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sldIdLst>
    <p:sldId id="351" r:id="rId2"/>
    <p:sldId id="352" r:id="rId3"/>
    <p:sldId id="353" r:id="rId4"/>
    <p:sldId id="354" r:id="rId5"/>
    <p:sldId id="356" r:id="rId6"/>
    <p:sldId id="357" r:id="rId7"/>
    <p:sldId id="275" r:id="rId8"/>
    <p:sldId id="335" r:id="rId9"/>
    <p:sldId id="266" r:id="rId10"/>
    <p:sldId id="360" r:id="rId11"/>
    <p:sldId id="270" r:id="rId12"/>
    <p:sldId id="289" r:id="rId13"/>
    <p:sldId id="359" r:id="rId14"/>
    <p:sldId id="361" r:id="rId15"/>
    <p:sldId id="260" r:id="rId16"/>
    <p:sldId id="362" r:id="rId17"/>
    <p:sldId id="343" r:id="rId18"/>
    <p:sldId id="299" r:id="rId19"/>
    <p:sldId id="262" r:id="rId20"/>
    <p:sldId id="282" r:id="rId21"/>
    <p:sldId id="292" r:id="rId22"/>
    <p:sldId id="267" r:id="rId23"/>
    <p:sldId id="261" r:id="rId24"/>
    <p:sldId id="263" r:id="rId25"/>
    <p:sldId id="314" r:id="rId26"/>
    <p:sldId id="268" r:id="rId27"/>
    <p:sldId id="269" r:id="rId28"/>
    <p:sldId id="264" r:id="rId29"/>
    <p:sldId id="325" r:id="rId30"/>
    <p:sldId id="301" r:id="rId31"/>
    <p:sldId id="339" r:id="rId32"/>
    <p:sldId id="293" r:id="rId33"/>
    <p:sldId id="294" r:id="rId34"/>
    <p:sldId id="338" r:id="rId35"/>
    <p:sldId id="295" r:id="rId36"/>
    <p:sldId id="297" r:id="rId37"/>
    <p:sldId id="291" r:id="rId38"/>
    <p:sldId id="296" r:id="rId39"/>
    <p:sldId id="286" r:id="rId40"/>
    <p:sldId id="300" r:id="rId41"/>
    <p:sldId id="342" r:id="rId42"/>
    <p:sldId id="302" r:id="rId43"/>
    <p:sldId id="321" r:id="rId44"/>
    <p:sldId id="307" r:id="rId45"/>
    <p:sldId id="303" r:id="rId46"/>
    <p:sldId id="304" r:id="rId47"/>
    <p:sldId id="283" r:id="rId48"/>
    <p:sldId id="272" r:id="rId49"/>
    <p:sldId id="273" r:id="rId50"/>
    <p:sldId id="285" r:id="rId51"/>
    <p:sldId id="265" r:id="rId52"/>
    <p:sldId id="277" r:id="rId53"/>
    <p:sldId id="259" r:id="rId54"/>
    <p:sldId id="279" r:id="rId55"/>
    <p:sldId id="311" r:id="rId56"/>
    <p:sldId id="290" r:id="rId57"/>
    <p:sldId id="305" r:id="rId58"/>
    <p:sldId id="344" r:id="rId59"/>
    <p:sldId id="271" r:id="rId60"/>
    <p:sldId id="345" r:id="rId61"/>
    <p:sldId id="280" r:id="rId62"/>
    <p:sldId id="334" r:id="rId63"/>
    <p:sldId id="281" r:id="rId64"/>
    <p:sldId id="274" r:id="rId65"/>
    <p:sldId id="276" r:id="rId66"/>
    <p:sldId id="278" r:id="rId67"/>
    <p:sldId id="284" r:id="rId68"/>
    <p:sldId id="288" r:id="rId69"/>
    <p:sldId id="287" r:id="rId70"/>
    <p:sldId id="306" r:id="rId71"/>
    <p:sldId id="309" r:id="rId72"/>
    <p:sldId id="310" r:id="rId73"/>
    <p:sldId id="312" r:id="rId74"/>
    <p:sldId id="313" r:id="rId75"/>
    <p:sldId id="298" r:id="rId76"/>
    <p:sldId id="315" r:id="rId77"/>
    <p:sldId id="316" r:id="rId78"/>
    <p:sldId id="317" r:id="rId79"/>
    <p:sldId id="318" r:id="rId80"/>
    <p:sldId id="319" r:id="rId81"/>
    <p:sldId id="320" r:id="rId82"/>
    <p:sldId id="322" r:id="rId83"/>
    <p:sldId id="323" r:id="rId84"/>
    <p:sldId id="324" r:id="rId85"/>
    <p:sldId id="326" r:id="rId86"/>
    <p:sldId id="328" r:id="rId87"/>
    <p:sldId id="327" r:id="rId88"/>
    <p:sldId id="329" r:id="rId89"/>
    <p:sldId id="330" r:id="rId90"/>
    <p:sldId id="331" r:id="rId91"/>
    <p:sldId id="332" r:id="rId92"/>
    <p:sldId id="358" r:id="rId93"/>
    <p:sldId id="333" r:id="rId94"/>
    <p:sldId id="336" r:id="rId95"/>
    <p:sldId id="337" r:id="rId96"/>
    <p:sldId id="340" r:id="rId97"/>
    <p:sldId id="341" r:id="rId98"/>
    <p:sldId id="346" r:id="rId99"/>
    <p:sldId id="347" r:id="rId100"/>
    <p:sldId id="350"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233"/>
    <a:srgbClr val="F15B67"/>
    <a:srgbClr val="26514B"/>
    <a:srgbClr val="FBC852"/>
    <a:srgbClr val="39AEB5"/>
    <a:srgbClr val="85898F"/>
    <a:srgbClr val="EA5541"/>
    <a:srgbClr val="58B69E"/>
    <a:srgbClr val="50B4E7"/>
    <a:srgbClr val="292C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17" autoAdjust="0"/>
    <p:restoredTop sz="94660"/>
  </p:normalViewPr>
  <p:slideViewPr>
    <p:cSldViewPr snapToGrid="0">
      <p:cViewPr varScale="1">
        <p:scale>
          <a:sx n="161" d="100"/>
          <a:sy n="161" d="100"/>
        </p:scale>
        <p:origin x="1302" y="144"/>
      </p:cViewPr>
      <p:guideLst/>
    </p:cSldViewPr>
  </p:slideViewPr>
  <p:notesTextViewPr>
    <p:cViewPr>
      <p:scale>
        <a:sx n="1" d="1"/>
        <a:sy n="1" d="1"/>
      </p:scale>
      <p:origin x="0" y="0"/>
    </p:cViewPr>
  </p:notesTextViewPr>
  <p:sorterViewPr>
    <p:cViewPr>
      <p:scale>
        <a:sx n="110" d="100"/>
        <a:sy n="110"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6C5B2-0240-4C68-A129-A268E8602E9D}" type="datetimeFigureOut">
              <a:rPr lang="en-US" smtClean="0"/>
              <a:t>8/10/2016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C6200-15D8-4533-8096-E953776B0B17}" type="slidenum">
              <a:rPr lang="en-US" smtClean="0"/>
              <a:t>‹#›</a:t>
            </a:fld>
            <a:endParaRPr lang="en-US"/>
          </a:p>
        </p:txBody>
      </p:sp>
    </p:spTree>
    <p:extLst>
      <p:ext uri="{BB962C8B-B14F-4D97-AF65-F5344CB8AC3E}">
        <p14:creationId xmlns:p14="http://schemas.microsoft.com/office/powerpoint/2010/main" val="209123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4</a:t>
            </a:fld>
            <a:endParaRPr lang="en-US"/>
          </a:p>
        </p:txBody>
      </p:sp>
    </p:spTree>
    <p:extLst>
      <p:ext uri="{BB962C8B-B14F-4D97-AF65-F5344CB8AC3E}">
        <p14:creationId xmlns:p14="http://schemas.microsoft.com/office/powerpoint/2010/main" val="351265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15</a:t>
            </a:fld>
            <a:endParaRPr lang="en-US"/>
          </a:p>
        </p:txBody>
      </p:sp>
    </p:spTree>
    <p:extLst>
      <p:ext uri="{BB962C8B-B14F-4D97-AF65-F5344CB8AC3E}">
        <p14:creationId xmlns:p14="http://schemas.microsoft.com/office/powerpoint/2010/main" val="160085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19</a:t>
            </a:fld>
            <a:endParaRPr lang="en-US"/>
          </a:p>
        </p:txBody>
      </p:sp>
    </p:spTree>
    <p:extLst>
      <p:ext uri="{BB962C8B-B14F-4D97-AF65-F5344CB8AC3E}">
        <p14:creationId xmlns:p14="http://schemas.microsoft.com/office/powerpoint/2010/main" val="2515177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53</a:t>
            </a:fld>
            <a:endParaRPr lang="en-US"/>
          </a:p>
        </p:txBody>
      </p:sp>
    </p:spTree>
    <p:extLst>
      <p:ext uri="{BB962C8B-B14F-4D97-AF65-F5344CB8AC3E}">
        <p14:creationId xmlns:p14="http://schemas.microsoft.com/office/powerpoint/2010/main" val="138724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92</a:t>
            </a:fld>
            <a:endParaRPr lang="en-US"/>
          </a:p>
        </p:txBody>
      </p:sp>
    </p:spTree>
    <p:extLst>
      <p:ext uri="{BB962C8B-B14F-4D97-AF65-F5344CB8AC3E}">
        <p14:creationId xmlns:p14="http://schemas.microsoft.com/office/powerpoint/2010/main" val="38856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100</a:t>
            </a:fld>
            <a:endParaRPr lang="en-US"/>
          </a:p>
        </p:txBody>
      </p:sp>
    </p:spTree>
    <p:extLst>
      <p:ext uri="{BB962C8B-B14F-4D97-AF65-F5344CB8AC3E}">
        <p14:creationId xmlns:p14="http://schemas.microsoft.com/office/powerpoint/2010/main" val="1403565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5" name="Rectangle 4"/>
          <p:cNvSpPr>
            <a:spLocks/>
          </p:cNvSpPr>
          <p:nvPr userDrawn="1"/>
        </p:nvSpPr>
        <p:spPr>
          <a:xfrm>
            <a:off x="0" y="0"/>
            <a:ext cx="9144000" cy="58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175658" y="1584664"/>
            <a:ext cx="6792684" cy="1772070"/>
          </a:xfrm>
        </p:spPr>
        <p:txBody>
          <a:bodyPr anchor="b">
            <a:normAutofit/>
          </a:bodyPr>
          <a:lstStyle>
            <a:lvl1pPr algn="ctr">
              <a:defRPr sz="3600" baseline="0"/>
            </a:lvl1pPr>
          </a:lstStyle>
          <a:p>
            <a:r>
              <a:rPr lang="en-US" smtClean="0"/>
              <a:t>TITLE HERE</a:t>
            </a:r>
            <a:endParaRPr lang="en-US" dirty="0"/>
          </a:p>
        </p:txBody>
      </p:sp>
      <p:sp>
        <p:nvSpPr>
          <p:cNvPr id="3" name="Subtitle 2"/>
          <p:cNvSpPr>
            <a:spLocks noGrp="1"/>
          </p:cNvSpPr>
          <p:nvPr>
            <p:ph type="subTitle" idx="1"/>
          </p:nvPr>
        </p:nvSpPr>
        <p:spPr>
          <a:xfrm>
            <a:off x="1175658" y="3813249"/>
            <a:ext cx="6792684" cy="1655762"/>
          </a:xfrm>
        </p:spPr>
        <p:txBody>
          <a:bodyPr lIns="0" tIns="0" rIns="0" bIns="0">
            <a:normAutofit/>
          </a:bodyPr>
          <a:lstStyle>
            <a:lvl1pPr marL="0" indent="0" algn="ctr">
              <a:lnSpc>
                <a:spcPts val="1700"/>
              </a:lnSpc>
              <a:spcBef>
                <a:spcPts val="0"/>
              </a:spcBef>
              <a:buNone/>
              <a:defRPr sz="1300">
                <a:solidFill>
                  <a:schemeClr val="tx2">
                    <a:alpha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7" name="직선 연결선 6"/>
          <p:cNvCxnSpPr/>
          <p:nvPr userDrawn="1"/>
        </p:nvCxnSpPr>
        <p:spPr>
          <a:xfrm>
            <a:off x="4402567" y="3575012"/>
            <a:ext cx="33886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Footer Placeholder 3"/>
          <p:cNvSpPr>
            <a:spLocks noGrp="1"/>
          </p:cNvSpPr>
          <p:nvPr>
            <p:ph type="ftr" sz="quarter" idx="11"/>
          </p:nvPr>
        </p:nvSpPr>
        <p:spPr>
          <a:xfrm>
            <a:off x="652227" y="6119159"/>
            <a:ext cx="2802467" cy="491068"/>
          </a:xfrm>
        </p:spPr>
        <p:txBody>
          <a:bodyPr/>
          <a:lstStyle>
            <a:lvl1pPr algn="l">
              <a:defRPr sz="900">
                <a:solidFill>
                  <a:schemeClr val="bg1">
                    <a:alpha val="70000"/>
                  </a:schemeClr>
                </a:solidFill>
              </a:defRPr>
            </a:lvl1pPr>
          </a:lstStyle>
          <a:p>
            <a:r>
              <a:rPr lang="en-US" dirty="0" smtClean="0"/>
              <a:t>Converting your business from Good to Great.</a:t>
            </a:r>
            <a:endParaRPr lang="en-US" dirty="0"/>
          </a:p>
        </p:txBody>
      </p:sp>
      <p:grpSp>
        <p:nvGrpSpPr>
          <p:cNvPr id="6" name="Group 5"/>
          <p:cNvGrpSpPr/>
          <p:nvPr userDrawn="1"/>
        </p:nvGrpSpPr>
        <p:grpSpPr>
          <a:xfrm>
            <a:off x="7454952" y="6141226"/>
            <a:ext cx="1242122" cy="502163"/>
            <a:chOff x="7454952" y="6141226"/>
            <a:chExt cx="1242122" cy="502163"/>
          </a:xfrm>
        </p:grpSpPr>
        <p:sp>
          <p:nvSpPr>
            <p:cNvPr id="26" name="Freeform 5"/>
            <p:cNvSpPr>
              <a:spLocks noEditPoints="1"/>
            </p:cNvSpPr>
            <p:nvPr userDrawn="1"/>
          </p:nvSpPr>
          <p:spPr bwMode="auto">
            <a:xfrm>
              <a:off x="7473551" y="6141226"/>
              <a:ext cx="1219538" cy="274994"/>
            </a:xfrm>
            <a:custGeom>
              <a:avLst/>
              <a:gdLst>
                <a:gd name="T0" fmla="*/ 49 w 386"/>
                <a:gd name="T1" fmla="*/ 21 h 86"/>
                <a:gd name="T2" fmla="*/ 69 w 386"/>
                <a:gd name="T3" fmla="*/ 86 h 86"/>
                <a:gd name="T4" fmla="*/ 89 w 386"/>
                <a:gd name="T5" fmla="*/ 21 h 86"/>
                <a:gd name="T6" fmla="*/ 76 w 386"/>
                <a:gd name="T7" fmla="*/ 66 h 86"/>
                <a:gd name="T8" fmla="*/ 64 w 386"/>
                <a:gd name="T9" fmla="*/ 72 h 86"/>
                <a:gd name="T10" fmla="*/ 64 w 386"/>
                <a:gd name="T11" fmla="*/ 14 h 86"/>
                <a:gd name="T12" fmla="*/ 76 w 386"/>
                <a:gd name="T13" fmla="*/ 20 h 86"/>
                <a:gd name="T14" fmla="*/ 122 w 386"/>
                <a:gd name="T15" fmla="*/ 72 h 86"/>
                <a:gd name="T16" fmla="*/ 110 w 386"/>
                <a:gd name="T17" fmla="*/ 66 h 86"/>
                <a:gd name="T18" fmla="*/ 97 w 386"/>
                <a:gd name="T19" fmla="*/ 65 h 86"/>
                <a:gd name="T20" fmla="*/ 131 w 386"/>
                <a:gd name="T21" fmla="*/ 81 h 86"/>
                <a:gd name="T22" fmla="*/ 124 w 386"/>
                <a:gd name="T23" fmla="*/ 1 h 86"/>
                <a:gd name="T24" fmla="*/ 14 w 386"/>
                <a:gd name="T25" fmla="*/ 1 h 86"/>
                <a:gd name="T26" fmla="*/ 17 w 386"/>
                <a:gd name="T27" fmla="*/ 85 h 86"/>
                <a:gd name="T28" fmla="*/ 47 w 386"/>
                <a:gd name="T29" fmla="*/ 1 h 86"/>
                <a:gd name="T30" fmla="*/ 272 w 386"/>
                <a:gd name="T31" fmla="*/ 0 h 86"/>
                <a:gd name="T32" fmla="*/ 252 w 386"/>
                <a:gd name="T33" fmla="*/ 65 h 86"/>
                <a:gd name="T34" fmla="*/ 287 w 386"/>
                <a:gd name="T35" fmla="*/ 80 h 86"/>
                <a:gd name="T36" fmla="*/ 287 w 386"/>
                <a:gd name="T37" fmla="*/ 5 h 86"/>
                <a:gd name="T38" fmla="*/ 277 w 386"/>
                <a:gd name="T39" fmla="*/ 72 h 86"/>
                <a:gd name="T40" fmla="*/ 265 w 386"/>
                <a:gd name="T41" fmla="*/ 66 h 86"/>
                <a:gd name="T42" fmla="*/ 272 w 386"/>
                <a:gd name="T43" fmla="*/ 12 h 86"/>
                <a:gd name="T44" fmla="*/ 279 w 386"/>
                <a:gd name="T45" fmla="*/ 66 h 86"/>
                <a:gd name="T46" fmla="*/ 299 w 386"/>
                <a:gd name="T47" fmla="*/ 21 h 86"/>
                <a:gd name="T48" fmla="*/ 319 w 386"/>
                <a:gd name="T49" fmla="*/ 86 h 86"/>
                <a:gd name="T50" fmla="*/ 339 w 386"/>
                <a:gd name="T51" fmla="*/ 38 h 86"/>
                <a:gd name="T52" fmla="*/ 326 w 386"/>
                <a:gd name="T53" fmla="*/ 50 h 86"/>
                <a:gd name="T54" fmla="*/ 319 w 386"/>
                <a:gd name="T55" fmla="*/ 74 h 86"/>
                <a:gd name="T56" fmla="*/ 313 w 386"/>
                <a:gd name="T57" fmla="*/ 20 h 86"/>
                <a:gd name="T58" fmla="*/ 324 w 386"/>
                <a:gd name="T59" fmla="*/ 14 h 86"/>
                <a:gd name="T60" fmla="*/ 339 w 386"/>
                <a:gd name="T61" fmla="*/ 29 h 86"/>
                <a:gd name="T62" fmla="*/ 319 w 386"/>
                <a:gd name="T63" fmla="*/ 0 h 86"/>
                <a:gd name="T64" fmla="*/ 351 w 386"/>
                <a:gd name="T65" fmla="*/ 5 h 86"/>
                <a:gd name="T66" fmla="*/ 351 w 386"/>
                <a:gd name="T67" fmla="*/ 80 h 86"/>
                <a:gd name="T68" fmla="*/ 386 w 386"/>
                <a:gd name="T69" fmla="*/ 65 h 86"/>
                <a:gd name="T70" fmla="*/ 373 w 386"/>
                <a:gd name="T71" fmla="*/ 66 h 86"/>
                <a:gd name="T72" fmla="*/ 361 w 386"/>
                <a:gd name="T73" fmla="*/ 72 h 86"/>
                <a:gd name="T74" fmla="*/ 361 w 386"/>
                <a:gd name="T75" fmla="*/ 14 h 86"/>
                <a:gd name="T76" fmla="*/ 373 w 386"/>
                <a:gd name="T77" fmla="*/ 20 h 86"/>
                <a:gd name="T78" fmla="*/ 185 w 386"/>
                <a:gd name="T79" fmla="*/ 62 h 86"/>
                <a:gd name="T80" fmla="*/ 185 w 386"/>
                <a:gd name="T81" fmla="*/ 27 h 86"/>
                <a:gd name="T82" fmla="*/ 165 w 386"/>
                <a:gd name="T83" fmla="*/ 1 h 86"/>
                <a:gd name="T84" fmla="*/ 159 w 386"/>
                <a:gd name="T85" fmla="*/ 85 h 86"/>
                <a:gd name="T86" fmla="*/ 170 w 386"/>
                <a:gd name="T87" fmla="*/ 53 h 86"/>
                <a:gd name="T88" fmla="*/ 172 w 386"/>
                <a:gd name="T89" fmla="*/ 79 h 86"/>
                <a:gd name="T90" fmla="*/ 173 w 386"/>
                <a:gd name="T91" fmla="*/ 85 h 86"/>
                <a:gd name="T92" fmla="*/ 185 w 386"/>
                <a:gd name="T93" fmla="*/ 75 h 86"/>
                <a:gd name="T94" fmla="*/ 164 w 386"/>
                <a:gd name="T95" fmla="*/ 39 h 86"/>
                <a:gd name="T96" fmla="*/ 165 w 386"/>
                <a:gd name="T97" fmla="*/ 13 h 86"/>
                <a:gd name="T98" fmla="*/ 172 w 386"/>
                <a:gd name="T99" fmla="*/ 30 h 86"/>
                <a:gd name="T100" fmla="*/ 212 w 386"/>
                <a:gd name="T101" fmla="*/ 85 h 86"/>
                <a:gd name="T102" fmla="*/ 225 w 386"/>
                <a:gd name="T103" fmla="*/ 7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86">
                  <a:moveTo>
                    <a:pt x="69" y="0"/>
                  </a:moveTo>
                  <a:cubicBezTo>
                    <a:pt x="63" y="0"/>
                    <a:pt x="58" y="2"/>
                    <a:pt x="54" y="5"/>
                  </a:cubicBezTo>
                  <a:cubicBezTo>
                    <a:pt x="51" y="9"/>
                    <a:pt x="49" y="14"/>
                    <a:pt x="49" y="21"/>
                  </a:cubicBezTo>
                  <a:cubicBezTo>
                    <a:pt x="49" y="65"/>
                    <a:pt x="49" y="65"/>
                    <a:pt x="49" y="65"/>
                  </a:cubicBezTo>
                  <a:cubicBezTo>
                    <a:pt x="49" y="72"/>
                    <a:pt x="51" y="77"/>
                    <a:pt x="54" y="80"/>
                  </a:cubicBezTo>
                  <a:cubicBezTo>
                    <a:pt x="58" y="84"/>
                    <a:pt x="63" y="86"/>
                    <a:pt x="69" y="86"/>
                  </a:cubicBezTo>
                  <a:cubicBezTo>
                    <a:pt x="76" y="86"/>
                    <a:pt x="81" y="84"/>
                    <a:pt x="84" y="80"/>
                  </a:cubicBezTo>
                  <a:cubicBezTo>
                    <a:pt x="87" y="77"/>
                    <a:pt x="89" y="72"/>
                    <a:pt x="89" y="65"/>
                  </a:cubicBezTo>
                  <a:cubicBezTo>
                    <a:pt x="89" y="21"/>
                    <a:pt x="89" y="21"/>
                    <a:pt x="89" y="21"/>
                  </a:cubicBezTo>
                  <a:cubicBezTo>
                    <a:pt x="89" y="14"/>
                    <a:pt x="87" y="9"/>
                    <a:pt x="84" y="5"/>
                  </a:cubicBezTo>
                  <a:cubicBezTo>
                    <a:pt x="81" y="2"/>
                    <a:pt x="76" y="0"/>
                    <a:pt x="69" y="0"/>
                  </a:cubicBezTo>
                  <a:close/>
                  <a:moveTo>
                    <a:pt x="76" y="66"/>
                  </a:moveTo>
                  <a:cubicBezTo>
                    <a:pt x="76" y="69"/>
                    <a:pt x="75" y="71"/>
                    <a:pt x="74" y="72"/>
                  </a:cubicBezTo>
                  <a:cubicBezTo>
                    <a:pt x="73" y="73"/>
                    <a:pt x="71" y="74"/>
                    <a:pt x="69" y="74"/>
                  </a:cubicBezTo>
                  <a:cubicBezTo>
                    <a:pt x="67" y="74"/>
                    <a:pt x="65" y="73"/>
                    <a:pt x="64" y="72"/>
                  </a:cubicBezTo>
                  <a:cubicBezTo>
                    <a:pt x="63" y="71"/>
                    <a:pt x="62" y="69"/>
                    <a:pt x="62" y="66"/>
                  </a:cubicBezTo>
                  <a:cubicBezTo>
                    <a:pt x="62" y="20"/>
                    <a:pt x="62" y="20"/>
                    <a:pt x="62" y="20"/>
                  </a:cubicBezTo>
                  <a:cubicBezTo>
                    <a:pt x="62" y="17"/>
                    <a:pt x="63" y="15"/>
                    <a:pt x="64" y="14"/>
                  </a:cubicBezTo>
                  <a:cubicBezTo>
                    <a:pt x="65" y="13"/>
                    <a:pt x="67" y="12"/>
                    <a:pt x="69" y="12"/>
                  </a:cubicBezTo>
                  <a:cubicBezTo>
                    <a:pt x="71" y="12"/>
                    <a:pt x="73" y="13"/>
                    <a:pt x="74" y="14"/>
                  </a:cubicBezTo>
                  <a:cubicBezTo>
                    <a:pt x="75" y="15"/>
                    <a:pt x="76" y="17"/>
                    <a:pt x="76" y="20"/>
                  </a:cubicBezTo>
                  <a:lnTo>
                    <a:pt x="76" y="66"/>
                  </a:lnTo>
                  <a:close/>
                  <a:moveTo>
                    <a:pt x="124" y="66"/>
                  </a:moveTo>
                  <a:cubicBezTo>
                    <a:pt x="124" y="69"/>
                    <a:pt x="123" y="71"/>
                    <a:pt x="122" y="72"/>
                  </a:cubicBezTo>
                  <a:cubicBezTo>
                    <a:pt x="121" y="73"/>
                    <a:pt x="119" y="74"/>
                    <a:pt x="117" y="74"/>
                  </a:cubicBezTo>
                  <a:cubicBezTo>
                    <a:pt x="115" y="74"/>
                    <a:pt x="113" y="73"/>
                    <a:pt x="112" y="72"/>
                  </a:cubicBezTo>
                  <a:cubicBezTo>
                    <a:pt x="111" y="71"/>
                    <a:pt x="110" y="69"/>
                    <a:pt x="110" y="66"/>
                  </a:cubicBezTo>
                  <a:cubicBezTo>
                    <a:pt x="110" y="1"/>
                    <a:pt x="110" y="1"/>
                    <a:pt x="110" y="1"/>
                  </a:cubicBezTo>
                  <a:cubicBezTo>
                    <a:pt x="97" y="1"/>
                    <a:pt x="97" y="1"/>
                    <a:pt x="97" y="1"/>
                  </a:cubicBezTo>
                  <a:cubicBezTo>
                    <a:pt x="97" y="65"/>
                    <a:pt x="97" y="65"/>
                    <a:pt x="97" y="65"/>
                  </a:cubicBezTo>
                  <a:cubicBezTo>
                    <a:pt x="97" y="72"/>
                    <a:pt x="99" y="77"/>
                    <a:pt x="102" y="81"/>
                  </a:cubicBezTo>
                  <a:cubicBezTo>
                    <a:pt x="105" y="84"/>
                    <a:pt x="110" y="86"/>
                    <a:pt x="117" y="86"/>
                  </a:cubicBezTo>
                  <a:cubicBezTo>
                    <a:pt x="123" y="86"/>
                    <a:pt x="128" y="84"/>
                    <a:pt x="131" y="81"/>
                  </a:cubicBezTo>
                  <a:cubicBezTo>
                    <a:pt x="135" y="77"/>
                    <a:pt x="136" y="72"/>
                    <a:pt x="136" y="65"/>
                  </a:cubicBezTo>
                  <a:cubicBezTo>
                    <a:pt x="136" y="1"/>
                    <a:pt x="136" y="1"/>
                    <a:pt x="136" y="1"/>
                  </a:cubicBezTo>
                  <a:cubicBezTo>
                    <a:pt x="124" y="1"/>
                    <a:pt x="124" y="1"/>
                    <a:pt x="124" y="1"/>
                  </a:cubicBezTo>
                  <a:lnTo>
                    <a:pt x="124" y="66"/>
                  </a:lnTo>
                  <a:close/>
                  <a:moveTo>
                    <a:pt x="24" y="39"/>
                  </a:moveTo>
                  <a:cubicBezTo>
                    <a:pt x="14" y="1"/>
                    <a:pt x="14" y="1"/>
                    <a:pt x="14" y="1"/>
                  </a:cubicBezTo>
                  <a:cubicBezTo>
                    <a:pt x="0" y="1"/>
                    <a:pt x="0" y="1"/>
                    <a:pt x="0" y="1"/>
                  </a:cubicBezTo>
                  <a:cubicBezTo>
                    <a:pt x="17" y="57"/>
                    <a:pt x="17" y="57"/>
                    <a:pt x="17" y="57"/>
                  </a:cubicBezTo>
                  <a:cubicBezTo>
                    <a:pt x="17" y="85"/>
                    <a:pt x="17" y="85"/>
                    <a:pt x="17" y="85"/>
                  </a:cubicBezTo>
                  <a:cubicBezTo>
                    <a:pt x="30" y="85"/>
                    <a:pt x="30" y="85"/>
                    <a:pt x="30" y="85"/>
                  </a:cubicBezTo>
                  <a:cubicBezTo>
                    <a:pt x="30" y="57"/>
                    <a:pt x="30" y="57"/>
                    <a:pt x="30" y="57"/>
                  </a:cubicBezTo>
                  <a:cubicBezTo>
                    <a:pt x="47" y="1"/>
                    <a:pt x="47" y="1"/>
                    <a:pt x="47" y="1"/>
                  </a:cubicBezTo>
                  <a:cubicBezTo>
                    <a:pt x="34" y="1"/>
                    <a:pt x="34" y="1"/>
                    <a:pt x="34" y="1"/>
                  </a:cubicBezTo>
                  <a:lnTo>
                    <a:pt x="24" y="39"/>
                  </a:lnTo>
                  <a:close/>
                  <a:moveTo>
                    <a:pt x="272" y="0"/>
                  </a:moveTo>
                  <a:cubicBezTo>
                    <a:pt x="265" y="0"/>
                    <a:pt x="260" y="2"/>
                    <a:pt x="257" y="5"/>
                  </a:cubicBezTo>
                  <a:cubicBezTo>
                    <a:pt x="254" y="9"/>
                    <a:pt x="252" y="14"/>
                    <a:pt x="252" y="21"/>
                  </a:cubicBezTo>
                  <a:cubicBezTo>
                    <a:pt x="252" y="65"/>
                    <a:pt x="252" y="65"/>
                    <a:pt x="252" y="65"/>
                  </a:cubicBezTo>
                  <a:cubicBezTo>
                    <a:pt x="252" y="72"/>
                    <a:pt x="254" y="77"/>
                    <a:pt x="257" y="80"/>
                  </a:cubicBezTo>
                  <a:cubicBezTo>
                    <a:pt x="260" y="84"/>
                    <a:pt x="265" y="86"/>
                    <a:pt x="272" y="86"/>
                  </a:cubicBezTo>
                  <a:cubicBezTo>
                    <a:pt x="278" y="86"/>
                    <a:pt x="283" y="84"/>
                    <a:pt x="287" y="80"/>
                  </a:cubicBezTo>
                  <a:cubicBezTo>
                    <a:pt x="290" y="77"/>
                    <a:pt x="292" y="72"/>
                    <a:pt x="292" y="65"/>
                  </a:cubicBezTo>
                  <a:cubicBezTo>
                    <a:pt x="292" y="21"/>
                    <a:pt x="292" y="21"/>
                    <a:pt x="292" y="21"/>
                  </a:cubicBezTo>
                  <a:cubicBezTo>
                    <a:pt x="292" y="14"/>
                    <a:pt x="290" y="9"/>
                    <a:pt x="287" y="5"/>
                  </a:cubicBezTo>
                  <a:cubicBezTo>
                    <a:pt x="283" y="2"/>
                    <a:pt x="278" y="0"/>
                    <a:pt x="272" y="0"/>
                  </a:cubicBezTo>
                  <a:close/>
                  <a:moveTo>
                    <a:pt x="279" y="66"/>
                  </a:moveTo>
                  <a:cubicBezTo>
                    <a:pt x="279" y="69"/>
                    <a:pt x="278" y="71"/>
                    <a:pt x="277" y="72"/>
                  </a:cubicBezTo>
                  <a:cubicBezTo>
                    <a:pt x="276" y="73"/>
                    <a:pt x="274" y="74"/>
                    <a:pt x="272" y="74"/>
                  </a:cubicBezTo>
                  <a:cubicBezTo>
                    <a:pt x="270" y="74"/>
                    <a:pt x="268" y="73"/>
                    <a:pt x="267" y="72"/>
                  </a:cubicBezTo>
                  <a:cubicBezTo>
                    <a:pt x="266" y="71"/>
                    <a:pt x="265" y="69"/>
                    <a:pt x="265" y="66"/>
                  </a:cubicBezTo>
                  <a:cubicBezTo>
                    <a:pt x="265" y="20"/>
                    <a:pt x="265" y="20"/>
                    <a:pt x="265" y="20"/>
                  </a:cubicBezTo>
                  <a:cubicBezTo>
                    <a:pt x="265" y="17"/>
                    <a:pt x="266" y="15"/>
                    <a:pt x="267" y="14"/>
                  </a:cubicBezTo>
                  <a:cubicBezTo>
                    <a:pt x="268" y="13"/>
                    <a:pt x="270" y="12"/>
                    <a:pt x="272" y="12"/>
                  </a:cubicBezTo>
                  <a:cubicBezTo>
                    <a:pt x="274" y="12"/>
                    <a:pt x="276" y="13"/>
                    <a:pt x="277" y="14"/>
                  </a:cubicBezTo>
                  <a:cubicBezTo>
                    <a:pt x="278" y="15"/>
                    <a:pt x="279" y="17"/>
                    <a:pt x="279" y="20"/>
                  </a:cubicBezTo>
                  <a:lnTo>
                    <a:pt x="279" y="66"/>
                  </a:lnTo>
                  <a:close/>
                  <a:moveTo>
                    <a:pt x="319" y="0"/>
                  </a:moveTo>
                  <a:cubicBezTo>
                    <a:pt x="313" y="0"/>
                    <a:pt x="308" y="2"/>
                    <a:pt x="304" y="5"/>
                  </a:cubicBezTo>
                  <a:cubicBezTo>
                    <a:pt x="301" y="9"/>
                    <a:pt x="299" y="14"/>
                    <a:pt x="299" y="21"/>
                  </a:cubicBezTo>
                  <a:cubicBezTo>
                    <a:pt x="299" y="65"/>
                    <a:pt x="299" y="65"/>
                    <a:pt x="299" y="65"/>
                  </a:cubicBezTo>
                  <a:cubicBezTo>
                    <a:pt x="299" y="72"/>
                    <a:pt x="301" y="77"/>
                    <a:pt x="304" y="80"/>
                  </a:cubicBezTo>
                  <a:cubicBezTo>
                    <a:pt x="308" y="84"/>
                    <a:pt x="313" y="86"/>
                    <a:pt x="319" y="86"/>
                  </a:cubicBezTo>
                  <a:cubicBezTo>
                    <a:pt x="325" y="86"/>
                    <a:pt x="330" y="84"/>
                    <a:pt x="334" y="80"/>
                  </a:cubicBezTo>
                  <a:cubicBezTo>
                    <a:pt x="337" y="77"/>
                    <a:pt x="339" y="72"/>
                    <a:pt x="339" y="65"/>
                  </a:cubicBezTo>
                  <a:cubicBezTo>
                    <a:pt x="339" y="38"/>
                    <a:pt x="339" y="38"/>
                    <a:pt x="339" y="38"/>
                  </a:cubicBezTo>
                  <a:cubicBezTo>
                    <a:pt x="320" y="38"/>
                    <a:pt x="320" y="38"/>
                    <a:pt x="320" y="38"/>
                  </a:cubicBezTo>
                  <a:cubicBezTo>
                    <a:pt x="320" y="50"/>
                    <a:pt x="320" y="50"/>
                    <a:pt x="320" y="50"/>
                  </a:cubicBezTo>
                  <a:cubicBezTo>
                    <a:pt x="326" y="50"/>
                    <a:pt x="326" y="50"/>
                    <a:pt x="326" y="50"/>
                  </a:cubicBezTo>
                  <a:cubicBezTo>
                    <a:pt x="326" y="66"/>
                    <a:pt x="326" y="66"/>
                    <a:pt x="326" y="66"/>
                  </a:cubicBezTo>
                  <a:cubicBezTo>
                    <a:pt x="326" y="69"/>
                    <a:pt x="326" y="71"/>
                    <a:pt x="324" y="72"/>
                  </a:cubicBezTo>
                  <a:cubicBezTo>
                    <a:pt x="323" y="73"/>
                    <a:pt x="321" y="74"/>
                    <a:pt x="319" y="74"/>
                  </a:cubicBezTo>
                  <a:cubicBezTo>
                    <a:pt x="317" y="74"/>
                    <a:pt x="316" y="73"/>
                    <a:pt x="314" y="72"/>
                  </a:cubicBezTo>
                  <a:cubicBezTo>
                    <a:pt x="313" y="71"/>
                    <a:pt x="313" y="69"/>
                    <a:pt x="313" y="66"/>
                  </a:cubicBezTo>
                  <a:cubicBezTo>
                    <a:pt x="313" y="20"/>
                    <a:pt x="313" y="20"/>
                    <a:pt x="313" y="20"/>
                  </a:cubicBezTo>
                  <a:cubicBezTo>
                    <a:pt x="313" y="17"/>
                    <a:pt x="313" y="15"/>
                    <a:pt x="314" y="14"/>
                  </a:cubicBezTo>
                  <a:cubicBezTo>
                    <a:pt x="316" y="13"/>
                    <a:pt x="317" y="12"/>
                    <a:pt x="319" y="12"/>
                  </a:cubicBezTo>
                  <a:cubicBezTo>
                    <a:pt x="321" y="12"/>
                    <a:pt x="323" y="13"/>
                    <a:pt x="324" y="14"/>
                  </a:cubicBezTo>
                  <a:cubicBezTo>
                    <a:pt x="326" y="15"/>
                    <a:pt x="326" y="17"/>
                    <a:pt x="326" y="20"/>
                  </a:cubicBezTo>
                  <a:cubicBezTo>
                    <a:pt x="326" y="29"/>
                    <a:pt x="326" y="29"/>
                    <a:pt x="326" y="29"/>
                  </a:cubicBezTo>
                  <a:cubicBezTo>
                    <a:pt x="339" y="29"/>
                    <a:pt x="339" y="29"/>
                    <a:pt x="339" y="29"/>
                  </a:cubicBezTo>
                  <a:cubicBezTo>
                    <a:pt x="339" y="21"/>
                    <a:pt x="339" y="21"/>
                    <a:pt x="339" y="21"/>
                  </a:cubicBezTo>
                  <a:cubicBezTo>
                    <a:pt x="339" y="14"/>
                    <a:pt x="337" y="9"/>
                    <a:pt x="334" y="5"/>
                  </a:cubicBezTo>
                  <a:cubicBezTo>
                    <a:pt x="330" y="2"/>
                    <a:pt x="325" y="0"/>
                    <a:pt x="319" y="0"/>
                  </a:cubicBezTo>
                  <a:close/>
                  <a:moveTo>
                    <a:pt x="381" y="5"/>
                  </a:moveTo>
                  <a:cubicBezTo>
                    <a:pt x="378" y="2"/>
                    <a:pt x="373" y="0"/>
                    <a:pt x="366" y="0"/>
                  </a:cubicBezTo>
                  <a:cubicBezTo>
                    <a:pt x="360" y="0"/>
                    <a:pt x="355" y="2"/>
                    <a:pt x="351" y="5"/>
                  </a:cubicBezTo>
                  <a:cubicBezTo>
                    <a:pt x="348" y="9"/>
                    <a:pt x="346" y="14"/>
                    <a:pt x="346" y="21"/>
                  </a:cubicBezTo>
                  <a:cubicBezTo>
                    <a:pt x="346" y="65"/>
                    <a:pt x="346" y="65"/>
                    <a:pt x="346" y="65"/>
                  </a:cubicBezTo>
                  <a:cubicBezTo>
                    <a:pt x="346" y="72"/>
                    <a:pt x="348" y="77"/>
                    <a:pt x="351" y="80"/>
                  </a:cubicBezTo>
                  <a:cubicBezTo>
                    <a:pt x="355" y="84"/>
                    <a:pt x="360" y="86"/>
                    <a:pt x="366" y="86"/>
                  </a:cubicBezTo>
                  <a:cubicBezTo>
                    <a:pt x="373" y="86"/>
                    <a:pt x="378" y="84"/>
                    <a:pt x="381" y="80"/>
                  </a:cubicBezTo>
                  <a:cubicBezTo>
                    <a:pt x="384" y="77"/>
                    <a:pt x="386" y="72"/>
                    <a:pt x="386" y="65"/>
                  </a:cubicBezTo>
                  <a:cubicBezTo>
                    <a:pt x="386" y="21"/>
                    <a:pt x="386" y="21"/>
                    <a:pt x="386" y="21"/>
                  </a:cubicBezTo>
                  <a:cubicBezTo>
                    <a:pt x="386" y="14"/>
                    <a:pt x="384" y="9"/>
                    <a:pt x="381" y="5"/>
                  </a:cubicBezTo>
                  <a:close/>
                  <a:moveTo>
                    <a:pt x="373" y="66"/>
                  </a:moveTo>
                  <a:cubicBezTo>
                    <a:pt x="373" y="69"/>
                    <a:pt x="372" y="71"/>
                    <a:pt x="371" y="72"/>
                  </a:cubicBezTo>
                  <a:cubicBezTo>
                    <a:pt x="370" y="73"/>
                    <a:pt x="368" y="74"/>
                    <a:pt x="366" y="74"/>
                  </a:cubicBezTo>
                  <a:cubicBezTo>
                    <a:pt x="364" y="74"/>
                    <a:pt x="362" y="73"/>
                    <a:pt x="361" y="72"/>
                  </a:cubicBezTo>
                  <a:cubicBezTo>
                    <a:pt x="360" y="71"/>
                    <a:pt x="359" y="69"/>
                    <a:pt x="359" y="66"/>
                  </a:cubicBezTo>
                  <a:cubicBezTo>
                    <a:pt x="359" y="20"/>
                    <a:pt x="359" y="20"/>
                    <a:pt x="359" y="20"/>
                  </a:cubicBezTo>
                  <a:cubicBezTo>
                    <a:pt x="359" y="17"/>
                    <a:pt x="360" y="15"/>
                    <a:pt x="361" y="14"/>
                  </a:cubicBezTo>
                  <a:cubicBezTo>
                    <a:pt x="362" y="13"/>
                    <a:pt x="364" y="12"/>
                    <a:pt x="366" y="12"/>
                  </a:cubicBezTo>
                  <a:cubicBezTo>
                    <a:pt x="368" y="12"/>
                    <a:pt x="370" y="13"/>
                    <a:pt x="371" y="14"/>
                  </a:cubicBezTo>
                  <a:cubicBezTo>
                    <a:pt x="372" y="15"/>
                    <a:pt x="373" y="17"/>
                    <a:pt x="373" y="20"/>
                  </a:cubicBezTo>
                  <a:lnTo>
                    <a:pt x="373" y="66"/>
                  </a:lnTo>
                  <a:close/>
                  <a:moveTo>
                    <a:pt x="185" y="75"/>
                  </a:moveTo>
                  <a:cubicBezTo>
                    <a:pt x="185" y="62"/>
                    <a:pt x="185" y="62"/>
                    <a:pt x="185" y="62"/>
                  </a:cubicBezTo>
                  <a:cubicBezTo>
                    <a:pt x="185" y="57"/>
                    <a:pt x="184" y="54"/>
                    <a:pt x="183" y="51"/>
                  </a:cubicBezTo>
                  <a:cubicBezTo>
                    <a:pt x="182" y="47"/>
                    <a:pt x="180" y="45"/>
                    <a:pt x="176" y="44"/>
                  </a:cubicBezTo>
                  <a:cubicBezTo>
                    <a:pt x="182" y="41"/>
                    <a:pt x="185" y="35"/>
                    <a:pt x="185" y="27"/>
                  </a:cubicBezTo>
                  <a:cubicBezTo>
                    <a:pt x="185" y="20"/>
                    <a:pt x="185" y="20"/>
                    <a:pt x="185" y="20"/>
                  </a:cubicBezTo>
                  <a:cubicBezTo>
                    <a:pt x="185" y="14"/>
                    <a:pt x="183" y="9"/>
                    <a:pt x="180" y="6"/>
                  </a:cubicBezTo>
                  <a:cubicBezTo>
                    <a:pt x="177" y="3"/>
                    <a:pt x="172" y="1"/>
                    <a:pt x="165" y="1"/>
                  </a:cubicBezTo>
                  <a:cubicBezTo>
                    <a:pt x="145" y="1"/>
                    <a:pt x="145" y="1"/>
                    <a:pt x="145" y="1"/>
                  </a:cubicBezTo>
                  <a:cubicBezTo>
                    <a:pt x="145" y="85"/>
                    <a:pt x="145" y="85"/>
                    <a:pt x="145" y="85"/>
                  </a:cubicBezTo>
                  <a:cubicBezTo>
                    <a:pt x="159" y="85"/>
                    <a:pt x="159" y="85"/>
                    <a:pt x="159" y="85"/>
                  </a:cubicBezTo>
                  <a:cubicBezTo>
                    <a:pt x="159" y="51"/>
                    <a:pt x="159" y="51"/>
                    <a:pt x="159" y="51"/>
                  </a:cubicBezTo>
                  <a:cubicBezTo>
                    <a:pt x="163" y="51"/>
                    <a:pt x="163" y="51"/>
                    <a:pt x="163" y="51"/>
                  </a:cubicBezTo>
                  <a:cubicBezTo>
                    <a:pt x="166" y="51"/>
                    <a:pt x="168" y="52"/>
                    <a:pt x="170" y="53"/>
                  </a:cubicBezTo>
                  <a:cubicBezTo>
                    <a:pt x="171" y="55"/>
                    <a:pt x="172" y="57"/>
                    <a:pt x="172" y="61"/>
                  </a:cubicBezTo>
                  <a:cubicBezTo>
                    <a:pt x="172" y="75"/>
                    <a:pt x="172" y="75"/>
                    <a:pt x="172" y="75"/>
                  </a:cubicBezTo>
                  <a:cubicBezTo>
                    <a:pt x="172" y="76"/>
                    <a:pt x="172" y="78"/>
                    <a:pt x="172" y="79"/>
                  </a:cubicBezTo>
                  <a:cubicBezTo>
                    <a:pt x="172" y="80"/>
                    <a:pt x="172" y="81"/>
                    <a:pt x="172" y="82"/>
                  </a:cubicBezTo>
                  <a:cubicBezTo>
                    <a:pt x="172" y="82"/>
                    <a:pt x="172" y="83"/>
                    <a:pt x="173" y="83"/>
                  </a:cubicBezTo>
                  <a:cubicBezTo>
                    <a:pt x="173" y="84"/>
                    <a:pt x="173" y="84"/>
                    <a:pt x="173" y="85"/>
                  </a:cubicBezTo>
                  <a:cubicBezTo>
                    <a:pt x="186" y="85"/>
                    <a:pt x="186" y="85"/>
                    <a:pt x="186" y="85"/>
                  </a:cubicBezTo>
                  <a:cubicBezTo>
                    <a:pt x="186" y="83"/>
                    <a:pt x="185" y="82"/>
                    <a:pt x="185" y="80"/>
                  </a:cubicBezTo>
                  <a:cubicBezTo>
                    <a:pt x="185" y="79"/>
                    <a:pt x="185" y="77"/>
                    <a:pt x="185" y="75"/>
                  </a:cubicBezTo>
                  <a:close/>
                  <a:moveTo>
                    <a:pt x="172" y="30"/>
                  </a:moveTo>
                  <a:cubicBezTo>
                    <a:pt x="172" y="33"/>
                    <a:pt x="171" y="36"/>
                    <a:pt x="170" y="37"/>
                  </a:cubicBezTo>
                  <a:cubicBezTo>
                    <a:pt x="168" y="38"/>
                    <a:pt x="166" y="39"/>
                    <a:pt x="164" y="39"/>
                  </a:cubicBezTo>
                  <a:cubicBezTo>
                    <a:pt x="159" y="39"/>
                    <a:pt x="159" y="39"/>
                    <a:pt x="159" y="39"/>
                  </a:cubicBezTo>
                  <a:cubicBezTo>
                    <a:pt x="159" y="13"/>
                    <a:pt x="159" y="13"/>
                    <a:pt x="159" y="13"/>
                  </a:cubicBezTo>
                  <a:cubicBezTo>
                    <a:pt x="165" y="13"/>
                    <a:pt x="165" y="13"/>
                    <a:pt x="165" y="13"/>
                  </a:cubicBezTo>
                  <a:cubicBezTo>
                    <a:pt x="167" y="13"/>
                    <a:pt x="169" y="14"/>
                    <a:pt x="170" y="15"/>
                  </a:cubicBezTo>
                  <a:cubicBezTo>
                    <a:pt x="171" y="16"/>
                    <a:pt x="172" y="19"/>
                    <a:pt x="172" y="22"/>
                  </a:cubicBezTo>
                  <a:lnTo>
                    <a:pt x="172" y="30"/>
                  </a:lnTo>
                  <a:close/>
                  <a:moveTo>
                    <a:pt x="225" y="1"/>
                  </a:moveTo>
                  <a:cubicBezTo>
                    <a:pt x="212" y="1"/>
                    <a:pt x="212" y="1"/>
                    <a:pt x="212" y="1"/>
                  </a:cubicBezTo>
                  <a:cubicBezTo>
                    <a:pt x="212" y="85"/>
                    <a:pt x="212" y="85"/>
                    <a:pt x="212" y="85"/>
                  </a:cubicBezTo>
                  <a:cubicBezTo>
                    <a:pt x="247" y="85"/>
                    <a:pt x="247" y="85"/>
                    <a:pt x="247" y="85"/>
                  </a:cubicBezTo>
                  <a:cubicBezTo>
                    <a:pt x="247" y="73"/>
                    <a:pt x="247" y="73"/>
                    <a:pt x="247" y="73"/>
                  </a:cubicBezTo>
                  <a:cubicBezTo>
                    <a:pt x="225" y="73"/>
                    <a:pt x="225" y="73"/>
                    <a:pt x="225" y="73"/>
                  </a:cubicBezTo>
                  <a:lnTo>
                    <a:pt x="22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27" name="Freeform 6"/>
            <p:cNvSpPr>
              <a:spLocks noEditPoints="1"/>
            </p:cNvSpPr>
            <p:nvPr userDrawn="1"/>
          </p:nvSpPr>
          <p:spPr bwMode="auto">
            <a:xfrm>
              <a:off x="7454952" y="6525155"/>
              <a:ext cx="1242122" cy="118234"/>
            </a:xfrm>
            <a:custGeom>
              <a:avLst/>
              <a:gdLst>
                <a:gd name="T0" fmla="*/ 132 w 393"/>
                <a:gd name="T1" fmla="*/ 28 h 37"/>
                <a:gd name="T2" fmla="*/ 127 w 393"/>
                <a:gd name="T3" fmla="*/ 26 h 37"/>
                <a:gd name="T4" fmla="*/ 133 w 393"/>
                <a:gd name="T5" fmla="*/ 18 h 37"/>
                <a:gd name="T6" fmla="*/ 186 w 393"/>
                <a:gd name="T7" fmla="*/ 8 h 37"/>
                <a:gd name="T8" fmla="*/ 174 w 393"/>
                <a:gd name="T9" fmla="*/ 8 h 37"/>
                <a:gd name="T10" fmla="*/ 163 w 393"/>
                <a:gd name="T11" fmla="*/ 29 h 37"/>
                <a:gd name="T12" fmla="*/ 173 w 393"/>
                <a:gd name="T13" fmla="*/ 12 h 37"/>
                <a:gd name="T14" fmla="*/ 192 w 393"/>
                <a:gd name="T15" fmla="*/ 29 h 37"/>
                <a:gd name="T16" fmla="*/ 106 w 393"/>
                <a:gd name="T17" fmla="*/ 25 h 37"/>
                <a:gd name="T18" fmla="*/ 103 w 393"/>
                <a:gd name="T19" fmla="*/ 32 h 37"/>
                <a:gd name="T20" fmla="*/ 103 w 393"/>
                <a:gd name="T21" fmla="*/ 36 h 37"/>
                <a:gd name="T22" fmla="*/ 154 w 393"/>
                <a:gd name="T23" fmla="*/ 19 h 37"/>
                <a:gd name="T24" fmla="*/ 144 w 393"/>
                <a:gd name="T25" fmla="*/ 19 h 37"/>
                <a:gd name="T26" fmla="*/ 144 w 393"/>
                <a:gd name="T27" fmla="*/ 28 h 37"/>
                <a:gd name="T28" fmla="*/ 154 w 393"/>
                <a:gd name="T29" fmla="*/ 8 h 37"/>
                <a:gd name="T30" fmla="*/ 375 w 393"/>
                <a:gd name="T31" fmla="*/ 7 h 37"/>
                <a:gd name="T32" fmla="*/ 369 w 393"/>
                <a:gd name="T33" fmla="*/ 29 h 37"/>
                <a:gd name="T34" fmla="*/ 378 w 393"/>
                <a:gd name="T35" fmla="*/ 15 h 37"/>
                <a:gd name="T36" fmla="*/ 388 w 393"/>
                <a:gd name="T37" fmla="*/ 11 h 37"/>
                <a:gd name="T38" fmla="*/ 392 w 393"/>
                <a:gd name="T39" fmla="*/ 9 h 37"/>
                <a:gd name="T40" fmla="*/ 38 w 393"/>
                <a:gd name="T41" fmla="*/ 20 h 37"/>
                <a:gd name="T42" fmla="*/ 39 w 393"/>
                <a:gd name="T43" fmla="*/ 29 h 37"/>
                <a:gd name="T44" fmla="*/ 54 w 393"/>
                <a:gd name="T45" fmla="*/ 8 h 37"/>
                <a:gd name="T46" fmla="*/ 13 w 393"/>
                <a:gd name="T47" fmla="*/ 8 h 37"/>
                <a:gd name="T48" fmla="*/ 7 w 393"/>
                <a:gd name="T49" fmla="*/ 29 h 37"/>
                <a:gd name="T50" fmla="*/ 29 w 393"/>
                <a:gd name="T51" fmla="*/ 8 h 37"/>
                <a:gd name="T52" fmla="*/ 88 w 393"/>
                <a:gd name="T53" fmla="*/ 25 h 37"/>
                <a:gd name="T54" fmla="*/ 71 w 393"/>
                <a:gd name="T55" fmla="*/ 8 h 37"/>
                <a:gd name="T56" fmla="*/ 64 w 393"/>
                <a:gd name="T57" fmla="*/ 29 h 37"/>
                <a:gd name="T58" fmla="*/ 87 w 393"/>
                <a:gd name="T59" fmla="*/ 8 h 37"/>
                <a:gd name="T60" fmla="*/ 207 w 393"/>
                <a:gd name="T61" fmla="*/ 26 h 37"/>
                <a:gd name="T62" fmla="*/ 214 w 393"/>
                <a:gd name="T63" fmla="*/ 26 h 37"/>
                <a:gd name="T64" fmla="*/ 214 w 393"/>
                <a:gd name="T65" fmla="*/ 7 h 37"/>
                <a:gd name="T66" fmla="*/ 208 w 393"/>
                <a:gd name="T67" fmla="*/ 16 h 37"/>
                <a:gd name="T68" fmla="*/ 286 w 393"/>
                <a:gd name="T69" fmla="*/ 11 h 37"/>
                <a:gd name="T70" fmla="*/ 277 w 393"/>
                <a:gd name="T71" fmla="*/ 8 h 37"/>
                <a:gd name="T72" fmla="*/ 284 w 393"/>
                <a:gd name="T73" fmla="*/ 29 h 37"/>
                <a:gd name="T74" fmla="*/ 327 w 393"/>
                <a:gd name="T75" fmla="*/ 24 h 37"/>
                <a:gd name="T76" fmla="*/ 340 w 393"/>
                <a:gd name="T77" fmla="*/ 14 h 37"/>
                <a:gd name="T78" fmla="*/ 325 w 393"/>
                <a:gd name="T79" fmla="*/ 26 h 37"/>
                <a:gd name="T80" fmla="*/ 298 w 393"/>
                <a:gd name="T81" fmla="*/ 7 h 37"/>
                <a:gd name="T82" fmla="*/ 307 w 393"/>
                <a:gd name="T83" fmla="*/ 22 h 37"/>
                <a:gd name="T84" fmla="*/ 308 w 393"/>
                <a:gd name="T85" fmla="*/ 19 h 37"/>
                <a:gd name="T86" fmla="*/ 298 w 393"/>
                <a:gd name="T87" fmla="*/ 10 h 37"/>
                <a:gd name="T88" fmla="*/ 273 w 393"/>
                <a:gd name="T89" fmla="*/ 0 h 37"/>
                <a:gd name="T90" fmla="*/ 344 w 393"/>
                <a:gd name="T91" fmla="*/ 26 h 37"/>
                <a:gd name="T92" fmla="*/ 351 w 393"/>
                <a:gd name="T93" fmla="*/ 7 h 37"/>
                <a:gd name="T94" fmla="*/ 351 w 393"/>
                <a:gd name="T95" fmla="*/ 10 h 37"/>
                <a:gd name="T96" fmla="*/ 237 w 393"/>
                <a:gd name="T97" fmla="*/ 7 h 37"/>
                <a:gd name="T98" fmla="*/ 231 w 393"/>
                <a:gd name="T99" fmla="*/ 26 h 37"/>
                <a:gd name="T100" fmla="*/ 240 w 393"/>
                <a:gd name="T101" fmla="*/ 24 h 37"/>
                <a:gd name="T102" fmla="*/ 240 w 393"/>
                <a:gd name="T103" fmla="*/ 12 h 37"/>
                <a:gd name="T104" fmla="*/ 270 w 393"/>
                <a:gd name="T105" fmla="*/ 8 h 37"/>
                <a:gd name="T106" fmla="*/ 313 w 393"/>
                <a:gd name="T107" fmla="*/ 29 h 37"/>
                <a:gd name="T108" fmla="*/ 253 w 393"/>
                <a:gd name="T109" fmla="*/ 11 h 37"/>
                <a:gd name="T110" fmla="*/ 261 w 393"/>
                <a:gd name="T111" fmla="*/ 8 h 37"/>
                <a:gd name="T112" fmla="*/ 250 w 393"/>
                <a:gd name="T113" fmla="*/ 16 h 37"/>
                <a:gd name="T114" fmla="*/ 257 w 393"/>
                <a:gd name="T115" fmla="*/ 26 h 37"/>
                <a:gd name="T116" fmla="*/ 261 w 393"/>
                <a:gd name="T117"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3" h="37">
                  <a:moveTo>
                    <a:pt x="127" y="7"/>
                  </a:moveTo>
                  <a:cubicBezTo>
                    <a:pt x="124" y="7"/>
                    <a:pt x="122" y="8"/>
                    <a:pt x="120" y="10"/>
                  </a:cubicBezTo>
                  <a:cubicBezTo>
                    <a:pt x="118" y="12"/>
                    <a:pt x="117" y="14"/>
                    <a:pt x="117" y="18"/>
                  </a:cubicBezTo>
                  <a:cubicBezTo>
                    <a:pt x="117" y="22"/>
                    <a:pt x="118" y="24"/>
                    <a:pt x="120" y="26"/>
                  </a:cubicBezTo>
                  <a:cubicBezTo>
                    <a:pt x="122" y="28"/>
                    <a:pt x="124" y="29"/>
                    <a:pt x="127" y="29"/>
                  </a:cubicBezTo>
                  <a:cubicBezTo>
                    <a:pt x="129" y="29"/>
                    <a:pt x="130" y="29"/>
                    <a:pt x="132" y="28"/>
                  </a:cubicBezTo>
                  <a:cubicBezTo>
                    <a:pt x="133" y="27"/>
                    <a:pt x="135" y="26"/>
                    <a:pt x="135" y="24"/>
                  </a:cubicBezTo>
                  <a:cubicBezTo>
                    <a:pt x="136" y="23"/>
                    <a:pt x="137" y="21"/>
                    <a:pt x="137" y="18"/>
                  </a:cubicBezTo>
                  <a:cubicBezTo>
                    <a:pt x="137" y="15"/>
                    <a:pt x="136" y="12"/>
                    <a:pt x="134" y="10"/>
                  </a:cubicBezTo>
                  <a:cubicBezTo>
                    <a:pt x="132" y="8"/>
                    <a:pt x="130" y="7"/>
                    <a:pt x="127" y="7"/>
                  </a:cubicBezTo>
                  <a:close/>
                  <a:moveTo>
                    <a:pt x="131" y="24"/>
                  </a:moveTo>
                  <a:cubicBezTo>
                    <a:pt x="130" y="26"/>
                    <a:pt x="129" y="26"/>
                    <a:pt x="127" y="26"/>
                  </a:cubicBezTo>
                  <a:cubicBezTo>
                    <a:pt x="125" y="26"/>
                    <a:pt x="124" y="26"/>
                    <a:pt x="122" y="24"/>
                  </a:cubicBezTo>
                  <a:cubicBezTo>
                    <a:pt x="121" y="23"/>
                    <a:pt x="121" y="21"/>
                    <a:pt x="121" y="18"/>
                  </a:cubicBezTo>
                  <a:cubicBezTo>
                    <a:pt x="121" y="16"/>
                    <a:pt x="121" y="14"/>
                    <a:pt x="122" y="12"/>
                  </a:cubicBezTo>
                  <a:cubicBezTo>
                    <a:pt x="124" y="11"/>
                    <a:pt x="125" y="10"/>
                    <a:pt x="127" y="10"/>
                  </a:cubicBezTo>
                  <a:cubicBezTo>
                    <a:pt x="129" y="10"/>
                    <a:pt x="130" y="11"/>
                    <a:pt x="131" y="12"/>
                  </a:cubicBezTo>
                  <a:cubicBezTo>
                    <a:pt x="132" y="14"/>
                    <a:pt x="133" y="16"/>
                    <a:pt x="133" y="18"/>
                  </a:cubicBezTo>
                  <a:cubicBezTo>
                    <a:pt x="133" y="21"/>
                    <a:pt x="132" y="23"/>
                    <a:pt x="131" y="24"/>
                  </a:cubicBezTo>
                  <a:close/>
                  <a:moveTo>
                    <a:pt x="195" y="20"/>
                  </a:moveTo>
                  <a:cubicBezTo>
                    <a:pt x="194" y="24"/>
                    <a:pt x="194" y="24"/>
                    <a:pt x="194" y="24"/>
                  </a:cubicBezTo>
                  <a:cubicBezTo>
                    <a:pt x="193" y="20"/>
                    <a:pt x="193" y="20"/>
                    <a:pt x="193" y="20"/>
                  </a:cubicBezTo>
                  <a:cubicBezTo>
                    <a:pt x="190" y="8"/>
                    <a:pt x="190" y="8"/>
                    <a:pt x="190" y="8"/>
                  </a:cubicBezTo>
                  <a:cubicBezTo>
                    <a:pt x="186" y="8"/>
                    <a:pt x="186" y="8"/>
                    <a:pt x="186" y="8"/>
                  </a:cubicBezTo>
                  <a:cubicBezTo>
                    <a:pt x="183" y="20"/>
                    <a:pt x="183" y="20"/>
                    <a:pt x="183" y="20"/>
                  </a:cubicBezTo>
                  <a:cubicBezTo>
                    <a:pt x="182" y="23"/>
                    <a:pt x="182" y="24"/>
                    <a:pt x="182" y="24"/>
                  </a:cubicBezTo>
                  <a:cubicBezTo>
                    <a:pt x="181" y="20"/>
                    <a:pt x="181" y="20"/>
                    <a:pt x="181" y="20"/>
                  </a:cubicBezTo>
                  <a:cubicBezTo>
                    <a:pt x="177" y="8"/>
                    <a:pt x="177" y="8"/>
                    <a:pt x="177" y="8"/>
                  </a:cubicBezTo>
                  <a:cubicBezTo>
                    <a:pt x="174" y="8"/>
                    <a:pt x="174" y="8"/>
                    <a:pt x="174" y="8"/>
                  </a:cubicBezTo>
                  <a:cubicBezTo>
                    <a:pt x="174" y="8"/>
                    <a:pt x="174" y="8"/>
                    <a:pt x="174" y="8"/>
                  </a:cubicBezTo>
                  <a:cubicBezTo>
                    <a:pt x="173" y="8"/>
                    <a:pt x="172" y="7"/>
                    <a:pt x="171" y="7"/>
                  </a:cubicBezTo>
                  <a:cubicBezTo>
                    <a:pt x="170" y="7"/>
                    <a:pt x="169" y="8"/>
                    <a:pt x="168" y="8"/>
                  </a:cubicBezTo>
                  <a:cubicBezTo>
                    <a:pt x="168" y="9"/>
                    <a:pt x="167" y="10"/>
                    <a:pt x="166" y="11"/>
                  </a:cubicBezTo>
                  <a:cubicBezTo>
                    <a:pt x="166" y="8"/>
                    <a:pt x="166" y="8"/>
                    <a:pt x="166" y="8"/>
                  </a:cubicBezTo>
                  <a:cubicBezTo>
                    <a:pt x="163" y="8"/>
                    <a:pt x="163" y="8"/>
                    <a:pt x="163" y="8"/>
                  </a:cubicBezTo>
                  <a:cubicBezTo>
                    <a:pt x="163" y="29"/>
                    <a:pt x="163" y="29"/>
                    <a:pt x="163" y="29"/>
                  </a:cubicBezTo>
                  <a:cubicBezTo>
                    <a:pt x="166" y="29"/>
                    <a:pt x="166" y="29"/>
                    <a:pt x="166" y="29"/>
                  </a:cubicBezTo>
                  <a:cubicBezTo>
                    <a:pt x="166" y="18"/>
                    <a:pt x="166" y="18"/>
                    <a:pt x="166" y="18"/>
                  </a:cubicBezTo>
                  <a:cubicBezTo>
                    <a:pt x="166" y="16"/>
                    <a:pt x="167" y="15"/>
                    <a:pt x="167" y="14"/>
                  </a:cubicBezTo>
                  <a:cubicBezTo>
                    <a:pt x="167" y="13"/>
                    <a:pt x="168" y="12"/>
                    <a:pt x="168" y="12"/>
                  </a:cubicBezTo>
                  <a:cubicBezTo>
                    <a:pt x="169" y="11"/>
                    <a:pt x="170" y="11"/>
                    <a:pt x="170" y="11"/>
                  </a:cubicBezTo>
                  <a:cubicBezTo>
                    <a:pt x="171" y="11"/>
                    <a:pt x="172" y="11"/>
                    <a:pt x="173" y="12"/>
                  </a:cubicBezTo>
                  <a:cubicBezTo>
                    <a:pt x="174" y="9"/>
                    <a:pt x="174" y="9"/>
                    <a:pt x="174" y="9"/>
                  </a:cubicBezTo>
                  <a:cubicBezTo>
                    <a:pt x="180" y="29"/>
                    <a:pt x="180" y="29"/>
                    <a:pt x="180" y="29"/>
                  </a:cubicBezTo>
                  <a:cubicBezTo>
                    <a:pt x="184" y="29"/>
                    <a:pt x="184" y="29"/>
                    <a:pt x="184" y="29"/>
                  </a:cubicBezTo>
                  <a:cubicBezTo>
                    <a:pt x="188" y="13"/>
                    <a:pt x="188" y="13"/>
                    <a:pt x="188" y="13"/>
                  </a:cubicBezTo>
                  <a:cubicBezTo>
                    <a:pt x="189" y="16"/>
                    <a:pt x="189" y="16"/>
                    <a:pt x="189" y="16"/>
                  </a:cubicBezTo>
                  <a:cubicBezTo>
                    <a:pt x="192" y="29"/>
                    <a:pt x="192" y="29"/>
                    <a:pt x="192" y="29"/>
                  </a:cubicBezTo>
                  <a:cubicBezTo>
                    <a:pt x="196" y="29"/>
                    <a:pt x="196" y="29"/>
                    <a:pt x="196" y="29"/>
                  </a:cubicBezTo>
                  <a:cubicBezTo>
                    <a:pt x="202" y="8"/>
                    <a:pt x="202" y="8"/>
                    <a:pt x="202" y="8"/>
                  </a:cubicBezTo>
                  <a:cubicBezTo>
                    <a:pt x="199" y="8"/>
                    <a:pt x="199" y="8"/>
                    <a:pt x="199" y="8"/>
                  </a:cubicBezTo>
                  <a:lnTo>
                    <a:pt x="195" y="20"/>
                  </a:lnTo>
                  <a:close/>
                  <a:moveTo>
                    <a:pt x="108" y="20"/>
                  </a:moveTo>
                  <a:cubicBezTo>
                    <a:pt x="107" y="22"/>
                    <a:pt x="106" y="23"/>
                    <a:pt x="106" y="25"/>
                  </a:cubicBezTo>
                  <a:cubicBezTo>
                    <a:pt x="106" y="23"/>
                    <a:pt x="105" y="21"/>
                    <a:pt x="105" y="20"/>
                  </a:cubicBezTo>
                  <a:cubicBezTo>
                    <a:pt x="100" y="8"/>
                    <a:pt x="100" y="8"/>
                    <a:pt x="100" y="8"/>
                  </a:cubicBezTo>
                  <a:cubicBezTo>
                    <a:pt x="96" y="8"/>
                    <a:pt x="96" y="8"/>
                    <a:pt x="96" y="8"/>
                  </a:cubicBezTo>
                  <a:cubicBezTo>
                    <a:pt x="104" y="29"/>
                    <a:pt x="104" y="29"/>
                    <a:pt x="104" y="29"/>
                  </a:cubicBezTo>
                  <a:cubicBezTo>
                    <a:pt x="104" y="29"/>
                    <a:pt x="104" y="29"/>
                    <a:pt x="104" y="30"/>
                  </a:cubicBezTo>
                  <a:cubicBezTo>
                    <a:pt x="104" y="31"/>
                    <a:pt x="103" y="32"/>
                    <a:pt x="103" y="32"/>
                  </a:cubicBezTo>
                  <a:cubicBezTo>
                    <a:pt x="103" y="33"/>
                    <a:pt x="102" y="33"/>
                    <a:pt x="102" y="33"/>
                  </a:cubicBezTo>
                  <a:cubicBezTo>
                    <a:pt x="101" y="34"/>
                    <a:pt x="101" y="34"/>
                    <a:pt x="100" y="34"/>
                  </a:cubicBezTo>
                  <a:cubicBezTo>
                    <a:pt x="99" y="34"/>
                    <a:pt x="99" y="34"/>
                    <a:pt x="98" y="33"/>
                  </a:cubicBezTo>
                  <a:cubicBezTo>
                    <a:pt x="98" y="37"/>
                    <a:pt x="98" y="37"/>
                    <a:pt x="98" y="37"/>
                  </a:cubicBezTo>
                  <a:cubicBezTo>
                    <a:pt x="99" y="37"/>
                    <a:pt x="100" y="37"/>
                    <a:pt x="101" y="37"/>
                  </a:cubicBezTo>
                  <a:cubicBezTo>
                    <a:pt x="102" y="37"/>
                    <a:pt x="103" y="37"/>
                    <a:pt x="103" y="36"/>
                  </a:cubicBezTo>
                  <a:cubicBezTo>
                    <a:pt x="104" y="36"/>
                    <a:pt x="105" y="35"/>
                    <a:pt x="106" y="34"/>
                  </a:cubicBezTo>
                  <a:cubicBezTo>
                    <a:pt x="106" y="33"/>
                    <a:pt x="107" y="31"/>
                    <a:pt x="108" y="29"/>
                  </a:cubicBezTo>
                  <a:cubicBezTo>
                    <a:pt x="115" y="8"/>
                    <a:pt x="115" y="8"/>
                    <a:pt x="115" y="8"/>
                  </a:cubicBezTo>
                  <a:cubicBezTo>
                    <a:pt x="112" y="8"/>
                    <a:pt x="112" y="8"/>
                    <a:pt x="112" y="8"/>
                  </a:cubicBezTo>
                  <a:lnTo>
                    <a:pt x="108" y="20"/>
                  </a:lnTo>
                  <a:close/>
                  <a:moveTo>
                    <a:pt x="154" y="19"/>
                  </a:moveTo>
                  <a:cubicBezTo>
                    <a:pt x="154" y="21"/>
                    <a:pt x="154" y="22"/>
                    <a:pt x="153" y="23"/>
                  </a:cubicBezTo>
                  <a:cubicBezTo>
                    <a:pt x="153" y="24"/>
                    <a:pt x="152" y="25"/>
                    <a:pt x="151" y="25"/>
                  </a:cubicBezTo>
                  <a:cubicBezTo>
                    <a:pt x="150" y="26"/>
                    <a:pt x="149" y="26"/>
                    <a:pt x="148" y="26"/>
                  </a:cubicBezTo>
                  <a:cubicBezTo>
                    <a:pt x="147" y="26"/>
                    <a:pt x="146" y="26"/>
                    <a:pt x="146" y="25"/>
                  </a:cubicBezTo>
                  <a:cubicBezTo>
                    <a:pt x="145" y="25"/>
                    <a:pt x="145" y="24"/>
                    <a:pt x="144" y="23"/>
                  </a:cubicBezTo>
                  <a:cubicBezTo>
                    <a:pt x="144" y="22"/>
                    <a:pt x="144" y="21"/>
                    <a:pt x="144" y="19"/>
                  </a:cubicBezTo>
                  <a:cubicBezTo>
                    <a:pt x="144" y="8"/>
                    <a:pt x="144" y="8"/>
                    <a:pt x="144" y="8"/>
                  </a:cubicBezTo>
                  <a:cubicBezTo>
                    <a:pt x="141" y="8"/>
                    <a:pt x="141" y="8"/>
                    <a:pt x="141" y="8"/>
                  </a:cubicBezTo>
                  <a:cubicBezTo>
                    <a:pt x="141" y="21"/>
                    <a:pt x="141" y="21"/>
                    <a:pt x="141" y="21"/>
                  </a:cubicBezTo>
                  <a:cubicBezTo>
                    <a:pt x="141" y="22"/>
                    <a:pt x="141" y="23"/>
                    <a:pt x="141" y="24"/>
                  </a:cubicBezTo>
                  <a:cubicBezTo>
                    <a:pt x="141" y="25"/>
                    <a:pt x="141" y="26"/>
                    <a:pt x="142" y="27"/>
                  </a:cubicBezTo>
                  <a:cubicBezTo>
                    <a:pt x="142" y="27"/>
                    <a:pt x="143" y="28"/>
                    <a:pt x="144" y="28"/>
                  </a:cubicBezTo>
                  <a:cubicBezTo>
                    <a:pt x="145" y="29"/>
                    <a:pt x="146" y="29"/>
                    <a:pt x="148" y="29"/>
                  </a:cubicBezTo>
                  <a:cubicBezTo>
                    <a:pt x="150" y="29"/>
                    <a:pt x="153" y="28"/>
                    <a:pt x="154" y="26"/>
                  </a:cubicBezTo>
                  <a:cubicBezTo>
                    <a:pt x="154" y="29"/>
                    <a:pt x="154" y="29"/>
                    <a:pt x="154" y="29"/>
                  </a:cubicBezTo>
                  <a:cubicBezTo>
                    <a:pt x="157" y="29"/>
                    <a:pt x="157" y="29"/>
                    <a:pt x="157" y="29"/>
                  </a:cubicBezTo>
                  <a:cubicBezTo>
                    <a:pt x="157" y="8"/>
                    <a:pt x="157" y="8"/>
                    <a:pt x="157" y="8"/>
                  </a:cubicBezTo>
                  <a:cubicBezTo>
                    <a:pt x="154" y="8"/>
                    <a:pt x="154" y="8"/>
                    <a:pt x="154" y="8"/>
                  </a:cubicBezTo>
                  <a:lnTo>
                    <a:pt x="154" y="19"/>
                  </a:lnTo>
                  <a:close/>
                  <a:moveTo>
                    <a:pt x="392" y="9"/>
                  </a:moveTo>
                  <a:cubicBezTo>
                    <a:pt x="391" y="8"/>
                    <a:pt x="389" y="7"/>
                    <a:pt x="387" y="7"/>
                  </a:cubicBezTo>
                  <a:cubicBezTo>
                    <a:pt x="384" y="7"/>
                    <a:pt x="382" y="9"/>
                    <a:pt x="381" y="11"/>
                  </a:cubicBezTo>
                  <a:cubicBezTo>
                    <a:pt x="380" y="10"/>
                    <a:pt x="379" y="9"/>
                    <a:pt x="378" y="8"/>
                  </a:cubicBezTo>
                  <a:cubicBezTo>
                    <a:pt x="377" y="8"/>
                    <a:pt x="376" y="7"/>
                    <a:pt x="375" y="7"/>
                  </a:cubicBezTo>
                  <a:cubicBezTo>
                    <a:pt x="373" y="7"/>
                    <a:pt x="372" y="8"/>
                    <a:pt x="371" y="8"/>
                  </a:cubicBezTo>
                  <a:cubicBezTo>
                    <a:pt x="370" y="9"/>
                    <a:pt x="369" y="10"/>
                    <a:pt x="368" y="11"/>
                  </a:cubicBezTo>
                  <a:cubicBezTo>
                    <a:pt x="368" y="8"/>
                    <a:pt x="368" y="8"/>
                    <a:pt x="368" y="8"/>
                  </a:cubicBezTo>
                  <a:cubicBezTo>
                    <a:pt x="365" y="8"/>
                    <a:pt x="365" y="8"/>
                    <a:pt x="365" y="8"/>
                  </a:cubicBezTo>
                  <a:cubicBezTo>
                    <a:pt x="365" y="29"/>
                    <a:pt x="365" y="29"/>
                    <a:pt x="365" y="29"/>
                  </a:cubicBezTo>
                  <a:cubicBezTo>
                    <a:pt x="369" y="29"/>
                    <a:pt x="369" y="29"/>
                    <a:pt x="369" y="29"/>
                  </a:cubicBezTo>
                  <a:cubicBezTo>
                    <a:pt x="369" y="18"/>
                    <a:pt x="369" y="18"/>
                    <a:pt x="369" y="18"/>
                  </a:cubicBezTo>
                  <a:cubicBezTo>
                    <a:pt x="369" y="16"/>
                    <a:pt x="369" y="15"/>
                    <a:pt x="369" y="14"/>
                  </a:cubicBezTo>
                  <a:cubicBezTo>
                    <a:pt x="370" y="13"/>
                    <a:pt x="370" y="12"/>
                    <a:pt x="371" y="11"/>
                  </a:cubicBezTo>
                  <a:cubicBezTo>
                    <a:pt x="372" y="11"/>
                    <a:pt x="373" y="10"/>
                    <a:pt x="374" y="10"/>
                  </a:cubicBezTo>
                  <a:cubicBezTo>
                    <a:pt x="375" y="10"/>
                    <a:pt x="376" y="11"/>
                    <a:pt x="377" y="12"/>
                  </a:cubicBezTo>
                  <a:cubicBezTo>
                    <a:pt x="377" y="12"/>
                    <a:pt x="378" y="14"/>
                    <a:pt x="378" y="15"/>
                  </a:cubicBezTo>
                  <a:cubicBezTo>
                    <a:pt x="378" y="29"/>
                    <a:pt x="378" y="29"/>
                    <a:pt x="378" y="29"/>
                  </a:cubicBezTo>
                  <a:cubicBezTo>
                    <a:pt x="381" y="29"/>
                    <a:pt x="381" y="29"/>
                    <a:pt x="381" y="29"/>
                  </a:cubicBezTo>
                  <a:cubicBezTo>
                    <a:pt x="381" y="17"/>
                    <a:pt x="381" y="17"/>
                    <a:pt x="381" y="17"/>
                  </a:cubicBezTo>
                  <a:cubicBezTo>
                    <a:pt x="381" y="14"/>
                    <a:pt x="382" y="13"/>
                    <a:pt x="383" y="12"/>
                  </a:cubicBezTo>
                  <a:cubicBezTo>
                    <a:pt x="384" y="11"/>
                    <a:pt x="385" y="10"/>
                    <a:pt x="386" y="10"/>
                  </a:cubicBezTo>
                  <a:cubicBezTo>
                    <a:pt x="387" y="10"/>
                    <a:pt x="388" y="11"/>
                    <a:pt x="388" y="11"/>
                  </a:cubicBezTo>
                  <a:cubicBezTo>
                    <a:pt x="389" y="11"/>
                    <a:pt x="389" y="12"/>
                    <a:pt x="390" y="13"/>
                  </a:cubicBezTo>
                  <a:cubicBezTo>
                    <a:pt x="390" y="13"/>
                    <a:pt x="390" y="14"/>
                    <a:pt x="390" y="16"/>
                  </a:cubicBezTo>
                  <a:cubicBezTo>
                    <a:pt x="390" y="29"/>
                    <a:pt x="390" y="29"/>
                    <a:pt x="390" y="29"/>
                  </a:cubicBezTo>
                  <a:cubicBezTo>
                    <a:pt x="393" y="29"/>
                    <a:pt x="393" y="29"/>
                    <a:pt x="393" y="29"/>
                  </a:cubicBezTo>
                  <a:cubicBezTo>
                    <a:pt x="393" y="14"/>
                    <a:pt x="393" y="14"/>
                    <a:pt x="393" y="14"/>
                  </a:cubicBezTo>
                  <a:cubicBezTo>
                    <a:pt x="393" y="12"/>
                    <a:pt x="393" y="10"/>
                    <a:pt x="392" y="9"/>
                  </a:cubicBezTo>
                  <a:close/>
                  <a:moveTo>
                    <a:pt x="51" y="20"/>
                  </a:moveTo>
                  <a:cubicBezTo>
                    <a:pt x="50" y="24"/>
                    <a:pt x="50" y="24"/>
                    <a:pt x="50" y="24"/>
                  </a:cubicBezTo>
                  <a:cubicBezTo>
                    <a:pt x="49" y="20"/>
                    <a:pt x="49" y="20"/>
                    <a:pt x="49" y="20"/>
                  </a:cubicBezTo>
                  <a:cubicBezTo>
                    <a:pt x="45" y="8"/>
                    <a:pt x="45" y="8"/>
                    <a:pt x="45" y="8"/>
                  </a:cubicBezTo>
                  <a:cubicBezTo>
                    <a:pt x="42" y="8"/>
                    <a:pt x="42" y="8"/>
                    <a:pt x="42" y="8"/>
                  </a:cubicBezTo>
                  <a:cubicBezTo>
                    <a:pt x="38" y="20"/>
                    <a:pt x="38" y="20"/>
                    <a:pt x="38" y="20"/>
                  </a:cubicBezTo>
                  <a:cubicBezTo>
                    <a:pt x="38" y="23"/>
                    <a:pt x="37" y="24"/>
                    <a:pt x="37" y="24"/>
                  </a:cubicBezTo>
                  <a:cubicBezTo>
                    <a:pt x="36" y="20"/>
                    <a:pt x="36" y="20"/>
                    <a:pt x="36" y="20"/>
                  </a:cubicBezTo>
                  <a:cubicBezTo>
                    <a:pt x="33" y="8"/>
                    <a:pt x="33" y="8"/>
                    <a:pt x="33" y="8"/>
                  </a:cubicBezTo>
                  <a:cubicBezTo>
                    <a:pt x="29" y="8"/>
                    <a:pt x="29" y="8"/>
                    <a:pt x="29" y="8"/>
                  </a:cubicBezTo>
                  <a:cubicBezTo>
                    <a:pt x="36" y="29"/>
                    <a:pt x="36" y="29"/>
                    <a:pt x="36" y="29"/>
                  </a:cubicBezTo>
                  <a:cubicBezTo>
                    <a:pt x="39" y="29"/>
                    <a:pt x="39" y="29"/>
                    <a:pt x="39" y="29"/>
                  </a:cubicBezTo>
                  <a:cubicBezTo>
                    <a:pt x="43" y="13"/>
                    <a:pt x="43" y="13"/>
                    <a:pt x="43" y="13"/>
                  </a:cubicBezTo>
                  <a:cubicBezTo>
                    <a:pt x="44" y="16"/>
                    <a:pt x="44" y="16"/>
                    <a:pt x="44" y="16"/>
                  </a:cubicBezTo>
                  <a:cubicBezTo>
                    <a:pt x="48" y="29"/>
                    <a:pt x="48" y="29"/>
                    <a:pt x="48" y="29"/>
                  </a:cubicBezTo>
                  <a:cubicBezTo>
                    <a:pt x="51" y="29"/>
                    <a:pt x="51" y="29"/>
                    <a:pt x="51" y="29"/>
                  </a:cubicBezTo>
                  <a:cubicBezTo>
                    <a:pt x="58" y="8"/>
                    <a:pt x="58" y="8"/>
                    <a:pt x="58" y="8"/>
                  </a:cubicBezTo>
                  <a:cubicBezTo>
                    <a:pt x="54" y="8"/>
                    <a:pt x="54" y="8"/>
                    <a:pt x="54" y="8"/>
                  </a:cubicBezTo>
                  <a:lnTo>
                    <a:pt x="51" y="20"/>
                  </a:lnTo>
                  <a:close/>
                  <a:moveTo>
                    <a:pt x="22" y="20"/>
                  </a:moveTo>
                  <a:cubicBezTo>
                    <a:pt x="21" y="24"/>
                    <a:pt x="21" y="24"/>
                    <a:pt x="21" y="24"/>
                  </a:cubicBezTo>
                  <a:cubicBezTo>
                    <a:pt x="20" y="20"/>
                    <a:pt x="20" y="20"/>
                    <a:pt x="20" y="20"/>
                  </a:cubicBezTo>
                  <a:cubicBezTo>
                    <a:pt x="17" y="8"/>
                    <a:pt x="17" y="8"/>
                    <a:pt x="17" y="8"/>
                  </a:cubicBezTo>
                  <a:cubicBezTo>
                    <a:pt x="13" y="8"/>
                    <a:pt x="13" y="8"/>
                    <a:pt x="13" y="8"/>
                  </a:cubicBezTo>
                  <a:cubicBezTo>
                    <a:pt x="10" y="20"/>
                    <a:pt x="10" y="20"/>
                    <a:pt x="10" y="20"/>
                  </a:cubicBezTo>
                  <a:cubicBezTo>
                    <a:pt x="9" y="23"/>
                    <a:pt x="9" y="24"/>
                    <a:pt x="9" y="24"/>
                  </a:cubicBezTo>
                  <a:cubicBezTo>
                    <a:pt x="7" y="20"/>
                    <a:pt x="7" y="20"/>
                    <a:pt x="7" y="20"/>
                  </a:cubicBezTo>
                  <a:cubicBezTo>
                    <a:pt x="4" y="8"/>
                    <a:pt x="4" y="8"/>
                    <a:pt x="4" y="8"/>
                  </a:cubicBezTo>
                  <a:cubicBezTo>
                    <a:pt x="0" y="8"/>
                    <a:pt x="0" y="8"/>
                    <a:pt x="0" y="8"/>
                  </a:cubicBezTo>
                  <a:cubicBezTo>
                    <a:pt x="7" y="29"/>
                    <a:pt x="7" y="29"/>
                    <a:pt x="7" y="29"/>
                  </a:cubicBezTo>
                  <a:cubicBezTo>
                    <a:pt x="10" y="29"/>
                    <a:pt x="10" y="29"/>
                    <a:pt x="10" y="29"/>
                  </a:cubicBezTo>
                  <a:cubicBezTo>
                    <a:pt x="15" y="13"/>
                    <a:pt x="15" y="13"/>
                    <a:pt x="15" y="13"/>
                  </a:cubicBezTo>
                  <a:cubicBezTo>
                    <a:pt x="15" y="16"/>
                    <a:pt x="15" y="16"/>
                    <a:pt x="15" y="16"/>
                  </a:cubicBezTo>
                  <a:cubicBezTo>
                    <a:pt x="19" y="29"/>
                    <a:pt x="19" y="29"/>
                    <a:pt x="19" y="29"/>
                  </a:cubicBezTo>
                  <a:cubicBezTo>
                    <a:pt x="22" y="29"/>
                    <a:pt x="22" y="29"/>
                    <a:pt x="22" y="29"/>
                  </a:cubicBezTo>
                  <a:cubicBezTo>
                    <a:pt x="29" y="8"/>
                    <a:pt x="29" y="8"/>
                    <a:pt x="29" y="8"/>
                  </a:cubicBezTo>
                  <a:cubicBezTo>
                    <a:pt x="25" y="8"/>
                    <a:pt x="25" y="8"/>
                    <a:pt x="25" y="8"/>
                  </a:cubicBezTo>
                  <a:lnTo>
                    <a:pt x="22" y="20"/>
                  </a:lnTo>
                  <a:close/>
                  <a:moveTo>
                    <a:pt x="88" y="29"/>
                  </a:moveTo>
                  <a:cubicBezTo>
                    <a:pt x="92" y="29"/>
                    <a:pt x="92" y="29"/>
                    <a:pt x="92" y="29"/>
                  </a:cubicBezTo>
                  <a:cubicBezTo>
                    <a:pt x="92" y="25"/>
                    <a:pt x="92" y="25"/>
                    <a:pt x="92" y="25"/>
                  </a:cubicBezTo>
                  <a:cubicBezTo>
                    <a:pt x="88" y="25"/>
                    <a:pt x="88" y="25"/>
                    <a:pt x="88" y="25"/>
                  </a:cubicBezTo>
                  <a:lnTo>
                    <a:pt x="88" y="29"/>
                  </a:lnTo>
                  <a:close/>
                  <a:moveTo>
                    <a:pt x="80" y="20"/>
                  </a:moveTo>
                  <a:cubicBezTo>
                    <a:pt x="78" y="24"/>
                    <a:pt x="78" y="24"/>
                    <a:pt x="78" y="24"/>
                  </a:cubicBezTo>
                  <a:cubicBezTo>
                    <a:pt x="77" y="20"/>
                    <a:pt x="77" y="20"/>
                    <a:pt x="77" y="20"/>
                  </a:cubicBezTo>
                  <a:cubicBezTo>
                    <a:pt x="74" y="8"/>
                    <a:pt x="74" y="8"/>
                    <a:pt x="74" y="8"/>
                  </a:cubicBezTo>
                  <a:cubicBezTo>
                    <a:pt x="71" y="8"/>
                    <a:pt x="71" y="8"/>
                    <a:pt x="71" y="8"/>
                  </a:cubicBezTo>
                  <a:cubicBezTo>
                    <a:pt x="67" y="20"/>
                    <a:pt x="67" y="20"/>
                    <a:pt x="67" y="20"/>
                  </a:cubicBezTo>
                  <a:cubicBezTo>
                    <a:pt x="67" y="23"/>
                    <a:pt x="66" y="24"/>
                    <a:pt x="66" y="24"/>
                  </a:cubicBezTo>
                  <a:cubicBezTo>
                    <a:pt x="65" y="20"/>
                    <a:pt x="65" y="20"/>
                    <a:pt x="65" y="20"/>
                  </a:cubicBezTo>
                  <a:cubicBezTo>
                    <a:pt x="62" y="8"/>
                    <a:pt x="62" y="8"/>
                    <a:pt x="62" y="8"/>
                  </a:cubicBezTo>
                  <a:cubicBezTo>
                    <a:pt x="58" y="8"/>
                    <a:pt x="58" y="8"/>
                    <a:pt x="58" y="8"/>
                  </a:cubicBezTo>
                  <a:cubicBezTo>
                    <a:pt x="64" y="29"/>
                    <a:pt x="64" y="29"/>
                    <a:pt x="64" y="29"/>
                  </a:cubicBezTo>
                  <a:cubicBezTo>
                    <a:pt x="68" y="29"/>
                    <a:pt x="68" y="29"/>
                    <a:pt x="68" y="29"/>
                  </a:cubicBezTo>
                  <a:cubicBezTo>
                    <a:pt x="72" y="13"/>
                    <a:pt x="72" y="13"/>
                    <a:pt x="72" y="13"/>
                  </a:cubicBezTo>
                  <a:cubicBezTo>
                    <a:pt x="73" y="16"/>
                    <a:pt x="73" y="16"/>
                    <a:pt x="73" y="16"/>
                  </a:cubicBezTo>
                  <a:cubicBezTo>
                    <a:pt x="76" y="29"/>
                    <a:pt x="76" y="29"/>
                    <a:pt x="76" y="29"/>
                  </a:cubicBezTo>
                  <a:cubicBezTo>
                    <a:pt x="80" y="29"/>
                    <a:pt x="80" y="29"/>
                    <a:pt x="80" y="29"/>
                  </a:cubicBezTo>
                  <a:cubicBezTo>
                    <a:pt x="87" y="8"/>
                    <a:pt x="87" y="8"/>
                    <a:pt x="87" y="8"/>
                  </a:cubicBezTo>
                  <a:cubicBezTo>
                    <a:pt x="83" y="8"/>
                    <a:pt x="83" y="8"/>
                    <a:pt x="83" y="8"/>
                  </a:cubicBezTo>
                  <a:lnTo>
                    <a:pt x="80" y="20"/>
                  </a:lnTo>
                  <a:close/>
                  <a:moveTo>
                    <a:pt x="214" y="7"/>
                  </a:moveTo>
                  <a:cubicBezTo>
                    <a:pt x="211" y="7"/>
                    <a:pt x="208" y="8"/>
                    <a:pt x="207" y="10"/>
                  </a:cubicBezTo>
                  <a:cubicBezTo>
                    <a:pt x="205" y="12"/>
                    <a:pt x="204" y="15"/>
                    <a:pt x="204" y="18"/>
                  </a:cubicBezTo>
                  <a:cubicBezTo>
                    <a:pt x="204" y="22"/>
                    <a:pt x="205" y="24"/>
                    <a:pt x="207" y="26"/>
                  </a:cubicBezTo>
                  <a:cubicBezTo>
                    <a:pt x="208" y="28"/>
                    <a:pt x="211" y="29"/>
                    <a:pt x="214" y="29"/>
                  </a:cubicBezTo>
                  <a:cubicBezTo>
                    <a:pt x="216" y="29"/>
                    <a:pt x="218" y="29"/>
                    <a:pt x="220" y="27"/>
                  </a:cubicBezTo>
                  <a:cubicBezTo>
                    <a:pt x="221" y="26"/>
                    <a:pt x="222" y="25"/>
                    <a:pt x="223" y="22"/>
                  </a:cubicBezTo>
                  <a:cubicBezTo>
                    <a:pt x="219" y="22"/>
                    <a:pt x="219" y="22"/>
                    <a:pt x="219" y="22"/>
                  </a:cubicBezTo>
                  <a:cubicBezTo>
                    <a:pt x="219" y="23"/>
                    <a:pt x="218" y="25"/>
                    <a:pt x="217" y="25"/>
                  </a:cubicBezTo>
                  <a:cubicBezTo>
                    <a:pt x="216" y="26"/>
                    <a:pt x="215" y="26"/>
                    <a:pt x="214" y="26"/>
                  </a:cubicBezTo>
                  <a:cubicBezTo>
                    <a:pt x="212" y="26"/>
                    <a:pt x="211" y="26"/>
                    <a:pt x="210" y="24"/>
                  </a:cubicBezTo>
                  <a:cubicBezTo>
                    <a:pt x="208" y="23"/>
                    <a:pt x="208" y="21"/>
                    <a:pt x="208" y="19"/>
                  </a:cubicBezTo>
                  <a:cubicBezTo>
                    <a:pt x="223" y="19"/>
                    <a:pt x="223" y="19"/>
                    <a:pt x="223" y="19"/>
                  </a:cubicBezTo>
                  <a:cubicBezTo>
                    <a:pt x="223" y="19"/>
                    <a:pt x="223" y="18"/>
                    <a:pt x="223" y="18"/>
                  </a:cubicBezTo>
                  <a:cubicBezTo>
                    <a:pt x="223" y="15"/>
                    <a:pt x="222" y="12"/>
                    <a:pt x="220" y="10"/>
                  </a:cubicBezTo>
                  <a:cubicBezTo>
                    <a:pt x="219" y="8"/>
                    <a:pt x="216" y="7"/>
                    <a:pt x="214" y="7"/>
                  </a:cubicBezTo>
                  <a:close/>
                  <a:moveTo>
                    <a:pt x="208" y="16"/>
                  </a:moveTo>
                  <a:cubicBezTo>
                    <a:pt x="208" y="14"/>
                    <a:pt x="209" y="13"/>
                    <a:pt x="210" y="12"/>
                  </a:cubicBezTo>
                  <a:cubicBezTo>
                    <a:pt x="211" y="11"/>
                    <a:pt x="212" y="10"/>
                    <a:pt x="214" y="10"/>
                  </a:cubicBezTo>
                  <a:cubicBezTo>
                    <a:pt x="215" y="10"/>
                    <a:pt x="217" y="11"/>
                    <a:pt x="218" y="12"/>
                  </a:cubicBezTo>
                  <a:cubicBezTo>
                    <a:pt x="219" y="13"/>
                    <a:pt x="219" y="15"/>
                    <a:pt x="219" y="16"/>
                  </a:cubicBezTo>
                  <a:lnTo>
                    <a:pt x="208" y="16"/>
                  </a:lnTo>
                  <a:close/>
                  <a:moveTo>
                    <a:pt x="285" y="26"/>
                  </a:moveTo>
                  <a:cubicBezTo>
                    <a:pt x="284" y="26"/>
                    <a:pt x="284" y="26"/>
                    <a:pt x="283" y="25"/>
                  </a:cubicBezTo>
                  <a:cubicBezTo>
                    <a:pt x="283" y="25"/>
                    <a:pt x="283" y="25"/>
                    <a:pt x="283" y="25"/>
                  </a:cubicBezTo>
                  <a:cubicBezTo>
                    <a:pt x="283" y="24"/>
                    <a:pt x="283" y="24"/>
                    <a:pt x="283" y="23"/>
                  </a:cubicBezTo>
                  <a:cubicBezTo>
                    <a:pt x="283" y="11"/>
                    <a:pt x="283" y="11"/>
                    <a:pt x="283" y="11"/>
                  </a:cubicBezTo>
                  <a:cubicBezTo>
                    <a:pt x="286" y="11"/>
                    <a:pt x="286" y="11"/>
                    <a:pt x="286" y="11"/>
                  </a:cubicBezTo>
                  <a:cubicBezTo>
                    <a:pt x="286" y="8"/>
                    <a:pt x="286" y="8"/>
                    <a:pt x="286" y="8"/>
                  </a:cubicBezTo>
                  <a:cubicBezTo>
                    <a:pt x="283" y="8"/>
                    <a:pt x="283" y="8"/>
                    <a:pt x="283" y="8"/>
                  </a:cubicBezTo>
                  <a:cubicBezTo>
                    <a:pt x="283" y="1"/>
                    <a:pt x="283" y="1"/>
                    <a:pt x="283" y="1"/>
                  </a:cubicBezTo>
                  <a:cubicBezTo>
                    <a:pt x="279" y="3"/>
                    <a:pt x="279" y="3"/>
                    <a:pt x="279" y="3"/>
                  </a:cubicBezTo>
                  <a:cubicBezTo>
                    <a:pt x="279" y="8"/>
                    <a:pt x="279" y="8"/>
                    <a:pt x="279" y="8"/>
                  </a:cubicBezTo>
                  <a:cubicBezTo>
                    <a:pt x="277" y="8"/>
                    <a:pt x="277" y="8"/>
                    <a:pt x="277" y="8"/>
                  </a:cubicBezTo>
                  <a:cubicBezTo>
                    <a:pt x="277" y="11"/>
                    <a:pt x="277" y="11"/>
                    <a:pt x="277" y="11"/>
                  </a:cubicBezTo>
                  <a:cubicBezTo>
                    <a:pt x="279" y="11"/>
                    <a:pt x="279" y="11"/>
                    <a:pt x="279" y="11"/>
                  </a:cubicBezTo>
                  <a:cubicBezTo>
                    <a:pt x="279" y="23"/>
                    <a:pt x="279" y="23"/>
                    <a:pt x="279" y="23"/>
                  </a:cubicBezTo>
                  <a:cubicBezTo>
                    <a:pt x="279" y="25"/>
                    <a:pt x="279" y="26"/>
                    <a:pt x="280" y="27"/>
                  </a:cubicBezTo>
                  <a:cubicBezTo>
                    <a:pt x="280" y="27"/>
                    <a:pt x="280" y="28"/>
                    <a:pt x="281" y="28"/>
                  </a:cubicBezTo>
                  <a:cubicBezTo>
                    <a:pt x="282" y="29"/>
                    <a:pt x="283" y="29"/>
                    <a:pt x="284" y="29"/>
                  </a:cubicBezTo>
                  <a:cubicBezTo>
                    <a:pt x="285" y="29"/>
                    <a:pt x="286" y="29"/>
                    <a:pt x="287" y="29"/>
                  </a:cubicBezTo>
                  <a:cubicBezTo>
                    <a:pt x="286" y="26"/>
                    <a:pt x="286" y="26"/>
                    <a:pt x="286" y="26"/>
                  </a:cubicBezTo>
                  <a:cubicBezTo>
                    <a:pt x="286" y="26"/>
                    <a:pt x="285" y="26"/>
                    <a:pt x="285" y="26"/>
                  </a:cubicBezTo>
                  <a:close/>
                  <a:moveTo>
                    <a:pt x="335" y="25"/>
                  </a:moveTo>
                  <a:cubicBezTo>
                    <a:pt x="334" y="26"/>
                    <a:pt x="333" y="26"/>
                    <a:pt x="331" y="26"/>
                  </a:cubicBezTo>
                  <a:cubicBezTo>
                    <a:pt x="330" y="26"/>
                    <a:pt x="328" y="26"/>
                    <a:pt x="327" y="24"/>
                  </a:cubicBezTo>
                  <a:cubicBezTo>
                    <a:pt x="326" y="23"/>
                    <a:pt x="326" y="21"/>
                    <a:pt x="326" y="18"/>
                  </a:cubicBezTo>
                  <a:cubicBezTo>
                    <a:pt x="326" y="16"/>
                    <a:pt x="326" y="14"/>
                    <a:pt x="327" y="12"/>
                  </a:cubicBezTo>
                  <a:cubicBezTo>
                    <a:pt x="328" y="11"/>
                    <a:pt x="330" y="10"/>
                    <a:pt x="332" y="10"/>
                  </a:cubicBezTo>
                  <a:cubicBezTo>
                    <a:pt x="333" y="10"/>
                    <a:pt x="334" y="11"/>
                    <a:pt x="335" y="11"/>
                  </a:cubicBezTo>
                  <a:cubicBezTo>
                    <a:pt x="335" y="12"/>
                    <a:pt x="336" y="13"/>
                    <a:pt x="336" y="15"/>
                  </a:cubicBezTo>
                  <a:cubicBezTo>
                    <a:pt x="340" y="14"/>
                    <a:pt x="340" y="14"/>
                    <a:pt x="340" y="14"/>
                  </a:cubicBezTo>
                  <a:cubicBezTo>
                    <a:pt x="339" y="12"/>
                    <a:pt x="338" y="10"/>
                    <a:pt x="337" y="9"/>
                  </a:cubicBezTo>
                  <a:cubicBezTo>
                    <a:pt x="335" y="8"/>
                    <a:pt x="334" y="7"/>
                    <a:pt x="331" y="7"/>
                  </a:cubicBezTo>
                  <a:cubicBezTo>
                    <a:pt x="330" y="7"/>
                    <a:pt x="328" y="8"/>
                    <a:pt x="326" y="9"/>
                  </a:cubicBezTo>
                  <a:cubicBezTo>
                    <a:pt x="325" y="10"/>
                    <a:pt x="324" y="11"/>
                    <a:pt x="323" y="12"/>
                  </a:cubicBezTo>
                  <a:cubicBezTo>
                    <a:pt x="322" y="14"/>
                    <a:pt x="322" y="16"/>
                    <a:pt x="322" y="18"/>
                  </a:cubicBezTo>
                  <a:cubicBezTo>
                    <a:pt x="322" y="22"/>
                    <a:pt x="323" y="24"/>
                    <a:pt x="325" y="26"/>
                  </a:cubicBezTo>
                  <a:cubicBezTo>
                    <a:pt x="326" y="28"/>
                    <a:pt x="329" y="29"/>
                    <a:pt x="331" y="29"/>
                  </a:cubicBezTo>
                  <a:cubicBezTo>
                    <a:pt x="334" y="29"/>
                    <a:pt x="336" y="28"/>
                    <a:pt x="337" y="27"/>
                  </a:cubicBezTo>
                  <a:cubicBezTo>
                    <a:pt x="339" y="26"/>
                    <a:pt x="340" y="24"/>
                    <a:pt x="340" y="22"/>
                  </a:cubicBezTo>
                  <a:cubicBezTo>
                    <a:pt x="337" y="21"/>
                    <a:pt x="337" y="21"/>
                    <a:pt x="337" y="21"/>
                  </a:cubicBezTo>
                  <a:cubicBezTo>
                    <a:pt x="336" y="23"/>
                    <a:pt x="336" y="24"/>
                    <a:pt x="335" y="25"/>
                  </a:cubicBezTo>
                  <a:close/>
                  <a:moveTo>
                    <a:pt x="298" y="7"/>
                  </a:moveTo>
                  <a:cubicBezTo>
                    <a:pt x="295" y="7"/>
                    <a:pt x="293" y="8"/>
                    <a:pt x="291" y="10"/>
                  </a:cubicBezTo>
                  <a:cubicBezTo>
                    <a:pt x="289" y="12"/>
                    <a:pt x="288" y="15"/>
                    <a:pt x="288" y="18"/>
                  </a:cubicBezTo>
                  <a:cubicBezTo>
                    <a:pt x="288" y="22"/>
                    <a:pt x="289" y="24"/>
                    <a:pt x="291" y="26"/>
                  </a:cubicBezTo>
                  <a:cubicBezTo>
                    <a:pt x="293" y="28"/>
                    <a:pt x="295" y="29"/>
                    <a:pt x="298" y="29"/>
                  </a:cubicBezTo>
                  <a:cubicBezTo>
                    <a:pt x="301" y="29"/>
                    <a:pt x="303" y="29"/>
                    <a:pt x="304" y="27"/>
                  </a:cubicBezTo>
                  <a:cubicBezTo>
                    <a:pt x="306" y="26"/>
                    <a:pt x="307" y="25"/>
                    <a:pt x="307" y="22"/>
                  </a:cubicBezTo>
                  <a:cubicBezTo>
                    <a:pt x="304" y="22"/>
                    <a:pt x="304" y="22"/>
                    <a:pt x="304" y="22"/>
                  </a:cubicBezTo>
                  <a:cubicBezTo>
                    <a:pt x="303" y="23"/>
                    <a:pt x="303" y="25"/>
                    <a:pt x="302" y="25"/>
                  </a:cubicBezTo>
                  <a:cubicBezTo>
                    <a:pt x="301" y="26"/>
                    <a:pt x="300" y="26"/>
                    <a:pt x="298" y="26"/>
                  </a:cubicBezTo>
                  <a:cubicBezTo>
                    <a:pt x="297" y="26"/>
                    <a:pt x="295" y="26"/>
                    <a:pt x="294" y="24"/>
                  </a:cubicBezTo>
                  <a:cubicBezTo>
                    <a:pt x="293" y="23"/>
                    <a:pt x="292" y="21"/>
                    <a:pt x="292" y="19"/>
                  </a:cubicBezTo>
                  <a:cubicBezTo>
                    <a:pt x="308" y="19"/>
                    <a:pt x="308" y="19"/>
                    <a:pt x="308" y="19"/>
                  </a:cubicBezTo>
                  <a:cubicBezTo>
                    <a:pt x="308" y="19"/>
                    <a:pt x="308" y="18"/>
                    <a:pt x="308" y="18"/>
                  </a:cubicBezTo>
                  <a:cubicBezTo>
                    <a:pt x="308" y="15"/>
                    <a:pt x="307" y="12"/>
                    <a:pt x="305" y="10"/>
                  </a:cubicBezTo>
                  <a:cubicBezTo>
                    <a:pt x="303" y="8"/>
                    <a:pt x="301" y="7"/>
                    <a:pt x="298" y="7"/>
                  </a:cubicBezTo>
                  <a:close/>
                  <a:moveTo>
                    <a:pt x="292" y="16"/>
                  </a:moveTo>
                  <a:cubicBezTo>
                    <a:pt x="292" y="14"/>
                    <a:pt x="293" y="13"/>
                    <a:pt x="294" y="12"/>
                  </a:cubicBezTo>
                  <a:cubicBezTo>
                    <a:pt x="295" y="11"/>
                    <a:pt x="297" y="10"/>
                    <a:pt x="298" y="10"/>
                  </a:cubicBezTo>
                  <a:cubicBezTo>
                    <a:pt x="300" y="10"/>
                    <a:pt x="301" y="11"/>
                    <a:pt x="303" y="12"/>
                  </a:cubicBezTo>
                  <a:cubicBezTo>
                    <a:pt x="303" y="13"/>
                    <a:pt x="304" y="15"/>
                    <a:pt x="304" y="16"/>
                  </a:cubicBezTo>
                  <a:lnTo>
                    <a:pt x="292" y="16"/>
                  </a:lnTo>
                  <a:close/>
                  <a:moveTo>
                    <a:pt x="270" y="4"/>
                  </a:moveTo>
                  <a:cubicBezTo>
                    <a:pt x="273" y="4"/>
                    <a:pt x="273" y="4"/>
                    <a:pt x="273" y="4"/>
                  </a:cubicBezTo>
                  <a:cubicBezTo>
                    <a:pt x="273" y="0"/>
                    <a:pt x="273" y="0"/>
                    <a:pt x="273" y="0"/>
                  </a:cubicBezTo>
                  <a:cubicBezTo>
                    <a:pt x="270" y="0"/>
                    <a:pt x="270" y="0"/>
                    <a:pt x="270" y="0"/>
                  </a:cubicBezTo>
                  <a:lnTo>
                    <a:pt x="270" y="4"/>
                  </a:lnTo>
                  <a:close/>
                  <a:moveTo>
                    <a:pt x="351" y="7"/>
                  </a:moveTo>
                  <a:cubicBezTo>
                    <a:pt x="349" y="7"/>
                    <a:pt x="347" y="8"/>
                    <a:pt x="345" y="10"/>
                  </a:cubicBezTo>
                  <a:cubicBezTo>
                    <a:pt x="343" y="12"/>
                    <a:pt x="342" y="14"/>
                    <a:pt x="342" y="18"/>
                  </a:cubicBezTo>
                  <a:cubicBezTo>
                    <a:pt x="342" y="22"/>
                    <a:pt x="343" y="24"/>
                    <a:pt x="344" y="26"/>
                  </a:cubicBezTo>
                  <a:cubicBezTo>
                    <a:pt x="346" y="28"/>
                    <a:pt x="349" y="29"/>
                    <a:pt x="351" y="29"/>
                  </a:cubicBezTo>
                  <a:cubicBezTo>
                    <a:pt x="353" y="29"/>
                    <a:pt x="355" y="29"/>
                    <a:pt x="356" y="28"/>
                  </a:cubicBezTo>
                  <a:cubicBezTo>
                    <a:pt x="358" y="27"/>
                    <a:pt x="359" y="26"/>
                    <a:pt x="360" y="24"/>
                  </a:cubicBezTo>
                  <a:cubicBezTo>
                    <a:pt x="361" y="23"/>
                    <a:pt x="361" y="21"/>
                    <a:pt x="361" y="18"/>
                  </a:cubicBezTo>
                  <a:cubicBezTo>
                    <a:pt x="361" y="15"/>
                    <a:pt x="360" y="12"/>
                    <a:pt x="358" y="10"/>
                  </a:cubicBezTo>
                  <a:cubicBezTo>
                    <a:pt x="357" y="8"/>
                    <a:pt x="354" y="7"/>
                    <a:pt x="351" y="7"/>
                  </a:cubicBezTo>
                  <a:close/>
                  <a:moveTo>
                    <a:pt x="356" y="24"/>
                  </a:moveTo>
                  <a:cubicBezTo>
                    <a:pt x="355" y="26"/>
                    <a:pt x="353" y="26"/>
                    <a:pt x="351" y="26"/>
                  </a:cubicBezTo>
                  <a:cubicBezTo>
                    <a:pt x="350" y="26"/>
                    <a:pt x="348" y="26"/>
                    <a:pt x="347" y="24"/>
                  </a:cubicBezTo>
                  <a:cubicBezTo>
                    <a:pt x="346" y="23"/>
                    <a:pt x="345" y="21"/>
                    <a:pt x="345" y="18"/>
                  </a:cubicBezTo>
                  <a:cubicBezTo>
                    <a:pt x="345" y="16"/>
                    <a:pt x="346" y="14"/>
                    <a:pt x="347" y="12"/>
                  </a:cubicBezTo>
                  <a:cubicBezTo>
                    <a:pt x="348" y="11"/>
                    <a:pt x="350" y="10"/>
                    <a:pt x="351" y="10"/>
                  </a:cubicBezTo>
                  <a:cubicBezTo>
                    <a:pt x="353" y="10"/>
                    <a:pt x="355" y="11"/>
                    <a:pt x="356" y="12"/>
                  </a:cubicBezTo>
                  <a:cubicBezTo>
                    <a:pt x="357" y="14"/>
                    <a:pt x="358" y="16"/>
                    <a:pt x="358" y="18"/>
                  </a:cubicBezTo>
                  <a:cubicBezTo>
                    <a:pt x="358" y="21"/>
                    <a:pt x="357" y="23"/>
                    <a:pt x="356" y="24"/>
                  </a:cubicBezTo>
                  <a:close/>
                  <a:moveTo>
                    <a:pt x="243" y="10"/>
                  </a:moveTo>
                  <a:cubicBezTo>
                    <a:pt x="242" y="9"/>
                    <a:pt x="241" y="9"/>
                    <a:pt x="240" y="8"/>
                  </a:cubicBezTo>
                  <a:cubicBezTo>
                    <a:pt x="239" y="8"/>
                    <a:pt x="238" y="7"/>
                    <a:pt x="237" y="7"/>
                  </a:cubicBezTo>
                  <a:cubicBezTo>
                    <a:pt x="234" y="7"/>
                    <a:pt x="232" y="8"/>
                    <a:pt x="231" y="10"/>
                  </a:cubicBezTo>
                  <a:cubicBezTo>
                    <a:pt x="231" y="0"/>
                    <a:pt x="231" y="0"/>
                    <a:pt x="231" y="0"/>
                  </a:cubicBezTo>
                  <a:cubicBezTo>
                    <a:pt x="227" y="0"/>
                    <a:pt x="227" y="0"/>
                    <a:pt x="227" y="0"/>
                  </a:cubicBezTo>
                  <a:cubicBezTo>
                    <a:pt x="227" y="29"/>
                    <a:pt x="227" y="29"/>
                    <a:pt x="227" y="29"/>
                  </a:cubicBezTo>
                  <a:cubicBezTo>
                    <a:pt x="231" y="29"/>
                    <a:pt x="231" y="29"/>
                    <a:pt x="231" y="29"/>
                  </a:cubicBezTo>
                  <a:cubicBezTo>
                    <a:pt x="231" y="26"/>
                    <a:pt x="231" y="26"/>
                    <a:pt x="231" y="26"/>
                  </a:cubicBezTo>
                  <a:cubicBezTo>
                    <a:pt x="232" y="28"/>
                    <a:pt x="234" y="29"/>
                    <a:pt x="236" y="29"/>
                  </a:cubicBezTo>
                  <a:cubicBezTo>
                    <a:pt x="239" y="29"/>
                    <a:pt x="241" y="28"/>
                    <a:pt x="243" y="26"/>
                  </a:cubicBezTo>
                  <a:cubicBezTo>
                    <a:pt x="244" y="24"/>
                    <a:pt x="245" y="22"/>
                    <a:pt x="245" y="18"/>
                  </a:cubicBezTo>
                  <a:cubicBezTo>
                    <a:pt x="245" y="16"/>
                    <a:pt x="245" y="15"/>
                    <a:pt x="245" y="14"/>
                  </a:cubicBezTo>
                  <a:cubicBezTo>
                    <a:pt x="244" y="12"/>
                    <a:pt x="244" y="11"/>
                    <a:pt x="243" y="10"/>
                  </a:cubicBezTo>
                  <a:close/>
                  <a:moveTo>
                    <a:pt x="240" y="24"/>
                  </a:moveTo>
                  <a:cubicBezTo>
                    <a:pt x="239" y="26"/>
                    <a:pt x="238" y="26"/>
                    <a:pt x="236" y="26"/>
                  </a:cubicBezTo>
                  <a:cubicBezTo>
                    <a:pt x="234" y="26"/>
                    <a:pt x="233" y="25"/>
                    <a:pt x="232" y="24"/>
                  </a:cubicBezTo>
                  <a:cubicBezTo>
                    <a:pt x="231" y="22"/>
                    <a:pt x="231" y="21"/>
                    <a:pt x="231" y="18"/>
                  </a:cubicBezTo>
                  <a:cubicBezTo>
                    <a:pt x="231" y="16"/>
                    <a:pt x="231" y="14"/>
                    <a:pt x="232" y="12"/>
                  </a:cubicBezTo>
                  <a:cubicBezTo>
                    <a:pt x="233" y="11"/>
                    <a:pt x="235" y="10"/>
                    <a:pt x="236" y="10"/>
                  </a:cubicBezTo>
                  <a:cubicBezTo>
                    <a:pt x="238" y="10"/>
                    <a:pt x="239" y="11"/>
                    <a:pt x="240" y="12"/>
                  </a:cubicBezTo>
                  <a:cubicBezTo>
                    <a:pt x="241" y="14"/>
                    <a:pt x="242" y="16"/>
                    <a:pt x="242" y="18"/>
                  </a:cubicBezTo>
                  <a:cubicBezTo>
                    <a:pt x="242" y="21"/>
                    <a:pt x="241" y="23"/>
                    <a:pt x="240" y="24"/>
                  </a:cubicBezTo>
                  <a:close/>
                  <a:moveTo>
                    <a:pt x="270" y="29"/>
                  </a:moveTo>
                  <a:cubicBezTo>
                    <a:pt x="273" y="29"/>
                    <a:pt x="273" y="29"/>
                    <a:pt x="273" y="29"/>
                  </a:cubicBezTo>
                  <a:cubicBezTo>
                    <a:pt x="273" y="8"/>
                    <a:pt x="273" y="8"/>
                    <a:pt x="273" y="8"/>
                  </a:cubicBezTo>
                  <a:cubicBezTo>
                    <a:pt x="270" y="8"/>
                    <a:pt x="270" y="8"/>
                    <a:pt x="270" y="8"/>
                  </a:cubicBezTo>
                  <a:lnTo>
                    <a:pt x="270" y="29"/>
                  </a:lnTo>
                  <a:close/>
                  <a:moveTo>
                    <a:pt x="313" y="29"/>
                  </a:moveTo>
                  <a:cubicBezTo>
                    <a:pt x="317" y="29"/>
                    <a:pt x="317" y="29"/>
                    <a:pt x="317" y="29"/>
                  </a:cubicBezTo>
                  <a:cubicBezTo>
                    <a:pt x="317" y="25"/>
                    <a:pt x="317" y="25"/>
                    <a:pt x="317" y="25"/>
                  </a:cubicBezTo>
                  <a:cubicBezTo>
                    <a:pt x="313" y="25"/>
                    <a:pt x="313" y="25"/>
                    <a:pt x="313" y="25"/>
                  </a:cubicBezTo>
                  <a:lnTo>
                    <a:pt x="313" y="29"/>
                  </a:lnTo>
                  <a:close/>
                  <a:moveTo>
                    <a:pt x="262" y="18"/>
                  </a:moveTo>
                  <a:cubicBezTo>
                    <a:pt x="261" y="17"/>
                    <a:pt x="260" y="17"/>
                    <a:pt x="257" y="16"/>
                  </a:cubicBezTo>
                  <a:cubicBezTo>
                    <a:pt x="255" y="16"/>
                    <a:pt x="254" y="15"/>
                    <a:pt x="254" y="15"/>
                  </a:cubicBezTo>
                  <a:cubicBezTo>
                    <a:pt x="253" y="15"/>
                    <a:pt x="253" y="15"/>
                    <a:pt x="253" y="14"/>
                  </a:cubicBezTo>
                  <a:cubicBezTo>
                    <a:pt x="252" y="14"/>
                    <a:pt x="252" y="13"/>
                    <a:pt x="252" y="13"/>
                  </a:cubicBezTo>
                  <a:cubicBezTo>
                    <a:pt x="252" y="12"/>
                    <a:pt x="253" y="12"/>
                    <a:pt x="253" y="11"/>
                  </a:cubicBezTo>
                  <a:cubicBezTo>
                    <a:pt x="254" y="11"/>
                    <a:pt x="255" y="10"/>
                    <a:pt x="257" y="10"/>
                  </a:cubicBezTo>
                  <a:cubicBezTo>
                    <a:pt x="258" y="10"/>
                    <a:pt x="259" y="11"/>
                    <a:pt x="260" y="11"/>
                  </a:cubicBezTo>
                  <a:cubicBezTo>
                    <a:pt x="261" y="12"/>
                    <a:pt x="261" y="13"/>
                    <a:pt x="261" y="14"/>
                  </a:cubicBezTo>
                  <a:cubicBezTo>
                    <a:pt x="265" y="13"/>
                    <a:pt x="265" y="13"/>
                    <a:pt x="265" y="13"/>
                  </a:cubicBezTo>
                  <a:cubicBezTo>
                    <a:pt x="264" y="12"/>
                    <a:pt x="264" y="11"/>
                    <a:pt x="263" y="10"/>
                  </a:cubicBezTo>
                  <a:cubicBezTo>
                    <a:pt x="263" y="9"/>
                    <a:pt x="262" y="9"/>
                    <a:pt x="261" y="8"/>
                  </a:cubicBezTo>
                  <a:cubicBezTo>
                    <a:pt x="260" y="8"/>
                    <a:pt x="258" y="7"/>
                    <a:pt x="256" y="7"/>
                  </a:cubicBezTo>
                  <a:cubicBezTo>
                    <a:pt x="255" y="7"/>
                    <a:pt x="254" y="8"/>
                    <a:pt x="253" y="8"/>
                  </a:cubicBezTo>
                  <a:cubicBezTo>
                    <a:pt x="252" y="8"/>
                    <a:pt x="252" y="8"/>
                    <a:pt x="251" y="9"/>
                  </a:cubicBezTo>
                  <a:cubicBezTo>
                    <a:pt x="250" y="9"/>
                    <a:pt x="250" y="10"/>
                    <a:pt x="249" y="11"/>
                  </a:cubicBezTo>
                  <a:cubicBezTo>
                    <a:pt x="249" y="12"/>
                    <a:pt x="249" y="12"/>
                    <a:pt x="249" y="13"/>
                  </a:cubicBezTo>
                  <a:cubicBezTo>
                    <a:pt x="249" y="14"/>
                    <a:pt x="249" y="15"/>
                    <a:pt x="250" y="16"/>
                  </a:cubicBezTo>
                  <a:cubicBezTo>
                    <a:pt x="250" y="17"/>
                    <a:pt x="251" y="18"/>
                    <a:pt x="252" y="18"/>
                  </a:cubicBezTo>
                  <a:cubicBezTo>
                    <a:pt x="253" y="19"/>
                    <a:pt x="255" y="19"/>
                    <a:pt x="257" y="20"/>
                  </a:cubicBezTo>
                  <a:cubicBezTo>
                    <a:pt x="259" y="20"/>
                    <a:pt x="260" y="21"/>
                    <a:pt x="261" y="21"/>
                  </a:cubicBezTo>
                  <a:cubicBezTo>
                    <a:pt x="262" y="22"/>
                    <a:pt x="262" y="22"/>
                    <a:pt x="262" y="23"/>
                  </a:cubicBezTo>
                  <a:cubicBezTo>
                    <a:pt x="262" y="24"/>
                    <a:pt x="261" y="25"/>
                    <a:pt x="261" y="25"/>
                  </a:cubicBezTo>
                  <a:cubicBezTo>
                    <a:pt x="260" y="26"/>
                    <a:pt x="259" y="26"/>
                    <a:pt x="257" y="26"/>
                  </a:cubicBezTo>
                  <a:cubicBezTo>
                    <a:pt x="255" y="26"/>
                    <a:pt x="254" y="26"/>
                    <a:pt x="253" y="25"/>
                  </a:cubicBezTo>
                  <a:cubicBezTo>
                    <a:pt x="252" y="24"/>
                    <a:pt x="252" y="23"/>
                    <a:pt x="252" y="22"/>
                  </a:cubicBezTo>
                  <a:cubicBezTo>
                    <a:pt x="248" y="22"/>
                    <a:pt x="248" y="22"/>
                    <a:pt x="248" y="22"/>
                  </a:cubicBezTo>
                  <a:cubicBezTo>
                    <a:pt x="249" y="25"/>
                    <a:pt x="250" y="26"/>
                    <a:pt x="251" y="27"/>
                  </a:cubicBezTo>
                  <a:cubicBezTo>
                    <a:pt x="252" y="29"/>
                    <a:pt x="254" y="29"/>
                    <a:pt x="257" y="29"/>
                  </a:cubicBezTo>
                  <a:cubicBezTo>
                    <a:pt x="259" y="29"/>
                    <a:pt x="260" y="29"/>
                    <a:pt x="261" y="28"/>
                  </a:cubicBezTo>
                  <a:cubicBezTo>
                    <a:pt x="263" y="28"/>
                    <a:pt x="264" y="27"/>
                    <a:pt x="264" y="26"/>
                  </a:cubicBezTo>
                  <a:cubicBezTo>
                    <a:pt x="265" y="25"/>
                    <a:pt x="265" y="24"/>
                    <a:pt x="265" y="23"/>
                  </a:cubicBezTo>
                  <a:cubicBezTo>
                    <a:pt x="265" y="21"/>
                    <a:pt x="265" y="20"/>
                    <a:pt x="265" y="20"/>
                  </a:cubicBezTo>
                  <a:cubicBezTo>
                    <a:pt x="264" y="19"/>
                    <a:pt x="263" y="18"/>
                    <a:pt x="262" y="18"/>
                  </a:cubicBezTo>
                  <a:close/>
                </a:path>
              </a:pathLst>
            </a:custGeom>
            <a:solidFill>
              <a:schemeClr val="bg1">
                <a:alpha val="50000"/>
              </a:schemeClr>
            </a:solidFill>
            <a:ln>
              <a:noFill/>
            </a:ln>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nvGrpSpPr>
          <p:cNvPr id="28" name="Group 27"/>
          <p:cNvGrpSpPr>
            <a:grpSpLocks/>
          </p:cNvGrpSpPr>
          <p:nvPr userDrawn="1"/>
        </p:nvGrpSpPr>
        <p:grpSpPr>
          <a:xfrm>
            <a:off x="1588" y="1351915"/>
            <a:ext cx="1247775" cy="2879725"/>
            <a:chOff x="4952858" y="1717675"/>
            <a:chExt cx="1016000" cy="2339975"/>
          </a:xfrm>
        </p:grpSpPr>
        <p:grpSp>
          <p:nvGrpSpPr>
            <p:cNvPr id="29" name="Group 28"/>
            <p:cNvGrpSpPr/>
            <p:nvPr userDrawn="1"/>
          </p:nvGrpSpPr>
          <p:grpSpPr>
            <a:xfrm>
              <a:off x="4952858" y="3181350"/>
              <a:ext cx="1016000" cy="584200"/>
              <a:chOff x="3413126" y="3181350"/>
              <a:chExt cx="1016000" cy="584200"/>
            </a:xfrm>
          </p:grpSpPr>
          <p:sp>
            <p:nvSpPr>
              <p:cNvPr id="58" name="Freeform 35"/>
              <p:cNvSpPr>
                <a:spLocks/>
              </p:cNvSpPr>
              <p:nvPr userDrawn="1"/>
            </p:nvSpPr>
            <p:spPr bwMode="auto">
              <a:xfrm>
                <a:off x="3921126" y="3473450"/>
                <a:ext cx="508000" cy="292100"/>
              </a:xfrm>
              <a:custGeom>
                <a:avLst/>
                <a:gdLst>
                  <a:gd name="T0" fmla="*/ 0 w 320"/>
                  <a:gd name="T1" fmla="*/ 184 h 184"/>
                  <a:gd name="T2" fmla="*/ 0 w 320"/>
                  <a:gd name="T3" fmla="*/ 184 h 184"/>
                  <a:gd name="T4" fmla="*/ 32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0" y="184"/>
                    </a:lnTo>
                    <a:lnTo>
                      <a:pt x="320" y="0"/>
                    </a:lnTo>
                    <a:lnTo>
                      <a:pt x="0" y="0"/>
                    </a:lnTo>
                    <a:lnTo>
                      <a:pt x="0" y="184"/>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9" name="Freeform 38"/>
              <p:cNvSpPr>
                <a:spLocks/>
              </p:cNvSpPr>
              <p:nvPr userDrawn="1"/>
            </p:nvSpPr>
            <p:spPr bwMode="auto">
              <a:xfrm>
                <a:off x="3921126" y="3181350"/>
                <a:ext cx="508000" cy="292100"/>
              </a:xfrm>
              <a:custGeom>
                <a:avLst/>
                <a:gdLst>
                  <a:gd name="T0" fmla="*/ 0 w 320"/>
                  <a:gd name="T1" fmla="*/ 0 h 184"/>
                  <a:gd name="T2" fmla="*/ 0 w 320"/>
                  <a:gd name="T3" fmla="*/ 184 h 184"/>
                  <a:gd name="T4" fmla="*/ 320 w 320"/>
                  <a:gd name="T5" fmla="*/ 184 h 184"/>
                  <a:gd name="T6" fmla="*/ 320 w 320"/>
                  <a:gd name="T7" fmla="*/ 184 h 184"/>
                  <a:gd name="T8" fmla="*/ 0 w 320"/>
                  <a:gd name="T9" fmla="*/ 0 h 184"/>
                  <a:gd name="T10" fmla="*/ 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0" y="0"/>
                    </a:moveTo>
                    <a:lnTo>
                      <a:pt x="0" y="184"/>
                    </a:lnTo>
                    <a:lnTo>
                      <a:pt x="320" y="184"/>
                    </a:lnTo>
                    <a:lnTo>
                      <a:pt x="320" y="184"/>
                    </a:lnTo>
                    <a:lnTo>
                      <a:pt x="0" y="0"/>
                    </a:lnTo>
                    <a:lnTo>
                      <a:pt x="0"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60" name="Freeform 39"/>
              <p:cNvSpPr>
                <a:spLocks/>
              </p:cNvSpPr>
              <p:nvPr userDrawn="1"/>
            </p:nvSpPr>
            <p:spPr bwMode="auto">
              <a:xfrm>
                <a:off x="3413126" y="3181350"/>
                <a:ext cx="508000" cy="292100"/>
              </a:xfrm>
              <a:custGeom>
                <a:avLst/>
                <a:gdLst>
                  <a:gd name="T0" fmla="*/ 0 w 320"/>
                  <a:gd name="T1" fmla="*/ 184 h 184"/>
                  <a:gd name="T2" fmla="*/ 0 w 320"/>
                  <a:gd name="T3" fmla="*/ 184 h 184"/>
                  <a:gd name="T4" fmla="*/ 320 w 320"/>
                  <a:gd name="T5" fmla="*/ 184 h 184"/>
                  <a:gd name="T6" fmla="*/ 320 w 320"/>
                  <a:gd name="T7" fmla="*/ 0 h 184"/>
                  <a:gd name="T8" fmla="*/ 222 w 320"/>
                  <a:gd name="T9" fmla="*/ 58 h 184"/>
                  <a:gd name="T10" fmla="*/ 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0" y="184"/>
                    </a:moveTo>
                    <a:lnTo>
                      <a:pt x="0" y="184"/>
                    </a:lnTo>
                    <a:lnTo>
                      <a:pt x="320" y="184"/>
                    </a:lnTo>
                    <a:lnTo>
                      <a:pt x="320" y="0"/>
                    </a:lnTo>
                    <a:lnTo>
                      <a:pt x="222" y="58"/>
                    </a:lnTo>
                    <a:lnTo>
                      <a:pt x="0" y="184"/>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61" name="Freeform 41"/>
              <p:cNvSpPr>
                <a:spLocks/>
              </p:cNvSpPr>
              <p:nvPr userDrawn="1"/>
            </p:nvSpPr>
            <p:spPr bwMode="auto">
              <a:xfrm>
                <a:off x="3413126" y="3473450"/>
                <a:ext cx="508000" cy="292100"/>
              </a:xfrm>
              <a:custGeom>
                <a:avLst/>
                <a:gdLst>
                  <a:gd name="T0" fmla="*/ 260 w 320"/>
                  <a:gd name="T1" fmla="*/ 150 h 184"/>
                  <a:gd name="T2" fmla="*/ 320 w 320"/>
                  <a:gd name="T3" fmla="*/ 184 h 184"/>
                  <a:gd name="T4" fmla="*/ 320 w 320"/>
                  <a:gd name="T5" fmla="*/ 0 h 184"/>
                  <a:gd name="T6" fmla="*/ 0 w 320"/>
                  <a:gd name="T7" fmla="*/ 0 h 184"/>
                  <a:gd name="T8" fmla="*/ 260 w 320"/>
                  <a:gd name="T9" fmla="*/ 150 h 184"/>
                </a:gdLst>
                <a:ahLst/>
                <a:cxnLst>
                  <a:cxn ang="0">
                    <a:pos x="T0" y="T1"/>
                  </a:cxn>
                  <a:cxn ang="0">
                    <a:pos x="T2" y="T3"/>
                  </a:cxn>
                  <a:cxn ang="0">
                    <a:pos x="T4" y="T5"/>
                  </a:cxn>
                  <a:cxn ang="0">
                    <a:pos x="T6" y="T7"/>
                  </a:cxn>
                  <a:cxn ang="0">
                    <a:pos x="T8" y="T9"/>
                  </a:cxn>
                </a:cxnLst>
                <a:rect l="0" t="0" r="r" b="b"/>
                <a:pathLst>
                  <a:path w="320" h="184">
                    <a:moveTo>
                      <a:pt x="260" y="150"/>
                    </a:moveTo>
                    <a:lnTo>
                      <a:pt x="320" y="184"/>
                    </a:lnTo>
                    <a:lnTo>
                      <a:pt x="320" y="0"/>
                    </a:lnTo>
                    <a:lnTo>
                      <a:pt x="0" y="0"/>
                    </a:lnTo>
                    <a:lnTo>
                      <a:pt x="260" y="15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0" name="Group 29"/>
            <p:cNvGrpSpPr/>
            <p:nvPr userDrawn="1"/>
          </p:nvGrpSpPr>
          <p:grpSpPr>
            <a:xfrm>
              <a:off x="4952858" y="2889250"/>
              <a:ext cx="508000" cy="584200"/>
              <a:chOff x="3413126" y="2889250"/>
              <a:chExt cx="508000" cy="584200"/>
            </a:xfrm>
          </p:grpSpPr>
          <p:sp>
            <p:nvSpPr>
              <p:cNvPr id="56" name="Freeform 42"/>
              <p:cNvSpPr>
                <a:spLocks/>
              </p:cNvSpPr>
              <p:nvPr userDrawn="1"/>
            </p:nvSpPr>
            <p:spPr bwMode="auto">
              <a:xfrm>
                <a:off x="3413126" y="2889250"/>
                <a:ext cx="508000" cy="292100"/>
              </a:xfrm>
              <a:custGeom>
                <a:avLst/>
                <a:gdLst>
                  <a:gd name="T0" fmla="*/ 320 w 320"/>
                  <a:gd name="T1" fmla="*/ 184 h 184"/>
                  <a:gd name="T2" fmla="*/ 78 w 320"/>
                  <a:gd name="T3" fmla="*/ 44 h 184"/>
                  <a:gd name="T4" fmla="*/ 0 w 320"/>
                  <a:gd name="T5" fmla="*/ 0 h 184"/>
                  <a:gd name="T6" fmla="*/ 0 w 320"/>
                  <a:gd name="T7" fmla="*/ 184 h 184"/>
                  <a:gd name="T8" fmla="*/ 32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78" y="44"/>
                    </a:lnTo>
                    <a:lnTo>
                      <a:pt x="0" y="0"/>
                    </a:lnTo>
                    <a:lnTo>
                      <a:pt x="0" y="184"/>
                    </a:lnTo>
                    <a:lnTo>
                      <a:pt x="320" y="184"/>
                    </a:lnTo>
                    <a:lnTo>
                      <a:pt x="320" y="184"/>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7" name="Freeform 43"/>
              <p:cNvSpPr>
                <a:spLocks/>
              </p:cNvSpPr>
              <p:nvPr userDrawn="1"/>
            </p:nvSpPr>
            <p:spPr bwMode="auto">
              <a:xfrm>
                <a:off x="3413126" y="3181350"/>
                <a:ext cx="508000" cy="292100"/>
              </a:xfrm>
              <a:custGeom>
                <a:avLst/>
                <a:gdLst>
                  <a:gd name="T0" fmla="*/ 320 w 320"/>
                  <a:gd name="T1" fmla="*/ 0 h 184"/>
                  <a:gd name="T2" fmla="*/ 0 w 320"/>
                  <a:gd name="T3" fmla="*/ 0 h 184"/>
                  <a:gd name="T4" fmla="*/ 0 w 320"/>
                  <a:gd name="T5" fmla="*/ 184 h 184"/>
                  <a:gd name="T6" fmla="*/ 0 w 320"/>
                  <a:gd name="T7" fmla="*/ 184 h 184"/>
                  <a:gd name="T8" fmla="*/ 222 w 320"/>
                  <a:gd name="T9" fmla="*/ 58 h 184"/>
                  <a:gd name="T10" fmla="*/ 32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320" y="0"/>
                    </a:moveTo>
                    <a:lnTo>
                      <a:pt x="0" y="0"/>
                    </a:lnTo>
                    <a:lnTo>
                      <a:pt x="0" y="184"/>
                    </a:lnTo>
                    <a:lnTo>
                      <a:pt x="0" y="184"/>
                    </a:lnTo>
                    <a:lnTo>
                      <a:pt x="222" y="58"/>
                    </a:lnTo>
                    <a:lnTo>
                      <a:pt x="320"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1" name="Group 30"/>
            <p:cNvGrpSpPr/>
            <p:nvPr userDrawn="1"/>
          </p:nvGrpSpPr>
          <p:grpSpPr>
            <a:xfrm>
              <a:off x="4952858" y="2305050"/>
              <a:ext cx="508000" cy="584200"/>
              <a:chOff x="3413126" y="2305050"/>
              <a:chExt cx="508000" cy="584200"/>
            </a:xfrm>
          </p:grpSpPr>
          <p:sp>
            <p:nvSpPr>
              <p:cNvPr id="54" name="Freeform 47"/>
              <p:cNvSpPr>
                <a:spLocks/>
              </p:cNvSpPr>
              <p:nvPr userDrawn="1"/>
            </p:nvSpPr>
            <p:spPr bwMode="auto">
              <a:xfrm>
                <a:off x="3413126" y="2305050"/>
                <a:ext cx="508000" cy="292100"/>
              </a:xfrm>
              <a:custGeom>
                <a:avLst/>
                <a:gdLst>
                  <a:gd name="T0" fmla="*/ 320 w 320"/>
                  <a:gd name="T1" fmla="*/ 184 h 184"/>
                  <a:gd name="T2" fmla="*/ 256 w 320"/>
                  <a:gd name="T3" fmla="*/ 148 h 184"/>
                  <a:gd name="T4" fmla="*/ 0 w 320"/>
                  <a:gd name="T5" fmla="*/ 0 h 184"/>
                  <a:gd name="T6" fmla="*/ 0 w 320"/>
                  <a:gd name="T7" fmla="*/ 184 h 184"/>
                  <a:gd name="T8" fmla="*/ 32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256" y="148"/>
                    </a:lnTo>
                    <a:lnTo>
                      <a:pt x="0" y="0"/>
                    </a:lnTo>
                    <a:lnTo>
                      <a:pt x="0" y="184"/>
                    </a:lnTo>
                    <a:lnTo>
                      <a:pt x="320" y="184"/>
                    </a:lnTo>
                    <a:lnTo>
                      <a:pt x="320" y="184"/>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5" name="Freeform 48"/>
              <p:cNvSpPr>
                <a:spLocks/>
              </p:cNvSpPr>
              <p:nvPr userDrawn="1"/>
            </p:nvSpPr>
            <p:spPr bwMode="auto">
              <a:xfrm>
                <a:off x="3413126" y="2597150"/>
                <a:ext cx="508000" cy="292100"/>
              </a:xfrm>
              <a:custGeom>
                <a:avLst/>
                <a:gdLst>
                  <a:gd name="T0" fmla="*/ 0 w 320"/>
                  <a:gd name="T1" fmla="*/ 0 h 184"/>
                  <a:gd name="T2" fmla="*/ 0 w 320"/>
                  <a:gd name="T3" fmla="*/ 184 h 184"/>
                  <a:gd name="T4" fmla="*/ 320 w 320"/>
                  <a:gd name="T5" fmla="*/ 0 h 184"/>
                  <a:gd name="T6" fmla="*/ 0 w 320"/>
                  <a:gd name="T7" fmla="*/ 0 h 184"/>
                </a:gdLst>
                <a:ahLst/>
                <a:cxnLst>
                  <a:cxn ang="0">
                    <a:pos x="T0" y="T1"/>
                  </a:cxn>
                  <a:cxn ang="0">
                    <a:pos x="T2" y="T3"/>
                  </a:cxn>
                  <a:cxn ang="0">
                    <a:pos x="T4" y="T5"/>
                  </a:cxn>
                  <a:cxn ang="0">
                    <a:pos x="T6" y="T7"/>
                  </a:cxn>
                </a:cxnLst>
                <a:rect l="0" t="0" r="r" b="b"/>
                <a:pathLst>
                  <a:path w="320" h="184">
                    <a:moveTo>
                      <a:pt x="0" y="0"/>
                    </a:moveTo>
                    <a:lnTo>
                      <a:pt x="0" y="184"/>
                    </a:lnTo>
                    <a:lnTo>
                      <a:pt x="320" y="0"/>
                    </a:lnTo>
                    <a:lnTo>
                      <a:pt x="0"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2" name="Group 31"/>
            <p:cNvGrpSpPr/>
            <p:nvPr userDrawn="1"/>
          </p:nvGrpSpPr>
          <p:grpSpPr>
            <a:xfrm>
              <a:off x="5460858" y="2889250"/>
              <a:ext cx="508000" cy="584200"/>
              <a:chOff x="3921126" y="2889250"/>
              <a:chExt cx="508000" cy="584200"/>
            </a:xfrm>
          </p:grpSpPr>
          <p:sp>
            <p:nvSpPr>
              <p:cNvPr id="52" name="Freeform 49"/>
              <p:cNvSpPr>
                <a:spLocks/>
              </p:cNvSpPr>
              <p:nvPr userDrawn="1"/>
            </p:nvSpPr>
            <p:spPr bwMode="auto">
              <a:xfrm>
                <a:off x="3921126" y="3181350"/>
                <a:ext cx="508000" cy="292100"/>
              </a:xfrm>
              <a:custGeom>
                <a:avLst/>
                <a:gdLst>
                  <a:gd name="T0" fmla="*/ 320 w 320"/>
                  <a:gd name="T1" fmla="*/ 184 h 184"/>
                  <a:gd name="T2" fmla="*/ 320 w 320"/>
                  <a:gd name="T3" fmla="*/ 0 h 184"/>
                  <a:gd name="T4" fmla="*/ 0 w 320"/>
                  <a:gd name="T5" fmla="*/ 0 h 184"/>
                  <a:gd name="T6" fmla="*/ 320 w 320"/>
                  <a:gd name="T7" fmla="*/ 184 h 184"/>
                </a:gdLst>
                <a:ahLst/>
                <a:cxnLst>
                  <a:cxn ang="0">
                    <a:pos x="T0" y="T1"/>
                  </a:cxn>
                  <a:cxn ang="0">
                    <a:pos x="T2" y="T3"/>
                  </a:cxn>
                  <a:cxn ang="0">
                    <a:pos x="T4" y="T5"/>
                  </a:cxn>
                  <a:cxn ang="0">
                    <a:pos x="T6" y="T7"/>
                  </a:cxn>
                </a:cxnLst>
                <a:rect l="0" t="0" r="r" b="b"/>
                <a:pathLst>
                  <a:path w="320" h="184">
                    <a:moveTo>
                      <a:pt x="320" y="184"/>
                    </a:moveTo>
                    <a:lnTo>
                      <a:pt x="320" y="0"/>
                    </a:lnTo>
                    <a:lnTo>
                      <a:pt x="0" y="0"/>
                    </a:lnTo>
                    <a:lnTo>
                      <a:pt x="320" y="184"/>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3" name="Freeform 50"/>
              <p:cNvSpPr>
                <a:spLocks/>
              </p:cNvSpPr>
              <p:nvPr userDrawn="1"/>
            </p:nvSpPr>
            <p:spPr bwMode="auto">
              <a:xfrm>
                <a:off x="3921126" y="2889250"/>
                <a:ext cx="508000" cy="292100"/>
              </a:xfrm>
              <a:custGeom>
                <a:avLst/>
                <a:gdLst>
                  <a:gd name="T0" fmla="*/ 0 w 320"/>
                  <a:gd name="T1" fmla="*/ 184 h 184"/>
                  <a:gd name="T2" fmla="*/ 320 w 320"/>
                  <a:gd name="T3" fmla="*/ 184 h 184"/>
                  <a:gd name="T4" fmla="*/ 320 w 320"/>
                  <a:gd name="T5" fmla="*/ 0 h 184"/>
                  <a:gd name="T6" fmla="*/ 0 w 320"/>
                  <a:gd name="T7" fmla="*/ 184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320" y="0"/>
                    </a:lnTo>
                    <a:lnTo>
                      <a:pt x="0" y="184"/>
                    </a:lnTo>
                    <a:lnTo>
                      <a:pt x="0" y="184"/>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3" name="Group 32"/>
            <p:cNvGrpSpPr/>
            <p:nvPr userDrawn="1"/>
          </p:nvGrpSpPr>
          <p:grpSpPr>
            <a:xfrm>
              <a:off x="4952858" y="3473450"/>
              <a:ext cx="508000" cy="584200"/>
              <a:chOff x="3413126" y="3473450"/>
              <a:chExt cx="508000" cy="584200"/>
            </a:xfrm>
          </p:grpSpPr>
          <p:sp>
            <p:nvSpPr>
              <p:cNvPr id="50" name="Freeform 51"/>
              <p:cNvSpPr>
                <a:spLocks/>
              </p:cNvSpPr>
              <p:nvPr userDrawn="1"/>
            </p:nvSpPr>
            <p:spPr bwMode="auto">
              <a:xfrm>
                <a:off x="3413126" y="3473450"/>
                <a:ext cx="508000" cy="292100"/>
              </a:xfrm>
              <a:custGeom>
                <a:avLst/>
                <a:gdLst>
                  <a:gd name="T0" fmla="*/ 260 w 320"/>
                  <a:gd name="T1" fmla="*/ 150 h 184"/>
                  <a:gd name="T2" fmla="*/ 0 w 320"/>
                  <a:gd name="T3" fmla="*/ 0 h 184"/>
                  <a:gd name="T4" fmla="*/ 0 w 320"/>
                  <a:gd name="T5" fmla="*/ 184 h 184"/>
                  <a:gd name="T6" fmla="*/ 320 w 320"/>
                  <a:gd name="T7" fmla="*/ 184 h 184"/>
                  <a:gd name="T8" fmla="*/ 260 w 320"/>
                  <a:gd name="T9" fmla="*/ 150 h 184"/>
                </a:gdLst>
                <a:ahLst/>
                <a:cxnLst>
                  <a:cxn ang="0">
                    <a:pos x="T0" y="T1"/>
                  </a:cxn>
                  <a:cxn ang="0">
                    <a:pos x="T2" y="T3"/>
                  </a:cxn>
                  <a:cxn ang="0">
                    <a:pos x="T4" y="T5"/>
                  </a:cxn>
                  <a:cxn ang="0">
                    <a:pos x="T6" y="T7"/>
                  </a:cxn>
                  <a:cxn ang="0">
                    <a:pos x="T8" y="T9"/>
                  </a:cxn>
                </a:cxnLst>
                <a:rect l="0" t="0" r="r" b="b"/>
                <a:pathLst>
                  <a:path w="320" h="184">
                    <a:moveTo>
                      <a:pt x="260" y="150"/>
                    </a:moveTo>
                    <a:lnTo>
                      <a:pt x="0" y="0"/>
                    </a:lnTo>
                    <a:lnTo>
                      <a:pt x="0" y="184"/>
                    </a:lnTo>
                    <a:lnTo>
                      <a:pt x="320" y="184"/>
                    </a:lnTo>
                    <a:lnTo>
                      <a:pt x="260" y="15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1" name="Freeform 52"/>
              <p:cNvSpPr>
                <a:spLocks/>
              </p:cNvSpPr>
              <p:nvPr userDrawn="1"/>
            </p:nvSpPr>
            <p:spPr bwMode="auto">
              <a:xfrm>
                <a:off x="3413126" y="3765550"/>
                <a:ext cx="508000" cy="292100"/>
              </a:xfrm>
              <a:custGeom>
                <a:avLst/>
                <a:gdLst>
                  <a:gd name="T0" fmla="*/ 0 w 320"/>
                  <a:gd name="T1" fmla="*/ 0 h 184"/>
                  <a:gd name="T2" fmla="*/ 0 w 320"/>
                  <a:gd name="T3" fmla="*/ 184 h 184"/>
                  <a:gd name="T4" fmla="*/ 320 w 320"/>
                  <a:gd name="T5" fmla="*/ 0 h 184"/>
                  <a:gd name="T6" fmla="*/ 320 w 320"/>
                  <a:gd name="T7" fmla="*/ 0 h 184"/>
                  <a:gd name="T8" fmla="*/ 0 w 320"/>
                  <a:gd name="T9" fmla="*/ 0 h 184"/>
                </a:gdLst>
                <a:ahLst/>
                <a:cxnLst>
                  <a:cxn ang="0">
                    <a:pos x="T0" y="T1"/>
                  </a:cxn>
                  <a:cxn ang="0">
                    <a:pos x="T2" y="T3"/>
                  </a:cxn>
                  <a:cxn ang="0">
                    <a:pos x="T4" y="T5"/>
                  </a:cxn>
                  <a:cxn ang="0">
                    <a:pos x="T6" y="T7"/>
                  </a:cxn>
                  <a:cxn ang="0">
                    <a:pos x="T8" y="T9"/>
                  </a:cxn>
                </a:cxnLst>
                <a:rect l="0" t="0" r="r" b="b"/>
                <a:pathLst>
                  <a:path w="320" h="184">
                    <a:moveTo>
                      <a:pt x="0" y="0"/>
                    </a:moveTo>
                    <a:lnTo>
                      <a:pt x="0" y="184"/>
                    </a:lnTo>
                    <a:lnTo>
                      <a:pt x="320" y="0"/>
                    </a:lnTo>
                    <a:lnTo>
                      <a:pt x="320" y="0"/>
                    </a:lnTo>
                    <a:lnTo>
                      <a:pt x="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4" name="Group 33"/>
            <p:cNvGrpSpPr/>
            <p:nvPr userDrawn="1"/>
          </p:nvGrpSpPr>
          <p:grpSpPr>
            <a:xfrm>
              <a:off x="5460858" y="2305050"/>
              <a:ext cx="508000" cy="584200"/>
              <a:chOff x="3921126" y="2305050"/>
              <a:chExt cx="508000" cy="584200"/>
            </a:xfrm>
          </p:grpSpPr>
          <p:sp>
            <p:nvSpPr>
              <p:cNvPr id="48" name="Freeform 55"/>
              <p:cNvSpPr>
                <a:spLocks/>
              </p:cNvSpPr>
              <p:nvPr userDrawn="1"/>
            </p:nvSpPr>
            <p:spPr bwMode="auto">
              <a:xfrm>
                <a:off x="3921126" y="2305050"/>
                <a:ext cx="508000" cy="292100"/>
              </a:xfrm>
              <a:custGeom>
                <a:avLst/>
                <a:gdLst>
                  <a:gd name="T0" fmla="*/ 0 w 320"/>
                  <a:gd name="T1" fmla="*/ 184 h 184"/>
                  <a:gd name="T2" fmla="*/ 320 w 320"/>
                  <a:gd name="T3" fmla="*/ 184 h 184"/>
                  <a:gd name="T4" fmla="*/ 320 w 320"/>
                  <a:gd name="T5" fmla="*/ 0 h 184"/>
                  <a:gd name="T6" fmla="*/ 0 w 320"/>
                  <a:gd name="T7" fmla="*/ 184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320" y="0"/>
                    </a:lnTo>
                    <a:lnTo>
                      <a:pt x="0" y="184"/>
                    </a:lnTo>
                    <a:lnTo>
                      <a:pt x="0" y="184"/>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9" name="Freeform 56"/>
              <p:cNvSpPr>
                <a:spLocks/>
              </p:cNvSpPr>
              <p:nvPr userDrawn="1"/>
            </p:nvSpPr>
            <p:spPr bwMode="auto">
              <a:xfrm>
                <a:off x="3921126" y="2597150"/>
                <a:ext cx="508000" cy="292100"/>
              </a:xfrm>
              <a:custGeom>
                <a:avLst/>
                <a:gdLst>
                  <a:gd name="T0" fmla="*/ 0 w 320"/>
                  <a:gd name="T1" fmla="*/ 0 h 184"/>
                  <a:gd name="T2" fmla="*/ 320 w 320"/>
                  <a:gd name="T3" fmla="*/ 184 h 184"/>
                  <a:gd name="T4" fmla="*/ 320 w 320"/>
                  <a:gd name="T5" fmla="*/ 0 h 184"/>
                  <a:gd name="T6" fmla="*/ 0 w 320"/>
                  <a:gd name="T7" fmla="*/ 0 h 184"/>
                </a:gdLst>
                <a:ahLst/>
                <a:cxnLst>
                  <a:cxn ang="0">
                    <a:pos x="T0" y="T1"/>
                  </a:cxn>
                  <a:cxn ang="0">
                    <a:pos x="T2" y="T3"/>
                  </a:cxn>
                  <a:cxn ang="0">
                    <a:pos x="T4" y="T5"/>
                  </a:cxn>
                  <a:cxn ang="0">
                    <a:pos x="T6" y="T7"/>
                  </a:cxn>
                </a:cxnLst>
                <a:rect l="0" t="0" r="r" b="b"/>
                <a:pathLst>
                  <a:path w="320" h="184">
                    <a:moveTo>
                      <a:pt x="0" y="0"/>
                    </a:moveTo>
                    <a:lnTo>
                      <a:pt x="320" y="184"/>
                    </a:lnTo>
                    <a:lnTo>
                      <a:pt x="320" y="0"/>
                    </a:lnTo>
                    <a:lnTo>
                      <a:pt x="0" y="0"/>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5" name="Group 34"/>
            <p:cNvGrpSpPr/>
            <p:nvPr userDrawn="1"/>
          </p:nvGrpSpPr>
          <p:grpSpPr>
            <a:xfrm>
              <a:off x="4952858" y="2597150"/>
              <a:ext cx="1016000" cy="584200"/>
              <a:chOff x="3413126" y="2597150"/>
              <a:chExt cx="1016000" cy="584200"/>
            </a:xfrm>
          </p:grpSpPr>
          <p:sp>
            <p:nvSpPr>
              <p:cNvPr id="44" name="Freeform 58"/>
              <p:cNvSpPr>
                <a:spLocks/>
              </p:cNvSpPr>
              <p:nvPr userDrawn="1"/>
            </p:nvSpPr>
            <p:spPr bwMode="auto">
              <a:xfrm>
                <a:off x="3413126" y="2597150"/>
                <a:ext cx="508000" cy="292100"/>
              </a:xfrm>
              <a:custGeom>
                <a:avLst/>
                <a:gdLst>
                  <a:gd name="T0" fmla="*/ 0 w 320"/>
                  <a:gd name="T1" fmla="*/ 184 h 184"/>
                  <a:gd name="T2" fmla="*/ 0 w 320"/>
                  <a:gd name="T3" fmla="*/ 184 h 184"/>
                  <a:gd name="T4" fmla="*/ 320 w 320"/>
                  <a:gd name="T5" fmla="*/ 184 h 184"/>
                  <a:gd name="T6" fmla="*/ 320 w 320"/>
                  <a:gd name="T7" fmla="*/ 0 h 184"/>
                  <a:gd name="T8" fmla="*/ 320 w 320"/>
                  <a:gd name="T9" fmla="*/ 0 h 184"/>
                  <a:gd name="T10" fmla="*/ 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0" y="184"/>
                    </a:moveTo>
                    <a:lnTo>
                      <a:pt x="0" y="184"/>
                    </a:lnTo>
                    <a:lnTo>
                      <a:pt x="320" y="184"/>
                    </a:lnTo>
                    <a:lnTo>
                      <a:pt x="320" y="0"/>
                    </a:lnTo>
                    <a:lnTo>
                      <a:pt x="320" y="0"/>
                    </a:lnTo>
                    <a:lnTo>
                      <a:pt x="0" y="18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5" name="Freeform 59"/>
              <p:cNvSpPr>
                <a:spLocks/>
              </p:cNvSpPr>
              <p:nvPr userDrawn="1"/>
            </p:nvSpPr>
            <p:spPr bwMode="auto">
              <a:xfrm>
                <a:off x="3921126" y="2889250"/>
                <a:ext cx="508000" cy="292100"/>
              </a:xfrm>
              <a:custGeom>
                <a:avLst/>
                <a:gdLst>
                  <a:gd name="T0" fmla="*/ 0 w 320"/>
                  <a:gd name="T1" fmla="*/ 184 h 184"/>
                  <a:gd name="T2" fmla="*/ 0 w 320"/>
                  <a:gd name="T3" fmla="*/ 184 h 184"/>
                  <a:gd name="T4" fmla="*/ 32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0" y="184"/>
                    </a:lnTo>
                    <a:lnTo>
                      <a:pt x="320" y="0"/>
                    </a:lnTo>
                    <a:lnTo>
                      <a:pt x="0" y="0"/>
                    </a:lnTo>
                    <a:lnTo>
                      <a:pt x="0" y="18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6" name="Freeform 60"/>
              <p:cNvSpPr>
                <a:spLocks/>
              </p:cNvSpPr>
              <p:nvPr userDrawn="1"/>
            </p:nvSpPr>
            <p:spPr bwMode="auto">
              <a:xfrm>
                <a:off x="3413126" y="2889250"/>
                <a:ext cx="508000" cy="292100"/>
              </a:xfrm>
              <a:custGeom>
                <a:avLst/>
                <a:gdLst>
                  <a:gd name="T0" fmla="*/ 78 w 320"/>
                  <a:gd name="T1" fmla="*/ 44 h 184"/>
                  <a:gd name="T2" fmla="*/ 320 w 320"/>
                  <a:gd name="T3" fmla="*/ 184 h 184"/>
                  <a:gd name="T4" fmla="*/ 320 w 320"/>
                  <a:gd name="T5" fmla="*/ 0 h 184"/>
                  <a:gd name="T6" fmla="*/ 0 w 320"/>
                  <a:gd name="T7" fmla="*/ 0 h 184"/>
                  <a:gd name="T8" fmla="*/ 78 w 320"/>
                  <a:gd name="T9" fmla="*/ 44 h 184"/>
                </a:gdLst>
                <a:ahLst/>
                <a:cxnLst>
                  <a:cxn ang="0">
                    <a:pos x="T0" y="T1"/>
                  </a:cxn>
                  <a:cxn ang="0">
                    <a:pos x="T2" y="T3"/>
                  </a:cxn>
                  <a:cxn ang="0">
                    <a:pos x="T4" y="T5"/>
                  </a:cxn>
                  <a:cxn ang="0">
                    <a:pos x="T6" y="T7"/>
                  </a:cxn>
                  <a:cxn ang="0">
                    <a:pos x="T8" y="T9"/>
                  </a:cxn>
                </a:cxnLst>
                <a:rect l="0" t="0" r="r" b="b"/>
                <a:pathLst>
                  <a:path w="320" h="184">
                    <a:moveTo>
                      <a:pt x="78" y="44"/>
                    </a:moveTo>
                    <a:lnTo>
                      <a:pt x="320" y="184"/>
                    </a:lnTo>
                    <a:lnTo>
                      <a:pt x="320" y="0"/>
                    </a:lnTo>
                    <a:lnTo>
                      <a:pt x="0" y="0"/>
                    </a:lnTo>
                    <a:lnTo>
                      <a:pt x="78" y="4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7" name="Freeform 62"/>
              <p:cNvSpPr>
                <a:spLocks/>
              </p:cNvSpPr>
              <p:nvPr userDrawn="1"/>
            </p:nvSpPr>
            <p:spPr bwMode="auto">
              <a:xfrm>
                <a:off x="3921126" y="2597150"/>
                <a:ext cx="508000" cy="292100"/>
              </a:xfrm>
              <a:custGeom>
                <a:avLst/>
                <a:gdLst>
                  <a:gd name="T0" fmla="*/ 0 w 320"/>
                  <a:gd name="T1" fmla="*/ 0 h 184"/>
                  <a:gd name="T2" fmla="*/ 0 w 320"/>
                  <a:gd name="T3" fmla="*/ 184 h 184"/>
                  <a:gd name="T4" fmla="*/ 320 w 320"/>
                  <a:gd name="T5" fmla="*/ 184 h 184"/>
                  <a:gd name="T6" fmla="*/ 320 w 320"/>
                  <a:gd name="T7" fmla="*/ 184 h 184"/>
                  <a:gd name="T8" fmla="*/ 0 w 320"/>
                  <a:gd name="T9" fmla="*/ 0 h 184"/>
                  <a:gd name="T10" fmla="*/ 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0" y="0"/>
                    </a:moveTo>
                    <a:lnTo>
                      <a:pt x="0" y="184"/>
                    </a:lnTo>
                    <a:lnTo>
                      <a:pt x="320" y="184"/>
                    </a:lnTo>
                    <a:lnTo>
                      <a:pt x="320" y="184"/>
                    </a:lnTo>
                    <a:lnTo>
                      <a:pt x="0" y="0"/>
                    </a:lnTo>
                    <a:lnTo>
                      <a:pt x="0"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6" name="Group 35"/>
            <p:cNvGrpSpPr/>
            <p:nvPr userDrawn="1"/>
          </p:nvGrpSpPr>
          <p:grpSpPr>
            <a:xfrm>
              <a:off x="4952858" y="2012950"/>
              <a:ext cx="1016000" cy="584200"/>
              <a:chOff x="3413126" y="2012950"/>
              <a:chExt cx="1016000" cy="584200"/>
            </a:xfrm>
          </p:grpSpPr>
          <p:sp>
            <p:nvSpPr>
              <p:cNvPr id="40" name="Freeform 65"/>
              <p:cNvSpPr>
                <a:spLocks/>
              </p:cNvSpPr>
              <p:nvPr userDrawn="1"/>
            </p:nvSpPr>
            <p:spPr bwMode="auto">
              <a:xfrm>
                <a:off x="3413126" y="2305050"/>
                <a:ext cx="508000" cy="292100"/>
              </a:xfrm>
              <a:custGeom>
                <a:avLst/>
                <a:gdLst>
                  <a:gd name="T0" fmla="*/ 320 w 320"/>
                  <a:gd name="T1" fmla="*/ 0 h 184"/>
                  <a:gd name="T2" fmla="*/ 0 w 320"/>
                  <a:gd name="T3" fmla="*/ 0 h 184"/>
                  <a:gd name="T4" fmla="*/ 0 w 320"/>
                  <a:gd name="T5" fmla="*/ 0 h 184"/>
                  <a:gd name="T6" fmla="*/ 256 w 320"/>
                  <a:gd name="T7" fmla="*/ 148 h 184"/>
                  <a:gd name="T8" fmla="*/ 320 w 320"/>
                  <a:gd name="T9" fmla="*/ 184 h 184"/>
                  <a:gd name="T10" fmla="*/ 32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320" y="0"/>
                    </a:moveTo>
                    <a:lnTo>
                      <a:pt x="0" y="0"/>
                    </a:lnTo>
                    <a:lnTo>
                      <a:pt x="0" y="0"/>
                    </a:lnTo>
                    <a:lnTo>
                      <a:pt x="256" y="148"/>
                    </a:lnTo>
                    <a:lnTo>
                      <a:pt x="320" y="184"/>
                    </a:lnTo>
                    <a:lnTo>
                      <a:pt x="320" y="0"/>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1" name="Freeform 66"/>
              <p:cNvSpPr>
                <a:spLocks/>
              </p:cNvSpPr>
              <p:nvPr userDrawn="1"/>
            </p:nvSpPr>
            <p:spPr bwMode="auto">
              <a:xfrm>
                <a:off x="3921126" y="2305050"/>
                <a:ext cx="508000" cy="292100"/>
              </a:xfrm>
              <a:custGeom>
                <a:avLst/>
                <a:gdLst>
                  <a:gd name="T0" fmla="*/ 0 w 320"/>
                  <a:gd name="T1" fmla="*/ 184 h 184"/>
                  <a:gd name="T2" fmla="*/ 0 w 320"/>
                  <a:gd name="T3" fmla="*/ 184 h 184"/>
                  <a:gd name="T4" fmla="*/ 0 w 320"/>
                  <a:gd name="T5" fmla="*/ 184 h 184"/>
                  <a:gd name="T6" fmla="*/ 320 w 320"/>
                  <a:gd name="T7" fmla="*/ 0 h 184"/>
                  <a:gd name="T8" fmla="*/ 320 w 320"/>
                  <a:gd name="T9" fmla="*/ 0 h 184"/>
                  <a:gd name="T10" fmla="*/ 0 w 320"/>
                  <a:gd name="T11" fmla="*/ 0 h 184"/>
                  <a:gd name="T12" fmla="*/ 0 w 320"/>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320" h="184">
                    <a:moveTo>
                      <a:pt x="0" y="184"/>
                    </a:moveTo>
                    <a:lnTo>
                      <a:pt x="0" y="184"/>
                    </a:lnTo>
                    <a:lnTo>
                      <a:pt x="0" y="184"/>
                    </a:lnTo>
                    <a:lnTo>
                      <a:pt x="320" y="0"/>
                    </a:lnTo>
                    <a:lnTo>
                      <a:pt x="320" y="0"/>
                    </a:lnTo>
                    <a:lnTo>
                      <a:pt x="0" y="0"/>
                    </a:lnTo>
                    <a:lnTo>
                      <a:pt x="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2" name="Freeform 67"/>
              <p:cNvSpPr>
                <a:spLocks/>
              </p:cNvSpPr>
              <p:nvPr userDrawn="1"/>
            </p:nvSpPr>
            <p:spPr bwMode="auto">
              <a:xfrm>
                <a:off x="3413126" y="2012950"/>
                <a:ext cx="508000" cy="292100"/>
              </a:xfrm>
              <a:custGeom>
                <a:avLst/>
                <a:gdLst>
                  <a:gd name="T0" fmla="*/ 320 w 320"/>
                  <a:gd name="T1" fmla="*/ 184 h 184"/>
                  <a:gd name="T2" fmla="*/ 320 w 320"/>
                  <a:gd name="T3" fmla="*/ 0 h 184"/>
                  <a:gd name="T4" fmla="*/ 320 w 320"/>
                  <a:gd name="T5" fmla="*/ 0 h 184"/>
                  <a:gd name="T6" fmla="*/ 216 w 320"/>
                  <a:gd name="T7" fmla="*/ 60 h 184"/>
                  <a:gd name="T8" fmla="*/ 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320" y="0"/>
                    </a:lnTo>
                    <a:lnTo>
                      <a:pt x="320" y="0"/>
                    </a:lnTo>
                    <a:lnTo>
                      <a:pt x="216" y="60"/>
                    </a:lnTo>
                    <a:lnTo>
                      <a:pt x="0" y="184"/>
                    </a:lnTo>
                    <a:lnTo>
                      <a:pt x="32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3" name="Freeform 71"/>
              <p:cNvSpPr>
                <a:spLocks/>
              </p:cNvSpPr>
              <p:nvPr userDrawn="1"/>
            </p:nvSpPr>
            <p:spPr bwMode="auto">
              <a:xfrm>
                <a:off x="3921126" y="2012950"/>
                <a:ext cx="508000" cy="292100"/>
              </a:xfrm>
              <a:custGeom>
                <a:avLst/>
                <a:gdLst>
                  <a:gd name="T0" fmla="*/ 0 w 320"/>
                  <a:gd name="T1" fmla="*/ 184 h 184"/>
                  <a:gd name="T2" fmla="*/ 320 w 320"/>
                  <a:gd name="T3" fmla="*/ 184 h 184"/>
                  <a:gd name="T4" fmla="*/ 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0" y="0"/>
                    </a:lnTo>
                    <a:lnTo>
                      <a:pt x="0" y="0"/>
                    </a:lnTo>
                    <a:lnTo>
                      <a:pt x="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7" name="Group 36"/>
            <p:cNvGrpSpPr/>
            <p:nvPr userDrawn="1"/>
          </p:nvGrpSpPr>
          <p:grpSpPr>
            <a:xfrm>
              <a:off x="4952858" y="1717675"/>
              <a:ext cx="508000" cy="587375"/>
              <a:chOff x="3413126" y="1717675"/>
              <a:chExt cx="508000" cy="587375"/>
            </a:xfrm>
          </p:grpSpPr>
          <p:sp>
            <p:nvSpPr>
              <p:cNvPr id="38" name="Freeform 74"/>
              <p:cNvSpPr>
                <a:spLocks/>
              </p:cNvSpPr>
              <p:nvPr userDrawn="1"/>
            </p:nvSpPr>
            <p:spPr bwMode="auto">
              <a:xfrm>
                <a:off x="3413126" y="2012950"/>
                <a:ext cx="508000" cy="292100"/>
              </a:xfrm>
              <a:custGeom>
                <a:avLst/>
                <a:gdLst>
                  <a:gd name="T0" fmla="*/ 216 w 320"/>
                  <a:gd name="T1" fmla="*/ 60 h 184"/>
                  <a:gd name="T2" fmla="*/ 320 w 320"/>
                  <a:gd name="T3" fmla="*/ 0 h 184"/>
                  <a:gd name="T4" fmla="*/ 0 w 320"/>
                  <a:gd name="T5" fmla="*/ 0 h 184"/>
                  <a:gd name="T6" fmla="*/ 0 w 320"/>
                  <a:gd name="T7" fmla="*/ 184 h 184"/>
                  <a:gd name="T8" fmla="*/ 0 w 320"/>
                  <a:gd name="T9" fmla="*/ 184 h 184"/>
                  <a:gd name="T10" fmla="*/ 216 w 320"/>
                  <a:gd name="T11" fmla="*/ 60 h 184"/>
                </a:gdLst>
                <a:ahLst/>
                <a:cxnLst>
                  <a:cxn ang="0">
                    <a:pos x="T0" y="T1"/>
                  </a:cxn>
                  <a:cxn ang="0">
                    <a:pos x="T2" y="T3"/>
                  </a:cxn>
                  <a:cxn ang="0">
                    <a:pos x="T4" y="T5"/>
                  </a:cxn>
                  <a:cxn ang="0">
                    <a:pos x="T6" y="T7"/>
                  </a:cxn>
                  <a:cxn ang="0">
                    <a:pos x="T8" y="T9"/>
                  </a:cxn>
                  <a:cxn ang="0">
                    <a:pos x="T10" y="T11"/>
                  </a:cxn>
                </a:cxnLst>
                <a:rect l="0" t="0" r="r" b="b"/>
                <a:pathLst>
                  <a:path w="320" h="184">
                    <a:moveTo>
                      <a:pt x="216" y="60"/>
                    </a:moveTo>
                    <a:lnTo>
                      <a:pt x="320" y="0"/>
                    </a:lnTo>
                    <a:lnTo>
                      <a:pt x="0" y="0"/>
                    </a:lnTo>
                    <a:lnTo>
                      <a:pt x="0" y="184"/>
                    </a:lnTo>
                    <a:lnTo>
                      <a:pt x="0" y="184"/>
                    </a:lnTo>
                    <a:lnTo>
                      <a:pt x="216" y="6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39" name="Freeform 75"/>
              <p:cNvSpPr>
                <a:spLocks/>
              </p:cNvSpPr>
              <p:nvPr userDrawn="1"/>
            </p:nvSpPr>
            <p:spPr bwMode="auto">
              <a:xfrm>
                <a:off x="3413126" y="1717675"/>
                <a:ext cx="508000" cy="295275"/>
              </a:xfrm>
              <a:custGeom>
                <a:avLst/>
                <a:gdLst>
                  <a:gd name="T0" fmla="*/ 320 w 320"/>
                  <a:gd name="T1" fmla="*/ 186 h 186"/>
                  <a:gd name="T2" fmla="*/ 0 w 320"/>
                  <a:gd name="T3" fmla="*/ 0 h 186"/>
                  <a:gd name="T4" fmla="*/ 0 w 320"/>
                  <a:gd name="T5" fmla="*/ 186 h 186"/>
                  <a:gd name="T6" fmla="*/ 320 w 320"/>
                  <a:gd name="T7" fmla="*/ 186 h 186"/>
                  <a:gd name="T8" fmla="*/ 320 w 320"/>
                  <a:gd name="T9" fmla="*/ 186 h 186"/>
                </a:gdLst>
                <a:ahLst/>
                <a:cxnLst>
                  <a:cxn ang="0">
                    <a:pos x="T0" y="T1"/>
                  </a:cxn>
                  <a:cxn ang="0">
                    <a:pos x="T2" y="T3"/>
                  </a:cxn>
                  <a:cxn ang="0">
                    <a:pos x="T4" y="T5"/>
                  </a:cxn>
                  <a:cxn ang="0">
                    <a:pos x="T6" y="T7"/>
                  </a:cxn>
                  <a:cxn ang="0">
                    <a:pos x="T8" y="T9"/>
                  </a:cxn>
                </a:cxnLst>
                <a:rect l="0" t="0" r="r" b="b"/>
                <a:pathLst>
                  <a:path w="320" h="186">
                    <a:moveTo>
                      <a:pt x="320" y="186"/>
                    </a:moveTo>
                    <a:lnTo>
                      <a:pt x="0" y="0"/>
                    </a:lnTo>
                    <a:lnTo>
                      <a:pt x="0" y="186"/>
                    </a:lnTo>
                    <a:lnTo>
                      <a:pt x="320" y="186"/>
                    </a:lnTo>
                    <a:lnTo>
                      <a:pt x="320" y="186"/>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grpSp>
        <p:nvGrpSpPr>
          <p:cNvPr id="62" name="Group 61"/>
          <p:cNvGrpSpPr>
            <a:grpSpLocks/>
          </p:cNvGrpSpPr>
          <p:nvPr userDrawn="1"/>
        </p:nvGrpSpPr>
        <p:grpSpPr>
          <a:xfrm flipH="1">
            <a:off x="7896225" y="1351915"/>
            <a:ext cx="1247775" cy="2879725"/>
            <a:chOff x="4952858" y="1717675"/>
            <a:chExt cx="1016000" cy="2339975"/>
          </a:xfrm>
        </p:grpSpPr>
        <p:grpSp>
          <p:nvGrpSpPr>
            <p:cNvPr id="63" name="Group 62"/>
            <p:cNvGrpSpPr/>
            <p:nvPr userDrawn="1"/>
          </p:nvGrpSpPr>
          <p:grpSpPr>
            <a:xfrm>
              <a:off x="4952858" y="3181350"/>
              <a:ext cx="1016000" cy="584200"/>
              <a:chOff x="3413126" y="3181350"/>
              <a:chExt cx="1016000" cy="584200"/>
            </a:xfrm>
          </p:grpSpPr>
          <p:sp>
            <p:nvSpPr>
              <p:cNvPr id="92" name="Freeform 35"/>
              <p:cNvSpPr>
                <a:spLocks/>
              </p:cNvSpPr>
              <p:nvPr userDrawn="1"/>
            </p:nvSpPr>
            <p:spPr bwMode="auto">
              <a:xfrm>
                <a:off x="3921126" y="3473450"/>
                <a:ext cx="508000" cy="292100"/>
              </a:xfrm>
              <a:custGeom>
                <a:avLst/>
                <a:gdLst>
                  <a:gd name="T0" fmla="*/ 0 w 320"/>
                  <a:gd name="T1" fmla="*/ 184 h 184"/>
                  <a:gd name="T2" fmla="*/ 0 w 320"/>
                  <a:gd name="T3" fmla="*/ 184 h 184"/>
                  <a:gd name="T4" fmla="*/ 32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0" y="184"/>
                    </a:lnTo>
                    <a:lnTo>
                      <a:pt x="320" y="0"/>
                    </a:lnTo>
                    <a:lnTo>
                      <a:pt x="0" y="0"/>
                    </a:lnTo>
                    <a:lnTo>
                      <a:pt x="0" y="184"/>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93" name="Freeform 38"/>
              <p:cNvSpPr>
                <a:spLocks/>
              </p:cNvSpPr>
              <p:nvPr userDrawn="1"/>
            </p:nvSpPr>
            <p:spPr bwMode="auto">
              <a:xfrm>
                <a:off x="3921126" y="3181350"/>
                <a:ext cx="508000" cy="292100"/>
              </a:xfrm>
              <a:custGeom>
                <a:avLst/>
                <a:gdLst>
                  <a:gd name="T0" fmla="*/ 0 w 320"/>
                  <a:gd name="T1" fmla="*/ 0 h 184"/>
                  <a:gd name="T2" fmla="*/ 0 w 320"/>
                  <a:gd name="T3" fmla="*/ 184 h 184"/>
                  <a:gd name="T4" fmla="*/ 320 w 320"/>
                  <a:gd name="T5" fmla="*/ 184 h 184"/>
                  <a:gd name="T6" fmla="*/ 320 w 320"/>
                  <a:gd name="T7" fmla="*/ 184 h 184"/>
                  <a:gd name="T8" fmla="*/ 0 w 320"/>
                  <a:gd name="T9" fmla="*/ 0 h 184"/>
                  <a:gd name="T10" fmla="*/ 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0" y="0"/>
                    </a:moveTo>
                    <a:lnTo>
                      <a:pt x="0" y="184"/>
                    </a:lnTo>
                    <a:lnTo>
                      <a:pt x="320" y="184"/>
                    </a:lnTo>
                    <a:lnTo>
                      <a:pt x="320" y="184"/>
                    </a:lnTo>
                    <a:lnTo>
                      <a:pt x="0" y="0"/>
                    </a:lnTo>
                    <a:lnTo>
                      <a:pt x="0"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94" name="Freeform 39"/>
              <p:cNvSpPr>
                <a:spLocks/>
              </p:cNvSpPr>
              <p:nvPr userDrawn="1"/>
            </p:nvSpPr>
            <p:spPr bwMode="auto">
              <a:xfrm>
                <a:off x="3413126" y="3181350"/>
                <a:ext cx="508000" cy="292100"/>
              </a:xfrm>
              <a:custGeom>
                <a:avLst/>
                <a:gdLst>
                  <a:gd name="T0" fmla="*/ 0 w 320"/>
                  <a:gd name="T1" fmla="*/ 184 h 184"/>
                  <a:gd name="T2" fmla="*/ 0 w 320"/>
                  <a:gd name="T3" fmla="*/ 184 h 184"/>
                  <a:gd name="T4" fmla="*/ 320 w 320"/>
                  <a:gd name="T5" fmla="*/ 184 h 184"/>
                  <a:gd name="T6" fmla="*/ 320 w 320"/>
                  <a:gd name="T7" fmla="*/ 0 h 184"/>
                  <a:gd name="T8" fmla="*/ 222 w 320"/>
                  <a:gd name="T9" fmla="*/ 58 h 184"/>
                  <a:gd name="T10" fmla="*/ 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0" y="184"/>
                    </a:moveTo>
                    <a:lnTo>
                      <a:pt x="0" y="184"/>
                    </a:lnTo>
                    <a:lnTo>
                      <a:pt x="320" y="184"/>
                    </a:lnTo>
                    <a:lnTo>
                      <a:pt x="320" y="0"/>
                    </a:lnTo>
                    <a:lnTo>
                      <a:pt x="222" y="58"/>
                    </a:lnTo>
                    <a:lnTo>
                      <a:pt x="0" y="184"/>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95" name="Freeform 41"/>
              <p:cNvSpPr>
                <a:spLocks/>
              </p:cNvSpPr>
              <p:nvPr userDrawn="1"/>
            </p:nvSpPr>
            <p:spPr bwMode="auto">
              <a:xfrm>
                <a:off x="3413126" y="3473450"/>
                <a:ext cx="508000" cy="292100"/>
              </a:xfrm>
              <a:custGeom>
                <a:avLst/>
                <a:gdLst>
                  <a:gd name="T0" fmla="*/ 260 w 320"/>
                  <a:gd name="T1" fmla="*/ 150 h 184"/>
                  <a:gd name="T2" fmla="*/ 320 w 320"/>
                  <a:gd name="T3" fmla="*/ 184 h 184"/>
                  <a:gd name="T4" fmla="*/ 320 w 320"/>
                  <a:gd name="T5" fmla="*/ 0 h 184"/>
                  <a:gd name="T6" fmla="*/ 0 w 320"/>
                  <a:gd name="T7" fmla="*/ 0 h 184"/>
                  <a:gd name="T8" fmla="*/ 260 w 320"/>
                  <a:gd name="T9" fmla="*/ 150 h 184"/>
                </a:gdLst>
                <a:ahLst/>
                <a:cxnLst>
                  <a:cxn ang="0">
                    <a:pos x="T0" y="T1"/>
                  </a:cxn>
                  <a:cxn ang="0">
                    <a:pos x="T2" y="T3"/>
                  </a:cxn>
                  <a:cxn ang="0">
                    <a:pos x="T4" y="T5"/>
                  </a:cxn>
                  <a:cxn ang="0">
                    <a:pos x="T6" y="T7"/>
                  </a:cxn>
                  <a:cxn ang="0">
                    <a:pos x="T8" y="T9"/>
                  </a:cxn>
                </a:cxnLst>
                <a:rect l="0" t="0" r="r" b="b"/>
                <a:pathLst>
                  <a:path w="320" h="184">
                    <a:moveTo>
                      <a:pt x="260" y="150"/>
                    </a:moveTo>
                    <a:lnTo>
                      <a:pt x="320" y="184"/>
                    </a:lnTo>
                    <a:lnTo>
                      <a:pt x="320" y="0"/>
                    </a:lnTo>
                    <a:lnTo>
                      <a:pt x="0" y="0"/>
                    </a:lnTo>
                    <a:lnTo>
                      <a:pt x="260" y="15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4" name="Group 63"/>
            <p:cNvGrpSpPr/>
            <p:nvPr userDrawn="1"/>
          </p:nvGrpSpPr>
          <p:grpSpPr>
            <a:xfrm>
              <a:off x="4952858" y="2889250"/>
              <a:ext cx="508000" cy="584200"/>
              <a:chOff x="3413126" y="2889250"/>
              <a:chExt cx="508000" cy="584200"/>
            </a:xfrm>
          </p:grpSpPr>
          <p:sp>
            <p:nvSpPr>
              <p:cNvPr id="90" name="Freeform 42"/>
              <p:cNvSpPr>
                <a:spLocks/>
              </p:cNvSpPr>
              <p:nvPr userDrawn="1"/>
            </p:nvSpPr>
            <p:spPr bwMode="auto">
              <a:xfrm>
                <a:off x="3413126" y="2889250"/>
                <a:ext cx="508000" cy="292100"/>
              </a:xfrm>
              <a:custGeom>
                <a:avLst/>
                <a:gdLst>
                  <a:gd name="T0" fmla="*/ 320 w 320"/>
                  <a:gd name="T1" fmla="*/ 184 h 184"/>
                  <a:gd name="T2" fmla="*/ 78 w 320"/>
                  <a:gd name="T3" fmla="*/ 44 h 184"/>
                  <a:gd name="T4" fmla="*/ 0 w 320"/>
                  <a:gd name="T5" fmla="*/ 0 h 184"/>
                  <a:gd name="T6" fmla="*/ 0 w 320"/>
                  <a:gd name="T7" fmla="*/ 184 h 184"/>
                  <a:gd name="T8" fmla="*/ 32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78" y="44"/>
                    </a:lnTo>
                    <a:lnTo>
                      <a:pt x="0" y="0"/>
                    </a:lnTo>
                    <a:lnTo>
                      <a:pt x="0" y="184"/>
                    </a:lnTo>
                    <a:lnTo>
                      <a:pt x="320" y="184"/>
                    </a:lnTo>
                    <a:lnTo>
                      <a:pt x="320" y="184"/>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91" name="Freeform 43"/>
              <p:cNvSpPr>
                <a:spLocks/>
              </p:cNvSpPr>
              <p:nvPr userDrawn="1"/>
            </p:nvSpPr>
            <p:spPr bwMode="auto">
              <a:xfrm>
                <a:off x="3413126" y="3181350"/>
                <a:ext cx="508000" cy="292100"/>
              </a:xfrm>
              <a:custGeom>
                <a:avLst/>
                <a:gdLst>
                  <a:gd name="T0" fmla="*/ 320 w 320"/>
                  <a:gd name="T1" fmla="*/ 0 h 184"/>
                  <a:gd name="T2" fmla="*/ 0 w 320"/>
                  <a:gd name="T3" fmla="*/ 0 h 184"/>
                  <a:gd name="T4" fmla="*/ 0 w 320"/>
                  <a:gd name="T5" fmla="*/ 184 h 184"/>
                  <a:gd name="T6" fmla="*/ 0 w 320"/>
                  <a:gd name="T7" fmla="*/ 184 h 184"/>
                  <a:gd name="T8" fmla="*/ 222 w 320"/>
                  <a:gd name="T9" fmla="*/ 58 h 184"/>
                  <a:gd name="T10" fmla="*/ 32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320" y="0"/>
                    </a:moveTo>
                    <a:lnTo>
                      <a:pt x="0" y="0"/>
                    </a:lnTo>
                    <a:lnTo>
                      <a:pt x="0" y="184"/>
                    </a:lnTo>
                    <a:lnTo>
                      <a:pt x="0" y="184"/>
                    </a:lnTo>
                    <a:lnTo>
                      <a:pt x="222" y="58"/>
                    </a:lnTo>
                    <a:lnTo>
                      <a:pt x="320"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5" name="Group 64"/>
            <p:cNvGrpSpPr/>
            <p:nvPr userDrawn="1"/>
          </p:nvGrpSpPr>
          <p:grpSpPr>
            <a:xfrm>
              <a:off x="4952858" y="2305050"/>
              <a:ext cx="508000" cy="584200"/>
              <a:chOff x="3413126" y="2305050"/>
              <a:chExt cx="508000" cy="584200"/>
            </a:xfrm>
          </p:grpSpPr>
          <p:sp>
            <p:nvSpPr>
              <p:cNvPr id="88" name="Freeform 47"/>
              <p:cNvSpPr>
                <a:spLocks/>
              </p:cNvSpPr>
              <p:nvPr userDrawn="1"/>
            </p:nvSpPr>
            <p:spPr bwMode="auto">
              <a:xfrm>
                <a:off x="3413126" y="2305050"/>
                <a:ext cx="508000" cy="292100"/>
              </a:xfrm>
              <a:custGeom>
                <a:avLst/>
                <a:gdLst>
                  <a:gd name="T0" fmla="*/ 320 w 320"/>
                  <a:gd name="T1" fmla="*/ 184 h 184"/>
                  <a:gd name="T2" fmla="*/ 256 w 320"/>
                  <a:gd name="T3" fmla="*/ 148 h 184"/>
                  <a:gd name="T4" fmla="*/ 0 w 320"/>
                  <a:gd name="T5" fmla="*/ 0 h 184"/>
                  <a:gd name="T6" fmla="*/ 0 w 320"/>
                  <a:gd name="T7" fmla="*/ 184 h 184"/>
                  <a:gd name="T8" fmla="*/ 32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256" y="148"/>
                    </a:lnTo>
                    <a:lnTo>
                      <a:pt x="0" y="0"/>
                    </a:lnTo>
                    <a:lnTo>
                      <a:pt x="0" y="184"/>
                    </a:lnTo>
                    <a:lnTo>
                      <a:pt x="320" y="184"/>
                    </a:lnTo>
                    <a:lnTo>
                      <a:pt x="320" y="184"/>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9" name="Freeform 48"/>
              <p:cNvSpPr>
                <a:spLocks/>
              </p:cNvSpPr>
              <p:nvPr userDrawn="1"/>
            </p:nvSpPr>
            <p:spPr bwMode="auto">
              <a:xfrm>
                <a:off x="3413126" y="2597150"/>
                <a:ext cx="508000" cy="292100"/>
              </a:xfrm>
              <a:custGeom>
                <a:avLst/>
                <a:gdLst>
                  <a:gd name="T0" fmla="*/ 0 w 320"/>
                  <a:gd name="T1" fmla="*/ 0 h 184"/>
                  <a:gd name="T2" fmla="*/ 0 w 320"/>
                  <a:gd name="T3" fmla="*/ 184 h 184"/>
                  <a:gd name="T4" fmla="*/ 320 w 320"/>
                  <a:gd name="T5" fmla="*/ 0 h 184"/>
                  <a:gd name="T6" fmla="*/ 0 w 320"/>
                  <a:gd name="T7" fmla="*/ 0 h 184"/>
                </a:gdLst>
                <a:ahLst/>
                <a:cxnLst>
                  <a:cxn ang="0">
                    <a:pos x="T0" y="T1"/>
                  </a:cxn>
                  <a:cxn ang="0">
                    <a:pos x="T2" y="T3"/>
                  </a:cxn>
                  <a:cxn ang="0">
                    <a:pos x="T4" y="T5"/>
                  </a:cxn>
                  <a:cxn ang="0">
                    <a:pos x="T6" y="T7"/>
                  </a:cxn>
                </a:cxnLst>
                <a:rect l="0" t="0" r="r" b="b"/>
                <a:pathLst>
                  <a:path w="320" h="184">
                    <a:moveTo>
                      <a:pt x="0" y="0"/>
                    </a:moveTo>
                    <a:lnTo>
                      <a:pt x="0" y="184"/>
                    </a:lnTo>
                    <a:lnTo>
                      <a:pt x="320" y="0"/>
                    </a:lnTo>
                    <a:lnTo>
                      <a:pt x="0"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6" name="Group 65"/>
            <p:cNvGrpSpPr/>
            <p:nvPr userDrawn="1"/>
          </p:nvGrpSpPr>
          <p:grpSpPr>
            <a:xfrm>
              <a:off x="5460858" y="2889250"/>
              <a:ext cx="508000" cy="584200"/>
              <a:chOff x="3921126" y="2889250"/>
              <a:chExt cx="508000" cy="584200"/>
            </a:xfrm>
          </p:grpSpPr>
          <p:sp>
            <p:nvSpPr>
              <p:cNvPr id="86" name="Freeform 49"/>
              <p:cNvSpPr>
                <a:spLocks/>
              </p:cNvSpPr>
              <p:nvPr userDrawn="1"/>
            </p:nvSpPr>
            <p:spPr bwMode="auto">
              <a:xfrm>
                <a:off x="3921126" y="3181350"/>
                <a:ext cx="508000" cy="292100"/>
              </a:xfrm>
              <a:custGeom>
                <a:avLst/>
                <a:gdLst>
                  <a:gd name="T0" fmla="*/ 320 w 320"/>
                  <a:gd name="T1" fmla="*/ 184 h 184"/>
                  <a:gd name="T2" fmla="*/ 320 w 320"/>
                  <a:gd name="T3" fmla="*/ 0 h 184"/>
                  <a:gd name="T4" fmla="*/ 0 w 320"/>
                  <a:gd name="T5" fmla="*/ 0 h 184"/>
                  <a:gd name="T6" fmla="*/ 320 w 320"/>
                  <a:gd name="T7" fmla="*/ 184 h 184"/>
                </a:gdLst>
                <a:ahLst/>
                <a:cxnLst>
                  <a:cxn ang="0">
                    <a:pos x="T0" y="T1"/>
                  </a:cxn>
                  <a:cxn ang="0">
                    <a:pos x="T2" y="T3"/>
                  </a:cxn>
                  <a:cxn ang="0">
                    <a:pos x="T4" y="T5"/>
                  </a:cxn>
                  <a:cxn ang="0">
                    <a:pos x="T6" y="T7"/>
                  </a:cxn>
                </a:cxnLst>
                <a:rect l="0" t="0" r="r" b="b"/>
                <a:pathLst>
                  <a:path w="320" h="184">
                    <a:moveTo>
                      <a:pt x="320" y="184"/>
                    </a:moveTo>
                    <a:lnTo>
                      <a:pt x="320" y="0"/>
                    </a:lnTo>
                    <a:lnTo>
                      <a:pt x="0" y="0"/>
                    </a:lnTo>
                    <a:lnTo>
                      <a:pt x="320" y="184"/>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7" name="Freeform 50"/>
              <p:cNvSpPr>
                <a:spLocks/>
              </p:cNvSpPr>
              <p:nvPr userDrawn="1"/>
            </p:nvSpPr>
            <p:spPr bwMode="auto">
              <a:xfrm>
                <a:off x="3921126" y="2889250"/>
                <a:ext cx="508000" cy="292100"/>
              </a:xfrm>
              <a:custGeom>
                <a:avLst/>
                <a:gdLst>
                  <a:gd name="T0" fmla="*/ 0 w 320"/>
                  <a:gd name="T1" fmla="*/ 184 h 184"/>
                  <a:gd name="T2" fmla="*/ 320 w 320"/>
                  <a:gd name="T3" fmla="*/ 184 h 184"/>
                  <a:gd name="T4" fmla="*/ 320 w 320"/>
                  <a:gd name="T5" fmla="*/ 0 h 184"/>
                  <a:gd name="T6" fmla="*/ 0 w 320"/>
                  <a:gd name="T7" fmla="*/ 184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320" y="0"/>
                    </a:lnTo>
                    <a:lnTo>
                      <a:pt x="0" y="184"/>
                    </a:lnTo>
                    <a:lnTo>
                      <a:pt x="0" y="184"/>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7" name="Group 66"/>
            <p:cNvGrpSpPr/>
            <p:nvPr userDrawn="1"/>
          </p:nvGrpSpPr>
          <p:grpSpPr>
            <a:xfrm>
              <a:off x="4952858" y="3473450"/>
              <a:ext cx="508000" cy="584200"/>
              <a:chOff x="3413126" y="3473450"/>
              <a:chExt cx="508000" cy="584200"/>
            </a:xfrm>
          </p:grpSpPr>
          <p:sp>
            <p:nvSpPr>
              <p:cNvPr id="84" name="Freeform 51"/>
              <p:cNvSpPr>
                <a:spLocks/>
              </p:cNvSpPr>
              <p:nvPr userDrawn="1"/>
            </p:nvSpPr>
            <p:spPr bwMode="auto">
              <a:xfrm>
                <a:off x="3413126" y="3473450"/>
                <a:ext cx="508000" cy="292100"/>
              </a:xfrm>
              <a:custGeom>
                <a:avLst/>
                <a:gdLst>
                  <a:gd name="T0" fmla="*/ 260 w 320"/>
                  <a:gd name="T1" fmla="*/ 150 h 184"/>
                  <a:gd name="T2" fmla="*/ 0 w 320"/>
                  <a:gd name="T3" fmla="*/ 0 h 184"/>
                  <a:gd name="T4" fmla="*/ 0 w 320"/>
                  <a:gd name="T5" fmla="*/ 184 h 184"/>
                  <a:gd name="T6" fmla="*/ 320 w 320"/>
                  <a:gd name="T7" fmla="*/ 184 h 184"/>
                  <a:gd name="T8" fmla="*/ 260 w 320"/>
                  <a:gd name="T9" fmla="*/ 150 h 184"/>
                </a:gdLst>
                <a:ahLst/>
                <a:cxnLst>
                  <a:cxn ang="0">
                    <a:pos x="T0" y="T1"/>
                  </a:cxn>
                  <a:cxn ang="0">
                    <a:pos x="T2" y="T3"/>
                  </a:cxn>
                  <a:cxn ang="0">
                    <a:pos x="T4" y="T5"/>
                  </a:cxn>
                  <a:cxn ang="0">
                    <a:pos x="T6" y="T7"/>
                  </a:cxn>
                  <a:cxn ang="0">
                    <a:pos x="T8" y="T9"/>
                  </a:cxn>
                </a:cxnLst>
                <a:rect l="0" t="0" r="r" b="b"/>
                <a:pathLst>
                  <a:path w="320" h="184">
                    <a:moveTo>
                      <a:pt x="260" y="150"/>
                    </a:moveTo>
                    <a:lnTo>
                      <a:pt x="0" y="0"/>
                    </a:lnTo>
                    <a:lnTo>
                      <a:pt x="0" y="184"/>
                    </a:lnTo>
                    <a:lnTo>
                      <a:pt x="320" y="184"/>
                    </a:lnTo>
                    <a:lnTo>
                      <a:pt x="260" y="15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5" name="Freeform 52"/>
              <p:cNvSpPr>
                <a:spLocks/>
              </p:cNvSpPr>
              <p:nvPr userDrawn="1"/>
            </p:nvSpPr>
            <p:spPr bwMode="auto">
              <a:xfrm>
                <a:off x="3413126" y="3765550"/>
                <a:ext cx="508000" cy="292100"/>
              </a:xfrm>
              <a:custGeom>
                <a:avLst/>
                <a:gdLst>
                  <a:gd name="T0" fmla="*/ 0 w 320"/>
                  <a:gd name="T1" fmla="*/ 0 h 184"/>
                  <a:gd name="T2" fmla="*/ 0 w 320"/>
                  <a:gd name="T3" fmla="*/ 184 h 184"/>
                  <a:gd name="T4" fmla="*/ 320 w 320"/>
                  <a:gd name="T5" fmla="*/ 0 h 184"/>
                  <a:gd name="T6" fmla="*/ 320 w 320"/>
                  <a:gd name="T7" fmla="*/ 0 h 184"/>
                  <a:gd name="T8" fmla="*/ 0 w 320"/>
                  <a:gd name="T9" fmla="*/ 0 h 184"/>
                </a:gdLst>
                <a:ahLst/>
                <a:cxnLst>
                  <a:cxn ang="0">
                    <a:pos x="T0" y="T1"/>
                  </a:cxn>
                  <a:cxn ang="0">
                    <a:pos x="T2" y="T3"/>
                  </a:cxn>
                  <a:cxn ang="0">
                    <a:pos x="T4" y="T5"/>
                  </a:cxn>
                  <a:cxn ang="0">
                    <a:pos x="T6" y="T7"/>
                  </a:cxn>
                  <a:cxn ang="0">
                    <a:pos x="T8" y="T9"/>
                  </a:cxn>
                </a:cxnLst>
                <a:rect l="0" t="0" r="r" b="b"/>
                <a:pathLst>
                  <a:path w="320" h="184">
                    <a:moveTo>
                      <a:pt x="0" y="0"/>
                    </a:moveTo>
                    <a:lnTo>
                      <a:pt x="0" y="184"/>
                    </a:lnTo>
                    <a:lnTo>
                      <a:pt x="320" y="0"/>
                    </a:lnTo>
                    <a:lnTo>
                      <a:pt x="320" y="0"/>
                    </a:lnTo>
                    <a:lnTo>
                      <a:pt x="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8" name="Group 67"/>
            <p:cNvGrpSpPr/>
            <p:nvPr userDrawn="1"/>
          </p:nvGrpSpPr>
          <p:grpSpPr>
            <a:xfrm>
              <a:off x="5460858" y="2305050"/>
              <a:ext cx="508000" cy="584200"/>
              <a:chOff x="3921126" y="2305050"/>
              <a:chExt cx="508000" cy="584200"/>
            </a:xfrm>
          </p:grpSpPr>
          <p:sp>
            <p:nvSpPr>
              <p:cNvPr id="82" name="Freeform 55"/>
              <p:cNvSpPr>
                <a:spLocks/>
              </p:cNvSpPr>
              <p:nvPr userDrawn="1"/>
            </p:nvSpPr>
            <p:spPr bwMode="auto">
              <a:xfrm>
                <a:off x="3921126" y="2305050"/>
                <a:ext cx="508000" cy="292100"/>
              </a:xfrm>
              <a:custGeom>
                <a:avLst/>
                <a:gdLst>
                  <a:gd name="T0" fmla="*/ 0 w 320"/>
                  <a:gd name="T1" fmla="*/ 184 h 184"/>
                  <a:gd name="T2" fmla="*/ 320 w 320"/>
                  <a:gd name="T3" fmla="*/ 184 h 184"/>
                  <a:gd name="T4" fmla="*/ 320 w 320"/>
                  <a:gd name="T5" fmla="*/ 0 h 184"/>
                  <a:gd name="T6" fmla="*/ 0 w 320"/>
                  <a:gd name="T7" fmla="*/ 184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320" y="0"/>
                    </a:lnTo>
                    <a:lnTo>
                      <a:pt x="0" y="184"/>
                    </a:lnTo>
                    <a:lnTo>
                      <a:pt x="0" y="184"/>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3" name="Freeform 56"/>
              <p:cNvSpPr>
                <a:spLocks/>
              </p:cNvSpPr>
              <p:nvPr userDrawn="1"/>
            </p:nvSpPr>
            <p:spPr bwMode="auto">
              <a:xfrm>
                <a:off x="3921126" y="2597150"/>
                <a:ext cx="508000" cy="292100"/>
              </a:xfrm>
              <a:custGeom>
                <a:avLst/>
                <a:gdLst>
                  <a:gd name="T0" fmla="*/ 0 w 320"/>
                  <a:gd name="T1" fmla="*/ 0 h 184"/>
                  <a:gd name="T2" fmla="*/ 320 w 320"/>
                  <a:gd name="T3" fmla="*/ 184 h 184"/>
                  <a:gd name="T4" fmla="*/ 320 w 320"/>
                  <a:gd name="T5" fmla="*/ 0 h 184"/>
                  <a:gd name="T6" fmla="*/ 0 w 320"/>
                  <a:gd name="T7" fmla="*/ 0 h 184"/>
                </a:gdLst>
                <a:ahLst/>
                <a:cxnLst>
                  <a:cxn ang="0">
                    <a:pos x="T0" y="T1"/>
                  </a:cxn>
                  <a:cxn ang="0">
                    <a:pos x="T2" y="T3"/>
                  </a:cxn>
                  <a:cxn ang="0">
                    <a:pos x="T4" y="T5"/>
                  </a:cxn>
                  <a:cxn ang="0">
                    <a:pos x="T6" y="T7"/>
                  </a:cxn>
                </a:cxnLst>
                <a:rect l="0" t="0" r="r" b="b"/>
                <a:pathLst>
                  <a:path w="320" h="184">
                    <a:moveTo>
                      <a:pt x="0" y="0"/>
                    </a:moveTo>
                    <a:lnTo>
                      <a:pt x="320" y="184"/>
                    </a:lnTo>
                    <a:lnTo>
                      <a:pt x="320" y="0"/>
                    </a:lnTo>
                    <a:lnTo>
                      <a:pt x="0" y="0"/>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9" name="Group 68"/>
            <p:cNvGrpSpPr/>
            <p:nvPr userDrawn="1"/>
          </p:nvGrpSpPr>
          <p:grpSpPr>
            <a:xfrm>
              <a:off x="4952858" y="2597150"/>
              <a:ext cx="1016000" cy="584200"/>
              <a:chOff x="3413126" y="2597150"/>
              <a:chExt cx="1016000" cy="584200"/>
            </a:xfrm>
          </p:grpSpPr>
          <p:sp>
            <p:nvSpPr>
              <p:cNvPr id="78" name="Freeform 58"/>
              <p:cNvSpPr>
                <a:spLocks/>
              </p:cNvSpPr>
              <p:nvPr userDrawn="1"/>
            </p:nvSpPr>
            <p:spPr bwMode="auto">
              <a:xfrm>
                <a:off x="3413126" y="2597150"/>
                <a:ext cx="508000" cy="292100"/>
              </a:xfrm>
              <a:custGeom>
                <a:avLst/>
                <a:gdLst>
                  <a:gd name="T0" fmla="*/ 0 w 320"/>
                  <a:gd name="T1" fmla="*/ 184 h 184"/>
                  <a:gd name="T2" fmla="*/ 0 w 320"/>
                  <a:gd name="T3" fmla="*/ 184 h 184"/>
                  <a:gd name="T4" fmla="*/ 320 w 320"/>
                  <a:gd name="T5" fmla="*/ 184 h 184"/>
                  <a:gd name="T6" fmla="*/ 320 w 320"/>
                  <a:gd name="T7" fmla="*/ 0 h 184"/>
                  <a:gd name="T8" fmla="*/ 320 w 320"/>
                  <a:gd name="T9" fmla="*/ 0 h 184"/>
                  <a:gd name="T10" fmla="*/ 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0" y="184"/>
                    </a:moveTo>
                    <a:lnTo>
                      <a:pt x="0" y="184"/>
                    </a:lnTo>
                    <a:lnTo>
                      <a:pt x="320" y="184"/>
                    </a:lnTo>
                    <a:lnTo>
                      <a:pt x="320" y="0"/>
                    </a:lnTo>
                    <a:lnTo>
                      <a:pt x="320" y="0"/>
                    </a:lnTo>
                    <a:lnTo>
                      <a:pt x="0" y="18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79" name="Freeform 59"/>
              <p:cNvSpPr>
                <a:spLocks/>
              </p:cNvSpPr>
              <p:nvPr userDrawn="1"/>
            </p:nvSpPr>
            <p:spPr bwMode="auto">
              <a:xfrm>
                <a:off x="3921126" y="2889250"/>
                <a:ext cx="508000" cy="292100"/>
              </a:xfrm>
              <a:custGeom>
                <a:avLst/>
                <a:gdLst>
                  <a:gd name="T0" fmla="*/ 0 w 320"/>
                  <a:gd name="T1" fmla="*/ 184 h 184"/>
                  <a:gd name="T2" fmla="*/ 0 w 320"/>
                  <a:gd name="T3" fmla="*/ 184 h 184"/>
                  <a:gd name="T4" fmla="*/ 32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0" y="184"/>
                    </a:lnTo>
                    <a:lnTo>
                      <a:pt x="320" y="0"/>
                    </a:lnTo>
                    <a:lnTo>
                      <a:pt x="0" y="0"/>
                    </a:lnTo>
                    <a:lnTo>
                      <a:pt x="0" y="18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0" name="Freeform 60"/>
              <p:cNvSpPr>
                <a:spLocks/>
              </p:cNvSpPr>
              <p:nvPr userDrawn="1"/>
            </p:nvSpPr>
            <p:spPr bwMode="auto">
              <a:xfrm>
                <a:off x="3413126" y="2889250"/>
                <a:ext cx="508000" cy="292100"/>
              </a:xfrm>
              <a:custGeom>
                <a:avLst/>
                <a:gdLst>
                  <a:gd name="T0" fmla="*/ 78 w 320"/>
                  <a:gd name="T1" fmla="*/ 44 h 184"/>
                  <a:gd name="T2" fmla="*/ 320 w 320"/>
                  <a:gd name="T3" fmla="*/ 184 h 184"/>
                  <a:gd name="T4" fmla="*/ 320 w 320"/>
                  <a:gd name="T5" fmla="*/ 0 h 184"/>
                  <a:gd name="T6" fmla="*/ 0 w 320"/>
                  <a:gd name="T7" fmla="*/ 0 h 184"/>
                  <a:gd name="T8" fmla="*/ 78 w 320"/>
                  <a:gd name="T9" fmla="*/ 44 h 184"/>
                </a:gdLst>
                <a:ahLst/>
                <a:cxnLst>
                  <a:cxn ang="0">
                    <a:pos x="T0" y="T1"/>
                  </a:cxn>
                  <a:cxn ang="0">
                    <a:pos x="T2" y="T3"/>
                  </a:cxn>
                  <a:cxn ang="0">
                    <a:pos x="T4" y="T5"/>
                  </a:cxn>
                  <a:cxn ang="0">
                    <a:pos x="T6" y="T7"/>
                  </a:cxn>
                  <a:cxn ang="0">
                    <a:pos x="T8" y="T9"/>
                  </a:cxn>
                </a:cxnLst>
                <a:rect l="0" t="0" r="r" b="b"/>
                <a:pathLst>
                  <a:path w="320" h="184">
                    <a:moveTo>
                      <a:pt x="78" y="44"/>
                    </a:moveTo>
                    <a:lnTo>
                      <a:pt x="320" y="184"/>
                    </a:lnTo>
                    <a:lnTo>
                      <a:pt x="320" y="0"/>
                    </a:lnTo>
                    <a:lnTo>
                      <a:pt x="0" y="0"/>
                    </a:lnTo>
                    <a:lnTo>
                      <a:pt x="78" y="4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1" name="Freeform 62"/>
              <p:cNvSpPr>
                <a:spLocks/>
              </p:cNvSpPr>
              <p:nvPr userDrawn="1"/>
            </p:nvSpPr>
            <p:spPr bwMode="auto">
              <a:xfrm>
                <a:off x="3921126" y="2597150"/>
                <a:ext cx="508000" cy="292100"/>
              </a:xfrm>
              <a:custGeom>
                <a:avLst/>
                <a:gdLst>
                  <a:gd name="T0" fmla="*/ 0 w 320"/>
                  <a:gd name="T1" fmla="*/ 0 h 184"/>
                  <a:gd name="T2" fmla="*/ 0 w 320"/>
                  <a:gd name="T3" fmla="*/ 184 h 184"/>
                  <a:gd name="T4" fmla="*/ 320 w 320"/>
                  <a:gd name="T5" fmla="*/ 184 h 184"/>
                  <a:gd name="T6" fmla="*/ 320 w 320"/>
                  <a:gd name="T7" fmla="*/ 184 h 184"/>
                  <a:gd name="T8" fmla="*/ 0 w 320"/>
                  <a:gd name="T9" fmla="*/ 0 h 184"/>
                  <a:gd name="T10" fmla="*/ 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0" y="0"/>
                    </a:moveTo>
                    <a:lnTo>
                      <a:pt x="0" y="184"/>
                    </a:lnTo>
                    <a:lnTo>
                      <a:pt x="320" y="184"/>
                    </a:lnTo>
                    <a:lnTo>
                      <a:pt x="320" y="184"/>
                    </a:lnTo>
                    <a:lnTo>
                      <a:pt x="0" y="0"/>
                    </a:lnTo>
                    <a:lnTo>
                      <a:pt x="0"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70" name="Group 69"/>
            <p:cNvGrpSpPr/>
            <p:nvPr userDrawn="1"/>
          </p:nvGrpSpPr>
          <p:grpSpPr>
            <a:xfrm>
              <a:off x="4952858" y="2012950"/>
              <a:ext cx="1016000" cy="584200"/>
              <a:chOff x="3413126" y="2012950"/>
              <a:chExt cx="1016000" cy="584200"/>
            </a:xfrm>
          </p:grpSpPr>
          <p:sp>
            <p:nvSpPr>
              <p:cNvPr id="74" name="Freeform 65"/>
              <p:cNvSpPr>
                <a:spLocks/>
              </p:cNvSpPr>
              <p:nvPr userDrawn="1"/>
            </p:nvSpPr>
            <p:spPr bwMode="auto">
              <a:xfrm>
                <a:off x="3413126" y="2305050"/>
                <a:ext cx="508000" cy="292100"/>
              </a:xfrm>
              <a:custGeom>
                <a:avLst/>
                <a:gdLst>
                  <a:gd name="T0" fmla="*/ 320 w 320"/>
                  <a:gd name="T1" fmla="*/ 0 h 184"/>
                  <a:gd name="T2" fmla="*/ 0 w 320"/>
                  <a:gd name="T3" fmla="*/ 0 h 184"/>
                  <a:gd name="T4" fmla="*/ 0 w 320"/>
                  <a:gd name="T5" fmla="*/ 0 h 184"/>
                  <a:gd name="T6" fmla="*/ 256 w 320"/>
                  <a:gd name="T7" fmla="*/ 148 h 184"/>
                  <a:gd name="T8" fmla="*/ 320 w 320"/>
                  <a:gd name="T9" fmla="*/ 184 h 184"/>
                  <a:gd name="T10" fmla="*/ 32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320" y="0"/>
                    </a:moveTo>
                    <a:lnTo>
                      <a:pt x="0" y="0"/>
                    </a:lnTo>
                    <a:lnTo>
                      <a:pt x="0" y="0"/>
                    </a:lnTo>
                    <a:lnTo>
                      <a:pt x="256" y="148"/>
                    </a:lnTo>
                    <a:lnTo>
                      <a:pt x="320" y="184"/>
                    </a:lnTo>
                    <a:lnTo>
                      <a:pt x="320" y="0"/>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75" name="Freeform 66"/>
              <p:cNvSpPr>
                <a:spLocks/>
              </p:cNvSpPr>
              <p:nvPr userDrawn="1"/>
            </p:nvSpPr>
            <p:spPr bwMode="auto">
              <a:xfrm>
                <a:off x="3921126" y="2305050"/>
                <a:ext cx="508000" cy="292100"/>
              </a:xfrm>
              <a:custGeom>
                <a:avLst/>
                <a:gdLst>
                  <a:gd name="T0" fmla="*/ 0 w 320"/>
                  <a:gd name="T1" fmla="*/ 184 h 184"/>
                  <a:gd name="T2" fmla="*/ 0 w 320"/>
                  <a:gd name="T3" fmla="*/ 184 h 184"/>
                  <a:gd name="T4" fmla="*/ 0 w 320"/>
                  <a:gd name="T5" fmla="*/ 184 h 184"/>
                  <a:gd name="T6" fmla="*/ 320 w 320"/>
                  <a:gd name="T7" fmla="*/ 0 h 184"/>
                  <a:gd name="T8" fmla="*/ 320 w 320"/>
                  <a:gd name="T9" fmla="*/ 0 h 184"/>
                  <a:gd name="T10" fmla="*/ 0 w 320"/>
                  <a:gd name="T11" fmla="*/ 0 h 184"/>
                  <a:gd name="T12" fmla="*/ 0 w 320"/>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320" h="184">
                    <a:moveTo>
                      <a:pt x="0" y="184"/>
                    </a:moveTo>
                    <a:lnTo>
                      <a:pt x="0" y="184"/>
                    </a:lnTo>
                    <a:lnTo>
                      <a:pt x="0" y="184"/>
                    </a:lnTo>
                    <a:lnTo>
                      <a:pt x="320" y="0"/>
                    </a:lnTo>
                    <a:lnTo>
                      <a:pt x="320" y="0"/>
                    </a:lnTo>
                    <a:lnTo>
                      <a:pt x="0" y="0"/>
                    </a:lnTo>
                    <a:lnTo>
                      <a:pt x="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76" name="Freeform 67"/>
              <p:cNvSpPr>
                <a:spLocks/>
              </p:cNvSpPr>
              <p:nvPr userDrawn="1"/>
            </p:nvSpPr>
            <p:spPr bwMode="auto">
              <a:xfrm>
                <a:off x="3413126" y="2012950"/>
                <a:ext cx="508000" cy="292100"/>
              </a:xfrm>
              <a:custGeom>
                <a:avLst/>
                <a:gdLst>
                  <a:gd name="T0" fmla="*/ 320 w 320"/>
                  <a:gd name="T1" fmla="*/ 184 h 184"/>
                  <a:gd name="T2" fmla="*/ 320 w 320"/>
                  <a:gd name="T3" fmla="*/ 0 h 184"/>
                  <a:gd name="T4" fmla="*/ 320 w 320"/>
                  <a:gd name="T5" fmla="*/ 0 h 184"/>
                  <a:gd name="T6" fmla="*/ 216 w 320"/>
                  <a:gd name="T7" fmla="*/ 60 h 184"/>
                  <a:gd name="T8" fmla="*/ 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320" y="0"/>
                    </a:lnTo>
                    <a:lnTo>
                      <a:pt x="320" y="0"/>
                    </a:lnTo>
                    <a:lnTo>
                      <a:pt x="216" y="60"/>
                    </a:lnTo>
                    <a:lnTo>
                      <a:pt x="0" y="184"/>
                    </a:lnTo>
                    <a:lnTo>
                      <a:pt x="32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77" name="Freeform 71"/>
              <p:cNvSpPr>
                <a:spLocks/>
              </p:cNvSpPr>
              <p:nvPr userDrawn="1"/>
            </p:nvSpPr>
            <p:spPr bwMode="auto">
              <a:xfrm>
                <a:off x="3921126" y="2012950"/>
                <a:ext cx="508000" cy="292100"/>
              </a:xfrm>
              <a:custGeom>
                <a:avLst/>
                <a:gdLst>
                  <a:gd name="T0" fmla="*/ 0 w 320"/>
                  <a:gd name="T1" fmla="*/ 184 h 184"/>
                  <a:gd name="T2" fmla="*/ 320 w 320"/>
                  <a:gd name="T3" fmla="*/ 184 h 184"/>
                  <a:gd name="T4" fmla="*/ 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0" y="0"/>
                    </a:lnTo>
                    <a:lnTo>
                      <a:pt x="0" y="0"/>
                    </a:lnTo>
                    <a:lnTo>
                      <a:pt x="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71" name="Group 70"/>
            <p:cNvGrpSpPr/>
            <p:nvPr userDrawn="1"/>
          </p:nvGrpSpPr>
          <p:grpSpPr>
            <a:xfrm>
              <a:off x="4952858" y="1717675"/>
              <a:ext cx="508000" cy="587375"/>
              <a:chOff x="3413126" y="1717675"/>
              <a:chExt cx="508000" cy="587375"/>
            </a:xfrm>
          </p:grpSpPr>
          <p:sp>
            <p:nvSpPr>
              <p:cNvPr id="72" name="Freeform 74"/>
              <p:cNvSpPr>
                <a:spLocks/>
              </p:cNvSpPr>
              <p:nvPr userDrawn="1"/>
            </p:nvSpPr>
            <p:spPr bwMode="auto">
              <a:xfrm>
                <a:off x="3413126" y="2012950"/>
                <a:ext cx="508000" cy="292100"/>
              </a:xfrm>
              <a:custGeom>
                <a:avLst/>
                <a:gdLst>
                  <a:gd name="T0" fmla="*/ 216 w 320"/>
                  <a:gd name="T1" fmla="*/ 60 h 184"/>
                  <a:gd name="T2" fmla="*/ 320 w 320"/>
                  <a:gd name="T3" fmla="*/ 0 h 184"/>
                  <a:gd name="T4" fmla="*/ 0 w 320"/>
                  <a:gd name="T5" fmla="*/ 0 h 184"/>
                  <a:gd name="T6" fmla="*/ 0 w 320"/>
                  <a:gd name="T7" fmla="*/ 184 h 184"/>
                  <a:gd name="T8" fmla="*/ 0 w 320"/>
                  <a:gd name="T9" fmla="*/ 184 h 184"/>
                  <a:gd name="T10" fmla="*/ 216 w 320"/>
                  <a:gd name="T11" fmla="*/ 60 h 184"/>
                </a:gdLst>
                <a:ahLst/>
                <a:cxnLst>
                  <a:cxn ang="0">
                    <a:pos x="T0" y="T1"/>
                  </a:cxn>
                  <a:cxn ang="0">
                    <a:pos x="T2" y="T3"/>
                  </a:cxn>
                  <a:cxn ang="0">
                    <a:pos x="T4" y="T5"/>
                  </a:cxn>
                  <a:cxn ang="0">
                    <a:pos x="T6" y="T7"/>
                  </a:cxn>
                  <a:cxn ang="0">
                    <a:pos x="T8" y="T9"/>
                  </a:cxn>
                  <a:cxn ang="0">
                    <a:pos x="T10" y="T11"/>
                  </a:cxn>
                </a:cxnLst>
                <a:rect l="0" t="0" r="r" b="b"/>
                <a:pathLst>
                  <a:path w="320" h="184">
                    <a:moveTo>
                      <a:pt x="216" y="60"/>
                    </a:moveTo>
                    <a:lnTo>
                      <a:pt x="320" y="0"/>
                    </a:lnTo>
                    <a:lnTo>
                      <a:pt x="0" y="0"/>
                    </a:lnTo>
                    <a:lnTo>
                      <a:pt x="0" y="184"/>
                    </a:lnTo>
                    <a:lnTo>
                      <a:pt x="0" y="184"/>
                    </a:lnTo>
                    <a:lnTo>
                      <a:pt x="216" y="6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73" name="Freeform 75"/>
              <p:cNvSpPr>
                <a:spLocks/>
              </p:cNvSpPr>
              <p:nvPr userDrawn="1"/>
            </p:nvSpPr>
            <p:spPr bwMode="auto">
              <a:xfrm>
                <a:off x="3413126" y="1717675"/>
                <a:ext cx="508000" cy="295275"/>
              </a:xfrm>
              <a:custGeom>
                <a:avLst/>
                <a:gdLst>
                  <a:gd name="T0" fmla="*/ 320 w 320"/>
                  <a:gd name="T1" fmla="*/ 186 h 186"/>
                  <a:gd name="T2" fmla="*/ 0 w 320"/>
                  <a:gd name="T3" fmla="*/ 0 h 186"/>
                  <a:gd name="T4" fmla="*/ 0 w 320"/>
                  <a:gd name="T5" fmla="*/ 186 h 186"/>
                  <a:gd name="T6" fmla="*/ 320 w 320"/>
                  <a:gd name="T7" fmla="*/ 186 h 186"/>
                  <a:gd name="T8" fmla="*/ 320 w 320"/>
                  <a:gd name="T9" fmla="*/ 186 h 186"/>
                </a:gdLst>
                <a:ahLst/>
                <a:cxnLst>
                  <a:cxn ang="0">
                    <a:pos x="T0" y="T1"/>
                  </a:cxn>
                  <a:cxn ang="0">
                    <a:pos x="T2" y="T3"/>
                  </a:cxn>
                  <a:cxn ang="0">
                    <a:pos x="T4" y="T5"/>
                  </a:cxn>
                  <a:cxn ang="0">
                    <a:pos x="T6" y="T7"/>
                  </a:cxn>
                  <a:cxn ang="0">
                    <a:pos x="T8" y="T9"/>
                  </a:cxn>
                </a:cxnLst>
                <a:rect l="0" t="0" r="r" b="b"/>
                <a:pathLst>
                  <a:path w="320" h="186">
                    <a:moveTo>
                      <a:pt x="320" y="186"/>
                    </a:moveTo>
                    <a:lnTo>
                      <a:pt x="0" y="0"/>
                    </a:lnTo>
                    <a:lnTo>
                      <a:pt x="0" y="186"/>
                    </a:lnTo>
                    <a:lnTo>
                      <a:pt x="320" y="186"/>
                    </a:lnTo>
                    <a:lnTo>
                      <a:pt x="320" y="186"/>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spTree>
    <p:extLst>
      <p:ext uri="{BB962C8B-B14F-4D97-AF65-F5344CB8AC3E}">
        <p14:creationId xmlns:p14="http://schemas.microsoft.com/office/powerpoint/2010/main" val="3220900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75658" y="1584664"/>
            <a:ext cx="6792684" cy="1772070"/>
          </a:xfrm>
        </p:spPr>
        <p:txBody>
          <a:bodyPr anchor="b">
            <a:normAutofit/>
          </a:bodyPr>
          <a:lstStyle>
            <a:lvl1pPr algn="ctr">
              <a:defRPr sz="3600" baseline="0">
                <a:solidFill>
                  <a:schemeClr val="bg1"/>
                </a:solidFill>
              </a:defRPr>
            </a:lvl1pPr>
          </a:lstStyle>
          <a:p>
            <a:r>
              <a:rPr lang="en-US" dirty="0" smtClean="0"/>
              <a:t>TITLE HERE</a:t>
            </a:r>
            <a:endParaRPr lang="en-US" dirty="0"/>
          </a:p>
        </p:txBody>
      </p:sp>
      <p:sp>
        <p:nvSpPr>
          <p:cNvPr id="3" name="Subtitle 2"/>
          <p:cNvSpPr>
            <a:spLocks noGrp="1"/>
          </p:cNvSpPr>
          <p:nvPr>
            <p:ph type="subTitle" idx="1"/>
          </p:nvPr>
        </p:nvSpPr>
        <p:spPr>
          <a:xfrm>
            <a:off x="1175658" y="3813249"/>
            <a:ext cx="6792684" cy="1655762"/>
          </a:xfrm>
        </p:spPr>
        <p:txBody>
          <a:bodyPr lIns="0" tIns="0" rIns="0" bIns="0">
            <a:normAutofit/>
          </a:bodyPr>
          <a:lstStyle>
            <a:lvl1pPr marL="0" indent="0" algn="ctr">
              <a:lnSpc>
                <a:spcPts val="1700"/>
              </a:lnSpc>
              <a:spcBef>
                <a:spcPts val="0"/>
              </a:spcBef>
              <a:buNone/>
              <a:defRPr sz="1300">
                <a:solidFill>
                  <a:schemeClr val="bg1">
                    <a:alpha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cxnSp>
        <p:nvCxnSpPr>
          <p:cNvPr id="7" name="직선 연결선 6"/>
          <p:cNvCxnSpPr/>
          <p:nvPr userDrawn="1"/>
        </p:nvCxnSpPr>
        <p:spPr>
          <a:xfrm>
            <a:off x="4402567" y="3575012"/>
            <a:ext cx="33886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Footer Placeholder 3"/>
          <p:cNvSpPr>
            <a:spLocks noGrp="1"/>
          </p:cNvSpPr>
          <p:nvPr>
            <p:ph type="ftr" sz="quarter" idx="11"/>
          </p:nvPr>
        </p:nvSpPr>
        <p:spPr>
          <a:xfrm>
            <a:off x="652227" y="6119159"/>
            <a:ext cx="2802467" cy="491068"/>
          </a:xfrm>
        </p:spPr>
        <p:txBody>
          <a:bodyPr/>
          <a:lstStyle>
            <a:lvl1pPr algn="l">
              <a:defRPr sz="900">
                <a:solidFill>
                  <a:schemeClr val="bg1">
                    <a:alpha val="70000"/>
                  </a:schemeClr>
                </a:solidFill>
              </a:defRPr>
            </a:lvl1pPr>
          </a:lstStyle>
          <a:p>
            <a:r>
              <a:rPr lang="en-US" dirty="0" smtClean="0"/>
              <a:t>Converting your business from Good to Great.</a:t>
            </a:r>
            <a:endParaRPr lang="en-US" dirty="0"/>
          </a:p>
        </p:txBody>
      </p:sp>
      <p:grpSp>
        <p:nvGrpSpPr>
          <p:cNvPr id="6" name="Group 5"/>
          <p:cNvGrpSpPr/>
          <p:nvPr userDrawn="1"/>
        </p:nvGrpSpPr>
        <p:grpSpPr>
          <a:xfrm>
            <a:off x="7454952" y="6141226"/>
            <a:ext cx="1242122" cy="502163"/>
            <a:chOff x="7454952" y="6141226"/>
            <a:chExt cx="1242122" cy="502163"/>
          </a:xfrm>
        </p:grpSpPr>
        <p:sp>
          <p:nvSpPr>
            <p:cNvPr id="26" name="Freeform 5"/>
            <p:cNvSpPr>
              <a:spLocks noEditPoints="1"/>
            </p:cNvSpPr>
            <p:nvPr userDrawn="1"/>
          </p:nvSpPr>
          <p:spPr bwMode="auto">
            <a:xfrm>
              <a:off x="7473551" y="6141226"/>
              <a:ext cx="1219538" cy="274994"/>
            </a:xfrm>
            <a:custGeom>
              <a:avLst/>
              <a:gdLst>
                <a:gd name="T0" fmla="*/ 49 w 386"/>
                <a:gd name="T1" fmla="*/ 21 h 86"/>
                <a:gd name="T2" fmla="*/ 69 w 386"/>
                <a:gd name="T3" fmla="*/ 86 h 86"/>
                <a:gd name="T4" fmla="*/ 89 w 386"/>
                <a:gd name="T5" fmla="*/ 21 h 86"/>
                <a:gd name="T6" fmla="*/ 76 w 386"/>
                <a:gd name="T7" fmla="*/ 66 h 86"/>
                <a:gd name="T8" fmla="*/ 64 w 386"/>
                <a:gd name="T9" fmla="*/ 72 h 86"/>
                <a:gd name="T10" fmla="*/ 64 w 386"/>
                <a:gd name="T11" fmla="*/ 14 h 86"/>
                <a:gd name="T12" fmla="*/ 76 w 386"/>
                <a:gd name="T13" fmla="*/ 20 h 86"/>
                <a:gd name="T14" fmla="*/ 122 w 386"/>
                <a:gd name="T15" fmla="*/ 72 h 86"/>
                <a:gd name="T16" fmla="*/ 110 w 386"/>
                <a:gd name="T17" fmla="*/ 66 h 86"/>
                <a:gd name="T18" fmla="*/ 97 w 386"/>
                <a:gd name="T19" fmla="*/ 65 h 86"/>
                <a:gd name="T20" fmla="*/ 131 w 386"/>
                <a:gd name="T21" fmla="*/ 81 h 86"/>
                <a:gd name="T22" fmla="*/ 124 w 386"/>
                <a:gd name="T23" fmla="*/ 1 h 86"/>
                <a:gd name="T24" fmla="*/ 14 w 386"/>
                <a:gd name="T25" fmla="*/ 1 h 86"/>
                <a:gd name="T26" fmla="*/ 17 w 386"/>
                <a:gd name="T27" fmla="*/ 85 h 86"/>
                <a:gd name="T28" fmla="*/ 47 w 386"/>
                <a:gd name="T29" fmla="*/ 1 h 86"/>
                <a:gd name="T30" fmla="*/ 272 w 386"/>
                <a:gd name="T31" fmla="*/ 0 h 86"/>
                <a:gd name="T32" fmla="*/ 252 w 386"/>
                <a:gd name="T33" fmla="*/ 65 h 86"/>
                <a:gd name="T34" fmla="*/ 287 w 386"/>
                <a:gd name="T35" fmla="*/ 80 h 86"/>
                <a:gd name="T36" fmla="*/ 287 w 386"/>
                <a:gd name="T37" fmla="*/ 5 h 86"/>
                <a:gd name="T38" fmla="*/ 277 w 386"/>
                <a:gd name="T39" fmla="*/ 72 h 86"/>
                <a:gd name="T40" fmla="*/ 265 w 386"/>
                <a:gd name="T41" fmla="*/ 66 h 86"/>
                <a:gd name="T42" fmla="*/ 272 w 386"/>
                <a:gd name="T43" fmla="*/ 12 h 86"/>
                <a:gd name="T44" fmla="*/ 279 w 386"/>
                <a:gd name="T45" fmla="*/ 66 h 86"/>
                <a:gd name="T46" fmla="*/ 299 w 386"/>
                <a:gd name="T47" fmla="*/ 21 h 86"/>
                <a:gd name="T48" fmla="*/ 319 w 386"/>
                <a:gd name="T49" fmla="*/ 86 h 86"/>
                <a:gd name="T50" fmla="*/ 339 w 386"/>
                <a:gd name="T51" fmla="*/ 38 h 86"/>
                <a:gd name="T52" fmla="*/ 326 w 386"/>
                <a:gd name="T53" fmla="*/ 50 h 86"/>
                <a:gd name="T54" fmla="*/ 319 w 386"/>
                <a:gd name="T55" fmla="*/ 74 h 86"/>
                <a:gd name="T56" fmla="*/ 313 w 386"/>
                <a:gd name="T57" fmla="*/ 20 h 86"/>
                <a:gd name="T58" fmla="*/ 324 w 386"/>
                <a:gd name="T59" fmla="*/ 14 h 86"/>
                <a:gd name="T60" fmla="*/ 339 w 386"/>
                <a:gd name="T61" fmla="*/ 29 h 86"/>
                <a:gd name="T62" fmla="*/ 319 w 386"/>
                <a:gd name="T63" fmla="*/ 0 h 86"/>
                <a:gd name="T64" fmla="*/ 351 w 386"/>
                <a:gd name="T65" fmla="*/ 5 h 86"/>
                <a:gd name="T66" fmla="*/ 351 w 386"/>
                <a:gd name="T67" fmla="*/ 80 h 86"/>
                <a:gd name="T68" fmla="*/ 386 w 386"/>
                <a:gd name="T69" fmla="*/ 65 h 86"/>
                <a:gd name="T70" fmla="*/ 373 w 386"/>
                <a:gd name="T71" fmla="*/ 66 h 86"/>
                <a:gd name="T72" fmla="*/ 361 w 386"/>
                <a:gd name="T73" fmla="*/ 72 h 86"/>
                <a:gd name="T74" fmla="*/ 361 w 386"/>
                <a:gd name="T75" fmla="*/ 14 h 86"/>
                <a:gd name="T76" fmla="*/ 373 w 386"/>
                <a:gd name="T77" fmla="*/ 20 h 86"/>
                <a:gd name="T78" fmla="*/ 185 w 386"/>
                <a:gd name="T79" fmla="*/ 62 h 86"/>
                <a:gd name="T80" fmla="*/ 185 w 386"/>
                <a:gd name="T81" fmla="*/ 27 h 86"/>
                <a:gd name="T82" fmla="*/ 165 w 386"/>
                <a:gd name="T83" fmla="*/ 1 h 86"/>
                <a:gd name="T84" fmla="*/ 159 w 386"/>
                <a:gd name="T85" fmla="*/ 85 h 86"/>
                <a:gd name="T86" fmla="*/ 170 w 386"/>
                <a:gd name="T87" fmla="*/ 53 h 86"/>
                <a:gd name="T88" fmla="*/ 172 w 386"/>
                <a:gd name="T89" fmla="*/ 79 h 86"/>
                <a:gd name="T90" fmla="*/ 173 w 386"/>
                <a:gd name="T91" fmla="*/ 85 h 86"/>
                <a:gd name="T92" fmla="*/ 185 w 386"/>
                <a:gd name="T93" fmla="*/ 75 h 86"/>
                <a:gd name="T94" fmla="*/ 164 w 386"/>
                <a:gd name="T95" fmla="*/ 39 h 86"/>
                <a:gd name="T96" fmla="*/ 165 w 386"/>
                <a:gd name="T97" fmla="*/ 13 h 86"/>
                <a:gd name="T98" fmla="*/ 172 w 386"/>
                <a:gd name="T99" fmla="*/ 30 h 86"/>
                <a:gd name="T100" fmla="*/ 212 w 386"/>
                <a:gd name="T101" fmla="*/ 85 h 86"/>
                <a:gd name="T102" fmla="*/ 225 w 386"/>
                <a:gd name="T103" fmla="*/ 7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86">
                  <a:moveTo>
                    <a:pt x="69" y="0"/>
                  </a:moveTo>
                  <a:cubicBezTo>
                    <a:pt x="63" y="0"/>
                    <a:pt x="58" y="2"/>
                    <a:pt x="54" y="5"/>
                  </a:cubicBezTo>
                  <a:cubicBezTo>
                    <a:pt x="51" y="9"/>
                    <a:pt x="49" y="14"/>
                    <a:pt x="49" y="21"/>
                  </a:cubicBezTo>
                  <a:cubicBezTo>
                    <a:pt x="49" y="65"/>
                    <a:pt x="49" y="65"/>
                    <a:pt x="49" y="65"/>
                  </a:cubicBezTo>
                  <a:cubicBezTo>
                    <a:pt x="49" y="72"/>
                    <a:pt x="51" y="77"/>
                    <a:pt x="54" y="80"/>
                  </a:cubicBezTo>
                  <a:cubicBezTo>
                    <a:pt x="58" y="84"/>
                    <a:pt x="63" y="86"/>
                    <a:pt x="69" y="86"/>
                  </a:cubicBezTo>
                  <a:cubicBezTo>
                    <a:pt x="76" y="86"/>
                    <a:pt x="81" y="84"/>
                    <a:pt x="84" y="80"/>
                  </a:cubicBezTo>
                  <a:cubicBezTo>
                    <a:pt x="87" y="77"/>
                    <a:pt x="89" y="72"/>
                    <a:pt x="89" y="65"/>
                  </a:cubicBezTo>
                  <a:cubicBezTo>
                    <a:pt x="89" y="21"/>
                    <a:pt x="89" y="21"/>
                    <a:pt x="89" y="21"/>
                  </a:cubicBezTo>
                  <a:cubicBezTo>
                    <a:pt x="89" y="14"/>
                    <a:pt x="87" y="9"/>
                    <a:pt x="84" y="5"/>
                  </a:cubicBezTo>
                  <a:cubicBezTo>
                    <a:pt x="81" y="2"/>
                    <a:pt x="76" y="0"/>
                    <a:pt x="69" y="0"/>
                  </a:cubicBezTo>
                  <a:close/>
                  <a:moveTo>
                    <a:pt x="76" y="66"/>
                  </a:moveTo>
                  <a:cubicBezTo>
                    <a:pt x="76" y="69"/>
                    <a:pt x="75" y="71"/>
                    <a:pt x="74" y="72"/>
                  </a:cubicBezTo>
                  <a:cubicBezTo>
                    <a:pt x="73" y="73"/>
                    <a:pt x="71" y="74"/>
                    <a:pt x="69" y="74"/>
                  </a:cubicBezTo>
                  <a:cubicBezTo>
                    <a:pt x="67" y="74"/>
                    <a:pt x="65" y="73"/>
                    <a:pt x="64" y="72"/>
                  </a:cubicBezTo>
                  <a:cubicBezTo>
                    <a:pt x="63" y="71"/>
                    <a:pt x="62" y="69"/>
                    <a:pt x="62" y="66"/>
                  </a:cubicBezTo>
                  <a:cubicBezTo>
                    <a:pt x="62" y="20"/>
                    <a:pt x="62" y="20"/>
                    <a:pt x="62" y="20"/>
                  </a:cubicBezTo>
                  <a:cubicBezTo>
                    <a:pt x="62" y="17"/>
                    <a:pt x="63" y="15"/>
                    <a:pt x="64" y="14"/>
                  </a:cubicBezTo>
                  <a:cubicBezTo>
                    <a:pt x="65" y="13"/>
                    <a:pt x="67" y="12"/>
                    <a:pt x="69" y="12"/>
                  </a:cubicBezTo>
                  <a:cubicBezTo>
                    <a:pt x="71" y="12"/>
                    <a:pt x="73" y="13"/>
                    <a:pt x="74" y="14"/>
                  </a:cubicBezTo>
                  <a:cubicBezTo>
                    <a:pt x="75" y="15"/>
                    <a:pt x="76" y="17"/>
                    <a:pt x="76" y="20"/>
                  </a:cubicBezTo>
                  <a:lnTo>
                    <a:pt x="76" y="66"/>
                  </a:lnTo>
                  <a:close/>
                  <a:moveTo>
                    <a:pt x="124" y="66"/>
                  </a:moveTo>
                  <a:cubicBezTo>
                    <a:pt x="124" y="69"/>
                    <a:pt x="123" y="71"/>
                    <a:pt x="122" y="72"/>
                  </a:cubicBezTo>
                  <a:cubicBezTo>
                    <a:pt x="121" y="73"/>
                    <a:pt x="119" y="74"/>
                    <a:pt x="117" y="74"/>
                  </a:cubicBezTo>
                  <a:cubicBezTo>
                    <a:pt x="115" y="74"/>
                    <a:pt x="113" y="73"/>
                    <a:pt x="112" y="72"/>
                  </a:cubicBezTo>
                  <a:cubicBezTo>
                    <a:pt x="111" y="71"/>
                    <a:pt x="110" y="69"/>
                    <a:pt x="110" y="66"/>
                  </a:cubicBezTo>
                  <a:cubicBezTo>
                    <a:pt x="110" y="1"/>
                    <a:pt x="110" y="1"/>
                    <a:pt x="110" y="1"/>
                  </a:cubicBezTo>
                  <a:cubicBezTo>
                    <a:pt x="97" y="1"/>
                    <a:pt x="97" y="1"/>
                    <a:pt x="97" y="1"/>
                  </a:cubicBezTo>
                  <a:cubicBezTo>
                    <a:pt x="97" y="65"/>
                    <a:pt x="97" y="65"/>
                    <a:pt x="97" y="65"/>
                  </a:cubicBezTo>
                  <a:cubicBezTo>
                    <a:pt x="97" y="72"/>
                    <a:pt x="99" y="77"/>
                    <a:pt x="102" y="81"/>
                  </a:cubicBezTo>
                  <a:cubicBezTo>
                    <a:pt x="105" y="84"/>
                    <a:pt x="110" y="86"/>
                    <a:pt x="117" y="86"/>
                  </a:cubicBezTo>
                  <a:cubicBezTo>
                    <a:pt x="123" y="86"/>
                    <a:pt x="128" y="84"/>
                    <a:pt x="131" y="81"/>
                  </a:cubicBezTo>
                  <a:cubicBezTo>
                    <a:pt x="135" y="77"/>
                    <a:pt x="136" y="72"/>
                    <a:pt x="136" y="65"/>
                  </a:cubicBezTo>
                  <a:cubicBezTo>
                    <a:pt x="136" y="1"/>
                    <a:pt x="136" y="1"/>
                    <a:pt x="136" y="1"/>
                  </a:cubicBezTo>
                  <a:cubicBezTo>
                    <a:pt x="124" y="1"/>
                    <a:pt x="124" y="1"/>
                    <a:pt x="124" y="1"/>
                  </a:cubicBezTo>
                  <a:lnTo>
                    <a:pt x="124" y="66"/>
                  </a:lnTo>
                  <a:close/>
                  <a:moveTo>
                    <a:pt x="24" y="39"/>
                  </a:moveTo>
                  <a:cubicBezTo>
                    <a:pt x="14" y="1"/>
                    <a:pt x="14" y="1"/>
                    <a:pt x="14" y="1"/>
                  </a:cubicBezTo>
                  <a:cubicBezTo>
                    <a:pt x="0" y="1"/>
                    <a:pt x="0" y="1"/>
                    <a:pt x="0" y="1"/>
                  </a:cubicBezTo>
                  <a:cubicBezTo>
                    <a:pt x="17" y="57"/>
                    <a:pt x="17" y="57"/>
                    <a:pt x="17" y="57"/>
                  </a:cubicBezTo>
                  <a:cubicBezTo>
                    <a:pt x="17" y="85"/>
                    <a:pt x="17" y="85"/>
                    <a:pt x="17" y="85"/>
                  </a:cubicBezTo>
                  <a:cubicBezTo>
                    <a:pt x="30" y="85"/>
                    <a:pt x="30" y="85"/>
                    <a:pt x="30" y="85"/>
                  </a:cubicBezTo>
                  <a:cubicBezTo>
                    <a:pt x="30" y="57"/>
                    <a:pt x="30" y="57"/>
                    <a:pt x="30" y="57"/>
                  </a:cubicBezTo>
                  <a:cubicBezTo>
                    <a:pt x="47" y="1"/>
                    <a:pt x="47" y="1"/>
                    <a:pt x="47" y="1"/>
                  </a:cubicBezTo>
                  <a:cubicBezTo>
                    <a:pt x="34" y="1"/>
                    <a:pt x="34" y="1"/>
                    <a:pt x="34" y="1"/>
                  </a:cubicBezTo>
                  <a:lnTo>
                    <a:pt x="24" y="39"/>
                  </a:lnTo>
                  <a:close/>
                  <a:moveTo>
                    <a:pt x="272" y="0"/>
                  </a:moveTo>
                  <a:cubicBezTo>
                    <a:pt x="265" y="0"/>
                    <a:pt x="260" y="2"/>
                    <a:pt x="257" y="5"/>
                  </a:cubicBezTo>
                  <a:cubicBezTo>
                    <a:pt x="254" y="9"/>
                    <a:pt x="252" y="14"/>
                    <a:pt x="252" y="21"/>
                  </a:cubicBezTo>
                  <a:cubicBezTo>
                    <a:pt x="252" y="65"/>
                    <a:pt x="252" y="65"/>
                    <a:pt x="252" y="65"/>
                  </a:cubicBezTo>
                  <a:cubicBezTo>
                    <a:pt x="252" y="72"/>
                    <a:pt x="254" y="77"/>
                    <a:pt x="257" y="80"/>
                  </a:cubicBezTo>
                  <a:cubicBezTo>
                    <a:pt x="260" y="84"/>
                    <a:pt x="265" y="86"/>
                    <a:pt x="272" y="86"/>
                  </a:cubicBezTo>
                  <a:cubicBezTo>
                    <a:pt x="278" y="86"/>
                    <a:pt x="283" y="84"/>
                    <a:pt x="287" y="80"/>
                  </a:cubicBezTo>
                  <a:cubicBezTo>
                    <a:pt x="290" y="77"/>
                    <a:pt x="292" y="72"/>
                    <a:pt x="292" y="65"/>
                  </a:cubicBezTo>
                  <a:cubicBezTo>
                    <a:pt x="292" y="21"/>
                    <a:pt x="292" y="21"/>
                    <a:pt x="292" y="21"/>
                  </a:cubicBezTo>
                  <a:cubicBezTo>
                    <a:pt x="292" y="14"/>
                    <a:pt x="290" y="9"/>
                    <a:pt x="287" y="5"/>
                  </a:cubicBezTo>
                  <a:cubicBezTo>
                    <a:pt x="283" y="2"/>
                    <a:pt x="278" y="0"/>
                    <a:pt x="272" y="0"/>
                  </a:cubicBezTo>
                  <a:close/>
                  <a:moveTo>
                    <a:pt x="279" y="66"/>
                  </a:moveTo>
                  <a:cubicBezTo>
                    <a:pt x="279" y="69"/>
                    <a:pt x="278" y="71"/>
                    <a:pt x="277" y="72"/>
                  </a:cubicBezTo>
                  <a:cubicBezTo>
                    <a:pt x="276" y="73"/>
                    <a:pt x="274" y="74"/>
                    <a:pt x="272" y="74"/>
                  </a:cubicBezTo>
                  <a:cubicBezTo>
                    <a:pt x="270" y="74"/>
                    <a:pt x="268" y="73"/>
                    <a:pt x="267" y="72"/>
                  </a:cubicBezTo>
                  <a:cubicBezTo>
                    <a:pt x="266" y="71"/>
                    <a:pt x="265" y="69"/>
                    <a:pt x="265" y="66"/>
                  </a:cubicBezTo>
                  <a:cubicBezTo>
                    <a:pt x="265" y="20"/>
                    <a:pt x="265" y="20"/>
                    <a:pt x="265" y="20"/>
                  </a:cubicBezTo>
                  <a:cubicBezTo>
                    <a:pt x="265" y="17"/>
                    <a:pt x="266" y="15"/>
                    <a:pt x="267" y="14"/>
                  </a:cubicBezTo>
                  <a:cubicBezTo>
                    <a:pt x="268" y="13"/>
                    <a:pt x="270" y="12"/>
                    <a:pt x="272" y="12"/>
                  </a:cubicBezTo>
                  <a:cubicBezTo>
                    <a:pt x="274" y="12"/>
                    <a:pt x="276" y="13"/>
                    <a:pt x="277" y="14"/>
                  </a:cubicBezTo>
                  <a:cubicBezTo>
                    <a:pt x="278" y="15"/>
                    <a:pt x="279" y="17"/>
                    <a:pt x="279" y="20"/>
                  </a:cubicBezTo>
                  <a:lnTo>
                    <a:pt x="279" y="66"/>
                  </a:lnTo>
                  <a:close/>
                  <a:moveTo>
                    <a:pt x="319" y="0"/>
                  </a:moveTo>
                  <a:cubicBezTo>
                    <a:pt x="313" y="0"/>
                    <a:pt x="308" y="2"/>
                    <a:pt x="304" y="5"/>
                  </a:cubicBezTo>
                  <a:cubicBezTo>
                    <a:pt x="301" y="9"/>
                    <a:pt x="299" y="14"/>
                    <a:pt x="299" y="21"/>
                  </a:cubicBezTo>
                  <a:cubicBezTo>
                    <a:pt x="299" y="65"/>
                    <a:pt x="299" y="65"/>
                    <a:pt x="299" y="65"/>
                  </a:cubicBezTo>
                  <a:cubicBezTo>
                    <a:pt x="299" y="72"/>
                    <a:pt x="301" y="77"/>
                    <a:pt x="304" y="80"/>
                  </a:cubicBezTo>
                  <a:cubicBezTo>
                    <a:pt x="308" y="84"/>
                    <a:pt x="313" y="86"/>
                    <a:pt x="319" y="86"/>
                  </a:cubicBezTo>
                  <a:cubicBezTo>
                    <a:pt x="325" y="86"/>
                    <a:pt x="330" y="84"/>
                    <a:pt x="334" y="80"/>
                  </a:cubicBezTo>
                  <a:cubicBezTo>
                    <a:pt x="337" y="77"/>
                    <a:pt x="339" y="72"/>
                    <a:pt x="339" y="65"/>
                  </a:cubicBezTo>
                  <a:cubicBezTo>
                    <a:pt x="339" y="38"/>
                    <a:pt x="339" y="38"/>
                    <a:pt x="339" y="38"/>
                  </a:cubicBezTo>
                  <a:cubicBezTo>
                    <a:pt x="320" y="38"/>
                    <a:pt x="320" y="38"/>
                    <a:pt x="320" y="38"/>
                  </a:cubicBezTo>
                  <a:cubicBezTo>
                    <a:pt x="320" y="50"/>
                    <a:pt x="320" y="50"/>
                    <a:pt x="320" y="50"/>
                  </a:cubicBezTo>
                  <a:cubicBezTo>
                    <a:pt x="326" y="50"/>
                    <a:pt x="326" y="50"/>
                    <a:pt x="326" y="50"/>
                  </a:cubicBezTo>
                  <a:cubicBezTo>
                    <a:pt x="326" y="66"/>
                    <a:pt x="326" y="66"/>
                    <a:pt x="326" y="66"/>
                  </a:cubicBezTo>
                  <a:cubicBezTo>
                    <a:pt x="326" y="69"/>
                    <a:pt x="326" y="71"/>
                    <a:pt x="324" y="72"/>
                  </a:cubicBezTo>
                  <a:cubicBezTo>
                    <a:pt x="323" y="73"/>
                    <a:pt x="321" y="74"/>
                    <a:pt x="319" y="74"/>
                  </a:cubicBezTo>
                  <a:cubicBezTo>
                    <a:pt x="317" y="74"/>
                    <a:pt x="316" y="73"/>
                    <a:pt x="314" y="72"/>
                  </a:cubicBezTo>
                  <a:cubicBezTo>
                    <a:pt x="313" y="71"/>
                    <a:pt x="313" y="69"/>
                    <a:pt x="313" y="66"/>
                  </a:cubicBezTo>
                  <a:cubicBezTo>
                    <a:pt x="313" y="20"/>
                    <a:pt x="313" y="20"/>
                    <a:pt x="313" y="20"/>
                  </a:cubicBezTo>
                  <a:cubicBezTo>
                    <a:pt x="313" y="17"/>
                    <a:pt x="313" y="15"/>
                    <a:pt x="314" y="14"/>
                  </a:cubicBezTo>
                  <a:cubicBezTo>
                    <a:pt x="316" y="13"/>
                    <a:pt x="317" y="12"/>
                    <a:pt x="319" y="12"/>
                  </a:cubicBezTo>
                  <a:cubicBezTo>
                    <a:pt x="321" y="12"/>
                    <a:pt x="323" y="13"/>
                    <a:pt x="324" y="14"/>
                  </a:cubicBezTo>
                  <a:cubicBezTo>
                    <a:pt x="326" y="15"/>
                    <a:pt x="326" y="17"/>
                    <a:pt x="326" y="20"/>
                  </a:cubicBezTo>
                  <a:cubicBezTo>
                    <a:pt x="326" y="29"/>
                    <a:pt x="326" y="29"/>
                    <a:pt x="326" y="29"/>
                  </a:cubicBezTo>
                  <a:cubicBezTo>
                    <a:pt x="339" y="29"/>
                    <a:pt x="339" y="29"/>
                    <a:pt x="339" y="29"/>
                  </a:cubicBezTo>
                  <a:cubicBezTo>
                    <a:pt x="339" y="21"/>
                    <a:pt x="339" y="21"/>
                    <a:pt x="339" y="21"/>
                  </a:cubicBezTo>
                  <a:cubicBezTo>
                    <a:pt x="339" y="14"/>
                    <a:pt x="337" y="9"/>
                    <a:pt x="334" y="5"/>
                  </a:cubicBezTo>
                  <a:cubicBezTo>
                    <a:pt x="330" y="2"/>
                    <a:pt x="325" y="0"/>
                    <a:pt x="319" y="0"/>
                  </a:cubicBezTo>
                  <a:close/>
                  <a:moveTo>
                    <a:pt x="381" y="5"/>
                  </a:moveTo>
                  <a:cubicBezTo>
                    <a:pt x="378" y="2"/>
                    <a:pt x="373" y="0"/>
                    <a:pt x="366" y="0"/>
                  </a:cubicBezTo>
                  <a:cubicBezTo>
                    <a:pt x="360" y="0"/>
                    <a:pt x="355" y="2"/>
                    <a:pt x="351" y="5"/>
                  </a:cubicBezTo>
                  <a:cubicBezTo>
                    <a:pt x="348" y="9"/>
                    <a:pt x="346" y="14"/>
                    <a:pt x="346" y="21"/>
                  </a:cubicBezTo>
                  <a:cubicBezTo>
                    <a:pt x="346" y="65"/>
                    <a:pt x="346" y="65"/>
                    <a:pt x="346" y="65"/>
                  </a:cubicBezTo>
                  <a:cubicBezTo>
                    <a:pt x="346" y="72"/>
                    <a:pt x="348" y="77"/>
                    <a:pt x="351" y="80"/>
                  </a:cubicBezTo>
                  <a:cubicBezTo>
                    <a:pt x="355" y="84"/>
                    <a:pt x="360" y="86"/>
                    <a:pt x="366" y="86"/>
                  </a:cubicBezTo>
                  <a:cubicBezTo>
                    <a:pt x="373" y="86"/>
                    <a:pt x="378" y="84"/>
                    <a:pt x="381" y="80"/>
                  </a:cubicBezTo>
                  <a:cubicBezTo>
                    <a:pt x="384" y="77"/>
                    <a:pt x="386" y="72"/>
                    <a:pt x="386" y="65"/>
                  </a:cubicBezTo>
                  <a:cubicBezTo>
                    <a:pt x="386" y="21"/>
                    <a:pt x="386" y="21"/>
                    <a:pt x="386" y="21"/>
                  </a:cubicBezTo>
                  <a:cubicBezTo>
                    <a:pt x="386" y="14"/>
                    <a:pt x="384" y="9"/>
                    <a:pt x="381" y="5"/>
                  </a:cubicBezTo>
                  <a:close/>
                  <a:moveTo>
                    <a:pt x="373" y="66"/>
                  </a:moveTo>
                  <a:cubicBezTo>
                    <a:pt x="373" y="69"/>
                    <a:pt x="372" y="71"/>
                    <a:pt x="371" y="72"/>
                  </a:cubicBezTo>
                  <a:cubicBezTo>
                    <a:pt x="370" y="73"/>
                    <a:pt x="368" y="74"/>
                    <a:pt x="366" y="74"/>
                  </a:cubicBezTo>
                  <a:cubicBezTo>
                    <a:pt x="364" y="74"/>
                    <a:pt x="362" y="73"/>
                    <a:pt x="361" y="72"/>
                  </a:cubicBezTo>
                  <a:cubicBezTo>
                    <a:pt x="360" y="71"/>
                    <a:pt x="359" y="69"/>
                    <a:pt x="359" y="66"/>
                  </a:cubicBezTo>
                  <a:cubicBezTo>
                    <a:pt x="359" y="20"/>
                    <a:pt x="359" y="20"/>
                    <a:pt x="359" y="20"/>
                  </a:cubicBezTo>
                  <a:cubicBezTo>
                    <a:pt x="359" y="17"/>
                    <a:pt x="360" y="15"/>
                    <a:pt x="361" y="14"/>
                  </a:cubicBezTo>
                  <a:cubicBezTo>
                    <a:pt x="362" y="13"/>
                    <a:pt x="364" y="12"/>
                    <a:pt x="366" y="12"/>
                  </a:cubicBezTo>
                  <a:cubicBezTo>
                    <a:pt x="368" y="12"/>
                    <a:pt x="370" y="13"/>
                    <a:pt x="371" y="14"/>
                  </a:cubicBezTo>
                  <a:cubicBezTo>
                    <a:pt x="372" y="15"/>
                    <a:pt x="373" y="17"/>
                    <a:pt x="373" y="20"/>
                  </a:cubicBezTo>
                  <a:lnTo>
                    <a:pt x="373" y="66"/>
                  </a:lnTo>
                  <a:close/>
                  <a:moveTo>
                    <a:pt x="185" y="75"/>
                  </a:moveTo>
                  <a:cubicBezTo>
                    <a:pt x="185" y="62"/>
                    <a:pt x="185" y="62"/>
                    <a:pt x="185" y="62"/>
                  </a:cubicBezTo>
                  <a:cubicBezTo>
                    <a:pt x="185" y="57"/>
                    <a:pt x="184" y="54"/>
                    <a:pt x="183" y="51"/>
                  </a:cubicBezTo>
                  <a:cubicBezTo>
                    <a:pt x="182" y="47"/>
                    <a:pt x="180" y="45"/>
                    <a:pt x="176" y="44"/>
                  </a:cubicBezTo>
                  <a:cubicBezTo>
                    <a:pt x="182" y="41"/>
                    <a:pt x="185" y="35"/>
                    <a:pt x="185" y="27"/>
                  </a:cubicBezTo>
                  <a:cubicBezTo>
                    <a:pt x="185" y="20"/>
                    <a:pt x="185" y="20"/>
                    <a:pt x="185" y="20"/>
                  </a:cubicBezTo>
                  <a:cubicBezTo>
                    <a:pt x="185" y="14"/>
                    <a:pt x="183" y="9"/>
                    <a:pt x="180" y="6"/>
                  </a:cubicBezTo>
                  <a:cubicBezTo>
                    <a:pt x="177" y="3"/>
                    <a:pt x="172" y="1"/>
                    <a:pt x="165" y="1"/>
                  </a:cubicBezTo>
                  <a:cubicBezTo>
                    <a:pt x="145" y="1"/>
                    <a:pt x="145" y="1"/>
                    <a:pt x="145" y="1"/>
                  </a:cubicBezTo>
                  <a:cubicBezTo>
                    <a:pt x="145" y="85"/>
                    <a:pt x="145" y="85"/>
                    <a:pt x="145" y="85"/>
                  </a:cubicBezTo>
                  <a:cubicBezTo>
                    <a:pt x="159" y="85"/>
                    <a:pt x="159" y="85"/>
                    <a:pt x="159" y="85"/>
                  </a:cubicBezTo>
                  <a:cubicBezTo>
                    <a:pt x="159" y="51"/>
                    <a:pt x="159" y="51"/>
                    <a:pt x="159" y="51"/>
                  </a:cubicBezTo>
                  <a:cubicBezTo>
                    <a:pt x="163" y="51"/>
                    <a:pt x="163" y="51"/>
                    <a:pt x="163" y="51"/>
                  </a:cubicBezTo>
                  <a:cubicBezTo>
                    <a:pt x="166" y="51"/>
                    <a:pt x="168" y="52"/>
                    <a:pt x="170" y="53"/>
                  </a:cubicBezTo>
                  <a:cubicBezTo>
                    <a:pt x="171" y="55"/>
                    <a:pt x="172" y="57"/>
                    <a:pt x="172" y="61"/>
                  </a:cubicBezTo>
                  <a:cubicBezTo>
                    <a:pt x="172" y="75"/>
                    <a:pt x="172" y="75"/>
                    <a:pt x="172" y="75"/>
                  </a:cubicBezTo>
                  <a:cubicBezTo>
                    <a:pt x="172" y="76"/>
                    <a:pt x="172" y="78"/>
                    <a:pt x="172" y="79"/>
                  </a:cubicBezTo>
                  <a:cubicBezTo>
                    <a:pt x="172" y="80"/>
                    <a:pt x="172" y="81"/>
                    <a:pt x="172" y="82"/>
                  </a:cubicBezTo>
                  <a:cubicBezTo>
                    <a:pt x="172" y="82"/>
                    <a:pt x="172" y="83"/>
                    <a:pt x="173" y="83"/>
                  </a:cubicBezTo>
                  <a:cubicBezTo>
                    <a:pt x="173" y="84"/>
                    <a:pt x="173" y="84"/>
                    <a:pt x="173" y="85"/>
                  </a:cubicBezTo>
                  <a:cubicBezTo>
                    <a:pt x="186" y="85"/>
                    <a:pt x="186" y="85"/>
                    <a:pt x="186" y="85"/>
                  </a:cubicBezTo>
                  <a:cubicBezTo>
                    <a:pt x="186" y="83"/>
                    <a:pt x="185" y="82"/>
                    <a:pt x="185" y="80"/>
                  </a:cubicBezTo>
                  <a:cubicBezTo>
                    <a:pt x="185" y="79"/>
                    <a:pt x="185" y="77"/>
                    <a:pt x="185" y="75"/>
                  </a:cubicBezTo>
                  <a:close/>
                  <a:moveTo>
                    <a:pt x="172" y="30"/>
                  </a:moveTo>
                  <a:cubicBezTo>
                    <a:pt x="172" y="33"/>
                    <a:pt x="171" y="36"/>
                    <a:pt x="170" y="37"/>
                  </a:cubicBezTo>
                  <a:cubicBezTo>
                    <a:pt x="168" y="38"/>
                    <a:pt x="166" y="39"/>
                    <a:pt x="164" y="39"/>
                  </a:cubicBezTo>
                  <a:cubicBezTo>
                    <a:pt x="159" y="39"/>
                    <a:pt x="159" y="39"/>
                    <a:pt x="159" y="39"/>
                  </a:cubicBezTo>
                  <a:cubicBezTo>
                    <a:pt x="159" y="13"/>
                    <a:pt x="159" y="13"/>
                    <a:pt x="159" y="13"/>
                  </a:cubicBezTo>
                  <a:cubicBezTo>
                    <a:pt x="165" y="13"/>
                    <a:pt x="165" y="13"/>
                    <a:pt x="165" y="13"/>
                  </a:cubicBezTo>
                  <a:cubicBezTo>
                    <a:pt x="167" y="13"/>
                    <a:pt x="169" y="14"/>
                    <a:pt x="170" y="15"/>
                  </a:cubicBezTo>
                  <a:cubicBezTo>
                    <a:pt x="171" y="16"/>
                    <a:pt x="172" y="19"/>
                    <a:pt x="172" y="22"/>
                  </a:cubicBezTo>
                  <a:lnTo>
                    <a:pt x="172" y="30"/>
                  </a:lnTo>
                  <a:close/>
                  <a:moveTo>
                    <a:pt x="225" y="1"/>
                  </a:moveTo>
                  <a:cubicBezTo>
                    <a:pt x="212" y="1"/>
                    <a:pt x="212" y="1"/>
                    <a:pt x="212" y="1"/>
                  </a:cubicBezTo>
                  <a:cubicBezTo>
                    <a:pt x="212" y="85"/>
                    <a:pt x="212" y="85"/>
                    <a:pt x="212" y="85"/>
                  </a:cubicBezTo>
                  <a:cubicBezTo>
                    <a:pt x="247" y="85"/>
                    <a:pt x="247" y="85"/>
                    <a:pt x="247" y="85"/>
                  </a:cubicBezTo>
                  <a:cubicBezTo>
                    <a:pt x="247" y="73"/>
                    <a:pt x="247" y="73"/>
                    <a:pt x="247" y="73"/>
                  </a:cubicBezTo>
                  <a:cubicBezTo>
                    <a:pt x="225" y="73"/>
                    <a:pt x="225" y="73"/>
                    <a:pt x="225" y="73"/>
                  </a:cubicBezTo>
                  <a:lnTo>
                    <a:pt x="22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27" name="Freeform 6"/>
            <p:cNvSpPr>
              <a:spLocks noEditPoints="1"/>
            </p:cNvSpPr>
            <p:nvPr userDrawn="1"/>
          </p:nvSpPr>
          <p:spPr bwMode="auto">
            <a:xfrm>
              <a:off x="7454952" y="6525155"/>
              <a:ext cx="1242122" cy="118234"/>
            </a:xfrm>
            <a:custGeom>
              <a:avLst/>
              <a:gdLst>
                <a:gd name="T0" fmla="*/ 132 w 393"/>
                <a:gd name="T1" fmla="*/ 28 h 37"/>
                <a:gd name="T2" fmla="*/ 127 w 393"/>
                <a:gd name="T3" fmla="*/ 26 h 37"/>
                <a:gd name="T4" fmla="*/ 133 w 393"/>
                <a:gd name="T5" fmla="*/ 18 h 37"/>
                <a:gd name="T6" fmla="*/ 186 w 393"/>
                <a:gd name="T7" fmla="*/ 8 h 37"/>
                <a:gd name="T8" fmla="*/ 174 w 393"/>
                <a:gd name="T9" fmla="*/ 8 h 37"/>
                <a:gd name="T10" fmla="*/ 163 w 393"/>
                <a:gd name="T11" fmla="*/ 29 h 37"/>
                <a:gd name="T12" fmla="*/ 173 w 393"/>
                <a:gd name="T13" fmla="*/ 12 h 37"/>
                <a:gd name="T14" fmla="*/ 192 w 393"/>
                <a:gd name="T15" fmla="*/ 29 h 37"/>
                <a:gd name="T16" fmla="*/ 106 w 393"/>
                <a:gd name="T17" fmla="*/ 25 h 37"/>
                <a:gd name="T18" fmla="*/ 103 w 393"/>
                <a:gd name="T19" fmla="*/ 32 h 37"/>
                <a:gd name="T20" fmla="*/ 103 w 393"/>
                <a:gd name="T21" fmla="*/ 36 h 37"/>
                <a:gd name="T22" fmla="*/ 154 w 393"/>
                <a:gd name="T23" fmla="*/ 19 h 37"/>
                <a:gd name="T24" fmla="*/ 144 w 393"/>
                <a:gd name="T25" fmla="*/ 19 h 37"/>
                <a:gd name="T26" fmla="*/ 144 w 393"/>
                <a:gd name="T27" fmla="*/ 28 h 37"/>
                <a:gd name="T28" fmla="*/ 154 w 393"/>
                <a:gd name="T29" fmla="*/ 8 h 37"/>
                <a:gd name="T30" fmla="*/ 375 w 393"/>
                <a:gd name="T31" fmla="*/ 7 h 37"/>
                <a:gd name="T32" fmla="*/ 369 w 393"/>
                <a:gd name="T33" fmla="*/ 29 h 37"/>
                <a:gd name="T34" fmla="*/ 378 w 393"/>
                <a:gd name="T35" fmla="*/ 15 h 37"/>
                <a:gd name="T36" fmla="*/ 388 w 393"/>
                <a:gd name="T37" fmla="*/ 11 h 37"/>
                <a:gd name="T38" fmla="*/ 392 w 393"/>
                <a:gd name="T39" fmla="*/ 9 h 37"/>
                <a:gd name="T40" fmla="*/ 38 w 393"/>
                <a:gd name="T41" fmla="*/ 20 h 37"/>
                <a:gd name="T42" fmla="*/ 39 w 393"/>
                <a:gd name="T43" fmla="*/ 29 h 37"/>
                <a:gd name="T44" fmla="*/ 54 w 393"/>
                <a:gd name="T45" fmla="*/ 8 h 37"/>
                <a:gd name="T46" fmla="*/ 13 w 393"/>
                <a:gd name="T47" fmla="*/ 8 h 37"/>
                <a:gd name="T48" fmla="*/ 7 w 393"/>
                <a:gd name="T49" fmla="*/ 29 h 37"/>
                <a:gd name="T50" fmla="*/ 29 w 393"/>
                <a:gd name="T51" fmla="*/ 8 h 37"/>
                <a:gd name="T52" fmla="*/ 88 w 393"/>
                <a:gd name="T53" fmla="*/ 25 h 37"/>
                <a:gd name="T54" fmla="*/ 71 w 393"/>
                <a:gd name="T55" fmla="*/ 8 h 37"/>
                <a:gd name="T56" fmla="*/ 64 w 393"/>
                <a:gd name="T57" fmla="*/ 29 h 37"/>
                <a:gd name="T58" fmla="*/ 87 w 393"/>
                <a:gd name="T59" fmla="*/ 8 h 37"/>
                <a:gd name="T60" fmla="*/ 207 w 393"/>
                <a:gd name="T61" fmla="*/ 26 h 37"/>
                <a:gd name="T62" fmla="*/ 214 w 393"/>
                <a:gd name="T63" fmla="*/ 26 h 37"/>
                <a:gd name="T64" fmla="*/ 214 w 393"/>
                <a:gd name="T65" fmla="*/ 7 h 37"/>
                <a:gd name="T66" fmla="*/ 208 w 393"/>
                <a:gd name="T67" fmla="*/ 16 h 37"/>
                <a:gd name="T68" fmla="*/ 286 w 393"/>
                <a:gd name="T69" fmla="*/ 11 h 37"/>
                <a:gd name="T70" fmla="*/ 277 w 393"/>
                <a:gd name="T71" fmla="*/ 8 h 37"/>
                <a:gd name="T72" fmla="*/ 284 w 393"/>
                <a:gd name="T73" fmla="*/ 29 h 37"/>
                <a:gd name="T74" fmla="*/ 327 w 393"/>
                <a:gd name="T75" fmla="*/ 24 h 37"/>
                <a:gd name="T76" fmla="*/ 340 w 393"/>
                <a:gd name="T77" fmla="*/ 14 h 37"/>
                <a:gd name="T78" fmla="*/ 325 w 393"/>
                <a:gd name="T79" fmla="*/ 26 h 37"/>
                <a:gd name="T80" fmla="*/ 298 w 393"/>
                <a:gd name="T81" fmla="*/ 7 h 37"/>
                <a:gd name="T82" fmla="*/ 307 w 393"/>
                <a:gd name="T83" fmla="*/ 22 h 37"/>
                <a:gd name="T84" fmla="*/ 308 w 393"/>
                <a:gd name="T85" fmla="*/ 19 h 37"/>
                <a:gd name="T86" fmla="*/ 298 w 393"/>
                <a:gd name="T87" fmla="*/ 10 h 37"/>
                <a:gd name="T88" fmla="*/ 273 w 393"/>
                <a:gd name="T89" fmla="*/ 0 h 37"/>
                <a:gd name="T90" fmla="*/ 344 w 393"/>
                <a:gd name="T91" fmla="*/ 26 h 37"/>
                <a:gd name="T92" fmla="*/ 351 w 393"/>
                <a:gd name="T93" fmla="*/ 7 h 37"/>
                <a:gd name="T94" fmla="*/ 351 w 393"/>
                <a:gd name="T95" fmla="*/ 10 h 37"/>
                <a:gd name="T96" fmla="*/ 237 w 393"/>
                <a:gd name="T97" fmla="*/ 7 h 37"/>
                <a:gd name="T98" fmla="*/ 231 w 393"/>
                <a:gd name="T99" fmla="*/ 26 h 37"/>
                <a:gd name="T100" fmla="*/ 240 w 393"/>
                <a:gd name="T101" fmla="*/ 24 h 37"/>
                <a:gd name="T102" fmla="*/ 240 w 393"/>
                <a:gd name="T103" fmla="*/ 12 h 37"/>
                <a:gd name="T104" fmla="*/ 270 w 393"/>
                <a:gd name="T105" fmla="*/ 8 h 37"/>
                <a:gd name="T106" fmla="*/ 313 w 393"/>
                <a:gd name="T107" fmla="*/ 29 h 37"/>
                <a:gd name="T108" fmla="*/ 253 w 393"/>
                <a:gd name="T109" fmla="*/ 11 h 37"/>
                <a:gd name="T110" fmla="*/ 261 w 393"/>
                <a:gd name="T111" fmla="*/ 8 h 37"/>
                <a:gd name="T112" fmla="*/ 250 w 393"/>
                <a:gd name="T113" fmla="*/ 16 h 37"/>
                <a:gd name="T114" fmla="*/ 257 w 393"/>
                <a:gd name="T115" fmla="*/ 26 h 37"/>
                <a:gd name="T116" fmla="*/ 261 w 393"/>
                <a:gd name="T117"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3" h="37">
                  <a:moveTo>
                    <a:pt x="127" y="7"/>
                  </a:moveTo>
                  <a:cubicBezTo>
                    <a:pt x="124" y="7"/>
                    <a:pt x="122" y="8"/>
                    <a:pt x="120" y="10"/>
                  </a:cubicBezTo>
                  <a:cubicBezTo>
                    <a:pt x="118" y="12"/>
                    <a:pt x="117" y="14"/>
                    <a:pt x="117" y="18"/>
                  </a:cubicBezTo>
                  <a:cubicBezTo>
                    <a:pt x="117" y="22"/>
                    <a:pt x="118" y="24"/>
                    <a:pt x="120" y="26"/>
                  </a:cubicBezTo>
                  <a:cubicBezTo>
                    <a:pt x="122" y="28"/>
                    <a:pt x="124" y="29"/>
                    <a:pt x="127" y="29"/>
                  </a:cubicBezTo>
                  <a:cubicBezTo>
                    <a:pt x="129" y="29"/>
                    <a:pt x="130" y="29"/>
                    <a:pt x="132" y="28"/>
                  </a:cubicBezTo>
                  <a:cubicBezTo>
                    <a:pt x="133" y="27"/>
                    <a:pt x="135" y="26"/>
                    <a:pt x="135" y="24"/>
                  </a:cubicBezTo>
                  <a:cubicBezTo>
                    <a:pt x="136" y="23"/>
                    <a:pt x="137" y="21"/>
                    <a:pt x="137" y="18"/>
                  </a:cubicBezTo>
                  <a:cubicBezTo>
                    <a:pt x="137" y="15"/>
                    <a:pt x="136" y="12"/>
                    <a:pt x="134" y="10"/>
                  </a:cubicBezTo>
                  <a:cubicBezTo>
                    <a:pt x="132" y="8"/>
                    <a:pt x="130" y="7"/>
                    <a:pt x="127" y="7"/>
                  </a:cubicBezTo>
                  <a:close/>
                  <a:moveTo>
                    <a:pt x="131" y="24"/>
                  </a:moveTo>
                  <a:cubicBezTo>
                    <a:pt x="130" y="26"/>
                    <a:pt x="129" y="26"/>
                    <a:pt x="127" y="26"/>
                  </a:cubicBezTo>
                  <a:cubicBezTo>
                    <a:pt x="125" y="26"/>
                    <a:pt x="124" y="26"/>
                    <a:pt x="122" y="24"/>
                  </a:cubicBezTo>
                  <a:cubicBezTo>
                    <a:pt x="121" y="23"/>
                    <a:pt x="121" y="21"/>
                    <a:pt x="121" y="18"/>
                  </a:cubicBezTo>
                  <a:cubicBezTo>
                    <a:pt x="121" y="16"/>
                    <a:pt x="121" y="14"/>
                    <a:pt x="122" y="12"/>
                  </a:cubicBezTo>
                  <a:cubicBezTo>
                    <a:pt x="124" y="11"/>
                    <a:pt x="125" y="10"/>
                    <a:pt x="127" y="10"/>
                  </a:cubicBezTo>
                  <a:cubicBezTo>
                    <a:pt x="129" y="10"/>
                    <a:pt x="130" y="11"/>
                    <a:pt x="131" y="12"/>
                  </a:cubicBezTo>
                  <a:cubicBezTo>
                    <a:pt x="132" y="14"/>
                    <a:pt x="133" y="16"/>
                    <a:pt x="133" y="18"/>
                  </a:cubicBezTo>
                  <a:cubicBezTo>
                    <a:pt x="133" y="21"/>
                    <a:pt x="132" y="23"/>
                    <a:pt x="131" y="24"/>
                  </a:cubicBezTo>
                  <a:close/>
                  <a:moveTo>
                    <a:pt x="195" y="20"/>
                  </a:moveTo>
                  <a:cubicBezTo>
                    <a:pt x="194" y="24"/>
                    <a:pt x="194" y="24"/>
                    <a:pt x="194" y="24"/>
                  </a:cubicBezTo>
                  <a:cubicBezTo>
                    <a:pt x="193" y="20"/>
                    <a:pt x="193" y="20"/>
                    <a:pt x="193" y="20"/>
                  </a:cubicBezTo>
                  <a:cubicBezTo>
                    <a:pt x="190" y="8"/>
                    <a:pt x="190" y="8"/>
                    <a:pt x="190" y="8"/>
                  </a:cubicBezTo>
                  <a:cubicBezTo>
                    <a:pt x="186" y="8"/>
                    <a:pt x="186" y="8"/>
                    <a:pt x="186" y="8"/>
                  </a:cubicBezTo>
                  <a:cubicBezTo>
                    <a:pt x="183" y="20"/>
                    <a:pt x="183" y="20"/>
                    <a:pt x="183" y="20"/>
                  </a:cubicBezTo>
                  <a:cubicBezTo>
                    <a:pt x="182" y="23"/>
                    <a:pt x="182" y="24"/>
                    <a:pt x="182" y="24"/>
                  </a:cubicBezTo>
                  <a:cubicBezTo>
                    <a:pt x="181" y="20"/>
                    <a:pt x="181" y="20"/>
                    <a:pt x="181" y="20"/>
                  </a:cubicBezTo>
                  <a:cubicBezTo>
                    <a:pt x="177" y="8"/>
                    <a:pt x="177" y="8"/>
                    <a:pt x="177" y="8"/>
                  </a:cubicBezTo>
                  <a:cubicBezTo>
                    <a:pt x="174" y="8"/>
                    <a:pt x="174" y="8"/>
                    <a:pt x="174" y="8"/>
                  </a:cubicBezTo>
                  <a:cubicBezTo>
                    <a:pt x="174" y="8"/>
                    <a:pt x="174" y="8"/>
                    <a:pt x="174" y="8"/>
                  </a:cubicBezTo>
                  <a:cubicBezTo>
                    <a:pt x="173" y="8"/>
                    <a:pt x="172" y="7"/>
                    <a:pt x="171" y="7"/>
                  </a:cubicBezTo>
                  <a:cubicBezTo>
                    <a:pt x="170" y="7"/>
                    <a:pt x="169" y="8"/>
                    <a:pt x="168" y="8"/>
                  </a:cubicBezTo>
                  <a:cubicBezTo>
                    <a:pt x="168" y="9"/>
                    <a:pt x="167" y="10"/>
                    <a:pt x="166" y="11"/>
                  </a:cubicBezTo>
                  <a:cubicBezTo>
                    <a:pt x="166" y="8"/>
                    <a:pt x="166" y="8"/>
                    <a:pt x="166" y="8"/>
                  </a:cubicBezTo>
                  <a:cubicBezTo>
                    <a:pt x="163" y="8"/>
                    <a:pt x="163" y="8"/>
                    <a:pt x="163" y="8"/>
                  </a:cubicBezTo>
                  <a:cubicBezTo>
                    <a:pt x="163" y="29"/>
                    <a:pt x="163" y="29"/>
                    <a:pt x="163" y="29"/>
                  </a:cubicBezTo>
                  <a:cubicBezTo>
                    <a:pt x="166" y="29"/>
                    <a:pt x="166" y="29"/>
                    <a:pt x="166" y="29"/>
                  </a:cubicBezTo>
                  <a:cubicBezTo>
                    <a:pt x="166" y="18"/>
                    <a:pt x="166" y="18"/>
                    <a:pt x="166" y="18"/>
                  </a:cubicBezTo>
                  <a:cubicBezTo>
                    <a:pt x="166" y="16"/>
                    <a:pt x="167" y="15"/>
                    <a:pt x="167" y="14"/>
                  </a:cubicBezTo>
                  <a:cubicBezTo>
                    <a:pt x="167" y="13"/>
                    <a:pt x="168" y="12"/>
                    <a:pt x="168" y="12"/>
                  </a:cubicBezTo>
                  <a:cubicBezTo>
                    <a:pt x="169" y="11"/>
                    <a:pt x="170" y="11"/>
                    <a:pt x="170" y="11"/>
                  </a:cubicBezTo>
                  <a:cubicBezTo>
                    <a:pt x="171" y="11"/>
                    <a:pt x="172" y="11"/>
                    <a:pt x="173" y="12"/>
                  </a:cubicBezTo>
                  <a:cubicBezTo>
                    <a:pt x="174" y="9"/>
                    <a:pt x="174" y="9"/>
                    <a:pt x="174" y="9"/>
                  </a:cubicBezTo>
                  <a:cubicBezTo>
                    <a:pt x="180" y="29"/>
                    <a:pt x="180" y="29"/>
                    <a:pt x="180" y="29"/>
                  </a:cubicBezTo>
                  <a:cubicBezTo>
                    <a:pt x="184" y="29"/>
                    <a:pt x="184" y="29"/>
                    <a:pt x="184" y="29"/>
                  </a:cubicBezTo>
                  <a:cubicBezTo>
                    <a:pt x="188" y="13"/>
                    <a:pt x="188" y="13"/>
                    <a:pt x="188" y="13"/>
                  </a:cubicBezTo>
                  <a:cubicBezTo>
                    <a:pt x="189" y="16"/>
                    <a:pt x="189" y="16"/>
                    <a:pt x="189" y="16"/>
                  </a:cubicBezTo>
                  <a:cubicBezTo>
                    <a:pt x="192" y="29"/>
                    <a:pt x="192" y="29"/>
                    <a:pt x="192" y="29"/>
                  </a:cubicBezTo>
                  <a:cubicBezTo>
                    <a:pt x="196" y="29"/>
                    <a:pt x="196" y="29"/>
                    <a:pt x="196" y="29"/>
                  </a:cubicBezTo>
                  <a:cubicBezTo>
                    <a:pt x="202" y="8"/>
                    <a:pt x="202" y="8"/>
                    <a:pt x="202" y="8"/>
                  </a:cubicBezTo>
                  <a:cubicBezTo>
                    <a:pt x="199" y="8"/>
                    <a:pt x="199" y="8"/>
                    <a:pt x="199" y="8"/>
                  </a:cubicBezTo>
                  <a:lnTo>
                    <a:pt x="195" y="20"/>
                  </a:lnTo>
                  <a:close/>
                  <a:moveTo>
                    <a:pt x="108" y="20"/>
                  </a:moveTo>
                  <a:cubicBezTo>
                    <a:pt x="107" y="22"/>
                    <a:pt x="106" y="23"/>
                    <a:pt x="106" y="25"/>
                  </a:cubicBezTo>
                  <a:cubicBezTo>
                    <a:pt x="106" y="23"/>
                    <a:pt x="105" y="21"/>
                    <a:pt x="105" y="20"/>
                  </a:cubicBezTo>
                  <a:cubicBezTo>
                    <a:pt x="100" y="8"/>
                    <a:pt x="100" y="8"/>
                    <a:pt x="100" y="8"/>
                  </a:cubicBezTo>
                  <a:cubicBezTo>
                    <a:pt x="96" y="8"/>
                    <a:pt x="96" y="8"/>
                    <a:pt x="96" y="8"/>
                  </a:cubicBezTo>
                  <a:cubicBezTo>
                    <a:pt x="104" y="29"/>
                    <a:pt x="104" y="29"/>
                    <a:pt x="104" y="29"/>
                  </a:cubicBezTo>
                  <a:cubicBezTo>
                    <a:pt x="104" y="29"/>
                    <a:pt x="104" y="29"/>
                    <a:pt x="104" y="30"/>
                  </a:cubicBezTo>
                  <a:cubicBezTo>
                    <a:pt x="104" y="31"/>
                    <a:pt x="103" y="32"/>
                    <a:pt x="103" y="32"/>
                  </a:cubicBezTo>
                  <a:cubicBezTo>
                    <a:pt x="103" y="33"/>
                    <a:pt x="102" y="33"/>
                    <a:pt x="102" y="33"/>
                  </a:cubicBezTo>
                  <a:cubicBezTo>
                    <a:pt x="101" y="34"/>
                    <a:pt x="101" y="34"/>
                    <a:pt x="100" y="34"/>
                  </a:cubicBezTo>
                  <a:cubicBezTo>
                    <a:pt x="99" y="34"/>
                    <a:pt x="99" y="34"/>
                    <a:pt x="98" y="33"/>
                  </a:cubicBezTo>
                  <a:cubicBezTo>
                    <a:pt x="98" y="37"/>
                    <a:pt x="98" y="37"/>
                    <a:pt x="98" y="37"/>
                  </a:cubicBezTo>
                  <a:cubicBezTo>
                    <a:pt x="99" y="37"/>
                    <a:pt x="100" y="37"/>
                    <a:pt x="101" y="37"/>
                  </a:cubicBezTo>
                  <a:cubicBezTo>
                    <a:pt x="102" y="37"/>
                    <a:pt x="103" y="37"/>
                    <a:pt x="103" y="36"/>
                  </a:cubicBezTo>
                  <a:cubicBezTo>
                    <a:pt x="104" y="36"/>
                    <a:pt x="105" y="35"/>
                    <a:pt x="106" y="34"/>
                  </a:cubicBezTo>
                  <a:cubicBezTo>
                    <a:pt x="106" y="33"/>
                    <a:pt x="107" y="31"/>
                    <a:pt x="108" y="29"/>
                  </a:cubicBezTo>
                  <a:cubicBezTo>
                    <a:pt x="115" y="8"/>
                    <a:pt x="115" y="8"/>
                    <a:pt x="115" y="8"/>
                  </a:cubicBezTo>
                  <a:cubicBezTo>
                    <a:pt x="112" y="8"/>
                    <a:pt x="112" y="8"/>
                    <a:pt x="112" y="8"/>
                  </a:cubicBezTo>
                  <a:lnTo>
                    <a:pt x="108" y="20"/>
                  </a:lnTo>
                  <a:close/>
                  <a:moveTo>
                    <a:pt x="154" y="19"/>
                  </a:moveTo>
                  <a:cubicBezTo>
                    <a:pt x="154" y="21"/>
                    <a:pt x="154" y="22"/>
                    <a:pt x="153" y="23"/>
                  </a:cubicBezTo>
                  <a:cubicBezTo>
                    <a:pt x="153" y="24"/>
                    <a:pt x="152" y="25"/>
                    <a:pt x="151" y="25"/>
                  </a:cubicBezTo>
                  <a:cubicBezTo>
                    <a:pt x="150" y="26"/>
                    <a:pt x="149" y="26"/>
                    <a:pt x="148" y="26"/>
                  </a:cubicBezTo>
                  <a:cubicBezTo>
                    <a:pt x="147" y="26"/>
                    <a:pt x="146" y="26"/>
                    <a:pt x="146" y="25"/>
                  </a:cubicBezTo>
                  <a:cubicBezTo>
                    <a:pt x="145" y="25"/>
                    <a:pt x="145" y="24"/>
                    <a:pt x="144" y="23"/>
                  </a:cubicBezTo>
                  <a:cubicBezTo>
                    <a:pt x="144" y="22"/>
                    <a:pt x="144" y="21"/>
                    <a:pt x="144" y="19"/>
                  </a:cubicBezTo>
                  <a:cubicBezTo>
                    <a:pt x="144" y="8"/>
                    <a:pt x="144" y="8"/>
                    <a:pt x="144" y="8"/>
                  </a:cubicBezTo>
                  <a:cubicBezTo>
                    <a:pt x="141" y="8"/>
                    <a:pt x="141" y="8"/>
                    <a:pt x="141" y="8"/>
                  </a:cubicBezTo>
                  <a:cubicBezTo>
                    <a:pt x="141" y="21"/>
                    <a:pt x="141" y="21"/>
                    <a:pt x="141" y="21"/>
                  </a:cubicBezTo>
                  <a:cubicBezTo>
                    <a:pt x="141" y="22"/>
                    <a:pt x="141" y="23"/>
                    <a:pt x="141" y="24"/>
                  </a:cubicBezTo>
                  <a:cubicBezTo>
                    <a:pt x="141" y="25"/>
                    <a:pt x="141" y="26"/>
                    <a:pt x="142" y="27"/>
                  </a:cubicBezTo>
                  <a:cubicBezTo>
                    <a:pt x="142" y="27"/>
                    <a:pt x="143" y="28"/>
                    <a:pt x="144" y="28"/>
                  </a:cubicBezTo>
                  <a:cubicBezTo>
                    <a:pt x="145" y="29"/>
                    <a:pt x="146" y="29"/>
                    <a:pt x="148" y="29"/>
                  </a:cubicBezTo>
                  <a:cubicBezTo>
                    <a:pt x="150" y="29"/>
                    <a:pt x="153" y="28"/>
                    <a:pt x="154" y="26"/>
                  </a:cubicBezTo>
                  <a:cubicBezTo>
                    <a:pt x="154" y="29"/>
                    <a:pt x="154" y="29"/>
                    <a:pt x="154" y="29"/>
                  </a:cubicBezTo>
                  <a:cubicBezTo>
                    <a:pt x="157" y="29"/>
                    <a:pt x="157" y="29"/>
                    <a:pt x="157" y="29"/>
                  </a:cubicBezTo>
                  <a:cubicBezTo>
                    <a:pt x="157" y="8"/>
                    <a:pt x="157" y="8"/>
                    <a:pt x="157" y="8"/>
                  </a:cubicBezTo>
                  <a:cubicBezTo>
                    <a:pt x="154" y="8"/>
                    <a:pt x="154" y="8"/>
                    <a:pt x="154" y="8"/>
                  </a:cubicBezTo>
                  <a:lnTo>
                    <a:pt x="154" y="19"/>
                  </a:lnTo>
                  <a:close/>
                  <a:moveTo>
                    <a:pt x="392" y="9"/>
                  </a:moveTo>
                  <a:cubicBezTo>
                    <a:pt x="391" y="8"/>
                    <a:pt x="389" y="7"/>
                    <a:pt x="387" y="7"/>
                  </a:cubicBezTo>
                  <a:cubicBezTo>
                    <a:pt x="384" y="7"/>
                    <a:pt x="382" y="9"/>
                    <a:pt x="381" y="11"/>
                  </a:cubicBezTo>
                  <a:cubicBezTo>
                    <a:pt x="380" y="10"/>
                    <a:pt x="379" y="9"/>
                    <a:pt x="378" y="8"/>
                  </a:cubicBezTo>
                  <a:cubicBezTo>
                    <a:pt x="377" y="8"/>
                    <a:pt x="376" y="7"/>
                    <a:pt x="375" y="7"/>
                  </a:cubicBezTo>
                  <a:cubicBezTo>
                    <a:pt x="373" y="7"/>
                    <a:pt x="372" y="8"/>
                    <a:pt x="371" y="8"/>
                  </a:cubicBezTo>
                  <a:cubicBezTo>
                    <a:pt x="370" y="9"/>
                    <a:pt x="369" y="10"/>
                    <a:pt x="368" y="11"/>
                  </a:cubicBezTo>
                  <a:cubicBezTo>
                    <a:pt x="368" y="8"/>
                    <a:pt x="368" y="8"/>
                    <a:pt x="368" y="8"/>
                  </a:cubicBezTo>
                  <a:cubicBezTo>
                    <a:pt x="365" y="8"/>
                    <a:pt x="365" y="8"/>
                    <a:pt x="365" y="8"/>
                  </a:cubicBezTo>
                  <a:cubicBezTo>
                    <a:pt x="365" y="29"/>
                    <a:pt x="365" y="29"/>
                    <a:pt x="365" y="29"/>
                  </a:cubicBezTo>
                  <a:cubicBezTo>
                    <a:pt x="369" y="29"/>
                    <a:pt x="369" y="29"/>
                    <a:pt x="369" y="29"/>
                  </a:cubicBezTo>
                  <a:cubicBezTo>
                    <a:pt x="369" y="18"/>
                    <a:pt x="369" y="18"/>
                    <a:pt x="369" y="18"/>
                  </a:cubicBezTo>
                  <a:cubicBezTo>
                    <a:pt x="369" y="16"/>
                    <a:pt x="369" y="15"/>
                    <a:pt x="369" y="14"/>
                  </a:cubicBezTo>
                  <a:cubicBezTo>
                    <a:pt x="370" y="13"/>
                    <a:pt x="370" y="12"/>
                    <a:pt x="371" y="11"/>
                  </a:cubicBezTo>
                  <a:cubicBezTo>
                    <a:pt x="372" y="11"/>
                    <a:pt x="373" y="10"/>
                    <a:pt x="374" y="10"/>
                  </a:cubicBezTo>
                  <a:cubicBezTo>
                    <a:pt x="375" y="10"/>
                    <a:pt x="376" y="11"/>
                    <a:pt x="377" y="12"/>
                  </a:cubicBezTo>
                  <a:cubicBezTo>
                    <a:pt x="377" y="12"/>
                    <a:pt x="378" y="14"/>
                    <a:pt x="378" y="15"/>
                  </a:cubicBezTo>
                  <a:cubicBezTo>
                    <a:pt x="378" y="29"/>
                    <a:pt x="378" y="29"/>
                    <a:pt x="378" y="29"/>
                  </a:cubicBezTo>
                  <a:cubicBezTo>
                    <a:pt x="381" y="29"/>
                    <a:pt x="381" y="29"/>
                    <a:pt x="381" y="29"/>
                  </a:cubicBezTo>
                  <a:cubicBezTo>
                    <a:pt x="381" y="17"/>
                    <a:pt x="381" y="17"/>
                    <a:pt x="381" y="17"/>
                  </a:cubicBezTo>
                  <a:cubicBezTo>
                    <a:pt x="381" y="14"/>
                    <a:pt x="382" y="13"/>
                    <a:pt x="383" y="12"/>
                  </a:cubicBezTo>
                  <a:cubicBezTo>
                    <a:pt x="384" y="11"/>
                    <a:pt x="385" y="10"/>
                    <a:pt x="386" y="10"/>
                  </a:cubicBezTo>
                  <a:cubicBezTo>
                    <a:pt x="387" y="10"/>
                    <a:pt x="388" y="11"/>
                    <a:pt x="388" y="11"/>
                  </a:cubicBezTo>
                  <a:cubicBezTo>
                    <a:pt x="389" y="11"/>
                    <a:pt x="389" y="12"/>
                    <a:pt x="390" y="13"/>
                  </a:cubicBezTo>
                  <a:cubicBezTo>
                    <a:pt x="390" y="13"/>
                    <a:pt x="390" y="14"/>
                    <a:pt x="390" y="16"/>
                  </a:cubicBezTo>
                  <a:cubicBezTo>
                    <a:pt x="390" y="29"/>
                    <a:pt x="390" y="29"/>
                    <a:pt x="390" y="29"/>
                  </a:cubicBezTo>
                  <a:cubicBezTo>
                    <a:pt x="393" y="29"/>
                    <a:pt x="393" y="29"/>
                    <a:pt x="393" y="29"/>
                  </a:cubicBezTo>
                  <a:cubicBezTo>
                    <a:pt x="393" y="14"/>
                    <a:pt x="393" y="14"/>
                    <a:pt x="393" y="14"/>
                  </a:cubicBezTo>
                  <a:cubicBezTo>
                    <a:pt x="393" y="12"/>
                    <a:pt x="393" y="10"/>
                    <a:pt x="392" y="9"/>
                  </a:cubicBezTo>
                  <a:close/>
                  <a:moveTo>
                    <a:pt x="51" y="20"/>
                  </a:moveTo>
                  <a:cubicBezTo>
                    <a:pt x="50" y="24"/>
                    <a:pt x="50" y="24"/>
                    <a:pt x="50" y="24"/>
                  </a:cubicBezTo>
                  <a:cubicBezTo>
                    <a:pt x="49" y="20"/>
                    <a:pt x="49" y="20"/>
                    <a:pt x="49" y="20"/>
                  </a:cubicBezTo>
                  <a:cubicBezTo>
                    <a:pt x="45" y="8"/>
                    <a:pt x="45" y="8"/>
                    <a:pt x="45" y="8"/>
                  </a:cubicBezTo>
                  <a:cubicBezTo>
                    <a:pt x="42" y="8"/>
                    <a:pt x="42" y="8"/>
                    <a:pt x="42" y="8"/>
                  </a:cubicBezTo>
                  <a:cubicBezTo>
                    <a:pt x="38" y="20"/>
                    <a:pt x="38" y="20"/>
                    <a:pt x="38" y="20"/>
                  </a:cubicBezTo>
                  <a:cubicBezTo>
                    <a:pt x="38" y="23"/>
                    <a:pt x="37" y="24"/>
                    <a:pt x="37" y="24"/>
                  </a:cubicBezTo>
                  <a:cubicBezTo>
                    <a:pt x="36" y="20"/>
                    <a:pt x="36" y="20"/>
                    <a:pt x="36" y="20"/>
                  </a:cubicBezTo>
                  <a:cubicBezTo>
                    <a:pt x="33" y="8"/>
                    <a:pt x="33" y="8"/>
                    <a:pt x="33" y="8"/>
                  </a:cubicBezTo>
                  <a:cubicBezTo>
                    <a:pt x="29" y="8"/>
                    <a:pt x="29" y="8"/>
                    <a:pt x="29" y="8"/>
                  </a:cubicBezTo>
                  <a:cubicBezTo>
                    <a:pt x="36" y="29"/>
                    <a:pt x="36" y="29"/>
                    <a:pt x="36" y="29"/>
                  </a:cubicBezTo>
                  <a:cubicBezTo>
                    <a:pt x="39" y="29"/>
                    <a:pt x="39" y="29"/>
                    <a:pt x="39" y="29"/>
                  </a:cubicBezTo>
                  <a:cubicBezTo>
                    <a:pt x="43" y="13"/>
                    <a:pt x="43" y="13"/>
                    <a:pt x="43" y="13"/>
                  </a:cubicBezTo>
                  <a:cubicBezTo>
                    <a:pt x="44" y="16"/>
                    <a:pt x="44" y="16"/>
                    <a:pt x="44" y="16"/>
                  </a:cubicBezTo>
                  <a:cubicBezTo>
                    <a:pt x="48" y="29"/>
                    <a:pt x="48" y="29"/>
                    <a:pt x="48" y="29"/>
                  </a:cubicBezTo>
                  <a:cubicBezTo>
                    <a:pt x="51" y="29"/>
                    <a:pt x="51" y="29"/>
                    <a:pt x="51" y="29"/>
                  </a:cubicBezTo>
                  <a:cubicBezTo>
                    <a:pt x="58" y="8"/>
                    <a:pt x="58" y="8"/>
                    <a:pt x="58" y="8"/>
                  </a:cubicBezTo>
                  <a:cubicBezTo>
                    <a:pt x="54" y="8"/>
                    <a:pt x="54" y="8"/>
                    <a:pt x="54" y="8"/>
                  </a:cubicBezTo>
                  <a:lnTo>
                    <a:pt x="51" y="20"/>
                  </a:lnTo>
                  <a:close/>
                  <a:moveTo>
                    <a:pt x="22" y="20"/>
                  </a:moveTo>
                  <a:cubicBezTo>
                    <a:pt x="21" y="24"/>
                    <a:pt x="21" y="24"/>
                    <a:pt x="21" y="24"/>
                  </a:cubicBezTo>
                  <a:cubicBezTo>
                    <a:pt x="20" y="20"/>
                    <a:pt x="20" y="20"/>
                    <a:pt x="20" y="20"/>
                  </a:cubicBezTo>
                  <a:cubicBezTo>
                    <a:pt x="17" y="8"/>
                    <a:pt x="17" y="8"/>
                    <a:pt x="17" y="8"/>
                  </a:cubicBezTo>
                  <a:cubicBezTo>
                    <a:pt x="13" y="8"/>
                    <a:pt x="13" y="8"/>
                    <a:pt x="13" y="8"/>
                  </a:cubicBezTo>
                  <a:cubicBezTo>
                    <a:pt x="10" y="20"/>
                    <a:pt x="10" y="20"/>
                    <a:pt x="10" y="20"/>
                  </a:cubicBezTo>
                  <a:cubicBezTo>
                    <a:pt x="9" y="23"/>
                    <a:pt x="9" y="24"/>
                    <a:pt x="9" y="24"/>
                  </a:cubicBezTo>
                  <a:cubicBezTo>
                    <a:pt x="7" y="20"/>
                    <a:pt x="7" y="20"/>
                    <a:pt x="7" y="20"/>
                  </a:cubicBezTo>
                  <a:cubicBezTo>
                    <a:pt x="4" y="8"/>
                    <a:pt x="4" y="8"/>
                    <a:pt x="4" y="8"/>
                  </a:cubicBezTo>
                  <a:cubicBezTo>
                    <a:pt x="0" y="8"/>
                    <a:pt x="0" y="8"/>
                    <a:pt x="0" y="8"/>
                  </a:cubicBezTo>
                  <a:cubicBezTo>
                    <a:pt x="7" y="29"/>
                    <a:pt x="7" y="29"/>
                    <a:pt x="7" y="29"/>
                  </a:cubicBezTo>
                  <a:cubicBezTo>
                    <a:pt x="10" y="29"/>
                    <a:pt x="10" y="29"/>
                    <a:pt x="10" y="29"/>
                  </a:cubicBezTo>
                  <a:cubicBezTo>
                    <a:pt x="15" y="13"/>
                    <a:pt x="15" y="13"/>
                    <a:pt x="15" y="13"/>
                  </a:cubicBezTo>
                  <a:cubicBezTo>
                    <a:pt x="15" y="16"/>
                    <a:pt x="15" y="16"/>
                    <a:pt x="15" y="16"/>
                  </a:cubicBezTo>
                  <a:cubicBezTo>
                    <a:pt x="19" y="29"/>
                    <a:pt x="19" y="29"/>
                    <a:pt x="19" y="29"/>
                  </a:cubicBezTo>
                  <a:cubicBezTo>
                    <a:pt x="22" y="29"/>
                    <a:pt x="22" y="29"/>
                    <a:pt x="22" y="29"/>
                  </a:cubicBezTo>
                  <a:cubicBezTo>
                    <a:pt x="29" y="8"/>
                    <a:pt x="29" y="8"/>
                    <a:pt x="29" y="8"/>
                  </a:cubicBezTo>
                  <a:cubicBezTo>
                    <a:pt x="25" y="8"/>
                    <a:pt x="25" y="8"/>
                    <a:pt x="25" y="8"/>
                  </a:cubicBezTo>
                  <a:lnTo>
                    <a:pt x="22" y="20"/>
                  </a:lnTo>
                  <a:close/>
                  <a:moveTo>
                    <a:pt x="88" y="29"/>
                  </a:moveTo>
                  <a:cubicBezTo>
                    <a:pt x="92" y="29"/>
                    <a:pt x="92" y="29"/>
                    <a:pt x="92" y="29"/>
                  </a:cubicBezTo>
                  <a:cubicBezTo>
                    <a:pt x="92" y="25"/>
                    <a:pt x="92" y="25"/>
                    <a:pt x="92" y="25"/>
                  </a:cubicBezTo>
                  <a:cubicBezTo>
                    <a:pt x="88" y="25"/>
                    <a:pt x="88" y="25"/>
                    <a:pt x="88" y="25"/>
                  </a:cubicBezTo>
                  <a:lnTo>
                    <a:pt x="88" y="29"/>
                  </a:lnTo>
                  <a:close/>
                  <a:moveTo>
                    <a:pt x="80" y="20"/>
                  </a:moveTo>
                  <a:cubicBezTo>
                    <a:pt x="78" y="24"/>
                    <a:pt x="78" y="24"/>
                    <a:pt x="78" y="24"/>
                  </a:cubicBezTo>
                  <a:cubicBezTo>
                    <a:pt x="77" y="20"/>
                    <a:pt x="77" y="20"/>
                    <a:pt x="77" y="20"/>
                  </a:cubicBezTo>
                  <a:cubicBezTo>
                    <a:pt x="74" y="8"/>
                    <a:pt x="74" y="8"/>
                    <a:pt x="74" y="8"/>
                  </a:cubicBezTo>
                  <a:cubicBezTo>
                    <a:pt x="71" y="8"/>
                    <a:pt x="71" y="8"/>
                    <a:pt x="71" y="8"/>
                  </a:cubicBezTo>
                  <a:cubicBezTo>
                    <a:pt x="67" y="20"/>
                    <a:pt x="67" y="20"/>
                    <a:pt x="67" y="20"/>
                  </a:cubicBezTo>
                  <a:cubicBezTo>
                    <a:pt x="67" y="23"/>
                    <a:pt x="66" y="24"/>
                    <a:pt x="66" y="24"/>
                  </a:cubicBezTo>
                  <a:cubicBezTo>
                    <a:pt x="65" y="20"/>
                    <a:pt x="65" y="20"/>
                    <a:pt x="65" y="20"/>
                  </a:cubicBezTo>
                  <a:cubicBezTo>
                    <a:pt x="62" y="8"/>
                    <a:pt x="62" y="8"/>
                    <a:pt x="62" y="8"/>
                  </a:cubicBezTo>
                  <a:cubicBezTo>
                    <a:pt x="58" y="8"/>
                    <a:pt x="58" y="8"/>
                    <a:pt x="58" y="8"/>
                  </a:cubicBezTo>
                  <a:cubicBezTo>
                    <a:pt x="64" y="29"/>
                    <a:pt x="64" y="29"/>
                    <a:pt x="64" y="29"/>
                  </a:cubicBezTo>
                  <a:cubicBezTo>
                    <a:pt x="68" y="29"/>
                    <a:pt x="68" y="29"/>
                    <a:pt x="68" y="29"/>
                  </a:cubicBezTo>
                  <a:cubicBezTo>
                    <a:pt x="72" y="13"/>
                    <a:pt x="72" y="13"/>
                    <a:pt x="72" y="13"/>
                  </a:cubicBezTo>
                  <a:cubicBezTo>
                    <a:pt x="73" y="16"/>
                    <a:pt x="73" y="16"/>
                    <a:pt x="73" y="16"/>
                  </a:cubicBezTo>
                  <a:cubicBezTo>
                    <a:pt x="76" y="29"/>
                    <a:pt x="76" y="29"/>
                    <a:pt x="76" y="29"/>
                  </a:cubicBezTo>
                  <a:cubicBezTo>
                    <a:pt x="80" y="29"/>
                    <a:pt x="80" y="29"/>
                    <a:pt x="80" y="29"/>
                  </a:cubicBezTo>
                  <a:cubicBezTo>
                    <a:pt x="87" y="8"/>
                    <a:pt x="87" y="8"/>
                    <a:pt x="87" y="8"/>
                  </a:cubicBezTo>
                  <a:cubicBezTo>
                    <a:pt x="83" y="8"/>
                    <a:pt x="83" y="8"/>
                    <a:pt x="83" y="8"/>
                  </a:cubicBezTo>
                  <a:lnTo>
                    <a:pt x="80" y="20"/>
                  </a:lnTo>
                  <a:close/>
                  <a:moveTo>
                    <a:pt x="214" y="7"/>
                  </a:moveTo>
                  <a:cubicBezTo>
                    <a:pt x="211" y="7"/>
                    <a:pt x="208" y="8"/>
                    <a:pt x="207" y="10"/>
                  </a:cubicBezTo>
                  <a:cubicBezTo>
                    <a:pt x="205" y="12"/>
                    <a:pt x="204" y="15"/>
                    <a:pt x="204" y="18"/>
                  </a:cubicBezTo>
                  <a:cubicBezTo>
                    <a:pt x="204" y="22"/>
                    <a:pt x="205" y="24"/>
                    <a:pt x="207" y="26"/>
                  </a:cubicBezTo>
                  <a:cubicBezTo>
                    <a:pt x="208" y="28"/>
                    <a:pt x="211" y="29"/>
                    <a:pt x="214" y="29"/>
                  </a:cubicBezTo>
                  <a:cubicBezTo>
                    <a:pt x="216" y="29"/>
                    <a:pt x="218" y="29"/>
                    <a:pt x="220" y="27"/>
                  </a:cubicBezTo>
                  <a:cubicBezTo>
                    <a:pt x="221" y="26"/>
                    <a:pt x="222" y="25"/>
                    <a:pt x="223" y="22"/>
                  </a:cubicBezTo>
                  <a:cubicBezTo>
                    <a:pt x="219" y="22"/>
                    <a:pt x="219" y="22"/>
                    <a:pt x="219" y="22"/>
                  </a:cubicBezTo>
                  <a:cubicBezTo>
                    <a:pt x="219" y="23"/>
                    <a:pt x="218" y="25"/>
                    <a:pt x="217" y="25"/>
                  </a:cubicBezTo>
                  <a:cubicBezTo>
                    <a:pt x="216" y="26"/>
                    <a:pt x="215" y="26"/>
                    <a:pt x="214" y="26"/>
                  </a:cubicBezTo>
                  <a:cubicBezTo>
                    <a:pt x="212" y="26"/>
                    <a:pt x="211" y="26"/>
                    <a:pt x="210" y="24"/>
                  </a:cubicBezTo>
                  <a:cubicBezTo>
                    <a:pt x="208" y="23"/>
                    <a:pt x="208" y="21"/>
                    <a:pt x="208" y="19"/>
                  </a:cubicBezTo>
                  <a:cubicBezTo>
                    <a:pt x="223" y="19"/>
                    <a:pt x="223" y="19"/>
                    <a:pt x="223" y="19"/>
                  </a:cubicBezTo>
                  <a:cubicBezTo>
                    <a:pt x="223" y="19"/>
                    <a:pt x="223" y="18"/>
                    <a:pt x="223" y="18"/>
                  </a:cubicBezTo>
                  <a:cubicBezTo>
                    <a:pt x="223" y="15"/>
                    <a:pt x="222" y="12"/>
                    <a:pt x="220" y="10"/>
                  </a:cubicBezTo>
                  <a:cubicBezTo>
                    <a:pt x="219" y="8"/>
                    <a:pt x="216" y="7"/>
                    <a:pt x="214" y="7"/>
                  </a:cubicBezTo>
                  <a:close/>
                  <a:moveTo>
                    <a:pt x="208" y="16"/>
                  </a:moveTo>
                  <a:cubicBezTo>
                    <a:pt x="208" y="14"/>
                    <a:pt x="209" y="13"/>
                    <a:pt x="210" y="12"/>
                  </a:cubicBezTo>
                  <a:cubicBezTo>
                    <a:pt x="211" y="11"/>
                    <a:pt x="212" y="10"/>
                    <a:pt x="214" y="10"/>
                  </a:cubicBezTo>
                  <a:cubicBezTo>
                    <a:pt x="215" y="10"/>
                    <a:pt x="217" y="11"/>
                    <a:pt x="218" y="12"/>
                  </a:cubicBezTo>
                  <a:cubicBezTo>
                    <a:pt x="219" y="13"/>
                    <a:pt x="219" y="15"/>
                    <a:pt x="219" y="16"/>
                  </a:cubicBezTo>
                  <a:lnTo>
                    <a:pt x="208" y="16"/>
                  </a:lnTo>
                  <a:close/>
                  <a:moveTo>
                    <a:pt x="285" y="26"/>
                  </a:moveTo>
                  <a:cubicBezTo>
                    <a:pt x="284" y="26"/>
                    <a:pt x="284" y="26"/>
                    <a:pt x="283" y="25"/>
                  </a:cubicBezTo>
                  <a:cubicBezTo>
                    <a:pt x="283" y="25"/>
                    <a:pt x="283" y="25"/>
                    <a:pt x="283" y="25"/>
                  </a:cubicBezTo>
                  <a:cubicBezTo>
                    <a:pt x="283" y="24"/>
                    <a:pt x="283" y="24"/>
                    <a:pt x="283" y="23"/>
                  </a:cubicBezTo>
                  <a:cubicBezTo>
                    <a:pt x="283" y="11"/>
                    <a:pt x="283" y="11"/>
                    <a:pt x="283" y="11"/>
                  </a:cubicBezTo>
                  <a:cubicBezTo>
                    <a:pt x="286" y="11"/>
                    <a:pt x="286" y="11"/>
                    <a:pt x="286" y="11"/>
                  </a:cubicBezTo>
                  <a:cubicBezTo>
                    <a:pt x="286" y="8"/>
                    <a:pt x="286" y="8"/>
                    <a:pt x="286" y="8"/>
                  </a:cubicBezTo>
                  <a:cubicBezTo>
                    <a:pt x="283" y="8"/>
                    <a:pt x="283" y="8"/>
                    <a:pt x="283" y="8"/>
                  </a:cubicBezTo>
                  <a:cubicBezTo>
                    <a:pt x="283" y="1"/>
                    <a:pt x="283" y="1"/>
                    <a:pt x="283" y="1"/>
                  </a:cubicBezTo>
                  <a:cubicBezTo>
                    <a:pt x="279" y="3"/>
                    <a:pt x="279" y="3"/>
                    <a:pt x="279" y="3"/>
                  </a:cubicBezTo>
                  <a:cubicBezTo>
                    <a:pt x="279" y="8"/>
                    <a:pt x="279" y="8"/>
                    <a:pt x="279" y="8"/>
                  </a:cubicBezTo>
                  <a:cubicBezTo>
                    <a:pt x="277" y="8"/>
                    <a:pt x="277" y="8"/>
                    <a:pt x="277" y="8"/>
                  </a:cubicBezTo>
                  <a:cubicBezTo>
                    <a:pt x="277" y="11"/>
                    <a:pt x="277" y="11"/>
                    <a:pt x="277" y="11"/>
                  </a:cubicBezTo>
                  <a:cubicBezTo>
                    <a:pt x="279" y="11"/>
                    <a:pt x="279" y="11"/>
                    <a:pt x="279" y="11"/>
                  </a:cubicBezTo>
                  <a:cubicBezTo>
                    <a:pt x="279" y="23"/>
                    <a:pt x="279" y="23"/>
                    <a:pt x="279" y="23"/>
                  </a:cubicBezTo>
                  <a:cubicBezTo>
                    <a:pt x="279" y="25"/>
                    <a:pt x="279" y="26"/>
                    <a:pt x="280" y="27"/>
                  </a:cubicBezTo>
                  <a:cubicBezTo>
                    <a:pt x="280" y="27"/>
                    <a:pt x="280" y="28"/>
                    <a:pt x="281" y="28"/>
                  </a:cubicBezTo>
                  <a:cubicBezTo>
                    <a:pt x="282" y="29"/>
                    <a:pt x="283" y="29"/>
                    <a:pt x="284" y="29"/>
                  </a:cubicBezTo>
                  <a:cubicBezTo>
                    <a:pt x="285" y="29"/>
                    <a:pt x="286" y="29"/>
                    <a:pt x="287" y="29"/>
                  </a:cubicBezTo>
                  <a:cubicBezTo>
                    <a:pt x="286" y="26"/>
                    <a:pt x="286" y="26"/>
                    <a:pt x="286" y="26"/>
                  </a:cubicBezTo>
                  <a:cubicBezTo>
                    <a:pt x="286" y="26"/>
                    <a:pt x="285" y="26"/>
                    <a:pt x="285" y="26"/>
                  </a:cubicBezTo>
                  <a:close/>
                  <a:moveTo>
                    <a:pt x="335" y="25"/>
                  </a:moveTo>
                  <a:cubicBezTo>
                    <a:pt x="334" y="26"/>
                    <a:pt x="333" y="26"/>
                    <a:pt x="331" y="26"/>
                  </a:cubicBezTo>
                  <a:cubicBezTo>
                    <a:pt x="330" y="26"/>
                    <a:pt x="328" y="26"/>
                    <a:pt x="327" y="24"/>
                  </a:cubicBezTo>
                  <a:cubicBezTo>
                    <a:pt x="326" y="23"/>
                    <a:pt x="326" y="21"/>
                    <a:pt x="326" y="18"/>
                  </a:cubicBezTo>
                  <a:cubicBezTo>
                    <a:pt x="326" y="16"/>
                    <a:pt x="326" y="14"/>
                    <a:pt x="327" y="12"/>
                  </a:cubicBezTo>
                  <a:cubicBezTo>
                    <a:pt x="328" y="11"/>
                    <a:pt x="330" y="10"/>
                    <a:pt x="332" y="10"/>
                  </a:cubicBezTo>
                  <a:cubicBezTo>
                    <a:pt x="333" y="10"/>
                    <a:pt x="334" y="11"/>
                    <a:pt x="335" y="11"/>
                  </a:cubicBezTo>
                  <a:cubicBezTo>
                    <a:pt x="335" y="12"/>
                    <a:pt x="336" y="13"/>
                    <a:pt x="336" y="15"/>
                  </a:cubicBezTo>
                  <a:cubicBezTo>
                    <a:pt x="340" y="14"/>
                    <a:pt x="340" y="14"/>
                    <a:pt x="340" y="14"/>
                  </a:cubicBezTo>
                  <a:cubicBezTo>
                    <a:pt x="339" y="12"/>
                    <a:pt x="338" y="10"/>
                    <a:pt x="337" y="9"/>
                  </a:cubicBezTo>
                  <a:cubicBezTo>
                    <a:pt x="335" y="8"/>
                    <a:pt x="334" y="7"/>
                    <a:pt x="331" y="7"/>
                  </a:cubicBezTo>
                  <a:cubicBezTo>
                    <a:pt x="330" y="7"/>
                    <a:pt x="328" y="8"/>
                    <a:pt x="326" y="9"/>
                  </a:cubicBezTo>
                  <a:cubicBezTo>
                    <a:pt x="325" y="10"/>
                    <a:pt x="324" y="11"/>
                    <a:pt x="323" y="12"/>
                  </a:cubicBezTo>
                  <a:cubicBezTo>
                    <a:pt x="322" y="14"/>
                    <a:pt x="322" y="16"/>
                    <a:pt x="322" y="18"/>
                  </a:cubicBezTo>
                  <a:cubicBezTo>
                    <a:pt x="322" y="22"/>
                    <a:pt x="323" y="24"/>
                    <a:pt x="325" y="26"/>
                  </a:cubicBezTo>
                  <a:cubicBezTo>
                    <a:pt x="326" y="28"/>
                    <a:pt x="329" y="29"/>
                    <a:pt x="331" y="29"/>
                  </a:cubicBezTo>
                  <a:cubicBezTo>
                    <a:pt x="334" y="29"/>
                    <a:pt x="336" y="28"/>
                    <a:pt x="337" y="27"/>
                  </a:cubicBezTo>
                  <a:cubicBezTo>
                    <a:pt x="339" y="26"/>
                    <a:pt x="340" y="24"/>
                    <a:pt x="340" y="22"/>
                  </a:cubicBezTo>
                  <a:cubicBezTo>
                    <a:pt x="337" y="21"/>
                    <a:pt x="337" y="21"/>
                    <a:pt x="337" y="21"/>
                  </a:cubicBezTo>
                  <a:cubicBezTo>
                    <a:pt x="336" y="23"/>
                    <a:pt x="336" y="24"/>
                    <a:pt x="335" y="25"/>
                  </a:cubicBezTo>
                  <a:close/>
                  <a:moveTo>
                    <a:pt x="298" y="7"/>
                  </a:moveTo>
                  <a:cubicBezTo>
                    <a:pt x="295" y="7"/>
                    <a:pt x="293" y="8"/>
                    <a:pt x="291" y="10"/>
                  </a:cubicBezTo>
                  <a:cubicBezTo>
                    <a:pt x="289" y="12"/>
                    <a:pt x="288" y="15"/>
                    <a:pt x="288" y="18"/>
                  </a:cubicBezTo>
                  <a:cubicBezTo>
                    <a:pt x="288" y="22"/>
                    <a:pt x="289" y="24"/>
                    <a:pt x="291" y="26"/>
                  </a:cubicBezTo>
                  <a:cubicBezTo>
                    <a:pt x="293" y="28"/>
                    <a:pt x="295" y="29"/>
                    <a:pt x="298" y="29"/>
                  </a:cubicBezTo>
                  <a:cubicBezTo>
                    <a:pt x="301" y="29"/>
                    <a:pt x="303" y="29"/>
                    <a:pt x="304" y="27"/>
                  </a:cubicBezTo>
                  <a:cubicBezTo>
                    <a:pt x="306" y="26"/>
                    <a:pt x="307" y="25"/>
                    <a:pt x="307" y="22"/>
                  </a:cubicBezTo>
                  <a:cubicBezTo>
                    <a:pt x="304" y="22"/>
                    <a:pt x="304" y="22"/>
                    <a:pt x="304" y="22"/>
                  </a:cubicBezTo>
                  <a:cubicBezTo>
                    <a:pt x="303" y="23"/>
                    <a:pt x="303" y="25"/>
                    <a:pt x="302" y="25"/>
                  </a:cubicBezTo>
                  <a:cubicBezTo>
                    <a:pt x="301" y="26"/>
                    <a:pt x="300" y="26"/>
                    <a:pt x="298" y="26"/>
                  </a:cubicBezTo>
                  <a:cubicBezTo>
                    <a:pt x="297" y="26"/>
                    <a:pt x="295" y="26"/>
                    <a:pt x="294" y="24"/>
                  </a:cubicBezTo>
                  <a:cubicBezTo>
                    <a:pt x="293" y="23"/>
                    <a:pt x="292" y="21"/>
                    <a:pt x="292" y="19"/>
                  </a:cubicBezTo>
                  <a:cubicBezTo>
                    <a:pt x="308" y="19"/>
                    <a:pt x="308" y="19"/>
                    <a:pt x="308" y="19"/>
                  </a:cubicBezTo>
                  <a:cubicBezTo>
                    <a:pt x="308" y="19"/>
                    <a:pt x="308" y="18"/>
                    <a:pt x="308" y="18"/>
                  </a:cubicBezTo>
                  <a:cubicBezTo>
                    <a:pt x="308" y="15"/>
                    <a:pt x="307" y="12"/>
                    <a:pt x="305" y="10"/>
                  </a:cubicBezTo>
                  <a:cubicBezTo>
                    <a:pt x="303" y="8"/>
                    <a:pt x="301" y="7"/>
                    <a:pt x="298" y="7"/>
                  </a:cubicBezTo>
                  <a:close/>
                  <a:moveTo>
                    <a:pt x="292" y="16"/>
                  </a:moveTo>
                  <a:cubicBezTo>
                    <a:pt x="292" y="14"/>
                    <a:pt x="293" y="13"/>
                    <a:pt x="294" y="12"/>
                  </a:cubicBezTo>
                  <a:cubicBezTo>
                    <a:pt x="295" y="11"/>
                    <a:pt x="297" y="10"/>
                    <a:pt x="298" y="10"/>
                  </a:cubicBezTo>
                  <a:cubicBezTo>
                    <a:pt x="300" y="10"/>
                    <a:pt x="301" y="11"/>
                    <a:pt x="303" y="12"/>
                  </a:cubicBezTo>
                  <a:cubicBezTo>
                    <a:pt x="303" y="13"/>
                    <a:pt x="304" y="15"/>
                    <a:pt x="304" y="16"/>
                  </a:cubicBezTo>
                  <a:lnTo>
                    <a:pt x="292" y="16"/>
                  </a:lnTo>
                  <a:close/>
                  <a:moveTo>
                    <a:pt x="270" y="4"/>
                  </a:moveTo>
                  <a:cubicBezTo>
                    <a:pt x="273" y="4"/>
                    <a:pt x="273" y="4"/>
                    <a:pt x="273" y="4"/>
                  </a:cubicBezTo>
                  <a:cubicBezTo>
                    <a:pt x="273" y="0"/>
                    <a:pt x="273" y="0"/>
                    <a:pt x="273" y="0"/>
                  </a:cubicBezTo>
                  <a:cubicBezTo>
                    <a:pt x="270" y="0"/>
                    <a:pt x="270" y="0"/>
                    <a:pt x="270" y="0"/>
                  </a:cubicBezTo>
                  <a:lnTo>
                    <a:pt x="270" y="4"/>
                  </a:lnTo>
                  <a:close/>
                  <a:moveTo>
                    <a:pt x="351" y="7"/>
                  </a:moveTo>
                  <a:cubicBezTo>
                    <a:pt x="349" y="7"/>
                    <a:pt x="347" y="8"/>
                    <a:pt x="345" y="10"/>
                  </a:cubicBezTo>
                  <a:cubicBezTo>
                    <a:pt x="343" y="12"/>
                    <a:pt x="342" y="14"/>
                    <a:pt x="342" y="18"/>
                  </a:cubicBezTo>
                  <a:cubicBezTo>
                    <a:pt x="342" y="22"/>
                    <a:pt x="343" y="24"/>
                    <a:pt x="344" y="26"/>
                  </a:cubicBezTo>
                  <a:cubicBezTo>
                    <a:pt x="346" y="28"/>
                    <a:pt x="349" y="29"/>
                    <a:pt x="351" y="29"/>
                  </a:cubicBezTo>
                  <a:cubicBezTo>
                    <a:pt x="353" y="29"/>
                    <a:pt x="355" y="29"/>
                    <a:pt x="356" y="28"/>
                  </a:cubicBezTo>
                  <a:cubicBezTo>
                    <a:pt x="358" y="27"/>
                    <a:pt x="359" y="26"/>
                    <a:pt x="360" y="24"/>
                  </a:cubicBezTo>
                  <a:cubicBezTo>
                    <a:pt x="361" y="23"/>
                    <a:pt x="361" y="21"/>
                    <a:pt x="361" y="18"/>
                  </a:cubicBezTo>
                  <a:cubicBezTo>
                    <a:pt x="361" y="15"/>
                    <a:pt x="360" y="12"/>
                    <a:pt x="358" y="10"/>
                  </a:cubicBezTo>
                  <a:cubicBezTo>
                    <a:pt x="357" y="8"/>
                    <a:pt x="354" y="7"/>
                    <a:pt x="351" y="7"/>
                  </a:cubicBezTo>
                  <a:close/>
                  <a:moveTo>
                    <a:pt x="356" y="24"/>
                  </a:moveTo>
                  <a:cubicBezTo>
                    <a:pt x="355" y="26"/>
                    <a:pt x="353" y="26"/>
                    <a:pt x="351" y="26"/>
                  </a:cubicBezTo>
                  <a:cubicBezTo>
                    <a:pt x="350" y="26"/>
                    <a:pt x="348" y="26"/>
                    <a:pt x="347" y="24"/>
                  </a:cubicBezTo>
                  <a:cubicBezTo>
                    <a:pt x="346" y="23"/>
                    <a:pt x="345" y="21"/>
                    <a:pt x="345" y="18"/>
                  </a:cubicBezTo>
                  <a:cubicBezTo>
                    <a:pt x="345" y="16"/>
                    <a:pt x="346" y="14"/>
                    <a:pt x="347" y="12"/>
                  </a:cubicBezTo>
                  <a:cubicBezTo>
                    <a:pt x="348" y="11"/>
                    <a:pt x="350" y="10"/>
                    <a:pt x="351" y="10"/>
                  </a:cubicBezTo>
                  <a:cubicBezTo>
                    <a:pt x="353" y="10"/>
                    <a:pt x="355" y="11"/>
                    <a:pt x="356" y="12"/>
                  </a:cubicBezTo>
                  <a:cubicBezTo>
                    <a:pt x="357" y="14"/>
                    <a:pt x="358" y="16"/>
                    <a:pt x="358" y="18"/>
                  </a:cubicBezTo>
                  <a:cubicBezTo>
                    <a:pt x="358" y="21"/>
                    <a:pt x="357" y="23"/>
                    <a:pt x="356" y="24"/>
                  </a:cubicBezTo>
                  <a:close/>
                  <a:moveTo>
                    <a:pt x="243" y="10"/>
                  </a:moveTo>
                  <a:cubicBezTo>
                    <a:pt x="242" y="9"/>
                    <a:pt x="241" y="9"/>
                    <a:pt x="240" y="8"/>
                  </a:cubicBezTo>
                  <a:cubicBezTo>
                    <a:pt x="239" y="8"/>
                    <a:pt x="238" y="7"/>
                    <a:pt x="237" y="7"/>
                  </a:cubicBezTo>
                  <a:cubicBezTo>
                    <a:pt x="234" y="7"/>
                    <a:pt x="232" y="8"/>
                    <a:pt x="231" y="10"/>
                  </a:cubicBezTo>
                  <a:cubicBezTo>
                    <a:pt x="231" y="0"/>
                    <a:pt x="231" y="0"/>
                    <a:pt x="231" y="0"/>
                  </a:cubicBezTo>
                  <a:cubicBezTo>
                    <a:pt x="227" y="0"/>
                    <a:pt x="227" y="0"/>
                    <a:pt x="227" y="0"/>
                  </a:cubicBezTo>
                  <a:cubicBezTo>
                    <a:pt x="227" y="29"/>
                    <a:pt x="227" y="29"/>
                    <a:pt x="227" y="29"/>
                  </a:cubicBezTo>
                  <a:cubicBezTo>
                    <a:pt x="231" y="29"/>
                    <a:pt x="231" y="29"/>
                    <a:pt x="231" y="29"/>
                  </a:cubicBezTo>
                  <a:cubicBezTo>
                    <a:pt x="231" y="26"/>
                    <a:pt x="231" y="26"/>
                    <a:pt x="231" y="26"/>
                  </a:cubicBezTo>
                  <a:cubicBezTo>
                    <a:pt x="232" y="28"/>
                    <a:pt x="234" y="29"/>
                    <a:pt x="236" y="29"/>
                  </a:cubicBezTo>
                  <a:cubicBezTo>
                    <a:pt x="239" y="29"/>
                    <a:pt x="241" y="28"/>
                    <a:pt x="243" y="26"/>
                  </a:cubicBezTo>
                  <a:cubicBezTo>
                    <a:pt x="244" y="24"/>
                    <a:pt x="245" y="22"/>
                    <a:pt x="245" y="18"/>
                  </a:cubicBezTo>
                  <a:cubicBezTo>
                    <a:pt x="245" y="16"/>
                    <a:pt x="245" y="15"/>
                    <a:pt x="245" y="14"/>
                  </a:cubicBezTo>
                  <a:cubicBezTo>
                    <a:pt x="244" y="12"/>
                    <a:pt x="244" y="11"/>
                    <a:pt x="243" y="10"/>
                  </a:cubicBezTo>
                  <a:close/>
                  <a:moveTo>
                    <a:pt x="240" y="24"/>
                  </a:moveTo>
                  <a:cubicBezTo>
                    <a:pt x="239" y="26"/>
                    <a:pt x="238" y="26"/>
                    <a:pt x="236" y="26"/>
                  </a:cubicBezTo>
                  <a:cubicBezTo>
                    <a:pt x="234" y="26"/>
                    <a:pt x="233" y="25"/>
                    <a:pt x="232" y="24"/>
                  </a:cubicBezTo>
                  <a:cubicBezTo>
                    <a:pt x="231" y="22"/>
                    <a:pt x="231" y="21"/>
                    <a:pt x="231" y="18"/>
                  </a:cubicBezTo>
                  <a:cubicBezTo>
                    <a:pt x="231" y="16"/>
                    <a:pt x="231" y="14"/>
                    <a:pt x="232" y="12"/>
                  </a:cubicBezTo>
                  <a:cubicBezTo>
                    <a:pt x="233" y="11"/>
                    <a:pt x="235" y="10"/>
                    <a:pt x="236" y="10"/>
                  </a:cubicBezTo>
                  <a:cubicBezTo>
                    <a:pt x="238" y="10"/>
                    <a:pt x="239" y="11"/>
                    <a:pt x="240" y="12"/>
                  </a:cubicBezTo>
                  <a:cubicBezTo>
                    <a:pt x="241" y="14"/>
                    <a:pt x="242" y="16"/>
                    <a:pt x="242" y="18"/>
                  </a:cubicBezTo>
                  <a:cubicBezTo>
                    <a:pt x="242" y="21"/>
                    <a:pt x="241" y="23"/>
                    <a:pt x="240" y="24"/>
                  </a:cubicBezTo>
                  <a:close/>
                  <a:moveTo>
                    <a:pt x="270" y="29"/>
                  </a:moveTo>
                  <a:cubicBezTo>
                    <a:pt x="273" y="29"/>
                    <a:pt x="273" y="29"/>
                    <a:pt x="273" y="29"/>
                  </a:cubicBezTo>
                  <a:cubicBezTo>
                    <a:pt x="273" y="8"/>
                    <a:pt x="273" y="8"/>
                    <a:pt x="273" y="8"/>
                  </a:cubicBezTo>
                  <a:cubicBezTo>
                    <a:pt x="270" y="8"/>
                    <a:pt x="270" y="8"/>
                    <a:pt x="270" y="8"/>
                  </a:cubicBezTo>
                  <a:lnTo>
                    <a:pt x="270" y="29"/>
                  </a:lnTo>
                  <a:close/>
                  <a:moveTo>
                    <a:pt x="313" y="29"/>
                  </a:moveTo>
                  <a:cubicBezTo>
                    <a:pt x="317" y="29"/>
                    <a:pt x="317" y="29"/>
                    <a:pt x="317" y="29"/>
                  </a:cubicBezTo>
                  <a:cubicBezTo>
                    <a:pt x="317" y="25"/>
                    <a:pt x="317" y="25"/>
                    <a:pt x="317" y="25"/>
                  </a:cubicBezTo>
                  <a:cubicBezTo>
                    <a:pt x="313" y="25"/>
                    <a:pt x="313" y="25"/>
                    <a:pt x="313" y="25"/>
                  </a:cubicBezTo>
                  <a:lnTo>
                    <a:pt x="313" y="29"/>
                  </a:lnTo>
                  <a:close/>
                  <a:moveTo>
                    <a:pt x="262" y="18"/>
                  </a:moveTo>
                  <a:cubicBezTo>
                    <a:pt x="261" y="17"/>
                    <a:pt x="260" y="17"/>
                    <a:pt x="257" y="16"/>
                  </a:cubicBezTo>
                  <a:cubicBezTo>
                    <a:pt x="255" y="16"/>
                    <a:pt x="254" y="15"/>
                    <a:pt x="254" y="15"/>
                  </a:cubicBezTo>
                  <a:cubicBezTo>
                    <a:pt x="253" y="15"/>
                    <a:pt x="253" y="15"/>
                    <a:pt x="253" y="14"/>
                  </a:cubicBezTo>
                  <a:cubicBezTo>
                    <a:pt x="252" y="14"/>
                    <a:pt x="252" y="13"/>
                    <a:pt x="252" y="13"/>
                  </a:cubicBezTo>
                  <a:cubicBezTo>
                    <a:pt x="252" y="12"/>
                    <a:pt x="253" y="12"/>
                    <a:pt x="253" y="11"/>
                  </a:cubicBezTo>
                  <a:cubicBezTo>
                    <a:pt x="254" y="11"/>
                    <a:pt x="255" y="10"/>
                    <a:pt x="257" y="10"/>
                  </a:cubicBezTo>
                  <a:cubicBezTo>
                    <a:pt x="258" y="10"/>
                    <a:pt x="259" y="11"/>
                    <a:pt x="260" y="11"/>
                  </a:cubicBezTo>
                  <a:cubicBezTo>
                    <a:pt x="261" y="12"/>
                    <a:pt x="261" y="13"/>
                    <a:pt x="261" y="14"/>
                  </a:cubicBezTo>
                  <a:cubicBezTo>
                    <a:pt x="265" y="13"/>
                    <a:pt x="265" y="13"/>
                    <a:pt x="265" y="13"/>
                  </a:cubicBezTo>
                  <a:cubicBezTo>
                    <a:pt x="264" y="12"/>
                    <a:pt x="264" y="11"/>
                    <a:pt x="263" y="10"/>
                  </a:cubicBezTo>
                  <a:cubicBezTo>
                    <a:pt x="263" y="9"/>
                    <a:pt x="262" y="9"/>
                    <a:pt x="261" y="8"/>
                  </a:cubicBezTo>
                  <a:cubicBezTo>
                    <a:pt x="260" y="8"/>
                    <a:pt x="258" y="7"/>
                    <a:pt x="256" y="7"/>
                  </a:cubicBezTo>
                  <a:cubicBezTo>
                    <a:pt x="255" y="7"/>
                    <a:pt x="254" y="8"/>
                    <a:pt x="253" y="8"/>
                  </a:cubicBezTo>
                  <a:cubicBezTo>
                    <a:pt x="252" y="8"/>
                    <a:pt x="252" y="8"/>
                    <a:pt x="251" y="9"/>
                  </a:cubicBezTo>
                  <a:cubicBezTo>
                    <a:pt x="250" y="9"/>
                    <a:pt x="250" y="10"/>
                    <a:pt x="249" y="11"/>
                  </a:cubicBezTo>
                  <a:cubicBezTo>
                    <a:pt x="249" y="12"/>
                    <a:pt x="249" y="12"/>
                    <a:pt x="249" y="13"/>
                  </a:cubicBezTo>
                  <a:cubicBezTo>
                    <a:pt x="249" y="14"/>
                    <a:pt x="249" y="15"/>
                    <a:pt x="250" y="16"/>
                  </a:cubicBezTo>
                  <a:cubicBezTo>
                    <a:pt x="250" y="17"/>
                    <a:pt x="251" y="18"/>
                    <a:pt x="252" y="18"/>
                  </a:cubicBezTo>
                  <a:cubicBezTo>
                    <a:pt x="253" y="19"/>
                    <a:pt x="255" y="19"/>
                    <a:pt x="257" y="20"/>
                  </a:cubicBezTo>
                  <a:cubicBezTo>
                    <a:pt x="259" y="20"/>
                    <a:pt x="260" y="21"/>
                    <a:pt x="261" y="21"/>
                  </a:cubicBezTo>
                  <a:cubicBezTo>
                    <a:pt x="262" y="22"/>
                    <a:pt x="262" y="22"/>
                    <a:pt x="262" y="23"/>
                  </a:cubicBezTo>
                  <a:cubicBezTo>
                    <a:pt x="262" y="24"/>
                    <a:pt x="261" y="25"/>
                    <a:pt x="261" y="25"/>
                  </a:cubicBezTo>
                  <a:cubicBezTo>
                    <a:pt x="260" y="26"/>
                    <a:pt x="259" y="26"/>
                    <a:pt x="257" y="26"/>
                  </a:cubicBezTo>
                  <a:cubicBezTo>
                    <a:pt x="255" y="26"/>
                    <a:pt x="254" y="26"/>
                    <a:pt x="253" y="25"/>
                  </a:cubicBezTo>
                  <a:cubicBezTo>
                    <a:pt x="252" y="24"/>
                    <a:pt x="252" y="23"/>
                    <a:pt x="252" y="22"/>
                  </a:cubicBezTo>
                  <a:cubicBezTo>
                    <a:pt x="248" y="22"/>
                    <a:pt x="248" y="22"/>
                    <a:pt x="248" y="22"/>
                  </a:cubicBezTo>
                  <a:cubicBezTo>
                    <a:pt x="249" y="25"/>
                    <a:pt x="250" y="26"/>
                    <a:pt x="251" y="27"/>
                  </a:cubicBezTo>
                  <a:cubicBezTo>
                    <a:pt x="252" y="29"/>
                    <a:pt x="254" y="29"/>
                    <a:pt x="257" y="29"/>
                  </a:cubicBezTo>
                  <a:cubicBezTo>
                    <a:pt x="259" y="29"/>
                    <a:pt x="260" y="29"/>
                    <a:pt x="261" y="28"/>
                  </a:cubicBezTo>
                  <a:cubicBezTo>
                    <a:pt x="263" y="28"/>
                    <a:pt x="264" y="27"/>
                    <a:pt x="264" y="26"/>
                  </a:cubicBezTo>
                  <a:cubicBezTo>
                    <a:pt x="265" y="25"/>
                    <a:pt x="265" y="24"/>
                    <a:pt x="265" y="23"/>
                  </a:cubicBezTo>
                  <a:cubicBezTo>
                    <a:pt x="265" y="21"/>
                    <a:pt x="265" y="20"/>
                    <a:pt x="265" y="20"/>
                  </a:cubicBezTo>
                  <a:cubicBezTo>
                    <a:pt x="264" y="19"/>
                    <a:pt x="263" y="18"/>
                    <a:pt x="262" y="18"/>
                  </a:cubicBezTo>
                  <a:close/>
                </a:path>
              </a:pathLst>
            </a:custGeom>
            <a:solidFill>
              <a:schemeClr val="bg1">
                <a:alpha val="50000"/>
              </a:schemeClr>
            </a:solidFill>
            <a:ln>
              <a:noFill/>
            </a:ln>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grpSp>
        <p:nvGrpSpPr>
          <p:cNvPr id="28" name="Group 27"/>
          <p:cNvGrpSpPr>
            <a:grpSpLocks/>
          </p:cNvGrpSpPr>
          <p:nvPr userDrawn="1"/>
        </p:nvGrpSpPr>
        <p:grpSpPr>
          <a:xfrm>
            <a:off x="1588" y="1351915"/>
            <a:ext cx="1247775" cy="2879725"/>
            <a:chOff x="4952858" y="1717675"/>
            <a:chExt cx="1016000" cy="2339975"/>
          </a:xfrm>
        </p:grpSpPr>
        <p:grpSp>
          <p:nvGrpSpPr>
            <p:cNvPr id="29" name="Group 28"/>
            <p:cNvGrpSpPr/>
            <p:nvPr userDrawn="1"/>
          </p:nvGrpSpPr>
          <p:grpSpPr>
            <a:xfrm>
              <a:off x="4952858" y="3181350"/>
              <a:ext cx="1016000" cy="584200"/>
              <a:chOff x="3413126" y="3181350"/>
              <a:chExt cx="1016000" cy="584200"/>
            </a:xfrm>
          </p:grpSpPr>
          <p:sp>
            <p:nvSpPr>
              <p:cNvPr id="58" name="Freeform 35"/>
              <p:cNvSpPr>
                <a:spLocks/>
              </p:cNvSpPr>
              <p:nvPr userDrawn="1"/>
            </p:nvSpPr>
            <p:spPr bwMode="auto">
              <a:xfrm>
                <a:off x="3921126" y="3473450"/>
                <a:ext cx="508000" cy="292100"/>
              </a:xfrm>
              <a:custGeom>
                <a:avLst/>
                <a:gdLst>
                  <a:gd name="T0" fmla="*/ 0 w 320"/>
                  <a:gd name="T1" fmla="*/ 184 h 184"/>
                  <a:gd name="T2" fmla="*/ 0 w 320"/>
                  <a:gd name="T3" fmla="*/ 184 h 184"/>
                  <a:gd name="T4" fmla="*/ 32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0" y="184"/>
                    </a:lnTo>
                    <a:lnTo>
                      <a:pt x="320" y="0"/>
                    </a:lnTo>
                    <a:lnTo>
                      <a:pt x="0" y="0"/>
                    </a:lnTo>
                    <a:lnTo>
                      <a:pt x="0" y="184"/>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9" name="Freeform 38"/>
              <p:cNvSpPr>
                <a:spLocks/>
              </p:cNvSpPr>
              <p:nvPr userDrawn="1"/>
            </p:nvSpPr>
            <p:spPr bwMode="auto">
              <a:xfrm>
                <a:off x="3921126" y="3181350"/>
                <a:ext cx="508000" cy="292100"/>
              </a:xfrm>
              <a:custGeom>
                <a:avLst/>
                <a:gdLst>
                  <a:gd name="T0" fmla="*/ 0 w 320"/>
                  <a:gd name="T1" fmla="*/ 0 h 184"/>
                  <a:gd name="T2" fmla="*/ 0 w 320"/>
                  <a:gd name="T3" fmla="*/ 184 h 184"/>
                  <a:gd name="T4" fmla="*/ 320 w 320"/>
                  <a:gd name="T5" fmla="*/ 184 h 184"/>
                  <a:gd name="T6" fmla="*/ 320 w 320"/>
                  <a:gd name="T7" fmla="*/ 184 h 184"/>
                  <a:gd name="T8" fmla="*/ 0 w 320"/>
                  <a:gd name="T9" fmla="*/ 0 h 184"/>
                  <a:gd name="T10" fmla="*/ 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0" y="0"/>
                    </a:moveTo>
                    <a:lnTo>
                      <a:pt x="0" y="184"/>
                    </a:lnTo>
                    <a:lnTo>
                      <a:pt x="320" y="184"/>
                    </a:lnTo>
                    <a:lnTo>
                      <a:pt x="320" y="184"/>
                    </a:lnTo>
                    <a:lnTo>
                      <a:pt x="0" y="0"/>
                    </a:lnTo>
                    <a:lnTo>
                      <a:pt x="0"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60" name="Freeform 39"/>
              <p:cNvSpPr>
                <a:spLocks/>
              </p:cNvSpPr>
              <p:nvPr userDrawn="1"/>
            </p:nvSpPr>
            <p:spPr bwMode="auto">
              <a:xfrm>
                <a:off x="3413126" y="3181350"/>
                <a:ext cx="508000" cy="292100"/>
              </a:xfrm>
              <a:custGeom>
                <a:avLst/>
                <a:gdLst>
                  <a:gd name="T0" fmla="*/ 0 w 320"/>
                  <a:gd name="T1" fmla="*/ 184 h 184"/>
                  <a:gd name="T2" fmla="*/ 0 w 320"/>
                  <a:gd name="T3" fmla="*/ 184 h 184"/>
                  <a:gd name="T4" fmla="*/ 320 w 320"/>
                  <a:gd name="T5" fmla="*/ 184 h 184"/>
                  <a:gd name="T6" fmla="*/ 320 w 320"/>
                  <a:gd name="T7" fmla="*/ 0 h 184"/>
                  <a:gd name="T8" fmla="*/ 222 w 320"/>
                  <a:gd name="T9" fmla="*/ 58 h 184"/>
                  <a:gd name="T10" fmla="*/ 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0" y="184"/>
                    </a:moveTo>
                    <a:lnTo>
                      <a:pt x="0" y="184"/>
                    </a:lnTo>
                    <a:lnTo>
                      <a:pt x="320" y="184"/>
                    </a:lnTo>
                    <a:lnTo>
                      <a:pt x="320" y="0"/>
                    </a:lnTo>
                    <a:lnTo>
                      <a:pt x="222" y="58"/>
                    </a:lnTo>
                    <a:lnTo>
                      <a:pt x="0" y="184"/>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61" name="Freeform 41"/>
              <p:cNvSpPr>
                <a:spLocks/>
              </p:cNvSpPr>
              <p:nvPr userDrawn="1"/>
            </p:nvSpPr>
            <p:spPr bwMode="auto">
              <a:xfrm>
                <a:off x="3413126" y="3473450"/>
                <a:ext cx="508000" cy="292100"/>
              </a:xfrm>
              <a:custGeom>
                <a:avLst/>
                <a:gdLst>
                  <a:gd name="T0" fmla="*/ 260 w 320"/>
                  <a:gd name="T1" fmla="*/ 150 h 184"/>
                  <a:gd name="T2" fmla="*/ 320 w 320"/>
                  <a:gd name="T3" fmla="*/ 184 h 184"/>
                  <a:gd name="T4" fmla="*/ 320 w 320"/>
                  <a:gd name="T5" fmla="*/ 0 h 184"/>
                  <a:gd name="T6" fmla="*/ 0 w 320"/>
                  <a:gd name="T7" fmla="*/ 0 h 184"/>
                  <a:gd name="T8" fmla="*/ 260 w 320"/>
                  <a:gd name="T9" fmla="*/ 150 h 184"/>
                </a:gdLst>
                <a:ahLst/>
                <a:cxnLst>
                  <a:cxn ang="0">
                    <a:pos x="T0" y="T1"/>
                  </a:cxn>
                  <a:cxn ang="0">
                    <a:pos x="T2" y="T3"/>
                  </a:cxn>
                  <a:cxn ang="0">
                    <a:pos x="T4" y="T5"/>
                  </a:cxn>
                  <a:cxn ang="0">
                    <a:pos x="T6" y="T7"/>
                  </a:cxn>
                  <a:cxn ang="0">
                    <a:pos x="T8" y="T9"/>
                  </a:cxn>
                </a:cxnLst>
                <a:rect l="0" t="0" r="r" b="b"/>
                <a:pathLst>
                  <a:path w="320" h="184">
                    <a:moveTo>
                      <a:pt x="260" y="150"/>
                    </a:moveTo>
                    <a:lnTo>
                      <a:pt x="320" y="184"/>
                    </a:lnTo>
                    <a:lnTo>
                      <a:pt x="320" y="0"/>
                    </a:lnTo>
                    <a:lnTo>
                      <a:pt x="0" y="0"/>
                    </a:lnTo>
                    <a:lnTo>
                      <a:pt x="260" y="15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0" name="Group 29"/>
            <p:cNvGrpSpPr/>
            <p:nvPr userDrawn="1"/>
          </p:nvGrpSpPr>
          <p:grpSpPr>
            <a:xfrm>
              <a:off x="4952858" y="2889250"/>
              <a:ext cx="508000" cy="584200"/>
              <a:chOff x="3413126" y="2889250"/>
              <a:chExt cx="508000" cy="584200"/>
            </a:xfrm>
          </p:grpSpPr>
          <p:sp>
            <p:nvSpPr>
              <p:cNvPr id="56" name="Freeform 42"/>
              <p:cNvSpPr>
                <a:spLocks/>
              </p:cNvSpPr>
              <p:nvPr userDrawn="1"/>
            </p:nvSpPr>
            <p:spPr bwMode="auto">
              <a:xfrm>
                <a:off x="3413126" y="2889250"/>
                <a:ext cx="508000" cy="292100"/>
              </a:xfrm>
              <a:custGeom>
                <a:avLst/>
                <a:gdLst>
                  <a:gd name="T0" fmla="*/ 320 w 320"/>
                  <a:gd name="T1" fmla="*/ 184 h 184"/>
                  <a:gd name="T2" fmla="*/ 78 w 320"/>
                  <a:gd name="T3" fmla="*/ 44 h 184"/>
                  <a:gd name="T4" fmla="*/ 0 w 320"/>
                  <a:gd name="T5" fmla="*/ 0 h 184"/>
                  <a:gd name="T6" fmla="*/ 0 w 320"/>
                  <a:gd name="T7" fmla="*/ 184 h 184"/>
                  <a:gd name="T8" fmla="*/ 32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78" y="44"/>
                    </a:lnTo>
                    <a:lnTo>
                      <a:pt x="0" y="0"/>
                    </a:lnTo>
                    <a:lnTo>
                      <a:pt x="0" y="184"/>
                    </a:lnTo>
                    <a:lnTo>
                      <a:pt x="320" y="184"/>
                    </a:lnTo>
                    <a:lnTo>
                      <a:pt x="320" y="184"/>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7" name="Freeform 43"/>
              <p:cNvSpPr>
                <a:spLocks/>
              </p:cNvSpPr>
              <p:nvPr userDrawn="1"/>
            </p:nvSpPr>
            <p:spPr bwMode="auto">
              <a:xfrm>
                <a:off x="3413126" y="3181350"/>
                <a:ext cx="508000" cy="292100"/>
              </a:xfrm>
              <a:custGeom>
                <a:avLst/>
                <a:gdLst>
                  <a:gd name="T0" fmla="*/ 320 w 320"/>
                  <a:gd name="T1" fmla="*/ 0 h 184"/>
                  <a:gd name="T2" fmla="*/ 0 w 320"/>
                  <a:gd name="T3" fmla="*/ 0 h 184"/>
                  <a:gd name="T4" fmla="*/ 0 w 320"/>
                  <a:gd name="T5" fmla="*/ 184 h 184"/>
                  <a:gd name="T6" fmla="*/ 0 w 320"/>
                  <a:gd name="T7" fmla="*/ 184 h 184"/>
                  <a:gd name="T8" fmla="*/ 222 w 320"/>
                  <a:gd name="T9" fmla="*/ 58 h 184"/>
                  <a:gd name="T10" fmla="*/ 32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320" y="0"/>
                    </a:moveTo>
                    <a:lnTo>
                      <a:pt x="0" y="0"/>
                    </a:lnTo>
                    <a:lnTo>
                      <a:pt x="0" y="184"/>
                    </a:lnTo>
                    <a:lnTo>
                      <a:pt x="0" y="184"/>
                    </a:lnTo>
                    <a:lnTo>
                      <a:pt x="222" y="58"/>
                    </a:lnTo>
                    <a:lnTo>
                      <a:pt x="320"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1" name="Group 30"/>
            <p:cNvGrpSpPr/>
            <p:nvPr userDrawn="1"/>
          </p:nvGrpSpPr>
          <p:grpSpPr>
            <a:xfrm>
              <a:off x="4952858" y="2305050"/>
              <a:ext cx="508000" cy="584200"/>
              <a:chOff x="3413126" y="2305050"/>
              <a:chExt cx="508000" cy="584200"/>
            </a:xfrm>
          </p:grpSpPr>
          <p:sp>
            <p:nvSpPr>
              <p:cNvPr id="54" name="Freeform 47"/>
              <p:cNvSpPr>
                <a:spLocks/>
              </p:cNvSpPr>
              <p:nvPr userDrawn="1"/>
            </p:nvSpPr>
            <p:spPr bwMode="auto">
              <a:xfrm>
                <a:off x="3413126" y="2305050"/>
                <a:ext cx="508000" cy="292100"/>
              </a:xfrm>
              <a:custGeom>
                <a:avLst/>
                <a:gdLst>
                  <a:gd name="T0" fmla="*/ 320 w 320"/>
                  <a:gd name="T1" fmla="*/ 184 h 184"/>
                  <a:gd name="T2" fmla="*/ 256 w 320"/>
                  <a:gd name="T3" fmla="*/ 148 h 184"/>
                  <a:gd name="T4" fmla="*/ 0 w 320"/>
                  <a:gd name="T5" fmla="*/ 0 h 184"/>
                  <a:gd name="T6" fmla="*/ 0 w 320"/>
                  <a:gd name="T7" fmla="*/ 184 h 184"/>
                  <a:gd name="T8" fmla="*/ 32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256" y="148"/>
                    </a:lnTo>
                    <a:lnTo>
                      <a:pt x="0" y="0"/>
                    </a:lnTo>
                    <a:lnTo>
                      <a:pt x="0" y="184"/>
                    </a:lnTo>
                    <a:lnTo>
                      <a:pt x="320" y="184"/>
                    </a:lnTo>
                    <a:lnTo>
                      <a:pt x="320" y="184"/>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5" name="Freeform 48"/>
              <p:cNvSpPr>
                <a:spLocks/>
              </p:cNvSpPr>
              <p:nvPr userDrawn="1"/>
            </p:nvSpPr>
            <p:spPr bwMode="auto">
              <a:xfrm>
                <a:off x="3413126" y="2597150"/>
                <a:ext cx="508000" cy="292100"/>
              </a:xfrm>
              <a:custGeom>
                <a:avLst/>
                <a:gdLst>
                  <a:gd name="T0" fmla="*/ 0 w 320"/>
                  <a:gd name="T1" fmla="*/ 0 h 184"/>
                  <a:gd name="T2" fmla="*/ 0 w 320"/>
                  <a:gd name="T3" fmla="*/ 184 h 184"/>
                  <a:gd name="T4" fmla="*/ 320 w 320"/>
                  <a:gd name="T5" fmla="*/ 0 h 184"/>
                  <a:gd name="T6" fmla="*/ 0 w 320"/>
                  <a:gd name="T7" fmla="*/ 0 h 184"/>
                </a:gdLst>
                <a:ahLst/>
                <a:cxnLst>
                  <a:cxn ang="0">
                    <a:pos x="T0" y="T1"/>
                  </a:cxn>
                  <a:cxn ang="0">
                    <a:pos x="T2" y="T3"/>
                  </a:cxn>
                  <a:cxn ang="0">
                    <a:pos x="T4" y="T5"/>
                  </a:cxn>
                  <a:cxn ang="0">
                    <a:pos x="T6" y="T7"/>
                  </a:cxn>
                </a:cxnLst>
                <a:rect l="0" t="0" r="r" b="b"/>
                <a:pathLst>
                  <a:path w="320" h="184">
                    <a:moveTo>
                      <a:pt x="0" y="0"/>
                    </a:moveTo>
                    <a:lnTo>
                      <a:pt x="0" y="184"/>
                    </a:lnTo>
                    <a:lnTo>
                      <a:pt x="320" y="0"/>
                    </a:lnTo>
                    <a:lnTo>
                      <a:pt x="0"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2" name="Group 31"/>
            <p:cNvGrpSpPr/>
            <p:nvPr userDrawn="1"/>
          </p:nvGrpSpPr>
          <p:grpSpPr>
            <a:xfrm>
              <a:off x="5460858" y="2889250"/>
              <a:ext cx="508000" cy="584200"/>
              <a:chOff x="3921126" y="2889250"/>
              <a:chExt cx="508000" cy="584200"/>
            </a:xfrm>
          </p:grpSpPr>
          <p:sp>
            <p:nvSpPr>
              <p:cNvPr id="52" name="Freeform 49"/>
              <p:cNvSpPr>
                <a:spLocks/>
              </p:cNvSpPr>
              <p:nvPr userDrawn="1"/>
            </p:nvSpPr>
            <p:spPr bwMode="auto">
              <a:xfrm>
                <a:off x="3921126" y="3181350"/>
                <a:ext cx="508000" cy="292100"/>
              </a:xfrm>
              <a:custGeom>
                <a:avLst/>
                <a:gdLst>
                  <a:gd name="T0" fmla="*/ 320 w 320"/>
                  <a:gd name="T1" fmla="*/ 184 h 184"/>
                  <a:gd name="T2" fmla="*/ 320 w 320"/>
                  <a:gd name="T3" fmla="*/ 0 h 184"/>
                  <a:gd name="T4" fmla="*/ 0 w 320"/>
                  <a:gd name="T5" fmla="*/ 0 h 184"/>
                  <a:gd name="T6" fmla="*/ 320 w 320"/>
                  <a:gd name="T7" fmla="*/ 184 h 184"/>
                </a:gdLst>
                <a:ahLst/>
                <a:cxnLst>
                  <a:cxn ang="0">
                    <a:pos x="T0" y="T1"/>
                  </a:cxn>
                  <a:cxn ang="0">
                    <a:pos x="T2" y="T3"/>
                  </a:cxn>
                  <a:cxn ang="0">
                    <a:pos x="T4" y="T5"/>
                  </a:cxn>
                  <a:cxn ang="0">
                    <a:pos x="T6" y="T7"/>
                  </a:cxn>
                </a:cxnLst>
                <a:rect l="0" t="0" r="r" b="b"/>
                <a:pathLst>
                  <a:path w="320" h="184">
                    <a:moveTo>
                      <a:pt x="320" y="184"/>
                    </a:moveTo>
                    <a:lnTo>
                      <a:pt x="320" y="0"/>
                    </a:lnTo>
                    <a:lnTo>
                      <a:pt x="0" y="0"/>
                    </a:lnTo>
                    <a:lnTo>
                      <a:pt x="320" y="184"/>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3" name="Freeform 50"/>
              <p:cNvSpPr>
                <a:spLocks/>
              </p:cNvSpPr>
              <p:nvPr userDrawn="1"/>
            </p:nvSpPr>
            <p:spPr bwMode="auto">
              <a:xfrm>
                <a:off x="3921126" y="2889250"/>
                <a:ext cx="508000" cy="292100"/>
              </a:xfrm>
              <a:custGeom>
                <a:avLst/>
                <a:gdLst>
                  <a:gd name="T0" fmla="*/ 0 w 320"/>
                  <a:gd name="T1" fmla="*/ 184 h 184"/>
                  <a:gd name="T2" fmla="*/ 320 w 320"/>
                  <a:gd name="T3" fmla="*/ 184 h 184"/>
                  <a:gd name="T4" fmla="*/ 320 w 320"/>
                  <a:gd name="T5" fmla="*/ 0 h 184"/>
                  <a:gd name="T6" fmla="*/ 0 w 320"/>
                  <a:gd name="T7" fmla="*/ 184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320" y="0"/>
                    </a:lnTo>
                    <a:lnTo>
                      <a:pt x="0" y="184"/>
                    </a:lnTo>
                    <a:lnTo>
                      <a:pt x="0" y="184"/>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3" name="Group 32"/>
            <p:cNvGrpSpPr/>
            <p:nvPr userDrawn="1"/>
          </p:nvGrpSpPr>
          <p:grpSpPr>
            <a:xfrm>
              <a:off x="4952858" y="3473450"/>
              <a:ext cx="508000" cy="584200"/>
              <a:chOff x="3413126" y="3473450"/>
              <a:chExt cx="508000" cy="584200"/>
            </a:xfrm>
          </p:grpSpPr>
          <p:sp>
            <p:nvSpPr>
              <p:cNvPr id="50" name="Freeform 51"/>
              <p:cNvSpPr>
                <a:spLocks/>
              </p:cNvSpPr>
              <p:nvPr userDrawn="1"/>
            </p:nvSpPr>
            <p:spPr bwMode="auto">
              <a:xfrm>
                <a:off x="3413126" y="3473450"/>
                <a:ext cx="508000" cy="292100"/>
              </a:xfrm>
              <a:custGeom>
                <a:avLst/>
                <a:gdLst>
                  <a:gd name="T0" fmla="*/ 260 w 320"/>
                  <a:gd name="T1" fmla="*/ 150 h 184"/>
                  <a:gd name="T2" fmla="*/ 0 w 320"/>
                  <a:gd name="T3" fmla="*/ 0 h 184"/>
                  <a:gd name="T4" fmla="*/ 0 w 320"/>
                  <a:gd name="T5" fmla="*/ 184 h 184"/>
                  <a:gd name="T6" fmla="*/ 320 w 320"/>
                  <a:gd name="T7" fmla="*/ 184 h 184"/>
                  <a:gd name="T8" fmla="*/ 260 w 320"/>
                  <a:gd name="T9" fmla="*/ 150 h 184"/>
                </a:gdLst>
                <a:ahLst/>
                <a:cxnLst>
                  <a:cxn ang="0">
                    <a:pos x="T0" y="T1"/>
                  </a:cxn>
                  <a:cxn ang="0">
                    <a:pos x="T2" y="T3"/>
                  </a:cxn>
                  <a:cxn ang="0">
                    <a:pos x="T4" y="T5"/>
                  </a:cxn>
                  <a:cxn ang="0">
                    <a:pos x="T6" y="T7"/>
                  </a:cxn>
                  <a:cxn ang="0">
                    <a:pos x="T8" y="T9"/>
                  </a:cxn>
                </a:cxnLst>
                <a:rect l="0" t="0" r="r" b="b"/>
                <a:pathLst>
                  <a:path w="320" h="184">
                    <a:moveTo>
                      <a:pt x="260" y="150"/>
                    </a:moveTo>
                    <a:lnTo>
                      <a:pt x="0" y="0"/>
                    </a:lnTo>
                    <a:lnTo>
                      <a:pt x="0" y="184"/>
                    </a:lnTo>
                    <a:lnTo>
                      <a:pt x="320" y="184"/>
                    </a:lnTo>
                    <a:lnTo>
                      <a:pt x="260" y="15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1" name="Freeform 52"/>
              <p:cNvSpPr>
                <a:spLocks/>
              </p:cNvSpPr>
              <p:nvPr userDrawn="1"/>
            </p:nvSpPr>
            <p:spPr bwMode="auto">
              <a:xfrm>
                <a:off x="3413126" y="3765550"/>
                <a:ext cx="508000" cy="292100"/>
              </a:xfrm>
              <a:custGeom>
                <a:avLst/>
                <a:gdLst>
                  <a:gd name="T0" fmla="*/ 0 w 320"/>
                  <a:gd name="T1" fmla="*/ 0 h 184"/>
                  <a:gd name="T2" fmla="*/ 0 w 320"/>
                  <a:gd name="T3" fmla="*/ 184 h 184"/>
                  <a:gd name="T4" fmla="*/ 320 w 320"/>
                  <a:gd name="T5" fmla="*/ 0 h 184"/>
                  <a:gd name="T6" fmla="*/ 320 w 320"/>
                  <a:gd name="T7" fmla="*/ 0 h 184"/>
                  <a:gd name="T8" fmla="*/ 0 w 320"/>
                  <a:gd name="T9" fmla="*/ 0 h 184"/>
                </a:gdLst>
                <a:ahLst/>
                <a:cxnLst>
                  <a:cxn ang="0">
                    <a:pos x="T0" y="T1"/>
                  </a:cxn>
                  <a:cxn ang="0">
                    <a:pos x="T2" y="T3"/>
                  </a:cxn>
                  <a:cxn ang="0">
                    <a:pos x="T4" y="T5"/>
                  </a:cxn>
                  <a:cxn ang="0">
                    <a:pos x="T6" y="T7"/>
                  </a:cxn>
                  <a:cxn ang="0">
                    <a:pos x="T8" y="T9"/>
                  </a:cxn>
                </a:cxnLst>
                <a:rect l="0" t="0" r="r" b="b"/>
                <a:pathLst>
                  <a:path w="320" h="184">
                    <a:moveTo>
                      <a:pt x="0" y="0"/>
                    </a:moveTo>
                    <a:lnTo>
                      <a:pt x="0" y="184"/>
                    </a:lnTo>
                    <a:lnTo>
                      <a:pt x="320" y="0"/>
                    </a:lnTo>
                    <a:lnTo>
                      <a:pt x="320" y="0"/>
                    </a:lnTo>
                    <a:lnTo>
                      <a:pt x="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4" name="Group 33"/>
            <p:cNvGrpSpPr/>
            <p:nvPr userDrawn="1"/>
          </p:nvGrpSpPr>
          <p:grpSpPr>
            <a:xfrm>
              <a:off x="5460858" y="2305050"/>
              <a:ext cx="508000" cy="584200"/>
              <a:chOff x="3921126" y="2305050"/>
              <a:chExt cx="508000" cy="584200"/>
            </a:xfrm>
          </p:grpSpPr>
          <p:sp>
            <p:nvSpPr>
              <p:cNvPr id="48" name="Freeform 55"/>
              <p:cNvSpPr>
                <a:spLocks/>
              </p:cNvSpPr>
              <p:nvPr userDrawn="1"/>
            </p:nvSpPr>
            <p:spPr bwMode="auto">
              <a:xfrm>
                <a:off x="3921126" y="2305050"/>
                <a:ext cx="508000" cy="292100"/>
              </a:xfrm>
              <a:custGeom>
                <a:avLst/>
                <a:gdLst>
                  <a:gd name="T0" fmla="*/ 0 w 320"/>
                  <a:gd name="T1" fmla="*/ 184 h 184"/>
                  <a:gd name="T2" fmla="*/ 320 w 320"/>
                  <a:gd name="T3" fmla="*/ 184 h 184"/>
                  <a:gd name="T4" fmla="*/ 320 w 320"/>
                  <a:gd name="T5" fmla="*/ 0 h 184"/>
                  <a:gd name="T6" fmla="*/ 0 w 320"/>
                  <a:gd name="T7" fmla="*/ 184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320" y="0"/>
                    </a:lnTo>
                    <a:lnTo>
                      <a:pt x="0" y="184"/>
                    </a:lnTo>
                    <a:lnTo>
                      <a:pt x="0" y="184"/>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9" name="Freeform 56"/>
              <p:cNvSpPr>
                <a:spLocks/>
              </p:cNvSpPr>
              <p:nvPr userDrawn="1"/>
            </p:nvSpPr>
            <p:spPr bwMode="auto">
              <a:xfrm>
                <a:off x="3921126" y="2597150"/>
                <a:ext cx="508000" cy="292100"/>
              </a:xfrm>
              <a:custGeom>
                <a:avLst/>
                <a:gdLst>
                  <a:gd name="T0" fmla="*/ 0 w 320"/>
                  <a:gd name="T1" fmla="*/ 0 h 184"/>
                  <a:gd name="T2" fmla="*/ 320 w 320"/>
                  <a:gd name="T3" fmla="*/ 184 h 184"/>
                  <a:gd name="T4" fmla="*/ 320 w 320"/>
                  <a:gd name="T5" fmla="*/ 0 h 184"/>
                  <a:gd name="T6" fmla="*/ 0 w 320"/>
                  <a:gd name="T7" fmla="*/ 0 h 184"/>
                </a:gdLst>
                <a:ahLst/>
                <a:cxnLst>
                  <a:cxn ang="0">
                    <a:pos x="T0" y="T1"/>
                  </a:cxn>
                  <a:cxn ang="0">
                    <a:pos x="T2" y="T3"/>
                  </a:cxn>
                  <a:cxn ang="0">
                    <a:pos x="T4" y="T5"/>
                  </a:cxn>
                  <a:cxn ang="0">
                    <a:pos x="T6" y="T7"/>
                  </a:cxn>
                </a:cxnLst>
                <a:rect l="0" t="0" r="r" b="b"/>
                <a:pathLst>
                  <a:path w="320" h="184">
                    <a:moveTo>
                      <a:pt x="0" y="0"/>
                    </a:moveTo>
                    <a:lnTo>
                      <a:pt x="320" y="184"/>
                    </a:lnTo>
                    <a:lnTo>
                      <a:pt x="320" y="0"/>
                    </a:lnTo>
                    <a:lnTo>
                      <a:pt x="0" y="0"/>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5" name="Group 34"/>
            <p:cNvGrpSpPr/>
            <p:nvPr userDrawn="1"/>
          </p:nvGrpSpPr>
          <p:grpSpPr>
            <a:xfrm>
              <a:off x="4952858" y="2597150"/>
              <a:ext cx="1016000" cy="584200"/>
              <a:chOff x="3413126" y="2597150"/>
              <a:chExt cx="1016000" cy="584200"/>
            </a:xfrm>
          </p:grpSpPr>
          <p:sp>
            <p:nvSpPr>
              <p:cNvPr id="44" name="Freeform 58"/>
              <p:cNvSpPr>
                <a:spLocks/>
              </p:cNvSpPr>
              <p:nvPr userDrawn="1"/>
            </p:nvSpPr>
            <p:spPr bwMode="auto">
              <a:xfrm>
                <a:off x="3413126" y="2597150"/>
                <a:ext cx="508000" cy="292100"/>
              </a:xfrm>
              <a:custGeom>
                <a:avLst/>
                <a:gdLst>
                  <a:gd name="T0" fmla="*/ 0 w 320"/>
                  <a:gd name="T1" fmla="*/ 184 h 184"/>
                  <a:gd name="T2" fmla="*/ 0 w 320"/>
                  <a:gd name="T3" fmla="*/ 184 h 184"/>
                  <a:gd name="T4" fmla="*/ 320 w 320"/>
                  <a:gd name="T5" fmla="*/ 184 h 184"/>
                  <a:gd name="T6" fmla="*/ 320 w 320"/>
                  <a:gd name="T7" fmla="*/ 0 h 184"/>
                  <a:gd name="T8" fmla="*/ 320 w 320"/>
                  <a:gd name="T9" fmla="*/ 0 h 184"/>
                  <a:gd name="T10" fmla="*/ 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0" y="184"/>
                    </a:moveTo>
                    <a:lnTo>
                      <a:pt x="0" y="184"/>
                    </a:lnTo>
                    <a:lnTo>
                      <a:pt x="320" y="184"/>
                    </a:lnTo>
                    <a:lnTo>
                      <a:pt x="320" y="0"/>
                    </a:lnTo>
                    <a:lnTo>
                      <a:pt x="320" y="0"/>
                    </a:lnTo>
                    <a:lnTo>
                      <a:pt x="0" y="18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5" name="Freeform 59"/>
              <p:cNvSpPr>
                <a:spLocks/>
              </p:cNvSpPr>
              <p:nvPr userDrawn="1"/>
            </p:nvSpPr>
            <p:spPr bwMode="auto">
              <a:xfrm>
                <a:off x="3921126" y="2889250"/>
                <a:ext cx="508000" cy="292100"/>
              </a:xfrm>
              <a:custGeom>
                <a:avLst/>
                <a:gdLst>
                  <a:gd name="T0" fmla="*/ 0 w 320"/>
                  <a:gd name="T1" fmla="*/ 184 h 184"/>
                  <a:gd name="T2" fmla="*/ 0 w 320"/>
                  <a:gd name="T3" fmla="*/ 184 h 184"/>
                  <a:gd name="T4" fmla="*/ 32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0" y="184"/>
                    </a:lnTo>
                    <a:lnTo>
                      <a:pt x="320" y="0"/>
                    </a:lnTo>
                    <a:lnTo>
                      <a:pt x="0" y="0"/>
                    </a:lnTo>
                    <a:lnTo>
                      <a:pt x="0" y="18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6" name="Freeform 60"/>
              <p:cNvSpPr>
                <a:spLocks/>
              </p:cNvSpPr>
              <p:nvPr userDrawn="1"/>
            </p:nvSpPr>
            <p:spPr bwMode="auto">
              <a:xfrm>
                <a:off x="3413126" y="2889250"/>
                <a:ext cx="508000" cy="292100"/>
              </a:xfrm>
              <a:custGeom>
                <a:avLst/>
                <a:gdLst>
                  <a:gd name="T0" fmla="*/ 78 w 320"/>
                  <a:gd name="T1" fmla="*/ 44 h 184"/>
                  <a:gd name="T2" fmla="*/ 320 w 320"/>
                  <a:gd name="T3" fmla="*/ 184 h 184"/>
                  <a:gd name="T4" fmla="*/ 320 w 320"/>
                  <a:gd name="T5" fmla="*/ 0 h 184"/>
                  <a:gd name="T6" fmla="*/ 0 w 320"/>
                  <a:gd name="T7" fmla="*/ 0 h 184"/>
                  <a:gd name="T8" fmla="*/ 78 w 320"/>
                  <a:gd name="T9" fmla="*/ 44 h 184"/>
                </a:gdLst>
                <a:ahLst/>
                <a:cxnLst>
                  <a:cxn ang="0">
                    <a:pos x="T0" y="T1"/>
                  </a:cxn>
                  <a:cxn ang="0">
                    <a:pos x="T2" y="T3"/>
                  </a:cxn>
                  <a:cxn ang="0">
                    <a:pos x="T4" y="T5"/>
                  </a:cxn>
                  <a:cxn ang="0">
                    <a:pos x="T6" y="T7"/>
                  </a:cxn>
                  <a:cxn ang="0">
                    <a:pos x="T8" y="T9"/>
                  </a:cxn>
                </a:cxnLst>
                <a:rect l="0" t="0" r="r" b="b"/>
                <a:pathLst>
                  <a:path w="320" h="184">
                    <a:moveTo>
                      <a:pt x="78" y="44"/>
                    </a:moveTo>
                    <a:lnTo>
                      <a:pt x="320" y="184"/>
                    </a:lnTo>
                    <a:lnTo>
                      <a:pt x="320" y="0"/>
                    </a:lnTo>
                    <a:lnTo>
                      <a:pt x="0" y="0"/>
                    </a:lnTo>
                    <a:lnTo>
                      <a:pt x="78" y="4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7" name="Freeform 62"/>
              <p:cNvSpPr>
                <a:spLocks/>
              </p:cNvSpPr>
              <p:nvPr userDrawn="1"/>
            </p:nvSpPr>
            <p:spPr bwMode="auto">
              <a:xfrm>
                <a:off x="3921126" y="2597150"/>
                <a:ext cx="508000" cy="292100"/>
              </a:xfrm>
              <a:custGeom>
                <a:avLst/>
                <a:gdLst>
                  <a:gd name="T0" fmla="*/ 0 w 320"/>
                  <a:gd name="T1" fmla="*/ 0 h 184"/>
                  <a:gd name="T2" fmla="*/ 0 w 320"/>
                  <a:gd name="T3" fmla="*/ 184 h 184"/>
                  <a:gd name="T4" fmla="*/ 320 w 320"/>
                  <a:gd name="T5" fmla="*/ 184 h 184"/>
                  <a:gd name="T6" fmla="*/ 320 w 320"/>
                  <a:gd name="T7" fmla="*/ 184 h 184"/>
                  <a:gd name="T8" fmla="*/ 0 w 320"/>
                  <a:gd name="T9" fmla="*/ 0 h 184"/>
                  <a:gd name="T10" fmla="*/ 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0" y="0"/>
                    </a:moveTo>
                    <a:lnTo>
                      <a:pt x="0" y="184"/>
                    </a:lnTo>
                    <a:lnTo>
                      <a:pt x="320" y="184"/>
                    </a:lnTo>
                    <a:lnTo>
                      <a:pt x="320" y="184"/>
                    </a:lnTo>
                    <a:lnTo>
                      <a:pt x="0" y="0"/>
                    </a:lnTo>
                    <a:lnTo>
                      <a:pt x="0"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6" name="Group 35"/>
            <p:cNvGrpSpPr/>
            <p:nvPr userDrawn="1"/>
          </p:nvGrpSpPr>
          <p:grpSpPr>
            <a:xfrm>
              <a:off x="4952858" y="2012950"/>
              <a:ext cx="1016000" cy="584200"/>
              <a:chOff x="3413126" y="2012950"/>
              <a:chExt cx="1016000" cy="584200"/>
            </a:xfrm>
          </p:grpSpPr>
          <p:sp>
            <p:nvSpPr>
              <p:cNvPr id="40" name="Freeform 65"/>
              <p:cNvSpPr>
                <a:spLocks/>
              </p:cNvSpPr>
              <p:nvPr userDrawn="1"/>
            </p:nvSpPr>
            <p:spPr bwMode="auto">
              <a:xfrm>
                <a:off x="3413126" y="2305050"/>
                <a:ext cx="508000" cy="292100"/>
              </a:xfrm>
              <a:custGeom>
                <a:avLst/>
                <a:gdLst>
                  <a:gd name="T0" fmla="*/ 320 w 320"/>
                  <a:gd name="T1" fmla="*/ 0 h 184"/>
                  <a:gd name="T2" fmla="*/ 0 w 320"/>
                  <a:gd name="T3" fmla="*/ 0 h 184"/>
                  <a:gd name="T4" fmla="*/ 0 w 320"/>
                  <a:gd name="T5" fmla="*/ 0 h 184"/>
                  <a:gd name="T6" fmla="*/ 256 w 320"/>
                  <a:gd name="T7" fmla="*/ 148 h 184"/>
                  <a:gd name="T8" fmla="*/ 320 w 320"/>
                  <a:gd name="T9" fmla="*/ 184 h 184"/>
                  <a:gd name="T10" fmla="*/ 32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320" y="0"/>
                    </a:moveTo>
                    <a:lnTo>
                      <a:pt x="0" y="0"/>
                    </a:lnTo>
                    <a:lnTo>
                      <a:pt x="0" y="0"/>
                    </a:lnTo>
                    <a:lnTo>
                      <a:pt x="256" y="148"/>
                    </a:lnTo>
                    <a:lnTo>
                      <a:pt x="320" y="184"/>
                    </a:lnTo>
                    <a:lnTo>
                      <a:pt x="320" y="0"/>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1" name="Freeform 66"/>
              <p:cNvSpPr>
                <a:spLocks/>
              </p:cNvSpPr>
              <p:nvPr userDrawn="1"/>
            </p:nvSpPr>
            <p:spPr bwMode="auto">
              <a:xfrm>
                <a:off x="3921126" y="2305050"/>
                <a:ext cx="508000" cy="292100"/>
              </a:xfrm>
              <a:custGeom>
                <a:avLst/>
                <a:gdLst>
                  <a:gd name="T0" fmla="*/ 0 w 320"/>
                  <a:gd name="T1" fmla="*/ 184 h 184"/>
                  <a:gd name="T2" fmla="*/ 0 w 320"/>
                  <a:gd name="T3" fmla="*/ 184 h 184"/>
                  <a:gd name="T4" fmla="*/ 0 w 320"/>
                  <a:gd name="T5" fmla="*/ 184 h 184"/>
                  <a:gd name="T6" fmla="*/ 320 w 320"/>
                  <a:gd name="T7" fmla="*/ 0 h 184"/>
                  <a:gd name="T8" fmla="*/ 320 w 320"/>
                  <a:gd name="T9" fmla="*/ 0 h 184"/>
                  <a:gd name="T10" fmla="*/ 0 w 320"/>
                  <a:gd name="T11" fmla="*/ 0 h 184"/>
                  <a:gd name="T12" fmla="*/ 0 w 320"/>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320" h="184">
                    <a:moveTo>
                      <a:pt x="0" y="184"/>
                    </a:moveTo>
                    <a:lnTo>
                      <a:pt x="0" y="184"/>
                    </a:lnTo>
                    <a:lnTo>
                      <a:pt x="0" y="184"/>
                    </a:lnTo>
                    <a:lnTo>
                      <a:pt x="320" y="0"/>
                    </a:lnTo>
                    <a:lnTo>
                      <a:pt x="320" y="0"/>
                    </a:lnTo>
                    <a:lnTo>
                      <a:pt x="0" y="0"/>
                    </a:lnTo>
                    <a:lnTo>
                      <a:pt x="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2" name="Freeform 67"/>
              <p:cNvSpPr>
                <a:spLocks/>
              </p:cNvSpPr>
              <p:nvPr userDrawn="1"/>
            </p:nvSpPr>
            <p:spPr bwMode="auto">
              <a:xfrm>
                <a:off x="3413126" y="2012950"/>
                <a:ext cx="508000" cy="292100"/>
              </a:xfrm>
              <a:custGeom>
                <a:avLst/>
                <a:gdLst>
                  <a:gd name="T0" fmla="*/ 320 w 320"/>
                  <a:gd name="T1" fmla="*/ 184 h 184"/>
                  <a:gd name="T2" fmla="*/ 320 w 320"/>
                  <a:gd name="T3" fmla="*/ 0 h 184"/>
                  <a:gd name="T4" fmla="*/ 320 w 320"/>
                  <a:gd name="T5" fmla="*/ 0 h 184"/>
                  <a:gd name="T6" fmla="*/ 216 w 320"/>
                  <a:gd name="T7" fmla="*/ 60 h 184"/>
                  <a:gd name="T8" fmla="*/ 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320" y="0"/>
                    </a:lnTo>
                    <a:lnTo>
                      <a:pt x="320" y="0"/>
                    </a:lnTo>
                    <a:lnTo>
                      <a:pt x="216" y="60"/>
                    </a:lnTo>
                    <a:lnTo>
                      <a:pt x="0" y="184"/>
                    </a:lnTo>
                    <a:lnTo>
                      <a:pt x="32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3" name="Freeform 71"/>
              <p:cNvSpPr>
                <a:spLocks/>
              </p:cNvSpPr>
              <p:nvPr userDrawn="1"/>
            </p:nvSpPr>
            <p:spPr bwMode="auto">
              <a:xfrm>
                <a:off x="3921126" y="2012950"/>
                <a:ext cx="508000" cy="292100"/>
              </a:xfrm>
              <a:custGeom>
                <a:avLst/>
                <a:gdLst>
                  <a:gd name="T0" fmla="*/ 0 w 320"/>
                  <a:gd name="T1" fmla="*/ 184 h 184"/>
                  <a:gd name="T2" fmla="*/ 320 w 320"/>
                  <a:gd name="T3" fmla="*/ 184 h 184"/>
                  <a:gd name="T4" fmla="*/ 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0" y="0"/>
                    </a:lnTo>
                    <a:lnTo>
                      <a:pt x="0" y="0"/>
                    </a:lnTo>
                    <a:lnTo>
                      <a:pt x="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7" name="Group 36"/>
            <p:cNvGrpSpPr/>
            <p:nvPr userDrawn="1"/>
          </p:nvGrpSpPr>
          <p:grpSpPr>
            <a:xfrm>
              <a:off x="4952858" y="1717675"/>
              <a:ext cx="508000" cy="587375"/>
              <a:chOff x="3413126" y="1717675"/>
              <a:chExt cx="508000" cy="587375"/>
            </a:xfrm>
          </p:grpSpPr>
          <p:sp>
            <p:nvSpPr>
              <p:cNvPr id="38" name="Freeform 74"/>
              <p:cNvSpPr>
                <a:spLocks/>
              </p:cNvSpPr>
              <p:nvPr userDrawn="1"/>
            </p:nvSpPr>
            <p:spPr bwMode="auto">
              <a:xfrm>
                <a:off x="3413126" y="2012950"/>
                <a:ext cx="508000" cy="292100"/>
              </a:xfrm>
              <a:custGeom>
                <a:avLst/>
                <a:gdLst>
                  <a:gd name="T0" fmla="*/ 216 w 320"/>
                  <a:gd name="T1" fmla="*/ 60 h 184"/>
                  <a:gd name="T2" fmla="*/ 320 w 320"/>
                  <a:gd name="T3" fmla="*/ 0 h 184"/>
                  <a:gd name="T4" fmla="*/ 0 w 320"/>
                  <a:gd name="T5" fmla="*/ 0 h 184"/>
                  <a:gd name="T6" fmla="*/ 0 w 320"/>
                  <a:gd name="T7" fmla="*/ 184 h 184"/>
                  <a:gd name="T8" fmla="*/ 0 w 320"/>
                  <a:gd name="T9" fmla="*/ 184 h 184"/>
                  <a:gd name="T10" fmla="*/ 216 w 320"/>
                  <a:gd name="T11" fmla="*/ 60 h 184"/>
                </a:gdLst>
                <a:ahLst/>
                <a:cxnLst>
                  <a:cxn ang="0">
                    <a:pos x="T0" y="T1"/>
                  </a:cxn>
                  <a:cxn ang="0">
                    <a:pos x="T2" y="T3"/>
                  </a:cxn>
                  <a:cxn ang="0">
                    <a:pos x="T4" y="T5"/>
                  </a:cxn>
                  <a:cxn ang="0">
                    <a:pos x="T6" y="T7"/>
                  </a:cxn>
                  <a:cxn ang="0">
                    <a:pos x="T8" y="T9"/>
                  </a:cxn>
                  <a:cxn ang="0">
                    <a:pos x="T10" y="T11"/>
                  </a:cxn>
                </a:cxnLst>
                <a:rect l="0" t="0" r="r" b="b"/>
                <a:pathLst>
                  <a:path w="320" h="184">
                    <a:moveTo>
                      <a:pt x="216" y="60"/>
                    </a:moveTo>
                    <a:lnTo>
                      <a:pt x="320" y="0"/>
                    </a:lnTo>
                    <a:lnTo>
                      <a:pt x="0" y="0"/>
                    </a:lnTo>
                    <a:lnTo>
                      <a:pt x="0" y="184"/>
                    </a:lnTo>
                    <a:lnTo>
                      <a:pt x="0" y="184"/>
                    </a:lnTo>
                    <a:lnTo>
                      <a:pt x="216" y="6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39" name="Freeform 75"/>
              <p:cNvSpPr>
                <a:spLocks/>
              </p:cNvSpPr>
              <p:nvPr userDrawn="1"/>
            </p:nvSpPr>
            <p:spPr bwMode="auto">
              <a:xfrm>
                <a:off x="3413126" y="1717675"/>
                <a:ext cx="508000" cy="295275"/>
              </a:xfrm>
              <a:custGeom>
                <a:avLst/>
                <a:gdLst>
                  <a:gd name="T0" fmla="*/ 320 w 320"/>
                  <a:gd name="T1" fmla="*/ 186 h 186"/>
                  <a:gd name="T2" fmla="*/ 0 w 320"/>
                  <a:gd name="T3" fmla="*/ 0 h 186"/>
                  <a:gd name="T4" fmla="*/ 0 w 320"/>
                  <a:gd name="T5" fmla="*/ 186 h 186"/>
                  <a:gd name="T6" fmla="*/ 320 w 320"/>
                  <a:gd name="T7" fmla="*/ 186 h 186"/>
                  <a:gd name="T8" fmla="*/ 320 w 320"/>
                  <a:gd name="T9" fmla="*/ 186 h 186"/>
                </a:gdLst>
                <a:ahLst/>
                <a:cxnLst>
                  <a:cxn ang="0">
                    <a:pos x="T0" y="T1"/>
                  </a:cxn>
                  <a:cxn ang="0">
                    <a:pos x="T2" y="T3"/>
                  </a:cxn>
                  <a:cxn ang="0">
                    <a:pos x="T4" y="T5"/>
                  </a:cxn>
                  <a:cxn ang="0">
                    <a:pos x="T6" y="T7"/>
                  </a:cxn>
                  <a:cxn ang="0">
                    <a:pos x="T8" y="T9"/>
                  </a:cxn>
                </a:cxnLst>
                <a:rect l="0" t="0" r="r" b="b"/>
                <a:pathLst>
                  <a:path w="320" h="186">
                    <a:moveTo>
                      <a:pt x="320" y="186"/>
                    </a:moveTo>
                    <a:lnTo>
                      <a:pt x="0" y="0"/>
                    </a:lnTo>
                    <a:lnTo>
                      <a:pt x="0" y="186"/>
                    </a:lnTo>
                    <a:lnTo>
                      <a:pt x="320" y="186"/>
                    </a:lnTo>
                    <a:lnTo>
                      <a:pt x="320" y="186"/>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grpSp>
        <p:nvGrpSpPr>
          <p:cNvPr id="62" name="Group 61"/>
          <p:cNvGrpSpPr>
            <a:grpSpLocks/>
          </p:cNvGrpSpPr>
          <p:nvPr userDrawn="1"/>
        </p:nvGrpSpPr>
        <p:grpSpPr>
          <a:xfrm flipH="1">
            <a:off x="7896225" y="1351915"/>
            <a:ext cx="1247775" cy="2879725"/>
            <a:chOff x="4952858" y="1717675"/>
            <a:chExt cx="1016000" cy="2339975"/>
          </a:xfrm>
        </p:grpSpPr>
        <p:grpSp>
          <p:nvGrpSpPr>
            <p:cNvPr id="63" name="Group 62"/>
            <p:cNvGrpSpPr/>
            <p:nvPr userDrawn="1"/>
          </p:nvGrpSpPr>
          <p:grpSpPr>
            <a:xfrm>
              <a:off x="4952858" y="3181350"/>
              <a:ext cx="1016000" cy="584200"/>
              <a:chOff x="3413126" y="3181350"/>
              <a:chExt cx="1016000" cy="584200"/>
            </a:xfrm>
          </p:grpSpPr>
          <p:sp>
            <p:nvSpPr>
              <p:cNvPr id="92" name="Freeform 35"/>
              <p:cNvSpPr>
                <a:spLocks/>
              </p:cNvSpPr>
              <p:nvPr userDrawn="1"/>
            </p:nvSpPr>
            <p:spPr bwMode="auto">
              <a:xfrm>
                <a:off x="3921126" y="3473450"/>
                <a:ext cx="508000" cy="292100"/>
              </a:xfrm>
              <a:custGeom>
                <a:avLst/>
                <a:gdLst>
                  <a:gd name="T0" fmla="*/ 0 w 320"/>
                  <a:gd name="T1" fmla="*/ 184 h 184"/>
                  <a:gd name="T2" fmla="*/ 0 w 320"/>
                  <a:gd name="T3" fmla="*/ 184 h 184"/>
                  <a:gd name="T4" fmla="*/ 32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0" y="184"/>
                    </a:lnTo>
                    <a:lnTo>
                      <a:pt x="320" y="0"/>
                    </a:lnTo>
                    <a:lnTo>
                      <a:pt x="0" y="0"/>
                    </a:lnTo>
                    <a:lnTo>
                      <a:pt x="0" y="184"/>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93" name="Freeform 38"/>
              <p:cNvSpPr>
                <a:spLocks/>
              </p:cNvSpPr>
              <p:nvPr userDrawn="1"/>
            </p:nvSpPr>
            <p:spPr bwMode="auto">
              <a:xfrm>
                <a:off x="3921126" y="3181350"/>
                <a:ext cx="508000" cy="292100"/>
              </a:xfrm>
              <a:custGeom>
                <a:avLst/>
                <a:gdLst>
                  <a:gd name="T0" fmla="*/ 0 w 320"/>
                  <a:gd name="T1" fmla="*/ 0 h 184"/>
                  <a:gd name="T2" fmla="*/ 0 w 320"/>
                  <a:gd name="T3" fmla="*/ 184 h 184"/>
                  <a:gd name="T4" fmla="*/ 320 w 320"/>
                  <a:gd name="T5" fmla="*/ 184 h 184"/>
                  <a:gd name="T6" fmla="*/ 320 w 320"/>
                  <a:gd name="T7" fmla="*/ 184 h 184"/>
                  <a:gd name="T8" fmla="*/ 0 w 320"/>
                  <a:gd name="T9" fmla="*/ 0 h 184"/>
                  <a:gd name="T10" fmla="*/ 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0" y="0"/>
                    </a:moveTo>
                    <a:lnTo>
                      <a:pt x="0" y="184"/>
                    </a:lnTo>
                    <a:lnTo>
                      <a:pt x="320" y="184"/>
                    </a:lnTo>
                    <a:lnTo>
                      <a:pt x="320" y="184"/>
                    </a:lnTo>
                    <a:lnTo>
                      <a:pt x="0" y="0"/>
                    </a:lnTo>
                    <a:lnTo>
                      <a:pt x="0"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94" name="Freeform 39"/>
              <p:cNvSpPr>
                <a:spLocks/>
              </p:cNvSpPr>
              <p:nvPr userDrawn="1"/>
            </p:nvSpPr>
            <p:spPr bwMode="auto">
              <a:xfrm>
                <a:off x="3413126" y="3181350"/>
                <a:ext cx="508000" cy="292100"/>
              </a:xfrm>
              <a:custGeom>
                <a:avLst/>
                <a:gdLst>
                  <a:gd name="T0" fmla="*/ 0 w 320"/>
                  <a:gd name="T1" fmla="*/ 184 h 184"/>
                  <a:gd name="T2" fmla="*/ 0 w 320"/>
                  <a:gd name="T3" fmla="*/ 184 h 184"/>
                  <a:gd name="T4" fmla="*/ 320 w 320"/>
                  <a:gd name="T5" fmla="*/ 184 h 184"/>
                  <a:gd name="T6" fmla="*/ 320 w 320"/>
                  <a:gd name="T7" fmla="*/ 0 h 184"/>
                  <a:gd name="T8" fmla="*/ 222 w 320"/>
                  <a:gd name="T9" fmla="*/ 58 h 184"/>
                  <a:gd name="T10" fmla="*/ 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0" y="184"/>
                    </a:moveTo>
                    <a:lnTo>
                      <a:pt x="0" y="184"/>
                    </a:lnTo>
                    <a:lnTo>
                      <a:pt x="320" y="184"/>
                    </a:lnTo>
                    <a:lnTo>
                      <a:pt x="320" y="0"/>
                    </a:lnTo>
                    <a:lnTo>
                      <a:pt x="222" y="58"/>
                    </a:lnTo>
                    <a:lnTo>
                      <a:pt x="0" y="184"/>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95" name="Freeform 41"/>
              <p:cNvSpPr>
                <a:spLocks/>
              </p:cNvSpPr>
              <p:nvPr userDrawn="1"/>
            </p:nvSpPr>
            <p:spPr bwMode="auto">
              <a:xfrm>
                <a:off x="3413126" y="3473450"/>
                <a:ext cx="508000" cy="292100"/>
              </a:xfrm>
              <a:custGeom>
                <a:avLst/>
                <a:gdLst>
                  <a:gd name="T0" fmla="*/ 260 w 320"/>
                  <a:gd name="T1" fmla="*/ 150 h 184"/>
                  <a:gd name="T2" fmla="*/ 320 w 320"/>
                  <a:gd name="T3" fmla="*/ 184 h 184"/>
                  <a:gd name="T4" fmla="*/ 320 w 320"/>
                  <a:gd name="T5" fmla="*/ 0 h 184"/>
                  <a:gd name="T6" fmla="*/ 0 w 320"/>
                  <a:gd name="T7" fmla="*/ 0 h 184"/>
                  <a:gd name="T8" fmla="*/ 260 w 320"/>
                  <a:gd name="T9" fmla="*/ 150 h 184"/>
                </a:gdLst>
                <a:ahLst/>
                <a:cxnLst>
                  <a:cxn ang="0">
                    <a:pos x="T0" y="T1"/>
                  </a:cxn>
                  <a:cxn ang="0">
                    <a:pos x="T2" y="T3"/>
                  </a:cxn>
                  <a:cxn ang="0">
                    <a:pos x="T4" y="T5"/>
                  </a:cxn>
                  <a:cxn ang="0">
                    <a:pos x="T6" y="T7"/>
                  </a:cxn>
                  <a:cxn ang="0">
                    <a:pos x="T8" y="T9"/>
                  </a:cxn>
                </a:cxnLst>
                <a:rect l="0" t="0" r="r" b="b"/>
                <a:pathLst>
                  <a:path w="320" h="184">
                    <a:moveTo>
                      <a:pt x="260" y="150"/>
                    </a:moveTo>
                    <a:lnTo>
                      <a:pt x="320" y="184"/>
                    </a:lnTo>
                    <a:lnTo>
                      <a:pt x="320" y="0"/>
                    </a:lnTo>
                    <a:lnTo>
                      <a:pt x="0" y="0"/>
                    </a:lnTo>
                    <a:lnTo>
                      <a:pt x="260" y="15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4" name="Group 63"/>
            <p:cNvGrpSpPr/>
            <p:nvPr userDrawn="1"/>
          </p:nvGrpSpPr>
          <p:grpSpPr>
            <a:xfrm>
              <a:off x="4952858" y="2889250"/>
              <a:ext cx="508000" cy="584200"/>
              <a:chOff x="3413126" y="2889250"/>
              <a:chExt cx="508000" cy="584200"/>
            </a:xfrm>
          </p:grpSpPr>
          <p:sp>
            <p:nvSpPr>
              <p:cNvPr id="90" name="Freeform 42"/>
              <p:cNvSpPr>
                <a:spLocks/>
              </p:cNvSpPr>
              <p:nvPr userDrawn="1"/>
            </p:nvSpPr>
            <p:spPr bwMode="auto">
              <a:xfrm>
                <a:off x="3413126" y="2889250"/>
                <a:ext cx="508000" cy="292100"/>
              </a:xfrm>
              <a:custGeom>
                <a:avLst/>
                <a:gdLst>
                  <a:gd name="T0" fmla="*/ 320 w 320"/>
                  <a:gd name="T1" fmla="*/ 184 h 184"/>
                  <a:gd name="T2" fmla="*/ 78 w 320"/>
                  <a:gd name="T3" fmla="*/ 44 h 184"/>
                  <a:gd name="T4" fmla="*/ 0 w 320"/>
                  <a:gd name="T5" fmla="*/ 0 h 184"/>
                  <a:gd name="T6" fmla="*/ 0 w 320"/>
                  <a:gd name="T7" fmla="*/ 184 h 184"/>
                  <a:gd name="T8" fmla="*/ 32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78" y="44"/>
                    </a:lnTo>
                    <a:lnTo>
                      <a:pt x="0" y="0"/>
                    </a:lnTo>
                    <a:lnTo>
                      <a:pt x="0" y="184"/>
                    </a:lnTo>
                    <a:lnTo>
                      <a:pt x="320" y="184"/>
                    </a:lnTo>
                    <a:lnTo>
                      <a:pt x="320" y="184"/>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91" name="Freeform 43"/>
              <p:cNvSpPr>
                <a:spLocks/>
              </p:cNvSpPr>
              <p:nvPr userDrawn="1"/>
            </p:nvSpPr>
            <p:spPr bwMode="auto">
              <a:xfrm>
                <a:off x="3413126" y="3181350"/>
                <a:ext cx="508000" cy="292100"/>
              </a:xfrm>
              <a:custGeom>
                <a:avLst/>
                <a:gdLst>
                  <a:gd name="T0" fmla="*/ 320 w 320"/>
                  <a:gd name="T1" fmla="*/ 0 h 184"/>
                  <a:gd name="T2" fmla="*/ 0 w 320"/>
                  <a:gd name="T3" fmla="*/ 0 h 184"/>
                  <a:gd name="T4" fmla="*/ 0 w 320"/>
                  <a:gd name="T5" fmla="*/ 184 h 184"/>
                  <a:gd name="T6" fmla="*/ 0 w 320"/>
                  <a:gd name="T7" fmla="*/ 184 h 184"/>
                  <a:gd name="T8" fmla="*/ 222 w 320"/>
                  <a:gd name="T9" fmla="*/ 58 h 184"/>
                  <a:gd name="T10" fmla="*/ 32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320" y="0"/>
                    </a:moveTo>
                    <a:lnTo>
                      <a:pt x="0" y="0"/>
                    </a:lnTo>
                    <a:lnTo>
                      <a:pt x="0" y="184"/>
                    </a:lnTo>
                    <a:lnTo>
                      <a:pt x="0" y="184"/>
                    </a:lnTo>
                    <a:lnTo>
                      <a:pt x="222" y="58"/>
                    </a:lnTo>
                    <a:lnTo>
                      <a:pt x="320"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5" name="Group 64"/>
            <p:cNvGrpSpPr/>
            <p:nvPr userDrawn="1"/>
          </p:nvGrpSpPr>
          <p:grpSpPr>
            <a:xfrm>
              <a:off x="4952858" y="2305050"/>
              <a:ext cx="508000" cy="584200"/>
              <a:chOff x="3413126" y="2305050"/>
              <a:chExt cx="508000" cy="584200"/>
            </a:xfrm>
          </p:grpSpPr>
          <p:sp>
            <p:nvSpPr>
              <p:cNvPr id="88" name="Freeform 47"/>
              <p:cNvSpPr>
                <a:spLocks/>
              </p:cNvSpPr>
              <p:nvPr userDrawn="1"/>
            </p:nvSpPr>
            <p:spPr bwMode="auto">
              <a:xfrm>
                <a:off x="3413126" y="2305050"/>
                <a:ext cx="508000" cy="292100"/>
              </a:xfrm>
              <a:custGeom>
                <a:avLst/>
                <a:gdLst>
                  <a:gd name="T0" fmla="*/ 320 w 320"/>
                  <a:gd name="T1" fmla="*/ 184 h 184"/>
                  <a:gd name="T2" fmla="*/ 256 w 320"/>
                  <a:gd name="T3" fmla="*/ 148 h 184"/>
                  <a:gd name="T4" fmla="*/ 0 w 320"/>
                  <a:gd name="T5" fmla="*/ 0 h 184"/>
                  <a:gd name="T6" fmla="*/ 0 w 320"/>
                  <a:gd name="T7" fmla="*/ 184 h 184"/>
                  <a:gd name="T8" fmla="*/ 32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256" y="148"/>
                    </a:lnTo>
                    <a:lnTo>
                      <a:pt x="0" y="0"/>
                    </a:lnTo>
                    <a:lnTo>
                      <a:pt x="0" y="184"/>
                    </a:lnTo>
                    <a:lnTo>
                      <a:pt x="320" y="184"/>
                    </a:lnTo>
                    <a:lnTo>
                      <a:pt x="320" y="184"/>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9" name="Freeform 48"/>
              <p:cNvSpPr>
                <a:spLocks/>
              </p:cNvSpPr>
              <p:nvPr userDrawn="1"/>
            </p:nvSpPr>
            <p:spPr bwMode="auto">
              <a:xfrm>
                <a:off x="3413126" y="2597150"/>
                <a:ext cx="508000" cy="292100"/>
              </a:xfrm>
              <a:custGeom>
                <a:avLst/>
                <a:gdLst>
                  <a:gd name="T0" fmla="*/ 0 w 320"/>
                  <a:gd name="T1" fmla="*/ 0 h 184"/>
                  <a:gd name="T2" fmla="*/ 0 w 320"/>
                  <a:gd name="T3" fmla="*/ 184 h 184"/>
                  <a:gd name="T4" fmla="*/ 320 w 320"/>
                  <a:gd name="T5" fmla="*/ 0 h 184"/>
                  <a:gd name="T6" fmla="*/ 0 w 320"/>
                  <a:gd name="T7" fmla="*/ 0 h 184"/>
                </a:gdLst>
                <a:ahLst/>
                <a:cxnLst>
                  <a:cxn ang="0">
                    <a:pos x="T0" y="T1"/>
                  </a:cxn>
                  <a:cxn ang="0">
                    <a:pos x="T2" y="T3"/>
                  </a:cxn>
                  <a:cxn ang="0">
                    <a:pos x="T4" y="T5"/>
                  </a:cxn>
                  <a:cxn ang="0">
                    <a:pos x="T6" y="T7"/>
                  </a:cxn>
                </a:cxnLst>
                <a:rect l="0" t="0" r="r" b="b"/>
                <a:pathLst>
                  <a:path w="320" h="184">
                    <a:moveTo>
                      <a:pt x="0" y="0"/>
                    </a:moveTo>
                    <a:lnTo>
                      <a:pt x="0" y="184"/>
                    </a:lnTo>
                    <a:lnTo>
                      <a:pt x="320" y="0"/>
                    </a:lnTo>
                    <a:lnTo>
                      <a:pt x="0"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6" name="Group 65"/>
            <p:cNvGrpSpPr/>
            <p:nvPr userDrawn="1"/>
          </p:nvGrpSpPr>
          <p:grpSpPr>
            <a:xfrm>
              <a:off x="5460858" y="2889250"/>
              <a:ext cx="508000" cy="584200"/>
              <a:chOff x="3921126" y="2889250"/>
              <a:chExt cx="508000" cy="584200"/>
            </a:xfrm>
          </p:grpSpPr>
          <p:sp>
            <p:nvSpPr>
              <p:cNvPr id="86" name="Freeform 49"/>
              <p:cNvSpPr>
                <a:spLocks/>
              </p:cNvSpPr>
              <p:nvPr userDrawn="1"/>
            </p:nvSpPr>
            <p:spPr bwMode="auto">
              <a:xfrm>
                <a:off x="3921126" y="3181350"/>
                <a:ext cx="508000" cy="292100"/>
              </a:xfrm>
              <a:custGeom>
                <a:avLst/>
                <a:gdLst>
                  <a:gd name="T0" fmla="*/ 320 w 320"/>
                  <a:gd name="T1" fmla="*/ 184 h 184"/>
                  <a:gd name="T2" fmla="*/ 320 w 320"/>
                  <a:gd name="T3" fmla="*/ 0 h 184"/>
                  <a:gd name="T4" fmla="*/ 0 w 320"/>
                  <a:gd name="T5" fmla="*/ 0 h 184"/>
                  <a:gd name="T6" fmla="*/ 320 w 320"/>
                  <a:gd name="T7" fmla="*/ 184 h 184"/>
                </a:gdLst>
                <a:ahLst/>
                <a:cxnLst>
                  <a:cxn ang="0">
                    <a:pos x="T0" y="T1"/>
                  </a:cxn>
                  <a:cxn ang="0">
                    <a:pos x="T2" y="T3"/>
                  </a:cxn>
                  <a:cxn ang="0">
                    <a:pos x="T4" y="T5"/>
                  </a:cxn>
                  <a:cxn ang="0">
                    <a:pos x="T6" y="T7"/>
                  </a:cxn>
                </a:cxnLst>
                <a:rect l="0" t="0" r="r" b="b"/>
                <a:pathLst>
                  <a:path w="320" h="184">
                    <a:moveTo>
                      <a:pt x="320" y="184"/>
                    </a:moveTo>
                    <a:lnTo>
                      <a:pt x="320" y="0"/>
                    </a:lnTo>
                    <a:lnTo>
                      <a:pt x="0" y="0"/>
                    </a:lnTo>
                    <a:lnTo>
                      <a:pt x="320" y="184"/>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7" name="Freeform 50"/>
              <p:cNvSpPr>
                <a:spLocks/>
              </p:cNvSpPr>
              <p:nvPr userDrawn="1"/>
            </p:nvSpPr>
            <p:spPr bwMode="auto">
              <a:xfrm>
                <a:off x="3921126" y="2889250"/>
                <a:ext cx="508000" cy="292100"/>
              </a:xfrm>
              <a:custGeom>
                <a:avLst/>
                <a:gdLst>
                  <a:gd name="T0" fmla="*/ 0 w 320"/>
                  <a:gd name="T1" fmla="*/ 184 h 184"/>
                  <a:gd name="T2" fmla="*/ 320 w 320"/>
                  <a:gd name="T3" fmla="*/ 184 h 184"/>
                  <a:gd name="T4" fmla="*/ 320 w 320"/>
                  <a:gd name="T5" fmla="*/ 0 h 184"/>
                  <a:gd name="T6" fmla="*/ 0 w 320"/>
                  <a:gd name="T7" fmla="*/ 184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320" y="0"/>
                    </a:lnTo>
                    <a:lnTo>
                      <a:pt x="0" y="184"/>
                    </a:lnTo>
                    <a:lnTo>
                      <a:pt x="0" y="184"/>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7" name="Group 66"/>
            <p:cNvGrpSpPr/>
            <p:nvPr userDrawn="1"/>
          </p:nvGrpSpPr>
          <p:grpSpPr>
            <a:xfrm>
              <a:off x="4952858" y="3473450"/>
              <a:ext cx="508000" cy="584200"/>
              <a:chOff x="3413126" y="3473450"/>
              <a:chExt cx="508000" cy="584200"/>
            </a:xfrm>
          </p:grpSpPr>
          <p:sp>
            <p:nvSpPr>
              <p:cNvPr id="84" name="Freeform 51"/>
              <p:cNvSpPr>
                <a:spLocks/>
              </p:cNvSpPr>
              <p:nvPr userDrawn="1"/>
            </p:nvSpPr>
            <p:spPr bwMode="auto">
              <a:xfrm>
                <a:off x="3413126" y="3473450"/>
                <a:ext cx="508000" cy="292100"/>
              </a:xfrm>
              <a:custGeom>
                <a:avLst/>
                <a:gdLst>
                  <a:gd name="T0" fmla="*/ 260 w 320"/>
                  <a:gd name="T1" fmla="*/ 150 h 184"/>
                  <a:gd name="T2" fmla="*/ 0 w 320"/>
                  <a:gd name="T3" fmla="*/ 0 h 184"/>
                  <a:gd name="T4" fmla="*/ 0 w 320"/>
                  <a:gd name="T5" fmla="*/ 184 h 184"/>
                  <a:gd name="T6" fmla="*/ 320 w 320"/>
                  <a:gd name="T7" fmla="*/ 184 h 184"/>
                  <a:gd name="T8" fmla="*/ 260 w 320"/>
                  <a:gd name="T9" fmla="*/ 150 h 184"/>
                </a:gdLst>
                <a:ahLst/>
                <a:cxnLst>
                  <a:cxn ang="0">
                    <a:pos x="T0" y="T1"/>
                  </a:cxn>
                  <a:cxn ang="0">
                    <a:pos x="T2" y="T3"/>
                  </a:cxn>
                  <a:cxn ang="0">
                    <a:pos x="T4" y="T5"/>
                  </a:cxn>
                  <a:cxn ang="0">
                    <a:pos x="T6" y="T7"/>
                  </a:cxn>
                  <a:cxn ang="0">
                    <a:pos x="T8" y="T9"/>
                  </a:cxn>
                </a:cxnLst>
                <a:rect l="0" t="0" r="r" b="b"/>
                <a:pathLst>
                  <a:path w="320" h="184">
                    <a:moveTo>
                      <a:pt x="260" y="150"/>
                    </a:moveTo>
                    <a:lnTo>
                      <a:pt x="0" y="0"/>
                    </a:lnTo>
                    <a:lnTo>
                      <a:pt x="0" y="184"/>
                    </a:lnTo>
                    <a:lnTo>
                      <a:pt x="320" y="184"/>
                    </a:lnTo>
                    <a:lnTo>
                      <a:pt x="260" y="15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5" name="Freeform 52"/>
              <p:cNvSpPr>
                <a:spLocks/>
              </p:cNvSpPr>
              <p:nvPr userDrawn="1"/>
            </p:nvSpPr>
            <p:spPr bwMode="auto">
              <a:xfrm>
                <a:off x="3413126" y="3765550"/>
                <a:ext cx="508000" cy="292100"/>
              </a:xfrm>
              <a:custGeom>
                <a:avLst/>
                <a:gdLst>
                  <a:gd name="T0" fmla="*/ 0 w 320"/>
                  <a:gd name="T1" fmla="*/ 0 h 184"/>
                  <a:gd name="T2" fmla="*/ 0 w 320"/>
                  <a:gd name="T3" fmla="*/ 184 h 184"/>
                  <a:gd name="T4" fmla="*/ 320 w 320"/>
                  <a:gd name="T5" fmla="*/ 0 h 184"/>
                  <a:gd name="T6" fmla="*/ 320 w 320"/>
                  <a:gd name="T7" fmla="*/ 0 h 184"/>
                  <a:gd name="T8" fmla="*/ 0 w 320"/>
                  <a:gd name="T9" fmla="*/ 0 h 184"/>
                </a:gdLst>
                <a:ahLst/>
                <a:cxnLst>
                  <a:cxn ang="0">
                    <a:pos x="T0" y="T1"/>
                  </a:cxn>
                  <a:cxn ang="0">
                    <a:pos x="T2" y="T3"/>
                  </a:cxn>
                  <a:cxn ang="0">
                    <a:pos x="T4" y="T5"/>
                  </a:cxn>
                  <a:cxn ang="0">
                    <a:pos x="T6" y="T7"/>
                  </a:cxn>
                  <a:cxn ang="0">
                    <a:pos x="T8" y="T9"/>
                  </a:cxn>
                </a:cxnLst>
                <a:rect l="0" t="0" r="r" b="b"/>
                <a:pathLst>
                  <a:path w="320" h="184">
                    <a:moveTo>
                      <a:pt x="0" y="0"/>
                    </a:moveTo>
                    <a:lnTo>
                      <a:pt x="0" y="184"/>
                    </a:lnTo>
                    <a:lnTo>
                      <a:pt x="320" y="0"/>
                    </a:lnTo>
                    <a:lnTo>
                      <a:pt x="320" y="0"/>
                    </a:lnTo>
                    <a:lnTo>
                      <a:pt x="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8" name="Group 67"/>
            <p:cNvGrpSpPr/>
            <p:nvPr userDrawn="1"/>
          </p:nvGrpSpPr>
          <p:grpSpPr>
            <a:xfrm>
              <a:off x="5460858" y="2305050"/>
              <a:ext cx="508000" cy="584200"/>
              <a:chOff x="3921126" y="2305050"/>
              <a:chExt cx="508000" cy="584200"/>
            </a:xfrm>
          </p:grpSpPr>
          <p:sp>
            <p:nvSpPr>
              <p:cNvPr id="82" name="Freeform 55"/>
              <p:cNvSpPr>
                <a:spLocks/>
              </p:cNvSpPr>
              <p:nvPr userDrawn="1"/>
            </p:nvSpPr>
            <p:spPr bwMode="auto">
              <a:xfrm>
                <a:off x="3921126" y="2305050"/>
                <a:ext cx="508000" cy="292100"/>
              </a:xfrm>
              <a:custGeom>
                <a:avLst/>
                <a:gdLst>
                  <a:gd name="T0" fmla="*/ 0 w 320"/>
                  <a:gd name="T1" fmla="*/ 184 h 184"/>
                  <a:gd name="T2" fmla="*/ 320 w 320"/>
                  <a:gd name="T3" fmla="*/ 184 h 184"/>
                  <a:gd name="T4" fmla="*/ 320 w 320"/>
                  <a:gd name="T5" fmla="*/ 0 h 184"/>
                  <a:gd name="T6" fmla="*/ 0 w 320"/>
                  <a:gd name="T7" fmla="*/ 184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320" y="0"/>
                    </a:lnTo>
                    <a:lnTo>
                      <a:pt x="0" y="184"/>
                    </a:lnTo>
                    <a:lnTo>
                      <a:pt x="0" y="184"/>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3" name="Freeform 56"/>
              <p:cNvSpPr>
                <a:spLocks/>
              </p:cNvSpPr>
              <p:nvPr userDrawn="1"/>
            </p:nvSpPr>
            <p:spPr bwMode="auto">
              <a:xfrm>
                <a:off x="3921126" y="2597150"/>
                <a:ext cx="508000" cy="292100"/>
              </a:xfrm>
              <a:custGeom>
                <a:avLst/>
                <a:gdLst>
                  <a:gd name="T0" fmla="*/ 0 w 320"/>
                  <a:gd name="T1" fmla="*/ 0 h 184"/>
                  <a:gd name="T2" fmla="*/ 320 w 320"/>
                  <a:gd name="T3" fmla="*/ 184 h 184"/>
                  <a:gd name="T4" fmla="*/ 320 w 320"/>
                  <a:gd name="T5" fmla="*/ 0 h 184"/>
                  <a:gd name="T6" fmla="*/ 0 w 320"/>
                  <a:gd name="T7" fmla="*/ 0 h 184"/>
                </a:gdLst>
                <a:ahLst/>
                <a:cxnLst>
                  <a:cxn ang="0">
                    <a:pos x="T0" y="T1"/>
                  </a:cxn>
                  <a:cxn ang="0">
                    <a:pos x="T2" y="T3"/>
                  </a:cxn>
                  <a:cxn ang="0">
                    <a:pos x="T4" y="T5"/>
                  </a:cxn>
                  <a:cxn ang="0">
                    <a:pos x="T6" y="T7"/>
                  </a:cxn>
                </a:cxnLst>
                <a:rect l="0" t="0" r="r" b="b"/>
                <a:pathLst>
                  <a:path w="320" h="184">
                    <a:moveTo>
                      <a:pt x="0" y="0"/>
                    </a:moveTo>
                    <a:lnTo>
                      <a:pt x="320" y="184"/>
                    </a:lnTo>
                    <a:lnTo>
                      <a:pt x="320" y="0"/>
                    </a:lnTo>
                    <a:lnTo>
                      <a:pt x="0" y="0"/>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9" name="Group 68"/>
            <p:cNvGrpSpPr/>
            <p:nvPr userDrawn="1"/>
          </p:nvGrpSpPr>
          <p:grpSpPr>
            <a:xfrm>
              <a:off x="4952858" y="2597150"/>
              <a:ext cx="1016000" cy="584200"/>
              <a:chOff x="3413126" y="2597150"/>
              <a:chExt cx="1016000" cy="584200"/>
            </a:xfrm>
          </p:grpSpPr>
          <p:sp>
            <p:nvSpPr>
              <p:cNvPr id="78" name="Freeform 58"/>
              <p:cNvSpPr>
                <a:spLocks/>
              </p:cNvSpPr>
              <p:nvPr userDrawn="1"/>
            </p:nvSpPr>
            <p:spPr bwMode="auto">
              <a:xfrm>
                <a:off x="3413126" y="2597150"/>
                <a:ext cx="508000" cy="292100"/>
              </a:xfrm>
              <a:custGeom>
                <a:avLst/>
                <a:gdLst>
                  <a:gd name="T0" fmla="*/ 0 w 320"/>
                  <a:gd name="T1" fmla="*/ 184 h 184"/>
                  <a:gd name="T2" fmla="*/ 0 w 320"/>
                  <a:gd name="T3" fmla="*/ 184 h 184"/>
                  <a:gd name="T4" fmla="*/ 320 w 320"/>
                  <a:gd name="T5" fmla="*/ 184 h 184"/>
                  <a:gd name="T6" fmla="*/ 320 w 320"/>
                  <a:gd name="T7" fmla="*/ 0 h 184"/>
                  <a:gd name="T8" fmla="*/ 320 w 320"/>
                  <a:gd name="T9" fmla="*/ 0 h 184"/>
                  <a:gd name="T10" fmla="*/ 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0" y="184"/>
                    </a:moveTo>
                    <a:lnTo>
                      <a:pt x="0" y="184"/>
                    </a:lnTo>
                    <a:lnTo>
                      <a:pt x="320" y="184"/>
                    </a:lnTo>
                    <a:lnTo>
                      <a:pt x="320" y="0"/>
                    </a:lnTo>
                    <a:lnTo>
                      <a:pt x="320" y="0"/>
                    </a:lnTo>
                    <a:lnTo>
                      <a:pt x="0" y="18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79" name="Freeform 59"/>
              <p:cNvSpPr>
                <a:spLocks/>
              </p:cNvSpPr>
              <p:nvPr userDrawn="1"/>
            </p:nvSpPr>
            <p:spPr bwMode="auto">
              <a:xfrm>
                <a:off x="3921126" y="2889250"/>
                <a:ext cx="508000" cy="292100"/>
              </a:xfrm>
              <a:custGeom>
                <a:avLst/>
                <a:gdLst>
                  <a:gd name="T0" fmla="*/ 0 w 320"/>
                  <a:gd name="T1" fmla="*/ 184 h 184"/>
                  <a:gd name="T2" fmla="*/ 0 w 320"/>
                  <a:gd name="T3" fmla="*/ 184 h 184"/>
                  <a:gd name="T4" fmla="*/ 32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0" y="184"/>
                    </a:lnTo>
                    <a:lnTo>
                      <a:pt x="320" y="0"/>
                    </a:lnTo>
                    <a:lnTo>
                      <a:pt x="0" y="0"/>
                    </a:lnTo>
                    <a:lnTo>
                      <a:pt x="0" y="18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0" name="Freeform 60"/>
              <p:cNvSpPr>
                <a:spLocks/>
              </p:cNvSpPr>
              <p:nvPr userDrawn="1"/>
            </p:nvSpPr>
            <p:spPr bwMode="auto">
              <a:xfrm>
                <a:off x="3413126" y="2889250"/>
                <a:ext cx="508000" cy="292100"/>
              </a:xfrm>
              <a:custGeom>
                <a:avLst/>
                <a:gdLst>
                  <a:gd name="T0" fmla="*/ 78 w 320"/>
                  <a:gd name="T1" fmla="*/ 44 h 184"/>
                  <a:gd name="T2" fmla="*/ 320 w 320"/>
                  <a:gd name="T3" fmla="*/ 184 h 184"/>
                  <a:gd name="T4" fmla="*/ 320 w 320"/>
                  <a:gd name="T5" fmla="*/ 0 h 184"/>
                  <a:gd name="T6" fmla="*/ 0 w 320"/>
                  <a:gd name="T7" fmla="*/ 0 h 184"/>
                  <a:gd name="T8" fmla="*/ 78 w 320"/>
                  <a:gd name="T9" fmla="*/ 44 h 184"/>
                </a:gdLst>
                <a:ahLst/>
                <a:cxnLst>
                  <a:cxn ang="0">
                    <a:pos x="T0" y="T1"/>
                  </a:cxn>
                  <a:cxn ang="0">
                    <a:pos x="T2" y="T3"/>
                  </a:cxn>
                  <a:cxn ang="0">
                    <a:pos x="T4" y="T5"/>
                  </a:cxn>
                  <a:cxn ang="0">
                    <a:pos x="T6" y="T7"/>
                  </a:cxn>
                  <a:cxn ang="0">
                    <a:pos x="T8" y="T9"/>
                  </a:cxn>
                </a:cxnLst>
                <a:rect l="0" t="0" r="r" b="b"/>
                <a:pathLst>
                  <a:path w="320" h="184">
                    <a:moveTo>
                      <a:pt x="78" y="44"/>
                    </a:moveTo>
                    <a:lnTo>
                      <a:pt x="320" y="184"/>
                    </a:lnTo>
                    <a:lnTo>
                      <a:pt x="320" y="0"/>
                    </a:lnTo>
                    <a:lnTo>
                      <a:pt x="0" y="0"/>
                    </a:lnTo>
                    <a:lnTo>
                      <a:pt x="78" y="4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1" name="Freeform 62"/>
              <p:cNvSpPr>
                <a:spLocks/>
              </p:cNvSpPr>
              <p:nvPr userDrawn="1"/>
            </p:nvSpPr>
            <p:spPr bwMode="auto">
              <a:xfrm>
                <a:off x="3921126" y="2597150"/>
                <a:ext cx="508000" cy="292100"/>
              </a:xfrm>
              <a:custGeom>
                <a:avLst/>
                <a:gdLst>
                  <a:gd name="T0" fmla="*/ 0 w 320"/>
                  <a:gd name="T1" fmla="*/ 0 h 184"/>
                  <a:gd name="T2" fmla="*/ 0 w 320"/>
                  <a:gd name="T3" fmla="*/ 184 h 184"/>
                  <a:gd name="T4" fmla="*/ 320 w 320"/>
                  <a:gd name="T5" fmla="*/ 184 h 184"/>
                  <a:gd name="T6" fmla="*/ 320 w 320"/>
                  <a:gd name="T7" fmla="*/ 184 h 184"/>
                  <a:gd name="T8" fmla="*/ 0 w 320"/>
                  <a:gd name="T9" fmla="*/ 0 h 184"/>
                  <a:gd name="T10" fmla="*/ 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0" y="0"/>
                    </a:moveTo>
                    <a:lnTo>
                      <a:pt x="0" y="184"/>
                    </a:lnTo>
                    <a:lnTo>
                      <a:pt x="320" y="184"/>
                    </a:lnTo>
                    <a:lnTo>
                      <a:pt x="320" y="184"/>
                    </a:lnTo>
                    <a:lnTo>
                      <a:pt x="0" y="0"/>
                    </a:lnTo>
                    <a:lnTo>
                      <a:pt x="0"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70" name="Group 69"/>
            <p:cNvGrpSpPr/>
            <p:nvPr userDrawn="1"/>
          </p:nvGrpSpPr>
          <p:grpSpPr>
            <a:xfrm>
              <a:off x="4952858" y="2012950"/>
              <a:ext cx="1016000" cy="584200"/>
              <a:chOff x="3413126" y="2012950"/>
              <a:chExt cx="1016000" cy="584200"/>
            </a:xfrm>
          </p:grpSpPr>
          <p:sp>
            <p:nvSpPr>
              <p:cNvPr id="74" name="Freeform 65"/>
              <p:cNvSpPr>
                <a:spLocks/>
              </p:cNvSpPr>
              <p:nvPr userDrawn="1"/>
            </p:nvSpPr>
            <p:spPr bwMode="auto">
              <a:xfrm>
                <a:off x="3413126" y="2305050"/>
                <a:ext cx="508000" cy="292100"/>
              </a:xfrm>
              <a:custGeom>
                <a:avLst/>
                <a:gdLst>
                  <a:gd name="T0" fmla="*/ 320 w 320"/>
                  <a:gd name="T1" fmla="*/ 0 h 184"/>
                  <a:gd name="T2" fmla="*/ 0 w 320"/>
                  <a:gd name="T3" fmla="*/ 0 h 184"/>
                  <a:gd name="T4" fmla="*/ 0 w 320"/>
                  <a:gd name="T5" fmla="*/ 0 h 184"/>
                  <a:gd name="T6" fmla="*/ 256 w 320"/>
                  <a:gd name="T7" fmla="*/ 148 h 184"/>
                  <a:gd name="T8" fmla="*/ 320 w 320"/>
                  <a:gd name="T9" fmla="*/ 184 h 184"/>
                  <a:gd name="T10" fmla="*/ 32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320" y="0"/>
                    </a:moveTo>
                    <a:lnTo>
                      <a:pt x="0" y="0"/>
                    </a:lnTo>
                    <a:lnTo>
                      <a:pt x="0" y="0"/>
                    </a:lnTo>
                    <a:lnTo>
                      <a:pt x="256" y="148"/>
                    </a:lnTo>
                    <a:lnTo>
                      <a:pt x="320" y="184"/>
                    </a:lnTo>
                    <a:lnTo>
                      <a:pt x="320" y="0"/>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75" name="Freeform 66"/>
              <p:cNvSpPr>
                <a:spLocks/>
              </p:cNvSpPr>
              <p:nvPr userDrawn="1"/>
            </p:nvSpPr>
            <p:spPr bwMode="auto">
              <a:xfrm>
                <a:off x="3921126" y="2305050"/>
                <a:ext cx="508000" cy="292100"/>
              </a:xfrm>
              <a:custGeom>
                <a:avLst/>
                <a:gdLst>
                  <a:gd name="T0" fmla="*/ 0 w 320"/>
                  <a:gd name="T1" fmla="*/ 184 h 184"/>
                  <a:gd name="T2" fmla="*/ 0 w 320"/>
                  <a:gd name="T3" fmla="*/ 184 h 184"/>
                  <a:gd name="T4" fmla="*/ 0 w 320"/>
                  <a:gd name="T5" fmla="*/ 184 h 184"/>
                  <a:gd name="T6" fmla="*/ 320 w 320"/>
                  <a:gd name="T7" fmla="*/ 0 h 184"/>
                  <a:gd name="T8" fmla="*/ 320 w 320"/>
                  <a:gd name="T9" fmla="*/ 0 h 184"/>
                  <a:gd name="T10" fmla="*/ 0 w 320"/>
                  <a:gd name="T11" fmla="*/ 0 h 184"/>
                  <a:gd name="T12" fmla="*/ 0 w 320"/>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320" h="184">
                    <a:moveTo>
                      <a:pt x="0" y="184"/>
                    </a:moveTo>
                    <a:lnTo>
                      <a:pt x="0" y="184"/>
                    </a:lnTo>
                    <a:lnTo>
                      <a:pt x="0" y="184"/>
                    </a:lnTo>
                    <a:lnTo>
                      <a:pt x="320" y="0"/>
                    </a:lnTo>
                    <a:lnTo>
                      <a:pt x="320" y="0"/>
                    </a:lnTo>
                    <a:lnTo>
                      <a:pt x="0" y="0"/>
                    </a:lnTo>
                    <a:lnTo>
                      <a:pt x="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76" name="Freeform 67"/>
              <p:cNvSpPr>
                <a:spLocks/>
              </p:cNvSpPr>
              <p:nvPr userDrawn="1"/>
            </p:nvSpPr>
            <p:spPr bwMode="auto">
              <a:xfrm>
                <a:off x="3413126" y="2012950"/>
                <a:ext cx="508000" cy="292100"/>
              </a:xfrm>
              <a:custGeom>
                <a:avLst/>
                <a:gdLst>
                  <a:gd name="T0" fmla="*/ 320 w 320"/>
                  <a:gd name="T1" fmla="*/ 184 h 184"/>
                  <a:gd name="T2" fmla="*/ 320 w 320"/>
                  <a:gd name="T3" fmla="*/ 0 h 184"/>
                  <a:gd name="T4" fmla="*/ 320 w 320"/>
                  <a:gd name="T5" fmla="*/ 0 h 184"/>
                  <a:gd name="T6" fmla="*/ 216 w 320"/>
                  <a:gd name="T7" fmla="*/ 60 h 184"/>
                  <a:gd name="T8" fmla="*/ 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320" y="0"/>
                    </a:lnTo>
                    <a:lnTo>
                      <a:pt x="320" y="0"/>
                    </a:lnTo>
                    <a:lnTo>
                      <a:pt x="216" y="60"/>
                    </a:lnTo>
                    <a:lnTo>
                      <a:pt x="0" y="184"/>
                    </a:lnTo>
                    <a:lnTo>
                      <a:pt x="32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77" name="Freeform 71"/>
              <p:cNvSpPr>
                <a:spLocks/>
              </p:cNvSpPr>
              <p:nvPr userDrawn="1"/>
            </p:nvSpPr>
            <p:spPr bwMode="auto">
              <a:xfrm>
                <a:off x="3921126" y="2012950"/>
                <a:ext cx="508000" cy="292100"/>
              </a:xfrm>
              <a:custGeom>
                <a:avLst/>
                <a:gdLst>
                  <a:gd name="T0" fmla="*/ 0 w 320"/>
                  <a:gd name="T1" fmla="*/ 184 h 184"/>
                  <a:gd name="T2" fmla="*/ 320 w 320"/>
                  <a:gd name="T3" fmla="*/ 184 h 184"/>
                  <a:gd name="T4" fmla="*/ 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0" y="0"/>
                    </a:lnTo>
                    <a:lnTo>
                      <a:pt x="0" y="0"/>
                    </a:lnTo>
                    <a:lnTo>
                      <a:pt x="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71" name="Group 70"/>
            <p:cNvGrpSpPr/>
            <p:nvPr userDrawn="1"/>
          </p:nvGrpSpPr>
          <p:grpSpPr>
            <a:xfrm>
              <a:off x="4952858" y="1717675"/>
              <a:ext cx="508000" cy="587375"/>
              <a:chOff x="3413126" y="1717675"/>
              <a:chExt cx="508000" cy="587375"/>
            </a:xfrm>
          </p:grpSpPr>
          <p:sp>
            <p:nvSpPr>
              <p:cNvPr id="72" name="Freeform 74"/>
              <p:cNvSpPr>
                <a:spLocks/>
              </p:cNvSpPr>
              <p:nvPr userDrawn="1"/>
            </p:nvSpPr>
            <p:spPr bwMode="auto">
              <a:xfrm>
                <a:off x="3413126" y="2012950"/>
                <a:ext cx="508000" cy="292100"/>
              </a:xfrm>
              <a:custGeom>
                <a:avLst/>
                <a:gdLst>
                  <a:gd name="T0" fmla="*/ 216 w 320"/>
                  <a:gd name="T1" fmla="*/ 60 h 184"/>
                  <a:gd name="T2" fmla="*/ 320 w 320"/>
                  <a:gd name="T3" fmla="*/ 0 h 184"/>
                  <a:gd name="T4" fmla="*/ 0 w 320"/>
                  <a:gd name="T5" fmla="*/ 0 h 184"/>
                  <a:gd name="T6" fmla="*/ 0 w 320"/>
                  <a:gd name="T7" fmla="*/ 184 h 184"/>
                  <a:gd name="T8" fmla="*/ 0 w 320"/>
                  <a:gd name="T9" fmla="*/ 184 h 184"/>
                  <a:gd name="T10" fmla="*/ 216 w 320"/>
                  <a:gd name="T11" fmla="*/ 60 h 184"/>
                </a:gdLst>
                <a:ahLst/>
                <a:cxnLst>
                  <a:cxn ang="0">
                    <a:pos x="T0" y="T1"/>
                  </a:cxn>
                  <a:cxn ang="0">
                    <a:pos x="T2" y="T3"/>
                  </a:cxn>
                  <a:cxn ang="0">
                    <a:pos x="T4" y="T5"/>
                  </a:cxn>
                  <a:cxn ang="0">
                    <a:pos x="T6" y="T7"/>
                  </a:cxn>
                  <a:cxn ang="0">
                    <a:pos x="T8" y="T9"/>
                  </a:cxn>
                  <a:cxn ang="0">
                    <a:pos x="T10" y="T11"/>
                  </a:cxn>
                </a:cxnLst>
                <a:rect l="0" t="0" r="r" b="b"/>
                <a:pathLst>
                  <a:path w="320" h="184">
                    <a:moveTo>
                      <a:pt x="216" y="60"/>
                    </a:moveTo>
                    <a:lnTo>
                      <a:pt x="320" y="0"/>
                    </a:lnTo>
                    <a:lnTo>
                      <a:pt x="0" y="0"/>
                    </a:lnTo>
                    <a:lnTo>
                      <a:pt x="0" y="184"/>
                    </a:lnTo>
                    <a:lnTo>
                      <a:pt x="0" y="184"/>
                    </a:lnTo>
                    <a:lnTo>
                      <a:pt x="216" y="6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73" name="Freeform 75"/>
              <p:cNvSpPr>
                <a:spLocks/>
              </p:cNvSpPr>
              <p:nvPr userDrawn="1"/>
            </p:nvSpPr>
            <p:spPr bwMode="auto">
              <a:xfrm>
                <a:off x="3413126" y="1717675"/>
                <a:ext cx="508000" cy="295275"/>
              </a:xfrm>
              <a:custGeom>
                <a:avLst/>
                <a:gdLst>
                  <a:gd name="T0" fmla="*/ 320 w 320"/>
                  <a:gd name="T1" fmla="*/ 186 h 186"/>
                  <a:gd name="T2" fmla="*/ 0 w 320"/>
                  <a:gd name="T3" fmla="*/ 0 h 186"/>
                  <a:gd name="T4" fmla="*/ 0 w 320"/>
                  <a:gd name="T5" fmla="*/ 186 h 186"/>
                  <a:gd name="T6" fmla="*/ 320 w 320"/>
                  <a:gd name="T7" fmla="*/ 186 h 186"/>
                  <a:gd name="T8" fmla="*/ 320 w 320"/>
                  <a:gd name="T9" fmla="*/ 186 h 186"/>
                </a:gdLst>
                <a:ahLst/>
                <a:cxnLst>
                  <a:cxn ang="0">
                    <a:pos x="T0" y="T1"/>
                  </a:cxn>
                  <a:cxn ang="0">
                    <a:pos x="T2" y="T3"/>
                  </a:cxn>
                  <a:cxn ang="0">
                    <a:pos x="T4" y="T5"/>
                  </a:cxn>
                  <a:cxn ang="0">
                    <a:pos x="T6" y="T7"/>
                  </a:cxn>
                  <a:cxn ang="0">
                    <a:pos x="T8" y="T9"/>
                  </a:cxn>
                </a:cxnLst>
                <a:rect l="0" t="0" r="r" b="b"/>
                <a:pathLst>
                  <a:path w="320" h="186">
                    <a:moveTo>
                      <a:pt x="320" y="186"/>
                    </a:moveTo>
                    <a:lnTo>
                      <a:pt x="0" y="0"/>
                    </a:lnTo>
                    <a:lnTo>
                      <a:pt x="0" y="186"/>
                    </a:lnTo>
                    <a:lnTo>
                      <a:pt x="320" y="186"/>
                    </a:lnTo>
                    <a:lnTo>
                      <a:pt x="320" y="186"/>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spTree>
    <p:extLst>
      <p:ext uri="{BB962C8B-B14F-4D97-AF65-F5344CB8AC3E}">
        <p14:creationId xmlns:p14="http://schemas.microsoft.com/office/powerpoint/2010/main" val="2208524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2160">
          <p15:clr>
            <a:srgbClr val="FBAE40"/>
          </p15:clr>
        </p15:guide>
        <p15:guide id="429496729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s">
    <p:bg>
      <p:bgPr>
        <a:solidFill>
          <a:schemeClr val="tx2"/>
        </a:solidFill>
        <a:effectLst/>
      </p:bgPr>
    </p:bg>
    <p:spTree>
      <p:nvGrpSpPr>
        <p:cNvPr id="1" name=""/>
        <p:cNvGrpSpPr/>
        <p:nvPr/>
      </p:nvGrpSpPr>
      <p:grpSpPr>
        <a:xfrm>
          <a:off x="0" y="0"/>
          <a:ext cx="0" cy="0"/>
          <a:chOff x="0" y="0"/>
          <a:chExt cx="0" cy="0"/>
        </a:xfrm>
      </p:grpSpPr>
      <p:sp>
        <p:nvSpPr>
          <p:cNvPr id="103" name="Freeform 42"/>
          <p:cNvSpPr>
            <a:spLocks/>
          </p:cNvSpPr>
          <p:nvPr userDrawn="1"/>
        </p:nvSpPr>
        <p:spPr bwMode="auto">
          <a:xfrm>
            <a:off x="360363" y="358775"/>
            <a:ext cx="8423275" cy="6140450"/>
          </a:xfrm>
          <a:custGeom>
            <a:avLst/>
            <a:gdLst>
              <a:gd name="T0" fmla="*/ 2654 w 2654"/>
              <a:gd name="T1" fmla="*/ 1934 h 1934"/>
              <a:gd name="T2" fmla="*/ 114 w 2654"/>
              <a:gd name="T3" fmla="*/ 1934 h 1934"/>
              <a:gd name="T4" fmla="*/ 0 w 2654"/>
              <a:gd name="T5" fmla="*/ 1820 h 1934"/>
              <a:gd name="T6" fmla="*/ 0 w 2654"/>
              <a:gd name="T7" fmla="*/ 0 h 1934"/>
              <a:gd name="T8" fmla="*/ 2540 w 2654"/>
              <a:gd name="T9" fmla="*/ 0 h 1934"/>
              <a:gd name="T10" fmla="*/ 2654 w 2654"/>
              <a:gd name="T11" fmla="*/ 114 h 1934"/>
              <a:gd name="T12" fmla="*/ 2654 w 2654"/>
              <a:gd name="T13" fmla="*/ 1934 h 1934"/>
            </a:gdLst>
            <a:ahLst/>
            <a:cxnLst>
              <a:cxn ang="0">
                <a:pos x="T0" y="T1"/>
              </a:cxn>
              <a:cxn ang="0">
                <a:pos x="T2" y="T3"/>
              </a:cxn>
              <a:cxn ang="0">
                <a:pos x="T4" y="T5"/>
              </a:cxn>
              <a:cxn ang="0">
                <a:pos x="T6" y="T7"/>
              </a:cxn>
              <a:cxn ang="0">
                <a:pos x="T8" y="T9"/>
              </a:cxn>
              <a:cxn ang="0">
                <a:pos x="T10" y="T11"/>
              </a:cxn>
              <a:cxn ang="0">
                <a:pos x="T12" y="T13"/>
              </a:cxn>
            </a:cxnLst>
            <a:rect l="0" t="0" r="r" b="b"/>
            <a:pathLst>
              <a:path w="2654" h="1934">
                <a:moveTo>
                  <a:pt x="2654" y="1934"/>
                </a:moveTo>
                <a:cubicBezTo>
                  <a:pt x="114" y="1934"/>
                  <a:pt x="114" y="1934"/>
                  <a:pt x="114" y="1934"/>
                </a:cubicBezTo>
                <a:cubicBezTo>
                  <a:pt x="69" y="1889"/>
                  <a:pt x="45" y="1865"/>
                  <a:pt x="0" y="1820"/>
                </a:cubicBezTo>
                <a:cubicBezTo>
                  <a:pt x="0" y="0"/>
                  <a:pt x="0" y="0"/>
                  <a:pt x="0" y="0"/>
                </a:cubicBezTo>
                <a:cubicBezTo>
                  <a:pt x="2540" y="0"/>
                  <a:pt x="2540" y="0"/>
                  <a:pt x="2540" y="0"/>
                </a:cubicBezTo>
                <a:cubicBezTo>
                  <a:pt x="2585" y="45"/>
                  <a:pt x="2609" y="69"/>
                  <a:pt x="2654" y="114"/>
                </a:cubicBezTo>
                <a:lnTo>
                  <a:pt x="2654" y="1934"/>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331913" y="1332802"/>
            <a:ext cx="6480175" cy="593682"/>
          </a:xfrm>
        </p:spPr>
        <p:txBody>
          <a:bodyPr anchor="b"/>
          <a:lstStyle>
            <a:lvl1pPr>
              <a:defRPr sz="4000">
                <a:solidFill>
                  <a:schemeClr val="bg1"/>
                </a:solidFill>
              </a:defRPr>
            </a:lvl1pPr>
          </a:lstStyle>
          <a:p>
            <a:r>
              <a:rPr lang="en-US" dirty="0" smtClean="0"/>
              <a:t>Contents</a:t>
            </a:r>
            <a:endParaRPr lang="en-US" dirty="0"/>
          </a:p>
        </p:txBody>
      </p:sp>
      <p:cxnSp>
        <p:nvCxnSpPr>
          <p:cNvPr id="19" name="Straight Connector 18"/>
          <p:cNvCxnSpPr>
            <a:cxnSpLocks/>
          </p:cNvCxnSpPr>
          <p:nvPr userDrawn="1"/>
        </p:nvCxnSpPr>
        <p:spPr>
          <a:xfrm>
            <a:off x="1331913" y="2723033"/>
            <a:ext cx="6480175"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0" hasCustomPrompt="1"/>
          </p:nvPr>
        </p:nvSpPr>
        <p:spPr>
          <a:xfrm>
            <a:off x="1331913" y="1988984"/>
            <a:ext cx="6480175" cy="624430"/>
          </a:xfrm>
        </p:spPr>
        <p:txBody>
          <a:bodyPr lIns="0" tIns="0" rIns="0" bIns="0">
            <a:noAutofit/>
          </a:bodyPr>
          <a:lstStyle>
            <a:lvl1pPr marL="0" indent="0">
              <a:lnSpc>
                <a:spcPts val="1700"/>
              </a:lnSpc>
              <a:spcBef>
                <a:spcPts val="0"/>
              </a:spcBef>
              <a:buFont typeface="Arial" panose="020B0604020202020204" pitchFamily="34" charset="0"/>
              <a:buNone/>
              <a:defRPr sz="1100" baseline="0">
                <a:solidFill>
                  <a:schemeClr val="bg1">
                    <a:alpha val="50000"/>
                  </a:schemeClr>
                </a:solidFill>
              </a:defRPr>
            </a:lvl1pPr>
            <a:lvl2pPr marL="457200" indent="0">
              <a:buFont typeface="Arial" panose="020B0604020202020204" pitchFamily="34" charset="0"/>
              <a:buNone/>
              <a:defRPr sz="1100">
                <a:solidFill>
                  <a:schemeClr val="bg2"/>
                </a:solidFill>
              </a:defRPr>
            </a:lvl2pPr>
            <a:lvl3pPr marL="914400" indent="0">
              <a:buFont typeface="Arial" panose="020B0604020202020204" pitchFamily="34" charset="0"/>
              <a:buNone/>
              <a:defRPr sz="1100">
                <a:solidFill>
                  <a:schemeClr val="bg2"/>
                </a:solidFill>
              </a:defRPr>
            </a:lvl3pPr>
            <a:lvl4pPr marL="1371600" indent="0">
              <a:buFont typeface="Arial" panose="020B0604020202020204" pitchFamily="34" charset="0"/>
              <a:buNone/>
              <a:defRPr sz="1100">
                <a:solidFill>
                  <a:schemeClr val="bg2"/>
                </a:solidFill>
              </a:defRPr>
            </a:lvl4pPr>
            <a:lvl5pPr marL="1828800" indent="0">
              <a:buFont typeface="Arial" panose="020B0604020202020204" pitchFamily="34" charset="0"/>
              <a:buNone/>
              <a:defRPr sz="1100">
                <a:solidFill>
                  <a:schemeClr val="bg2"/>
                </a:solidFill>
              </a:defRPr>
            </a:lvl5pPr>
          </a:lstStyle>
          <a:p>
            <a:pPr lvl="0"/>
            <a:r>
              <a:rPr lang="en-US" dirty="0" smtClean="0"/>
              <a:t>Insert Your Text Here</a:t>
            </a:r>
            <a:endParaRPr lang="en-US" dirty="0"/>
          </a:p>
        </p:txBody>
      </p:sp>
      <p:sp>
        <p:nvSpPr>
          <p:cNvPr id="23" name="Text Placeholder 22"/>
          <p:cNvSpPr>
            <a:spLocks noGrp="1"/>
          </p:cNvSpPr>
          <p:nvPr>
            <p:ph type="body" sz="quarter" idx="11" hasCustomPrompt="1"/>
          </p:nvPr>
        </p:nvSpPr>
        <p:spPr>
          <a:xfrm>
            <a:off x="1331913" y="3049226"/>
            <a:ext cx="6480175" cy="2207099"/>
          </a:xfrm>
        </p:spPr>
        <p:txBody>
          <a:bodyPr lIns="0" tIns="0" rIns="0" bIns="0">
            <a:noAutofit/>
          </a:bodyPr>
          <a:lstStyle>
            <a:lvl1pPr>
              <a:lnSpc>
                <a:spcPct val="100000"/>
              </a:lnSpc>
              <a:spcBef>
                <a:spcPts val="1300"/>
              </a:spcBef>
              <a:defRPr sz="1400" b="0">
                <a:solidFill>
                  <a:schemeClr val="bg1">
                    <a:alpha val="80000"/>
                  </a:schemeClr>
                </a:solidFill>
              </a:defRPr>
            </a:lvl1pPr>
            <a:lvl2pPr>
              <a:defRPr sz="1400"/>
            </a:lvl2pPr>
            <a:lvl3pPr>
              <a:defRPr sz="1400"/>
            </a:lvl3pPr>
            <a:lvl4pPr>
              <a:defRPr sz="1400"/>
            </a:lvl4pPr>
            <a:lvl5pPr>
              <a:defRPr sz="1400"/>
            </a:lvl5pPr>
          </a:lstStyle>
          <a:p>
            <a:pPr lvl="0"/>
            <a:r>
              <a:rPr lang="en-US" dirty="0" smtClean="0"/>
              <a:t>1) Insert Your Text Here</a:t>
            </a:r>
            <a:endParaRPr lang="en-US" dirty="0"/>
          </a:p>
        </p:txBody>
      </p:sp>
      <p:grpSp>
        <p:nvGrpSpPr>
          <p:cNvPr id="16" name="Group 15"/>
          <p:cNvGrpSpPr/>
          <p:nvPr userDrawn="1"/>
        </p:nvGrpSpPr>
        <p:grpSpPr>
          <a:xfrm>
            <a:off x="7290691" y="5787265"/>
            <a:ext cx="1242122" cy="502163"/>
            <a:chOff x="7454952" y="6141226"/>
            <a:chExt cx="1242122" cy="502163"/>
          </a:xfrm>
        </p:grpSpPr>
        <p:sp>
          <p:nvSpPr>
            <p:cNvPr id="17" name="Freeform 5"/>
            <p:cNvSpPr>
              <a:spLocks noEditPoints="1"/>
            </p:cNvSpPr>
            <p:nvPr userDrawn="1"/>
          </p:nvSpPr>
          <p:spPr bwMode="auto">
            <a:xfrm>
              <a:off x="7473551" y="6141226"/>
              <a:ext cx="1219538" cy="274994"/>
            </a:xfrm>
            <a:custGeom>
              <a:avLst/>
              <a:gdLst>
                <a:gd name="T0" fmla="*/ 49 w 386"/>
                <a:gd name="T1" fmla="*/ 21 h 86"/>
                <a:gd name="T2" fmla="*/ 69 w 386"/>
                <a:gd name="T3" fmla="*/ 86 h 86"/>
                <a:gd name="T4" fmla="*/ 89 w 386"/>
                <a:gd name="T5" fmla="*/ 21 h 86"/>
                <a:gd name="T6" fmla="*/ 76 w 386"/>
                <a:gd name="T7" fmla="*/ 66 h 86"/>
                <a:gd name="T8" fmla="*/ 64 w 386"/>
                <a:gd name="T9" fmla="*/ 72 h 86"/>
                <a:gd name="T10" fmla="*/ 64 w 386"/>
                <a:gd name="T11" fmla="*/ 14 h 86"/>
                <a:gd name="T12" fmla="*/ 76 w 386"/>
                <a:gd name="T13" fmla="*/ 20 h 86"/>
                <a:gd name="T14" fmla="*/ 122 w 386"/>
                <a:gd name="T15" fmla="*/ 72 h 86"/>
                <a:gd name="T16" fmla="*/ 110 w 386"/>
                <a:gd name="T17" fmla="*/ 66 h 86"/>
                <a:gd name="T18" fmla="*/ 97 w 386"/>
                <a:gd name="T19" fmla="*/ 65 h 86"/>
                <a:gd name="T20" fmla="*/ 131 w 386"/>
                <a:gd name="T21" fmla="*/ 81 h 86"/>
                <a:gd name="T22" fmla="*/ 124 w 386"/>
                <a:gd name="T23" fmla="*/ 1 h 86"/>
                <a:gd name="T24" fmla="*/ 14 w 386"/>
                <a:gd name="T25" fmla="*/ 1 h 86"/>
                <a:gd name="T26" fmla="*/ 17 w 386"/>
                <a:gd name="T27" fmla="*/ 85 h 86"/>
                <a:gd name="T28" fmla="*/ 47 w 386"/>
                <a:gd name="T29" fmla="*/ 1 h 86"/>
                <a:gd name="T30" fmla="*/ 272 w 386"/>
                <a:gd name="T31" fmla="*/ 0 h 86"/>
                <a:gd name="T32" fmla="*/ 252 w 386"/>
                <a:gd name="T33" fmla="*/ 65 h 86"/>
                <a:gd name="T34" fmla="*/ 287 w 386"/>
                <a:gd name="T35" fmla="*/ 80 h 86"/>
                <a:gd name="T36" fmla="*/ 287 w 386"/>
                <a:gd name="T37" fmla="*/ 5 h 86"/>
                <a:gd name="T38" fmla="*/ 277 w 386"/>
                <a:gd name="T39" fmla="*/ 72 h 86"/>
                <a:gd name="T40" fmla="*/ 265 w 386"/>
                <a:gd name="T41" fmla="*/ 66 h 86"/>
                <a:gd name="T42" fmla="*/ 272 w 386"/>
                <a:gd name="T43" fmla="*/ 12 h 86"/>
                <a:gd name="T44" fmla="*/ 279 w 386"/>
                <a:gd name="T45" fmla="*/ 66 h 86"/>
                <a:gd name="T46" fmla="*/ 299 w 386"/>
                <a:gd name="T47" fmla="*/ 21 h 86"/>
                <a:gd name="T48" fmla="*/ 319 w 386"/>
                <a:gd name="T49" fmla="*/ 86 h 86"/>
                <a:gd name="T50" fmla="*/ 339 w 386"/>
                <a:gd name="T51" fmla="*/ 38 h 86"/>
                <a:gd name="T52" fmla="*/ 326 w 386"/>
                <a:gd name="T53" fmla="*/ 50 h 86"/>
                <a:gd name="T54" fmla="*/ 319 w 386"/>
                <a:gd name="T55" fmla="*/ 74 h 86"/>
                <a:gd name="T56" fmla="*/ 313 w 386"/>
                <a:gd name="T57" fmla="*/ 20 h 86"/>
                <a:gd name="T58" fmla="*/ 324 w 386"/>
                <a:gd name="T59" fmla="*/ 14 h 86"/>
                <a:gd name="T60" fmla="*/ 339 w 386"/>
                <a:gd name="T61" fmla="*/ 29 h 86"/>
                <a:gd name="T62" fmla="*/ 319 w 386"/>
                <a:gd name="T63" fmla="*/ 0 h 86"/>
                <a:gd name="T64" fmla="*/ 351 w 386"/>
                <a:gd name="T65" fmla="*/ 5 h 86"/>
                <a:gd name="T66" fmla="*/ 351 w 386"/>
                <a:gd name="T67" fmla="*/ 80 h 86"/>
                <a:gd name="T68" fmla="*/ 386 w 386"/>
                <a:gd name="T69" fmla="*/ 65 h 86"/>
                <a:gd name="T70" fmla="*/ 373 w 386"/>
                <a:gd name="T71" fmla="*/ 66 h 86"/>
                <a:gd name="T72" fmla="*/ 361 w 386"/>
                <a:gd name="T73" fmla="*/ 72 h 86"/>
                <a:gd name="T74" fmla="*/ 361 w 386"/>
                <a:gd name="T75" fmla="*/ 14 h 86"/>
                <a:gd name="T76" fmla="*/ 373 w 386"/>
                <a:gd name="T77" fmla="*/ 20 h 86"/>
                <a:gd name="T78" fmla="*/ 185 w 386"/>
                <a:gd name="T79" fmla="*/ 62 h 86"/>
                <a:gd name="T80" fmla="*/ 185 w 386"/>
                <a:gd name="T81" fmla="*/ 27 h 86"/>
                <a:gd name="T82" fmla="*/ 165 w 386"/>
                <a:gd name="T83" fmla="*/ 1 h 86"/>
                <a:gd name="T84" fmla="*/ 159 w 386"/>
                <a:gd name="T85" fmla="*/ 85 h 86"/>
                <a:gd name="T86" fmla="*/ 170 w 386"/>
                <a:gd name="T87" fmla="*/ 53 h 86"/>
                <a:gd name="T88" fmla="*/ 172 w 386"/>
                <a:gd name="T89" fmla="*/ 79 h 86"/>
                <a:gd name="T90" fmla="*/ 173 w 386"/>
                <a:gd name="T91" fmla="*/ 85 h 86"/>
                <a:gd name="T92" fmla="*/ 185 w 386"/>
                <a:gd name="T93" fmla="*/ 75 h 86"/>
                <a:gd name="T94" fmla="*/ 164 w 386"/>
                <a:gd name="T95" fmla="*/ 39 h 86"/>
                <a:gd name="T96" fmla="*/ 165 w 386"/>
                <a:gd name="T97" fmla="*/ 13 h 86"/>
                <a:gd name="T98" fmla="*/ 172 w 386"/>
                <a:gd name="T99" fmla="*/ 30 h 86"/>
                <a:gd name="T100" fmla="*/ 212 w 386"/>
                <a:gd name="T101" fmla="*/ 85 h 86"/>
                <a:gd name="T102" fmla="*/ 225 w 386"/>
                <a:gd name="T103" fmla="*/ 7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86">
                  <a:moveTo>
                    <a:pt x="69" y="0"/>
                  </a:moveTo>
                  <a:cubicBezTo>
                    <a:pt x="63" y="0"/>
                    <a:pt x="58" y="2"/>
                    <a:pt x="54" y="5"/>
                  </a:cubicBezTo>
                  <a:cubicBezTo>
                    <a:pt x="51" y="9"/>
                    <a:pt x="49" y="14"/>
                    <a:pt x="49" y="21"/>
                  </a:cubicBezTo>
                  <a:cubicBezTo>
                    <a:pt x="49" y="65"/>
                    <a:pt x="49" y="65"/>
                    <a:pt x="49" y="65"/>
                  </a:cubicBezTo>
                  <a:cubicBezTo>
                    <a:pt x="49" y="72"/>
                    <a:pt x="51" y="77"/>
                    <a:pt x="54" y="80"/>
                  </a:cubicBezTo>
                  <a:cubicBezTo>
                    <a:pt x="58" y="84"/>
                    <a:pt x="63" y="86"/>
                    <a:pt x="69" y="86"/>
                  </a:cubicBezTo>
                  <a:cubicBezTo>
                    <a:pt x="76" y="86"/>
                    <a:pt x="81" y="84"/>
                    <a:pt x="84" y="80"/>
                  </a:cubicBezTo>
                  <a:cubicBezTo>
                    <a:pt x="87" y="77"/>
                    <a:pt x="89" y="72"/>
                    <a:pt x="89" y="65"/>
                  </a:cubicBezTo>
                  <a:cubicBezTo>
                    <a:pt x="89" y="21"/>
                    <a:pt x="89" y="21"/>
                    <a:pt x="89" y="21"/>
                  </a:cubicBezTo>
                  <a:cubicBezTo>
                    <a:pt x="89" y="14"/>
                    <a:pt x="87" y="9"/>
                    <a:pt x="84" y="5"/>
                  </a:cubicBezTo>
                  <a:cubicBezTo>
                    <a:pt x="81" y="2"/>
                    <a:pt x="76" y="0"/>
                    <a:pt x="69" y="0"/>
                  </a:cubicBezTo>
                  <a:close/>
                  <a:moveTo>
                    <a:pt x="76" y="66"/>
                  </a:moveTo>
                  <a:cubicBezTo>
                    <a:pt x="76" y="69"/>
                    <a:pt x="75" y="71"/>
                    <a:pt x="74" y="72"/>
                  </a:cubicBezTo>
                  <a:cubicBezTo>
                    <a:pt x="73" y="73"/>
                    <a:pt x="71" y="74"/>
                    <a:pt x="69" y="74"/>
                  </a:cubicBezTo>
                  <a:cubicBezTo>
                    <a:pt x="67" y="74"/>
                    <a:pt x="65" y="73"/>
                    <a:pt x="64" y="72"/>
                  </a:cubicBezTo>
                  <a:cubicBezTo>
                    <a:pt x="63" y="71"/>
                    <a:pt x="62" y="69"/>
                    <a:pt x="62" y="66"/>
                  </a:cubicBezTo>
                  <a:cubicBezTo>
                    <a:pt x="62" y="20"/>
                    <a:pt x="62" y="20"/>
                    <a:pt x="62" y="20"/>
                  </a:cubicBezTo>
                  <a:cubicBezTo>
                    <a:pt x="62" y="17"/>
                    <a:pt x="63" y="15"/>
                    <a:pt x="64" y="14"/>
                  </a:cubicBezTo>
                  <a:cubicBezTo>
                    <a:pt x="65" y="13"/>
                    <a:pt x="67" y="12"/>
                    <a:pt x="69" y="12"/>
                  </a:cubicBezTo>
                  <a:cubicBezTo>
                    <a:pt x="71" y="12"/>
                    <a:pt x="73" y="13"/>
                    <a:pt x="74" y="14"/>
                  </a:cubicBezTo>
                  <a:cubicBezTo>
                    <a:pt x="75" y="15"/>
                    <a:pt x="76" y="17"/>
                    <a:pt x="76" y="20"/>
                  </a:cubicBezTo>
                  <a:lnTo>
                    <a:pt x="76" y="66"/>
                  </a:lnTo>
                  <a:close/>
                  <a:moveTo>
                    <a:pt x="124" y="66"/>
                  </a:moveTo>
                  <a:cubicBezTo>
                    <a:pt x="124" y="69"/>
                    <a:pt x="123" y="71"/>
                    <a:pt x="122" y="72"/>
                  </a:cubicBezTo>
                  <a:cubicBezTo>
                    <a:pt x="121" y="73"/>
                    <a:pt x="119" y="74"/>
                    <a:pt x="117" y="74"/>
                  </a:cubicBezTo>
                  <a:cubicBezTo>
                    <a:pt x="115" y="74"/>
                    <a:pt x="113" y="73"/>
                    <a:pt x="112" y="72"/>
                  </a:cubicBezTo>
                  <a:cubicBezTo>
                    <a:pt x="111" y="71"/>
                    <a:pt x="110" y="69"/>
                    <a:pt x="110" y="66"/>
                  </a:cubicBezTo>
                  <a:cubicBezTo>
                    <a:pt x="110" y="1"/>
                    <a:pt x="110" y="1"/>
                    <a:pt x="110" y="1"/>
                  </a:cubicBezTo>
                  <a:cubicBezTo>
                    <a:pt x="97" y="1"/>
                    <a:pt x="97" y="1"/>
                    <a:pt x="97" y="1"/>
                  </a:cubicBezTo>
                  <a:cubicBezTo>
                    <a:pt x="97" y="65"/>
                    <a:pt x="97" y="65"/>
                    <a:pt x="97" y="65"/>
                  </a:cubicBezTo>
                  <a:cubicBezTo>
                    <a:pt x="97" y="72"/>
                    <a:pt x="99" y="77"/>
                    <a:pt x="102" y="81"/>
                  </a:cubicBezTo>
                  <a:cubicBezTo>
                    <a:pt x="105" y="84"/>
                    <a:pt x="110" y="86"/>
                    <a:pt x="117" y="86"/>
                  </a:cubicBezTo>
                  <a:cubicBezTo>
                    <a:pt x="123" y="86"/>
                    <a:pt x="128" y="84"/>
                    <a:pt x="131" y="81"/>
                  </a:cubicBezTo>
                  <a:cubicBezTo>
                    <a:pt x="135" y="77"/>
                    <a:pt x="136" y="72"/>
                    <a:pt x="136" y="65"/>
                  </a:cubicBezTo>
                  <a:cubicBezTo>
                    <a:pt x="136" y="1"/>
                    <a:pt x="136" y="1"/>
                    <a:pt x="136" y="1"/>
                  </a:cubicBezTo>
                  <a:cubicBezTo>
                    <a:pt x="124" y="1"/>
                    <a:pt x="124" y="1"/>
                    <a:pt x="124" y="1"/>
                  </a:cubicBezTo>
                  <a:lnTo>
                    <a:pt x="124" y="66"/>
                  </a:lnTo>
                  <a:close/>
                  <a:moveTo>
                    <a:pt x="24" y="39"/>
                  </a:moveTo>
                  <a:cubicBezTo>
                    <a:pt x="14" y="1"/>
                    <a:pt x="14" y="1"/>
                    <a:pt x="14" y="1"/>
                  </a:cubicBezTo>
                  <a:cubicBezTo>
                    <a:pt x="0" y="1"/>
                    <a:pt x="0" y="1"/>
                    <a:pt x="0" y="1"/>
                  </a:cubicBezTo>
                  <a:cubicBezTo>
                    <a:pt x="17" y="57"/>
                    <a:pt x="17" y="57"/>
                    <a:pt x="17" y="57"/>
                  </a:cubicBezTo>
                  <a:cubicBezTo>
                    <a:pt x="17" y="85"/>
                    <a:pt x="17" y="85"/>
                    <a:pt x="17" y="85"/>
                  </a:cubicBezTo>
                  <a:cubicBezTo>
                    <a:pt x="30" y="85"/>
                    <a:pt x="30" y="85"/>
                    <a:pt x="30" y="85"/>
                  </a:cubicBezTo>
                  <a:cubicBezTo>
                    <a:pt x="30" y="57"/>
                    <a:pt x="30" y="57"/>
                    <a:pt x="30" y="57"/>
                  </a:cubicBezTo>
                  <a:cubicBezTo>
                    <a:pt x="47" y="1"/>
                    <a:pt x="47" y="1"/>
                    <a:pt x="47" y="1"/>
                  </a:cubicBezTo>
                  <a:cubicBezTo>
                    <a:pt x="34" y="1"/>
                    <a:pt x="34" y="1"/>
                    <a:pt x="34" y="1"/>
                  </a:cubicBezTo>
                  <a:lnTo>
                    <a:pt x="24" y="39"/>
                  </a:lnTo>
                  <a:close/>
                  <a:moveTo>
                    <a:pt x="272" y="0"/>
                  </a:moveTo>
                  <a:cubicBezTo>
                    <a:pt x="265" y="0"/>
                    <a:pt x="260" y="2"/>
                    <a:pt x="257" y="5"/>
                  </a:cubicBezTo>
                  <a:cubicBezTo>
                    <a:pt x="254" y="9"/>
                    <a:pt x="252" y="14"/>
                    <a:pt x="252" y="21"/>
                  </a:cubicBezTo>
                  <a:cubicBezTo>
                    <a:pt x="252" y="65"/>
                    <a:pt x="252" y="65"/>
                    <a:pt x="252" y="65"/>
                  </a:cubicBezTo>
                  <a:cubicBezTo>
                    <a:pt x="252" y="72"/>
                    <a:pt x="254" y="77"/>
                    <a:pt x="257" y="80"/>
                  </a:cubicBezTo>
                  <a:cubicBezTo>
                    <a:pt x="260" y="84"/>
                    <a:pt x="265" y="86"/>
                    <a:pt x="272" y="86"/>
                  </a:cubicBezTo>
                  <a:cubicBezTo>
                    <a:pt x="278" y="86"/>
                    <a:pt x="283" y="84"/>
                    <a:pt x="287" y="80"/>
                  </a:cubicBezTo>
                  <a:cubicBezTo>
                    <a:pt x="290" y="77"/>
                    <a:pt x="292" y="72"/>
                    <a:pt x="292" y="65"/>
                  </a:cubicBezTo>
                  <a:cubicBezTo>
                    <a:pt x="292" y="21"/>
                    <a:pt x="292" y="21"/>
                    <a:pt x="292" y="21"/>
                  </a:cubicBezTo>
                  <a:cubicBezTo>
                    <a:pt x="292" y="14"/>
                    <a:pt x="290" y="9"/>
                    <a:pt x="287" y="5"/>
                  </a:cubicBezTo>
                  <a:cubicBezTo>
                    <a:pt x="283" y="2"/>
                    <a:pt x="278" y="0"/>
                    <a:pt x="272" y="0"/>
                  </a:cubicBezTo>
                  <a:close/>
                  <a:moveTo>
                    <a:pt x="279" y="66"/>
                  </a:moveTo>
                  <a:cubicBezTo>
                    <a:pt x="279" y="69"/>
                    <a:pt x="278" y="71"/>
                    <a:pt x="277" y="72"/>
                  </a:cubicBezTo>
                  <a:cubicBezTo>
                    <a:pt x="276" y="73"/>
                    <a:pt x="274" y="74"/>
                    <a:pt x="272" y="74"/>
                  </a:cubicBezTo>
                  <a:cubicBezTo>
                    <a:pt x="270" y="74"/>
                    <a:pt x="268" y="73"/>
                    <a:pt x="267" y="72"/>
                  </a:cubicBezTo>
                  <a:cubicBezTo>
                    <a:pt x="266" y="71"/>
                    <a:pt x="265" y="69"/>
                    <a:pt x="265" y="66"/>
                  </a:cubicBezTo>
                  <a:cubicBezTo>
                    <a:pt x="265" y="20"/>
                    <a:pt x="265" y="20"/>
                    <a:pt x="265" y="20"/>
                  </a:cubicBezTo>
                  <a:cubicBezTo>
                    <a:pt x="265" y="17"/>
                    <a:pt x="266" y="15"/>
                    <a:pt x="267" y="14"/>
                  </a:cubicBezTo>
                  <a:cubicBezTo>
                    <a:pt x="268" y="13"/>
                    <a:pt x="270" y="12"/>
                    <a:pt x="272" y="12"/>
                  </a:cubicBezTo>
                  <a:cubicBezTo>
                    <a:pt x="274" y="12"/>
                    <a:pt x="276" y="13"/>
                    <a:pt x="277" y="14"/>
                  </a:cubicBezTo>
                  <a:cubicBezTo>
                    <a:pt x="278" y="15"/>
                    <a:pt x="279" y="17"/>
                    <a:pt x="279" y="20"/>
                  </a:cubicBezTo>
                  <a:lnTo>
                    <a:pt x="279" y="66"/>
                  </a:lnTo>
                  <a:close/>
                  <a:moveTo>
                    <a:pt x="319" y="0"/>
                  </a:moveTo>
                  <a:cubicBezTo>
                    <a:pt x="313" y="0"/>
                    <a:pt x="308" y="2"/>
                    <a:pt x="304" y="5"/>
                  </a:cubicBezTo>
                  <a:cubicBezTo>
                    <a:pt x="301" y="9"/>
                    <a:pt x="299" y="14"/>
                    <a:pt x="299" y="21"/>
                  </a:cubicBezTo>
                  <a:cubicBezTo>
                    <a:pt x="299" y="65"/>
                    <a:pt x="299" y="65"/>
                    <a:pt x="299" y="65"/>
                  </a:cubicBezTo>
                  <a:cubicBezTo>
                    <a:pt x="299" y="72"/>
                    <a:pt x="301" y="77"/>
                    <a:pt x="304" y="80"/>
                  </a:cubicBezTo>
                  <a:cubicBezTo>
                    <a:pt x="308" y="84"/>
                    <a:pt x="313" y="86"/>
                    <a:pt x="319" y="86"/>
                  </a:cubicBezTo>
                  <a:cubicBezTo>
                    <a:pt x="325" y="86"/>
                    <a:pt x="330" y="84"/>
                    <a:pt x="334" y="80"/>
                  </a:cubicBezTo>
                  <a:cubicBezTo>
                    <a:pt x="337" y="77"/>
                    <a:pt x="339" y="72"/>
                    <a:pt x="339" y="65"/>
                  </a:cubicBezTo>
                  <a:cubicBezTo>
                    <a:pt x="339" y="38"/>
                    <a:pt x="339" y="38"/>
                    <a:pt x="339" y="38"/>
                  </a:cubicBezTo>
                  <a:cubicBezTo>
                    <a:pt x="320" y="38"/>
                    <a:pt x="320" y="38"/>
                    <a:pt x="320" y="38"/>
                  </a:cubicBezTo>
                  <a:cubicBezTo>
                    <a:pt x="320" y="50"/>
                    <a:pt x="320" y="50"/>
                    <a:pt x="320" y="50"/>
                  </a:cubicBezTo>
                  <a:cubicBezTo>
                    <a:pt x="326" y="50"/>
                    <a:pt x="326" y="50"/>
                    <a:pt x="326" y="50"/>
                  </a:cubicBezTo>
                  <a:cubicBezTo>
                    <a:pt x="326" y="66"/>
                    <a:pt x="326" y="66"/>
                    <a:pt x="326" y="66"/>
                  </a:cubicBezTo>
                  <a:cubicBezTo>
                    <a:pt x="326" y="69"/>
                    <a:pt x="326" y="71"/>
                    <a:pt x="324" y="72"/>
                  </a:cubicBezTo>
                  <a:cubicBezTo>
                    <a:pt x="323" y="73"/>
                    <a:pt x="321" y="74"/>
                    <a:pt x="319" y="74"/>
                  </a:cubicBezTo>
                  <a:cubicBezTo>
                    <a:pt x="317" y="74"/>
                    <a:pt x="316" y="73"/>
                    <a:pt x="314" y="72"/>
                  </a:cubicBezTo>
                  <a:cubicBezTo>
                    <a:pt x="313" y="71"/>
                    <a:pt x="313" y="69"/>
                    <a:pt x="313" y="66"/>
                  </a:cubicBezTo>
                  <a:cubicBezTo>
                    <a:pt x="313" y="20"/>
                    <a:pt x="313" y="20"/>
                    <a:pt x="313" y="20"/>
                  </a:cubicBezTo>
                  <a:cubicBezTo>
                    <a:pt x="313" y="17"/>
                    <a:pt x="313" y="15"/>
                    <a:pt x="314" y="14"/>
                  </a:cubicBezTo>
                  <a:cubicBezTo>
                    <a:pt x="316" y="13"/>
                    <a:pt x="317" y="12"/>
                    <a:pt x="319" y="12"/>
                  </a:cubicBezTo>
                  <a:cubicBezTo>
                    <a:pt x="321" y="12"/>
                    <a:pt x="323" y="13"/>
                    <a:pt x="324" y="14"/>
                  </a:cubicBezTo>
                  <a:cubicBezTo>
                    <a:pt x="326" y="15"/>
                    <a:pt x="326" y="17"/>
                    <a:pt x="326" y="20"/>
                  </a:cubicBezTo>
                  <a:cubicBezTo>
                    <a:pt x="326" y="29"/>
                    <a:pt x="326" y="29"/>
                    <a:pt x="326" y="29"/>
                  </a:cubicBezTo>
                  <a:cubicBezTo>
                    <a:pt x="339" y="29"/>
                    <a:pt x="339" y="29"/>
                    <a:pt x="339" y="29"/>
                  </a:cubicBezTo>
                  <a:cubicBezTo>
                    <a:pt x="339" y="21"/>
                    <a:pt x="339" y="21"/>
                    <a:pt x="339" y="21"/>
                  </a:cubicBezTo>
                  <a:cubicBezTo>
                    <a:pt x="339" y="14"/>
                    <a:pt x="337" y="9"/>
                    <a:pt x="334" y="5"/>
                  </a:cubicBezTo>
                  <a:cubicBezTo>
                    <a:pt x="330" y="2"/>
                    <a:pt x="325" y="0"/>
                    <a:pt x="319" y="0"/>
                  </a:cubicBezTo>
                  <a:close/>
                  <a:moveTo>
                    <a:pt x="381" y="5"/>
                  </a:moveTo>
                  <a:cubicBezTo>
                    <a:pt x="378" y="2"/>
                    <a:pt x="373" y="0"/>
                    <a:pt x="366" y="0"/>
                  </a:cubicBezTo>
                  <a:cubicBezTo>
                    <a:pt x="360" y="0"/>
                    <a:pt x="355" y="2"/>
                    <a:pt x="351" y="5"/>
                  </a:cubicBezTo>
                  <a:cubicBezTo>
                    <a:pt x="348" y="9"/>
                    <a:pt x="346" y="14"/>
                    <a:pt x="346" y="21"/>
                  </a:cubicBezTo>
                  <a:cubicBezTo>
                    <a:pt x="346" y="65"/>
                    <a:pt x="346" y="65"/>
                    <a:pt x="346" y="65"/>
                  </a:cubicBezTo>
                  <a:cubicBezTo>
                    <a:pt x="346" y="72"/>
                    <a:pt x="348" y="77"/>
                    <a:pt x="351" y="80"/>
                  </a:cubicBezTo>
                  <a:cubicBezTo>
                    <a:pt x="355" y="84"/>
                    <a:pt x="360" y="86"/>
                    <a:pt x="366" y="86"/>
                  </a:cubicBezTo>
                  <a:cubicBezTo>
                    <a:pt x="373" y="86"/>
                    <a:pt x="378" y="84"/>
                    <a:pt x="381" y="80"/>
                  </a:cubicBezTo>
                  <a:cubicBezTo>
                    <a:pt x="384" y="77"/>
                    <a:pt x="386" y="72"/>
                    <a:pt x="386" y="65"/>
                  </a:cubicBezTo>
                  <a:cubicBezTo>
                    <a:pt x="386" y="21"/>
                    <a:pt x="386" y="21"/>
                    <a:pt x="386" y="21"/>
                  </a:cubicBezTo>
                  <a:cubicBezTo>
                    <a:pt x="386" y="14"/>
                    <a:pt x="384" y="9"/>
                    <a:pt x="381" y="5"/>
                  </a:cubicBezTo>
                  <a:close/>
                  <a:moveTo>
                    <a:pt x="373" y="66"/>
                  </a:moveTo>
                  <a:cubicBezTo>
                    <a:pt x="373" y="69"/>
                    <a:pt x="372" y="71"/>
                    <a:pt x="371" y="72"/>
                  </a:cubicBezTo>
                  <a:cubicBezTo>
                    <a:pt x="370" y="73"/>
                    <a:pt x="368" y="74"/>
                    <a:pt x="366" y="74"/>
                  </a:cubicBezTo>
                  <a:cubicBezTo>
                    <a:pt x="364" y="74"/>
                    <a:pt x="362" y="73"/>
                    <a:pt x="361" y="72"/>
                  </a:cubicBezTo>
                  <a:cubicBezTo>
                    <a:pt x="360" y="71"/>
                    <a:pt x="359" y="69"/>
                    <a:pt x="359" y="66"/>
                  </a:cubicBezTo>
                  <a:cubicBezTo>
                    <a:pt x="359" y="20"/>
                    <a:pt x="359" y="20"/>
                    <a:pt x="359" y="20"/>
                  </a:cubicBezTo>
                  <a:cubicBezTo>
                    <a:pt x="359" y="17"/>
                    <a:pt x="360" y="15"/>
                    <a:pt x="361" y="14"/>
                  </a:cubicBezTo>
                  <a:cubicBezTo>
                    <a:pt x="362" y="13"/>
                    <a:pt x="364" y="12"/>
                    <a:pt x="366" y="12"/>
                  </a:cubicBezTo>
                  <a:cubicBezTo>
                    <a:pt x="368" y="12"/>
                    <a:pt x="370" y="13"/>
                    <a:pt x="371" y="14"/>
                  </a:cubicBezTo>
                  <a:cubicBezTo>
                    <a:pt x="372" y="15"/>
                    <a:pt x="373" y="17"/>
                    <a:pt x="373" y="20"/>
                  </a:cubicBezTo>
                  <a:lnTo>
                    <a:pt x="373" y="66"/>
                  </a:lnTo>
                  <a:close/>
                  <a:moveTo>
                    <a:pt x="185" y="75"/>
                  </a:moveTo>
                  <a:cubicBezTo>
                    <a:pt x="185" y="62"/>
                    <a:pt x="185" y="62"/>
                    <a:pt x="185" y="62"/>
                  </a:cubicBezTo>
                  <a:cubicBezTo>
                    <a:pt x="185" y="57"/>
                    <a:pt x="184" y="54"/>
                    <a:pt x="183" y="51"/>
                  </a:cubicBezTo>
                  <a:cubicBezTo>
                    <a:pt x="182" y="47"/>
                    <a:pt x="180" y="45"/>
                    <a:pt x="176" y="44"/>
                  </a:cubicBezTo>
                  <a:cubicBezTo>
                    <a:pt x="182" y="41"/>
                    <a:pt x="185" y="35"/>
                    <a:pt x="185" y="27"/>
                  </a:cubicBezTo>
                  <a:cubicBezTo>
                    <a:pt x="185" y="20"/>
                    <a:pt x="185" y="20"/>
                    <a:pt x="185" y="20"/>
                  </a:cubicBezTo>
                  <a:cubicBezTo>
                    <a:pt x="185" y="14"/>
                    <a:pt x="183" y="9"/>
                    <a:pt x="180" y="6"/>
                  </a:cubicBezTo>
                  <a:cubicBezTo>
                    <a:pt x="177" y="3"/>
                    <a:pt x="172" y="1"/>
                    <a:pt x="165" y="1"/>
                  </a:cubicBezTo>
                  <a:cubicBezTo>
                    <a:pt x="145" y="1"/>
                    <a:pt x="145" y="1"/>
                    <a:pt x="145" y="1"/>
                  </a:cubicBezTo>
                  <a:cubicBezTo>
                    <a:pt x="145" y="85"/>
                    <a:pt x="145" y="85"/>
                    <a:pt x="145" y="85"/>
                  </a:cubicBezTo>
                  <a:cubicBezTo>
                    <a:pt x="159" y="85"/>
                    <a:pt x="159" y="85"/>
                    <a:pt x="159" y="85"/>
                  </a:cubicBezTo>
                  <a:cubicBezTo>
                    <a:pt x="159" y="51"/>
                    <a:pt x="159" y="51"/>
                    <a:pt x="159" y="51"/>
                  </a:cubicBezTo>
                  <a:cubicBezTo>
                    <a:pt x="163" y="51"/>
                    <a:pt x="163" y="51"/>
                    <a:pt x="163" y="51"/>
                  </a:cubicBezTo>
                  <a:cubicBezTo>
                    <a:pt x="166" y="51"/>
                    <a:pt x="168" y="52"/>
                    <a:pt x="170" y="53"/>
                  </a:cubicBezTo>
                  <a:cubicBezTo>
                    <a:pt x="171" y="55"/>
                    <a:pt x="172" y="57"/>
                    <a:pt x="172" y="61"/>
                  </a:cubicBezTo>
                  <a:cubicBezTo>
                    <a:pt x="172" y="75"/>
                    <a:pt x="172" y="75"/>
                    <a:pt x="172" y="75"/>
                  </a:cubicBezTo>
                  <a:cubicBezTo>
                    <a:pt x="172" y="76"/>
                    <a:pt x="172" y="78"/>
                    <a:pt x="172" y="79"/>
                  </a:cubicBezTo>
                  <a:cubicBezTo>
                    <a:pt x="172" y="80"/>
                    <a:pt x="172" y="81"/>
                    <a:pt x="172" y="82"/>
                  </a:cubicBezTo>
                  <a:cubicBezTo>
                    <a:pt x="172" y="82"/>
                    <a:pt x="172" y="83"/>
                    <a:pt x="173" y="83"/>
                  </a:cubicBezTo>
                  <a:cubicBezTo>
                    <a:pt x="173" y="84"/>
                    <a:pt x="173" y="84"/>
                    <a:pt x="173" y="85"/>
                  </a:cubicBezTo>
                  <a:cubicBezTo>
                    <a:pt x="186" y="85"/>
                    <a:pt x="186" y="85"/>
                    <a:pt x="186" y="85"/>
                  </a:cubicBezTo>
                  <a:cubicBezTo>
                    <a:pt x="186" y="83"/>
                    <a:pt x="185" y="82"/>
                    <a:pt x="185" y="80"/>
                  </a:cubicBezTo>
                  <a:cubicBezTo>
                    <a:pt x="185" y="79"/>
                    <a:pt x="185" y="77"/>
                    <a:pt x="185" y="75"/>
                  </a:cubicBezTo>
                  <a:close/>
                  <a:moveTo>
                    <a:pt x="172" y="30"/>
                  </a:moveTo>
                  <a:cubicBezTo>
                    <a:pt x="172" y="33"/>
                    <a:pt x="171" y="36"/>
                    <a:pt x="170" y="37"/>
                  </a:cubicBezTo>
                  <a:cubicBezTo>
                    <a:pt x="168" y="38"/>
                    <a:pt x="166" y="39"/>
                    <a:pt x="164" y="39"/>
                  </a:cubicBezTo>
                  <a:cubicBezTo>
                    <a:pt x="159" y="39"/>
                    <a:pt x="159" y="39"/>
                    <a:pt x="159" y="39"/>
                  </a:cubicBezTo>
                  <a:cubicBezTo>
                    <a:pt x="159" y="13"/>
                    <a:pt x="159" y="13"/>
                    <a:pt x="159" y="13"/>
                  </a:cubicBezTo>
                  <a:cubicBezTo>
                    <a:pt x="165" y="13"/>
                    <a:pt x="165" y="13"/>
                    <a:pt x="165" y="13"/>
                  </a:cubicBezTo>
                  <a:cubicBezTo>
                    <a:pt x="167" y="13"/>
                    <a:pt x="169" y="14"/>
                    <a:pt x="170" y="15"/>
                  </a:cubicBezTo>
                  <a:cubicBezTo>
                    <a:pt x="171" y="16"/>
                    <a:pt x="172" y="19"/>
                    <a:pt x="172" y="22"/>
                  </a:cubicBezTo>
                  <a:lnTo>
                    <a:pt x="172" y="30"/>
                  </a:lnTo>
                  <a:close/>
                  <a:moveTo>
                    <a:pt x="225" y="1"/>
                  </a:moveTo>
                  <a:cubicBezTo>
                    <a:pt x="212" y="1"/>
                    <a:pt x="212" y="1"/>
                    <a:pt x="212" y="1"/>
                  </a:cubicBezTo>
                  <a:cubicBezTo>
                    <a:pt x="212" y="85"/>
                    <a:pt x="212" y="85"/>
                    <a:pt x="212" y="85"/>
                  </a:cubicBezTo>
                  <a:cubicBezTo>
                    <a:pt x="247" y="85"/>
                    <a:pt x="247" y="85"/>
                    <a:pt x="247" y="85"/>
                  </a:cubicBezTo>
                  <a:cubicBezTo>
                    <a:pt x="247" y="73"/>
                    <a:pt x="247" y="73"/>
                    <a:pt x="247" y="73"/>
                  </a:cubicBezTo>
                  <a:cubicBezTo>
                    <a:pt x="225" y="73"/>
                    <a:pt x="225" y="73"/>
                    <a:pt x="225" y="73"/>
                  </a:cubicBezTo>
                  <a:lnTo>
                    <a:pt x="22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18" name="Freeform 6"/>
            <p:cNvSpPr>
              <a:spLocks noEditPoints="1"/>
            </p:cNvSpPr>
            <p:nvPr userDrawn="1"/>
          </p:nvSpPr>
          <p:spPr bwMode="auto">
            <a:xfrm>
              <a:off x="7454952" y="6525155"/>
              <a:ext cx="1242122" cy="118234"/>
            </a:xfrm>
            <a:custGeom>
              <a:avLst/>
              <a:gdLst>
                <a:gd name="T0" fmla="*/ 132 w 393"/>
                <a:gd name="T1" fmla="*/ 28 h 37"/>
                <a:gd name="T2" fmla="*/ 127 w 393"/>
                <a:gd name="T3" fmla="*/ 26 h 37"/>
                <a:gd name="T4" fmla="*/ 133 w 393"/>
                <a:gd name="T5" fmla="*/ 18 h 37"/>
                <a:gd name="T6" fmla="*/ 186 w 393"/>
                <a:gd name="T7" fmla="*/ 8 h 37"/>
                <a:gd name="T8" fmla="*/ 174 w 393"/>
                <a:gd name="T9" fmla="*/ 8 h 37"/>
                <a:gd name="T10" fmla="*/ 163 w 393"/>
                <a:gd name="T11" fmla="*/ 29 h 37"/>
                <a:gd name="T12" fmla="*/ 173 w 393"/>
                <a:gd name="T13" fmla="*/ 12 h 37"/>
                <a:gd name="T14" fmla="*/ 192 w 393"/>
                <a:gd name="T15" fmla="*/ 29 h 37"/>
                <a:gd name="T16" fmla="*/ 106 w 393"/>
                <a:gd name="T17" fmla="*/ 25 h 37"/>
                <a:gd name="T18" fmla="*/ 103 w 393"/>
                <a:gd name="T19" fmla="*/ 32 h 37"/>
                <a:gd name="T20" fmla="*/ 103 w 393"/>
                <a:gd name="T21" fmla="*/ 36 h 37"/>
                <a:gd name="T22" fmla="*/ 154 w 393"/>
                <a:gd name="T23" fmla="*/ 19 h 37"/>
                <a:gd name="T24" fmla="*/ 144 w 393"/>
                <a:gd name="T25" fmla="*/ 19 h 37"/>
                <a:gd name="T26" fmla="*/ 144 w 393"/>
                <a:gd name="T27" fmla="*/ 28 h 37"/>
                <a:gd name="T28" fmla="*/ 154 w 393"/>
                <a:gd name="T29" fmla="*/ 8 h 37"/>
                <a:gd name="T30" fmla="*/ 375 w 393"/>
                <a:gd name="T31" fmla="*/ 7 h 37"/>
                <a:gd name="T32" fmla="*/ 369 w 393"/>
                <a:gd name="T33" fmla="*/ 29 h 37"/>
                <a:gd name="T34" fmla="*/ 378 w 393"/>
                <a:gd name="T35" fmla="*/ 15 h 37"/>
                <a:gd name="T36" fmla="*/ 388 w 393"/>
                <a:gd name="T37" fmla="*/ 11 h 37"/>
                <a:gd name="T38" fmla="*/ 392 w 393"/>
                <a:gd name="T39" fmla="*/ 9 h 37"/>
                <a:gd name="T40" fmla="*/ 38 w 393"/>
                <a:gd name="T41" fmla="*/ 20 h 37"/>
                <a:gd name="T42" fmla="*/ 39 w 393"/>
                <a:gd name="T43" fmla="*/ 29 h 37"/>
                <a:gd name="T44" fmla="*/ 54 w 393"/>
                <a:gd name="T45" fmla="*/ 8 h 37"/>
                <a:gd name="T46" fmla="*/ 13 w 393"/>
                <a:gd name="T47" fmla="*/ 8 h 37"/>
                <a:gd name="T48" fmla="*/ 7 w 393"/>
                <a:gd name="T49" fmla="*/ 29 h 37"/>
                <a:gd name="T50" fmla="*/ 29 w 393"/>
                <a:gd name="T51" fmla="*/ 8 h 37"/>
                <a:gd name="T52" fmla="*/ 88 w 393"/>
                <a:gd name="T53" fmla="*/ 25 h 37"/>
                <a:gd name="T54" fmla="*/ 71 w 393"/>
                <a:gd name="T55" fmla="*/ 8 h 37"/>
                <a:gd name="T56" fmla="*/ 64 w 393"/>
                <a:gd name="T57" fmla="*/ 29 h 37"/>
                <a:gd name="T58" fmla="*/ 87 w 393"/>
                <a:gd name="T59" fmla="*/ 8 h 37"/>
                <a:gd name="T60" fmla="*/ 207 w 393"/>
                <a:gd name="T61" fmla="*/ 26 h 37"/>
                <a:gd name="T62" fmla="*/ 214 w 393"/>
                <a:gd name="T63" fmla="*/ 26 h 37"/>
                <a:gd name="T64" fmla="*/ 214 w 393"/>
                <a:gd name="T65" fmla="*/ 7 h 37"/>
                <a:gd name="T66" fmla="*/ 208 w 393"/>
                <a:gd name="T67" fmla="*/ 16 h 37"/>
                <a:gd name="T68" fmla="*/ 286 w 393"/>
                <a:gd name="T69" fmla="*/ 11 h 37"/>
                <a:gd name="T70" fmla="*/ 277 w 393"/>
                <a:gd name="T71" fmla="*/ 8 h 37"/>
                <a:gd name="T72" fmla="*/ 284 w 393"/>
                <a:gd name="T73" fmla="*/ 29 h 37"/>
                <a:gd name="T74" fmla="*/ 327 w 393"/>
                <a:gd name="T75" fmla="*/ 24 h 37"/>
                <a:gd name="T76" fmla="*/ 340 w 393"/>
                <a:gd name="T77" fmla="*/ 14 h 37"/>
                <a:gd name="T78" fmla="*/ 325 w 393"/>
                <a:gd name="T79" fmla="*/ 26 h 37"/>
                <a:gd name="T80" fmla="*/ 298 w 393"/>
                <a:gd name="T81" fmla="*/ 7 h 37"/>
                <a:gd name="T82" fmla="*/ 307 w 393"/>
                <a:gd name="T83" fmla="*/ 22 h 37"/>
                <a:gd name="T84" fmla="*/ 308 w 393"/>
                <a:gd name="T85" fmla="*/ 19 h 37"/>
                <a:gd name="T86" fmla="*/ 298 w 393"/>
                <a:gd name="T87" fmla="*/ 10 h 37"/>
                <a:gd name="T88" fmla="*/ 273 w 393"/>
                <a:gd name="T89" fmla="*/ 0 h 37"/>
                <a:gd name="T90" fmla="*/ 344 w 393"/>
                <a:gd name="T91" fmla="*/ 26 h 37"/>
                <a:gd name="T92" fmla="*/ 351 w 393"/>
                <a:gd name="T93" fmla="*/ 7 h 37"/>
                <a:gd name="T94" fmla="*/ 351 w 393"/>
                <a:gd name="T95" fmla="*/ 10 h 37"/>
                <a:gd name="T96" fmla="*/ 237 w 393"/>
                <a:gd name="T97" fmla="*/ 7 h 37"/>
                <a:gd name="T98" fmla="*/ 231 w 393"/>
                <a:gd name="T99" fmla="*/ 26 h 37"/>
                <a:gd name="T100" fmla="*/ 240 w 393"/>
                <a:gd name="T101" fmla="*/ 24 h 37"/>
                <a:gd name="T102" fmla="*/ 240 w 393"/>
                <a:gd name="T103" fmla="*/ 12 h 37"/>
                <a:gd name="T104" fmla="*/ 270 w 393"/>
                <a:gd name="T105" fmla="*/ 8 h 37"/>
                <a:gd name="T106" fmla="*/ 313 w 393"/>
                <a:gd name="T107" fmla="*/ 29 h 37"/>
                <a:gd name="T108" fmla="*/ 253 w 393"/>
                <a:gd name="T109" fmla="*/ 11 h 37"/>
                <a:gd name="T110" fmla="*/ 261 w 393"/>
                <a:gd name="T111" fmla="*/ 8 h 37"/>
                <a:gd name="T112" fmla="*/ 250 w 393"/>
                <a:gd name="T113" fmla="*/ 16 h 37"/>
                <a:gd name="T114" fmla="*/ 257 w 393"/>
                <a:gd name="T115" fmla="*/ 26 h 37"/>
                <a:gd name="T116" fmla="*/ 261 w 393"/>
                <a:gd name="T117"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3" h="37">
                  <a:moveTo>
                    <a:pt x="127" y="7"/>
                  </a:moveTo>
                  <a:cubicBezTo>
                    <a:pt x="124" y="7"/>
                    <a:pt x="122" y="8"/>
                    <a:pt x="120" y="10"/>
                  </a:cubicBezTo>
                  <a:cubicBezTo>
                    <a:pt x="118" y="12"/>
                    <a:pt x="117" y="14"/>
                    <a:pt x="117" y="18"/>
                  </a:cubicBezTo>
                  <a:cubicBezTo>
                    <a:pt x="117" y="22"/>
                    <a:pt x="118" y="24"/>
                    <a:pt x="120" y="26"/>
                  </a:cubicBezTo>
                  <a:cubicBezTo>
                    <a:pt x="122" y="28"/>
                    <a:pt x="124" y="29"/>
                    <a:pt x="127" y="29"/>
                  </a:cubicBezTo>
                  <a:cubicBezTo>
                    <a:pt x="129" y="29"/>
                    <a:pt x="130" y="29"/>
                    <a:pt x="132" y="28"/>
                  </a:cubicBezTo>
                  <a:cubicBezTo>
                    <a:pt x="133" y="27"/>
                    <a:pt x="135" y="26"/>
                    <a:pt x="135" y="24"/>
                  </a:cubicBezTo>
                  <a:cubicBezTo>
                    <a:pt x="136" y="23"/>
                    <a:pt x="137" y="21"/>
                    <a:pt x="137" y="18"/>
                  </a:cubicBezTo>
                  <a:cubicBezTo>
                    <a:pt x="137" y="15"/>
                    <a:pt x="136" y="12"/>
                    <a:pt x="134" y="10"/>
                  </a:cubicBezTo>
                  <a:cubicBezTo>
                    <a:pt x="132" y="8"/>
                    <a:pt x="130" y="7"/>
                    <a:pt x="127" y="7"/>
                  </a:cubicBezTo>
                  <a:close/>
                  <a:moveTo>
                    <a:pt x="131" y="24"/>
                  </a:moveTo>
                  <a:cubicBezTo>
                    <a:pt x="130" y="26"/>
                    <a:pt x="129" y="26"/>
                    <a:pt x="127" y="26"/>
                  </a:cubicBezTo>
                  <a:cubicBezTo>
                    <a:pt x="125" y="26"/>
                    <a:pt x="124" y="26"/>
                    <a:pt x="122" y="24"/>
                  </a:cubicBezTo>
                  <a:cubicBezTo>
                    <a:pt x="121" y="23"/>
                    <a:pt x="121" y="21"/>
                    <a:pt x="121" y="18"/>
                  </a:cubicBezTo>
                  <a:cubicBezTo>
                    <a:pt x="121" y="16"/>
                    <a:pt x="121" y="14"/>
                    <a:pt x="122" y="12"/>
                  </a:cubicBezTo>
                  <a:cubicBezTo>
                    <a:pt x="124" y="11"/>
                    <a:pt x="125" y="10"/>
                    <a:pt x="127" y="10"/>
                  </a:cubicBezTo>
                  <a:cubicBezTo>
                    <a:pt x="129" y="10"/>
                    <a:pt x="130" y="11"/>
                    <a:pt x="131" y="12"/>
                  </a:cubicBezTo>
                  <a:cubicBezTo>
                    <a:pt x="132" y="14"/>
                    <a:pt x="133" y="16"/>
                    <a:pt x="133" y="18"/>
                  </a:cubicBezTo>
                  <a:cubicBezTo>
                    <a:pt x="133" y="21"/>
                    <a:pt x="132" y="23"/>
                    <a:pt x="131" y="24"/>
                  </a:cubicBezTo>
                  <a:close/>
                  <a:moveTo>
                    <a:pt x="195" y="20"/>
                  </a:moveTo>
                  <a:cubicBezTo>
                    <a:pt x="194" y="24"/>
                    <a:pt x="194" y="24"/>
                    <a:pt x="194" y="24"/>
                  </a:cubicBezTo>
                  <a:cubicBezTo>
                    <a:pt x="193" y="20"/>
                    <a:pt x="193" y="20"/>
                    <a:pt x="193" y="20"/>
                  </a:cubicBezTo>
                  <a:cubicBezTo>
                    <a:pt x="190" y="8"/>
                    <a:pt x="190" y="8"/>
                    <a:pt x="190" y="8"/>
                  </a:cubicBezTo>
                  <a:cubicBezTo>
                    <a:pt x="186" y="8"/>
                    <a:pt x="186" y="8"/>
                    <a:pt x="186" y="8"/>
                  </a:cubicBezTo>
                  <a:cubicBezTo>
                    <a:pt x="183" y="20"/>
                    <a:pt x="183" y="20"/>
                    <a:pt x="183" y="20"/>
                  </a:cubicBezTo>
                  <a:cubicBezTo>
                    <a:pt x="182" y="23"/>
                    <a:pt x="182" y="24"/>
                    <a:pt x="182" y="24"/>
                  </a:cubicBezTo>
                  <a:cubicBezTo>
                    <a:pt x="181" y="20"/>
                    <a:pt x="181" y="20"/>
                    <a:pt x="181" y="20"/>
                  </a:cubicBezTo>
                  <a:cubicBezTo>
                    <a:pt x="177" y="8"/>
                    <a:pt x="177" y="8"/>
                    <a:pt x="177" y="8"/>
                  </a:cubicBezTo>
                  <a:cubicBezTo>
                    <a:pt x="174" y="8"/>
                    <a:pt x="174" y="8"/>
                    <a:pt x="174" y="8"/>
                  </a:cubicBezTo>
                  <a:cubicBezTo>
                    <a:pt x="174" y="8"/>
                    <a:pt x="174" y="8"/>
                    <a:pt x="174" y="8"/>
                  </a:cubicBezTo>
                  <a:cubicBezTo>
                    <a:pt x="173" y="8"/>
                    <a:pt x="172" y="7"/>
                    <a:pt x="171" y="7"/>
                  </a:cubicBezTo>
                  <a:cubicBezTo>
                    <a:pt x="170" y="7"/>
                    <a:pt x="169" y="8"/>
                    <a:pt x="168" y="8"/>
                  </a:cubicBezTo>
                  <a:cubicBezTo>
                    <a:pt x="168" y="9"/>
                    <a:pt x="167" y="10"/>
                    <a:pt x="166" y="11"/>
                  </a:cubicBezTo>
                  <a:cubicBezTo>
                    <a:pt x="166" y="8"/>
                    <a:pt x="166" y="8"/>
                    <a:pt x="166" y="8"/>
                  </a:cubicBezTo>
                  <a:cubicBezTo>
                    <a:pt x="163" y="8"/>
                    <a:pt x="163" y="8"/>
                    <a:pt x="163" y="8"/>
                  </a:cubicBezTo>
                  <a:cubicBezTo>
                    <a:pt x="163" y="29"/>
                    <a:pt x="163" y="29"/>
                    <a:pt x="163" y="29"/>
                  </a:cubicBezTo>
                  <a:cubicBezTo>
                    <a:pt x="166" y="29"/>
                    <a:pt x="166" y="29"/>
                    <a:pt x="166" y="29"/>
                  </a:cubicBezTo>
                  <a:cubicBezTo>
                    <a:pt x="166" y="18"/>
                    <a:pt x="166" y="18"/>
                    <a:pt x="166" y="18"/>
                  </a:cubicBezTo>
                  <a:cubicBezTo>
                    <a:pt x="166" y="16"/>
                    <a:pt x="167" y="15"/>
                    <a:pt x="167" y="14"/>
                  </a:cubicBezTo>
                  <a:cubicBezTo>
                    <a:pt x="167" y="13"/>
                    <a:pt x="168" y="12"/>
                    <a:pt x="168" y="12"/>
                  </a:cubicBezTo>
                  <a:cubicBezTo>
                    <a:pt x="169" y="11"/>
                    <a:pt x="170" y="11"/>
                    <a:pt x="170" y="11"/>
                  </a:cubicBezTo>
                  <a:cubicBezTo>
                    <a:pt x="171" y="11"/>
                    <a:pt x="172" y="11"/>
                    <a:pt x="173" y="12"/>
                  </a:cubicBezTo>
                  <a:cubicBezTo>
                    <a:pt x="174" y="9"/>
                    <a:pt x="174" y="9"/>
                    <a:pt x="174" y="9"/>
                  </a:cubicBezTo>
                  <a:cubicBezTo>
                    <a:pt x="180" y="29"/>
                    <a:pt x="180" y="29"/>
                    <a:pt x="180" y="29"/>
                  </a:cubicBezTo>
                  <a:cubicBezTo>
                    <a:pt x="184" y="29"/>
                    <a:pt x="184" y="29"/>
                    <a:pt x="184" y="29"/>
                  </a:cubicBezTo>
                  <a:cubicBezTo>
                    <a:pt x="188" y="13"/>
                    <a:pt x="188" y="13"/>
                    <a:pt x="188" y="13"/>
                  </a:cubicBezTo>
                  <a:cubicBezTo>
                    <a:pt x="189" y="16"/>
                    <a:pt x="189" y="16"/>
                    <a:pt x="189" y="16"/>
                  </a:cubicBezTo>
                  <a:cubicBezTo>
                    <a:pt x="192" y="29"/>
                    <a:pt x="192" y="29"/>
                    <a:pt x="192" y="29"/>
                  </a:cubicBezTo>
                  <a:cubicBezTo>
                    <a:pt x="196" y="29"/>
                    <a:pt x="196" y="29"/>
                    <a:pt x="196" y="29"/>
                  </a:cubicBezTo>
                  <a:cubicBezTo>
                    <a:pt x="202" y="8"/>
                    <a:pt x="202" y="8"/>
                    <a:pt x="202" y="8"/>
                  </a:cubicBezTo>
                  <a:cubicBezTo>
                    <a:pt x="199" y="8"/>
                    <a:pt x="199" y="8"/>
                    <a:pt x="199" y="8"/>
                  </a:cubicBezTo>
                  <a:lnTo>
                    <a:pt x="195" y="20"/>
                  </a:lnTo>
                  <a:close/>
                  <a:moveTo>
                    <a:pt x="108" y="20"/>
                  </a:moveTo>
                  <a:cubicBezTo>
                    <a:pt x="107" y="22"/>
                    <a:pt x="106" y="23"/>
                    <a:pt x="106" y="25"/>
                  </a:cubicBezTo>
                  <a:cubicBezTo>
                    <a:pt x="106" y="23"/>
                    <a:pt x="105" y="21"/>
                    <a:pt x="105" y="20"/>
                  </a:cubicBezTo>
                  <a:cubicBezTo>
                    <a:pt x="100" y="8"/>
                    <a:pt x="100" y="8"/>
                    <a:pt x="100" y="8"/>
                  </a:cubicBezTo>
                  <a:cubicBezTo>
                    <a:pt x="96" y="8"/>
                    <a:pt x="96" y="8"/>
                    <a:pt x="96" y="8"/>
                  </a:cubicBezTo>
                  <a:cubicBezTo>
                    <a:pt x="104" y="29"/>
                    <a:pt x="104" y="29"/>
                    <a:pt x="104" y="29"/>
                  </a:cubicBezTo>
                  <a:cubicBezTo>
                    <a:pt x="104" y="29"/>
                    <a:pt x="104" y="29"/>
                    <a:pt x="104" y="30"/>
                  </a:cubicBezTo>
                  <a:cubicBezTo>
                    <a:pt x="104" y="31"/>
                    <a:pt x="103" y="32"/>
                    <a:pt x="103" y="32"/>
                  </a:cubicBezTo>
                  <a:cubicBezTo>
                    <a:pt x="103" y="33"/>
                    <a:pt x="102" y="33"/>
                    <a:pt x="102" y="33"/>
                  </a:cubicBezTo>
                  <a:cubicBezTo>
                    <a:pt x="101" y="34"/>
                    <a:pt x="101" y="34"/>
                    <a:pt x="100" y="34"/>
                  </a:cubicBezTo>
                  <a:cubicBezTo>
                    <a:pt x="99" y="34"/>
                    <a:pt x="99" y="34"/>
                    <a:pt x="98" y="33"/>
                  </a:cubicBezTo>
                  <a:cubicBezTo>
                    <a:pt x="98" y="37"/>
                    <a:pt x="98" y="37"/>
                    <a:pt x="98" y="37"/>
                  </a:cubicBezTo>
                  <a:cubicBezTo>
                    <a:pt x="99" y="37"/>
                    <a:pt x="100" y="37"/>
                    <a:pt x="101" y="37"/>
                  </a:cubicBezTo>
                  <a:cubicBezTo>
                    <a:pt x="102" y="37"/>
                    <a:pt x="103" y="37"/>
                    <a:pt x="103" y="36"/>
                  </a:cubicBezTo>
                  <a:cubicBezTo>
                    <a:pt x="104" y="36"/>
                    <a:pt x="105" y="35"/>
                    <a:pt x="106" y="34"/>
                  </a:cubicBezTo>
                  <a:cubicBezTo>
                    <a:pt x="106" y="33"/>
                    <a:pt x="107" y="31"/>
                    <a:pt x="108" y="29"/>
                  </a:cubicBezTo>
                  <a:cubicBezTo>
                    <a:pt x="115" y="8"/>
                    <a:pt x="115" y="8"/>
                    <a:pt x="115" y="8"/>
                  </a:cubicBezTo>
                  <a:cubicBezTo>
                    <a:pt x="112" y="8"/>
                    <a:pt x="112" y="8"/>
                    <a:pt x="112" y="8"/>
                  </a:cubicBezTo>
                  <a:lnTo>
                    <a:pt x="108" y="20"/>
                  </a:lnTo>
                  <a:close/>
                  <a:moveTo>
                    <a:pt x="154" y="19"/>
                  </a:moveTo>
                  <a:cubicBezTo>
                    <a:pt x="154" y="21"/>
                    <a:pt x="154" y="22"/>
                    <a:pt x="153" y="23"/>
                  </a:cubicBezTo>
                  <a:cubicBezTo>
                    <a:pt x="153" y="24"/>
                    <a:pt x="152" y="25"/>
                    <a:pt x="151" y="25"/>
                  </a:cubicBezTo>
                  <a:cubicBezTo>
                    <a:pt x="150" y="26"/>
                    <a:pt x="149" y="26"/>
                    <a:pt x="148" y="26"/>
                  </a:cubicBezTo>
                  <a:cubicBezTo>
                    <a:pt x="147" y="26"/>
                    <a:pt x="146" y="26"/>
                    <a:pt x="146" y="25"/>
                  </a:cubicBezTo>
                  <a:cubicBezTo>
                    <a:pt x="145" y="25"/>
                    <a:pt x="145" y="24"/>
                    <a:pt x="144" y="23"/>
                  </a:cubicBezTo>
                  <a:cubicBezTo>
                    <a:pt x="144" y="22"/>
                    <a:pt x="144" y="21"/>
                    <a:pt x="144" y="19"/>
                  </a:cubicBezTo>
                  <a:cubicBezTo>
                    <a:pt x="144" y="8"/>
                    <a:pt x="144" y="8"/>
                    <a:pt x="144" y="8"/>
                  </a:cubicBezTo>
                  <a:cubicBezTo>
                    <a:pt x="141" y="8"/>
                    <a:pt x="141" y="8"/>
                    <a:pt x="141" y="8"/>
                  </a:cubicBezTo>
                  <a:cubicBezTo>
                    <a:pt x="141" y="21"/>
                    <a:pt x="141" y="21"/>
                    <a:pt x="141" y="21"/>
                  </a:cubicBezTo>
                  <a:cubicBezTo>
                    <a:pt x="141" y="22"/>
                    <a:pt x="141" y="23"/>
                    <a:pt x="141" y="24"/>
                  </a:cubicBezTo>
                  <a:cubicBezTo>
                    <a:pt x="141" y="25"/>
                    <a:pt x="141" y="26"/>
                    <a:pt x="142" y="27"/>
                  </a:cubicBezTo>
                  <a:cubicBezTo>
                    <a:pt x="142" y="27"/>
                    <a:pt x="143" y="28"/>
                    <a:pt x="144" y="28"/>
                  </a:cubicBezTo>
                  <a:cubicBezTo>
                    <a:pt x="145" y="29"/>
                    <a:pt x="146" y="29"/>
                    <a:pt x="148" y="29"/>
                  </a:cubicBezTo>
                  <a:cubicBezTo>
                    <a:pt x="150" y="29"/>
                    <a:pt x="153" y="28"/>
                    <a:pt x="154" y="26"/>
                  </a:cubicBezTo>
                  <a:cubicBezTo>
                    <a:pt x="154" y="29"/>
                    <a:pt x="154" y="29"/>
                    <a:pt x="154" y="29"/>
                  </a:cubicBezTo>
                  <a:cubicBezTo>
                    <a:pt x="157" y="29"/>
                    <a:pt x="157" y="29"/>
                    <a:pt x="157" y="29"/>
                  </a:cubicBezTo>
                  <a:cubicBezTo>
                    <a:pt x="157" y="8"/>
                    <a:pt x="157" y="8"/>
                    <a:pt x="157" y="8"/>
                  </a:cubicBezTo>
                  <a:cubicBezTo>
                    <a:pt x="154" y="8"/>
                    <a:pt x="154" y="8"/>
                    <a:pt x="154" y="8"/>
                  </a:cubicBezTo>
                  <a:lnTo>
                    <a:pt x="154" y="19"/>
                  </a:lnTo>
                  <a:close/>
                  <a:moveTo>
                    <a:pt x="392" y="9"/>
                  </a:moveTo>
                  <a:cubicBezTo>
                    <a:pt x="391" y="8"/>
                    <a:pt x="389" y="7"/>
                    <a:pt x="387" y="7"/>
                  </a:cubicBezTo>
                  <a:cubicBezTo>
                    <a:pt x="384" y="7"/>
                    <a:pt x="382" y="9"/>
                    <a:pt x="381" y="11"/>
                  </a:cubicBezTo>
                  <a:cubicBezTo>
                    <a:pt x="380" y="10"/>
                    <a:pt x="379" y="9"/>
                    <a:pt x="378" y="8"/>
                  </a:cubicBezTo>
                  <a:cubicBezTo>
                    <a:pt x="377" y="8"/>
                    <a:pt x="376" y="7"/>
                    <a:pt x="375" y="7"/>
                  </a:cubicBezTo>
                  <a:cubicBezTo>
                    <a:pt x="373" y="7"/>
                    <a:pt x="372" y="8"/>
                    <a:pt x="371" y="8"/>
                  </a:cubicBezTo>
                  <a:cubicBezTo>
                    <a:pt x="370" y="9"/>
                    <a:pt x="369" y="10"/>
                    <a:pt x="368" y="11"/>
                  </a:cubicBezTo>
                  <a:cubicBezTo>
                    <a:pt x="368" y="8"/>
                    <a:pt x="368" y="8"/>
                    <a:pt x="368" y="8"/>
                  </a:cubicBezTo>
                  <a:cubicBezTo>
                    <a:pt x="365" y="8"/>
                    <a:pt x="365" y="8"/>
                    <a:pt x="365" y="8"/>
                  </a:cubicBezTo>
                  <a:cubicBezTo>
                    <a:pt x="365" y="29"/>
                    <a:pt x="365" y="29"/>
                    <a:pt x="365" y="29"/>
                  </a:cubicBezTo>
                  <a:cubicBezTo>
                    <a:pt x="369" y="29"/>
                    <a:pt x="369" y="29"/>
                    <a:pt x="369" y="29"/>
                  </a:cubicBezTo>
                  <a:cubicBezTo>
                    <a:pt x="369" y="18"/>
                    <a:pt x="369" y="18"/>
                    <a:pt x="369" y="18"/>
                  </a:cubicBezTo>
                  <a:cubicBezTo>
                    <a:pt x="369" y="16"/>
                    <a:pt x="369" y="15"/>
                    <a:pt x="369" y="14"/>
                  </a:cubicBezTo>
                  <a:cubicBezTo>
                    <a:pt x="370" y="13"/>
                    <a:pt x="370" y="12"/>
                    <a:pt x="371" y="11"/>
                  </a:cubicBezTo>
                  <a:cubicBezTo>
                    <a:pt x="372" y="11"/>
                    <a:pt x="373" y="10"/>
                    <a:pt x="374" y="10"/>
                  </a:cubicBezTo>
                  <a:cubicBezTo>
                    <a:pt x="375" y="10"/>
                    <a:pt x="376" y="11"/>
                    <a:pt x="377" y="12"/>
                  </a:cubicBezTo>
                  <a:cubicBezTo>
                    <a:pt x="377" y="12"/>
                    <a:pt x="378" y="14"/>
                    <a:pt x="378" y="15"/>
                  </a:cubicBezTo>
                  <a:cubicBezTo>
                    <a:pt x="378" y="29"/>
                    <a:pt x="378" y="29"/>
                    <a:pt x="378" y="29"/>
                  </a:cubicBezTo>
                  <a:cubicBezTo>
                    <a:pt x="381" y="29"/>
                    <a:pt x="381" y="29"/>
                    <a:pt x="381" y="29"/>
                  </a:cubicBezTo>
                  <a:cubicBezTo>
                    <a:pt x="381" y="17"/>
                    <a:pt x="381" y="17"/>
                    <a:pt x="381" y="17"/>
                  </a:cubicBezTo>
                  <a:cubicBezTo>
                    <a:pt x="381" y="14"/>
                    <a:pt x="382" y="13"/>
                    <a:pt x="383" y="12"/>
                  </a:cubicBezTo>
                  <a:cubicBezTo>
                    <a:pt x="384" y="11"/>
                    <a:pt x="385" y="10"/>
                    <a:pt x="386" y="10"/>
                  </a:cubicBezTo>
                  <a:cubicBezTo>
                    <a:pt x="387" y="10"/>
                    <a:pt x="388" y="11"/>
                    <a:pt x="388" y="11"/>
                  </a:cubicBezTo>
                  <a:cubicBezTo>
                    <a:pt x="389" y="11"/>
                    <a:pt x="389" y="12"/>
                    <a:pt x="390" y="13"/>
                  </a:cubicBezTo>
                  <a:cubicBezTo>
                    <a:pt x="390" y="13"/>
                    <a:pt x="390" y="14"/>
                    <a:pt x="390" y="16"/>
                  </a:cubicBezTo>
                  <a:cubicBezTo>
                    <a:pt x="390" y="29"/>
                    <a:pt x="390" y="29"/>
                    <a:pt x="390" y="29"/>
                  </a:cubicBezTo>
                  <a:cubicBezTo>
                    <a:pt x="393" y="29"/>
                    <a:pt x="393" y="29"/>
                    <a:pt x="393" y="29"/>
                  </a:cubicBezTo>
                  <a:cubicBezTo>
                    <a:pt x="393" y="14"/>
                    <a:pt x="393" y="14"/>
                    <a:pt x="393" y="14"/>
                  </a:cubicBezTo>
                  <a:cubicBezTo>
                    <a:pt x="393" y="12"/>
                    <a:pt x="393" y="10"/>
                    <a:pt x="392" y="9"/>
                  </a:cubicBezTo>
                  <a:close/>
                  <a:moveTo>
                    <a:pt x="51" y="20"/>
                  </a:moveTo>
                  <a:cubicBezTo>
                    <a:pt x="50" y="24"/>
                    <a:pt x="50" y="24"/>
                    <a:pt x="50" y="24"/>
                  </a:cubicBezTo>
                  <a:cubicBezTo>
                    <a:pt x="49" y="20"/>
                    <a:pt x="49" y="20"/>
                    <a:pt x="49" y="20"/>
                  </a:cubicBezTo>
                  <a:cubicBezTo>
                    <a:pt x="45" y="8"/>
                    <a:pt x="45" y="8"/>
                    <a:pt x="45" y="8"/>
                  </a:cubicBezTo>
                  <a:cubicBezTo>
                    <a:pt x="42" y="8"/>
                    <a:pt x="42" y="8"/>
                    <a:pt x="42" y="8"/>
                  </a:cubicBezTo>
                  <a:cubicBezTo>
                    <a:pt x="38" y="20"/>
                    <a:pt x="38" y="20"/>
                    <a:pt x="38" y="20"/>
                  </a:cubicBezTo>
                  <a:cubicBezTo>
                    <a:pt x="38" y="23"/>
                    <a:pt x="37" y="24"/>
                    <a:pt x="37" y="24"/>
                  </a:cubicBezTo>
                  <a:cubicBezTo>
                    <a:pt x="36" y="20"/>
                    <a:pt x="36" y="20"/>
                    <a:pt x="36" y="20"/>
                  </a:cubicBezTo>
                  <a:cubicBezTo>
                    <a:pt x="33" y="8"/>
                    <a:pt x="33" y="8"/>
                    <a:pt x="33" y="8"/>
                  </a:cubicBezTo>
                  <a:cubicBezTo>
                    <a:pt x="29" y="8"/>
                    <a:pt x="29" y="8"/>
                    <a:pt x="29" y="8"/>
                  </a:cubicBezTo>
                  <a:cubicBezTo>
                    <a:pt x="36" y="29"/>
                    <a:pt x="36" y="29"/>
                    <a:pt x="36" y="29"/>
                  </a:cubicBezTo>
                  <a:cubicBezTo>
                    <a:pt x="39" y="29"/>
                    <a:pt x="39" y="29"/>
                    <a:pt x="39" y="29"/>
                  </a:cubicBezTo>
                  <a:cubicBezTo>
                    <a:pt x="43" y="13"/>
                    <a:pt x="43" y="13"/>
                    <a:pt x="43" y="13"/>
                  </a:cubicBezTo>
                  <a:cubicBezTo>
                    <a:pt x="44" y="16"/>
                    <a:pt x="44" y="16"/>
                    <a:pt x="44" y="16"/>
                  </a:cubicBezTo>
                  <a:cubicBezTo>
                    <a:pt x="48" y="29"/>
                    <a:pt x="48" y="29"/>
                    <a:pt x="48" y="29"/>
                  </a:cubicBezTo>
                  <a:cubicBezTo>
                    <a:pt x="51" y="29"/>
                    <a:pt x="51" y="29"/>
                    <a:pt x="51" y="29"/>
                  </a:cubicBezTo>
                  <a:cubicBezTo>
                    <a:pt x="58" y="8"/>
                    <a:pt x="58" y="8"/>
                    <a:pt x="58" y="8"/>
                  </a:cubicBezTo>
                  <a:cubicBezTo>
                    <a:pt x="54" y="8"/>
                    <a:pt x="54" y="8"/>
                    <a:pt x="54" y="8"/>
                  </a:cubicBezTo>
                  <a:lnTo>
                    <a:pt x="51" y="20"/>
                  </a:lnTo>
                  <a:close/>
                  <a:moveTo>
                    <a:pt x="22" y="20"/>
                  </a:moveTo>
                  <a:cubicBezTo>
                    <a:pt x="21" y="24"/>
                    <a:pt x="21" y="24"/>
                    <a:pt x="21" y="24"/>
                  </a:cubicBezTo>
                  <a:cubicBezTo>
                    <a:pt x="20" y="20"/>
                    <a:pt x="20" y="20"/>
                    <a:pt x="20" y="20"/>
                  </a:cubicBezTo>
                  <a:cubicBezTo>
                    <a:pt x="17" y="8"/>
                    <a:pt x="17" y="8"/>
                    <a:pt x="17" y="8"/>
                  </a:cubicBezTo>
                  <a:cubicBezTo>
                    <a:pt x="13" y="8"/>
                    <a:pt x="13" y="8"/>
                    <a:pt x="13" y="8"/>
                  </a:cubicBezTo>
                  <a:cubicBezTo>
                    <a:pt x="10" y="20"/>
                    <a:pt x="10" y="20"/>
                    <a:pt x="10" y="20"/>
                  </a:cubicBezTo>
                  <a:cubicBezTo>
                    <a:pt x="9" y="23"/>
                    <a:pt x="9" y="24"/>
                    <a:pt x="9" y="24"/>
                  </a:cubicBezTo>
                  <a:cubicBezTo>
                    <a:pt x="7" y="20"/>
                    <a:pt x="7" y="20"/>
                    <a:pt x="7" y="20"/>
                  </a:cubicBezTo>
                  <a:cubicBezTo>
                    <a:pt x="4" y="8"/>
                    <a:pt x="4" y="8"/>
                    <a:pt x="4" y="8"/>
                  </a:cubicBezTo>
                  <a:cubicBezTo>
                    <a:pt x="0" y="8"/>
                    <a:pt x="0" y="8"/>
                    <a:pt x="0" y="8"/>
                  </a:cubicBezTo>
                  <a:cubicBezTo>
                    <a:pt x="7" y="29"/>
                    <a:pt x="7" y="29"/>
                    <a:pt x="7" y="29"/>
                  </a:cubicBezTo>
                  <a:cubicBezTo>
                    <a:pt x="10" y="29"/>
                    <a:pt x="10" y="29"/>
                    <a:pt x="10" y="29"/>
                  </a:cubicBezTo>
                  <a:cubicBezTo>
                    <a:pt x="15" y="13"/>
                    <a:pt x="15" y="13"/>
                    <a:pt x="15" y="13"/>
                  </a:cubicBezTo>
                  <a:cubicBezTo>
                    <a:pt x="15" y="16"/>
                    <a:pt x="15" y="16"/>
                    <a:pt x="15" y="16"/>
                  </a:cubicBezTo>
                  <a:cubicBezTo>
                    <a:pt x="19" y="29"/>
                    <a:pt x="19" y="29"/>
                    <a:pt x="19" y="29"/>
                  </a:cubicBezTo>
                  <a:cubicBezTo>
                    <a:pt x="22" y="29"/>
                    <a:pt x="22" y="29"/>
                    <a:pt x="22" y="29"/>
                  </a:cubicBezTo>
                  <a:cubicBezTo>
                    <a:pt x="29" y="8"/>
                    <a:pt x="29" y="8"/>
                    <a:pt x="29" y="8"/>
                  </a:cubicBezTo>
                  <a:cubicBezTo>
                    <a:pt x="25" y="8"/>
                    <a:pt x="25" y="8"/>
                    <a:pt x="25" y="8"/>
                  </a:cubicBezTo>
                  <a:lnTo>
                    <a:pt x="22" y="20"/>
                  </a:lnTo>
                  <a:close/>
                  <a:moveTo>
                    <a:pt x="88" y="29"/>
                  </a:moveTo>
                  <a:cubicBezTo>
                    <a:pt x="92" y="29"/>
                    <a:pt x="92" y="29"/>
                    <a:pt x="92" y="29"/>
                  </a:cubicBezTo>
                  <a:cubicBezTo>
                    <a:pt x="92" y="25"/>
                    <a:pt x="92" y="25"/>
                    <a:pt x="92" y="25"/>
                  </a:cubicBezTo>
                  <a:cubicBezTo>
                    <a:pt x="88" y="25"/>
                    <a:pt x="88" y="25"/>
                    <a:pt x="88" y="25"/>
                  </a:cubicBezTo>
                  <a:lnTo>
                    <a:pt x="88" y="29"/>
                  </a:lnTo>
                  <a:close/>
                  <a:moveTo>
                    <a:pt x="80" y="20"/>
                  </a:moveTo>
                  <a:cubicBezTo>
                    <a:pt x="78" y="24"/>
                    <a:pt x="78" y="24"/>
                    <a:pt x="78" y="24"/>
                  </a:cubicBezTo>
                  <a:cubicBezTo>
                    <a:pt x="77" y="20"/>
                    <a:pt x="77" y="20"/>
                    <a:pt x="77" y="20"/>
                  </a:cubicBezTo>
                  <a:cubicBezTo>
                    <a:pt x="74" y="8"/>
                    <a:pt x="74" y="8"/>
                    <a:pt x="74" y="8"/>
                  </a:cubicBezTo>
                  <a:cubicBezTo>
                    <a:pt x="71" y="8"/>
                    <a:pt x="71" y="8"/>
                    <a:pt x="71" y="8"/>
                  </a:cubicBezTo>
                  <a:cubicBezTo>
                    <a:pt x="67" y="20"/>
                    <a:pt x="67" y="20"/>
                    <a:pt x="67" y="20"/>
                  </a:cubicBezTo>
                  <a:cubicBezTo>
                    <a:pt x="67" y="23"/>
                    <a:pt x="66" y="24"/>
                    <a:pt x="66" y="24"/>
                  </a:cubicBezTo>
                  <a:cubicBezTo>
                    <a:pt x="65" y="20"/>
                    <a:pt x="65" y="20"/>
                    <a:pt x="65" y="20"/>
                  </a:cubicBezTo>
                  <a:cubicBezTo>
                    <a:pt x="62" y="8"/>
                    <a:pt x="62" y="8"/>
                    <a:pt x="62" y="8"/>
                  </a:cubicBezTo>
                  <a:cubicBezTo>
                    <a:pt x="58" y="8"/>
                    <a:pt x="58" y="8"/>
                    <a:pt x="58" y="8"/>
                  </a:cubicBezTo>
                  <a:cubicBezTo>
                    <a:pt x="64" y="29"/>
                    <a:pt x="64" y="29"/>
                    <a:pt x="64" y="29"/>
                  </a:cubicBezTo>
                  <a:cubicBezTo>
                    <a:pt x="68" y="29"/>
                    <a:pt x="68" y="29"/>
                    <a:pt x="68" y="29"/>
                  </a:cubicBezTo>
                  <a:cubicBezTo>
                    <a:pt x="72" y="13"/>
                    <a:pt x="72" y="13"/>
                    <a:pt x="72" y="13"/>
                  </a:cubicBezTo>
                  <a:cubicBezTo>
                    <a:pt x="73" y="16"/>
                    <a:pt x="73" y="16"/>
                    <a:pt x="73" y="16"/>
                  </a:cubicBezTo>
                  <a:cubicBezTo>
                    <a:pt x="76" y="29"/>
                    <a:pt x="76" y="29"/>
                    <a:pt x="76" y="29"/>
                  </a:cubicBezTo>
                  <a:cubicBezTo>
                    <a:pt x="80" y="29"/>
                    <a:pt x="80" y="29"/>
                    <a:pt x="80" y="29"/>
                  </a:cubicBezTo>
                  <a:cubicBezTo>
                    <a:pt x="87" y="8"/>
                    <a:pt x="87" y="8"/>
                    <a:pt x="87" y="8"/>
                  </a:cubicBezTo>
                  <a:cubicBezTo>
                    <a:pt x="83" y="8"/>
                    <a:pt x="83" y="8"/>
                    <a:pt x="83" y="8"/>
                  </a:cubicBezTo>
                  <a:lnTo>
                    <a:pt x="80" y="20"/>
                  </a:lnTo>
                  <a:close/>
                  <a:moveTo>
                    <a:pt x="214" y="7"/>
                  </a:moveTo>
                  <a:cubicBezTo>
                    <a:pt x="211" y="7"/>
                    <a:pt x="208" y="8"/>
                    <a:pt x="207" y="10"/>
                  </a:cubicBezTo>
                  <a:cubicBezTo>
                    <a:pt x="205" y="12"/>
                    <a:pt x="204" y="15"/>
                    <a:pt x="204" y="18"/>
                  </a:cubicBezTo>
                  <a:cubicBezTo>
                    <a:pt x="204" y="22"/>
                    <a:pt x="205" y="24"/>
                    <a:pt x="207" y="26"/>
                  </a:cubicBezTo>
                  <a:cubicBezTo>
                    <a:pt x="208" y="28"/>
                    <a:pt x="211" y="29"/>
                    <a:pt x="214" y="29"/>
                  </a:cubicBezTo>
                  <a:cubicBezTo>
                    <a:pt x="216" y="29"/>
                    <a:pt x="218" y="29"/>
                    <a:pt x="220" y="27"/>
                  </a:cubicBezTo>
                  <a:cubicBezTo>
                    <a:pt x="221" y="26"/>
                    <a:pt x="222" y="25"/>
                    <a:pt x="223" y="22"/>
                  </a:cubicBezTo>
                  <a:cubicBezTo>
                    <a:pt x="219" y="22"/>
                    <a:pt x="219" y="22"/>
                    <a:pt x="219" y="22"/>
                  </a:cubicBezTo>
                  <a:cubicBezTo>
                    <a:pt x="219" y="23"/>
                    <a:pt x="218" y="25"/>
                    <a:pt x="217" y="25"/>
                  </a:cubicBezTo>
                  <a:cubicBezTo>
                    <a:pt x="216" y="26"/>
                    <a:pt x="215" y="26"/>
                    <a:pt x="214" y="26"/>
                  </a:cubicBezTo>
                  <a:cubicBezTo>
                    <a:pt x="212" y="26"/>
                    <a:pt x="211" y="26"/>
                    <a:pt x="210" y="24"/>
                  </a:cubicBezTo>
                  <a:cubicBezTo>
                    <a:pt x="208" y="23"/>
                    <a:pt x="208" y="21"/>
                    <a:pt x="208" y="19"/>
                  </a:cubicBezTo>
                  <a:cubicBezTo>
                    <a:pt x="223" y="19"/>
                    <a:pt x="223" y="19"/>
                    <a:pt x="223" y="19"/>
                  </a:cubicBezTo>
                  <a:cubicBezTo>
                    <a:pt x="223" y="19"/>
                    <a:pt x="223" y="18"/>
                    <a:pt x="223" y="18"/>
                  </a:cubicBezTo>
                  <a:cubicBezTo>
                    <a:pt x="223" y="15"/>
                    <a:pt x="222" y="12"/>
                    <a:pt x="220" y="10"/>
                  </a:cubicBezTo>
                  <a:cubicBezTo>
                    <a:pt x="219" y="8"/>
                    <a:pt x="216" y="7"/>
                    <a:pt x="214" y="7"/>
                  </a:cubicBezTo>
                  <a:close/>
                  <a:moveTo>
                    <a:pt x="208" y="16"/>
                  </a:moveTo>
                  <a:cubicBezTo>
                    <a:pt x="208" y="14"/>
                    <a:pt x="209" y="13"/>
                    <a:pt x="210" y="12"/>
                  </a:cubicBezTo>
                  <a:cubicBezTo>
                    <a:pt x="211" y="11"/>
                    <a:pt x="212" y="10"/>
                    <a:pt x="214" y="10"/>
                  </a:cubicBezTo>
                  <a:cubicBezTo>
                    <a:pt x="215" y="10"/>
                    <a:pt x="217" y="11"/>
                    <a:pt x="218" y="12"/>
                  </a:cubicBezTo>
                  <a:cubicBezTo>
                    <a:pt x="219" y="13"/>
                    <a:pt x="219" y="15"/>
                    <a:pt x="219" y="16"/>
                  </a:cubicBezTo>
                  <a:lnTo>
                    <a:pt x="208" y="16"/>
                  </a:lnTo>
                  <a:close/>
                  <a:moveTo>
                    <a:pt x="285" y="26"/>
                  </a:moveTo>
                  <a:cubicBezTo>
                    <a:pt x="284" y="26"/>
                    <a:pt x="284" y="26"/>
                    <a:pt x="283" y="25"/>
                  </a:cubicBezTo>
                  <a:cubicBezTo>
                    <a:pt x="283" y="25"/>
                    <a:pt x="283" y="25"/>
                    <a:pt x="283" y="25"/>
                  </a:cubicBezTo>
                  <a:cubicBezTo>
                    <a:pt x="283" y="24"/>
                    <a:pt x="283" y="24"/>
                    <a:pt x="283" y="23"/>
                  </a:cubicBezTo>
                  <a:cubicBezTo>
                    <a:pt x="283" y="11"/>
                    <a:pt x="283" y="11"/>
                    <a:pt x="283" y="11"/>
                  </a:cubicBezTo>
                  <a:cubicBezTo>
                    <a:pt x="286" y="11"/>
                    <a:pt x="286" y="11"/>
                    <a:pt x="286" y="11"/>
                  </a:cubicBezTo>
                  <a:cubicBezTo>
                    <a:pt x="286" y="8"/>
                    <a:pt x="286" y="8"/>
                    <a:pt x="286" y="8"/>
                  </a:cubicBezTo>
                  <a:cubicBezTo>
                    <a:pt x="283" y="8"/>
                    <a:pt x="283" y="8"/>
                    <a:pt x="283" y="8"/>
                  </a:cubicBezTo>
                  <a:cubicBezTo>
                    <a:pt x="283" y="1"/>
                    <a:pt x="283" y="1"/>
                    <a:pt x="283" y="1"/>
                  </a:cubicBezTo>
                  <a:cubicBezTo>
                    <a:pt x="279" y="3"/>
                    <a:pt x="279" y="3"/>
                    <a:pt x="279" y="3"/>
                  </a:cubicBezTo>
                  <a:cubicBezTo>
                    <a:pt x="279" y="8"/>
                    <a:pt x="279" y="8"/>
                    <a:pt x="279" y="8"/>
                  </a:cubicBezTo>
                  <a:cubicBezTo>
                    <a:pt x="277" y="8"/>
                    <a:pt x="277" y="8"/>
                    <a:pt x="277" y="8"/>
                  </a:cubicBezTo>
                  <a:cubicBezTo>
                    <a:pt x="277" y="11"/>
                    <a:pt x="277" y="11"/>
                    <a:pt x="277" y="11"/>
                  </a:cubicBezTo>
                  <a:cubicBezTo>
                    <a:pt x="279" y="11"/>
                    <a:pt x="279" y="11"/>
                    <a:pt x="279" y="11"/>
                  </a:cubicBezTo>
                  <a:cubicBezTo>
                    <a:pt x="279" y="23"/>
                    <a:pt x="279" y="23"/>
                    <a:pt x="279" y="23"/>
                  </a:cubicBezTo>
                  <a:cubicBezTo>
                    <a:pt x="279" y="25"/>
                    <a:pt x="279" y="26"/>
                    <a:pt x="280" y="27"/>
                  </a:cubicBezTo>
                  <a:cubicBezTo>
                    <a:pt x="280" y="27"/>
                    <a:pt x="280" y="28"/>
                    <a:pt x="281" y="28"/>
                  </a:cubicBezTo>
                  <a:cubicBezTo>
                    <a:pt x="282" y="29"/>
                    <a:pt x="283" y="29"/>
                    <a:pt x="284" y="29"/>
                  </a:cubicBezTo>
                  <a:cubicBezTo>
                    <a:pt x="285" y="29"/>
                    <a:pt x="286" y="29"/>
                    <a:pt x="287" y="29"/>
                  </a:cubicBezTo>
                  <a:cubicBezTo>
                    <a:pt x="286" y="26"/>
                    <a:pt x="286" y="26"/>
                    <a:pt x="286" y="26"/>
                  </a:cubicBezTo>
                  <a:cubicBezTo>
                    <a:pt x="286" y="26"/>
                    <a:pt x="285" y="26"/>
                    <a:pt x="285" y="26"/>
                  </a:cubicBezTo>
                  <a:close/>
                  <a:moveTo>
                    <a:pt x="335" y="25"/>
                  </a:moveTo>
                  <a:cubicBezTo>
                    <a:pt x="334" y="26"/>
                    <a:pt x="333" y="26"/>
                    <a:pt x="331" y="26"/>
                  </a:cubicBezTo>
                  <a:cubicBezTo>
                    <a:pt x="330" y="26"/>
                    <a:pt x="328" y="26"/>
                    <a:pt x="327" y="24"/>
                  </a:cubicBezTo>
                  <a:cubicBezTo>
                    <a:pt x="326" y="23"/>
                    <a:pt x="326" y="21"/>
                    <a:pt x="326" y="18"/>
                  </a:cubicBezTo>
                  <a:cubicBezTo>
                    <a:pt x="326" y="16"/>
                    <a:pt x="326" y="14"/>
                    <a:pt x="327" y="12"/>
                  </a:cubicBezTo>
                  <a:cubicBezTo>
                    <a:pt x="328" y="11"/>
                    <a:pt x="330" y="10"/>
                    <a:pt x="332" y="10"/>
                  </a:cubicBezTo>
                  <a:cubicBezTo>
                    <a:pt x="333" y="10"/>
                    <a:pt x="334" y="11"/>
                    <a:pt x="335" y="11"/>
                  </a:cubicBezTo>
                  <a:cubicBezTo>
                    <a:pt x="335" y="12"/>
                    <a:pt x="336" y="13"/>
                    <a:pt x="336" y="15"/>
                  </a:cubicBezTo>
                  <a:cubicBezTo>
                    <a:pt x="340" y="14"/>
                    <a:pt x="340" y="14"/>
                    <a:pt x="340" y="14"/>
                  </a:cubicBezTo>
                  <a:cubicBezTo>
                    <a:pt x="339" y="12"/>
                    <a:pt x="338" y="10"/>
                    <a:pt x="337" y="9"/>
                  </a:cubicBezTo>
                  <a:cubicBezTo>
                    <a:pt x="335" y="8"/>
                    <a:pt x="334" y="7"/>
                    <a:pt x="331" y="7"/>
                  </a:cubicBezTo>
                  <a:cubicBezTo>
                    <a:pt x="330" y="7"/>
                    <a:pt x="328" y="8"/>
                    <a:pt x="326" y="9"/>
                  </a:cubicBezTo>
                  <a:cubicBezTo>
                    <a:pt x="325" y="10"/>
                    <a:pt x="324" y="11"/>
                    <a:pt x="323" y="12"/>
                  </a:cubicBezTo>
                  <a:cubicBezTo>
                    <a:pt x="322" y="14"/>
                    <a:pt x="322" y="16"/>
                    <a:pt x="322" y="18"/>
                  </a:cubicBezTo>
                  <a:cubicBezTo>
                    <a:pt x="322" y="22"/>
                    <a:pt x="323" y="24"/>
                    <a:pt x="325" y="26"/>
                  </a:cubicBezTo>
                  <a:cubicBezTo>
                    <a:pt x="326" y="28"/>
                    <a:pt x="329" y="29"/>
                    <a:pt x="331" y="29"/>
                  </a:cubicBezTo>
                  <a:cubicBezTo>
                    <a:pt x="334" y="29"/>
                    <a:pt x="336" y="28"/>
                    <a:pt x="337" y="27"/>
                  </a:cubicBezTo>
                  <a:cubicBezTo>
                    <a:pt x="339" y="26"/>
                    <a:pt x="340" y="24"/>
                    <a:pt x="340" y="22"/>
                  </a:cubicBezTo>
                  <a:cubicBezTo>
                    <a:pt x="337" y="21"/>
                    <a:pt x="337" y="21"/>
                    <a:pt x="337" y="21"/>
                  </a:cubicBezTo>
                  <a:cubicBezTo>
                    <a:pt x="336" y="23"/>
                    <a:pt x="336" y="24"/>
                    <a:pt x="335" y="25"/>
                  </a:cubicBezTo>
                  <a:close/>
                  <a:moveTo>
                    <a:pt x="298" y="7"/>
                  </a:moveTo>
                  <a:cubicBezTo>
                    <a:pt x="295" y="7"/>
                    <a:pt x="293" y="8"/>
                    <a:pt x="291" y="10"/>
                  </a:cubicBezTo>
                  <a:cubicBezTo>
                    <a:pt x="289" y="12"/>
                    <a:pt x="288" y="15"/>
                    <a:pt x="288" y="18"/>
                  </a:cubicBezTo>
                  <a:cubicBezTo>
                    <a:pt x="288" y="22"/>
                    <a:pt x="289" y="24"/>
                    <a:pt x="291" y="26"/>
                  </a:cubicBezTo>
                  <a:cubicBezTo>
                    <a:pt x="293" y="28"/>
                    <a:pt x="295" y="29"/>
                    <a:pt x="298" y="29"/>
                  </a:cubicBezTo>
                  <a:cubicBezTo>
                    <a:pt x="301" y="29"/>
                    <a:pt x="303" y="29"/>
                    <a:pt x="304" y="27"/>
                  </a:cubicBezTo>
                  <a:cubicBezTo>
                    <a:pt x="306" y="26"/>
                    <a:pt x="307" y="25"/>
                    <a:pt x="307" y="22"/>
                  </a:cubicBezTo>
                  <a:cubicBezTo>
                    <a:pt x="304" y="22"/>
                    <a:pt x="304" y="22"/>
                    <a:pt x="304" y="22"/>
                  </a:cubicBezTo>
                  <a:cubicBezTo>
                    <a:pt x="303" y="23"/>
                    <a:pt x="303" y="25"/>
                    <a:pt x="302" y="25"/>
                  </a:cubicBezTo>
                  <a:cubicBezTo>
                    <a:pt x="301" y="26"/>
                    <a:pt x="300" y="26"/>
                    <a:pt x="298" y="26"/>
                  </a:cubicBezTo>
                  <a:cubicBezTo>
                    <a:pt x="297" y="26"/>
                    <a:pt x="295" y="26"/>
                    <a:pt x="294" y="24"/>
                  </a:cubicBezTo>
                  <a:cubicBezTo>
                    <a:pt x="293" y="23"/>
                    <a:pt x="292" y="21"/>
                    <a:pt x="292" y="19"/>
                  </a:cubicBezTo>
                  <a:cubicBezTo>
                    <a:pt x="308" y="19"/>
                    <a:pt x="308" y="19"/>
                    <a:pt x="308" y="19"/>
                  </a:cubicBezTo>
                  <a:cubicBezTo>
                    <a:pt x="308" y="19"/>
                    <a:pt x="308" y="18"/>
                    <a:pt x="308" y="18"/>
                  </a:cubicBezTo>
                  <a:cubicBezTo>
                    <a:pt x="308" y="15"/>
                    <a:pt x="307" y="12"/>
                    <a:pt x="305" y="10"/>
                  </a:cubicBezTo>
                  <a:cubicBezTo>
                    <a:pt x="303" y="8"/>
                    <a:pt x="301" y="7"/>
                    <a:pt x="298" y="7"/>
                  </a:cubicBezTo>
                  <a:close/>
                  <a:moveTo>
                    <a:pt x="292" y="16"/>
                  </a:moveTo>
                  <a:cubicBezTo>
                    <a:pt x="292" y="14"/>
                    <a:pt x="293" y="13"/>
                    <a:pt x="294" y="12"/>
                  </a:cubicBezTo>
                  <a:cubicBezTo>
                    <a:pt x="295" y="11"/>
                    <a:pt x="297" y="10"/>
                    <a:pt x="298" y="10"/>
                  </a:cubicBezTo>
                  <a:cubicBezTo>
                    <a:pt x="300" y="10"/>
                    <a:pt x="301" y="11"/>
                    <a:pt x="303" y="12"/>
                  </a:cubicBezTo>
                  <a:cubicBezTo>
                    <a:pt x="303" y="13"/>
                    <a:pt x="304" y="15"/>
                    <a:pt x="304" y="16"/>
                  </a:cubicBezTo>
                  <a:lnTo>
                    <a:pt x="292" y="16"/>
                  </a:lnTo>
                  <a:close/>
                  <a:moveTo>
                    <a:pt x="270" y="4"/>
                  </a:moveTo>
                  <a:cubicBezTo>
                    <a:pt x="273" y="4"/>
                    <a:pt x="273" y="4"/>
                    <a:pt x="273" y="4"/>
                  </a:cubicBezTo>
                  <a:cubicBezTo>
                    <a:pt x="273" y="0"/>
                    <a:pt x="273" y="0"/>
                    <a:pt x="273" y="0"/>
                  </a:cubicBezTo>
                  <a:cubicBezTo>
                    <a:pt x="270" y="0"/>
                    <a:pt x="270" y="0"/>
                    <a:pt x="270" y="0"/>
                  </a:cubicBezTo>
                  <a:lnTo>
                    <a:pt x="270" y="4"/>
                  </a:lnTo>
                  <a:close/>
                  <a:moveTo>
                    <a:pt x="351" y="7"/>
                  </a:moveTo>
                  <a:cubicBezTo>
                    <a:pt x="349" y="7"/>
                    <a:pt x="347" y="8"/>
                    <a:pt x="345" y="10"/>
                  </a:cubicBezTo>
                  <a:cubicBezTo>
                    <a:pt x="343" y="12"/>
                    <a:pt x="342" y="14"/>
                    <a:pt x="342" y="18"/>
                  </a:cubicBezTo>
                  <a:cubicBezTo>
                    <a:pt x="342" y="22"/>
                    <a:pt x="343" y="24"/>
                    <a:pt x="344" y="26"/>
                  </a:cubicBezTo>
                  <a:cubicBezTo>
                    <a:pt x="346" y="28"/>
                    <a:pt x="349" y="29"/>
                    <a:pt x="351" y="29"/>
                  </a:cubicBezTo>
                  <a:cubicBezTo>
                    <a:pt x="353" y="29"/>
                    <a:pt x="355" y="29"/>
                    <a:pt x="356" y="28"/>
                  </a:cubicBezTo>
                  <a:cubicBezTo>
                    <a:pt x="358" y="27"/>
                    <a:pt x="359" y="26"/>
                    <a:pt x="360" y="24"/>
                  </a:cubicBezTo>
                  <a:cubicBezTo>
                    <a:pt x="361" y="23"/>
                    <a:pt x="361" y="21"/>
                    <a:pt x="361" y="18"/>
                  </a:cubicBezTo>
                  <a:cubicBezTo>
                    <a:pt x="361" y="15"/>
                    <a:pt x="360" y="12"/>
                    <a:pt x="358" y="10"/>
                  </a:cubicBezTo>
                  <a:cubicBezTo>
                    <a:pt x="357" y="8"/>
                    <a:pt x="354" y="7"/>
                    <a:pt x="351" y="7"/>
                  </a:cubicBezTo>
                  <a:close/>
                  <a:moveTo>
                    <a:pt x="356" y="24"/>
                  </a:moveTo>
                  <a:cubicBezTo>
                    <a:pt x="355" y="26"/>
                    <a:pt x="353" y="26"/>
                    <a:pt x="351" y="26"/>
                  </a:cubicBezTo>
                  <a:cubicBezTo>
                    <a:pt x="350" y="26"/>
                    <a:pt x="348" y="26"/>
                    <a:pt x="347" y="24"/>
                  </a:cubicBezTo>
                  <a:cubicBezTo>
                    <a:pt x="346" y="23"/>
                    <a:pt x="345" y="21"/>
                    <a:pt x="345" y="18"/>
                  </a:cubicBezTo>
                  <a:cubicBezTo>
                    <a:pt x="345" y="16"/>
                    <a:pt x="346" y="14"/>
                    <a:pt x="347" y="12"/>
                  </a:cubicBezTo>
                  <a:cubicBezTo>
                    <a:pt x="348" y="11"/>
                    <a:pt x="350" y="10"/>
                    <a:pt x="351" y="10"/>
                  </a:cubicBezTo>
                  <a:cubicBezTo>
                    <a:pt x="353" y="10"/>
                    <a:pt x="355" y="11"/>
                    <a:pt x="356" y="12"/>
                  </a:cubicBezTo>
                  <a:cubicBezTo>
                    <a:pt x="357" y="14"/>
                    <a:pt x="358" y="16"/>
                    <a:pt x="358" y="18"/>
                  </a:cubicBezTo>
                  <a:cubicBezTo>
                    <a:pt x="358" y="21"/>
                    <a:pt x="357" y="23"/>
                    <a:pt x="356" y="24"/>
                  </a:cubicBezTo>
                  <a:close/>
                  <a:moveTo>
                    <a:pt x="243" y="10"/>
                  </a:moveTo>
                  <a:cubicBezTo>
                    <a:pt x="242" y="9"/>
                    <a:pt x="241" y="9"/>
                    <a:pt x="240" y="8"/>
                  </a:cubicBezTo>
                  <a:cubicBezTo>
                    <a:pt x="239" y="8"/>
                    <a:pt x="238" y="7"/>
                    <a:pt x="237" y="7"/>
                  </a:cubicBezTo>
                  <a:cubicBezTo>
                    <a:pt x="234" y="7"/>
                    <a:pt x="232" y="8"/>
                    <a:pt x="231" y="10"/>
                  </a:cubicBezTo>
                  <a:cubicBezTo>
                    <a:pt x="231" y="0"/>
                    <a:pt x="231" y="0"/>
                    <a:pt x="231" y="0"/>
                  </a:cubicBezTo>
                  <a:cubicBezTo>
                    <a:pt x="227" y="0"/>
                    <a:pt x="227" y="0"/>
                    <a:pt x="227" y="0"/>
                  </a:cubicBezTo>
                  <a:cubicBezTo>
                    <a:pt x="227" y="29"/>
                    <a:pt x="227" y="29"/>
                    <a:pt x="227" y="29"/>
                  </a:cubicBezTo>
                  <a:cubicBezTo>
                    <a:pt x="231" y="29"/>
                    <a:pt x="231" y="29"/>
                    <a:pt x="231" y="29"/>
                  </a:cubicBezTo>
                  <a:cubicBezTo>
                    <a:pt x="231" y="26"/>
                    <a:pt x="231" y="26"/>
                    <a:pt x="231" y="26"/>
                  </a:cubicBezTo>
                  <a:cubicBezTo>
                    <a:pt x="232" y="28"/>
                    <a:pt x="234" y="29"/>
                    <a:pt x="236" y="29"/>
                  </a:cubicBezTo>
                  <a:cubicBezTo>
                    <a:pt x="239" y="29"/>
                    <a:pt x="241" y="28"/>
                    <a:pt x="243" y="26"/>
                  </a:cubicBezTo>
                  <a:cubicBezTo>
                    <a:pt x="244" y="24"/>
                    <a:pt x="245" y="22"/>
                    <a:pt x="245" y="18"/>
                  </a:cubicBezTo>
                  <a:cubicBezTo>
                    <a:pt x="245" y="16"/>
                    <a:pt x="245" y="15"/>
                    <a:pt x="245" y="14"/>
                  </a:cubicBezTo>
                  <a:cubicBezTo>
                    <a:pt x="244" y="12"/>
                    <a:pt x="244" y="11"/>
                    <a:pt x="243" y="10"/>
                  </a:cubicBezTo>
                  <a:close/>
                  <a:moveTo>
                    <a:pt x="240" y="24"/>
                  </a:moveTo>
                  <a:cubicBezTo>
                    <a:pt x="239" y="26"/>
                    <a:pt x="238" y="26"/>
                    <a:pt x="236" y="26"/>
                  </a:cubicBezTo>
                  <a:cubicBezTo>
                    <a:pt x="234" y="26"/>
                    <a:pt x="233" y="25"/>
                    <a:pt x="232" y="24"/>
                  </a:cubicBezTo>
                  <a:cubicBezTo>
                    <a:pt x="231" y="22"/>
                    <a:pt x="231" y="21"/>
                    <a:pt x="231" y="18"/>
                  </a:cubicBezTo>
                  <a:cubicBezTo>
                    <a:pt x="231" y="16"/>
                    <a:pt x="231" y="14"/>
                    <a:pt x="232" y="12"/>
                  </a:cubicBezTo>
                  <a:cubicBezTo>
                    <a:pt x="233" y="11"/>
                    <a:pt x="235" y="10"/>
                    <a:pt x="236" y="10"/>
                  </a:cubicBezTo>
                  <a:cubicBezTo>
                    <a:pt x="238" y="10"/>
                    <a:pt x="239" y="11"/>
                    <a:pt x="240" y="12"/>
                  </a:cubicBezTo>
                  <a:cubicBezTo>
                    <a:pt x="241" y="14"/>
                    <a:pt x="242" y="16"/>
                    <a:pt x="242" y="18"/>
                  </a:cubicBezTo>
                  <a:cubicBezTo>
                    <a:pt x="242" y="21"/>
                    <a:pt x="241" y="23"/>
                    <a:pt x="240" y="24"/>
                  </a:cubicBezTo>
                  <a:close/>
                  <a:moveTo>
                    <a:pt x="270" y="29"/>
                  </a:moveTo>
                  <a:cubicBezTo>
                    <a:pt x="273" y="29"/>
                    <a:pt x="273" y="29"/>
                    <a:pt x="273" y="29"/>
                  </a:cubicBezTo>
                  <a:cubicBezTo>
                    <a:pt x="273" y="8"/>
                    <a:pt x="273" y="8"/>
                    <a:pt x="273" y="8"/>
                  </a:cubicBezTo>
                  <a:cubicBezTo>
                    <a:pt x="270" y="8"/>
                    <a:pt x="270" y="8"/>
                    <a:pt x="270" y="8"/>
                  </a:cubicBezTo>
                  <a:lnTo>
                    <a:pt x="270" y="29"/>
                  </a:lnTo>
                  <a:close/>
                  <a:moveTo>
                    <a:pt x="313" y="29"/>
                  </a:moveTo>
                  <a:cubicBezTo>
                    <a:pt x="317" y="29"/>
                    <a:pt x="317" y="29"/>
                    <a:pt x="317" y="29"/>
                  </a:cubicBezTo>
                  <a:cubicBezTo>
                    <a:pt x="317" y="25"/>
                    <a:pt x="317" y="25"/>
                    <a:pt x="317" y="25"/>
                  </a:cubicBezTo>
                  <a:cubicBezTo>
                    <a:pt x="313" y="25"/>
                    <a:pt x="313" y="25"/>
                    <a:pt x="313" y="25"/>
                  </a:cubicBezTo>
                  <a:lnTo>
                    <a:pt x="313" y="29"/>
                  </a:lnTo>
                  <a:close/>
                  <a:moveTo>
                    <a:pt x="262" y="18"/>
                  </a:moveTo>
                  <a:cubicBezTo>
                    <a:pt x="261" y="17"/>
                    <a:pt x="260" y="17"/>
                    <a:pt x="257" y="16"/>
                  </a:cubicBezTo>
                  <a:cubicBezTo>
                    <a:pt x="255" y="16"/>
                    <a:pt x="254" y="15"/>
                    <a:pt x="254" y="15"/>
                  </a:cubicBezTo>
                  <a:cubicBezTo>
                    <a:pt x="253" y="15"/>
                    <a:pt x="253" y="15"/>
                    <a:pt x="253" y="14"/>
                  </a:cubicBezTo>
                  <a:cubicBezTo>
                    <a:pt x="252" y="14"/>
                    <a:pt x="252" y="13"/>
                    <a:pt x="252" y="13"/>
                  </a:cubicBezTo>
                  <a:cubicBezTo>
                    <a:pt x="252" y="12"/>
                    <a:pt x="253" y="12"/>
                    <a:pt x="253" y="11"/>
                  </a:cubicBezTo>
                  <a:cubicBezTo>
                    <a:pt x="254" y="11"/>
                    <a:pt x="255" y="10"/>
                    <a:pt x="257" y="10"/>
                  </a:cubicBezTo>
                  <a:cubicBezTo>
                    <a:pt x="258" y="10"/>
                    <a:pt x="259" y="11"/>
                    <a:pt x="260" y="11"/>
                  </a:cubicBezTo>
                  <a:cubicBezTo>
                    <a:pt x="261" y="12"/>
                    <a:pt x="261" y="13"/>
                    <a:pt x="261" y="14"/>
                  </a:cubicBezTo>
                  <a:cubicBezTo>
                    <a:pt x="265" y="13"/>
                    <a:pt x="265" y="13"/>
                    <a:pt x="265" y="13"/>
                  </a:cubicBezTo>
                  <a:cubicBezTo>
                    <a:pt x="264" y="12"/>
                    <a:pt x="264" y="11"/>
                    <a:pt x="263" y="10"/>
                  </a:cubicBezTo>
                  <a:cubicBezTo>
                    <a:pt x="263" y="9"/>
                    <a:pt x="262" y="9"/>
                    <a:pt x="261" y="8"/>
                  </a:cubicBezTo>
                  <a:cubicBezTo>
                    <a:pt x="260" y="8"/>
                    <a:pt x="258" y="7"/>
                    <a:pt x="256" y="7"/>
                  </a:cubicBezTo>
                  <a:cubicBezTo>
                    <a:pt x="255" y="7"/>
                    <a:pt x="254" y="8"/>
                    <a:pt x="253" y="8"/>
                  </a:cubicBezTo>
                  <a:cubicBezTo>
                    <a:pt x="252" y="8"/>
                    <a:pt x="252" y="8"/>
                    <a:pt x="251" y="9"/>
                  </a:cubicBezTo>
                  <a:cubicBezTo>
                    <a:pt x="250" y="9"/>
                    <a:pt x="250" y="10"/>
                    <a:pt x="249" y="11"/>
                  </a:cubicBezTo>
                  <a:cubicBezTo>
                    <a:pt x="249" y="12"/>
                    <a:pt x="249" y="12"/>
                    <a:pt x="249" y="13"/>
                  </a:cubicBezTo>
                  <a:cubicBezTo>
                    <a:pt x="249" y="14"/>
                    <a:pt x="249" y="15"/>
                    <a:pt x="250" y="16"/>
                  </a:cubicBezTo>
                  <a:cubicBezTo>
                    <a:pt x="250" y="17"/>
                    <a:pt x="251" y="18"/>
                    <a:pt x="252" y="18"/>
                  </a:cubicBezTo>
                  <a:cubicBezTo>
                    <a:pt x="253" y="19"/>
                    <a:pt x="255" y="19"/>
                    <a:pt x="257" y="20"/>
                  </a:cubicBezTo>
                  <a:cubicBezTo>
                    <a:pt x="259" y="20"/>
                    <a:pt x="260" y="21"/>
                    <a:pt x="261" y="21"/>
                  </a:cubicBezTo>
                  <a:cubicBezTo>
                    <a:pt x="262" y="22"/>
                    <a:pt x="262" y="22"/>
                    <a:pt x="262" y="23"/>
                  </a:cubicBezTo>
                  <a:cubicBezTo>
                    <a:pt x="262" y="24"/>
                    <a:pt x="261" y="25"/>
                    <a:pt x="261" y="25"/>
                  </a:cubicBezTo>
                  <a:cubicBezTo>
                    <a:pt x="260" y="26"/>
                    <a:pt x="259" y="26"/>
                    <a:pt x="257" y="26"/>
                  </a:cubicBezTo>
                  <a:cubicBezTo>
                    <a:pt x="255" y="26"/>
                    <a:pt x="254" y="26"/>
                    <a:pt x="253" y="25"/>
                  </a:cubicBezTo>
                  <a:cubicBezTo>
                    <a:pt x="252" y="24"/>
                    <a:pt x="252" y="23"/>
                    <a:pt x="252" y="22"/>
                  </a:cubicBezTo>
                  <a:cubicBezTo>
                    <a:pt x="248" y="22"/>
                    <a:pt x="248" y="22"/>
                    <a:pt x="248" y="22"/>
                  </a:cubicBezTo>
                  <a:cubicBezTo>
                    <a:pt x="249" y="25"/>
                    <a:pt x="250" y="26"/>
                    <a:pt x="251" y="27"/>
                  </a:cubicBezTo>
                  <a:cubicBezTo>
                    <a:pt x="252" y="29"/>
                    <a:pt x="254" y="29"/>
                    <a:pt x="257" y="29"/>
                  </a:cubicBezTo>
                  <a:cubicBezTo>
                    <a:pt x="259" y="29"/>
                    <a:pt x="260" y="29"/>
                    <a:pt x="261" y="28"/>
                  </a:cubicBezTo>
                  <a:cubicBezTo>
                    <a:pt x="263" y="28"/>
                    <a:pt x="264" y="27"/>
                    <a:pt x="264" y="26"/>
                  </a:cubicBezTo>
                  <a:cubicBezTo>
                    <a:pt x="265" y="25"/>
                    <a:pt x="265" y="24"/>
                    <a:pt x="265" y="23"/>
                  </a:cubicBezTo>
                  <a:cubicBezTo>
                    <a:pt x="265" y="21"/>
                    <a:pt x="265" y="20"/>
                    <a:pt x="265" y="20"/>
                  </a:cubicBezTo>
                  <a:cubicBezTo>
                    <a:pt x="264" y="19"/>
                    <a:pt x="263" y="18"/>
                    <a:pt x="262" y="18"/>
                  </a:cubicBezTo>
                  <a:close/>
                </a:path>
              </a:pathLst>
            </a:custGeom>
            <a:solidFill>
              <a:schemeClr val="bg1">
                <a:alpha val="50000"/>
              </a:schemeClr>
            </a:solidFill>
            <a:ln>
              <a:noFill/>
            </a:ln>
            <a:extLst/>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sp>
        <p:nvSpPr>
          <p:cNvPr id="5" name="Rectangle 4"/>
          <p:cNvSpPr/>
          <p:nvPr userDrawn="1"/>
        </p:nvSpPr>
        <p:spPr>
          <a:xfrm>
            <a:off x="0" y="6714000"/>
            <a:ext cx="9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a:grpSpLocks/>
          </p:cNvGrpSpPr>
          <p:nvPr userDrawn="1"/>
        </p:nvGrpSpPr>
        <p:grpSpPr>
          <a:xfrm>
            <a:off x="1588" y="908050"/>
            <a:ext cx="790575" cy="1831975"/>
            <a:chOff x="4952858" y="1717675"/>
            <a:chExt cx="1016000" cy="2339975"/>
          </a:xfrm>
        </p:grpSpPr>
        <p:grpSp>
          <p:nvGrpSpPr>
            <p:cNvPr id="24" name="Group 23"/>
            <p:cNvGrpSpPr/>
            <p:nvPr userDrawn="1"/>
          </p:nvGrpSpPr>
          <p:grpSpPr>
            <a:xfrm>
              <a:off x="4952858" y="3181350"/>
              <a:ext cx="1016000" cy="584200"/>
              <a:chOff x="3413126" y="3181350"/>
              <a:chExt cx="1016000" cy="584200"/>
            </a:xfrm>
          </p:grpSpPr>
          <p:sp>
            <p:nvSpPr>
              <p:cNvPr id="61" name="Freeform 35"/>
              <p:cNvSpPr>
                <a:spLocks/>
              </p:cNvSpPr>
              <p:nvPr userDrawn="1"/>
            </p:nvSpPr>
            <p:spPr bwMode="auto">
              <a:xfrm>
                <a:off x="3921126" y="3473450"/>
                <a:ext cx="508000" cy="292100"/>
              </a:xfrm>
              <a:custGeom>
                <a:avLst/>
                <a:gdLst>
                  <a:gd name="T0" fmla="*/ 0 w 320"/>
                  <a:gd name="T1" fmla="*/ 184 h 184"/>
                  <a:gd name="T2" fmla="*/ 0 w 320"/>
                  <a:gd name="T3" fmla="*/ 184 h 184"/>
                  <a:gd name="T4" fmla="*/ 32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0" y="184"/>
                    </a:lnTo>
                    <a:lnTo>
                      <a:pt x="320" y="0"/>
                    </a:lnTo>
                    <a:lnTo>
                      <a:pt x="0" y="0"/>
                    </a:lnTo>
                    <a:lnTo>
                      <a:pt x="0" y="184"/>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62" name="Freeform 38"/>
              <p:cNvSpPr>
                <a:spLocks/>
              </p:cNvSpPr>
              <p:nvPr userDrawn="1"/>
            </p:nvSpPr>
            <p:spPr bwMode="auto">
              <a:xfrm>
                <a:off x="3921126" y="3181350"/>
                <a:ext cx="508000" cy="292100"/>
              </a:xfrm>
              <a:custGeom>
                <a:avLst/>
                <a:gdLst>
                  <a:gd name="T0" fmla="*/ 0 w 320"/>
                  <a:gd name="T1" fmla="*/ 0 h 184"/>
                  <a:gd name="T2" fmla="*/ 0 w 320"/>
                  <a:gd name="T3" fmla="*/ 184 h 184"/>
                  <a:gd name="T4" fmla="*/ 320 w 320"/>
                  <a:gd name="T5" fmla="*/ 184 h 184"/>
                  <a:gd name="T6" fmla="*/ 320 w 320"/>
                  <a:gd name="T7" fmla="*/ 184 h 184"/>
                  <a:gd name="T8" fmla="*/ 0 w 320"/>
                  <a:gd name="T9" fmla="*/ 0 h 184"/>
                  <a:gd name="T10" fmla="*/ 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0" y="0"/>
                    </a:moveTo>
                    <a:lnTo>
                      <a:pt x="0" y="184"/>
                    </a:lnTo>
                    <a:lnTo>
                      <a:pt x="320" y="184"/>
                    </a:lnTo>
                    <a:lnTo>
                      <a:pt x="320" y="184"/>
                    </a:lnTo>
                    <a:lnTo>
                      <a:pt x="0" y="0"/>
                    </a:lnTo>
                    <a:lnTo>
                      <a:pt x="0"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63" name="Freeform 39"/>
              <p:cNvSpPr>
                <a:spLocks/>
              </p:cNvSpPr>
              <p:nvPr userDrawn="1"/>
            </p:nvSpPr>
            <p:spPr bwMode="auto">
              <a:xfrm>
                <a:off x="3413126" y="3181350"/>
                <a:ext cx="508000" cy="292100"/>
              </a:xfrm>
              <a:custGeom>
                <a:avLst/>
                <a:gdLst>
                  <a:gd name="T0" fmla="*/ 0 w 320"/>
                  <a:gd name="T1" fmla="*/ 184 h 184"/>
                  <a:gd name="T2" fmla="*/ 0 w 320"/>
                  <a:gd name="T3" fmla="*/ 184 h 184"/>
                  <a:gd name="T4" fmla="*/ 320 w 320"/>
                  <a:gd name="T5" fmla="*/ 184 h 184"/>
                  <a:gd name="T6" fmla="*/ 320 w 320"/>
                  <a:gd name="T7" fmla="*/ 0 h 184"/>
                  <a:gd name="T8" fmla="*/ 222 w 320"/>
                  <a:gd name="T9" fmla="*/ 58 h 184"/>
                  <a:gd name="T10" fmla="*/ 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0" y="184"/>
                    </a:moveTo>
                    <a:lnTo>
                      <a:pt x="0" y="184"/>
                    </a:lnTo>
                    <a:lnTo>
                      <a:pt x="320" y="184"/>
                    </a:lnTo>
                    <a:lnTo>
                      <a:pt x="320" y="0"/>
                    </a:lnTo>
                    <a:lnTo>
                      <a:pt x="222" y="58"/>
                    </a:lnTo>
                    <a:lnTo>
                      <a:pt x="0" y="184"/>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64" name="Freeform 41"/>
              <p:cNvSpPr>
                <a:spLocks/>
              </p:cNvSpPr>
              <p:nvPr userDrawn="1"/>
            </p:nvSpPr>
            <p:spPr bwMode="auto">
              <a:xfrm>
                <a:off x="3413126" y="3473450"/>
                <a:ext cx="508000" cy="292100"/>
              </a:xfrm>
              <a:custGeom>
                <a:avLst/>
                <a:gdLst>
                  <a:gd name="T0" fmla="*/ 260 w 320"/>
                  <a:gd name="T1" fmla="*/ 150 h 184"/>
                  <a:gd name="T2" fmla="*/ 320 w 320"/>
                  <a:gd name="T3" fmla="*/ 184 h 184"/>
                  <a:gd name="T4" fmla="*/ 320 w 320"/>
                  <a:gd name="T5" fmla="*/ 0 h 184"/>
                  <a:gd name="T6" fmla="*/ 0 w 320"/>
                  <a:gd name="T7" fmla="*/ 0 h 184"/>
                  <a:gd name="T8" fmla="*/ 260 w 320"/>
                  <a:gd name="T9" fmla="*/ 150 h 184"/>
                </a:gdLst>
                <a:ahLst/>
                <a:cxnLst>
                  <a:cxn ang="0">
                    <a:pos x="T0" y="T1"/>
                  </a:cxn>
                  <a:cxn ang="0">
                    <a:pos x="T2" y="T3"/>
                  </a:cxn>
                  <a:cxn ang="0">
                    <a:pos x="T4" y="T5"/>
                  </a:cxn>
                  <a:cxn ang="0">
                    <a:pos x="T6" y="T7"/>
                  </a:cxn>
                  <a:cxn ang="0">
                    <a:pos x="T8" y="T9"/>
                  </a:cxn>
                </a:cxnLst>
                <a:rect l="0" t="0" r="r" b="b"/>
                <a:pathLst>
                  <a:path w="320" h="184">
                    <a:moveTo>
                      <a:pt x="260" y="150"/>
                    </a:moveTo>
                    <a:lnTo>
                      <a:pt x="320" y="184"/>
                    </a:lnTo>
                    <a:lnTo>
                      <a:pt x="320" y="0"/>
                    </a:lnTo>
                    <a:lnTo>
                      <a:pt x="0" y="0"/>
                    </a:lnTo>
                    <a:lnTo>
                      <a:pt x="260" y="15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25" name="Group 24"/>
            <p:cNvGrpSpPr/>
            <p:nvPr userDrawn="1"/>
          </p:nvGrpSpPr>
          <p:grpSpPr>
            <a:xfrm>
              <a:off x="4952858" y="2889250"/>
              <a:ext cx="508000" cy="584200"/>
              <a:chOff x="3413126" y="2889250"/>
              <a:chExt cx="508000" cy="584200"/>
            </a:xfrm>
          </p:grpSpPr>
          <p:sp>
            <p:nvSpPr>
              <p:cNvPr id="59" name="Freeform 42"/>
              <p:cNvSpPr>
                <a:spLocks/>
              </p:cNvSpPr>
              <p:nvPr userDrawn="1"/>
            </p:nvSpPr>
            <p:spPr bwMode="auto">
              <a:xfrm>
                <a:off x="3413126" y="2889250"/>
                <a:ext cx="508000" cy="292100"/>
              </a:xfrm>
              <a:custGeom>
                <a:avLst/>
                <a:gdLst>
                  <a:gd name="T0" fmla="*/ 320 w 320"/>
                  <a:gd name="T1" fmla="*/ 184 h 184"/>
                  <a:gd name="T2" fmla="*/ 78 w 320"/>
                  <a:gd name="T3" fmla="*/ 44 h 184"/>
                  <a:gd name="T4" fmla="*/ 0 w 320"/>
                  <a:gd name="T5" fmla="*/ 0 h 184"/>
                  <a:gd name="T6" fmla="*/ 0 w 320"/>
                  <a:gd name="T7" fmla="*/ 184 h 184"/>
                  <a:gd name="T8" fmla="*/ 32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78" y="44"/>
                    </a:lnTo>
                    <a:lnTo>
                      <a:pt x="0" y="0"/>
                    </a:lnTo>
                    <a:lnTo>
                      <a:pt x="0" y="184"/>
                    </a:lnTo>
                    <a:lnTo>
                      <a:pt x="320" y="184"/>
                    </a:lnTo>
                    <a:lnTo>
                      <a:pt x="320" y="184"/>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60" name="Freeform 43"/>
              <p:cNvSpPr>
                <a:spLocks/>
              </p:cNvSpPr>
              <p:nvPr userDrawn="1"/>
            </p:nvSpPr>
            <p:spPr bwMode="auto">
              <a:xfrm>
                <a:off x="3413126" y="3181350"/>
                <a:ext cx="508000" cy="292100"/>
              </a:xfrm>
              <a:custGeom>
                <a:avLst/>
                <a:gdLst>
                  <a:gd name="T0" fmla="*/ 320 w 320"/>
                  <a:gd name="T1" fmla="*/ 0 h 184"/>
                  <a:gd name="T2" fmla="*/ 0 w 320"/>
                  <a:gd name="T3" fmla="*/ 0 h 184"/>
                  <a:gd name="T4" fmla="*/ 0 w 320"/>
                  <a:gd name="T5" fmla="*/ 184 h 184"/>
                  <a:gd name="T6" fmla="*/ 0 w 320"/>
                  <a:gd name="T7" fmla="*/ 184 h 184"/>
                  <a:gd name="T8" fmla="*/ 222 w 320"/>
                  <a:gd name="T9" fmla="*/ 58 h 184"/>
                  <a:gd name="T10" fmla="*/ 32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320" y="0"/>
                    </a:moveTo>
                    <a:lnTo>
                      <a:pt x="0" y="0"/>
                    </a:lnTo>
                    <a:lnTo>
                      <a:pt x="0" y="184"/>
                    </a:lnTo>
                    <a:lnTo>
                      <a:pt x="0" y="184"/>
                    </a:lnTo>
                    <a:lnTo>
                      <a:pt x="222" y="58"/>
                    </a:lnTo>
                    <a:lnTo>
                      <a:pt x="320"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4" name="Group 33"/>
            <p:cNvGrpSpPr/>
            <p:nvPr userDrawn="1"/>
          </p:nvGrpSpPr>
          <p:grpSpPr>
            <a:xfrm>
              <a:off x="4952858" y="2305050"/>
              <a:ext cx="508000" cy="584200"/>
              <a:chOff x="3413126" y="2305050"/>
              <a:chExt cx="508000" cy="584200"/>
            </a:xfrm>
          </p:grpSpPr>
          <p:sp>
            <p:nvSpPr>
              <p:cNvPr id="57" name="Freeform 47"/>
              <p:cNvSpPr>
                <a:spLocks/>
              </p:cNvSpPr>
              <p:nvPr userDrawn="1"/>
            </p:nvSpPr>
            <p:spPr bwMode="auto">
              <a:xfrm>
                <a:off x="3413126" y="2305050"/>
                <a:ext cx="508000" cy="292100"/>
              </a:xfrm>
              <a:custGeom>
                <a:avLst/>
                <a:gdLst>
                  <a:gd name="T0" fmla="*/ 320 w 320"/>
                  <a:gd name="T1" fmla="*/ 184 h 184"/>
                  <a:gd name="T2" fmla="*/ 256 w 320"/>
                  <a:gd name="T3" fmla="*/ 148 h 184"/>
                  <a:gd name="T4" fmla="*/ 0 w 320"/>
                  <a:gd name="T5" fmla="*/ 0 h 184"/>
                  <a:gd name="T6" fmla="*/ 0 w 320"/>
                  <a:gd name="T7" fmla="*/ 184 h 184"/>
                  <a:gd name="T8" fmla="*/ 32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256" y="148"/>
                    </a:lnTo>
                    <a:lnTo>
                      <a:pt x="0" y="0"/>
                    </a:lnTo>
                    <a:lnTo>
                      <a:pt x="0" y="184"/>
                    </a:lnTo>
                    <a:lnTo>
                      <a:pt x="320" y="184"/>
                    </a:lnTo>
                    <a:lnTo>
                      <a:pt x="320" y="184"/>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8" name="Freeform 48"/>
              <p:cNvSpPr>
                <a:spLocks/>
              </p:cNvSpPr>
              <p:nvPr userDrawn="1"/>
            </p:nvSpPr>
            <p:spPr bwMode="auto">
              <a:xfrm>
                <a:off x="3413126" y="2597150"/>
                <a:ext cx="508000" cy="292100"/>
              </a:xfrm>
              <a:custGeom>
                <a:avLst/>
                <a:gdLst>
                  <a:gd name="T0" fmla="*/ 0 w 320"/>
                  <a:gd name="T1" fmla="*/ 0 h 184"/>
                  <a:gd name="T2" fmla="*/ 0 w 320"/>
                  <a:gd name="T3" fmla="*/ 184 h 184"/>
                  <a:gd name="T4" fmla="*/ 320 w 320"/>
                  <a:gd name="T5" fmla="*/ 0 h 184"/>
                  <a:gd name="T6" fmla="*/ 0 w 320"/>
                  <a:gd name="T7" fmla="*/ 0 h 184"/>
                </a:gdLst>
                <a:ahLst/>
                <a:cxnLst>
                  <a:cxn ang="0">
                    <a:pos x="T0" y="T1"/>
                  </a:cxn>
                  <a:cxn ang="0">
                    <a:pos x="T2" y="T3"/>
                  </a:cxn>
                  <a:cxn ang="0">
                    <a:pos x="T4" y="T5"/>
                  </a:cxn>
                  <a:cxn ang="0">
                    <a:pos x="T6" y="T7"/>
                  </a:cxn>
                </a:cxnLst>
                <a:rect l="0" t="0" r="r" b="b"/>
                <a:pathLst>
                  <a:path w="320" h="184">
                    <a:moveTo>
                      <a:pt x="0" y="0"/>
                    </a:moveTo>
                    <a:lnTo>
                      <a:pt x="0" y="184"/>
                    </a:lnTo>
                    <a:lnTo>
                      <a:pt x="320" y="0"/>
                    </a:lnTo>
                    <a:lnTo>
                      <a:pt x="0"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5" name="Group 34"/>
            <p:cNvGrpSpPr/>
            <p:nvPr userDrawn="1"/>
          </p:nvGrpSpPr>
          <p:grpSpPr>
            <a:xfrm>
              <a:off x="5460858" y="2889250"/>
              <a:ext cx="508000" cy="584200"/>
              <a:chOff x="3921126" y="2889250"/>
              <a:chExt cx="508000" cy="584200"/>
            </a:xfrm>
          </p:grpSpPr>
          <p:sp>
            <p:nvSpPr>
              <p:cNvPr id="55" name="Freeform 49"/>
              <p:cNvSpPr>
                <a:spLocks/>
              </p:cNvSpPr>
              <p:nvPr userDrawn="1"/>
            </p:nvSpPr>
            <p:spPr bwMode="auto">
              <a:xfrm>
                <a:off x="3921126" y="3181350"/>
                <a:ext cx="508000" cy="292100"/>
              </a:xfrm>
              <a:custGeom>
                <a:avLst/>
                <a:gdLst>
                  <a:gd name="T0" fmla="*/ 320 w 320"/>
                  <a:gd name="T1" fmla="*/ 184 h 184"/>
                  <a:gd name="T2" fmla="*/ 320 w 320"/>
                  <a:gd name="T3" fmla="*/ 0 h 184"/>
                  <a:gd name="T4" fmla="*/ 0 w 320"/>
                  <a:gd name="T5" fmla="*/ 0 h 184"/>
                  <a:gd name="T6" fmla="*/ 320 w 320"/>
                  <a:gd name="T7" fmla="*/ 184 h 184"/>
                </a:gdLst>
                <a:ahLst/>
                <a:cxnLst>
                  <a:cxn ang="0">
                    <a:pos x="T0" y="T1"/>
                  </a:cxn>
                  <a:cxn ang="0">
                    <a:pos x="T2" y="T3"/>
                  </a:cxn>
                  <a:cxn ang="0">
                    <a:pos x="T4" y="T5"/>
                  </a:cxn>
                  <a:cxn ang="0">
                    <a:pos x="T6" y="T7"/>
                  </a:cxn>
                </a:cxnLst>
                <a:rect l="0" t="0" r="r" b="b"/>
                <a:pathLst>
                  <a:path w="320" h="184">
                    <a:moveTo>
                      <a:pt x="320" y="184"/>
                    </a:moveTo>
                    <a:lnTo>
                      <a:pt x="320" y="0"/>
                    </a:lnTo>
                    <a:lnTo>
                      <a:pt x="0" y="0"/>
                    </a:lnTo>
                    <a:lnTo>
                      <a:pt x="320" y="184"/>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6" name="Freeform 50"/>
              <p:cNvSpPr>
                <a:spLocks/>
              </p:cNvSpPr>
              <p:nvPr userDrawn="1"/>
            </p:nvSpPr>
            <p:spPr bwMode="auto">
              <a:xfrm>
                <a:off x="3921126" y="2889250"/>
                <a:ext cx="508000" cy="292100"/>
              </a:xfrm>
              <a:custGeom>
                <a:avLst/>
                <a:gdLst>
                  <a:gd name="T0" fmla="*/ 0 w 320"/>
                  <a:gd name="T1" fmla="*/ 184 h 184"/>
                  <a:gd name="T2" fmla="*/ 320 w 320"/>
                  <a:gd name="T3" fmla="*/ 184 h 184"/>
                  <a:gd name="T4" fmla="*/ 320 w 320"/>
                  <a:gd name="T5" fmla="*/ 0 h 184"/>
                  <a:gd name="T6" fmla="*/ 0 w 320"/>
                  <a:gd name="T7" fmla="*/ 184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320" y="0"/>
                    </a:lnTo>
                    <a:lnTo>
                      <a:pt x="0" y="184"/>
                    </a:lnTo>
                    <a:lnTo>
                      <a:pt x="0" y="184"/>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6" name="Group 35"/>
            <p:cNvGrpSpPr/>
            <p:nvPr userDrawn="1"/>
          </p:nvGrpSpPr>
          <p:grpSpPr>
            <a:xfrm>
              <a:off x="4952858" y="3473450"/>
              <a:ext cx="508000" cy="584200"/>
              <a:chOff x="3413126" y="3473450"/>
              <a:chExt cx="508000" cy="584200"/>
            </a:xfrm>
          </p:grpSpPr>
          <p:sp>
            <p:nvSpPr>
              <p:cNvPr id="53" name="Freeform 51"/>
              <p:cNvSpPr>
                <a:spLocks/>
              </p:cNvSpPr>
              <p:nvPr userDrawn="1"/>
            </p:nvSpPr>
            <p:spPr bwMode="auto">
              <a:xfrm>
                <a:off x="3413126" y="3473450"/>
                <a:ext cx="508000" cy="292100"/>
              </a:xfrm>
              <a:custGeom>
                <a:avLst/>
                <a:gdLst>
                  <a:gd name="T0" fmla="*/ 260 w 320"/>
                  <a:gd name="T1" fmla="*/ 150 h 184"/>
                  <a:gd name="T2" fmla="*/ 0 w 320"/>
                  <a:gd name="T3" fmla="*/ 0 h 184"/>
                  <a:gd name="T4" fmla="*/ 0 w 320"/>
                  <a:gd name="T5" fmla="*/ 184 h 184"/>
                  <a:gd name="T6" fmla="*/ 320 w 320"/>
                  <a:gd name="T7" fmla="*/ 184 h 184"/>
                  <a:gd name="T8" fmla="*/ 260 w 320"/>
                  <a:gd name="T9" fmla="*/ 150 h 184"/>
                </a:gdLst>
                <a:ahLst/>
                <a:cxnLst>
                  <a:cxn ang="0">
                    <a:pos x="T0" y="T1"/>
                  </a:cxn>
                  <a:cxn ang="0">
                    <a:pos x="T2" y="T3"/>
                  </a:cxn>
                  <a:cxn ang="0">
                    <a:pos x="T4" y="T5"/>
                  </a:cxn>
                  <a:cxn ang="0">
                    <a:pos x="T6" y="T7"/>
                  </a:cxn>
                  <a:cxn ang="0">
                    <a:pos x="T8" y="T9"/>
                  </a:cxn>
                </a:cxnLst>
                <a:rect l="0" t="0" r="r" b="b"/>
                <a:pathLst>
                  <a:path w="320" h="184">
                    <a:moveTo>
                      <a:pt x="260" y="150"/>
                    </a:moveTo>
                    <a:lnTo>
                      <a:pt x="0" y="0"/>
                    </a:lnTo>
                    <a:lnTo>
                      <a:pt x="0" y="184"/>
                    </a:lnTo>
                    <a:lnTo>
                      <a:pt x="320" y="184"/>
                    </a:lnTo>
                    <a:lnTo>
                      <a:pt x="260" y="15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4" name="Freeform 52"/>
              <p:cNvSpPr>
                <a:spLocks/>
              </p:cNvSpPr>
              <p:nvPr userDrawn="1"/>
            </p:nvSpPr>
            <p:spPr bwMode="auto">
              <a:xfrm>
                <a:off x="3413126" y="3765550"/>
                <a:ext cx="508000" cy="292100"/>
              </a:xfrm>
              <a:custGeom>
                <a:avLst/>
                <a:gdLst>
                  <a:gd name="T0" fmla="*/ 0 w 320"/>
                  <a:gd name="T1" fmla="*/ 0 h 184"/>
                  <a:gd name="T2" fmla="*/ 0 w 320"/>
                  <a:gd name="T3" fmla="*/ 184 h 184"/>
                  <a:gd name="T4" fmla="*/ 320 w 320"/>
                  <a:gd name="T5" fmla="*/ 0 h 184"/>
                  <a:gd name="T6" fmla="*/ 320 w 320"/>
                  <a:gd name="T7" fmla="*/ 0 h 184"/>
                  <a:gd name="T8" fmla="*/ 0 w 320"/>
                  <a:gd name="T9" fmla="*/ 0 h 184"/>
                </a:gdLst>
                <a:ahLst/>
                <a:cxnLst>
                  <a:cxn ang="0">
                    <a:pos x="T0" y="T1"/>
                  </a:cxn>
                  <a:cxn ang="0">
                    <a:pos x="T2" y="T3"/>
                  </a:cxn>
                  <a:cxn ang="0">
                    <a:pos x="T4" y="T5"/>
                  </a:cxn>
                  <a:cxn ang="0">
                    <a:pos x="T6" y="T7"/>
                  </a:cxn>
                  <a:cxn ang="0">
                    <a:pos x="T8" y="T9"/>
                  </a:cxn>
                </a:cxnLst>
                <a:rect l="0" t="0" r="r" b="b"/>
                <a:pathLst>
                  <a:path w="320" h="184">
                    <a:moveTo>
                      <a:pt x="0" y="0"/>
                    </a:moveTo>
                    <a:lnTo>
                      <a:pt x="0" y="184"/>
                    </a:lnTo>
                    <a:lnTo>
                      <a:pt x="320" y="0"/>
                    </a:lnTo>
                    <a:lnTo>
                      <a:pt x="320" y="0"/>
                    </a:lnTo>
                    <a:lnTo>
                      <a:pt x="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7" name="Group 36"/>
            <p:cNvGrpSpPr/>
            <p:nvPr userDrawn="1"/>
          </p:nvGrpSpPr>
          <p:grpSpPr>
            <a:xfrm>
              <a:off x="5460858" y="2305050"/>
              <a:ext cx="508000" cy="584200"/>
              <a:chOff x="3921126" y="2305050"/>
              <a:chExt cx="508000" cy="584200"/>
            </a:xfrm>
          </p:grpSpPr>
          <p:sp>
            <p:nvSpPr>
              <p:cNvPr id="51" name="Freeform 55"/>
              <p:cNvSpPr>
                <a:spLocks/>
              </p:cNvSpPr>
              <p:nvPr userDrawn="1"/>
            </p:nvSpPr>
            <p:spPr bwMode="auto">
              <a:xfrm>
                <a:off x="3921126" y="2305050"/>
                <a:ext cx="508000" cy="292100"/>
              </a:xfrm>
              <a:custGeom>
                <a:avLst/>
                <a:gdLst>
                  <a:gd name="T0" fmla="*/ 0 w 320"/>
                  <a:gd name="T1" fmla="*/ 184 h 184"/>
                  <a:gd name="T2" fmla="*/ 320 w 320"/>
                  <a:gd name="T3" fmla="*/ 184 h 184"/>
                  <a:gd name="T4" fmla="*/ 320 w 320"/>
                  <a:gd name="T5" fmla="*/ 0 h 184"/>
                  <a:gd name="T6" fmla="*/ 0 w 320"/>
                  <a:gd name="T7" fmla="*/ 184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320" y="0"/>
                    </a:lnTo>
                    <a:lnTo>
                      <a:pt x="0" y="184"/>
                    </a:lnTo>
                    <a:lnTo>
                      <a:pt x="0" y="184"/>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2" name="Freeform 56"/>
              <p:cNvSpPr>
                <a:spLocks/>
              </p:cNvSpPr>
              <p:nvPr userDrawn="1"/>
            </p:nvSpPr>
            <p:spPr bwMode="auto">
              <a:xfrm>
                <a:off x="3921126" y="2597150"/>
                <a:ext cx="508000" cy="292100"/>
              </a:xfrm>
              <a:custGeom>
                <a:avLst/>
                <a:gdLst>
                  <a:gd name="T0" fmla="*/ 0 w 320"/>
                  <a:gd name="T1" fmla="*/ 0 h 184"/>
                  <a:gd name="T2" fmla="*/ 320 w 320"/>
                  <a:gd name="T3" fmla="*/ 184 h 184"/>
                  <a:gd name="T4" fmla="*/ 320 w 320"/>
                  <a:gd name="T5" fmla="*/ 0 h 184"/>
                  <a:gd name="T6" fmla="*/ 0 w 320"/>
                  <a:gd name="T7" fmla="*/ 0 h 184"/>
                </a:gdLst>
                <a:ahLst/>
                <a:cxnLst>
                  <a:cxn ang="0">
                    <a:pos x="T0" y="T1"/>
                  </a:cxn>
                  <a:cxn ang="0">
                    <a:pos x="T2" y="T3"/>
                  </a:cxn>
                  <a:cxn ang="0">
                    <a:pos x="T4" y="T5"/>
                  </a:cxn>
                  <a:cxn ang="0">
                    <a:pos x="T6" y="T7"/>
                  </a:cxn>
                </a:cxnLst>
                <a:rect l="0" t="0" r="r" b="b"/>
                <a:pathLst>
                  <a:path w="320" h="184">
                    <a:moveTo>
                      <a:pt x="0" y="0"/>
                    </a:moveTo>
                    <a:lnTo>
                      <a:pt x="320" y="184"/>
                    </a:lnTo>
                    <a:lnTo>
                      <a:pt x="320" y="0"/>
                    </a:lnTo>
                    <a:lnTo>
                      <a:pt x="0" y="0"/>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8" name="Group 37"/>
            <p:cNvGrpSpPr/>
            <p:nvPr userDrawn="1"/>
          </p:nvGrpSpPr>
          <p:grpSpPr>
            <a:xfrm>
              <a:off x="4952858" y="2597150"/>
              <a:ext cx="1016000" cy="584200"/>
              <a:chOff x="3413126" y="2597150"/>
              <a:chExt cx="1016000" cy="584200"/>
            </a:xfrm>
          </p:grpSpPr>
          <p:sp>
            <p:nvSpPr>
              <p:cNvPr id="47" name="Freeform 58"/>
              <p:cNvSpPr>
                <a:spLocks/>
              </p:cNvSpPr>
              <p:nvPr userDrawn="1"/>
            </p:nvSpPr>
            <p:spPr bwMode="auto">
              <a:xfrm>
                <a:off x="3413126" y="2597150"/>
                <a:ext cx="508000" cy="292100"/>
              </a:xfrm>
              <a:custGeom>
                <a:avLst/>
                <a:gdLst>
                  <a:gd name="T0" fmla="*/ 0 w 320"/>
                  <a:gd name="T1" fmla="*/ 184 h 184"/>
                  <a:gd name="T2" fmla="*/ 0 w 320"/>
                  <a:gd name="T3" fmla="*/ 184 h 184"/>
                  <a:gd name="T4" fmla="*/ 320 w 320"/>
                  <a:gd name="T5" fmla="*/ 184 h 184"/>
                  <a:gd name="T6" fmla="*/ 320 w 320"/>
                  <a:gd name="T7" fmla="*/ 0 h 184"/>
                  <a:gd name="T8" fmla="*/ 320 w 320"/>
                  <a:gd name="T9" fmla="*/ 0 h 184"/>
                  <a:gd name="T10" fmla="*/ 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0" y="184"/>
                    </a:moveTo>
                    <a:lnTo>
                      <a:pt x="0" y="184"/>
                    </a:lnTo>
                    <a:lnTo>
                      <a:pt x="320" y="184"/>
                    </a:lnTo>
                    <a:lnTo>
                      <a:pt x="320" y="0"/>
                    </a:lnTo>
                    <a:lnTo>
                      <a:pt x="320" y="0"/>
                    </a:lnTo>
                    <a:lnTo>
                      <a:pt x="0" y="18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8" name="Freeform 59"/>
              <p:cNvSpPr>
                <a:spLocks/>
              </p:cNvSpPr>
              <p:nvPr userDrawn="1"/>
            </p:nvSpPr>
            <p:spPr bwMode="auto">
              <a:xfrm>
                <a:off x="3921126" y="2889250"/>
                <a:ext cx="508000" cy="292100"/>
              </a:xfrm>
              <a:custGeom>
                <a:avLst/>
                <a:gdLst>
                  <a:gd name="T0" fmla="*/ 0 w 320"/>
                  <a:gd name="T1" fmla="*/ 184 h 184"/>
                  <a:gd name="T2" fmla="*/ 0 w 320"/>
                  <a:gd name="T3" fmla="*/ 184 h 184"/>
                  <a:gd name="T4" fmla="*/ 32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0" y="184"/>
                    </a:lnTo>
                    <a:lnTo>
                      <a:pt x="320" y="0"/>
                    </a:lnTo>
                    <a:lnTo>
                      <a:pt x="0" y="0"/>
                    </a:lnTo>
                    <a:lnTo>
                      <a:pt x="0" y="18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9" name="Freeform 60"/>
              <p:cNvSpPr>
                <a:spLocks/>
              </p:cNvSpPr>
              <p:nvPr userDrawn="1"/>
            </p:nvSpPr>
            <p:spPr bwMode="auto">
              <a:xfrm>
                <a:off x="3413126" y="2889250"/>
                <a:ext cx="508000" cy="292100"/>
              </a:xfrm>
              <a:custGeom>
                <a:avLst/>
                <a:gdLst>
                  <a:gd name="T0" fmla="*/ 78 w 320"/>
                  <a:gd name="T1" fmla="*/ 44 h 184"/>
                  <a:gd name="T2" fmla="*/ 320 w 320"/>
                  <a:gd name="T3" fmla="*/ 184 h 184"/>
                  <a:gd name="T4" fmla="*/ 320 w 320"/>
                  <a:gd name="T5" fmla="*/ 0 h 184"/>
                  <a:gd name="T6" fmla="*/ 0 w 320"/>
                  <a:gd name="T7" fmla="*/ 0 h 184"/>
                  <a:gd name="T8" fmla="*/ 78 w 320"/>
                  <a:gd name="T9" fmla="*/ 44 h 184"/>
                </a:gdLst>
                <a:ahLst/>
                <a:cxnLst>
                  <a:cxn ang="0">
                    <a:pos x="T0" y="T1"/>
                  </a:cxn>
                  <a:cxn ang="0">
                    <a:pos x="T2" y="T3"/>
                  </a:cxn>
                  <a:cxn ang="0">
                    <a:pos x="T4" y="T5"/>
                  </a:cxn>
                  <a:cxn ang="0">
                    <a:pos x="T6" y="T7"/>
                  </a:cxn>
                  <a:cxn ang="0">
                    <a:pos x="T8" y="T9"/>
                  </a:cxn>
                </a:cxnLst>
                <a:rect l="0" t="0" r="r" b="b"/>
                <a:pathLst>
                  <a:path w="320" h="184">
                    <a:moveTo>
                      <a:pt x="78" y="44"/>
                    </a:moveTo>
                    <a:lnTo>
                      <a:pt x="320" y="184"/>
                    </a:lnTo>
                    <a:lnTo>
                      <a:pt x="320" y="0"/>
                    </a:lnTo>
                    <a:lnTo>
                      <a:pt x="0" y="0"/>
                    </a:lnTo>
                    <a:lnTo>
                      <a:pt x="78" y="4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0" name="Freeform 62"/>
              <p:cNvSpPr>
                <a:spLocks/>
              </p:cNvSpPr>
              <p:nvPr userDrawn="1"/>
            </p:nvSpPr>
            <p:spPr bwMode="auto">
              <a:xfrm>
                <a:off x="3921126" y="2597150"/>
                <a:ext cx="508000" cy="292100"/>
              </a:xfrm>
              <a:custGeom>
                <a:avLst/>
                <a:gdLst>
                  <a:gd name="T0" fmla="*/ 0 w 320"/>
                  <a:gd name="T1" fmla="*/ 0 h 184"/>
                  <a:gd name="T2" fmla="*/ 0 w 320"/>
                  <a:gd name="T3" fmla="*/ 184 h 184"/>
                  <a:gd name="T4" fmla="*/ 320 w 320"/>
                  <a:gd name="T5" fmla="*/ 184 h 184"/>
                  <a:gd name="T6" fmla="*/ 320 w 320"/>
                  <a:gd name="T7" fmla="*/ 184 h 184"/>
                  <a:gd name="T8" fmla="*/ 0 w 320"/>
                  <a:gd name="T9" fmla="*/ 0 h 184"/>
                  <a:gd name="T10" fmla="*/ 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0" y="0"/>
                    </a:moveTo>
                    <a:lnTo>
                      <a:pt x="0" y="184"/>
                    </a:lnTo>
                    <a:lnTo>
                      <a:pt x="320" y="184"/>
                    </a:lnTo>
                    <a:lnTo>
                      <a:pt x="320" y="184"/>
                    </a:lnTo>
                    <a:lnTo>
                      <a:pt x="0" y="0"/>
                    </a:lnTo>
                    <a:lnTo>
                      <a:pt x="0"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9" name="Group 38"/>
            <p:cNvGrpSpPr/>
            <p:nvPr userDrawn="1"/>
          </p:nvGrpSpPr>
          <p:grpSpPr>
            <a:xfrm>
              <a:off x="4952858" y="2012950"/>
              <a:ext cx="1016000" cy="584200"/>
              <a:chOff x="3413126" y="2012950"/>
              <a:chExt cx="1016000" cy="584200"/>
            </a:xfrm>
          </p:grpSpPr>
          <p:sp>
            <p:nvSpPr>
              <p:cNvPr id="43" name="Freeform 65"/>
              <p:cNvSpPr>
                <a:spLocks/>
              </p:cNvSpPr>
              <p:nvPr userDrawn="1"/>
            </p:nvSpPr>
            <p:spPr bwMode="auto">
              <a:xfrm>
                <a:off x="3413126" y="2305050"/>
                <a:ext cx="508000" cy="292100"/>
              </a:xfrm>
              <a:custGeom>
                <a:avLst/>
                <a:gdLst>
                  <a:gd name="T0" fmla="*/ 320 w 320"/>
                  <a:gd name="T1" fmla="*/ 0 h 184"/>
                  <a:gd name="T2" fmla="*/ 0 w 320"/>
                  <a:gd name="T3" fmla="*/ 0 h 184"/>
                  <a:gd name="T4" fmla="*/ 0 w 320"/>
                  <a:gd name="T5" fmla="*/ 0 h 184"/>
                  <a:gd name="T6" fmla="*/ 256 w 320"/>
                  <a:gd name="T7" fmla="*/ 148 h 184"/>
                  <a:gd name="T8" fmla="*/ 320 w 320"/>
                  <a:gd name="T9" fmla="*/ 184 h 184"/>
                  <a:gd name="T10" fmla="*/ 32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320" y="0"/>
                    </a:moveTo>
                    <a:lnTo>
                      <a:pt x="0" y="0"/>
                    </a:lnTo>
                    <a:lnTo>
                      <a:pt x="0" y="0"/>
                    </a:lnTo>
                    <a:lnTo>
                      <a:pt x="256" y="148"/>
                    </a:lnTo>
                    <a:lnTo>
                      <a:pt x="320" y="184"/>
                    </a:lnTo>
                    <a:lnTo>
                      <a:pt x="320" y="0"/>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4" name="Freeform 66"/>
              <p:cNvSpPr>
                <a:spLocks/>
              </p:cNvSpPr>
              <p:nvPr userDrawn="1"/>
            </p:nvSpPr>
            <p:spPr bwMode="auto">
              <a:xfrm>
                <a:off x="3921126" y="2305050"/>
                <a:ext cx="508000" cy="292100"/>
              </a:xfrm>
              <a:custGeom>
                <a:avLst/>
                <a:gdLst>
                  <a:gd name="T0" fmla="*/ 0 w 320"/>
                  <a:gd name="T1" fmla="*/ 184 h 184"/>
                  <a:gd name="T2" fmla="*/ 0 w 320"/>
                  <a:gd name="T3" fmla="*/ 184 h 184"/>
                  <a:gd name="T4" fmla="*/ 0 w 320"/>
                  <a:gd name="T5" fmla="*/ 184 h 184"/>
                  <a:gd name="T6" fmla="*/ 320 w 320"/>
                  <a:gd name="T7" fmla="*/ 0 h 184"/>
                  <a:gd name="T8" fmla="*/ 320 w 320"/>
                  <a:gd name="T9" fmla="*/ 0 h 184"/>
                  <a:gd name="T10" fmla="*/ 0 w 320"/>
                  <a:gd name="T11" fmla="*/ 0 h 184"/>
                  <a:gd name="T12" fmla="*/ 0 w 320"/>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320" h="184">
                    <a:moveTo>
                      <a:pt x="0" y="184"/>
                    </a:moveTo>
                    <a:lnTo>
                      <a:pt x="0" y="184"/>
                    </a:lnTo>
                    <a:lnTo>
                      <a:pt x="0" y="184"/>
                    </a:lnTo>
                    <a:lnTo>
                      <a:pt x="320" y="0"/>
                    </a:lnTo>
                    <a:lnTo>
                      <a:pt x="320" y="0"/>
                    </a:lnTo>
                    <a:lnTo>
                      <a:pt x="0" y="0"/>
                    </a:lnTo>
                    <a:lnTo>
                      <a:pt x="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5" name="Freeform 67"/>
              <p:cNvSpPr>
                <a:spLocks/>
              </p:cNvSpPr>
              <p:nvPr userDrawn="1"/>
            </p:nvSpPr>
            <p:spPr bwMode="auto">
              <a:xfrm>
                <a:off x="3413126" y="2012950"/>
                <a:ext cx="508000" cy="292100"/>
              </a:xfrm>
              <a:custGeom>
                <a:avLst/>
                <a:gdLst>
                  <a:gd name="T0" fmla="*/ 320 w 320"/>
                  <a:gd name="T1" fmla="*/ 184 h 184"/>
                  <a:gd name="T2" fmla="*/ 320 w 320"/>
                  <a:gd name="T3" fmla="*/ 0 h 184"/>
                  <a:gd name="T4" fmla="*/ 320 w 320"/>
                  <a:gd name="T5" fmla="*/ 0 h 184"/>
                  <a:gd name="T6" fmla="*/ 216 w 320"/>
                  <a:gd name="T7" fmla="*/ 60 h 184"/>
                  <a:gd name="T8" fmla="*/ 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320" y="0"/>
                    </a:lnTo>
                    <a:lnTo>
                      <a:pt x="320" y="0"/>
                    </a:lnTo>
                    <a:lnTo>
                      <a:pt x="216" y="60"/>
                    </a:lnTo>
                    <a:lnTo>
                      <a:pt x="0" y="184"/>
                    </a:lnTo>
                    <a:lnTo>
                      <a:pt x="32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6" name="Freeform 71"/>
              <p:cNvSpPr>
                <a:spLocks/>
              </p:cNvSpPr>
              <p:nvPr userDrawn="1"/>
            </p:nvSpPr>
            <p:spPr bwMode="auto">
              <a:xfrm>
                <a:off x="3921126" y="2012950"/>
                <a:ext cx="508000" cy="292100"/>
              </a:xfrm>
              <a:custGeom>
                <a:avLst/>
                <a:gdLst>
                  <a:gd name="T0" fmla="*/ 0 w 320"/>
                  <a:gd name="T1" fmla="*/ 184 h 184"/>
                  <a:gd name="T2" fmla="*/ 320 w 320"/>
                  <a:gd name="T3" fmla="*/ 184 h 184"/>
                  <a:gd name="T4" fmla="*/ 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0" y="0"/>
                    </a:lnTo>
                    <a:lnTo>
                      <a:pt x="0" y="0"/>
                    </a:lnTo>
                    <a:lnTo>
                      <a:pt x="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40" name="Group 39"/>
            <p:cNvGrpSpPr/>
            <p:nvPr userDrawn="1"/>
          </p:nvGrpSpPr>
          <p:grpSpPr>
            <a:xfrm>
              <a:off x="4952858" y="1717675"/>
              <a:ext cx="508000" cy="587375"/>
              <a:chOff x="3413126" y="1717675"/>
              <a:chExt cx="508000" cy="587375"/>
            </a:xfrm>
          </p:grpSpPr>
          <p:sp>
            <p:nvSpPr>
              <p:cNvPr id="41" name="Freeform 74"/>
              <p:cNvSpPr>
                <a:spLocks/>
              </p:cNvSpPr>
              <p:nvPr userDrawn="1"/>
            </p:nvSpPr>
            <p:spPr bwMode="auto">
              <a:xfrm>
                <a:off x="3413126" y="2012950"/>
                <a:ext cx="508000" cy="292100"/>
              </a:xfrm>
              <a:custGeom>
                <a:avLst/>
                <a:gdLst>
                  <a:gd name="T0" fmla="*/ 216 w 320"/>
                  <a:gd name="T1" fmla="*/ 60 h 184"/>
                  <a:gd name="T2" fmla="*/ 320 w 320"/>
                  <a:gd name="T3" fmla="*/ 0 h 184"/>
                  <a:gd name="T4" fmla="*/ 0 w 320"/>
                  <a:gd name="T5" fmla="*/ 0 h 184"/>
                  <a:gd name="T6" fmla="*/ 0 w 320"/>
                  <a:gd name="T7" fmla="*/ 184 h 184"/>
                  <a:gd name="T8" fmla="*/ 0 w 320"/>
                  <a:gd name="T9" fmla="*/ 184 h 184"/>
                  <a:gd name="T10" fmla="*/ 216 w 320"/>
                  <a:gd name="T11" fmla="*/ 60 h 184"/>
                </a:gdLst>
                <a:ahLst/>
                <a:cxnLst>
                  <a:cxn ang="0">
                    <a:pos x="T0" y="T1"/>
                  </a:cxn>
                  <a:cxn ang="0">
                    <a:pos x="T2" y="T3"/>
                  </a:cxn>
                  <a:cxn ang="0">
                    <a:pos x="T4" y="T5"/>
                  </a:cxn>
                  <a:cxn ang="0">
                    <a:pos x="T6" y="T7"/>
                  </a:cxn>
                  <a:cxn ang="0">
                    <a:pos x="T8" y="T9"/>
                  </a:cxn>
                  <a:cxn ang="0">
                    <a:pos x="T10" y="T11"/>
                  </a:cxn>
                </a:cxnLst>
                <a:rect l="0" t="0" r="r" b="b"/>
                <a:pathLst>
                  <a:path w="320" h="184">
                    <a:moveTo>
                      <a:pt x="216" y="60"/>
                    </a:moveTo>
                    <a:lnTo>
                      <a:pt x="320" y="0"/>
                    </a:lnTo>
                    <a:lnTo>
                      <a:pt x="0" y="0"/>
                    </a:lnTo>
                    <a:lnTo>
                      <a:pt x="0" y="184"/>
                    </a:lnTo>
                    <a:lnTo>
                      <a:pt x="0" y="184"/>
                    </a:lnTo>
                    <a:lnTo>
                      <a:pt x="216" y="6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2" name="Freeform 75"/>
              <p:cNvSpPr>
                <a:spLocks/>
              </p:cNvSpPr>
              <p:nvPr userDrawn="1"/>
            </p:nvSpPr>
            <p:spPr bwMode="auto">
              <a:xfrm>
                <a:off x="3413126" y="1717675"/>
                <a:ext cx="508000" cy="295275"/>
              </a:xfrm>
              <a:custGeom>
                <a:avLst/>
                <a:gdLst>
                  <a:gd name="T0" fmla="*/ 320 w 320"/>
                  <a:gd name="T1" fmla="*/ 186 h 186"/>
                  <a:gd name="T2" fmla="*/ 0 w 320"/>
                  <a:gd name="T3" fmla="*/ 0 h 186"/>
                  <a:gd name="T4" fmla="*/ 0 w 320"/>
                  <a:gd name="T5" fmla="*/ 186 h 186"/>
                  <a:gd name="T6" fmla="*/ 320 w 320"/>
                  <a:gd name="T7" fmla="*/ 186 h 186"/>
                  <a:gd name="T8" fmla="*/ 320 w 320"/>
                  <a:gd name="T9" fmla="*/ 186 h 186"/>
                </a:gdLst>
                <a:ahLst/>
                <a:cxnLst>
                  <a:cxn ang="0">
                    <a:pos x="T0" y="T1"/>
                  </a:cxn>
                  <a:cxn ang="0">
                    <a:pos x="T2" y="T3"/>
                  </a:cxn>
                  <a:cxn ang="0">
                    <a:pos x="T4" y="T5"/>
                  </a:cxn>
                  <a:cxn ang="0">
                    <a:pos x="T6" y="T7"/>
                  </a:cxn>
                  <a:cxn ang="0">
                    <a:pos x="T8" y="T9"/>
                  </a:cxn>
                </a:cxnLst>
                <a:rect l="0" t="0" r="r" b="b"/>
                <a:pathLst>
                  <a:path w="320" h="186">
                    <a:moveTo>
                      <a:pt x="320" y="186"/>
                    </a:moveTo>
                    <a:lnTo>
                      <a:pt x="0" y="0"/>
                    </a:lnTo>
                    <a:lnTo>
                      <a:pt x="0" y="186"/>
                    </a:lnTo>
                    <a:lnTo>
                      <a:pt x="320" y="186"/>
                    </a:lnTo>
                    <a:lnTo>
                      <a:pt x="320" y="186"/>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grpSp>
        <p:nvGrpSpPr>
          <p:cNvPr id="67" name="Group 66"/>
          <p:cNvGrpSpPr>
            <a:grpSpLocks/>
          </p:cNvGrpSpPr>
          <p:nvPr userDrawn="1"/>
        </p:nvGrpSpPr>
        <p:grpSpPr>
          <a:xfrm flipH="1">
            <a:off x="8353425" y="908050"/>
            <a:ext cx="790575" cy="1831975"/>
            <a:chOff x="4952858" y="1717675"/>
            <a:chExt cx="1016000" cy="2339975"/>
          </a:xfrm>
        </p:grpSpPr>
        <p:grpSp>
          <p:nvGrpSpPr>
            <p:cNvPr id="68" name="Group 67"/>
            <p:cNvGrpSpPr/>
            <p:nvPr userDrawn="1"/>
          </p:nvGrpSpPr>
          <p:grpSpPr>
            <a:xfrm>
              <a:off x="4952858" y="3181350"/>
              <a:ext cx="1016000" cy="584200"/>
              <a:chOff x="3413126" y="3181350"/>
              <a:chExt cx="1016000" cy="584200"/>
            </a:xfrm>
          </p:grpSpPr>
          <p:sp>
            <p:nvSpPr>
              <p:cNvPr id="97" name="Freeform 35"/>
              <p:cNvSpPr>
                <a:spLocks/>
              </p:cNvSpPr>
              <p:nvPr userDrawn="1"/>
            </p:nvSpPr>
            <p:spPr bwMode="auto">
              <a:xfrm>
                <a:off x="3921126" y="3473450"/>
                <a:ext cx="508000" cy="292100"/>
              </a:xfrm>
              <a:custGeom>
                <a:avLst/>
                <a:gdLst>
                  <a:gd name="T0" fmla="*/ 0 w 320"/>
                  <a:gd name="T1" fmla="*/ 184 h 184"/>
                  <a:gd name="T2" fmla="*/ 0 w 320"/>
                  <a:gd name="T3" fmla="*/ 184 h 184"/>
                  <a:gd name="T4" fmla="*/ 32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0" y="184"/>
                    </a:lnTo>
                    <a:lnTo>
                      <a:pt x="320" y="0"/>
                    </a:lnTo>
                    <a:lnTo>
                      <a:pt x="0" y="0"/>
                    </a:lnTo>
                    <a:lnTo>
                      <a:pt x="0" y="184"/>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98" name="Freeform 38"/>
              <p:cNvSpPr>
                <a:spLocks/>
              </p:cNvSpPr>
              <p:nvPr userDrawn="1"/>
            </p:nvSpPr>
            <p:spPr bwMode="auto">
              <a:xfrm>
                <a:off x="3921126" y="3181350"/>
                <a:ext cx="508000" cy="292100"/>
              </a:xfrm>
              <a:custGeom>
                <a:avLst/>
                <a:gdLst>
                  <a:gd name="T0" fmla="*/ 0 w 320"/>
                  <a:gd name="T1" fmla="*/ 0 h 184"/>
                  <a:gd name="T2" fmla="*/ 0 w 320"/>
                  <a:gd name="T3" fmla="*/ 184 h 184"/>
                  <a:gd name="T4" fmla="*/ 320 w 320"/>
                  <a:gd name="T5" fmla="*/ 184 h 184"/>
                  <a:gd name="T6" fmla="*/ 320 w 320"/>
                  <a:gd name="T7" fmla="*/ 184 h 184"/>
                  <a:gd name="T8" fmla="*/ 0 w 320"/>
                  <a:gd name="T9" fmla="*/ 0 h 184"/>
                  <a:gd name="T10" fmla="*/ 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0" y="0"/>
                    </a:moveTo>
                    <a:lnTo>
                      <a:pt x="0" y="184"/>
                    </a:lnTo>
                    <a:lnTo>
                      <a:pt x="320" y="184"/>
                    </a:lnTo>
                    <a:lnTo>
                      <a:pt x="320" y="184"/>
                    </a:lnTo>
                    <a:lnTo>
                      <a:pt x="0" y="0"/>
                    </a:lnTo>
                    <a:lnTo>
                      <a:pt x="0"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99" name="Freeform 39"/>
              <p:cNvSpPr>
                <a:spLocks/>
              </p:cNvSpPr>
              <p:nvPr userDrawn="1"/>
            </p:nvSpPr>
            <p:spPr bwMode="auto">
              <a:xfrm>
                <a:off x="3413126" y="3181350"/>
                <a:ext cx="508000" cy="292100"/>
              </a:xfrm>
              <a:custGeom>
                <a:avLst/>
                <a:gdLst>
                  <a:gd name="T0" fmla="*/ 0 w 320"/>
                  <a:gd name="T1" fmla="*/ 184 h 184"/>
                  <a:gd name="T2" fmla="*/ 0 w 320"/>
                  <a:gd name="T3" fmla="*/ 184 h 184"/>
                  <a:gd name="T4" fmla="*/ 320 w 320"/>
                  <a:gd name="T5" fmla="*/ 184 h 184"/>
                  <a:gd name="T6" fmla="*/ 320 w 320"/>
                  <a:gd name="T7" fmla="*/ 0 h 184"/>
                  <a:gd name="T8" fmla="*/ 222 w 320"/>
                  <a:gd name="T9" fmla="*/ 58 h 184"/>
                  <a:gd name="T10" fmla="*/ 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0" y="184"/>
                    </a:moveTo>
                    <a:lnTo>
                      <a:pt x="0" y="184"/>
                    </a:lnTo>
                    <a:lnTo>
                      <a:pt x="320" y="184"/>
                    </a:lnTo>
                    <a:lnTo>
                      <a:pt x="320" y="0"/>
                    </a:lnTo>
                    <a:lnTo>
                      <a:pt x="222" y="58"/>
                    </a:lnTo>
                    <a:lnTo>
                      <a:pt x="0" y="184"/>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00" name="Freeform 41"/>
              <p:cNvSpPr>
                <a:spLocks/>
              </p:cNvSpPr>
              <p:nvPr userDrawn="1"/>
            </p:nvSpPr>
            <p:spPr bwMode="auto">
              <a:xfrm>
                <a:off x="3413126" y="3473450"/>
                <a:ext cx="508000" cy="292100"/>
              </a:xfrm>
              <a:custGeom>
                <a:avLst/>
                <a:gdLst>
                  <a:gd name="T0" fmla="*/ 260 w 320"/>
                  <a:gd name="T1" fmla="*/ 150 h 184"/>
                  <a:gd name="T2" fmla="*/ 320 w 320"/>
                  <a:gd name="T3" fmla="*/ 184 h 184"/>
                  <a:gd name="T4" fmla="*/ 320 w 320"/>
                  <a:gd name="T5" fmla="*/ 0 h 184"/>
                  <a:gd name="T6" fmla="*/ 0 w 320"/>
                  <a:gd name="T7" fmla="*/ 0 h 184"/>
                  <a:gd name="T8" fmla="*/ 260 w 320"/>
                  <a:gd name="T9" fmla="*/ 150 h 184"/>
                </a:gdLst>
                <a:ahLst/>
                <a:cxnLst>
                  <a:cxn ang="0">
                    <a:pos x="T0" y="T1"/>
                  </a:cxn>
                  <a:cxn ang="0">
                    <a:pos x="T2" y="T3"/>
                  </a:cxn>
                  <a:cxn ang="0">
                    <a:pos x="T4" y="T5"/>
                  </a:cxn>
                  <a:cxn ang="0">
                    <a:pos x="T6" y="T7"/>
                  </a:cxn>
                  <a:cxn ang="0">
                    <a:pos x="T8" y="T9"/>
                  </a:cxn>
                </a:cxnLst>
                <a:rect l="0" t="0" r="r" b="b"/>
                <a:pathLst>
                  <a:path w="320" h="184">
                    <a:moveTo>
                      <a:pt x="260" y="150"/>
                    </a:moveTo>
                    <a:lnTo>
                      <a:pt x="320" y="184"/>
                    </a:lnTo>
                    <a:lnTo>
                      <a:pt x="320" y="0"/>
                    </a:lnTo>
                    <a:lnTo>
                      <a:pt x="0" y="0"/>
                    </a:lnTo>
                    <a:lnTo>
                      <a:pt x="260" y="15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9" name="Group 68"/>
            <p:cNvGrpSpPr/>
            <p:nvPr userDrawn="1"/>
          </p:nvGrpSpPr>
          <p:grpSpPr>
            <a:xfrm>
              <a:off x="4952858" y="2889250"/>
              <a:ext cx="508000" cy="584200"/>
              <a:chOff x="3413126" y="2889250"/>
              <a:chExt cx="508000" cy="584200"/>
            </a:xfrm>
          </p:grpSpPr>
          <p:sp>
            <p:nvSpPr>
              <p:cNvPr id="95" name="Freeform 42"/>
              <p:cNvSpPr>
                <a:spLocks/>
              </p:cNvSpPr>
              <p:nvPr userDrawn="1"/>
            </p:nvSpPr>
            <p:spPr bwMode="auto">
              <a:xfrm>
                <a:off x="3413126" y="2889250"/>
                <a:ext cx="508000" cy="292100"/>
              </a:xfrm>
              <a:custGeom>
                <a:avLst/>
                <a:gdLst>
                  <a:gd name="T0" fmla="*/ 320 w 320"/>
                  <a:gd name="T1" fmla="*/ 184 h 184"/>
                  <a:gd name="T2" fmla="*/ 78 w 320"/>
                  <a:gd name="T3" fmla="*/ 44 h 184"/>
                  <a:gd name="T4" fmla="*/ 0 w 320"/>
                  <a:gd name="T5" fmla="*/ 0 h 184"/>
                  <a:gd name="T6" fmla="*/ 0 w 320"/>
                  <a:gd name="T7" fmla="*/ 184 h 184"/>
                  <a:gd name="T8" fmla="*/ 32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78" y="44"/>
                    </a:lnTo>
                    <a:lnTo>
                      <a:pt x="0" y="0"/>
                    </a:lnTo>
                    <a:lnTo>
                      <a:pt x="0" y="184"/>
                    </a:lnTo>
                    <a:lnTo>
                      <a:pt x="320" y="184"/>
                    </a:lnTo>
                    <a:lnTo>
                      <a:pt x="320" y="184"/>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96" name="Freeform 43"/>
              <p:cNvSpPr>
                <a:spLocks/>
              </p:cNvSpPr>
              <p:nvPr userDrawn="1"/>
            </p:nvSpPr>
            <p:spPr bwMode="auto">
              <a:xfrm>
                <a:off x="3413126" y="3181350"/>
                <a:ext cx="508000" cy="292100"/>
              </a:xfrm>
              <a:custGeom>
                <a:avLst/>
                <a:gdLst>
                  <a:gd name="T0" fmla="*/ 320 w 320"/>
                  <a:gd name="T1" fmla="*/ 0 h 184"/>
                  <a:gd name="T2" fmla="*/ 0 w 320"/>
                  <a:gd name="T3" fmla="*/ 0 h 184"/>
                  <a:gd name="T4" fmla="*/ 0 w 320"/>
                  <a:gd name="T5" fmla="*/ 184 h 184"/>
                  <a:gd name="T6" fmla="*/ 0 w 320"/>
                  <a:gd name="T7" fmla="*/ 184 h 184"/>
                  <a:gd name="T8" fmla="*/ 222 w 320"/>
                  <a:gd name="T9" fmla="*/ 58 h 184"/>
                  <a:gd name="T10" fmla="*/ 32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320" y="0"/>
                    </a:moveTo>
                    <a:lnTo>
                      <a:pt x="0" y="0"/>
                    </a:lnTo>
                    <a:lnTo>
                      <a:pt x="0" y="184"/>
                    </a:lnTo>
                    <a:lnTo>
                      <a:pt x="0" y="184"/>
                    </a:lnTo>
                    <a:lnTo>
                      <a:pt x="222" y="58"/>
                    </a:lnTo>
                    <a:lnTo>
                      <a:pt x="320"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70" name="Group 69"/>
            <p:cNvGrpSpPr/>
            <p:nvPr userDrawn="1"/>
          </p:nvGrpSpPr>
          <p:grpSpPr>
            <a:xfrm>
              <a:off x="4952858" y="2305050"/>
              <a:ext cx="508000" cy="584200"/>
              <a:chOff x="3413126" y="2305050"/>
              <a:chExt cx="508000" cy="584200"/>
            </a:xfrm>
          </p:grpSpPr>
          <p:sp>
            <p:nvSpPr>
              <p:cNvPr id="93" name="Freeform 47"/>
              <p:cNvSpPr>
                <a:spLocks/>
              </p:cNvSpPr>
              <p:nvPr userDrawn="1"/>
            </p:nvSpPr>
            <p:spPr bwMode="auto">
              <a:xfrm>
                <a:off x="3413126" y="2305050"/>
                <a:ext cx="508000" cy="292100"/>
              </a:xfrm>
              <a:custGeom>
                <a:avLst/>
                <a:gdLst>
                  <a:gd name="T0" fmla="*/ 320 w 320"/>
                  <a:gd name="T1" fmla="*/ 184 h 184"/>
                  <a:gd name="T2" fmla="*/ 256 w 320"/>
                  <a:gd name="T3" fmla="*/ 148 h 184"/>
                  <a:gd name="T4" fmla="*/ 0 w 320"/>
                  <a:gd name="T5" fmla="*/ 0 h 184"/>
                  <a:gd name="T6" fmla="*/ 0 w 320"/>
                  <a:gd name="T7" fmla="*/ 184 h 184"/>
                  <a:gd name="T8" fmla="*/ 32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256" y="148"/>
                    </a:lnTo>
                    <a:lnTo>
                      <a:pt x="0" y="0"/>
                    </a:lnTo>
                    <a:lnTo>
                      <a:pt x="0" y="184"/>
                    </a:lnTo>
                    <a:lnTo>
                      <a:pt x="320" y="184"/>
                    </a:lnTo>
                    <a:lnTo>
                      <a:pt x="320" y="184"/>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94" name="Freeform 48"/>
              <p:cNvSpPr>
                <a:spLocks/>
              </p:cNvSpPr>
              <p:nvPr userDrawn="1"/>
            </p:nvSpPr>
            <p:spPr bwMode="auto">
              <a:xfrm>
                <a:off x="3413126" y="2597150"/>
                <a:ext cx="508000" cy="292100"/>
              </a:xfrm>
              <a:custGeom>
                <a:avLst/>
                <a:gdLst>
                  <a:gd name="T0" fmla="*/ 0 w 320"/>
                  <a:gd name="T1" fmla="*/ 0 h 184"/>
                  <a:gd name="T2" fmla="*/ 0 w 320"/>
                  <a:gd name="T3" fmla="*/ 184 h 184"/>
                  <a:gd name="T4" fmla="*/ 320 w 320"/>
                  <a:gd name="T5" fmla="*/ 0 h 184"/>
                  <a:gd name="T6" fmla="*/ 0 w 320"/>
                  <a:gd name="T7" fmla="*/ 0 h 184"/>
                </a:gdLst>
                <a:ahLst/>
                <a:cxnLst>
                  <a:cxn ang="0">
                    <a:pos x="T0" y="T1"/>
                  </a:cxn>
                  <a:cxn ang="0">
                    <a:pos x="T2" y="T3"/>
                  </a:cxn>
                  <a:cxn ang="0">
                    <a:pos x="T4" y="T5"/>
                  </a:cxn>
                  <a:cxn ang="0">
                    <a:pos x="T6" y="T7"/>
                  </a:cxn>
                </a:cxnLst>
                <a:rect l="0" t="0" r="r" b="b"/>
                <a:pathLst>
                  <a:path w="320" h="184">
                    <a:moveTo>
                      <a:pt x="0" y="0"/>
                    </a:moveTo>
                    <a:lnTo>
                      <a:pt x="0" y="184"/>
                    </a:lnTo>
                    <a:lnTo>
                      <a:pt x="320" y="0"/>
                    </a:lnTo>
                    <a:lnTo>
                      <a:pt x="0"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71" name="Group 70"/>
            <p:cNvGrpSpPr/>
            <p:nvPr userDrawn="1"/>
          </p:nvGrpSpPr>
          <p:grpSpPr>
            <a:xfrm>
              <a:off x="5460858" y="2889250"/>
              <a:ext cx="508000" cy="584200"/>
              <a:chOff x="3921126" y="2889250"/>
              <a:chExt cx="508000" cy="584200"/>
            </a:xfrm>
          </p:grpSpPr>
          <p:sp>
            <p:nvSpPr>
              <p:cNvPr id="91" name="Freeform 49"/>
              <p:cNvSpPr>
                <a:spLocks/>
              </p:cNvSpPr>
              <p:nvPr userDrawn="1"/>
            </p:nvSpPr>
            <p:spPr bwMode="auto">
              <a:xfrm>
                <a:off x="3921126" y="3181350"/>
                <a:ext cx="508000" cy="292100"/>
              </a:xfrm>
              <a:custGeom>
                <a:avLst/>
                <a:gdLst>
                  <a:gd name="T0" fmla="*/ 320 w 320"/>
                  <a:gd name="T1" fmla="*/ 184 h 184"/>
                  <a:gd name="T2" fmla="*/ 320 w 320"/>
                  <a:gd name="T3" fmla="*/ 0 h 184"/>
                  <a:gd name="T4" fmla="*/ 0 w 320"/>
                  <a:gd name="T5" fmla="*/ 0 h 184"/>
                  <a:gd name="T6" fmla="*/ 320 w 320"/>
                  <a:gd name="T7" fmla="*/ 184 h 184"/>
                </a:gdLst>
                <a:ahLst/>
                <a:cxnLst>
                  <a:cxn ang="0">
                    <a:pos x="T0" y="T1"/>
                  </a:cxn>
                  <a:cxn ang="0">
                    <a:pos x="T2" y="T3"/>
                  </a:cxn>
                  <a:cxn ang="0">
                    <a:pos x="T4" y="T5"/>
                  </a:cxn>
                  <a:cxn ang="0">
                    <a:pos x="T6" y="T7"/>
                  </a:cxn>
                </a:cxnLst>
                <a:rect l="0" t="0" r="r" b="b"/>
                <a:pathLst>
                  <a:path w="320" h="184">
                    <a:moveTo>
                      <a:pt x="320" y="184"/>
                    </a:moveTo>
                    <a:lnTo>
                      <a:pt x="320" y="0"/>
                    </a:lnTo>
                    <a:lnTo>
                      <a:pt x="0" y="0"/>
                    </a:lnTo>
                    <a:lnTo>
                      <a:pt x="320" y="184"/>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92" name="Freeform 50"/>
              <p:cNvSpPr>
                <a:spLocks/>
              </p:cNvSpPr>
              <p:nvPr userDrawn="1"/>
            </p:nvSpPr>
            <p:spPr bwMode="auto">
              <a:xfrm>
                <a:off x="3921126" y="2889250"/>
                <a:ext cx="508000" cy="292100"/>
              </a:xfrm>
              <a:custGeom>
                <a:avLst/>
                <a:gdLst>
                  <a:gd name="T0" fmla="*/ 0 w 320"/>
                  <a:gd name="T1" fmla="*/ 184 h 184"/>
                  <a:gd name="T2" fmla="*/ 320 w 320"/>
                  <a:gd name="T3" fmla="*/ 184 h 184"/>
                  <a:gd name="T4" fmla="*/ 320 w 320"/>
                  <a:gd name="T5" fmla="*/ 0 h 184"/>
                  <a:gd name="T6" fmla="*/ 0 w 320"/>
                  <a:gd name="T7" fmla="*/ 184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320" y="0"/>
                    </a:lnTo>
                    <a:lnTo>
                      <a:pt x="0" y="184"/>
                    </a:lnTo>
                    <a:lnTo>
                      <a:pt x="0" y="184"/>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72" name="Group 71"/>
            <p:cNvGrpSpPr/>
            <p:nvPr userDrawn="1"/>
          </p:nvGrpSpPr>
          <p:grpSpPr>
            <a:xfrm>
              <a:off x="4952858" y="3473450"/>
              <a:ext cx="508000" cy="584200"/>
              <a:chOff x="3413126" y="3473450"/>
              <a:chExt cx="508000" cy="584200"/>
            </a:xfrm>
          </p:grpSpPr>
          <p:sp>
            <p:nvSpPr>
              <p:cNvPr id="89" name="Freeform 51"/>
              <p:cNvSpPr>
                <a:spLocks/>
              </p:cNvSpPr>
              <p:nvPr userDrawn="1"/>
            </p:nvSpPr>
            <p:spPr bwMode="auto">
              <a:xfrm>
                <a:off x="3413126" y="3473450"/>
                <a:ext cx="508000" cy="292100"/>
              </a:xfrm>
              <a:custGeom>
                <a:avLst/>
                <a:gdLst>
                  <a:gd name="T0" fmla="*/ 260 w 320"/>
                  <a:gd name="T1" fmla="*/ 150 h 184"/>
                  <a:gd name="T2" fmla="*/ 0 w 320"/>
                  <a:gd name="T3" fmla="*/ 0 h 184"/>
                  <a:gd name="T4" fmla="*/ 0 w 320"/>
                  <a:gd name="T5" fmla="*/ 184 h 184"/>
                  <a:gd name="T6" fmla="*/ 320 w 320"/>
                  <a:gd name="T7" fmla="*/ 184 h 184"/>
                  <a:gd name="T8" fmla="*/ 260 w 320"/>
                  <a:gd name="T9" fmla="*/ 150 h 184"/>
                </a:gdLst>
                <a:ahLst/>
                <a:cxnLst>
                  <a:cxn ang="0">
                    <a:pos x="T0" y="T1"/>
                  </a:cxn>
                  <a:cxn ang="0">
                    <a:pos x="T2" y="T3"/>
                  </a:cxn>
                  <a:cxn ang="0">
                    <a:pos x="T4" y="T5"/>
                  </a:cxn>
                  <a:cxn ang="0">
                    <a:pos x="T6" y="T7"/>
                  </a:cxn>
                  <a:cxn ang="0">
                    <a:pos x="T8" y="T9"/>
                  </a:cxn>
                </a:cxnLst>
                <a:rect l="0" t="0" r="r" b="b"/>
                <a:pathLst>
                  <a:path w="320" h="184">
                    <a:moveTo>
                      <a:pt x="260" y="150"/>
                    </a:moveTo>
                    <a:lnTo>
                      <a:pt x="0" y="0"/>
                    </a:lnTo>
                    <a:lnTo>
                      <a:pt x="0" y="184"/>
                    </a:lnTo>
                    <a:lnTo>
                      <a:pt x="320" y="184"/>
                    </a:lnTo>
                    <a:lnTo>
                      <a:pt x="260" y="15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90" name="Freeform 52"/>
              <p:cNvSpPr>
                <a:spLocks/>
              </p:cNvSpPr>
              <p:nvPr userDrawn="1"/>
            </p:nvSpPr>
            <p:spPr bwMode="auto">
              <a:xfrm>
                <a:off x="3413126" y="3765550"/>
                <a:ext cx="508000" cy="292100"/>
              </a:xfrm>
              <a:custGeom>
                <a:avLst/>
                <a:gdLst>
                  <a:gd name="T0" fmla="*/ 0 w 320"/>
                  <a:gd name="T1" fmla="*/ 0 h 184"/>
                  <a:gd name="T2" fmla="*/ 0 w 320"/>
                  <a:gd name="T3" fmla="*/ 184 h 184"/>
                  <a:gd name="T4" fmla="*/ 320 w 320"/>
                  <a:gd name="T5" fmla="*/ 0 h 184"/>
                  <a:gd name="T6" fmla="*/ 320 w 320"/>
                  <a:gd name="T7" fmla="*/ 0 h 184"/>
                  <a:gd name="T8" fmla="*/ 0 w 320"/>
                  <a:gd name="T9" fmla="*/ 0 h 184"/>
                </a:gdLst>
                <a:ahLst/>
                <a:cxnLst>
                  <a:cxn ang="0">
                    <a:pos x="T0" y="T1"/>
                  </a:cxn>
                  <a:cxn ang="0">
                    <a:pos x="T2" y="T3"/>
                  </a:cxn>
                  <a:cxn ang="0">
                    <a:pos x="T4" y="T5"/>
                  </a:cxn>
                  <a:cxn ang="0">
                    <a:pos x="T6" y="T7"/>
                  </a:cxn>
                  <a:cxn ang="0">
                    <a:pos x="T8" y="T9"/>
                  </a:cxn>
                </a:cxnLst>
                <a:rect l="0" t="0" r="r" b="b"/>
                <a:pathLst>
                  <a:path w="320" h="184">
                    <a:moveTo>
                      <a:pt x="0" y="0"/>
                    </a:moveTo>
                    <a:lnTo>
                      <a:pt x="0" y="184"/>
                    </a:lnTo>
                    <a:lnTo>
                      <a:pt x="320" y="0"/>
                    </a:lnTo>
                    <a:lnTo>
                      <a:pt x="320" y="0"/>
                    </a:lnTo>
                    <a:lnTo>
                      <a:pt x="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73" name="Group 72"/>
            <p:cNvGrpSpPr/>
            <p:nvPr userDrawn="1"/>
          </p:nvGrpSpPr>
          <p:grpSpPr>
            <a:xfrm>
              <a:off x="5460858" y="2305050"/>
              <a:ext cx="508000" cy="584200"/>
              <a:chOff x="3921126" y="2305050"/>
              <a:chExt cx="508000" cy="584200"/>
            </a:xfrm>
          </p:grpSpPr>
          <p:sp>
            <p:nvSpPr>
              <p:cNvPr id="87" name="Freeform 55"/>
              <p:cNvSpPr>
                <a:spLocks/>
              </p:cNvSpPr>
              <p:nvPr userDrawn="1"/>
            </p:nvSpPr>
            <p:spPr bwMode="auto">
              <a:xfrm>
                <a:off x="3921126" y="2305050"/>
                <a:ext cx="508000" cy="292100"/>
              </a:xfrm>
              <a:custGeom>
                <a:avLst/>
                <a:gdLst>
                  <a:gd name="T0" fmla="*/ 0 w 320"/>
                  <a:gd name="T1" fmla="*/ 184 h 184"/>
                  <a:gd name="T2" fmla="*/ 320 w 320"/>
                  <a:gd name="T3" fmla="*/ 184 h 184"/>
                  <a:gd name="T4" fmla="*/ 320 w 320"/>
                  <a:gd name="T5" fmla="*/ 0 h 184"/>
                  <a:gd name="T6" fmla="*/ 0 w 320"/>
                  <a:gd name="T7" fmla="*/ 184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320" y="0"/>
                    </a:lnTo>
                    <a:lnTo>
                      <a:pt x="0" y="184"/>
                    </a:lnTo>
                    <a:lnTo>
                      <a:pt x="0" y="184"/>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8" name="Freeform 56"/>
              <p:cNvSpPr>
                <a:spLocks/>
              </p:cNvSpPr>
              <p:nvPr userDrawn="1"/>
            </p:nvSpPr>
            <p:spPr bwMode="auto">
              <a:xfrm>
                <a:off x="3921126" y="2597150"/>
                <a:ext cx="508000" cy="292100"/>
              </a:xfrm>
              <a:custGeom>
                <a:avLst/>
                <a:gdLst>
                  <a:gd name="T0" fmla="*/ 0 w 320"/>
                  <a:gd name="T1" fmla="*/ 0 h 184"/>
                  <a:gd name="T2" fmla="*/ 320 w 320"/>
                  <a:gd name="T3" fmla="*/ 184 h 184"/>
                  <a:gd name="T4" fmla="*/ 320 w 320"/>
                  <a:gd name="T5" fmla="*/ 0 h 184"/>
                  <a:gd name="T6" fmla="*/ 0 w 320"/>
                  <a:gd name="T7" fmla="*/ 0 h 184"/>
                </a:gdLst>
                <a:ahLst/>
                <a:cxnLst>
                  <a:cxn ang="0">
                    <a:pos x="T0" y="T1"/>
                  </a:cxn>
                  <a:cxn ang="0">
                    <a:pos x="T2" y="T3"/>
                  </a:cxn>
                  <a:cxn ang="0">
                    <a:pos x="T4" y="T5"/>
                  </a:cxn>
                  <a:cxn ang="0">
                    <a:pos x="T6" y="T7"/>
                  </a:cxn>
                </a:cxnLst>
                <a:rect l="0" t="0" r="r" b="b"/>
                <a:pathLst>
                  <a:path w="320" h="184">
                    <a:moveTo>
                      <a:pt x="0" y="0"/>
                    </a:moveTo>
                    <a:lnTo>
                      <a:pt x="320" y="184"/>
                    </a:lnTo>
                    <a:lnTo>
                      <a:pt x="320" y="0"/>
                    </a:lnTo>
                    <a:lnTo>
                      <a:pt x="0" y="0"/>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74" name="Group 73"/>
            <p:cNvGrpSpPr/>
            <p:nvPr userDrawn="1"/>
          </p:nvGrpSpPr>
          <p:grpSpPr>
            <a:xfrm>
              <a:off x="4952858" y="2597150"/>
              <a:ext cx="1016000" cy="584200"/>
              <a:chOff x="3413126" y="2597150"/>
              <a:chExt cx="1016000" cy="584200"/>
            </a:xfrm>
          </p:grpSpPr>
          <p:sp>
            <p:nvSpPr>
              <p:cNvPr id="83" name="Freeform 58"/>
              <p:cNvSpPr>
                <a:spLocks/>
              </p:cNvSpPr>
              <p:nvPr userDrawn="1"/>
            </p:nvSpPr>
            <p:spPr bwMode="auto">
              <a:xfrm>
                <a:off x="3413126" y="2597150"/>
                <a:ext cx="508000" cy="292100"/>
              </a:xfrm>
              <a:custGeom>
                <a:avLst/>
                <a:gdLst>
                  <a:gd name="T0" fmla="*/ 0 w 320"/>
                  <a:gd name="T1" fmla="*/ 184 h 184"/>
                  <a:gd name="T2" fmla="*/ 0 w 320"/>
                  <a:gd name="T3" fmla="*/ 184 h 184"/>
                  <a:gd name="T4" fmla="*/ 320 w 320"/>
                  <a:gd name="T5" fmla="*/ 184 h 184"/>
                  <a:gd name="T6" fmla="*/ 320 w 320"/>
                  <a:gd name="T7" fmla="*/ 0 h 184"/>
                  <a:gd name="T8" fmla="*/ 320 w 320"/>
                  <a:gd name="T9" fmla="*/ 0 h 184"/>
                  <a:gd name="T10" fmla="*/ 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0" y="184"/>
                    </a:moveTo>
                    <a:lnTo>
                      <a:pt x="0" y="184"/>
                    </a:lnTo>
                    <a:lnTo>
                      <a:pt x="320" y="184"/>
                    </a:lnTo>
                    <a:lnTo>
                      <a:pt x="320" y="0"/>
                    </a:lnTo>
                    <a:lnTo>
                      <a:pt x="320" y="0"/>
                    </a:lnTo>
                    <a:lnTo>
                      <a:pt x="0" y="18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4" name="Freeform 59"/>
              <p:cNvSpPr>
                <a:spLocks/>
              </p:cNvSpPr>
              <p:nvPr userDrawn="1"/>
            </p:nvSpPr>
            <p:spPr bwMode="auto">
              <a:xfrm>
                <a:off x="3921126" y="2889250"/>
                <a:ext cx="508000" cy="292100"/>
              </a:xfrm>
              <a:custGeom>
                <a:avLst/>
                <a:gdLst>
                  <a:gd name="T0" fmla="*/ 0 w 320"/>
                  <a:gd name="T1" fmla="*/ 184 h 184"/>
                  <a:gd name="T2" fmla="*/ 0 w 320"/>
                  <a:gd name="T3" fmla="*/ 184 h 184"/>
                  <a:gd name="T4" fmla="*/ 32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0" y="184"/>
                    </a:lnTo>
                    <a:lnTo>
                      <a:pt x="320" y="0"/>
                    </a:lnTo>
                    <a:lnTo>
                      <a:pt x="0" y="0"/>
                    </a:lnTo>
                    <a:lnTo>
                      <a:pt x="0" y="18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5" name="Freeform 60"/>
              <p:cNvSpPr>
                <a:spLocks/>
              </p:cNvSpPr>
              <p:nvPr userDrawn="1"/>
            </p:nvSpPr>
            <p:spPr bwMode="auto">
              <a:xfrm>
                <a:off x="3413126" y="2889250"/>
                <a:ext cx="508000" cy="292100"/>
              </a:xfrm>
              <a:custGeom>
                <a:avLst/>
                <a:gdLst>
                  <a:gd name="T0" fmla="*/ 78 w 320"/>
                  <a:gd name="T1" fmla="*/ 44 h 184"/>
                  <a:gd name="T2" fmla="*/ 320 w 320"/>
                  <a:gd name="T3" fmla="*/ 184 h 184"/>
                  <a:gd name="T4" fmla="*/ 320 w 320"/>
                  <a:gd name="T5" fmla="*/ 0 h 184"/>
                  <a:gd name="T6" fmla="*/ 0 w 320"/>
                  <a:gd name="T7" fmla="*/ 0 h 184"/>
                  <a:gd name="T8" fmla="*/ 78 w 320"/>
                  <a:gd name="T9" fmla="*/ 44 h 184"/>
                </a:gdLst>
                <a:ahLst/>
                <a:cxnLst>
                  <a:cxn ang="0">
                    <a:pos x="T0" y="T1"/>
                  </a:cxn>
                  <a:cxn ang="0">
                    <a:pos x="T2" y="T3"/>
                  </a:cxn>
                  <a:cxn ang="0">
                    <a:pos x="T4" y="T5"/>
                  </a:cxn>
                  <a:cxn ang="0">
                    <a:pos x="T6" y="T7"/>
                  </a:cxn>
                  <a:cxn ang="0">
                    <a:pos x="T8" y="T9"/>
                  </a:cxn>
                </a:cxnLst>
                <a:rect l="0" t="0" r="r" b="b"/>
                <a:pathLst>
                  <a:path w="320" h="184">
                    <a:moveTo>
                      <a:pt x="78" y="44"/>
                    </a:moveTo>
                    <a:lnTo>
                      <a:pt x="320" y="184"/>
                    </a:lnTo>
                    <a:lnTo>
                      <a:pt x="320" y="0"/>
                    </a:lnTo>
                    <a:lnTo>
                      <a:pt x="0" y="0"/>
                    </a:lnTo>
                    <a:lnTo>
                      <a:pt x="78" y="4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6" name="Freeform 62"/>
              <p:cNvSpPr>
                <a:spLocks/>
              </p:cNvSpPr>
              <p:nvPr userDrawn="1"/>
            </p:nvSpPr>
            <p:spPr bwMode="auto">
              <a:xfrm>
                <a:off x="3921126" y="2597150"/>
                <a:ext cx="508000" cy="292100"/>
              </a:xfrm>
              <a:custGeom>
                <a:avLst/>
                <a:gdLst>
                  <a:gd name="T0" fmla="*/ 0 w 320"/>
                  <a:gd name="T1" fmla="*/ 0 h 184"/>
                  <a:gd name="T2" fmla="*/ 0 w 320"/>
                  <a:gd name="T3" fmla="*/ 184 h 184"/>
                  <a:gd name="T4" fmla="*/ 320 w 320"/>
                  <a:gd name="T5" fmla="*/ 184 h 184"/>
                  <a:gd name="T6" fmla="*/ 320 w 320"/>
                  <a:gd name="T7" fmla="*/ 184 h 184"/>
                  <a:gd name="T8" fmla="*/ 0 w 320"/>
                  <a:gd name="T9" fmla="*/ 0 h 184"/>
                  <a:gd name="T10" fmla="*/ 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0" y="0"/>
                    </a:moveTo>
                    <a:lnTo>
                      <a:pt x="0" y="184"/>
                    </a:lnTo>
                    <a:lnTo>
                      <a:pt x="320" y="184"/>
                    </a:lnTo>
                    <a:lnTo>
                      <a:pt x="320" y="184"/>
                    </a:lnTo>
                    <a:lnTo>
                      <a:pt x="0" y="0"/>
                    </a:lnTo>
                    <a:lnTo>
                      <a:pt x="0"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75" name="Group 74"/>
            <p:cNvGrpSpPr/>
            <p:nvPr userDrawn="1"/>
          </p:nvGrpSpPr>
          <p:grpSpPr>
            <a:xfrm>
              <a:off x="4952858" y="2012950"/>
              <a:ext cx="1016000" cy="584200"/>
              <a:chOff x="3413126" y="2012950"/>
              <a:chExt cx="1016000" cy="584200"/>
            </a:xfrm>
          </p:grpSpPr>
          <p:sp>
            <p:nvSpPr>
              <p:cNvPr id="79" name="Freeform 65"/>
              <p:cNvSpPr>
                <a:spLocks/>
              </p:cNvSpPr>
              <p:nvPr userDrawn="1"/>
            </p:nvSpPr>
            <p:spPr bwMode="auto">
              <a:xfrm>
                <a:off x="3413126" y="2305050"/>
                <a:ext cx="508000" cy="292100"/>
              </a:xfrm>
              <a:custGeom>
                <a:avLst/>
                <a:gdLst>
                  <a:gd name="T0" fmla="*/ 320 w 320"/>
                  <a:gd name="T1" fmla="*/ 0 h 184"/>
                  <a:gd name="T2" fmla="*/ 0 w 320"/>
                  <a:gd name="T3" fmla="*/ 0 h 184"/>
                  <a:gd name="T4" fmla="*/ 0 w 320"/>
                  <a:gd name="T5" fmla="*/ 0 h 184"/>
                  <a:gd name="T6" fmla="*/ 256 w 320"/>
                  <a:gd name="T7" fmla="*/ 148 h 184"/>
                  <a:gd name="T8" fmla="*/ 320 w 320"/>
                  <a:gd name="T9" fmla="*/ 184 h 184"/>
                  <a:gd name="T10" fmla="*/ 32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320" y="0"/>
                    </a:moveTo>
                    <a:lnTo>
                      <a:pt x="0" y="0"/>
                    </a:lnTo>
                    <a:lnTo>
                      <a:pt x="0" y="0"/>
                    </a:lnTo>
                    <a:lnTo>
                      <a:pt x="256" y="148"/>
                    </a:lnTo>
                    <a:lnTo>
                      <a:pt x="320" y="184"/>
                    </a:lnTo>
                    <a:lnTo>
                      <a:pt x="320" y="0"/>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0" name="Freeform 66"/>
              <p:cNvSpPr>
                <a:spLocks/>
              </p:cNvSpPr>
              <p:nvPr userDrawn="1"/>
            </p:nvSpPr>
            <p:spPr bwMode="auto">
              <a:xfrm>
                <a:off x="3921126" y="2305050"/>
                <a:ext cx="508000" cy="292100"/>
              </a:xfrm>
              <a:custGeom>
                <a:avLst/>
                <a:gdLst>
                  <a:gd name="T0" fmla="*/ 0 w 320"/>
                  <a:gd name="T1" fmla="*/ 184 h 184"/>
                  <a:gd name="T2" fmla="*/ 0 w 320"/>
                  <a:gd name="T3" fmla="*/ 184 h 184"/>
                  <a:gd name="T4" fmla="*/ 0 w 320"/>
                  <a:gd name="T5" fmla="*/ 184 h 184"/>
                  <a:gd name="T6" fmla="*/ 320 w 320"/>
                  <a:gd name="T7" fmla="*/ 0 h 184"/>
                  <a:gd name="T8" fmla="*/ 320 w 320"/>
                  <a:gd name="T9" fmla="*/ 0 h 184"/>
                  <a:gd name="T10" fmla="*/ 0 w 320"/>
                  <a:gd name="T11" fmla="*/ 0 h 184"/>
                  <a:gd name="T12" fmla="*/ 0 w 320"/>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320" h="184">
                    <a:moveTo>
                      <a:pt x="0" y="184"/>
                    </a:moveTo>
                    <a:lnTo>
                      <a:pt x="0" y="184"/>
                    </a:lnTo>
                    <a:lnTo>
                      <a:pt x="0" y="184"/>
                    </a:lnTo>
                    <a:lnTo>
                      <a:pt x="320" y="0"/>
                    </a:lnTo>
                    <a:lnTo>
                      <a:pt x="320" y="0"/>
                    </a:lnTo>
                    <a:lnTo>
                      <a:pt x="0" y="0"/>
                    </a:lnTo>
                    <a:lnTo>
                      <a:pt x="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1" name="Freeform 67"/>
              <p:cNvSpPr>
                <a:spLocks/>
              </p:cNvSpPr>
              <p:nvPr userDrawn="1"/>
            </p:nvSpPr>
            <p:spPr bwMode="auto">
              <a:xfrm>
                <a:off x="3413126" y="2012950"/>
                <a:ext cx="508000" cy="292100"/>
              </a:xfrm>
              <a:custGeom>
                <a:avLst/>
                <a:gdLst>
                  <a:gd name="T0" fmla="*/ 320 w 320"/>
                  <a:gd name="T1" fmla="*/ 184 h 184"/>
                  <a:gd name="T2" fmla="*/ 320 w 320"/>
                  <a:gd name="T3" fmla="*/ 0 h 184"/>
                  <a:gd name="T4" fmla="*/ 320 w 320"/>
                  <a:gd name="T5" fmla="*/ 0 h 184"/>
                  <a:gd name="T6" fmla="*/ 216 w 320"/>
                  <a:gd name="T7" fmla="*/ 60 h 184"/>
                  <a:gd name="T8" fmla="*/ 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320" y="0"/>
                    </a:lnTo>
                    <a:lnTo>
                      <a:pt x="320" y="0"/>
                    </a:lnTo>
                    <a:lnTo>
                      <a:pt x="216" y="60"/>
                    </a:lnTo>
                    <a:lnTo>
                      <a:pt x="0" y="184"/>
                    </a:lnTo>
                    <a:lnTo>
                      <a:pt x="32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82" name="Freeform 71"/>
              <p:cNvSpPr>
                <a:spLocks/>
              </p:cNvSpPr>
              <p:nvPr userDrawn="1"/>
            </p:nvSpPr>
            <p:spPr bwMode="auto">
              <a:xfrm>
                <a:off x="3921126" y="2012950"/>
                <a:ext cx="508000" cy="292100"/>
              </a:xfrm>
              <a:custGeom>
                <a:avLst/>
                <a:gdLst>
                  <a:gd name="T0" fmla="*/ 0 w 320"/>
                  <a:gd name="T1" fmla="*/ 184 h 184"/>
                  <a:gd name="T2" fmla="*/ 320 w 320"/>
                  <a:gd name="T3" fmla="*/ 184 h 184"/>
                  <a:gd name="T4" fmla="*/ 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0" y="0"/>
                    </a:lnTo>
                    <a:lnTo>
                      <a:pt x="0" y="0"/>
                    </a:lnTo>
                    <a:lnTo>
                      <a:pt x="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76" name="Group 75"/>
            <p:cNvGrpSpPr/>
            <p:nvPr userDrawn="1"/>
          </p:nvGrpSpPr>
          <p:grpSpPr>
            <a:xfrm>
              <a:off x="4952858" y="1717675"/>
              <a:ext cx="508000" cy="587375"/>
              <a:chOff x="3413126" y="1717675"/>
              <a:chExt cx="508000" cy="587375"/>
            </a:xfrm>
          </p:grpSpPr>
          <p:sp>
            <p:nvSpPr>
              <p:cNvPr id="77" name="Freeform 74"/>
              <p:cNvSpPr>
                <a:spLocks/>
              </p:cNvSpPr>
              <p:nvPr userDrawn="1"/>
            </p:nvSpPr>
            <p:spPr bwMode="auto">
              <a:xfrm>
                <a:off x="3413126" y="2012950"/>
                <a:ext cx="508000" cy="292100"/>
              </a:xfrm>
              <a:custGeom>
                <a:avLst/>
                <a:gdLst>
                  <a:gd name="T0" fmla="*/ 216 w 320"/>
                  <a:gd name="T1" fmla="*/ 60 h 184"/>
                  <a:gd name="T2" fmla="*/ 320 w 320"/>
                  <a:gd name="T3" fmla="*/ 0 h 184"/>
                  <a:gd name="T4" fmla="*/ 0 w 320"/>
                  <a:gd name="T5" fmla="*/ 0 h 184"/>
                  <a:gd name="T6" fmla="*/ 0 w 320"/>
                  <a:gd name="T7" fmla="*/ 184 h 184"/>
                  <a:gd name="T8" fmla="*/ 0 w 320"/>
                  <a:gd name="T9" fmla="*/ 184 h 184"/>
                  <a:gd name="T10" fmla="*/ 216 w 320"/>
                  <a:gd name="T11" fmla="*/ 60 h 184"/>
                </a:gdLst>
                <a:ahLst/>
                <a:cxnLst>
                  <a:cxn ang="0">
                    <a:pos x="T0" y="T1"/>
                  </a:cxn>
                  <a:cxn ang="0">
                    <a:pos x="T2" y="T3"/>
                  </a:cxn>
                  <a:cxn ang="0">
                    <a:pos x="T4" y="T5"/>
                  </a:cxn>
                  <a:cxn ang="0">
                    <a:pos x="T6" y="T7"/>
                  </a:cxn>
                  <a:cxn ang="0">
                    <a:pos x="T8" y="T9"/>
                  </a:cxn>
                  <a:cxn ang="0">
                    <a:pos x="T10" y="T11"/>
                  </a:cxn>
                </a:cxnLst>
                <a:rect l="0" t="0" r="r" b="b"/>
                <a:pathLst>
                  <a:path w="320" h="184">
                    <a:moveTo>
                      <a:pt x="216" y="60"/>
                    </a:moveTo>
                    <a:lnTo>
                      <a:pt x="320" y="0"/>
                    </a:lnTo>
                    <a:lnTo>
                      <a:pt x="0" y="0"/>
                    </a:lnTo>
                    <a:lnTo>
                      <a:pt x="0" y="184"/>
                    </a:lnTo>
                    <a:lnTo>
                      <a:pt x="0" y="184"/>
                    </a:lnTo>
                    <a:lnTo>
                      <a:pt x="216" y="6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78" name="Freeform 75"/>
              <p:cNvSpPr>
                <a:spLocks/>
              </p:cNvSpPr>
              <p:nvPr userDrawn="1"/>
            </p:nvSpPr>
            <p:spPr bwMode="auto">
              <a:xfrm>
                <a:off x="3413126" y="1717675"/>
                <a:ext cx="508000" cy="295275"/>
              </a:xfrm>
              <a:custGeom>
                <a:avLst/>
                <a:gdLst>
                  <a:gd name="T0" fmla="*/ 320 w 320"/>
                  <a:gd name="T1" fmla="*/ 186 h 186"/>
                  <a:gd name="T2" fmla="*/ 0 w 320"/>
                  <a:gd name="T3" fmla="*/ 0 h 186"/>
                  <a:gd name="T4" fmla="*/ 0 w 320"/>
                  <a:gd name="T5" fmla="*/ 186 h 186"/>
                  <a:gd name="T6" fmla="*/ 320 w 320"/>
                  <a:gd name="T7" fmla="*/ 186 h 186"/>
                  <a:gd name="T8" fmla="*/ 320 w 320"/>
                  <a:gd name="T9" fmla="*/ 186 h 186"/>
                </a:gdLst>
                <a:ahLst/>
                <a:cxnLst>
                  <a:cxn ang="0">
                    <a:pos x="T0" y="T1"/>
                  </a:cxn>
                  <a:cxn ang="0">
                    <a:pos x="T2" y="T3"/>
                  </a:cxn>
                  <a:cxn ang="0">
                    <a:pos x="T4" y="T5"/>
                  </a:cxn>
                  <a:cxn ang="0">
                    <a:pos x="T6" y="T7"/>
                  </a:cxn>
                  <a:cxn ang="0">
                    <a:pos x="T8" y="T9"/>
                  </a:cxn>
                </a:cxnLst>
                <a:rect l="0" t="0" r="r" b="b"/>
                <a:pathLst>
                  <a:path w="320" h="186">
                    <a:moveTo>
                      <a:pt x="320" y="186"/>
                    </a:moveTo>
                    <a:lnTo>
                      <a:pt x="0" y="0"/>
                    </a:lnTo>
                    <a:lnTo>
                      <a:pt x="0" y="186"/>
                    </a:lnTo>
                    <a:lnTo>
                      <a:pt x="320" y="186"/>
                    </a:lnTo>
                    <a:lnTo>
                      <a:pt x="320" y="186"/>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spTree>
    <p:extLst>
      <p:ext uri="{BB962C8B-B14F-4D97-AF65-F5344CB8AC3E}">
        <p14:creationId xmlns:p14="http://schemas.microsoft.com/office/powerpoint/2010/main" val="471944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3" pos="4921">
          <p15:clr>
            <a:srgbClr val="FBAE40"/>
          </p15:clr>
        </p15:guide>
        <p15:guide id="4" orient="horz" pos="572">
          <p15:clr>
            <a:srgbClr val="FBAE40"/>
          </p15:clr>
        </p15:guide>
        <p15:guide id="5" pos="8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21" name="Freeform 42"/>
          <p:cNvSpPr>
            <a:spLocks/>
          </p:cNvSpPr>
          <p:nvPr userDrawn="1"/>
        </p:nvSpPr>
        <p:spPr bwMode="auto">
          <a:xfrm>
            <a:off x="360363" y="358775"/>
            <a:ext cx="8423275" cy="6140450"/>
          </a:xfrm>
          <a:custGeom>
            <a:avLst/>
            <a:gdLst>
              <a:gd name="T0" fmla="*/ 2654 w 2654"/>
              <a:gd name="T1" fmla="*/ 1934 h 1934"/>
              <a:gd name="T2" fmla="*/ 114 w 2654"/>
              <a:gd name="T3" fmla="*/ 1934 h 1934"/>
              <a:gd name="T4" fmla="*/ 0 w 2654"/>
              <a:gd name="T5" fmla="*/ 1820 h 1934"/>
              <a:gd name="T6" fmla="*/ 0 w 2654"/>
              <a:gd name="T7" fmla="*/ 0 h 1934"/>
              <a:gd name="T8" fmla="*/ 2540 w 2654"/>
              <a:gd name="T9" fmla="*/ 0 h 1934"/>
              <a:gd name="T10" fmla="*/ 2654 w 2654"/>
              <a:gd name="T11" fmla="*/ 114 h 1934"/>
              <a:gd name="T12" fmla="*/ 2654 w 2654"/>
              <a:gd name="T13" fmla="*/ 1934 h 1934"/>
            </a:gdLst>
            <a:ahLst/>
            <a:cxnLst>
              <a:cxn ang="0">
                <a:pos x="T0" y="T1"/>
              </a:cxn>
              <a:cxn ang="0">
                <a:pos x="T2" y="T3"/>
              </a:cxn>
              <a:cxn ang="0">
                <a:pos x="T4" y="T5"/>
              </a:cxn>
              <a:cxn ang="0">
                <a:pos x="T6" y="T7"/>
              </a:cxn>
              <a:cxn ang="0">
                <a:pos x="T8" y="T9"/>
              </a:cxn>
              <a:cxn ang="0">
                <a:pos x="T10" y="T11"/>
              </a:cxn>
              <a:cxn ang="0">
                <a:pos x="T12" y="T13"/>
              </a:cxn>
            </a:cxnLst>
            <a:rect l="0" t="0" r="r" b="b"/>
            <a:pathLst>
              <a:path w="2654" h="1934">
                <a:moveTo>
                  <a:pt x="2654" y="1934"/>
                </a:moveTo>
                <a:cubicBezTo>
                  <a:pt x="114" y="1934"/>
                  <a:pt x="114" y="1934"/>
                  <a:pt x="114" y="1934"/>
                </a:cubicBezTo>
                <a:cubicBezTo>
                  <a:pt x="69" y="1889"/>
                  <a:pt x="45" y="1865"/>
                  <a:pt x="0" y="1820"/>
                </a:cubicBezTo>
                <a:cubicBezTo>
                  <a:pt x="0" y="0"/>
                  <a:pt x="0" y="0"/>
                  <a:pt x="0" y="0"/>
                </a:cubicBezTo>
                <a:cubicBezTo>
                  <a:pt x="2540" y="0"/>
                  <a:pt x="2540" y="0"/>
                  <a:pt x="2540" y="0"/>
                </a:cubicBezTo>
                <a:cubicBezTo>
                  <a:pt x="2585" y="45"/>
                  <a:pt x="2609" y="69"/>
                  <a:pt x="2654" y="114"/>
                </a:cubicBezTo>
                <a:lnTo>
                  <a:pt x="2654" y="193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a:grpSpLocks/>
          </p:cNvGrpSpPr>
          <p:nvPr userDrawn="1"/>
        </p:nvGrpSpPr>
        <p:grpSpPr>
          <a:xfrm>
            <a:off x="1588" y="0"/>
            <a:ext cx="2159000" cy="2495550"/>
            <a:chOff x="1588" y="4134014"/>
            <a:chExt cx="1016000" cy="1168400"/>
          </a:xfrm>
        </p:grpSpPr>
        <p:grpSp>
          <p:nvGrpSpPr>
            <p:cNvPr id="42" name="Group 41"/>
            <p:cNvGrpSpPr/>
            <p:nvPr userDrawn="1"/>
          </p:nvGrpSpPr>
          <p:grpSpPr>
            <a:xfrm>
              <a:off x="1588" y="4426114"/>
              <a:ext cx="1016000" cy="584200"/>
              <a:chOff x="3413126" y="3181350"/>
              <a:chExt cx="1016000" cy="584200"/>
            </a:xfrm>
          </p:grpSpPr>
          <p:sp>
            <p:nvSpPr>
              <p:cNvPr id="54" name="Freeform 35"/>
              <p:cNvSpPr>
                <a:spLocks/>
              </p:cNvSpPr>
              <p:nvPr userDrawn="1"/>
            </p:nvSpPr>
            <p:spPr bwMode="auto">
              <a:xfrm>
                <a:off x="3921126" y="3473450"/>
                <a:ext cx="508000" cy="292100"/>
              </a:xfrm>
              <a:custGeom>
                <a:avLst/>
                <a:gdLst>
                  <a:gd name="T0" fmla="*/ 0 w 320"/>
                  <a:gd name="T1" fmla="*/ 184 h 184"/>
                  <a:gd name="T2" fmla="*/ 0 w 320"/>
                  <a:gd name="T3" fmla="*/ 184 h 184"/>
                  <a:gd name="T4" fmla="*/ 32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0" y="184"/>
                    </a:lnTo>
                    <a:lnTo>
                      <a:pt x="320" y="0"/>
                    </a:lnTo>
                    <a:lnTo>
                      <a:pt x="0" y="0"/>
                    </a:lnTo>
                    <a:lnTo>
                      <a:pt x="0" y="184"/>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5" name="Freeform 38"/>
              <p:cNvSpPr>
                <a:spLocks/>
              </p:cNvSpPr>
              <p:nvPr userDrawn="1"/>
            </p:nvSpPr>
            <p:spPr bwMode="auto">
              <a:xfrm>
                <a:off x="3921126" y="3181350"/>
                <a:ext cx="508000" cy="292100"/>
              </a:xfrm>
              <a:custGeom>
                <a:avLst/>
                <a:gdLst>
                  <a:gd name="T0" fmla="*/ 0 w 320"/>
                  <a:gd name="T1" fmla="*/ 0 h 184"/>
                  <a:gd name="T2" fmla="*/ 0 w 320"/>
                  <a:gd name="T3" fmla="*/ 184 h 184"/>
                  <a:gd name="T4" fmla="*/ 320 w 320"/>
                  <a:gd name="T5" fmla="*/ 184 h 184"/>
                  <a:gd name="T6" fmla="*/ 320 w 320"/>
                  <a:gd name="T7" fmla="*/ 184 h 184"/>
                  <a:gd name="T8" fmla="*/ 0 w 320"/>
                  <a:gd name="T9" fmla="*/ 0 h 184"/>
                  <a:gd name="T10" fmla="*/ 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0" y="0"/>
                    </a:moveTo>
                    <a:lnTo>
                      <a:pt x="0" y="184"/>
                    </a:lnTo>
                    <a:lnTo>
                      <a:pt x="320" y="184"/>
                    </a:lnTo>
                    <a:lnTo>
                      <a:pt x="320" y="184"/>
                    </a:lnTo>
                    <a:lnTo>
                      <a:pt x="0" y="0"/>
                    </a:lnTo>
                    <a:lnTo>
                      <a:pt x="0"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6" name="Freeform 39"/>
              <p:cNvSpPr>
                <a:spLocks/>
              </p:cNvSpPr>
              <p:nvPr userDrawn="1"/>
            </p:nvSpPr>
            <p:spPr bwMode="auto">
              <a:xfrm>
                <a:off x="3413126" y="3181350"/>
                <a:ext cx="508000" cy="292100"/>
              </a:xfrm>
              <a:custGeom>
                <a:avLst/>
                <a:gdLst>
                  <a:gd name="T0" fmla="*/ 0 w 320"/>
                  <a:gd name="T1" fmla="*/ 184 h 184"/>
                  <a:gd name="T2" fmla="*/ 0 w 320"/>
                  <a:gd name="T3" fmla="*/ 184 h 184"/>
                  <a:gd name="T4" fmla="*/ 320 w 320"/>
                  <a:gd name="T5" fmla="*/ 184 h 184"/>
                  <a:gd name="T6" fmla="*/ 320 w 320"/>
                  <a:gd name="T7" fmla="*/ 0 h 184"/>
                  <a:gd name="T8" fmla="*/ 222 w 320"/>
                  <a:gd name="T9" fmla="*/ 58 h 184"/>
                  <a:gd name="T10" fmla="*/ 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0" y="184"/>
                    </a:moveTo>
                    <a:lnTo>
                      <a:pt x="0" y="184"/>
                    </a:lnTo>
                    <a:lnTo>
                      <a:pt x="320" y="184"/>
                    </a:lnTo>
                    <a:lnTo>
                      <a:pt x="320" y="0"/>
                    </a:lnTo>
                    <a:lnTo>
                      <a:pt x="222" y="58"/>
                    </a:lnTo>
                    <a:lnTo>
                      <a:pt x="0" y="184"/>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7" name="Freeform 41"/>
              <p:cNvSpPr>
                <a:spLocks/>
              </p:cNvSpPr>
              <p:nvPr userDrawn="1"/>
            </p:nvSpPr>
            <p:spPr bwMode="auto">
              <a:xfrm>
                <a:off x="3413126" y="3473450"/>
                <a:ext cx="508000" cy="292100"/>
              </a:xfrm>
              <a:custGeom>
                <a:avLst/>
                <a:gdLst>
                  <a:gd name="T0" fmla="*/ 260 w 320"/>
                  <a:gd name="T1" fmla="*/ 150 h 184"/>
                  <a:gd name="T2" fmla="*/ 320 w 320"/>
                  <a:gd name="T3" fmla="*/ 184 h 184"/>
                  <a:gd name="T4" fmla="*/ 320 w 320"/>
                  <a:gd name="T5" fmla="*/ 0 h 184"/>
                  <a:gd name="T6" fmla="*/ 0 w 320"/>
                  <a:gd name="T7" fmla="*/ 0 h 184"/>
                  <a:gd name="T8" fmla="*/ 260 w 320"/>
                  <a:gd name="T9" fmla="*/ 150 h 184"/>
                </a:gdLst>
                <a:ahLst/>
                <a:cxnLst>
                  <a:cxn ang="0">
                    <a:pos x="T0" y="T1"/>
                  </a:cxn>
                  <a:cxn ang="0">
                    <a:pos x="T2" y="T3"/>
                  </a:cxn>
                  <a:cxn ang="0">
                    <a:pos x="T4" y="T5"/>
                  </a:cxn>
                  <a:cxn ang="0">
                    <a:pos x="T6" y="T7"/>
                  </a:cxn>
                  <a:cxn ang="0">
                    <a:pos x="T8" y="T9"/>
                  </a:cxn>
                </a:cxnLst>
                <a:rect l="0" t="0" r="r" b="b"/>
                <a:pathLst>
                  <a:path w="320" h="184">
                    <a:moveTo>
                      <a:pt x="260" y="150"/>
                    </a:moveTo>
                    <a:lnTo>
                      <a:pt x="320" y="184"/>
                    </a:lnTo>
                    <a:lnTo>
                      <a:pt x="320" y="0"/>
                    </a:lnTo>
                    <a:lnTo>
                      <a:pt x="0" y="0"/>
                    </a:lnTo>
                    <a:lnTo>
                      <a:pt x="260" y="15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43" name="Group 42"/>
            <p:cNvGrpSpPr/>
            <p:nvPr userDrawn="1"/>
          </p:nvGrpSpPr>
          <p:grpSpPr>
            <a:xfrm>
              <a:off x="1588" y="4134014"/>
              <a:ext cx="508000" cy="584200"/>
              <a:chOff x="3413126" y="2889250"/>
              <a:chExt cx="508000" cy="584200"/>
            </a:xfrm>
          </p:grpSpPr>
          <p:sp>
            <p:nvSpPr>
              <p:cNvPr id="52" name="Freeform 42"/>
              <p:cNvSpPr>
                <a:spLocks/>
              </p:cNvSpPr>
              <p:nvPr userDrawn="1"/>
            </p:nvSpPr>
            <p:spPr bwMode="auto">
              <a:xfrm>
                <a:off x="3413126" y="2889250"/>
                <a:ext cx="508000" cy="292100"/>
              </a:xfrm>
              <a:custGeom>
                <a:avLst/>
                <a:gdLst>
                  <a:gd name="T0" fmla="*/ 320 w 320"/>
                  <a:gd name="T1" fmla="*/ 184 h 184"/>
                  <a:gd name="T2" fmla="*/ 78 w 320"/>
                  <a:gd name="T3" fmla="*/ 44 h 184"/>
                  <a:gd name="T4" fmla="*/ 0 w 320"/>
                  <a:gd name="T5" fmla="*/ 0 h 184"/>
                  <a:gd name="T6" fmla="*/ 0 w 320"/>
                  <a:gd name="T7" fmla="*/ 184 h 184"/>
                  <a:gd name="T8" fmla="*/ 32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78" y="44"/>
                    </a:lnTo>
                    <a:lnTo>
                      <a:pt x="0" y="0"/>
                    </a:lnTo>
                    <a:lnTo>
                      <a:pt x="0" y="184"/>
                    </a:lnTo>
                    <a:lnTo>
                      <a:pt x="320" y="184"/>
                    </a:lnTo>
                    <a:lnTo>
                      <a:pt x="320" y="184"/>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3" name="Freeform 43"/>
              <p:cNvSpPr>
                <a:spLocks/>
              </p:cNvSpPr>
              <p:nvPr userDrawn="1"/>
            </p:nvSpPr>
            <p:spPr bwMode="auto">
              <a:xfrm>
                <a:off x="3413126" y="3181350"/>
                <a:ext cx="508000" cy="292100"/>
              </a:xfrm>
              <a:custGeom>
                <a:avLst/>
                <a:gdLst>
                  <a:gd name="T0" fmla="*/ 320 w 320"/>
                  <a:gd name="T1" fmla="*/ 0 h 184"/>
                  <a:gd name="T2" fmla="*/ 0 w 320"/>
                  <a:gd name="T3" fmla="*/ 0 h 184"/>
                  <a:gd name="T4" fmla="*/ 0 w 320"/>
                  <a:gd name="T5" fmla="*/ 184 h 184"/>
                  <a:gd name="T6" fmla="*/ 0 w 320"/>
                  <a:gd name="T7" fmla="*/ 184 h 184"/>
                  <a:gd name="T8" fmla="*/ 222 w 320"/>
                  <a:gd name="T9" fmla="*/ 58 h 184"/>
                  <a:gd name="T10" fmla="*/ 32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320" y="0"/>
                    </a:moveTo>
                    <a:lnTo>
                      <a:pt x="0" y="0"/>
                    </a:lnTo>
                    <a:lnTo>
                      <a:pt x="0" y="184"/>
                    </a:lnTo>
                    <a:lnTo>
                      <a:pt x="0" y="184"/>
                    </a:lnTo>
                    <a:lnTo>
                      <a:pt x="222" y="58"/>
                    </a:lnTo>
                    <a:lnTo>
                      <a:pt x="320"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44" name="Group 43"/>
            <p:cNvGrpSpPr/>
            <p:nvPr userDrawn="1"/>
          </p:nvGrpSpPr>
          <p:grpSpPr>
            <a:xfrm>
              <a:off x="509588" y="4134014"/>
              <a:ext cx="508000" cy="584200"/>
              <a:chOff x="3921126" y="2889250"/>
              <a:chExt cx="508000" cy="584200"/>
            </a:xfrm>
          </p:grpSpPr>
          <p:sp>
            <p:nvSpPr>
              <p:cNvPr id="50" name="Freeform 49"/>
              <p:cNvSpPr>
                <a:spLocks/>
              </p:cNvSpPr>
              <p:nvPr userDrawn="1"/>
            </p:nvSpPr>
            <p:spPr bwMode="auto">
              <a:xfrm>
                <a:off x="3921126" y="3181350"/>
                <a:ext cx="508000" cy="292100"/>
              </a:xfrm>
              <a:custGeom>
                <a:avLst/>
                <a:gdLst>
                  <a:gd name="T0" fmla="*/ 320 w 320"/>
                  <a:gd name="T1" fmla="*/ 184 h 184"/>
                  <a:gd name="T2" fmla="*/ 320 w 320"/>
                  <a:gd name="T3" fmla="*/ 0 h 184"/>
                  <a:gd name="T4" fmla="*/ 0 w 320"/>
                  <a:gd name="T5" fmla="*/ 0 h 184"/>
                  <a:gd name="T6" fmla="*/ 320 w 320"/>
                  <a:gd name="T7" fmla="*/ 184 h 184"/>
                </a:gdLst>
                <a:ahLst/>
                <a:cxnLst>
                  <a:cxn ang="0">
                    <a:pos x="T0" y="T1"/>
                  </a:cxn>
                  <a:cxn ang="0">
                    <a:pos x="T2" y="T3"/>
                  </a:cxn>
                  <a:cxn ang="0">
                    <a:pos x="T4" y="T5"/>
                  </a:cxn>
                  <a:cxn ang="0">
                    <a:pos x="T6" y="T7"/>
                  </a:cxn>
                </a:cxnLst>
                <a:rect l="0" t="0" r="r" b="b"/>
                <a:pathLst>
                  <a:path w="320" h="184">
                    <a:moveTo>
                      <a:pt x="320" y="184"/>
                    </a:moveTo>
                    <a:lnTo>
                      <a:pt x="320" y="0"/>
                    </a:lnTo>
                    <a:lnTo>
                      <a:pt x="0" y="0"/>
                    </a:lnTo>
                    <a:lnTo>
                      <a:pt x="320" y="184"/>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1" name="Freeform 50"/>
              <p:cNvSpPr>
                <a:spLocks/>
              </p:cNvSpPr>
              <p:nvPr userDrawn="1"/>
            </p:nvSpPr>
            <p:spPr bwMode="auto">
              <a:xfrm>
                <a:off x="3921126" y="2889250"/>
                <a:ext cx="508000" cy="292100"/>
              </a:xfrm>
              <a:custGeom>
                <a:avLst/>
                <a:gdLst>
                  <a:gd name="T0" fmla="*/ 0 w 320"/>
                  <a:gd name="T1" fmla="*/ 184 h 184"/>
                  <a:gd name="T2" fmla="*/ 320 w 320"/>
                  <a:gd name="T3" fmla="*/ 184 h 184"/>
                  <a:gd name="T4" fmla="*/ 320 w 320"/>
                  <a:gd name="T5" fmla="*/ 0 h 184"/>
                  <a:gd name="T6" fmla="*/ 0 w 320"/>
                  <a:gd name="T7" fmla="*/ 184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320" y="0"/>
                    </a:lnTo>
                    <a:lnTo>
                      <a:pt x="0" y="184"/>
                    </a:lnTo>
                    <a:lnTo>
                      <a:pt x="0" y="184"/>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45" name="Group 44"/>
            <p:cNvGrpSpPr/>
            <p:nvPr userDrawn="1"/>
          </p:nvGrpSpPr>
          <p:grpSpPr>
            <a:xfrm>
              <a:off x="1588" y="4718214"/>
              <a:ext cx="508000" cy="584200"/>
              <a:chOff x="3413126" y="3473450"/>
              <a:chExt cx="508000" cy="584200"/>
            </a:xfrm>
          </p:grpSpPr>
          <p:sp>
            <p:nvSpPr>
              <p:cNvPr id="48" name="Freeform 51"/>
              <p:cNvSpPr>
                <a:spLocks/>
              </p:cNvSpPr>
              <p:nvPr userDrawn="1"/>
            </p:nvSpPr>
            <p:spPr bwMode="auto">
              <a:xfrm>
                <a:off x="3413126" y="3473450"/>
                <a:ext cx="508000" cy="292100"/>
              </a:xfrm>
              <a:custGeom>
                <a:avLst/>
                <a:gdLst>
                  <a:gd name="T0" fmla="*/ 260 w 320"/>
                  <a:gd name="T1" fmla="*/ 150 h 184"/>
                  <a:gd name="T2" fmla="*/ 0 w 320"/>
                  <a:gd name="T3" fmla="*/ 0 h 184"/>
                  <a:gd name="T4" fmla="*/ 0 w 320"/>
                  <a:gd name="T5" fmla="*/ 184 h 184"/>
                  <a:gd name="T6" fmla="*/ 320 w 320"/>
                  <a:gd name="T7" fmla="*/ 184 h 184"/>
                  <a:gd name="T8" fmla="*/ 260 w 320"/>
                  <a:gd name="T9" fmla="*/ 150 h 184"/>
                </a:gdLst>
                <a:ahLst/>
                <a:cxnLst>
                  <a:cxn ang="0">
                    <a:pos x="T0" y="T1"/>
                  </a:cxn>
                  <a:cxn ang="0">
                    <a:pos x="T2" y="T3"/>
                  </a:cxn>
                  <a:cxn ang="0">
                    <a:pos x="T4" y="T5"/>
                  </a:cxn>
                  <a:cxn ang="0">
                    <a:pos x="T6" y="T7"/>
                  </a:cxn>
                  <a:cxn ang="0">
                    <a:pos x="T8" y="T9"/>
                  </a:cxn>
                </a:cxnLst>
                <a:rect l="0" t="0" r="r" b="b"/>
                <a:pathLst>
                  <a:path w="320" h="184">
                    <a:moveTo>
                      <a:pt x="260" y="150"/>
                    </a:moveTo>
                    <a:lnTo>
                      <a:pt x="0" y="0"/>
                    </a:lnTo>
                    <a:lnTo>
                      <a:pt x="0" y="184"/>
                    </a:lnTo>
                    <a:lnTo>
                      <a:pt x="320" y="184"/>
                    </a:lnTo>
                    <a:lnTo>
                      <a:pt x="260" y="15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9" name="Freeform 52"/>
              <p:cNvSpPr>
                <a:spLocks/>
              </p:cNvSpPr>
              <p:nvPr userDrawn="1"/>
            </p:nvSpPr>
            <p:spPr bwMode="auto">
              <a:xfrm>
                <a:off x="3413126" y="3765550"/>
                <a:ext cx="508000" cy="292100"/>
              </a:xfrm>
              <a:custGeom>
                <a:avLst/>
                <a:gdLst>
                  <a:gd name="T0" fmla="*/ 0 w 320"/>
                  <a:gd name="T1" fmla="*/ 0 h 184"/>
                  <a:gd name="T2" fmla="*/ 0 w 320"/>
                  <a:gd name="T3" fmla="*/ 184 h 184"/>
                  <a:gd name="T4" fmla="*/ 320 w 320"/>
                  <a:gd name="T5" fmla="*/ 0 h 184"/>
                  <a:gd name="T6" fmla="*/ 320 w 320"/>
                  <a:gd name="T7" fmla="*/ 0 h 184"/>
                  <a:gd name="T8" fmla="*/ 0 w 320"/>
                  <a:gd name="T9" fmla="*/ 0 h 184"/>
                </a:gdLst>
                <a:ahLst/>
                <a:cxnLst>
                  <a:cxn ang="0">
                    <a:pos x="T0" y="T1"/>
                  </a:cxn>
                  <a:cxn ang="0">
                    <a:pos x="T2" y="T3"/>
                  </a:cxn>
                  <a:cxn ang="0">
                    <a:pos x="T4" y="T5"/>
                  </a:cxn>
                  <a:cxn ang="0">
                    <a:pos x="T6" y="T7"/>
                  </a:cxn>
                  <a:cxn ang="0">
                    <a:pos x="T8" y="T9"/>
                  </a:cxn>
                </a:cxnLst>
                <a:rect l="0" t="0" r="r" b="b"/>
                <a:pathLst>
                  <a:path w="320" h="184">
                    <a:moveTo>
                      <a:pt x="0" y="0"/>
                    </a:moveTo>
                    <a:lnTo>
                      <a:pt x="0" y="184"/>
                    </a:lnTo>
                    <a:lnTo>
                      <a:pt x="320" y="0"/>
                    </a:lnTo>
                    <a:lnTo>
                      <a:pt x="320" y="0"/>
                    </a:lnTo>
                    <a:lnTo>
                      <a:pt x="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sp>
          <p:nvSpPr>
            <p:cNvPr id="46" name="Freeform 59"/>
            <p:cNvSpPr>
              <a:spLocks/>
            </p:cNvSpPr>
            <p:nvPr userDrawn="1"/>
          </p:nvSpPr>
          <p:spPr bwMode="auto">
            <a:xfrm>
              <a:off x="509588" y="4134014"/>
              <a:ext cx="508000" cy="292100"/>
            </a:xfrm>
            <a:custGeom>
              <a:avLst/>
              <a:gdLst>
                <a:gd name="T0" fmla="*/ 0 w 320"/>
                <a:gd name="T1" fmla="*/ 184 h 184"/>
                <a:gd name="T2" fmla="*/ 0 w 320"/>
                <a:gd name="T3" fmla="*/ 184 h 184"/>
                <a:gd name="T4" fmla="*/ 32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0" y="184"/>
                  </a:lnTo>
                  <a:lnTo>
                    <a:pt x="320" y="0"/>
                  </a:lnTo>
                  <a:lnTo>
                    <a:pt x="0" y="0"/>
                  </a:lnTo>
                  <a:lnTo>
                    <a:pt x="0" y="18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7" name="Freeform 60"/>
            <p:cNvSpPr>
              <a:spLocks/>
            </p:cNvSpPr>
            <p:nvPr userDrawn="1"/>
          </p:nvSpPr>
          <p:spPr bwMode="auto">
            <a:xfrm>
              <a:off x="1588" y="4134014"/>
              <a:ext cx="508000" cy="292100"/>
            </a:xfrm>
            <a:custGeom>
              <a:avLst/>
              <a:gdLst>
                <a:gd name="T0" fmla="*/ 78 w 320"/>
                <a:gd name="T1" fmla="*/ 44 h 184"/>
                <a:gd name="T2" fmla="*/ 320 w 320"/>
                <a:gd name="T3" fmla="*/ 184 h 184"/>
                <a:gd name="T4" fmla="*/ 320 w 320"/>
                <a:gd name="T5" fmla="*/ 0 h 184"/>
                <a:gd name="T6" fmla="*/ 0 w 320"/>
                <a:gd name="T7" fmla="*/ 0 h 184"/>
                <a:gd name="T8" fmla="*/ 78 w 320"/>
                <a:gd name="T9" fmla="*/ 44 h 184"/>
              </a:gdLst>
              <a:ahLst/>
              <a:cxnLst>
                <a:cxn ang="0">
                  <a:pos x="T0" y="T1"/>
                </a:cxn>
                <a:cxn ang="0">
                  <a:pos x="T2" y="T3"/>
                </a:cxn>
                <a:cxn ang="0">
                  <a:pos x="T4" y="T5"/>
                </a:cxn>
                <a:cxn ang="0">
                  <a:pos x="T6" y="T7"/>
                </a:cxn>
                <a:cxn ang="0">
                  <a:pos x="T8" y="T9"/>
                </a:cxn>
              </a:cxnLst>
              <a:rect l="0" t="0" r="r" b="b"/>
              <a:pathLst>
                <a:path w="320" h="184">
                  <a:moveTo>
                    <a:pt x="78" y="44"/>
                  </a:moveTo>
                  <a:lnTo>
                    <a:pt x="320" y="184"/>
                  </a:lnTo>
                  <a:lnTo>
                    <a:pt x="320" y="0"/>
                  </a:lnTo>
                  <a:lnTo>
                    <a:pt x="0" y="0"/>
                  </a:lnTo>
                  <a:lnTo>
                    <a:pt x="78" y="4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23" name="Group 22"/>
          <p:cNvGrpSpPr>
            <a:grpSpLocks/>
          </p:cNvGrpSpPr>
          <p:nvPr userDrawn="1"/>
        </p:nvGrpSpPr>
        <p:grpSpPr>
          <a:xfrm flipH="1">
            <a:off x="6985001" y="4362450"/>
            <a:ext cx="2159000" cy="2495550"/>
            <a:chOff x="1588" y="2962439"/>
            <a:chExt cx="1016000" cy="1171575"/>
          </a:xfrm>
        </p:grpSpPr>
        <p:grpSp>
          <p:nvGrpSpPr>
            <p:cNvPr id="24" name="Group 23"/>
            <p:cNvGrpSpPr/>
            <p:nvPr userDrawn="1"/>
          </p:nvGrpSpPr>
          <p:grpSpPr>
            <a:xfrm>
              <a:off x="1588" y="3549814"/>
              <a:ext cx="508000" cy="584200"/>
              <a:chOff x="3413126" y="2305050"/>
              <a:chExt cx="508000" cy="584200"/>
            </a:xfrm>
          </p:grpSpPr>
          <p:sp>
            <p:nvSpPr>
              <p:cNvPr id="40" name="Freeform 47"/>
              <p:cNvSpPr>
                <a:spLocks/>
              </p:cNvSpPr>
              <p:nvPr userDrawn="1"/>
            </p:nvSpPr>
            <p:spPr bwMode="auto">
              <a:xfrm>
                <a:off x="3413126" y="2305050"/>
                <a:ext cx="508000" cy="292100"/>
              </a:xfrm>
              <a:custGeom>
                <a:avLst/>
                <a:gdLst>
                  <a:gd name="T0" fmla="*/ 320 w 320"/>
                  <a:gd name="T1" fmla="*/ 184 h 184"/>
                  <a:gd name="T2" fmla="*/ 256 w 320"/>
                  <a:gd name="T3" fmla="*/ 148 h 184"/>
                  <a:gd name="T4" fmla="*/ 0 w 320"/>
                  <a:gd name="T5" fmla="*/ 0 h 184"/>
                  <a:gd name="T6" fmla="*/ 0 w 320"/>
                  <a:gd name="T7" fmla="*/ 184 h 184"/>
                  <a:gd name="T8" fmla="*/ 32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256" y="148"/>
                    </a:lnTo>
                    <a:lnTo>
                      <a:pt x="0" y="0"/>
                    </a:lnTo>
                    <a:lnTo>
                      <a:pt x="0" y="184"/>
                    </a:lnTo>
                    <a:lnTo>
                      <a:pt x="320" y="184"/>
                    </a:lnTo>
                    <a:lnTo>
                      <a:pt x="320" y="184"/>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1" name="Freeform 48"/>
              <p:cNvSpPr>
                <a:spLocks/>
              </p:cNvSpPr>
              <p:nvPr userDrawn="1"/>
            </p:nvSpPr>
            <p:spPr bwMode="auto">
              <a:xfrm>
                <a:off x="3413126" y="2597150"/>
                <a:ext cx="508000" cy="292100"/>
              </a:xfrm>
              <a:custGeom>
                <a:avLst/>
                <a:gdLst>
                  <a:gd name="T0" fmla="*/ 0 w 320"/>
                  <a:gd name="T1" fmla="*/ 0 h 184"/>
                  <a:gd name="T2" fmla="*/ 0 w 320"/>
                  <a:gd name="T3" fmla="*/ 184 h 184"/>
                  <a:gd name="T4" fmla="*/ 320 w 320"/>
                  <a:gd name="T5" fmla="*/ 0 h 184"/>
                  <a:gd name="T6" fmla="*/ 0 w 320"/>
                  <a:gd name="T7" fmla="*/ 0 h 184"/>
                </a:gdLst>
                <a:ahLst/>
                <a:cxnLst>
                  <a:cxn ang="0">
                    <a:pos x="T0" y="T1"/>
                  </a:cxn>
                  <a:cxn ang="0">
                    <a:pos x="T2" y="T3"/>
                  </a:cxn>
                  <a:cxn ang="0">
                    <a:pos x="T4" y="T5"/>
                  </a:cxn>
                  <a:cxn ang="0">
                    <a:pos x="T6" y="T7"/>
                  </a:cxn>
                </a:cxnLst>
                <a:rect l="0" t="0" r="r" b="b"/>
                <a:pathLst>
                  <a:path w="320" h="184">
                    <a:moveTo>
                      <a:pt x="0" y="0"/>
                    </a:moveTo>
                    <a:lnTo>
                      <a:pt x="0" y="184"/>
                    </a:lnTo>
                    <a:lnTo>
                      <a:pt x="320" y="0"/>
                    </a:lnTo>
                    <a:lnTo>
                      <a:pt x="0"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25" name="Group 24"/>
            <p:cNvGrpSpPr/>
            <p:nvPr userDrawn="1"/>
          </p:nvGrpSpPr>
          <p:grpSpPr>
            <a:xfrm>
              <a:off x="509588" y="3549814"/>
              <a:ext cx="508000" cy="584200"/>
              <a:chOff x="3921126" y="2305050"/>
              <a:chExt cx="508000" cy="584200"/>
            </a:xfrm>
          </p:grpSpPr>
          <p:sp>
            <p:nvSpPr>
              <p:cNvPr id="36" name="Freeform 55"/>
              <p:cNvSpPr>
                <a:spLocks/>
              </p:cNvSpPr>
              <p:nvPr userDrawn="1"/>
            </p:nvSpPr>
            <p:spPr bwMode="auto">
              <a:xfrm>
                <a:off x="3921126" y="2305050"/>
                <a:ext cx="508000" cy="292100"/>
              </a:xfrm>
              <a:custGeom>
                <a:avLst/>
                <a:gdLst>
                  <a:gd name="T0" fmla="*/ 0 w 320"/>
                  <a:gd name="T1" fmla="*/ 184 h 184"/>
                  <a:gd name="T2" fmla="*/ 320 w 320"/>
                  <a:gd name="T3" fmla="*/ 184 h 184"/>
                  <a:gd name="T4" fmla="*/ 320 w 320"/>
                  <a:gd name="T5" fmla="*/ 0 h 184"/>
                  <a:gd name="T6" fmla="*/ 0 w 320"/>
                  <a:gd name="T7" fmla="*/ 184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320" y="0"/>
                    </a:lnTo>
                    <a:lnTo>
                      <a:pt x="0" y="184"/>
                    </a:lnTo>
                    <a:lnTo>
                      <a:pt x="0" y="184"/>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38" name="Freeform 56"/>
              <p:cNvSpPr>
                <a:spLocks/>
              </p:cNvSpPr>
              <p:nvPr userDrawn="1"/>
            </p:nvSpPr>
            <p:spPr bwMode="auto">
              <a:xfrm>
                <a:off x="3921126" y="2597150"/>
                <a:ext cx="508000" cy="292100"/>
              </a:xfrm>
              <a:custGeom>
                <a:avLst/>
                <a:gdLst>
                  <a:gd name="T0" fmla="*/ 0 w 320"/>
                  <a:gd name="T1" fmla="*/ 0 h 184"/>
                  <a:gd name="T2" fmla="*/ 320 w 320"/>
                  <a:gd name="T3" fmla="*/ 184 h 184"/>
                  <a:gd name="T4" fmla="*/ 320 w 320"/>
                  <a:gd name="T5" fmla="*/ 0 h 184"/>
                  <a:gd name="T6" fmla="*/ 0 w 320"/>
                  <a:gd name="T7" fmla="*/ 0 h 184"/>
                </a:gdLst>
                <a:ahLst/>
                <a:cxnLst>
                  <a:cxn ang="0">
                    <a:pos x="T0" y="T1"/>
                  </a:cxn>
                  <a:cxn ang="0">
                    <a:pos x="T2" y="T3"/>
                  </a:cxn>
                  <a:cxn ang="0">
                    <a:pos x="T4" y="T5"/>
                  </a:cxn>
                  <a:cxn ang="0">
                    <a:pos x="T6" y="T7"/>
                  </a:cxn>
                </a:cxnLst>
                <a:rect l="0" t="0" r="r" b="b"/>
                <a:pathLst>
                  <a:path w="320" h="184">
                    <a:moveTo>
                      <a:pt x="0" y="0"/>
                    </a:moveTo>
                    <a:lnTo>
                      <a:pt x="320" y="184"/>
                    </a:lnTo>
                    <a:lnTo>
                      <a:pt x="320" y="0"/>
                    </a:lnTo>
                    <a:lnTo>
                      <a:pt x="0" y="0"/>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sp>
          <p:nvSpPr>
            <p:cNvPr id="26" name="Freeform 58"/>
            <p:cNvSpPr>
              <a:spLocks/>
            </p:cNvSpPr>
            <p:nvPr userDrawn="1"/>
          </p:nvSpPr>
          <p:spPr bwMode="auto">
            <a:xfrm>
              <a:off x="1588" y="3841914"/>
              <a:ext cx="508000" cy="292100"/>
            </a:xfrm>
            <a:custGeom>
              <a:avLst/>
              <a:gdLst>
                <a:gd name="T0" fmla="*/ 0 w 320"/>
                <a:gd name="T1" fmla="*/ 184 h 184"/>
                <a:gd name="T2" fmla="*/ 0 w 320"/>
                <a:gd name="T3" fmla="*/ 184 h 184"/>
                <a:gd name="T4" fmla="*/ 320 w 320"/>
                <a:gd name="T5" fmla="*/ 184 h 184"/>
                <a:gd name="T6" fmla="*/ 320 w 320"/>
                <a:gd name="T7" fmla="*/ 0 h 184"/>
                <a:gd name="T8" fmla="*/ 320 w 320"/>
                <a:gd name="T9" fmla="*/ 0 h 184"/>
                <a:gd name="T10" fmla="*/ 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0" y="184"/>
                  </a:moveTo>
                  <a:lnTo>
                    <a:pt x="0" y="184"/>
                  </a:lnTo>
                  <a:lnTo>
                    <a:pt x="320" y="184"/>
                  </a:lnTo>
                  <a:lnTo>
                    <a:pt x="320" y="0"/>
                  </a:lnTo>
                  <a:lnTo>
                    <a:pt x="320" y="0"/>
                  </a:lnTo>
                  <a:lnTo>
                    <a:pt x="0" y="18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7" name="Freeform 62"/>
            <p:cNvSpPr>
              <a:spLocks/>
            </p:cNvSpPr>
            <p:nvPr userDrawn="1"/>
          </p:nvSpPr>
          <p:spPr bwMode="auto">
            <a:xfrm>
              <a:off x="509588" y="3841914"/>
              <a:ext cx="508000" cy="292100"/>
            </a:xfrm>
            <a:custGeom>
              <a:avLst/>
              <a:gdLst>
                <a:gd name="T0" fmla="*/ 0 w 320"/>
                <a:gd name="T1" fmla="*/ 0 h 184"/>
                <a:gd name="T2" fmla="*/ 0 w 320"/>
                <a:gd name="T3" fmla="*/ 184 h 184"/>
                <a:gd name="T4" fmla="*/ 320 w 320"/>
                <a:gd name="T5" fmla="*/ 184 h 184"/>
                <a:gd name="T6" fmla="*/ 320 w 320"/>
                <a:gd name="T7" fmla="*/ 184 h 184"/>
                <a:gd name="T8" fmla="*/ 0 w 320"/>
                <a:gd name="T9" fmla="*/ 0 h 184"/>
                <a:gd name="T10" fmla="*/ 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0" y="0"/>
                  </a:moveTo>
                  <a:lnTo>
                    <a:pt x="0" y="184"/>
                  </a:lnTo>
                  <a:lnTo>
                    <a:pt x="320" y="184"/>
                  </a:lnTo>
                  <a:lnTo>
                    <a:pt x="320" y="184"/>
                  </a:lnTo>
                  <a:lnTo>
                    <a:pt x="0" y="0"/>
                  </a:lnTo>
                  <a:lnTo>
                    <a:pt x="0"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nvGrpSpPr>
            <p:cNvPr id="28" name="Group 27"/>
            <p:cNvGrpSpPr/>
            <p:nvPr userDrawn="1"/>
          </p:nvGrpSpPr>
          <p:grpSpPr>
            <a:xfrm>
              <a:off x="1588" y="3257714"/>
              <a:ext cx="1016000" cy="584200"/>
              <a:chOff x="3413126" y="2012950"/>
              <a:chExt cx="1016000" cy="584200"/>
            </a:xfrm>
          </p:grpSpPr>
          <p:sp>
            <p:nvSpPr>
              <p:cNvPr id="32" name="Freeform 65"/>
              <p:cNvSpPr>
                <a:spLocks/>
              </p:cNvSpPr>
              <p:nvPr userDrawn="1"/>
            </p:nvSpPr>
            <p:spPr bwMode="auto">
              <a:xfrm>
                <a:off x="3413126" y="2305050"/>
                <a:ext cx="508000" cy="292100"/>
              </a:xfrm>
              <a:custGeom>
                <a:avLst/>
                <a:gdLst>
                  <a:gd name="T0" fmla="*/ 320 w 320"/>
                  <a:gd name="T1" fmla="*/ 0 h 184"/>
                  <a:gd name="T2" fmla="*/ 0 w 320"/>
                  <a:gd name="T3" fmla="*/ 0 h 184"/>
                  <a:gd name="T4" fmla="*/ 0 w 320"/>
                  <a:gd name="T5" fmla="*/ 0 h 184"/>
                  <a:gd name="T6" fmla="*/ 256 w 320"/>
                  <a:gd name="T7" fmla="*/ 148 h 184"/>
                  <a:gd name="T8" fmla="*/ 320 w 320"/>
                  <a:gd name="T9" fmla="*/ 184 h 184"/>
                  <a:gd name="T10" fmla="*/ 32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320" y="0"/>
                    </a:moveTo>
                    <a:lnTo>
                      <a:pt x="0" y="0"/>
                    </a:lnTo>
                    <a:lnTo>
                      <a:pt x="0" y="0"/>
                    </a:lnTo>
                    <a:lnTo>
                      <a:pt x="256" y="148"/>
                    </a:lnTo>
                    <a:lnTo>
                      <a:pt x="320" y="184"/>
                    </a:lnTo>
                    <a:lnTo>
                      <a:pt x="320" y="0"/>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33" name="Freeform 66"/>
              <p:cNvSpPr>
                <a:spLocks/>
              </p:cNvSpPr>
              <p:nvPr userDrawn="1"/>
            </p:nvSpPr>
            <p:spPr bwMode="auto">
              <a:xfrm>
                <a:off x="3921126" y="2305050"/>
                <a:ext cx="508000" cy="292100"/>
              </a:xfrm>
              <a:custGeom>
                <a:avLst/>
                <a:gdLst>
                  <a:gd name="T0" fmla="*/ 0 w 320"/>
                  <a:gd name="T1" fmla="*/ 184 h 184"/>
                  <a:gd name="T2" fmla="*/ 0 w 320"/>
                  <a:gd name="T3" fmla="*/ 184 h 184"/>
                  <a:gd name="T4" fmla="*/ 0 w 320"/>
                  <a:gd name="T5" fmla="*/ 184 h 184"/>
                  <a:gd name="T6" fmla="*/ 320 w 320"/>
                  <a:gd name="T7" fmla="*/ 0 h 184"/>
                  <a:gd name="T8" fmla="*/ 320 w 320"/>
                  <a:gd name="T9" fmla="*/ 0 h 184"/>
                  <a:gd name="T10" fmla="*/ 0 w 320"/>
                  <a:gd name="T11" fmla="*/ 0 h 184"/>
                  <a:gd name="T12" fmla="*/ 0 w 320"/>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320" h="184">
                    <a:moveTo>
                      <a:pt x="0" y="184"/>
                    </a:moveTo>
                    <a:lnTo>
                      <a:pt x="0" y="184"/>
                    </a:lnTo>
                    <a:lnTo>
                      <a:pt x="0" y="184"/>
                    </a:lnTo>
                    <a:lnTo>
                      <a:pt x="320" y="0"/>
                    </a:lnTo>
                    <a:lnTo>
                      <a:pt x="320" y="0"/>
                    </a:lnTo>
                    <a:lnTo>
                      <a:pt x="0" y="0"/>
                    </a:lnTo>
                    <a:lnTo>
                      <a:pt x="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34" name="Freeform 67"/>
              <p:cNvSpPr>
                <a:spLocks/>
              </p:cNvSpPr>
              <p:nvPr userDrawn="1"/>
            </p:nvSpPr>
            <p:spPr bwMode="auto">
              <a:xfrm>
                <a:off x="3413126" y="2012950"/>
                <a:ext cx="508000" cy="292100"/>
              </a:xfrm>
              <a:custGeom>
                <a:avLst/>
                <a:gdLst>
                  <a:gd name="T0" fmla="*/ 320 w 320"/>
                  <a:gd name="T1" fmla="*/ 184 h 184"/>
                  <a:gd name="T2" fmla="*/ 320 w 320"/>
                  <a:gd name="T3" fmla="*/ 0 h 184"/>
                  <a:gd name="T4" fmla="*/ 320 w 320"/>
                  <a:gd name="T5" fmla="*/ 0 h 184"/>
                  <a:gd name="T6" fmla="*/ 216 w 320"/>
                  <a:gd name="T7" fmla="*/ 60 h 184"/>
                  <a:gd name="T8" fmla="*/ 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320" y="0"/>
                    </a:lnTo>
                    <a:lnTo>
                      <a:pt x="320" y="0"/>
                    </a:lnTo>
                    <a:lnTo>
                      <a:pt x="216" y="60"/>
                    </a:lnTo>
                    <a:lnTo>
                      <a:pt x="0" y="184"/>
                    </a:lnTo>
                    <a:lnTo>
                      <a:pt x="32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35" name="Freeform 71"/>
              <p:cNvSpPr>
                <a:spLocks/>
              </p:cNvSpPr>
              <p:nvPr userDrawn="1"/>
            </p:nvSpPr>
            <p:spPr bwMode="auto">
              <a:xfrm>
                <a:off x="3921126" y="2012950"/>
                <a:ext cx="508000" cy="292100"/>
              </a:xfrm>
              <a:custGeom>
                <a:avLst/>
                <a:gdLst>
                  <a:gd name="T0" fmla="*/ 0 w 320"/>
                  <a:gd name="T1" fmla="*/ 184 h 184"/>
                  <a:gd name="T2" fmla="*/ 320 w 320"/>
                  <a:gd name="T3" fmla="*/ 184 h 184"/>
                  <a:gd name="T4" fmla="*/ 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0" y="0"/>
                    </a:lnTo>
                    <a:lnTo>
                      <a:pt x="0" y="0"/>
                    </a:lnTo>
                    <a:lnTo>
                      <a:pt x="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29" name="Group 28"/>
            <p:cNvGrpSpPr/>
            <p:nvPr userDrawn="1"/>
          </p:nvGrpSpPr>
          <p:grpSpPr>
            <a:xfrm>
              <a:off x="1588" y="2962439"/>
              <a:ext cx="508000" cy="587375"/>
              <a:chOff x="3413126" y="1717675"/>
              <a:chExt cx="508000" cy="587375"/>
            </a:xfrm>
          </p:grpSpPr>
          <p:sp>
            <p:nvSpPr>
              <p:cNvPr id="30" name="Freeform 74"/>
              <p:cNvSpPr>
                <a:spLocks/>
              </p:cNvSpPr>
              <p:nvPr userDrawn="1"/>
            </p:nvSpPr>
            <p:spPr bwMode="auto">
              <a:xfrm>
                <a:off x="3413126" y="2012950"/>
                <a:ext cx="508000" cy="292100"/>
              </a:xfrm>
              <a:custGeom>
                <a:avLst/>
                <a:gdLst>
                  <a:gd name="T0" fmla="*/ 216 w 320"/>
                  <a:gd name="T1" fmla="*/ 60 h 184"/>
                  <a:gd name="T2" fmla="*/ 320 w 320"/>
                  <a:gd name="T3" fmla="*/ 0 h 184"/>
                  <a:gd name="T4" fmla="*/ 0 w 320"/>
                  <a:gd name="T5" fmla="*/ 0 h 184"/>
                  <a:gd name="T6" fmla="*/ 0 w 320"/>
                  <a:gd name="T7" fmla="*/ 184 h 184"/>
                  <a:gd name="T8" fmla="*/ 0 w 320"/>
                  <a:gd name="T9" fmla="*/ 184 h 184"/>
                  <a:gd name="T10" fmla="*/ 216 w 320"/>
                  <a:gd name="T11" fmla="*/ 60 h 184"/>
                </a:gdLst>
                <a:ahLst/>
                <a:cxnLst>
                  <a:cxn ang="0">
                    <a:pos x="T0" y="T1"/>
                  </a:cxn>
                  <a:cxn ang="0">
                    <a:pos x="T2" y="T3"/>
                  </a:cxn>
                  <a:cxn ang="0">
                    <a:pos x="T4" y="T5"/>
                  </a:cxn>
                  <a:cxn ang="0">
                    <a:pos x="T6" y="T7"/>
                  </a:cxn>
                  <a:cxn ang="0">
                    <a:pos x="T8" y="T9"/>
                  </a:cxn>
                  <a:cxn ang="0">
                    <a:pos x="T10" y="T11"/>
                  </a:cxn>
                </a:cxnLst>
                <a:rect l="0" t="0" r="r" b="b"/>
                <a:pathLst>
                  <a:path w="320" h="184">
                    <a:moveTo>
                      <a:pt x="216" y="60"/>
                    </a:moveTo>
                    <a:lnTo>
                      <a:pt x="320" y="0"/>
                    </a:lnTo>
                    <a:lnTo>
                      <a:pt x="0" y="0"/>
                    </a:lnTo>
                    <a:lnTo>
                      <a:pt x="0" y="184"/>
                    </a:lnTo>
                    <a:lnTo>
                      <a:pt x="0" y="184"/>
                    </a:lnTo>
                    <a:lnTo>
                      <a:pt x="216" y="6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31" name="Freeform 75"/>
              <p:cNvSpPr>
                <a:spLocks/>
              </p:cNvSpPr>
              <p:nvPr userDrawn="1"/>
            </p:nvSpPr>
            <p:spPr bwMode="auto">
              <a:xfrm>
                <a:off x="3413126" y="1717675"/>
                <a:ext cx="508000" cy="295275"/>
              </a:xfrm>
              <a:custGeom>
                <a:avLst/>
                <a:gdLst>
                  <a:gd name="T0" fmla="*/ 320 w 320"/>
                  <a:gd name="T1" fmla="*/ 186 h 186"/>
                  <a:gd name="T2" fmla="*/ 0 w 320"/>
                  <a:gd name="T3" fmla="*/ 0 h 186"/>
                  <a:gd name="T4" fmla="*/ 0 w 320"/>
                  <a:gd name="T5" fmla="*/ 186 h 186"/>
                  <a:gd name="T6" fmla="*/ 320 w 320"/>
                  <a:gd name="T7" fmla="*/ 186 h 186"/>
                  <a:gd name="T8" fmla="*/ 320 w 320"/>
                  <a:gd name="T9" fmla="*/ 186 h 186"/>
                </a:gdLst>
                <a:ahLst/>
                <a:cxnLst>
                  <a:cxn ang="0">
                    <a:pos x="T0" y="T1"/>
                  </a:cxn>
                  <a:cxn ang="0">
                    <a:pos x="T2" y="T3"/>
                  </a:cxn>
                  <a:cxn ang="0">
                    <a:pos x="T4" y="T5"/>
                  </a:cxn>
                  <a:cxn ang="0">
                    <a:pos x="T6" y="T7"/>
                  </a:cxn>
                  <a:cxn ang="0">
                    <a:pos x="T8" y="T9"/>
                  </a:cxn>
                </a:cxnLst>
                <a:rect l="0" t="0" r="r" b="b"/>
                <a:pathLst>
                  <a:path w="320" h="186">
                    <a:moveTo>
                      <a:pt x="320" y="186"/>
                    </a:moveTo>
                    <a:lnTo>
                      <a:pt x="0" y="0"/>
                    </a:lnTo>
                    <a:lnTo>
                      <a:pt x="0" y="186"/>
                    </a:lnTo>
                    <a:lnTo>
                      <a:pt x="320" y="186"/>
                    </a:lnTo>
                    <a:lnTo>
                      <a:pt x="320" y="186"/>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sp>
        <p:nvSpPr>
          <p:cNvPr id="2" name="Title 1"/>
          <p:cNvSpPr>
            <a:spLocks noGrp="1"/>
          </p:cNvSpPr>
          <p:nvPr userDrawn="1">
            <p:ph type="title" hasCustomPrompt="1"/>
          </p:nvPr>
        </p:nvSpPr>
        <p:spPr>
          <a:xfrm>
            <a:off x="611188" y="1778356"/>
            <a:ext cx="7921625" cy="1664224"/>
          </a:xfrm>
        </p:spPr>
        <p:txBody>
          <a:bodyPr anchor="b"/>
          <a:lstStyle>
            <a:lvl1pPr algn="ctr">
              <a:lnSpc>
                <a:spcPts val="4300"/>
              </a:lnSpc>
              <a:defRPr sz="3600" baseline="0">
                <a:solidFill>
                  <a:schemeClr val="bg1"/>
                </a:solidFill>
              </a:defRPr>
            </a:lvl1pPr>
          </a:lstStyle>
          <a:p>
            <a:r>
              <a:rPr lang="en-US" dirty="0" smtClean="0"/>
              <a:t>Insert Your</a:t>
            </a:r>
            <a:br>
              <a:rPr lang="en-US" dirty="0" smtClean="0"/>
            </a:br>
            <a:r>
              <a:rPr lang="en-US" dirty="0" smtClean="0"/>
              <a:t>Section Break Title</a:t>
            </a:r>
            <a:endParaRPr lang="en-US" dirty="0"/>
          </a:p>
        </p:txBody>
      </p:sp>
      <p:cxnSp>
        <p:nvCxnSpPr>
          <p:cNvPr id="37" name="Straight Connector 36"/>
          <p:cNvCxnSpPr/>
          <p:nvPr userDrawn="1"/>
        </p:nvCxnSpPr>
        <p:spPr>
          <a:xfrm>
            <a:off x="4403492" y="3661031"/>
            <a:ext cx="33701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 Placeholder 38"/>
          <p:cNvSpPr>
            <a:spLocks noGrp="1"/>
          </p:cNvSpPr>
          <p:nvPr userDrawn="1">
            <p:ph type="body" sz="quarter" idx="10" hasCustomPrompt="1"/>
          </p:nvPr>
        </p:nvSpPr>
        <p:spPr>
          <a:xfrm>
            <a:off x="611188" y="3917306"/>
            <a:ext cx="7921625" cy="996950"/>
          </a:xfrm>
        </p:spPr>
        <p:txBody>
          <a:bodyPr lIns="0" tIns="0" rIns="0" bIns="0">
            <a:noAutofit/>
          </a:bodyPr>
          <a:lstStyle>
            <a:lvl1pPr marL="0" marR="0" indent="0" algn="ctr"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300" kern="1200" baseline="0" dirty="0" smtClean="0">
                <a:solidFill>
                  <a:schemeClr val="bg2"/>
                </a:solidFill>
                <a:latin typeface="+mn-lt"/>
                <a:ea typeface="+mn-ea"/>
                <a:cs typeface="+mn-cs"/>
              </a:defRPr>
            </a:lvl1pPr>
            <a:lvl2pPr>
              <a:defRPr lang="en-US" sz="1100" kern="1200" baseline="0" dirty="0" smtClean="0">
                <a:solidFill>
                  <a:schemeClr val="bg2"/>
                </a:solidFill>
                <a:latin typeface="+mn-lt"/>
                <a:ea typeface="+mn-ea"/>
                <a:cs typeface="+mn-cs"/>
              </a:defRPr>
            </a:lvl2pPr>
            <a:lvl3pPr>
              <a:defRPr lang="en-US" sz="1100" kern="1200" baseline="0" dirty="0" smtClean="0">
                <a:solidFill>
                  <a:schemeClr val="bg2"/>
                </a:solidFill>
                <a:latin typeface="+mn-lt"/>
                <a:ea typeface="+mn-ea"/>
                <a:cs typeface="+mn-cs"/>
              </a:defRPr>
            </a:lvl3pPr>
            <a:lvl4pPr>
              <a:defRPr lang="en-US" sz="1100" kern="1200" baseline="0" dirty="0" smtClean="0">
                <a:solidFill>
                  <a:schemeClr val="bg2"/>
                </a:solidFill>
                <a:latin typeface="+mn-lt"/>
                <a:ea typeface="+mn-ea"/>
                <a:cs typeface="+mn-cs"/>
              </a:defRPr>
            </a:lvl4pPr>
            <a:lvl5pPr>
              <a:defRPr lang="en-US" sz="1100" kern="1200" baseline="0" dirty="0">
                <a:solidFill>
                  <a:schemeClr val="bg2"/>
                </a:solidFill>
                <a:latin typeface="+mn-lt"/>
                <a:ea typeface="+mn-ea"/>
                <a:cs typeface="+mn-cs"/>
              </a:defRPr>
            </a:lvl5pPr>
          </a:lstStyle>
          <a:p>
            <a:pPr lvl="0"/>
            <a:r>
              <a:rPr lang="en-US" dirty="0" smtClean="0"/>
              <a:t>Insert Your Title Here</a:t>
            </a:r>
          </a:p>
        </p:txBody>
      </p:sp>
    </p:spTree>
    <p:extLst>
      <p:ext uri="{BB962C8B-B14F-4D97-AF65-F5344CB8AC3E}">
        <p14:creationId xmlns:p14="http://schemas.microsoft.com/office/powerpoint/2010/main" val="1361471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Insert Title Here</a:t>
            </a:r>
            <a:endParaRPr lang="en-US" dirty="0"/>
          </a:p>
        </p:txBody>
      </p:sp>
      <p:sp>
        <p:nvSpPr>
          <p:cNvPr id="3" name="Date Placeholder 2"/>
          <p:cNvSpPr>
            <a:spLocks noGrp="1"/>
          </p:cNvSpPr>
          <p:nvPr>
            <p:ph type="dt" sz="half" idx="10"/>
          </p:nvPr>
        </p:nvSpPr>
        <p:spPr/>
        <p:txBody>
          <a:bodyPr/>
          <a:lstStyle/>
          <a:p>
            <a:fld id="{08B03930-8964-4F2B-8987-9D77E9D58696}" type="datetime1">
              <a:rPr lang="en-US" smtClean="0"/>
              <a:t>8/10/2016</a:t>
            </a:fld>
            <a:endParaRPr lang="en-US"/>
          </a:p>
        </p:txBody>
      </p:sp>
      <p:sp>
        <p:nvSpPr>
          <p:cNvPr id="4" name="Footer Placeholder 3"/>
          <p:cNvSpPr>
            <a:spLocks noGrp="1"/>
          </p:cNvSpPr>
          <p:nvPr>
            <p:ph type="ftr" sz="quarter" idx="11"/>
          </p:nvPr>
        </p:nvSpPr>
        <p:spPr>
          <a:xfrm>
            <a:off x="5520266" y="6366933"/>
            <a:ext cx="2802467" cy="491068"/>
          </a:xfrm>
        </p:spPr>
        <p:txBody>
          <a:bodyPr/>
          <a:lstStyle/>
          <a:p>
            <a:r>
              <a:rPr lang="en-US" smtClean="0"/>
              <a:t>Converting your business from Good to Great.</a:t>
            </a:r>
            <a:endParaRPr lang="en-US"/>
          </a:p>
        </p:txBody>
      </p:sp>
      <p:sp>
        <p:nvSpPr>
          <p:cNvPr id="5" name="Slide Number Placeholder 4"/>
          <p:cNvSpPr>
            <a:spLocks noGrp="1"/>
          </p:cNvSpPr>
          <p:nvPr>
            <p:ph type="sldNum" sz="quarter" idx="12"/>
          </p:nvPr>
        </p:nvSpPr>
        <p:spPr>
          <a:xfrm>
            <a:off x="8246533" y="6366933"/>
            <a:ext cx="429683" cy="491068"/>
          </a:xfrm>
        </p:spPr>
        <p:txBody>
          <a:bodyPr/>
          <a:lstStyle/>
          <a:p>
            <a:fld id="{8409FBBB-C588-4B8D-A7FF-E25C81CC24C8}" type="slidenum">
              <a:rPr lang="en-US" smtClean="0"/>
              <a:t>‹#›</a:t>
            </a:fld>
            <a:endParaRPr lang="en-US" dirty="0"/>
          </a:p>
        </p:txBody>
      </p:sp>
      <p:sp>
        <p:nvSpPr>
          <p:cNvPr id="25" name="Text Placeholder 24"/>
          <p:cNvSpPr>
            <a:spLocks noGrp="1"/>
          </p:cNvSpPr>
          <p:nvPr>
            <p:ph type="body" sz="quarter" idx="13"/>
          </p:nvPr>
        </p:nvSpPr>
        <p:spPr>
          <a:xfrm>
            <a:off x="611188" y="808384"/>
            <a:ext cx="7921625" cy="360892"/>
          </a:xfrm>
        </p:spPr>
        <p:txBody>
          <a:bodyPr lIns="0" tIns="0" rIns="0" bIns="0">
            <a:noAutofit/>
          </a:bodyPr>
          <a:lstStyle>
            <a:lvl1pPr marL="0" indent="0" algn="l">
              <a:lnSpc>
                <a:spcPct val="100000"/>
              </a:lnSpc>
              <a:spcBef>
                <a:spcPts val="0"/>
              </a:spcBef>
              <a:buNone/>
              <a:defRPr sz="1100">
                <a:solidFill>
                  <a:schemeClr val="tx2"/>
                </a:solidFill>
              </a:defRPr>
            </a:lvl1pPr>
            <a:lvl2pPr marL="457200" indent="0" algn="ctr">
              <a:buNone/>
              <a:defRPr sz="1100"/>
            </a:lvl2pPr>
            <a:lvl3pPr marL="914400" indent="0" algn="ctr">
              <a:buNone/>
              <a:defRPr sz="1100"/>
            </a:lvl3pPr>
            <a:lvl4pPr marL="1371600" indent="0" algn="ctr">
              <a:buNone/>
              <a:defRPr sz="1100"/>
            </a:lvl4pPr>
            <a:lvl5pPr marL="1828800" indent="0" algn="ctr">
              <a:buNone/>
              <a:defRPr sz="1100"/>
            </a:lvl5pPr>
          </a:lstStyle>
          <a:p>
            <a:pPr lvl="0"/>
            <a:r>
              <a:rPr lang="en-US" dirty="0" smtClean="0"/>
              <a:t>Click to edit Master text</a:t>
            </a:r>
            <a:endParaRPr lang="en-US" dirty="0"/>
          </a:p>
        </p:txBody>
      </p:sp>
    </p:spTree>
    <p:extLst>
      <p:ext uri="{BB962C8B-B14F-4D97-AF65-F5344CB8AC3E}">
        <p14:creationId xmlns:p14="http://schemas.microsoft.com/office/powerpoint/2010/main" val="2337245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1497">
          <p15:clr>
            <a:srgbClr val="FBAE40"/>
          </p15:clr>
        </p15:guide>
        <p15:guide id="2" pos="1678">
          <p15:clr>
            <a:srgbClr val="FBAE40"/>
          </p15:clr>
        </p15:guide>
        <p15:guide id="3" pos="2789">
          <p15:clr>
            <a:srgbClr val="FBAE40"/>
          </p15:clr>
        </p15:guide>
        <p15:guide id="4" pos="2971">
          <p15:clr>
            <a:srgbClr val="FBAE40"/>
          </p15:clr>
        </p15:guide>
        <p15:guide id="5" pos="4082">
          <p15:clr>
            <a:srgbClr val="FBAE40"/>
          </p15:clr>
        </p15:guide>
        <p15:guide id="6" pos="426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651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0" name="Rectangle 61"/>
          <p:cNvSpPr>
            <a:spLocks noChangeArrowheads="1"/>
          </p:cNvSpPr>
          <p:nvPr userDrawn="1"/>
        </p:nvSpPr>
        <p:spPr bwMode="auto">
          <a:xfrm>
            <a:off x="1588" y="0"/>
            <a:ext cx="9140825" cy="1016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2"/>
          <p:cNvSpPr>
            <a:spLocks/>
          </p:cNvSpPr>
          <p:nvPr userDrawn="1"/>
        </p:nvSpPr>
        <p:spPr bwMode="auto">
          <a:xfrm>
            <a:off x="1588" y="0"/>
            <a:ext cx="9140825" cy="1260475"/>
          </a:xfrm>
          <a:custGeom>
            <a:avLst/>
            <a:gdLst>
              <a:gd name="T0" fmla="*/ 5758 w 5758"/>
              <a:gd name="T1" fmla="*/ 0 h 794"/>
              <a:gd name="T2" fmla="*/ 5758 w 5758"/>
              <a:gd name="T3" fmla="*/ 794 h 794"/>
              <a:gd name="T4" fmla="*/ 230 w 5758"/>
              <a:gd name="T5" fmla="*/ 794 h 794"/>
              <a:gd name="T6" fmla="*/ 0 w 5758"/>
              <a:gd name="T7" fmla="*/ 396 h 794"/>
              <a:gd name="T8" fmla="*/ 0 w 5758"/>
              <a:gd name="T9" fmla="*/ 0 h 794"/>
              <a:gd name="T10" fmla="*/ 5758 w 5758"/>
              <a:gd name="T11" fmla="*/ 0 h 794"/>
            </a:gdLst>
            <a:ahLst/>
            <a:cxnLst>
              <a:cxn ang="0">
                <a:pos x="T0" y="T1"/>
              </a:cxn>
              <a:cxn ang="0">
                <a:pos x="T2" y="T3"/>
              </a:cxn>
              <a:cxn ang="0">
                <a:pos x="T4" y="T5"/>
              </a:cxn>
              <a:cxn ang="0">
                <a:pos x="T6" y="T7"/>
              </a:cxn>
              <a:cxn ang="0">
                <a:pos x="T8" y="T9"/>
              </a:cxn>
              <a:cxn ang="0">
                <a:pos x="T10" y="T11"/>
              </a:cxn>
            </a:cxnLst>
            <a:rect l="0" t="0" r="r" b="b"/>
            <a:pathLst>
              <a:path w="5758" h="794">
                <a:moveTo>
                  <a:pt x="5758" y="0"/>
                </a:moveTo>
                <a:lnTo>
                  <a:pt x="5758" y="794"/>
                </a:lnTo>
                <a:lnTo>
                  <a:pt x="230" y="794"/>
                </a:lnTo>
                <a:lnTo>
                  <a:pt x="0" y="396"/>
                </a:lnTo>
                <a:lnTo>
                  <a:pt x="0" y="0"/>
                </a:lnTo>
                <a:lnTo>
                  <a:pt x="575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 name="Title Placeholder 1"/>
          <p:cNvSpPr>
            <a:spLocks noGrp="1"/>
          </p:cNvSpPr>
          <p:nvPr>
            <p:ph type="title"/>
          </p:nvPr>
        </p:nvSpPr>
        <p:spPr>
          <a:xfrm>
            <a:off x="611188" y="178063"/>
            <a:ext cx="7921625" cy="593682"/>
          </a:xfrm>
          <a:prstGeom prst="rect">
            <a:avLst/>
          </a:prstGeom>
        </p:spPr>
        <p:txBody>
          <a:bodyPr vert="horz" lIns="0" tIns="0" rIns="0" bIns="0" rtlCol="0" anchor="ctr">
            <a:noAutofit/>
          </a:bodyPr>
          <a:lstStyle/>
          <a:p>
            <a:r>
              <a:rPr lang="en-US" dirty="0" smtClean="0"/>
              <a:t>Insert Title Here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C534B-5F7E-4CF7-8EDB-478AC5BDFBC6}" type="datetime1">
              <a:rPr lang="en-US" smtClean="0"/>
              <a:t>8/10/2016</a:t>
            </a:fld>
            <a:endParaRPr lang="en-US"/>
          </a:p>
        </p:txBody>
      </p:sp>
      <p:sp>
        <p:nvSpPr>
          <p:cNvPr id="5" name="Footer Placeholder 4"/>
          <p:cNvSpPr>
            <a:spLocks noGrp="1"/>
          </p:cNvSpPr>
          <p:nvPr>
            <p:ph type="ftr" sz="quarter" idx="3"/>
          </p:nvPr>
        </p:nvSpPr>
        <p:spPr>
          <a:xfrm>
            <a:off x="5520266" y="6366933"/>
            <a:ext cx="2802467" cy="491068"/>
          </a:xfrm>
          <a:prstGeom prst="rect">
            <a:avLst/>
          </a:prstGeom>
        </p:spPr>
        <p:txBody>
          <a:bodyPr vert="horz" lIns="0" tIns="0" rIns="0" bIns="0" rtlCol="0" anchor="ctr"/>
          <a:lstStyle>
            <a:lvl1pPr algn="r">
              <a:defRPr sz="900" b="0">
                <a:solidFill>
                  <a:schemeClr val="tx1">
                    <a:tint val="75000"/>
                    <a:alpha val="50000"/>
                  </a:schemeClr>
                </a:solidFill>
              </a:defRPr>
            </a:lvl1pPr>
          </a:lstStyle>
          <a:p>
            <a:r>
              <a:rPr lang="en-US" smtClean="0"/>
              <a:t>Converting your business from Good to Great.</a:t>
            </a:r>
            <a:endParaRPr lang="en-US"/>
          </a:p>
        </p:txBody>
      </p:sp>
      <p:sp>
        <p:nvSpPr>
          <p:cNvPr id="6" name="Slide Number Placeholder 5"/>
          <p:cNvSpPr>
            <a:spLocks noGrp="1"/>
          </p:cNvSpPr>
          <p:nvPr>
            <p:ph type="sldNum" sz="quarter" idx="4"/>
          </p:nvPr>
        </p:nvSpPr>
        <p:spPr>
          <a:xfrm>
            <a:off x="8246533" y="6366933"/>
            <a:ext cx="429683" cy="491068"/>
          </a:xfrm>
          <a:prstGeom prst="rect">
            <a:avLst/>
          </a:prstGeom>
        </p:spPr>
        <p:txBody>
          <a:bodyPr vert="horz" lIns="0" tIns="0" rIns="0" bIns="0" rtlCol="0" anchor="ctr"/>
          <a:lstStyle>
            <a:lvl1pPr algn="ctr">
              <a:defRPr sz="900" b="0">
                <a:solidFill>
                  <a:schemeClr val="bg2"/>
                </a:solidFill>
              </a:defRPr>
            </a:lvl1pPr>
          </a:lstStyle>
          <a:p>
            <a:fld id="{8409FBBB-C588-4B8D-A7FF-E25C81CC24C8}" type="slidenum">
              <a:rPr lang="en-US" smtClean="0"/>
              <a:pPr/>
              <a:t>‹#›</a:t>
            </a:fld>
            <a:endParaRPr lang="en-US" dirty="0"/>
          </a:p>
        </p:txBody>
      </p:sp>
      <p:grpSp>
        <p:nvGrpSpPr>
          <p:cNvPr id="26" name="Group 25"/>
          <p:cNvGrpSpPr>
            <a:grpSpLocks/>
          </p:cNvGrpSpPr>
          <p:nvPr userDrawn="1"/>
        </p:nvGrpSpPr>
        <p:grpSpPr>
          <a:xfrm rot="5400000">
            <a:off x="7420769" y="-459581"/>
            <a:ext cx="1262063" cy="2181225"/>
            <a:chOff x="4952858" y="2305049"/>
            <a:chExt cx="1016004" cy="1752601"/>
          </a:xfrm>
        </p:grpSpPr>
        <p:grpSp>
          <p:nvGrpSpPr>
            <p:cNvPr id="27" name="Group 26"/>
            <p:cNvGrpSpPr/>
            <p:nvPr userDrawn="1"/>
          </p:nvGrpSpPr>
          <p:grpSpPr>
            <a:xfrm>
              <a:off x="4952858" y="3181347"/>
              <a:ext cx="1016000" cy="584200"/>
              <a:chOff x="3413126" y="3181350"/>
              <a:chExt cx="1016000" cy="584200"/>
            </a:xfrm>
          </p:grpSpPr>
          <p:sp>
            <p:nvSpPr>
              <p:cNvPr id="56" name="Freeform 35"/>
              <p:cNvSpPr>
                <a:spLocks/>
              </p:cNvSpPr>
              <p:nvPr userDrawn="1"/>
            </p:nvSpPr>
            <p:spPr bwMode="auto">
              <a:xfrm>
                <a:off x="3921126" y="3473450"/>
                <a:ext cx="508000" cy="292100"/>
              </a:xfrm>
              <a:custGeom>
                <a:avLst/>
                <a:gdLst>
                  <a:gd name="T0" fmla="*/ 0 w 320"/>
                  <a:gd name="T1" fmla="*/ 184 h 184"/>
                  <a:gd name="T2" fmla="*/ 0 w 320"/>
                  <a:gd name="T3" fmla="*/ 184 h 184"/>
                  <a:gd name="T4" fmla="*/ 32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0" y="184"/>
                    </a:lnTo>
                    <a:lnTo>
                      <a:pt x="320" y="0"/>
                    </a:lnTo>
                    <a:lnTo>
                      <a:pt x="0" y="0"/>
                    </a:lnTo>
                    <a:lnTo>
                      <a:pt x="0" y="184"/>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7" name="Freeform 38"/>
              <p:cNvSpPr>
                <a:spLocks/>
              </p:cNvSpPr>
              <p:nvPr userDrawn="1"/>
            </p:nvSpPr>
            <p:spPr bwMode="auto">
              <a:xfrm>
                <a:off x="3921126" y="3181350"/>
                <a:ext cx="508000" cy="292100"/>
              </a:xfrm>
              <a:custGeom>
                <a:avLst/>
                <a:gdLst>
                  <a:gd name="T0" fmla="*/ 0 w 320"/>
                  <a:gd name="T1" fmla="*/ 0 h 184"/>
                  <a:gd name="T2" fmla="*/ 0 w 320"/>
                  <a:gd name="T3" fmla="*/ 184 h 184"/>
                  <a:gd name="T4" fmla="*/ 320 w 320"/>
                  <a:gd name="T5" fmla="*/ 184 h 184"/>
                  <a:gd name="T6" fmla="*/ 320 w 320"/>
                  <a:gd name="T7" fmla="*/ 184 h 184"/>
                  <a:gd name="T8" fmla="*/ 0 w 320"/>
                  <a:gd name="T9" fmla="*/ 0 h 184"/>
                  <a:gd name="T10" fmla="*/ 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0" y="0"/>
                    </a:moveTo>
                    <a:lnTo>
                      <a:pt x="0" y="184"/>
                    </a:lnTo>
                    <a:lnTo>
                      <a:pt x="320" y="184"/>
                    </a:lnTo>
                    <a:lnTo>
                      <a:pt x="320" y="184"/>
                    </a:lnTo>
                    <a:lnTo>
                      <a:pt x="0" y="0"/>
                    </a:lnTo>
                    <a:lnTo>
                      <a:pt x="0" y="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8" name="Freeform 39"/>
              <p:cNvSpPr>
                <a:spLocks/>
              </p:cNvSpPr>
              <p:nvPr userDrawn="1"/>
            </p:nvSpPr>
            <p:spPr bwMode="auto">
              <a:xfrm>
                <a:off x="3413126" y="3181350"/>
                <a:ext cx="508000" cy="292100"/>
              </a:xfrm>
              <a:custGeom>
                <a:avLst/>
                <a:gdLst>
                  <a:gd name="T0" fmla="*/ 0 w 320"/>
                  <a:gd name="T1" fmla="*/ 184 h 184"/>
                  <a:gd name="T2" fmla="*/ 0 w 320"/>
                  <a:gd name="T3" fmla="*/ 184 h 184"/>
                  <a:gd name="T4" fmla="*/ 320 w 320"/>
                  <a:gd name="T5" fmla="*/ 184 h 184"/>
                  <a:gd name="T6" fmla="*/ 320 w 320"/>
                  <a:gd name="T7" fmla="*/ 0 h 184"/>
                  <a:gd name="T8" fmla="*/ 222 w 320"/>
                  <a:gd name="T9" fmla="*/ 58 h 184"/>
                  <a:gd name="T10" fmla="*/ 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0" y="184"/>
                    </a:moveTo>
                    <a:lnTo>
                      <a:pt x="0" y="184"/>
                    </a:lnTo>
                    <a:lnTo>
                      <a:pt x="320" y="184"/>
                    </a:lnTo>
                    <a:lnTo>
                      <a:pt x="320" y="0"/>
                    </a:lnTo>
                    <a:lnTo>
                      <a:pt x="222" y="58"/>
                    </a:lnTo>
                    <a:lnTo>
                      <a:pt x="0" y="184"/>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9" name="Freeform 41"/>
              <p:cNvSpPr>
                <a:spLocks/>
              </p:cNvSpPr>
              <p:nvPr userDrawn="1"/>
            </p:nvSpPr>
            <p:spPr bwMode="auto">
              <a:xfrm>
                <a:off x="3413126" y="3473450"/>
                <a:ext cx="508000" cy="292100"/>
              </a:xfrm>
              <a:custGeom>
                <a:avLst/>
                <a:gdLst>
                  <a:gd name="T0" fmla="*/ 260 w 320"/>
                  <a:gd name="T1" fmla="*/ 150 h 184"/>
                  <a:gd name="T2" fmla="*/ 320 w 320"/>
                  <a:gd name="T3" fmla="*/ 184 h 184"/>
                  <a:gd name="T4" fmla="*/ 320 w 320"/>
                  <a:gd name="T5" fmla="*/ 0 h 184"/>
                  <a:gd name="T6" fmla="*/ 0 w 320"/>
                  <a:gd name="T7" fmla="*/ 0 h 184"/>
                  <a:gd name="T8" fmla="*/ 260 w 320"/>
                  <a:gd name="T9" fmla="*/ 150 h 184"/>
                </a:gdLst>
                <a:ahLst/>
                <a:cxnLst>
                  <a:cxn ang="0">
                    <a:pos x="T0" y="T1"/>
                  </a:cxn>
                  <a:cxn ang="0">
                    <a:pos x="T2" y="T3"/>
                  </a:cxn>
                  <a:cxn ang="0">
                    <a:pos x="T4" y="T5"/>
                  </a:cxn>
                  <a:cxn ang="0">
                    <a:pos x="T6" y="T7"/>
                  </a:cxn>
                  <a:cxn ang="0">
                    <a:pos x="T8" y="T9"/>
                  </a:cxn>
                </a:cxnLst>
                <a:rect l="0" t="0" r="r" b="b"/>
                <a:pathLst>
                  <a:path w="320" h="184">
                    <a:moveTo>
                      <a:pt x="260" y="150"/>
                    </a:moveTo>
                    <a:lnTo>
                      <a:pt x="320" y="184"/>
                    </a:lnTo>
                    <a:lnTo>
                      <a:pt x="320" y="0"/>
                    </a:lnTo>
                    <a:lnTo>
                      <a:pt x="0" y="0"/>
                    </a:lnTo>
                    <a:lnTo>
                      <a:pt x="260" y="150"/>
                    </a:ln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28" name="Group 27"/>
            <p:cNvGrpSpPr/>
            <p:nvPr userDrawn="1"/>
          </p:nvGrpSpPr>
          <p:grpSpPr>
            <a:xfrm>
              <a:off x="4952859" y="2889248"/>
              <a:ext cx="508001" cy="584199"/>
              <a:chOff x="3413126" y="2889250"/>
              <a:chExt cx="508000" cy="584200"/>
            </a:xfrm>
          </p:grpSpPr>
          <p:sp>
            <p:nvSpPr>
              <p:cNvPr id="54" name="Freeform 42"/>
              <p:cNvSpPr>
                <a:spLocks/>
              </p:cNvSpPr>
              <p:nvPr userDrawn="1"/>
            </p:nvSpPr>
            <p:spPr bwMode="auto">
              <a:xfrm>
                <a:off x="3413126" y="2889250"/>
                <a:ext cx="508000" cy="292100"/>
              </a:xfrm>
              <a:custGeom>
                <a:avLst/>
                <a:gdLst>
                  <a:gd name="T0" fmla="*/ 320 w 320"/>
                  <a:gd name="T1" fmla="*/ 184 h 184"/>
                  <a:gd name="T2" fmla="*/ 78 w 320"/>
                  <a:gd name="T3" fmla="*/ 44 h 184"/>
                  <a:gd name="T4" fmla="*/ 0 w 320"/>
                  <a:gd name="T5" fmla="*/ 0 h 184"/>
                  <a:gd name="T6" fmla="*/ 0 w 320"/>
                  <a:gd name="T7" fmla="*/ 184 h 184"/>
                  <a:gd name="T8" fmla="*/ 32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78" y="44"/>
                    </a:lnTo>
                    <a:lnTo>
                      <a:pt x="0" y="0"/>
                    </a:lnTo>
                    <a:lnTo>
                      <a:pt x="0" y="184"/>
                    </a:lnTo>
                    <a:lnTo>
                      <a:pt x="320" y="184"/>
                    </a:lnTo>
                    <a:lnTo>
                      <a:pt x="320" y="184"/>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5" name="Freeform 43"/>
              <p:cNvSpPr>
                <a:spLocks/>
              </p:cNvSpPr>
              <p:nvPr userDrawn="1"/>
            </p:nvSpPr>
            <p:spPr bwMode="auto">
              <a:xfrm>
                <a:off x="3413126" y="3181350"/>
                <a:ext cx="508000" cy="292100"/>
              </a:xfrm>
              <a:custGeom>
                <a:avLst/>
                <a:gdLst>
                  <a:gd name="T0" fmla="*/ 320 w 320"/>
                  <a:gd name="T1" fmla="*/ 0 h 184"/>
                  <a:gd name="T2" fmla="*/ 0 w 320"/>
                  <a:gd name="T3" fmla="*/ 0 h 184"/>
                  <a:gd name="T4" fmla="*/ 0 w 320"/>
                  <a:gd name="T5" fmla="*/ 184 h 184"/>
                  <a:gd name="T6" fmla="*/ 0 w 320"/>
                  <a:gd name="T7" fmla="*/ 184 h 184"/>
                  <a:gd name="T8" fmla="*/ 222 w 320"/>
                  <a:gd name="T9" fmla="*/ 58 h 184"/>
                  <a:gd name="T10" fmla="*/ 32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320" y="0"/>
                    </a:moveTo>
                    <a:lnTo>
                      <a:pt x="0" y="0"/>
                    </a:lnTo>
                    <a:lnTo>
                      <a:pt x="0" y="184"/>
                    </a:lnTo>
                    <a:lnTo>
                      <a:pt x="0" y="184"/>
                    </a:lnTo>
                    <a:lnTo>
                      <a:pt x="222" y="58"/>
                    </a:lnTo>
                    <a:lnTo>
                      <a:pt x="320" y="0"/>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29" name="Group 28"/>
            <p:cNvGrpSpPr/>
            <p:nvPr userDrawn="1"/>
          </p:nvGrpSpPr>
          <p:grpSpPr>
            <a:xfrm>
              <a:off x="4952859" y="2305049"/>
              <a:ext cx="508001" cy="584199"/>
              <a:chOff x="3413126" y="2305050"/>
              <a:chExt cx="508000" cy="584200"/>
            </a:xfrm>
          </p:grpSpPr>
          <p:sp>
            <p:nvSpPr>
              <p:cNvPr id="52" name="Freeform 47"/>
              <p:cNvSpPr>
                <a:spLocks/>
              </p:cNvSpPr>
              <p:nvPr userDrawn="1"/>
            </p:nvSpPr>
            <p:spPr bwMode="auto">
              <a:xfrm>
                <a:off x="3413126" y="2305050"/>
                <a:ext cx="508000" cy="292100"/>
              </a:xfrm>
              <a:custGeom>
                <a:avLst/>
                <a:gdLst>
                  <a:gd name="T0" fmla="*/ 320 w 320"/>
                  <a:gd name="T1" fmla="*/ 184 h 184"/>
                  <a:gd name="T2" fmla="*/ 256 w 320"/>
                  <a:gd name="T3" fmla="*/ 148 h 184"/>
                  <a:gd name="T4" fmla="*/ 0 w 320"/>
                  <a:gd name="T5" fmla="*/ 0 h 184"/>
                  <a:gd name="T6" fmla="*/ 0 w 320"/>
                  <a:gd name="T7" fmla="*/ 184 h 184"/>
                  <a:gd name="T8" fmla="*/ 320 w 320"/>
                  <a:gd name="T9" fmla="*/ 184 h 184"/>
                  <a:gd name="T10" fmla="*/ 32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320" y="184"/>
                    </a:moveTo>
                    <a:lnTo>
                      <a:pt x="256" y="148"/>
                    </a:lnTo>
                    <a:lnTo>
                      <a:pt x="0" y="0"/>
                    </a:lnTo>
                    <a:lnTo>
                      <a:pt x="0" y="184"/>
                    </a:lnTo>
                    <a:lnTo>
                      <a:pt x="320" y="184"/>
                    </a:lnTo>
                    <a:lnTo>
                      <a:pt x="320" y="184"/>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3" name="Freeform 48"/>
              <p:cNvSpPr>
                <a:spLocks/>
              </p:cNvSpPr>
              <p:nvPr userDrawn="1"/>
            </p:nvSpPr>
            <p:spPr bwMode="auto">
              <a:xfrm>
                <a:off x="3413126" y="2597150"/>
                <a:ext cx="508000" cy="292100"/>
              </a:xfrm>
              <a:custGeom>
                <a:avLst/>
                <a:gdLst>
                  <a:gd name="T0" fmla="*/ 0 w 320"/>
                  <a:gd name="T1" fmla="*/ 0 h 184"/>
                  <a:gd name="T2" fmla="*/ 0 w 320"/>
                  <a:gd name="T3" fmla="*/ 184 h 184"/>
                  <a:gd name="T4" fmla="*/ 320 w 320"/>
                  <a:gd name="T5" fmla="*/ 0 h 184"/>
                  <a:gd name="T6" fmla="*/ 0 w 320"/>
                  <a:gd name="T7" fmla="*/ 0 h 184"/>
                </a:gdLst>
                <a:ahLst/>
                <a:cxnLst>
                  <a:cxn ang="0">
                    <a:pos x="T0" y="T1"/>
                  </a:cxn>
                  <a:cxn ang="0">
                    <a:pos x="T2" y="T3"/>
                  </a:cxn>
                  <a:cxn ang="0">
                    <a:pos x="T4" y="T5"/>
                  </a:cxn>
                  <a:cxn ang="0">
                    <a:pos x="T6" y="T7"/>
                  </a:cxn>
                </a:cxnLst>
                <a:rect l="0" t="0" r="r" b="b"/>
                <a:pathLst>
                  <a:path w="320" h="184">
                    <a:moveTo>
                      <a:pt x="0" y="0"/>
                    </a:moveTo>
                    <a:lnTo>
                      <a:pt x="0" y="184"/>
                    </a:lnTo>
                    <a:lnTo>
                      <a:pt x="320" y="0"/>
                    </a:lnTo>
                    <a:lnTo>
                      <a:pt x="0" y="0"/>
                    </a:ln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0" name="Group 29"/>
            <p:cNvGrpSpPr/>
            <p:nvPr userDrawn="1"/>
          </p:nvGrpSpPr>
          <p:grpSpPr>
            <a:xfrm>
              <a:off x="5460858" y="2889248"/>
              <a:ext cx="508001" cy="584199"/>
              <a:chOff x="3921126" y="2889250"/>
              <a:chExt cx="508000" cy="584200"/>
            </a:xfrm>
          </p:grpSpPr>
          <p:sp>
            <p:nvSpPr>
              <p:cNvPr id="50" name="Freeform 49"/>
              <p:cNvSpPr>
                <a:spLocks/>
              </p:cNvSpPr>
              <p:nvPr userDrawn="1"/>
            </p:nvSpPr>
            <p:spPr bwMode="auto">
              <a:xfrm>
                <a:off x="3921126" y="3181350"/>
                <a:ext cx="508000" cy="292100"/>
              </a:xfrm>
              <a:custGeom>
                <a:avLst/>
                <a:gdLst>
                  <a:gd name="T0" fmla="*/ 320 w 320"/>
                  <a:gd name="T1" fmla="*/ 184 h 184"/>
                  <a:gd name="T2" fmla="*/ 320 w 320"/>
                  <a:gd name="T3" fmla="*/ 0 h 184"/>
                  <a:gd name="T4" fmla="*/ 0 w 320"/>
                  <a:gd name="T5" fmla="*/ 0 h 184"/>
                  <a:gd name="T6" fmla="*/ 320 w 320"/>
                  <a:gd name="T7" fmla="*/ 184 h 184"/>
                </a:gdLst>
                <a:ahLst/>
                <a:cxnLst>
                  <a:cxn ang="0">
                    <a:pos x="T0" y="T1"/>
                  </a:cxn>
                  <a:cxn ang="0">
                    <a:pos x="T2" y="T3"/>
                  </a:cxn>
                  <a:cxn ang="0">
                    <a:pos x="T4" y="T5"/>
                  </a:cxn>
                  <a:cxn ang="0">
                    <a:pos x="T6" y="T7"/>
                  </a:cxn>
                </a:cxnLst>
                <a:rect l="0" t="0" r="r" b="b"/>
                <a:pathLst>
                  <a:path w="320" h="184">
                    <a:moveTo>
                      <a:pt x="320" y="184"/>
                    </a:moveTo>
                    <a:lnTo>
                      <a:pt x="320" y="0"/>
                    </a:lnTo>
                    <a:lnTo>
                      <a:pt x="0" y="0"/>
                    </a:lnTo>
                    <a:lnTo>
                      <a:pt x="320" y="184"/>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51" name="Freeform 50"/>
              <p:cNvSpPr>
                <a:spLocks/>
              </p:cNvSpPr>
              <p:nvPr userDrawn="1"/>
            </p:nvSpPr>
            <p:spPr bwMode="auto">
              <a:xfrm>
                <a:off x="3921126" y="2889250"/>
                <a:ext cx="508000" cy="292100"/>
              </a:xfrm>
              <a:custGeom>
                <a:avLst/>
                <a:gdLst>
                  <a:gd name="T0" fmla="*/ 0 w 320"/>
                  <a:gd name="T1" fmla="*/ 184 h 184"/>
                  <a:gd name="T2" fmla="*/ 320 w 320"/>
                  <a:gd name="T3" fmla="*/ 184 h 184"/>
                  <a:gd name="T4" fmla="*/ 320 w 320"/>
                  <a:gd name="T5" fmla="*/ 0 h 184"/>
                  <a:gd name="T6" fmla="*/ 0 w 320"/>
                  <a:gd name="T7" fmla="*/ 184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320" y="0"/>
                    </a:lnTo>
                    <a:lnTo>
                      <a:pt x="0" y="184"/>
                    </a:lnTo>
                    <a:lnTo>
                      <a:pt x="0" y="184"/>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1" name="Group 30"/>
            <p:cNvGrpSpPr/>
            <p:nvPr userDrawn="1"/>
          </p:nvGrpSpPr>
          <p:grpSpPr>
            <a:xfrm>
              <a:off x="4952858" y="3473448"/>
              <a:ext cx="508002" cy="584202"/>
              <a:chOff x="3413126" y="3473448"/>
              <a:chExt cx="508002" cy="584202"/>
            </a:xfrm>
          </p:grpSpPr>
          <p:sp>
            <p:nvSpPr>
              <p:cNvPr id="48" name="Freeform 51"/>
              <p:cNvSpPr>
                <a:spLocks/>
              </p:cNvSpPr>
              <p:nvPr userDrawn="1"/>
            </p:nvSpPr>
            <p:spPr bwMode="auto">
              <a:xfrm>
                <a:off x="3413127" y="3473448"/>
                <a:ext cx="508001" cy="292100"/>
              </a:xfrm>
              <a:custGeom>
                <a:avLst/>
                <a:gdLst>
                  <a:gd name="T0" fmla="*/ 260 w 320"/>
                  <a:gd name="T1" fmla="*/ 150 h 184"/>
                  <a:gd name="T2" fmla="*/ 0 w 320"/>
                  <a:gd name="T3" fmla="*/ 0 h 184"/>
                  <a:gd name="T4" fmla="*/ 0 w 320"/>
                  <a:gd name="T5" fmla="*/ 184 h 184"/>
                  <a:gd name="T6" fmla="*/ 320 w 320"/>
                  <a:gd name="T7" fmla="*/ 184 h 184"/>
                  <a:gd name="T8" fmla="*/ 260 w 320"/>
                  <a:gd name="T9" fmla="*/ 150 h 184"/>
                </a:gdLst>
                <a:ahLst/>
                <a:cxnLst>
                  <a:cxn ang="0">
                    <a:pos x="T0" y="T1"/>
                  </a:cxn>
                  <a:cxn ang="0">
                    <a:pos x="T2" y="T3"/>
                  </a:cxn>
                  <a:cxn ang="0">
                    <a:pos x="T4" y="T5"/>
                  </a:cxn>
                  <a:cxn ang="0">
                    <a:pos x="T6" y="T7"/>
                  </a:cxn>
                  <a:cxn ang="0">
                    <a:pos x="T8" y="T9"/>
                  </a:cxn>
                </a:cxnLst>
                <a:rect l="0" t="0" r="r" b="b"/>
                <a:pathLst>
                  <a:path w="320" h="184">
                    <a:moveTo>
                      <a:pt x="260" y="150"/>
                    </a:moveTo>
                    <a:lnTo>
                      <a:pt x="0" y="0"/>
                    </a:lnTo>
                    <a:lnTo>
                      <a:pt x="0" y="184"/>
                    </a:lnTo>
                    <a:lnTo>
                      <a:pt x="320" y="184"/>
                    </a:lnTo>
                    <a:lnTo>
                      <a:pt x="260" y="15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9" name="Freeform 52"/>
              <p:cNvSpPr>
                <a:spLocks/>
              </p:cNvSpPr>
              <p:nvPr userDrawn="1"/>
            </p:nvSpPr>
            <p:spPr bwMode="auto">
              <a:xfrm>
                <a:off x="3413126" y="3765550"/>
                <a:ext cx="508000" cy="292100"/>
              </a:xfrm>
              <a:custGeom>
                <a:avLst/>
                <a:gdLst>
                  <a:gd name="T0" fmla="*/ 0 w 320"/>
                  <a:gd name="T1" fmla="*/ 0 h 184"/>
                  <a:gd name="T2" fmla="*/ 0 w 320"/>
                  <a:gd name="T3" fmla="*/ 184 h 184"/>
                  <a:gd name="T4" fmla="*/ 320 w 320"/>
                  <a:gd name="T5" fmla="*/ 0 h 184"/>
                  <a:gd name="T6" fmla="*/ 320 w 320"/>
                  <a:gd name="T7" fmla="*/ 0 h 184"/>
                  <a:gd name="T8" fmla="*/ 0 w 320"/>
                  <a:gd name="T9" fmla="*/ 0 h 184"/>
                </a:gdLst>
                <a:ahLst/>
                <a:cxnLst>
                  <a:cxn ang="0">
                    <a:pos x="T0" y="T1"/>
                  </a:cxn>
                  <a:cxn ang="0">
                    <a:pos x="T2" y="T3"/>
                  </a:cxn>
                  <a:cxn ang="0">
                    <a:pos x="T4" y="T5"/>
                  </a:cxn>
                  <a:cxn ang="0">
                    <a:pos x="T6" y="T7"/>
                  </a:cxn>
                  <a:cxn ang="0">
                    <a:pos x="T8" y="T9"/>
                  </a:cxn>
                </a:cxnLst>
                <a:rect l="0" t="0" r="r" b="b"/>
                <a:pathLst>
                  <a:path w="320" h="184">
                    <a:moveTo>
                      <a:pt x="0" y="0"/>
                    </a:moveTo>
                    <a:lnTo>
                      <a:pt x="0" y="184"/>
                    </a:lnTo>
                    <a:lnTo>
                      <a:pt x="320" y="0"/>
                    </a:lnTo>
                    <a:lnTo>
                      <a:pt x="320" y="0"/>
                    </a:lnTo>
                    <a:lnTo>
                      <a:pt x="0" y="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2" name="Group 31"/>
            <p:cNvGrpSpPr/>
            <p:nvPr userDrawn="1"/>
          </p:nvGrpSpPr>
          <p:grpSpPr>
            <a:xfrm>
              <a:off x="5460858" y="2305049"/>
              <a:ext cx="508001" cy="584199"/>
              <a:chOff x="3921126" y="2305050"/>
              <a:chExt cx="508000" cy="584200"/>
            </a:xfrm>
          </p:grpSpPr>
          <p:sp>
            <p:nvSpPr>
              <p:cNvPr id="46" name="Freeform 55"/>
              <p:cNvSpPr>
                <a:spLocks/>
              </p:cNvSpPr>
              <p:nvPr userDrawn="1"/>
            </p:nvSpPr>
            <p:spPr bwMode="auto">
              <a:xfrm>
                <a:off x="3921126" y="2305050"/>
                <a:ext cx="508000" cy="292100"/>
              </a:xfrm>
              <a:custGeom>
                <a:avLst/>
                <a:gdLst>
                  <a:gd name="T0" fmla="*/ 0 w 320"/>
                  <a:gd name="T1" fmla="*/ 184 h 184"/>
                  <a:gd name="T2" fmla="*/ 320 w 320"/>
                  <a:gd name="T3" fmla="*/ 184 h 184"/>
                  <a:gd name="T4" fmla="*/ 320 w 320"/>
                  <a:gd name="T5" fmla="*/ 0 h 184"/>
                  <a:gd name="T6" fmla="*/ 0 w 320"/>
                  <a:gd name="T7" fmla="*/ 184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320" y="184"/>
                    </a:lnTo>
                    <a:lnTo>
                      <a:pt x="320" y="0"/>
                    </a:lnTo>
                    <a:lnTo>
                      <a:pt x="0" y="184"/>
                    </a:lnTo>
                    <a:lnTo>
                      <a:pt x="0" y="184"/>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7" name="Freeform 56"/>
              <p:cNvSpPr>
                <a:spLocks/>
              </p:cNvSpPr>
              <p:nvPr userDrawn="1"/>
            </p:nvSpPr>
            <p:spPr bwMode="auto">
              <a:xfrm>
                <a:off x="3921126" y="2597150"/>
                <a:ext cx="508000" cy="292100"/>
              </a:xfrm>
              <a:custGeom>
                <a:avLst/>
                <a:gdLst>
                  <a:gd name="T0" fmla="*/ 0 w 320"/>
                  <a:gd name="T1" fmla="*/ 0 h 184"/>
                  <a:gd name="T2" fmla="*/ 320 w 320"/>
                  <a:gd name="T3" fmla="*/ 184 h 184"/>
                  <a:gd name="T4" fmla="*/ 320 w 320"/>
                  <a:gd name="T5" fmla="*/ 0 h 184"/>
                  <a:gd name="T6" fmla="*/ 0 w 320"/>
                  <a:gd name="T7" fmla="*/ 0 h 184"/>
                </a:gdLst>
                <a:ahLst/>
                <a:cxnLst>
                  <a:cxn ang="0">
                    <a:pos x="T0" y="T1"/>
                  </a:cxn>
                  <a:cxn ang="0">
                    <a:pos x="T2" y="T3"/>
                  </a:cxn>
                  <a:cxn ang="0">
                    <a:pos x="T4" y="T5"/>
                  </a:cxn>
                  <a:cxn ang="0">
                    <a:pos x="T6" y="T7"/>
                  </a:cxn>
                </a:cxnLst>
                <a:rect l="0" t="0" r="r" b="b"/>
                <a:pathLst>
                  <a:path w="320" h="184">
                    <a:moveTo>
                      <a:pt x="0" y="0"/>
                    </a:moveTo>
                    <a:lnTo>
                      <a:pt x="320" y="184"/>
                    </a:lnTo>
                    <a:lnTo>
                      <a:pt x="320" y="0"/>
                    </a:lnTo>
                    <a:lnTo>
                      <a:pt x="0" y="0"/>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3" name="Group 32"/>
            <p:cNvGrpSpPr/>
            <p:nvPr userDrawn="1"/>
          </p:nvGrpSpPr>
          <p:grpSpPr>
            <a:xfrm>
              <a:off x="4952858" y="2597150"/>
              <a:ext cx="1016000" cy="584200"/>
              <a:chOff x="3413126" y="2597150"/>
              <a:chExt cx="1016000" cy="584200"/>
            </a:xfrm>
          </p:grpSpPr>
          <p:sp>
            <p:nvSpPr>
              <p:cNvPr id="42" name="Freeform 58"/>
              <p:cNvSpPr>
                <a:spLocks/>
              </p:cNvSpPr>
              <p:nvPr userDrawn="1"/>
            </p:nvSpPr>
            <p:spPr bwMode="auto">
              <a:xfrm>
                <a:off x="3413126" y="2597150"/>
                <a:ext cx="508000" cy="292100"/>
              </a:xfrm>
              <a:custGeom>
                <a:avLst/>
                <a:gdLst>
                  <a:gd name="T0" fmla="*/ 0 w 320"/>
                  <a:gd name="T1" fmla="*/ 184 h 184"/>
                  <a:gd name="T2" fmla="*/ 0 w 320"/>
                  <a:gd name="T3" fmla="*/ 184 h 184"/>
                  <a:gd name="T4" fmla="*/ 320 w 320"/>
                  <a:gd name="T5" fmla="*/ 184 h 184"/>
                  <a:gd name="T6" fmla="*/ 320 w 320"/>
                  <a:gd name="T7" fmla="*/ 0 h 184"/>
                  <a:gd name="T8" fmla="*/ 320 w 320"/>
                  <a:gd name="T9" fmla="*/ 0 h 184"/>
                  <a:gd name="T10" fmla="*/ 0 w 320"/>
                  <a:gd name="T11" fmla="*/ 184 h 184"/>
                </a:gdLst>
                <a:ahLst/>
                <a:cxnLst>
                  <a:cxn ang="0">
                    <a:pos x="T0" y="T1"/>
                  </a:cxn>
                  <a:cxn ang="0">
                    <a:pos x="T2" y="T3"/>
                  </a:cxn>
                  <a:cxn ang="0">
                    <a:pos x="T4" y="T5"/>
                  </a:cxn>
                  <a:cxn ang="0">
                    <a:pos x="T6" y="T7"/>
                  </a:cxn>
                  <a:cxn ang="0">
                    <a:pos x="T8" y="T9"/>
                  </a:cxn>
                  <a:cxn ang="0">
                    <a:pos x="T10" y="T11"/>
                  </a:cxn>
                </a:cxnLst>
                <a:rect l="0" t="0" r="r" b="b"/>
                <a:pathLst>
                  <a:path w="320" h="184">
                    <a:moveTo>
                      <a:pt x="0" y="184"/>
                    </a:moveTo>
                    <a:lnTo>
                      <a:pt x="0" y="184"/>
                    </a:lnTo>
                    <a:lnTo>
                      <a:pt x="320" y="184"/>
                    </a:lnTo>
                    <a:lnTo>
                      <a:pt x="320" y="0"/>
                    </a:lnTo>
                    <a:lnTo>
                      <a:pt x="320" y="0"/>
                    </a:lnTo>
                    <a:lnTo>
                      <a:pt x="0" y="18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3" name="Freeform 59"/>
              <p:cNvSpPr>
                <a:spLocks/>
              </p:cNvSpPr>
              <p:nvPr userDrawn="1"/>
            </p:nvSpPr>
            <p:spPr bwMode="auto">
              <a:xfrm>
                <a:off x="3921126" y="2889250"/>
                <a:ext cx="508000" cy="292100"/>
              </a:xfrm>
              <a:custGeom>
                <a:avLst/>
                <a:gdLst>
                  <a:gd name="T0" fmla="*/ 0 w 320"/>
                  <a:gd name="T1" fmla="*/ 184 h 184"/>
                  <a:gd name="T2" fmla="*/ 0 w 320"/>
                  <a:gd name="T3" fmla="*/ 184 h 184"/>
                  <a:gd name="T4" fmla="*/ 320 w 320"/>
                  <a:gd name="T5" fmla="*/ 0 h 184"/>
                  <a:gd name="T6" fmla="*/ 0 w 320"/>
                  <a:gd name="T7" fmla="*/ 0 h 184"/>
                  <a:gd name="T8" fmla="*/ 0 w 320"/>
                  <a:gd name="T9" fmla="*/ 184 h 184"/>
                </a:gdLst>
                <a:ahLst/>
                <a:cxnLst>
                  <a:cxn ang="0">
                    <a:pos x="T0" y="T1"/>
                  </a:cxn>
                  <a:cxn ang="0">
                    <a:pos x="T2" y="T3"/>
                  </a:cxn>
                  <a:cxn ang="0">
                    <a:pos x="T4" y="T5"/>
                  </a:cxn>
                  <a:cxn ang="0">
                    <a:pos x="T6" y="T7"/>
                  </a:cxn>
                  <a:cxn ang="0">
                    <a:pos x="T8" y="T9"/>
                  </a:cxn>
                </a:cxnLst>
                <a:rect l="0" t="0" r="r" b="b"/>
                <a:pathLst>
                  <a:path w="320" h="184">
                    <a:moveTo>
                      <a:pt x="0" y="184"/>
                    </a:moveTo>
                    <a:lnTo>
                      <a:pt x="0" y="184"/>
                    </a:lnTo>
                    <a:lnTo>
                      <a:pt x="320" y="0"/>
                    </a:lnTo>
                    <a:lnTo>
                      <a:pt x="0" y="0"/>
                    </a:lnTo>
                    <a:lnTo>
                      <a:pt x="0" y="18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4" name="Freeform 60"/>
              <p:cNvSpPr>
                <a:spLocks/>
              </p:cNvSpPr>
              <p:nvPr userDrawn="1"/>
            </p:nvSpPr>
            <p:spPr bwMode="auto">
              <a:xfrm>
                <a:off x="3413126" y="2889250"/>
                <a:ext cx="508000" cy="292100"/>
              </a:xfrm>
              <a:custGeom>
                <a:avLst/>
                <a:gdLst>
                  <a:gd name="T0" fmla="*/ 78 w 320"/>
                  <a:gd name="T1" fmla="*/ 44 h 184"/>
                  <a:gd name="T2" fmla="*/ 320 w 320"/>
                  <a:gd name="T3" fmla="*/ 184 h 184"/>
                  <a:gd name="T4" fmla="*/ 320 w 320"/>
                  <a:gd name="T5" fmla="*/ 0 h 184"/>
                  <a:gd name="T6" fmla="*/ 0 w 320"/>
                  <a:gd name="T7" fmla="*/ 0 h 184"/>
                  <a:gd name="T8" fmla="*/ 78 w 320"/>
                  <a:gd name="T9" fmla="*/ 44 h 184"/>
                </a:gdLst>
                <a:ahLst/>
                <a:cxnLst>
                  <a:cxn ang="0">
                    <a:pos x="T0" y="T1"/>
                  </a:cxn>
                  <a:cxn ang="0">
                    <a:pos x="T2" y="T3"/>
                  </a:cxn>
                  <a:cxn ang="0">
                    <a:pos x="T4" y="T5"/>
                  </a:cxn>
                  <a:cxn ang="0">
                    <a:pos x="T6" y="T7"/>
                  </a:cxn>
                  <a:cxn ang="0">
                    <a:pos x="T8" y="T9"/>
                  </a:cxn>
                </a:cxnLst>
                <a:rect l="0" t="0" r="r" b="b"/>
                <a:pathLst>
                  <a:path w="320" h="184">
                    <a:moveTo>
                      <a:pt x="78" y="44"/>
                    </a:moveTo>
                    <a:lnTo>
                      <a:pt x="320" y="184"/>
                    </a:lnTo>
                    <a:lnTo>
                      <a:pt x="320" y="0"/>
                    </a:lnTo>
                    <a:lnTo>
                      <a:pt x="0" y="0"/>
                    </a:lnTo>
                    <a:lnTo>
                      <a:pt x="78" y="44"/>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45" name="Freeform 62"/>
              <p:cNvSpPr>
                <a:spLocks/>
              </p:cNvSpPr>
              <p:nvPr userDrawn="1"/>
            </p:nvSpPr>
            <p:spPr bwMode="auto">
              <a:xfrm>
                <a:off x="3921126" y="2597150"/>
                <a:ext cx="508000" cy="292100"/>
              </a:xfrm>
              <a:custGeom>
                <a:avLst/>
                <a:gdLst>
                  <a:gd name="T0" fmla="*/ 0 w 320"/>
                  <a:gd name="T1" fmla="*/ 0 h 184"/>
                  <a:gd name="T2" fmla="*/ 0 w 320"/>
                  <a:gd name="T3" fmla="*/ 184 h 184"/>
                  <a:gd name="T4" fmla="*/ 320 w 320"/>
                  <a:gd name="T5" fmla="*/ 184 h 184"/>
                  <a:gd name="T6" fmla="*/ 320 w 320"/>
                  <a:gd name="T7" fmla="*/ 184 h 184"/>
                  <a:gd name="T8" fmla="*/ 0 w 320"/>
                  <a:gd name="T9" fmla="*/ 0 h 184"/>
                  <a:gd name="T10" fmla="*/ 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0" y="0"/>
                    </a:moveTo>
                    <a:lnTo>
                      <a:pt x="0" y="184"/>
                    </a:lnTo>
                    <a:lnTo>
                      <a:pt x="320" y="184"/>
                    </a:lnTo>
                    <a:lnTo>
                      <a:pt x="320" y="184"/>
                    </a:lnTo>
                    <a:lnTo>
                      <a:pt x="0" y="0"/>
                    </a:lnTo>
                    <a:lnTo>
                      <a:pt x="0" y="0"/>
                    </a:lnTo>
                    <a:close/>
                  </a:path>
                </a:pathLst>
              </a:custGeom>
              <a:solidFill>
                <a:schemeClr val="accent1">
                  <a:alpha val="6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34" name="Group 33"/>
            <p:cNvGrpSpPr/>
            <p:nvPr userDrawn="1"/>
          </p:nvGrpSpPr>
          <p:grpSpPr>
            <a:xfrm>
              <a:off x="4952861" y="2305051"/>
              <a:ext cx="1016001" cy="292100"/>
              <a:chOff x="3413126" y="2305050"/>
              <a:chExt cx="1016000" cy="292100"/>
            </a:xfrm>
          </p:grpSpPr>
          <p:sp>
            <p:nvSpPr>
              <p:cNvPr id="38" name="Freeform 65"/>
              <p:cNvSpPr>
                <a:spLocks/>
              </p:cNvSpPr>
              <p:nvPr userDrawn="1"/>
            </p:nvSpPr>
            <p:spPr bwMode="auto">
              <a:xfrm>
                <a:off x="3413126" y="2305050"/>
                <a:ext cx="508000" cy="292100"/>
              </a:xfrm>
              <a:custGeom>
                <a:avLst/>
                <a:gdLst>
                  <a:gd name="T0" fmla="*/ 320 w 320"/>
                  <a:gd name="T1" fmla="*/ 0 h 184"/>
                  <a:gd name="T2" fmla="*/ 0 w 320"/>
                  <a:gd name="T3" fmla="*/ 0 h 184"/>
                  <a:gd name="T4" fmla="*/ 0 w 320"/>
                  <a:gd name="T5" fmla="*/ 0 h 184"/>
                  <a:gd name="T6" fmla="*/ 256 w 320"/>
                  <a:gd name="T7" fmla="*/ 148 h 184"/>
                  <a:gd name="T8" fmla="*/ 320 w 320"/>
                  <a:gd name="T9" fmla="*/ 184 h 184"/>
                  <a:gd name="T10" fmla="*/ 320 w 320"/>
                  <a:gd name="T11" fmla="*/ 0 h 184"/>
                </a:gdLst>
                <a:ahLst/>
                <a:cxnLst>
                  <a:cxn ang="0">
                    <a:pos x="T0" y="T1"/>
                  </a:cxn>
                  <a:cxn ang="0">
                    <a:pos x="T2" y="T3"/>
                  </a:cxn>
                  <a:cxn ang="0">
                    <a:pos x="T4" y="T5"/>
                  </a:cxn>
                  <a:cxn ang="0">
                    <a:pos x="T6" y="T7"/>
                  </a:cxn>
                  <a:cxn ang="0">
                    <a:pos x="T8" y="T9"/>
                  </a:cxn>
                  <a:cxn ang="0">
                    <a:pos x="T10" y="T11"/>
                  </a:cxn>
                </a:cxnLst>
                <a:rect l="0" t="0" r="r" b="b"/>
                <a:pathLst>
                  <a:path w="320" h="184">
                    <a:moveTo>
                      <a:pt x="320" y="0"/>
                    </a:moveTo>
                    <a:lnTo>
                      <a:pt x="0" y="0"/>
                    </a:lnTo>
                    <a:lnTo>
                      <a:pt x="0" y="0"/>
                    </a:lnTo>
                    <a:lnTo>
                      <a:pt x="256" y="148"/>
                    </a:lnTo>
                    <a:lnTo>
                      <a:pt x="320" y="184"/>
                    </a:lnTo>
                    <a:lnTo>
                      <a:pt x="320" y="0"/>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39" name="Freeform 66"/>
              <p:cNvSpPr>
                <a:spLocks/>
              </p:cNvSpPr>
              <p:nvPr userDrawn="1"/>
            </p:nvSpPr>
            <p:spPr bwMode="auto">
              <a:xfrm>
                <a:off x="3921126" y="2305050"/>
                <a:ext cx="508000" cy="292100"/>
              </a:xfrm>
              <a:custGeom>
                <a:avLst/>
                <a:gdLst>
                  <a:gd name="T0" fmla="*/ 0 w 320"/>
                  <a:gd name="T1" fmla="*/ 184 h 184"/>
                  <a:gd name="T2" fmla="*/ 0 w 320"/>
                  <a:gd name="T3" fmla="*/ 184 h 184"/>
                  <a:gd name="T4" fmla="*/ 0 w 320"/>
                  <a:gd name="T5" fmla="*/ 184 h 184"/>
                  <a:gd name="T6" fmla="*/ 320 w 320"/>
                  <a:gd name="T7" fmla="*/ 0 h 184"/>
                  <a:gd name="T8" fmla="*/ 320 w 320"/>
                  <a:gd name="T9" fmla="*/ 0 h 184"/>
                  <a:gd name="T10" fmla="*/ 0 w 320"/>
                  <a:gd name="T11" fmla="*/ 0 h 184"/>
                  <a:gd name="T12" fmla="*/ 0 w 320"/>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320" h="184">
                    <a:moveTo>
                      <a:pt x="0" y="184"/>
                    </a:moveTo>
                    <a:lnTo>
                      <a:pt x="0" y="184"/>
                    </a:lnTo>
                    <a:lnTo>
                      <a:pt x="0" y="184"/>
                    </a:lnTo>
                    <a:lnTo>
                      <a:pt x="320" y="0"/>
                    </a:lnTo>
                    <a:lnTo>
                      <a:pt x="320" y="0"/>
                    </a:lnTo>
                    <a:lnTo>
                      <a:pt x="0" y="0"/>
                    </a:lnTo>
                    <a:lnTo>
                      <a:pt x="0" y="18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noAutofit/>
              </a:bodyPr>
              <a:lstStyle/>
              <a:p>
                <a:pPr lvl="0"/>
                <a:endParaRPr lang="en-US"/>
              </a:p>
            </p:txBody>
          </p:sp>
        </p:grpSp>
      </p:grpSp>
    </p:spTree>
    <p:extLst>
      <p:ext uri="{BB962C8B-B14F-4D97-AF65-F5344CB8AC3E}">
        <p14:creationId xmlns:p14="http://schemas.microsoft.com/office/powerpoint/2010/main" val="222636288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0" r:id="rId3"/>
    <p:sldLayoutId id="2147483671" r:id="rId4"/>
    <p:sldLayoutId id="2147483668" r:id="rId5"/>
    <p:sldLayoutId id="2147483667" r:id="rId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dt="0"/>
  <p:txStyles>
    <p:titleStyle>
      <a:lvl1pPr algn="l" defTabSz="914400" rtl="0" eaLnBrk="1" latinLnBrk="0" hangingPunct="1">
        <a:lnSpc>
          <a:spcPts val="42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5375">
          <p15:clr>
            <a:srgbClr val="F26B43"/>
          </p15:clr>
        </p15:guide>
        <p15:guide id="3" pos="38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BUSINESS MARKETING</a:t>
            </a:r>
            <a:br>
              <a:rPr lang="en-US" altLang="ko-KR" dirty="0" smtClean="0"/>
            </a:br>
            <a:r>
              <a:rPr lang="en-US" altLang="ko-KR" b="0" dirty="0" smtClean="0"/>
              <a:t>PRESENTAION SLIDES</a:t>
            </a:r>
            <a:endParaRPr lang="ko-KR" altLang="en-US" b="0" dirty="0"/>
          </a:p>
        </p:txBody>
      </p:sp>
      <p:sp>
        <p:nvSpPr>
          <p:cNvPr id="4" name="바닥글 개체 틀 3"/>
          <p:cNvSpPr>
            <a:spLocks noGrp="1"/>
          </p:cNvSpPr>
          <p:nvPr>
            <p:ph type="ftr" sz="quarter" idx="11"/>
          </p:nvPr>
        </p:nvSpPr>
        <p:spPr/>
        <p:txBody>
          <a:bodyPr/>
          <a:lstStyle/>
          <a:p>
            <a:r>
              <a:rPr lang="en-US" smtClean="0"/>
              <a:t>Converting your business from Good to Great.</a:t>
            </a:r>
            <a:endParaRPr lang="en-US" dirty="0"/>
          </a:p>
        </p:txBody>
      </p:sp>
      <p:sp>
        <p:nvSpPr>
          <p:cNvPr id="8" name="Subtitle 7"/>
          <p:cNvSpPr>
            <a:spLocks noGrp="1"/>
          </p:cNvSpPr>
          <p:nvPr>
            <p:ph type="subTitle" idx="1"/>
          </p:nvPr>
        </p:nvSpPr>
        <p:spPr/>
        <p:txBody>
          <a:bodyPr/>
          <a:lstStyle/>
          <a:p>
            <a:r>
              <a:rPr lang="en-US" dirty="0"/>
              <a:t>The Big </a:t>
            </a:r>
            <a:r>
              <a:rPr lang="en-US" dirty="0" err="1"/>
              <a:t>Oxmox</a:t>
            </a:r>
            <a:r>
              <a:rPr lang="en-US" dirty="0"/>
              <a:t> advised her not to do so, because there were </a:t>
            </a:r>
            <a:endParaRPr lang="en-US" dirty="0" smtClean="0"/>
          </a:p>
          <a:p>
            <a:r>
              <a:rPr lang="en-US" dirty="0" smtClean="0"/>
              <a:t>thousands of </a:t>
            </a:r>
            <a:r>
              <a:rPr lang="en-US" dirty="0"/>
              <a:t>bad Commas, wild Question Marks and devious </a:t>
            </a:r>
            <a:endParaRPr lang="en-US" dirty="0" smtClean="0"/>
          </a:p>
          <a:p>
            <a:r>
              <a:rPr lang="en-US" dirty="0" err="1" smtClean="0"/>
              <a:t>Semikoli</a:t>
            </a:r>
            <a:r>
              <a:rPr lang="en-US" dirty="0"/>
              <a:t>, </a:t>
            </a:r>
            <a:r>
              <a:rPr lang="en-US" dirty="0" smtClean="0"/>
              <a:t>but </a:t>
            </a:r>
            <a:r>
              <a:rPr lang="en-US" dirty="0"/>
              <a:t>the </a:t>
            </a:r>
            <a:r>
              <a:rPr lang="en-US" dirty="0" smtClean="0"/>
              <a:t>Little </a:t>
            </a:r>
            <a:r>
              <a:rPr lang="en-US" dirty="0"/>
              <a:t>Blind Text didn’t listen.</a:t>
            </a:r>
          </a:p>
        </p:txBody>
      </p:sp>
    </p:spTree>
    <p:extLst>
      <p:ext uri="{BB962C8B-B14F-4D97-AF65-F5344CB8AC3E}">
        <p14:creationId xmlns:p14="http://schemas.microsoft.com/office/powerpoint/2010/main" val="3640566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649288" y="1800225"/>
            <a:ext cx="3459163" cy="1295400"/>
            <a:chOff x="649288" y="1800225"/>
            <a:chExt cx="3459163" cy="1295400"/>
          </a:xfrm>
        </p:grpSpPr>
        <p:sp>
          <p:nvSpPr>
            <p:cNvPr id="35" name="Freeform 231"/>
            <p:cNvSpPr>
              <a:spLocks/>
            </p:cNvSpPr>
            <p:nvPr/>
          </p:nvSpPr>
          <p:spPr bwMode="auto">
            <a:xfrm>
              <a:off x="1230313" y="2006600"/>
              <a:ext cx="2878138" cy="882650"/>
            </a:xfrm>
            <a:custGeom>
              <a:avLst/>
              <a:gdLst>
                <a:gd name="T0" fmla="*/ 768 w 907"/>
                <a:gd name="T1" fmla="*/ 278 h 278"/>
                <a:gd name="T2" fmla="*/ 0 w 907"/>
                <a:gd name="T3" fmla="*/ 278 h 278"/>
                <a:gd name="T4" fmla="*/ 0 w 907"/>
                <a:gd name="T5" fmla="*/ 0 h 278"/>
                <a:gd name="T6" fmla="*/ 768 w 907"/>
                <a:gd name="T7" fmla="*/ 0 h 278"/>
                <a:gd name="T8" fmla="*/ 907 w 907"/>
                <a:gd name="T9" fmla="*/ 139 h 278"/>
                <a:gd name="T10" fmla="*/ 907 w 907"/>
                <a:gd name="T11" fmla="*/ 139 h 278"/>
                <a:gd name="T12" fmla="*/ 768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768" y="278"/>
                  </a:moveTo>
                  <a:cubicBezTo>
                    <a:pt x="0" y="278"/>
                    <a:pt x="0" y="278"/>
                    <a:pt x="0" y="278"/>
                  </a:cubicBezTo>
                  <a:cubicBezTo>
                    <a:pt x="0" y="0"/>
                    <a:pt x="0" y="0"/>
                    <a:pt x="0" y="0"/>
                  </a:cubicBezTo>
                  <a:cubicBezTo>
                    <a:pt x="768" y="0"/>
                    <a:pt x="768" y="0"/>
                    <a:pt x="768" y="0"/>
                  </a:cubicBezTo>
                  <a:cubicBezTo>
                    <a:pt x="845" y="0"/>
                    <a:pt x="907" y="62"/>
                    <a:pt x="907" y="139"/>
                  </a:cubicBezTo>
                  <a:cubicBezTo>
                    <a:pt x="907" y="139"/>
                    <a:pt x="907" y="139"/>
                    <a:pt x="907" y="139"/>
                  </a:cubicBezTo>
                  <a:cubicBezTo>
                    <a:pt x="907" y="216"/>
                    <a:pt x="845" y="278"/>
                    <a:pt x="768" y="278"/>
                  </a:cubicBezTo>
                  <a:close/>
                </a:path>
              </a:pathLst>
            </a:custGeom>
            <a:solidFill>
              <a:schemeClr val="tx2"/>
            </a:solidFill>
            <a:ln>
              <a:solidFill>
                <a:schemeClr val="accent1"/>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6" name="Rectangle 232"/>
            <p:cNvSpPr>
              <a:spLocks noChangeArrowheads="1"/>
            </p:cNvSpPr>
            <p:nvPr/>
          </p:nvSpPr>
          <p:spPr bwMode="auto">
            <a:xfrm>
              <a:off x="1192213" y="1800225"/>
              <a:ext cx="38100" cy="1295400"/>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233"/>
            <p:cNvSpPr>
              <a:spLocks/>
            </p:cNvSpPr>
            <p:nvPr/>
          </p:nvSpPr>
          <p:spPr bwMode="auto">
            <a:xfrm>
              <a:off x="649288" y="1800225"/>
              <a:ext cx="1231900" cy="1295400"/>
            </a:xfrm>
            <a:custGeom>
              <a:avLst/>
              <a:gdLst>
                <a:gd name="T0" fmla="*/ 342 w 776"/>
                <a:gd name="T1" fmla="*/ 0 h 816"/>
                <a:gd name="T2" fmla="*/ 342 w 776"/>
                <a:gd name="T3" fmla="*/ 130 h 816"/>
                <a:gd name="T4" fmla="*/ 776 w 776"/>
                <a:gd name="T5" fmla="*/ 130 h 816"/>
                <a:gd name="T6" fmla="*/ 578 w 776"/>
                <a:gd name="T7" fmla="*/ 408 h 816"/>
                <a:gd name="T8" fmla="*/ 776 w 776"/>
                <a:gd name="T9" fmla="*/ 686 h 816"/>
                <a:gd name="T10" fmla="*/ 342 w 776"/>
                <a:gd name="T11" fmla="*/ 686 h 816"/>
                <a:gd name="T12" fmla="*/ 342 w 776"/>
                <a:gd name="T13" fmla="*/ 816 h 816"/>
                <a:gd name="T14" fmla="*/ 0 w 776"/>
                <a:gd name="T15" fmla="*/ 408 h 816"/>
                <a:gd name="T16" fmla="*/ 342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342" y="0"/>
                  </a:moveTo>
                  <a:lnTo>
                    <a:pt x="342" y="130"/>
                  </a:lnTo>
                  <a:lnTo>
                    <a:pt x="776" y="130"/>
                  </a:lnTo>
                  <a:lnTo>
                    <a:pt x="578" y="408"/>
                  </a:lnTo>
                  <a:lnTo>
                    <a:pt x="776" y="686"/>
                  </a:lnTo>
                  <a:lnTo>
                    <a:pt x="342" y="686"/>
                  </a:lnTo>
                  <a:lnTo>
                    <a:pt x="342" y="816"/>
                  </a:lnTo>
                  <a:lnTo>
                    <a:pt x="0" y="408"/>
                  </a:lnTo>
                  <a:lnTo>
                    <a:pt x="34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34"/>
            <p:cNvSpPr>
              <a:spLocks/>
            </p:cNvSpPr>
            <p:nvPr/>
          </p:nvSpPr>
          <p:spPr bwMode="auto">
            <a:xfrm>
              <a:off x="1147763" y="2006600"/>
              <a:ext cx="733425" cy="882650"/>
            </a:xfrm>
            <a:custGeom>
              <a:avLst/>
              <a:gdLst>
                <a:gd name="T0" fmla="*/ 51 w 231"/>
                <a:gd name="T1" fmla="*/ 0 h 278"/>
                <a:gd name="T2" fmla="*/ 231 w 231"/>
                <a:gd name="T3" fmla="*/ 0 h 278"/>
                <a:gd name="T4" fmla="*/ 132 w 231"/>
                <a:gd name="T5" fmla="*/ 139 h 278"/>
                <a:gd name="T6" fmla="*/ 231 w 231"/>
                <a:gd name="T7" fmla="*/ 278 h 278"/>
                <a:gd name="T8" fmla="*/ 51 w 231"/>
                <a:gd name="T9" fmla="*/ 278 h 278"/>
                <a:gd name="T10" fmla="*/ 0 w 231"/>
                <a:gd name="T11" fmla="*/ 139 h 278"/>
                <a:gd name="T12" fmla="*/ 51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51" y="0"/>
                  </a:moveTo>
                  <a:cubicBezTo>
                    <a:pt x="231" y="0"/>
                    <a:pt x="231" y="0"/>
                    <a:pt x="231" y="0"/>
                  </a:cubicBezTo>
                  <a:cubicBezTo>
                    <a:pt x="132" y="139"/>
                    <a:pt x="132" y="139"/>
                    <a:pt x="132" y="139"/>
                  </a:cubicBezTo>
                  <a:cubicBezTo>
                    <a:pt x="231" y="278"/>
                    <a:pt x="231" y="278"/>
                    <a:pt x="231" y="278"/>
                  </a:cubicBezTo>
                  <a:cubicBezTo>
                    <a:pt x="51" y="278"/>
                    <a:pt x="51" y="278"/>
                    <a:pt x="51" y="278"/>
                  </a:cubicBezTo>
                  <a:cubicBezTo>
                    <a:pt x="19" y="241"/>
                    <a:pt x="0" y="192"/>
                    <a:pt x="0" y="139"/>
                  </a:cubicBezTo>
                  <a:cubicBezTo>
                    <a:pt x="0" y="86"/>
                    <a:pt x="19" y="38"/>
                    <a:pt x="51"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235"/>
            <p:cNvSpPr>
              <a:spLocks/>
            </p:cNvSpPr>
            <p:nvPr/>
          </p:nvSpPr>
          <p:spPr bwMode="auto">
            <a:xfrm>
              <a:off x="1493838" y="2006600"/>
              <a:ext cx="387350" cy="882650"/>
            </a:xfrm>
            <a:custGeom>
              <a:avLst/>
              <a:gdLst>
                <a:gd name="T0" fmla="*/ 198 w 244"/>
                <a:gd name="T1" fmla="*/ 0 h 556"/>
                <a:gd name="T2" fmla="*/ 244 w 244"/>
                <a:gd name="T3" fmla="*/ 0 h 556"/>
                <a:gd name="T4" fmla="*/ 46 w 244"/>
                <a:gd name="T5" fmla="*/ 278 h 556"/>
                <a:gd name="T6" fmla="*/ 244 w 244"/>
                <a:gd name="T7" fmla="*/ 556 h 556"/>
                <a:gd name="T8" fmla="*/ 198 w 244"/>
                <a:gd name="T9" fmla="*/ 556 h 556"/>
                <a:gd name="T10" fmla="*/ 0 w 244"/>
                <a:gd name="T11" fmla="*/ 278 h 556"/>
                <a:gd name="T12" fmla="*/ 198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198" y="0"/>
                  </a:moveTo>
                  <a:lnTo>
                    <a:pt x="244" y="0"/>
                  </a:lnTo>
                  <a:lnTo>
                    <a:pt x="46" y="278"/>
                  </a:lnTo>
                  <a:lnTo>
                    <a:pt x="244" y="556"/>
                  </a:lnTo>
                  <a:lnTo>
                    <a:pt x="198" y="556"/>
                  </a:lnTo>
                  <a:lnTo>
                    <a:pt x="0" y="278"/>
                  </a:lnTo>
                  <a:lnTo>
                    <a:pt x="198"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36"/>
            <p:cNvSpPr>
              <a:spLocks noEditPoints="1"/>
            </p:cNvSpPr>
            <p:nvPr/>
          </p:nvSpPr>
          <p:spPr bwMode="auto">
            <a:xfrm>
              <a:off x="1052513" y="2197100"/>
              <a:ext cx="352425" cy="514350"/>
            </a:xfrm>
            <a:custGeom>
              <a:avLst/>
              <a:gdLst>
                <a:gd name="T0" fmla="*/ 56 w 111"/>
                <a:gd name="T1" fmla="*/ 23 h 162"/>
                <a:gd name="T2" fmla="*/ 59 w 111"/>
                <a:gd name="T3" fmla="*/ 20 h 162"/>
                <a:gd name="T4" fmla="*/ 56 w 111"/>
                <a:gd name="T5" fmla="*/ 17 h 162"/>
                <a:gd name="T6" fmla="*/ 17 w 111"/>
                <a:gd name="T7" fmla="*/ 55 h 162"/>
                <a:gd name="T8" fmla="*/ 20 w 111"/>
                <a:gd name="T9" fmla="*/ 58 h 162"/>
                <a:gd name="T10" fmla="*/ 23 w 111"/>
                <a:gd name="T11" fmla="*/ 55 h 162"/>
                <a:gd name="T12" fmla="*/ 56 w 111"/>
                <a:gd name="T13" fmla="*/ 23 h 162"/>
                <a:gd name="T14" fmla="*/ 32 w 111"/>
                <a:gd name="T15" fmla="*/ 140 h 162"/>
                <a:gd name="T16" fmla="*/ 33 w 111"/>
                <a:gd name="T17" fmla="*/ 149 h 162"/>
                <a:gd name="T18" fmla="*/ 41 w 111"/>
                <a:gd name="T19" fmla="*/ 153 h 162"/>
                <a:gd name="T20" fmla="*/ 42 w 111"/>
                <a:gd name="T21" fmla="*/ 158 h 162"/>
                <a:gd name="T22" fmla="*/ 56 w 111"/>
                <a:gd name="T23" fmla="*/ 162 h 162"/>
                <a:gd name="T24" fmla="*/ 70 w 111"/>
                <a:gd name="T25" fmla="*/ 158 h 162"/>
                <a:gd name="T26" fmla="*/ 70 w 111"/>
                <a:gd name="T27" fmla="*/ 153 h 162"/>
                <a:gd name="T28" fmla="*/ 78 w 111"/>
                <a:gd name="T29" fmla="*/ 149 h 162"/>
                <a:gd name="T30" fmla="*/ 79 w 111"/>
                <a:gd name="T31" fmla="*/ 140 h 162"/>
                <a:gd name="T32" fmla="*/ 56 w 111"/>
                <a:gd name="T33" fmla="*/ 144 h 162"/>
                <a:gd name="T34" fmla="*/ 32 w 111"/>
                <a:gd name="T35" fmla="*/ 140 h 162"/>
                <a:gd name="T36" fmla="*/ 30 w 111"/>
                <a:gd name="T37" fmla="*/ 124 h 162"/>
                <a:gd name="T38" fmla="*/ 31 w 111"/>
                <a:gd name="T39" fmla="*/ 133 h 162"/>
                <a:gd name="T40" fmla="*/ 56 w 111"/>
                <a:gd name="T41" fmla="*/ 137 h 162"/>
                <a:gd name="T42" fmla="*/ 80 w 111"/>
                <a:gd name="T43" fmla="*/ 133 h 162"/>
                <a:gd name="T44" fmla="*/ 81 w 111"/>
                <a:gd name="T45" fmla="*/ 124 h 162"/>
                <a:gd name="T46" fmla="*/ 56 w 111"/>
                <a:gd name="T47" fmla="*/ 129 h 162"/>
                <a:gd name="T48" fmla="*/ 30 w 111"/>
                <a:gd name="T49" fmla="*/ 124 h 162"/>
                <a:gd name="T50" fmla="*/ 56 w 111"/>
                <a:gd name="T51" fmla="*/ 0 h 162"/>
                <a:gd name="T52" fmla="*/ 0 w 111"/>
                <a:gd name="T53" fmla="*/ 55 h 162"/>
                <a:gd name="T54" fmla="*/ 27 w 111"/>
                <a:gd name="T55" fmla="*/ 103 h 162"/>
                <a:gd name="T56" fmla="*/ 29 w 111"/>
                <a:gd name="T57" fmla="*/ 117 h 162"/>
                <a:gd name="T58" fmla="*/ 56 w 111"/>
                <a:gd name="T59" fmla="*/ 122 h 162"/>
                <a:gd name="T60" fmla="*/ 83 w 111"/>
                <a:gd name="T61" fmla="*/ 117 h 162"/>
                <a:gd name="T62" fmla="*/ 85 w 111"/>
                <a:gd name="T63" fmla="*/ 103 h 162"/>
                <a:gd name="T64" fmla="*/ 111 w 111"/>
                <a:gd name="T65" fmla="*/ 55 h 162"/>
                <a:gd name="T66" fmla="*/ 56 w 111"/>
                <a:gd name="T67" fmla="*/ 0 h 162"/>
                <a:gd name="T68" fmla="*/ 76 w 111"/>
                <a:gd name="T69" fmla="*/ 96 h 162"/>
                <a:gd name="T70" fmla="*/ 75 w 111"/>
                <a:gd name="T71" fmla="*/ 110 h 162"/>
                <a:gd name="T72" fmla="*/ 56 w 111"/>
                <a:gd name="T73" fmla="*/ 113 h 162"/>
                <a:gd name="T74" fmla="*/ 36 w 111"/>
                <a:gd name="T75" fmla="*/ 110 h 162"/>
                <a:gd name="T76" fmla="*/ 35 w 111"/>
                <a:gd name="T77" fmla="*/ 96 h 162"/>
                <a:gd name="T78" fmla="*/ 10 w 111"/>
                <a:gd name="T79" fmla="*/ 55 h 162"/>
                <a:gd name="T80" fmla="*/ 56 w 111"/>
                <a:gd name="T81" fmla="*/ 9 h 162"/>
                <a:gd name="T82" fmla="*/ 102 w 111"/>
                <a:gd name="T83" fmla="*/ 55 h 162"/>
                <a:gd name="T84" fmla="*/ 76 w 111"/>
                <a:gd name="T85" fmla="*/ 96 h 162"/>
                <a:gd name="T86" fmla="*/ 68 w 111"/>
                <a:gd name="T87" fmla="*/ 76 h 162"/>
                <a:gd name="T88" fmla="*/ 56 w 111"/>
                <a:gd name="T89" fmla="*/ 53 h 162"/>
                <a:gd name="T90" fmla="*/ 43 w 111"/>
                <a:gd name="T91" fmla="*/ 76 h 162"/>
                <a:gd name="T92" fmla="*/ 38 w 111"/>
                <a:gd name="T93" fmla="*/ 65 h 162"/>
                <a:gd name="T94" fmla="*/ 30 w 111"/>
                <a:gd name="T95" fmla="*/ 69 h 162"/>
                <a:gd name="T96" fmla="*/ 43 w 111"/>
                <a:gd name="T97" fmla="*/ 95 h 162"/>
                <a:gd name="T98" fmla="*/ 56 w 111"/>
                <a:gd name="T99" fmla="*/ 72 h 162"/>
                <a:gd name="T100" fmla="*/ 69 w 111"/>
                <a:gd name="T101" fmla="*/ 95 h 162"/>
                <a:gd name="T102" fmla="*/ 81 w 111"/>
                <a:gd name="T103" fmla="*/ 69 h 162"/>
                <a:gd name="T104" fmla="*/ 73 w 111"/>
                <a:gd name="T105" fmla="*/ 65 h 162"/>
                <a:gd name="T106" fmla="*/ 68 w 111"/>
                <a:gd name="T107" fmla="*/ 7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2">
                  <a:moveTo>
                    <a:pt x="56" y="23"/>
                  </a:moveTo>
                  <a:cubicBezTo>
                    <a:pt x="57" y="23"/>
                    <a:pt x="59" y="21"/>
                    <a:pt x="59" y="20"/>
                  </a:cubicBezTo>
                  <a:cubicBezTo>
                    <a:pt x="59" y="18"/>
                    <a:pt x="57" y="17"/>
                    <a:pt x="56" y="17"/>
                  </a:cubicBezTo>
                  <a:cubicBezTo>
                    <a:pt x="34" y="17"/>
                    <a:pt x="17" y="34"/>
                    <a:pt x="17" y="55"/>
                  </a:cubicBezTo>
                  <a:cubicBezTo>
                    <a:pt x="17" y="57"/>
                    <a:pt x="18" y="58"/>
                    <a:pt x="20" y="58"/>
                  </a:cubicBezTo>
                  <a:cubicBezTo>
                    <a:pt x="21" y="58"/>
                    <a:pt x="23" y="57"/>
                    <a:pt x="23" y="55"/>
                  </a:cubicBezTo>
                  <a:cubicBezTo>
                    <a:pt x="23" y="37"/>
                    <a:pt x="38" y="23"/>
                    <a:pt x="56" y="23"/>
                  </a:cubicBezTo>
                  <a:close/>
                  <a:moveTo>
                    <a:pt x="32" y="140"/>
                  </a:moveTo>
                  <a:cubicBezTo>
                    <a:pt x="33" y="149"/>
                    <a:pt x="33" y="149"/>
                    <a:pt x="33" y="149"/>
                  </a:cubicBezTo>
                  <a:cubicBezTo>
                    <a:pt x="33" y="149"/>
                    <a:pt x="35" y="151"/>
                    <a:pt x="41" y="153"/>
                  </a:cubicBezTo>
                  <a:cubicBezTo>
                    <a:pt x="42" y="158"/>
                    <a:pt x="42" y="158"/>
                    <a:pt x="42" y="158"/>
                  </a:cubicBezTo>
                  <a:cubicBezTo>
                    <a:pt x="42" y="158"/>
                    <a:pt x="45" y="162"/>
                    <a:pt x="56" y="162"/>
                  </a:cubicBezTo>
                  <a:cubicBezTo>
                    <a:pt x="67" y="162"/>
                    <a:pt x="70" y="158"/>
                    <a:pt x="70" y="158"/>
                  </a:cubicBezTo>
                  <a:cubicBezTo>
                    <a:pt x="70" y="153"/>
                    <a:pt x="70" y="153"/>
                    <a:pt x="70" y="153"/>
                  </a:cubicBezTo>
                  <a:cubicBezTo>
                    <a:pt x="76" y="151"/>
                    <a:pt x="78" y="149"/>
                    <a:pt x="78" y="149"/>
                  </a:cubicBezTo>
                  <a:cubicBezTo>
                    <a:pt x="79" y="140"/>
                    <a:pt x="79" y="140"/>
                    <a:pt x="79" y="140"/>
                  </a:cubicBezTo>
                  <a:cubicBezTo>
                    <a:pt x="72" y="142"/>
                    <a:pt x="64" y="144"/>
                    <a:pt x="56" y="144"/>
                  </a:cubicBezTo>
                  <a:cubicBezTo>
                    <a:pt x="47" y="144"/>
                    <a:pt x="39" y="142"/>
                    <a:pt x="32" y="140"/>
                  </a:cubicBezTo>
                  <a:close/>
                  <a:moveTo>
                    <a:pt x="30" y="124"/>
                  </a:moveTo>
                  <a:cubicBezTo>
                    <a:pt x="31" y="133"/>
                    <a:pt x="31" y="133"/>
                    <a:pt x="31" y="133"/>
                  </a:cubicBezTo>
                  <a:cubicBezTo>
                    <a:pt x="38" y="136"/>
                    <a:pt x="47" y="137"/>
                    <a:pt x="56" y="137"/>
                  </a:cubicBezTo>
                  <a:cubicBezTo>
                    <a:pt x="65" y="137"/>
                    <a:pt x="73" y="136"/>
                    <a:pt x="80" y="133"/>
                  </a:cubicBezTo>
                  <a:cubicBezTo>
                    <a:pt x="81" y="124"/>
                    <a:pt x="81" y="124"/>
                    <a:pt x="81" y="124"/>
                  </a:cubicBezTo>
                  <a:cubicBezTo>
                    <a:pt x="74" y="127"/>
                    <a:pt x="65" y="129"/>
                    <a:pt x="56" y="129"/>
                  </a:cubicBezTo>
                  <a:cubicBezTo>
                    <a:pt x="46" y="129"/>
                    <a:pt x="38" y="127"/>
                    <a:pt x="30" y="124"/>
                  </a:cubicBezTo>
                  <a:close/>
                  <a:moveTo>
                    <a:pt x="56" y="0"/>
                  </a:moveTo>
                  <a:cubicBezTo>
                    <a:pt x="25" y="0"/>
                    <a:pt x="0" y="25"/>
                    <a:pt x="0" y="55"/>
                  </a:cubicBezTo>
                  <a:cubicBezTo>
                    <a:pt x="0" y="76"/>
                    <a:pt x="11" y="93"/>
                    <a:pt x="27" y="103"/>
                  </a:cubicBezTo>
                  <a:cubicBezTo>
                    <a:pt x="29" y="117"/>
                    <a:pt x="29" y="117"/>
                    <a:pt x="29" y="117"/>
                  </a:cubicBezTo>
                  <a:cubicBezTo>
                    <a:pt x="37" y="120"/>
                    <a:pt x="46" y="122"/>
                    <a:pt x="56" y="122"/>
                  </a:cubicBezTo>
                  <a:cubicBezTo>
                    <a:pt x="65" y="122"/>
                    <a:pt x="75" y="120"/>
                    <a:pt x="83" y="117"/>
                  </a:cubicBezTo>
                  <a:cubicBezTo>
                    <a:pt x="85" y="103"/>
                    <a:pt x="85" y="103"/>
                    <a:pt x="85" y="103"/>
                  </a:cubicBezTo>
                  <a:cubicBezTo>
                    <a:pt x="101" y="93"/>
                    <a:pt x="111" y="76"/>
                    <a:pt x="111" y="55"/>
                  </a:cubicBezTo>
                  <a:cubicBezTo>
                    <a:pt x="111" y="25"/>
                    <a:pt x="86" y="0"/>
                    <a:pt x="56" y="0"/>
                  </a:cubicBezTo>
                  <a:close/>
                  <a:moveTo>
                    <a:pt x="76" y="96"/>
                  </a:moveTo>
                  <a:cubicBezTo>
                    <a:pt x="75" y="110"/>
                    <a:pt x="75" y="110"/>
                    <a:pt x="75" y="110"/>
                  </a:cubicBezTo>
                  <a:cubicBezTo>
                    <a:pt x="75" y="110"/>
                    <a:pt x="70" y="113"/>
                    <a:pt x="56" y="113"/>
                  </a:cubicBezTo>
                  <a:cubicBezTo>
                    <a:pt x="42" y="113"/>
                    <a:pt x="36" y="110"/>
                    <a:pt x="36" y="110"/>
                  </a:cubicBezTo>
                  <a:cubicBezTo>
                    <a:pt x="35" y="96"/>
                    <a:pt x="35" y="96"/>
                    <a:pt x="35" y="96"/>
                  </a:cubicBezTo>
                  <a:cubicBezTo>
                    <a:pt x="20" y="89"/>
                    <a:pt x="10" y="73"/>
                    <a:pt x="10" y="55"/>
                  </a:cubicBezTo>
                  <a:cubicBezTo>
                    <a:pt x="10" y="30"/>
                    <a:pt x="30" y="9"/>
                    <a:pt x="56" y="9"/>
                  </a:cubicBezTo>
                  <a:cubicBezTo>
                    <a:pt x="81" y="9"/>
                    <a:pt x="102" y="30"/>
                    <a:pt x="102" y="55"/>
                  </a:cubicBezTo>
                  <a:cubicBezTo>
                    <a:pt x="102" y="73"/>
                    <a:pt x="91" y="89"/>
                    <a:pt x="76" y="96"/>
                  </a:cubicBezTo>
                  <a:close/>
                  <a:moveTo>
                    <a:pt x="68" y="76"/>
                  </a:moveTo>
                  <a:cubicBezTo>
                    <a:pt x="56" y="53"/>
                    <a:pt x="56" y="53"/>
                    <a:pt x="56" y="53"/>
                  </a:cubicBezTo>
                  <a:cubicBezTo>
                    <a:pt x="43" y="76"/>
                    <a:pt x="43" y="76"/>
                    <a:pt x="43" y="76"/>
                  </a:cubicBezTo>
                  <a:cubicBezTo>
                    <a:pt x="38" y="65"/>
                    <a:pt x="38" y="65"/>
                    <a:pt x="38" y="65"/>
                  </a:cubicBezTo>
                  <a:cubicBezTo>
                    <a:pt x="30" y="69"/>
                    <a:pt x="30" y="69"/>
                    <a:pt x="30" y="69"/>
                  </a:cubicBezTo>
                  <a:cubicBezTo>
                    <a:pt x="43" y="95"/>
                    <a:pt x="43" y="95"/>
                    <a:pt x="43" y="95"/>
                  </a:cubicBezTo>
                  <a:cubicBezTo>
                    <a:pt x="56" y="72"/>
                    <a:pt x="56" y="72"/>
                    <a:pt x="56" y="72"/>
                  </a:cubicBezTo>
                  <a:cubicBezTo>
                    <a:pt x="69" y="95"/>
                    <a:pt x="69" y="95"/>
                    <a:pt x="69" y="95"/>
                  </a:cubicBezTo>
                  <a:cubicBezTo>
                    <a:pt x="81" y="69"/>
                    <a:pt x="81" y="69"/>
                    <a:pt x="81" y="69"/>
                  </a:cubicBezTo>
                  <a:cubicBezTo>
                    <a:pt x="73" y="65"/>
                    <a:pt x="73" y="65"/>
                    <a:pt x="73" y="65"/>
                  </a:cubicBezTo>
                  <a:lnTo>
                    <a:pt x="68"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40"/>
          <p:cNvGrpSpPr/>
          <p:nvPr/>
        </p:nvGrpSpPr>
        <p:grpSpPr>
          <a:xfrm>
            <a:off x="5035551" y="1800225"/>
            <a:ext cx="3459162" cy="1295400"/>
            <a:chOff x="5035551" y="1800225"/>
            <a:chExt cx="3459162" cy="1295400"/>
          </a:xfrm>
        </p:grpSpPr>
        <p:sp>
          <p:nvSpPr>
            <p:cNvPr id="42" name="Freeform 237"/>
            <p:cNvSpPr>
              <a:spLocks/>
            </p:cNvSpPr>
            <p:nvPr/>
          </p:nvSpPr>
          <p:spPr bwMode="auto">
            <a:xfrm>
              <a:off x="5035551" y="2006600"/>
              <a:ext cx="2878138" cy="882650"/>
            </a:xfrm>
            <a:custGeom>
              <a:avLst/>
              <a:gdLst>
                <a:gd name="T0" fmla="*/ 139 w 907"/>
                <a:gd name="T1" fmla="*/ 278 h 278"/>
                <a:gd name="T2" fmla="*/ 907 w 907"/>
                <a:gd name="T3" fmla="*/ 278 h 278"/>
                <a:gd name="T4" fmla="*/ 907 w 907"/>
                <a:gd name="T5" fmla="*/ 0 h 278"/>
                <a:gd name="T6" fmla="*/ 139 w 907"/>
                <a:gd name="T7" fmla="*/ 0 h 278"/>
                <a:gd name="T8" fmla="*/ 0 w 907"/>
                <a:gd name="T9" fmla="*/ 139 h 278"/>
                <a:gd name="T10" fmla="*/ 0 w 907"/>
                <a:gd name="T11" fmla="*/ 139 h 278"/>
                <a:gd name="T12" fmla="*/ 139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139" y="278"/>
                  </a:moveTo>
                  <a:cubicBezTo>
                    <a:pt x="907" y="278"/>
                    <a:pt x="907" y="278"/>
                    <a:pt x="907" y="278"/>
                  </a:cubicBezTo>
                  <a:cubicBezTo>
                    <a:pt x="907" y="0"/>
                    <a:pt x="907" y="0"/>
                    <a:pt x="907" y="0"/>
                  </a:cubicBezTo>
                  <a:cubicBezTo>
                    <a:pt x="139" y="0"/>
                    <a:pt x="139" y="0"/>
                    <a:pt x="139" y="0"/>
                  </a:cubicBezTo>
                  <a:cubicBezTo>
                    <a:pt x="62" y="0"/>
                    <a:pt x="0" y="62"/>
                    <a:pt x="0" y="139"/>
                  </a:cubicBezTo>
                  <a:cubicBezTo>
                    <a:pt x="0" y="139"/>
                    <a:pt x="0" y="139"/>
                    <a:pt x="0" y="139"/>
                  </a:cubicBezTo>
                  <a:cubicBezTo>
                    <a:pt x="0" y="216"/>
                    <a:pt x="62" y="278"/>
                    <a:pt x="139" y="278"/>
                  </a:cubicBezTo>
                  <a:close/>
                </a:path>
              </a:pathLst>
            </a:custGeom>
            <a:solidFill>
              <a:schemeClr val="tx2"/>
            </a:solidFill>
            <a:ln>
              <a:solidFill>
                <a:schemeClr val="accent1"/>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Rectangle 238"/>
            <p:cNvSpPr>
              <a:spLocks noChangeArrowheads="1"/>
            </p:cNvSpPr>
            <p:nvPr/>
          </p:nvSpPr>
          <p:spPr bwMode="auto">
            <a:xfrm>
              <a:off x="7913688" y="1800225"/>
              <a:ext cx="38100" cy="1295400"/>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39"/>
            <p:cNvSpPr>
              <a:spLocks/>
            </p:cNvSpPr>
            <p:nvPr/>
          </p:nvSpPr>
          <p:spPr bwMode="auto">
            <a:xfrm>
              <a:off x="7262813" y="1800225"/>
              <a:ext cx="1231900" cy="1295400"/>
            </a:xfrm>
            <a:custGeom>
              <a:avLst/>
              <a:gdLst>
                <a:gd name="T0" fmla="*/ 434 w 776"/>
                <a:gd name="T1" fmla="*/ 0 h 816"/>
                <a:gd name="T2" fmla="*/ 434 w 776"/>
                <a:gd name="T3" fmla="*/ 130 h 816"/>
                <a:gd name="T4" fmla="*/ 0 w 776"/>
                <a:gd name="T5" fmla="*/ 130 h 816"/>
                <a:gd name="T6" fmla="*/ 198 w 776"/>
                <a:gd name="T7" fmla="*/ 408 h 816"/>
                <a:gd name="T8" fmla="*/ 0 w 776"/>
                <a:gd name="T9" fmla="*/ 686 h 816"/>
                <a:gd name="T10" fmla="*/ 434 w 776"/>
                <a:gd name="T11" fmla="*/ 686 h 816"/>
                <a:gd name="T12" fmla="*/ 434 w 776"/>
                <a:gd name="T13" fmla="*/ 816 h 816"/>
                <a:gd name="T14" fmla="*/ 776 w 776"/>
                <a:gd name="T15" fmla="*/ 408 h 816"/>
                <a:gd name="T16" fmla="*/ 434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434" y="0"/>
                  </a:moveTo>
                  <a:lnTo>
                    <a:pt x="434" y="130"/>
                  </a:lnTo>
                  <a:lnTo>
                    <a:pt x="0" y="130"/>
                  </a:lnTo>
                  <a:lnTo>
                    <a:pt x="198" y="408"/>
                  </a:lnTo>
                  <a:lnTo>
                    <a:pt x="0" y="686"/>
                  </a:lnTo>
                  <a:lnTo>
                    <a:pt x="434" y="686"/>
                  </a:lnTo>
                  <a:lnTo>
                    <a:pt x="434" y="816"/>
                  </a:lnTo>
                  <a:lnTo>
                    <a:pt x="776" y="408"/>
                  </a:lnTo>
                  <a:lnTo>
                    <a:pt x="43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40"/>
            <p:cNvSpPr>
              <a:spLocks/>
            </p:cNvSpPr>
            <p:nvPr/>
          </p:nvSpPr>
          <p:spPr bwMode="auto">
            <a:xfrm>
              <a:off x="7262813" y="2006600"/>
              <a:ext cx="733425" cy="882650"/>
            </a:xfrm>
            <a:custGeom>
              <a:avLst/>
              <a:gdLst>
                <a:gd name="T0" fmla="*/ 180 w 231"/>
                <a:gd name="T1" fmla="*/ 0 h 278"/>
                <a:gd name="T2" fmla="*/ 0 w 231"/>
                <a:gd name="T3" fmla="*/ 0 h 278"/>
                <a:gd name="T4" fmla="*/ 99 w 231"/>
                <a:gd name="T5" fmla="*/ 139 h 278"/>
                <a:gd name="T6" fmla="*/ 0 w 231"/>
                <a:gd name="T7" fmla="*/ 278 h 278"/>
                <a:gd name="T8" fmla="*/ 180 w 231"/>
                <a:gd name="T9" fmla="*/ 278 h 278"/>
                <a:gd name="T10" fmla="*/ 231 w 231"/>
                <a:gd name="T11" fmla="*/ 139 h 278"/>
                <a:gd name="T12" fmla="*/ 180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180" y="0"/>
                  </a:moveTo>
                  <a:cubicBezTo>
                    <a:pt x="0" y="0"/>
                    <a:pt x="0" y="0"/>
                    <a:pt x="0" y="0"/>
                  </a:cubicBezTo>
                  <a:cubicBezTo>
                    <a:pt x="99" y="139"/>
                    <a:pt x="99" y="139"/>
                    <a:pt x="99" y="139"/>
                  </a:cubicBezTo>
                  <a:cubicBezTo>
                    <a:pt x="0" y="278"/>
                    <a:pt x="0" y="278"/>
                    <a:pt x="0" y="278"/>
                  </a:cubicBezTo>
                  <a:cubicBezTo>
                    <a:pt x="180" y="278"/>
                    <a:pt x="180" y="278"/>
                    <a:pt x="180" y="278"/>
                  </a:cubicBezTo>
                  <a:cubicBezTo>
                    <a:pt x="212" y="241"/>
                    <a:pt x="231" y="192"/>
                    <a:pt x="231" y="139"/>
                  </a:cubicBezTo>
                  <a:cubicBezTo>
                    <a:pt x="231" y="86"/>
                    <a:pt x="212" y="38"/>
                    <a:pt x="180"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41"/>
            <p:cNvSpPr>
              <a:spLocks/>
            </p:cNvSpPr>
            <p:nvPr/>
          </p:nvSpPr>
          <p:spPr bwMode="auto">
            <a:xfrm>
              <a:off x="7262813" y="2006600"/>
              <a:ext cx="387350" cy="882650"/>
            </a:xfrm>
            <a:custGeom>
              <a:avLst/>
              <a:gdLst>
                <a:gd name="T0" fmla="*/ 46 w 244"/>
                <a:gd name="T1" fmla="*/ 0 h 556"/>
                <a:gd name="T2" fmla="*/ 0 w 244"/>
                <a:gd name="T3" fmla="*/ 0 h 556"/>
                <a:gd name="T4" fmla="*/ 198 w 244"/>
                <a:gd name="T5" fmla="*/ 278 h 556"/>
                <a:gd name="T6" fmla="*/ 0 w 244"/>
                <a:gd name="T7" fmla="*/ 556 h 556"/>
                <a:gd name="T8" fmla="*/ 46 w 244"/>
                <a:gd name="T9" fmla="*/ 556 h 556"/>
                <a:gd name="T10" fmla="*/ 244 w 244"/>
                <a:gd name="T11" fmla="*/ 278 h 556"/>
                <a:gd name="T12" fmla="*/ 46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46" y="0"/>
                  </a:moveTo>
                  <a:lnTo>
                    <a:pt x="0" y="0"/>
                  </a:lnTo>
                  <a:lnTo>
                    <a:pt x="198" y="278"/>
                  </a:lnTo>
                  <a:lnTo>
                    <a:pt x="0" y="556"/>
                  </a:lnTo>
                  <a:lnTo>
                    <a:pt x="46" y="556"/>
                  </a:lnTo>
                  <a:lnTo>
                    <a:pt x="244" y="278"/>
                  </a:lnTo>
                  <a:lnTo>
                    <a:pt x="46"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42"/>
            <p:cNvSpPr>
              <a:spLocks noEditPoints="1"/>
            </p:cNvSpPr>
            <p:nvPr/>
          </p:nvSpPr>
          <p:spPr bwMode="auto">
            <a:xfrm>
              <a:off x="7739063" y="2197100"/>
              <a:ext cx="352425" cy="514350"/>
            </a:xfrm>
            <a:custGeom>
              <a:avLst/>
              <a:gdLst>
                <a:gd name="T0" fmla="*/ 32 w 111"/>
                <a:gd name="T1" fmla="*/ 140 h 162"/>
                <a:gd name="T2" fmla="*/ 33 w 111"/>
                <a:gd name="T3" fmla="*/ 149 h 162"/>
                <a:gd name="T4" fmla="*/ 41 w 111"/>
                <a:gd name="T5" fmla="*/ 153 h 162"/>
                <a:gd name="T6" fmla="*/ 41 w 111"/>
                <a:gd name="T7" fmla="*/ 158 h 162"/>
                <a:gd name="T8" fmla="*/ 55 w 111"/>
                <a:gd name="T9" fmla="*/ 162 h 162"/>
                <a:gd name="T10" fmla="*/ 69 w 111"/>
                <a:gd name="T11" fmla="*/ 158 h 162"/>
                <a:gd name="T12" fmla="*/ 70 w 111"/>
                <a:gd name="T13" fmla="*/ 153 h 162"/>
                <a:gd name="T14" fmla="*/ 78 w 111"/>
                <a:gd name="T15" fmla="*/ 149 h 162"/>
                <a:gd name="T16" fmla="*/ 79 w 111"/>
                <a:gd name="T17" fmla="*/ 140 h 162"/>
                <a:gd name="T18" fmla="*/ 55 w 111"/>
                <a:gd name="T19" fmla="*/ 144 h 162"/>
                <a:gd name="T20" fmla="*/ 32 w 111"/>
                <a:gd name="T21" fmla="*/ 140 h 162"/>
                <a:gd name="T22" fmla="*/ 30 w 111"/>
                <a:gd name="T23" fmla="*/ 124 h 162"/>
                <a:gd name="T24" fmla="*/ 31 w 111"/>
                <a:gd name="T25" fmla="*/ 133 h 162"/>
                <a:gd name="T26" fmla="*/ 55 w 111"/>
                <a:gd name="T27" fmla="*/ 137 h 162"/>
                <a:gd name="T28" fmla="*/ 80 w 111"/>
                <a:gd name="T29" fmla="*/ 133 h 162"/>
                <a:gd name="T30" fmla="*/ 81 w 111"/>
                <a:gd name="T31" fmla="*/ 124 h 162"/>
                <a:gd name="T32" fmla="*/ 55 w 111"/>
                <a:gd name="T33" fmla="*/ 129 h 162"/>
                <a:gd name="T34" fmla="*/ 30 w 111"/>
                <a:gd name="T35" fmla="*/ 124 h 162"/>
                <a:gd name="T36" fmla="*/ 68 w 111"/>
                <a:gd name="T37" fmla="*/ 76 h 162"/>
                <a:gd name="T38" fmla="*/ 55 w 111"/>
                <a:gd name="T39" fmla="*/ 53 h 162"/>
                <a:gd name="T40" fmla="*/ 43 w 111"/>
                <a:gd name="T41" fmla="*/ 76 h 162"/>
                <a:gd name="T42" fmla="*/ 38 w 111"/>
                <a:gd name="T43" fmla="*/ 65 h 162"/>
                <a:gd name="T44" fmla="*/ 30 w 111"/>
                <a:gd name="T45" fmla="*/ 69 h 162"/>
                <a:gd name="T46" fmla="*/ 42 w 111"/>
                <a:gd name="T47" fmla="*/ 95 h 162"/>
                <a:gd name="T48" fmla="*/ 55 w 111"/>
                <a:gd name="T49" fmla="*/ 72 h 162"/>
                <a:gd name="T50" fmla="*/ 68 w 111"/>
                <a:gd name="T51" fmla="*/ 95 h 162"/>
                <a:gd name="T52" fmla="*/ 81 w 111"/>
                <a:gd name="T53" fmla="*/ 69 h 162"/>
                <a:gd name="T54" fmla="*/ 73 w 111"/>
                <a:gd name="T55" fmla="*/ 65 h 162"/>
                <a:gd name="T56" fmla="*/ 68 w 111"/>
                <a:gd name="T57" fmla="*/ 76 h 162"/>
                <a:gd name="T58" fmla="*/ 55 w 111"/>
                <a:gd name="T59" fmla="*/ 17 h 162"/>
                <a:gd name="T60" fmla="*/ 52 w 111"/>
                <a:gd name="T61" fmla="*/ 20 h 162"/>
                <a:gd name="T62" fmla="*/ 55 w 111"/>
                <a:gd name="T63" fmla="*/ 23 h 162"/>
                <a:gd name="T64" fmla="*/ 88 w 111"/>
                <a:gd name="T65" fmla="*/ 55 h 162"/>
                <a:gd name="T66" fmla="*/ 91 w 111"/>
                <a:gd name="T67" fmla="*/ 58 h 162"/>
                <a:gd name="T68" fmla="*/ 94 w 111"/>
                <a:gd name="T69" fmla="*/ 55 h 162"/>
                <a:gd name="T70" fmla="*/ 55 w 111"/>
                <a:gd name="T71" fmla="*/ 17 h 162"/>
                <a:gd name="T72" fmla="*/ 55 w 111"/>
                <a:gd name="T73" fmla="*/ 0 h 162"/>
                <a:gd name="T74" fmla="*/ 0 w 111"/>
                <a:gd name="T75" fmla="*/ 55 h 162"/>
                <a:gd name="T76" fmla="*/ 26 w 111"/>
                <a:gd name="T77" fmla="*/ 103 h 162"/>
                <a:gd name="T78" fmla="*/ 28 w 111"/>
                <a:gd name="T79" fmla="*/ 117 h 162"/>
                <a:gd name="T80" fmla="*/ 55 w 111"/>
                <a:gd name="T81" fmla="*/ 122 h 162"/>
                <a:gd name="T82" fmla="*/ 82 w 111"/>
                <a:gd name="T83" fmla="*/ 117 h 162"/>
                <a:gd name="T84" fmla="*/ 84 w 111"/>
                <a:gd name="T85" fmla="*/ 103 h 162"/>
                <a:gd name="T86" fmla="*/ 111 w 111"/>
                <a:gd name="T87" fmla="*/ 55 h 162"/>
                <a:gd name="T88" fmla="*/ 55 w 111"/>
                <a:gd name="T89" fmla="*/ 0 h 162"/>
                <a:gd name="T90" fmla="*/ 76 w 111"/>
                <a:gd name="T91" fmla="*/ 96 h 162"/>
                <a:gd name="T92" fmla="*/ 75 w 111"/>
                <a:gd name="T93" fmla="*/ 110 h 162"/>
                <a:gd name="T94" fmla="*/ 55 w 111"/>
                <a:gd name="T95" fmla="*/ 113 h 162"/>
                <a:gd name="T96" fmla="*/ 36 w 111"/>
                <a:gd name="T97" fmla="*/ 110 h 162"/>
                <a:gd name="T98" fmla="*/ 35 w 111"/>
                <a:gd name="T99" fmla="*/ 96 h 162"/>
                <a:gd name="T100" fmla="*/ 9 w 111"/>
                <a:gd name="T101" fmla="*/ 55 h 162"/>
                <a:gd name="T102" fmla="*/ 55 w 111"/>
                <a:gd name="T103" fmla="*/ 9 h 162"/>
                <a:gd name="T104" fmla="*/ 101 w 111"/>
                <a:gd name="T105" fmla="*/ 55 h 162"/>
                <a:gd name="T106" fmla="*/ 76 w 111"/>
                <a:gd name="T107" fmla="*/ 9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2">
                  <a:moveTo>
                    <a:pt x="32" y="140"/>
                  </a:moveTo>
                  <a:cubicBezTo>
                    <a:pt x="33" y="149"/>
                    <a:pt x="33" y="149"/>
                    <a:pt x="33" y="149"/>
                  </a:cubicBezTo>
                  <a:cubicBezTo>
                    <a:pt x="33" y="149"/>
                    <a:pt x="35" y="151"/>
                    <a:pt x="41" y="153"/>
                  </a:cubicBezTo>
                  <a:cubicBezTo>
                    <a:pt x="41" y="158"/>
                    <a:pt x="41" y="158"/>
                    <a:pt x="41" y="158"/>
                  </a:cubicBezTo>
                  <a:cubicBezTo>
                    <a:pt x="41" y="158"/>
                    <a:pt x="44" y="162"/>
                    <a:pt x="55" y="162"/>
                  </a:cubicBezTo>
                  <a:cubicBezTo>
                    <a:pt x="66" y="162"/>
                    <a:pt x="69" y="158"/>
                    <a:pt x="69" y="158"/>
                  </a:cubicBezTo>
                  <a:cubicBezTo>
                    <a:pt x="70" y="153"/>
                    <a:pt x="70" y="153"/>
                    <a:pt x="70" y="153"/>
                  </a:cubicBezTo>
                  <a:cubicBezTo>
                    <a:pt x="76" y="151"/>
                    <a:pt x="78" y="149"/>
                    <a:pt x="78" y="149"/>
                  </a:cubicBezTo>
                  <a:cubicBezTo>
                    <a:pt x="79" y="140"/>
                    <a:pt x="79" y="140"/>
                    <a:pt x="79" y="140"/>
                  </a:cubicBezTo>
                  <a:cubicBezTo>
                    <a:pt x="72" y="142"/>
                    <a:pt x="64" y="144"/>
                    <a:pt x="55" y="144"/>
                  </a:cubicBezTo>
                  <a:cubicBezTo>
                    <a:pt x="47" y="144"/>
                    <a:pt x="39" y="142"/>
                    <a:pt x="32" y="140"/>
                  </a:cubicBezTo>
                  <a:close/>
                  <a:moveTo>
                    <a:pt x="30" y="124"/>
                  </a:moveTo>
                  <a:cubicBezTo>
                    <a:pt x="31" y="133"/>
                    <a:pt x="31" y="133"/>
                    <a:pt x="31" y="133"/>
                  </a:cubicBezTo>
                  <a:cubicBezTo>
                    <a:pt x="38" y="136"/>
                    <a:pt x="46" y="137"/>
                    <a:pt x="55" y="137"/>
                  </a:cubicBezTo>
                  <a:cubicBezTo>
                    <a:pt x="64" y="137"/>
                    <a:pt x="73" y="136"/>
                    <a:pt x="80" y="133"/>
                  </a:cubicBezTo>
                  <a:cubicBezTo>
                    <a:pt x="81" y="124"/>
                    <a:pt x="81" y="124"/>
                    <a:pt x="81" y="124"/>
                  </a:cubicBezTo>
                  <a:cubicBezTo>
                    <a:pt x="73" y="127"/>
                    <a:pt x="65" y="129"/>
                    <a:pt x="55" y="129"/>
                  </a:cubicBezTo>
                  <a:cubicBezTo>
                    <a:pt x="46" y="129"/>
                    <a:pt x="37" y="127"/>
                    <a:pt x="30" y="124"/>
                  </a:cubicBezTo>
                  <a:close/>
                  <a:moveTo>
                    <a:pt x="68" y="76"/>
                  </a:moveTo>
                  <a:cubicBezTo>
                    <a:pt x="55" y="53"/>
                    <a:pt x="55" y="53"/>
                    <a:pt x="55" y="53"/>
                  </a:cubicBezTo>
                  <a:cubicBezTo>
                    <a:pt x="43" y="76"/>
                    <a:pt x="43" y="76"/>
                    <a:pt x="43" y="76"/>
                  </a:cubicBezTo>
                  <a:cubicBezTo>
                    <a:pt x="38" y="65"/>
                    <a:pt x="38" y="65"/>
                    <a:pt x="38" y="65"/>
                  </a:cubicBezTo>
                  <a:cubicBezTo>
                    <a:pt x="30" y="69"/>
                    <a:pt x="30" y="69"/>
                    <a:pt x="30" y="69"/>
                  </a:cubicBezTo>
                  <a:cubicBezTo>
                    <a:pt x="42" y="95"/>
                    <a:pt x="42" y="95"/>
                    <a:pt x="42" y="95"/>
                  </a:cubicBezTo>
                  <a:cubicBezTo>
                    <a:pt x="55" y="72"/>
                    <a:pt x="55" y="72"/>
                    <a:pt x="55" y="72"/>
                  </a:cubicBezTo>
                  <a:cubicBezTo>
                    <a:pt x="68" y="95"/>
                    <a:pt x="68" y="95"/>
                    <a:pt x="68" y="95"/>
                  </a:cubicBezTo>
                  <a:cubicBezTo>
                    <a:pt x="81" y="69"/>
                    <a:pt x="81" y="69"/>
                    <a:pt x="81" y="69"/>
                  </a:cubicBezTo>
                  <a:cubicBezTo>
                    <a:pt x="73" y="65"/>
                    <a:pt x="73" y="65"/>
                    <a:pt x="73" y="65"/>
                  </a:cubicBezTo>
                  <a:lnTo>
                    <a:pt x="68" y="76"/>
                  </a:lnTo>
                  <a:close/>
                  <a:moveTo>
                    <a:pt x="55" y="17"/>
                  </a:moveTo>
                  <a:cubicBezTo>
                    <a:pt x="54" y="17"/>
                    <a:pt x="52" y="18"/>
                    <a:pt x="52" y="20"/>
                  </a:cubicBezTo>
                  <a:cubicBezTo>
                    <a:pt x="52" y="21"/>
                    <a:pt x="54" y="23"/>
                    <a:pt x="55" y="23"/>
                  </a:cubicBezTo>
                  <a:cubicBezTo>
                    <a:pt x="73" y="23"/>
                    <a:pt x="88" y="37"/>
                    <a:pt x="88" y="55"/>
                  </a:cubicBezTo>
                  <a:cubicBezTo>
                    <a:pt x="88" y="57"/>
                    <a:pt x="90" y="58"/>
                    <a:pt x="91" y="58"/>
                  </a:cubicBezTo>
                  <a:cubicBezTo>
                    <a:pt x="93" y="58"/>
                    <a:pt x="94" y="57"/>
                    <a:pt x="94" y="55"/>
                  </a:cubicBezTo>
                  <a:cubicBezTo>
                    <a:pt x="94" y="34"/>
                    <a:pt x="77" y="17"/>
                    <a:pt x="55" y="17"/>
                  </a:cubicBezTo>
                  <a:close/>
                  <a:moveTo>
                    <a:pt x="55" y="0"/>
                  </a:moveTo>
                  <a:cubicBezTo>
                    <a:pt x="25" y="0"/>
                    <a:pt x="0" y="25"/>
                    <a:pt x="0" y="55"/>
                  </a:cubicBezTo>
                  <a:cubicBezTo>
                    <a:pt x="0" y="76"/>
                    <a:pt x="10" y="93"/>
                    <a:pt x="26" y="103"/>
                  </a:cubicBezTo>
                  <a:cubicBezTo>
                    <a:pt x="28" y="117"/>
                    <a:pt x="28" y="117"/>
                    <a:pt x="28" y="117"/>
                  </a:cubicBezTo>
                  <a:cubicBezTo>
                    <a:pt x="36" y="120"/>
                    <a:pt x="46" y="122"/>
                    <a:pt x="55" y="122"/>
                  </a:cubicBezTo>
                  <a:cubicBezTo>
                    <a:pt x="65" y="122"/>
                    <a:pt x="74" y="120"/>
                    <a:pt x="82" y="117"/>
                  </a:cubicBezTo>
                  <a:cubicBezTo>
                    <a:pt x="84" y="103"/>
                    <a:pt x="84" y="103"/>
                    <a:pt x="84" y="103"/>
                  </a:cubicBezTo>
                  <a:cubicBezTo>
                    <a:pt x="100" y="93"/>
                    <a:pt x="111" y="76"/>
                    <a:pt x="111" y="55"/>
                  </a:cubicBezTo>
                  <a:cubicBezTo>
                    <a:pt x="111" y="25"/>
                    <a:pt x="86" y="0"/>
                    <a:pt x="55" y="0"/>
                  </a:cubicBezTo>
                  <a:close/>
                  <a:moveTo>
                    <a:pt x="76" y="96"/>
                  </a:moveTo>
                  <a:cubicBezTo>
                    <a:pt x="75" y="110"/>
                    <a:pt x="75" y="110"/>
                    <a:pt x="75" y="110"/>
                  </a:cubicBezTo>
                  <a:cubicBezTo>
                    <a:pt x="75" y="110"/>
                    <a:pt x="69" y="113"/>
                    <a:pt x="55" y="113"/>
                  </a:cubicBezTo>
                  <a:cubicBezTo>
                    <a:pt x="41" y="113"/>
                    <a:pt x="36" y="110"/>
                    <a:pt x="36" y="110"/>
                  </a:cubicBezTo>
                  <a:cubicBezTo>
                    <a:pt x="35" y="96"/>
                    <a:pt x="35" y="96"/>
                    <a:pt x="35" y="96"/>
                  </a:cubicBezTo>
                  <a:cubicBezTo>
                    <a:pt x="20" y="89"/>
                    <a:pt x="9" y="73"/>
                    <a:pt x="9" y="55"/>
                  </a:cubicBezTo>
                  <a:cubicBezTo>
                    <a:pt x="9" y="30"/>
                    <a:pt x="30" y="9"/>
                    <a:pt x="55" y="9"/>
                  </a:cubicBezTo>
                  <a:cubicBezTo>
                    <a:pt x="81" y="9"/>
                    <a:pt x="101" y="30"/>
                    <a:pt x="101" y="55"/>
                  </a:cubicBezTo>
                  <a:cubicBezTo>
                    <a:pt x="101" y="73"/>
                    <a:pt x="91" y="89"/>
                    <a:pt x="76"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47"/>
          <p:cNvGrpSpPr/>
          <p:nvPr/>
        </p:nvGrpSpPr>
        <p:grpSpPr>
          <a:xfrm>
            <a:off x="649288" y="5003800"/>
            <a:ext cx="3459163" cy="1295400"/>
            <a:chOff x="649288" y="5003800"/>
            <a:chExt cx="3459163" cy="1295400"/>
          </a:xfrm>
        </p:grpSpPr>
        <p:sp>
          <p:nvSpPr>
            <p:cNvPr id="49" name="Freeform 253"/>
            <p:cNvSpPr>
              <a:spLocks/>
            </p:cNvSpPr>
            <p:nvPr/>
          </p:nvSpPr>
          <p:spPr bwMode="auto">
            <a:xfrm>
              <a:off x="1230313" y="5210175"/>
              <a:ext cx="2878138" cy="882650"/>
            </a:xfrm>
            <a:custGeom>
              <a:avLst/>
              <a:gdLst>
                <a:gd name="T0" fmla="*/ 768 w 907"/>
                <a:gd name="T1" fmla="*/ 278 h 278"/>
                <a:gd name="T2" fmla="*/ 0 w 907"/>
                <a:gd name="T3" fmla="*/ 278 h 278"/>
                <a:gd name="T4" fmla="*/ 0 w 907"/>
                <a:gd name="T5" fmla="*/ 0 h 278"/>
                <a:gd name="T6" fmla="*/ 768 w 907"/>
                <a:gd name="T7" fmla="*/ 0 h 278"/>
                <a:gd name="T8" fmla="*/ 907 w 907"/>
                <a:gd name="T9" fmla="*/ 139 h 278"/>
                <a:gd name="T10" fmla="*/ 907 w 907"/>
                <a:gd name="T11" fmla="*/ 139 h 278"/>
                <a:gd name="T12" fmla="*/ 768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768" y="278"/>
                  </a:moveTo>
                  <a:cubicBezTo>
                    <a:pt x="0" y="278"/>
                    <a:pt x="0" y="278"/>
                    <a:pt x="0" y="278"/>
                  </a:cubicBezTo>
                  <a:cubicBezTo>
                    <a:pt x="0" y="0"/>
                    <a:pt x="0" y="0"/>
                    <a:pt x="0" y="0"/>
                  </a:cubicBezTo>
                  <a:cubicBezTo>
                    <a:pt x="768" y="0"/>
                    <a:pt x="768" y="0"/>
                    <a:pt x="768" y="0"/>
                  </a:cubicBezTo>
                  <a:cubicBezTo>
                    <a:pt x="845" y="0"/>
                    <a:pt x="907" y="63"/>
                    <a:pt x="907" y="139"/>
                  </a:cubicBezTo>
                  <a:cubicBezTo>
                    <a:pt x="907" y="139"/>
                    <a:pt x="907" y="139"/>
                    <a:pt x="907" y="139"/>
                  </a:cubicBezTo>
                  <a:cubicBezTo>
                    <a:pt x="907" y="216"/>
                    <a:pt x="845" y="278"/>
                    <a:pt x="768" y="278"/>
                  </a:cubicBezTo>
                  <a:close/>
                </a:path>
              </a:pathLst>
            </a:custGeom>
            <a:solidFill>
              <a:schemeClr val="tx2"/>
            </a:solidFill>
            <a:ln>
              <a:solidFill>
                <a:schemeClr val="accent3"/>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0" name="Rectangle 254"/>
            <p:cNvSpPr>
              <a:spLocks noChangeArrowheads="1"/>
            </p:cNvSpPr>
            <p:nvPr/>
          </p:nvSpPr>
          <p:spPr bwMode="auto">
            <a:xfrm>
              <a:off x="1192213" y="5003800"/>
              <a:ext cx="38100" cy="1295400"/>
            </a:xfrm>
            <a:prstGeom prst="rect">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255"/>
            <p:cNvSpPr>
              <a:spLocks/>
            </p:cNvSpPr>
            <p:nvPr/>
          </p:nvSpPr>
          <p:spPr bwMode="auto">
            <a:xfrm>
              <a:off x="649288" y="5003800"/>
              <a:ext cx="1231900" cy="1295400"/>
            </a:xfrm>
            <a:custGeom>
              <a:avLst/>
              <a:gdLst>
                <a:gd name="T0" fmla="*/ 342 w 776"/>
                <a:gd name="T1" fmla="*/ 0 h 816"/>
                <a:gd name="T2" fmla="*/ 342 w 776"/>
                <a:gd name="T3" fmla="*/ 130 h 816"/>
                <a:gd name="T4" fmla="*/ 776 w 776"/>
                <a:gd name="T5" fmla="*/ 130 h 816"/>
                <a:gd name="T6" fmla="*/ 578 w 776"/>
                <a:gd name="T7" fmla="*/ 408 h 816"/>
                <a:gd name="T8" fmla="*/ 776 w 776"/>
                <a:gd name="T9" fmla="*/ 686 h 816"/>
                <a:gd name="T10" fmla="*/ 342 w 776"/>
                <a:gd name="T11" fmla="*/ 686 h 816"/>
                <a:gd name="T12" fmla="*/ 342 w 776"/>
                <a:gd name="T13" fmla="*/ 816 h 816"/>
                <a:gd name="T14" fmla="*/ 0 w 776"/>
                <a:gd name="T15" fmla="*/ 408 h 816"/>
                <a:gd name="T16" fmla="*/ 342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342" y="0"/>
                  </a:moveTo>
                  <a:lnTo>
                    <a:pt x="342" y="130"/>
                  </a:lnTo>
                  <a:lnTo>
                    <a:pt x="776" y="130"/>
                  </a:lnTo>
                  <a:lnTo>
                    <a:pt x="578" y="408"/>
                  </a:lnTo>
                  <a:lnTo>
                    <a:pt x="776" y="686"/>
                  </a:lnTo>
                  <a:lnTo>
                    <a:pt x="342" y="686"/>
                  </a:lnTo>
                  <a:lnTo>
                    <a:pt x="342" y="816"/>
                  </a:lnTo>
                  <a:lnTo>
                    <a:pt x="0" y="408"/>
                  </a:lnTo>
                  <a:lnTo>
                    <a:pt x="342"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256"/>
            <p:cNvSpPr>
              <a:spLocks/>
            </p:cNvSpPr>
            <p:nvPr/>
          </p:nvSpPr>
          <p:spPr bwMode="auto">
            <a:xfrm>
              <a:off x="1147763" y="5210175"/>
              <a:ext cx="733425" cy="882650"/>
            </a:xfrm>
            <a:custGeom>
              <a:avLst/>
              <a:gdLst>
                <a:gd name="T0" fmla="*/ 51 w 231"/>
                <a:gd name="T1" fmla="*/ 0 h 278"/>
                <a:gd name="T2" fmla="*/ 231 w 231"/>
                <a:gd name="T3" fmla="*/ 0 h 278"/>
                <a:gd name="T4" fmla="*/ 132 w 231"/>
                <a:gd name="T5" fmla="*/ 139 h 278"/>
                <a:gd name="T6" fmla="*/ 231 w 231"/>
                <a:gd name="T7" fmla="*/ 278 h 278"/>
                <a:gd name="T8" fmla="*/ 51 w 231"/>
                <a:gd name="T9" fmla="*/ 278 h 278"/>
                <a:gd name="T10" fmla="*/ 0 w 231"/>
                <a:gd name="T11" fmla="*/ 139 h 278"/>
                <a:gd name="T12" fmla="*/ 51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51" y="0"/>
                  </a:moveTo>
                  <a:cubicBezTo>
                    <a:pt x="231" y="0"/>
                    <a:pt x="231" y="0"/>
                    <a:pt x="231" y="0"/>
                  </a:cubicBezTo>
                  <a:cubicBezTo>
                    <a:pt x="132" y="139"/>
                    <a:pt x="132" y="139"/>
                    <a:pt x="132" y="139"/>
                  </a:cubicBezTo>
                  <a:cubicBezTo>
                    <a:pt x="231" y="278"/>
                    <a:pt x="231" y="278"/>
                    <a:pt x="231" y="278"/>
                  </a:cubicBezTo>
                  <a:cubicBezTo>
                    <a:pt x="51" y="278"/>
                    <a:pt x="51" y="278"/>
                    <a:pt x="51" y="278"/>
                  </a:cubicBezTo>
                  <a:cubicBezTo>
                    <a:pt x="19" y="241"/>
                    <a:pt x="0" y="192"/>
                    <a:pt x="0" y="139"/>
                  </a:cubicBezTo>
                  <a:cubicBezTo>
                    <a:pt x="0" y="86"/>
                    <a:pt x="19" y="38"/>
                    <a:pt x="51"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57"/>
            <p:cNvSpPr>
              <a:spLocks/>
            </p:cNvSpPr>
            <p:nvPr/>
          </p:nvSpPr>
          <p:spPr bwMode="auto">
            <a:xfrm>
              <a:off x="1493838" y="5210175"/>
              <a:ext cx="387350" cy="882650"/>
            </a:xfrm>
            <a:custGeom>
              <a:avLst/>
              <a:gdLst>
                <a:gd name="T0" fmla="*/ 198 w 244"/>
                <a:gd name="T1" fmla="*/ 0 h 556"/>
                <a:gd name="T2" fmla="*/ 244 w 244"/>
                <a:gd name="T3" fmla="*/ 0 h 556"/>
                <a:gd name="T4" fmla="*/ 46 w 244"/>
                <a:gd name="T5" fmla="*/ 278 h 556"/>
                <a:gd name="T6" fmla="*/ 244 w 244"/>
                <a:gd name="T7" fmla="*/ 556 h 556"/>
                <a:gd name="T8" fmla="*/ 198 w 244"/>
                <a:gd name="T9" fmla="*/ 556 h 556"/>
                <a:gd name="T10" fmla="*/ 0 w 244"/>
                <a:gd name="T11" fmla="*/ 278 h 556"/>
                <a:gd name="T12" fmla="*/ 198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198" y="0"/>
                  </a:moveTo>
                  <a:lnTo>
                    <a:pt x="244" y="0"/>
                  </a:lnTo>
                  <a:lnTo>
                    <a:pt x="46" y="278"/>
                  </a:lnTo>
                  <a:lnTo>
                    <a:pt x="244" y="556"/>
                  </a:lnTo>
                  <a:lnTo>
                    <a:pt x="198" y="556"/>
                  </a:lnTo>
                  <a:lnTo>
                    <a:pt x="0" y="278"/>
                  </a:lnTo>
                  <a:lnTo>
                    <a:pt x="198"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63"/>
            <p:cNvSpPr>
              <a:spLocks noEditPoints="1"/>
            </p:cNvSpPr>
            <p:nvPr/>
          </p:nvSpPr>
          <p:spPr bwMode="auto">
            <a:xfrm>
              <a:off x="982663" y="5419725"/>
              <a:ext cx="457200" cy="457200"/>
            </a:xfrm>
            <a:custGeom>
              <a:avLst/>
              <a:gdLst>
                <a:gd name="T0" fmla="*/ 113 w 144"/>
                <a:gd name="T1" fmla="*/ 31 h 144"/>
                <a:gd name="T2" fmla="*/ 109 w 144"/>
                <a:gd name="T3" fmla="*/ 31 h 144"/>
                <a:gd name="T4" fmla="*/ 109 w 144"/>
                <a:gd name="T5" fmla="*/ 35 h 144"/>
                <a:gd name="T6" fmla="*/ 109 w 144"/>
                <a:gd name="T7" fmla="*/ 78 h 144"/>
                <a:gd name="T8" fmla="*/ 109 w 144"/>
                <a:gd name="T9" fmla="*/ 82 h 144"/>
                <a:gd name="T10" fmla="*/ 113 w 144"/>
                <a:gd name="T11" fmla="*/ 82 h 144"/>
                <a:gd name="T12" fmla="*/ 113 w 144"/>
                <a:gd name="T13" fmla="*/ 31 h 144"/>
                <a:gd name="T14" fmla="*/ 124 w 144"/>
                <a:gd name="T15" fmla="*/ 20 h 144"/>
                <a:gd name="T16" fmla="*/ 51 w 144"/>
                <a:gd name="T17" fmla="*/ 20 h 144"/>
                <a:gd name="T18" fmla="*/ 44 w 144"/>
                <a:gd name="T19" fmla="*/ 83 h 144"/>
                <a:gd name="T20" fmla="*/ 7 w 144"/>
                <a:gd name="T21" fmla="*/ 121 h 144"/>
                <a:gd name="T22" fmla="*/ 10 w 144"/>
                <a:gd name="T23" fmla="*/ 134 h 144"/>
                <a:gd name="T24" fmla="*/ 23 w 144"/>
                <a:gd name="T25" fmla="*/ 138 h 144"/>
                <a:gd name="T26" fmla="*/ 61 w 144"/>
                <a:gd name="T27" fmla="*/ 100 h 144"/>
                <a:gd name="T28" fmla="*/ 124 w 144"/>
                <a:gd name="T29" fmla="*/ 93 h 144"/>
                <a:gd name="T30" fmla="*/ 124 w 144"/>
                <a:gd name="T31" fmla="*/ 20 h 144"/>
                <a:gd name="T32" fmla="*/ 118 w 144"/>
                <a:gd name="T33" fmla="*/ 86 h 144"/>
                <a:gd name="T34" fmla="*/ 58 w 144"/>
                <a:gd name="T35" fmla="*/ 86 h 144"/>
                <a:gd name="T36" fmla="*/ 58 w 144"/>
                <a:gd name="T37" fmla="*/ 26 h 144"/>
                <a:gd name="T38" fmla="*/ 118 w 144"/>
                <a:gd name="T39" fmla="*/ 26 h 144"/>
                <a:gd name="T40" fmla="*/ 118 w 144"/>
                <a:gd name="T41"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113" y="31"/>
                  </a:moveTo>
                  <a:cubicBezTo>
                    <a:pt x="112" y="30"/>
                    <a:pt x="110" y="30"/>
                    <a:pt x="109" y="31"/>
                  </a:cubicBezTo>
                  <a:cubicBezTo>
                    <a:pt x="108" y="32"/>
                    <a:pt x="108" y="34"/>
                    <a:pt x="109" y="35"/>
                  </a:cubicBezTo>
                  <a:cubicBezTo>
                    <a:pt x="121" y="47"/>
                    <a:pt x="121" y="66"/>
                    <a:pt x="109" y="78"/>
                  </a:cubicBezTo>
                  <a:cubicBezTo>
                    <a:pt x="108" y="79"/>
                    <a:pt x="108" y="81"/>
                    <a:pt x="109" y="82"/>
                  </a:cubicBezTo>
                  <a:cubicBezTo>
                    <a:pt x="110" y="83"/>
                    <a:pt x="112" y="83"/>
                    <a:pt x="113" y="82"/>
                  </a:cubicBezTo>
                  <a:cubicBezTo>
                    <a:pt x="127" y="68"/>
                    <a:pt x="127" y="45"/>
                    <a:pt x="113" y="31"/>
                  </a:cubicBezTo>
                  <a:close/>
                  <a:moveTo>
                    <a:pt x="124" y="20"/>
                  </a:moveTo>
                  <a:cubicBezTo>
                    <a:pt x="104" y="0"/>
                    <a:pt x="71" y="0"/>
                    <a:pt x="51" y="20"/>
                  </a:cubicBezTo>
                  <a:cubicBezTo>
                    <a:pt x="34" y="37"/>
                    <a:pt x="32" y="63"/>
                    <a:pt x="44" y="83"/>
                  </a:cubicBezTo>
                  <a:cubicBezTo>
                    <a:pt x="7" y="121"/>
                    <a:pt x="7" y="121"/>
                    <a:pt x="7" y="121"/>
                  </a:cubicBezTo>
                  <a:cubicBezTo>
                    <a:pt x="7" y="121"/>
                    <a:pt x="0" y="125"/>
                    <a:pt x="10" y="134"/>
                  </a:cubicBezTo>
                  <a:cubicBezTo>
                    <a:pt x="19" y="144"/>
                    <a:pt x="23" y="138"/>
                    <a:pt x="23" y="138"/>
                  </a:cubicBezTo>
                  <a:cubicBezTo>
                    <a:pt x="61" y="100"/>
                    <a:pt x="61" y="100"/>
                    <a:pt x="61" y="100"/>
                  </a:cubicBezTo>
                  <a:cubicBezTo>
                    <a:pt x="81" y="112"/>
                    <a:pt x="107" y="110"/>
                    <a:pt x="124" y="93"/>
                  </a:cubicBezTo>
                  <a:cubicBezTo>
                    <a:pt x="144" y="73"/>
                    <a:pt x="144" y="40"/>
                    <a:pt x="124" y="20"/>
                  </a:cubicBezTo>
                  <a:close/>
                  <a:moveTo>
                    <a:pt x="118" y="86"/>
                  </a:moveTo>
                  <a:cubicBezTo>
                    <a:pt x="101" y="103"/>
                    <a:pt x="74" y="103"/>
                    <a:pt x="58" y="86"/>
                  </a:cubicBezTo>
                  <a:cubicBezTo>
                    <a:pt x="41" y="70"/>
                    <a:pt x="41" y="43"/>
                    <a:pt x="58" y="26"/>
                  </a:cubicBezTo>
                  <a:cubicBezTo>
                    <a:pt x="74" y="10"/>
                    <a:pt x="101" y="10"/>
                    <a:pt x="118" y="26"/>
                  </a:cubicBezTo>
                  <a:cubicBezTo>
                    <a:pt x="134" y="43"/>
                    <a:pt x="134" y="70"/>
                    <a:pt x="118"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 name="Group 54"/>
          <p:cNvGrpSpPr/>
          <p:nvPr/>
        </p:nvGrpSpPr>
        <p:grpSpPr>
          <a:xfrm>
            <a:off x="649288" y="3403600"/>
            <a:ext cx="3459163" cy="1295400"/>
            <a:chOff x="649288" y="3403600"/>
            <a:chExt cx="3459163" cy="1295400"/>
          </a:xfrm>
        </p:grpSpPr>
        <p:sp>
          <p:nvSpPr>
            <p:cNvPr id="56" name="Freeform 243"/>
            <p:cNvSpPr>
              <a:spLocks/>
            </p:cNvSpPr>
            <p:nvPr/>
          </p:nvSpPr>
          <p:spPr bwMode="auto">
            <a:xfrm>
              <a:off x="1230313" y="3609975"/>
              <a:ext cx="2878138" cy="882650"/>
            </a:xfrm>
            <a:custGeom>
              <a:avLst/>
              <a:gdLst>
                <a:gd name="T0" fmla="*/ 768 w 907"/>
                <a:gd name="T1" fmla="*/ 278 h 278"/>
                <a:gd name="T2" fmla="*/ 0 w 907"/>
                <a:gd name="T3" fmla="*/ 278 h 278"/>
                <a:gd name="T4" fmla="*/ 0 w 907"/>
                <a:gd name="T5" fmla="*/ 0 h 278"/>
                <a:gd name="T6" fmla="*/ 768 w 907"/>
                <a:gd name="T7" fmla="*/ 0 h 278"/>
                <a:gd name="T8" fmla="*/ 907 w 907"/>
                <a:gd name="T9" fmla="*/ 139 h 278"/>
                <a:gd name="T10" fmla="*/ 907 w 907"/>
                <a:gd name="T11" fmla="*/ 139 h 278"/>
                <a:gd name="T12" fmla="*/ 768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768" y="278"/>
                  </a:moveTo>
                  <a:cubicBezTo>
                    <a:pt x="0" y="278"/>
                    <a:pt x="0" y="278"/>
                    <a:pt x="0" y="278"/>
                  </a:cubicBezTo>
                  <a:cubicBezTo>
                    <a:pt x="0" y="0"/>
                    <a:pt x="0" y="0"/>
                    <a:pt x="0" y="0"/>
                  </a:cubicBezTo>
                  <a:cubicBezTo>
                    <a:pt x="768" y="0"/>
                    <a:pt x="768" y="0"/>
                    <a:pt x="768" y="0"/>
                  </a:cubicBezTo>
                  <a:cubicBezTo>
                    <a:pt x="845" y="0"/>
                    <a:pt x="907" y="62"/>
                    <a:pt x="907" y="139"/>
                  </a:cubicBezTo>
                  <a:cubicBezTo>
                    <a:pt x="907" y="139"/>
                    <a:pt x="907" y="139"/>
                    <a:pt x="907" y="139"/>
                  </a:cubicBezTo>
                  <a:cubicBezTo>
                    <a:pt x="907" y="215"/>
                    <a:pt x="845" y="278"/>
                    <a:pt x="768" y="278"/>
                  </a:cubicBezTo>
                  <a:close/>
                </a:path>
              </a:pathLst>
            </a:custGeom>
            <a:solidFill>
              <a:schemeClr val="tx2"/>
            </a:solidFill>
            <a:ln>
              <a:solidFill>
                <a:schemeClr val="accent2"/>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7" name="Rectangle 244"/>
            <p:cNvSpPr>
              <a:spLocks noChangeArrowheads="1"/>
            </p:cNvSpPr>
            <p:nvPr/>
          </p:nvSpPr>
          <p:spPr bwMode="auto">
            <a:xfrm>
              <a:off x="1192213" y="3403600"/>
              <a:ext cx="38100" cy="1295400"/>
            </a:xfrm>
            <a:prstGeom prst="rect">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5"/>
            <p:cNvSpPr>
              <a:spLocks/>
            </p:cNvSpPr>
            <p:nvPr/>
          </p:nvSpPr>
          <p:spPr bwMode="auto">
            <a:xfrm>
              <a:off x="649288" y="3403600"/>
              <a:ext cx="1231900" cy="1295400"/>
            </a:xfrm>
            <a:custGeom>
              <a:avLst/>
              <a:gdLst>
                <a:gd name="T0" fmla="*/ 342 w 776"/>
                <a:gd name="T1" fmla="*/ 0 h 816"/>
                <a:gd name="T2" fmla="*/ 342 w 776"/>
                <a:gd name="T3" fmla="*/ 130 h 816"/>
                <a:gd name="T4" fmla="*/ 776 w 776"/>
                <a:gd name="T5" fmla="*/ 130 h 816"/>
                <a:gd name="T6" fmla="*/ 578 w 776"/>
                <a:gd name="T7" fmla="*/ 408 h 816"/>
                <a:gd name="T8" fmla="*/ 776 w 776"/>
                <a:gd name="T9" fmla="*/ 686 h 816"/>
                <a:gd name="T10" fmla="*/ 342 w 776"/>
                <a:gd name="T11" fmla="*/ 686 h 816"/>
                <a:gd name="T12" fmla="*/ 342 w 776"/>
                <a:gd name="T13" fmla="*/ 816 h 816"/>
                <a:gd name="T14" fmla="*/ 0 w 776"/>
                <a:gd name="T15" fmla="*/ 408 h 816"/>
                <a:gd name="T16" fmla="*/ 342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342" y="0"/>
                  </a:moveTo>
                  <a:lnTo>
                    <a:pt x="342" y="130"/>
                  </a:lnTo>
                  <a:lnTo>
                    <a:pt x="776" y="130"/>
                  </a:lnTo>
                  <a:lnTo>
                    <a:pt x="578" y="408"/>
                  </a:lnTo>
                  <a:lnTo>
                    <a:pt x="776" y="686"/>
                  </a:lnTo>
                  <a:lnTo>
                    <a:pt x="342" y="686"/>
                  </a:lnTo>
                  <a:lnTo>
                    <a:pt x="342" y="816"/>
                  </a:lnTo>
                  <a:lnTo>
                    <a:pt x="0" y="408"/>
                  </a:lnTo>
                  <a:lnTo>
                    <a:pt x="342"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46"/>
            <p:cNvSpPr>
              <a:spLocks/>
            </p:cNvSpPr>
            <p:nvPr/>
          </p:nvSpPr>
          <p:spPr bwMode="auto">
            <a:xfrm>
              <a:off x="1147763" y="3609975"/>
              <a:ext cx="733425" cy="882650"/>
            </a:xfrm>
            <a:custGeom>
              <a:avLst/>
              <a:gdLst>
                <a:gd name="T0" fmla="*/ 51 w 231"/>
                <a:gd name="T1" fmla="*/ 0 h 278"/>
                <a:gd name="T2" fmla="*/ 231 w 231"/>
                <a:gd name="T3" fmla="*/ 0 h 278"/>
                <a:gd name="T4" fmla="*/ 132 w 231"/>
                <a:gd name="T5" fmla="*/ 139 h 278"/>
                <a:gd name="T6" fmla="*/ 231 w 231"/>
                <a:gd name="T7" fmla="*/ 278 h 278"/>
                <a:gd name="T8" fmla="*/ 51 w 231"/>
                <a:gd name="T9" fmla="*/ 278 h 278"/>
                <a:gd name="T10" fmla="*/ 0 w 231"/>
                <a:gd name="T11" fmla="*/ 139 h 278"/>
                <a:gd name="T12" fmla="*/ 51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51" y="0"/>
                  </a:moveTo>
                  <a:cubicBezTo>
                    <a:pt x="231" y="0"/>
                    <a:pt x="231" y="0"/>
                    <a:pt x="231" y="0"/>
                  </a:cubicBezTo>
                  <a:cubicBezTo>
                    <a:pt x="132" y="139"/>
                    <a:pt x="132" y="139"/>
                    <a:pt x="132" y="139"/>
                  </a:cubicBezTo>
                  <a:cubicBezTo>
                    <a:pt x="231" y="278"/>
                    <a:pt x="231" y="278"/>
                    <a:pt x="231" y="278"/>
                  </a:cubicBezTo>
                  <a:cubicBezTo>
                    <a:pt x="51" y="278"/>
                    <a:pt x="51" y="278"/>
                    <a:pt x="51" y="278"/>
                  </a:cubicBezTo>
                  <a:cubicBezTo>
                    <a:pt x="19" y="240"/>
                    <a:pt x="0" y="192"/>
                    <a:pt x="0" y="139"/>
                  </a:cubicBezTo>
                  <a:cubicBezTo>
                    <a:pt x="0" y="86"/>
                    <a:pt x="19" y="37"/>
                    <a:pt x="51"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47"/>
            <p:cNvSpPr>
              <a:spLocks/>
            </p:cNvSpPr>
            <p:nvPr/>
          </p:nvSpPr>
          <p:spPr bwMode="auto">
            <a:xfrm>
              <a:off x="1493838" y="3609975"/>
              <a:ext cx="387350" cy="882650"/>
            </a:xfrm>
            <a:custGeom>
              <a:avLst/>
              <a:gdLst>
                <a:gd name="T0" fmla="*/ 198 w 244"/>
                <a:gd name="T1" fmla="*/ 0 h 556"/>
                <a:gd name="T2" fmla="*/ 244 w 244"/>
                <a:gd name="T3" fmla="*/ 0 h 556"/>
                <a:gd name="T4" fmla="*/ 46 w 244"/>
                <a:gd name="T5" fmla="*/ 278 h 556"/>
                <a:gd name="T6" fmla="*/ 244 w 244"/>
                <a:gd name="T7" fmla="*/ 556 h 556"/>
                <a:gd name="T8" fmla="*/ 198 w 244"/>
                <a:gd name="T9" fmla="*/ 556 h 556"/>
                <a:gd name="T10" fmla="*/ 0 w 244"/>
                <a:gd name="T11" fmla="*/ 278 h 556"/>
                <a:gd name="T12" fmla="*/ 198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198" y="0"/>
                  </a:moveTo>
                  <a:lnTo>
                    <a:pt x="244" y="0"/>
                  </a:lnTo>
                  <a:lnTo>
                    <a:pt x="46" y="278"/>
                  </a:lnTo>
                  <a:lnTo>
                    <a:pt x="244" y="556"/>
                  </a:lnTo>
                  <a:lnTo>
                    <a:pt x="198" y="556"/>
                  </a:lnTo>
                  <a:lnTo>
                    <a:pt x="0" y="278"/>
                  </a:lnTo>
                  <a:lnTo>
                    <a:pt x="198"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64"/>
            <p:cNvSpPr>
              <a:spLocks noEditPoints="1"/>
            </p:cNvSpPr>
            <p:nvPr/>
          </p:nvSpPr>
          <p:spPr bwMode="auto">
            <a:xfrm>
              <a:off x="1023938" y="3825875"/>
              <a:ext cx="428625" cy="441325"/>
            </a:xfrm>
            <a:custGeom>
              <a:avLst/>
              <a:gdLst>
                <a:gd name="T0" fmla="*/ 113 w 135"/>
                <a:gd name="T1" fmla="*/ 88 h 139"/>
                <a:gd name="T2" fmla="*/ 114 w 135"/>
                <a:gd name="T3" fmla="*/ 88 h 139"/>
                <a:gd name="T4" fmla="*/ 114 w 135"/>
                <a:gd name="T5" fmla="*/ 88 h 139"/>
                <a:gd name="T6" fmla="*/ 94 w 135"/>
                <a:gd name="T7" fmla="*/ 75 h 139"/>
                <a:gd name="T8" fmla="*/ 79 w 135"/>
                <a:gd name="T9" fmla="*/ 67 h 139"/>
                <a:gd name="T10" fmla="*/ 74 w 135"/>
                <a:gd name="T11" fmla="*/ 63 h 139"/>
                <a:gd name="T12" fmla="*/ 73 w 135"/>
                <a:gd name="T13" fmla="*/ 57 h 139"/>
                <a:gd name="T14" fmla="*/ 78 w 135"/>
                <a:gd name="T15" fmla="*/ 46 h 139"/>
                <a:gd name="T16" fmla="*/ 82 w 135"/>
                <a:gd name="T17" fmla="*/ 36 h 139"/>
                <a:gd name="T18" fmla="*/ 80 w 135"/>
                <a:gd name="T19" fmla="*/ 33 h 139"/>
                <a:gd name="T20" fmla="*/ 78 w 135"/>
                <a:gd name="T21" fmla="*/ 12 h 139"/>
                <a:gd name="T22" fmla="*/ 64 w 135"/>
                <a:gd name="T23" fmla="*/ 3 h 139"/>
                <a:gd name="T24" fmla="*/ 59 w 135"/>
                <a:gd name="T25" fmla="*/ 2 h 139"/>
                <a:gd name="T26" fmla="*/ 52 w 135"/>
                <a:gd name="T27" fmla="*/ 0 h 139"/>
                <a:gd name="T28" fmla="*/ 54 w 135"/>
                <a:gd name="T29" fmla="*/ 3 h 139"/>
                <a:gd name="T30" fmla="*/ 40 w 135"/>
                <a:gd name="T31" fmla="*/ 12 h 139"/>
                <a:gd name="T32" fmla="*/ 37 w 135"/>
                <a:gd name="T33" fmla="*/ 33 h 139"/>
                <a:gd name="T34" fmla="*/ 36 w 135"/>
                <a:gd name="T35" fmla="*/ 36 h 139"/>
                <a:gd name="T36" fmla="*/ 40 w 135"/>
                <a:gd name="T37" fmla="*/ 46 h 139"/>
                <a:gd name="T38" fmla="*/ 45 w 135"/>
                <a:gd name="T39" fmla="*/ 57 h 139"/>
                <a:gd name="T40" fmla="*/ 43 w 135"/>
                <a:gd name="T41" fmla="*/ 63 h 139"/>
                <a:gd name="T42" fmla="*/ 38 w 135"/>
                <a:gd name="T43" fmla="*/ 67 h 139"/>
                <a:gd name="T44" fmla="*/ 24 w 135"/>
                <a:gd name="T45" fmla="*/ 75 h 139"/>
                <a:gd name="T46" fmla="*/ 4 w 135"/>
                <a:gd name="T47" fmla="*/ 88 h 139"/>
                <a:gd name="T48" fmla="*/ 0 w 135"/>
                <a:gd name="T49" fmla="*/ 118 h 139"/>
                <a:gd name="T50" fmla="*/ 0 w 135"/>
                <a:gd name="T51" fmla="*/ 120 h 139"/>
                <a:gd name="T52" fmla="*/ 0 w 135"/>
                <a:gd name="T53" fmla="*/ 120 h 139"/>
                <a:gd name="T54" fmla="*/ 59 w 135"/>
                <a:gd name="T55" fmla="*/ 136 h 139"/>
                <a:gd name="T56" fmla="*/ 88 w 135"/>
                <a:gd name="T57" fmla="*/ 133 h 139"/>
                <a:gd name="T58" fmla="*/ 84 w 135"/>
                <a:gd name="T59" fmla="*/ 117 h 139"/>
                <a:gd name="T60" fmla="*/ 113 w 135"/>
                <a:gd name="T61" fmla="*/ 88 h 139"/>
                <a:gd name="T62" fmla="*/ 116 w 135"/>
                <a:gd name="T63" fmla="*/ 96 h 139"/>
                <a:gd name="T64" fmla="*/ 113 w 135"/>
                <a:gd name="T65" fmla="*/ 96 h 139"/>
                <a:gd name="T66" fmla="*/ 92 w 135"/>
                <a:gd name="T67" fmla="*/ 117 h 139"/>
                <a:gd name="T68" fmla="*/ 96 w 135"/>
                <a:gd name="T69" fmla="*/ 131 h 139"/>
                <a:gd name="T70" fmla="*/ 113 w 135"/>
                <a:gd name="T71" fmla="*/ 139 h 139"/>
                <a:gd name="T72" fmla="*/ 135 w 135"/>
                <a:gd name="T73" fmla="*/ 117 h 139"/>
                <a:gd name="T74" fmla="*/ 116 w 135"/>
                <a:gd name="T75" fmla="*/ 96 h 139"/>
                <a:gd name="T76" fmla="*/ 127 w 135"/>
                <a:gd name="T77" fmla="*/ 120 h 139"/>
                <a:gd name="T78" fmla="*/ 116 w 135"/>
                <a:gd name="T79" fmla="*/ 120 h 139"/>
                <a:gd name="T80" fmla="*/ 116 w 135"/>
                <a:gd name="T81" fmla="*/ 131 h 139"/>
                <a:gd name="T82" fmla="*/ 111 w 135"/>
                <a:gd name="T83" fmla="*/ 131 h 139"/>
                <a:gd name="T84" fmla="*/ 111 w 135"/>
                <a:gd name="T85" fmla="*/ 120 h 139"/>
                <a:gd name="T86" fmla="*/ 100 w 135"/>
                <a:gd name="T87" fmla="*/ 120 h 139"/>
                <a:gd name="T88" fmla="*/ 100 w 135"/>
                <a:gd name="T89" fmla="*/ 115 h 139"/>
                <a:gd name="T90" fmla="*/ 111 w 135"/>
                <a:gd name="T91" fmla="*/ 115 h 139"/>
                <a:gd name="T92" fmla="*/ 111 w 135"/>
                <a:gd name="T93" fmla="*/ 104 h 139"/>
                <a:gd name="T94" fmla="*/ 116 w 135"/>
                <a:gd name="T95" fmla="*/ 104 h 139"/>
                <a:gd name="T96" fmla="*/ 116 w 135"/>
                <a:gd name="T97" fmla="*/ 115 h 139"/>
                <a:gd name="T98" fmla="*/ 127 w 135"/>
                <a:gd name="T99" fmla="*/ 115 h 139"/>
                <a:gd name="T100" fmla="*/ 127 w 135"/>
                <a:gd name="T101" fmla="*/ 1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 h="139">
                  <a:moveTo>
                    <a:pt x="113" y="88"/>
                  </a:moveTo>
                  <a:cubicBezTo>
                    <a:pt x="114" y="88"/>
                    <a:pt x="114" y="88"/>
                    <a:pt x="114" y="88"/>
                  </a:cubicBezTo>
                  <a:cubicBezTo>
                    <a:pt x="114" y="88"/>
                    <a:pt x="114" y="88"/>
                    <a:pt x="114" y="88"/>
                  </a:cubicBezTo>
                  <a:cubicBezTo>
                    <a:pt x="109" y="76"/>
                    <a:pt x="97" y="76"/>
                    <a:pt x="94" y="75"/>
                  </a:cubicBezTo>
                  <a:cubicBezTo>
                    <a:pt x="85" y="72"/>
                    <a:pt x="82" y="71"/>
                    <a:pt x="79" y="67"/>
                  </a:cubicBezTo>
                  <a:cubicBezTo>
                    <a:pt x="77" y="63"/>
                    <a:pt x="74" y="63"/>
                    <a:pt x="74" y="63"/>
                  </a:cubicBezTo>
                  <a:cubicBezTo>
                    <a:pt x="74" y="61"/>
                    <a:pt x="73" y="59"/>
                    <a:pt x="73" y="57"/>
                  </a:cubicBezTo>
                  <a:cubicBezTo>
                    <a:pt x="77" y="52"/>
                    <a:pt x="78" y="46"/>
                    <a:pt x="78" y="46"/>
                  </a:cubicBezTo>
                  <a:cubicBezTo>
                    <a:pt x="81" y="44"/>
                    <a:pt x="82" y="38"/>
                    <a:pt x="82" y="36"/>
                  </a:cubicBezTo>
                  <a:cubicBezTo>
                    <a:pt x="82" y="34"/>
                    <a:pt x="80" y="33"/>
                    <a:pt x="80" y="33"/>
                  </a:cubicBezTo>
                  <a:cubicBezTo>
                    <a:pt x="80" y="33"/>
                    <a:pt x="83" y="20"/>
                    <a:pt x="78" y="12"/>
                  </a:cubicBezTo>
                  <a:cubicBezTo>
                    <a:pt x="72" y="4"/>
                    <a:pt x="64" y="3"/>
                    <a:pt x="64" y="3"/>
                  </a:cubicBezTo>
                  <a:cubicBezTo>
                    <a:pt x="59" y="2"/>
                    <a:pt x="59" y="2"/>
                    <a:pt x="59" y="2"/>
                  </a:cubicBezTo>
                  <a:cubicBezTo>
                    <a:pt x="59" y="2"/>
                    <a:pt x="54" y="1"/>
                    <a:pt x="52" y="0"/>
                  </a:cubicBezTo>
                  <a:cubicBezTo>
                    <a:pt x="52" y="0"/>
                    <a:pt x="53" y="2"/>
                    <a:pt x="54" y="3"/>
                  </a:cubicBezTo>
                  <a:cubicBezTo>
                    <a:pt x="54" y="3"/>
                    <a:pt x="45" y="4"/>
                    <a:pt x="40" y="12"/>
                  </a:cubicBezTo>
                  <a:cubicBezTo>
                    <a:pt x="35" y="20"/>
                    <a:pt x="37" y="33"/>
                    <a:pt x="37" y="33"/>
                  </a:cubicBezTo>
                  <a:cubicBezTo>
                    <a:pt x="37" y="33"/>
                    <a:pt x="36" y="34"/>
                    <a:pt x="36" y="36"/>
                  </a:cubicBezTo>
                  <a:cubicBezTo>
                    <a:pt x="35" y="38"/>
                    <a:pt x="37" y="44"/>
                    <a:pt x="40" y="46"/>
                  </a:cubicBezTo>
                  <a:cubicBezTo>
                    <a:pt x="40" y="46"/>
                    <a:pt x="41" y="52"/>
                    <a:pt x="45" y="57"/>
                  </a:cubicBezTo>
                  <a:cubicBezTo>
                    <a:pt x="44" y="59"/>
                    <a:pt x="44" y="61"/>
                    <a:pt x="43" y="63"/>
                  </a:cubicBezTo>
                  <a:cubicBezTo>
                    <a:pt x="43" y="63"/>
                    <a:pt x="41" y="63"/>
                    <a:pt x="38" y="67"/>
                  </a:cubicBezTo>
                  <a:cubicBezTo>
                    <a:pt x="36" y="71"/>
                    <a:pt x="33" y="72"/>
                    <a:pt x="24" y="75"/>
                  </a:cubicBezTo>
                  <a:cubicBezTo>
                    <a:pt x="20" y="76"/>
                    <a:pt x="8" y="76"/>
                    <a:pt x="4" y="88"/>
                  </a:cubicBezTo>
                  <a:cubicBezTo>
                    <a:pt x="1" y="93"/>
                    <a:pt x="1" y="106"/>
                    <a:pt x="0" y="118"/>
                  </a:cubicBezTo>
                  <a:cubicBezTo>
                    <a:pt x="0" y="119"/>
                    <a:pt x="0" y="120"/>
                    <a:pt x="0" y="120"/>
                  </a:cubicBezTo>
                  <a:cubicBezTo>
                    <a:pt x="0" y="120"/>
                    <a:pt x="0" y="120"/>
                    <a:pt x="0" y="120"/>
                  </a:cubicBezTo>
                  <a:cubicBezTo>
                    <a:pt x="11" y="128"/>
                    <a:pt x="30" y="136"/>
                    <a:pt x="59" y="136"/>
                  </a:cubicBezTo>
                  <a:cubicBezTo>
                    <a:pt x="70" y="136"/>
                    <a:pt x="80" y="135"/>
                    <a:pt x="88" y="133"/>
                  </a:cubicBezTo>
                  <a:cubicBezTo>
                    <a:pt x="85" y="128"/>
                    <a:pt x="84" y="123"/>
                    <a:pt x="84" y="117"/>
                  </a:cubicBezTo>
                  <a:cubicBezTo>
                    <a:pt x="84" y="101"/>
                    <a:pt x="97" y="88"/>
                    <a:pt x="113" y="88"/>
                  </a:cubicBezTo>
                  <a:close/>
                  <a:moveTo>
                    <a:pt x="116" y="96"/>
                  </a:moveTo>
                  <a:cubicBezTo>
                    <a:pt x="115" y="96"/>
                    <a:pt x="114" y="96"/>
                    <a:pt x="113" y="96"/>
                  </a:cubicBezTo>
                  <a:cubicBezTo>
                    <a:pt x="101" y="96"/>
                    <a:pt x="92" y="105"/>
                    <a:pt x="92" y="117"/>
                  </a:cubicBezTo>
                  <a:cubicBezTo>
                    <a:pt x="92" y="122"/>
                    <a:pt x="93" y="127"/>
                    <a:pt x="96" y="131"/>
                  </a:cubicBezTo>
                  <a:cubicBezTo>
                    <a:pt x="100" y="136"/>
                    <a:pt x="106" y="139"/>
                    <a:pt x="113" y="139"/>
                  </a:cubicBezTo>
                  <a:cubicBezTo>
                    <a:pt x="125" y="139"/>
                    <a:pt x="135" y="129"/>
                    <a:pt x="135" y="117"/>
                  </a:cubicBezTo>
                  <a:cubicBezTo>
                    <a:pt x="135" y="106"/>
                    <a:pt x="127" y="97"/>
                    <a:pt x="116" y="96"/>
                  </a:cubicBezTo>
                  <a:close/>
                  <a:moveTo>
                    <a:pt x="127" y="120"/>
                  </a:moveTo>
                  <a:cubicBezTo>
                    <a:pt x="116" y="120"/>
                    <a:pt x="116" y="120"/>
                    <a:pt x="116" y="120"/>
                  </a:cubicBezTo>
                  <a:cubicBezTo>
                    <a:pt x="116" y="131"/>
                    <a:pt x="116" y="131"/>
                    <a:pt x="116" y="131"/>
                  </a:cubicBezTo>
                  <a:cubicBezTo>
                    <a:pt x="111" y="131"/>
                    <a:pt x="111" y="131"/>
                    <a:pt x="111" y="131"/>
                  </a:cubicBezTo>
                  <a:cubicBezTo>
                    <a:pt x="111" y="120"/>
                    <a:pt x="111" y="120"/>
                    <a:pt x="111" y="120"/>
                  </a:cubicBezTo>
                  <a:cubicBezTo>
                    <a:pt x="100" y="120"/>
                    <a:pt x="100" y="120"/>
                    <a:pt x="100" y="120"/>
                  </a:cubicBezTo>
                  <a:cubicBezTo>
                    <a:pt x="100" y="115"/>
                    <a:pt x="100" y="115"/>
                    <a:pt x="100" y="115"/>
                  </a:cubicBezTo>
                  <a:cubicBezTo>
                    <a:pt x="111" y="115"/>
                    <a:pt x="111" y="115"/>
                    <a:pt x="111" y="115"/>
                  </a:cubicBezTo>
                  <a:cubicBezTo>
                    <a:pt x="111" y="104"/>
                    <a:pt x="111" y="104"/>
                    <a:pt x="111" y="104"/>
                  </a:cubicBezTo>
                  <a:cubicBezTo>
                    <a:pt x="116" y="104"/>
                    <a:pt x="116" y="104"/>
                    <a:pt x="116" y="104"/>
                  </a:cubicBezTo>
                  <a:cubicBezTo>
                    <a:pt x="116" y="115"/>
                    <a:pt x="116" y="115"/>
                    <a:pt x="116" y="115"/>
                  </a:cubicBezTo>
                  <a:cubicBezTo>
                    <a:pt x="127" y="115"/>
                    <a:pt x="127" y="115"/>
                    <a:pt x="127" y="115"/>
                  </a:cubicBezTo>
                  <a:lnTo>
                    <a:pt x="127"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5035551" y="5003800"/>
            <a:ext cx="3459162" cy="1295400"/>
            <a:chOff x="5035551" y="5003800"/>
            <a:chExt cx="3459162" cy="1295400"/>
          </a:xfrm>
        </p:grpSpPr>
        <p:sp>
          <p:nvSpPr>
            <p:cNvPr id="63" name="Freeform 258"/>
            <p:cNvSpPr>
              <a:spLocks/>
            </p:cNvSpPr>
            <p:nvPr/>
          </p:nvSpPr>
          <p:spPr bwMode="auto">
            <a:xfrm>
              <a:off x="5035551" y="5210175"/>
              <a:ext cx="2878138" cy="882650"/>
            </a:xfrm>
            <a:custGeom>
              <a:avLst/>
              <a:gdLst>
                <a:gd name="T0" fmla="*/ 139 w 907"/>
                <a:gd name="T1" fmla="*/ 278 h 278"/>
                <a:gd name="T2" fmla="*/ 907 w 907"/>
                <a:gd name="T3" fmla="*/ 278 h 278"/>
                <a:gd name="T4" fmla="*/ 907 w 907"/>
                <a:gd name="T5" fmla="*/ 0 h 278"/>
                <a:gd name="T6" fmla="*/ 139 w 907"/>
                <a:gd name="T7" fmla="*/ 0 h 278"/>
                <a:gd name="T8" fmla="*/ 0 w 907"/>
                <a:gd name="T9" fmla="*/ 139 h 278"/>
                <a:gd name="T10" fmla="*/ 0 w 907"/>
                <a:gd name="T11" fmla="*/ 139 h 278"/>
                <a:gd name="T12" fmla="*/ 139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139" y="278"/>
                  </a:moveTo>
                  <a:cubicBezTo>
                    <a:pt x="907" y="278"/>
                    <a:pt x="907" y="278"/>
                    <a:pt x="907" y="278"/>
                  </a:cubicBezTo>
                  <a:cubicBezTo>
                    <a:pt x="907" y="0"/>
                    <a:pt x="907" y="0"/>
                    <a:pt x="907" y="0"/>
                  </a:cubicBezTo>
                  <a:cubicBezTo>
                    <a:pt x="139" y="0"/>
                    <a:pt x="139" y="0"/>
                    <a:pt x="139" y="0"/>
                  </a:cubicBezTo>
                  <a:cubicBezTo>
                    <a:pt x="62" y="0"/>
                    <a:pt x="0" y="63"/>
                    <a:pt x="0" y="139"/>
                  </a:cubicBezTo>
                  <a:cubicBezTo>
                    <a:pt x="0" y="139"/>
                    <a:pt x="0" y="139"/>
                    <a:pt x="0" y="139"/>
                  </a:cubicBezTo>
                  <a:cubicBezTo>
                    <a:pt x="0" y="216"/>
                    <a:pt x="62" y="278"/>
                    <a:pt x="139" y="278"/>
                  </a:cubicBezTo>
                  <a:close/>
                </a:path>
              </a:pathLst>
            </a:custGeom>
            <a:solidFill>
              <a:schemeClr val="tx2"/>
            </a:solidFill>
            <a:ln>
              <a:solidFill>
                <a:schemeClr val="accent3"/>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4" name="Rectangle 259"/>
            <p:cNvSpPr>
              <a:spLocks noChangeArrowheads="1"/>
            </p:cNvSpPr>
            <p:nvPr/>
          </p:nvSpPr>
          <p:spPr bwMode="auto">
            <a:xfrm>
              <a:off x="7913688" y="5003800"/>
              <a:ext cx="38100" cy="1295400"/>
            </a:xfrm>
            <a:prstGeom prst="rect">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260"/>
            <p:cNvSpPr>
              <a:spLocks/>
            </p:cNvSpPr>
            <p:nvPr/>
          </p:nvSpPr>
          <p:spPr bwMode="auto">
            <a:xfrm>
              <a:off x="7262813" y="5003800"/>
              <a:ext cx="1231900" cy="1295400"/>
            </a:xfrm>
            <a:custGeom>
              <a:avLst/>
              <a:gdLst>
                <a:gd name="T0" fmla="*/ 434 w 776"/>
                <a:gd name="T1" fmla="*/ 0 h 816"/>
                <a:gd name="T2" fmla="*/ 434 w 776"/>
                <a:gd name="T3" fmla="*/ 130 h 816"/>
                <a:gd name="T4" fmla="*/ 0 w 776"/>
                <a:gd name="T5" fmla="*/ 130 h 816"/>
                <a:gd name="T6" fmla="*/ 198 w 776"/>
                <a:gd name="T7" fmla="*/ 408 h 816"/>
                <a:gd name="T8" fmla="*/ 0 w 776"/>
                <a:gd name="T9" fmla="*/ 686 h 816"/>
                <a:gd name="T10" fmla="*/ 434 w 776"/>
                <a:gd name="T11" fmla="*/ 686 h 816"/>
                <a:gd name="T12" fmla="*/ 434 w 776"/>
                <a:gd name="T13" fmla="*/ 816 h 816"/>
                <a:gd name="T14" fmla="*/ 776 w 776"/>
                <a:gd name="T15" fmla="*/ 408 h 816"/>
                <a:gd name="T16" fmla="*/ 434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434" y="0"/>
                  </a:moveTo>
                  <a:lnTo>
                    <a:pt x="434" y="130"/>
                  </a:lnTo>
                  <a:lnTo>
                    <a:pt x="0" y="130"/>
                  </a:lnTo>
                  <a:lnTo>
                    <a:pt x="198" y="408"/>
                  </a:lnTo>
                  <a:lnTo>
                    <a:pt x="0" y="686"/>
                  </a:lnTo>
                  <a:lnTo>
                    <a:pt x="434" y="686"/>
                  </a:lnTo>
                  <a:lnTo>
                    <a:pt x="434" y="816"/>
                  </a:lnTo>
                  <a:lnTo>
                    <a:pt x="776" y="408"/>
                  </a:lnTo>
                  <a:lnTo>
                    <a:pt x="43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261"/>
            <p:cNvSpPr>
              <a:spLocks/>
            </p:cNvSpPr>
            <p:nvPr/>
          </p:nvSpPr>
          <p:spPr bwMode="auto">
            <a:xfrm>
              <a:off x="7262813" y="5210175"/>
              <a:ext cx="733425" cy="882650"/>
            </a:xfrm>
            <a:custGeom>
              <a:avLst/>
              <a:gdLst>
                <a:gd name="T0" fmla="*/ 180 w 231"/>
                <a:gd name="T1" fmla="*/ 0 h 278"/>
                <a:gd name="T2" fmla="*/ 0 w 231"/>
                <a:gd name="T3" fmla="*/ 0 h 278"/>
                <a:gd name="T4" fmla="*/ 99 w 231"/>
                <a:gd name="T5" fmla="*/ 139 h 278"/>
                <a:gd name="T6" fmla="*/ 0 w 231"/>
                <a:gd name="T7" fmla="*/ 278 h 278"/>
                <a:gd name="T8" fmla="*/ 180 w 231"/>
                <a:gd name="T9" fmla="*/ 278 h 278"/>
                <a:gd name="T10" fmla="*/ 231 w 231"/>
                <a:gd name="T11" fmla="*/ 139 h 278"/>
                <a:gd name="T12" fmla="*/ 180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180" y="0"/>
                  </a:moveTo>
                  <a:cubicBezTo>
                    <a:pt x="0" y="0"/>
                    <a:pt x="0" y="0"/>
                    <a:pt x="0" y="0"/>
                  </a:cubicBezTo>
                  <a:cubicBezTo>
                    <a:pt x="99" y="139"/>
                    <a:pt x="99" y="139"/>
                    <a:pt x="99" y="139"/>
                  </a:cubicBezTo>
                  <a:cubicBezTo>
                    <a:pt x="0" y="278"/>
                    <a:pt x="0" y="278"/>
                    <a:pt x="0" y="278"/>
                  </a:cubicBezTo>
                  <a:cubicBezTo>
                    <a:pt x="180" y="278"/>
                    <a:pt x="180" y="278"/>
                    <a:pt x="180" y="278"/>
                  </a:cubicBezTo>
                  <a:cubicBezTo>
                    <a:pt x="212" y="241"/>
                    <a:pt x="231" y="192"/>
                    <a:pt x="231" y="139"/>
                  </a:cubicBezTo>
                  <a:cubicBezTo>
                    <a:pt x="231" y="86"/>
                    <a:pt x="212" y="38"/>
                    <a:pt x="180"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62"/>
            <p:cNvSpPr>
              <a:spLocks/>
            </p:cNvSpPr>
            <p:nvPr/>
          </p:nvSpPr>
          <p:spPr bwMode="auto">
            <a:xfrm>
              <a:off x="7262813" y="5210175"/>
              <a:ext cx="387350" cy="882650"/>
            </a:xfrm>
            <a:custGeom>
              <a:avLst/>
              <a:gdLst>
                <a:gd name="T0" fmla="*/ 46 w 244"/>
                <a:gd name="T1" fmla="*/ 0 h 556"/>
                <a:gd name="T2" fmla="*/ 0 w 244"/>
                <a:gd name="T3" fmla="*/ 0 h 556"/>
                <a:gd name="T4" fmla="*/ 198 w 244"/>
                <a:gd name="T5" fmla="*/ 278 h 556"/>
                <a:gd name="T6" fmla="*/ 0 w 244"/>
                <a:gd name="T7" fmla="*/ 556 h 556"/>
                <a:gd name="T8" fmla="*/ 46 w 244"/>
                <a:gd name="T9" fmla="*/ 556 h 556"/>
                <a:gd name="T10" fmla="*/ 244 w 244"/>
                <a:gd name="T11" fmla="*/ 278 h 556"/>
                <a:gd name="T12" fmla="*/ 46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46" y="0"/>
                  </a:moveTo>
                  <a:lnTo>
                    <a:pt x="0" y="0"/>
                  </a:lnTo>
                  <a:lnTo>
                    <a:pt x="198" y="278"/>
                  </a:lnTo>
                  <a:lnTo>
                    <a:pt x="0" y="556"/>
                  </a:lnTo>
                  <a:lnTo>
                    <a:pt x="46" y="556"/>
                  </a:lnTo>
                  <a:lnTo>
                    <a:pt x="244" y="278"/>
                  </a:lnTo>
                  <a:lnTo>
                    <a:pt x="46"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65"/>
            <p:cNvSpPr>
              <a:spLocks noEditPoints="1"/>
            </p:cNvSpPr>
            <p:nvPr/>
          </p:nvSpPr>
          <p:spPr bwMode="auto">
            <a:xfrm>
              <a:off x="7688263" y="5432425"/>
              <a:ext cx="450850" cy="384175"/>
            </a:xfrm>
            <a:custGeom>
              <a:avLst/>
              <a:gdLst>
                <a:gd name="T0" fmla="*/ 6 w 142"/>
                <a:gd name="T1" fmla="*/ 116 h 121"/>
                <a:gd name="T2" fmla="*/ 11 w 142"/>
                <a:gd name="T3" fmla="*/ 121 h 121"/>
                <a:gd name="T4" fmla="*/ 38 w 142"/>
                <a:gd name="T5" fmla="*/ 121 h 121"/>
                <a:gd name="T6" fmla="*/ 38 w 142"/>
                <a:gd name="T7" fmla="*/ 66 h 121"/>
                <a:gd name="T8" fmla="*/ 6 w 142"/>
                <a:gd name="T9" fmla="*/ 98 h 121"/>
                <a:gd name="T10" fmla="*/ 6 w 142"/>
                <a:gd name="T11" fmla="*/ 116 h 121"/>
                <a:gd name="T12" fmla="*/ 50 w 142"/>
                <a:gd name="T13" fmla="*/ 79 h 121"/>
                <a:gd name="T14" fmla="*/ 50 w 142"/>
                <a:gd name="T15" fmla="*/ 121 h 121"/>
                <a:gd name="T16" fmla="*/ 82 w 142"/>
                <a:gd name="T17" fmla="*/ 121 h 121"/>
                <a:gd name="T18" fmla="*/ 82 w 142"/>
                <a:gd name="T19" fmla="*/ 83 h 121"/>
                <a:gd name="T20" fmla="*/ 68 w 142"/>
                <a:gd name="T21" fmla="*/ 97 h 121"/>
                <a:gd name="T22" fmla="*/ 50 w 142"/>
                <a:gd name="T23" fmla="*/ 79 h 121"/>
                <a:gd name="T24" fmla="*/ 114 w 142"/>
                <a:gd name="T25" fmla="*/ 3 h 121"/>
                <a:gd name="T26" fmla="*/ 109 w 142"/>
                <a:gd name="T27" fmla="*/ 9 h 121"/>
                <a:gd name="T28" fmla="*/ 115 w 142"/>
                <a:gd name="T29" fmla="*/ 14 h 121"/>
                <a:gd name="T30" fmla="*/ 121 w 142"/>
                <a:gd name="T31" fmla="*/ 13 h 121"/>
                <a:gd name="T32" fmla="*/ 68 w 142"/>
                <a:gd name="T33" fmla="*/ 66 h 121"/>
                <a:gd name="T34" fmla="*/ 38 w 142"/>
                <a:gd name="T35" fmla="*/ 35 h 121"/>
                <a:gd name="T36" fmla="*/ 2 w 142"/>
                <a:gd name="T37" fmla="*/ 71 h 121"/>
                <a:gd name="T38" fmla="*/ 2 w 142"/>
                <a:gd name="T39" fmla="*/ 79 h 121"/>
                <a:gd name="T40" fmla="*/ 10 w 142"/>
                <a:gd name="T41" fmla="*/ 79 h 121"/>
                <a:gd name="T42" fmla="*/ 38 w 142"/>
                <a:gd name="T43" fmla="*/ 51 h 121"/>
                <a:gd name="T44" fmla="*/ 68 w 142"/>
                <a:gd name="T45" fmla="*/ 82 h 121"/>
                <a:gd name="T46" fmla="*/ 129 w 142"/>
                <a:gd name="T47" fmla="*/ 21 h 121"/>
                <a:gd name="T48" fmla="*/ 129 w 142"/>
                <a:gd name="T49" fmla="*/ 28 h 121"/>
                <a:gd name="T50" fmla="*/ 134 w 142"/>
                <a:gd name="T51" fmla="*/ 34 h 121"/>
                <a:gd name="T52" fmla="*/ 134 w 142"/>
                <a:gd name="T53" fmla="*/ 34 h 121"/>
                <a:gd name="T54" fmla="*/ 140 w 142"/>
                <a:gd name="T55" fmla="*/ 29 h 121"/>
                <a:gd name="T56" fmla="*/ 142 w 142"/>
                <a:gd name="T57" fmla="*/ 0 h 121"/>
                <a:gd name="T58" fmla="*/ 114 w 142"/>
                <a:gd name="T59" fmla="*/ 3 h 121"/>
                <a:gd name="T60" fmla="*/ 95 w 142"/>
                <a:gd name="T61" fmla="*/ 70 h 121"/>
                <a:gd name="T62" fmla="*/ 95 w 142"/>
                <a:gd name="T63" fmla="*/ 121 h 121"/>
                <a:gd name="T64" fmla="*/ 121 w 142"/>
                <a:gd name="T65" fmla="*/ 121 h 121"/>
                <a:gd name="T66" fmla="*/ 127 w 142"/>
                <a:gd name="T67" fmla="*/ 116 h 121"/>
                <a:gd name="T68" fmla="*/ 127 w 142"/>
                <a:gd name="T69" fmla="*/ 39 h 121"/>
                <a:gd name="T70" fmla="*/ 99 w 142"/>
                <a:gd name="T71" fmla="*/ 66 h 121"/>
                <a:gd name="T72" fmla="*/ 95 w 142"/>
                <a:gd name="T73"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121">
                  <a:moveTo>
                    <a:pt x="6" y="116"/>
                  </a:moveTo>
                  <a:cubicBezTo>
                    <a:pt x="6" y="119"/>
                    <a:pt x="8" y="121"/>
                    <a:pt x="11" y="121"/>
                  </a:cubicBezTo>
                  <a:cubicBezTo>
                    <a:pt x="38" y="121"/>
                    <a:pt x="38" y="121"/>
                    <a:pt x="38" y="121"/>
                  </a:cubicBezTo>
                  <a:cubicBezTo>
                    <a:pt x="38" y="66"/>
                    <a:pt x="38" y="66"/>
                    <a:pt x="38" y="66"/>
                  </a:cubicBezTo>
                  <a:cubicBezTo>
                    <a:pt x="6" y="98"/>
                    <a:pt x="6" y="98"/>
                    <a:pt x="6" y="98"/>
                  </a:cubicBezTo>
                  <a:lnTo>
                    <a:pt x="6" y="116"/>
                  </a:lnTo>
                  <a:close/>
                  <a:moveTo>
                    <a:pt x="50" y="79"/>
                  </a:moveTo>
                  <a:cubicBezTo>
                    <a:pt x="50" y="121"/>
                    <a:pt x="50" y="121"/>
                    <a:pt x="50" y="121"/>
                  </a:cubicBezTo>
                  <a:cubicBezTo>
                    <a:pt x="82" y="121"/>
                    <a:pt x="82" y="121"/>
                    <a:pt x="82" y="121"/>
                  </a:cubicBezTo>
                  <a:cubicBezTo>
                    <a:pt x="82" y="83"/>
                    <a:pt x="82" y="83"/>
                    <a:pt x="82" y="83"/>
                  </a:cubicBezTo>
                  <a:cubicBezTo>
                    <a:pt x="68" y="97"/>
                    <a:pt x="68" y="97"/>
                    <a:pt x="68" y="97"/>
                  </a:cubicBezTo>
                  <a:lnTo>
                    <a:pt x="50" y="79"/>
                  </a:lnTo>
                  <a:close/>
                  <a:moveTo>
                    <a:pt x="114" y="3"/>
                  </a:moveTo>
                  <a:cubicBezTo>
                    <a:pt x="111" y="3"/>
                    <a:pt x="108" y="6"/>
                    <a:pt x="109" y="9"/>
                  </a:cubicBezTo>
                  <a:cubicBezTo>
                    <a:pt x="109" y="12"/>
                    <a:pt x="112" y="14"/>
                    <a:pt x="115" y="14"/>
                  </a:cubicBezTo>
                  <a:cubicBezTo>
                    <a:pt x="121" y="13"/>
                    <a:pt x="121" y="13"/>
                    <a:pt x="121" y="13"/>
                  </a:cubicBezTo>
                  <a:cubicBezTo>
                    <a:pt x="68" y="66"/>
                    <a:pt x="68" y="66"/>
                    <a:pt x="68" y="66"/>
                  </a:cubicBezTo>
                  <a:cubicBezTo>
                    <a:pt x="38" y="35"/>
                    <a:pt x="38" y="35"/>
                    <a:pt x="38" y="35"/>
                  </a:cubicBezTo>
                  <a:cubicBezTo>
                    <a:pt x="2" y="71"/>
                    <a:pt x="2" y="71"/>
                    <a:pt x="2" y="71"/>
                  </a:cubicBezTo>
                  <a:cubicBezTo>
                    <a:pt x="0" y="73"/>
                    <a:pt x="0" y="77"/>
                    <a:pt x="2" y="79"/>
                  </a:cubicBezTo>
                  <a:cubicBezTo>
                    <a:pt x="4" y="81"/>
                    <a:pt x="8" y="81"/>
                    <a:pt x="10" y="79"/>
                  </a:cubicBezTo>
                  <a:cubicBezTo>
                    <a:pt x="38" y="51"/>
                    <a:pt x="38" y="51"/>
                    <a:pt x="38" y="51"/>
                  </a:cubicBezTo>
                  <a:cubicBezTo>
                    <a:pt x="68" y="82"/>
                    <a:pt x="68" y="82"/>
                    <a:pt x="68" y="82"/>
                  </a:cubicBezTo>
                  <a:cubicBezTo>
                    <a:pt x="129" y="21"/>
                    <a:pt x="129" y="21"/>
                    <a:pt x="129" y="21"/>
                  </a:cubicBezTo>
                  <a:cubicBezTo>
                    <a:pt x="129" y="28"/>
                    <a:pt x="129" y="28"/>
                    <a:pt x="129" y="28"/>
                  </a:cubicBezTo>
                  <a:cubicBezTo>
                    <a:pt x="128" y="31"/>
                    <a:pt x="131" y="33"/>
                    <a:pt x="134" y="34"/>
                  </a:cubicBezTo>
                  <a:cubicBezTo>
                    <a:pt x="134" y="34"/>
                    <a:pt x="134" y="34"/>
                    <a:pt x="134" y="34"/>
                  </a:cubicBezTo>
                  <a:cubicBezTo>
                    <a:pt x="137" y="34"/>
                    <a:pt x="140" y="32"/>
                    <a:pt x="140" y="29"/>
                  </a:cubicBezTo>
                  <a:cubicBezTo>
                    <a:pt x="142" y="0"/>
                    <a:pt x="142" y="0"/>
                    <a:pt x="142" y="0"/>
                  </a:cubicBezTo>
                  <a:lnTo>
                    <a:pt x="114" y="3"/>
                  </a:lnTo>
                  <a:close/>
                  <a:moveTo>
                    <a:pt x="95" y="70"/>
                  </a:moveTo>
                  <a:cubicBezTo>
                    <a:pt x="95" y="121"/>
                    <a:pt x="95" y="121"/>
                    <a:pt x="95" y="121"/>
                  </a:cubicBezTo>
                  <a:cubicBezTo>
                    <a:pt x="121" y="121"/>
                    <a:pt x="121" y="121"/>
                    <a:pt x="121" y="121"/>
                  </a:cubicBezTo>
                  <a:cubicBezTo>
                    <a:pt x="124" y="121"/>
                    <a:pt x="127" y="119"/>
                    <a:pt x="127" y="116"/>
                  </a:cubicBezTo>
                  <a:cubicBezTo>
                    <a:pt x="127" y="39"/>
                    <a:pt x="127" y="39"/>
                    <a:pt x="127" y="39"/>
                  </a:cubicBezTo>
                  <a:cubicBezTo>
                    <a:pt x="99" y="66"/>
                    <a:pt x="99" y="66"/>
                    <a:pt x="99" y="66"/>
                  </a:cubicBezTo>
                  <a:lnTo>
                    <a:pt x="95"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68"/>
          <p:cNvGrpSpPr/>
          <p:nvPr/>
        </p:nvGrpSpPr>
        <p:grpSpPr>
          <a:xfrm>
            <a:off x="5035551" y="3403600"/>
            <a:ext cx="3459162" cy="1295400"/>
            <a:chOff x="5035551" y="3403600"/>
            <a:chExt cx="3459162" cy="1295400"/>
          </a:xfrm>
        </p:grpSpPr>
        <p:sp>
          <p:nvSpPr>
            <p:cNvPr id="70" name="Freeform 248"/>
            <p:cNvSpPr>
              <a:spLocks/>
            </p:cNvSpPr>
            <p:nvPr/>
          </p:nvSpPr>
          <p:spPr bwMode="auto">
            <a:xfrm>
              <a:off x="5035551" y="3609975"/>
              <a:ext cx="2878138" cy="882650"/>
            </a:xfrm>
            <a:custGeom>
              <a:avLst/>
              <a:gdLst>
                <a:gd name="T0" fmla="*/ 139 w 907"/>
                <a:gd name="T1" fmla="*/ 278 h 278"/>
                <a:gd name="T2" fmla="*/ 907 w 907"/>
                <a:gd name="T3" fmla="*/ 278 h 278"/>
                <a:gd name="T4" fmla="*/ 907 w 907"/>
                <a:gd name="T5" fmla="*/ 0 h 278"/>
                <a:gd name="T6" fmla="*/ 139 w 907"/>
                <a:gd name="T7" fmla="*/ 0 h 278"/>
                <a:gd name="T8" fmla="*/ 0 w 907"/>
                <a:gd name="T9" fmla="*/ 139 h 278"/>
                <a:gd name="T10" fmla="*/ 0 w 907"/>
                <a:gd name="T11" fmla="*/ 139 h 278"/>
                <a:gd name="T12" fmla="*/ 139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139" y="278"/>
                  </a:moveTo>
                  <a:cubicBezTo>
                    <a:pt x="907" y="278"/>
                    <a:pt x="907" y="278"/>
                    <a:pt x="907" y="278"/>
                  </a:cubicBezTo>
                  <a:cubicBezTo>
                    <a:pt x="907" y="0"/>
                    <a:pt x="907" y="0"/>
                    <a:pt x="907" y="0"/>
                  </a:cubicBezTo>
                  <a:cubicBezTo>
                    <a:pt x="139" y="0"/>
                    <a:pt x="139" y="0"/>
                    <a:pt x="139" y="0"/>
                  </a:cubicBezTo>
                  <a:cubicBezTo>
                    <a:pt x="62" y="0"/>
                    <a:pt x="0" y="62"/>
                    <a:pt x="0" y="139"/>
                  </a:cubicBezTo>
                  <a:cubicBezTo>
                    <a:pt x="0" y="139"/>
                    <a:pt x="0" y="139"/>
                    <a:pt x="0" y="139"/>
                  </a:cubicBezTo>
                  <a:cubicBezTo>
                    <a:pt x="0" y="215"/>
                    <a:pt x="62" y="278"/>
                    <a:pt x="139" y="278"/>
                  </a:cubicBezTo>
                  <a:close/>
                </a:path>
              </a:pathLst>
            </a:custGeom>
            <a:solidFill>
              <a:schemeClr val="tx2"/>
            </a:solidFill>
            <a:ln>
              <a:solidFill>
                <a:schemeClr val="accent2"/>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Rectangle 249"/>
            <p:cNvSpPr>
              <a:spLocks noChangeArrowheads="1"/>
            </p:cNvSpPr>
            <p:nvPr/>
          </p:nvSpPr>
          <p:spPr bwMode="auto">
            <a:xfrm>
              <a:off x="7913688" y="3403600"/>
              <a:ext cx="38100" cy="1295400"/>
            </a:xfrm>
            <a:prstGeom prst="rect">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0"/>
            <p:cNvSpPr>
              <a:spLocks/>
            </p:cNvSpPr>
            <p:nvPr/>
          </p:nvSpPr>
          <p:spPr bwMode="auto">
            <a:xfrm>
              <a:off x="7262813" y="3403600"/>
              <a:ext cx="1231900" cy="1295400"/>
            </a:xfrm>
            <a:custGeom>
              <a:avLst/>
              <a:gdLst>
                <a:gd name="T0" fmla="*/ 434 w 776"/>
                <a:gd name="T1" fmla="*/ 0 h 816"/>
                <a:gd name="T2" fmla="*/ 434 w 776"/>
                <a:gd name="T3" fmla="*/ 130 h 816"/>
                <a:gd name="T4" fmla="*/ 0 w 776"/>
                <a:gd name="T5" fmla="*/ 130 h 816"/>
                <a:gd name="T6" fmla="*/ 198 w 776"/>
                <a:gd name="T7" fmla="*/ 408 h 816"/>
                <a:gd name="T8" fmla="*/ 0 w 776"/>
                <a:gd name="T9" fmla="*/ 686 h 816"/>
                <a:gd name="T10" fmla="*/ 434 w 776"/>
                <a:gd name="T11" fmla="*/ 686 h 816"/>
                <a:gd name="T12" fmla="*/ 434 w 776"/>
                <a:gd name="T13" fmla="*/ 816 h 816"/>
                <a:gd name="T14" fmla="*/ 776 w 776"/>
                <a:gd name="T15" fmla="*/ 408 h 816"/>
                <a:gd name="T16" fmla="*/ 434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434" y="0"/>
                  </a:moveTo>
                  <a:lnTo>
                    <a:pt x="434" y="130"/>
                  </a:lnTo>
                  <a:lnTo>
                    <a:pt x="0" y="130"/>
                  </a:lnTo>
                  <a:lnTo>
                    <a:pt x="198" y="408"/>
                  </a:lnTo>
                  <a:lnTo>
                    <a:pt x="0" y="686"/>
                  </a:lnTo>
                  <a:lnTo>
                    <a:pt x="434" y="686"/>
                  </a:lnTo>
                  <a:lnTo>
                    <a:pt x="434" y="816"/>
                  </a:lnTo>
                  <a:lnTo>
                    <a:pt x="776" y="408"/>
                  </a:lnTo>
                  <a:lnTo>
                    <a:pt x="43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251"/>
            <p:cNvSpPr>
              <a:spLocks/>
            </p:cNvSpPr>
            <p:nvPr/>
          </p:nvSpPr>
          <p:spPr bwMode="auto">
            <a:xfrm>
              <a:off x="7262813" y="3609975"/>
              <a:ext cx="733425" cy="882650"/>
            </a:xfrm>
            <a:custGeom>
              <a:avLst/>
              <a:gdLst>
                <a:gd name="T0" fmla="*/ 180 w 231"/>
                <a:gd name="T1" fmla="*/ 0 h 278"/>
                <a:gd name="T2" fmla="*/ 0 w 231"/>
                <a:gd name="T3" fmla="*/ 0 h 278"/>
                <a:gd name="T4" fmla="*/ 99 w 231"/>
                <a:gd name="T5" fmla="*/ 139 h 278"/>
                <a:gd name="T6" fmla="*/ 0 w 231"/>
                <a:gd name="T7" fmla="*/ 278 h 278"/>
                <a:gd name="T8" fmla="*/ 180 w 231"/>
                <a:gd name="T9" fmla="*/ 278 h 278"/>
                <a:gd name="T10" fmla="*/ 231 w 231"/>
                <a:gd name="T11" fmla="*/ 139 h 278"/>
                <a:gd name="T12" fmla="*/ 180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180" y="0"/>
                  </a:moveTo>
                  <a:cubicBezTo>
                    <a:pt x="0" y="0"/>
                    <a:pt x="0" y="0"/>
                    <a:pt x="0" y="0"/>
                  </a:cubicBezTo>
                  <a:cubicBezTo>
                    <a:pt x="99" y="139"/>
                    <a:pt x="99" y="139"/>
                    <a:pt x="99" y="139"/>
                  </a:cubicBezTo>
                  <a:cubicBezTo>
                    <a:pt x="0" y="278"/>
                    <a:pt x="0" y="278"/>
                    <a:pt x="0" y="278"/>
                  </a:cubicBezTo>
                  <a:cubicBezTo>
                    <a:pt x="180" y="278"/>
                    <a:pt x="180" y="278"/>
                    <a:pt x="180" y="278"/>
                  </a:cubicBezTo>
                  <a:cubicBezTo>
                    <a:pt x="212" y="240"/>
                    <a:pt x="231" y="192"/>
                    <a:pt x="231" y="139"/>
                  </a:cubicBezTo>
                  <a:cubicBezTo>
                    <a:pt x="231" y="86"/>
                    <a:pt x="212" y="37"/>
                    <a:pt x="180"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252"/>
            <p:cNvSpPr>
              <a:spLocks/>
            </p:cNvSpPr>
            <p:nvPr/>
          </p:nvSpPr>
          <p:spPr bwMode="auto">
            <a:xfrm>
              <a:off x="7262813" y="3609975"/>
              <a:ext cx="387350" cy="882650"/>
            </a:xfrm>
            <a:custGeom>
              <a:avLst/>
              <a:gdLst>
                <a:gd name="T0" fmla="*/ 46 w 244"/>
                <a:gd name="T1" fmla="*/ 0 h 556"/>
                <a:gd name="T2" fmla="*/ 0 w 244"/>
                <a:gd name="T3" fmla="*/ 0 h 556"/>
                <a:gd name="T4" fmla="*/ 198 w 244"/>
                <a:gd name="T5" fmla="*/ 278 h 556"/>
                <a:gd name="T6" fmla="*/ 0 w 244"/>
                <a:gd name="T7" fmla="*/ 556 h 556"/>
                <a:gd name="T8" fmla="*/ 46 w 244"/>
                <a:gd name="T9" fmla="*/ 556 h 556"/>
                <a:gd name="T10" fmla="*/ 244 w 244"/>
                <a:gd name="T11" fmla="*/ 278 h 556"/>
                <a:gd name="T12" fmla="*/ 46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46" y="0"/>
                  </a:moveTo>
                  <a:lnTo>
                    <a:pt x="0" y="0"/>
                  </a:lnTo>
                  <a:lnTo>
                    <a:pt x="198" y="278"/>
                  </a:lnTo>
                  <a:lnTo>
                    <a:pt x="0" y="556"/>
                  </a:lnTo>
                  <a:lnTo>
                    <a:pt x="46" y="556"/>
                  </a:lnTo>
                  <a:lnTo>
                    <a:pt x="244" y="278"/>
                  </a:lnTo>
                  <a:lnTo>
                    <a:pt x="46"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66"/>
            <p:cNvSpPr>
              <a:spLocks noEditPoints="1"/>
            </p:cNvSpPr>
            <p:nvPr/>
          </p:nvSpPr>
          <p:spPr bwMode="auto">
            <a:xfrm>
              <a:off x="7735888" y="3829050"/>
              <a:ext cx="384175" cy="377825"/>
            </a:xfrm>
            <a:custGeom>
              <a:avLst/>
              <a:gdLst>
                <a:gd name="T0" fmla="*/ 43 w 121"/>
                <a:gd name="T1" fmla="*/ 71 h 119"/>
                <a:gd name="T2" fmla="*/ 78 w 121"/>
                <a:gd name="T3" fmla="*/ 71 h 119"/>
                <a:gd name="T4" fmla="*/ 87 w 121"/>
                <a:gd name="T5" fmla="*/ 65 h 119"/>
                <a:gd name="T6" fmla="*/ 34 w 121"/>
                <a:gd name="T7" fmla="*/ 65 h 119"/>
                <a:gd name="T8" fmla="*/ 43 w 121"/>
                <a:gd name="T9" fmla="*/ 71 h 119"/>
                <a:gd name="T10" fmla="*/ 60 w 121"/>
                <a:gd name="T11" fmla="*/ 82 h 119"/>
                <a:gd name="T12" fmla="*/ 62 w 121"/>
                <a:gd name="T13" fmla="*/ 82 h 119"/>
                <a:gd name="T14" fmla="*/ 70 w 121"/>
                <a:gd name="T15" fmla="*/ 77 h 119"/>
                <a:gd name="T16" fmla="*/ 51 w 121"/>
                <a:gd name="T17" fmla="*/ 77 h 119"/>
                <a:gd name="T18" fmla="*/ 60 w 121"/>
                <a:gd name="T19" fmla="*/ 82 h 119"/>
                <a:gd name="T20" fmla="*/ 118 w 121"/>
                <a:gd name="T21" fmla="*/ 37 h 119"/>
                <a:gd name="T22" fmla="*/ 65 w 121"/>
                <a:gd name="T23" fmla="*/ 2 h 119"/>
                <a:gd name="T24" fmla="*/ 56 w 121"/>
                <a:gd name="T25" fmla="*/ 2 h 119"/>
                <a:gd name="T26" fmla="*/ 4 w 121"/>
                <a:gd name="T27" fmla="*/ 37 h 119"/>
                <a:gd name="T28" fmla="*/ 0 w 121"/>
                <a:gd name="T29" fmla="*/ 43 h 119"/>
                <a:gd name="T30" fmla="*/ 0 w 121"/>
                <a:gd name="T31" fmla="*/ 112 h 119"/>
                <a:gd name="T32" fmla="*/ 8 w 121"/>
                <a:gd name="T33" fmla="*/ 119 h 119"/>
                <a:gd name="T34" fmla="*/ 113 w 121"/>
                <a:gd name="T35" fmla="*/ 119 h 119"/>
                <a:gd name="T36" fmla="*/ 121 w 121"/>
                <a:gd name="T37" fmla="*/ 112 h 119"/>
                <a:gd name="T38" fmla="*/ 121 w 121"/>
                <a:gd name="T39" fmla="*/ 43 h 119"/>
                <a:gd name="T40" fmla="*/ 118 w 121"/>
                <a:gd name="T41" fmla="*/ 37 h 119"/>
                <a:gd name="T42" fmla="*/ 113 w 121"/>
                <a:gd name="T43" fmla="*/ 54 h 119"/>
                <a:gd name="T44" fmla="*/ 61 w 121"/>
                <a:gd name="T45" fmla="*/ 90 h 119"/>
                <a:gd name="T46" fmla="*/ 8 w 121"/>
                <a:gd name="T47" fmla="*/ 54 h 119"/>
                <a:gd name="T48" fmla="*/ 8 w 121"/>
                <a:gd name="T49" fmla="*/ 47 h 119"/>
                <a:gd name="T50" fmla="*/ 12 w 121"/>
                <a:gd name="T51" fmla="*/ 43 h 119"/>
                <a:gd name="T52" fmla="*/ 109 w 121"/>
                <a:gd name="T53" fmla="*/ 43 h 119"/>
                <a:gd name="T54" fmla="*/ 113 w 121"/>
                <a:gd name="T55" fmla="*/ 47 h 119"/>
                <a:gd name="T56" fmla="*/ 113 w 121"/>
                <a:gd name="T57" fmla="*/ 54 h 119"/>
                <a:gd name="T58" fmla="*/ 25 w 121"/>
                <a:gd name="T59" fmla="*/ 59 h 119"/>
                <a:gd name="T60" fmla="*/ 26 w 121"/>
                <a:gd name="T61" fmla="*/ 60 h 119"/>
                <a:gd name="T62" fmla="*/ 95 w 121"/>
                <a:gd name="T63" fmla="*/ 60 h 119"/>
                <a:gd name="T64" fmla="*/ 97 w 121"/>
                <a:gd name="T65" fmla="*/ 59 h 119"/>
                <a:gd name="T66" fmla="*/ 97 w 121"/>
                <a:gd name="T67" fmla="*/ 54 h 119"/>
                <a:gd name="T68" fmla="*/ 25 w 121"/>
                <a:gd name="T69" fmla="*/ 54 h 119"/>
                <a:gd name="T70" fmla="*/ 25 w 121"/>
                <a:gd name="T71"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43" y="71"/>
                  </a:moveTo>
                  <a:cubicBezTo>
                    <a:pt x="78" y="71"/>
                    <a:pt x="78" y="71"/>
                    <a:pt x="78" y="71"/>
                  </a:cubicBezTo>
                  <a:cubicBezTo>
                    <a:pt x="87" y="65"/>
                    <a:pt x="87" y="65"/>
                    <a:pt x="87" y="65"/>
                  </a:cubicBezTo>
                  <a:cubicBezTo>
                    <a:pt x="34" y="65"/>
                    <a:pt x="34" y="65"/>
                    <a:pt x="34" y="65"/>
                  </a:cubicBezTo>
                  <a:lnTo>
                    <a:pt x="43" y="71"/>
                  </a:lnTo>
                  <a:close/>
                  <a:moveTo>
                    <a:pt x="60" y="82"/>
                  </a:moveTo>
                  <a:cubicBezTo>
                    <a:pt x="62" y="82"/>
                    <a:pt x="62" y="82"/>
                    <a:pt x="62" y="82"/>
                  </a:cubicBezTo>
                  <a:cubicBezTo>
                    <a:pt x="70" y="77"/>
                    <a:pt x="70" y="77"/>
                    <a:pt x="70" y="77"/>
                  </a:cubicBezTo>
                  <a:cubicBezTo>
                    <a:pt x="51" y="77"/>
                    <a:pt x="51" y="77"/>
                    <a:pt x="51" y="77"/>
                  </a:cubicBezTo>
                  <a:lnTo>
                    <a:pt x="60" y="82"/>
                  </a:lnTo>
                  <a:close/>
                  <a:moveTo>
                    <a:pt x="118" y="37"/>
                  </a:moveTo>
                  <a:cubicBezTo>
                    <a:pt x="65" y="2"/>
                    <a:pt x="65" y="2"/>
                    <a:pt x="65" y="2"/>
                  </a:cubicBezTo>
                  <a:cubicBezTo>
                    <a:pt x="62" y="0"/>
                    <a:pt x="59" y="0"/>
                    <a:pt x="56" y="2"/>
                  </a:cubicBezTo>
                  <a:cubicBezTo>
                    <a:pt x="4" y="37"/>
                    <a:pt x="4" y="37"/>
                    <a:pt x="4" y="37"/>
                  </a:cubicBezTo>
                  <a:cubicBezTo>
                    <a:pt x="2" y="39"/>
                    <a:pt x="0" y="41"/>
                    <a:pt x="0" y="43"/>
                  </a:cubicBezTo>
                  <a:cubicBezTo>
                    <a:pt x="0" y="112"/>
                    <a:pt x="0" y="112"/>
                    <a:pt x="0" y="112"/>
                  </a:cubicBezTo>
                  <a:cubicBezTo>
                    <a:pt x="0" y="116"/>
                    <a:pt x="4" y="119"/>
                    <a:pt x="8" y="119"/>
                  </a:cubicBezTo>
                  <a:cubicBezTo>
                    <a:pt x="113" y="119"/>
                    <a:pt x="113" y="119"/>
                    <a:pt x="113" y="119"/>
                  </a:cubicBezTo>
                  <a:cubicBezTo>
                    <a:pt x="117" y="119"/>
                    <a:pt x="121" y="116"/>
                    <a:pt x="121" y="112"/>
                  </a:cubicBezTo>
                  <a:cubicBezTo>
                    <a:pt x="121" y="43"/>
                    <a:pt x="121" y="43"/>
                    <a:pt x="121" y="43"/>
                  </a:cubicBezTo>
                  <a:cubicBezTo>
                    <a:pt x="121" y="41"/>
                    <a:pt x="120" y="39"/>
                    <a:pt x="118" y="37"/>
                  </a:cubicBezTo>
                  <a:close/>
                  <a:moveTo>
                    <a:pt x="113" y="54"/>
                  </a:moveTo>
                  <a:cubicBezTo>
                    <a:pt x="61" y="90"/>
                    <a:pt x="61" y="90"/>
                    <a:pt x="61" y="90"/>
                  </a:cubicBezTo>
                  <a:cubicBezTo>
                    <a:pt x="8" y="54"/>
                    <a:pt x="8" y="54"/>
                    <a:pt x="8" y="54"/>
                  </a:cubicBezTo>
                  <a:cubicBezTo>
                    <a:pt x="8" y="47"/>
                    <a:pt x="8" y="47"/>
                    <a:pt x="8" y="47"/>
                  </a:cubicBezTo>
                  <a:cubicBezTo>
                    <a:pt x="8" y="45"/>
                    <a:pt x="10" y="43"/>
                    <a:pt x="12" y="43"/>
                  </a:cubicBezTo>
                  <a:cubicBezTo>
                    <a:pt x="109" y="43"/>
                    <a:pt x="109" y="43"/>
                    <a:pt x="109" y="43"/>
                  </a:cubicBezTo>
                  <a:cubicBezTo>
                    <a:pt x="111" y="43"/>
                    <a:pt x="113" y="45"/>
                    <a:pt x="113" y="47"/>
                  </a:cubicBezTo>
                  <a:lnTo>
                    <a:pt x="113" y="54"/>
                  </a:lnTo>
                  <a:close/>
                  <a:moveTo>
                    <a:pt x="25" y="59"/>
                  </a:moveTo>
                  <a:cubicBezTo>
                    <a:pt x="26" y="60"/>
                    <a:pt x="26" y="60"/>
                    <a:pt x="26" y="60"/>
                  </a:cubicBezTo>
                  <a:cubicBezTo>
                    <a:pt x="95" y="60"/>
                    <a:pt x="95" y="60"/>
                    <a:pt x="95" y="60"/>
                  </a:cubicBezTo>
                  <a:cubicBezTo>
                    <a:pt x="97" y="59"/>
                    <a:pt x="97" y="59"/>
                    <a:pt x="97" y="59"/>
                  </a:cubicBezTo>
                  <a:cubicBezTo>
                    <a:pt x="97" y="54"/>
                    <a:pt x="97" y="54"/>
                    <a:pt x="97" y="54"/>
                  </a:cubicBezTo>
                  <a:cubicBezTo>
                    <a:pt x="25" y="54"/>
                    <a:pt x="25" y="54"/>
                    <a:pt x="25" y="54"/>
                  </a:cubicBezTo>
                  <a:lnTo>
                    <a:pt x="25"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dirty="0" smtClean="0"/>
              <a:t>Arrow Infographic</a:t>
            </a:r>
            <a:endParaRPr lang="en-US" dirty="0"/>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10</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grpSp>
        <p:nvGrpSpPr>
          <p:cNvPr id="7" name="Group 6"/>
          <p:cNvGrpSpPr/>
          <p:nvPr/>
        </p:nvGrpSpPr>
        <p:grpSpPr>
          <a:xfrm>
            <a:off x="1985942" y="2118753"/>
            <a:ext cx="2063543" cy="654136"/>
            <a:chOff x="1706874" y="3442854"/>
            <a:chExt cx="1568982" cy="654136"/>
          </a:xfrm>
        </p:grpSpPr>
        <p:sp>
          <p:nvSpPr>
            <p:cNvPr id="8" name="TextBox 7"/>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a:t>
              </a:r>
            </a:p>
            <a:p>
              <a:pPr>
                <a:lnSpc>
                  <a:spcPts val="1400"/>
                </a:lnSpc>
              </a:pPr>
              <a:r>
                <a:rPr lang="es-ES" sz="1000" dirty="0">
                  <a:solidFill>
                    <a:schemeClr val="bg2"/>
                  </a:solidFill>
                </a:rPr>
                <a:t>dolor </a:t>
              </a:r>
              <a:r>
                <a:rPr lang="es-ES" sz="1000" dirty="0" err="1">
                  <a:solidFill>
                    <a:schemeClr val="bg2"/>
                  </a:solidFill>
                </a:rPr>
                <a:t>on</a:t>
              </a:r>
              <a:r>
                <a:rPr lang="es-ES" sz="1000" dirty="0">
                  <a:solidFill>
                    <a:schemeClr val="bg2"/>
                  </a:solidFill>
                </a:rPr>
                <a:t> </a:t>
              </a:r>
              <a:r>
                <a:rPr lang="es-ES" sz="1000" dirty="0" err="1">
                  <a:solidFill>
                    <a:schemeClr val="bg2"/>
                  </a:solidFill>
                </a:rPr>
                <a:t>denean</a:t>
              </a:r>
              <a:r>
                <a:rPr lang="es-ES" sz="1000" dirty="0">
                  <a:solidFill>
                    <a:schemeClr val="bg2"/>
                  </a:solidFill>
                </a:rPr>
                <a:t>.</a:t>
              </a:r>
              <a:endParaRPr lang="en-US" sz="1000" dirty="0">
                <a:solidFill>
                  <a:schemeClr val="bg2"/>
                </a:solidFill>
              </a:endParaRPr>
            </a:p>
          </p:txBody>
        </p:sp>
        <p:sp>
          <p:nvSpPr>
            <p:cNvPr id="9" name="TextBox 8"/>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dirty="0" smtClean="0">
                  <a:solidFill>
                    <a:schemeClr val="bg1"/>
                  </a:solidFill>
                </a:rPr>
                <a:t>Dummy Title</a:t>
              </a:r>
              <a:endParaRPr lang="en-US" sz="1600" b="1" dirty="0">
                <a:solidFill>
                  <a:schemeClr val="bg1"/>
                </a:solidFill>
              </a:endParaRPr>
            </a:p>
          </p:txBody>
        </p:sp>
      </p:grpSp>
      <p:grpSp>
        <p:nvGrpSpPr>
          <p:cNvPr id="10" name="Group 9"/>
          <p:cNvGrpSpPr/>
          <p:nvPr/>
        </p:nvGrpSpPr>
        <p:grpSpPr>
          <a:xfrm>
            <a:off x="5103215" y="2118753"/>
            <a:ext cx="2063543" cy="654136"/>
            <a:chOff x="1706874" y="3442854"/>
            <a:chExt cx="1568982" cy="654136"/>
          </a:xfrm>
        </p:grpSpPr>
        <p:sp>
          <p:nvSpPr>
            <p:cNvPr id="11" name="TextBox 10"/>
            <p:cNvSpPr txBox="1">
              <a:spLocks/>
            </p:cNvSpPr>
            <p:nvPr/>
          </p:nvSpPr>
          <p:spPr>
            <a:xfrm>
              <a:off x="1706874" y="3723684"/>
              <a:ext cx="1568982" cy="373306"/>
            </a:xfrm>
            <a:prstGeom prst="rect">
              <a:avLst/>
            </a:prstGeom>
            <a:noFill/>
          </p:spPr>
          <p:txBody>
            <a:bodyPr wrap="square" lIns="0" tIns="0" rIns="0" bIns="0" rtlCol="0">
              <a:noAutofit/>
            </a:bodyPr>
            <a:lstStyle/>
            <a:p>
              <a:pPr algn="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a:t>
              </a:r>
            </a:p>
            <a:p>
              <a:pPr algn="r">
                <a:lnSpc>
                  <a:spcPts val="1400"/>
                </a:lnSpc>
              </a:pPr>
              <a:r>
                <a:rPr lang="es-ES" sz="1000" dirty="0">
                  <a:solidFill>
                    <a:schemeClr val="bg2"/>
                  </a:solidFill>
                </a:rPr>
                <a:t>dolor </a:t>
              </a:r>
              <a:r>
                <a:rPr lang="es-ES" sz="1000" dirty="0" err="1">
                  <a:solidFill>
                    <a:schemeClr val="bg2"/>
                  </a:solidFill>
                </a:rPr>
                <a:t>on</a:t>
              </a:r>
              <a:r>
                <a:rPr lang="es-ES" sz="1000" dirty="0">
                  <a:solidFill>
                    <a:schemeClr val="bg2"/>
                  </a:solidFill>
                </a:rPr>
                <a:t> </a:t>
              </a:r>
              <a:r>
                <a:rPr lang="es-ES" sz="1000" dirty="0" err="1">
                  <a:solidFill>
                    <a:schemeClr val="bg2"/>
                  </a:solidFill>
                </a:rPr>
                <a:t>denean</a:t>
              </a:r>
              <a:r>
                <a:rPr lang="es-ES" sz="1000" dirty="0">
                  <a:solidFill>
                    <a:schemeClr val="bg2"/>
                  </a:solidFill>
                </a:rPr>
                <a:t>.</a:t>
              </a:r>
              <a:endParaRPr lang="en-US" sz="1000" dirty="0">
                <a:solidFill>
                  <a:schemeClr val="bg2"/>
                </a:solidFill>
              </a:endParaRPr>
            </a:p>
          </p:txBody>
        </p:sp>
        <p:sp>
          <p:nvSpPr>
            <p:cNvPr id="12" name="TextBox 11"/>
            <p:cNvSpPr txBox="1">
              <a:spLocks/>
            </p:cNvSpPr>
            <p:nvPr/>
          </p:nvSpPr>
          <p:spPr>
            <a:xfrm>
              <a:off x="1706874" y="3442854"/>
              <a:ext cx="1568982" cy="246221"/>
            </a:xfrm>
            <a:prstGeom prst="rect">
              <a:avLst/>
            </a:prstGeom>
            <a:noFill/>
          </p:spPr>
          <p:txBody>
            <a:bodyPr wrap="square" lIns="0" tIns="0" rIns="0" bIns="0" rtlCol="0">
              <a:noAutofit/>
            </a:bodyPr>
            <a:lstStyle/>
            <a:p>
              <a:pPr algn="r"/>
              <a:r>
                <a:rPr lang="en-US" sz="1600" b="1" dirty="0" smtClean="0">
                  <a:solidFill>
                    <a:schemeClr val="bg1"/>
                  </a:solidFill>
                </a:rPr>
                <a:t>Dummy Title</a:t>
              </a:r>
              <a:endParaRPr lang="en-US" sz="1600" b="1" dirty="0">
                <a:solidFill>
                  <a:schemeClr val="bg1"/>
                </a:solidFill>
              </a:endParaRPr>
            </a:p>
          </p:txBody>
        </p:sp>
      </p:grpSp>
      <p:sp>
        <p:nvSpPr>
          <p:cNvPr id="13" name="TextBox 12"/>
          <p:cNvSpPr txBox="1">
            <a:spLocks/>
          </p:cNvSpPr>
          <p:nvPr/>
        </p:nvSpPr>
        <p:spPr>
          <a:xfrm>
            <a:off x="4154143" y="2228348"/>
            <a:ext cx="835716" cy="438710"/>
          </a:xfrm>
          <a:prstGeom prst="rect">
            <a:avLst/>
          </a:prstGeom>
          <a:noFill/>
        </p:spPr>
        <p:txBody>
          <a:bodyPr wrap="square" lIns="0" tIns="0" rIns="0" bIns="0" rtlCol="0" anchor="ctr">
            <a:noAutofit/>
          </a:bodyPr>
          <a:lstStyle/>
          <a:p>
            <a:pPr algn="ctr"/>
            <a:r>
              <a:rPr lang="en-US" sz="2800" b="1" dirty="0" smtClean="0">
                <a:solidFill>
                  <a:schemeClr val="bg2"/>
                </a:solidFill>
              </a:rPr>
              <a:t>VS</a:t>
            </a:r>
            <a:endParaRPr lang="en-US" sz="2800" b="1" dirty="0">
              <a:solidFill>
                <a:schemeClr val="bg2"/>
              </a:solidFill>
            </a:endParaRPr>
          </a:p>
        </p:txBody>
      </p:sp>
      <p:sp>
        <p:nvSpPr>
          <p:cNvPr id="14" name="TextBox 13"/>
          <p:cNvSpPr txBox="1">
            <a:spLocks/>
          </p:cNvSpPr>
          <p:nvPr/>
        </p:nvSpPr>
        <p:spPr>
          <a:xfrm>
            <a:off x="1439655" y="1679145"/>
            <a:ext cx="6264694" cy="244658"/>
          </a:xfrm>
          <a:prstGeom prst="rect">
            <a:avLst/>
          </a:prstGeom>
          <a:noFill/>
        </p:spPr>
        <p:txBody>
          <a:bodyPr wrap="square" lIns="0" tIns="0" rIns="0" bIns="0" rtlCol="0">
            <a:noAutofit/>
          </a:bodyPr>
          <a:lstStyle/>
          <a:p>
            <a:pPr algn="ctr">
              <a:lnSpc>
                <a:spcPts val="1400"/>
              </a:lnSpc>
            </a:pPr>
            <a:r>
              <a:rPr lang="es-ES" sz="1200" i="1" dirty="0" err="1">
                <a:solidFill>
                  <a:schemeClr val="accent1"/>
                </a:solidFill>
              </a:rPr>
              <a:t>Aenean</a:t>
            </a:r>
            <a:r>
              <a:rPr lang="es-ES" sz="1200" i="1" dirty="0">
                <a:solidFill>
                  <a:schemeClr val="accent1"/>
                </a:solidFill>
              </a:rPr>
              <a:t> commodo </a:t>
            </a:r>
            <a:r>
              <a:rPr lang="es-ES" sz="1200" i="1" dirty="0" err="1">
                <a:solidFill>
                  <a:schemeClr val="accent1"/>
                </a:solidFill>
              </a:rPr>
              <a:t>ligula</a:t>
            </a:r>
            <a:r>
              <a:rPr lang="es-ES" sz="1200" i="1" dirty="0">
                <a:solidFill>
                  <a:schemeClr val="accent1"/>
                </a:solidFill>
              </a:rPr>
              <a:t> </a:t>
            </a:r>
            <a:r>
              <a:rPr lang="es-ES" sz="1200" i="1" dirty="0" err="1">
                <a:solidFill>
                  <a:schemeClr val="accent1"/>
                </a:solidFill>
              </a:rPr>
              <a:t>eget</a:t>
            </a:r>
            <a:r>
              <a:rPr lang="es-ES" sz="1200" i="1" dirty="0">
                <a:solidFill>
                  <a:schemeClr val="accent1"/>
                </a:solidFill>
              </a:rPr>
              <a:t> dolor. </a:t>
            </a:r>
            <a:r>
              <a:rPr lang="es-ES" sz="1200" i="1" dirty="0" err="1">
                <a:solidFill>
                  <a:schemeClr val="accent1"/>
                </a:solidFill>
              </a:rPr>
              <a:t>Gdenean</a:t>
            </a:r>
            <a:r>
              <a:rPr lang="es-ES" sz="1200" i="1" dirty="0">
                <a:solidFill>
                  <a:schemeClr val="accent1"/>
                </a:solidFill>
              </a:rPr>
              <a:t> </a:t>
            </a:r>
            <a:r>
              <a:rPr lang="es-ES" sz="1200" i="1" dirty="0" err="1">
                <a:solidFill>
                  <a:schemeClr val="accent1"/>
                </a:solidFill>
              </a:rPr>
              <a:t>massa</a:t>
            </a:r>
            <a:r>
              <a:rPr lang="es-ES" sz="1200" i="1" dirty="0">
                <a:solidFill>
                  <a:schemeClr val="accent1"/>
                </a:solidFill>
              </a:rPr>
              <a:t> </a:t>
            </a:r>
            <a:r>
              <a:rPr lang="es-ES" sz="1200" i="1" dirty="0" err="1">
                <a:solidFill>
                  <a:schemeClr val="accent1"/>
                </a:solidFill>
              </a:rPr>
              <a:t>um</a:t>
            </a:r>
            <a:r>
              <a:rPr lang="es-ES" sz="1200" i="1" dirty="0">
                <a:solidFill>
                  <a:schemeClr val="accent1"/>
                </a:solidFill>
              </a:rPr>
              <a:t> </a:t>
            </a:r>
            <a:r>
              <a:rPr lang="es-ES" sz="1200" i="1" dirty="0" err="1">
                <a:solidFill>
                  <a:schemeClr val="accent1"/>
                </a:solidFill>
              </a:rPr>
              <a:t>sociis</a:t>
            </a:r>
            <a:r>
              <a:rPr lang="es-ES" sz="1200" i="1" dirty="0">
                <a:solidFill>
                  <a:schemeClr val="accent1"/>
                </a:solidFill>
              </a:rPr>
              <a:t> </a:t>
            </a:r>
            <a:r>
              <a:rPr lang="es-ES" sz="1200" i="1" dirty="0" err="1">
                <a:solidFill>
                  <a:schemeClr val="accent1"/>
                </a:solidFill>
              </a:rPr>
              <a:t>natoque</a:t>
            </a:r>
            <a:r>
              <a:rPr lang="es-ES" sz="1200" i="1" dirty="0">
                <a:solidFill>
                  <a:schemeClr val="accent1"/>
                </a:solidFill>
              </a:rPr>
              <a:t> </a:t>
            </a:r>
            <a:r>
              <a:rPr lang="es-ES" sz="1200" i="1" dirty="0" err="1">
                <a:solidFill>
                  <a:schemeClr val="accent1"/>
                </a:solidFill>
              </a:rPr>
              <a:t>penatibus</a:t>
            </a:r>
            <a:r>
              <a:rPr lang="es-ES" sz="1200" i="1" dirty="0">
                <a:solidFill>
                  <a:schemeClr val="accent1"/>
                </a:solidFill>
              </a:rPr>
              <a:t> et?</a:t>
            </a:r>
            <a:endParaRPr lang="en-US" sz="1200" i="1" dirty="0">
              <a:solidFill>
                <a:schemeClr val="accent1"/>
              </a:solidFill>
            </a:endParaRPr>
          </a:p>
        </p:txBody>
      </p:sp>
      <p:grpSp>
        <p:nvGrpSpPr>
          <p:cNvPr id="17" name="Group 16"/>
          <p:cNvGrpSpPr/>
          <p:nvPr/>
        </p:nvGrpSpPr>
        <p:grpSpPr>
          <a:xfrm>
            <a:off x="1985942" y="3715984"/>
            <a:ext cx="2063543" cy="654136"/>
            <a:chOff x="1706874" y="3442854"/>
            <a:chExt cx="1568982" cy="654136"/>
          </a:xfrm>
        </p:grpSpPr>
        <p:sp>
          <p:nvSpPr>
            <p:cNvPr id="23" name="TextBox 22"/>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a:t>
              </a:r>
            </a:p>
            <a:p>
              <a:pPr>
                <a:lnSpc>
                  <a:spcPts val="1400"/>
                </a:lnSpc>
              </a:pPr>
              <a:r>
                <a:rPr lang="es-ES" sz="1000" dirty="0">
                  <a:solidFill>
                    <a:schemeClr val="bg2"/>
                  </a:solidFill>
                </a:rPr>
                <a:t>dolor </a:t>
              </a:r>
              <a:r>
                <a:rPr lang="es-ES" sz="1000" dirty="0" err="1">
                  <a:solidFill>
                    <a:schemeClr val="bg2"/>
                  </a:solidFill>
                </a:rPr>
                <a:t>on</a:t>
              </a:r>
              <a:r>
                <a:rPr lang="es-ES" sz="1000" dirty="0">
                  <a:solidFill>
                    <a:schemeClr val="bg2"/>
                  </a:solidFill>
                </a:rPr>
                <a:t> </a:t>
              </a:r>
              <a:r>
                <a:rPr lang="es-ES" sz="1000" dirty="0" err="1">
                  <a:solidFill>
                    <a:schemeClr val="bg2"/>
                  </a:solidFill>
                </a:rPr>
                <a:t>denean</a:t>
              </a:r>
              <a:r>
                <a:rPr lang="es-ES" sz="1000" dirty="0">
                  <a:solidFill>
                    <a:schemeClr val="bg2"/>
                  </a:solidFill>
                </a:rPr>
                <a:t>.</a:t>
              </a:r>
              <a:endParaRPr lang="en-US" sz="1000" dirty="0">
                <a:solidFill>
                  <a:schemeClr val="bg2"/>
                </a:solidFill>
              </a:endParaRPr>
            </a:p>
          </p:txBody>
        </p:sp>
        <p:sp>
          <p:nvSpPr>
            <p:cNvPr id="24" name="TextBox 23"/>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dirty="0" smtClean="0">
                  <a:solidFill>
                    <a:schemeClr val="bg1"/>
                  </a:solidFill>
                </a:rPr>
                <a:t>Dummy Title</a:t>
              </a:r>
              <a:endParaRPr lang="en-US" sz="1600" b="1" dirty="0">
                <a:solidFill>
                  <a:schemeClr val="bg1"/>
                </a:solidFill>
              </a:endParaRPr>
            </a:p>
          </p:txBody>
        </p:sp>
      </p:grpSp>
      <p:grpSp>
        <p:nvGrpSpPr>
          <p:cNvPr id="18" name="Group 17"/>
          <p:cNvGrpSpPr/>
          <p:nvPr/>
        </p:nvGrpSpPr>
        <p:grpSpPr>
          <a:xfrm>
            <a:off x="5103215" y="3715984"/>
            <a:ext cx="2063543" cy="654136"/>
            <a:chOff x="1706874" y="3442854"/>
            <a:chExt cx="1568982" cy="654136"/>
          </a:xfrm>
        </p:grpSpPr>
        <p:sp>
          <p:nvSpPr>
            <p:cNvPr id="21" name="TextBox 20"/>
            <p:cNvSpPr txBox="1">
              <a:spLocks/>
            </p:cNvSpPr>
            <p:nvPr/>
          </p:nvSpPr>
          <p:spPr>
            <a:xfrm>
              <a:off x="1706874" y="3723684"/>
              <a:ext cx="1568982" cy="373306"/>
            </a:xfrm>
            <a:prstGeom prst="rect">
              <a:avLst/>
            </a:prstGeom>
            <a:noFill/>
          </p:spPr>
          <p:txBody>
            <a:bodyPr wrap="square" lIns="0" tIns="0" rIns="0" bIns="0" rtlCol="0">
              <a:noAutofit/>
            </a:bodyPr>
            <a:lstStyle/>
            <a:p>
              <a:pPr algn="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a:t>
              </a:r>
            </a:p>
            <a:p>
              <a:pPr algn="r">
                <a:lnSpc>
                  <a:spcPts val="1400"/>
                </a:lnSpc>
              </a:pPr>
              <a:r>
                <a:rPr lang="es-ES" sz="1000" dirty="0">
                  <a:solidFill>
                    <a:schemeClr val="bg2"/>
                  </a:solidFill>
                </a:rPr>
                <a:t>dolor </a:t>
              </a:r>
              <a:r>
                <a:rPr lang="es-ES" sz="1000" dirty="0" err="1">
                  <a:solidFill>
                    <a:schemeClr val="bg2"/>
                  </a:solidFill>
                </a:rPr>
                <a:t>on</a:t>
              </a:r>
              <a:r>
                <a:rPr lang="es-ES" sz="1000" dirty="0">
                  <a:solidFill>
                    <a:schemeClr val="bg2"/>
                  </a:solidFill>
                </a:rPr>
                <a:t> </a:t>
              </a:r>
              <a:r>
                <a:rPr lang="es-ES" sz="1000" dirty="0" err="1">
                  <a:solidFill>
                    <a:schemeClr val="bg2"/>
                  </a:solidFill>
                </a:rPr>
                <a:t>denean</a:t>
              </a:r>
              <a:r>
                <a:rPr lang="es-ES" sz="1000" dirty="0">
                  <a:solidFill>
                    <a:schemeClr val="bg2"/>
                  </a:solidFill>
                </a:rPr>
                <a:t>.</a:t>
              </a:r>
              <a:endParaRPr lang="en-US" sz="1000" dirty="0">
                <a:solidFill>
                  <a:schemeClr val="bg2"/>
                </a:solidFill>
              </a:endParaRPr>
            </a:p>
          </p:txBody>
        </p:sp>
        <p:sp>
          <p:nvSpPr>
            <p:cNvPr id="22" name="TextBox 21"/>
            <p:cNvSpPr txBox="1">
              <a:spLocks/>
            </p:cNvSpPr>
            <p:nvPr/>
          </p:nvSpPr>
          <p:spPr>
            <a:xfrm>
              <a:off x="1706874" y="3442854"/>
              <a:ext cx="1568982" cy="246221"/>
            </a:xfrm>
            <a:prstGeom prst="rect">
              <a:avLst/>
            </a:prstGeom>
            <a:noFill/>
          </p:spPr>
          <p:txBody>
            <a:bodyPr wrap="square" lIns="0" tIns="0" rIns="0" bIns="0" rtlCol="0">
              <a:noAutofit/>
            </a:bodyPr>
            <a:lstStyle/>
            <a:p>
              <a:pPr algn="r"/>
              <a:r>
                <a:rPr lang="en-US" sz="1600" b="1" dirty="0" smtClean="0">
                  <a:solidFill>
                    <a:schemeClr val="bg1"/>
                  </a:solidFill>
                </a:rPr>
                <a:t>Dummy Title</a:t>
              </a:r>
              <a:endParaRPr lang="en-US" sz="1600" b="1" dirty="0">
                <a:solidFill>
                  <a:schemeClr val="bg1"/>
                </a:solidFill>
              </a:endParaRPr>
            </a:p>
          </p:txBody>
        </p:sp>
      </p:grpSp>
      <p:sp>
        <p:nvSpPr>
          <p:cNvPr id="19" name="TextBox 18"/>
          <p:cNvSpPr txBox="1">
            <a:spLocks/>
          </p:cNvSpPr>
          <p:nvPr/>
        </p:nvSpPr>
        <p:spPr>
          <a:xfrm>
            <a:off x="4154143" y="3825579"/>
            <a:ext cx="835716" cy="438710"/>
          </a:xfrm>
          <a:prstGeom prst="rect">
            <a:avLst/>
          </a:prstGeom>
          <a:noFill/>
        </p:spPr>
        <p:txBody>
          <a:bodyPr wrap="square" lIns="0" tIns="0" rIns="0" bIns="0" rtlCol="0" anchor="ctr">
            <a:noAutofit/>
          </a:bodyPr>
          <a:lstStyle/>
          <a:p>
            <a:pPr algn="ctr"/>
            <a:r>
              <a:rPr lang="en-US" sz="2800" b="1" dirty="0" smtClean="0">
                <a:solidFill>
                  <a:schemeClr val="bg2"/>
                </a:solidFill>
              </a:rPr>
              <a:t>VS</a:t>
            </a:r>
            <a:endParaRPr lang="en-US" sz="2800" b="1" dirty="0">
              <a:solidFill>
                <a:schemeClr val="bg2"/>
              </a:solidFill>
            </a:endParaRPr>
          </a:p>
        </p:txBody>
      </p:sp>
      <p:sp>
        <p:nvSpPr>
          <p:cNvPr id="20" name="TextBox 19"/>
          <p:cNvSpPr txBox="1">
            <a:spLocks/>
          </p:cNvSpPr>
          <p:nvPr/>
        </p:nvSpPr>
        <p:spPr>
          <a:xfrm>
            <a:off x="1439655" y="3276376"/>
            <a:ext cx="6264694" cy="244658"/>
          </a:xfrm>
          <a:prstGeom prst="rect">
            <a:avLst/>
          </a:prstGeom>
          <a:noFill/>
        </p:spPr>
        <p:txBody>
          <a:bodyPr wrap="square" lIns="0" tIns="0" rIns="0" bIns="0" rtlCol="0">
            <a:noAutofit/>
          </a:bodyPr>
          <a:lstStyle/>
          <a:p>
            <a:pPr algn="ctr">
              <a:lnSpc>
                <a:spcPts val="1400"/>
              </a:lnSpc>
            </a:pPr>
            <a:r>
              <a:rPr lang="es-ES" sz="1200" i="1" dirty="0" err="1">
                <a:solidFill>
                  <a:schemeClr val="accent2"/>
                </a:solidFill>
              </a:rPr>
              <a:t>Aenean</a:t>
            </a:r>
            <a:r>
              <a:rPr lang="es-ES" sz="1200" i="1" dirty="0">
                <a:solidFill>
                  <a:schemeClr val="accent2"/>
                </a:solidFill>
              </a:rPr>
              <a:t> commodo </a:t>
            </a:r>
            <a:r>
              <a:rPr lang="es-ES" sz="1200" i="1" dirty="0" err="1">
                <a:solidFill>
                  <a:schemeClr val="accent2"/>
                </a:solidFill>
              </a:rPr>
              <a:t>ligula</a:t>
            </a:r>
            <a:r>
              <a:rPr lang="es-ES" sz="1200" i="1" dirty="0">
                <a:solidFill>
                  <a:schemeClr val="accent2"/>
                </a:solidFill>
              </a:rPr>
              <a:t> </a:t>
            </a:r>
            <a:r>
              <a:rPr lang="es-ES" sz="1200" i="1" dirty="0" err="1">
                <a:solidFill>
                  <a:schemeClr val="accent2"/>
                </a:solidFill>
              </a:rPr>
              <a:t>eget</a:t>
            </a:r>
            <a:r>
              <a:rPr lang="es-ES" sz="1200" i="1" dirty="0">
                <a:solidFill>
                  <a:schemeClr val="accent2"/>
                </a:solidFill>
              </a:rPr>
              <a:t> dolor. </a:t>
            </a:r>
            <a:r>
              <a:rPr lang="es-ES" sz="1200" i="1" dirty="0" err="1">
                <a:solidFill>
                  <a:schemeClr val="accent2"/>
                </a:solidFill>
              </a:rPr>
              <a:t>Gdenean</a:t>
            </a:r>
            <a:r>
              <a:rPr lang="es-ES" sz="1200" i="1" dirty="0">
                <a:solidFill>
                  <a:schemeClr val="accent2"/>
                </a:solidFill>
              </a:rPr>
              <a:t> </a:t>
            </a:r>
            <a:r>
              <a:rPr lang="es-ES" sz="1200" i="1" dirty="0" err="1">
                <a:solidFill>
                  <a:schemeClr val="accent2"/>
                </a:solidFill>
              </a:rPr>
              <a:t>massa</a:t>
            </a:r>
            <a:r>
              <a:rPr lang="es-ES" sz="1200" i="1" dirty="0">
                <a:solidFill>
                  <a:schemeClr val="accent2"/>
                </a:solidFill>
              </a:rPr>
              <a:t> </a:t>
            </a:r>
            <a:r>
              <a:rPr lang="es-ES" sz="1200" i="1" dirty="0" err="1">
                <a:solidFill>
                  <a:schemeClr val="accent2"/>
                </a:solidFill>
              </a:rPr>
              <a:t>um</a:t>
            </a:r>
            <a:r>
              <a:rPr lang="es-ES" sz="1200" i="1" dirty="0">
                <a:solidFill>
                  <a:schemeClr val="accent2"/>
                </a:solidFill>
              </a:rPr>
              <a:t> </a:t>
            </a:r>
            <a:r>
              <a:rPr lang="es-ES" sz="1200" i="1" dirty="0" err="1">
                <a:solidFill>
                  <a:schemeClr val="accent2"/>
                </a:solidFill>
              </a:rPr>
              <a:t>sociis</a:t>
            </a:r>
            <a:r>
              <a:rPr lang="es-ES" sz="1200" i="1" dirty="0">
                <a:solidFill>
                  <a:schemeClr val="accent2"/>
                </a:solidFill>
              </a:rPr>
              <a:t> </a:t>
            </a:r>
            <a:r>
              <a:rPr lang="es-ES" sz="1200" i="1" dirty="0" err="1">
                <a:solidFill>
                  <a:schemeClr val="accent2"/>
                </a:solidFill>
              </a:rPr>
              <a:t>natoque</a:t>
            </a:r>
            <a:r>
              <a:rPr lang="es-ES" sz="1200" i="1" dirty="0">
                <a:solidFill>
                  <a:schemeClr val="accent2"/>
                </a:solidFill>
              </a:rPr>
              <a:t> </a:t>
            </a:r>
            <a:r>
              <a:rPr lang="es-ES" sz="1200" i="1" dirty="0" err="1">
                <a:solidFill>
                  <a:schemeClr val="accent2"/>
                </a:solidFill>
              </a:rPr>
              <a:t>penatibus</a:t>
            </a:r>
            <a:r>
              <a:rPr lang="es-ES" sz="1200" i="1" dirty="0">
                <a:solidFill>
                  <a:schemeClr val="accent2"/>
                </a:solidFill>
              </a:rPr>
              <a:t> et?</a:t>
            </a:r>
            <a:endParaRPr lang="en-US" sz="1200" i="1" dirty="0">
              <a:solidFill>
                <a:schemeClr val="accent2"/>
              </a:solidFill>
            </a:endParaRPr>
          </a:p>
        </p:txBody>
      </p:sp>
      <p:grpSp>
        <p:nvGrpSpPr>
          <p:cNvPr id="26" name="Group 25"/>
          <p:cNvGrpSpPr/>
          <p:nvPr/>
        </p:nvGrpSpPr>
        <p:grpSpPr>
          <a:xfrm>
            <a:off x="1985942" y="5313215"/>
            <a:ext cx="2063543" cy="654136"/>
            <a:chOff x="1706874" y="3442854"/>
            <a:chExt cx="1568982" cy="654136"/>
          </a:xfrm>
        </p:grpSpPr>
        <p:sp>
          <p:nvSpPr>
            <p:cNvPr id="32" name="TextBox 31"/>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a:t>
              </a:r>
            </a:p>
            <a:p>
              <a:pPr>
                <a:lnSpc>
                  <a:spcPts val="1400"/>
                </a:lnSpc>
              </a:pPr>
              <a:r>
                <a:rPr lang="es-ES" sz="1000" dirty="0">
                  <a:solidFill>
                    <a:schemeClr val="bg2"/>
                  </a:solidFill>
                </a:rPr>
                <a:t>dolor </a:t>
              </a:r>
              <a:r>
                <a:rPr lang="es-ES" sz="1000" dirty="0" err="1">
                  <a:solidFill>
                    <a:schemeClr val="bg2"/>
                  </a:solidFill>
                </a:rPr>
                <a:t>on</a:t>
              </a:r>
              <a:r>
                <a:rPr lang="es-ES" sz="1000" dirty="0">
                  <a:solidFill>
                    <a:schemeClr val="bg2"/>
                  </a:solidFill>
                </a:rPr>
                <a:t> </a:t>
              </a:r>
              <a:r>
                <a:rPr lang="es-ES" sz="1000" dirty="0" err="1">
                  <a:solidFill>
                    <a:schemeClr val="bg2"/>
                  </a:solidFill>
                </a:rPr>
                <a:t>denean</a:t>
              </a:r>
              <a:r>
                <a:rPr lang="es-ES" sz="1000" dirty="0">
                  <a:solidFill>
                    <a:schemeClr val="bg2"/>
                  </a:solidFill>
                </a:rPr>
                <a:t>.</a:t>
              </a:r>
              <a:endParaRPr lang="en-US" sz="1000" dirty="0">
                <a:solidFill>
                  <a:schemeClr val="bg2"/>
                </a:solidFill>
              </a:endParaRPr>
            </a:p>
          </p:txBody>
        </p:sp>
        <p:sp>
          <p:nvSpPr>
            <p:cNvPr id="33" name="TextBox 32"/>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dirty="0" smtClean="0">
                  <a:solidFill>
                    <a:schemeClr val="bg1"/>
                  </a:solidFill>
                </a:rPr>
                <a:t>Dummy Title</a:t>
              </a:r>
              <a:endParaRPr lang="en-US" sz="1600" b="1" dirty="0">
                <a:solidFill>
                  <a:schemeClr val="bg1"/>
                </a:solidFill>
              </a:endParaRPr>
            </a:p>
          </p:txBody>
        </p:sp>
      </p:grpSp>
      <p:grpSp>
        <p:nvGrpSpPr>
          <p:cNvPr id="27" name="Group 26"/>
          <p:cNvGrpSpPr/>
          <p:nvPr/>
        </p:nvGrpSpPr>
        <p:grpSpPr>
          <a:xfrm>
            <a:off x="5103215" y="5313215"/>
            <a:ext cx="2063543" cy="654136"/>
            <a:chOff x="1706874" y="3442854"/>
            <a:chExt cx="1568982" cy="654136"/>
          </a:xfrm>
        </p:grpSpPr>
        <p:sp>
          <p:nvSpPr>
            <p:cNvPr id="30" name="TextBox 29"/>
            <p:cNvSpPr txBox="1">
              <a:spLocks/>
            </p:cNvSpPr>
            <p:nvPr/>
          </p:nvSpPr>
          <p:spPr>
            <a:xfrm>
              <a:off x="1706874" y="3723684"/>
              <a:ext cx="1568982" cy="373306"/>
            </a:xfrm>
            <a:prstGeom prst="rect">
              <a:avLst/>
            </a:prstGeom>
            <a:noFill/>
          </p:spPr>
          <p:txBody>
            <a:bodyPr wrap="square" lIns="0" tIns="0" rIns="0" bIns="0" rtlCol="0">
              <a:noAutofit/>
            </a:bodyPr>
            <a:lstStyle/>
            <a:p>
              <a:pPr algn="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a:t>
              </a:r>
            </a:p>
            <a:p>
              <a:pPr algn="r">
                <a:lnSpc>
                  <a:spcPts val="1400"/>
                </a:lnSpc>
              </a:pPr>
              <a:r>
                <a:rPr lang="es-ES" sz="1000" dirty="0">
                  <a:solidFill>
                    <a:schemeClr val="bg2"/>
                  </a:solidFill>
                </a:rPr>
                <a:t>dolor </a:t>
              </a:r>
              <a:r>
                <a:rPr lang="es-ES" sz="1000" dirty="0" err="1">
                  <a:solidFill>
                    <a:schemeClr val="bg2"/>
                  </a:solidFill>
                </a:rPr>
                <a:t>on</a:t>
              </a:r>
              <a:r>
                <a:rPr lang="es-ES" sz="1000" dirty="0">
                  <a:solidFill>
                    <a:schemeClr val="bg2"/>
                  </a:solidFill>
                </a:rPr>
                <a:t> </a:t>
              </a:r>
              <a:r>
                <a:rPr lang="es-ES" sz="1000" dirty="0" err="1">
                  <a:solidFill>
                    <a:schemeClr val="bg2"/>
                  </a:solidFill>
                </a:rPr>
                <a:t>denean</a:t>
              </a:r>
              <a:r>
                <a:rPr lang="es-ES" sz="1000" dirty="0">
                  <a:solidFill>
                    <a:schemeClr val="bg2"/>
                  </a:solidFill>
                </a:rPr>
                <a:t>.</a:t>
              </a:r>
              <a:endParaRPr lang="en-US" sz="1000" dirty="0">
                <a:solidFill>
                  <a:schemeClr val="bg2"/>
                </a:solidFill>
              </a:endParaRPr>
            </a:p>
          </p:txBody>
        </p:sp>
        <p:sp>
          <p:nvSpPr>
            <p:cNvPr id="31" name="TextBox 30"/>
            <p:cNvSpPr txBox="1">
              <a:spLocks/>
            </p:cNvSpPr>
            <p:nvPr/>
          </p:nvSpPr>
          <p:spPr>
            <a:xfrm>
              <a:off x="1706874" y="3442854"/>
              <a:ext cx="1568982" cy="246221"/>
            </a:xfrm>
            <a:prstGeom prst="rect">
              <a:avLst/>
            </a:prstGeom>
            <a:noFill/>
          </p:spPr>
          <p:txBody>
            <a:bodyPr wrap="square" lIns="0" tIns="0" rIns="0" bIns="0" rtlCol="0">
              <a:noAutofit/>
            </a:bodyPr>
            <a:lstStyle/>
            <a:p>
              <a:pPr algn="r"/>
              <a:r>
                <a:rPr lang="en-US" sz="1600" b="1" dirty="0" smtClean="0">
                  <a:solidFill>
                    <a:schemeClr val="bg1"/>
                  </a:solidFill>
                </a:rPr>
                <a:t>Dummy Title</a:t>
              </a:r>
              <a:endParaRPr lang="en-US" sz="1600" b="1" dirty="0">
                <a:solidFill>
                  <a:schemeClr val="bg1"/>
                </a:solidFill>
              </a:endParaRPr>
            </a:p>
          </p:txBody>
        </p:sp>
      </p:grpSp>
      <p:sp>
        <p:nvSpPr>
          <p:cNvPr id="28" name="TextBox 27"/>
          <p:cNvSpPr txBox="1">
            <a:spLocks/>
          </p:cNvSpPr>
          <p:nvPr/>
        </p:nvSpPr>
        <p:spPr>
          <a:xfrm>
            <a:off x="4154143" y="5422810"/>
            <a:ext cx="835716" cy="438710"/>
          </a:xfrm>
          <a:prstGeom prst="rect">
            <a:avLst/>
          </a:prstGeom>
          <a:noFill/>
        </p:spPr>
        <p:txBody>
          <a:bodyPr wrap="square" lIns="0" tIns="0" rIns="0" bIns="0" rtlCol="0" anchor="ctr">
            <a:noAutofit/>
          </a:bodyPr>
          <a:lstStyle/>
          <a:p>
            <a:pPr algn="ctr"/>
            <a:r>
              <a:rPr lang="en-US" sz="2800" b="1" dirty="0" smtClean="0">
                <a:solidFill>
                  <a:schemeClr val="bg2"/>
                </a:solidFill>
              </a:rPr>
              <a:t>VS</a:t>
            </a:r>
            <a:endParaRPr lang="en-US" sz="2800" b="1" dirty="0">
              <a:solidFill>
                <a:schemeClr val="bg2"/>
              </a:solidFill>
            </a:endParaRPr>
          </a:p>
        </p:txBody>
      </p:sp>
      <p:sp>
        <p:nvSpPr>
          <p:cNvPr id="29" name="TextBox 28"/>
          <p:cNvSpPr txBox="1">
            <a:spLocks/>
          </p:cNvSpPr>
          <p:nvPr/>
        </p:nvSpPr>
        <p:spPr>
          <a:xfrm>
            <a:off x="1439655" y="4873607"/>
            <a:ext cx="6264694" cy="244658"/>
          </a:xfrm>
          <a:prstGeom prst="rect">
            <a:avLst/>
          </a:prstGeom>
          <a:noFill/>
        </p:spPr>
        <p:txBody>
          <a:bodyPr wrap="square" lIns="0" tIns="0" rIns="0" bIns="0" rtlCol="0">
            <a:noAutofit/>
          </a:bodyPr>
          <a:lstStyle/>
          <a:p>
            <a:pPr algn="ctr">
              <a:lnSpc>
                <a:spcPts val="1400"/>
              </a:lnSpc>
            </a:pPr>
            <a:r>
              <a:rPr lang="es-ES" sz="1200" i="1" dirty="0" err="1">
                <a:solidFill>
                  <a:schemeClr val="accent3"/>
                </a:solidFill>
              </a:rPr>
              <a:t>Aenean</a:t>
            </a:r>
            <a:r>
              <a:rPr lang="es-ES" sz="1200" i="1" dirty="0">
                <a:solidFill>
                  <a:schemeClr val="accent3"/>
                </a:solidFill>
              </a:rPr>
              <a:t> commodo </a:t>
            </a:r>
            <a:r>
              <a:rPr lang="es-ES" sz="1200" i="1" dirty="0" err="1">
                <a:solidFill>
                  <a:schemeClr val="accent3"/>
                </a:solidFill>
              </a:rPr>
              <a:t>ligula</a:t>
            </a:r>
            <a:r>
              <a:rPr lang="es-ES" sz="1200" i="1" dirty="0">
                <a:solidFill>
                  <a:schemeClr val="accent3"/>
                </a:solidFill>
              </a:rPr>
              <a:t> </a:t>
            </a:r>
            <a:r>
              <a:rPr lang="es-ES" sz="1200" i="1" dirty="0" err="1">
                <a:solidFill>
                  <a:schemeClr val="accent3"/>
                </a:solidFill>
              </a:rPr>
              <a:t>eget</a:t>
            </a:r>
            <a:r>
              <a:rPr lang="es-ES" sz="1200" i="1" dirty="0">
                <a:solidFill>
                  <a:schemeClr val="accent3"/>
                </a:solidFill>
              </a:rPr>
              <a:t> dolor. </a:t>
            </a:r>
            <a:r>
              <a:rPr lang="es-ES" sz="1200" i="1" dirty="0" err="1">
                <a:solidFill>
                  <a:schemeClr val="accent3"/>
                </a:solidFill>
              </a:rPr>
              <a:t>Gdenean</a:t>
            </a:r>
            <a:r>
              <a:rPr lang="es-ES" sz="1200" i="1" dirty="0">
                <a:solidFill>
                  <a:schemeClr val="accent3"/>
                </a:solidFill>
              </a:rPr>
              <a:t> </a:t>
            </a:r>
            <a:r>
              <a:rPr lang="es-ES" sz="1200" i="1" dirty="0" err="1">
                <a:solidFill>
                  <a:schemeClr val="accent3"/>
                </a:solidFill>
              </a:rPr>
              <a:t>massa</a:t>
            </a:r>
            <a:r>
              <a:rPr lang="es-ES" sz="1200" i="1" dirty="0">
                <a:solidFill>
                  <a:schemeClr val="accent3"/>
                </a:solidFill>
              </a:rPr>
              <a:t> </a:t>
            </a:r>
            <a:r>
              <a:rPr lang="es-ES" sz="1200" i="1" dirty="0" err="1">
                <a:solidFill>
                  <a:schemeClr val="accent3"/>
                </a:solidFill>
              </a:rPr>
              <a:t>um</a:t>
            </a:r>
            <a:r>
              <a:rPr lang="es-ES" sz="1200" i="1" dirty="0">
                <a:solidFill>
                  <a:schemeClr val="accent3"/>
                </a:solidFill>
              </a:rPr>
              <a:t> </a:t>
            </a:r>
            <a:r>
              <a:rPr lang="es-ES" sz="1200" i="1" dirty="0" err="1">
                <a:solidFill>
                  <a:schemeClr val="accent3"/>
                </a:solidFill>
              </a:rPr>
              <a:t>sociis</a:t>
            </a:r>
            <a:r>
              <a:rPr lang="es-ES" sz="1200" i="1" dirty="0">
                <a:solidFill>
                  <a:schemeClr val="accent3"/>
                </a:solidFill>
              </a:rPr>
              <a:t> </a:t>
            </a:r>
            <a:r>
              <a:rPr lang="es-ES" sz="1200" i="1" dirty="0" err="1">
                <a:solidFill>
                  <a:schemeClr val="accent3"/>
                </a:solidFill>
              </a:rPr>
              <a:t>natoque</a:t>
            </a:r>
            <a:r>
              <a:rPr lang="es-ES" sz="1200" i="1" dirty="0">
                <a:solidFill>
                  <a:schemeClr val="accent3"/>
                </a:solidFill>
              </a:rPr>
              <a:t> </a:t>
            </a:r>
            <a:r>
              <a:rPr lang="es-ES" sz="1200" i="1" dirty="0" err="1">
                <a:solidFill>
                  <a:schemeClr val="accent3"/>
                </a:solidFill>
              </a:rPr>
              <a:t>penatibus</a:t>
            </a:r>
            <a:r>
              <a:rPr lang="es-ES" sz="1200" i="1" dirty="0">
                <a:solidFill>
                  <a:schemeClr val="accent3"/>
                </a:solidFill>
              </a:rPr>
              <a:t> et?</a:t>
            </a:r>
            <a:endParaRPr lang="en-US" sz="1200" i="1" dirty="0">
              <a:solidFill>
                <a:schemeClr val="accent3"/>
              </a:solidFill>
            </a:endParaRPr>
          </a:p>
        </p:txBody>
      </p:sp>
    </p:spTree>
    <p:extLst>
      <p:ext uri="{BB962C8B-B14F-4D97-AF65-F5344CB8AC3E}">
        <p14:creationId xmlns:p14="http://schemas.microsoft.com/office/powerpoint/2010/main" val="1276506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THANK YOU</a:t>
            </a:r>
            <a:br>
              <a:rPr lang="en-US" dirty="0" smtClean="0"/>
            </a:br>
            <a:r>
              <a:rPr lang="en-US" b="0" dirty="0" smtClean="0"/>
              <a:t>FOR ATTENTION</a:t>
            </a:r>
            <a:endParaRPr lang="en-US" b="0" dirty="0"/>
          </a:p>
        </p:txBody>
      </p:sp>
      <p:sp>
        <p:nvSpPr>
          <p:cNvPr id="7" name="Subtitle 6"/>
          <p:cNvSpPr>
            <a:spLocks noGrp="1"/>
          </p:cNvSpPr>
          <p:nvPr>
            <p:ph type="subTitle" idx="1"/>
          </p:nvPr>
        </p:nvSpPr>
        <p:spPr/>
        <p:txBody>
          <a:bodyPr/>
          <a:lstStyle/>
          <a:p>
            <a:r>
              <a:rPr lang="en-US" dirty="0"/>
              <a:t>The Big </a:t>
            </a:r>
            <a:r>
              <a:rPr lang="en-US" dirty="0" err="1"/>
              <a:t>Oxmox</a:t>
            </a:r>
            <a:r>
              <a:rPr lang="en-US" dirty="0"/>
              <a:t> advised her not to do so, because there were </a:t>
            </a:r>
          </a:p>
          <a:p>
            <a:r>
              <a:rPr lang="en-US" dirty="0"/>
              <a:t>thousands of bad Commas, wild Question Marks and devious </a:t>
            </a:r>
          </a:p>
          <a:p>
            <a:r>
              <a:rPr lang="en-US" dirty="0" err="1"/>
              <a:t>Semikoli</a:t>
            </a:r>
            <a:r>
              <a:rPr lang="en-US" dirty="0"/>
              <a:t>, but the Little Blind Text didn’t listen.</a:t>
            </a:r>
            <a:endParaRPr lang="en-US" dirty="0"/>
          </a:p>
        </p:txBody>
      </p:sp>
      <p:sp>
        <p:nvSpPr>
          <p:cNvPr id="2" name="Footer Placeholder 1"/>
          <p:cNvSpPr>
            <a:spLocks noGrp="1"/>
          </p:cNvSpPr>
          <p:nvPr>
            <p:ph type="ftr" sz="quarter" idx="11"/>
          </p:nvPr>
        </p:nvSpPr>
        <p:spPr/>
        <p:txBody>
          <a:bodyPr/>
          <a:lstStyle/>
          <a:p>
            <a:r>
              <a:rPr lang="en-US" smtClean="0"/>
              <a:t>Converting your business from Good to Great.</a:t>
            </a:r>
            <a:endParaRPr lang="en-US" dirty="0"/>
          </a:p>
        </p:txBody>
      </p:sp>
    </p:spTree>
    <p:extLst>
      <p:ext uri="{BB962C8B-B14F-4D97-AF65-F5344CB8AC3E}">
        <p14:creationId xmlns:p14="http://schemas.microsoft.com/office/powerpoint/2010/main" val="1258125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11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51" name="Group 150"/>
          <p:cNvGrpSpPr/>
          <p:nvPr/>
        </p:nvGrpSpPr>
        <p:grpSpPr>
          <a:xfrm>
            <a:off x="3495676" y="4203700"/>
            <a:ext cx="2152650" cy="1619250"/>
            <a:chOff x="3495676" y="4203700"/>
            <a:chExt cx="2152650" cy="1619250"/>
          </a:xfrm>
        </p:grpSpPr>
        <p:sp>
          <p:nvSpPr>
            <p:cNvPr id="90" name="Freeform 97"/>
            <p:cNvSpPr>
              <a:spLocks/>
            </p:cNvSpPr>
            <p:nvPr/>
          </p:nvSpPr>
          <p:spPr bwMode="auto">
            <a:xfrm>
              <a:off x="3495676" y="4203700"/>
              <a:ext cx="2152650" cy="1257300"/>
            </a:xfrm>
            <a:custGeom>
              <a:avLst/>
              <a:gdLst>
                <a:gd name="T0" fmla="*/ 26 w 1356"/>
                <a:gd name="T1" fmla="*/ 792 h 792"/>
                <a:gd name="T2" fmla="*/ 0 w 1356"/>
                <a:gd name="T3" fmla="*/ 744 h 792"/>
                <a:gd name="T4" fmla="*/ 1330 w 1356"/>
                <a:gd name="T5" fmla="*/ 0 h 792"/>
                <a:gd name="T6" fmla="*/ 1356 w 1356"/>
                <a:gd name="T7" fmla="*/ 48 h 792"/>
                <a:gd name="T8" fmla="*/ 26 w 1356"/>
                <a:gd name="T9" fmla="*/ 792 h 792"/>
              </a:gdLst>
              <a:ahLst/>
              <a:cxnLst>
                <a:cxn ang="0">
                  <a:pos x="T0" y="T1"/>
                </a:cxn>
                <a:cxn ang="0">
                  <a:pos x="T2" y="T3"/>
                </a:cxn>
                <a:cxn ang="0">
                  <a:pos x="T4" y="T5"/>
                </a:cxn>
                <a:cxn ang="0">
                  <a:pos x="T6" y="T7"/>
                </a:cxn>
                <a:cxn ang="0">
                  <a:pos x="T8" y="T9"/>
                </a:cxn>
              </a:cxnLst>
              <a:rect l="0" t="0" r="r" b="b"/>
              <a:pathLst>
                <a:path w="1356" h="792">
                  <a:moveTo>
                    <a:pt x="26" y="792"/>
                  </a:moveTo>
                  <a:lnTo>
                    <a:pt x="0" y="744"/>
                  </a:lnTo>
                  <a:lnTo>
                    <a:pt x="1330" y="0"/>
                  </a:lnTo>
                  <a:lnTo>
                    <a:pt x="1356" y="48"/>
                  </a:lnTo>
                  <a:lnTo>
                    <a:pt x="26" y="79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8"/>
            <p:cNvSpPr>
              <a:spLocks/>
            </p:cNvSpPr>
            <p:nvPr/>
          </p:nvSpPr>
          <p:spPr bwMode="auto">
            <a:xfrm>
              <a:off x="3495676" y="4384675"/>
              <a:ext cx="2152650" cy="1257300"/>
            </a:xfrm>
            <a:custGeom>
              <a:avLst/>
              <a:gdLst>
                <a:gd name="T0" fmla="*/ 26 w 1356"/>
                <a:gd name="T1" fmla="*/ 792 h 792"/>
                <a:gd name="T2" fmla="*/ 0 w 1356"/>
                <a:gd name="T3" fmla="*/ 742 h 792"/>
                <a:gd name="T4" fmla="*/ 1330 w 1356"/>
                <a:gd name="T5" fmla="*/ 0 h 792"/>
                <a:gd name="T6" fmla="*/ 1356 w 1356"/>
                <a:gd name="T7" fmla="*/ 48 h 792"/>
                <a:gd name="T8" fmla="*/ 26 w 1356"/>
                <a:gd name="T9" fmla="*/ 792 h 792"/>
              </a:gdLst>
              <a:ahLst/>
              <a:cxnLst>
                <a:cxn ang="0">
                  <a:pos x="T0" y="T1"/>
                </a:cxn>
                <a:cxn ang="0">
                  <a:pos x="T2" y="T3"/>
                </a:cxn>
                <a:cxn ang="0">
                  <a:pos x="T4" y="T5"/>
                </a:cxn>
                <a:cxn ang="0">
                  <a:pos x="T6" y="T7"/>
                </a:cxn>
                <a:cxn ang="0">
                  <a:pos x="T8" y="T9"/>
                </a:cxn>
              </a:cxnLst>
              <a:rect l="0" t="0" r="r" b="b"/>
              <a:pathLst>
                <a:path w="1356" h="792">
                  <a:moveTo>
                    <a:pt x="26" y="792"/>
                  </a:moveTo>
                  <a:lnTo>
                    <a:pt x="0" y="742"/>
                  </a:lnTo>
                  <a:lnTo>
                    <a:pt x="1330" y="0"/>
                  </a:lnTo>
                  <a:lnTo>
                    <a:pt x="1356" y="48"/>
                  </a:lnTo>
                  <a:lnTo>
                    <a:pt x="26" y="79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9"/>
            <p:cNvSpPr>
              <a:spLocks/>
            </p:cNvSpPr>
            <p:nvPr/>
          </p:nvSpPr>
          <p:spPr bwMode="auto">
            <a:xfrm>
              <a:off x="3495676" y="4562475"/>
              <a:ext cx="2152650" cy="1260475"/>
            </a:xfrm>
            <a:custGeom>
              <a:avLst/>
              <a:gdLst>
                <a:gd name="T0" fmla="*/ 26 w 1356"/>
                <a:gd name="T1" fmla="*/ 794 h 794"/>
                <a:gd name="T2" fmla="*/ 0 w 1356"/>
                <a:gd name="T3" fmla="*/ 744 h 794"/>
                <a:gd name="T4" fmla="*/ 1330 w 1356"/>
                <a:gd name="T5" fmla="*/ 0 h 794"/>
                <a:gd name="T6" fmla="*/ 1356 w 1356"/>
                <a:gd name="T7" fmla="*/ 50 h 794"/>
                <a:gd name="T8" fmla="*/ 26 w 1356"/>
                <a:gd name="T9" fmla="*/ 794 h 794"/>
              </a:gdLst>
              <a:ahLst/>
              <a:cxnLst>
                <a:cxn ang="0">
                  <a:pos x="T0" y="T1"/>
                </a:cxn>
                <a:cxn ang="0">
                  <a:pos x="T2" y="T3"/>
                </a:cxn>
                <a:cxn ang="0">
                  <a:pos x="T4" y="T5"/>
                </a:cxn>
                <a:cxn ang="0">
                  <a:pos x="T6" y="T7"/>
                </a:cxn>
                <a:cxn ang="0">
                  <a:pos x="T8" y="T9"/>
                </a:cxn>
              </a:cxnLst>
              <a:rect l="0" t="0" r="r" b="b"/>
              <a:pathLst>
                <a:path w="1356" h="794">
                  <a:moveTo>
                    <a:pt x="26" y="794"/>
                  </a:moveTo>
                  <a:lnTo>
                    <a:pt x="0" y="744"/>
                  </a:lnTo>
                  <a:lnTo>
                    <a:pt x="1330" y="0"/>
                  </a:lnTo>
                  <a:lnTo>
                    <a:pt x="1356" y="50"/>
                  </a:lnTo>
                  <a:lnTo>
                    <a:pt x="26" y="79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3" name="Group 152"/>
          <p:cNvGrpSpPr/>
          <p:nvPr/>
        </p:nvGrpSpPr>
        <p:grpSpPr>
          <a:xfrm>
            <a:off x="5607051" y="4203700"/>
            <a:ext cx="2154238" cy="1619250"/>
            <a:chOff x="5607051" y="4203700"/>
            <a:chExt cx="2154238" cy="1619250"/>
          </a:xfrm>
        </p:grpSpPr>
        <p:sp>
          <p:nvSpPr>
            <p:cNvPr id="93" name="Freeform 101"/>
            <p:cNvSpPr>
              <a:spLocks/>
            </p:cNvSpPr>
            <p:nvPr/>
          </p:nvSpPr>
          <p:spPr bwMode="auto">
            <a:xfrm>
              <a:off x="5607051" y="4203700"/>
              <a:ext cx="2154238" cy="1257300"/>
            </a:xfrm>
            <a:custGeom>
              <a:avLst/>
              <a:gdLst>
                <a:gd name="T0" fmla="*/ 1329 w 1357"/>
                <a:gd name="T1" fmla="*/ 792 h 792"/>
                <a:gd name="T2" fmla="*/ 0 w 1357"/>
                <a:gd name="T3" fmla="*/ 48 h 792"/>
                <a:gd name="T4" fmla="*/ 26 w 1357"/>
                <a:gd name="T5" fmla="*/ 0 h 792"/>
                <a:gd name="T6" fmla="*/ 1357 w 1357"/>
                <a:gd name="T7" fmla="*/ 744 h 792"/>
                <a:gd name="T8" fmla="*/ 1329 w 1357"/>
                <a:gd name="T9" fmla="*/ 792 h 792"/>
              </a:gdLst>
              <a:ahLst/>
              <a:cxnLst>
                <a:cxn ang="0">
                  <a:pos x="T0" y="T1"/>
                </a:cxn>
                <a:cxn ang="0">
                  <a:pos x="T2" y="T3"/>
                </a:cxn>
                <a:cxn ang="0">
                  <a:pos x="T4" y="T5"/>
                </a:cxn>
                <a:cxn ang="0">
                  <a:pos x="T6" y="T7"/>
                </a:cxn>
                <a:cxn ang="0">
                  <a:pos x="T8" y="T9"/>
                </a:cxn>
              </a:cxnLst>
              <a:rect l="0" t="0" r="r" b="b"/>
              <a:pathLst>
                <a:path w="1357" h="792">
                  <a:moveTo>
                    <a:pt x="1329" y="792"/>
                  </a:moveTo>
                  <a:lnTo>
                    <a:pt x="0" y="48"/>
                  </a:lnTo>
                  <a:lnTo>
                    <a:pt x="26" y="0"/>
                  </a:lnTo>
                  <a:lnTo>
                    <a:pt x="1357" y="744"/>
                  </a:lnTo>
                  <a:lnTo>
                    <a:pt x="1329" y="79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03"/>
            <p:cNvSpPr>
              <a:spLocks/>
            </p:cNvSpPr>
            <p:nvPr/>
          </p:nvSpPr>
          <p:spPr bwMode="auto">
            <a:xfrm>
              <a:off x="5607051" y="4384675"/>
              <a:ext cx="2154238" cy="1257300"/>
            </a:xfrm>
            <a:custGeom>
              <a:avLst/>
              <a:gdLst>
                <a:gd name="T0" fmla="*/ 1329 w 1357"/>
                <a:gd name="T1" fmla="*/ 792 h 792"/>
                <a:gd name="T2" fmla="*/ 0 w 1357"/>
                <a:gd name="T3" fmla="*/ 48 h 792"/>
                <a:gd name="T4" fmla="*/ 26 w 1357"/>
                <a:gd name="T5" fmla="*/ 0 h 792"/>
                <a:gd name="T6" fmla="*/ 1357 w 1357"/>
                <a:gd name="T7" fmla="*/ 742 h 792"/>
                <a:gd name="T8" fmla="*/ 1329 w 1357"/>
                <a:gd name="T9" fmla="*/ 792 h 792"/>
              </a:gdLst>
              <a:ahLst/>
              <a:cxnLst>
                <a:cxn ang="0">
                  <a:pos x="T0" y="T1"/>
                </a:cxn>
                <a:cxn ang="0">
                  <a:pos x="T2" y="T3"/>
                </a:cxn>
                <a:cxn ang="0">
                  <a:pos x="T4" y="T5"/>
                </a:cxn>
                <a:cxn ang="0">
                  <a:pos x="T6" y="T7"/>
                </a:cxn>
                <a:cxn ang="0">
                  <a:pos x="T8" y="T9"/>
                </a:cxn>
              </a:cxnLst>
              <a:rect l="0" t="0" r="r" b="b"/>
              <a:pathLst>
                <a:path w="1357" h="792">
                  <a:moveTo>
                    <a:pt x="1329" y="792"/>
                  </a:moveTo>
                  <a:lnTo>
                    <a:pt x="0" y="48"/>
                  </a:lnTo>
                  <a:lnTo>
                    <a:pt x="26" y="0"/>
                  </a:lnTo>
                  <a:lnTo>
                    <a:pt x="1357" y="742"/>
                  </a:lnTo>
                  <a:lnTo>
                    <a:pt x="1329" y="79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5"/>
            <p:cNvSpPr>
              <a:spLocks/>
            </p:cNvSpPr>
            <p:nvPr/>
          </p:nvSpPr>
          <p:spPr bwMode="auto">
            <a:xfrm>
              <a:off x="5607051" y="4562475"/>
              <a:ext cx="2154238" cy="1260475"/>
            </a:xfrm>
            <a:custGeom>
              <a:avLst/>
              <a:gdLst>
                <a:gd name="T0" fmla="*/ 1329 w 1357"/>
                <a:gd name="T1" fmla="*/ 794 h 794"/>
                <a:gd name="T2" fmla="*/ 0 w 1357"/>
                <a:gd name="T3" fmla="*/ 50 h 794"/>
                <a:gd name="T4" fmla="*/ 26 w 1357"/>
                <a:gd name="T5" fmla="*/ 0 h 794"/>
                <a:gd name="T6" fmla="*/ 1357 w 1357"/>
                <a:gd name="T7" fmla="*/ 744 h 794"/>
                <a:gd name="T8" fmla="*/ 1329 w 1357"/>
                <a:gd name="T9" fmla="*/ 794 h 794"/>
              </a:gdLst>
              <a:ahLst/>
              <a:cxnLst>
                <a:cxn ang="0">
                  <a:pos x="T0" y="T1"/>
                </a:cxn>
                <a:cxn ang="0">
                  <a:pos x="T2" y="T3"/>
                </a:cxn>
                <a:cxn ang="0">
                  <a:pos x="T4" y="T5"/>
                </a:cxn>
                <a:cxn ang="0">
                  <a:pos x="T6" y="T7"/>
                </a:cxn>
                <a:cxn ang="0">
                  <a:pos x="T8" y="T9"/>
                </a:cxn>
              </a:cxnLst>
              <a:rect l="0" t="0" r="r" b="b"/>
              <a:pathLst>
                <a:path w="1357" h="794">
                  <a:moveTo>
                    <a:pt x="1329" y="794"/>
                  </a:moveTo>
                  <a:lnTo>
                    <a:pt x="0" y="50"/>
                  </a:lnTo>
                  <a:lnTo>
                    <a:pt x="26" y="0"/>
                  </a:lnTo>
                  <a:lnTo>
                    <a:pt x="1357" y="744"/>
                  </a:lnTo>
                  <a:lnTo>
                    <a:pt x="1329" y="79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0" name="Group 149"/>
          <p:cNvGrpSpPr/>
          <p:nvPr/>
        </p:nvGrpSpPr>
        <p:grpSpPr>
          <a:xfrm>
            <a:off x="1382713" y="4203700"/>
            <a:ext cx="2154238" cy="1619250"/>
            <a:chOff x="1382713" y="4203700"/>
            <a:chExt cx="2154238" cy="1619250"/>
          </a:xfrm>
        </p:grpSpPr>
        <p:sp>
          <p:nvSpPr>
            <p:cNvPr id="94" name="Freeform 102"/>
            <p:cNvSpPr>
              <a:spLocks/>
            </p:cNvSpPr>
            <p:nvPr/>
          </p:nvSpPr>
          <p:spPr bwMode="auto">
            <a:xfrm>
              <a:off x="1382713" y="4203700"/>
              <a:ext cx="2154238" cy="1257300"/>
            </a:xfrm>
            <a:custGeom>
              <a:avLst/>
              <a:gdLst>
                <a:gd name="T0" fmla="*/ 1331 w 1357"/>
                <a:gd name="T1" fmla="*/ 792 h 792"/>
                <a:gd name="T2" fmla="*/ 0 w 1357"/>
                <a:gd name="T3" fmla="*/ 48 h 792"/>
                <a:gd name="T4" fmla="*/ 28 w 1357"/>
                <a:gd name="T5" fmla="*/ 0 h 792"/>
                <a:gd name="T6" fmla="*/ 1357 w 1357"/>
                <a:gd name="T7" fmla="*/ 744 h 792"/>
                <a:gd name="T8" fmla="*/ 1331 w 1357"/>
                <a:gd name="T9" fmla="*/ 792 h 792"/>
              </a:gdLst>
              <a:ahLst/>
              <a:cxnLst>
                <a:cxn ang="0">
                  <a:pos x="T0" y="T1"/>
                </a:cxn>
                <a:cxn ang="0">
                  <a:pos x="T2" y="T3"/>
                </a:cxn>
                <a:cxn ang="0">
                  <a:pos x="T4" y="T5"/>
                </a:cxn>
                <a:cxn ang="0">
                  <a:pos x="T6" y="T7"/>
                </a:cxn>
                <a:cxn ang="0">
                  <a:pos x="T8" y="T9"/>
                </a:cxn>
              </a:cxnLst>
              <a:rect l="0" t="0" r="r" b="b"/>
              <a:pathLst>
                <a:path w="1357" h="792">
                  <a:moveTo>
                    <a:pt x="1331" y="792"/>
                  </a:moveTo>
                  <a:lnTo>
                    <a:pt x="0" y="48"/>
                  </a:lnTo>
                  <a:lnTo>
                    <a:pt x="28" y="0"/>
                  </a:lnTo>
                  <a:lnTo>
                    <a:pt x="1357" y="744"/>
                  </a:lnTo>
                  <a:lnTo>
                    <a:pt x="1331" y="79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04"/>
            <p:cNvSpPr>
              <a:spLocks/>
            </p:cNvSpPr>
            <p:nvPr/>
          </p:nvSpPr>
          <p:spPr bwMode="auto">
            <a:xfrm>
              <a:off x="1382713" y="4384675"/>
              <a:ext cx="2154238" cy="1257300"/>
            </a:xfrm>
            <a:custGeom>
              <a:avLst/>
              <a:gdLst>
                <a:gd name="T0" fmla="*/ 1331 w 1357"/>
                <a:gd name="T1" fmla="*/ 792 h 792"/>
                <a:gd name="T2" fmla="*/ 0 w 1357"/>
                <a:gd name="T3" fmla="*/ 48 h 792"/>
                <a:gd name="T4" fmla="*/ 28 w 1357"/>
                <a:gd name="T5" fmla="*/ 0 h 792"/>
                <a:gd name="T6" fmla="*/ 1357 w 1357"/>
                <a:gd name="T7" fmla="*/ 742 h 792"/>
                <a:gd name="T8" fmla="*/ 1331 w 1357"/>
                <a:gd name="T9" fmla="*/ 792 h 792"/>
              </a:gdLst>
              <a:ahLst/>
              <a:cxnLst>
                <a:cxn ang="0">
                  <a:pos x="T0" y="T1"/>
                </a:cxn>
                <a:cxn ang="0">
                  <a:pos x="T2" y="T3"/>
                </a:cxn>
                <a:cxn ang="0">
                  <a:pos x="T4" y="T5"/>
                </a:cxn>
                <a:cxn ang="0">
                  <a:pos x="T6" y="T7"/>
                </a:cxn>
                <a:cxn ang="0">
                  <a:pos x="T8" y="T9"/>
                </a:cxn>
              </a:cxnLst>
              <a:rect l="0" t="0" r="r" b="b"/>
              <a:pathLst>
                <a:path w="1357" h="792">
                  <a:moveTo>
                    <a:pt x="1331" y="792"/>
                  </a:moveTo>
                  <a:lnTo>
                    <a:pt x="0" y="48"/>
                  </a:lnTo>
                  <a:lnTo>
                    <a:pt x="28" y="0"/>
                  </a:lnTo>
                  <a:lnTo>
                    <a:pt x="1357" y="742"/>
                  </a:lnTo>
                  <a:lnTo>
                    <a:pt x="1331" y="79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p:cNvSpPr>
              <a:spLocks/>
            </p:cNvSpPr>
            <p:nvPr/>
          </p:nvSpPr>
          <p:spPr bwMode="auto">
            <a:xfrm>
              <a:off x="1382713" y="4562475"/>
              <a:ext cx="2154238" cy="1260475"/>
            </a:xfrm>
            <a:custGeom>
              <a:avLst/>
              <a:gdLst>
                <a:gd name="T0" fmla="*/ 1331 w 1357"/>
                <a:gd name="T1" fmla="*/ 794 h 794"/>
                <a:gd name="T2" fmla="*/ 0 w 1357"/>
                <a:gd name="T3" fmla="*/ 50 h 794"/>
                <a:gd name="T4" fmla="*/ 28 w 1357"/>
                <a:gd name="T5" fmla="*/ 0 h 794"/>
                <a:gd name="T6" fmla="*/ 1357 w 1357"/>
                <a:gd name="T7" fmla="*/ 744 h 794"/>
                <a:gd name="T8" fmla="*/ 1331 w 1357"/>
                <a:gd name="T9" fmla="*/ 794 h 794"/>
              </a:gdLst>
              <a:ahLst/>
              <a:cxnLst>
                <a:cxn ang="0">
                  <a:pos x="T0" y="T1"/>
                </a:cxn>
                <a:cxn ang="0">
                  <a:pos x="T2" y="T3"/>
                </a:cxn>
                <a:cxn ang="0">
                  <a:pos x="T4" y="T5"/>
                </a:cxn>
                <a:cxn ang="0">
                  <a:pos x="T6" y="T7"/>
                </a:cxn>
                <a:cxn ang="0">
                  <a:pos x="T8" y="T9"/>
                </a:cxn>
              </a:cxnLst>
              <a:rect l="0" t="0" r="r" b="b"/>
              <a:pathLst>
                <a:path w="1357" h="794">
                  <a:moveTo>
                    <a:pt x="1331" y="794"/>
                  </a:moveTo>
                  <a:lnTo>
                    <a:pt x="0" y="50"/>
                  </a:lnTo>
                  <a:lnTo>
                    <a:pt x="28" y="0"/>
                  </a:lnTo>
                  <a:lnTo>
                    <a:pt x="1357" y="744"/>
                  </a:lnTo>
                  <a:lnTo>
                    <a:pt x="1331" y="79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9" name="Group 148"/>
          <p:cNvGrpSpPr/>
          <p:nvPr/>
        </p:nvGrpSpPr>
        <p:grpSpPr>
          <a:xfrm>
            <a:off x="6972301" y="4349750"/>
            <a:ext cx="1535113" cy="1768475"/>
            <a:chOff x="6972301" y="4349750"/>
            <a:chExt cx="1535113" cy="1768475"/>
          </a:xfrm>
        </p:grpSpPr>
        <p:sp>
          <p:nvSpPr>
            <p:cNvPr id="89" name="Freeform 141"/>
            <p:cNvSpPr>
              <a:spLocks noEditPoints="1"/>
            </p:cNvSpPr>
            <p:nvPr/>
          </p:nvSpPr>
          <p:spPr bwMode="auto">
            <a:xfrm>
              <a:off x="7688263" y="4349750"/>
              <a:ext cx="98425" cy="320675"/>
            </a:xfrm>
            <a:custGeom>
              <a:avLst/>
              <a:gdLst>
                <a:gd name="T0" fmla="*/ 16 w 31"/>
                <a:gd name="T1" fmla="*/ 80 h 101"/>
                <a:gd name="T2" fmla="*/ 12 w 31"/>
                <a:gd name="T3" fmla="*/ 84 h 101"/>
                <a:gd name="T4" fmla="*/ 16 w 31"/>
                <a:gd name="T5" fmla="*/ 88 h 101"/>
                <a:gd name="T6" fmla="*/ 20 w 31"/>
                <a:gd name="T7" fmla="*/ 84 h 101"/>
                <a:gd name="T8" fmla="*/ 16 w 31"/>
                <a:gd name="T9" fmla="*/ 80 h 101"/>
                <a:gd name="T10" fmla="*/ 16 w 31"/>
                <a:gd name="T11" fmla="*/ 66 h 101"/>
                <a:gd name="T12" fmla="*/ 12 w 31"/>
                <a:gd name="T13" fmla="*/ 70 h 101"/>
                <a:gd name="T14" fmla="*/ 16 w 31"/>
                <a:gd name="T15" fmla="*/ 74 h 101"/>
                <a:gd name="T16" fmla="*/ 20 w 31"/>
                <a:gd name="T17" fmla="*/ 70 h 101"/>
                <a:gd name="T18" fmla="*/ 16 w 31"/>
                <a:gd name="T19" fmla="*/ 66 h 101"/>
                <a:gd name="T20" fmla="*/ 13 w 31"/>
                <a:gd name="T21" fmla="*/ 95 h 101"/>
                <a:gd name="T22" fmla="*/ 12 w 31"/>
                <a:gd name="T23" fmla="*/ 97 h 101"/>
                <a:gd name="T24" fmla="*/ 13 w 31"/>
                <a:gd name="T25" fmla="*/ 100 h 101"/>
                <a:gd name="T26" fmla="*/ 16 w 31"/>
                <a:gd name="T27" fmla="*/ 101 h 101"/>
                <a:gd name="T28" fmla="*/ 19 w 31"/>
                <a:gd name="T29" fmla="*/ 100 h 101"/>
                <a:gd name="T30" fmla="*/ 20 w 31"/>
                <a:gd name="T31" fmla="*/ 97 h 101"/>
                <a:gd name="T32" fmla="*/ 19 w 31"/>
                <a:gd name="T33" fmla="*/ 95 h 101"/>
                <a:gd name="T34" fmla="*/ 13 w 31"/>
                <a:gd name="T35" fmla="*/ 95 h 101"/>
                <a:gd name="T36" fmla="*/ 16 w 31"/>
                <a:gd name="T37" fmla="*/ 52 h 101"/>
                <a:gd name="T38" fmla="*/ 12 w 31"/>
                <a:gd name="T39" fmla="*/ 56 h 101"/>
                <a:gd name="T40" fmla="*/ 16 w 31"/>
                <a:gd name="T41" fmla="*/ 60 h 101"/>
                <a:gd name="T42" fmla="*/ 20 w 31"/>
                <a:gd name="T43" fmla="*/ 56 h 101"/>
                <a:gd name="T44" fmla="*/ 16 w 31"/>
                <a:gd name="T45" fmla="*/ 52 h 101"/>
                <a:gd name="T46" fmla="*/ 16 w 31"/>
                <a:gd name="T47" fmla="*/ 0 h 101"/>
                <a:gd name="T48" fmla="*/ 0 w 31"/>
                <a:gd name="T49" fmla="*/ 15 h 101"/>
                <a:gd name="T50" fmla="*/ 16 w 31"/>
                <a:gd name="T51" fmla="*/ 31 h 101"/>
                <a:gd name="T52" fmla="*/ 31 w 31"/>
                <a:gd name="T53" fmla="*/ 15 h 101"/>
                <a:gd name="T54" fmla="*/ 16 w 31"/>
                <a:gd name="T55" fmla="*/ 0 h 101"/>
                <a:gd name="T56" fmla="*/ 16 w 31"/>
                <a:gd name="T57" fmla="*/ 27 h 101"/>
                <a:gd name="T58" fmla="*/ 4 w 31"/>
                <a:gd name="T59" fmla="*/ 15 h 101"/>
                <a:gd name="T60" fmla="*/ 16 w 31"/>
                <a:gd name="T61" fmla="*/ 4 h 101"/>
                <a:gd name="T62" fmla="*/ 27 w 31"/>
                <a:gd name="T63" fmla="*/ 15 h 101"/>
                <a:gd name="T64" fmla="*/ 16 w 31"/>
                <a:gd name="T65" fmla="*/ 27 h 101"/>
                <a:gd name="T66" fmla="*/ 13 w 31"/>
                <a:gd name="T67" fmla="*/ 39 h 101"/>
                <a:gd name="T68" fmla="*/ 12 w 31"/>
                <a:gd name="T69" fmla="*/ 42 h 101"/>
                <a:gd name="T70" fmla="*/ 13 w 31"/>
                <a:gd name="T71" fmla="*/ 45 h 101"/>
                <a:gd name="T72" fmla="*/ 16 w 31"/>
                <a:gd name="T73" fmla="*/ 46 h 101"/>
                <a:gd name="T74" fmla="*/ 19 w 31"/>
                <a:gd name="T75" fmla="*/ 45 h 101"/>
                <a:gd name="T76" fmla="*/ 20 w 31"/>
                <a:gd name="T77" fmla="*/ 42 h 101"/>
                <a:gd name="T78" fmla="*/ 19 w 31"/>
                <a:gd name="T79" fmla="*/ 39 h 101"/>
                <a:gd name="T80" fmla="*/ 13 w 31"/>
                <a:gd name="T81"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101">
                  <a:moveTo>
                    <a:pt x="16" y="80"/>
                  </a:moveTo>
                  <a:cubicBezTo>
                    <a:pt x="14" y="80"/>
                    <a:pt x="12" y="81"/>
                    <a:pt x="12" y="84"/>
                  </a:cubicBezTo>
                  <a:cubicBezTo>
                    <a:pt x="12" y="86"/>
                    <a:pt x="14" y="88"/>
                    <a:pt x="16" y="88"/>
                  </a:cubicBezTo>
                  <a:cubicBezTo>
                    <a:pt x="18" y="88"/>
                    <a:pt x="20" y="86"/>
                    <a:pt x="20" y="84"/>
                  </a:cubicBezTo>
                  <a:cubicBezTo>
                    <a:pt x="20" y="81"/>
                    <a:pt x="18" y="80"/>
                    <a:pt x="16" y="80"/>
                  </a:cubicBezTo>
                  <a:close/>
                  <a:moveTo>
                    <a:pt x="16" y="66"/>
                  </a:moveTo>
                  <a:cubicBezTo>
                    <a:pt x="14" y="66"/>
                    <a:pt x="12" y="67"/>
                    <a:pt x="12" y="70"/>
                  </a:cubicBezTo>
                  <a:cubicBezTo>
                    <a:pt x="12" y="72"/>
                    <a:pt x="14" y="74"/>
                    <a:pt x="16" y="74"/>
                  </a:cubicBezTo>
                  <a:cubicBezTo>
                    <a:pt x="18" y="74"/>
                    <a:pt x="20" y="72"/>
                    <a:pt x="20" y="70"/>
                  </a:cubicBezTo>
                  <a:cubicBezTo>
                    <a:pt x="20" y="67"/>
                    <a:pt x="18" y="66"/>
                    <a:pt x="16" y="66"/>
                  </a:cubicBezTo>
                  <a:close/>
                  <a:moveTo>
                    <a:pt x="13" y="95"/>
                  </a:moveTo>
                  <a:cubicBezTo>
                    <a:pt x="12" y="95"/>
                    <a:pt x="12" y="96"/>
                    <a:pt x="12" y="97"/>
                  </a:cubicBezTo>
                  <a:cubicBezTo>
                    <a:pt x="12" y="99"/>
                    <a:pt x="12" y="100"/>
                    <a:pt x="13" y="100"/>
                  </a:cubicBezTo>
                  <a:cubicBezTo>
                    <a:pt x="14" y="101"/>
                    <a:pt x="15" y="101"/>
                    <a:pt x="16" y="101"/>
                  </a:cubicBezTo>
                  <a:cubicBezTo>
                    <a:pt x="17" y="101"/>
                    <a:pt x="18" y="101"/>
                    <a:pt x="19" y="100"/>
                  </a:cubicBezTo>
                  <a:cubicBezTo>
                    <a:pt x="19" y="100"/>
                    <a:pt x="20" y="99"/>
                    <a:pt x="20" y="97"/>
                  </a:cubicBezTo>
                  <a:cubicBezTo>
                    <a:pt x="20" y="96"/>
                    <a:pt x="19" y="95"/>
                    <a:pt x="19" y="95"/>
                  </a:cubicBezTo>
                  <a:cubicBezTo>
                    <a:pt x="17" y="93"/>
                    <a:pt x="14" y="93"/>
                    <a:pt x="13" y="95"/>
                  </a:cubicBezTo>
                  <a:close/>
                  <a:moveTo>
                    <a:pt x="16" y="52"/>
                  </a:moveTo>
                  <a:cubicBezTo>
                    <a:pt x="14" y="52"/>
                    <a:pt x="12" y="53"/>
                    <a:pt x="12" y="56"/>
                  </a:cubicBezTo>
                  <a:cubicBezTo>
                    <a:pt x="12" y="58"/>
                    <a:pt x="14" y="60"/>
                    <a:pt x="16" y="60"/>
                  </a:cubicBezTo>
                  <a:cubicBezTo>
                    <a:pt x="18" y="60"/>
                    <a:pt x="20" y="58"/>
                    <a:pt x="20" y="56"/>
                  </a:cubicBezTo>
                  <a:cubicBezTo>
                    <a:pt x="20" y="53"/>
                    <a:pt x="18" y="52"/>
                    <a:pt x="16" y="52"/>
                  </a:cubicBezTo>
                  <a:close/>
                  <a:moveTo>
                    <a:pt x="16" y="0"/>
                  </a:moveTo>
                  <a:cubicBezTo>
                    <a:pt x="7" y="0"/>
                    <a:pt x="0" y="7"/>
                    <a:pt x="0" y="15"/>
                  </a:cubicBezTo>
                  <a:cubicBezTo>
                    <a:pt x="0" y="24"/>
                    <a:pt x="7" y="31"/>
                    <a:pt x="16" y="31"/>
                  </a:cubicBezTo>
                  <a:cubicBezTo>
                    <a:pt x="24" y="31"/>
                    <a:pt x="31" y="24"/>
                    <a:pt x="31" y="15"/>
                  </a:cubicBezTo>
                  <a:cubicBezTo>
                    <a:pt x="31" y="7"/>
                    <a:pt x="24" y="0"/>
                    <a:pt x="16" y="0"/>
                  </a:cubicBezTo>
                  <a:close/>
                  <a:moveTo>
                    <a:pt x="16" y="27"/>
                  </a:moveTo>
                  <a:cubicBezTo>
                    <a:pt x="9" y="27"/>
                    <a:pt x="4" y="22"/>
                    <a:pt x="4" y="15"/>
                  </a:cubicBezTo>
                  <a:cubicBezTo>
                    <a:pt x="4" y="9"/>
                    <a:pt x="9" y="4"/>
                    <a:pt x="16" y="4"/>
                  </a:cubicBezTo>
                  <a:cubicBezTo>
                    <a:pt x="22" y="4"/>
                    <a:pt x="27" y="9"/>
                    <a:pt x="27" y="15"/>
                  </a:cubicBezTo>
                  <a:cubicBezTo>
                    <a:pt x="27" y="22"/>
                    <a:pt x="22" y="27"/>
                    <a:pt x="16" y="27"/>
                  </a:cubicBezTo>
                  <a:close/>
                  <a:moveTo>
                    <a:pt x="13" y="39"/>
                  </a:moveTo>
                  <a:cubicBezTo>
                    <a:pt x="12" y="40"/>
                    <a:pt x="12" y="41"/>
                    <a:pt x="12" y="42"/>
                  </a:cubicBezTo>
                  <a:cubicBezTo>
                    <a:pt x="12" y="43"/>
                    <a:pt x="12" y="44"/>
                    <a:pt x="13" y="45"/>
                  </a:cubicBezTo>
                  <a:cubicBezTo>
                    <a:pt x="14" y="45"/>
                    <a:pt x="15" y="46"/>
                    <a:pt x="16" y="46"/>
                  </a:cubicBezTo>
                  <a:cubicBezTo>
                    <a:pt x="17" y="46"/>
                    <a:pt x="18" y="45"/>
                    <a:pt x="19" y="45"/>
                  </a:cubicBezTo>
                  <a:cubicBezTo>
                    <a:pt x="19" y="44"/>
                    <a:pt x="20" y="43"/>
                    <a:pt x="20" y="42"/>
                  </a:cubicBezTo>
                  <a:cubicBezTo>
                    <a:pt x="20" y="41"/>
                    <a:pt x="19" y="40"/>
                    <a:pt x="19" y="39"/>
                  </a:cubicBezTo>
                  <a:cubicBezTo>
                    <a:pt x="17" y="37"/>
                    <a:pt x="14" y="37"/>
                    <a:pt x="13" y="3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25"/>
            <p:cNvSpPr>
              <a:spLocks/>
            </p:cNvSpPr>
            <p:nvPr/>
          </p:nvSpPr>
          <p:spPr bwMode="auto">
            <a:xfrm>
              <a:off x="6972301" y="5260975"/>
              <a:ext cx="1535113" cy="857250"/>
            </a:xfrm>
            <a:custGeom>
              <a:avLst/>
              <a:gdLst>
                <a:gd name="T0" fmla="*/ 468 w 484"/>
                <a:gd name="T1" fmla="*/ 118 h 270"/>
                <a:gd name="T2" fmla="*/ 468 w 484"/>
                <a:gd name="T3" fmla="*/ 152 h 270"/>
                <a:gd name="T4" fmla="*/ 272 w 484"/>
                <a:gd name="T5" fmla="*/ 260 h 270"/>
                <a:gd name="T6" fmla="*/ 212 w 484"/>
                <a:gd name="T7" fmla="*/ 260 h 270"/>
                <a:gd name="T8" fmla="*/ 16 w 484"/>
                <a:gd name="T9" fmla="*/ 152 h 270"/>
                <a:gd name="T10" fmla="*/ 16 w 484"/>
                <a:gd name="T11" fmla="*/ 118 h 270"/>
                <a:gd name="T12" fmla="*/ 212 w 484"/>
                <a:gd name="T13" fmla="*/ 10 h 270"/>
                <a:gd name="T14" fmla="*/ 272 w 484"/>
                <a:gd name="T15" fmla="*/ 10 h 270"/>
                <a:gd name="T16" fmla="*/ 468 w 484"/>
                <a:gd name="T17" fmla="*/ 11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70">
                  <a:moveTo>
                    <a:pt x="468" y="118"/>
                  </a:moveTo>
                  <a:cubicBezTo>
                    <a:pt x="484" y="128"/>
                    <a:pt x="484" y="142"/>
                    <a:pt x="468" y="152"/>
                  </a:cubicBezTo>
                  <a:cubicBezTo>
                    <a:pt x="272" y="260"/>
                    <a:pt x="272" y="260"/>
                    <a:pt x="272" y="260"/>
                  </a:cubicBezTo>
                  <a:cubicBezTo>
                    <a:pt x="255" y="270"/>
                    <a:pt x="228" y="270"/>
                    <a:pt x="212" y="260"/>
                  </a:cubicBezTo>
                  <a:cubicBezTo>
                    <a:pt x="16" y="152"/>
                    <a:pt x="16" y="152"/>
                    <a:pt x="16" y="152"/>
                  </a:cubicBezTo>
                  <a:cubicBezTo>
                    <a:pt x="0" y="142"/>
                    <a:pt x="0" y="128"/>
                    <a:pt x="16" y="118"/>
                  </a:cubicBezTo>
                  <a:cubicBezTo>
                    <a:pt x="212" y="10"/>
                    <a:pt x="212" y="10"/>
                    <a:pt x="212" y="10"/>
                  </a:cubicBezTo>
                  <a:cubicBezTo>
                    <a:pt x="228" y="0"/>
                    <a:pt x="255" y="0"/>
                    <a:pt x="272" y="10"/>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32"/>
            <p:cNvSpPr>
              <a:spLocks/>
            </p:cNvSpPr>
            <p:nvPr/>
          </p:nvSpPr>
          <p:spPr bwMode="auto">
            <a:xfrm>
              <a:off x="6985001" y="5045075"/>
              <a:ext cx="1509713" cy="962025"/>
            </a:xfrm>
            <a:custGeom>
              <a:avLst/>
              <a:gdLst>
                <a:gd name="T0" fmla="*/ 476 w 476"/>
                <a:gd name="T1" fmla="*/ 135 h 303"/>
                <a:gd name="T2" fmla="*/ 476 w 476"/>
                <a:gd name="T3" fmla="*/ 169 h 303"/>
                <a:gd name="T4" fmla="*/ 464 w 476"/>
                <a:gd name="T5" fmla="*/ 185 h 303"/>
                <a:gd name="T6" fmla="*/ 268 w 476"/>
                <a:gd name="T7" fmla="*/ 294 h 303"/>
                <a:gd name="T8" fmla="*/ 208 w 476"/>
                <a:gd name="T9" fmla="*/ 294 h 303"/>
                <a:gd name="T10" fmla="*/ 12 w 476"/>
                <a:gd name="T11" fmla="*/ 185 h 303"/>
                <a:gd name="T12" fmla="*/ 0 w 476"/>
                <a:gd name="T13" fmla="*/ 169 h 303"/>
                <a:gd name="T14" fmla="*/ 0 w 476"/>
                <a:gd name="T15" fmla="*/ 135 h 303"/>
                <a:gd name="T16" fmla="*/ 12 w 476"/>
                <a:gd name="T17" fmla="*/ 118 h 303"/>
                <a:gd name="T18" fmla="*/ 208 w 476"/>
                <a:gd name="T19" fmla="*/ 9 h 303"/>
                <a:gd name="T20" fmla="*/ 268 w 476"/>
                <a:gd name="T21" fmla="*/ 9 h 303"/>
                <a:gd name="T22" fmla="*/ 464 w 476"/>
                <a:gd name="T23" fmla="*/ 118 h 303"/>
                <a:gd name="T24" fmla="*/ 476 w 476"/>
                <a:gd name="T25" fmla="*/ 135 h 303"/>
                <a:gd name="T26" fmla="*/ 476 w 476"/>
                <a:gd name="T27"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303">
                  <a:moveTo>
                    <a:pt x="476" y="135"/>
                  </a:moveTo>
                  <a:cubicBezTo>
                    <a:pt x="476" y="169"/>
                    <a:pt x="476" y="169"/>
                    <a:pt x="476" y="169"/>
                  </a:cubicBezTo>
                  <a:cubicBezTo>
                    <a:pt x="476" y="175"/>
                    <a:pt x="472" y="181"/>
                    <a:pt x="464" y="185"/>
                  </a:cubicBezTo>
                  <a:cubicBezTo>
                    <a:pt x="268" y="294"/>
                    <a:pt x="268" y="294"/>
                    <a:pt x="268" y="294"/>
                  </a:cubicBezTo>
                  <a:cubicBezTo>
                    <a:pt x="251" y="303"/>
                    <a:pt x="224" y="303"/>
                    <a:pt x="208" y="294"/>
                  </a:cubicBezTo>
                  <a:cubicBezTo>
                    <a:pt x="12" y="185"/>
                    <a:pt x="12" y="185"/>
                    <a:pt x="12" y="185"/>
                  </a:cubicBezTo>
                  <a:cubicBezTo>
                    <a:pt x="4" y="181"/>
                    <a:pt x="0" y="175"/>
                    <a:pt x="0" y="169"/>
                  </a:cubicBezTo>
                  <a:cubicBezTo>
                    <a:pt x="0" y="135"/>
                    <a:pt x="0" y="135"/>
                    <a:pt x="0" y="135"/>
                  </a:cubicBezTo>
                  <a:cubicBezTo>
                    <a:pt x="0" y="129"/>
                    <a:pt x="4" y="123"/>
                    <a:pt x="12" y="118"/>
                  </a:cubicBezTo>
                  <a:cubicBezTo>
                    <a:pt x="208" y="9"/>
                    <a:pt x="208" y="9"/>
                    <a:pt x="208" y="9"/>
                  </a:cubicBezTo>
                  <a:cubicBezTo>
                    <a:pt x="224" y="0"/>
                    <a:pt x="251" y="0"/>
                    <a:pt x="268" y="9"/>
                  </a:cubicBezTo>
                  <a:cubicBezTo>
                    <a:pt x="464" y="118"/>
                    <a:pt x="464" y="118"/>
                    <a:pt x="464" y="118"/>
                  </a:cubicBezTo>
                  <a:cubicBezTo>
                    <a:pt x="472" y="123"/>
                    <a:pt x="476" y="129"/>
                    <a:pt x="476" y="135"/>
                  </a:cubicBezTo>
                  <a:cubicBezTo>
                    <a:pt x="476" y="135"/>
                    <a:pt x="476" y="135"/>
                    <a:pt x="476" y="13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33"/>
            <p:cNvSpPr>
              <a:spLocks/>
            </p:cNvSpPr>
            <p:nvPr/>
          </p:nvSpPr>
          <p:spPr bwMode="auto">
            <a:xfrm>
              <a:off x="6985001" y="5473700"/>
              <a:ext cx="1509713" cy="533400"/>
            </a:xfrm>
            <a:custGeom>
              <a:avLst/>
              <a:gdLst>
                <a:gd name="T0" fmla="*/ 476 w 476"/>
                <a:gd name="T1" fmla="*/ 0 h 168"/>
                <a:gd name="T2" fmla="*/ 464 w 476"/>
                <a:gd name="T3" fmla="*/ 16 h 168"/>
                <a:gd name="T4" fmla="*/ 268 w 476"/>
                <a:gd name="T5" fmla="*/ 125 h 168"/>
                <a:gd name="T6" fmla="*/ 208 w 476"/>
                <a:gd name="T7" fmla="*/ 125 h 168"/>
                <a:gd name="T8" fmla="*/ 12 w 476"/>
                <a:gd name="T9" fmla="*/ 16 h 168"/>
                <a:gd name="T10" fmla="*/ 0 w 476"/>
                <a:gd name="T11" fmla="*/ 0 h 168"/>
                <a:gd name="T12" fmla="*/ 0 w 476"/>
                <a:gd name="T13" fmla="*/ 34 h 168"/>
                <a:gd name="T14" fmla="*/ 12 w 476"/>
                <a:gd name="T15" fmla="*/ 51 h 168"/>
                <a:gd name="T16" fmla="*/ 208 w 476"/>
                <a:gd name="T17" fmla="*/ 159 h 168"/>
                <a:gd name="T18" fmla="*/ 268 w 476"/>
                <a:gd name="T19" fmla="*/ 159 h 168"/>
                <a:gd name="T20" fmla="*/ 464 w 476"/>
                <a:gd name="T21" fmla="*/ 50 h 168"/>
                <a:gd name="T22" fmla="*/ 476 w 476"/>
                <a:gd name="T23" fmla="*/ 34 h 168"/>
                <a:gd name="T24" fmla="*/ 476 w 476"/>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8">
                  <a:moveTo>
                    <a:pt x="476" y="0"/>
                  </a:moveTo>
                  <a:cubicBezTo>
                    <a:pt x="476" y="6"/>
                    <a:pt x="472" y="12"/>
                    <a:pt x="464" y="16"/>
                  </a:cubicBezTo>
                  <a:cubicBezTo>
                    <a:pt x="268" y="125"/>
                    <a:pt x="268" y="125"/>
                    <a:pt x="268" y="125"/>
                  </a:cubicBezTo>
                  <a:cubicBezTo>
                    <a:pt x="251" y="134"/>
                    <a:pt x="224" y="134"/>
                    <a:pt x="208" y="125"/>
                  </a:cubicBezTo>
                  <a:cubicBezTo>
                    <a:pt x="12" y="16"/>
                    <a:pt x="12" y="16"/>
                    <a:pt x="12" y="16"/>
                  </a:cubicBezTo>
                  <a:cubicBezTo>
                    <a:pt x="4" y="12"/>
                    <a:pt x="0" y="6"/>
                    <a:pt x="0" y="0"/>
                  </a:cubicBezTo>
                  <a:cubicBezTo>
                    <a:pt x="0" y="34"/>
                    <a:pt x="0" y="34"/>
                    <a:pt x="0" y="34"/>
                  </a:cubicBezTo>
                  <a:cubicBezTo>
                    <a:pt x="0" y="40"/>
                    <a:pt x="4" y="46"/>
                    <a:pt x="12" y="51"/>
                  </a:cubicBezTo>
                  <a:cubicBezTo>
                    <a:pt x="208" y="159"/>
                    <a:pt x="208" y="159"/>
                    <a:pt x="208" y="159"/>
                  </a:cubicBezTo>
                  <a:cubicBezTo>
                    <a:pt x="224" y="168"/>
                    <a:pt x="251" y="168"/>
                    <a:pt x="268" y="159"/>
                  </a:cubicBezTo>
                  <a:cubicBezTo>
                    <a:pt x="464" y="50"/>
                    <a:pt x="464" y="50"/>
                    <a:pt x="464" y="50"/>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Oval 134"/>
            <p:cNvSpPr>
              <a:spLocks noChangeArrowheads="1"/>
            </p:cNvSpPr>
            <p:nvPr/>
          </p:nvSpPr>
          <p:spPr bwMode="auto">
            <a:xfrm>
              <a:off x="7342188" y="5362575"/>
              <a:ext cx="793750"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Oval 135"/>
            <p:cNvSpPr>
              <a:spLocks noChangeArrowheads="1"/>
            </p:cNvSpPr>
            <p:nvPr/>
          </p:nvSpPr>
          <p:spPr bwMode="auto">
            <a:xfrm>
              <a:off x="7342188" y="4657725"/>
              <a:ext cx="793750"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6"/>
            <p:cNvSpPr>
              <a:spLocks noEditPoints="1"/>
            </p:cNvSpPr>
            <p:nvPr/>
          </p:nvSpPr>
          <p:spPr bwMode="auto">
            <a:xfrm>
              <a:off x="7329488" y="4645025"/>
              <a:ext cx="819150" cy="819150"/>
            </a:xfrm>
            <a:custGeom>
              <a:avLst/>
              <a:gdLst>
                <a:gd name="T0" fmla="*/ 129 w 258"/>
                <a:gd name="T1" fmla="*/ 258 h 258"/>
                <a:gd name="T2" fmla="*/ 0 w 258"/>
                <a:gd name="T3" fmla="*/ 129 h 258"/>
                <a:gd name="T4" fmla="*/ 129 w 258"/>
                <a:gd name="T5" fmla="*/ 0 h 258"/>
                <a:gd name="T6" fmla="*/ 258 w 258"/>
                <a:gd name="T7" fmla="*/ 129 h 258"/>
                <a:gd name="T8" fmla="*/ 129 w 258"/>
                <a:gd name="T9" fmla="*/ 258 h 258"/>
                <a:gd name="T10" fmla="*/ 129 w 258"/>
                <a:gd name="T11" fmla="*/ 8 h 258"/>
                <a:gd name="T12" fmla="*/ 8 w 258"/>
                <a:gd name="T13" fmla="*/ 129 h 258"/>
                <a:gd name="T14" fmla="*/ 129 w 258"/>
                <a:gd name="T15" fmla="*/ 250 h 258"/>
                <a:gd name="T16" fmla="*/ 250 w 258"/>
                <a:gd name="T17" fmla="*/ 129 h 258"/>
                <a:gd name="T18" fmla="*/ 129 w 258"/>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8">
                  <a:moveTo>
                    <a:pt x="129" y="258"/>
                  </a:moveTo>
                  <a:cubicBezTo>
                    <a:pt x="58" y="258"/>
                    <a:pt x="0" y="200"/>
                    <a:pt x="0" y="129"/>
                  </a:cubicBezTo>
                  <a:cubicBezTo>
                    <a:pt x="0" y="58"/>
                    <a:pt x="58" y="0"/>
                    <a:pt x="129" y="0"/>
                  </a:cubicBezTo>
                  <a:cubicBezTo>
                    <a:pt x="200" y="0"/>
                    <a:pt x="258" y="58"/>
                    <a:pt x="258" y="129"/>
                  </a:cubicBezTo>
                  <a:cubicBezTo>
                    <a:pt x="258" y="200"/>
                    <a:pt x="200" y="258"/>
                    <a:pt x="129" y="258"/>
                  </a:cubicBezTo>
                  <a:close/>
                  <a:moveTo>
                    <a:pt x="129" y="8"/>
                  </a:moveTo>
                  <a:cubicBezTo>
                    <a:pt x="62" y="8"/>
                    <a:pt x="8" y="63"/>
                    <a:pt x="8" y="129"/>
                  </a:cubicBezTo>
                  <a:cubicBezTo>
                    <a:pt x="8" y="196"/>
                    <a:pt x="62" y="250"/>
                    <a:pt x="129" y="250"/>
                  </a:cubicBezTo>
                  <a:cubicBezTo>
                    <a:pt x="195" y="250"/>
                    <a:pt x="250" y="196"/>
                    <a:pt x="250" y="129"/>
                  </a:cubicBezTo>
                  <a:cubicBezTo>
                    <a:pt x="250" y="63"/>
                    <a:pt x="195" y="8"/>
                    <a:pt x="129"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37"/>
            <p:cNvSpPr>
              <a:spLocks noEditPoints="1"/>
            </p:cNvSpPr>
            <p:nvPr/>
          </p:nvSpPr>
          <p:spPr bwMode="auto">
            <a:xfrm>
              <a:off x="7523163" y="4806950"/>
              <a:ext cx="428625" cy="444500"/>
            </a:xfrm>
            <a:custGeom>
              <a:avLst/>
              <a:gdLst>
                <a:gd name="T0" fmla="*/ 95 w 135"/>
                <a:gd name="T1" fmla="*/ 116 h 140"/>
                <a:gd name="T2" fmla="*/ 98 w 135"/>
                <a:gd name="T3" fmla="*/ 119 h 140"/>
                <a:gd name="T4" fmla="*/ 135 w 135"/>
                <a:gd name="T5" fmla="*/ 140 h 140"/>
                <a:gd name="T6" fmla="*/ 134 w 135"/>
                <a:gd name="T7" fmla="*/ 97 h 140"/>
                <a:gd name="T8" fmla="*/ 133 w 135"/>
                <a:gd name="T9" fmla="*/ 93 h 140"/>
                <a:gd name="T10" fmla="*/ 129 w 135"/>
                <a:gd name="T11" fmla="*/ 87 h 140"/>
                <a:gd name="T12" fmla="*/ 91 w 135"/>
                <a:gd name="T13" fmla="*/ 110 h 140"/>
                <a:gd name="T14" fmla="*/ 95 w 135"/>
                <a:gd name="T15" fmla="*/ 116 h 140"/>
                <a:gd name="T16" fmla="*/ 117 w 135"/>
                <a:gd name="T17" fmla="*/ 87 h 140"/>
                <a:gd name="T18" fmla="*/ 126 w 135"/>
                <a:gd name="T19" fmla="*/ 81 h 140"/>
                <a:gd name="T20" fmla="*/ 86 w 135"/>
                <a:gd name="T21" fmla="*/ 16 h 140"/>
                <a:gd name="T22" fmla="*/ 77 w 135"/>
                <a:gd name="T23" fmla="*/ 21 h 140"/>
                <a:gd name="T24" fmla="*/ 117 w 135"/>
                <a:gd name="T25" fmla="*/ 87 h 140"/>
                <a:gd name="T26" fmla="*/ 113 w 135"/>
                <a:gd name="T27" fmla="*/ 89 h 140"/>
                <a:gd name="T28" fmla="*/ 73 w 135"/>
                <a:gd name="T29" fmla="*/ 24 h 140"/>
                <a:gd name="T30" fmla="*/ 61 w 135"/>
                <a:gd name="T31" fmla="*/ 31 h 140"/>
                <a:gd name="T32" fmla="*/ 101 w 135"/>
                <a:gd name="T33" fmla="*/ 96 h 140"/>
                <a:gd name="T34" fmla="*/ 113 w 135"/>
                <a:gd name="T35" fmla="*/ 89 h 140"/>
                <a:gd name="T36" fmla="*/ 48 w 135"/>
                <a:gd name="T37" fmla="*/ 39 h 140"/>
                <a:gd name="T38" fmla="*/ 88 w 135"/>
                <a:gd name="T39" fmla="*/ 104 h 140"/>
                <a:gd name="T40" fmla="*/ 97 w 135"/>
                <a:gd name="T41" fmla="*/ 99 h 140"/>
                <a:gd name="T42" fmla="*/ 57 w 135"/>
                <a:gd name="T43" fmla="*/ 33 h 140"/>
                <a:gd name="T44" fmla="*/ 48 w 135"/>
                <a:gd name="T45" fmla="*/ 39 h 140"/>
                <a:gd name="T46" fmla="*/ 45 w 135"/>
                <a:gd name="T47" fmla="*/ 33 h 140"/>
                <a:gd name="T48" fmla="*/ 83 w 135"/>
                <a:gd name="T49" fmla="*/ 10 h 140"/>
                <a:gd name="T50" fmla="*/ 80 w 135"/>
                <a:gd name="T51" fmla="*/ 5 h 140"/>
                <a:gd name="T52" fmla="*/ 68 w 135"/>
                <a:gd name="T53" fmla="*/ 2 h 140"/>
                <a:gd name="T54" fmla="*/ 45 w 135"/>
                <a:gd name="T55" fmla="*/ 17 h 140"/>
                <a:gd name="T56" fmla="*/ 42 w 135"/>
                <a:gd name="T57" fmla="*/ 29 h 140"/>
                <a:gd name="T58" fmla="*/ 45 w 135"/>
                <a:gd name="T59" fmla="*/ 33 h 140"/>
                <a:gd name="T60" fmla="*/ 0 w 135"/>
                <a:gd name="T61" fmla="*/ 140 h 140"/>
                <a:gd name="T62" fmla="*/ 104 w 135"/>
                <a:gd name="T63" fmla="*/ 140 h 140"/>
                <a:gd name="T64" fmla="*/ 104 w 135"/>
                <a:gd name="T65" fmla="*/ 132 h 140"/>
                <a:gd name="T66" fmla="*/ 0 w 135"/>
                <a:gd name="T67" fmla="*/ 132 h 140"/>
                <a:gd name="T68" fmla="*/ 0 w 135"/>
                <a:gd name="T6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40">
                  <a:moveTo>
                    <a:pt x="95" y="116"/>
                  </a:moveTo>
                  <a:cubicBezTo>
                    <a:pt x="96" y="118"/>
                    <a:pt x="97" y="119"/>
                    <a:pt x="98" y="119"/>
                  </a:cubicBezTo>
                  <a:cubicBezTo>
                    <a:pt x="135" y="140"/>
                    <a:pt x="135" y="140"/>
                    <a:pt x="135" y="140"/>
                  </a:cubicBezTo>
                  <a:cubicBezTo>
                    <a:pt x="134" y="97"/>
                    <a:pt x="134" y="97"/>
                    <a:pt x="134" y="97"/>
                  </a:cubicBezTo>
                  <a:cubicBezTo>
                    <a:pt x="134" y="96"/>
                    <a:pt x="134" y="94"/>
                    <a:pt x="133" y="93"/>
                  </a:cubicBezTo>
                  <a:cubicBezTo>
                    <a:pt x="129" y="87"/>
                    <a:pt x="129" y="87"/>
                    <a:pt x="129" y="87"/>
                  </a:cubicBezTo>
                  <a:cubicBezTo>
                    <a:pt x="91" y="110"/>
                    <a:pt x="91" y="110"/>
                    <a:pt x="91" y="110"/>
                  </a:cubicBezTo>
                  <a:lnTo>
                    <a:pt x="95" y="116"/>
                  </a:lnTo>
                  <a:close/>
                  <a:moveTo>
                    <a:pt x="117" y="87"/>
                  </a:moveTo>
                  <a:cubicBezTo>
                    <a:pt x="126" y="81"/>
                    <a:pt x="126" y="81"/>
                    <a:pt x="126" y="81"/>
                  </a:cubicBezTo>
                  <a:cubicBezTo>
                    <a:pt x="86" y="16"/>
                    <a:pt x="86" y="16"/>
                    <a:pt x="86" y="16"/>
                  </a:cubicBezTo>
                  <a:cubicBezTo>
                    <a:pt x="77" y="21"/>
                    <a:pt x="77" y="21"/>
                    <a:pt x="77" y="21"/>
                  </a:cubicBezTo>
                  <a:lnTo>
                    <a:pt x="117" y="87"/>
                  </a:lnTo>
                  <a:close/>
                  <a:moveTo>
                    <a:pt x="113" y="89"/>
                  </a:moveTo>
                  <a:cubicBezTo>
                    <a:pt x="73" y="24"/>
                    <a:pt x="73" y="24"/>
                    <a:pt x="73" y="24"/>
                  </a:cubicBezTo>
                  <a:cubicBezTo>
                    <a:pt x="61" y="31"/>
                    <a:pt x="61" y="31"/>
                    <a:pt x="61" y="31"/>
                  </a:cubicBezTo>
                  <a:cubicBezTo>
                    <a:pt x="101" y="96"/>
                    <a:pt x="101" y="96"/>
                    <a:pt x="101" y="96"/>
                  </a:cubicBezTo>
                  <a:lnTo>
                    <a:pt x="113" y="89"/>
                  </a:lnTo>
                  <a:close/>
                  <a:moveTo>
                    <a:pt x="48" y="39"/>
                  </a:moveTo>
                  <a:cubicBezTo>
                    <a:pt x="88" y="104"/>
                    <a:pt x="88" y="104"/>
                    <a:pt x="88" y="104"/>
                  </a:cubicBezTo>
                  <a:cubicBezTo>
                    <a:pt x="97" y="99"/>
                    <a:pt x="97" y="99"/>
                    <a:pt x="97" y="99"/>
                  </a:cubicBezTo>
                  <a:cubicBezTo>
                    <a:pt x="57" y="33"/>
                    <a:pt x="57" y="33"/>
                    <a:pt x="57" y="33"/>
                  </a:cubicBezTo>
                  <a:lnTo>
                    <a:pt x="48" y="39"/>
                  </a:lnTo>
                  <a:close/>
                  <a:moveTo>
                    <a:pt x="45" y="33"/>
                  </a:moveTo>
                  <a:cubicBezTo>
                    <a:pt x="83" y="10"/>
                    <a:pt x="83" y="10"/>
                    <a:pt x="83" y="10"/>
                  </a:cubicBezTo>
                  <a:cubicBezTo>
                    <a:pt x="80" y="5"/>
                    <a:pt x="80" y="5"/>
                    <a:pt x="80" y="5"/>
                  </a:cubicBezTo>
                  <a:cubicBezTo>
                    <a:pt x="78" y="1"/>
                    <a:pt x="72" y="0"/>
                    <a:pt x="68" y="2"/>
                  </a:cubicBezTo>
                  <a:cubicBezTo>
                    <a:pt x="45" y="17"/>
                    <a:pt x="45" y="17"/>
                    <a:pt x="45" y="17"/>
                  </a:cubicBezTo>
                  <a:cubicBezTo>
                    <a:pt x="41" y="19"/>
                    <a:pt x="39" y="25"/>
                    <a:pt x="42" y="29"/>
                  </a:cubicBezTo>
                  <a:lnTo>
                    <a:pt x="45" y="33"/>
                  </a:lnTo>
                  <a:close/>
                  <a:moveTo>
                    <a:pt x="0" y="140"/>
                  </a:moveTo>
                  <a:cubicBezTo>
                    <a:pt x="104" y="140"/>
                    <a:pt x="104" y="140"/>
                    <a:pt x="104" y="140"/>
                  </a:cubicBezTo>
                  <a:cubicBezTo>
                    <a:pt x="104" y="132"/>
                    <a:pt x="104" y="132"/>
                    <a:pt x="104" y="132"/>
                  </a:cubicBezTo>
                  <a:cubicBezTo>
                    <a:pt x="0" y="132"/>
                    <a:pt x="0" y="132"/>
                    <a:pt x="0" y="132"/>
                  </a:cubicBezTo>
                  <a:lnTo>
                    <a:pt x="0" y="1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6" name="Group 145"/>
          <p:cNvGrpSpPr/>
          <p:nvPr/>
        </p:nvGrpSpPr>
        <p:grpSpPr>
          <a:xfrm>
            <a:off x="636588" y="3168650"/>
            <a:ext cx="1536700" cy="1768475"/>
            <a:chOff x="636588" y="3168650"/>
            <a:chExt cx="1536700" cy="1768475"/>
          </a:xfrm>
        </p:grpSpPr>
        <p:sp>
          <p:nvSpPr>
            <p:cNvPr id="99" name="Freeform 107"/>
            <p:cNvSpPr>
              <a:spLocks/>
            </p:cNvSpPr>
            <p:nvPr/>
          </p:nvSpPr>
          <p:spPr bwMode="auto">
            <a:xfrm>
              <a:off x="636588" y="4083050"/>
              <a:ext cx="1536700" cy="854075"/>
            </a:xfrm>
            <a:custGeom>
              <a:avLst/>
              <a:gdLst>
                <a:gd name="T0" fmla="*/ 468 w 484"/>
                <a:gd name="T1" fmla="*/ 118 h 269"/>
                <a:gd name="T2" fmla="*/ 468 w 484"/>
                <a:gd name="T3" fmla="*/ 151 h 269"/>
                <a:gd name="T4" fmla="*/ 272 w 484"/>
                <a:gd name="T5" fmla="*/ 260 h 269"/>
                <a:gd name="T6" fmla="*/ 212 w 484"/>
                <a:gd name="T7" fmla="*/ 260 h 269"/>
                <a:gd name="T8" fmla="*/ 16 w 484"/>
                <a:gd name="T9" fmla="*/ 151 h 269"/>
                <a:gd name="T10" fmla="*/ 16 w 484"/>
                <a:gd name="T11" fmla="*/ 118 h 269"/>
                <a:gd name="T12" fmla="*/ 212 w 484"/>
                <a:gd name="T13" fmla="*/ 9 h 269"/>
                <a:gd name="T14" fmla="*/ 272 w 484"/>
                <a:gd name="T15" fmla="*/ 9 h 269"/>
                <a:gd name="T16" fmla="*/ 468 w 484"/>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69">
                  <a:moveTo>
                    <a:pt x="468" y="118"/>
                  </a:moveTo>
                  <a:cubicBezTo>
                    <a:pt x="484" y="127"/>
                    <a:pt x="484" y="142"/>
                    <a:pt x="468" y="151"/>
                  </a:cubicBezTo>
                  <a:cubicBezTo>
                    <a:pt x="272" y="260"/>
                    <a:pt x="272" y="260"/>
                    <a:pt x="272" y="260"/>
                  </a:cubicBezTo>
                  <a:cubicBezTo>
                    <a:pt x="256" y="269"/>
                    <a:pt x="229" y="269"/>
                    <a:pt x="212" y="260"/>
                  </a:cubicBezTo>
                  <a:cubicBezTo>
                    <a:pt x="16" y="151"/>
                    <a:pt x="16" y="151"/>
                    <a:pt x="16" y="151"/>
                  </a:cubicBezTo>
                  <a:cubicBezTo>
                    <a:pt x="0" y="142"/>
                    <a:pt x="0" y="127"/>
                    <a:pt x="16" y="118"/>
                  </a:cubicBezTo>
                  <a:cubicBezTo>
                    <a:pt x="212" y="9"/>
                    <a:pt x="212" y="9"/>
                    <a:pt x="212"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27"/>
            <p:cNvSpPr>
              <a:spLocks/>
            </p:cNvSpPr>
            <p:nvPr/>
          </p:nvSpPr>
          <p:spPr bwMode="auto">
            <a:xfrm>
              <a:off x="649288" y="3863975"/>
              <a:ext cx="1511300" cy="965200"/>
            </a:xfrm>
            <a:custGeom>
              <a:avLst/>
              <a:gdLst>
                <a:gd name="T0" fmla="*/ 476 w 476"/>
                <a:gd name="T1" fmla="*/ 135 h 304"/>
                <a:gd name="T2" fmla="*/ 476 w 476"/>
                <a:gd name="T3" fmla="*/ 169 h 304"/>
                <a:gd name="T4" fmla="*/ 464 w 476"/>
                <a:gd name="T5" fmla="*/ 186 h 304"/>
                <a:gd name="T6" fmla="*/ 268 w 476"/>
                <a:gd name="T7" fmla="*/ 294 h 304"/>
                <a:gd name="T8" fmla="*/ 208 w 476"/>
                <a:gd name="T9" fmla="*/ 294 h 304"/>
                <a:gd name="T10" fmla="*/ 12 w 476"/>
                <a:gd name="T11" fmla="*/ 186 h 304"/>
                <a:gd name="T12" fmla="*/ 0 w 476"/>
                <a:gd name="T13" fmla="*/ 169 h 304"/>
                <a:gd name="T14" fmla="*/ 0 w 476"/>
                <a:gd name="T15" fmla="*/ 135 h 304"/>
                <a:gd name="T16" fmla="*/ 0 w 476"/>
                <a:gd name="T17" fmla="*/ 135 h 304"/>
                <a:gd name="T18" fmla="*/ 12 w 476"/>
                <a:gd name="T19" fmla="*/ 118 h 304"/>
                <a:gd name="T20" fmla="*/ 208 w 476"/>
                <a:gd name="T21" fmla="*/ 9 h 304"/>
                <a:gd name="T22" fmla="*/ 268 w 476"/>
                <a:gd name="T23" fmla="*/ 9 h 304"/>
                <a:gd name="T24" fmla="*/ 464 w 476"/>
                <a:gd name="T25" fmla="*/ 118 h 304"/>
                <a:gd name="T26" fmla="*/ 476 w 476"/>
                <a:gd name="T27" fmla="*/ 13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304">
                  <a:moveTo>
                    <a:pt x="476" y="135"/>
                  </a:moveTo>
                  <a:cubicBezTo>
                    <a:pt x="476" y="169"/>
                    <a:pt x="476" y="169"/>
                    <a:pt x="476" y="169"/>
                  </a:cubicBezTo>
                  <a:cubicBezTo>
                    <a:pt x="476" y="175"/>
                    <a:pt x="472" y="181"/>
                    <a:pt x="464" y="186"/>
                  </a:cubicBezTo>
                  <a:cubicBezTo>
                    <a:pt x="268" y="294"/>
                    <a:pt x="268" y="294"/>
                    <a:pt x="268" y="294"/>
                  </a:cubicBezTo>
                  <a:cubicBezTo>
                    <a:pt x="252" y="304"/>
                    <a:pt x="225" y="304"/>
                    <a:pt x="208" y="294"/>
                  </a:cubicBezTo>
                  <a:cubicBezTo>
                    <a:pt x="12" y="186"/>
                    <a:pt x="12" y="186"/>
                    <a:pt x="12" y="186"/>
                  </a:cubicBezTo>
                  <a:cubicBezTo>
                    <a:pt x="4" y="181"/>
                    <a:pt x="0" y="175"/>
                    <a:pt x="0" y="169"/>
                  </a:cubicBezTo>
                  <a:cubicBezTo>
                    <a:pt x="0" y="135"/>
                    <a:pt x="0" y="135"/>
                    <a:pt x="0" y="135"/>
                  </a:cubicBezTo>
                  <a:cubicBezTo>
                    <a:pt x="0" y="135"/>
                    <a:pt x="0" y="135"/>
                    <a:pt x="0" y="135"/>
                  </a:cubicBezTo>
                  <a:cubicBezTo>
                    <a:pt x="0" y="129"/>
                    <a:pt x="4" y="123"/>
                    <a:pt x="12" y="118"/>
                  </a:cubicBezTo>
                  <a:cubicBezTo>
                    <a:pt x="208" y="9"/>
                    <a:pt x="208" y="9"/>
                    <a:pt x="208" y="9"/>
                  </a:cubicBezTo>
                  <a:cubicBezTo>
                    <a:pt x="225" y="0"/>
                    <a:pt x="252" y="0"/>
                    <a:pt x="268" y="9"/>
                  </a:cubicBezTo>
                  <a:cubicBezTo>
                    <a:pt x="464" y="118"/>
                    <a:pt x="464" y="118"/>
                    <a:pt x="464" y="118"/>
                  </a:cubicBezTo>
                  <a:cubicBezTo>
                    <a:pt x="472" y="123"/>
                    <a:pt x="476" y="129"/>
                    <a:pt x="476" y="1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38"/>
            <p:cNvSpPr>
              <a:spLocks noEditPoints="1"/>
            </p:cNvSpPr>
            <p:nvPr/>
          </p:nvSpPr>
          <p:spPr bwMode="auto">
            <a:xfrm>
              <a:off x="1357313" y="3168650"/>
              <a:ext cx="98425" cy="323850"/>
            </a:xfrm>
            <a:custGeom>
              <a:avLst/>
              <a:gdLst>
                <a:gd name="T0" fmla="*/ 15 w 31"/>
                <a:gd name="T1" fmla="*/ 66 h 102"/>
                <a:gd name="T2" fmla="*/ 11 w 31"/>
                <a:gd name="T3" fmla="*/ 70 h 102"/>
                <a:gd name="T4" fmla="*/ 15 w 31"/>
                <a:gd name="T5" fmla="*/ 74 h 102"/>
                <a:gd name="T6" fmla="*/ 19 w 31"/>
                <a:gd name="T7" fmla="*/ 70 h 102"/>
                <a:gd name="T8" fmla="*/ 15 w 31"/>
                <a:gd name="T9" fmla="*/ 66 h 102"/>
                <a:gd name="T10" fmla="*/ 12 w 31"/>
                <a:gd name="T11" fmla="*/ 95 h 102"/>
                <a:gd name="T12" fmla="*/ 11 w 31"/>
                <a:gd name="T13" fmla="*/ 98 h 102"/>
                <a:gd name="T14" fmla="*/ 12 w 31"/>
                <a:gd name="T15" fmla="*/ 100 h 102"/>
                <a:gd name="T16" fmla="*/ 15 w 31"/>
                <a:gd name="T17" fmla="*/ 102 h 102"/>
                <a:gd name="T18" fmla="*/ 18 w 31"/>
                <a:gd name="T19" fmla="*/ 100 h 102"/>
                <a:gd name="T20" fmla="*/ 19 w 31"/>
                <a:gd name="T21" fmla="*/ 98 h 102"/>
                <a:gd name="T22" fmla="*/ 18 w 31"/>
                <a:gd name="T23" fmla="*/ 95 h 102"/>
                <a:gd name="T24" fmla="*/ 12 w 31"/>
                <a:gd name="T25" fmla="*/ 95 h 102"/>
                <a:gd name="T26" fmla="*/ 15 w 31"/>
                <a:gd name="T27" fmla="*/ 80 h 102"/>
                <a:gd name="T28" fmla="*/ 11 w 31"/>
                <a:gd name="T29" fmla="*/ 84 h 102"/>
                <a:gd name="T30" fmla="*/ 15 w 31"/>
                <a:gd name="T31" fmla="*/ 88 h 102"/>
                <a:gd name="T32" fmla="*/ 19 w 31"/>
                <a:gd name="T33" fmla="*/ 84 h 102"/>
                <a:gd name="T34" fmla="*/ 15 w 31"/>
                <a:gd name="T35" fmla="*/ 80 h 102"/>
                <a:gd name="T36" fmla="*/ 15 w 31"/>
                <a:gd name="T37" fmla="*/ 0 h 102"/>
                <a:gd name="T38" fmla="*/ 0 w 31"/>
                <a:gd name="T39" fmla="*/ 15 h 102"/>
                <a:gd name="T40" fmla="*/ 15 w 31"/>
                <a:gd name="T41" fmla="*/ 31 h 102"/>
                <a:gd name="T42" fmla="*/ 31 w 31"/>
                <a:gd name="T43" fmla="*/ 15 h 102"/>
                <a:gd name="T44" fmla="*/ 15 w 31"/>
                <a:gd name="T45" fmla="*/ 0 h 102"/>
                <a:gd name="T46" fmla="*/ 15 w 31"/>
                <a:gd name="T47" fmla="*/ 27 h 102"/>
                <a:gd name="T48" fmla="*/ 4 w 31"/>
                <a:gd name="T49" fmla="*/ 15 h 102"/>
                <a:gd name="T50" fmla="*/ 15 w 31"/>
                <a:gd name="T51" fmla="*/ 4 h 102"/>
                <a:gd name="T52" fmla="*/ 27 w 31"/>
                <a:gd name="T53" fmla="*/ 15 h 102"/>
                <a:gd name="T54" fmla="*/ 15 w 31"/>
                <a:gd name="T55" fmla="*/ 27 h 102"/>
                <a:gd name="T56" fmla="*/ 12 w 31"/>
                <a:gd name="T57" fmla="*/ 39 h 102"/>
                <a:gd name="T58" fmla="*/ 11 w 31"/>
                <a:gd name="T59" fmla="*/ 42 h 102"/>
                <a:gd name="T60" fmla="*/ 12 w 31"/>
                <a:gd name="T61" fmla="*/ 45 h 102"/>
                <a:gd name="T62" fmla="*/ 15 w 31"/>
                <a:gd name="T63" fmla="*/ 46 h 102"/>
                <a:gd name="T64" fmla="*/ 18 w 31"/>
                <a:gd name="T65" fmla="*/ 45 h 102"/>
                <a:gd name="T66" fmla="*/ 19 w 31"/>
                <a:gd name="T67" fmla="*/ 42 h 102"/>
                <a:gd name="T68" fmla="*/ 18 w 31"/>
                <a:gd name="T69" fmla="*/ 39 h 102"/>
                <a:gd name="T70" fmla="*/ 12 w 31"/>
                <a:gd name="T71" fmla="*/ 39 h 102"/>
                <a:gd name="T72" fmla="*/ 15 w 31"/>
                <a:gd name="T73" fmla="*/ 52 h 102"/>
                <a:gd name="T74" fmla="*/ 11 w 31"/>
                <a:gd name="T75" fmla="*/ 56 h 102"/>
                <a:gd name="T76" fmla="*/ 15 w 31"/>
                <a:gd name="T77" fmla="*/ 60 h 102"/>
                <a:gd name="T78" fmla="*/ 19 w 31"/>
                <a:gd name="T79" fmla="*/ 56 h 102"/>
                <a:gd name="T80" fmla="*/ 15 w 31"/>
                <a:gd name="T81" fmla="*/ 5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102">
                  <a:moveTo>
                    <a:pt x="15" y="66"/>
                  </a:moveTo>
                  <a:cubicBezTo>
                    <a:pt x="13" y="66"/>
                    <a:pt x="11" y="67"/>
                    <a:pt x="11" y="70"/>
                  </a:cubicBezTo>
                  <a:cubicBezTo>
                    <a:pt x="11" y="72"/>
                    <a:pt x="13" y="74"/>
                    <a:pt x="15" y="74"/>
                  </a:cubicBezTo>
                  <a:cubicBezTo>
                    <a:pt x="17" y="74"/>
                    <a:pt x="19" y="72"/>
                    <a:pt x="19" y="70"/>
                  </a:cubicBezTo>
                  <a:cubicBezTo>
                    <a:pt x="19" y="67"/>
                    <a:pt x="17" y="66"/>
                    <a:pt x="15" y="66"/>
                  </a:cubicBezTo>
                  <a:close/>
                  <a:moveTo>
                    <a:pt x="12" y="95"/>
                  </a:moveTo>
                  <a:cubicBezTo>
                    <a:pt x="12" y="95"/>
                    <a:pt x="11" y="97"/>
                    <a:pt x="11" y="98"/>
                  </a:cubicBezTo>
                  <a:cubicBezTo>
                    <a:pt x="11" y="99"/>
                    <a:pt x="12" y="100"/>
                    <a:pt x="12" y="100"/>
                  </a:cubicBezTo>
                  <a:cubicBezTo>
                    <a:pt x="13" y="101"/>
                    <a:pt x="14" y="102"/>
                    <a:pt x="15" y="102"/>
                  </a:cubicBezTo>
                  <a:cubicBezTo>
                    <a:pt x="16" y="102"/>
                    <a:pt x="17" y="101"/>
                    <a:pt x="18" y="100"/>
                  </a:cubicBezTo>
                  <a:cubicBezTo>
                    <a:pt x="19" y="100"/>
                    <a:pt x="19" y="99"/>
                    <a:pt x="19" y="98"/>
                  </a:cubicBezTo>
                  <a:cubicBezTo>
                    <a:pt x="19" y="97"/>
                    <a:pt x="19" y="95"/>
                    <a:pt x="18" y="95"/>
                  </a:cubicBezTo>
                  <a:cubicBezTo>
                    <a:pt x="17" y="93"/>
                    <a:pt x="14" y="93"/>
                    <a:pt x="12" y="95"/>
                  </a:cubicBezTo>
                  <a:close/>
                  <a:moveTo>
                    <a:pt x="15" y="80"/>
                  </a:moveTo>
                  <a:cubicBezTo>
                    <a:pt x="13" y="80"/>
                    <a:pt x="11" y="81"/>
                    <a:pt x="11" y="84"/>
                  </a:cubicBezTo>
                  <a:cubicBezTo>
                    <a:pt x="11" y="86"/>
                    <a:pt x="13" y="88"/>
                    <a:pt x="15" y="88"/>
                  </a:cubicBezTo>
                  <a:cubicBezTo>
                    <a:pt x="17" y="88"/>
                    <a:pt x="19" y="86"/>
                    <a:pt x="19" y="84"/>
                  </a:cubicBezTo>
                  <a:cubicBezTo>
                    <a:pt x="19" y="81"/>
                    <a:pt x="17" y="80"/>
                    <a:pt x="15" y="80"/>
                  </a:cubicBezTo>
                  <a:close/>
                  <a:moveTo>
                    <a:pt x="15" y="0"/>
                  </a:moveTo>
                  <a:cubicBezTo>
                    <a:pt x="7" y="0"/>
                    <a:pt x="0" y="7"/>
                    <a:pt x="0" y="15"/>
                  </a:cubicBezTo>
                  <a:cubicBezTo>
                    <a:pt x="0" y="24"/>
                    <a:pt x="7" y="31"/>
                    <a:pt x="15" y="31"/>
                  </a:cubicBezTo>
                  <a:cubicBezTo>
                    <a:pt x="24" y="31"/>
                    <a:pt x="31" y="24"/>
                    <a:pt x="31" y="15"/>
                  </a:cubicBezTo>
                  <a:cubicBezTo>
                    <a:pt x="31" y="7"/>
                    <a:pt x="24" y="0"/>
                    <a:pt x="15" y="0"/>
                  </a:cubicBezTo>
                  <a:close/>
                  <a:moveTo>
                    <a:pt x="15" y="27"/>
                  </a:moveTo>
                  <a:cubicBezTo>
                    <a:pt x="9" y="27"/>
                    <a:pt x="4" y="22"/>
                    <a:pt x="4" y="15"/>
                  </a:cubicBezTo>
                  <a:cubicBezTo>
                    <a:pt x="4" y="9"/>
                    <a:pt x="9" y="4"/>
                    <a:pt x="15" y="4"/>
                  </a:cubicBezTo>
                  <a:cubicBezTo>
                    <a:pt x="22" y="4"/>
                    <a:pt x="27" y="9"/>
                    <a:pt x="27" y="15"/>
                  </a:cubicBezTo>
                  <a:cubicBezTo>
                    <a:pt x="27" y="22"/>
                    <a:pt x="22" y="27"/>
                    <a:pt x="15" y="27"/>
                  </a:cubicBezTo>
                  <a:close/>
                  <a:moveTo>
                    <a:pt x="12" y="39"/>
                  </a:moveTo>
                  <a:cubicBezTo>
                    <a:pt x="12" y="40"/>
                    <a:pt x="11" y="41"/>
                    <a:pt x="11" y="42"/>
                  </a:cubicBezTo>
                  <a:cubicBezTo>
                    <a:pt x="11" y="43"/>
                    <a:pt x="12" y="44"/>
                    <a:pt x="12" y="45"/>
                  </a:cubicBezTo>
                  <a:cubicBezTo>
                    <a:pt x="13" y="45"/>
                    <a:pt x="14" y="46"/>
                    <a:pt x="15" y="46"/>
                  </a:cubicBezTo>
                  <a:cubicBezTo>
                    <a:pt x="16" y="46"/>
                    <a:pt x="17" y="45"/>
                    <a:pt x="18" y="45"/>
                  </a:cubicBezTo>
                  <a:cubicBezTo>
                    <a:pt x="19" y="44"/>
                    <a:pt x="19" y="43"/>
                    <a:pt x="19" y="42"/>
                  </a:cubicBezTo>
                  <a:cubicBezTo>
                    <a:pt x="19" y="41"/>
                    <a:pt x="19" y="40"/>
                    <a:pt x="18" y="39"/>
                  </a:cubicBezTo>
                  <a:cubicBezTo>
                    <a:pt x="17" y="38"/>
                    <a:pt x="14" y="38"/>
                    <a:pt x="12" y="39"/>
                  </a:cubicBezTo>
                  <a:close/>
                  <a:moveTo>
                    <a:pt x="15" y="52"/>
                  </a:moveTo>
                  <a:cubicBezTo>
                    <a:pt x="13" y="52"/>
                    <a:pt x="11" y="54"/>
                    <a:pt x="11" y="56"/>
                  </a:cubicBezTo>
                  <a:cubicBezTo>
                    <a:pt x="11" y="58"/>
                    <a:pt x="13" y="60"/>
                    <a:pt x="15" y="60"/>
                  </a:cubicBezTo>
                  <a:cubicBezTo>
                    <a:pt x="17" y="60"/>
                    <a:pt x="19" y="58"/>
                    <a:pt x="19" y="56"/>
                  </a:cubicBezTo>
                  <a:cubicBezTo>
                    <a:pt x="19" y="54"/>
                    <a:pt x="17" y="52"/>
                    <a:pt x="15" y="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Oval 109"/>
            <p:cNvSpPr>
              <a:spLocks noChangeArrowheads="1"/>
            </p:cNvSpPr>
            <p:nvPr/>
          </p:nvSpPr>
          <p:spPr bwMode="auto">
            <a:xfrm>
              <a:off x="1008063" y="4181475"/>
              <a:ext cx="793750"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Oval 110"/>
            <p:cNvSpPr>
              <a:spLocks noChangeArrowheads="1"/>
            </p:cNvSpPr>
            <p:nvPr/>
          </p:nvSpPr>
          <p:spPr bwMode="auto">
            <a:xfrm>
              <a:off x="1008063" y="3479800"/>
              <a:ext cx="793750"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11"/>
            <p:cNvSpPr>
              <a:spLocks noEditPoints="1"/>
            </p:cNvSpPr>
            <p:nvPr/>
          </p:nvSpPr>
          <p:spPr bwMode="auto">
            <a:xfrm>
              <a:off x="995363" y="3467100"/>
              <a:ext cx="819150" cy="815975"/>
            </a:xfrm>
            <a:custGeom>
              <a:avLst/>
              <a:gdLst>
                <a:gd name="T0" fmla="*/ 129 w 258"/>
                <a:gd name="T1" fmla="*/ 257 h 257"/>
                <a:gd name="T2" fmla="*/ 0 w 258"/>
                <a:gd name="T3" fmla="*/ 128 h 257"/>
                <a:gd name="T4" fmla="*/ 129 w 258"/>
                <a:gd name="T5" fmla="*/ 0 h 257"/>
                <a:gd name="T6" fmla="*/ 258 w 258"/>
                <a:gd name="T7" fmla="*/ 128 h 257"/>
                <a:gd name="T8" fmla="*/ 129 w 258"/>
                <a:gd name="T9" fmla="*/ 257 h 257"/>
                <a:gd name="T10" fmla="*/ 129 w 258"/>
                <a:gd name="T11" fmla="*/ 8 h 257"/>
                <a:gd name="T12" fmla="*/ 8 w 258"/>
                <a:gd name="T13" fmla="*/ 128 h 257"/>
                <a:gd name="T14" fmla="*/ 129 w 258"/>
                <a:gd name="T15" fmla="*/ 249 h 257"/>
                <a:gd name="T16" fmla="*/ 250 w 258"/>
                <a:gd name="T17" fmla="*/ 128 h 257"/>
                <a:gd name="T18" fmla="*/ 129 w 258"/>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7">
                  <a:moveTo>
                    <a:pt x="129" y="257"/>
                  </a:moveTo>
                  <a:cubicBezTo>
                    <a:pt x="58" y="257"/>
                    <a:pt x="0" y="199"/>
                    <a:pt x="0" y="128"/>
                  </a:cubicBezTo>
                  <a:cubicBezTo>
                    <a:pt x="0" y="57"/>
                    <a:pt x="58" y="0"/>
                    <a:pt x="129" y="0"/>
                  </a:cubicBezTo>
                  <a:cubicBezTo>
                    <a:pt x="200" y="0"/>
                    <a:pt x="258" y="57"/>
                    <a:pt x="258" y="128"/>
                  </a:cubicBezTo>
                  <a:cubicBezTo>
                    <a:pt x="258" y="199"/>
                    <a:pt x="200" y="257"/>
                    <a:pt x="129" y="257"/>
                  </a:cubicBezTo>
                  <a:close/>
                  <a:moveTo>
                    <a:pt x="129" y="8"/>
                  </a:moveTo>
                  <a:cubicBezTo>
                    <a:pt x="63" y="8"/>
                    <a:pt x="8" y="62"/>
                    <a:pt x="8" y="128"/>
                  </a:cubicBezTo>
                  <a:cubicBezTo>
                    <a:pt x="8" y="195"/>
                    <a:pt x="63" y="249"/>
                    <a:pt x="129" y="249"/>
                  </a:cubicBezTo>
                  <a:cubicBezTo>
                    <a:pt x="196" y="249"/>
                    <a:pt x="250" y="195"/>
                    <a:pt x="250" y="128"/>
                  </a:cubicBezTo>
                  <a:cubicBezTo>
                    <a:pt x="250" y="62"/>
                    <a:pt x="196" y="8"/>
                    <a:pt x="12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12"/>
            <p:cNvSpPr>
              <a:spLocks noEditPoints="1"/>
            </p:cNvSpPr>
            <p:nvPr/>
          </p:nvSpPr>
          <p:spPr bwMode="auto">
            <a:xfrm>
              <a:off x="1230313" y="3632200"/>
              <a:ext cx="349250" cy="508000"/>
            </a:xfrm>
            <a:custGeom>
              <a:avLst/>
              <a:gdLst>
                <a:gd name="T0" fmla="*/ 55 w 110"/>
                <a:gd name="T1" fmla="*/ 23 h 160"/>
                <a:gd name="T2" fmla="*/ 58 w 110"/>
                <a:gd name="T3" fmla="*/ 20 h 160"/>
                <a:gd name="T4" fmla="*/ 55 w 110"/>
                <a:gd name="T5" fmla="*/ 17 h 160"/>
                <a:gd name="T6" fmla="*/ 17 w 110"/>
                <a:gd name="T7" fmla="*/ 55 h 160"/>
                <a:gd name="T8" fmla="*/ 20 w 110"/>
                <a:gd name="T9" fmla="*/ 58 h 160"/>
                <a:gd name="T10" fmla="*/ 23 w 110"/>
                <a:gd name="T11" fmla="*/ 55 h 160"/>
                <a:gd name="T12" fmla="*/ 55 w 110"/>
                <a:gd name="T13" fmla="*/ 23 h 160"/>
                <a:gd name="T14" fmla="*/ 30 w 110"/>
                <a:gd name="T15" fmla="*/ 124 h 160"/>
                <a:gd name="T16" fmla="*/ 31 w 110"/>
                <a:gd name="T17" fmla="*/ 132 h 160"/>
                <a:gd name="T18" fmla="*/ 55 w 110"/>
                <a:gd name="T19" fmla="*/ 136 h 160"/>
                <a:gd name="T20" fmla="*/ 80 w 110"/>
                <a:gd name="T21" fmla="*/ 132 h 160"/>
                <a:gd name="T22" fmla="*/ 81 w 110"/>
                <a:gd name="T23" fmla="*/ 124 h 160"/>
                <a:gd name="T24" fmla="*/ 55 w 110"/>
                <a:gd name="T25" fmla="*/ 128 h 160"/>
                <a:gd name="T26" fmla="*/ 30 w 110"/>
                <a:gd name="T27" fmla="*/ 124 h 160"/>
                <a:gd name="T28" fmla="*/ 32 w 110"/>
                <a:gd name="T29" fmla="*/ 139 h 160"/>
                <a:gd name="T30" fmla="*/ 33 w 110"/>
                <a:gd name="T31" fmla="*/ 148 h 160"/>
                <a:gd name="T32" fmla="*/ 41 w 110"/>
                <a:gd name="T33" fmla="*/ 152 h 160"/>
                <a:gd name="T34" fmla="*/ 41 w 110"/>
                <a:gd name="T35" fmla="*/ 157 h 160"/>
                <a:gd name="T36" fmla="*/ 55 w 110"/>
                <a:gd name="T37" fmla="*/ 160 h 160"/>
                <a:gd name="T38" fmla="*/ 69 w 110"/>
                <a:gd name="T39" fmla="*/ 157 h 160"/>
                <a:gd name="T40" fmla="*/ 70 w 110"/>
                <a:gd name="T41" fmla="*/ 152 h 160"/>
                <a:gd name="T42" fmla="*/ 77 w 110"/>
                <a:gd name="T43" fmla="*/ 148 h 160"/>
                <a:gd name="T44" fmla="*/ 78 w 110"/>
                <a:gd name="T45" fmla="*/ 139 h 160"/>
                <a:gd name="T46" fmla="*/ 55 w 110"/>
                <a:gd name="T47" fmla="*/ 143 h 160"/>
                <a:gd name="T48" fmla="*/ 32 w 110"/>
                <a:gd name="T49" fmla="*/ 139 h 160"/>
                <a:gd name="T50" fmla="*/ 67 w 110"/>
                <a:gd name="T51" fmla="*/ 76 h 160"/>
                <a:gd name="T52" fmla="*/ 55 w 110"/>
                <a:gd name="T53" fmla="*/ 54 h 160"/>
                <a:gd name="T54" fmla="*/ 43 w 110"/>
                <a:gd name="T55" fmla="*/ 76 h 160"/>
                <a:gd name="T56" fmla="*/ 38 w 110"/>
                <a:gd name="T57" fmla="*/ 65 h 160"/>
                <a:gd name="T58" fmla="*/ 30 w 110"/>
                <a:gd name="T59" fmla="*/ 69 h 160"/>
                <a:gd name="T60" fmla="*/ 42 w 110"/>
                <a:gd name="T61" fmla="*/ 95 h 160"/>
                <a:gd name="T62" fmla="*/ 55 w 110"/>
                <a:gd name="T63" fmla="*/ 72 h 160"/>
                <a:gd name="T64" fmla="*/ 68 w 110"/>
                <a:gd name="T65" fmla="*/ 95 h 160"/>
                <a:gd name="T66" fmla="*/ 80 w 110"/>
                <a:gd name="T67" fmla="*/ 69 h 160"/>
                <a:gd name="T68" fmla="*/ 73 w 110"/>
                <a:gd name="T69" fmla="*/ 65 h 160"/>
                <a:gd name="T70" fmla="*/ 67 w 110"/>
                <a:gd name="T71" fmla="*/ 76 h 160"/>
                <a:gd name="T72" fmla="*/ 55 w 110"/>
                <a:gd name="T73" fmla="*/ 0 h 160"/>
                <a:gd name="T74" fmla="*/ 0 w 110"/>
                <a:gd name="T75" fmla="*/ 55 h 160"/>
                <a:gd name="T76" fmla="*/ 27 w 110"/>
                <a:gd name="T77" fmla="*/ 102 h 160"/>
                <a:gd name="T78" fmla="*/ 29 w 110"/>
                <a:gd name="T79" fmla="*/ 116 h 160"/>
                <a:gd name="T80" fmla="*/ 55 w 110"/>
                <a:gd name="T81" fmla="*/ 122 h 160"/>
                <a:gd name="T82" fmla="*/ 82 w 110"/>
                <a:gd name="T83" fmla="*/ 116 h 160"/>
                <a:gd name="T84" fmla="*/ 84 w 110"/>
                <a:gd name="T85" fmla="*/ 102 h 160"/>
                <a:gd name="T86" fmla="*/ 110 w 110"/>
                <a:gd name="T87" fmla="*/ 55 h 160"/>
                <a:gd name="T88" fmla="*/ 55 w 110"/>
                <a:gd name="T89" fmla="*/ 0 h 160"/>
                <a:gd name="T90" fmla="*/ 75 w 110"/>
                <a:gd name="T91" fmla="*/ 96 h 160"/>
                <a:gd name="T92" fmla="*/ 74 w 110"/>
                <a:gd name="T93" fmla="*/ 109 h 160"/>
                <a:gd name="T94" fmla="*/ 55 w 110"/>
                <a:gd name="T95" fmla="*/ 112 h 160"/>
                <a:gd name="T96" fmla="*/ 36 w 110"/>
                <a:gd name="T97" fmla="*/ 109 h 160"/>
                <a:gd name="T98" fmla="*/ 35 w 110"/>
                <a:gd name="T99" fmla="*/ 96 h 160"/>
                <a:gd name="T100" fmla="*/ 10 w 110"/>
                <a:gd name="T101" fmla="*/ 55 h 160"/>
                <a:gd name="T102" fmla="*/ 55 w 110"/>
                <a:gd name="T103" fmla="*/ 10 h 160"/>
                <a:gd name="T104" fmla="*/ 101 w 110"/>
                <a:gd name="T105" fmla="*/ 55 h 160"/>
                <a:gd name="T106" fmla="*/ 75 w 110"/>
                <a:gd name="T107"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55" y="23"/>
                  </a:moveTo>
                  <a:cubicBezTo>
                    <a:pt x="57" y="23"/>
                    <a:pt x="58" y="22"/>
                    <a:pt x="58" y="20"/>
                  </a:cubicBezTo>
                  <a:cubicBezTo>
                    <a:pt x="58" y="19"/>
                    <a:pt x="57" y="17"/>
                    <a:pt x="55" y="17"/>
                  </a:cubicBezTo>
                  <a:cubicBezTo>
                    <a:pt x="34" y="17"/>
                    <a:pt x="17" y="34"/>
                    <a:pt x="17" y="55"/>
                  </a:cubicBezTo>
                  <a:cubicBezTo>
                    <a:pt x="17" y="57"/>
                    <a:pt x="18" y="58"/>
                    <a:pt x="20" y="58"/>
                  </a:cubicBezTo>
                  <a:cubicBezTo>
                    <a:pt x="22" y="58"/>
                    <a:pt x="23" y="57"/>
                    <a:pt x="23" y="55"/>
                  </a:cubicBezTo>
                  <a:cubicBezTo>
                    <a:pt x="23" y="38"/>
                    <a:pt x="37" y="23"/>
                    <a:pt x="55" y="23"/>
                  </a:cubicBezTo>
                  <a:close/>
                  <a:moveTo>
                    <a:pt x="30" y="124"/>
                  </a:moveTo>
                  <a:cubicBezTo>
                    <a:pt x="31" y="132"/>
                    <a:pt x="31" y="132"/>
                    <a:pt x="31" y="132"/>
                  </a:cubicBezTo>
                  <a:cubicBezTo>
                    <a:pt x="38" y="135"/>
                    <a:pt x="46" y="136"/>
                    <a:pt x="55" y="136"/>
                  </a:cubicBezTo>
                  <a:cubicBezTo>
                    <a:pt x="64" y="136"/>
                    <a:pt x="72" y="135"/>
                    <a:pt x="80" y="132"/>
                  </a:cubicBezTo>
                  <a:cubicBezTo>
                    <a:pt x="81" y="124"/>
                    <a:pt x="81" y="124"/>
                    <a:pt x="81" y="124"/>
                  </a:cubicBezTo>
                  <a:cubicBezTo>
                    <a:pt x="73" y="126"/>
                    <a:pt x="64" y="128"/>
                    <a:pt x="55" y="128"/>
                  </a:cubicBezTo>
                  <a:cubicBezTo>
                    <a:pt x="46" y="128"/>
                    <a:pt x="37" y="126"/>
                    <a:pt x="30" y="124"/>
                  </a:cubicBezTo>
                  <a:close/>
                  <a:moveTo>
                    <a:pt x="32" y="139"/>
                  </a:moveTo>
                  <a:cubicBezTo>
                    <a:pt x="33" y="148"/>
                    <a:pt x="33" y="148"/>
                    <a:pt x="33" y="148"/>
                  </a:cubicBezTo>
                  <a:cubicBezTo>
                    <a:pt x="33" y="148"/>
                    <a:pt x="35" y="150"/>
                    <a:pt x="41" y="152"/>
                  </a:cubicBezTo>
                  <a:cubicBezTo>
                    <a:pt x="41" y="157"/>
                    <a:pt x="41" y="157"/>
                    <a:pt x="41" y="157"/>
                  </a:cubicBezTo>
                  <a:cubicBezTo>
                    <a:pt x="41" y="157"/>
                    <a:pt x="44" y="160"/>
                    <a:pt x="55" y="160"/>
                  </a:cubicBezTo>
                  <a:cubicBezTo>
                    <a:pt x="66" y="160"/>
                    <a:pt x="69" y="157"/>
                    <a:pt x="69" y="157"/>
                  </a:cubicBezTo>
                  <a:cubicBezTo>
                    <a:pt x="70" y="152"/>
                    <a:pt x="70" y="152"/>
                    <a:pt x="70" y="152"/>
                  </a:cubicBezTo>
                  <a:cubicBezTo>
                    <a:pt x="75" y="150"/>
                    <a:pt x="77" y="148"/>
                    <a:pt x="77" y="148"/>
                  </a:cubicBezTo>
                  <a:cubicBezTo>
                    <a:pt x="78" y="139"/>
                    <a:pt x="78" y="139"/>
                    <a:pt x="78" y="139"/>
                  </a:cubicBezTo>
                  <a:cubicBezTo>
                    <a:pt x="71" y="141"/>
                    <a:pt x="63" y="143"/>
                    <a:pt x="55" y="143"/>
                  </a:cubicBezTo>
                  <a:cubicBezTo>
                    <a:pt x="47" y="143"/>
                    <a:pt x="39" y="141"/>
                    <a:pt x="32" y="139"/>
                  </a:cubicBezTo>
                  <a:close/>
                  <a:moveTo>
                    <a:pt x="67" y="76"/>
                  </a:moveTo>
                  <a:cubicBezTo>
                    <a:pt x="55" y="54"/>
                    <a:pt x="55" y="54"/>
                    <a:pt x="55" y="54"/>
                  </a:cubicBezTo>
                  <a:cubicBezTo>
                    <a:pt x="43" y="76"/>
                    <a:pt x="43" y="76"/>
                    <a:pt x="43" y="76"/>
                  </a:cubicBezTo>
                  <a:cubicBezTo>
                    <a:pt x="38" y="65"/>
                    <a:pt x="38" y="65"/>
                    <a:pt x="38" y="65"/>
                  </a:cubicBezTo>
                  <a:cubicBezTo>
                    <a:pt x="30" y="69"/>
                    <a:pt x="30" y="69"/>
                    <a:pt x="30" y="69"/>
                  </a:cubicBezTo>
                  <a:cubicBezTo>
                    <a:pt x="42" y="95"/>
                    <a:pt x="42" y="95"/>
                    <a:pt x="42" y="95"/>
                  </a:cubicBezTo>
                  <a:cubicBezTo>
                    <a:pt x="55" y="72"/>
                    <a:pt x="55" y="72"/>
                    <a:pt x="55" y="72"/>
                  </a:cubicBezTo>
                  <a:cubicBezTo>
                    <a:pt x="68" y="95"/>
                    <a:pt x="68" y="95"/>
                    <a:pt x="68" y="95"/>
                  </a:cubicBezTo>
                  <a:cubicBezTo>
                    <a:pt x="80" y="69"/>
                    <a:pt x="80" y="69"/>
                    <a:pt x="80" y="69"/>
                  </a:cubicBezTo>
                  <a:cubicBezTo>
                    <a:pt x="73" y="65"/>
                    <a:pt x="73" y="65"/>
                    <a:pt x="73" y="65"/>
                  </a:cubicBezTo>
                  <a:lnTo>
                    <a:pt x="67" y="76"/>
                  </a:lnTo>
                  <a:close/>
                  <a:moveTo>
                    <a:pt x="55" y="0"/>
                  </a:moveTo>
                  <a:cubicBezTo>
                    <a:pt x="25" y="0"/>
                    <a:pt x="0" y="25"/>
                    <a:pt x="0" y="55"/>
                  </a:cubicBezTo>
                  <a:cubicBezTo>
                    <a:pt x="0" y="75"/>
                    <a:pt x="11" y="93"/>
                    <a:pt x="27" y="102"/>
                  </a:cubicBezTo>
                  <a:cubicBezTo>
                    <a:pt x="29" y="116"/>
                    <a:pt x="29" y="116"/>
                    <a:pt x="29" y="116"/>
                  </a:cubicBezTo>
                  <a:cubicBezTo>
                    <a:pt x="36" y="120"/>
                    <a:pt x="46" y="122"/>
                    <a:pt x="55" y="122"/>
                  </a:cubicBezTo>
                  <a:cubicBezTo>
                    <a:pt x="65" y="122"/>
                    <a:pt x="74" y="120"/>
                    <a:pt x="82" y="116"/>
                  </a:cubicBezTo>
                  <a:cubicBezTo>
                    <a:pt x="84" y="102"/>
                    <a:pt x="84" y="102"/>
                    <a:pt x="84" y="102"/>
                  </a:cubicBezTo>
                  <a:cubicBezTo>
                    <a:pt x="100" y="93"/>
                    <a:pt x="110" y="75"/>
                    <a:pt x="110" y="55"/>
                  </a:cubicBezTo>
                  <a:cubicBezTo>
                    <a:pt x="110" y="25"/>
                    <a:pt x="86" y="0"/>
                    <a:pt x="55" y="0"/>
                  </a:cubicBezTo>
                  <a:close/>
                  <a:moveTo>
                    <a:pt x="75" y="96"/>
                  </a:moveTo>
                  <a:cubicBezTo>
                    <a:pt x="74" y="109"/>
                    <a:pt x="74" y="109"/>
                    <a:pt x="74" y="109"/>
                  </a:cubicBezTo>
                  <a:cubicBezTo>
                    <a:pt x="74" y="109"/>
                    <a:pt x="69" y="112"/>
                    <a:pt x="55" y="112"/>
                  </a:cubicBezTo>
                  <a:cubicBezTo>
                    <a:pt x="41" y="112"/>
                    <a:pt x="36" y="109"/>
                    <a:pt x="36" y="109"/>
                  </a:cubicBezTo>
                  <a:cubicBezTo>
                    <a:pt x="35" y="96"/>
                    <a:pt x="35" y="96"/>
                    <a:pt x="35" y="96"/>
                  </a:cubicBezTo>
                  <a:cubicBezTo>
                    <a:pt x="20" y="89"/>
                    <a:pt x="10" y="73"/>
                    <a:pt x="10" y="55"/>
                  </a:cubicBezTo>
                  <a:cubicBezTo>
                    <a:pt x="10" y="30"/>
                    <a:pt x="30" y="10"/>
                    <a:pt x="55" y="10"/>
                  </a:cubicBezTo>
                  <a:cubicBezTo>
                    <a:pt x="80" y="10"/>
                    <a:pt x="101" y="30"/>
                    <a:pt x="101" y="55"/>
                  </a:cubicBezTo>
                  <a:cubicBezTo>
                    <a:pt x="101" y="73"/>
                    <a:pt x="90" y="89"/>
                    <a:pt x="75" y="9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08"/>
            <p:cNvSpPr>
              <a:spLocks/>
            </p:cNvSpPr>
            <p:nvPr/>
          </p:nvSpPr>
          <p:spPr bwMode="auto">
            <a:xfrm>
              <a:off x="649288" y="4292600"/>
              <a:ext cx="1511300" cy="536575"/>
            </a:xfrm>
            <a:custGeom>
              <a:avLst/>
              <a:gdLst>
                <a:gd name="T0" fmla="*/ 476 w 476"/>
                <a:gd name="T1" fmla="*/ 0 h 169"/>
                <a:gd name="T2" fmla="*/ 464 w 476"/>
                <a:gd name="T3" fmla="*/ 16 h 169"/>
                <a:gd name="T4" fmla="*/ 268 w 476"/>
                <a:gd name="T5" fmla="*/ 125 h 169"/>
                <a:gd name="T6" fmla="*/ 208 w 476"/>
                <a:gd name="T7" fmla="*/ 125 h 169"/>
                <a:gd name="T8" fmla="*/ 12 w 476"/>
                <a:gd name="T9" fmla="*/ 17 h 169"/>
                <a:gd name="T10" fmla="*/ 0 w 476"/>
                <a:gd name="T11" fmla="*/ 0 h 169"/>
                <a:gd name="T12" fmla="*/ 0 w 476"/>
                <a:gd name="T13" fmla="*/ 34 h 169"/>
                <a:gd name="T14" fmla="*/ 12 w 476"/>
                <a:gd name="T15" fmla="*/ 51 h 169"/>
                <a:gd name="T16" fmla="*/ 208 w 476"/>
                <a:gd name="T17" fmla="*/ 159 h 169"/>
                <a:gd name="T18" fmla="*/ 268 w 476"/>
                <a:gd name="T19" fmla="*/ 159 h 169"/>
                <a:gd name="T20" fmla="*/ 464 w 476"/>
                <a:gd name="T21" fmla="*/ 51 h 169"/>
                <a:gd name="T22" fmla="*/ 476 w 476"/>
                <a:gd name="T23" fmla="*/ 34 h 169"/>
                <a:gd name="T24" fmla="*/ 476 w 476"/>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9">
                  <a:moveTo>
                    <a:pt x="476" y="0"/>
                  </a:moveTo>
                  <a:cubicBezTo>
                    <a:pt x="476" y="6"/>
                    <a:pt x="472" y="12"/>
                    <a:pt x="464" y="16"/>
                  </a:cubicBezTo>
                  <a:cubicBezTo>
                    <a:pt x="268" y="125"/>
                    <a:pt x="268" y="125"/>
                    <a:pt x="268" y="125"/>
                  </a:cubicBezTo>
                  <a:cubicBezTo>
                    <a:pt x="252" y="134"/>
                    <a:pt x="225" y="134"/>
                    <a:pt x="208" y="125"/>
                  </a:cubicBezTo>
                  <a:cubicBezTo>
                    <a:pt x="12" y="17"/>
                    <a:pt x="12" y="17"/>
                    <a:pt x="12" y="17"/>
                  </a:cubicBezTo>
                  <a:cubicBezTo>
                    <a:pt x="4" y="12"/>
                    <a:pt x="0" y="6"/>
                    <a:pt x="0" y="0"/>
                  </a:cubicBezTo>
                  <a:cubicBezTo>
                    <a:pt x="0" y="34"/>
                    <a:pt x="0" y="34"/>
                    <a:pt x="0" y="34"/>
                  </a:cubicBezTo>
                  <a:cubicBezTo>
                    <a:pt x="0" y="40"/>
                    <a:pt x="4" y="46"/>
                    <a:pt x="12" y="51"/>
                  </a:cubicBezTo>
                  <a:cubicBezTo>
                    <a:pt x="208" y="159"/>
                    <a:pt x="208" y="159"/>
                    <a:pt x="208" y="159"/>
                  </a:cubicBezTo>
                  <a:cubicBezTo>
                    <a:pt x="225" y="169"/>
                    <a:pt x="252" y="169"/>
                    <a:pt x="268" y="159"/>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8" name="Group 147"/>
          <p:cNvGrpSpPr/>
          <p:nvPr/>
        </p:nvGrpSpPr>
        <p:grpSpPr>
          <a:xfrm>
            <a:off x="4857751" y="3168650"/>
            <a:ext cx="1539875" cy="1768475"/>
            <a:chOff x="4857751" y="3168650"/>
            <a:chExt cx="1539875" cy="1768475"/>
          </a:xfrm>
        </p:grpSpPr>
        <p:sp>
          <p:nvSpPr>
            <p:cNvPr id="101" name="Freeform 119"/>
            <p:cNvSpPr>
              <a:spLocks/>
            </p:cNvSpPr>
            <p:nvPr/>
          </p:nvSpPr>
          <p:spPr bwMode="auto">
            <a:xfrm>
              <a:off x="4857751" y="4083050"/>
              <a:ext cx="1539875" cy="854075"/>
            </a:xfrm>
            <a:custGeom>
              <a:avLst/>
              <a:gdLst>
                <a:gd name="T0" fmla="*/ 468 w 485"/>
                <a:gd name="T1" fmla="*/ 118 h 269"/>
                <a:gd name="T2" fmla="*/ 468 w 485"/>
                <a:gd name="T3" fmla="*/ 151 h 269"/>
                <a:gd name="T4" fmla="*/ 272 w 485"/>
                <a:gd name="T5" fmla="*/ 260 h 269"/>
                <a:gd name="T6" fmla="*/ 213 w 485"/>
                <a:gd name="T7" fmla="*/ 260 h 269"/>
                <a:gd name="T8" fmla="*/ 17 w 485"/>
                <a:gd name="T9" fmla="*/ 151 h 269"/>
                <a:gd name="T10" fmla="*/ 17 w 485"/>
                <a:gd name="T11" fmla="*/ 118 h 269"/>
                <a:gd name="T12" fmla="*/ 213 w 485"/>
                <a:gd name="T13" fmla="*/ 9 h 269"/>
                <a:gd name="T14" fmla="*/ 272 w 485"/>
                <a:gd name="T15" fmla="*/ 9 h 269"/>
                <a:gd name="T16" fmla="*/ 468 w 485"/>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269">
                  <a:moveTo>
                    <a:pt x="468" y="118"/>
                  </a:moveTo>
                  <a:cubicBezTo>
                    <a:pt x="485" y="127"/>
                    <a:pt x="485" y="142"/>
                    <a:pt x="468" y="151"/>
                  </a:cubicBezTo>
                  <a:cubicBezTo>
                    <a:pt x="272" y="260"/>
                    <a:pt x="272" y="260"/>
                    <a:pt x="272" y="260"/>
                  </a:cubicBezTo>
                  <a:cubicBezTo>
                    <a:pt x="256" y="269"/>
                    <a:pt x="229" y="269"/>
                    <a:pt x="213" y="260"/>
                  </a:cubicBezTo>
                  <a:cubicBezTo>
                    <a:pt x="17" y="151"/>
                    <a:pt x="17" y="151"/>
                    <a:pt x="17" y="151"/>
                  </a:cubicBezTo>
                  <a:cubicBezTo>
                    <a:pt x="0" y="142"/>
                    <a:pt x="0" y="127"/>
                    <a:pt x="17" y="118"/>
                  </a:cubicBezTo>
                  <a:cubicBezTo>
                    <a:pt x="213" y="9"/>
                    <a:pt x="213" y="9"/>
                    <a:pt x="213"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31"/>
            <p:cNvSpPr>
              <a:spLocks/>
            </p:cNvSpPr>
            <p:nvPr/>
          </p:nvSpPr>
          <p:spPr bwMode="auto">
            <a:xfrm>
              <a:off x="4870451" y="3863975"/>
              <a:ext cx="1514475" cy="965200"/>
            </a:xfrm>
            <a:custGeom>
              <a:avLst/>
              <a:gdLst>
                <a:gd name="T0" fmla="*/ 477 w 477"/>
                <a:gd name="T1" fmla="*/ 135 h 304"/>
                <a:gd name="T2" fmla="*/ 477 w 477"/>
                <a:gd name="T3" fmla="*/ 169 h 304"/>
                <a:gd name="T4" fmla="*/ 464 w 477"/>
                <a:gd name="T5" fmla="*/ 186 h 304"/>
                <a:gd name="T6" fmla="*/ 268 w 477"/>
                <a:gd name="T7" fmla="*/ 294 h 304"/>
                <a:gd name="T8" fmla="*/ 209 w 477"/>
                <a:gd name="T9" fmla="*/ 294 h 304"/>
                <a:gd name="T10" fmla="*/ 13 w 477"/>
                <a:gd name="T11" fmla="*/ 186 h 304"/>
                <a:gd name="T12" fmla="*/ 0 w 477"/>
                <a:gd name="T13" fmla="*/ 169 h 304"/>
                <a:gd name="T14" fmla="*/ 0 w 477"/>
                <a:gd name="T15" fmla="*/ 135 h 304"/>
                <a:gd name="T16" fmla="*/ 13 w 477"/>
                <a:gd name="T17" fmla="*/ 118 h 304"/>
                <a:gd name="T18" fmla="*/ 209 w 477"/>
                <a:gd name="T19" fmla="*/ 9 h 304"/>
                <a:gd name="T20" fmla="*/ 268 w 477"/>
                <a:gd name="T21" fmla="*/ 9 h 304"/>
                <a:gd name="T22" fmla="*/ 464 w 477"/>
                <a:gd name="T23" fmla="*/ 118 h 304"/>
                <a:gd name="T24" fmla="*/ 477 w 477"/>
                <a:gd name="T25" fmla="*/ 13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304">
                  <a:moveTo>
                    <a:pt x="477" y="135"/>
                  </a:moveTo>
                  <a:cubicBezTo>
                    <a:pt x="477" y="169"/>
                    <a:pt x="477" y="169"/>
                    <a:pt x="477" y="169"/>
                  </a:cubicBezTo>
                  <a:cubicBezTo>
                    <a:pt x="477" y="175"/>
                    <a:pt x="473" y="181"/>
                    <a:pt x="464" y="186"/>
                  </a:cubicBezTo>
                  <a:cubicBezTo>
                    <a:pt x="268" y="294"/>
                    <a:pt x="268" y="294"/>
                    <a:pt x="268" y="294"/>
                  </a:cubicBezTo>
                  <a:cubicBezTo>
                    <a:pt x="252" y="304"/>
                    <a:pt x="225" y="304"/>
                    <a:pt x="209" y="294"/>
                  </a:cubicBezTo>
                  <a:cubicBezTo>
                    <a:pt x="13" y="186"/>
                    <a:pt x="13" y="186"/>
                    <a:pt x="13" y="186"/>
                  </a:cubicBezTo>
                  <a:cubicBezTo>
                    <a:pt x="5" y="181"/>
                    <a:pt x="0" y="175"/>
                    <a:pt x="0" y="169"/>
                  </a:cubicBezTo>
                  <a:cubicBezTo>
                    <a:pt x="0" y="135"/>
                    <a:pt x="0" y="135"/>
                    <a:pt x="0" y="135"/>
                  </a:cubicBezTo>
                  <a:cubicBezTo>
                    <a:pt x="0" y="129"/>
                    <a:pt x="5" y="123"/>
                    <a:pt x="13" y="118"/>
                  </a:cubicBezTo>
                  <a:cubicBezTo>
                    <a:pt x="209" y="9"/>
                    <a:pt x="209" y="9"/>
                    <a:pt x="209" y="9"/>
                  </a:cubicBezTo>
                  <a:cubicBezTo>
                    <a:pt x="225" y="0"/>
                    <a:pt x="252" y="0"/>
                    <a:pt x="268" y="9"/>
                  </a:cubicBezTo>
                  <a:cubicBezTo>
                    <a:pt x="464" y="118"/>
                    <a:pt x="464" y="118"/>
                    <a:pt x="464" y="118"/>
                  </a:cubicBezTo>
                  <a:cubicBezTo>
                    <a:pt x="473" y="123"/>
                    <a:pt x="477" y="129"/>
                    <a:pt x="477" y="13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40"/>
            <p:cNvSpPr>
              <a:spLocks noEditPoints="1"/>
            </p:cNvSpPr>
            <p:nvPr/>
          </p:nvSpPr>
          <p:spPr bwMode="auto">
            <a:xfrm>
              <a:off x="5578476" y="3168650"/>
              <a:ext cx="98425" cy="323850"/>
            </a:xfrm>
            <a:custGeom>
              <a:avLst/>
              <a:gdLst>
                <a:gd name="T0" fmla="*/ 16 w 31"/>
                <a:gd name="T1" fmla="*/ 66 h 102"/>
                <a:gd name="T2" fmla="*/ 12 w 31"/>
                <a:gd name="T3" fmla="*/ 70 h 102"/>
                <a:gd name="T4" fmla="*/ 16 w 31"/>
                <a:gd name="T5" fmla="*/ 74 h 102"/>
                <a:gd name="T6" fmla="*/ 20 w 31"/>
                <a:gd name="T7" fmla="*/ 70 h 102"/>
                <a:gd name="T8" fmla="*/ 16 w 31"/>
                <a:gd name="T9" fmla="*/ 66 h 102"/>
                <a:gd name="T10" fmla="*/ 13 w 31"/>
                <a:gd name="T11" fmla="*/ 95 h 102"/>
                <a:gd name="T12" fmla="*/ 12 w 31"/>
                <a:gd name="T13" fmla="*/ 98 h 102"/>
                <a:gd name="T14" fmla="*/ 13 w 31"/>
                <a:gd name="T15" fmla="*/ 100 h 102"/>
                <a:gd name="T16" fmla="*/ 16 w 31"/>
                <a:gd name="T17" fmla="*/ 102 h 102"/>
                <a:gd name="T18" fmla="*/ 18 w 31"/>
                <a:gd name="T19" fmla="*/ 100 h 102"/>
                <a:gd name="T20" fmla="*/ 20 w 31"/>
                <a:gd name="T21" fmla="*/ 98 h 102"/>
                <a:gd name="T22" fmla="*/ 18 w 31"/>
                <a:gd name="T23" fmla="*/ 95 h 102"/>
                <a:gd name="T24" fmla="*/ 13 w 31"/>
                <a:gd name="T25" fmla="*/ 95 h 102"/>
                <a:gd name="T26" fmla="*/ 16 w 31"/>
                <a:gd name="T27" fmla="*/ 80 h 102"/>
                <a:gd name="T28" fmla="*/ 12 w 31"/>
                <a:gd name="T29" fmla="*/ 84 h 102"/>
                <a:gd name="T30" fmla="*/ 16 w 31"/>
                <a:gd name="T31" fmla="*/ 88 h 102"/>
                <a:gd name="T32" fmla="*/ 20 w 31"/>
                <a:gd name="T33" fmla="*/ 84 h 102"/>
                <a:gd name="T34" fmla="*/ 16 w 31"/>
                <a:gd name="T35" fmla="*/ 80 h 102"/>
                <a:gd name="T36" fmla="*/ 16 w 31"/>
                <a:gd name="T37" fmla="*/ 0 h 102"/>
                <a:gd name="T38" fmla="*/ 0 w 31"/>
                <a:gd name="T39" fmla="*/ 15 h 102"/>
                <a:gd name="T40" fmla="*/ 16 w 31"/>
                <a:gd name="T41" fmla="*/ 31 h 102"/>
                <a:gd name="T42" fmla="*/ 31 w 31"/>
                <a:gd name="T43" fmla="*/ 15 h 102"/>
                <a:gd name="T44" fmla="*/ 16 w 31"/>
                <a:gd name="T45" fmla="*/ 0 h 102"/>
                <a:gd name="T46" fmla="*/ 16 w 31"/>
                <a:gd name="T47" fmla="*/ 27 h 102"/>
                <a:gd name="T48" fmla="*/ 4 w 31"/>
                <a:gd name="T49" fmla="*/ 15 h 102"/>
                <a:gd name="T50" fmla="*/ 16 w 31"/>
                <a:gd name="T51" fmla="*/ 4 h 102"/>
                <a:gd name="T52" fmla="*/ 27 w 31"/>
                <a:gd name="T53" fmla="*/ 15 h 102"/>
                <a:gd name="T54" fmla="*/ 16 w 31"/>
                <a:gd name="T55" fmla="*/ 27 h 102"/>
                <a:gd name="T56" fmla="*/ 16 w 31"/>
                <a:gd name="T57" fmla="*/ 52 h 102"/>
                <a:gd name="T58" fmla="*/ 12 w 31"/>
                <a:gd name="T59" fmla="*/ 56 h 102"/>
                <a:gd name="T60" fmla="*/ 16 w 31"/>
                <a:gd name="T61" fmla="*/ 60 h 102"/>
                <a:gd name="T62" fmla="*/ 20 w 31"/>
                <a:gd name="T63" fmla="*/ 56 h 102"/>
                <a:gd name="T64" fmla="*/ 16 w 31"/>
                <a:gd name="T65" fmla="*/ 52 h 102"/>
                <a:gd name="T66" fmla="*/ 13 w 31"/>
                <a:gd name="T67" fmla="*/ 39 h 102"/>
                <a:gd name="T68" fmla="*/ 12 w 31"/>
                <a:gd name="T69" fmla="*/ 42 h 102"/>
                <a:gd name="T70" fmla="*/ 13 w 31"/>
                <a:gd name="T71" fmla="*/ 45 h 102"/>
                <a:gd name="T72" fmla="*/ 16 w 31"/>
                <a:gd name="T73" fmla="*/ 46 h 102"/>
                <a:gd name="T74" fmla="*/ 18 w 31"/>
                <a:gd name="T75" fmla="*/ 45 h 102"/>
                <a:gd name="T76" fmla="*/ 20 w 31"/>
                <a:gd name="T77" fmla="*/ 42 h 102"/>
                <a:gd name="T78" fmla="*/ 18 w 31"/>
                <a:gd name="T79" fmla="*/ 39 h 102"/>
                <a:gd name="T80" fmla="*/ 13 w 31"/>
                <a:gd name="T81"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102">
                  <a:moveTo>
                    <a:pt x="16" y="66"/>
                  </a:moveTo>
                  <a:cubicBezTo>
                    <a:pt x="13" y="66"/>
                    <a:pt x="12" y="67"/>
                    <a:pt x="12" y="70"/>
                  </a:cubicBezTo>
                  <a:cubicBezTo>
                    <a:pt x="12" y="72"/>
                    <a:pt x="13" y="74"/>
                    <a:pt x="16" y="74"/>
                  </a:cubicBezTo>
                  <a:cubicBezTo>
                    <a:pt x="18" y="74"/>
                    <a:pt x="20" y="72"/>
                    <a:pt x="20" y="70"/>
                  </a:cubicBezTo>
                  <a:cubicBezTo>
                    <a:pt x="20" y="67"/>
                    <a:pt x="18" y="66"/>
                    <a:pt x="16" y="66"/>
                  </a:cubicBezTo>
                  <a:close/>
                  <a:moveTo>
                    <a:pt x="13" y="95"/>
                  </a:moveTo>
                  <a:cubicBezTo>
                    <a:pt x="12" y="95"/>
                    <a:pt x="12" y="97"/>
                    <a:pt x="12" y="98"/>
                  </a:cubicBezTo>
                  <a:cubicBezTo>
                    <a:pt x="12" y="99"/>
                    <a:pt x="12" y="100"/>
                    <a:pt x="13" y="100"/>
                  </a:cubicBezTo>
                  <a:cubicBezTo>
                    <a:pt x="14" y="101"/>
                    <a:pt x="15" y="102"/>
                    <a:pt x="16" y="102"/>
                  </a:cubicBezTo>
                  <a:cubicBezTo>
                    <a:pt x="17" y="102"/>
                    <a:pt x="18" y="101"/>
                    <a:pt x="18" y="100"/>
                  </a:cubicBezTo>
                  <a:cubicBezTo>
                    <a:pt x="19" y="100"/>
                    <a:pt x="20" y="99"/>
                    <a:pt x="20" y="98"/>
                  </a:cubicBezTo>
                  <a:cubicBezTo>
                    <a:pt x="20" y="97"/>
                    <a:pt x="19" y="95"/>
                    <a:pt x="18" y="95"/>
                  </a:cubicBezTo>
                  <a:cubicBezTo>
                    <a:pt x="17" y="93"/>
                    <a:pt x="14" y="93"/>
                    <a:pt x="13" y="95"/>
                  </a:cubicBezTo>
                  <a:close/>
                  <a:moveTo>
                    <a:pt x="16" y="80"/>
                  </a:moveTo>
                  <a:cubicBezTo>
                    <a:pt x="13" y="80"/>
                    <a:pt x="12" y="81"/>
                    <a:pt x="12" y="84"/>
                  </a:cubicBezTo>
                  <a:cubicBezTo>
                    <a:pt x="12" y="86"/>
                    <a:pt x="13" y="88"/>
                    <a:pt x="16" y="88"/>
                  </a:cubicBezTo>
                  <a:cubicBezTo>
                    <a:pt x="18" y="88"/>
                    <a:pt x="20" y="86"/>
                    <a:pt x="20" y="84"/>
                  </a:cubicBezTo>
                  <a:cubicBezTo>
                    <a:pt x="20" y="81"/>
                    <a:pt x="18" y="80"/>
                    <a:pt x="16" y="80"/>
                  </a:cubicBezTo>
                  <a:close/>
                  <a:moveTo>
                    <a:pt x="16" y="0"/>
                  </a:moveTo>
                  <a:cubicBezTo>
                    <a:pt x="7" y="0"/>
                    <a:pt x="0" y="7"/>
                    <a:pt x="0" y="15"/>
                  </a:cubicBezTo>
                  <a:cubicBezTo>
                    <a:pt x="0" y="24"/>
                    <a:pt x="7" y="31"/>
                    <a:pt x="16" y="31"/>
                  </a:cubicBezTo>
                  <a:cubicBezTo>
                    <a:pt x="24" y="31"/>
                    <a:pt x="31" y="24"/>
                    <a:pt x="31" y="15"/>
                  </a:cubicBezTo>
                  <a:cubicBezTo>
                    <a:pt x="31" y="7"/>
                    <a:pt x="24" y="0"/>
                    <a:pt x="16" y="0"/>
                  </a:cubicBezTo>
                  <a:close/>
                  <a:moveTo>
                    <a:pt x="16" y="27"/>
                  </a:moveTo>
                  <a:cubicBezTo>
                    <a:pt x="9" y="27"/>
                    <a:pt x="4" y="22"/>
                    <a:pt x="4" y="15"/>
                  </a:cubicBezTo>
                  <a:cubicBezTo>
                    <a:pt x="4" y="9"/>
                    <a:pt x="9" y="4"/>
                    <a:pt x="16" y="4"/>
                  </a:cubicBezTo>
                  <a:cubicBezTo>
                    <a:pt x="22" y="4"/>
                    <a:pt x="27" y="9"/>
                    <a:pt x="27" y="15"/>
                  </a:cubicBezTo>
                  <a:cubicBezTo>
                    <a:pt x="27" y="22"/>
                    <a:pt x="22" y="27"/>
                    <a:pt x="16" y="27"/>
                  </a:cubicBezTo>
                  <a:close/>
                  <a:moveTo>
                    <a:pt x="16" y="52"/>
                  </a:moveTo>
                  <a:cubicBezTo>
                    <a:pt x="13" y="52"/>
                    <a:pt x="12" y="54"/>
                    <a:pt x="12" y="56"/>
                  </a:cubicBezTo>
                  <a:cubicBezTo>
                    <a:pt x="12" y="58"/>
                    <a:pt x="13" y="60"/>
                    <a:pt x="16" y="60"/>
                  </a:cubicBezTo>
                  <a:cubicBezTo>
                    <a:pt x="18" y="60"/>
                    <a:pt x="20" y="58"/>
                    <a:pt x="20" y="56"/>
                  </a:cubicBezTo>
                  <a:cubicBezTo>
                    <a:pt x="20" y="54"/>
                    <a:pt x="18" y="52"/>
                    <a:pt x="16" y="52"/>
                  </a:cubicBezTo>
                  <a:close/>
                  <a:moveTo>
                    <a:pt x="13" y="39"/>
                  </a:moveTo>
                  <a:cubicBezTo>
                    <a:pt x="12" y="40"/>
                    <a:pt x="12" y="41"/>
                    <a:pt x="12" y="42"/>
                  </a:cubicBezTo>
                  <a:cubicBezTo>
                    <a:pt x="12" y="43"/>
                    <a:pt x="12" y="44"/>
                    <a:pt x="13" y="45"/>
                  </a:cubicBezTo>
                  <a:cubicBezTo>
                    <a:pt x="14" y="45"/>
                    <a:pt x="15" y="46"/>
                    <a:pt x="16" y="46"/>
                  </a:cubicBezTo>
                  <a:cubicBezTo>
                    <a:pt x="17" y="46"/>
                    <a:pt x="18" y="45"/>
                    <a:pt x="18" y="45"/>
                  </a:cubicBezTo>
                  <a:cubicBezTo>
                    <a:pt x="19" y="44"/>
                    <a:pt x="20" y="43"/>
                    <a:pt x="20" y="42"/>
                  </a:cubicBezTo>
                  <a:cubicBezTo>
                    <a:pt x="20" y="41"/>
                    <a:pt x="19" y="40"/>
                    <a:pt x="18" y="39"/>
                  </a:cubicBezTo>
                  <a:cubicBezTo>
                    <a:pt x="17" y="38"/>
                    <a:pt x="14" y="38"/>
                    <a:pt x="13" y="3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Oval 121"/>
            <p:cNvSpPr>
              <a:spLocks noChangeArrowheads="1"/>
            </p:cNvSpPr>
            <p:nvPr/>
          </p:nvSpPr>
          <p:spPr bwMode="auto">
            <a:xfrm>
              <a:off x="5232401" y="4181475"/>
              <a:ext cx="790575"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Oval 122"/>
            <p:cNvSpPr>
              <a:spLocks noChangeArrowheads="1"/>
            </p:cNvSpPr>
            <p:nvPr/>
          </p:nvSpPr>
          <p:spPr bwMode="auto">
            <a:xfrm>
              <a:off x="5232401" y="3479800"/>
              <a:ext cx="790575"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3"/>
            <p:cNvSpPr>
              <a:spLocks noEditPoints="1"/>
            </p:cNvSpPr>
            <p:nvPr/>
          </p:nvSpPr>
          <p:spPr bwMode="auto">
            <a:xfrm>
              <a:off x="5219701" y="3467100"/>
              <a:ext cx="815975" cy="815975"/>
            </a:xfrm>
            <a:custGeom>
              <a:avLst/>
              <a:gdLst>
                <a:gd name="T0" fmla="*/ 129 w 257"/>
                <a:gd name="T1" fmla="*/ 257 h 257"/>
                <a:gd name="T2" fmla="*/ 0 w 257"/>
                <a:gd name="T3" fmla="*/ 128 h 257"/>
                <a:gd name="T4" fmla="*/ 129 w 257"/>
                <a:gd name="T5" fmla="*/ 0 h 257"/>
                <a:gd name="T6" fmla="*/ 257 w 257"/>
                <a:gd name="T7" fmla="*/ 128 h 257"/>
                <a:gd name="T8" fmla="*/ 129 w 257"/>
                <a:gd name="T9" fmla="*/ 257 h 257"/>
                <a:gd name="T10" fmla="*/ 129 w 257"/>
                <a:gd name="T11" fmla="*/ 8 h 257"/>
                <a:gd name="T12" fmla="*/ 8 w 257"/>
                <a:gd name="T13" fmla="*/ 128 h 257"/>
                <a:gd name="T14" fmla="*/ 129 w 257"/>
                <a:gd name="T15" fmla="*/ 249 h 257"/>
                <a:gd name="T16" fmla="*/ 249 w 257"/>
                <a:gd name="T17" fmla="*/ 128 h 257"/>
                <a:gd name="T18" fmla="*/ 129 w 257"/>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7">
                  <a:moveTo>
                    <a:pt x="129" y="257"/>
                  </a:moveTo>
                  <a:cubicBezTo>
                    <a:pt x="58" y="257"/>
                    <a:pt x="0" y="199"/>
                    <a:pt x="0" y="128"/>
                  </a:cubicBezTo>
                  <a:cubicBezTo>
                    <a:pt x="0" y="57"/>
                    <a:pt x="58" y="0"/>
                    <a:pt x="129" y="0"/>
                  </a:cubicBezTo>
                  <a:cubicBezTo>
                    <a:pt x="200" y="0"/>
                    <a:pt x="257" y="57"/>
                    <a:pt x="257" y="128"/>
                  </a:cubicBezTo>
                  <a:cubicBezTo>
                    <a:pt x="257" y="199"/>
                    <a:pt x="200" y="257"/>
                    <a:pt x="129" y="257"/>
                  </a:cubicBezTo>
                  <a:close/>
                  <a:moveTo>
                    <a:pt x="129" y="8"/>
                  </a:moveTo>
                  <a:cubicBezTo>
                    <a:pt x="62" y="8"/>
                    <a:pt x="8" y="62"/>
                    <a:pt x="8" y="128"/>
                  </a:cubicBezTo>
                  <a:cubicBezTo>
                    <a:pt x="8" y="195"/>
                    <a:pt x="62" y="249"/>
                    <a:pt x="129" y="249"/>
                  </a:cubicBezTo>
                  <a:cubicBezTo>
                    <a:pt x="195" y="249"/>
                    <a:pt x="249" y="195"/>
                    <a:pt x="249" y="128"/>
                  </a:cubicBezTo>
                  <a:cubicBezTo>
                    <a:pt x="249" y="62"/>
                    <a:pt x="195" y="8"/>
                    <a:pt x="129"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4"/>
            <p:cNvSpPr>
              <a:spLocks noEditPoints="1"/>
            </p:cNvSpPr>
            <p:nvPr/>
          </p:nvSpPr>
          <p:spPr bwMode="auto">
            <a:xfrm>
              <a:off x="5400676" y="3689350"/>
              <a:ext cx="454025" cy="384175"/>
            </a:xfrm>
            <a:custGeom>
              <a:avLst/>
              <a:gdLst>
                <a:gd name="T0" fmla="*/ 6 w 143"/>
                <a:gd name="T1" fmla="*/ 116 h 121"/>
                <a:gd name="T2" fmla="*/ 12 w 143"/>
                <a:gd name="T3" fmla="*/ 121 h 121"/>
                <a:gd name="T4" fmla="*/ 38 w 143"/>
                <a:gd name="T5" fmla="*/ 121 h 121"/>
                <a:gd name="T6" fmla="*/ 38 w 143"/>
                <a:gd name="T7" fmla="*/ 66 h 121"/>
                <a:gd name="T8" fmla="*/ 6 w 143"/>
                <a:gd name="T9" fmla="*/ 98 h 121"/>
                <a:gd name="T10" fmla="*/ 6 w 143"/>
                <a:gd name="T11" fmla="*/ 116 h 121"/>
                <a:gd name="T12" fmla="*/ 51 w 143"/>
                <a:gd name="T13" fmla="*/ 79 h 121"/>
                <a:gd name="T14" fmla="*/ 51 w 143"/>
                <a:gd name="T15" fmla="*/ 121 h 121"/>
                <a:gd name="T16" fmla="*/ 82 w 143"/>
                <a:gd name="T17" fmla="*/ 121 h 121"/>
                <a:gd name="T18" fmla="*/ 82 w 143"/>
                <a:gd name="T19" fmla="*/ 83 h 121"/>
                <a:gd name="T20" fmla="*/ 69 w 143"/>
                <a:gd name="T21" fmla="*/ 97 h 121"/>
                <a:gd name="T22" fmla="*/ 51 w 143"/>
                <a:gd name="T23" fmla="*/ 79 h 121"/>
                <a:gd name="T24" fmla="*/ 95 w 143"/>
                <a:gd name="T25" fmla="*/ 70 h 121"/>
                <a:gd name="T26" fmla="*/ 95 w 143"/>
                <a:gd name="T27" fmla="*/ 121 h 121"/>
                <a:gd name="T28" fmla="*/ 122 w 143"/>
                <a:gd name="T29" fmla="*/ 121 h 121"/>
                <a:gd name="T30" fmla="*/ 127 w 143"/>
                <a:gd name="T31" fmla="*/ 116 h 121"/>
                <a:gd name="T32" fmla="*/ 127 w 143"/>
                <a:gd name="T33" fmla="*/ 66 h 121"/>
                <a:gd name="T34" fmla="*/ 127 w 143"/>
                <a:gd name="T35" fmla="*/ 39 h 121"/>
                <a:gd name="T36" fmla="*/ 100 w 143"/>
                <a:gd name="T37" fmla="*/ 66 h 121"/>
                <a:gd name="T38" fmla="*/ 95 w 143"/>
                <a:gd name="T39" fmla="*/ 70 h 121"/>
                <a:gd name="T40" fmla="*/ 114 w 143"/>
                <a:gd name="T41" fmla="*/ 2 h 121"/>
                <a:gd name="T42" fmla="*/ 109 w 143"/>
                <a:gd name="T43" fmla="*/ 9 h 121"/>
                <a:gd name="T44" fmla="*/ 115 w 143"/>
                <a:gd name="T45" fmla="*/ 14 h 121"/>
                <a:gd name="T46" fmla="*/ 121 w 143"/>
                <a:gd name="T47" fmla="*/ 13 h 121"/>
                <a:gd name="T48" fmla="*/ 69 w 143"/>
                <a:gd name="T49" fmla="*/ 66 h 121"/>
                <a:gd name="T50" fmla="*/ 38 w 143"/>
                <a:gd name="T51" fmla="*/ 35 h 121"/>
                <a:gd name="T52" fmla="*/ 2 w 143"/>
                <a:gd name="T53" fmla="*/ 71 h 121"/>
                <a:gd name="T54" fmla="*/ 2 w 143"/>
                <a:gd name="T55" fmla="*/ 79 h 121"/>
                <a:gd name="T56" fmla="*/ 10 w 143"/>
                <a:gd name="T57" fmla="*/ 79 h 121"/>
                <a:gd name="T58" fmla="*/ 38 w 143"/>
                <a:gd name="T59" fmla="*/ 51 h 121"/>
                <a:gd name="T60" fmla="*/ 69 w 143"/>
                <a:gd name="T61" fmla="*/ 82 h 121"/>
                <a:gd name="T62" fmla="*/ 129 w 143"/>
                <a:gd name="T63" fmla="*/ 21 h 121"/>
                <a:gd name="T64" fmla="*/ 129 w 143"/>
                <a:gd name="T65" fmla="*/ 27 h 121"/>
                <a:gd name="T66" fmla="*/ 134 w 143"/>
                <a:gd name="T67" fmla="*/ 34 h 121"/>
                <a:gd name="T68" fmla="*/ 135 w 143"/>
                <a:gd name="T69" fmla="*/ 34 h 121"/>
                <a:gd name="T70" fmla="*/ 140 w 143"/>
                <a:gd name="T71" fmla="*/ 28 h 121"/>
                <a:gd name="T72" fmla="*/ 143 w 143"/>
                <a:gd name="T73" fmla="*/ 0 h 121"/>
                <a:gd name="T74" fmla="*/ 114 w 143"/>
                <a:gd name="T7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21">
                  <a:moveTo>
                    <a:pt x="6" y="116"/>
                  </a:moveTo>
                  <a:cubicBezTo>
                    <a:pt x="6" y="119"/>
                    <a:pt x="9" y="121"/>
                    <a:pt x="12" y="121"/>
                  </a:cubicBezTo>
                  <a:cubicBezTo>
                    <a:pt x="38" y="121"/>
                    <a:pt x="38" y="121"/>
                    <a:pt x="38" y="121"/>
                  </a:cubicBezTo>
                  <a:cubicBezTo>
                    <a:pt x="38" y="66"/>
                    <a:pt x="38" y="66"/>
                    <a:pt x="38" y="66"/>
                  </a:cubicBezTo>
                  <a:cubicBezTo>
                    <a:pt x="6" y="98"/>
                    <a:pt x="6" y="98"/>
                    <a:pt x="6" y="98"/>
                  </a:cubicBezTo>
                  <a:lnTo>
                    <a:pt x="6" y="116"/>
                  </a:lnTo>
                  <a:close/>
                  <a:moveTo>
                    <a:pt x="51" y="79"/>
                  </a:moveTo>
                  <a:cubicBezTo>
                    <a:pt x="51" y="121"/>
                    <a:pt x="51" y="121"/>
                    <a:pt x="51" y="121"/>
                  </a:cubicBezTo>
                  <a:cubicBezTo>
                    <a:pt x="82" y="121"/>
                    <a:pt x="82" y="121"/>
                    <a:pt x="82" y="121"/>
                  </a:cubicBezTo>
                  <a:cubicBezTo>
                    <a:pt x="82" y="83"/>
                    <a:pt x="82" y="83"/>
                    <a:pt x="82" y="83"/>
                  </a:cubicBezTo>
                  <a:cubicBezTo>
                    <a:pt x="69" y="97"/>
                    <a:pt x="69" y="97"/>
                    <a:pt x="69" y="97"/>
                  </a:cubicBezTo>
                  <a:lnTo>
                    <a:pt x="51" y="79"/>
                  </a:lnTo>
                  <a:close/>
                  <a:moveTo>
                    <a:pt x="95" y="70"/>
                  </a:moveTo>
                  <a:cubicBezTo>
                    <a:pt x="95" y="121"/>
                    <a:pt x="95" y="121"/>
                    <a:pt x="95" y="121"/>
                  </a:cubicBezTo>
                  <a:cubicBezTo>
                    <a:pt x="122" y="121"/>
                    <a:pt x="122" y="121"/>
                    <a:pt x="122" y="121"/>
                  </a:cubicBezTo>
                  <a:cubicBezTo>
                    <a:pt x="125" y="121"/>
                    <a:pt x="127" y="119"/>
                    <a:pt x="127" y="116"/>
                  </a:cubicBezTo>
                  <a:cubicBezTo>
                    <a:pt x="127" y="66"/>
                    <a:pt x="127" y="66"/>
                    <a:pt x="127" y="66"/>
                  </a:cubicBezTo>
                  <a:cubicBezTo>
                    <a:pt x="127" y="39"/>
                    <a:pt x="127" y="39"/>
                    <a:pt x="127" y="39"/>
                  </a:cubicBezTo>
                  <a:cubicBezTo>
                    <a:pt x="100" y="66"/>
                    <a:pt x="100" y="66"/>
                    <a:pt x="100" y="66"/>
                  </a:cubicBezTo>
                  <a:lnTo>
                    <a:pt x="95" y="70"/>
                  </a:lnTo>
                  <a:close/>
                  <a:moveTo>
                    <a:pt x="114" y="2"/>
                  </a:moveTo>
                  <a:cubicBezTo>
                    <a:pt x="111" y="3"/>
                    <a:pt x="109" y="5"/>
                    <a:pt x="109" y="9"/>
                  </a:cubicBezTo>
                  <a:cubicBezTo>
                    <a:pt x="109" y="12"/>
                    <a:pt x="112" y="14"/>
                    <a:pt x="115" y="14"/>
                  </a:cubicBezTo>
                  <a:cubicBezTo>
                    <a:pt x="121" y="13"/>
                    <a:pt x="121" y="13"/>
                    <a:pt x="121" y="13"/>
                  </a:cubicBezTo>
                  <a:cubicBezTo>
                    <a:pt x="69" y="66"/>
                    <a:pt x="69" y="66"/>
                    <a:pt x="69" y="66"/>
                  </a:cubicBezTo>
                  <a:cubicBezTo>
                    <a:pt x="38" y="35"/>
                    <a:pt x="38" y="35"/>
                    <a:pt x="38" y="35"/>
                  </a:cubicBezTo>
                  <a:cubicBezTo>
                    <a:pt x="2" y="71"/>
                    <a:pt x="2" y="71"/>
                    <a:pt x="2" y="71"/>
                  </a:cubicBezTo>
                  <a:cubicBezTo>
                    <a:pt x="0" y="73"/>
                    <a:pt x="0" y="77"/>
                    <a:pt x="2" y="79"/>
                  </a:cubicBezTo>
                  <a:cubicBezTo>
                    <a:pt x="4" y="81"/>
                    <a:pt x="8" y="81"/>
                    <a:pt x="10" y="79"/>
                  </a:cubicBezTo>
                  <a:cubicBezTo>
                    <a:pt x="38" y="51"/>
                    <a:pt x="38" y="51"/>
                    <a:pt x="38" y="51"/>
                  </a:cubicBezTo>
                  <a:cubicBezTo>
                    <a:pt x="69" y="82"/>
                    <a:pt x="69" y="82"/>
                    <a:pt x="69" y="82"/>
                  </a:cubicBezTo>
                  <a:cubicBezTo>
                    <a:pt x="129" y="21"/>
                    <a:pt x="129" y="21"/>
                    <a:pt x="129" y="21"/>
                  </a:cubicBezTo>
                  <a:cubicBezTo>
                    <a:pt x="129" y="27"/>
                    <a:pt x="129" y="27"/>
                    <a:pt x="129" y="27"/>
                  </a:cubicBezTo>
                  <a:cubicBezTo>
                    <a:pt x="129" y="31"/>
                    <a:pt x="131" y="33"/>
                    <a:pt x="134" y="34"/>
                  </a:cubicBezTo>
                  <a:cubicBezTo>
                    <a:pt x="134" y="34"/>
                    <a:pt x="134" y="34"/>
                    <a:pt x="135" y="34"/>
                  </a:cubicBezTo>
                  <a:cubicBezTo>
                    <a:pt x="137" y="34"/>
                    <a:pt x="140" y="31"/>
                    <a:pt x="140" y="28"/>
                  </a:cubicBezTo>
                  <a:cubicBezTo>
                    <a:pt x="143" y="0"/>
                    <a:pt x="143" y="0"/>
                    <a:pt x="143" y="0"/>
                  </a:cubicBezTo>
                  <a:lnTo>
                    <a:pt x="114" y="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20"/>
            <p:cNvSpPr>
              <a:spLocks/>
            </p:cNvSpPr>
            <p:nvPr/>
          </p:nvSpPr>
          <p:spPr bwMode="auto">
            <a:xfrm>
              <a:off x="4870451" y="4292600"/>
              <a:ext cx="1514475" cy="536575"/>
            </a:xfrm>
            <a:custGeom>
              <a:avLst/>
              <a:gdLst>
                <a:gd name="T0" fmla="*/ 477 w 477"/>
                <a:gd name="T1" fmla="*/ 0 h 169"/>
                <a:gd name="T2" fmla="*/ 464 w 477"/>
                <a:gd name="T3" fmla="*/ 17 h 169"/>
                <a:gd name="T4" fmla="*/ 268 w 477"/>
                <a:gd name="T5" fmla="*/ 125 h 169"/>
                <a:gd name="T6" fmla="*/ 209 w 477"/>
                <a:gd name="T7" fmla="*/ 125 h 169"/>
                <a:gd name="T8" fmla="*/ 13 w 477"/>
                <a:gd name="T9" fmla="*/ 17 h 169"/>
                <a:gd name="T10" fmla="*/ 0 w 477"/>
                <a:gd name="T11" fmla="*/ 0 h 169"/>
                <a:gd name="T12" fmla="*/ 0 w 477"/>
                <a:gd name="T13" fmla="*/ 34 h 169"/>
                <a:gd name="T14" fmla="*/ 13 w 477"/>
                <a:gd name="T15" fmla="*/ 51 h 169"/>
                <a:gd name="T16" fmla="*/ 209 w 477"/>
                <a:gd name="T17" fmla="*/ 159 h 169"/>
                <a:gd name="T18" fmla="*/ 268 w 477"/>
                <a:gd name="T19" fmla="*/ 159 h 169"/>
                <a:gd name="T20" fmla="*/ 464 w 477"/>
                <a:gd name="T21" fmla="*/ 51 h 169"/>
                <a:gd name="T22" fmla="*/ 477 w 477"/>
                <a:gd name="T23" fmla="*/ 34 h 169"/>
                <a:gd name="T24" fmla="*/ 477 w 477"/>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169">
                  <a:moveTo>
                    <a:pt x="477" y="0"/>
                  </a:moveTo>
                  <a:cubicBezTo>
                    <a:pt x="477" y="6"/>
                    <a:pt x="473" y="12"/>
                    <a:pt x="464" y="17"/>
                  </a:cubicBezTo>
                  <a:cubicBezTo>
                    <a:pt x="268" y="125"/>
                    <a:pt x="268" y="125"/>
                    <a:pt x="268" y="125"/>
                  </a:cubicBezTo>
                  <a:cubicBezTo>
                    <a:pt x="252" y="134"/>
                    <a:pt x="225" y="134"/>
                    <a:pt x="209" y="125"/>
                  </a:cubicBezTo>
                  <a:cubicBezTo>
                    <a:pt x="13" y="17"/>
                    <a:pt x="13" y="17"/>
                    <a:pt x="13" y="17"/>
                  </a:cubicBezTo>
                  <a:cubicBezTo>
                    <a:pt x="5" y="12"/>
                    <a:pt x="0" y="6"/>
                    <a:pt x="0" y="0"/>
                  </a:cubicBezTo>
                  <a:cubicBezTo>
                    <a:pt x="0" y="34"/>
                    <a:pt x="0" y="34"/>
                    <a:pt x="0" y="34"/>
                  </a:cubicBezTo>
                  <a:cubicBezTo>
                    <a:pt x="0" y="40"/>
                    <a:pt x="5" y="46"/>
                    <a:pt x="13" y="51"/>
                  </a:cubicBezTo>
                  <a:cubicBezTo>
                    <a:pt x="209" y="159"/>
                    <a:pt x="209" y="159"/>
                    <a:pt x="209" y="159"/>
                  </a:cubicBezTo>
                  <a:cubicBezTo>
                    <a:pt x="225" y="169"/>
                    <a:pt x="252" y="169"/>
                    <a:pt x="268" y="159"/>
                  </a:cubicBezTo>
                  <a:cubicBezTo>
                    <a:pt x="464" y="51"/>
                    <a:pt x="464" y="51"/>
                    <a:pt x="464" y="51"/>
                  </a:cubicBezTo>
                  <a:cubicBezTo>
                    <a:pt x="473" y="46"/>
                    <a:pt x="477" y="40"/>
                    <a:pt x="477" y="34"/>
                  </a:cubicBezTo>
                  <a:lnTo>
                    <a:pt x="477"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7" name="Group 146"/>
          <p:cNvGrpSpPr/>
          <p:nvPr/>
        </p:nvGrpSpPr>
        <p:grpSpPr>
          <a:xfrm>
            <a:off x="2746376" y="4349750"/>
            <a:ext cx="1539875" cy="1768475"/>
            <a:chOff x="2746376" y="4349750"/>
            <a:chExt cx="1539875" cy="1768475"/>
          </a:xfrm>
        </p:grpSpPr>
        <p:sp>
          <p:nvSpPr>
            <p:cNvPr id="88" name="Freeform 139"/>
            <p:cNvSpPr>
              <a:spLocks noEditPoints="1"/>
            </p:cNvSpPr>
            <p:nvPr/>
          </p:nvSpPr>
          <p:spPr bwMode="auto">
            <a:xfrm>
              <a:off x="3467101" y="4349750"/>
              <a:ext cx="98425" cy="320675"/>
            </a:xfrm>
            <a:custGeom>
              <a:avLst/>
              <a:gdLst>
                <a:gd name="T0" fmla="*/ 15 w 31"/>
                <a:gd name="T1" fmla="*/ 80 h 101"/>
                <a:gd name="T2" fmla="*/ 11 w 31"/>
                <a:gd name="T3" fmla="*/ 84 h 101"/>
                <a:gd name="T4" fmla="*/ 15 w 31"/>
                <a:gd name="T5" fmla="*/ 88 h 101"/>
                <a:gd name="T6" fmla="*/ 19 w 31"/>
                <a:gd name="T7" fmla="*/ 84 h 101"/>
                <a:gd name="T8" fmla="*/ 15 w 31"/>
                <a:gd name="T9" fmla="*/ 80 h 101"/>
                <a:gd name="T10" fmla="*/ 15 w 31"/>
                <a:gd name="T11" fmla="*/ 66 h 101"/>
                <a:gd name="T12" fmla="*/ 11 w 31"/>
                <a:gd name="T13" fmla="*/ 70 h 101"/>
                <a:gd name="T14" fmla="*/ 15 w 31"/>
                <a:gd name="T15" fmla="*/ 74 h 101"/>
                <a:gd name="T16" fmla="*/ 19 w 31"/>
                <a:gd name="T17" fmla="*/ 70 h 101"/>
                <a:gd name="T18" fmla="*/ 15 w 31"/>
                <a:gd name="T19" fmla="*/ 66 h 101"/>
                <a:gd name="T20" fmla="*/ 13 w 31"/>
                <a:gd name="T21" fmla="*/ 95 h 101"/>
                <a:gd name="T22" fmla="*/ 11 w 31"/>
                <a:gd name="T23" fmla="*/ 97 h 101"/>
                <a:gd name="T24" fmla="*/ 13 w 31"/>
                <a:gd name="T25" fmla="*/ 100 h 101"/>
                <a:gd name="T26" fmla="*/ 15 w 31"/>
                <a:gd name="T27" fmla="*/ 101 h 101"/>
                <a:gd name="T28" fmla="*/ 18 w 31"/>
                <a:gd name="T29" fmla="*/ 100 h 101"/>
                <a:gd name="T30" fmla="*/ 19 w 31"/>
                <a:gd name="T31" fmla="*/ 97 h 101"/>
                <a:gd name="T32" fmla="*/ 18 w 31"/>
                <a:gd name="T33" fmla="*/ 95 h 101"/>
                <a:gd name="T34" fmla="*/ 13 w 31"/>
                <a:gd name="T35" fmla="*/ 95 h 101"/>
                <a:gd name="T36" fmla="*/ 15 w 31"/>
                <a:gd name="T37" fmla="*/ 52 h 101"/>
                <a:gd name="T38" fmla="*/ 11 w 31"/>
                <a:gd name="T39" fmla="*/ 56 h 101"/>
                <a:gd name="T40" fmla="*/ 15 w 31"/>
                <a:gd name="T41" fmla="*/ 60 h 101"/>
                <a:gd name="T42" fmla="*/ 19 w 31"/>
                <a:gd name="T43" fmla="*/ 56 h 101"/>
                <a:gd name="T44" fmla="*/ 15 w 31"/>
                <a:gd name="T45" fmla="*/ 52 h 101"/>
                <a:gd name="T46" fmla="*/ 13 w 31"/>
                <a:gd name="T47" fmla="*/ 39 h 101"/>
                <a:gd name="T48" fmla="*/ 11 w 31"/>
                <a:gd name="T49" fmla="*/ 42 h 101"/>
                <a:gd name="T50" fmla="*/ 13 w 31"/>
                <a:gd name="T51" fmla="*/ 45 h 101"/>
                <a:gd name="T52" fmla="*/ 15 w 31"/>
                <a:gd name="T53" fmla="*/ 46 h 101"/>
                <a:gd name="T54" fmla="*/ 18 w 31"/>
                <a:gd name="T55" fmla="*/ 45 h 101"/>
                <a:gd name="T56" fmla="*/ 19 w 31"/>
                <a:gd name="T57" fmla="*/ 42 h 101"/>
                <a:gd name="T58" fmla="*/ 18 w 31"/>
                <a:gd name="T59" fmla="*/ 39 h 101"/>
                <a:gd name="T60" fmla="*/ 13 w 31"/>
                <a:gd name="T61" fmla="*/ 39 h 101"/>
                <a:gd name="T62" fmla="*/ 15 w 31"/>
                <a:gd name="T63" fmla="*/ 0 h 101"/>
                <a:gd name="T64" fmla="*/ 0 w 31"/>
                <a:gd name="T65" fmla="*/ 15 h 101"/>
                <a:gd name="T66" fmla="*/ 15 w 31"/>
                <a:gd name="T67" fmla="*/ 31 h 101"/>
                <a:gd name="T68" fmla="*/ 31 w 31"/>
                <a:gd name="T69" fmla="*/ 15 h 101"/>
                <a:gd name="T70" fmla="*/ 15 w 31"/>
                <a:gd name="T71" fmla="*/ 0 h 101"/>
                <a:gd name="T72" fmla="*/ 15 w 31"/>
                <a:gd name="T73" fmla="*/ 27 h 101"/>
                <a:gd name="T74" fmla="*/ 4 w 31"/>
                <a:gd name="T75" fmla="*/ 15 h 101"/>
                <a:gd name="T76" fmla="*/ 15 w 31"/>
                <a:gd name="T77" fmla="*/ 4 h 101"/>
                <a:gd name="T78" fmla="*/ 27 w 31"/>
                <a:gd name="T79" fmla="*/ 15 h 101"/>
                <a:gd name="T80" fmla="*/ 15 w 31"/>
                <a:gd name="T81"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101">
                  <a:moveTo>
                    <a:pt x="15" y="80"/>
                  </a:moveTo>
                  <a:cubicBezTo>
                    <a:pt x="13" y="80"/>
                    <a:pt x="11" y="81"/>
                    <a:pt x="11" y="84"/>
                  </a:cubicBezTo>
                  <a:cubicBezTo>
                    <a:pt x="11" y="86"/>
                    <a:pt x="13" y="88"/>
                    <a:pt x="15" y="88"/>
                  </a:cubicBezTo>
                  <a:cubicBezTo>
                    <a:pt x="18" y="88"/>
                    <a:pt x="19" y="86"/>
                    <a:pt x="19" y="84"/>
                  </a:cubicBezTo>
                  <a:cubicBezTo>
                    <a:pt x="19" y="81"/>
                    <a:pt x="18" y="80"/>
                    <a:pt x="15" y="80"/>
                  </a:cubicBezTo>
                  <a:close/>
                  <a:moveTo>
                    <a:pt x="15" y="66"/>
                  </a:moveTo>
                  <a:cubicBezTo>
                    <a:pt x="13" y="66"/>
                    <a:pt x="11" y="67"/>
                    <a:pt x="11" y="70"/>
                  </a:cubicBezTo>
                  <a:cubicBezTo>
                    <a:pt x="11" y="72"/>
                    <a:pt x="13" y="74"/>
                    <a:pt x="15" y="74"/>
                  </a:cubicBezTo>
                  <a:cubicBezTo>
                    <a:pt x="18" y="74"/>
                    <a:pt x="19" y="72"/>
                    <a:pt x="19" y="70"/>
                  </a:cubicBezTo>
                  <a:cubicBezTo>
                    <a:pt x="19" y="67"/>
                    <a:pt x="18" y="66"/>
                    <a:pt x="15" y="66"/>
                  </a:cubicBezTo>
                  <a:close/>
                  <a:moveTo>
                    <a:pt x="13" y="95"/>
                  </a:moveTo>
                  <a:cubicBezTo>
                    <a:pt x="12" y="95"/>
                    <a:pt x="11" y="96"/>
                    <a:pt x="11" y="97"/>
                  </a:cubicBezTo>
                  <a:cubicBezTo>
                    <a:pt x="11" y="99"/>
                    <a:pt x="12" y="100"/>
                    <a:pt x="13" y="100"/>
                  </a:cubicBezTo>
                  <a:cubicBezTo>
                    <a:pt x="13" y="101"/>
                    <a:pt x="14" y="101"/>
                    <a:pt x="15" y="101"/>
                  </a:cubicBezTo>
                  <a:cubicBezTo>
                    <a:pt x="16" y="101"/>
                    <a:pt x="17" y="101"/>
                    <a:pt x="18" y="100"/>
                  </a:cubicBezTo>
                  <a:cubicBezTo>
                    <a:pt x="19" y="100"/>
                    <a:pt x="19" y="99"/>
                    <a:pt x="19" y="97"/>
                  </a:cubicBezTo>
                  <a:cubicBezTo>
                    <a:pt x="19" y="96"/>
                    <a:pt x="19" y="95"/>
                    <a:pt x="18" y="95"/>
                  </a:cubicBezTo>
                  <a:cubicBezTo>
                    <a:pt x="17" y="93"/>
                    <a:pt x="14" y="93"/>
                    <a:pt x="13" y="95"/>
                  </a:cubicBezTo>
                  <a:close/>
                  <a:moveTo>
                    <a:pt x="15" y="52"/>
                  </a:moveTo>
                  <a:cubicBezTo>
                    <a:pt x="13" y="52"/>
                    <a:pt x="11" y="53"/>
                    <a:pt x="11" y="56"/>
                  </a:cubicBezTo>
                  <a:cubicBezTo>
                    <a:pt x="11" y="58"/>
                    <a:pt x="13" y="60"/>
                    <a:pt x="15" y="60"/>
                  </a:cubicBezTo>
                  <a:cubicBezTo>
                    <a:pt x="18" y="60"/>
                    <a:pt x="19" y="58"/>
                    <a:pt x="19" y="56"/>
                  </a:cubicBezTo>
                  <a:cubicBezTo>
                    <a:pt x="19" y="53"/>
                    <a:pt x="18" y="52"/>
                    <a:pt x="15" y="52"/>
                  </a:cubicBezTo>
                  <a:close/>
                  <a:moveTo>
                    <a:pt x="13" y="39"/>
                  </a:moveTo>
                  <a:cubicBezTo>
                    <a:pt x="12" y="40"/>
                    <a:pt x="11" y="41"/>
                    <a:pt x="11" y="42"/>
                  </a:cubicBezTo>
                  <a:cubicBezTo>
                    <a:pt x="11" y="43"/>
                    <a:pt x="12" y="44"/>
                    <a:pt x="13" y="45"/>
                  </a:cubicBezTo>
                  <a:cubicBezTo>
                    <a:pt x="13" y="45"/>
                    <a:pt x="14" y="46"/>
                    <a:pt x="15" y="46"/>
                  </a:cubicBezTo>
                  <a:cubicBezTo>
                    <a:pt x="16" y="46"/>
                    <a:pt x="17" y="45"/>
                    <a:pt x="18" y="45"/>
                  </a:cubicBezTo>
                  <a:cubicBezTo>
                    <a:pt x="19" y="44"/>
                    <a:pt x="19" y="43"/>
                    <a:pt x="19" y="42"/>
                  </a:cubicBezTo>
                  <a:cubicBezTo>
                    <a:pt x="19" y="41"/>
                    <a:pt x="19" y="40"/>
                    <a:pt x="18" y="39"/>
                  </a:cubicBezTo>
                  <a:cubicBezTo>
                    <a:pt x="17" y="37"/>
                    <a:pt x="14" y="37"/>
                    <a:pt x="13" y="39"/>
                  </a:cubicBezTo>
                  <a:close/>
                  <a:moveTo>
                    <a:pt x="15" y="0"/>
                  </a:moveTo>
                  <a:cubicBezTo>
                    <a:pt x="7" y="0"/>
                    <a:pt x="0" y="7"/>
                    <a:pt x="0" y="15"/>
                  </a:cubicBezTo>
                  <a:cubicBezTo>
                    <a:pt x="0" y="24"/>
                    <a:pt x="7" y="31"/>
                    <a:pt x="15" y="31"/>
                  </a:cubicBezTo>
                  <a:cubicBezTo>
                    <a:pt x="24" y="31"/>
                    <a:pt x="31" y="24"/>
                    <a:pt x="31" y="15"/>
                  </a:cubicBezTo>
                  <a:cubicBezTo>
                    <a:pt x="31" y="7"/>
                    <a:pt x="24" y="0"/>
                    <a:pt x="15" y="0"/>
                  </a:cubicBezTo>
                  <a:close/>
                  <a:moveTo>
                    <a:pt x="15" y="27"/>
                  </a:moveTo>
                  <a:cubicBezTo>
                    <a:pt x="9" y="27"/>
                    <a:pt x="4" y="22"/>
                    <a:pt x="4" y="15"/>
                  </a:cubicBezTo>
                  <a:cubicBezTo>
                    <a:pt x="4" y="9"/>
                    <a:pt x="9" y="4"/>
                    <a:pt x="15" y="4"/>
                  </a:cubicBezTo>
                  <a:cubicBezTo>
                    <a:pt x="22" y="4"/>
                    <a:pt x="27" y="9"/>
                    <a:pt x="27" y="15"/>
                  </a:cubicBezTo>
                  <a:cubicBezTo>
                    <a:pt x="27" y="22"/>
                    <a:pt x="22" y="27"/>
                    <a:pt x="15"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13"/>
            <p:cNvSpPr>
              <a:spLocks/>
            </p:cNvSpPr>
            <p:nvPr/>
          </p:nvSpPr>
          <p:spPr bwMode="auto">
            <a:xfrm>
              <a:off x="2746376" y="5260975"/>
              <a:ext cx="1539875" cy="857250"/>
            </a:xfrm>
            <a:custGeom>
              <a:avLst/>
              <a:gdLst>
                <a:gd name="T0" fmla="*/ 468 w 485"/>
                <a:gd name="T1" fmla="*/ 118 h 270"/>
                <a:gd name="T2" fmla="*/ 468 w 485"/>
                <a:gd name="T3" fmla="*/ 152 h 270"/>
                <a:gd name="T4" fmla="*/ 272 w 485"/>
                <a:gd name="T5" fmla="*/ 260 h 270"/>
                <a:gd name="T6" fmla="*/ 213 w 485"/>
                <a:gd name="T7" fmla="*/ 260 h 270"/>
                <a:gd name="T8" fmla="*/ 17 w 485"/>
                <a:gd name="T9" fmla="*/ 152 h 270"/>
                <a:gd name="T10" fmla="*/ 17 w 485"/>
                <a:gd name="T11" fmla="*/ 118 h 270"/>
                <a:gd name="T12" fmla="*/ 213 w 485"/>
                <a:gd name="T13" fmla="*/ 10 h 270"/>
                <a:gd name="T14" fmla="*/ 272 w 485"/>
                <a:gd name="T15" fmla="*/ 10 h 270"/>
                <a:gd name="T16" fmla="*/ 468 w 485"/>
                <a:gd name="T17" fmla="*/ 11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270">
                  <a:moveTo>
                    <a:pt x="468" y="118"/>
                  </a:moveTo>
                  <a:cubicBezTo>
                    <a:pt x="485" y="128"/>
                    <a:pt x="485" y="142"/>
                    <a:pt x="468" y="152"/>
                  </a:cubicBezTo>
                  <a:cubicBezTo>
                    <a:pt x="272" y="260"/>
                    <a:pt x="272" y="260"/>
                    <a:pt x="272" y="260"/>
                  </a:cubicBezTo>
                  <a:cubicBezTo>
                    <a:pt x="256" y="270"/>
                    <a:pt x="229" y="270"/>
                    <a:pt x="213" y="260"/>
                  </a:cubicBezTo>
                  <a:cubicBezTo>
                    <a:pt x="17" y="152"/>
                    <a:pt x="17" y="152"/>
                    <a:pt x="17" y="152"/>
                  </a:cubicBezTo>
                  <a:cubicBezTo>
                    <a:pt x="0" y="142"/>
                    <a:pt x="0" y="128"/>
                    <a:pt x="17" y="118"/>
                  </a:cubicBezTo>
                  <a:cubicBezTo>
                    <a:pt x="213" y="10"/>
                    <a:pt x="213" y="10"/>
                    <a:pt x="213" y="10"/>
                  </a:cubicBezTo>
                  <a:cubicBezTo>
                    <a:pt x="229" y="0"/>
                    <a:pt x="256" y="0"/>
                    <a:pt x="272" y="10"/>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28"/>
            <p:cNvSpPr>
              <a:spLocks/>
            </p:cNvSpPr>
            <p:nvPr/>
          </p:nvSpPr>
          <p:spPr bwMode="auto">
            <a:xfrm>
              <a:off x="2759076" y="5045075"/>
              <a:ext cx="1514475" cy="962025"/>
            </a:xfrm>
            <a:custGeom>
              <a:avLst/>
              <a:gdLst>
                <a:gd name="T0" fmla="*/ 477 w 477"/>
                <a:gd name="T1" fmla="*/ 135 h 303"/>
                <a:gd name="T2" fmla="*/ 477 w 477"/>
                <a:gd name="T3" fmla="*/ 169 h 303"/>
                <a:gd name="T4" fmla="*/ 464 w 477"/>
                <a:gd name="T5" fmla="*/ 185 h 303"/>
                <a:gd name="T6" fmla="*/ 268 w 477"/>
                <a:gd name="T7" fmla="*/ 294 h 303"/>
                <a:gd name="T8" fmla="*/ 209 w 477"/>
                <a:gd name="T9" fmla="*/ 294 h 303"/>
                <a:gd name="T10" fmla="*/ 13 w 477"/>
                <a:gd name="T11" fmla="*/ 185 h 303"/>
                <a:gd name="T12" fmla="*/ 0 w 477"/>
                <a:gd name="T13" fmla="*/ 169 h 303"/>
                <a:gd name="T14" fmla="*/ 0 w 477"/>
                <a:gd name="T15" fmla="*/ 136 h 303"/>
                <a:gd name="T16" fmla="*/ 1 w 477"/>
                <a:gd name="T17" fmla="*/ 139 h 303"/>
                <a:gd name="T18" fmla="*/ 0 w 477"/>
                <a:gd name="T19" fmla="*/ 135 h 303"/>
                <a:gd name="T20" fmla="*/ 13 w 477"/>
                <a:gd name="T21" fmla="*/ 118 h 303"/>
                <a:gd name="T22" fmla="*/ 209 w 477"/>
                <a:gd name="T23" fmla="*/ 9 h 303"/>
                <a:gd name="T24" fmla="*/ 268 w 477"/>
                <a:gd name="T25" fmla="*/ 9 h 303"/>
                <a:gd name="T26" fmla="*/ 464 w 477"/>
                <a:gd name="T27" fmla="*/ 118 h 303"/>
                <a:gd name="T28" fmla="*/ 477 w 477"/>
                <a:gd name="T29"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7" h="303">
                  <a:moveTo>
                    <a:pt x="477" y="135"/>
                  </a:moveTo>
                  <a:cubicBezTo>
                    <a:pt x="477" y="169"/>
                    <a:pt x="477" y="169"/>
                    <a:pt x="477" y="169"/>
                  </a:cubicBezTo>
                  <a:cubicBezTo>
                    <a:pt x="477" y="175"/>
                    <a:pt x="472" y="181"/>
                    <a:pt x="464" y="185"/>
                  </a:cubicBezTo>
                  <a:cubicBezTo>
                    <a:pt x="268" y="294"/>
                    <a:pt x="268" y="294"/>
                    <a:pt x="268" y="294"/>
                  </a:cubicBezTo>
                  <a:cubicBezTo>
                    <a:pt x="252" y="303"/>
                    <a:pt x="225" y="303"/>
                    <a:pt x="209" y="294"/>
                  </a:cubicBezTo>
                  <a:cubicBezTo>
                    <a:pt x="13" y="185"/>
                    <a:pt x="13" y="185"/>
                    <a:pt x="13" y="185"/>
                  </a:cubicBezTo>
                  <a:cubicBezTo>
                    <a:pt x="4" y="181"/>
                    <a:pt x="0" y="175"/>
                    <a:pt x="0" y="169"/>
                  </a:cubicBezTo>
                  <a:cubicBezTo>
                    <a:pt x="0" y="136"/>
                    <a:pt x="0" y="136"/>
                    <a:pt x="0" y="136"/>
                  </a:cubicBezTo>
                  <a:cubicBezTo>
                    <a:pt x="0" y="137"/>
                    <a:pt x="1" y="138"/>
                    <a:pt x="1" y="139"/>
                  </a:cubicBezTo>
                  <a:cubicBezTo>
                    <a:pt x="1" y="138"/>
                    <a:pt x="0" y="136"/>
                    <a:pt x="0" y="135"/>
                  </a:cubicBezTo>
                  <a:cubicBezTo>
                    <a:pt x="0" y="129"/>
                    <a:pt x="4" y="123"/>
                    <a:pt x="13" y="118"/>
                  </a:cubicBezTo>
                  <a:cubicBezTo>
                    <a:pt x="209" y="9"/>
                    <a:pt x="209" y="9"/>
                    <a:pt x="209" y="9"/>
                  </a:cubicBezTo>
                  <a:cubicBezTo>
                    <a:pt x="225" y="0"/>
                    <a:pt x="252" y="0"/>
                    <a:pt x="268" y="9"/>
                  </a:cubicBezTo>
                  <a:cubicBezTo>
                    <a:pt x="464" y="118"/>
                    <a:pt x="464" y="118"/>
                    <a:pt x="464" y="118"/>
                  </a:cubicBezTo>
                  <a:cubicBezTo>
                    <a:pt x="472" y="123"/>
                    <a:pt x="477" y="129"/>
                    <a:pt x="477" y="1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Oval 115"/>
            <p:cNvSpPr>
              <a:spLocks noChangeArrowheads="1"/>
            </p:cNvSpPr>
            <p:nvPr/>
          </p:nvSpPr>
          <p:spPr bwMode="auto">
            <a:xfrm>
              <a:off x="3121026" y="5362575"/>
              <a:ext cx="790575"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Oval 116"/>
            <p:cNvSpPr>
              <a:spLocks noChangeArrowheads="1"/>
            </p:cNvSpPr>
            <p:nvPr/>
          </p:nvSpPr>
          <p:spPr bwMode="auto">
            <a:xfrm>
              <a:off x="3121026" y="4657725"/>
              <a:ext cx="790575"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7"/>
            <p:cNvSpPr>
              <a:spLocks noEditPoints="1"/>
            </p:cNvSpPr>
            <p:nvPr/>
          </p:nvSpPr>
          <p:spPr bwMode="auto">
            <a:xfrm>
              <a:off x="3108326" y="4645025"/>
              <a:ext cx="815975" cy="819150"/>
            </a:xfrm>
            <a:custGeom>
              <a:avLst/>
              <a:gdLst>
                <a:gd name="T0" fmla="*/ 128 w 257"/>
                <a:gd name="T1" fmla="*/ 258 h 258"/>
                <a:gd name="T2" fmla="*/ 0 w 257"/>
                <a:gd name="T3" fmla="*/ 129 h 258"/>
                <a:gd name="T4" fmla="*/ 128 w 257"/>
                <a:gd name="T5" fmla="*/ 0 h 258"/>
                <a:gd name="T6" fmla="*/ 257 w 257"/>
                <a:gd name="T7" fmla="*/ 129 h 258"/>
                <a:gd name="T8" fmla="*/ 128 w 257"/>
                <a:gd name="T9" fmla="*/ 258 h 258"/>
                <a:gd name="T10" fmla="*/ 128 w 257"/>
                <a:gd name="T11" fmla="*/ 8 h 258"/>
                <a:gd name="T12" fmla="*/ 8 w 257"/>
                <a:gd name="T13" fmla="*/ 129 h 258"/>
                <a:gd name="T14" fmla="*/ 128 w 257"/>
                <a:gd name="T15" fmla="*/ 250 h 258"/>
                <a:gd name="T16" fmla="*/ 249 w 257"/>
                <a:gd name="T17" fmla="*/ 129 h 258"/>
                <a:gd name="T18" fmla="*/ 128 w 257"/>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8">
                  <a:moveTo>
                    <a:pt x="128" y="258"/>
                  </a:moveTo>
                  <a:cubicBezTo>
                    <a:pt x="57" y="258"/>
                    <a:pt x="0" y="200"/>
                    <a:pt x="0" y="129"/>
                  </a:cubicBezTo>
                  <a:cubicBezTo>
                    <a:pt x="0" y="58"/>
                    <a:pt x="57" y="0"/>
                    <a:pt x="128" y="0"/>
                  </a:cubicBezTo>
                  <a:cubicBezTo>
                    <a:pt x="199" y="0"/>
                    <a:pt x="257" y="58"/>
                    <a:pt x="257" y="129"/>
                  </a:cubicBezTo>
                  <a:cubicBezTo>
                    <a:pt x="257" y="200"/>
                    <a:pt x="199" y="258"/>
                    <a:pt x="128" y="258"/>
                  </a:cubicBezTo>
                  <a:close/>
                  <a:moveTo>
                    <a:pt x="128" y="8"/>
                  </a:moveTo>
                  <a:cubicBezTo>
                    <a:pt x="62" y="8"/>
                    <a:pt x="8" y="63"/>
                    <a:pt x="8" y="129"/>
                  </a:cubicBezTo>
                  <a:cubicBezTo>
                    <a:pt x="8" y="196"/>
                    <a:pt x="62" y="250"/>
                    <a:pt x="128" y="250"/>
                  </a:cubicBezTo>
                  <a:cubicBezTo>
                    <a:pt x="195" y="250"/>
                    <a:pt x="249" y="196"/>
                    <a:pt x="249" y="129"/>
                  </a:cubicBezTo>
                  <a:cubicBezTo>
                    <a:pt x="249" y="63"/>
                    <a:pt x="195" y="8"/>
                    <a:pt x="128"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8"/>
            <p:cNvSpPr>
              <a:spLocks noEditPoints="1"/>
            </p:cNvSpPr>
            <p:nvPr/>
          </p:nvSpPr>
          <p:spPr bwMode="auto">
            <a:xfrm>
              <a:off x="3324226" y="4841875"/>
              <a:ext cx="384175" cy="479425"/>
            </a:xfrm>
            <a:custGeom>
              <a:avLst/>
              <a:gdLst>
                <a:gd name="T0" fmla="*/ 121 w 121"/>
                <a:gd name="T1" fmla="*/ 23 h 151"/>
                <a:gd name="T2" fmla="*/ 113 w 121"/>
                <a:gd name="T3" fmla="*/ 15 h 151"/>
                <a:gd name="T4" fmla="*/ 85 w 121"/>
                <a:gd name="T5" fmla="*/ 73 h 151"/>
                <a:gd name="T6" fmla="*/ 76 w 121"/>
                <a:gd name="T7" fmla="*/ 68 h 151"/>
                <a:gd name="T8" fmla="*/ 105 w 121"/>
                <a:gd name="T9" fmla="*/ 7 h 151"/>
                <a:gd name="T10" fmla="*/ 97 w 121"/>
                <a:gd name="T11" fmla="*/ 0 h 151"/>
                <a:gd name="T12" fmla="*/ 24 w 121"/>
                <a:gd name="T13" fmla="*/ 0 h 151"/>
                <a:gd name="T14" fmla="*/ 16 w 121"/>
                <a:gd name="T15" fmla="*/ 7 h 151"/>
                <a:gd name="T16" fmla="*/ 45 w 121"/>
                <a:gd name="T17" fmla="*/ 68 h 151"/>
                <a:gd name="T18" fmla="*/ 36 w 121"/>
                <a:gd name="T19" fmla="*/ 73 h 151"/>
                <a:gd name="T20" fmla="*/ 8 w 121"/>
                <a:gd name="T21" fmla="*/ 15 h 151"/>
                <a:gd name="T22" fmla="*/ 0 w 121"/>
                <a:gd name="T23" fmla="*/ 23 h 151"/>
                <a:gd name="T24" fmla="*/ 28 w 121"/>
                <a:gd name="T25" fmla="*/ 80 h 151"/>
                <a:gd name="T26" fmla="*/ 17 w 121"/>
                <a:gd name="T27" fmla="*/ 108 h 151"/>
                <a:gd name="T28" fmla="*/ 60 w 121"/>
                <a:gd name="T29" fmla="*/ 151 h 151"/>
                <a:gd name="T30" fmla="*/ 104 w 121"/>
                <a:gd name="T31" fmla="*/ 108 h 151"/>
                <a:gd name="T32" fmla="*/ 93 w 121"/>
                <a:gd name="T33" fmla="*/ 80 h 151"/>
                <a:gd name="T34" fmla="*/ 121 w 121"/>
                <a:gd name="T35" fmla="*/ 23 h 151"/>
                <a:gd name="T36" fmla="*/ 29 w 121"/>
                <a:gd name="T37" fmla="*/ 11 h 151"/>
                <a:gd name="T38" fmla="*/ 92 w 121"/>
                <a:gd name="T39" fmla="*/ 11 h 151"/>
                <a:gd name="T40" fmla="*/ 87 w 121"/>
                <a:gd name="T41" fmla="*/ 21 h 151"/>
                <a:gd name="T42" fmla="*/ 34 w 121"/>
                <a:gd name="T43" fmla="*/ 21 h 151"/>
                <a:gd name="T44" fmla="*/ 29 w 121"/>
                <a:gd name="T45" fmla="*/ 11 h 151"/>
                <a:gd name="T46" fmla="*/ 40 w 121"/>
                <a:gd name="T47" fmla="*/ 32 h 151"/>
                <a:gd name="T48" fmla="*/ 81 w 121"/>
                <a:gd name="T49" fmla="*/ 32 h 151"/>
                <a:gd name="T50" fmla="*/ 65 w 121"/>
                <a:gd name="T51" fmla="*/ 65 h 151"/>
                <a:gd name="T52" fmla="*/ 60 w 121"/>
                <a:gd name="T53" fmla="*/ 65 h 151"/>
                <a:gd name="T54" fmla="*/ 56 w 121"/>
                <a:gd name="T55" fmla="*/ 65 h 151"/>
                <a:gd name="T56" fmla="*/ 40 w 121"/>
                <a:gd name="T57" fmla="*/ 32 h 151"/>
                <a:gd name="T58" fmla="*/ 94 w 121"/>
                <a:gd name="T59" fmla="*/ 108 h 151"/>
                <a:gd name="T60" fmla="*/ 60 w 121"/>
                <a:gd name="T61" fmla="*/ 142 h 151"/>
                <a:gd name="T62" fmla="*/ 26 w 121"/>
                <a:gd name="T63" fmla="*/ 108 h 151"/>
                <a:gd name="T64" fmla="*/ 60 w 121"/>
                <a:gd name="T65" fmla="*/ 74 h 151"/>
                <a:gd name="T66" fmla="*/ 94 w 121"/>
                <a:gd name="T67" fmla="*/ 108 h 151"/>
                <a:gd name="T68" fmla="*/ 60 w 121"/>
                <a:gd name="T69" fmla="*/ 77 h 151"/>
                <a:gd name="T70" fmla="*/ 29 w 121"/>
                <a:gd name="T71" fmla="*/ 108 h 151"/>
                <a:gd name="T72" fmla="*/ 60 w 121"/>
                <a:gd name="T73" fmla="*/ 139 h 151"/>
                <a:gd name="T74" fmla="*/ 92 w 121"/>
                <a:gd name="T75" fmla="*/ 108 h 151"/>
                <a:gd name="T76" fmla="*/ 60 w 121"/>
                <a:gd name="T77" fmla="*/ 77 h 151"/>
                <a:gd name="T78" fmla="*/ 60 w 121"/>
                <a:gd name="T79" fmla="*/ 136 h 151"/>
                <a:gd name="T80" fmla="*/ 33 w 121"/>
                <a:gd name="T81" fmla="*/ 108 h 151"/>
                <a:gd name="T82" fmla="*/ 60 w 121"/>
                <a:gd name="T83" fmla="*/ 80 h 151"/>
                <a:gd name="T84" fmla="*/ 88 w 121"/>
                <a:gd name="T85" fmla="*/ 108 h 151"/>
                <a:gd name="T86" fmla="*/ 60 w 121"/>
                <a:gd name="T87" fmla="*/ 136 h 151"/>
                <a:gd name="T88" fmla="*/ 65 w 121"/>
                <a:gd name="T89" fmla="*/ 90 h 151"/>
                <a:gd name="T90" fmla="*/ 60 w 121"/>
                <a:gd name="T91" fmla="*/ 90 h 151"/>
                <a:gd name="T92" fmla="*/ 51 w 121"/>
                <a:gd name="T93" fmla="*/ 95 h 151"/>
                <a:gd name="T94" fmla="*/ 51 w 121"/>
                <a:gd name="T95" fmla="*/ 100 h 151"/>
                <a:gd name="T96" fmla="*/ 58 w 121"/>
                <a:gd name="T97" fmla="*/ 100 h 151"/>
                <a:gd name="T98" fmla="*/ 58 w 121"/>
                <a:gd name="T99" fmla="*/ 122 h 151"/>
                <a:gd name="T100" fmla="*/ 54 w 121"/>
                <a:gd name="T101" fmla="*/ 122 h 151"/>
                <a:gd name="T102" fmla="*/ 54 w 121"/>
                <a:gd name="T103" fmla="*/ 127 h 151"/>
                <a:gd name="T104" fmla="*/ 70 w 121"/>
                <a:gd name="T105" fmla="*/ 127 h 151"/>
                <a:gd name="T106" fmla="*/ 70 w 121"/>
                <a:gd name="T107" fmla="*/ 122 h 151"/>
                <a:gd name="T108" fmla="*/ 65 w 121"/>
                <a:gd name="T109" fmla="*/ 122 h 151"/>
                <a:gd name="T110" fmla="*/ 65 w 121"/>
                <a:gd name="T111" fmla="*/ 9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51">
                  <a:moveTo>
                    <a:pt x="121" y="23"/>
                  </a:moveTo>
                  <a:cubicBezTo>
                    <a:pt x="113" y="15"/>
                    <a:pt x="113" y="15"/>
                    <a:pt x="113" y="15"/>
                  </a:cubicBezTo>
                  <a:cubicBezTo>
                    <a:pt x="85" y="73"/>
                    <a:pt x="85" y="73"/>
                    <a:pt x="85" y="73"/>
                  </a:cubicBezTo>
                  <a:cubicBezTo>
                    <a:pt x="82" y="71"/>
                    <a:pt x="79" y="69"/>
                    <a:pt x="76" y="68"/>
                  </a:cubicBezTo>
                  <a:cubicBezTo>
                    <a:pt x="105" y="7"/>
                    <a:pt x="105" y="7"/>
                    <a:pt x="105" y="7"/>
                  </a:cubicBezTo>
                  <a:cubicBezTo>
                    <a:pt x="97" y="0"/>
                    <a:pt x="97" y="0"/>
                    <a:pt x="97" y="0"/>
                  </a:cubicBezTo>
                  <a:cubicBezTo>
                    <a:pt x="24" y="0"/>
                    <a:pt x="24" y="0"/>
                    <a:pt x="24" y="0"/>
                  </a:cubicBezTo>
                  <a:cubicBezTo>
                    <a:pt x="16" y="7"/>
                    <a:pt x="16" y="7"/>
                    <a:pt x="16" y="7"/>
                  </a:cubicBezTo>
                  <a:cubicBezTo>
                    <a:pt x="45" y="68"/>
                    <a:pt x="45" y="68"/>
                    <a:pt x="45" y="68"/>
                  </a:cubicBezTo>
                  <a:cubicBezTo>
                    <a:pt x="42" y="69"/>
                    <a:pt x="39" y="71"/>
                    <a:pt x="36" y="73"/>
                  </a:cubicBezTo>
                  <a:cubicBezTo>
                    <a:pt x="8" y="15"/>
                    <a:pt x="8" y="15"/>
                    <a:pt x="8" y="15"/>
                  </a:cubicBezTo>
                  <a:cubicBezTo>
                    <a:pt x="0" y="23"/>
                    <a:pt x="0" y="23"/>
                    <a:pt x="0" y="23"/>
                  </a:cubicBezTo>
                  <a:cubicBezTo>
                    <a:pt x="28" y="80"/>
                    <a:pt x="28" y="80"/>
                    <a:pt x="28" y="80"/>
                  </a:cubicBezTo>
                  <a:cubicBezTo>
                    <a:pt x="21" y="87"/>
                    <a:pt x="17" y="97"/>
                    <a:pt x="17" y="108"/>
                  </a:cubicBezTo>
                  <a:cubicBezTo>
                    <a:pt x="17" y="132"/>
                    <a:pt x="37" y="151"/>
                    <a:pt x="60" y="151"/>
                  </a:cubicBezTo>
                  <a:cubicBezTo>
                    <a:pt x="84" y="151"/>
                    <a:pt x="104" y="132"/>
                    <a:pt x="104" y="108"/>
                  </a:cubicBezTo>
                  <a:cubicBezTo>
                    <a:pt x="104" y="97"/>
                    <a:pt x="100" y="87"/>
                    <a:pt x="93" y="80"/>
                  </a:cubicBezTo>
                  <a:lnTo>
                    <a:pt x="121" y="23"/>
                  </a:lnTo>
                  <a:close/>
                  <a:moveTo>
                    <a:pt x="29" y="11"/>
                  </a:moveTo>
                  <a:cubicBezTo>
                    <a:pt x="92" y="11"/>
                    <a:pt x="92" y="11"/>
                    <a:pt x="92" y="11"/>
                  </a:cubicBezTo>
                  <a:cubicBezTo>
                    <a:pt x="87" y="21"/>
                    <a:pt x="87" y="21"/>
                    <a:pt x="87" y="21"/>
                  </a:cubicBezTo>
                  <a:cubicBezTo>
                    <a:pt x="34" y="21"/>
                    <a:pt x="34" y="21"/>
                    <a:pt x="34" y="21"/>
                  </a:cubicBezTo>
                  <a:lnTo>
                    <a:pt x="29" y="11"/>
                  </a:lnTo>
                  <a:close/>
                  <a:moveTo>
                    <a:pt x="40" y="32"/>
                  </a:moveTo>
                  <a:cubicBezTo>
                    <a:pt x="81" y="32"/>
                    <a:pt x="81" y="32"/>
                    <a:pt x="81" y="32"/>
                  </a:cubicBezTo>
                  <a:cubicBezTo>
                    <a:pt x="65" y="65"/>
                    <a:pt x="65" y="65"/>
                    <a:pt x="65" y="65"/>
                  </a:cubicBezTo>
                  <a:cubicBezTo>
                    <a:pt x="64" y="65"/>
                    <a:pt x="62" y="65"/>
                    <a:pt x="60" y="65"/>
                  </a:cubicBezTo>
                  <a:cubicBezTo>
                    <a:pt x="59" y="65"/>
                    <a:pt x="57" y="65"/>
                    <a:pt x="56" y="65"/>
                  </a:cubicBezTo>
                  <a:lnTo>
                    <a:pt x="40" y="32"/>
                  </a:lnTo>
                  <a:close/>
                  <a:moveTo>
                    <a:pt x="94" y="108"/>
                  </a:moveTo>
                  <a:cubicBezTo>
                    <a:pt x="94" y="127"/>
                    <a:pt x="79" y="142"/>
                    <a:pt x="60" y="142"/>
                  </a:cubicBezTo>
                  <a:cubicBezTo>
                    <a:pt x="42" y="142"/>
                    <a:pt x="26" y="127"/>
                    <a:pt x="26" y="108"/>
                  </a:cubicBezTo>
                  <a:cubicBezTo>
                    <a:pt x="26" y="89"/>
                    <a:pt x="42" y="74"/>
                    <a:pt x="60" y="74"/>
                  </a:cubicBezTo>
                  <a:cubicBezTo>
                    <a:pt x="79" y="74"/>
                    <a:pt x="94" y="89"/>
                    <a:pt x="94" y="108"/>
                  </a:cubicBezTo>
                  <a:close/>
                  <a:moveTo>
                    <a:pt x="60" y="77"/>
                  </a:moveTo>
                  <a:cubicBezTo>
                    <a:pt x="43" y="77"/>
                    <a:pt x="29" y="91"/>
                    <a:pt x="29" y="108"/>
                  </a:cubicBezTo>
                  <a:cubicBezTo>
                    <a:pt x="29" y="125"/>
                    <a:pt x="43" y="139"/>
                    <a:pt x="60" y="139"/>
                  </a:cubicBezTo>
                  <a:cubicBezTo>
                    <a:pt x="78" y="139"/>
                    <a:pt x="92" y="125"/>
                    <a:pt x="92" y="108"/>
                  </a:cubicBezTo>
                  <a:cubicBezTo>
                    <a:pt x="92" y="91"/>
                    <a:pt x="78" y="77"/>
                    <a:pt x="60" y="77"/>
                  </a:cubicBezTo>
                  <a:close/>
                  <a:moveTo>
                    <a:pt x="60" y="136"/>
                  </a:moveTo>
                  <a:cubicBezTo>
                    <a:pt x="45" y="136"/>
                    <a:pt x="33" y="124"/>
                    <a:pt x="33" y="108"/>
                  </a:cubicBezTo>
                  <a:cubicBezTo>
                    <a:pt x="33" y="93"/>
                    <a:pt x="45" y="80"/>
                    <a:pt x="60" y="80"/>
                  </a:cubicBezTo>
                  <a:cubicBezTo>
                    <a:pt x="76" y="80"/>
                    <a:pt x="88" y="93"/>
                    <a:pt x="88" y="108"/>
                  </a:cubicBezTo>
                  <a:cubicBezTo>
                    <a:pt x="88" y="124"/>
                    <a:pt x="76" y="136"/>
                    <a:pt x="60" y="136"/>
                  </a:cubicBezTo>
                  <a:close/>
                  <a:moveTo>
                    <a:pt x="65" y="90"/>
                  </a:moveTo>
                  <a:cubicBezTo>
                    <a:pt x="60" y="90"/>
                    <a:pt x="60" y="90"/>
                    <a:pt x="60" y="90"/>
                  </a:cubicBezTo>
                  <a:cubicBezTo>
                    <a:pt x="60" y="90"/>
                    <a:pt x="58" y="95"/>
                    <a:pt x="51" y="95"/>
                  </a:cubicBezTo>
                  <a:cubicBezTo>
                    <a:pt x="51" y="100"/>
                    <a:pt x="51" y="100"/>
                    <a:pt x="51" y="100"/>
                  </a:cubicBezTo>
                  <a:cubicBezTo>
                    <a:pt x="58" y="100"/>
                    <a:pt x="58" y="100"/>
                    <a:pt x="58" y="100"/>
                  </a:cubicBezTo>
                  <a:cubicBezTo>
                    <a:pt x="58" y="122"/>
                    <a:pt x="58" y="122"/>
                    <a:pt x="58" y="122"/>
                  </a:cubicBezTo>
                  <a:cubicBezTo>
                    <a:pt x="54" y="122"/>
                    <a:pt x="54" y="122"/>
                    <a:pt x="54" y="122"/>
                  </a:cubicBezTo>
                  <a:cubicBezTo>
                    <a:pt x="54" y="127"/>
                    <a:pt x="54" y="127"/>
                    <a:pt x="54" y="127"/>
                  </a:cubicBezTo>
                  <a:cubicBezTo>
                    <a:pt x="70" y="127"/>
                    <a:pt x="70" y="127"/>
                    <a:pt x="70" y="127"/>
                  </a:cubicBezTo>
                  <a:cubicBezTo>
                    <a:pt x="70" y="122"/>
                    <a:pt x="70" y="122"/>
                    <a:pt x="70" y="122"/>
                  </a:cubicBezTo>
                  <a:cubicBezTo>
                    <a:pt x="65" y="122"/>
                    <a:pt x="65" y="122"/>
                    <a:pt x="65" y="122"/>
                  </a:cubicBezTo>
                  <a:lnTo>
                    <a:pt x="65" y="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14"/>
            <p:cNvSpPr>
              <a:spLocks/>
            </p:cNvSpPr>
            <p:nvPr/>
          </p:nvSpPr>
          <p:spPr bwMode="auto">
            <a:xfrm>
              <a:off x="2759076" y="5473700"/>
              <a:ext cx="1514475" cy="533400"/>
            </a:xfrm>
            <a:custGeom>
              <a:avLst/>
              <a:gdLst>
                <a:gd name="T0" fmla="*/ 477 w 477"/>
                <a:gd name="T1" fmla="*/ 0 h 168"/>
                <a:gd name="T2" fmla="*/ 464 w 477"/>
                <a:gd name="T3" fmla="*/ 16 h 168"/>
                <a:gd name="T4" fmla="*/ 268 w 477"/>
                <a:gd name="T5" fmla="*/ 125 h 168"/>
                <a:gd name="T6" fmla="*/ 209 w 477"/>
                <a:gd name="T7" fmla="*/ 125 h 168"/>
                <a:gd name="T8" fmla="*/ 13 w 477"/>
                <a:gd name="T9" fmla="*/ 16 h 168"/>
                <a:gd name="T10" fmla="*/ 0 w 477"/>
                <a:gd name="T11" fmla="*/ 0 h 168"/>
                <a:gd name="T12" fmla="*/ 0 w 477"/>
                <a:gd name="T13" fmla="*/ 34 h 168"/>
                <a:gd name="T14" fmla="*/ 13 w 477"/>
                <a:gd name="T15" fmla="*/ 51 h 168"/>
                <a:gd name="T16" fmla="*/ 209 w 477"/>
                <a:gd name="T17" fmla="*/ 159 h 168"/>
                <a:gd name="T18" fmla="*/ 268 w 477"/>
                <a:gd name="T19" fmla="*/ 159 h 168"/>
                <a:gd name="T20" fmla="*/ 464 w 477"/>
                <a:gd name="T21" fmla="*/ 50 h 168"/>
                <a:gd name="T22" fmla="*/ 477 w 477"/>
                <a:gd name="T23" fmla="*/ 34 h 168"/>
                <a:gd name="T24" fmla="*/ 477 w 477"/>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168">
                  <a:moveTo>
                    <a:pt x="477" y="0"/>
                  </a:moveTo>
                  <a:cubicBezTo>
                    <a:pt x="477" y="6"/>
                    <a:pt x="472" y="12"/>
                    <a:pt x="464" y="16"/>
                  </a:cubicBezTo>
                  <a:cubicBezTo>
                    <a:pt x="268" y="125"/>
                    <a:pt x="268" y="125"/>
                    <a:pt x="268" y="125"/>
                  </a:cubicBezTo>
                  <a:cubicBezTo>
                    <a:pt x="252" y="134"/>
                    <a:pt x="225" y="134"/>
                    <a:pt x="209" y="125"/>
                  </a:cubicBezTo>
                  <a:cubicBezTo>
                    <a:pt x="13" y="16"/>
                    <a:pt x="13" y="16"/>
                    <a:pt x="13" y="16"/>
                  </a:cubicBezTo>
                  <a:cubicBezTo>
                    <a:pt x="4" y="12"/>
                    <a:pt x="0" y="6"/>
                    <a:pt x="0" y="0"/>
                  </a:cubicBezTo>
                  <a:cubicBezTo>
                    <a:pt x="0" y="34"/>
                    <a:pt x="0" y="34"/>
                    <a:pt x="0" y="34"/>
                  </a:cubicBezTo>
                  <a:cubicBezTo>
                    <a:pt x="0" y="40"/>
                    <a:pt x="4" y="46"/>
                    <a:pt x="13" y="51"/>
                  </a:cubicBezTo>
                  <a:cubicBezTo>
                    <a:pt x="209" y="159"/>
                    <a:pt x="209" y="159"/>
                    <a:pt x="209" y="159"/>
                  </a:cubicBezTo>
                  <a:cubicBezTo>
                    <a:pt x="225" y="168"/>
                    <a:pt x="252" y="168"/>
                    <a:pt x="268" y="159"/>
                  </a:cubicBezTo>
                  <a:cubicBezTo>
                    <a:pt x="464" y="50"/>
                    <a:pt x="464" y="50"/>
                    <a:pt x="464" y="50"/>
                  </a:cubicBezTo>
                  <a:cubicBezTo>
                    <a:pt x="472" y="46"/>
                    <a:pt x="477" y="40"/>
                    <a:pt x="477" y="34"/>
                  </a:cubicBezTo>
                  <a:lnTo>
                    <a:pt x="477"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0" name="Group 129"/>
          <p:cNvGrpSpPr/>
          <p:nvPr/>
        </p:nvGrpSpPr>
        <p:grpSpPr>
          <a:xfrm>
            <a:off x="693738" y="1778679"/>
            <a:ext cx="1422400" cy="1305306"/>
            <a:chOff x="649288" y="4648201"/>
            <a:chExt cx="1422400" cy="1305306"/>
          </a:xfrm>
        </p:grpSpPr>
        <p:sp>
          <p:nvSpPr>
            <p:cNvPr id="131" name="TextBox 130"/>
            <p:cNvSpPr txBox="1">
              <a:spLocks/>
            </p:cNvSpPr>
            <p:nvPr/>
          </p:nvSpPr>
          <p:spPr>
            <a:xfrm>
              <a:off x="649288" y="5071534"/>
              <a:ext cx="1422400" cy="881973"/>
            </a:xfrm>
            <a:prstGeom prst="rect">
              <a:avLst/>
            </a:prstGeom>
            <a:noFill/>
          </p:spPr>
          <p:txBody>
            <a:bodyPr wrap="square" lIns="0" tIns="0" rIns="0" bIns="0" rtlCol="0">
              <a:spAutoFit/>
            </a:bodyPr>
            <a:lstStyle/>
            <a:p>
              <a:pPr algn="ct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cxnSp>
          <p:nvCxnSpPr>
            <p:cNvPr id="132" name="Straight Connector 131"/>
            <p:cNvCxnSpPr/>
            <p:nvPr/>
          </p:nvCxnSpPr>
          <p:spPr>
            <a:xfrm>
              <a:off x="1284166" y="4995333"/>
              <a:ext cx="152644"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33" name="TextBox 132"/>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134" name="Group 133"/>
          <p:cNvGrpSpPr/>
          <p:nvPr/>
        </p:nvGrpSpPr>
        <p:grpSpPr>
          <a:xfrm>
            <a:off x="2805113" y="2959779"/>
            <a:ext cx="1422400" cy="1305306"/>
            <a:chOff x="649288" y="4648201"/>
            <a:chExt cx="1422400" cy="1305306"/>
          </a:xfrm>
        </p:grpSpPr>
        <p:sp>
          <p:nvSpPr>
            <p:cNvPr id="135" name="TextBox 134"/>
            <p:cNvSpPr txBox="1">
              <a:spLocks/>
            </p:cNvSpPr>
            <p:nvPr/>
          </p:nvSpPr>
          <p:spPr>
            <a:xfrm>
              <a:off x="649288" y="5071534"/>
              <a:ext cx="1422400" cy="881973"/>
            </a:xfrm>
            <a:prstGeom prst="rect">
              <a:avLst/>
            </a:prstGeom>
            <a:noFill/>
          </p:spPr>
          <p:txBody>
            <a:bodyPr wrap="square" lIns="0" tIns="0" rIns="0" bIns="0" rtlCol="0">
              <a:spAutoFit/>
            </a:bodyPr>
            <a:lstStyle/>
            <a:p>
              <a:pPr algn="ct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cxnSp>
          <p:nvCxnSpPr>
            <p:cNvPr id="136" name="Straight Connector 135"/>
            <p:cNvCxnSpPr/>
            <p:nvPr/>
          </p:nvCxnSpPr>
          <p:spPr>
            <a:xfrm>
              <a:off x="1284166" y="4995333"/>
              <a:ext cx="152644"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37" name="TextBox 136"/>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138" name="Group 137"/>
          <p:cNvGrpSpPr/>
          <p:nvPr/>
        </p:nvGrpSpPr>
        <p:grpSpPr>
          <a:xfrm>
            <a:off x="4916489" y="1778679"/>
            <a:ext cx="1422400" cy="1305306"/>
            <a:chOff x="649288" y="4648201"/>
            <a:chExt cx="1422400" cy="1305306"/>
          </a:xfrm>
        </p:grpSpPr>
        <p:sp>
          <p:nvSpPr>
            <p:cNvPr id="139" name="TextBox 138"/>
            <p:cNvSpPr txBox="1">
              <a:spLocks/>
            </p:cNvSpPr>
            <p:nvPr/>
          </p:nvSpPr>
          <p:spPr>
            <a:xfrm>
              <a:off x="649288" y="5071534"/>
              <a:ext cx="1422400" cy="881973"/>
            </a:xfrm>
            <a:prstGeom prst="rect">
              <a:avLst/>
            </a:prstGeom>
            <a:noFill/>
          </p:spPr>
          <p:txBody>
            <a:bodyPr wrap="square" lIns="0" tIns="0" rIns="0" bIns="0" rtlCol="0">
              <a:spAutoFit/>
            </a:bodyPr>
            <a:lstStyle/>
            <a:p>
              <a:pPr algn="ct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cxnSp>
          <p:nvCxnSpPr>
            <p:cNvPr id="140" name="Straight Connector 139"/>
            <p:cNvCxnSpPr/>
            <p:nvPr/>
          </p:nvCxnSpPr>
          <p:spPr>
            <a:xfrm>
              <a:off x="1284166" y="4995333"/>
              <a:ext cx="152644"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142" name="Group 141"/>
          <p:cNvGrpSpPr/>
          <p:nvPr/>
        </p:nvGrpSpPr>
        <p:grpSpPr>
          <a:xfrm>
            <a:off x="7028657" y="2959779"/>
            <a:ext cx="1422400" cy="1305306"/>
            <a:chOff x="649288" y="4648201"/>
            <a:chExt cx="1422400" cy="1305306"/>
          </a:xfrm>
        </p:grpSpPr>
        <p:sp>
          <p:nvSpPr>
            <p:cNvPr id="143" name="TextBox 142"/>
            <p:cNvSpPr txBox="1">
              <a:spLocks/>
            </p:cNvSpPr>
            <p:nvPr/>
          </p:nvSpPr>
          <p:spPr>
            <a:xfrm>
              <a:off x="649288" y="5071534"/>
              <a:ext cx="1422400" cy="881973"/>
            </a:xfrm>
            <a:prstGeom prst="rect">
              <a:avLst/>
            </a:prstGeom>
            <a:noFill/>
          </p:spPr>
          <p:txBody>
            <a:bodyPr wrap="square" lIns="0" tIns="0" rIns="0" bIns="0" rtlCol="0">
              <a:spAutoFit/>
            </a:bodyPr>
            <a:lstStyle/>
            <a:p>
              <a:pPr algn="ct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cxnSp>
          <p:nvCxnSpPr>
            <p:cNvPr id="144" name="Straight Connector 143"/>
            <p:cNvCxnSpPr/>
            <p:nvPr/>
          </p:nvCxnSpPr>
          <p:spPr>
            <a:xfrm>
              <a:off x="1284166" y="4995333"/>
              <a:ext cx="152644"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Tree>
    <p:extLst>
      <p:ext uri="{BB962C8B-B14F-4D97-AF65-F5344CB8AC3E}">
        <p14:creationId xmlns:p14="http://schemas.microsoft.com/office/powerpoint/2010/main" val="199221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SWOT analysis</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12</a:t>
            </a:fld>
            <a:endParaRPr lang="en-US"/>
          </a:p>
        </p:txBody>
      </p:sp>
      <p:sp>
        <p:nvSpPr>
          <p:cNvPr id="5" name="Text Placeholder 4"/>
          <p:cNvSpPr>
            <a:spLocks noGrp="1"/>
          </p:cNvSpPr>
          <p:nvPr>
            <p:ph type="body" sz="quarter" idx="13"/>
          </p:nvPr>
        </p:nvSpPr>
        <p:spPr/>
        <p:txBody>
          <a:bodyPr/>
          <a:lstStyle/>
          <a:p>
            <a:r>
              <a:rPr lang="en-US" altLang="ko-KR" dirty="0"/>
              <a:t>A wonderful serenity has taken possession of my entire soul.</a:t>
            </a:r>
          </a:p>
        </p:txBody>
      </p:sp>
      <p:sp>
        <p:nvSpPr>
          <p:cNvPr id="8" name="TextBox 7"/>
          <p:cNvSpPr txBox="1"/>
          <p:nvPr/>
        </p:nvSpPr>
        <p:spPr>
          <a:xfrm>
            <a:off x="611189" y="2207415"/>
            <a:ext cx="1775962" cy="702436"/>
          </a:xfrm>
          <a:prstGeom prst="rect">
            <a:avLst/>
          </a:prstGeom>
          <a:noFill/>
        </p:spPr>
        <p:txBody>
          <a:bodyPr wrap="square" lIns="0" tIns="0" rIns="0" bIns="0" rtlCol="0">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9" name="TextBox 8"/>
          <p:cNvSpPr txBox="1">
            <a:spLocks/>
          </p:cNvSpPr>
          <p:nvPr/>
        </p:nvSpPr>
        <p:spPr>
          <a:xfrm>
            <a:off x="611189" y="1775612"/>
            <a:ext cx="1775962" cy="246221"/>
          </a:xfrm>
          <a:prstGeom prst="rect">
            <a:avLst/>
          </a:prstGeom>
          <a:noFill/>
        </p:spPr>
        <p:txBody>
          <a:bodyPr wrap="square" lIns="0" tIns="0" rIns="0" bIns="0" rtlCol="0">
            <a:spAutoFit/>
          </a:bodyPr>
          <a:lstStyle/>
          <a:p>
            <a:r>
              <a:rPr lang="en-US" sz="1600" b="1" smtClean="0">
                <a:solidFill>
                  <a:schemeClr val="bg1"/>
                </a:solidFill>
              </a:rPr>
              <a:t>Strength</a:t>
            </a:r>
            <a:endParaRPr lang="en-US" sz="1600" b="1">
              <a:solidFill>
                <a:schemeClr val="bg1"/>
              </a:solidFill>
            </a:endParaRPr>
          </a:p>
        </p:txBody>
      </p:sp>
      <p:sp>
        <p:nvSpPr>
          <p:cNvPr id="10" name="Line 23"/>
          <p:cNvSpPr>
            <a:spLocks noChangeShapeType="1"/>
          </p:cNvSpPr>
          <p:nvPr/>
        </p:nvSpPr>
        <p:spPr bwMode="auto">
          <a:xfrm flipH="1">
            <a:off x="621896" y="2108990"/>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a:spLocks/>
          </p:cNvSpPr>
          <p:nvPr/>
        </p:nvSpPr>
        <p:spPr>
          <a:xfrm flipH="1">
            <a:off x="6756851" y="2207415"/>
            <a:ext cx="1775962" cy="702436"/>
          </a:xfrm>
          <a:prstGeom prst="rect">
            <a:avLst/>
          </a:prstGeom>
          <a:noFill/>
        </p:spPr>
        <p:txBody>
          <a:bodyPr wrap="square" lIns="0" tIns="0" rIns="0" bIns="0" rtlCol="0">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2" name="TextBox 11"/>
          <p:cNvSpPr txBox="1">
            <a:spLocks/>
          </p:cNvSpPr>
          <p:nvPr/>
        </p:nvSpPr>
        <p:spPr>
          <a:xfrm flipH="1">
            <a:off x="6756851" y="1775612"/>
            <a:ext cx="1775962" cy="246221"/>
          </a:xfrm>
          <a:prstGeom prst="rect">
            <a:avLst/>
          </a:prstGeom>
          <a:noFill/>
        </p:spPr>
        <p:txBody>
          <a:bodyPr wrap="square" lIns="0" tIns="0" rIns="0" bIns="0" rtlCol="0">
            <a:spAutoFit/>
          </a:bodyPr>
          <a:lstStyle/>
          <a:p>
            <a:pPr algn="r"/>
            <a:r>
              <a:rPr lang="en-US" sz="1600" b="1" smtClean="0">
                <a:solidFill>
                  <a:schemeClr val="bg1"/>
                </a:solidFill>
              </a:rPr>
              <a:t>Weakness</a:t>
            </a:r>
            <a:endParaRPr lang="en-US" sz="1600" b="1">
              <a:solidFill>
                <a:schemeClr val="bg1"/>
              </a:solidFill>
            </a:endParaRPr>
          </a:p>
        </p:txBody>
      </p:sp>
      <p:sp>
        <p:nvSpPr>
          <p:cNvPr id="13" name="Line 23"/>
          <p:cNvSpPr>
            <a:spLocks noChangeShapeType="1"/>
          </p:cNvSpPr>
          <p:nvPr/>
        </p:nvSpPr>
        <p:spPr bwMode="auto">
          <a:xfrm>
            <a:off x="8341130" y="210899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611189" y="4998425"/>
            <a:ext cx="1775962" cy="702436"/>
          </a:xfrm>
          <a:prstGeom prst="rect">
            <a:avLst/>
          </a:prstGeom>
          <a:noFill/>
        </p:spPr>
        <p:txBody>
          <a:bodyPr wrap="square" lIns="0" tIns="0" rIns="0" bIns="0" rtlCol="0" anchor="b">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5" name="TextBox 14"/>
          <p:cNvSpPr txBox="1">
            <a:spLocks/>
          </p:cNvSpPr>
          <p:nvPr/>
        </p:nvSpPr>
        <p:spPr>
          <a:xfrm>
            <a:off x="611189" y="5916955"/>
            <a:ext cx="1775962" cy="246221"/>
          </a:xfrm>
          <a:prstGeom prst="rect">
            <a:avLst/>
          </a:prstGeom>
          <a:noFill/>
        </p:spPr>
        <p:txBody>
          <a:bodyPr wrap="square" lIns="0" tIns="0" rIns="0" bIns="0" rtlCol="0">
            <a:spAutoFit/>
          </a:bodyPr>
          <a:lstStyle/>
          <a:p>
            <a:r>
              <a:rPr lang="en-US" sz="1600" b="1" smtClean="0">
                <a:solidFill>
                  <a:schemeClr val="bg1"/>
                </a:solidFill>
              </a:rPr>
              <a:t>Opportunity</a:t>
            </a:r>
            <a:endParaRPr lang="en-US" sz="1600" b="1">
              <a:solidFill>
                <a:schemeClr val="bg1"/>
              </a:solidFill>
            </a:endParaRPr>
          </a:p>
        </p:txBody>
      </p:sp>
      <p:sp>
        <p:nvSpPr>
          <p:cNvPr id="16" name="Line 23"/>
          <p:cNvSpPr>
            <a:spLocks noChangeShapeType="1"/>
          </p:cNvSpPr>
          <p:nvPr/>
        </p:nvSpPr>
        <p:spPr bwMode="auto">
          <a:xfrm flipH="1">
            <a:off x="621896" y="582145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a:spLocks/>
          </p:cNvSpPr>
          <p:nvPr/>
        </p:nvSpPr>
        <p:spPr>
          <a:xfrm flipH="1">
            <a:off x="6756851" y="4998425"/>
            <a:ext cx="1775962" cy="702436"/>
          </a:xfrm>
          <a:prstGeom prst="rect">
            <a:avLst/>
          </a:prstGeom>
          <a:noFill/>
        </p:spPr>
        <p:txBody>
          <a:bodyPr wrap="square" lIns="0" tIns="0" rIns="0" bIns="0" rtlCol="0" anchor="b">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8" name="TextBox 17"/>
          <p:cNvSpPr txBox="1">
            <a:spLocks/>
          </p:cNvSpPr>
          <p:nvPr/>
        </p:nvSpPr>
        <p:spPr>
          <a:xfrm flipH="1">
            <a:off x="6756851" y="5916955"/>
            <a:ext cx="1775962" cy="246221"/>
          </a:xfrm>
          <a:prstGeom prst="rect">
            <a:avLst/>
          </a:prstGeom>
          <a:noFill/>
        </p:spPr>
        <p:txBody>
          <a:bodyPr wrap="square" lIns="0" tIns="0" rIns="0" bIns="0" rtlCol="0">
            <a:spAutoFit/>
          </a:bodyPr>
          <a:lstStyle/>
          <a:p>
            <a:pPr algn="r"/>
            <a:r>
              <a:rPr lang="en-US" sz="1600" b="1" smtClean="0">
                <a:solidFill>
                  <a:schemeClr val="bg1"/>
                </a:solidFill>
              </a:rPr>
              <a:t>Threat</a:t>
            </a:r>
            <a:endParaRPr lang="en-US" sz="1600" b="1">
              <a:solidFill>
                <a:schemeClr val="bg1"/>
              </a:solidFill>
            </a:endParaRPr>
          </a:p>
        </p:txBody>
      </p:sp>
      <p:sp>
        <p:nvSpPr>
          <p:cNvPr id="19" name="Line 23"/>
          <p:cNvSpPr>
            <a:spLocks noChangeShapeType="1"/>
          </p:cNvSpPr>
          <p:nvPr/>
        </p:nvSpPr>
        <p:spPr bwMode="auto">
          <a:xfrm>
            <a:off x="8341130" y="582145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92"/>
          <p:cNvSpPr>
            <a:spLocks noEditPoints="1"/>
          </p:cNvSpPr>
          <p:nvPr/>
        </p:nvSpPr>
        <p:spPr bwMode="auto">
          <a:xfrm>
            <a:off x="3349626" y="2759075"/>
            <a:ext cx="2444750" cy="2444750"/>
          </a:xfrm>
          <a:custGeom>
            <a:avLst/>
            <a:gdLst>
              <a:gd name="T0" fmla="*/ 385 w 770"/>
              <a:gd name="T1" fmla="*/ 770 h 770"/>
              <a:gd name="T2" fmla="*/ 0 w 770"/>
              <a:gd name="T3" fmla="*/ 385 h 770"/>
              <a:gd name="T4" fmla="*/ 385 w 770"/>
              <a:gd name="T5" fmla="*/ 0 h 770"/>
              <a:gd name="T6" fmla="*/ 770 w 770"/>
              <a:gd name="T7" fmla="*/ 385 h 770"/>
              <a:gd name="T8" fmla="*/ 385 w 770"/>
              <a:gd name="T9" fmla="*/ 770 h 770"/>
              <a:gd name="T10" fmla="*/ 385 w 770"/>
              <a:gd name="T11" fmla="*/ 40 h 770"/>
              <a:gd name="T12" fmla="*/ 40 w 770"/>
              <a:gd name="T13" fmla="*/ 385 h 770"/>
              <a:gd name="T14" fmla="*/ 385 w 770"/>
              <a:gd name="T15" fmla="*/ 730 h 770"/>
              <a:gd name="T16" fmla="*/ 730 w 770"/>
              <a:gd name="T17" fmla="*/ 385 h 770"/>
              <a:gd name="T18" fmla="*/ 385 w 770"/>
              <a:gd name="T19" fmla="*/ 4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0" h="770">
                <a:moveTo>
                  <a:pt x="385" y="770"/>
                </a:moveTo>
                <a:cubicBezTo>
                  <a:pt x="173" y="770"/>
                  <a:pt x="0" y="597"/>
                  <a:pt x="0" y="385"/>
                </a:cubicBezTo>
                <a:cubicBezTo>
                  <a:pt x="0" y="173"/>
                  <a:pt x="173" y="0"/>
                  <a:pt x="385" y="0"/>
                </a:cubicBezTo>
                <a:cubicBezTo>
                  <a:pt x="597" y="0"/>
                  <a:pt x="770" y="173"/>
                  <a:pt x="770" y="385"/>
                </a:cubicBezTo>
                <a:cubicBezTo>
                  <a:pt x="770" y="597"/>
                  <a:pt x="597" y="770"/>
                  <a:pt x="385" y="770"/>
                </a:cubicBezTo>
                <a:close/>
                <a:moveTo>
                  <a:pt x="385" y="40"/>
                </a:moveTo>
                <a:cubicBezTo>
                  <a:pt x="195" y="40"/>
                  <a:pt x="40" y="195"/>
                  <a:pt x="40" y="385"/>
                </a:cubicBezTo>
                <a:cubicBezTo>
                  <a:pt x="40" y="575"/>
                  <a:pt x="195" y="730"/>
                  <a:pt x="385" y="730"/>
                </a:cubicBezTo>
                <a:cubicBezTo>
                  <a:pt x="575" y="730"/>
                  <a:pt x="730" y="575"/>
                  <a:pt x="730" y="385"/>
                </a:cubicBezTo>
                <a:cubicBezTo>
                  <a:pt x="730" y="195"/>
                  <a:pt x="575" y="40"/>
                  <a:pt x="385"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93"/>
          <p:cNvSpPr>
            <a:spLocks noEditPoints="1"/>
          </p:cNvSpPr>
          <p:nvPr/>
        </p:nvSpPr>
        <p:spPr bwMode="auto">
          <a:xfrm>
            <a:off x="3813176" y="3222625"/>
            <a:ext cx="1517650" cy="1517650"/>
          </a:xfrm>
          <a:custGeom>
            <a:avLst/>
            <a:gdLst>
              <a:gd name="T0" fmla="*/ 239 w 478"/>
              <a:gd name="T1" fmla="*/ 478 h 478"/>
              <a:gd name="T2" fmla="*/ 0 w 478"/>
              <a:gd name="T3" fmla="*/ 239 h 478"/>
              <a:gd name="T4" fmla="*/ 239 w 478"/>
              <a:gd name="T5" fmla="*/ 0 h 478"/>
              <a:gd name="T6" fmla="*/ 478 w 478"/>
              <a:gd name="T7" fmla="*/ 239 h 478"/>
              <a:gd name="T8" fmla="*/ 239 w 478"/>
              <a:gd name="T9" fmla="*/ 478 h 478"/>
              <a:gd name="T10" fmla="*/ 239 w 478"/>
              <a:gd name="T11" fmla="*/ 40 h 478"/>
              <a:gd name="T12" fmla="*/ 40 w 478"/>
              <a:gd name="T13" fmla="*/ 239 h 478"/>
              <a:gd name="T14" fmla="*/ 239 w 478"/>
              <a:gd name="T15" fmla="*/ 438 h 478"/>
              <a:gd name="T16" fmla="*/ 438 w 478"/>
              <a:gd name="T17" fmla="*/ 239 h 478"/>
              <a:gd name="T18" fmla="*/ 239 w 478"/>
              <a:gd name="T19" fmla="*/ 4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239" y="478"/>
                </a:moveTo>
                <a:cubicBezTo>
                  <a:pt x="107" y="478"/>
                  <a:pt x="0" y="371"/>
                  <a:pt x="0" y="239"/>
                </a:cubicBezTo>
                <a:cubicBezTo>
                  <a:pt x="0" y="107"/>
                  <a:pt x="107" y="0"/>
                  <a:pt x="239" y="0"/>
                </a:cubicBezTo>
                <a:cubicBezTo>
                  <a:pt x="371" y="0"/>
                  <a:pt x="478" y="107"/>
                  <a:pt x="478" y="239"/>
                </a:cubicBezTo>
                <a:cubicBezTo>
                  <a:pt x="478" y="371"/>
                  <a:pt x="371" y="478"/>
                  <a:pt x="239" y="478"/>
                </a:cubicBezTo>
                <a:close/>
                <a:moveTo>
                  <a:pt x="239" y="40"/>
                </a:moveTo>
                <a:cubicBezTo>
                  <a:pt x="129" y="40"/>
                  <a:pt x="40" y="129"/>
                  <a:pt x="40" y="239"/>
                </a:cubicBezTo>
                <a:cubicBezTo>
                  <a:pt x="40" y="349"/>
                  <a:pt x="129" y="438"/>
                  <a:pt x="239" y="438"/>
                </a:cubicBezTo>
                <a:cubicBezTo>
                  <a:pt x="349" y="438"/>
                  <a:pt x="438" y="349"/>
                  <a:pt x="438" y="239"/>
                </a:cubicBezTo>
                <a:cubicBezTo>
                  <a:pt x="438" y="129"/>
                  <a:pt x="349" y="40"/>
                  <a:pt x="239"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94"/>
          <p:cNvSpPr>
            <a:spLocks noEditPoints="1"/>
          </p:cNvSpPr>
          <p:nvPr/>
        </p:nvSpPr>
        <p:spPr bwMode="auto">
          <a:xfrm>
            <a:off x="3581401" y="2990850"/>
            <a:ext cx="1981200" cy="1981200"/>
          </a:xfrm>
          <a:custGeom>
            <a:avLst/>
            <a:gdLst>
              <a:gd name="T0" fmla="*/ 312 w 624"/>
              <a:gd name="T1" fmla="*/ 624 h 624"/>
              <a:gd name="T2" fmla="*/ 0 w 624"/>
              <a:gd name="T3" fmla="*/ 312 h 624"/>
              <a:gd name="T4" fmla="*/ 312 w 624"/>
              <a:gd name="T5" fmla="*/ 0 h 624"/>
              <a:gd name="T6" fmla="*/ 624 w 624"/>
              <a:gd name="T7" fmla="*/ 312 h 624"/>
              <a:gd name="T8" fmla="*/ 312 w 624"/>
              <a:gd name="T9" fmla="*/ 624 h 624"/>
              <a:gd name="T10" fmla="*/ 312 w 624"/>
              <a:gd name="T11" fmla="*/ 40 h 624"/>
              <a:gd name="T12" fmla="*/ 40 w 624"/>
              <a:gd name="T13" fmla="*/ 312 h 624"/>
              <a:gd name="T14" fmla="*/ 312 w 624"/>
              <a:gd name="T15" fmla="*/ 584 h 624"/>
              <a:gd name="T16" fmla="*/ 584 w 624"/>
              <a:gd name="T17" fmla="*/ 312 h 624"/>
              <a:gd name="T18" fmla="*/ 312 w 624"/>
              <a:gd name="T19" fmla="*/ 4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624">
                <a:moveTo>
                  <a:pt x="312" y="624"/>
                </a:moveTo>
                <a:cubicBezTo>
                  <a:pt x="140" y="624"/>
                  <a:pt x="0" y="484"/>
                  <a:pt x="0" y="312"/>
                </a:cubicBezTo>
                <a:cubicBezTo>
                  <a:pt x="0" y="140"/>
                  <a:pt x="140" y="0"/>
                  <a:pt x="312" y="0"/>
                </a:cubicBezTo>
                <a:cubicBezTo>
                  <a:pt x="484" y="0"/>
                  <a:pt x="624" y="140"/>
                  <a:pt x="624" y="312"/>
                </a:cubicBezTo>
                <a:cubicBezTo>
                  <a:pt x="624" y="484"/>
                  <a:pt x="484" y="624"/>
                  <a:pt x="312" y="624"/>
                </a:cubicBezTo>
                <a:close/>
                <a:moveTo>
                  <a:pt x="312" y="40"/>
                </a:moveTo>
                <a:cubicBezTo>
                  <a:pt x="162" y="40"/>
                  <a:pt x="40" y="162"/>
                  <a:pt x="40" y="312"/>
                </a:cubicBezTo>
                <a:cubicBezTo>
                  <a:pt x="40" y="462"/>
                  <a:pt x="162" y="584"/>
                  <a:pt x="312" y="584"/>
                </a:cubicBezTo>
                <a:cubicBezTo>
                  <a:pt x="462" y="584"/>
                  <a:pt x="584" y="462"/>
                  <a:pt x="584" y="312"/>
                </a:cubicBezTo>
                <a:cubicBezTo>
                  <a:pt x="584" y="162"/>
                  <a:pt x="462" y="40"/>
                  <a:pt x="312" y="40"/>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95"/>
          <p:cNvSpPr>
            <a:spLocks/>
          </p:cNvSpPr>
          <p:nvPr/>
        </p:nvSpPr>
        <p:spPr bwMode="auto">
          <a:xfrm>
            <a:off x="4000501" y="1800225"/>
            <a:ext cx="1939925" cy="1939925"/>
          </a:xfrm>
          <a:custGeom>
            <a:avLst/>
            <a:gdLst>
              <a:gd name="T0" fmla="*/ 611 w 611"/>
              <a:gd name="T1" fmla="*/ 252 h 611"/>
              <a:gd name="T2" fmla="*/ 540 w 611"/>
              <a:gd name="T3" fmla="*/ 180 h 611"/>
              <a:gd name="T4" fmla="*/ 240 w 611"/>
              <a:gd name="T5" fmla="*/ 180 h 611"/>
              <a:gd name="T6" fmla="*/ 180 w 611"/>
              <a:gd name="T7" fmla="*/ 120 h 611"/>
              <a:gd name="T8" fmla="*/ 180 w 611"/>
              <a:gd name="T9" fmla="*/ 36 h 611"/>
              <a:gd name="T10" fmla="*/ 144 w 611"/>
              <a:gd name="T11" fmla="*/ 0 h 611"/>
              <a:gd name="T12" fmla="*/ 36 w 611"/>
              <a:gd name="T13" fmla="*/ 0 h 611"/>
              <a:gd name="T14" fmla="*/ 0 w 611"/>
              <a:gd name="T15" fmla="*/ 36 h 611"/>
              <a:gd name="T16" fmla="*/ 0 w 611"/>
              <a:gd name="T17" fmla="*/ 144 h 611"/>
              <a:gd name="T18" fmla="*/ 36 w 611"/>
              <a:gd name="T19" fmla="*/ 180 h 611"/>
              <a:gd name="T20" fmla="*/ 120 w 611"/>
              <a:gd name="T21" fmla="*/ 180 h 611"/>
              <a:gd name="T22" fmla="*/ 180 w 611"/>
              <a:gd name="T23" fmla="*/ 240 h 611"/>
              <a:gd name="T24" fmla="*/ 180 w 611"/>
              <a:gd name="T25" fmla="*/ 539 h 611"/>
              <a:gd name="T26" fmla="*/ 252 w 611"/>
              <a:gd name="T27" fmla="*/ 611 h 611"/>
              <a:gd name="T28" fmla="*/ 540 w 611"/>
              <a:gd name="T29" fmla="*/ 611 h 611"/>
              <a:gd name="T30" fmla="*/ 611 w 611"/>
              <a:gd name="T31" fmla="*/ 539 h 611"/>
              <a:gd name="T32" fmla="*/ 611 w 611"/>
              <a:gd name="T33" fmla="*/ 25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611" y="252"/>
                </a:moveTo>
                <a:cubicBezTo>
                  <a:pt x="611" y="212"/>
                  <a:pt x="579" y="180"/>
                  <a:pt x="540" y="180"/>
                </a:cubicBezTo>
                <a:cubicBezTo>
                  <a:pt x="240" y="180"/>
                  <a:pt x="240" y="180"/>
                  <a:pt x="240" y="180"/>
                </a:cubicBezTo>
                <a:cubicBezTo>
                  <a:pt x="207" y="180"/>
                  <a:pt x="180" y="153"/>
                  <a:pt x="180" y="120"/>
                </a:cubicBezTo>
                <a:cubicBezTo>
                  <a:pt x="180" y="36"/>
                  <a:pt x="180" y="36"/>
                  <a:pt x="180" y="36"/>
                </a:cubicBezTo>
                <a:cubicBezTo>
                  <a:pt x="180" y="16"/>
                  <a:pt x="164" y="0"/>
                  <a:pt x="144" y="0"/>
                </a:cubicBezTo>
                <a:cubicBezTo>
                  <a:pt x="36" y="0"/>
                  <a:pt x="36" y="0"/>
                  <a:pt x="36" y="0"/>
                </a:cubicBezTo>
                <a:cubicBezTo>
                  <a:pt x="16" y="0"/>
                  <a:pt x="0" y="16"/>
                  <a:pt x="0" y="36"/>
                </a:cubicBezTo>
                <a:cubicBezTo>
                  <a:pt x="0" y="144"/>
                  <a:pt x="0" y="144"/>
                  <a:pt x="0" y="144"/>
                </a:cubicBezTo>
                <a:cubicBezTo>
                  <a:pt x="0" y="164"/>
                  <a:pt x="16" y="180"/>
                  <a:pt x="36" y="180"/>
                </a:cubicBezTo>
                <a:cubicBezTo>
                  <a:pt x="120" y="180"/>
                  <a:pt x="120" y="180"/>
                  <a:pt x="120" y="180"/>
                </a:cubicBezTo>
                <a:cubicBezTo>
                  <a:pt x="153" y="180"/>
                  <a:pt x="180" y="207"/>
                  <a:pt x="180" y="240"/>
                </a:cubicBezTo>
                <a:cubicBezTo>
                  <a:pt x="180" y="539"/>
                  <a:pt x="180" y="539"/>
                  <a:pt x="180" y="539"/>
                </a:cubicBezTo>
                <a:cubicBezTo>
                  <a:pt x="180" y="579"/>
                  <a:pt x="212" y="611"/>
                  <a:pt x="252" y="611"/>
                </a:cubicBezTo>
                <a:cubicBezTo>
                  <a:pt x="540" y="611"/>
                  <a:pt x="540" y="611"/>
                  <a:pt x="540" y="611"/>
                </a:cubicBezTo>
                <a:cubicBezTo>
                  <a:pt x="579" y="611"/>
                  <a:pt x="611" y="579"/>
                  <a:pt x="611" y="539"/>
                </a:cubicBezTo>
                <a:lnTo>
                  <a:pt x="611" y="25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96"/>
          <p:cNvSpPr>
            <a:spLocks/>
          </p:cNvSpPr>
          <p:nvPr/>
        </p:nvSpPr>
        <p:spPr bwMode="auto">
          <a:xfrm>
            <a:off x="2403476" y="2600325"/>
            <a:ext cx="1939925" cy="1939925"/>
          </a:xfrm>
          <a:custGeom>
            <a:avLst/>
            <a:gdLst>
              <a:gd name="T0" fmla="*/ 252 w 611"/>
              <a:gd name="T1" fmla="*/ 0 h 611"/>
              <a:gd name="T2" fmla="*/ 180 w 611"/>
              <a:gd name="T3" fmla="*/ 72 h 611"/>
              <a:gd name="T4" fmla="*/ 180 w 611"/>
              <a:gd name="T5" fmla="*/ 371 h 611"/>
              <a:gd name="T6" fmla="*/ 120 w 611"/>
              <a:gd name="T7" fmla="*/ 431 h 611"/>
              <a:gd name="T8" fmla="*/ 36 w 611"/>
              <a:gd name="T9" fmla="*/ 431 h 611"/>
              <a:gd name="T10" fmla="*/ 0 w 611"/>
              <a:gd name="T11" fmla="*/ 467 h 611"/>
              <a:gd name="T12" fmla="*/ 0 w 611"/>
              <a:gd name="T13" fmla="*/ 575 h 611"/>
              <a:gd name="T14" fmla="*/ 36 w 611"/>
              <a:gd name="T15" fmla="*/ 611 h 611"/>
              <a:gd name="T16" fmla="*/ 144 w 611"/>
              <a:gd name="T17" fmla="*/ 611 h 611"/>
              <a:gd name="T18" fmla="*/ 180 w 611"/>
              <a:gd name="T19" fmla="*/ 575 h 611"/>
              <a:gd name="T20" fmla="*/ 180 w 611"/>
              <a:gd name="T21" fmla="*/ 491 h 611"/>
              <a:gd name="T22" fmla="*/ 240 w 611"/>
              <a:gd name="T23" fmla="*/ 431 h 611"/>
              <a:gd name="T24" fmla="*/ 539 w 611"/>
              <a:gd name="T25" fmla="*/ 431 h 611"/>
              <a:gd name="T26" fmla="*/ 611 w 611"/>
              <a:gd name="T27" fmla="*/ 359 h 611"/>
              <a:gd name="T28" fmla="*/ 611 w 611"/>
              <a:gd name="T29" fmla="*/ 72 h 611"/>
              <a:gd name="T30" fmla="*/ 539 w 611"/>
              <a:gd name="T31" fmla="*/ 0 h 611"/>
              <a:gd name="T32" fmla="*/ 252 w 611"/>
              <a:gd name="T33"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252" y="0"/>
                </a:moveTo>
                <a:cubicBezTo>
                  <a:pt x="212" y="0"/>
                  <a:pt x="180" y="32"/>
                  <a:pt x="180" y="72"/>
                </a:cubicBezTo>
                <a:cubicBezTo>
                  <a:pt x="180" y="371"/>
                  <a:pt x="180" y="371"/>
                  <a:pt x="180" y="371"/>
                </a:cubicBezTo>
                <a:cubicBezTo>
                  <a:pt x="180" y="404"/>
                  <a:pt x="153" y="431"/>
                  <a:pt x="120" y="431"/>
                </a:cubicBezTo>
                <a:cubicBezTo>
                  <a:pt x="36" y="431"/>
                  <a:pt x="36" y="431"/>
                  <a:pt x="36" y="431"/>
                </a:cubicBezTo>
                <a:cubicBezTo>
                  <a:pt x="16" y="431"/>
                  <a:pt x="0" y="447"/>
                  <a:pt x="0" y="467"/>
                </a:cubicBezTo>
                <a:cubicBezTo>
                  <a:pt x="0" y="575"/>
                  <a:pt x="0" y="575"/>
                  <a:pt x="0" y="575"/>
                </a:cubicBezTo>
                <a:cubicBezTo>
                  <a:pt x="0" y="595"/>
                  <a:pt x="16" y="611"/>
                  <a:pt x="36" y="611"/>
                </a:cubicBezTo>
                <a:cubicBezTo>
                  <a:pt x="144" y="611"/>
                  <a:pt x="144" y="611"/>
                  <a:pt x="144" y="611"/>
                </a:cubicBezTo>
                <a:cubicBezTo>
                  <a:pt x="164" y="611"/>
                  <a:pt x="180" y="595"/>
                  <a:pt x="180" y="575"/>
                </a:cubicBezTo>
                <a:cubicBezTo>
                  <a:pt x="180" y="491"/>
                  <a:pt x="180" y="491"/>
                  <a:pt x="180" y="491"/>
                </a:cubicBezTo>
                <a:cubicBezTo>
                  <a:pt x="180" y="458"/>
                  <a:pt x="206" y="431"/>
                  <a:pt x="240" y="431"/>
                </a:cubicBezTo>
                <a:cubicBezTo>
                  <a:pt x="539" y="431"/>
                  <a:pt x="539" y="431"/>
                  <a:pt x="539" y="431"/>
                </a:cubicBezTo>
                <a:cubicBezTo>
                  <a:pt x="579" y="431"/>
                  <a:pt x="611" y="399"/>
                  <a:pt x="611" y="359"/>
                </a:cubicBezTo>
                <a:cubicBezTo>
                  <a:pt x="611" y="72"/>
                  <a:pt x="611" y="72"/>
                  <a:pt x="611" y="72"/>
                </a:cubicBezTo>
                <a:cubicBezTo>
                  <a:pt x="611" y="32"/>
                  <a:pt x="579" y="0"/>
                  <a:pt x="539" y="0"/>
                </a:cubicBezTo>
                <a:lnTo>
                  <a:pt x="2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297"/>
          <p:cNvSpPr>
            <a:spLocks/>
          </p:cNvSpPr>
          <p:nvPr/>
        </p:nvSpPr>
        <p:spPr bwMode="auto">
          <a:xfrm>
            <a:off x="3203576" y="4197350"/>
            <a:ext cx="1939925" cy="1939925"/>
          </a:xfrm>
          <a:custGeom>
            <a:avLst/>
            <a:gdLst>
              <a:gd name="T0" fmla="*/ 0 w 611"/>
              <a:gd name="T1" fmla="*/ 360 h 611"/>
              <a:gd name="T2" fmla="*/ 71 w 611"/>
              <a:gd name="T3" fmla="*/ 431 h 611"/>
              <a:gd name="T4" fmla="*/ 371 w 611"/>
              <a:gd name="T5" fmla="*/ 431 h 611"/>
              <a:gd name="T6" fmla="*/ 431 w 611"/>
              <a:gd name="T7" fmla="*/ 491 h 611"/>
              <a:gd name="T8" fmla="*/ 431 w 611"/>
              <a:gd name="T9" fmla="*/ 575 h 611"/>
              <a:gd name="T10" fmla="*/ 467 w 611"/>
              <a:gd name="T11" fmla="*/ 611 h 611"/>
              <a:gd name="T12" fmla="*/ 575 w 611"/>
              <a:gd name="T13" fmla="*/ 611 h 611"/>
              <a:gd name="T14" fmla="*/ 611 w 611"/>
              <a:gd name="T15" fmla="*/ 575 h 611"/>
              <a:gd name="T16" fmla="*/ 611 w 611"/>
              <a:gd name="T17" fmla="*/ 467 h 611"/>
              <a:gd name="T18" fmla="*/ 575 w 611"/>
              <a:gd name="T19" fmla="*/ 431 h 611"/>
              <a:gd name="T20" fmla="*/ 491 w 611"/>
              <a:gd name="T21" fmla="*/ 431 h 611"/>
              <a:gd name="T22" fmla="*/ 431 w 611"/>
              <a:gd name="T23" fmla="*/ 372 h 611"/>
              <a:gd name="T24" fmla="*/ 431 w 611"/>
              <a:gd name="T25" fmla="*/ 72 h 611"/>
              <a:gd name="T26" fmla="*/ 359 w 611"/>
              <a:gd name="T27" fmla="*/ 0 h 611"/>
              <a:gd name="T28" fmla="*/ 71 w 611"/>
              <a:gd name="T29" fmla="*/ 0 h 611"/>
              <a:gd name="T30" fmla="*/ 0 w 611"/>
              <a:gd name="T31" fmla="*/ 72 h 611"/>
              <a:gd name="T32" fmla="*/ 0 w 611"/>
              <a:gd name="T33" fmla="*/ 36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0" y="360"/>
                </a:moveTo>
                <a:cubicBezTo>
                  <a:pt x="0" y="399"/>
                  <a:pt x="32" y="431"/>
                  <a:pt x="71" y="431"/>
                </a:cubicBezTo>
                <a:cubicBezTo>
                  <a:pt x="371" y="431"/>
                  <a:pt x="371" y="431"/>
                  <a:pt x="371" y="431"/>
                </a:cubicBezTo>
                <a:cubicBezTo>
                  <a:pt x="404" y="431"/>
                  <a:pt x="431" y="458"/>
                  <a:pt x="431" y="491"/>
                </a:cubicBezTo>
                <a:cubicBezTo>
                  <a:pt x="431" y="575"/>
                  <a:pt x="431" y="575"/>
                  <a:pt x="431" y="575"/>
                </a:cubicBezTo>
                <a:cubicBezTo>
                  <a:pt x="431" y="595"/>
                  <a:pt x="447" y="611"/>
                  <a:pt x="467" y="611"/>
                </a:cubicBezTo>
                <a:cubicBezTo>
                  <a:pt x="575" y="611"/>
                  <a:pt x="575" y="611"/>
                  <a:pt x="575" y="611"/>
                </a:cubicBezTo>
                <a:cubicBezTo>
                  <a:pt x="595" y="611"/>
                  <a:pt x="611" y="595"/>
                  <a:pt x="611" y="575"/>
                </a:cubicBezTo>
                <a:cubicBezTo>
                  <a:pt x="611" y="467"/>
                  <a:pt x="611" y="467"/>
                  <a:pt x="611" y="467"/>
                </a:cubicBezTo>
                <a:cubicBezTo>
                  <a:pt x="611" y="448"/>
                  <a:pt x="595" y="431"/>
                  <a:pt x="575" y="431"/>
                </a:cubicBezTo>
                <a:cubicBezTo>
                  <a:pt x="491" y="431"/>
                  <a:pt x="491" y="431"/>
                  <a:pt x="491" y="431"/>
                </a:cubicBezTo>
                <a:cubicBezTo>
                  <a:pt x="458" y="431"/>
                  <a:pt x="431" y="405"/>
                  <a:pt x="431" y="372"/>
                </a:cubicBezTo>
                <a:cubicBezTo>
                  <a:pt x="431" y="72"/>
                  <a:pt x="431" y="72"/>
                  <a:pt x="431" y="72"/>
                </a:cubicBezTo>
                <a:cubicBezTo>
                  <a:pt x="431" y="32"/>
                  <a:pt x="399" y="0"/>
                  <a:pt x="359" y="0"/>
                </a:cubicBezTo>
                <a:cubicBezTo>
                  <a:pt x="71" y="0"/>
                  <a:pt x="71" y="0"/>
                  <a:pt x="71" y="0"/>
                </a:cubicBezTo>
                <a:cubicBezTo>
                  <a:pt x="32" y="0"/>
                  <a:pt x="0" y="32"/>
                  <a:pt x="0" y="72"/>
                </a:cubicBezTo>
                <a:lnTo>
                  <a:pt x="0" y="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98"/>
          <p:cNvSpPr>
            <a:spLocks/>
          </p:cNvSpPr>
          <p:nvPr/>
        </p:nvSpPr>
        <p:spPr bwMode="auto">
          <a:xfrm>
            <a:off x="4800601" y="3397250"/>
            <a:ext cx="1939925" cy="1943100"/>
          </a:xfrm>
          <a:custGeom>
            <a:avLst/>
            <a:gdLst>
              <a:gd name="T0" fmla="*/ 359 w 611"/>
              <a:gd name="T1" fmla="*/ 612 h 612"/>
              <a:gd name="T2" fmla="*/ 431 w 611"/>
              <a:gd name="T3" fmla="*/ 540 h 612"/>
              <a:gd name="T4" fmla="*/ 431 w 611"/>
              <a:gd name="T5" fmla="*/ 240 h 612"/>
              <a:gd name="T6" fmla="*/ 491 w 611"/>
              <a:gd name="T7" fmla="*/ 180 h 612"/>
              <a:gd name="T8" fmla="*/ 575 w 611"/>
              <a:gd name="T9" fmla="*/ 180 h 612"/>
              <a:gd name="T10" fmla="*/ 611 w 611"/>
              <a:gd name="T11" fmla="*/ 144 h 612"/>
              <a:gd name="T12" fmla="*/ 611 w 611"/>
              <a:gd name="T13" fmla="*/ 36 h 612"/>
              <a:gd name="T14" fmla="*/ 575 w 611"/>
              <a:gd name="T15" fmla="*/ 0 h 612"/>
              <a:gd name="T16" fmla="*/ 467 w 611"/>
              <a:gd name="T17" fmla="*/ 0 h 612"/>
              <a:gd name="T18" fmla="*/ 431 w 611"/>
              <a:gd name="T19" fmla="*/ 36 h 612"/>
              <a:gd name="T20" fmla="*/ 431 w 611"/>
              <a:gd name="T21" fmla="*/ 120 h 612"/>
              <a:gd name="T22" fmla="*/ 371 w 611"/>
              <a:gd name="T23" fmla="*/ 180 h 612"/>
              <a:gd name="T24" fmla="*/ 72 w 611"/>
              <a:gd name="T25" fmla="*/ 180 h 612"/>
              <a:gd name="T26" fmla="*/ 0 w 611"/>
              <a:gd name="T27" fmla="*/ 252 h 612"/>
              <a:gd name="T28" fmla="*/ 0 w 611"/>
              <a:gd name="T29" fmla="*/ 540 h 612"/>
              <a:gd name="T30" fmla="*/ 72 w 611"/>
              <a:gd name="T31" fmla="*/ 612 h 612"/>
              <a:gd name="T32" fmla="*/ 359 w 611"/>
              <a:gd name="T33" fmla="*/ 61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2">
                <a:moveTo>
                  <a:pt x="359" y="612"/>
                </a:moveTo>
                <a:cubicBezTo>
                  <a:pt x="399" y="612"/>
                  <a:pt x="431" y="579"/>
                  <a:pt x="431" y="540"/>
                </a:cubicBezTo>
                <a:cubicBezTo>
                  <a:pt x="431" y="240"/>
                  <a:pt x="431" y="240"/>
                  <a:pt x="431" y="240"/>
                </a:cubicBezTo>
                <a:cubicBezTo>
                  <a:pt x="431" y="207"/>
                  <a:pt x="458" y="180"/>
                  <a:pt x="491" y="180"/>
                </a:cubicBezTo>
                <a:cubicBezTo>
                  <a:pt x="575" y="180"/>
                  <a:pt x="575" y="180"/>
                  <a:pt x="575" y="180"/>
                </a:cubicBezTo>
                <a:cubicBezTo>
                  <a:pt x="595" y="180"/>
                  <a:pt x="611" y="164"/>
                  <a:pt x="611" y="144"/>
                </a:cubicBezTo>
                <a:cubicBezTo>
                  <a:pt x="611" y="36"/>
                  <a:pt x="611" y="36"/>
                  <a:pt x="611" y="36"/>
                </a:cubicBezTo>
                <a:cubicBezTo>
                  <a:pt x="611" y="16"/>
                  <a:pt x="595" y="0"/>
                  <a:pt x="575" y="0"/>
                </a:cubicBezTo>
                <a:cubicBezTo>
                  <a:pt x="467" y="0"/>
                  <a:pt x="467" y="0"/>
                  <a:pt x="467" y="0"/>
                </a:cubicBezTo>
                <a:cubicBezTo>
                  <a:pt x="447" y="0"/>
                  <a:pt x="431" y="16"/>
                  <a:pt x="431" y="36"/>
                </a:cubicBezTo>
                <a:cubicBezTo>
                  <a:pt x="431" y="120"/>
                  <a:pt x="431" y="120"/>
                  <a:pt x="431" y="120"/>
                </a:cubicBezTo>
                <a:cubicBezTo>
                  <a:pt x="431" y="153"/>
                  <a:pt x="405" y="180"/>
                  <a:pt x="371" y="180"/>
                </a:cubicBezTo>
                <a:cubicBezTo>
                  <a:pt x="72" y="180"/>
                  <a:pt x="72" y="180"/>
                  <a:pt x="72" y="180"/>
                </a:cubicBezTo>
                <a:cubicBezTo>
                  <a:pt x="32" y="180"/>
                  <a:pt x="0" y="212"/>
                  <a:pt x="0" y="252"/>
                </a:cubicBezTo>
                <a:cubicBezTo>
                  <a:pt x="0" y="540"/>
                  <a:pt x="0" y="540"/>
                  <a:pt x="0" y="540"/>
                </a:cubicBezTo>
                <a:cubicBezTo>
                  <a:pt x="0" y="579"/>
                  <a:pt x="32" y="612"/>
                  <a:pt x="72" y="612"/>
                </a:cubicBezTo>
                <a:lnTo>
                  <a:pt x="359" y="61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9" name="Group 38"/>
          <p:cNvGrpSpPr/>
          <p:nvPr/>
        </p:nvGrpSpPr>
        <p:grpSpPr>
          <a:xfrm>
            <a:off x="3028951" y="1981200"/>
            <a:ext cx="422275" cy="206375"/>
            <a:chOff x="3028951" y="1981200"/>
            <a:chExt cx="422275" cy="206375"/>
          </a:xfrm>
          <a:solidFill>
            <a:schemeClr val="accent1"/>
          </a:solidFill>
        </p:grpSpPr>
        <p:sp>
          <p:nvSpPr>
            <p:cNvPr id="40" name="Freeform 299"/>
            <p:cNvSpPr>
              <a:spLocks/>
            </p:cNvSpPr>
            <p:nvPr/>
          </p:nvSpPr>
          <p:spPr bwMode="auto">
            <a:xfrm>
              <a:off x="3321051" y="1981200"/>
              <a:ext cx="130175" cy="206375"/>
            </a:xfrm>
            <a:custGeom>
              <a:avLst/>
              <a:gdLst>
                <a:gd name="T0" fmla="*/ 7 w 41"/>
                <a:gd name="T1" fmla="*/ 65 h 65"/>
                <a:gd name="T2" fmla="*/ 2 w 41"/>
                <a:gd name="T3" fmla="*/ 63 h 65"/>
                <a:gd name="T4" fmla="*/ 2 w 41"/>
                <a:gd name="T5" fmla="*/ 55 h 65"/>
                <a:gd name="T6" fmla="*/ 24 w 41"/>
                <a:gd name="T7" fmla="*/ 33 h 65"/>
                <a:gd name="T8" fmla="*/ 2 w 41"/>
                <a:gd name="T9" fmla="*/ 11 h 65"/>
                <a:gd name="T10" fmla="*/ 2 w 41"/>
                <a:gd name="T11" fmla="*/ 2 h 65"/>
                <a:gd name="T12" fmla="*/ 11 w 41"/>
                <a:gd name="T13" fmla="*/ 2 h 65"/>
                <a:gd name="T14" fmla="*/ 41 w 41"/>
                <a:gd name="T15" fmla="*/ 33 h 65"/>
                <a:gd name="T16" fmla="*/ 11 w 41"/>
                <a:gd name="T17" fmla="*/ 63 h 65"/>
                <a:gd name="T18" fmla="*/ 7 w 41"/>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5">
                  <a:moveTo>
                    <a:pt x="7" y="65"/>
                  </a:moveTo>
                  <a:cubicBezTo>
                    <a:pt x="5" y="65"/>
                    <a:pt x="4" y="64"/>
                    <a:pt x="2" y="63"/>
                  </a:cubicBezTo>
                  <a:cubicBezTo>
                    <a:pt x="0" y="61"/>
                    <a:pt x="0" y="57"/>
                    <a:pt x="2" y="55"/>
                  </a:cubicBezTo>
                  <a:cubicBezTo>
                    <a:pt x="24" y="33"/>
                    <a:pt x="24" y="33"/>
                    <a:pt x="24" y="33"/>
                  </a:cubicBezTo>
                  <a:cubicBezTo>
                    <a:pt x="2" y="11"/>
                    <a:pt x="2" y="11"/>
                    <a:pt x="2" y="11"/>
                  </a:cubicBezTo>
                  <a:cubicBezTo>
                    <a:pt x="0" y="9"/>
                    <a:pt x="0" y="5"/>
                    <a:pt x="2" y="2"/>
                  </a:cubicBezTo>
                  <a:cubicBezTo>
                    <a:pt x="5" y="0"/>
                    <a:pt x="9" y="0"/>
                    <a:pt x="11" y="2"/>
                  </a:cubicBezTo>
                  <a:cubicBezTo>
                    <a:pt x="41" y="33"/>
                    <a:pt x="41" y="33"/>
                    <a:pt x="41" y="33"/>
                  </a:cubicBezTo>
                  <a:cubicBezTo>
                    <a:pt x="11" y="63"/>
                    <a:pt x="11" y="63"/>
                    <a:pt x="11" y="63"/>
                  </a:cubicBezTo>
                  <a:cubicBezTo>
                    <a:pt x="10" y="64"/>
                    <a:pt x="8" y="65"/>
                    <a:pt x="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0"/>
            <p:cNvSpPr>
              <a:spLocks/>
            </p:cNvSpPr>
            <p:nvPr/>
          </p:nvSpPr>
          <p:spPr bwMode="auto">
            <a:xfrm>
              <a:off x="3175001" y="1981200"/>
              <a:ext cx="130175" cy="206375"/>
            </a:xfrm>
            <a:custGeom>
              <a:avLst/>
              <a:gdLst>
                <a:gd name="T0" fmla="*/ 7 w 41"/>
                <a:gd name="T1" fmla="*/ 65 h 65"/>
                <a:gd name="T2" fmla="*/ 2 w 41"/>
                <a:gd name="T3" fmla="*/ 63 h 65"/>
                <a:gd name="T4" fmla="*/ 2 w 41"/>
                <a:gd name="T5" fmla="*/ 55 h 65"/>
                <a:gd name="T6" fmla="*/ 24 w 41"/>
                <a:gd name="T7" fmla="*/ 33 h 65"/>
                <a:gd name="T8" fmla="*/ 2 w 41"/>
                <a:gd name="T9" fmla="*/ 11 h 65"/>
                <a:gd name="T10" fmla="*/ 2 w 41"/>
                <a:gd name="T11" fmla="*/ 2 h 65"/>
                <a:gd name="T12" fmla="*/ 11 w 41"/>
                <a:gd name="T13" fmla="*/ 2 h 65"/>
                <a:gd name="T14" fmla="*/ 41 w 41"/>
                <a:gd name="T15" fmla="*/ 33 h 65"/>
                <a:gd name="T16" fmla="*/ 11 w 41"/>
                <a:gd name="T17" fmla="*/ 63 h 65"/>
                <a:gd name="T18" fmla="*/ 7 w 41"/>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5">
                  <a:moveTo>
                    <a:pt x="7" y="65"/>
                  </a:moveTo>
                  <a:cubicBezTo>
                    <a:pt x="5" y="65"/>
                    <a:pt x="4" y="64"/>
                    <a:pt x="2" y="63"/>
                  </a:cubicBezTo>
                  <a:cubicBezTo>
                    <a:pt x="0" y="61"/>
                    <a:pt x="0" y="57"/>
                    <a:pt x="2" y="55"/>
                  </a:cubicBezTo>
                  <a:cubicBezTo>
                    <a:pt x="24" y="33"/>
                    <a:pt x="24" y="33"/>
                    <a:pt x="24" y="33"/>
                  </a:cubicBezTo>
                  <a:cubicBezTo>
                    <a:pt x="2" y="11"/>
                    <a:pt x="2" y="11"/>
                    <a:pt x="2" y="11"/>
                  </a:cubicBezTo>
                  <a:cubicBezTo>
                    <a:pt x="0" y="9"/>
                    <a:pt x="0" y="5"/>
                    <a:pt x="2" y="2"/>
                  </a:cubicBezTo>
                  <a:cubicBezTo>
                    <a:pt x="5" y="0"/>
                    <a:pt x="9" y="0"/>
                    <a:pt x="11" y="2"/>
                  </a:cubicBezTo>
                  <a:cubicBezTo>
                    <a:pt x="41" y="33"/>
                    <a:pt x="41" y="33"/>
                    <a:pt x="41" y="33"/>
                  </a:cubicBezTo>
                  <a:cubicBezTo>
                    <a:pt x="11" y="63"/>
                    <a:pt x="11" y="63"/>
                    <a:pt x="11" y="63"/>
                  </a:cubicBezTo>
                  <a:cubicBezTo>
                    <a:pt x="10" y="64"/>
                    <a:pt x="8" y="65"/>
                    <a:pt x="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1"/>
            <p:cNvSpPr>
              <a:spLocks/>
            </p:cNvSpPr>
            <p:nvPr/>
          </p:nvSpPr>
          <p:spPr bwMode="auto">
            <a:xfrm>
              <a:off x="3028951" y="1981200"/>
              <a:ext cx="130175" cy="206375"/>
            </a:xfrm>
            <a:custGeom>
              <a:avLst/>
              <a:gdLst>
                <a:gd name="T0" fmla="*/ 7 w 41"/>
                <a:gd name="T1" fmla="*/ 65 h 65"/>
                <a:gd name="T2" fmla="*/ 2 w 41"/>
                <a:gd name="T3" fmla="*/ 63 h 65"/>
                <a:gd name="T4" fmla="*/ 2 w 41"/>
                <a:gd name="T5" fmla="*/ 55 h 65"/>
                <a:gd name="T6" fmla="*/ 24 w 41"/>
                <a:gd name="T7" fmla="*/ 33 h 65"/>
                <a:gd name="T8" fmla="*/ 2 w 41"/>
                <a:gd name="T9" fmla="*/ 11 h 65"/>
                <a:gd name="T10" fmla="*/ 2 w 41"/>
                <a:gd name="T11" fmla="*/ 2 h 65"/>
                <a:gd name="T12" fmla="*/ 11 w 41"/>
                <a:gd name="T13" fmla="*/ 2 h 65"/>
                <a:gd name="T14" fmla="*/ 41 w 41"/>
                <a:gd name="T15" fmla="*/ 33 h 65"/>
                <a:gd name="T16" fmla="*/ 11 w 41"/>
                <a:gd name="T17" fmla="*/ 63 h 65"/>
                <a:gd name="T18" fmla="*/ 7 w 41"/>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5">
                  <a:moveTo>
                    <a:pt x="7" y="65"/>
                  </a:moveTo>
                  <a:cubicBezTo>
                    <a:pt x="5" y="65"/>
                    <a:pt x="4" y="64"/>
                    <a:pt x="2" y="63"/>
                  </a:cubicBezTo>
                  <a:cubicBezTo>
                    <a:pt x="0" y="61"/>
                    <a:pt x="0" y="57"/>
                    <a:pt x="2" y="55"/>
                  </a:cubicBezTo>
                  <a:cubicBezTo>
                    <a:pt x="24" y="33"/>
                    <a:pt x="24" y="33"/>
                    <a:pt x="24" y="33"/>
                  </a:cubicBezTo>
                  <a:cubicBezTo>
                    <a:pt x="2" y="11"/>
                    <a:pt x="2" y="11"/>
                    <a:pt x="2" y="11"/>
                  </a:cubicBezTo>
                  <a:cubicBezTo>
                    <a:pt x="0" y="9"/>
                    <a:pt x="0" y="5"/>
                    <a:pt x="2" y="2"/>
                  </a:cubicBezTo>
                  <a:cubicBezTo>
                    <a:pt x="5" y="0"/>
                    <a:pt x="8" y="0"/>
                    <a:pt x="11" y="2"/>
                  </a:cubicBezTo>
                  <a:cubicBezTo>
                    <a:pt x="41" y="33"/>
                    <a:pt x="41" y="33"/>
                    <a:pt x="41" y="33"/>
                  </a:cubicBezTo>
                  <a:cubicBezTo>
                    <a:pt x="11" y="63"/>
                    <a:pt x="11" y="63"/>
                    <a:pt x="11" y="63"/>
                  </a:cubicBezTo>
                  <a:cubicBezTo>
                    <a:pt x="10" y="64"/>
                    <a:pt x="8" y="65"/>
                    <a:pt x="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42"/>
          <p:cNvGrpSpPr/>
          <p:nvPr/>
        </p:nvGrpSpPr>
        <p:grpSpPr>
          <a:xfrm>
            <a:off x="2584451" y="5089525"/>
            <a:ext cx="206375" cy="422275"/>
            <a:chOff x="2584451" y="5089525"/>
            <a:chExt cx="206375" cy="422275"/>
          </a:xfrm>
          <a:solidFill>
            <a:schemeClr val="accent3"/>
          </a:solidFill>
        </p:grpSpPr>
        <p:sp>
          <p:nvSpPr>
            <p:cNvPr id="44" name="Freeform 302"/>
            <p:cNvSpPr>
              <a:spLocks/>
            </p:cNvSpPr>
            <p:nvPr/>
          </p:nvSpPr>
          <p:spPr bwMode="auto">
            <a:xfrm>
              <a:off x="2584451" y="5089525"/>
              <a:ext cx="206375" cy="130175"/>
            </a:xfrm>
            <a:custGeom>
              <a:avLst/>
              <a:gdLst>
                <a:gd name="T0" fmla="*/ 59 w 65"/>
                <a:gd name="T1" fmla="*/ 40 h 41"/>
                <a:gd name="T2" fmla="*/ 55 w 65"/>
                <a:gd name="T3" fmla="*/ 39 h 41"/>
                <a:gd name="T4" fmla="*/ 33 w 65"/>
                <a:gd name="T5" fmla="*/ 17 h 41"/>
                <a:gd name="T6" fmla="*/ 11 w 65"/>
                <a:gd name="T7" fmla="*/ 39 h 41"/>
                <a:gd name="T8" fmla="*/ 2 w 65"/>
                <a:gd name="T9" fmla="*/ 39 h 41"/>
                <a:gd name="T10" fmla="*/ 2 w 65"/>
                <a:gd name="T11" fmla="*/ 30 h 41"/>
                <a:gd name="T12" fmla="*/ 33 w 65"/>
                <a:gd name="T13" fmla="*/ 0 h 41"/>
                <a:gd name="T14" fmla="*/ 63 w 65"/>
                <a:gd name="T15" fmla="*/ 30 h 41"/>
                <a:gd name="T16" fmla="*/ 63 w 65"/>
                <a:gd name="T17" fmla="*/ 39 h 41"/>
                <a:gd name="T18" fmla="*/ 59 w 65"/>
                <a:gd name="T1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41">
                  <a:moveTo>
                    <a:pt x="59" y="40"/>
                  </a:moveTo>
                  <a:cubicBezTo>
                    <a:pt x="57" y="40"/>
                    <a:pt x="56" y="40"/>
                    <a:pt x="55" y="39"/>
                  </a:cubicBezTo>
                  <a:cubicBezTo>
                    <a:pt x="33" y="17"/>
                    <a:pt x="33" y="17"/>
                    <a:pt x="33" y="17"/>
                  </a:cubicBezTo>
                  <a:cubicBezTo>
                    <a:pt x="11" y="39"/>
                    <a:pt x="11" y="39"/>
                    <a:pt x="11" y="39"/>
                  </a:cubicBezTo>
                  <a:cubicBezTo>
                    <a:pt x="9" y="41"/>
                    <a:pt x="5" y="41"/>
                    <a:pt x="2" y="39"/>
                  </a:cubicBezTo>
                  <a:cubicBezTo>
                    <a:pt x="0" y="36"/>
                    <a:pt x="0" y="32"/>
                    <a:pt x="2" y="30"/>
                  </a:cubicBezTo>
                  <a:cubicBezTo>
                    <a:pt x="33" y="0"/>
                    <a:pt x="33" y="0"/>
                    <a:pt x="33" y="0"/>
                  </a:cubicBezTo>
                  <a:cubicBezTo>
                    <a:pt x="63" y="30"/>
                    <a:pt x="63" y="30"/>
                    <a:pt x="63" y="30"/>
                  </a:cubicBezTo>
                  <a:cubicBezTo>
                    <a:pt x="65" y="32"/>
                    <a:pt x="65" y="36"/>
                    <a:pt x="63" y="39"/>
                  </a:cubicBezTo>
                  <a:cubicBezTo>
                    <a:pt x="62" y="40"/>
                    <a:pt x="60" y="40"/>
                    <a:pt x="59"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03"/>
            <p:cNvSpPr>
              <a:spLocks/>
            </p:cNvSpPr>
            <p:nvPr/>
          </p:nvSpPr>
          <p:spPr bwMode="auto">
            <a:xfrm>
              <a:off x="2584451" y="5235575"/>
              <a:ext cx="206375" cy="130175"/>
            </a:xfrm>
            <a:custGeom>
              <a:avLst/>
              <a:gdLst>
                <a:gd name="T0" fmla="*/ 7 w 65"/>
                <a:gd name="T1" fmla="*/ 40 h 41"/>
                <a:gd name="T2" fmla="*/ 2 w 65"/>
                <a:gd name="T3" fmla="*/ 39 h 41"/>
                <a:gd name="T4" fmla="*/ 2 w 65"/>
                <a:gd name="T5" fmla="*/ 30 h 41"/>
                <a:gd name="T6" fmla="*/ 33 w 65"/>
                <a:gd name="T7" fmla="*/ 0 h 41"/>
                <a:gd name="T8" fmla="*/ 63 w 65"/>
                <a:gd name="T9" fmla="*/ 30 h 41"/>
                <a:gd name="T10" fmla="*/ 63 w 65"/>
                <a:gd name="T11" fmla="*/ 39 h 41"/>
                <a:gd name="T12" fmla="*/ 55 w 65"/>
                <a:gd name="T13" fmla="*/ 39 h 41"/>
                <a:gd name="T14" fmla="*/ 33 w 65"/>
                <a:gd name="T15" fmla="*/ 17 h 41"/>
                <a:gd name="T16" fmla="*/ 11 w 65"/>
                <a:gd name="T17" fmla="*/ 39 h 41"/>
                <a:gd name="T18" fmla="*/ 7 w 65"/>
                <a:gd name="T1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41">
                  <a:moveTo>
                    <a:pt x="7" y="40"/>
                  </a:moveTo>
                  <a:cubicBezTo>
                    <a:pt x="5" y="40"/>
                    <a:pt x="4" y="40"/>
                    <a:pt x="2" y="39"/>
                  </a:cubicBezTo>
                  <a:cubicBezTo>
                    <a:pt x="0" y="36"/>
                    <a:pt x="0" y="33"/>
                    <a:pt x="2" y="30"/>
                  </a:cubicBezTo>
                  <a:cubicBezTo>
                    <a:pt x="33" y="0"/>
                    <a:pt x="33" y="0"/>
                    <a:pt x="33" y="0"/>
                  </a:cubicBezTo>
                  <a:cubicBezTo>
                    <a:pt x="63" y="30"/>
                    <a:pt x="63" y="30"/>
                    <a:pt x="63" y="30"/>
                  </a:cubicBezTo>
                  <a:cubicBezTo>
                    <a:pt x="65" y="33"/>
                    <a:pt x="65" y="36"/>
                    <a:pt x="63" y="39"/>
                  </a:cubicBezTo>
                  <a:cubicBezTo>
                    <a:pt x="61" y="41"/>
                    <a:pt x="57" y="41"/>
                    <a:pt x="55" y="39"/>
                  </a:cubicBezTo>
                  <a:cubicBezTo>
                    <a:pt x="33" y="17"/>
                    <a:pt x="33" y="17"/>
                    <a:pt x="33" y="17"/>
                  </a:cubicBezTo>
                  <a:cubicBezTo>
                    <a:pt x="11" y="39"/>
                    <a:pt x="11" y="39"/>
                    <a:pt x="11" y="39"/>
                  </a:cubicBezTo>
                  <a:cubicBezTo>
                    <a:pt x="10" y="40"/>
                    <a:pt x="8" y="40"/>
                    <a:pt x="7"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304"/>
            <p:cNvSpPr>
              <a:spLocks/>
            </p:cNvSpPr>
            <p:nvPr/>
          </p:nvSpPr>
          <p:spPr bwMode="auto">
            <a:xfrm>
              <a:off x="2584451" y="5381625"/>
              <a:ext cx="206375" cy="130175"/>
            </a:xfrm>
            <a:custGeom>
              <a:avLst/>
              <a:gdLst>
                <a:gd name="T0" fmla="*/ 59 w 65"/>
                <a:gd name="T1" fmla="*/ 40 h 41"/>
                <a:gd name="T2" fmla="*/ 55 w 65"/>
                <a:gd name="T3" fmla="*/ 39 h 41"/>
                <a:gd name="T4" fmla="*/ 33 w 65"/>
                <a:gd name="T5" fmla="*/ 17 h 41"/>
                <a:gd name="T6" fmla="*/ 11 w 65"/>
                <a:gd name="T7" fmla="*/ 39 h 41"/>
                <a:gd name="T8" fmla="*/ 2 w 65"/>
                <a:gd name="T9" fmla="*/ 39 h 41"/>
                <a:gd name="T10" fmla="*/ 2 w 65"/>
                <a:gd name="T11" fmla="*/ 30 h 41"/>
                <a:gd name="T12" fmla="*/ 33 w 65"/>
                <a:gd name="T13" fmla="*/ 0 h 41"/>
                <a:gd name="T14" fmla="*/ 63 w 65"/>
                <a:gd name="T15" fmla="*/ 30 h 41"/>
                <a:gd name="T16" fmla="*/ 63 w 65"/>
                <a:gd name="T17" fmla="*/ 39 h 41"/>
                <a:gd name="T18" fmla="*/ 59 w 65"/>
                <a:gd name="T1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41">
                  <a:moveTo>
                    <a:pt x="59" y="40"/>
                  </a:moveTo>
                  <a:cubicBezTo>
                    <a:pt x="57" y="40"/>
                    <a:pt x="56" y="40"/>
                    <a:pt x="55" y="39"/>
                  </a:cubicBezTo>
                  <a:cubicBezTo>
                    <a:pt x="33" y="17"/>
                    <a:pt x="33" y="17"/>
                    <a:pt x="33" y="17"/>
                  </a:cubicBezTo>
                  <a:cubicBezTo>
                    <a:pt x="11" y="39"/>
                    <a:pt x="11" y="39"/>
                    <a:pt x="11" y="39"/>
                  </a:cubicBezTo>
                  <a:cubicBezTo>
                    <a:pt x="9" y="41"/>
                    <a:pt x="5" y="41"/>
                    <a:pt x="2" y="39"/>
                  </a:cubicBezTo>
                  <a:cubicBezTo>
                    <a:pt x="0" y="36"/>
                    <a:pt x="0" y="33"/>
                    <a:pt x="2" y="30"/>
                  </a:cubicBezTo>
                  <a:cubicBezTo>
                    <a:pt x="33" y="0"/>
                    <a:pt x="33" y="0"/>
                    <a:pt x="33" y="0"/>
                  </a:cubicBezTo>
                  <a:cubicBezTo>
                    <a:pt x="63" y="30"/>
                    <a:pt x="63" y="30"/>
                    <a:pt x="63" y="30"/>
                  </a:cubicBezTo>
                  <a:cubicBezTo>
                    <a:pt x="65" y="33"/>
                    <a:pt x="65" y="36"/>
                    <a:pt x="63" y="39"/>
                  </a:cubicBezTo>
                  <a:cubicBezTo>
                    <a:pt x="62" y="40"/>
                    <a:pt x="60" y="40"/>
                    <a:pt x="59"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7" name="Group 46"/>
          <p:cNvGrpSpPr/>
          <p:nvPr/>
        </p:nvGrpSpPr>
        <p:grpSpPr>
          <a:xfrm>
            <a:off x="5692776" y="5749925"/>
            <a:ext cx="422275" cy="203200"/>
            <a:chOff x="5692776" y="5749925"/>
            <a:chExt cx="422275" cy="203200"/>
          </a:xfrm>
          <a:solidFill>
            <a:schemeClr val="accent4"/>
          </a:solidFill>
        </p:grpSpPr>
        <p:sp>
          <p:nvSpPr>
            <p:cNvPr id="48" name="Freeform 305"/>
            <p:cNvSpPr>
              <a:spLocks/>
            </p:cNvSpPr>
            <p:nvPr/>
          </p:nvSpPr>
          <p:spPr bwMode="auto">
            <a:xfrm>
              <a:off x="5692776" y="5749925"/>
              <a:ext cx="130175" cy="203200"/>
            </a:xfrm>
            <a:custGeom>
              <a:avLst/>
              <a:gdLst>
                <a:gd name="T0" fmla="*/ 34 w 41"/>
                <a:gd name="T1" fmla="*/ 64 h 64"/>
                <a:gd name="T2" fmla="*/ 30 w 41"/>
                <a:gd name="T3" fmla="*/ 63 h 64"/>
                <a:gd name="T4" fmla="*/ 0 w 41"/>
                <a:gd name="T5" fmla="*/ 32 h 64"/>
                <a:gd name="T6" fmla="*/ 30 w 41"/>
                <a:gd name="T7" fmla="*/ 2 h 64"/>
                <a:gd name="T8" fmla="*/ 39 w 41"/>
                <a:gd name="T9" fmla="*/ 2 h 64"/>
                <a:gd name="T10" fmla="*/ 39 w 41"/>
                <a:gd name="T11" fmla="*/ 10 h 64"/>
                <a:gd name="T12" fmla="*/ 17 w 41"/>
                <a:gd name="T13" fmla="*/ 32 h 64"/>
                <a:gd name="T14" fmla="*/ 39 w 41"/>
                <a:gd name="T15" fmla="*/ 54 h 64"/>
                <a:gd name="T16" fmla="*/ 39 w 41"/>
                <a:gd name="T17" fmla="*/ 63 h 64"/>
                <a:gd name="T18" fmla="*/ 34 w 41"/>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4">
                  <a:moveTo>
                    <a:pt x="34" y="64"/>
                  </a:moveTo>
                  <a:cubicBezTo>
                    <a:pt x="33" y="64"/>
                    <a:pt x="31" y="64"/>
                    <a:pt x="30" y="63"/>
                  </a:cubicBezTo>
                  <a:cubicBezTo>
                    <a:pt x="0" y="32"/>
                    <a:pt x="0" y="32"/>
                    <a:pt x="0" y="32"/>
                  </a:cubicBezTo>
                  <a:cubicBezTo>
                    <a:pt x="30" y="2"/>
                    <a:pt x="30" y="2"/>
                    <a:pt x="30" y="2"/>
                  </a:cubicBezTo>
                  <a:cubicBezTo>
                    <a:pt x="32" y="0"/>
                    <a:pt x="36" y="0"/>
                    <a:pt x="39" y="2"/>
                  </a:cubicBezTo>
                  <a:cubicBezTo>
                    <a:pt x="41" y="4"/>
                    <a:pt x="41" y="8"/>
                    <a:pt x="39" y="10"/>
                  </a:cubicBezTo>
                  <a:cubicBezTo>
                    <a:pt x="17" y="32"/>
                    <a:pt x="17" y="32"/>
                    <a:pt x="17" y="32"/>
                  </a:cubicBezTo>
                  <a:cubicBezTo>
                    <a:pt x="39" y="54"/>
                    <a:pt x="39" y="54"/>
                    <a:pt x="39" y="54"/>
                  </a:cubicBezTo>
                  <a:cubicBezTo>
                    <a:pt x="41" y="57"/>
                    <a:pt x="41" y="60"/>
                    <a:pt x="39" y="63"/>
                  </a:cubicBezTo>
                  <a:cubicBezTo>
                    <a:pt x="37" y="64"/>
                    <a:pt x="36" y="64"/>
                    <a:pt x="34"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06"/>
            <p:cNvSpPr>
              <a:spLocks/>
            </p:cNvSpPr>
            <p:nvPr/>
          </p:nvSpPr>
          <p:spPr bwMode="auto">
            <a:xfrm>
              <a:off x="5838826" y="5749925"/>
              <a:ext cx="130175" cy="203200"/>
            </a:xfrm>
            <a:custGeom>
              <a:avLst/>
              <a:gdLst>
                <a:gd name="T0" fmla="*/ 34 w 41"/>
                <a:gd name="T1" fmla="*/ 64 h 64"/>
                <a:gd name="T2" fmla="*/ 30 w 41"/>
                <a:gd name="T3" fmla="*/ 63 h 64"/>
                <a:gd name="T4" fmla="*/ 0 w 41"/>
                <a:gd name="T5" fmla="*/ 32 h 64"/>
                <a:gd name="T6" fmla="*/ 30 w 41"/>
                <a:gd name="T7" fmla="*/ 2 h 64"/>
                <a:gd name="T8" fmla="*/ 39 w 41"/>
                <a:gd name="T9" fmla="*/ 2 h 64"/>
                <a:gd name="T10" fmla="*/ 39 w 41"/>
                <a:gd name="T11" fmla="*/ 10 h 64"/>
                <a:gd name="T12" fmla="*/ 17 w 41"/>
                <a:gd name="T13" fmla="*/ 32 h 64"/>
                <a:gd name="T14" fmla="*/ 39 w 41"/>
                <a:gd name="T15" fmla="*/ 54 h 64"/>
                <a:gd name="T16" fmla="*/ 39 w 41"/>
                <a:gd name="T17" fmla="*/ 63 h 64"/>
                <a:gd name="T18" fmla="*/ 34 w 41"/>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4">
                  <a:moveTo>
                    <a:pt x="34" y="64"/>
                  </a:moveTo>
                  <a:cubicBezTo>
                    <a:pt x="33" y="64"/>
                    <a:pt x="31" y="64"/>
                    <a:pt x="30" y="63"/>
                  </a:cubicBezTo>
                  <a:cubicBezTo>
                    <a:pt x="0" y="32"/>
                    <a:pt x="0" y="32"/>
                    <a:pt x="0" y="32"/>
                  </a:cubicBezTo>
                  <a:cubicBezTo>
                    <a:pt x="30" y="2"/>
                    <a:pt x="30" y="2"/>
                    <a:pt x="30" y="2"/>
                  </a:cubicBezTo>
                  <a:cubicBezTo>
                    <a:pt x="32" y="0"/>
                    <a:pt x="36" y="0"/>
                    <a:pt x="39" y="2"/>
                  </a:cubicBezTo>
                  <a:cubicBezTo>
                    <a:pt x="41" y="4"/>
                    <a:pt x="41" y="8"/>
                    <a:pt x="39" y="10"/>
                  </a:cubicBezTo>
                  <a:cubicBezTo>
                    <a:pt x="17" y="32"/>
                    <a:pt x="17" y="32"/>
                    <a:pt x="17" y="32"/>
                  </a:cubicBezTo>
                  <a:cubicBezTo>
                    <a:pt x="39" y="54"/>
                    <a:pt x="39" y="54"/>
                    <a:pt x="39" y="54"/>
                  </a:cubicBezTo>
                  <a:cubicBezTo>
                    <a:pt x="41" y="57"/>
                    <a:pt x="41" y="60"/>
                    <a:pt x="39" y="63"/>
                  </a:cubicBezTo>
                  <a:cubicBezTo>
                    <a:pt x="37" y="64"/>
                    <a:pt x="36" y="64"/>
                    <a:pt x="34"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307"/>
            <p:cNvSpPr>
              <a:spLocks/>
            </p:cNvSpPr>
            <p:nvPr/>
          </p:nvSpPr>
          <p:spPr bwMode="auto">
            <a:xfrm>
              <a:off x="5984876" y="5749925"/>
              <a:ext cx="130175" cy="203200"/>
            </a:xfrm>
            <a:custGeom>
              <a:avLst/>
              <a:gdLst>
                <a:gd name="T0" fmla="*/ 34 w 41"/>
                <a:gd name="T1" fmla="*/ 64 h 64"/>
                <a:gd name="T2" fmla="*/ 30 w 41"/>
                <a:gd name="T3" fmla="*/ 63 h 64"/>
                <a:gd name="T4" fmla="*/ 0 w 41"/>
                <a:gd name="T5" fmla="*/ 32 h 64"/>
                <a:gd name="T6" fmla="*/ 30 w 41"/>
                <a:gd name="T7" fmla="*/ 2 h 64"/>
                <a:gd name="T8" fmla="*/ 39 w 41"/>
                <a:gd name="T9" fmla="*/ 2 h 64"/>
                <a:gd name="T10" fmla="*/ 39 w 41"/>
                <a:gd name="T11" fmla="*/ 10 h 64"/>
                <a:gd name="T12" fmla="*/ 17 w 41"/>
                <a:gd name="T13" fmla="*/ 32 h 64"/>
                <a:gd name="T14" fmla="*/ 39 w 41"/>
                <a:gd name="T15" fmla="*/ 54 h 64"/>
                <a:gd name="T16" fmla="*/ 39 w 41"/>
                <a:gd name="T17" fmla="*/ 63 h 64"/>
                <a:gd name="T18" fmla="*/ 34 w 41"/>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4">
                  <a:moveTo>
                    <a:pt x="34" y="64"/>
                  </a:moveTo>
                  <a:cubicBezTo>
                    <a:pt x="33" y="64"/>
                    <a:pt x="31" y="64"/>
                    <a:pt x="30" y="63"/>
                  </a:cubicBezTo>
                  <a:cubicBezTo>
                    <a:pt x="0" y="32"/>
                    <a:pt x="0" y="32"/>
                    <a:pt x="0" y="32"/>
                  </a:cubicBezTo>
                  <a:cubicBezTo>
                    <a:pt x="30" y="2"/>
                    <a:pt x="30" y="2"/>
                    <a:pt x="30" y="2"/>
                  </a:cubicBezTo>
                  <a:cubicBezTo>
                    <a:pt x="33" y="0"/>
                    <a:pt x="36" y="0"/>
                    <a:pt x="39" y="2"/>
                  </a:cubicBezTo>
                  <a:cubicBezTo>
                    <a:pt x="41" y="4"/>
                    <a:pt x="41" y="8"/>
                    <a:pt x="39" y="10"/>
                  </a:cubicBezTo>
                  <a:cubicBezTo>
                    <a:pt x="17" y="32"/>
                    <a:pt x="17" y="32"/>
                    <a:pt x="17" y="32"/>
                  </a:cubicBezTo>
                  <a:cubicBezTo>
                    <a:pt x="39" y="54"/>
                    <a:pt x="39" y="54"/>
                    <a:pt x="39" y="54"/>
                  </a:cubicBezTo>
                  <a:cubicBezTo>
                    <a:pt x="41" y="57"/>
                    <a:pt x="41" y="60"/>
                    <a:pt x="39" y="63"/>
                  </a:cubicBezTo>
                  <a:cubicBezTo>
                    <a:pt x="37" y="64"/>
                    <a:pt x="36" y="64"/>
                    <a:pt x="34"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1" name="Group 50"/>
          <p:cNvGrpSpPr/>
          <p:nvPr/>
        </p:nvGrpSpPr>
        <p:grpSpPr>
          <a:xfrm>
            <a:off x="6353176" y="2425700"/>
            <a:ext cx="206375" cy="422275"/>
            <a:chOff x="6353176" y="2425700"/>
            <a:chExt cx="206375" cy="422275"/>
          </a:xfrm>
          <a:solidFill>
            <a:schemeClr val="accent2"/>
          </a:solidFill>
        </p:grpSpPr>
        <p:sp>
          <p:nvSpPr>
            <p:cNvPr id="52" name="Freeform 308"/>
            <p:cNvSpPr>
              <a:spLocks/>
            </p:cNvSpPr>
            <p:nvPr/>
          </p:nvSpPr>
          <p:spPr bwMode="auto">
            <a:xfrm>
              <a:off x="6353176" y="2717800"/>
              <a:ext cx="206375" cy="130175"/>
            </a:xfrm>
            <a:custGeom>
              <a:avLst/>
              <a:gdLst>
                <a:gd name="T0" fmla="*/ 32 w 65"/>
                <a:gd name="T1" fmla="*/ 41 h 41"/>
                <a:gd name="T2" fmla="*/ 2 w 65"/>
                <a:gd name="T3" fmla="*/ 11 h 41"/>
                <a:gd name="T4" fmla="*/ 2 w 65"/>
                <a:gd name="T5" fmla="*/ 3 h 41"/>
                <a:gd name="T6" fmla="*/ 10 w 65"/>
                <a:gd name="T7" fmla="*/ 3 h 41"/>
                <a:gd name="T8" fmla="*/ 32 w 65"/>
                <a:gd name="T9" fmla="*/ 24 h 41"/>
                <a:gd name="T10" fmla="*/ 54 w 65"/>
                <a:gd name="T11" fmla="*/ 3 h 41"/>
                <a:gd name="T12" fmla="*/ 63 w 65"/>
                <a:gd name="T13" fmla="*/ 3 h 41"/>
                <a:gd name="T14" fmla="*/ 63 w 65"/>
                <a:gd name="T15" fmla="*/ 11 h 41"/>
                <a:gd name="T16" fmla="*/ 32 w 65"/>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1">
                  <a:moveTo>
                    <a:pt x="32" y="41"/>
                  </a:moveTo>
                  <a:cubicBezTo>
                    <a:pt x="2" y="11"/>
                    <a:pt x="2" y="11"/>
                    <a:pt x="2" y="11"/>
                  </a:cubicBezTo>
                  <a:cubicBezTo>
                    <a:pt x="0" y="9"/>
                    <a:pt x="0" y="5"/>
                    <a:pt x="2" y="3"/>
                  </a:cubicBezTo>
                  <a:cubicBezTo>
                    <a:pt x="4" y="0"/>
                    <a:pt x="8" y="0"/>
                    <a:pt x="10" y="3"/>
                  </a:cubicBezTo>
                  <a:cubicBezTo>
                    <a:pt x="32" y="24"/>
                    <a:pt x="32" y="24"/>
                    <a:pt x="32" y="24"/>
                  </a:cubicBezTo>
                  <a:cubicBezTo>
                    <a:pt x="54" y="3"/>
                    <a:pt x="54" y="3"/>
                    <a:pt x="54" y="3"/>
                  </a:cubicBezTo>
                  <a:cubicBezTo>
                    <a:pt x="56" y="0"/>
                    <a:pt x="60" y="0"/>
                    <a:pt x="63" y="3"/>
                  </a:cubicBezTo>
                  <a:cubicBezTo>
                    <a:pt x="65" y="5"/>
                    <a:pt x="65" y="9"/>
                    <a:pt x="63" y="11"/>
                  </a:cubicBezTo>
                  <a:lnTo>
                    <a:pt x="32" y="4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309"/>
            <p:cNvSpPr>
              <a:spLocks/>
            </p:cNvSpPr>
            <p:nvPr/>
          </p:nvSpPr>
          <p:spPr bwMode="auto">
            <a:xfrm>
              <a:off x="6353176" y="2571750"/>
              <a:ext cx="206375" cy="130175"/>
            </a:xfrm>
            <a:custGeom>
              <a:avLst/>
              <a:gdLst>
                <a:gd name="T0" fmla="*/ 32 w 65"/>
                <a:gd name="T1" fmla="*/ 41 h 41"/>
                <a:gd name="T2" fmla="*/ 2 w 65"/>
                <a:gd name="T3" fmla="*/ 11 h 41"/>
                <a:gd name="T4" fmla="*/ 2 w 65"/>
                <a:gd name="T5" fmla="*/ 2 h 41"/>
                <a:gd name="T6" fmla="*/ 10 w 65"/>
                <a:gd name="T7" fmla="*/ 2 h 41"/>
                <a:gd name="T8" fmla="*/ 32 w 65"/>
                <a:gd name="T9" fmla="*/ 24 h 41"/>
                <a:gd name="T10" fmla="*/ 54 w 65"/>
                <a:gd name="T11" fmla="*/ 2 h 41"/>
                <a:gd name="T12" fmla="*/ 63 w 65"/>
                <a:gd name="T13" fmla="*/ 2 h 41"/>
                <a:gd name="T14" fmla="*/ 63 w 65"/>
                <a:gd name="T15" fmla="*/ 11 h 41"/>
                <a:gd name="T16" fmla="*/ 32 w 65"/>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1">
                  <a:moveTo>
                    <a:pt x="32" y="41"/>
                  </a:moveTo>
                  <a:cubicBezTo>
                    <a:pt x="2" y="11"/>
                    <a:pt x="2" y="11"/>
                    <a:pt x="2" y="11"/>
                  </a:cubicBezTo>
                  <a:cubicBezTo>
                    <a:pt x="0" y="9"/>
                    <a:pt x="0" y="5"/>
                    <a:pt x="2" y="2"/>
                  </a:cubicBezTo>
                  <a:cubicBezTo>
                    <a:pt x="4" y="0"/>
                    <a:pt x="8" y="0"/>
                    <a:pt x="10" y="2"/>
                  </a:cubicBezTo>
                  <a:cubicBezTo>
                    <a:pt x="32" y="24"/>
                    <a:pt x="32" y="24"/>
                    <a:pt x="32" y="24"/>
                  </a:cubicBezTo>
                  <a:cubicBezTo>
                    <a:pt x="54" y="2"/>
                    <a:pt x="54" y="2"/>
                    <a:pt x="54" y="2"/>
                  </a:cubicBezTo>
                  <a:cubicBezTo>
                    <a:pt x="56" y="0"/>
                    <a:pt x="60" y="0"/>
                    <a:pt x="63" y="2"/>
                  </a:cubicBezTo>
                  <a:cubicBezTo>
                    <a:pt x="65" y="5"/>
                    <a:pt x="65" y="9"/>
                    <a:pt x="63" y="11"/>
                  </a:cubicBezTo>
                  <a:lnTo>
                    <a:pt x="32" y="4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310"/>
            <p:cNvSpPr>
              <a:spLocks/>
            </p:cNvSpPr>
            <p:nvPr/>
          </p:nvSpPr>
          <p:spPr bwMode="auto">
            <a:xfrm>
              <a:off x="6353176" y="2425700"/>
              <a:ext cx="206375" cy="130175"/>
            </a:xfrm>
            <a:custGeom>
              <a:avLst/>
              <a:gdLst>
                <a:gd name="T0" fmla="*/ 32 w 65"/>
                <a:gd name="T1" fmla="*/ 41 h 41"/>
                <a:gd name="T2" fmla="*/ 2 w 65"/>
                <a:gd name="T3" fmla="*/ 11 h 41"/>
                <a:gd name="T4" fmla="*/ 2 w 65"/>
                <a:gd name="T5" fmla="*/ 2 h 41"/>
                <a:gd name="T6" fmla="*/ 10 w 65"/>
                <a:gd name="T7" fmla="*/ 2 h 41"/>
                <a:gd name="T8" fmla="*/ 32 w 65"/>
                <a:gd name="T9" fmla="*/ 24 h 41"/>
                <a:gd name="T10" fmla="*/ 54 w 65"/>
                <a:gd name="T11" fmla="*/ 2 h 41"/>
                <a:gd name="T12" fmla="*/ 63 w 65"/>
                <a:gd name="T13" fmla="*/ 2 h 41"/>
                <a:gd name="T14" fmla="*/ 63 w 65"/>
                <a:gd name="T15" fmla="*/ 11 h 41"/>
                <a:gd name="T16" fmla="*/ 32 w 65"/>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1">
                  <a:moveTo>
                    <a:pt x="32" y="41"/>
                  </a:moveTo>
                  <a:cubicBezTo>
                    <a:pt x="2" y="11"/>
                    <a:pt x="2" y="11"/>
                    <a:pt x="2" y="11"/>
                  </a:cubicBezTo>
                  <a:cubicBezTo>
                    <a:pt x="0" y="9"/>
                    <a:pt x="0" y="5"/>
                    <a:pt x="2" y="2"/>
                  </a:cubicBezTo>
                  <a:cubicBezTo>
                    <a:pt x="4" y="0"/>
                    <a:pt x="8" y="0"/>
                    <a:pt x="10" y="2"/>
                  </a:cubicBezTo>
                  <a:cubicBezTo>
                    <a:pt x="32" y="24"/>
                    <a:pt x="32" y="24"/>
                    <a:pt x="32" y="24"/>
                  </a:cubicBezTo>
                  <a:cubicBezTo>
                    <a:pt x="54" y="2"/>
                    <a:pt x="54" y="2"/>
                    <a:pt x="54" y="2"/>
                  </a:cubicBezTo>
                  <a:cubicBezTo>
                    <a:pt x="56" y="0"/>
                    <a:pt x="60" y="0"/>
                    <a:pt x="63" y="2"/>
                  </a:cubicBezTo>
                  <a:cubicBezTo>
                    <a:pt x="65" y="5"/>
                    <a:pt x="65" y="9"/>
                    <a:pt x="63" y="11"/>
                  </a:cubicBezTo>
                  <a:lnTo>
                    <a:pt x="32" y="4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55" name="Freeform 311"/>
          <p:cNvSpPr>
            <a:spLocks noEditPoints="1"/>
          </p:cNvSpPr>
          <p:nvPr/>
        </p:nvSpPr>
        <p:spPr bwMode="auto">
          <a:xfrm>
            <a:off x="4162426" y="1901825"/>
            <a:ext cx="254000" cy="368300"/>
          </a:xfrm>
          <a:custGeom>
            <a:avLst/>
            <a:gdLst>
              <a:gd name="T0" fmla="*/ 22 w 80"/>
              <a:gd name="T1" fmla="*/ 89 h 116"/>
              <a:gd name="T2" fmla="*/ 23 w 80"/>
              <a:gd name="T3" fmla="*/ 95 h 116"/>
              <a:gd name="T4" fmla="*/ 40 w 80"/>
              <a:gd name="T5" fmla="*/ 98 h 116"/>
              <a:gd name="T6" fmla="*/ 58 w 80"/>
              <a:gd name="T7" fmla="*/ 95 h 116"/>
              <a:gd name="T8" fmla="*/ 59 w 80"/>
              <a:gd name="T9" fmla="*/ 89 h 116"/>
              <a:gd name="T10" fmla="*/ 40 w 80"/>
              <a:gd name="T11" fmla="*/ 92 h 116"/>
              <a:gd name="T12" fmla="*/ 22 w 80"/>
              <a:gd name="T13" fmla="*/ 89 h 116"/>
              <a:gd name="T14" fmla="*/ 23 w 80"/>
              <a:gd name="T15" fmla="*/ 100 h 116"/>
              <a:gd name="T16" fmla="*/ 24 w 80"/>
              <a:gd name="T17" fmla="*/ 107 h 116"/>
              <a:gd name="T18" fmla="*/ 30 w 80"/>
              <a:gd name="T19" fmla="*/ 110 h 116"/>
              <a:gd name="T20" fmla="*/ 30 w 80"/>
              <a:gd name="T21" fmla="*/ 113 h 116"/>
              <a:gd name="T22" fmla="*/ 40 w 80"/>
              <a:gd name="T23" fmla="*/ 116 h 116"/>
              <a:gd name="T24" fmla="*/ 51 w 80"/>
              <a:gd name="T25" fmla="*/ 113 h 116"/>
              <a:gd name="T26" fmla="*/ 51 w 80"/>
              <a:gd name="T27" fmla="*/ 110 h 116"/>
              <a:gd name="T28" fmla="*/ 56 w 80"/>
              <a:gd name="T29" fmla="*/ 107 h 116"/>
              <a:gd name="T30" fmla="*/ 57 w 80"/>
              <a:gd name="T31" fmla="*/ 100 h 116"/>
              <a:gd name="T32" fmla="*/ 40 w 80"/>
              <a:gd name="T33" fmla="*/ 103 h 116"/>
              <a:gd name="T34" fmla="*/ 23 w 80"/>
              <a:gd name="T35" fmla="*/ 100 h 116"/>
              <a:gd name="T36" fmla="*/ 40 w 80"/>
              <a:gd name="T37" fmla="*/ 16 h 116"/>
              <a:gd name="T38" fmla="*/ 42 w 80"/>
              <a:gd name="T39" fmla="*/ 14 h 116"/>
              <a:gd name="T40" fmla="*/ 40 w 80"/>
              <a:gd name="T41" fmla="*/ 12 h 116"/>
              <a:gd name="T42" fmla="*/ 13 w 80"/>
              <a:gd name="T43" fmla="*/ 40 h 116"/>
              <a:gd name="T44" fmla="*/ 15 w 80"/>
              <a:gd name="T45" fmla="*/ 42 h 116"/>
              <a:gd name="T46" fmla="*/ 17 w 80"/>
              <a:gd name="T47" fmla="*/ 40 h 116"/>
              <a:gd name="T48" fmla="*/ 40 w 80"/>
              <a:gd name="T49" fmla="*/ 16 h 116"/>
              <a:gd name="T50" fmla="*/ 49 w 80"/>
              <a:gd name="T51" fmla="*/ 54 h 116"/>
              <a:gd name="T52" fmla="*/ 40 w 80"/>
              <a:gd name="T53" fmla="*/ 38 h 116"/>
              <a:gd name="T54" fmla="*/ 31 w 80"/>
              <a:gd name="T55" fmla="*/ 54 h 116"/>
              <a:gd name="T56" fmla="*/ 28 w 80"/>
              <a:gd name="T57" fmla="*/ 47 h 116"/>
              <a:gd name="T58" fmla="*/ 22 w 80"/>
              <a:gd name="T59" fmla="*/ 49 h 116"/>
              <a:gd name="T60" fmla="*/ 31 w 80"/>
              <a:gd name="T61" fmla="*/ 68 h 116"/>
              <a:gd name="T62" fmla="*/ 40 w 80"/>
              <a:gd name="T63" fmla="*/ 51 h 116"/>
              <a:gd name="T64" fmla="*/ 50 w 80"/>
              <a:gd name="T65" fmla="*/ 68 h 116"/>
              <a:gd name="T66" fmla="*/ 59 w 80"/>
              <a:gd name="T67" fmla="*/ 49 h 116"/>
              <a:gd name="T68" fmla="*/ 53 w 80"/>
              <a:gd name="T69" fmla="*/ 47 h 116"/>
              <a:gd name="T70" fmla="*/ 49 w 80"/>
              <a:gd name="T71" fmla="*/ 54 h 116"/>
              <a:gd name="T72" fmla="*/ 40 w 80"/>
              <a:gd name="T73" fmla="*/ 0 h 116"/>
              <a:gd name="T74" fmla="*/ 0 w 80"/>
              <a:gd name="T75" fmla="*/ 40 h 116"/>
              <a:gd name="T76" fmla="*/ 20 w 80"/>
              <a:gd name="T77" fmla="*/ 74 h 116"/>
              <a:gd name="T78" fmla="*/ 21 w 80"/>
              <a:gd name="T79" fmla="*/ 84 h 116"/>
              <a:gd name="T80" fmla="*/ 40 w 80"/>
              <a:gd name="T81" fmla="*/ 88 h 116"/>
              <a:gd name="T82" fmla="*/ 60 w 80"/>
              <a:gd name="T83" fmla="*/ 84 h 116"/>
              <a:gd name="T84" fmla="*/ 61 w 80"/>
              <a:gd name="T85" fmla="*/ 74 h 116"/>
              <a:gd name="T86" fmla="*/ 80 w 80"/>
              <a:gd name="T87" fmla="*/ 40 h 116"/>
              <a:gd name="T88" fmla="*/ 40 w 80"/>
              <a:gd name="T89" fmla="*/ 0 h 116"/>
              <a:gd name="T90" fmla="*/ 55 w 80"/>
              <a:gd name="T91" fmla="*/ 69 h 116"/>
              <a:gd name="T92" fmla="*/ 54 w 80"/>
              <a:gd name="T93" fmla="*/ 79 h 116"/>
              <a:gd name="T94" fmla="*/ 40 w 80"/>
              <a:gd name="T95" fmla="*/ 81 h 116"/>
              <a:gd name="T96" fmla="*/ 27 w 80"/>
              <a:gd name="T97" fmla="*/ 79 h 116"/>
              <a:gd name="T98" fmla="*/ 26 w 80"/>
              <a:gd name="T99" fmla="*/ 69 h 116"/>
              <a:gd name="T100" fmla="*/ 7 w 80"/>
              <a:gd name="T101" fmla="*/ 40 h 116"/>
              <a:gd name="T102" fmla="*/ 40 w 80"/>
              <a:gd name="T103" fmla="*/ 7 h 116"/>
              <a:gd name="T104" fmla="*/ 73 w 80"/>
              <a:gd name="T105" fmla="*/ 40 h 116"/>
              <a:gd name="T106" fmla="*/ 55 w 80"/>
              <a:gd name="T10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89"/>
                </a:moveTo>
                <a:cubicBezTo>
                  <a:pt x="23" y="95"/>
                  <a:pt x="23" y="95"/>
                  <a:pt x="23" y="95"/>
                </a:cubicBezTo>
                <a:cubicBezTo>
                  <a:pt x="28" y="97"/>
                  <a:pt x="34" y="98"/>
                  <a:pt x="40" y="98"/>
                </a:cubicBezTo>
                <a:cubicBezTo>
                  <a:pt x="47" y="98"/>
                  <a:pt x="53" y="97"/>
                  <a:pt x="58" y="95"/>
                </a:cubicBezTo>
                <a:cubicBezTo>
                  <a:pt x="59" y="89"/>
                  <a:pt x="59" y="89"/>
                  <a:pt x="59" y="89"/>
                </a:cubicBezTo>
                <a:cubicBezTo>
                  <a:pt x="53" y="91"/>
                  <a:pt x="47" y="92"/>
                  <a:pt x="40" y="92"/>
                </a:cubicBezTo>
                <a:cubicBezTo>
                  <a:pt x="34" y="92"/>
                  <a:pt x="27" y="91"/>
                  <a:pt x="22" y="89"/>
                </a:cubicBezTo>
                <a:close/>
                <a:moveTo>
                  <a:pt x="23" y="100"/>
                </a:moveTo>
                <a:cubicBezTo>
                  <a:pt x="24" y="107"/>
                  <a:pt x="24" y="107"/>
                  <a:pt x="24" y="107"/>
                </a:cubicBezTo>
                <a:cubicBezTo>
                  <a:pt x="24" y="107"/>
                  <a:pt x="26" y="108"/>
                  <a:pt x="30" y="110"/>
                </a:cubicBezTo>
                <a:cubicBezTo>
                  <a:pt x="30" y="113"/>
                  <a:pt x="30" y="113"/>
                  <a:pt x="30" y="113"/>
                </a:cubicBezTo>
                <a:cubicBezTo>
                  <a:pt x="30" y="113"/>
                  <a:pt x="33" y="116"/>
                  <a:pt x="40" y="116"/>
                </a:cubicBezTo>
                <a:cubicBezTo>
                  <a:pt x="48" y="116"/>
                  <a:pt x="51" y="113"/>
                  <a:pt x="51" y="113"/>
                </a:cubicBezTo>
                <a:cubicBezTo>
                  <a:pt x="51" y="110"/>
                  <a:pt x="51" y="110"/>
                  <a:pt x="51" y="110"/>
                </a:cubicBezTo>
                <a:cubicBezTo>
                  <a:pt x="55" y="108"/>
                  <a:pt x="56" y="107"/>
                  <a:pt x="56" y="107"/>
                </a:cubicBezTo>
                <a:cubicBezTo>
                  <a:pt x="57" y="100"/>
                  <a:pt x="57" y="100"/>
                  <a:pt x="57" y="100"/>
                </a:cubicBezTo>
                <a:cubicBezTo>
                  <a:pt x="52" y="102"/>
                  <a:pt x="46" y="103"/>
                  <a:pt x="40" y="103"/>
                </a:cubicBezTo>
                <a:cubicBezTo>
                  <a:pt x="34" y="103"/>
                  <a:pt x="29" y="102"/>
                  <a:pt x="23" y="100"/>
                </a:cubicBezTo>
                <a:close/>
                <a:moveTo>
                  <a:pt x="40" y="16"/>
                </a:moveTo>
                <a:cubicBezTo>
                  <a:pt x="42" y="16"/>
                  <a:pt x="42" y="15"/>
                  <a:pt x="42" y="14"/>
                </a:cubicBezTo>
                <a:cubicBezTo>
                  <a:pt x="42" y="13"/>
                  <a:pt x="42" y="12"/>
                  <a:pt x="40" y="12"/>
                </a:cubicBezTo>
                <a:cubicBezTo>
                  <a:pt x="25" y="12"/>
                  <a:pt x="13" y="24"/>
                  <a:pt x="13" y="40"/>
                </a:cubicBezTo>
                <a:cubicBezTo>
                  <a:pt x="13" y="41"/>
                  <a:pt x="14" y="42"/>
                  <a:pt x="15" y="42"/>
                </a:cubicBezTo>
                <a:cubicBezTo>
                  <a:pt x="16" y="42"/>
                  <a:pt x="17" y="41"/>
                  <a:pt x="17" y="40"/>
                </a:cubicBezTo>
                <a:cubicBezTo>
                  <a:pt x="17" y="27"/>
                  <a:pt x="27" y="16"/>
                  <a:pt x="40" y="16"/>
                </a:cubicBezTo>
                <a:close/>
                <a:moveTo>
                  <a:pt x="49" y="54"/>
                </a:moveTo>
                <a:cubicBezTo>
                  <a:pt x="40" y="38"/>
                  <a:pt x="40" y="38"/>
                  <a:pt x="40" y="38"/>
                </a:cubicBezTo>
                <a:cubicBezTo>
                  <a:pt x="31" y="54"/>
                  <a:pt x="31" y="54"/>
                  <a:pt x="31" y="54"/>
                </a:cubicBezTo>
                <a:cubicBezTo>
                  <a:pt x="28" y="47"/>
                  <a:pt x="28" y="47"/>
                  <a:pt x="28" y="47"/>
                </a:cubicBezTo>
                <a:cubicBezTo>
                  <a:pt x="22" y="49"/>
                  <a:pt x="22" y="49"/>
                  <a:pt x="22" y="49"/>
                </a:cubicBezTo>
                <a:cubicBezTo>
                  <a:pt x="31" y="68"/>
                  <a:pt x="31" y="68"/>
                  <a:pt x="31" y="68"/>
                </a:cubicBezTo>
                <a:cubicBezTo>
                  <a:pt x="40" y="51"/>
                  <a:pt x="40" y="51"/>
                  <a:pt x="40" y="51"/>
                </a:cubicBezTo>
                <a:cubicBezTo>
                  <a:pt x="50" y="68"/>
                  <a:pt x="50" y="68"/>
                  <a:pt x="50" y="68"/>
                </a:cubicBezTo>
                <a:cubicBezTo>
                  <a:pt x="59" y="49"/>
                  <a:pt x="59" y="49"/>
                  <a:pt x="59" y="49"/>
                </a:cubicBezTo>
                <a:cubicBezTo>
                  <a:pt x="53" y="47"/>
                  <a:pt x="53" y="47"/>
                  <a:pt x="53" y="47"/>
                </a:cubicBezTo>
                <a:lnTo>
                  <a:pt x="49" y="54"/>
                </a:lnTo>
                <a:close/>
                <a:moveTo>
                  <a:pt x="40" y="0"/>
                </a:moveTo>
                <a:cubicBezTo>
                  <a:pt x="18" y="0"/>
                  <a:pt x="0" y="18"/>
                  <a:pt x="0" y="40"/>
                </a:cubicBezTo>
                <a:cubicBezTo>
                  <a:pt x="0" y="54"/>
                  <a:pt x="8" y="67"/>
                  <a:pt x="20" y="74"/>
                </a:cubicBezTo>
                <a:cubicBezTo>
                  <a:pt x="21" y="84"/>
                  <a:pt x="21" y="84"/>
                  <a:pt x="21" y="84"/>
                </a:cubicBezTo>
                <a:cubicBezTo>
                  <a:pt x="27" y="86"/>
                  <a:pt x="33" y="88"/>
                  <a:pt x="40" y="88"/>
                </a:cubicBezTo>
                <a:cubicBezTo>
                  <a:pt x="47" y="88"/>
                  <a:pt x="54" y="86"/>
                  <a:pt x="60" y="84"/>
                </a:cubicBezTo>
                <a:cubicBezTo>
                  <a:pt x="61" y="74"/>
                  <a:pt x="61" y="74"/>
                  <a:pt x="61" y="74"/>
                </a:cubicBezTo>
                <a:cubicBezTo>
                  <a:pt x="73" y="67"/>
                  <a:pt x="80" y="54"/>
                  <a:pt x="80" y="40"/>
                </a:cubicBezTo>
                <a:cubicBezTo>
                  <a:pt x="80" y="18"/>
                  <a:pt x="62" y="0"/>
                  <a:pt x="40" y="0"/>
                </a:cubicBezTo>
                <a:close/>
                <a:moveTo>
                  <a:pt x="55" y="69"/>
                </a:moveTo>
                <a:cubicBezTo>
                  <a:pt x="54" y="79"/>
                  <a:pt x="54" y="79"/>
                  <a:pt x="54" y="79"/>
                </a:cubicBezTo>
                <a:cubicBezTo>
                  <a:pt x="54" y="79"/>
                  <a:pt x="51" y="81"/>
                  <a:pt x="40" y="81"/>
                </a:cubicBezTo>
                <a:cubicBezTo>
                  <a:pt x="30" y="81"/>
                  <a:pt x="27" y="79"/>
                  <a:pt x="27" y="79"/>
                </a:cubicBezTo>
                <a:cubicBezTo>
                  <a:pt x="26" y="69"/>
                  <a:pt x="26" y="69"/>
                  <a:pt x="26" y="69"/>
                </a:cubicBezTo>
                <a:cubicBezTo>
                  <a:pt x="15" y="64"/>
                  <a:pt x="7" y="53"/>
                  <a:pt x="7" y="40"/>
                </a:cubicBezTo>
                <a:cubicBezTo>
                  <a:pt x="7" y="21"/>
                  <a:pt x="22" y="7"/>
                  <a:pt x="40" y="7"/>
                </a:cubicBezTo>
                <a:cubicBezTo>
                  <a:pt x="59" y="7"/>
                  <a:pt x="73" y="21"/>
                  <a:pt x="73" y="40"/>
                </a:cubicBezTo>
                <a:cubicBezTo>
                  <a:pt x="73" y="52"/>
                  <a:pt x="66" y="64"/>
                  <a:pt x="55" y="6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312"/>
          <p:cNvSpPr>
            <a:spLocks noEditPoints="1"/>
          </p:cNvSpPr>
          <p:nvPr/>
        </p:nvSpPr>
        <p:spPr bwMode="auto">
          <a:xfrm>
            <a:off x="6311901" y="3502025"/>
            <a:ext cx="279400" cy="352425"/>
          </a:xfrm>
          <a:custGeom>
            <a:avLst/>
            <a:gdLst>
              <a:gd name="T0" fmla="*/ 128 w 176"/>
              <a:gd name="T1" fmla="*/ 64 h 222"/>
              <a:gd name="T2" fmla="*/ 30 w 176"/>
              <a:gd name="T3" fmla="*/ 64 h 222"/>
              <a:gd name="T4" fmla="*/ 30 w 176"/>
              <a:gd name="T5" fmla="*/ 78 h 222"/>
              <a:gd name="T6" fmla="*/ 128 w 176"/>
              <a:gd name="T7" fmla="*/ 78 h 222"/>
              <a:gd name="T8" fmla="*/ 128 w 176"/>
              <a:gd name="T9" fmla="*/ 64 h 222"/>
              <a:gd name="T10" fmla="*/ 128 w 176"/>
              <a:gd name="T11" fmla="*/ 92 h 222"/>
              <a:gd name="T12" fmla="*/ 30 w 176"/>
              <a:gd name="T13" fmla="*/ 92 h 222"/>
              <a:gd name="T14" fmla="*/ 30 w 176"/>
              <a:gd name="T15" fmla="*/ 106 h 222"/>
              <a:gd name="T16" fmla="*/ 128 w 176"/>
              <a:gd name="T17" fmla="*/ 106 h 222"/>
              <a:gd name="T18" fmla="*/ 128 w 176"/>
              <a:gd name="T19" fmla="*/ 92 h 222"/>
              <a:gd name="T20" fmla="*/ 128 w 176"/>
              <a:gd name="T21" fmla="*/ 38 h 222"/>
              <a:gd name="T22" fmla="*/ 30 w 176"/>
              <a:gd name="T23" fmla="*/ 38 h 222"/>
              <a:gd name="T24" fmla="*/ 30 w 176"/>
              <a:gd name="T25" fmla="*/ 50 h 222"/>
              <a:gd name="T26" fmla="*/ 128 w 176"/>
              <a:gd name="T27" fmla="*/ 50 h 222"/>
              <a:gd name="T28" fmla="*/ 128 w 176"/>
              <a:gd name="T29" fmla="*/ 38 h 222"/>
              <a:gd name="T30" fmla="*/ 158 w 176"/>
              <a:gd name="T31" fmla="*/ 20 h 222"/>
              <a:gd name="T32" fmla="*/ 158 w 176"/>
              <a:gd name="T33" fmla="*/ 0 h 222"/>
              <a:gd name="T34" fmla="*/ 0 w 176"/>
              <a:gd name="T35" fmla="*/ 0 h 222"/>
              <a:gd name="T36" fmla="*/ 0 w 176"/>
              <a:gd name="T37" fmla="*/ 204 h 222"/>
              <a:gd name="T38" fmla="*/ 20 w 176"/>
              <a:gd name="T39" fmla="*/ 204 h 222"/>
              <a:gd name="T40" fmla="*/ 20 w 176"/>
              <a:gd name="T41" fmla="*/ 222 h 222"/>
              <a:gd name="T42" fmla="*/ 176 w 176"/>
              <a:gd name="T43" fmla="*/ 222 h 222"/>
              <a:gd name="T44" fmla="*/ 176 w 176"/>
              <a:gd name="T45" fmla="*/ 20 h 222"/>
              <a:gd name="T46" fmla="*/ 158 w 176"/>
              <a:gd name="T47" fmla="*/ 20 h 222"/>
              <a:gd name="T48" fmla="*/ 12 w 176"/>
              <a:gd name="T49" fmla="*/ 192 h 222"/>
              <a:gd name="T50" fmla="*/ 12 w 176"/>
              <a:gd name="T51" fmla="*/ 12 h 222"/>
              <a:gd name="T52" fmla="*/ 146 w 176"/>
              <a:gd name="T53" fmla="*/ 12 h 222"/>
              <a:gd name="T54" fmla="*/ 146 w 176"/>
              <a:gd name="T55" fmla="*/ 146 h 222"/>
              <a:gd name="T56" fmla="*/ 100 w 176"/>
              <a:gd name="T57" fmla="*/ 146 h 222"/>
              <a:gd name="T58" fmla="*/ 100 w 176"/>
              <a:gd name="T59" fmla="*/ 192 h 222"/>
              <a:gd name="T60" fmla="*/ 12 w 176"/>
              <a:gd name="T61" fmla="*/ 192 h 222"/>
              <a:gd name="T62" fmla="*/ 166 w 176"/>
              <a:gd name="T63" fmla="*/ 212 h 222"/>
              <a:gd name="T64" fmla="*/ 30 w 176"/>
              <a:gd name="T65" fmla="*/ 212 h 222"/>
              <a:gd name="T66" fmla="*/ 30 w 176"/>
              <a:gd name="T67" fmla="*/ 204 h 222"/>
              <a:gd name="T68" fmla="*/ 106 w 176"/>
              <a:gd name="T69" fmla="*/ 204 h 222"/>
              <a:gd name="T70" fmla="*/ 158 w 176"/>
              <a:gd name="T71" fmla="*/ 152 h 222"/>
              <a:gd name="T72" fmla="*/ 158 w 176"/>
              <a:gd name="T73" fmla="*/ 30 h 222"/>
              <a:gd name="T74" fmla="*/ 166 w 176"/>
              <a:gd name="T75" fmla="*/ 30 h 222"/>
              <a:gd name="T76" fmla="*/ 166 w 176"/>
              <a:gd name="T77" fmla="*/ 212 h 222"/>
              <a:gd name="T78" fmla="*/ 30 w 176"/>
              <a:gd name="T79" fmla="*/ 132 h 222"/>
              <a:gd name="T80" fmla="*/ 78 w 176"/>
              <a:gd name="T81" fmla="*/ 132 h 222"/>
              <a:gd name="T82" fmla="*/ 78 w 176"/>
              <a:gd name="T83" fmla="*/ 118 h 222"/>
              <a:gd name="T84" fmla="*/ 30 w 176"/>
              <a:gd name="T85" fmla="*/ 118 h 222"/>
              <a:gd name="T86" fmla="*/ 30 w 176"/>
              <a:gd name="T87" fmla="*/ 13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222">
                <a:moveTo>
                  <a:pt x="128" y="64"/>
                </a:moveTo>
                <a:lnTo>
                  <a:pt x="30" y="64"/>
                </a:lnTo>
                <a:lnTo>
                  <a:pt x="30" y="78"/>
                </a:lnTo>
                <a:lnTo>
                  <a:pt x="128" y="78"/>
                </a:lnTo>
                <a:lnTo>
                  <a:pt x="128" y="64"/>
                </a:lnTo>
                <a:close/>
                <a:moveTo>
                  <a:pt x="128" y="92"/>
                </a:moveTo>
                <a:lnTo>
                  <a:pt x="30" y="92"/>
                </a:lnTo>
                <a:lnTo>
                  <a:pt x="30" y="106"/>
                </a:lnTo>
                <a:lnTo>
                  <a:pt x="128" y="106"/>
                </a:lnTo>
                <a:lnTo>
                  <a:pt x="128" y="92"/>
                </a:lnTo>
                <a:close/>
                <a:moveTo>
                  <a:pt x="128" y="38"/>
                </a:moveTo>
                <a:lnTo>
                  <a:pt x="30" y="38"/>
                </a:lnTo>
                <a:lnTo>
                  <a:pt x="30" y="50"/>
                </a:lnTo>
                <a:lnTo>
                  <a:pt x="128" y="50"/>
                </a:lnTo>
                <a:lnTo>
                  <a:pt x="128" y="38"/>
                </a:lnTo>
                <a:close/>
                <a:moveTo>
                  <a:pt x="158" y="20"/>
                </a:moveTo>
                <a:lnTo>
                  <a:pt x="158" y="0"/>
                </a:lnTo>
                <a:lnTo>
                  <a:pt x="0" y="0"/>
                </a:lnTo>
                <a:lnTo>
                  <a:pt x="0" y="204"/>
                </a:lnTo>
                <a:lnTo>
                  <a:pt x="20" y="204"/>
                </a:lnTo>
                <a:lnTo>
                  <a:pt x="20" y="222"/>
                </a:lnTo>
                <a:lnTo>
                  <a:pt x="176" y="222"/>
                </a:lnTo>
                <a:lnTo>
                  <a:pt x="176" y="20"/>
                </a:lnTo>
                <a:lnTo>
                  <a:pt x="158" y="20"/>
                </a:lnTo>
                <a:close/>
                <a:moveTo>
                  <a:pt x="12" y="192"/>
                </a:moveTo>
                <a:lnTo>
                  <a:pt x="12" y="12"/>
                </a:lnTo>
                <a:lnTo>
                  <a:pt x="146" y="12"/>
                </a:lnTo>
                <a:lnTo>
                  <a:pt x="146" y="146"/>
                </a:lnTo>
                <a:lnTo>
                  <a:pt x="100" y="146"/>
                </a:lnTo>
                <a:lnTo>
                  <a:pt x="100" y="192"/>
                </a:lnTo>
                <a:lnTo>
                  <a:pt x="12" y="192"/>
                </a:lnTo>
                <a:close/>
                <a:moveTo>
                  <a:pt x="166" y="212"/>
                </a:moveTo>
                <a:lnTo>
                  <a:pt x="30" y="212"/>
                </a:lnTo>
                <a:lnTo>
                  <a:pt x="30" y="204"/>
                </a:lnTo>
                <a:lnTo>
                  <a:pt x="106" y="204"/>
                </a:lnTo>
                <a:lnTo>
                  <a:pt x="158" y="152"/>
                </a:lnTo>
                <a:lnTo>
                  <a:pt x="158" y="30"/>
                </a:lnTo>
                <a:lnTo>
                  <a:pt x="166" y="30"/>
                </a:lnTo>
                <a:lnTo>
                  <a:pt x="166" y="212"/>
                </a:lnTo>
                <a:close/>
                <a:moveTo>
                  <a:pt x="30" y="132"/>
                </a:moveTo>
                <a:lnTo>
                  <a:pt x="78" y="132"/>
                </a:lnTo>
                <a:lnTo>
                  <a:pt x="78" y="118"/>
                </a:lnTo>
                <a:lnTo>
                  <a:pt x="30" y="118"/>
                </a:lnTo>
                <a:lnTo>
                  <a:pt x="30" y="1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313"/>
          <p:cNvSpPr>
            <a:spLocks noEditPoints="1"/>
          </p:cNvSpPr>
          <p:nvPr/>
        </p:nvSpPr>
        <p:spPr bwMode="auto">
          <a:xfrm>
            <a:off x="2511426" y="4108450"/>
            <a:ext cx="352425" cy="298450"/>
          </a:xfrm>
          <a:custGeom>
            <a:avLst/>
            <a:gdLst>
              <a:gd name="T0" fmla="*/ 5 w 111"/>
              <a:gd name="T1" fmla="*/ 90 h 94"/>
              <a:gd name="T2" fmla="*/ 9 w 111"/>
              <a:gd name="T3" fmla="*/ 94 h 94"/>
              <a:gd name="T4" fmla="*/ 30 w 111"/>
              <a:gd name="T5" fmla="*/ 94 h 94"/>
              <a:gd name="T6" fmla="*/ 30 w 111"/>
              <a:gd name="T7" fmla="*/ 51 h 94"/>
              <a:gd name="T8" fmla="*/ 5 w 111"/>
              <a:gd name="T9" fmla="*/ 76 h 94"/>
              <a:gd name="T10" fmla="*/ 5 w 111"/>
              <a:gd name="T11" fmla="*/ 90 h 94"/>
              <a:gd name="T12" fmla="*/ 40 w 111"/>
              <a:gd name="T13" fmla="*/ 61 h 94"/>
              <a:gd name="T14" fmla="*/ 40 w 111"/>
              <a:gd name="T15" fmla="*/ 94 h 94"/>
              <a:gd name="T16" fmla="*/ 64 w 111"/>
              <a:gd name="T17" fmla="*/ 94 h 94"/>
              <a:gd name="T18" fmla="*/ 64 w 111"/>
              <a:gd name="T19" fmla="*/ 65 h 94"/>
              <a:gd name="T20" fmla="*/ 54 w 111"/>
              <a:gd name="T21" fmla="*/ 75 h 94"/>
              <a:gd name="T22" fmla="*/ 40 w 111"/>
              <a:gd name="T23" fmla="*/ 61 h 94"/>
              <a:gd name="T24" fmla="*/ 74 w 111"/>
              <a:gd name="T25" fmla="*/ 55 h 94"/>
              <a:gd name="T26" fmla="*/ 74 w 111"/>
              <a:gd name="T27" fmla="*/ 94 h 94"/>
              <a:gd name="T28" fmla="*/ 95 w 111"/>
              <a:gd name="T29" fmla="*/ 94 h 94"/>
              <a:gd name="T30" fmla="*/ 99 w 111"/>
              <a:gd name="T31" fmla="*/ 90 h 94"/>
              <a:gd name="T32" fmla="*/ 99 w 111"/>
              <a:gd name="T33" fmla="*/ 30 h 94"/>
              <a:gd name="T34" fmla="*/ 78 w 111"/>
              <a:gd name="T35" fmla="*/ 51 h 94"/>
              <a:gd name="T36" fmla="*/ 74 w 111"/>
              <a:gd name="T37" fmla="*/ 55 h 94"/>
              <a:gd name="T38" fmla="*/ 89 w 111"/>
              <a:gd name="T39" fmla="*/ 2 h 94"/>
              <a:gd name="T40" fmla="*/ 85 w 111"/>
              <a:gd name="T41" fmla="*/ 7 h 94"/>
              <a:gd name="T42" fmla="*/ 90 w 111"/>
              <a:gd name="T43" fmla="*/ 11 h 94"/>
              <a:gd name="T44" fmla="*/ 95 w 111"/>
              <a:gd name="T45" fmla="*/ 10 h 94"/>
              <a:gd name="T46" fmla="*/ 54 w 111"/>
              <a:gd name="T47" fmla="*/ 51 h 94"/>
              <a:gd name="T48" fmla="*/ 30 w 111"/>
              <a:gd name="T49" fmla="*/ 27 h 94"/>
              <a:gd name="T50" fmla="*/ 2 w 111"/>
              <a:gd name="T51" fmla="*/ 55 h 94"/>
              <a:gd name="T52" fmla="*/ 2 w 111"/>
              <a:gd name="T53" fmla="*/ 62 h 94"/>
              <a:gd name="T54" fmla="*/ 8 w 111"/>
              <a:gd name="T55" fmla="*/ 62 h 94"/>
              <a:gd name="T56" fmla="*/ 30 w 111"/>
              <a:gd name="T57" fmla="*/ 40 h 94"/>
              <a:gd name="T58" fmla="*/ 54 w 111"/>
              <a:gd name="T59" fmla="*/ 64 h 94"/>
              <a:gd name="T60" fmla="*/ 101 w 111"/>
              <a:gd name="T61" fmla="*/ 17 h 94"/>
              <a:gd name="T62" fmla="*/ 101 w 111"/>
              <a:gd name="T63" fmla="*/ 21 h 94"/>
              <a:gd name="T64" fmla="*/ 105 w 111"/>
              <a:gd name="T65" fmla="*/ 26 h 94"/>
              <a:gd name="T66" fmla="*/ 105 w 111"/>
              <a:gd name="T67" fmla="*/ 26 h 94"/>
              <a:gd name="T68" fmla="*/ 109 w 111"/>
              <a:gd name="T69" fmla="*/ 22 h 94"/>
              <a:gd name="T70" fmla="*/ 111 w 111"/>
              <a:gd name="T71" fmla="*/ 0 h 94"/>
              <a:gd name="T72" fmla="*/ 89 w 111"/>
              <a:gd name="T73"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4">
                <a:moveTo>
                  <a:pt x="5" y="90"/>
                </a:moveTo>
                <a:cubicBezTo>
                  <a:pt x="5" y="92"/>
                  <a:pt x="7" y="94"/>
                  <a:pt x="9" y="94"/>
                </a:cubicBezTo>
                <a:cubicBezTo>
                  <a:pt x="30" y="94"/>
                  <a:pt x="30" y="94"/>
                  <a:pt x="30" y="94"/>
                </a:cubicBezTo>
                <a:cubicBezTo>
                  <a:pt x="30" y="51"/>
                  <a:pt x="30" y="51"/>
                  <a:pt x="30" y="51"/>
                </a:cubicBezTo>
                <a:cubicBezTo>
                  <a:pt x="5" y="76"/>
                  <a:pt x="5" y="76"/>
                  <a:pt x="5" y="76"/>
                </a:cubicBezTo>
                <a:lnTo>
                  <a:pt x="5" y="90"/>
                </a:lnTo>
                <a:close/>
                <a:moveTo>
                  <a:pt x="40" y="61"/>
                </a:moveTo>
                <a:cubicBezTo>
                  <a:pt x="40" y="94"/>
                  <a:pt x="40" y="94"/>
                  <a:pt x="40" y="94"/>
                </a:cubicBezTo>
                <a:cubicBezTo>
                  <a:pt x="64" y="94"/>
                  <a:pt x="64" y="94"/>
                  <a:pt x="64" y="94"/>
                </a:cubicBezTo>
                <a:cubicBezTo>
                  <a:pt x="64" y="65"/>
                  <a:pt x="64" y="65"/>
                  <a:pt x="64" y="65"/>
                </a:cubicBezTo>
                <a:cubicBezTo>
                  <a:pt x="54" y="75"/>
                  <a:pt x="54" y="75"/>
                  <a:pt x="54" y="75"/>
                </a:cubicBezTo>
                <a:lnTo>
                  <a:pt x="40" y="61"/>
                </a:lnTo>
                <a:close/>
                <a:moveTo>
                  <a:pt x="74" y="55"/>
                </a:moveTo>
                <a:cubicBezTo>
                  <a:pt x="74" y="94"/>
                  <a:pt x="74" y="94"/>
                  <a:pt x="74" y="94"/>
                </a:cubicBezTo>
                <a:cubicBezTo>
                  <a:pt x="95" y="94"/>
                  <a:pt x="95" y="94"/>
                  <a:pt x="95" y="94"/>
                </a:cubicBezTo>
                <a:cubicBezTo>
                  <a:pt x="97" y="94"/>
                  <a:pt x="99" y="92"/>
                  <a:pt x="99" y="90"/>
                </a:cubicBezTo>
                <a:cubicBezTo>
                  <a:pt x="99" y="30"/>
                  <a:pt x="99" y="30"/>
                  <a:pt x="99" y="30"/>
                </a:cubicBezTo>
                <a:cubicBezTo>
                  <a:pt x="78" y="51"/>
                  <a:pt x="78" y="51"/>
                  <a:pt x="78" y="51"/>
                </a:cubicBezTo>
                <a:lnTo>
                  <a:pt x="74" y="55"/>
                </a:lnTo>
                <a:close/>
                <a:moveTo>
                  <a:pt x="89" y="2"/>
                </a:moveTo>
                <a:cubicBezTo>
                  <a:pt x="87" y="2"/>
                  <a:pt x="85" y="4"/>
                  <a:pt x="85" y="7"/>
                </a:cubicBezTo>
                <a:cubicBezTo>
                  <a:pt x="85" y="9"/>
                  <a:pt x="88" y="11"/>
                  <a:pt x="90" y="11"/>
                </a:cubicBezTo>
                <a:cubicBezTo>
                  <a:pt x="95" y="10"/>
                  <a:pt x="95" y="10"/>
                  <a:pt x="95" y="10"/>
                </a:cubicBezTo>
                <a:cubicBezTo>
                  <a:pt x="54" y="51"/>
                  <a:pt x="54" y="51"/>
                  <a:pt x="54" y="51"/>
                </a:cubicBezTo>
                <a:cubicBezTo>
                  <a:pt x="30" y="27"/>
                  <a:pt x="30" y="27"/>
                  <a:pt x="30" y="27"/>
                </a:cubicBezTo>
                <a:cubicBezTo>
                  <a:pt x="2" y="55"/>
                  <a:pt x="2" y="55"/>
                  <a:pt x="2" y="55"/>
                </a:cubicBezTo>
                <a:cubicBezTo>
                  <a:pt x="0" y="57"/>
                  <a:pt x="0" y="60"/>
                  <a:pt x="2" y="62"/>
                </a:cubicBezTo>
                <a:cubicBezTo>
                  <a:pt x="4" y="63"/>
                  <a:pt x="7" y="63"/>
                  <a:pt x="8" y="62"/>
                </a:cubicBezTo>
                <a:cubicBezTo>
                  <a:pt x="30" y="40"/>
                  <a:pt x="30" y="40"/>
                  <a:pt x="30" y="40"/>
                </a:cubicBezTo>
                <a:cubicBezTo>
                  <a:pt x="54" y="64"/>
                  <a:pt x="54" y="64"/>
                  <a:pt x="54" y="64"/>
                </a:cubicBezTo>
                <a:cubicBezTo>
                  <a:pt x="101" y="17"/>
                  <a:pt x="101" y="17"/>
                  <a:pt x="101" y="17"/>
                </a:cubicBezTo>
                <a:cubicBezTo>
                  <a:pt x="101" y="21"/>
                  <a:pt x="101" y="21"/>
                  <a:pt x="101" y="21"/>
                </a:cubicBezTo>
                <a:cubicBezTo>
                  <a:pt x="100" y="24"/>
                  <a:pt x="102" y="26"/>
                  <a:pt x="105" y="26"/>
                </a:cubicBezTo>
                <a:cubicBezTo>
                  <a:pt x="105" y="26"/>
                  <a:pt x="105" y="26"/>
                  <a:pt x="105" y="26"/>
                </a:cubicBezTo>
                <a:cubicBezTo>
                  <a:pt x="107" y="26"/>
                  <a:pt x="109" y="25"/>
                  <a:pt x="109" y="22"/>
                </a:cubicBezTo>
                <a:cubicBezTo>
                  <a:pt x="111" y="0"/>
                  <a:pt x="111" y="0"/>
                  <a:pt x="111" y="0"/>
                </a:cubicBezTo>
                <a:lnTo>
                  <a:pt x="89"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314"/>
          <p:cNvSpPr>
            <a:spLocks noEditPoints="1"/>
          </p:cNvSpPr>
          <p:nvPr/>
        </p:nvSpPr>
        <p:spPr bwMode="auto">
          <a:xfrm>
            <a:off x="4689476" y="5676900"/>
            <a:ext cx="323850" cy="358775"/>
          </a:xfrm>
          <a:custGeom>
            <a:avLst/>
            <a:gdLst>
              <a:gd name="T0" fmla="*/ 56 w 102"/>
              <a:gd name="T1" fmla="*/ 63 h 113"/>
              <a:gd name="T2" fmla="*/ 56 w 102"/>
              <a:gd name="T3" fmla="*/ 62 h 113"/>
              <a:gd name="T4" fmla="*/ 56 w 102"/>
              <a:gd name="T5" fmla="*/ 39 h 113"/>
              <a:gd name="T6" fmla="*/ 51 w 102"/>
              <a:gd name="T7" fmla="*/ 35 h 113"/>
              <a:gd name="T8" fmla="*/ 47 w 102"/>
              <a:gd name="T9" fmla="*/ 39 h 113"/>
              <a:gd name="T10" fmla="*/ 47 w 102"/>
              <a:gd name="T11" fmla="*/ 62 h 113"/>
              <a:gd name="T12" fmla="*/ 51 w 102"/>
              <a:gd name="T13" fmla="*/ 67 h 113"/>
              <a:gd name="T14" fmla="*/ 52 w 102"/>
              <a:gd name="T15" fmla="*/ 67 h 113"/>
              <a:gd name="T16" fmla="*/ 72 w 102"/>
              <a:gd name="T17" fmla="*/ 87 h 113"/>
              <a:gd name="T18" fmla="*/ 74 w 102"/>
              <a:gd name="T19" fmla="*/ 88 h 113"/>
              <a:gd name="T20" fmla="*/ 76 w 102"/>
              <a:gd name="T21" fmla="*/ 87 h 113"/>
              <a:gd name="T22" fmla="*/ 76 w 102"/>
              <a:gd name="T23" fmla="*/ 83 h 113"/>
              <a:gd name="T24" fmla="*/ 56 w 102"/>
              <a:gd name="T25" fmla="*/ 63 h 113"/>
              <a:gd name="T26" fmla="*/ 83 w 102"/>
              <a:gd name="T27" fmla="*/ 22 h 113"/>
              <a:gd name="T28" fmla="*/ 86 w 102"/>
              <a:gd name="T29" fmla="*/ 17 h 113"/>
              <a:gd name="T30" fmla="*/ 87 w 102"/>
              <a:gd name="T31" fmla="*/ 18 h 113"/>
              <a:gd name="T32" fmla="*/ 89 w 102"/>
              <a:gd name="T33" fmla="*/ 18 h 113"/>
              <a:gd name="T34" fmla="*/ 91 w 102"/>
              <a:gd name="T35" fmla="*/ 17 h 113"/>
              <a:gd name="T36" fmla="*/ 93 w 102"/>
              <a:gd name="T37" fmla="*/ 13 h 113"/>
              <a:gd name="T38" fmla="*/ 92 w 102"/>
              <a:gd name="T39" fmla="*/ 9 h 113"/>
              <a:gd name="T40" fmla="*/ 78 w 102"/>
              <a:gd name="T41" fmla="*/ 1 h 113"/>
              <a:gd name="T42" fmla="*/ 73 w 102"/>
              <a:gd name="T43" fmla="*/ 2 h 113"/>
              <a:gd name="T44" fmla="*/ 71 w 102"/>
              <a:gd name="T45" fmla="*/ 5 h 113"/>
              <a:gd name="T46" fmla="*/ 71 w 102"/>
              <a:gd name="T47" fmla="*/ 8 h 113"/>
              <a:gd name="T48" fmla="*/ 73 w 102"/>
              <a:gd name="T49" fmla="*/ 10 h 113"/>
              <a:gd name="T50" fmla="*/ 74 w 102"/>
              <a:gd name="T51" fmla="*/ 10 h 113"/>
              <a:gd name="T52" fmla="*/ 71 w 102"/>
              <a:gd name="T53" fmla="*/ 15 h 113"/>
              <a:gd name="T54" fmla="*/ 51 w 102"/>
              <a:gd name="T55" fmla="*/ 11 h 113"/>
              <a:gd name="T56" fmla="*/ 32 w 102"/>
              <a:gd name="T57" fmla="*/ 15 h 113"/>
              <a:gd name="T58" fmla="*/ 29 w 102"/>
              <a:gd name="T59" fmla="*/ 10 h 113"/>
              <a:gd name="T60" fmla="*/ 30 w 102"/>
              <a:gd name="T61" fmla="*/ 10 h 113"/>
              <a:gd name="T62" fmla="*/ 31 w 102"/>
              <a:gd name="T63" fmla="*/ 8 h 113"/>
              <a:gd name="T64" fmla="*/ 31 w 102"/>
              <a:gd name="T65" fmla="*/ 5 h 113"/>
              <a:gd name="T66" fmla="*/ 29 w 102"/>
              <a:gd name="T67" fmla="*/ 2 h 113"/>
              <a:gd name="T68" fmla="*/ 24 w 102"/>
              <a:gd name="T69" fmla="*/ 1 h 113"/>
              <a:gd name="T70" fmla="*/ 10 w 102"/>
              <a:gd name="T71" fmla="*/ 9 h 113"/>
              <a:gd name="T72" fmla="*/ 9 w 102"/>
              <a:gd name="T73" fmla="*/ 13 h 113"/>
              <a:gd name="T74" fmla="*/ 11 w 102"/>
              <a:gd name="T75" fmla="*/ 17 h 113"/>
              <a:gd name="T76" fmla="*/ 13 w 102"/>
              <a:gd name="T77" fmla="*/ 18 h 113"/>
              <a:gd name="T78" fmla="*/ 16 w 102"/>
              <a:gd name="T79" fmla="*/ 18 h 113"/>
              <a:gd name="T80" fmla="*/ 17 w 102"/>
              <a:gd name="T81" fmla="*/ 17 h 113"/>
              <a:gd name="T82" fmla="*/ 20 w 102"/>
              <a:gd name="T83" fmla="*/ 22 h 113"/>
              <a:gd name="T84" fmla="*/ 0 w 102"/>
              <a:gd name="T85" fmla="*/ 62 h 113"/>
              <a:gd name="T86" fmla="*/ 51 w 102"/>
              <a:gd name="T87" fmla="*/ 113 h 113"/>
              <a:gd name="T88" fmla="*/ 102 w 102"/>
              <a:gd name="T89" fmla="*/ 62 h 113"/>
              <a:gd name="T90" fmla="*/ 83 w 102"/>
              <a:gd name="T91" fmla="*/ 22 h 113"/>
              <a:gd name="T92" fmla="*/ 51 w 102"/>
              <a:gd name="T93" fmla="*/ 103 h 113"/>
              <a:gd name="T94" fmla="*/ 10 w 102"/>
              <a:gd name="T95" fmla="*/ 62 h 113"/>
              <a:gd name="T96" fmla="*/ 51 w 102"/>
              <a:gd name="T97" fmla="*/ 21 h 113"/>
              <a:gd name="T98" fmla="*/ 92 w 102"/>
              <a:gd name="T99" fmla="*/ 62 h 113"/>
              <a:gd name="T100" fmla="*/ 51 w 102"/>
              <a:gd name="T101"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 h="113">
                <a:moveTo>
                  <a:pt x="56" y="63"/>
                </a:moveTo>
                <a:cubicBezTo>
                  <a:pt x="56" y="63"/>
                  <a:pt x="56" y="62"/>
                  <a:pt x="56" y="62"/>
                </a:cubicBezTo>
                <a:cubicBezTo>
                  <a:pt x="56" y="39"/>
                  <a:pt x="56" y="39"/>
                  <a:pt x="56" y="39"/>
                </a:cubicBezTo>
                <a:cubicBezTo>
                  <a:pt x="56" y="37"/>
                  <a:pt x="54" y="35"/>
                  <a:pt x="51" y="35"/>
                </a:cubicBezTo>
                <a:cubicBezTo>
                  <a:pt x="49" y="35"/>
                  <a:pt x="47" y="37"/>
                  <a:pt x="47" y="39"/>
                </a:cubicBezTo>
                <a:cubicBezTo>
                  <a:pt x="47" y="62"/>
                  <a:pt x="47" y="62"/>
                  <a:pt x="47" y="62"/>
                </a:cubicBezTo>
                <a:cubicBezTo>
                  <a:pt x="47" y="65"/>
                  <a:pt x="49" y="67"/>
                  <a:pt x="51" y="67"/>
                </a:cubicBezTo>
                <a:cubicBezTo>
                  <a:pt x="51" y="67"/>
                  <a:pt x="52" y="67"/>
                  <a:pt x="52" y="67"/>
                </a:cubicBezTo>
                <a:cubicBezTo>
                  <a:pt x="72" y="87"/>
                  <a:pt x="72" y="87"/>
                  <a:pt x="72" y="87"/>
                </a:cubicBezTo>
                <a:cubicBezTo>
                  <a:pt x="73" y="88"/>
                  <a:pt x="73" y="88"/>
                  <a:pt x="74" y="88"/>
                </a:cubicBezTo>
                <a:cubicBezTo>
                  <a:pt x="75" y="88"/>
                  <a:pt x="75" y="88"/>
                  <a:pt x="76" y="87"/>
                </a:cubicBezTo>
                <a:cubicBezTo>
                  <a:pt x="77" y="86"/>
                  <a:pt x="77" y="84"/>
                  <a:pt x="76" y="83"/>
                </a:cubicBezTo>
                <a:lnTo>
                  <a:pt x="56" y="63"/>
                </a:lnTo>
                <a:close/>
                <a:moveTo>
                  <a:pt x="83" y="22"/>
                </a:moveTo>
                <a:cubicBezTo>
                  <a:pt x="86" y="17"/>
                  <a:pt x="86" y="17"/>
                  <a:pt x="86" y="17"/>
                </a:cubicBezTo>
                <a:cubicBezTo>
                  <a:pt x="87" y="18"/>
                  <a:pt x="87" y="18"/>
                  <a:pt x="87" y="18"/>
                </a:cubicBezTo>
                <a:cubicBezTo>
                  <a:pt x="87" y="18"/>
                  <a:pt x="88" y="19"/>
                  <a:pt x="89" y="18"/>
                </a:cubicBezTo>
                <a:cubicBezTo>
                  <a:pt x="90" y="18"/>
                  <a:pt x="91" y="18"/>
                  <a:pt x="91" y="17"/>
                </a:cubicBezTo>
                <a:cubicBezTo>
                  <a:pt x="93" y="13"/>
                  <a:pt x="93" y="13"/>
                  <a:pt x="93" y="13"/>
                </a:cubicBezTo>
                <a:cubicBezTo>
                  <a:pt x="94" y="12"/>
                  <a:pt x="94" y="10"/>
                  <a:pt x="92" y="9"/>
                </a:cubicBezTo>
                <a:cubicBezTo>
                  <a:pt x="78" y="1"/>
                  <a:pt x="78" y="1"/>
                  <a:pt x="78" y="1"/>
                </a:cubicBezTo>
                <a:cubicBezTo>
                  <a:pt x="76" y="0"/>
                  <a:pt x="74" y="0"/>
                  <a:pt x="73" y="2"/>
                </a:cubicBezTo>
                <a:cubicBezTo>
                  <a:pt x="71" y="5"/>
                  <a:pt x="71" y="5"/>
                  <a:pt x="71" y="5"/>
                </a:cubicBezTo>
                <a:cubicBezTo>
                  <a:pt x="71" y="6"/>
                  <a:pt x="71" y="7"/>
                  <a:pt x="71" y="8"/>
                </a:cubicBezTo>
                <a:cubicBezTo>
                  <a:pt x="71" y="9"/>
                  <a:pt x="72" y="9"/>
                  <a:pt x="73" y="10"/>
                </a:cubicBezTo>
                <a:cubicBezTo>
                  <a:pt x="74" y="10"/>
                  <a:pt x="74" y="10"/>
                  <a:pt x="74" y="10"/>
                </a:cubicBezTo>
                <a:cubicBezTo>
                  <a:pt x="71" y="15"/>
                  <a:pt x="71" y="15"/>
                  <a:pt x="71" y="15"/>
                </a:cubicBezTo>
                <a:cubicBezTo>
                  <a:pt x="65" y="13"/>
                  <a:pt x="58" y="11"/>
                  <a:pt x="51" y="11"/>
                </a:cubicBezTo>
                <a:cubicBezTo>
                  <a:pt x="44" y="11"/>
                  <a:pt x="38" y="13"/>
                  <a:pt x="32" y="15"/>
                </a:cubicBezTo>
                <a:cubicBezTo>
                  <a:pt x="29" y="10"/>
                  <a:pt x="29" y="10"/>
                  <a:pt x="29" y="10"/>
                </a:cubicBezTo>
                <a:cubicBezTo>
                  <a:pt x="30" y="10"/>
                  <a:pt x="30" y="10"/>
                  <a:pt x="30" y="10"/>
                </a:cubicBezTo>
                <a:cubicBezTo>
                  <a:pt x="31" y="9"/>
                  <a:pt x="31" y="9"/>
                  <a:pt x="31" y="8"/>
                </a:cubicBezTo>
                <a:cubicBezTo>
                  <a:pt x="31" y="7"/>
                  <a:pt x="31" y="6"/>
                  <a:pt x="31" y="5"/>
                </a:cubicBezTo>
                <a:cubicBezTo>
                  <a:pt x="29" y="2"/>
                  <a:pt x="29" y="2"/>
                  <a:pt x="29" y="2"/>
                </a:cubicBezTo>
                <a:cubicBezTo>
                  <a:pt x="28" y="0"/>
                  <a:pt x="26" y="0"/>
                  <a:pt x="24" y="1"/>
                </a:cubicBezTo>
                <a:cubicBezTo>
                  <a:pt x="10" y="9"/>
                  <a:pt x="10" y="9"/>
                  <a:pt x="10" y="9"/>
                </a:cubicBezTo>
                <a:cubicBezTo>
                  <a:pt x="9" y="10"/>
                  <a:pt x="8" y="12"/>
                  <a:pt x="9" y="13"/>
                </a:cubicBezTo>
                <a:cubicBezTo>
                  <a:pt x="11" y="17"/>
                  <a:pt x="11" y="17"/>
                  <a:pt x="11" y="17"/>
                </a:cubicBezTo>
                <a:cubicBezTo>
                  <a:pt x="12" y="18"/>
                  <a:pt x="12" y="18"/>
                  <a:pt x="13" y="18"/>
                </a:cubicBezTo>
                <a:cubicBezTo>
                  <a:pt x="14" y="19"/>
                  <a:pt x="15" y="18"/>
                  <a:pt x="16" y="18"/>
                </a:cubicBezTo>
                <a:cubicBezTo>
                  <a:pt x="17" y="17"/>
                  <a:pt x="17" y="17"/>
                  <a:pt x="17" y="17"/>
                </a:cubicBezTo>
                <a:cubicBezTo>
                  <a:pt x="20" y="22"/>
                  <a:pt x="20" y="22"/>
                  <a:pt x="20" y="22"/>
                </a:cubicBezTo>
                <a:cubicBezTo>
                  <a:pt x="8" y="32"/>
                  <a:pt x="0" y="46"/>
                  <a:pt x="0" y="62"/>
                </a:cubicBezTo>
                <a:cubicBezTo>
                  <a:pt x="0" y="90"/>
                  <a:pt x="23" y="113"/>
                  <a:pt x="51" y="113"/>
                </a:cubicBezTo>
                <a:cubicBezTo>
                  <a:pt x="79" y="113"/>
                  <a:pt x="102" y="90"/>
                  <a:pt x="102" y="62"/>
                </a:cubicBezTo>
                <a:cubicBezTo>
                  <a:pt x="102" y="46"/>
                  <a:pt x="94" y="32"/>
                  <a:pt x="83" y="22"/>
                </a:cubicBezTo>
                <a:close/>
                <a:moveTo>
                  <a:pt x="51" y="103"/>
                </a:moveTo>
                <a:cubicBezTo>
                  <a:pt x="28" y="103"/>
                  <a:pt x="10" y="85"/>
                  <a:pt x="10" y="62"/>
                </a:cubicBezTo>
                <a:cubicBezTo>
                  <a:pt x="10" y="40"/>
                  <a:pt x="28" y="21"/>
                  <a:pt x="51" y="21"/>
                </a:cubicBezTo>
                <a:cubicBezTo>
                  <a:pt x="74" y="21"/>
                  <a:pt x="92" y="40"/>
                  <a:pt x="92" y="62"/>
                </a:cubicBezTo>
                <a:cubicBezTo>
                  <a:pt x="92" y="85"/>
                  <a:pt x="74" y="103"/>
                  <a:pt x="51" y="10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315"/>
          <p:cNvSpPr>
            <a:spLocks/>
          </p:cNvSpPr>
          <p:nvPr/>
        </p:nvSpPr>
        <p:spPr bwMode="auto">
          <a:xfrm>
            <a:off x="766763" y="2108990"/>
            <a:ext cx="2274888" cy="552450"/>
          </a:xfrm>
          <a:custGeom>
            <a:avLst/>
            <a:gdLst>
              <a:gd name="T0" fmla="*/ 0 w 1433"/>
              <a:gd name="T1" fmla="*/ 0 h 348"/>
              <a:gd name="T2" fmla="*/ 1085 w 1433"/>
              <a:gd name="T3" fmla="*/ 0 h 348"/>
              <a:gd name="T4" fmla="*/ 1433 w 1433"/>
              <a:gd name="T5" fmla="*/ 348 h 348"/>
            </a:gdLst>
            <a:ahLst/>
            <a:cxnLst>
              <a:cxn ang="0">
                <a:pos x="T0" y="T1"/>
              </a:cxn>
              <a:cxn ang="0">
                <a:pos x="T2" y="T3"/>
              </a:cxn>
              <a:cxn ang="0">
                <a:pos x="T4" y="T5"/>
              </a:cxn>
            </a:cxnLst>
            <a:rect l="0" t="0" r="r" b="b"/>
            <a:pathLst>
              <a:path w="1433" h="348">
                <a:moveTo>
                  <a:pt x="0" y="0"/>
                </a:moveTo>
                <a:lnTo>
                  <a:pt x="1085" y="0"/>
                </a:lnTo>
                <a:lnTo>
                  <a:pt x="1433" y="348"/>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316"/>
          <p:cNvSpPr>
            <a:spLocks/>
          </p:cNvSpPr>
          <p:nvPr/>
        </p:nvSpPr>
        <p:spPr bwMode="auto">
          <a:xfrm>
            <a:off x="766763" y="5510305"/>
            <a:ext cx="2513013" cy="311150"/>
          </a:xfrm>
          <a:custGeom>
            <a:avLst/>
            <a:gdLst>
              <a:gd name="T0" fmla="*/ 0 w 1583"/>
              <a:gd name="T1" fmla="*/ 196 h 196"/>
              <a:gd name="T2" fmla="*/ 1385 w 1583"/>
              <a:gd name="T3" fmla="*/ 196 h 196"/>
              <a:gd name="T4" fmla="*/ 1583 w 1583"/>
              <a:gd name="T5" fmla="*/ 0 h 196"/>
            </a:gdLst>
            <a:ahLst/>
            <a:cxnLst>
              <a:cxn ang="0">
                <a:pos x="T0" y="T1"/>
              </a:cxn>
              <a:cxn ang="0">
                <a:pos x="T2" y="T3"/>
              </a:cxn>
              <a:cxn ang="0">
                <a:pos x="T4" y="T5"/>
              </a:cxn>
            </a:cxnLst>
            <a:rect l="0" t="0" r="r" b="b"/>
            <a:pathLst>
              <a:path w="1583" h="196">
                <a:moveTo>
                  <a:pt x="0" y="196"/>
                </a:moveTo>
                <a:lnTo>
                  <a:pt x="1385" y="196"/>
                </a:lnTo>
                <a:lnTo>
                  <a:pt x="1583"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317"/>
          <p:cNvSpPr>
            <a:spLocks/>
          </p:cNvSpPr>
          <p:nvPr/>
        </p:nvSpPr>
        <p:spPr bwMode="auto">
          <a:xfrm>
            <a:off x="6102351" y="5269005"/>
            <a:ext cx="2274888" cy="552450"/>
          </a:xfrm>
          <a:custGeom>
            <a:avLst/>
            <a:gdLst>
              <a:gd name="T0" fmla="*/ 1433 w 1433"/>
              <a:gd name="T1" fmla="*/ 348 h 348"/>
              <a:gd name="T2" fmla="*/ 348 w 1433"/>
              <a:gd name="T3" fmla="*/ 348 h 348"/>
              <a:gd name="T4" fmla="*/ 0 w 1433"/>
              <a:gd name="T5" fmla="*/ 0 h 348"/>
            </a:gdLst>
            <a:ahLst/>
            <a:cxnLst>
              <a:cxn ang="0">
                <a:pos x="T0" y="T1"/>
              </a:cxn>
              <a:cxn ang="0">
                <a:pos x="T2" y="T3"/>
              </a:cxn>
              <a:cxn ang="0">
                <a:pos x="T4" y="T5"/>
              </a:cxn>
            </a:cxnLst>
            <a:rect l="0" t="0" r="r" b="b"/>
            <a:pathLst>
              <a:path w="1433" h="348">
                <a:moveTo>
                  <a:pt x="1433" y="348"/>
                </a:moveTo>
                <a:lnTo>
                  <a:pt x="348" y="348"/>
                </a:lnTo>
                <a:lnTo>
                  <a:pt x="0"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318"/>
          <p:cNvSpPr>
            <a:spLocks/>
          </p:cNvSpPr>
          <p:nvPr/>
        </p:nvSpPr>
        <p:spPr bwMode="auto">
          <a:xfrm>
            <a:off x="5873751" y="2108990"/>
            <a:ext cx="2503488" cy="323850"/>
          </a:xfrm>
          <a:custGeom>
            <a:avLst/>
            <a:gdLst>
              <a:gd name="T0" fmla="*/ 1577 w 1577"/>
              <a:gd name="T1" fmla="*/ 0 h 204"/>
              <a:gd name="T2" fmla="*/ 204 w 1577"/>
              <a:gd name="T3" fmla="*/ 0 h 204"/>
              <a:gd name="T4" fmla="*/ 0 w 1577"/>
              <a:gd name="T5" fmla="*/ 204 h 204"/>
            </a:gdLst>
            <a:ahLst/>
            <a:cxnLst>
              <a:cxn ang="0">
                <a:pos x="T0" y="T1"/>
              </a:cxn>
              <a:cxn ang="0">
                <a:pos x="T2" y="T3"/>
              </a:cxn>
              <a:cxn ang="0">
                <a:pos x="T4" y="T5"/>
              </a:cxn>
            </a:cxnLst>
            <a:rect l="0" t="0" r="r" b="b"/>
            <a:pathLst>
              <a:path w="1577" h="204">
                <a:moveTo>
                  <a:pt x="1577" y="0"/>
                </a:moveTo>
                <a:lnTo>
                  <a:pt x="204" y="0"/>
                </a:lnTo>
                <a:lnTo>
                  <a:pt x="0" y="204"/>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3244429" y="4333617"/>
            <a:ext cx="1281272" cy="1091945"/>
            <a:chOff x="3018723" y="2730524"/>
            <a:chExt cx="1281272" cy="1091945"/>
          </a:xfrm>
        </p:grpSpPr>
        <p:sp>
          <p:nvSpPr>
            <p:cNvPr id="27" name="TextBox 26"/>
            <p:cNvSpPr txBox="1">
              <a:spLocks/>
            </p:cNvSpPr>
            <p:nvPr/>
          </p:nvSpPr>
          <p:spPr>
            <a:xfrm>
              <a:off x="3018723" y="2730524"/>
              <a:ext cx="1281272" cy="492443"/>
            </a:xfrm>
            <a:prstGeom prst="rect">
              <a:avLst/>
            </a:prstGeom>
            <a:noFill/>
          </p:spPr>
          <p:txBody>
            <a:bodyPr wrap="square" lIns="0" tIns="0" rIns="0" bIns="0" rtlCol="0">
              <a:spAutoFit/>
            </a:bodyPr>
            <a:lstStyle/>
            <a:p>
              <a:pPr algn="ctr"/>
              <a:r>
                <a:rPr lang="en-US" sz="1600" b="1" smtClean="0">
                  <a:solidFill>
                    <a:schemeClr val="tx2"/>
                  </a:solidFill>
                </a:rPr>
                <a:t>Dummy</a:t>
              </a:r>
            </a:p>
            <a:p>
              <a:pPr algn="ctr"/>
              <a:r>
                <a:rPr lang="en-US" sz="1600" b="1" smtClean="0">
                  <a:solidFill>
                    <a:schemeClr val="tx2"/>
                  </a:solidFill>
                </a:rPr>
                <a:t>Title</a:t>
              </a:r>
              <a:endParaRPr lang="en-US" sz="1600" b="1">
                <a:solidFill>
                  <a:schemeClr val="tx2"/>
                </a:solidFill>
              </a:endParaRPr>
            </a:p>
          </p:txBody>
        </p:sp>
        <p:sp>
          <p:nvSpPr>
            <p:cNvPr id="28" name="TextBox 27"/>
            <p:cNvSpPr txBox="1">
              <a:spLocks/>
            </p:cNvSpPr>
            <p:nvPr/>
          </p:nvSpPr>
          <p:spPr>
            <a:xfrm>
              <a:off x="3018723" y="3283860"/>
              <a:ext cx="1281272" cy="538609"/>
            </a:xfrm>
            <a:prstGeom prst="rect">
              <a:avLst/>
            </a:prstGeom>
            <a:noFill/>
          </p:spPr>
          <p:txBody>
            <a:bodyPr wrap="square" lIns="0" tIns="0" rIns="0" bIns="0" rtlCol="0">
              <a:spAutoFit/>
            </a:bodyPr>
            <a:lstStyle/>
            <a:p>
              <a:pPr algn="ctr">
                <a:lnSpc>
                  <a:spcPts val="1400"/>
                </a:lnSpc>
              </a:pPr>
              <a:r>
                <a:rPr lang="es-ES" sz="1000">
                  <a:solidFill>
                    <a:schemeClr val="tx2"/>
                  </a:solidFill>
                </a:rPr>
                <a:t>Aenean commodo </a:t>
              </a:r>
            </a:p>
            <a:p>
              <a:pPr algn="ctr">
                <a:lnSpc>
                  <a:spcPts val="1400"/>
                </a:lnSpc>
              </a:pPr>
              <a:r>
                <a:rPr lang="es-ES" sz="1000">
                  <a:solidFill>
                    <a:schemeClr val="tx2"/>
                  </a:solidFill>
                </a:rPr>
                <a:t>ligula eget dolor. Aenean massa.</a:t>
              </a:r>
              <a:endParaRPr lang="en-US" sz="1000">
                <a:solidFill>
                  <a:schemeClr val="tx2"/>
                </a:solidFill>
              </a:endParaRPr>
            </a:p>
          </p:txBody>
        </p:sp>
      </p:grpSp>
      <p:grpSp>
        <p:nvGrpSpPr>
          <p:cNvPr id="29" name="Group 28"/>
          <p:cNvGrpSpPr/>
          <p:nvPr/>
        </p:nvGrpSpPr>
        <p:grpSpPr>
          <a:xfrm>
            <a:off x="4841733" y="4107910"/>
            <a:ext cx="1281272" cy="1091945"/>
            <a:chOff x="3018723" y="2730524"/>
            <a:chExt cx="1281272" cy="1091945"/>
          </a:xfrm>
        </p:grpSpPr>
        <p:sp>
          <p:nvSpPr>
            <p:cNvPr id="30" name="TextBox 29"/>
            <p:cNvSpPr txBox="1">
              <a:spLocks/>
            </p:cNvSpPr>
            <p:nvPr/>
          </p:nvSpPr>
          <p:spPr>
            <a:xfrm>
              <a:off x="3018723" y="2730524"/>
              <a:ext cx="1281272" cy="492443"/>
            </a:xfrm>
            <a:prstGeom prst="rect">
              <a:avLst/>
            </a:prstGeom>
            <a:noFill/>
          </p:spPr>
          <p:txBody>
            <a:bodyPr wrap="square" lIns="0" tIns="0" rIns="0" bIns="0" rtlCol="0">
              <a:spAutoFit/>
            </a:bodyPr>
            <a:lstStyle/>
            <a:p>
              <a:pPr algn="ctr"/>
              <a:r>
                <a:rPr lang="en-US" sz="1600" b="1" smtClean="0">
                  <a:solidFill>
                    <a:schemeClr val="tx2"/>
                  </a:solidFill>
                </a:rPr>
                <a:t>Dummy</a:t>
              </a:r>
            </a:p>
            <a:p>
              <a:pPr algn="ctr"/>
              <a:r>
                <a:rPr lang="en-US" sz="1600" b="1" smtClean="0">
                  <a:solidFill>
                    <a:schemeClr val="tx2"/>
                  </a:solidFill>
                </a:rPr>
                <a:t>Title</a:t>
              </a:r>
              <a:endParaRPr lang="en-US" sz="1600" b="1">
                <a:solidFill>
                  <a:schemeClr val="tx2"/>
                </a:solidFill>
              </a:endParaRPr>
            </a:p>
          </p:txBody>
        </p:sp>
        <p:sp>
          <p:nvSpPr>
            <p:cNvPr id="31" name="TextBox 30"/>
            <p:cNvSpPr txBox="1">
              <a:spLocks/>
            </p:cNvSpPr>
            <p:nvPr/>
          </p:nvSpPr>
          <p:spPr>
            <a:xfrm>
              <a:off x="3018723" y="3283860"/>
              <a:ext cx="1281272" cy="538609"/>
            </a:xfrm>
            <a:prstGeom prst="rect">
              <a:avLst/>
            </a:prstGeom>
            <a:noFill/>
          </p:spPr>
          <p:txBody>
            <a:bodyPr wrap="square" lIns="0" tIns="0" rIns="0" bIns="0" rtlCol="0">
              <a:spAutoFit/>
            </a:bodyPr>
            <a:lstStyle/>
            <a:p>
              <a:pPr algn="ctr">
                <a:lnSpc>
                  <a:spcPts val="1400"/>
                </a:lnSpc>
              </a:pPr>
              <a:r>
                <a:rPr lang="es-ES" sz="1000">
                  <a:solidFill>
                    <a:schemeClr val="tx2"/>
                  </a:solidFill>
                </a:rPr>
                <a:t>Aenean commodo </a:t>
              </a:r>
            </a:p>
            <a:p>
              <a:pPr algn="ctr">
                <a:lnSpc>
                  <a:spcPts val="1400"/>
                </a:lnSpc>
              </a:pPr>
              <a:r>
                <a:rPr lang="es-ES" sz="1000">
                  <a:solidFill>
                    <a:schemeClr val="tx2"/>
                  </a:solidFill>
                </a:rPr>
                <a:t>ligula eget dolor. Aenean massa.</a:t>
              </a:r>
              <a:endParaRPr lang="en-US" sz="1000">
                <a:solidFill>
                  <a:schemeClr val="tx2"/>
                </a:solidFill>
              </a:endParaRPr>
            </a:p>
          </p:txBody>
        </p:sp>
      </p:grpSp>
      <p:grpSp>
        <p:nvGrpSpPr>
          <p:cNvPr id="22" name="Group 21"/>
          <p:cNvGrpSpPr/>
          <p:nvPr/>
        </p:nvGrpSpPr>
        <p:grpSpPr>
          <a:xfrm>
            <a:off x="3018723" y="2730524"/>
            <a:ext cx="1281272" cy="1091945"/>
            <a:chOff x="3018723" y="2730524"/>
            <a:chExt cx="1281272" cy="1091945"/>
          </a:xfrm>
        </p:grpSpPr>
        <p:sp>
          <p:nvSpPr>
            <p:cNvPr id="20" name="TextBox 19"/>
            <p:cNvSpPr txBox="1">
              <a:spLocks/>
            </p:cNvSpPr>
            <p:nvPr/>
          </p:nvSpPr>
          <p:spPr>
            <a:xfrm>
              <a:off x="3018723" y="2730524"/>
              <a:ext cx="1281272" cy="492443"/>
            </a:xfrm>
            <a:prstGeom prst="rect">
              <a:avLst/>
            </a:prstGeom>
            <a:noFill/>
          </p:spPr>
          <p:txBody>
            <a:bodyPr wrap="square" lIns="0" tIns="0" rIns="0" bIns="0" rtlCol="0">
              <a:spAutoFit/>
            </a:bodyPr>
            <a:lstStyle/>
            <a:p>
              <a:pPr algn="ctr"/>
              <a:r>
                <a:rPr lang="en-US" sz="1600" b="1" smtClean="0">
                  <a:solidFill>
                    <a:schemeClr val="tx2"/>
                  </a:solidFill>
                </a:rPr>
                <a:t>Dummy</a:t>
              </a:r>
            </a:p>
            <a:p>
              <a:pPr algn="ctr"/>
              <a:r>
                <a:rPr lang="en-US" sz="1600" b="1" smtClean="0">
                  <a:solidFill>
                    <a:schemeClr val="tx2"/>
                  </a:solidFill>
                </a:rPr>
                <a:t>Title</a:t>
              </a:r>
              <a:endParaRPr lang="en-US" sz="1600" b="1">
                <a:solidFill>
                  <a:schemeClr val="tx2"/>
                </a:solidFill>
              </a:endParaRPr>
            </a:p>
          </p:txBody>
        </p:sp>
        <p:sp>
          <p:nvSpPr>
            <p:cNvPr id="21" name="TextBox 20"/>
            <p:cNvSpPr txBox="1">
              <a:spLocks/>
            </p:cNvSpPr>
            <p:nvPr/>
          </p:nvSpPr>
          <p:spPr>
            <a:xfrm>
              <a:off x="3018723" y="3283860"/>
              <a:ext cx="1281272" cy="538609"/>
            </a:xfrm>
            <a:prstGeom prst="rect">
              <a:avLst/>
            </a:prstGeom>
            <a:noFill/>
          </p:spPr>
          <p:txBody>
            <a:bodyPr wrap="square" lIns="0" tIns="0" rIns="0" bIns="0" rtlCol="0">
              <a:spAutoFit/>
            </a:bodyPr>
            <a:lstStyle/>
            <a:p>
              <a:pPr algn="ctr">
                <a:lnSpc>
                  <a:spcPts val="1400"/>
                </a:lnSpc>
              </a:pPr>
              <a:r>
                <a:rPr lang="es-ES" sz="1000">
                  <a:solidFill>
                    <a:schemeClr val="tx2"/>
                  </a:solidFill>
                </a:rPr>
                <a:t>Aenean commodo </a:t>
              </a:r>
            </a:p>
            <a:p>
              <a:pPr algn="ctr">
                <a:lnSpc>
                  <a:spcPts val="1400"/>
                </a:lnSpc>
              </a:pPr>
              <a:r>
                <a:rPr lang="es-ES" sz="1000">
                  <a:solidFill>
                    <a:schemeClr val="tx2"/>
                  </a:solidFill>
                </a:rPr>
                <a:t>ligula eget dolor. Aenean massa.</a:t>
              </a:r>
              <a:endParaRPr lang="en-US" sz="1000">
                <a:solidFill>
                  <a:schemeClr val="tx2"/>
                </a:solidFill>
              </a:endParaRPr>
            </a:p>
          </p:txBody>
        </p:sp>
      </p:grpSp>
      <p:grpSp>
        <p:nvGrpSpPr>
          <p:cNvPr id="23" name="Group 22"/>
          <p:cNvGrpSpPr/>
          <p:nvPr/>
        </p:nvGrpSpPr>
        <p:grpSpPr>
          <a:xfrm>
            <a:off x="4616027" y="2504817"/>
            <a:ext cx="1281272" cy="1091945"/>
            <a:chOff x="3018723" y="2730524"/>
            <a:chExt cx="1281272" cy="1091945"/>
          </a:xfrm>
        </p:grpSpPr>
        <p:sp>
          <p:nvSpPr>
            <p:cNvPr id="24" name="TextBox 23"/>
            <p:cNvSpPr txBox="1">
              <a:spLocks/>
            </p:cNvSpPr>
            <p:nvPr/>
          </p:nvSpPr>
          <p:spPr>
            <a:xfrm>
              <a:off x="3018723" y="2730524"/>
              <a:ext cx="1281272" cy="492443"/>
            </a:xfrm>
            <a:prstGeom prst="rect">
              <a:avLst/>
            </a:prstGeom>
            <a:noFill/>
          </p:spPr>
          <p:txBody>
            <a:bodyPr wrap="square" lIns="0" tIns="0" rIns="0" bIns="0" rtlCol="0">
              <a:spAutoFit/>
            </a:bodyPr>
            <a:lstStyle/>
            <a:p>
              <a:pPr algn="ctr"/>
              <a:r>
                <a:rPr lang="en-US" sz="1600" b="1" smtClean="0">
                  <a:solidFill>
                    <a:schemeClr val="tx2"/>
                  </a:solidFill>
                </a:rPr>
                <a:t>Dummy</a:t>
              </a:r>
            </a:p>
            <a:p>
              <a:pPr algn="ctr"/>
              <a:r>
                <a:rPr lang="en-US" sz="1600" b="1" smtClean="0">
                  <a:solidFill>
                    <a:schemeClr val="tx2"/>
                  </a:solidFill>
                </a:rPr>
                <a:t>Title</a:t>
              </a:r>
              <a:endParaRPr lang="en-US" sz="1600" b="1">
                <a:solidFill>
                  <a:schemeClr val="tx2"/>
                </a:solidFill>
              </a:endParaRPr>
            </a:p>
          </p:txBody>
        </p:sp>
        <p:sp>
          <p:nvSpPr>
            <p:cNvPr id="25" name="TextBox 24"/>
            <p:cNvSpPr txBox="1">
              <a:spLocks/>
            </p:cNvSpPr>
            <p:nvPr/>
          </p:nvSpPr>
          <p:spPr>
            <a:xfrm>
              <a:off x="3018723" y="3283860"/>
              <a:ext cx="1281272" cy="538609"/>
            </a:xfrm>
            <a:prstGeom prst="rect">
              <a:avLst/>
            </a:prstGeom>
            <a:noFill/>
          </p:spPr>
          <p:txBody>
            <a:bodyPr wrap="square" lIns="0" tIns="0" rIns="0" bIns="0" rtlCol="0">
              <a:spAutoFit/>
            </a:bodyPr>
            <a:lstStyle/>
            <a:p>
              <a:pPr algn="ctr">
                <a:lnSpc>
                  <a:spcPts val="1400"/>
                </a:lnSpc>
              </a:pPr>
              <a:r>
                <a:rPr lang="es-ES" sz="1000">
                  <a:solidFill>
                    <a:schemeClr val="tx2"/>
                  </a:solidFill>
                </a:rPr>
                <a:t>Aenean commodo </a:t>
              </a:r>
            </a:p>
            <a:p>
              <a:pPr algn="ctr">
                <a:lnSpc>
                  <a:spcPts val="1400"/>
                </a:lnSpc>
              </a:pPr>
              <a:r>
                <a:rPr lang="es-ES" sz="1000">
                  <a:solidFill>
                    <a:schemeClr val="tx2"/>
                  </a:solidFill>
                </a:rPr>
                <a:t>ligula eget dolor. Aenean massa.</a:t>
              </a:r>
              <a:endParaRPr lang="en-US" sz="1000">
                <a:solidFill>
                  <a:schemeClr val="tx2"/>
                </a:solidFill>
              </a:endParaRPr>
            </a:p>
          </p:txBody>
        </p:sp>
      </p:grpSp>
    </p:spTree>
    <p:extLst>
      <p:ext uri="{BB962C8B-B14F-4D97-AF65-F5344CB8AC3E}">
        <p14:creationId xmlns:p14="http://schemas.microsoft.com/office/powerpoint/2010/main" val="2980094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Circulation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13</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sp>
        <p:nvSpPr>
          <p:cNvPr id="7" name="Freeform 211"/>
          <p:cNvSpPr>
            <a:spLocks/>
          </p:cNvSpPr>
          <p:nvPr/>
        </p:nvSpPr>
        <p:spPr bwMode="auto">
          <a:xfrm>
            <a:off x="1039813" y="1908175"/>
            <a:ext cx="2992438" cy="1981200"/>
          </a:xfrm>
          <a:custGeom>
            <a:avLst/>
            <a:gdLst>
              <a:gd name="T0" fmla="*/ 864 w 943"/>
              <a:gd name="T1" fmla="*/ 125 h 624"/>
              <a:gd name="T2" fmla="*/ 864 w 943"/>
              <a:gd name="T3" fmla="*/ 86 h 624"/>
              <a:gd name="T4" fmla="*/ 161 w 943"/>
              <a:gd name="T5" fmla="*/ 86 h 624"/>
              <a:gd name="T6" fmla="*/ 48 w 943"/>
              <a:gd name="T7" fmla="*/ 198 h 624"/>
              <a:gd name="T8" fmla="*/ 48 w 943"/>
              <a:gd name="T9" fmla="*/ 624 h 624"/>
              <a:gd name="T10" fmla="*/ 0 w 943"/>
              <a:gd name="T11" fmla="*/ 624 h 624"/>
              <a:gd name="T12" fmla="*/ 0 w 943"/>
              <a:gd name="T13" fmla="*/ 198 h 624"/>
              <a:gd name="T14" fmla="*/ 161 w 943"/>
              <a:gd name="T15" fmla="*/ 38 h 624"/>
              <a:gd name="T16" fmla="*/ 864 w 943"/>
              <a:gd name="T17" fmla="*/ 38 h 624"/>
              <a:gd name="T18" fmla="*/ 864 w 943"/>
              <a:gd name="T19" fmla="*/ 0 h 624"/>
              <a:gd name="T20" fmla="*/ 943 w 943"/>
              <a:gd name="T21" fmla="*/ 62 h 624"/>
              <a:gd name="T22" fmla="*/ 864 w 943"/>
              <a:gd name="T23" fmla="*/ 125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624">
                <a:moveTo>
                  <a:pt x="864" y="125"/>
                </a:moveTo>
                <a:cubicBezTo>
                  <a:pt x="864" y="86"/>
                  <a:pt x="864" y="86"/>
                  <a:pt x="864" y="86"/>
                </a:cubicBezTo>
                <a:cubicBezTo>
                  <a:pt x="161" y="86"/>
                  <a:pt x="161" y="86"/>
                  <a:pt x="161" y="86"/>
                </a:cubicBezTo>
                <a:cubicBezTo>
                  <a:pt x="99" y="86"/>
                  <a:pt x="48" y="137"/>
                  <a:pt x="48" y="198"/>
                </a:cubicBezTo>
                <a:cubicBezTo>
                  <a:pt x="48" y="624"/>
                  <a:pt x="48" y="624"/>
                  <a:pt x="48" y="624"/>
                </a:cubicBezTo>
                <a:cubicBezTo>
                  <a:pt x="0" y="624"/>
                  <a:pt x="0" y="624"/>
                  <a:pt x="0" y="624"/>
                </a:cubicBezTo>
                <a:cubicBezTo>
                  <a:pt x="0" y="198"/>
                  <a:pt x="0" y="198"/>
                  <a:pt x="0" y="198"/>
                </a:cubicBezTo>
                <a:cubicBezTo>
                  <a:pt x="0" y="110"/>
                  <a:pt x="72" y="38"/>
                  <a:pt x="161" y="38"/>
                </a:cubicBezTo>
                <a:cubicBezTo>
                  <a:pt x="864" y="38"/>
                  <a:pt x="864" y="38"/>
                  <a:pt x="864" y="38"/>
                </a:cubicBezTo>
                <a:cubicBezTo>
                  <a:pt x="864" y="0"/>
                  <a:pt x="864" y="0"/>
                  <a:pt x="864" y="0"/>
                </a:cubicBezTo>
                <a:cubicBezTo>
                  <a:pt x="943" y="62"/>
                  <a:pt x="943" y="62"/>
                  <a:pt x="943" y="62"/>
                </a:cubicBezTo>
                <a:lnTo>
                  <a:pt x="864" y="1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212"/>
          <p:cNvSpPr>
            <a:spLocks/>
          </p:cNvSpPr>
          <p:nvPr/>
        </p:nvSpPr>
        <p:spPr bwMode="auto">
          <a:xfrm>
            <a:off x="5111751" y="3889375"/>
            <a:ext cx="2992438" cy="1978025"/>
          </a:xfrm>
          <a:custGeom>
            <a:avLst/>
            <a:gdLst>
              <a:gd name="T0" fmla="*/ 943 w 943"/>
              <a:gd name="T1" fmla="*/ 0 h 623"/>
              <a:gd name="T2" fmla="*/ 943 w 943"/>
              <a:gd name="T3" fmla="*/ 425 h 623"/>
              <a:gd name="T4" fmla="*/ 782 w 943"/>
              <a:gd name="T5" fmla="*/ 585 h 623"/>
              <a:gd name="T6" fmla="*/ 79 w 943"/>
              <a:gd name="T7" fmla="*/ 585 h 623"/>
              <a:gd name="T8" fmla="*/ 79 w 943"/>
              <a:gd name="T9" fmla="*/ 623 h 623"/>
              <a:gd name="T10" fmla="*/ 0 w 943"/>
              <a:gd name="T11" fmla="*/ 561 h 623"/>
              <a:gd name="T12" fmla="*/ 79 w 943"/>
              <a:gd name="T13" fmla="*/ 498 h 623"/>
              <a:gd name="T14" fmla="*/ 79 w 943"/>
              <a:gd name="T15" fmla="*/ 537 h 623"/>
              <a:gd name="T16" fmla="*/ 782 w 943"/>
              <a:gd name="T17" fmla="*/ 537 h 623"/>
              <a:gd name="T18" fmla="*/ 895 w 943"/>
              <a:gd name="T19" fmla="*/ 425 h 623"/>
              <a:gd name="T20" fmla="*/ 895 w 943"/>
              <a:gd name="T21" fmla="*/ 0 h 623"/>
              <a:gd name="T22" fmla="*/ 943 w 943"/>
              <a:gd name="T23"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623">
                <a:moveTo>
                  <a:pt x="943" y="0"/>
                </a:moveTo>
                <a:cubicBezTo>
                  <a:pt x="943" y="425"/>
                  <a:pt x="943" y="425"/>
                  <a:pt x="943" y="425"/>
                </a:cubicBezTo>
                <a:cubicBezTo>
                  <a:pt x="943" y="513"/>
                  <a:pt x="871" y="585"/>
                  <a:pt x="782" y="585"/>
                </a:cubicBezTo>
                <a:cubicBezTo>
                  <a:pt x="79" y="585"/>
                  <a:pt x="79" y="585"/>
                  <a:pt x="79" y="585"/>
                </a:cubicBezTo>
                <a:cubicBezTo>
                  <a:pt x="79" y="623"/>
                  <a:pt x="79" y="623"/>
                  <a:pt x="79" y="623"/>
                </a:cubicBezTo>
                <a:cubicBezTo>
                  <a:pt x="0" y="561"/>
                  <a:pt x="0" y="561"/>
                  <a:pt x="0" y="561"/>
                </a:cubicBezTo>
                <a:cubicBezTo>
                  <a:pt x="79" y="498"/>
                  <a:pt x="79" y="498"/>
                  <a:pt x="79" y="498"/>
                </a:cubicBezTo>
                <a:cubicBezTo>
                  <a:pt x="79" y="537"/>
                  <a:pt x="79" y="537"/>
                  <a:pt x="79" y="537"/>
                </a:cubicBezTo>
                <a:cubicBezTo>
                  <a:pt x="782" y="537"/>
                  <a:pt x="782" y="537"/>
                  <a:pt x="782" y="537"/>
                </a:cubicBezTo>
                <a:cubicBezTo>
                  <a:pt x="844" y="537"/>
                  <a:pt x="895" y="487"/>
                  <a:pt x="895" y="425"/>
                </a:cubicBezTo>
                <a:cubicBezTo>
                  <a:pt x="895" y="0"/>
                  <a:pt x="895" y="0"/>
                  <a:pt x="895" y="0"/>
                </a:cubicBezTo>
                <a:lnTo>
                  <a:pt x="94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213"/>
          <p:cNvSpPr>
            <a:spLocks/>
          </p:cNvSpPr>
          <p:nvPr/>
        </p:nvSpPr>
        <p:spPr bwMode="auto">
          <a:xfrm>
            <a:off x="4572001" y="2028825"/>
            <a:ext cx="3652838" cy="1317625"/>
          </a:xfrm>
          <a:custGeom>
            <a:avLst/>
            <a:gdLst>
              <a:gd name="T0" fmla="*/ 1151 w 1151"/>
              <a:gd name="T1" fmla="*/ 336 h 415"/>
              <a:gd name="T2" fmla="*/ 1089 w 1151"/>
              <a:gd name="T3" fmla="*/ 415 h 415"/>
              <a:gd name="T4" fmla="*/ 1026 w 1151"/>
              <a:gd name="T5" fmla="*/ 336 h 415"/>
              <a:gd name="T6" fmla="*/ 1065 w 1151"/>
              <a:gd name="T7" fmla="*/ 336 h 415"/>
              <a:gd name="T8" fmla="*/ 1065 w 1151"/>
              <a:gd name="T9" fmla="*/ 160 h 415"/>
              <a:gd name="T10" fmla="*/ 952 w 1151"/>
              <a:gd name="T11" fmla="*/ 48 h 415"/>
              <a:gd name="T12" fmla="*/ 0 w 1151"/>
              <a:gd name="T13" fmla="*/ 48 h 415"/>
              <a:gd name="T14" fmla="*/ 0 w 1151"/>
              <a:gd name="T15" fmla="*/ 0 h 415"/>
              <a:gd name="T16" fmla="*/ 952 w 1151"/>
              <a:gd name="T17" fmla="*/ 0 h 415"/>
              <a:gd name="T18" fmla="*/ 1113 w 1151"/>
              <a:gd name="T19" fmla="*/ 160 h 415"/>
              <a:gd name="T20" fmla="*/ 1113 w 1151"/>
              <a:gd name="T21" fmla="*/ 336 h 415"/>
              <a:gd name="T22" fmla="*/ 1151 w 1151"/>
              <a:gd name="T23" fmla="*/ 33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1" h="415">
                <a:moveTo>
                  <a:pt x="1151" y="336"/>
                </a:moveTo>
                <a:cubicBezTo>
                  <a:pt x="1089" y="415"/>
                  <a:pt x="1089" y="415"/>
                  <a:pt x="1089" y="415"/>
                </a:cubicBezTo>
                <a:cubicBezTo>
                  <a:pt x="1026" y="336"/>
                  <a:pt x="1026" y="336"/>
                  <a:pt x="1026" y="336"/>
                </a:cubicBezTo>
                <a:cubicBezTo>
                  <a:pt x="1065" y="336"/>
                  <a:pt x="1065" y="336"/>
                  <a:pt x="1065" y="336"/>
                </a:cubicBezTo>
                <a:cubicBezTo>
                  <a:pt x="1065" y="160"/>
                  <a:pt x="1065" y="160"/>
                  <a:pt x="1065" y="160"/>
                </a:cubicBezTo>
                <a:cubicBezTo>
                  <a:pt x="1065" y="99"/>
                  <a:pt x="1014" y="48"/>
                  <a:pt x="952" y="48"/>
                </a:cubicBezTo>
                <a:cubicBezTo>
                  <a:pt x="0" y="48"/>
                  <a:pt x="0" y="48"/>
                  <a:pt x="0" y="48"/>
                </a:cubicBezTo>
                <a:cubicBezTo>
                  <a:pt x="0" y="0"/>
                  <a:pt x="0" y="0"/>
                  <a:pt x="0" y="0"/>
                </a:cubicBezTo>
                <a:cubicBezTo>
                  <a:pt x="952" y="0"/>
                  <a:pt x="952" y="0"/>
                  <a:pt x="952" y="0"/>
                </a:cubicBezTo>
                <a:cubicBezTo>
                  <a:pt x="1041" y="0"/>
                  <a:pt x="1113" y="72"/>
                  <a:pt x="1113" y="160"/>
                </a:cubicBezTo>
                <a:cubicBezTo>
                  <a:pt x="1113" y="336"/>
                  <a:pt x="1113" y="336"/>
                  <a:pt x="1113" y="336"/>
                </a:cubicBezTo>
                <a:lnTo>
                  <a:pt x="1151" y="33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214"/>
          <p:cNvSpPr>
            <a:spLocks/>
          </p:cNvSpPr>
          <p:nvPr/>
        </p:nvSpPr>
        <p:spPr bwMode="auto">
          <a:xfrm>
            <a:off x="919163" y="4429125"/>
            <a:ext cx="3652838" cy="1317625"/>
          </a:xfrm>
          <a:custGeom>
            <a:avLst/>
            <a:gdLst>
              <a:gd name="T0" fmla="*/ 1151 w 1151"/>
              <a:gd name="T1" fmla="*/ 367 h 415"/>
              <a:gd name="T2" fmla="*/ 1151 w 1151"/>
              <a:gd name="T3" fmla="*/ 415 h 415"/>
              <a:gd name="T4" fmla="*/ 199 w 1151"/>
              <a:gd name="T5" fmla="*/ 415 h 415"/>
              <a:gd name="T6" fmla="*/ 38 w 1151"/>
              <a:gd name="T7" fmla="*/ 255 h 415"/>
              <a:gd name="T8" fmla="*/ 38 w 1151"/>
              <a:gd name="T9" fmla="*/ 79 h 415"/>
              <a:gd name="T10" fmla="*/ 0 w 1151"/>
              <a:gd name="T11" fmla="*/ 79 h 415"/>
              <a:gd name="T12" fmla="*/ 62 w 1151"/>
              <a:gd name="T13" fmla="*/ 0 h 415"/>
              <a:gd name="T14" fmla="*/ 125 w 1151"/>
              <a:gd name="T15" fmla="*/ 79 h 415"/>
              <a:gd name="T16" fmla="*/ 86 w 1151"/>
              <a:gd name="T17" fmla="*/ 79 h 415"/>
              <a:gd name="T18" fmla="*/ 86 w 1151"/>
              <a:gd name="T19" fmla="*/ 255 h 415"/>
              <a:gd name="T20" fmla="*/ 199 w 1151"/>
              <a:gd name="T21" fmla="*/ 367 h 415"/>
              <a:gd name="T22" fmla="*/ 1151 w 1151"/>
              <a:gd name="T23" fmla="*/ 36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1" h="415">
                <a:moveTo>
                  <a:pt x="1151" y="367"/>
                </a:moveTo>
                <a:cubicBezTo>
                  <a:pt x="1151" y="415"/>
                  <a:pt x="1151" y="415"/>
                  <a:pt x="1151" y="415"/>
                </a:cubicBezTo>
                <a:cubicBezTo>
                  <a:pt x="199" y="415"/>
                  <a:pt x="199" y="415"/>
                  <a:pt x="199" y="415"/>
                </a:cubicBezTo>
                <a:cubicBezTo>
                  <a:pt x="110" y="415"/>
                  <a:pt x="38" y="343"/>
                  <a:pt x="38" y="255"/>
                </a:cubicBezTo>
                <a:cubicBezTo>
                  <a:pt x="38" y="79"/>
                  <a:pt x="38" y="79"/>
                  <a:pt x="38" y="79"/>
                </a:cubicBezTo>
                <a:cubicBezTo>
                  <a:pt x="0" y="79"/>
                  <a:pt x="0" y="79"/>
                  <a:pt x="0" y="79"/>
                </a:cubicBezTo>
                <a:cubicBezTo>
                  <a:pt x="62" y="0"/>
                  <a:pt x="62" y="0"/>
                  <a:pt x="62" y="0"/>
                </a:cubicBezTo>
                <a:cubicBezTo>
                  <a:pt x="125" y="79"/>
                  <a:pt x="125" y="79"/>
                  <a:pt x="125" y="79"/>
                </a:cubicBezTo>
                <a:cubicBezTo>
                  <a:pt x="86" y="79"/>
                  <a:pt x="86" y="79"/>
                  <a:pt x="86" y="79"/>
                </a:cubicBezTo>
                <a:cubicBezTo>
                  <a:pt x="86" y="255"/>
                  <a:pt x="86" y="255"/>
                  <a:pt x="86" y="255"/>
                </a:cubicBezTo>
                <a:cubicBezTo>
                  <a:pt x="86" y="317"/>
                  <a:pt x="137" y="367"/>
                  <a:pt x="199" y="367"/>
                </a:cubicBezTo>
                <a:lnTo>
                  <a:pt x="1151" y="36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Oval 215"/>
          <p:cNvSpPr>
            <a:spLocks noChangeArrowheads="1"/>
          </p:cNvSpPr>
          <p:nvPr/>
        </p:nvSpPr>
        <p:spPr bwMode="auto">
          <a:xfrm>
            <a:off x="668338" y="3438525"/>
            <a:ext cx="898525" cy="8985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6"/>
          <p:cNvSpPr>
            <a:spLocks/>
          </p:cNvSpPr>
          <p:nvPr/>
        </p:nvSpPr>
        <p:spPr bwMode="auto">
          <a:xfrm>
            <a:off x="649288" y="3419475"/>
            <a:ext cx="936625" cy="936625"/>
          </a:xfrm>
          <a:custGeom>
            <a:avLst/>
            <a:gdLst>
              <a:gd name="T0" fmla="*/ 289 w 295"/>
              <a:gd name="T1" fmla="*/ 148 h 295"/>
              <a:gd name="T2" fmla="*/ 283 w 295"/>
              <a:gd name="T3" fmla="*/ 148 h 295"/>
              <a:gd name="T4" fmla="*/ 243 w 295"/>
              <a:gd name="T5" fmla="*/ 244 h 295"/>
              <a:gd name="T6" fmla="*/ 147 w 295"/>
              <a:gd name="T7" fmla="*/ 283 h 295"/>
              <a:gd name="T8" fmla="*/ 52 w 295"/>
              <a:gd name="T9" fmla="*/ 244 h 295"/>
              <a:gd name="T10" fmla="*/ 12 w 295"/>
              <a:gd name="T11" fmla="*/ 148 h 295"/>
              <a:gd name="T12" fmla="*/ 52 w 295"/>
              <a:gd name="T13" fmla="*/ 52 h 295"/>
              <a:gd name="T14" fmla="*/ 147 w 295"/>
              <a:gd name="T15" fmla="*/ 12 h 295"/>
              <a:gd name="T16" fmla="*/ 243 w 295"/>
              <a:gd name="T17" fmla="*/ 52 h 295"/>
              <a:gd name="T18" fmla="*/ 283 w 295"/>
              <a:gd name="T19" fmla="*/ 148 h 295"/>
              <a:gd name="T20" fmla="*/ 289 w 295"/>
              <a:gd name="T21" fmla="*/ 148 h 295"/>
              <a:gd name="T22" fmla="*/ 295 w 295"/>
              <a:gd name="T23" fmla="*/ 148 h 295"/>
              <a:gd name="T24" fmla="*/ 147 w 295"/>
              <a:gd name="T25" fmla="*/ 0 h 295"/>
              <a:gd name="T26" fmla="*/ 0 w 295"/>
              <a:gd name="T27" fmla="*/ 148 h 295"/>
              <a:gd name="T28" fmla="*/ 147 w 295"/>
              <a:gd name="T29" fmla="*/ 295 h 295"/>
              <a:gd name="T30" fmla="*/ 295 w 295"/>
              <a:gd name="T31" fmla="*/ 148 h 295"/>
              <a:gd name="T32" fmla="*/ 289 w 295"/>
              <a:gd name="T33" fmla="*/ 1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295">
                <a:moveTo>
                  <a:pt x="289" y="148"/>
                </a:moveTo>
                <a:cubicBezTo>
                  <a:pt x="283" y="148"/>
                  <a:pt x="283" y="148"/>
                  <a:pt x="283" y="148"/>
                </a:cubicBezTo>
                <a:cubicBezTo>
                  <a:pt x="283" y="185"/>
                  <a:pt x="268" y="219"/>
                  <a:pt x="243" y="244"/>
                </a:cubicBezTo>
                <a:cubicBezTo>
                  <a:pt x="219" y="268"/>
                  <a:pt x="185" y="283"/>
                  <a:pt x="147" y="283"/>
                </a:cubicBezTo>
                <a:cubicBezTo>
                  <a:pt x="110" y="283"/>
                  <a:pt x="76" y="268"/>
                  <a:pt x="52" y="244"/>
                </a:cubicBezTo>
                <a:cubicBezTo>
                  <a:pt x="27" y="219"/>
                  <a:pt x="12" y="185"/>
                  <a:pt x="12" y="148"/>
                </a:cubicBezTo>
                <a:cubicBezTo>
                  <a:pt x="12" y="110"/>
                  <a:pt x="27" y="76"/>
                  <a:pt x="52" y="52"/>
                </a:cubicBezTo>
                <a:cubicBezTo>
                  <a:pt x="76" y="27"/>
                  <a:pt x="110" y="12"/>
                  <a:pt x="147" y="12"/>
                </a:cubicBezTo>
                <a:cubicBezTo>
                  <a:pt x="185" y="12"/>
                  <a:pt x="219" y="27"/>
                  <a:pt x="243" y="52"/>
                </a:cubicBezTo>
                <a:cubicBezTo>
                  <a:pt x="268" y="76"/>
                  <a:pt x="283" y="110"/>
                  <a:pt x="283" y="148"/>
                </a:cubicBezTo>
                <a:cubicBezTo>
                  <a:pt x="289" y="148"/>
                  <a:pt x="289" y="148"/>
                  <a:pt x="289" y="148"/>
                </a:cubicBezTo>
                <a:cubicBezTo>
                  <a:pt x="295" y="148"/>
                  <a:pt x="295" y="148"/>
                  <a:pt x="295" y="148"/>
                </a:cubicBezTo>
                <a:cubicBezTo>
                  <a:pt x="295" y="66"/>
                  <a:pt x="229" y="0"/>
                  <a:pt x="147" y="0"/>
                </a:cubicBezTo>
                <a:cubicBezTo>
                  <a:pt x="66" y="0"/>
                  <a:pt x="0" y="66"/>
                  <a:pt x="0" y="148"/>
                </a:cubicBezTo>
                <a:cubicBezTo>
                  <a:pt x="0" y="229"/>
                  <a:pt x="66" y="295"/>
                  <a:pt x="147" y="295"/>
                </a:cubicBezTo>
                <a:cubicBezTo>
                  <a:pt x="229" y="295"/>
                  <a:pt x="295" y="229"/>
                  <a:pt x="295" y="148"/>
                </a:cubicBezTo>
                <a:lnTo>
                  <a:pt x="289" y="1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Oval 217"/>
          <p:cNvSpPr>
            <a:spLocks noChangeArrowheads="1"/>
          </p:cNvSpPr>
          <p:nvPr/>
        </p:nvSpPr>
        <p:spPr bwMode="auto">
          <a:xfrm>
            <a:off x="7577138" y="3438525"/>
            <a:ext cx="898525" cy="8985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18"/>
          <p:cNvSpPr>
            <a:spLocks/>
          </p:cNvSpPr>
          <p:nvPr/>
        </p:nvSpPr>
        <p:spPr bwMode="auto">
          <a:xfrm>
            <a:off x="7558088" y="3419475"/>
            <a:ext cx="936625" cy="936625"/>
          </a:xfrm>
          <a:custGeom>
            <a:avLst/>
            <a:gdLst>
              <a:gd name="T0" fmla="*/ 289 w 295"/>
              <a:gd name="T1" fmla="*/ 148 h 295"/>
              <a:gd name="T2" fmla="*/ 283 w 295"/>
              <a:gd name="T3" fmla="*/ 148 h 295"/>
              <a:gd name="T4" fmla="*/ 243 w 295"/>
              <a:gd name="T5" fmla="*/ 244 h 295"/>
              <a:gd name="T6" fmla="*/ 148 w 295"/>
              <a:gd name="T7" fmla="*/ 283 h 295"/>
              <a:gd name="T8" fmla="*/ 52 w 295"/>
              <a:gd name="T9" fmla="*/ 244 h 295"/>
              <a:gd name="T10" fmla="*/ 12 w 295"/>
              <a:gd name="T11" fmla="*/ 148 h 295"/>
              <a:gd name="T12" fmla="*/ 52 w 295"/>
              <a:gd name="T13" fmla="*/ 52 h 295"/>
              <a:gd name="T14" fmla="*/ 148 w 295"/>
              <a:gd name="T15" fmla="*/ 12 h 295"/>
              <a:gd name="T16" fmla="*/ 243 w 295"/>
              <a:gd name="T17" fmla="*/ 52 h 295"/>
              <a:gd name="T18" fmla="*/ 283 w 295"/>
              <a:gd name="T19" fmla="*/ 148 h 295"/>
              <a:gd name="T20" fmla="*/ 289 w 295"/>
              <a:gd name="T21" fmla="*/ 148 h 295"/>
              <a:gd name="T22" fmla="*/ 295 w 295"/>
              <a:gd name="T23" fmla="*/ 148 h 295"/>
              <a:gd name="T24" fmla="*/ 148 w 295"/>
              <a:gd name="T25" fmla="*/ 0 h 295"/>
              <a:gd name="T26" fmla="*/ 0 w 295"/>
              <a:gd name="T27" fmla="*/ 148 h 295"/>
              <a:gd name="T28" fmla="*/ 148 w 295"/>
              <a:gd name="T29" fmla="*/ 295 h 295"/>
              <a:gd name="T30" fmla="*/ 295 w 295"/>
              <a:gd name="T31" fmla="*/ 148 h 295"/>
              <a:gd name="T32" fmla="*/ 289 w 295"/>
              <a:gd name="T33" fmla="*/ 1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295">
                <a:moveTo>
                  <a:pt x="289" y="148"/>
                </a:moveTo>
                <a:cubicBezTo>
                  <a:pt x="283" y="148"/>
                  <a:pt x="283" y="148"/>
                  <a:pt x="283" y="148"/>
                </a:cubicBezTo>
                <a:cubicBezTo>
                  <a:pt x="283" y="185"/>
                  <a:pt x="268" y="219"/>
                  <a:pt x="243" y="244"/>
                </a:cubicBezTo>
                <a:cubicBezTo>
                  <a:pt x="219" y="268"/>
                  <a:pt x="185" y="283"/>
                  <a:pt x="148" y="283"/>
                </a:cubicBezTo>
                <a:cubicBezTo>
                  <a:pt x="110" y="283"/>
                  <a:pt x="76" y="268"/>
                  <a:pt x="52" y="244"/>
                </a:cubicBezTo>
                <a:cubicBezTo>
                  <a:pt x="27" y="219"/>
                  <a:pt x="12" y="185"/>
                  <a:pt x="12" y="148"/>
                </a:cubicBezTo>
                <a:cubicBezTo>
                  <a:pt x="12" y="110"/>
                  <a:pt x="27" y="76"/>
                  <a:pt x="52" y="52"/>
                </a:cubicBezTo>
                <a:cubicBezTo>
                  <a:pt x="76" y="27"/>
                  <a:pt x="110" y="12"/>
                  <a:pt x="148" y="12"/>
                </a:cubicBezTo>
                <a:cubicBezTo>
                  <a:pt x="185" y="12"/>
                  <a:pt x="219" y="27"/>
                  <a:pt x="243" y="52"/>
                </a:cubicBezTo>
                <a:cubicBezTo>
                  <a:pt x="268" y="76"/>
                  <a:pt x="283" y="110"/>
                  <a:pt x="283" y="148"/>
                </a:cubicBezTo>
                <a:cubicBezTo>
                  <a:pt x="289" y="148"/>
                  <a:pt x="289" y="148"/>
                  <a:pt x="289" y="148"/>
                </a:cubicBezTo>
                <a:cubicBezTo>
                  <a:pt x="295" y="148"/>
                  <a:pt x="295" y="148"/>
                  <a:pt x="295" y="148"/>
                </a:cubicBezTo>
                <a:cubicBezTo>
                  <a:pt x="295" y="66"/>
                  <a:pt x="229" y="0"/>
                  <a:pt x="148" y="0"/>
                </a:cubicBezTo>
                <a:cubicBezTo>
                  <a:pt x="66" y="0"/>
                  <a:pt x="0" y="66"/>
                  <a:pt x="0" y="148"/>
                </a:cubicBezTo>
                <a:cubicBezTo>
                  <a:pt x="0" y="229"/>
                  <a:pt x="66" y="295"/>
                  <a:pt x="148" y="295"/>
                </a:cubicBezTo>
                <a:cubicBezTo>
                  <a:pt x="229" y="295"/>
                  <a:pt x="295" y="229"/>
                  <a:pt x="295" y="148"/>
                </a:cubicBezTo>
                <a:lnTo>
                  <a:pt x="289" y="14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Oval 219"/>
          <p:cNvSpPr>
            <a:spLocks noChangeArrowheads="1"/>
          </p:cNvSpPr>
          <p:nvPr/>
        </p:nvSpPr>
        <p:spPr bwMode="auto">
          <a:xfrm>
            <a:off x="4121151" y="1657350"/>
            <a:ext cx="901700" cy="89852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20"/>
          <p:cNvSpPr>
            <a:spLocks/>
          </p:cNvSpPr>
          <p:nvPr/>
        </p:nvSpPr>
        <p:spPr bwMode="auto">
          <a:xfrm>
            <a:off x="4102101" y="1638300"/>
            <a:ext cx="939800" cy="936625"/>
          </a:xfrm>
          <a:custGeom>
            <a:avLst/>
            <a:gdLst>
              <a:gd name="T0" fmla="*/ 290 w 296"/>
              <a:gd name="T1" fmla="*/ 147 h 295"/>
              <a:gd name="T2" fmla="*/ 284 w 296"/>
              <a:gd name="T3" fmla="*/ 147 h 295"/>
              <a:gd name="T4" fmla="*/ 244 w 296"/>
              <a:gd name="T5" fmla="*/ 243 h 295"/>
              <a:gd name="T6" fmla="*/ 148 w 296"/>
              <a:gd name="T7" fmla="*/ 283 h 295"/>
              <a:gd name="T8" fmla="*/ 52 w 296"/>
              <a:gd name="T9" fmla="*/ 243 h 295"/>
              <a:gd name="T10" fmla="*/ 12 w 296"/>
              <a:gd name="T11" fmla="*/ 147 h 295"/>
              <a:gd name="T12" fmla="*/ 52 w 296"/>
              <a:gd name="T13" fmla="*/ 51 h 295"/>
              <a:gd name="T14" fmla="*/ 148 w 296"/>
              <a:gd name="T15" fmla="*/ 12 h 295"/>
              <a:gd name="T16" fmla="*/ 244 w 296"/>
              <a:gd name="T17" fmla="*/ 51 h 295"/>
              <a:gd name="T18" fmla="*/ 284 w 296"/>
              <a:gd name="T19" fmla="*/ 147 h 295"/>
              <a:gd name="T20" fmla="*/ 290 w 296"/>
              <a:gd name="T21" fmla="*/ 147 h 295"/>
              <a:gd name="T22" fmla="*/ 296 w 296"/>
              <a:gd name="T23" fmla="*/ 147 h 295"/>
              <a:gd name="T24" fmla="*/ 148 w 296"/>
              <a:gd name="T25" fmla="*/ 0 h 295"/>
              <a:gd name="T26" fmla="*/ 0 w 296"/>
              <a:gd name="T27" fmla="*/ 147 h 295"/>
              <a:gd name="T28" fmla="*/ 148 w 296"/>
              <a:gd name="T29" fmla="*/ 295 h 295"/>
              <a:gd name="T30" fmla="*/ 296 w 296"/>
              <a:gd name="T31" fmla="*/ 147 h 295"/>
              <a:gd name="T32" fmla="*/ 290 w 296"/>
              <a:gd name="T33" fmla="*/ 14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95">
                <a:moveTo>
                  <a:pt x="290" y="147"/>
                </a:moveTo>
                <a:cubicBezTo>
                  <a:pt x="284" y="147"/>
                  <a:pt x="284" y="147"/>
                  <a:pt x="284" y="147"/>
                </a:cubicBezTo>
                <a:cubicBezTo>
                  <a:pt x="284" y="185"/>
                  <a:pt x="269" y="219"/>
                  <a:pt x="244" y="243"/>
                </a:cubicBezTo>
                <a:cubicBezTo>
                  <a:pt x="219" y="268"/>
                  <a:pt x="186" y="283"/>
                  <a:pt x="148" y="283"/>
                </a:cubicBezTo>
                <a:cubicBezTo>
                  <a:pt x="110" y="283"/>
                  <a:pt x="77" y="268"/>
                  <a:pt x="52" y="243"/>
                </a:cubicBezTo>
                <a:cubicBezTo>
                  <a:pt x="27" y="219"/>
                  <a:pt x="12" y="185"/>
                  <a:pt x="12" y="147"/>
                </a:cubicBezTo>
                <a:cubicBezTo>
                  <a:pt x="12" y="110"/>
                  <a:pt x="27" y="76"/>
                  <a:pt x="52" y="51"/>
                </a:cubicBezTo>
                <a:cubicBezTo>
                  <a:pt x="77" y="27"/>
                  <a:pt x="110" y="12"/>
                  <a:pt x="148" y="12"/>
                </a:cubicBezTo>
                <a:cubicBezTo>
                  <a:pt x="186" y="12"/>
                  <a:pt x="219" y="27"/>
                  <a:pt x="244" y="51"/>
                </a:cubicBezTo>
                <a:cubicBezTo>
                  <a:pt x="269" y="76"/>
                  <a:pt x="284" y="110"/>
                  <a:pt x="284" y="147"/>
                </a:cubicBezTo>
                <a:cubicBezTo>
                  <a:pt x="290" y="147"/>
                  <a:pt x="290" y="147"/>
                  <a:pt x="290" y="147"/>
                </a:cubicBezTo>
                <a:cubicBezTo>
                  <a:pt x="296" y="147"/>
                  <a:pt x="296" y="147"/>
                  <a:pt x="296" y="147"/>
                </a:cubicBezTo>
                <a:cubicBezTo>
                  <a:pt x="296" y="66"/>
                  <a:pt x="230" y="0"/>
                  <a:pt x="148" y="0"/>
                </a:cubicBezTo>
                <a:cubicBezTo>
                  <a:pt x="66" y="0"/>
                  <a:pt x="0" y="66"/>
                  <a:pt x="0" y="147"/>
                </a:cubicBezTo>
                <a:cubicBezTo>
                  <a:pt x="0" y="229"/>
                  <a:pt x="66" y="295"/>
                  <a:pt x="148" y="295"/>
                </a:cubicBezTo>
                <a:cubicBezTo>
                  <a:pt x="230" y="295"/>
                  <a:pt x="296" y="229"/>
                  <a:pt x="296" y="147"/>
                </a:cubicBezTo>
                <a:lnTo>
                  <a:pt x="290" y="14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Oval 221"/>
          <p:cNvSpPr>
            <a:spLocks noChangeArrowheads="1"/>
          </p:cNvSpPr>
          <p:nvPr/>
        </p:nvSpPr>
        <p:spPr bwMode="auto">
          <a:xfrm>
            <a:off x="4121151" y="5219700"/>
            <a:ext cx="901700" cy="901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22"/>
          <p:cNvSpPr>
            <a:spLocks/>
          </p:cNvSpPr>
          <p:nvPr/>
        </p:nvSpPr>
        <p:spPr bwMode="auto">
          <a:xfrm>
            <a:off x="4102101" y="5200650"/>
            <a:ext cx="939800" cy="939800"/>
          </a:xfrm>
          <a:custGeom>
            <a:avLst/>
            <a:gdLst>
              <a:gd name="T0" fmla="*/ 290 w 296"/>
              <a:gd name="T1" fmla="*/ 148 h 296"/>
              <a:gd name="T2" fmla="*/ 284 w 296"/>
              <a:gd name="T3" fmla="*/ 148 h 296"/>
              <a:gd name="T4" fmla="*/ 244 w 296"/>
              <a:gd name="T5" fmla="*/ 244 h 296"/>
              <a:gd name="T6" fmla="*/ 148 w 296"/>
              <a:gd name="T7" fmla="*/ 284 h 296"/>
              <a:gd name="T8" fmla="*/ 52 w 296"/>
              <a:gd name="T9" fmla="*/ 244 h 296"/>
              <a:gd name="T10" fmla="*/ 12 w 296"/>
              <a:gd name="T11" fmla="*/ 148 h 296"/>
              <a:gd name="T12" fmla="*/ 52 w 296"/>
              <a:gd name="T13" fmla="*/ 52 h 296"/>
              <a:gd name="T14" fmla="*/ 148 w 296"/>
              <a:gd name="T15" fmla="*/ 12 h 296"/>
              <a:gd name="T16" fmla="*/ 244 w 296"/>
              <a:gd name="T17" fmla="*/ 52 h 296"/>
              <a:gd name="T18" fmla="*/ 284 w 296"/>
              <a:gd name="T19" fmla="*/ 148 h 296"/>
              <a:gd name="T20" fmla="*/ 290 w 296"/>
              <a:gd name="T21" fmla="*/ 148 h 296"/>
              <a:gd name="T22" fmla="*/ 296 w 296"/>
              <a:gd name="T23" fmla="*/ 148 h 296"/>
              <a:gd name="T24" fmla="*/ 148 w 296"/>
              <a:gd name="T25" fmla="*/ 0 h 296"/>
              <a:gd name="T26" fmla="*/ 0 w 296"/>
              <a:gd name="T27" fmla="*/ 148 h 296"/>
              <a:gd name="T28" fmla="*/ 148 w 296"/>
              <a:gd name="T29" fmla="*/ 296 h 296"/>
              <a:gd name="T30" fmla="*/ 296 w 296"/>
              <a:gd name="T31" fmla="*/ 148 h 296"/>
              <a:gd name="T32" fmla="*/ 290 w 296"/>
              <a:gd name="T33"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96">
                <a:moveTo>
                  <a:pt x="290" y="148"/>
                </a:moveTo>
                <a:cubicBezTo>
                  <a:pt x="284" y="148"/>
                  <a:pt x="284" y="148"/>
                  <a:pt x="284" y="148"/>
                </a:cubicBezTo>
                <a:cubicBezTo>
                  <a:pt x="284" y="185"/>
                  <a:pt x="269" y="219"/>
                  <a:pt x="244" y="244"/>
                </a:cubicBezTo>
                <a:cubicBezTo>
                  <a:pt x="219" y="268"/>
                  <a:pt x="186" y="284"/>
                  <a:pt x="148" y="284"/>
                </a:cubicBezTo>
                <a:cubicBezTo>
                  <a:pt x="110" y="284"/>
                  <a:pt x="77" y="268"/>
                  <a:pt x="52" y="244"/>
                </a:cubicBezTo>
                <a:cubicBezTo>
                  <a:pt x="27" y="219"/>
                  <a:pt x="12" y="185"/>
                  <a:pt x="12" y="148"/>
                </a:cubicBezTo>
                <a:cubicBezTo>
                  <a:pt x="12" y="110"/>
                  <a:pt x="27" y="76"/>
                  <a:pt x="52" y="52"/>
                </a:cubicBezTo>
                <a:cubicBezTo>
                  <a:pt x="77" y="27"/>
                  <a:pt x="110" y="12"/>
                  <a:pt x="148" y="12"/>
                </a:cubicBezTo>
                <a:cubicBezTo>
                  <a:pt x="186" y="12"/>
                  <a:pt x="219" y="27"/>
                  <a:pt x="244" y="52"/>
                </a:cubicBezTo>
                <a:cubicBezTo>
                  <a:pt x="269" y="76"/>
                  <a:pt x="284" y="110"/>
                  <a:pt x="284" y="148"/>
                </a:cubicBezTo>
                <a:cubicBezTo>
                  <a:pt x="290" y="148"/>
                  <a:pt x="290" y="148"/>
                  <a:pt x="290" y="148"/>
                </a:cubicBezTo>
                <a:cubicBezTo>
                  <a:pt x="296" y="148"/>
                  <a:pt x="296" y="148"/>
                  <a:pt x="296" y="148"/>
                </a:cubicBezTo>
                <a:cubicBezTo>
                  <a:pt x="296" y="66"/>
                  <a:pt x="230" y="0"/>
                  <a:pt x="148" y="0"/>
                </a:cubicBezTo>
                <a:cubicBezTo>
                  <a:pt x="66" y="0"/>
                  <a:pt x="0" y="66"/>
                  <a:pt x="0" y="148"/>
                </a:cubicBezTo>
                <a:cubicBezTo>
                  <a:pt x="0" y="229"/>
                  <a:pt x="66" y="296"/>
                  <a:pt x="148" y="296"/>
                </a:cubicBezTo>
                <a:cubicBezTo>
                  <a:pt x="230" y="296"/>
                  <a:pt x="296" y="229"/>
                  <a:pt x="296" y="148"/>
                </a:cubicBezTo>
                <a:lnTo>
                  <a:pt x="290" y="14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23"/>
          <p:cNvSpPr>
            <a:spLocks noEditPoints="1"/>
          </p:cNvSpPr>
          <p:nvPr/>
        </p:nvSpPr>
        <p:spPr bwMode="auto">
          <a:xfrm>
            <a:off x="4343401" y="5426075"/>
            <a:ext cx="457200" cy="454025"/>
          </a:xfrm>
          <a:custGeom>
            <a:avLst/>
            <a:gdLst>
              <a:gd name="T0" fmla="*/ 51 w 144"/>
              <a:gd name="T1" fmla="*/ 85 h 143"/>
              <a:gd name="T2" fmla="*/ 93 w 144"/>
              <a:gd name="T3" fmla="*/ 85 h 143"/>
              <a:gd name="T4" fmla="*/ 103 w 144"/>
              <a:gd name="T5" fmla="*/ 79 h 143"/>
              <a:gd name="T6" fmla="*/ 41 w 144"/>
              <a:gd name="T7" fmla="*/ 79 h 143"/>
              <a:gd name="T8" fmla="*/ 51 w 144"/>
              <a:gd name="T9" fmla="*/ 85 h 143"/>
              <a:gd name="T10" fmla="*/ 71 w 144"/>
              <a:gd name="T11" fmla="*/ 99 h 143"/>
              <a:gd name="T12" fmla="*/ 73 w 144"/>
              <a:gd name="T13" fmla="*/ 99 h 143"/>
              <a:gd name="T14" fmla="*/ 83 w 144"/>
              <a:gd name="T15" fmla="*/ 92 h 143"/>
              <a:gd name="T16" fmla="*/ 61 w 144"/>
              <a:gd name="T17" fmla="*/ 92 h 143"/>
              <a:gd name="T18" fmla="*/ 71 w 144"/>
              <a:gd name="T19" fmla="*/ 99 h 143"/>
              <a:gd name="T20" fmla="*/ 29 w 144"/>
              <a:gd name="T21" fmla="*/ 71 h 143"/>
              <a:gd name="T22" fmla="*/ 31 w 144"/>
              <a:gd name="T23" fmla="*/ 72 h 143"/>
              <a:gd name="T24" fmla="*/ 113 w 144"/>
              <a:gd name="T25" fmla="*/ 72 h 143"/>
              <a:gd name="T26" fmla="*/ 115 w 144"/>
              <a:gd name="T27" fmla="*/ 71 h 143"/>
              <a:gd name="T28" fmla="*/ 115 w 144"/>
              <a:gd name="T29" fmla="*/ 65 h 143"/>
              <a:gd name="T30" fmla="*/ 29 w 144"/>
              <a:gd name="T31" fmla="*/ 65 h 143"/>
              <a:gd name="T32" fmla="*/ 29 w 144"/>
              <a:gd name="T33" fmla="*/ 71 h 143"/>
              <a:gd name="T34" fmla="*/ 140 w 144"/>
              <a:gd name="T35" fmla="*/ 45 h 143"/>
              <a:gd name="T36" fmla="*/ 77 w 144"/>
              <a:gd name="T37" fmla="*/ 2 h 143"/>
              <a:gd name="T38" fmla="*/ 67 w 144"/>
              <a:gd name="T39" fmla="*/ 2 h 143"/>
              <a:gd name="T40" fmla="*/ 4 w 144"/>
              <a:gd name="T41" fmla="*/ 45 h 143"/>
              <a:gd name="T42" fmla="*/ 0 w 144"/>
              <a:gd name="T43" fmla="*/ 52 h 143"/>
              <a:gd name="T44" fmla="*/ 0 w 144"/>
              <a:gd name="T45" fmla="*/ 134 h 143"/>
              <a:gd name="T46" fmla="*/ 9 w 144"/>
              <a:gd name="T47" fmla="*/ 143 h 143"/>
              <a:gd name="T48" fmla="*/ 135 w 144"/>
              <a:gd name="T49" fmla="*/ 143 h 143"/>
              <a:gd name="T50" fmla="*/ 144 w 144"/>
              <a:gd name="T51" fmla="*/ 134 h 143"/>
              <a:gd name="T52" fmla="*/ 144 w 144"/>
              <a:gd name="T53" fmla="*/ 52 h 143"/>
              <a:gd name="T54" fmla="*/ 140 w 144"/>
              <a:gd name="T55" fmla="*/ 45 h 143"/>
              <a:gd name="T56" fmla="*/ 135 w 144"/>
              <a:gd name="T57" fmla="*/ 65 h 143"/>
              <a:gd name="T58" fmla="*/ 72 w 144"/>
              <a:gd name="T59" fmla="*/ 108 h 143"/>
              <a:gd name="T60" fmla="*/ 9 w 144"/>
              <a:gd name="T61" fmla="*/ 65 h 143"/>
              <a:gd name="T62" fmla="*/ 9 w 144"/>
              <a:gd name="T63" fmla="*/ 57 h 143"/>
              <a:gd name="T64" fmla="*/ 14 w 144"/>
              <a:gd name="T65" fmla="*/ 52 h 143"/>
              <a:gd name="T66" fmla="*/ 130 w 144"/>
              <a:gd name="T67" fmla="*/ 52 h 143"/>
              <a:gd name="T68" fmla="*/ 135 w 144"/>
              <a:gd name="T69" fmla="*/ 57 h 143"/>
              <a:gd name="T70" fmla="*/ 135 w 144"/>
              <a:gd name="T71"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43">
                <a:moveTo>
                  <a:pt x="51" y="85"/>
                </a:moveTo>
                <a:cubicBezTo>
                  <a:pt x="93" y="85"/>
                  <a:pt x="93" y="85"/>
                  <a:pt x="93" y="85"/>
                </a:cubicBezTo>
                <a:cubicBezTo>
                  <a:pt x="103" y="79"/>
                  <a:pt x="103" y="79"/>
                  <a:pt x="103" y="79"/>
                </a:cubicBezTo>
                <a:cubicBezTo>
                  <a:pt x="41" y="79"/>
                  <a:pt x="41" y="79"/>
                  <a:pt x="41" y="79"/>
                </a:cubicBezTo>
                <a:lnTo>
                  <a:pt x="51" y="85"/>
                </a:lnTo>
                <a:close/>
                <a:moveTo>
                  <a:pt x="71" y="99"/>
                </a:moveTo>
                <a:cubicBezTo>
                  <a:pt x="73" y="99"/>
                  <a:pt x="73" y="99"/>
                  <a:pt x="73" y="99"/>
                </a:cubicBezTo>
                <a:cubicBezTo>
                  <a:pt x="83" y="92"/>
                  <a:pt x="83" y="92"/>
                  <a:pt x="83" y="92"/>
                </a:cubicBezTo>
                <a:cubicBezTo>
                  <a:pt x="61" y="92"/>
                  <a:pt x="61" y="92"/>
                  <a:pt x="61" y="92"/>
                </a:cubicBezTo>
                <a:lnTo>
                  <a:pt x="71" y="99"/>
                </a:lnTo>
                <a:close/>
                <a:moveTo>
                  <a:pt x="29" y="71"/>
                </a:moveTo>
                <a:cubicBezTo>
                  <a:pt x="31" y="72"/>
                  <a:pt x="31" y="72"/>
                  <a:pt x="31" y="72"/>
                </a:cubicBezTo>
                <a:cubicBezTo>
                  <a:pt x="113" y="72"/>
                  <a:pt x="113" y="72"/>
                  <a:pt x="113" y="72"/>
                </a:cubicBezTo>
                <a:cubicBezTo>
                  <a:pt x="115" y="71"/>
                  <a:pt x="115" y="71"/>
                  <a:pt x="115" y="71"/>
                </a:cubicBezTo>
                <a:cubicBezTo>
                  <a:pt x="115" y="65"/>
                  <a:pt x="115" y="65"/>
                  <a:pt x="115" y="65"/>
                </a:cubicBezTo>
                <a:cubicBezTo>
                  <a:pt x="29" y="65"/>
                  <a:pt x="29" y="65"/>
                  <a:pt x="29" y="65"/>
                </a:cubicBezTo>
                <a:lnTo>
                  <a:pt x="29" y="71"/>
                </a:lnTo>
                <a:close/>
                <a:moveTo>
                  <a:pt x="140" y="45"/>
                </a:moveTo>
                <a:cubicBezTo>
                  <a:pt x="77" y="2"/>
                  <a:pt x="77" y="2"/>
                  <a:pt x="77" y="2"/>
                </a:cubicBezTo>
                <a:cubicBezTo>
                  <a:pt x="74" y="0"/>
                  <a:pt x="70" y="0"/>
                  <a:pt x="67" y="2"/>
                </a:cubicBezTo>
                <a:cubicBezTo>
                  <a:pt x="4" y="45"/>
                  <a:pt x="4" y="45"/>
                  <a:pt x="4" y="45"/>
                </a:cubicBezTo>
                <a:cubicBezTo>
                  <a:pt x="1" y="47"/>
                  <a:pt x="0" y="49"/>
                  <a:pt x="0" y="52"/>
                </a:cubicBezTo>
                <a:cubicBezTo>
                  <a:pt x="0" y="134"/>
                  <a:pt x="0" y="134"/>
                  <a:pt x="0" y="134"/>
                </a:cubicBezTo>
                <a:cubicBezTo>
                  <a:pt x="0" y="139"/>
                  <a:pt x="4" y="143"/>
                  <a:pt x="9" y="143"/>
                </a:cubicBezTo>
                <a:cubicBezTo>
                  <a:pt x="135" y="143"/>
                  <a:pt x="135" y="143"/>
                  <a:pt x="135" y="143"/>
                </a:cubicBezTo>
                <a:cubicBezTo>
                  <a:pt x="140" y="143"/>
                  <a:pt x="144" y="139"/>
                  <a:pt x="144" y="134"/>
                </a:cubicBezTo>
                <a:cubicBezTo>
                  <a:pt x="144" y="52"/>
                  <a:pt x="144" y="52"/>
                  <a:pt x="144" y="52"/>
                </a:cubicBezTo>
                <a:cubicBezTo>
                  <a:pt x="144" y="49"/>
                  <a:pt x="143" y="47"/>
                  <a:pt x="140" y="45"/>
                </a:cubicBezTo>
                <a:close/>
                <a:moveTo>
                  <a:pt x="135" y="65"/>
                </a:moveTo>
                <a:cubicBezTo>
                  <a:pt x="72" y="108"/>
                  <a:pt x="72" y="108"/>
                  <a:pt x="72" y="108"/>
                </a:cubicBezTo>
                <a:cubicBezTo>
                  <a:pt x="9" y="65"/>
                  <a:pt x="9" y="65"/>
                  <a:pt x="9" y="65"/>
                </a:cubicBezTo>
                <a:cubicBezTo>
                  <a:pt x="9" y="57"/>
                  <a:pt x="9" y="57"/>
                  <a:pt x="9" y="57"/>
                </a:cubicBezTo>
                <a:cubicBezTo>
                  <a:pt x="9" y="54"/>
                  <a:pt x="11" y="52"/>
                  <a:pt x="14" y="52"/>
                </a:cubicBezTo>
                <a:cubicBezTo>
                  <a:pt x="130" y="52"/>
                  <a:pt x="130" y="52"/>
                  <a:pt x="130" y="52"/>
                </a:cubicBezTo>
                <a:cubicBezTo>
                  <a:pt x="133" y="52"/>
                  <a:pt x="135" y="54"/>
                  <a:pt x="135" y="57"/>
                </a:cubicBezTo>
                <a:lnTo>
                  <a:pt x="135" y="6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24"/>
          <p:cNvSpPr>
            <a:spLocks noEditPoints="1"/>
          </p:cNvSpPr>
          <p:nvPr/>
        </p:nvSpPr>
        <p:spPr bwMode="auto">
          <a:xfrm>
            <a:off x="919163" y="3597275"/>
            <a:ext cx="396875" cy="581025"/>
          </a:xfrm>
          <a:custGeom>
            <a:avLst/>
            <a:gdLst>
              <a:gd name="T0" fmla="*/ 33 w 125"/>
              <a:gd name="T1" fmla="*/ 141 h 183"/>
              <a:gd name="T2" fmla="*/ 35 w 125"/>
              <a:gd name="T3" fmla="*/ 150 h 183"/>
              <a:gd name="T4" fmla="*/ 62 w 125"/>
              <a:gd name="T5" fmla="*/ 155 h 183"/>
              <a:gd name="T6" fmla="*/ 90 w 125"/>
              <a:gd name="T7" fmla="*/ 150 h 183"/>
              <a:gd name="T8" fmla="*/ 92 w 125"/>
              <a:gd name="T9" fmla="*/ 141 h 183"/>
              <a:gd name="T10" fmla="*/ 62 w 125"/>
              <a:gd name="T11" fmla="*/ 146 h 183"/>
              <a:gd name="T12" fmla="*/ 33 w 125"/>
              <a:gd name="T13" fmla="*/ 141 h 183"/>
              <a:gd name="T14" fmla="*/ 36 w 125"/>
              <a:gd name="T15" fmla="*/ 158 h 183"/>
              <a:gd name="T16" fmla="*/ 37 w 125"/>
              <a:gd name="T17" fmla="*/ 168 h 183"/>
              <a:gd name="T18" fmla="*/ 46 w 125"/>
              <a:gd name="T19" fmla="*/ 173 h 183"/>
              <a:gd name="T20" fmla="*/ 47 w 125"/>
              <a:gd name="T21" fmla="*/ 179 h 183"/>
              <a:gd name="T22" fmla="*/ 62 w 125"/>
              <a:gd name="T23" fmla="*/ 183 h 183"/>
              <a:gd name="T24" fmla="*/ 78 w 125"/>
              <a:gd name="T25" fmla="*/ 179 h 183"/>
              <a:gd name="T26" fmla="*/ 79 w 125"/>
              <a:gd name="T27" fmla="*/ 173 h 183"/>
              <a:gd name="T28" fmla="*/ 88 w 125"/>
              <a:gd name="T29" fmla="*/ 168 h 183"/>
              <a:gd name="T30" fmla="*/ 89 w 125"/>
              <a:gd name="T31" fmla="*/ 158 h 183"/>
              <a:gd name="T32" fmla="*/ 62 w 125"/>
              <a:gd name="T33" fmla="*/ 163 h 183"/>
              <a:gd name="T34" fmla="*/ 36 w 125"/>
              <a:gd name="T35" fmla="*/ 158 h 183"/>
              <a:gd name="T36" fmla="*/ 62 w 125"/>
              <a:gd name="T37" fmla="*/ 26 h 183"/>
              <a:gd name="T38" fmla="*/ 66 w 125"/>
              <a:gd name="T39" fmla="*/ 23 h 183"/>
              <a:gd name="T40" fmla="*/ 62 w 125"/>
              <a:gd name="T41" fmla="*/ 19 h 183"/>
              <a:gd name="T42" fmla="*/ 19 w 125"/>
              <a:gd name="T43" fmla="*/ 63 h 183"/>
              <a:gd name="T44" fmla="*/ 22 w 125"/>
              <a:gd name="T45" fmla="*/ 66 h 183"/>
              <a:gd name="T46" fmla="*/ 25 w 125"/>
              <a:gd name="T47" fmla="*/ 63 h 183"/>
              <a:gd name="T48" fmla="*/ 62 w 125"/>
              <a:gd name="T49" fmla="*/ 26 h 183"/>
              <a:gd name="T50" fmla="*/ 76 w 125"/>
              <a:gd name="T51" fmla="*/ 86 h 183"/>
              <a:gd name="T52" fmla="*/ 62 w 125"/>
              <a:gd name="T53" fmla="*/ 61 h 183"/>
              <a:gd name="T54" fmla="*/ 48 w 125"/>
              <a:gd name="T55" fmla="*/ 86 h 183"/>
              <a:gd name="T56" fmla="*/ 43 w 125"/>
              <a:gd name="T57" fmla="*/ 74 h 183"/>
              <a:gd name="T58" fmla="*/ 34 w 125"/>
              <a:gd name="T59" fmla="*/ 78 h 183"/>
              <a:gd name="T60" fmla="*/ 48 w 125"/>
              <a:gd name="T61" fmla="*/ 108 h 183"/>
              <a:gd name="T62" fmla="*/ 62 w 125"/>
              <a:gd name="T63" fmla="*/ 81 h 183"/>
              <a:gd name="T64" fmla="*/ 77 w 125"/>
              <a:gd name="T65" fmla="*/ 108 h 183"/>
              <a:gd name="T66" fmla="*/ 91 w 125"/>
              <a:gd name="T67" fmla="*/ 78 h 183"/>
              <a:gd name="T68" fmla="*/ 82 w 125"/>
              <a:gd name="T69" fmla="*/ 74 h 183"/>
              <a:gd name="T70" fmla="*/ 76 w 125"/>
              <a:gd name="T71" fmla="*/ 86 h 183"/>
              <a:gd name="T72" fmla="*/ 62 w 125"/>
              <a:gd name="T73" fmla="*/ 0 h 183"/>
              <a:gd name="T74" fmla="*/ 0 w 125"/>
              <a:gd name="T75" fmla="*/ 63 h 183"/>
              <a:gd name="T76" fmla="*/ 30 w 125"/>
              <a:gd name="T77" fmla="*/ 117 h 183"/>
              <a:gd name="T78" fmla="*/ 32 w 125"/>
              <a:gd name="T79" fmla="*/ 132 h 183"/>
              <a:gd name="T80" fmla="*/ 62 w 125"/>
              <a:gd name="T81" fmla="*/ 139 h 183"/>
              <a:gd name="T82" fmla="*/ 93 w 125"/>
              <a:gd name="T83" fmla="*/ 132 h 183"/>
              <a:gd name="T84" fmla="*/ 95 w 125"/>
              <a:gd name="T85" fmla="*/ 117 h 183"/>
              <a:gd name="T86" fmla="*/ 125 w 125"/>
              <a:gd name="T87" fmla="*/ 63 h 183"/>
              <a:gd name="T88" fmla="*/ 62 w 125"/>
              <a:gd name="T89" fmla="*/ 0 h 183"/>
              <a:gd name="T90" fmla="*/ 86 w 125"/>
              <a:gd name="T91" fmla="*/ 109 h 183"/>
              <a:gd name="T92" fmla="*/ 84 w 125"/>
              <a:gd name="T93" fmla="*/ 124 h 183"/>
              <a:gd name="T94" fmla="*/ 62 w 125"/>
              <a:gd name="T95" fmla="*/ 127 h 183"/>
              <a:gd name="T96" fmla="*/ 41 w 125"/>
              <a:gd name="T97" fmla="*/ 124 h 183"/>
              <a:gd name="T98" fmla="*/ 39 w 125"/>
              <a:gd name="T99" fmla="*/ 109 h 183"/>
              <a:gd name="T100" fmla="*/ 11 w 125"/>
              <a:gd name="T101" fmla="*/ 63 h 183"/>
              <a:gd name="T102" fmla="*/ 62 w 125"/>
              <a:gd name="T103" fmla="*/ 11 h 183"/>
              <a:gd name="T104" fmla="*/ 114 w 125"/>
              <a:gd name="T105" fmla="*/ 63 h 183"/>
              <a:gd name="T106" fmla="*/ 86 w 125"/>
              <a:gd name="T107" fmla="*/ 10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83">
                <a:moveTo>
                  <a:pt x="33" y="141"/>
                </a:moveTo>
                <a:cubicBezTo>
                  <a:pt x="35" y="150"/>
                  <a:pt x="35" y="150"/>
                  <a:pt x="35" y="150"/>
                </a:cubicBezTo>
                <a:cubicBezTo>
                  <a:pt x="43" y="153"/>
                  <a:pt x="52" y="155"/>
                  <a:pt x="62" y="155"/>
                </a:cubicBezTo>
                <a:cubicBezTo>
                  <a:pt x="73" y="155"/>
                  <a:pt x="82" y="153"/>
                  <a:pt x="90" y="150"/>
                </a:cubicBezTo>
                <a:cubicBezTo>
                  <a:pt x="92" y="141"/>
                  <a:pt x="92" y="141"/>
                  <a:pt x="92" y="141"/>
                </a:cubicBezTo>
                <a:cubicBezTo>
                  <a:pt x="83" y="144"/>
                  <a:pt x="73" y="146"/>
                  <a:pt x="62" y="146"/>
                </a:cubicBezTo>
                <a:cubicBezTo>
                  <a:pt x="52" y="146"/>
                  <a:pt x="42" y="144"/>
                  <a:pt x="33" y="141"/>
                </a:cubicBezTo>
                <a:close/>
                <a:moveTo>
                  <a:pt x="36" y="158"/>
                </a:moveTo>
                <a:cubicBezTo>
                  <a:pt x="37" y="168"/>
                  <a:pt x="37" y="168"/>
                  <a:pt x="37" y="168"/>
                </a:cubicBezTo>
                <a:cubicBezTo>
                  <a:pt x="37" y="168"/>
                  <a:pt x="40" y="171"/>
                  <a:pt x="46" y="173"/>
                </a:cubicBezTo>
                <a:cubicBezTo>
                  <a:pt x="47" y="179"/>
                  <a:pt x="47" y="179"/>
                  <a:pt x="47" y="179"/>
                </a:cubicBezTo>
                <a:cubicBezTo>
                  <a:pt x="47" y="179"/>
                  <a:pt x="50" y="183"/>
                  <a:pt x="62" y="183"/>
                </a:cubicBezTo>
                <a:cubicBezTo>
                  <a:pt x="75" y="183"/>
                  <a:pt x="78" y="179"/>
                  <a:pt x="78" y="179"/>
                </a:cubicBezTo>
                <a:cubicBezTo>
                  <a:pt x="79" y="173"/>
                  <a:pt x="79" y="173"/>
                  <a:pt x="79" y="173"/>
                </a:cubicBezTo>
                <a:cubicBezTo>
                  <a:pt x="85" y="171"/>
                  <a:pt x="88" y="168"/>
                  <a:pt x="88" y="168"/>
                </a:cubicBezTo>
                <a:cubicBezTo>
                  <a:pt x="89" y="158"/>
                  <a:pt x="89" y="158"/>
                  <a:pt x="89" y="158"/>
                </a:cubicBezTo>
                <a:cubicBezTo>
                  <a:pt x="81" y="161"/>
                  <a:pt x="72" y="163"/>
                  <a:pt x="62" y="163"/>
                </a:cubicBezTo>
                <a:cubicBezTo>
                  <a:pt x="53" y="163"/>
                  <a:pt x="44" y="161"/>
                  <a:pt x="36" y="158"/>
                </a:cubicBezTo>
                <a:close/>
                <a:moveTo>
                  <a:pt x="62" y="26"/>
                </a:moveTo>
                <a:cubicBezTo>
                  <a:pt x="64" y="26"/>
                  <a:pt x="66" y="25"/>
                  <a:pt x="66" y="23"/>
                </a:cubicBezTo>
                <a:cubicBezTo>
                  <a:pt x="66" y="21"/>
                  <a:pt x="64" y="19"/>
                  <a:pt x="62" y="19"/>
                </a:cubicBezTo>
                <a:cubicBezTo>
                  <a:pt x="38" y="19"/>
                  <a:pt x="19" y="39"/>
                  <a:pt x="19" y="63"/>
                </a:cubicBezTo>
                <a:cubicBezTo>
                  <a:pt x="19" y="65"/>
                  <a:pt x="20" y="66"/>
                  <a:pt x="22" y="66"/>
                </a:cubicBezTo>
                <a:cubicBezTo>
                  <a:pt x="24" y="66"/>
                  <a:pt x="25" y="65"/>
                  <a:pt x="25" y="63"/>
                </a:cubicBezTo>
                <a:cubicBezTo>
                  <a:pt x="25" y="43"/>
                  <a:pt x="42" y="26"/>
                  <a:pt x="62" y="26"/>
                </a:cubicBezTo>
                <a:close/>
                <a:moveTo>
                  <a:pt x="76" y="86"/>
                </a:moveTo>
                <a:cubicBezTo>
                  <a:pt x="62" y="61"/>
                  <a:pt x="62" y="61"/>
                  <a:pt x="62" y="61"/>
                </a:cubicBezTo>
                <a:cubicBezTo>
                  <a:pt x="48" y="86"/>
                  <a:pt x="48" y="86"/>
                  <a:pt x="48" y="86"/>
                </a:cubicBezTo>
                <a:cubicBezTo>
                  <a:pt x="43" y="74"/>
                  <a:pt x="43" y="74"/>
                  <a:pt x="43" y="74"/>
                </a:cubicBezTo>
                <a:cubicBezTo>
                  <a:pt x="34" y="78"/>
                  <a:pt x="34" y="78"/>
                  <a:pt x="34" y="78"/>
                </a:cubicBezTo>
                <a:cubicBezTo>
                  <a:pt x="48" y="108"/>
                  <a:pt x="48" y="108"/>
                  <a:pt x="48" y="108"/>
                </a:cubicBezTo>
                <a:cubicBezTo>
                  <a:pt x="62" y="81"/>
                  <a:pt x="62" y="81"/>
                  <a:pt x="62" y="81"/>
                </a:cubicBezTo>
                <a:cubicBezTo>
                  <a:pt x="77" y="108"/>
                  <a:pt x="77" y="108"/>
                  <a:pt x="77" y="108"/>
                </a:cubicBezTo>
                <a:cubicBezTo>
                  <a:pt x="91" y="78"/>
                  <a:pt x="91" y="78"/>
                  <a:pt x="91" y="78"/>
                </a:cubicBezTo>
                <a:cubicBezTo>
                  <a:pt x="82" y="74"/>
                  <a:pt x="82" y="74"/>
                  <a:pt x="82" y="74"/>
                </a:cubicBezTo>
                <a:lnTo>
                  <a:pt x="76" y="86"/>
                </a:lnTo>
                <a:close/>
                <a:moveTo>
                  <a:pt x="62" y="0"/>
                </a:moveTo>
                <a:cubicBezTo>
                  <a:pt x="28" y="0"/>
                  <a:pt x="0" y="28"/>
                  <a:pt x="0" y="63"/>
                </a:cubicBezTo>
                <a:cubicBezTo>
                  <a:pt x="0" y="86"/>
                  <a:pt x="12" y="106"/>
                  <a:pt x="30" y="117"/>
                </a:cubicBezTo>
                <a:cubicBezTo>
                  <a:pt x="32" y="132"/>
                  <a:pt x="32" y="132"/>
                  <a:pt x="32" y="132"/>
                </a:cubicBezTo>
                <a:cubicBezTo>
                  <a:pt x="41" y="136"/>
                  <a:pt x="51" y="139"/>
                  <a:pt x="62" y="139"/>
                </a:cubicBezTo>
                <a:cubicBezTo>
                  <a:pt x="74" y="139"/>
                  <a:pt x="84" y="136"/>
                  <a:pt x="93" y="132"/>
                </a:cubicBezTo>
                <a:cubicBezTo>
                  <a:pt x="95" y="117"/>
                  <a:pt x="95" y="117"/>
                  <a:pt x="95" y="117"/>
                </a:cubicBezTo>
                <a:cubicBezTo>
                  <a:pt x="113" y="106"/>
                  <a:pt x="125" y="86"/>
                  <a:pt x="125" y="63"/>
                </a:cubicBezTo>
                <a:cubicBezTo>
                  <a:pt x="125" y="28"/>
                  <a:pt x="97" y="0"/>
                  <a:pt x="62" y="0"/>
                </a:cubicBezTo>
                <a:close/>
                <a:moveTo>
                  <a:pt x="86" y="109"/>
                </a:moveTo>
                <a:cubicBezTo>
                  <a:pt x="84" y="124"/>
                  <a:pt x="84" y="124"/>
                  <a:pt x="84" y="124"/>
                </a:cubicBezTo>
                <a:cubicBezTo>
                  <a:pt x="84" y="124"/>
                  <a:pt x="78" y="127"/>
                  <a:pt x="62" y="127"/>
                </a:cubicBezTo>
                <a:cubicBezTo>
                  <a:pt x="47" y="127"/>
                  <a:pt x="41" y="124"/>
                  <a:pt x="41" y="124"/>
                </a:cubicBezTo>
                <a:cubicBezTo>
                  <a:pt x="39" y="109"/>
                  <a:pt x="39" y="109"/>
                  <a:pt x="39" y="109"/>
                </a:cubicBezTo>
                <a:cubicBezTo>
                  <a:pt x="22" y="101"/>
                  <a:pt x="11" y="83"/>
                  <a:pt x="11" y="63"/>
                </a:cubicBezTo>
                <a:cubicBezTo>
                  <a:pt x="11" y="34"/>
                  <a:pt x="34" y="11"/>
                  <a:pt x="62" y="11"/>
                </a:cubicBezTo>
                <a:cubicBezTo>
                  <a:pt x="91" y="11"/>
                  <a:pt x="114" y="34"/>
                  <a:pt x="114" y="63"/>
                </a:cubicBezTo>
                <a:cubicBezTo>
                  <a:pt x="114" y="83"/>
                  <a:pt x="103" y="101"/>
                  <a:pt x="86" y="10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25"/>
          <p:cNvSpPr>
            <a:spLocks noEditPoints="1"/>
          </p:cNvSpPr>
          <p:nvPr/>
        </p:nvSpPr>
        <p:spPr bwMode="auto">
          <a:xfrm>
            <a:off x="4330701" y="1908175"/>
            <a:ext cx="482600" cy="409575"/>
          </a:xfrm>
          <a:custGeom>
            <a:avLst/>
            <a:gdLst>
              <a:gd name="T0" fmla="*/ 6 w 152"/>
              <a:gd name="T1" fmla="*/ 123 h 129"/>
              <a:gd name="T2" fmla="*/ 12 w 152"/>
              <a:gd name="T3" fmla="*/ 129 h 129"/>
              <a:gd name="T4" fmla="*/ 40 w 152"/>
              <a:gd name="T5" fmla="*/ 129 h 129"/>
              <a:gd name="T6" fmla="*/ 40 w 152"/>
              <a:gd name="T7" fmla="*/ 70 h 129"/>
              <a:gd name="T8" fmla="*/ 6 w 152"/>
              <a:gd name="T9" fmla="*/ 104 h 129"/>
              <a:gd name="T10" fmla="*/ 6 w 152"/>
              <a:gd name="T11" fmla="*/ 123 h 129"/>
              <a:gd name="T12" fmla="*/ 54 w 152"/>
              <a:gd name="T13" fmla="*/ 84 h 129"/>
              <a:gd name="T14" fmla="*/ 54 w 152"/>
              <a:gd name="T15" fmla="*/ 129 h 129"/>
              <a:gd name="T16" fmla="*/ 88 w 152"/>
              <a:gd name="T17" fmla="*/ 129 h 129"/>
              <a:gd name="T18" fmla="*/ 88 w 152"/>
              <a:gd name="T19" fmla="*/ 88 h 129"/>
              <a:gd name="T20" fmla="*/ 73 w 152"/>
              <a:gd name="T21" fmla="*/ 103 h 129"/>
              <a:gd name="T22" fmla="*/ 54 w 152"/>
              <a:gd name="T23" fmla="*/ 84 h 129"/>
              <a:gd name="T24" fmla="*/ 101 w 152"/>
              <a:gd name="T25" fmla="*/ 75 h 129"/>
              <a:gd name="T26" fmla="*/ 101 w 152"/>
              <a:gd name="T27" fmla="*/ 129 h 129"/>
              <a:gd name="T28" fmla="*/ 129 w 152"/>
              <a:gd name="T29" fmla="*/ 129 h 129"/>
              <a:gd name="T30" fmla="*/ 135 w 152"/>
              <a:gd name="T31" fmla="*/ 123 h 129"/>
              <a:gd name="T32" fmla="*/ 135 w 152"/>
              <a:gd name="T33" fmla="*/ 41 h 129"/>
              <a:gd name="T34" fmla="*/ 106 w 152"/>
              <a:gd name="T35" fmla="*/ 70 h 129"/>
              <a:gd name="T36" fmla="*/ 101 w 152"/>
              <a:gd name="T37" fmla="*/ 75 h 129"/>
              <a:gd name="T38" fmla="*/ 121 w 152"/>
              <a:gd name="T39" fmla="*/ 3 h 129"/>
              <a:gd name="T40" fmla="*/ 116 w 152"/>
              <a:gd name="T41" fmla="*/ 9 h 129"/>
              <a:gd name="T42" fmla="*/ 122 w 152"/>
              <a:gd name="T43" fmla="*/ 15 h 129"/>
              <a:gd name="T44" fmla="*/ 129 w 152"/>
              <a:gd name="T45" fmla="*/ 14 h 129"/>
              <a:gd name="T46" fmla="*/ 73 w 152"/>
              <a:gd name="T47" fmla="*/ 70 h 129"/>
              <a:gd name="T48" fmla="*/ 40 w 152"/>
              <a:gd name="T49" fmla="*/ 37 h 129"/>
              <a:gd name="T50" fmla="*/ 2 w 152"/>
              <a:gd name="T51" fmla="*/ 75 h 129"/>
              <a:gd name="T52" fmla="*/ 2 w 152"/>
              <a:gd name="T53" fmla="*/ 84 h 129"/>
              <a:gd name="T54" fmla="*/ 11 w 152"/>
              <a:gd name="T55" fmla="*/ 84 h 129"/>
              <a:gd name="T56" fmla="*/ 40 w 152"/>
              <a:gd name="T57" fmla="*/ 54 h 129"/>
              <a:gd name="T58" fmla="*/ 73 w 152"/>
              <a:gd name="T59" fmla="*/ 87 h 129"/>
              <a:gd name="T60" fmla="*/ 137 w 152"/>
              <a:gd name="T61" fmla="*/ 23 h 129"/>
              <a:gd name="T62" fmla="*/ 137 w 152"/>
              <a:gd name="T63" fmla="*/ 29 h 129"/>
              <a:gd name="T64" fmla="*/ 142 w 152"/>
              <a:gd name="T65" fmla="*/ 36 h 129"/>
              <a:gd name="T66" fmla="*/ 143 w 152"/>
              <a:gd name="T67" fmla="*/ 36 h 129"/>
              <a:gd name="T68" fmla="*/ 149 w 152"/>
              <a:gd name="T69" fmla="*/ 30 h 129"/>
              <a:gd name="T70" fmla="*/ 152 w 152"/>
              <a:gd name="T71" fmla="*/ 0 h 129"/>
              <a:gd name="T72" fmla="*/ 121 w 152"/>
              <a:gd name="T73"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29">
                <a:moveTo>
                  <a:pt x="6" y="123"/>
                </a:moveTo>
                <a:cubicBezTo>
                  <a:pt x="6" y="126"/>
                  <a:pt x="9" y="129"/>
                  <a:pt x="12" y="129"/>
                </a:cubicBezTo>
                <a:cubicBezTo>
                  <a:pt x="40" y="129"/>
                  <a:pt x="40" y="129"/>
                  <a:pt x="40" y="129"/>
                </a:cubicBezTo>
                <a:cubicBezTo>
                  <a:pt x="40" y="70"/>
                  <a:pt x="40" y="70"/>
                  <a:pt x="40" y="70"/>
                </a:cubicBezTo>
                <a:cubicBezTo>
                  <a:pt x="6" y="104"/>
                  <a:pt x="6" y="104"/>
                  <a:pt x="6" y="104"/>
                </a:cubicBezTo>
                <a:lnTo>
                  <a:pt x="6" y="123"/>
                </a:lnTo>
                <a:close/>
                <a:moveTo>
                  <a:pt x="54" y="84"/>
                </a:moveTo>
                <a:cubicBezTo>
                  <a:pt x="54" y="129"/>
                  <a:pt x="54" y="129"/>
                  <a:pt x="54" y="129"/>
                </a:cubicBezTo>
                <a:cubicBezTo>
                  <a:pt x="88" y="129"/>
                  <a:pt x="88" y="129"/>
                  <a:pt x="88" y="129"/>
                </a:cubicBezTo>
                <a:cubicBezTo>
                  <a:pt x="88" y="88"/>
                  <a:pt x="88" y="88"/>
                  <a:pt x="88" y="88"/>
                </a:cubicBezTo>
                <a:cubicBezTo>
                  <a:pt x="73" y="103"/>
                  <a:pt x="73" y="103"/>
                  <a:pt x="73" y="103"/>
                </a:cubicBezTo>
                <a:lnTo>
                  <a:pt x="54" y="84"/>
                </a:lnTo>
                <a:close/>
                <a:moveTo>
                  <a:pt x="101" y="75"/>
                </a:moveTo>
                <a:cubicBezTo>
                  <a:pt x="101" y="129"/>
                  <a:pt x="101" y="129"/>
                  <a:pt x="101" y="129"/>
                </a:cubicBezTo>
                <a:cubicBezTo>
                  <a:pt x="129" y="129"/>
                  <a:pt x="129" y="129"/>
                  <a:pt x="129" y="129"/>
                </a:cubicBezTo>
                <a:cubicBezTo>
                  <a:pt x="132" y="129"/>
                  <a:pt x="135" y="126"/>
                  <a:pt x="135" y="123"/>
                </a:cubicBezTo>
                <a:cubicBezTo>
                  <a:pt x="135" y="41"/>
                  <a:pt x="135" y="41"/>
                  <a:pt x="135" y="41"/>
                </a:cubicBezTo>
                <a:cubicBezTo>
                  <a:pt x="106" y="70"/>
                  <a:pt x="106" y="70"/>
                  <a:pt x="106" y="70"/>
                </a:cubicBezTo>
                <a:lnTo>
                  <a:pt x="101" y="75"/>
                </a:lnTo>
                <a:close/>
                <a:moveTo>
                  <a:pt x="121" y="3"/>
                </a:moveTo>
                <a:cubicBezTo>
                  <a:pt x="118" y="3"/>
                  <a:pt x="116" y="6"/>
                  <a:pt x="116" y="9"/>
                </a:cubicBezTo>
                <a:cubicBezTo>
                  <a:pt x="116" y="13"/>
                  <a:pt x="119" y="15"/>
                  <a:pt x="122" y="15"/>
                </a:cubicBezTo>
                <a:cubicBezTo>
                  <a:pt x="129" y="14"/>
                  <a:pt x="129" y="14"/>
                  <a:pt x="129" y="14"/>
                </a:cubicBezTo>
                <a:cubicBezTo>
                  <a:pt x="73" y="70"/>
                  <a:pt x="73" y="70"/>
                  <a:pt x="73" y="70"/>
                </a:cubicBezTo>
                <a:cubicBezTo>
                  <a:pt x="40" y="37"/>
                  <a:pt x="40" y="37"/>
                  <a:pt x="40" y="37"/>
                </a:cubicBezTo>
                <a:cubicBezTo>
                  <a:pt x="2" y="75"/>
                  <a:pt x="2" y="75"/>
                  <a:pt x="2" y="75"/>
                </a:cubicBezTo>
                <a:cubicBezTo>
                  <a:pt x="0" y="78"/>
                  <a:pt x="0" y="82"/>
                  <a:pt x="2" y="84"/>
                </a:cubicBezTo>
                <a:cubicBezTo>
                  <a:pt x="5" y="86"/>
                  <a:pt x="8" y="86"/>
                  <a:pt x="11" y="84"/>
                </a:cubicBezTo>
                <a:cubicBezTo>
                  <a:pt x="40" y="54"/>
                  <a:pt x="40" y="54"/>
                  <a:pt x="40" y="54"/>
                </a:cubicBezTo>
                <a:cubicBezTo>
                  <a:pt x="73" y="87"/>
                  <a:pt x="73" y="87"/>
                  <a:pt x="73" y="87"/>
                </a:cubicBezTo>
                <a:cubicBezTo>
                  <a:pt x="137" y="23"/>
                  <a:pt x="137" y="23"/>
                  <a:pt x="137" y="23"/>
                </a:cubicBezTo>
                <a:cubicBezTo>
                  <a:pt x="137" y="29"/>
                  <a:pt x="137" y="29"/>
                  <a:pt x="137" y="29"/>
                </a:cubicBezTo>
                <a:cubicBezTo>
                  <a:pt x="137" y="32"/>
                  <a:pt x="139" y="35"/>
                  <a:pt x="142" y="36"/>
                </a:cubicBezTo>
                <a:cubicBezTo>
                  <a:pt x="143" y="36"/>
                  <a:pt x="143" y="36"/>
                  <a:pt x="143" y="36"/>
                </a:cubicBezTo>
                <a:cubicBezTo>
                  <a:pt x="146" y="36"/>
                  <a:pt x="149" y="33"/>
                  <a:pt x="149" y="30"/>
                </a:cubicBezTo>
                <a:cubicBezTo>
                  <a:pt x="152" y="0"/>
                  <a:pt x="152" y="0"/>
                  <a:pt x="152" y="0"/>
                </a:cubicBezTo>
                <a:lnTo>
                  <a:pt x="121" y="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26"/>
          <p:cNvSpPr>
            <a:spLocks noEditPoints="1"/>
          </p:cNvSpPr>
          <p:nvPr/>
        </p:nvSpPr>
        <p:spPr bwMode="auto">
          <a:xfrm>
            <a:off x="7824788" y="3635375"/>
            <a:ext cx="403225" cy="504825"/>
          </a:xfrm>
          <a:custGeom>
            <a:avLst/>
            <a:gdLst>
              <a:gd name="T0" fmla="*/ 182 w 254"/>
              <a:gd name="T1" fmla="*/ 52 h 318"/>
              <a:gd name="T2" fmla="*/ 44 w 254"/>
              <a:gd name="T3" fmla="*/ 52 h 318"/>
              <a:gd name="T4" fmla="*/ 44 w 254"/>
              <a:gd name="T5" fmla="*/ 72 h 318"/>
              <a:gd name="T6" fmla="*/ 182 w 254"/>
              <a:gd name="T7" fmla="*/ 72 h 318"/>
              <a:gd name="T8" fmla="*/ 182 w 254"/>
              <a:gd name="T9" fmla="*/ 52 h 318"/>
              <a:gd name="T10" fmla="*/ 182 w 254"/>
              <a:gd name="T11" fmla="*/ 92 h 318"/>
              <a:gd name="T12" fmla="*/ 44 w 254"/>
              <a:gd name="T13" fmla="*/ 92 h 318"/>
              <a:gd name="T14" fmla="*/ 44 w 254"/>
              <a:gd name="T15" fmla="*/ 112 h 318"/>
              <a:gd name="T16" fmla="*/ 182 w 254"/>
              <a:gd name="T17" fmla="*/ 112 h 318"/>
              <a:gd name="T18" fmla="*/ 182 w 254"/>
              <a:gd name="T19" fmla="*/ 92 h 318"/>
              <a:gd name="T20" fmla="*/ 226 w 254"/>
              <a:gd name="T21" fmla="*/ 28 h 318"/>
              <a:gd name="T22" fmla="*/ 226 w 254"/>
              <a:gd name="T23" fmla="*/ 0 h 318"/>
              <a:gd name="T24" fmla="*/ 0 w 254"/>
              <a:gd name="T25" fmla="*/ 0 h 318"/>
              <a:gd name="T26" fmla="*/ 0 w 254"/>
              <a:gd name="T27" fmla="*/ 290 h 318"/>
              <a:gd name="T28" fmla="*/ 28 w 254"/>
              <a:gd name="T29" fmla="*/ 290 h 318"/>
              <a:gd name="T30" fmla="*/ 28 w 254"/>
              <a:gd name="T31" fmla="*/ 318 h 318"/>
              <a:gd name="T32" fmla="*/ 254 w 254"/>
              <a:gd name="T33" fmla="*/ 318 h 318"/>
              <a:gd name="T34" fmla="*/ 254 w 254"/>
              <a:gd name="T35" fmla="*/ 28 h 318"/>
              <a:gd name="T36" fmla="*/ 226 w 254"/>
              <a:gd name="T37" fmla="*/ 28 h 318"/>
              <a:gd name="T38" fmla="*/ 16 w 254"/>
              <a:gd name="T39" fmla="*/ 274 h 318"/>
              <a:gd name="T40" fmla="*/ 16 w 254"/>
              <a:gd name="T41" fmla="*/ 16 h 318"/>
              <a:gd name="T42" fmla="*/ 210 w 254"/>
              <a:gd name="T43" fmla="*/ 16 h 318"/>
              <a:gd name="T44" fmla="*/ 210 w 254"/>
              <a:gd name="T45" fmla="*/ 208 h 318"/>
              <a:gd name="T46" fmla="*/ 144 w 254"/>
              <a:gd name="T47" fmla="*/ 208 h 318"/>
              <a:gd name="T48" fmla="*/ 144 w 254"/>
              <a:gd name="T49" fmla="*/ 274 h 318"/>
              <a:gd name="T50" fmla="*/ 16 w 254"/>
              <a:gd name="T51" fmla="*/ 274 h 318"/>
              <a:gd name="T52" fmla="*/ 238 w 254"/>
              <a:gd name="T53" fmla="*/ 302 h 318"/>
              <a:gd name="T54" fmla="*/ 44 w 254"/>
              <a:gd name="T55" fmla="*/ 302 h 318"/>
              <a:gd name="T56" fmla="*/ 44 w 254"/>
              <a:gd name="T57" fmla="*/ 290 h 318"/>
              <a:gd name="T58" fmla="*/ 152 w 254"/>
              <a:gd name="T59" fmla="*/ 290 h 318"/>
              <a:gd name="T60" fmla="*/ 226 w 254"/>
              <a:gd name="T61" fmla="*/ 216 h 318"/>
              <a:gd name="T62" fmla="*/ 226 w 254"/>
              <a:gd name="T63" fmla="*/ 44 h 318"/>
              <a:gd name="T64" fmla="*/ 238 w 254"/>
              <a:gd name="T65" fmla="*/ 44 h 318"/>
              <a:gd name="T66" fmla="*/ 238 w 254"/>
              <a:gd name="T67" fmla="*/ 302 h 318"/>
              <a:gd name="T68" fmla="*/ 182 w 254"/>
              <a:gd name="T69" fmla="*/ 130 h 318"/>
              <a:gd name="T70" fmla="*/ 44 w 254"/>
              <a:gd name="T71" fmla="*/ 130 h 318"/>
              <a:gd name="T72" fmla="*/ 44 w 254"/>
              <a:gd name="T73" fmla="*/ 150 h 318"/>
              <a:gd name="T74" fmla="*/ 182 w 254"/>
              <a:gd name="T75" fmla="*/ 150 h 318"/>
              <a:gd name="T76" fmla="*/ 182 w 254"/>
              <a:gd name="T77" fmla="*/ 130 h 318"/>
              <a:gd name="T78" fmla="*/ 44 w 254"/>
              <a:gd name="T79" fmla="*/ 188 h 318"/>
              <a:gd name="T80" fmla="*/ 114 w 254"/>
              <a:gd name="T81" fmla="*/ 188 h 318"/>
              <a:gd name="T82" fmla="*/ 114 w 254"/>
              <a:gd name="T83" fmla="*/ 170 h 318"/>
              <a:gd name="T84" fmla="*/ 44 w 254"/>
              <a:gd name="T85" fmla="*/ 170 h 318"/>
              <a:gd name="T86" fmla="*/ 44 w 254"/>
              <a:gd name="T87" fmla="*/ 18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4" h="318">
                <a:moveTo>
                  <a:pt x="182" y="52"/>
                </a:moveTo>
                <a:lnTo>
                  <a:pt x="44" y="52"/>
                </a:lnTo>
                <a:lnTo>
                  <a:pt x="44" y="72"/>
                </a:lnTo>
                <a:lnTo>
                  <a:pt x="182" y="72"/>
                </a:lnTo>
                <a:lnTo>
                  <a:pt x="182" y="52"/>
                </a:lnTo>
                <a:close/>
                <a:moveTo>
                  <a:pt x="182" y="92"/>
                </a:moveTo>
                <a:lnTo>
                  <a:pt x="44" y="92"/>
                </a:lnTo>
                <a:lnTo>
                  <a:pt x="44" y="112"/>
                </a:lnTo>
                <a:lnTo>
                  <a:pt x="182" y="112"/>
                </a:lnTo>
                <a:lnTo>
                  <a:pt x="182" y="92"/>
                </a:lnTo>
                <a:close/>
                <a:moveTo>
                  <a:pt x="226" y="28"/>
                </a:moveTo>
                <a:lnTo>
                  <a:pt x="226" y="0"/>
                </a:lnTo>
                <a:lnTo>
                  <a:pt x="0" y="0"/>
                </a:lnTo>
                <a:lnTo>
                  <a:pt x="0" y="290"/>
                </a:lnTo>
                <a:lnTo>
                  <a:pt x="28" y="290"/>
                </a:lnTo>
                <a:lnTo>
                  <a:pt x="28" y="318"/>
                </a:lnTo>
                <a:lnTo>
                  <a:pt x="254" y="318"/>
                </a:lnTo>
                <a:lnTo>
                  <a:pt x="254" y="28"/>
                </a:lnTo>
                <a:lnTo>
                  <a:pt x="226" y="28"/>
                </a:lnTo>
                <a:close/>
                <a:moveTo>
                  <a:pt x="16" y="274"/>
                </a:moveTo>
                <a:lnTo>
                  <a:pt x="16" y="16"/>
                </a:lnTo>
                <a:lnTo>
                  <a:pt x="210" y="16"/>
                </a:lnTo>
                <a:lnTo>
                  <a:pt x="210" y="208"/>
                </a:lnTo>
                <a:lnTo>
                  <a:pt x="144" y="208"/>
                </a:lnTo>
                <a:lnTo>
                  <a:pt x="144" y="274"/>
                </a:lnTo>
                <a:lnTo>
                  <a:pt x="16" y="274"/>
                </a:lnTo>
                <a:close/>
                <a:moveTo>
                  <a:pt x="238" y="302"/>
                </a:moveTo>
                <a:lnTo>
                  <a:pt x="44" y="302"/>
                </a:lnTo>
                <a:lnTo>
                  <a:pt x="44" y="290"/>
                </a:lnTo>
                <a:lnTo>
                  <a:pt x="152" y="290"/>
                </a:lnTo>
                <a:lnTo>
                  <a:pt x="226" y="216"/>
                </a:lnTo>
                <a:lnTo>
                  <a:pt x="226" y="44"/>
                </a:lnTo>
                <a:lnTo>
                  <a:pt x="238" y="44"/>
                </a:lnTo>
                <a:lnTo>
                  <a:pt x="238" y="302"/>
                </a:lnTo>
                <a:close/>
                <a:moveTo>
                  <a:pt x="182" y="130"/>
                </a:moveTo>
                <a:lnTo>
                  <a:pt x="44" y="130"/>
                </a:lnTo>
                <a:lnTo>
                  <a:pt x="44" y="150"/>
                </a:lnTo>
                <a:lnTo>
                  <a:pt x="182" y="150"/>
                </a:lnTo>
                <a:lnTo>
                  <a:pt x="182" y="130"/>
                </a:lnTo>
                <a:close/>
                <a:moveTo>
                  <a:pt x="44" y="188"/>
                </a:moveTo>
                <a:lnTo>
                  <a:pt x="114" y="188"/>
                </a:lnTo>
                <a:lnTo>
                  <a:pt x="114" y="170"/>
                </a:lnTo>
                <a:lnTo>
                  <a:pt x="44" y="170"/>
                </a:lnTo>
                <a:lnTo>
                  <a:pt x="44" y="18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p:nvSpPr>
        <p:spPr bwMode="auto">
          <a:xfrm>
            <a:off x="2376488" y="4464050"/>
            <a:ext cx="1303338" cy="460375"/>
          </a:xfrm>
          <a:custGeom>
            <a:avLst/>
            <a:gdLst>
              <a:gd name="T0" fmla="*/ 411 w 411"/>
              <a:gd name="T1" fmla="*/ 145 h 145"/>
              <a:gd name="T2" fmla="*/ 68 w 411"/>
              <a:gd name="T3" fmla="*/ 145 h 145"/>
              <a:gd name="T4" fmla="*/ 0 w 411"/>
              <a:gd name="T5" fmla="*/ 77 h 145"/>
              <a:gd name="T6" fmla="*/ 0 w 411"/>
              <a:gd name="T7" fmla="*/ 0 h 145"/>
            </a:gdLst>
            <a:ahLst/>
            <a:cxnLst>
              <a:cxn ang="0">
                <a:pos x="T0" y="T1"/>
              </a:cxn>
              <a:cxn ang="0">
                <a:pos x="T2" y="T3"/>
              </a:cxn>
              <a:cxn ang="0">
                <a:pos x="T4" y="T5"/>
              </a:cxn>
              <a:cxn ang="0">
                <a:pos x="T6" y="T7"/>
              </a:cxn>
            </a:cxnLst>
            <a:rect l="0" t="0" r="r" b="b"/>
            <a:pathLst>
              <a:path w="411" h="145">
                <a:moveTo>
                  <a:pt x="411" y="145"/>
                </a:moveTo>
                <a:cubicBezTo>
                  <a:pt x="68" y="145"/>
                  <a:pt x="68" y="145"/>
                  <a:pt x="68" y="145"/>
                </a:cubicBezTo>
                <a:cubicBezTo>
                  <a:pt x="31" y="145"/>
                  <a:pt x="0" y="115"/>
                  <a:pt x="0" y="77"/>
                </a:cubicBezTo>
                <a:cubicBezTo>
                  <a:pt x="0" y="0"/>
                  <a:pt x="0" y="0"/>
                  <a:pt x="0" y="0"/>
                </a:cubicBezTo>
              </a:path>
            </a:pathLst>
          </a:custGeom>
          <a:noFill/>
          <a:ln w="38100" cap="rnd">
            <a:solidFill>
              <a:srgbClr val="82879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p:nvSpPr>
        <p:spPr bwMode="auto">
          <a:xfrm>
            <a:off x="5464176" y="4464050"/>
            <a:ext cx="1304925" cy="460375"/>
          </a:xfrm>
          <a:custGeom>
            <a:avLst/>
            <a:gdLst>
              <a:gd name="T0" fmla="*/ 411 w 411"/>
              <a:gd name="T1" fmla="*/ 0 h 145"/>
              <a:gd name="T2" fmla="*/ 411 w 411"/>
              <a:gd name="T3" fmla="*/ 77 h 145"/>
              <a:gd name="T4" fmla="*/ 343 w 411"/>
              <a:gd name="T5" fmla="*/ 145 h 145"/>
              <a:gd name="T6" fmla="*/ 0 w 411"/>
              <a:gd name="T7" fmla="*/ 145 h 145"/>
            </a:gdLst>
            <a:ahLst/>
            <a:cxnLst>
              <a:cxn ang="0">
                <a:pos x="T0" y="T1"/>
              </a:cxn>
              <a:cxn ang="0">
                <a:pos x="T2" y="T3"/>
              </a:cxn>
              <a:cxn ang="0">
                <a:pos x="T4" y="T5"/>
              </a:cxn>
              <a:cxn ang="0">
                <a:pos x="T6" y="T7"/>
              </a:cxn>
            </a:cxnLst>
            <a:rect l="0" t="0" r="r" b="b"/>
            <a:pathLst>
              <a:path w="411" h="145">
                <a:moveTo>
                  <a:pt x="411" y="0"/>
                </a:moveTo>
                <a:cubicBezTo>
                  <a:pt x="411" y="77"/>
                  <a:pt x="411" y="77"/>
                  <a:pt x="411" y="77"/>
                </a:cubicBezTo>
                <a:cubicBezTo>
                  <a:pt x="411" y="115"/>
                  <a:pt x="380" y="145"/>
                  <a:pt x="343" y="145"/>
                </a:cubicBezTo>
                <a:cubicBezTo>
                  <a:pt x="0" y="145"/>
                  <a:pt x="0" y="145"/>
                  <a:pt x="0" y="145"/>
                </a:cubicBezTo>
              </a:path>
            </a:pathLst>
          </a:custGeom>
          <a:noFill/>
          <a:ln w="38100" cap="rnd">
            <a:solidFill>
              <a:srgbClr val="82879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p:nvSpPr>
        <p:spPr bwMode="auto">
          <a:xfrm>
            <a:off x="2376488" y="2851150"/>
            <a:ext cx="1303338" cy="460375"/>
          </a:xfrm>
          <a:custGeom>
            <a:avLst/>
            <a:gdLst>
              <a:gd name="T0" fmla="*/ 0 w 411"/>
              <a:gd name="T1" fmla="*/ 145 h 145"/>
              <a:gd name="T2" fmla="*/ 0 w 411"/>
              <a:gd name="T3" fmla="*/ 68 h 145"/>
              <a:gd name="T4" fmla="*/ 68 w 411"/>
              <a:gd name="T5" fmla="*/ 0 h 145"/>
              <a:gd name="T6" fmla="*/ 411 w 411"/>
              <a:gd name="T7" fmla="*/ 0 h 145"/>
            </a:gdLst>
            <a:ahLst/>
            <a:cxnLst>
              <a:cxn ang="0">
                <a:pos x="T0" y="T1"/>
              </a:cxn>
              <a:cxn ang="0">
                <a:pos x="T2" y="T3"/>
              </a:cxn>
              <a:cxn ang="0">
                <a:pos x="T4" y="T5"/>
              </a:cxn>
              <a:cxn ang="0">
                <a:pos x="T6" y="T7"/>
              </a:cxn>
            </a:cxnLst>
            <a:rect l="0" t="0" r="r" b="b"/>
            <a:pathLst>
              <a:path w="411" h="145">
                <a:moveTo>
                  <a:pt x="0" y="145"/>
                </a:moveTo>
                <a:cubicBezTo>
                  <a:pt x="0" y="68"/>
                  <a:pt x="0" y="68"/>
                  <a:pt x="0" y="68"/>
                </a:cubicBezTo>
                <a:cubicBezTo>
                  <a:pt x="0" y="30"/>
                  <a:pt x="31" y="0"/>
                  <a:pt x="68" y="0"/>
                </a:cubicBezTo>
                <a:cubicBezTo>
                  <a:pt x="411" y="0"/>
                  <a:pt x="411" y="0"/>
                  <a:pt x="411" y="0"/>
                </a:cubicBezTo>
              </a:path>
            </a:pathLst>
          </a:custGeom>
          <a:noFill/>
          <a:ln w="38100" cap="rnd">
            <a:solidFill>
              <a:srgbClr val="82879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p:nvSpPr>
        <p:spPr bwMode="auto">
          <a:xfrm>
            <a:off x="5464176" y="2851150"/>
            <a:ext cx="1304925" cy="460375"/>
          </a:xfrm>
          <a:custGeom>
            <a:avLst/>
            <a:gdLst>
              <a:gd name="T0" fmla="*/ 0 w 411"/>
              <a:gd name="T1" fmla="*/ 0 h 145"/>
              <a:gd name="T2" fmla="*/ 343 w 411"/>
              <a:gd name="T3" fmla="*/ 0 h 145"/>
              <a:gd name="T4" fmla="*/ 411 w 411"/>
              <a:gd name="T5" fmla="*/ 68 h 145"/>
              <a:gd name="T6" fmla="*/ 411 w 411"/>
              <a:gd name="T7" fmla="*/ 145 h 145"/>
            </a:gdLst>
            <a:ahLst/>
            <a:cxnLst>
              <a:cxn ang="0">
                <a:pos x="T0" y="T1"/>
              </a:cxn>
              <a:cxn ang="0">
                <a:pos x="T2" y="T3"/>
              </a:cxn>
              <a:cxn ang="0">
                <a:pos x="T4" y="T5"/>
              </a:cxn>
              <a:cxn ang="0">
                <a:pos x="T6" y="T7"/>
              </a:cxn>
            </a:cxnLst>
            <a:rect l="0" t="0" r="r" b="b"/>
            <a:pathLst>
              <a:path w="411" h="145">
                <a:moveTo>
                  <a:pt x="0" y="0"/>
                </a:moveTo>
                <a:cubicBezTo>
                  <a:pt x="343" y="0"/>
                  <a:pt x="343" y="0"/>
                  <a:pt x="343" y="0"/>
                </a:cubicBezTo>
                <a:cubicBezTo>
                  <a:pt x="380" y="0"/>
                  <a:pt x="411" y="30"/>
                  <a:pt x="411" y="68"/>
                </a:cubicBezTo>
                <a:cubicBezTo>
                  <a:pt x="411" y="145"/>
                  <a:pt x="411" y="145"/>
                  <a:pt x="411" y="145"/>
                </a:cubicBezTo>
              </a:path>
            </a:pathLst>
          </a:custGeom>
          <a:noFill/>
          <a:ln w="38100" cap="rnd">
            <a:solidFill>
              <a:srgbClr val="82879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1" name="Group 30"/>
          <p:cNvGrpSpPr/>
          <p:nvPr/>
        </p:nvGrpSpPr>
        <p:grpSpPr>
          <a:xfrm>
            <a:off x="1795939" y="3442854"/>
            <a:ext cx="1568982" cy="1064288"/>
            <a:chOff x="1706874" y="3442854"/>
            <a:chExt cx="1568982" cy="1064288"/>
          </a:xfrm>
        </p:grpSpPr>
        <p:sp>
          <p:nvSpPr>
            <p:cNvPr id="27" name="TextBox 26"/>
            <p:cNvSpPr txBox="1">
              <a:spLocks/>
            </p:cNvSpPr>
            <p:nvPr/>
          </p:nvSpPr>
          <p:spPr>
            <a:xfrm>
              <a:off x="1706874" y="3788997"/>
              <a:ext cx="1568982" cy="718145"/>
            </a:xfrm>
            <a:prstGeom prst="rect">
              <a:avLst/>
            </a:prstGeom>
            <a:noFill/>
          </p:spPr>
          <p:txBody>
            <a:bodyPr wrap="square" lIns="0" tIns="0" rIns="0" bIns="0" rtlCol="0">
              <a:noAutofit/>
            </a:bodyPr>
            <a:lstStyle/>
            <a:p>
              <a:pPr>
                <a:lnSpc>
                  <a:spcPts val="1400"/>
                </a:lnSpc>
              </a:pPr>
              <a:r>
                <a:rPr lang="en-US" sz="1000" dirty="0" err="1">
                  <a:solidFill>
                    <a:schemeClr val="bg2"/>
                  </a:solidFill>
                </a:rPr>
                <a:t>Aenean</a:t>
              </a:r>
              <a:r>
                <a:rPr lang="en-US" sz="1000" dirty="0">
                  <a:solidFill>
                    <a:schemeClr val="bg2"/>
                  </a:solidFill>
                </a:rPr>
                <a:t> </a:t>
              </a:r>
              <a:r>
                <a:rPr lang="en-US" sz="1000" dirty="0" err="1">
                  <a:solidFill>
                    <a:schemeClr val="bg2"/>
                  </a:solidFill>
                </a:rPr>
                <a:t>commodo</a:t>
              </a:r>
              <a:r>
                <a:rPr lang="en-US" sz="1000" dirty="0">
                  <a:solidFill>
                    <a:schemeClr val="bg2"/>
                  </a:solidFill>
                </a:rPr>
                <a:t> ligula </a:t>
              </a:r>
              <a:r>
                <a:rPr lang="en-US" sz="1000" dirty="0" err="1">
                  <a:solidFill>
                    <a:schemeClr val="bg2"/>
                  </a:solidFill>
                </a:rPr>
                <a:t>eget</a:t>
              </a:r>
              <a:r>
                <a:rPr lang="en-US" sz="1000" dirty="0">
                  <a:solidFill>
                    <a:schemeClr val="bg2"/>
                  </a:solidFill>
                </a:rPr>
                <a:t> dolor. </a:t>
              </a:r>
              <a:r>
                <a:rPr lang="en-US" sz="1000" dirty="0" err="1">
                  <a:solidFill>
                    <a:schemeClr val="bg2"/>
                  </a:solidFill>
                </a:rPr>
                <a:t>Aenean</a:t>
              </a:r>
              <a:r>
                <a:rPr lang="en-US" sz="1000" dirty="0">
                  <a:solidFill>
                    <a:schemeClr val="bg2"/>
                  </a:solidFill>
                </a:rPr>
                <a:t> </a:t>
              </a:r>
              <a:r>
                <a:rPr lang="en-US" sz="1000" dirty="0" err="1">
                  <a:solidFill>
                    <a:schemeClr val="bg2"/>
                  </a:solidFill>
                </a:rPr>
                <a:t>massa</a:t>
              </a:r>
              <a:r>
                <a:rPr lang="en-US" sz="1000" dirty="0">
                  <a:solidFill>
                    <a:schemeClr val="bg2"/>
                  </a:solidFill>
                </a:rPr>
                <a:t> </a:t>
              </a:r>
              <a:r>
                <a:rPr lang="en-US" sz="1000" dirty="0" err="1">
                  <a:solidFill>
                    <a:schemeClr val="bg2"/>
                  </a:solidFill>
                </a:rPr>
                <a:t>penatibu</a:t>
              </a:r>
              <a:r>
                <a:rPr lang="en-US" sz="1000" dirty="0">
                  <a:solidFill>
                    <a:schemeClr val="bg2"/>
                  </a:solidFill>
                </a:rPr>
                <a:t> et </a:t>
              </a:r>
              <a:r>
                <a:rPr lang="en-US" sz="1000" dirty="0" err="1">
                  <a:solidFill>
                    <a:schemeClr val="bg2"/>
                  </a:solidFill>
                </a:rPr>
                <a:t>magnis</a:t>
              </a:r>
              <a:r>
                <a:rPr lang="en-US" sz="1000" dirty="0">
                  <a:solidFill>
                    <a:schemeClr val="bg2"/>
                  </a:solidFill>
                </a:rPr>
                <a:t> dis.</a:t>
              </a:r>
            </a:p>
          </p:txBody>
        </p:sp>
        <p:sp>
          <p:nvSpPr>
            <p:cNvPr id="28" name="TextBox 27"/>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dirty="0" smtClean="0">
                  <a:solidFill>
                    <a:schemeClr val="accent1"/>
                  </a:solidFill>
                </a:rPr>
                <a:t>Dummy Title 1</a:t>
              </a:r>
              <a:endParaRPr lang="en-US" sz="1600" b="1" dirty="0">
                <a:solidFill>
                  <a:schemeClr val="accent1"/>
                </a:solidFill>
              </a:endParaRPr>
            </a:p>
          </p:txBody>
        </p:sp>
      </p:grpSp>
      <p:grpSp>
        <p:nvGrpSpPr>
          <p:cNvPr id="32" name="Group 31"/>
          <p:cNvGrpSpPr/>
          <p:nvPr/>
        </p:nvGrpSpPr>
        <p:grpSpPr>
          <a:xfrm>
            <a:off x="5780109" y="3442854"/>
            <a:ext cx="1568982" cy="1064288"/>
            <a:chOff x="1706874" y="3442854"/>
            <a:chExt cx="1568982" cy="1064288"/>
          </a:xfrm>
        </p:grpSpPr>
        <p:sp>
          <p:nvSpPr>
            <p:cNvPr id="33" name="TextBox 32"/>
            <p:cNvSpPr txBox="1">
              <a:spLocks/>
            </p:cNvSpPr>
            <p:nvPr/>
          </p:nvSpPr>
          <p:spPr>
            <a:xfrm>
              <a:off x="1706874" y="3788997"/>
              <a:ext cx="1568982" cy="718145"/>
            </a:xfrm>
            <a:prstGeom prst="rect">
              <a:avLst/>
            </a:prstGeom>
            <a:noFill/>
          </p:spPr>
          <p:txBody>
            <a:bodyPr wrap="square" lIns="0" tIns="0" rIns="0" bIns="0" rtlCol="0">
              <a:noAutofit/>
            </a:bodyPr>
            <a:lstStyle/>
            <a:p>
              <a:pPr algn="r">
                <a:lnSpc>
                  <a:spcPts val="1400"/>
                </a:lnSpc>
              </a:pPr>
              <a:r>
                <a:rPr lang="en-US" sz="1000" dirty="0" err="1">
                  <a:solidFill>
                    <a:schemeClr val="bg2"/>
                  </a:solidFill>
                </a:rPr>
                <a:t>Aenean</a:t>
              </a:r>
              <a:r>
                <a:rPr lang="en-US" sz="1000" dirty="0">
                  <a:solidFill>
                    <a:schemeClr val="bg2"/>
                  </a:solidFill>
                </a:rPr>
                <a:t> </a:t>
              </a:r>
              <a:r>
                <a:rPr lang="en-US" sz="1000" dirty="0" err="1">
                  <a:solidFill>
                    <a:schemeClr val="bg2"/>
                  </a:solidFill>
                </a:rPr>
                <a:t>commodo</a:t>
              </a:r>
              <a:r>
                <a:rPr lang="en-US" sz="1000" dirty="0">
                  <a:solidFill>
                    <a:schemeClr val="bg2"/>
                  </a:solidFill>
                </a:rPr>
                <a:t> ligula </a:t>
              </a:r>
              <a:r>
                <a:rPr lang="en-US" sz="1000" dirty="0" err="1">
                  <a:solidFill>
                    <a:schemeClr val="bg2"/>
                  </a:solidFill>
                </a:rPr>
                <a:t>eget</a:t>
              </a:r>
              <a:r>
                <a:rPr lang="en-US" sz="1000" dirty="0">
                  <a:solidFill>
                    <a:schemeClr val="bg2"/>
                  </a:solidFill>
                </a:rPr>
                <a:t> dolor. </a:t>
              </a:r>
              <a:r>
                <a:rPr lang="en-US" sz="1000" dirty="0" err="1">
                  <a:solidFill>
                    <a:schemeClr val="bg2"/>
                  </a:solidFill>
                </a:rPr>
                <a:t>Aenean</a:t>
              </a:r>
              <a:r>
                <a:rPr lang="en-US" sz="1000" dirty="0">
                  <a:solidFill>
                    <a:schemeClr val="bg2"/>
                  </a:solidFill>
                </a:rPr>
                <a:t> </a:t>
              </a:r>
              <a:r>
                <a:rPr lang="en-US" sz="1000" dirty="0" err="1">
                  <a:solidFill>
                    <a:schemeClr val="bg2"/>
                  </a:solidFill>
                </a:rPr>
                <a:t>massa</a:t>
              </a:r>
              <a:r>
                <a:rPr lang="en-US" sz="1000" dirty="0">
                  <a:solidFill>
                    <a:schemeClr val="bg2"/>
                  </a:solidFill>
                </a:rPr>
                <a:t> </a:t>
              </a:r>
              <a:r>
                <a:rPr lang="en-US" sz="1000" dirty="0" err="1">
                  <a:solidFill>
                    <a:schemeClr val="bg2"/>
                  </a:solidFill>
                </a:rPr>
                <a:t>penatibu</a:t>
              </a:r>
              <a:r>
                <a:rPr lang="en-US" sz="1000" dirty="0">
                  <a:solidFill>
                    <a:schemeClr val="bg2"/>
                  </a:solidFill>
                </a:rPr>
                <a:t> et </a:t>
              </a:r>
              <a:r>
                <a:rPr lang="en-US" sz="1000" dirty="0" err="1">
                  <a:solidFill>
                    <a:schemeClr val="bg2"/>
                  </a:solidFill>
                </a:rPr>
                <a:t>magnis</a:t>
              </a:r>
              <a:r>
                <a:rPr lang="en-US" sz="1000" dirty="0">
                  <a:solidFill>
                    <a:schemeClr val="bg2"/>
                  </a:solidFill>
                </a:rPr>
                <a:t> dis.</a:t>
              </a:r>
            </a:p>
          </p:txBody>
        </p:sp>
        <p:sp>
          <p:nvSpPr>
            <p:cNvPr id="34" name="TextBox 33"/>
            <p:cNvSpPr txBox="1">
              <a:spLocks/>
            </p:cNvSpPr>
            <p:nvPr/>
          </p:nvSpPr>
          <p:spPr>
            <a:xfrm>
              <a:off x="1706874" y="3442854"/>
              <a:ext cx="1568982" cy="246221"/>
            </a:xfrm>
            <a:prstGeom prst="rect">
              <a:avLst/>
            </a:prstGeom>
            <a:noFill/>
          </p:spPr>
          <p:txBody>
            <a:bodyPr wrap="square" lIns="0" tIns="0" rIns="0" bIns="0" rtlCol="0">
              <a:noAutofit/>
            </a:bodyPr>
            <a:lstStyle/>
            <a:p>
              <a:pPr algn="r"/>
              <a:r>
                <a:rPr lang="en-US" sz="1600" b="1" dirty="0" smtClean="0">
                  <a:solidFill>
                    <a:schemeClr val="accent2"/>
                  </a:solidFill>
                </a:rPr>
                <a:t>Dummy Title 3</a:t>
              </a:r>
              <a:endParaRPr lang="en-US" sz="1600" b="1" dirty="0">
                <a:solidFill>
                  <a:schemeClr val="accent2"/>
                </a:solidFill>
              </a:endParaRPr>
            </a:p>
          </p:txBody>
        </p:sp>
      </p:grpSp>
      <p:grpSp>
        <p:nvGrpSpPr>
          <p:cNvPr id="35" name="Group 34"/>
          <p:cNvGrpSpPr/>
          <p:nvPr/>
        </p:nvGrpSpPr>
        <p:grpSpPr>
          <a:xfrm>
            <a:off x="3779118" y="2724395"/>
            <a:ext cx="1568982" cy="1064288"/>
            <a:chOff x="1706874" y="3442854"/>
            <a:chExt cx="1568982" cy="1064288"/>
          </a:xfrm>
        </p:grpSpPr>
        <p:sp>
          <p:nvSpPr>
            <p:cNvPr id="36" name="TextBox 35"/>
            <p:cNvSpPr txBox="1">
              <a:spLocks/>
            </p:cNvSpPr>
            <p:nvPr/>
          </p:nvSpPr>
          <p:spPr>
            <a:xfrm>
              <a:off x="1706874" y="3788997"/>
              <a:ext cx="1568982" cy="718145"/>
            </a:xfrm>
            <a:prstGeom prst="rect">
              <a:avLst/>
            </a:prstGeom>
            <a:noFill/>
          </p:spPr>
          <p:txBody>
            <a:bodyPr wrap="square" lIns="0" tIns="0" rIns="0" bIns="0" rtlCol="0">
              <a:noAutofit/>
            </a:bodyPr>
            <a:lstStyle/>
            <a:p>
              <a:pPr algn="ctr">
                <a:lnSpc>
                  <a:spcPts val="1400"/>
                </a:lnSpc>
              </a:pPr>
              <a:r>
                <a:rPr lang="en-US" sz="1000" dirty="0" err="1">
                  <a:solidFill>
                    <a:schemeClr val="bg2"/>
                  </a:solidFill>
                </a:rPr>
                <a:t>Aenean</a:t>
              </a:r>
              <a:r>
                <a:rPr lang="en-US" sz="1000" dirty="0">
                  <a:solidFill>
                    <a:schemeClr val="bg2"/>
                  </a:solidFill>
                </a:rPr>
                <a:t> </a:t>
              </a:r>
              <a:r>
                <a:rPr lang="en-US" sz="1000" dirty="0" err="1">
                  <a:solidFill>
                    <a:schemeClr val="bg2"/>
                  </a:solidFill>
                </a:rPr>
                <a:t>commodo</a:t>
              </a:r>
              <a:r>
                <a:rPr lang="en-US" sz="1000" dirty="0">
                  <a:solidFill>
                    <a:schemeClr val="bg2"/>
                  </a:solidFill>
                </a:rPr>
                <a:t> ligula </a:t>
              </a:r>
              <a:r>
                <a:rPr lang="en-US" sz="1000" dirty="0" err="1">
                  <a:solidFill>
                    <a:schemeClr val="bg2"/>
                  </a:solidFill>
                </a:rPr>
                <a:t>eget</a:t>
              </a:r>
              <a:r>
                <a:rPr lang="en-US" sz="1000" dirty="0">
                  <a:solidFill>
                    <a:schemeClr val="bg2"/>
                  </a:solidFill>
                </a:rPr>
                <a:t> dolor. </a:t>
              </a:r>
              <a:r>
                <a:rPr lang="en-US" sz="1000" dirty="0" err="1">
                  <a:solidFill>
                    <a:schemeClr val="bg2"/>
                  </a:solidFill>
                </a:rPr>
                <a:t>Aenean</a:t>
              </a:r>
              <a:r>
                <a:rPr lang="en-US" sz="1000" dirty="0">
                  <a:solidFill>
                    <a:schemeClr val="bg2"/>
                  </a:solidFill>
                </a:rPr>
                <a:t> </a:t>
              </a:r>
              <a:r>
                <a:rPr lang="en-US" sz="1000" dirty="0" err="1">
                  <a:solidFill>
                    <a:schemeClr val="bg2"/>
                  </a:solidFill>
                </a:rPr>
                <a:t>massa</a:t>
              </a:r>
              <a:r>
                <a:rPr lang="en-US" sz="1000" dirty="0">
                  <a:solidFill>
                    <a:schemeClr val="bg2"/>
                  </a:solidFill>
                </a:rPr>
                <a:t> </a:t>
              </a:r>
              <a:r>
                <a:rPr lang="en-US" sz="1000" dirty="0" err="1">
                  <a:solidFill>
                    <a:schemeClr val="bg2"/>
                  </a:solidFill>
                </a:rPr>
                <a:t>penatibu</a:t>
              </a:r>
              <a:r>
                <a:rPr lang="en-US" sz="1000" dirty="0">
                  <a:solidFill>
                    <a:schemeClr val="bg2"/>
                  </a:solidFill>
                </a:rPr>
                <a:t> et </a:t>
              </a:r>
              <a:r>
                <a:rPr lang="en-US" sz="1000" dirty="0" err="1">
                  <a:solidFill>
                    <a:schemeClr val="bg2"/>
                  </a:solidFill>
                </a:rPr>
                <a:t>magnis</a:t>
              </a:r>
              <a:r>
                <a:rPr lang="en-US" sz="1000" dirty="0">
                  <a:solidFill>
                    <a:schemeClr val="bg2"/>
                  </a:solidFill>
                </a:rPr>
                <a:t> dis.</a:t>
              </a:r>
            </a:p>
          </p:txBody>
        </p:sp>
        <p:sp>
          <p:nvSpPr>
            <p:cNvPr id="37" name="TextBox 36"/>
            <p:cNvSpPr txBox="1">
              <a:spLocks/>
            </p:cNvSpPr>
            <p:nvPr/>
          </p:nvSpPr>
          <p:spPr>
            <a:xfrm>
              <a:off x="1706874" y="3442854"/>
              <a:ext cx="1568982" cy="246221"/>
            </a:xfrm>
            <a:prstGeom prst="rect">
              <a:avLst/>
            </a:prstGeom>
            <a:noFill/>
          </p:spPr>
          <p:txBody>
            <a:bodyPr wrap="square" lIns="0" tIns="0" rIns="0" bIns="0" rtlCol="0">
              <a:noAutofit/>
            </a:bodyPr>
            <a:lstStyle/>
            <a:p>
              <a:pPr algn="ctr"/>
              <a:r>
                <a:rPr lang="en-US" sz="1600" b="1" dirty="0" smtClean="0">
                  <a:solidFill>
                    <a:schemeClr val="accent3"/>
                  </a:solidFill>
                </a:rPr>
                <a:t>Dummy Title 2</a:t>
              </a:r>
              <a:endParaRPr lang="en-US" sz="1600" b="1" dirty="0">
                <a:solidFill>
                  <a:schemeClr val="accent3"/>
                </a:solidFill>
              </a:endParaRPr>
            </a:p>
          </p:txBody>
        </p:sp>
      </p:grpSp>
      <p:grpSp>
        <p:nvGrpSpPr>
          <p:cNvPr id="38" name="Group 37"/>
          <p:cNvGrpSpPr/>
          <p:nvPr/>
        </p:nvGrpSpPr>
        <p:grpSpPr>
          <a:xfrm>
            <a:off x="3779118" y="3967128"/>
            <a:ext cx="1568982" cy="1075733"/>
            <a:chOff x="1706874" y="2613342"/>
            <a:chExt cx="1568982" cy="1075733"/>
          </a:xfrm>
        </p:grpSpPr>
        <p:sp>
          <p:nvSpPr>
            <p:cNvPr id="39" name="TextBox 38"/>
            <p:cNvSpPr txBox="1">
              <a:spLocks/>
            </p:cNvSpPr>
            <p:nvPr/>
          </p:nvSpPr>
          <p:spPr>
            <a:xfrm>
              <a:off x="1706874" y="2613342"/>
              <a:ext cx="1568982" cy="718145"/>
            </a:xfrm>
            <a:prstGeom prst="rect">
              <a:avLst/>
            </a:prstGeom>
            <a:noFill/>
          </p:spPr>
          <p:txBody>
            <a:bodyPr wrap="square" lIns="0" tIns="0" rIns="0" bIns="0" rtlCol="0" anchor="b">
              <a:noAutofit/>
            </a:bodyPr>
            <a:lstStyle/>
            <a:p>
              <a:pPr algn="ctr">
                <a:lnSpc>
                  <a:spcPts val="1400"/>
                </a:lnSpc>
              </a:pPr>
              <a:r>
                <a:rPr lang="en-US" sz="1000" dirty="0" err="1">
                  <a:solidFill>
                    <a:schemeClr val="bg2"/>
                  </a:solidFill>
                </a:rPr>
                <a:t>Aenean</a:t>
              </a:r>
              <a:r>
                <a:rPr lang="en-US" sz="1000" dirty="0">
                  <a:solidFill>
                    <a:schemeClr val="bg2"/>
                  </a:solidFill>
                </a:rPr>
                <a:t> </a:t>
              </a:r>
              <a:r>
                <a:rPr lang="en-US" sz="1000" dirty="0" err="1">
                  <a:solidFill>
                    <a:schemeClr val="bg2"/>
                  </a:solidFill>
                </a:rPr>
                <a:t>commodo</a:t>
              </a:r>
              <a:r>
                <a:rPr lang="en-US" sz="1000" dirty="0">
                  <a:solidFill>
                    <a:schemeClr val="bg2"/>
                  </a:solidFill>
                </a:rPr>
                <a:t> ligula </a:t>
              </a:r>
              <a:r>
                <a:rPr lang="en-US" sz="1000" dirty="0" err="1">
                  <a:solidFill>
                    <a:schemeClr val="bg2"/>
                  </a:solidFill>
                </a:rPr>
                <a:t>eget</a:t>
              </a:r>
              <a:r>
                <a:rPr lang="en-US" sz="1000" dirty="0">
                  <a:solidFill>
                    <a:schemeClr val="bg2"/>
                  </a:solidFill>
                </a:rPr>
                <a:t> dolor. </a:t>
              </a:r>
              <a:r>
                <a:rPr lang="en-US" sz="1000" dirty="0" err="1">
                  <a:solidFill>
                    <a:schemeClr val="bg2"/>
                  </a:solidFill>
                </a:rPr>
                <a:t>Aenean</a:t>
              </a:r>
              <a:r>
                <a:rPr lang="en-US" sz="1000" dirty="0">
                  <a:solidFill>
                    <a:schemeClr val="bg2"/>
                  </a:solidFill>
                </a:rPr>
                <a:t> </a:t>
              </a:r>
              <a:r>
                <a:rPr lang="en-US" sz="1000" dirty="0" err="1">
                  <a:solidFill>
                    <a:schemeClr val="bg2"/>
                  </a:solidFill>
                </a:rPr>
                <a:t>massa</a:t>
              </a:r>
              <a:r>
                <a:rPr lang="en-US" sz="1000" dirty="0">
                  <a:solidFill>
                    <a:schemeClr val="bg2"/>
                  </a:solidFill>
                </a:rPr>
                <a:t> </a:t>
              </a:r>
              <a:r>
                <a:rPr lang="en-US" sz="1000" dirty="0" err="1">
                  <a:solidFill>
                    <a:schemeClr val="bg2"/>
                  </a:solidFill>
                </a:rPr>
                <a:t>penatibu</a:t>
              </a:r>
              <a:r>
                <a:rPr lang="en-US" sz="1000" dirty="0">
                  <a:solidFill>
                    <a:schemeClr val="bg2"/>
                  </a:solidFill>
                </a:rPr>
                <a:t> et </a:t>
              </a:r>
              <a:r>
                <a:rPr lang="en-US" sz="1000" dirty="0" err="1">
                  <a:solidFill>
                    <a:schemeClr val="bg2"/>
                  </a:solidFill>
                </a:rPr>
                <a:t>magnis</a:t>
              </a:r>
              <a:r>
                <a:rPr lang="en-US" sz="1000" dirty="0">
                  <a:solidFill>
                    <a:schemeClr val="bg2"/>
                  </a:solidFill>
                </a:rPr>
                <a:t> dis.</a:t>
              </a:r>
            </a:p>
          </p:txBody>
        </p:sp>
        <p:sp>
          <p:nvSpPr>
            <p:cNvPr id="40" name="TextBox 39"/>
            <p:cNvSpPr txBox="1">
              <a:spLocks/>
            </p:cNvSpPr>
            <p:nvPr/>
          </p:nvSpPr>
          <p:spPr>
            <a:xfrm>
              <a:off x="1706874" y="3442854"/>
              <a:ext cx="1568982" cy="246221"/>
            </a:xfrm>
            <a:prstGeom prst="rect">
              <a:avLst/>
            </a:prstGeom>
            <a:noFill/>
          </p:spPr>
          <p:txBody>
            <a:bodyPr wrap="square" lIns="0" tIns="0" rIns="0" bIns="0" rtlCol="0">
              <a:noAutofit/>
            </a:bodyPr>
            <a:lstStyle/>
            <a:p>
              <a:pPr algn="ctr"/>
              <a:r>
                <a:rPr lang="en-US" sz="1600" b="1" dirty="0" smtClean="0">
                  <a:solidFill>
                    <a:schemeClr val="accent4"/>
                  </a:solidFill>
                </a:rPr>
                <a:t>Dummy Title 4</a:t>
              </a:r>
              <a:endParaRPr lang="en-US" sz="1600" b="1" dirty="0">
                <a:solidFill>
                  <a:schemeClr val="accent4"/>
                </a:solidFill>
              </a:endParaRPr>
            </a:p>
          </p:txBody>
        </p:sp>
      </p:grpSp>
    </p:spTree>
    <p:extLst>
      <p:ext uri="{BB962C8B-B14F-4D97-AF65-F5344CB8AC3E}">
        <p14:creationId xmlns:p14="http://schemas.microsoft.com/office/powerpoint/2010/main" val="3587907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V="1">
            <a:off x="1423987" y="4257304"/>
            <a:ext cx="0" cy="391886"/>
          </a:xfrm>
          <a:prstGeom prst="line">
            <a:avLst/>
          </a:prstGeom>
          <a:ln w="381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522663" y="4257304"/>
            <a:ext cx="0" cy="391886"/>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621339" y="4257304"/>
            <a:ext cx="0" cy="391886"/>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7720014" y="4257304"/>
            <a:ext cx="0" cy="391886"/>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49288" y="1800225"/>
            <a:ext cx="1549400" cy="2495550"/>
            <a:chOff x="649288" y="1800225"/>
            <a:chExt cx="1549400" cy="2495550"/>
          </a:xfrm>
        </p:grpSpPr>
        <p:sp>
          <p:nvSpPr>
            <p:cNvPr id="18" name="Freeform 285"/>
            <p:cNvSpPr>
              <a:spLocks/>
            </p:cNvSpPr>
            <p:nvPr/>
          </p:nvSpPr>
          <p:spPr bwMode="auto">
            <a:xfrm>
              <a:off x="649288" y="189865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4"/>
                    <a:pt x="467" y="755"/>
                    <a:pt x="442" y="755"/>
                  </a:cubicBezTo>
                  <a:cubicBezTo>
                    <a:pt x="45" y="755"/>
                    <a:pt x="45" y="755"/>
                    <a:pt x="45" y="755"/>
                  </a:cubicBezTo>
                  <a:cubicBezTo>
                    <a:pt x="21" y="755"/>
                    <a:pt x="0" y="734"/>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1"/>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Freeform 287"/>
            <p:cNvSpPr>
              <a:spLocks/>
            </p:cNvSpPr>
            <p:nvPr/>
          </p:nvSpPr>
          <p:spPr bwMode="auto">
            <a:xfrm>
              <a:off x="649288" y="185420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5"/>
                    <a:pt x="467" y="755"/>
                    <a:pt x="442" y="755"/>
                  </a:cubicBezTo>
                  <a:cubicBezTo>
                    <a:pt x="45" y="755"/>
                    <a:pt x="45" y="755"/>
                    <a:pt x="45" y="755"/>
                  </a:cubicBezTo>
                  <a:cubicBezTo>
                    <a:pt x="21" y="755"/>
                    <a:pt x="0" y="735"/>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1"/>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0" name="Freeform 289"/>
            <p:cNvSpPr>
              <a:spLocks/>
            </p:cNvSpPr>
            <p:nvPr/>
          </p:nvSpPr>
          <p:spPr bwMode="auto">
            <a:xfrm>
              <a:off x="719138" y="1924050"/>
              <a:ext cx="1409700" cy="2257425"/>
            </a:xfrm>
            <a:custGeom>
              <a:avLst/>
              <a:gdLst>
                <a:gd name="T0" fmla="*/ 444 w 444"/>
                <a:gd name="T1" fmla="*/ 677 h 711"/>
                <a:gd name="T2" fmla="*/ 410 w 444"/>
                <a:gd name="T3" fmla="*/ 711 h 711"/>
                <a:gd name="T4" fmla="*/ 34 w 444"/>
                <a:gd name="T5" fmla="*/ 711 h 711"/>
                <a:gd name="T6" fmla="*/ 0 w 444"/>
                <a:gd name="T7" fmla="*/ 677 h 711"/>
                <a:gd name="T8" fmla="*/ 0 w 444"/>
                <a:gd name="T9" fmla="*/ 34 h 711"/>
                <a:gd name="T10" fmla="*/ 34 w 444"/>
                <a:gd name="T11" fmla="*/ 0 h 711"/>
                <a:gd name="T12" fmla="*/ 410 w 444"/>
                <a:gd name="T13" fmla="*/ 0 h 711"/>
                <a:gd name="T14" fmla="*/ 444 w 444"/>
                <a:gd name="T15" fmla="*/ 34 h 711"/>
                <a:gd name="T16" fmla="*/ 444 w 444"/>
                <a:gd name="T17" fmla="*/ 67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711">
                  <a:moveTo>
                    <a:pt x="444" y="677"/>
                  </a:moveTo>
                  <a:cubicBezTo>
                    <a:pt x="444" y="696"/>
                    <a:pt x="429" y="711"/>
                    <a:pt x="410" y="711"/>
                  </a:cubicBezTo>
                  <a:cubicBezTo>
                    <a:pt x="34" y="711"/>
                    <a:pt x="34" y="711"/>
                    <a:pt x="34" y="711"/>
                  </a:cubicBezTo>
                  <a:cubicBezTo>
                    <a:pt x="15" y="711"/>
                    <a:pt x="0" y="696"/>
                    <a:pt x="0" y="677"/>
                  </a:cubicBezTo>
                  <a:cubicBezTo>
                    <a:pt x="0" y="34"/>
                    <a:pt x="0" y="34"/>
                    <a:pt x="0" y="34"/>
                  </a:cubicBezTo>
                  <a:cubicBezTo>
                    <a:pt x="0" y="15"/>
                    <a:pt x="15" y="0"/>
                    <a:pt x="34" y="0"/>
                  </a:cubicBezTo>
                  <a:cubicBezTo>
                    <a:pt x="410" y="0"/>
                    <a:pt x="410" y="0"/>
                    <a:pt x="410" y="0"/>
                  </a:cubicBezTo>
                  <a:cubicBezTo>
                    <a:pt x="429" y="0"/>
                    <a:pt x="444" y="15"/>
                    <a:pt x="444" y="34"/>
                  </a:cubicBezTo>
                  <a:cubicBezTo>
                    <a:pt x="444" y="677"/>
                    <a:pt x="444" y="677"/>
                    <a:pt x="444" y="677"/>
                  </a:cubicBezTo>
                </a:path>
              </a:pathLst>
            </a:custGeom>
            <a:solidFill>
              <a:srgbClr val="FFFFFF"/>
            </a:solidFill>
            <a:ln>
              <a:noFill/>
            </a:ln>
            <a:effectLst>
              <a:outerShdw dist="20320" dir="5400000" algn="ctr" rotWithShape="0">
                <a:prstClr val="black">
                  <a:alpha val="1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90"/>
            <p:cNvSpPr>
              <a:spLocks/>
            </p:cNvSpPr>
            <p:nvPr/>
          </p:nvSpPr>
          <p:spPr bwMode="auto">
            <a:xfrm>
              <a:off x="1766888" y="1809750"/>
              <a:ext cx="88900" cy="44450"/>
            </a:xfrm>
            <a:custGeom>
              <a:avLst/>
              <a:gdLst>
                <a:gd name="T0" fmla="*/ 0 w 28"/>
                <a:gd name="T1" fmla="*/ 14 h 14"/>
                <a:gd name="T2" fmla="*/ 14 w 28"/>
                <a:gd name="T3" fmla="*/ 0 h 14"/>
                <a:gd name="T4" fmla="*/ 28 w 28"/>
                <a:gd name="T5" fmla="*/ 14 h 14"/>
                <a:gd name="T6" fmla="*/ 0 w 28"/>
                <a:gd name="T7" fmla="*/ 14 h 14"/>
              </a:gdLst>
              <a:ahLst/>
              <a:cxnLst>
                <a:cxn ang="0">
                  <a:pos x="T0" y="T1"/>
                </a:cxn>
                <a:cxn ang="0">
                  <a:pos x="T2" y="T3"/>
                </a:cxn>
                <a:cxn ang="0">
                  <a:pos x="T4" y="T5"/>
                </a:cxn>
                <a:cxn ang="0">
                  <a:pos x="T6" y="T7"/>
                </a:cxn>
              </a:cxnLst>
              <a:rect l="0" t="0" r="r" b="b"/>
              <a:pathLst>
                <a:path w="28" h="14">
                  <a:moveTo>
                    <a:pt x="0" y="14"/>
                  </a:moveTo>
                  <a:cubicBezTo>
                    <a:pt x="0" y="7"/>
                    <a:pt x="6" y="0"/>
                    <a:pt x="14" y="0"/>
                  </a:cubicBezTo>
                  <a:cubicBezTo>
                    <a:pt x="21" y="0"/>
                    <a:pt x="28" y="7"/>
                    <a:pt x="28" y="14"/>
                  </a:cubicBezTo>
                  <a:cubicBezTo>
                    <a:pt x="0" y="14"/>
                    <a:pt x="0" y="14"/>
                    <a:pt x="0" y="14"/>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91"/>
            <p:cNvSpPr>
              <a:spLocks/>
            </p:cNvSpPr>
            <p:nvPr/>
          </p:nvSpPr>
          <p:spPr bwMode="auto">
            <a:xfrm>
              <a:off x="1011238" y="1854200"/>
              <a:ext cx="774700" cy="0"/>
            </a:xfrm>
            <a:custGeom>
              <a:avLst/>
              <a:gdLst>
                <a:gd name="T0" fmla="*/ 0 w 244"/>
                <a:gd name="T1" fmla="*/ 0 w 244"/>
                <a:gd name="T2" fmla="*/ 244 w 244"/>
                <a:gd name="T3" fmla="*/ 244 w 244"/>
                <a:gd name="T4" fmla="*/ 238 w 244"/>
                <a:gd name="T5" fmla="*/ 238 w 244"/>
                <a:gd name="T6" fmla="*/ 0 w 244"/>
              </a:gdLst>
              <a:ahLst/>
              <a:cxnLst>
                <a:cxn ang="0">
                  <a:pos x="T0" y="0"/>
                </a:cxn>
                <a:cxn ang="0">
                  <a:pos x="T1" y="0"/>
                </a:cxn>
                <a:cxn ang="0">
                  <a:pos x="T2" y="0"/>
                </a:cxn>
                <a:cxn ang="0">
                  <a:pos x="T3" y="0"/>
                </a:cxn>
                <a:cxn ang="0">
                  <a:pos x="T4" y="0"/>
                </a:cxn>
                <a:cxn ang="0">
                  <a:pos x="T5" y="0"/>
                </a:cxn>
                <a:cxn ang="0">
                  <a:pos x="T6" y="0"/>
                </a:cxn>
              </a:cxnLst>
              <a:rect l="0" t="0" r="r" b="b"/>
              <a:pathLst>
                <a:path w="244">
                  <a:moveTo>
                    <a:pt x="0" y="0"/>
                  </a:moveTo>
                  <a:cubicBezTo>
                    <a:pt x="0" y="0"/>
                    <a:pt x="0" y="0"/>
                    <a:pt x="0" y="0"/>
                  </a:cubicBezTo>
                  <a:cubicBezTo>
                    <a:pt x="244" y="0"/>
                    <a:pt x="244" y="0"/>
                    <a:pt x="244" y="0"/>
                  </a:cubicBezTo>
                  <a:cubicBezTo>
                    <a:pt x="244" y="0"/>
                    <a:pt x="244" y="0"/>
                    <a:pt x="244" y="0"/>
                  </a:cubicBezTo>
                  <a:cubicBezTo>
                    <a:pt x="238" y="0"/>
                    <a:pt x="238" y="0"/>
                    <a:pt x="238" y="0"/>
                  </a:cubicBezTo>
                  <a:cubicBezTo>
                    <a:pt x="238" y="0"/>
                    <a:pt x="238" y="0"/>
                    <a:pt x="238" y="0"/>
                  </a:cubicBezTo>
                  <a:cubicBezTo>
                    <a:pt x="0" y="0"/>
                    <a:pt x="0" y="0"/>
                    <a:pt x="0"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93"/>
            <p:cNvSpPr>
              <a:spLocks noChangeArrowheads="1"/>
            </p:cNvSpPr>
            <p:nvPr/>
          </p:nvSpPr>
          <p:spPr bwMode="auto">
            <a:xfrm>
              <a:off x="1011238" y="1854200"/>
              <a:ext cx="77470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1011237" y="1816100"/>
              <a:ext cx="800100" cy="593725"/>
            </a:xfrm>
            <a:custGeom>
              <a:avLst/>
              <a:gdLst>
                <a:gd name="connsiteX0" fmla="*/ 800100 w 800100"/>
                <a:gd name="connsiteY0" fmla="*/ 0 h 593725"/>
                <a:gd name="connsiteX1" fmla="*/ 774700 w 800100"/>
                <a:gd name="connsiteY1" fmla="*/ 38100 h 593725"/>
                <a:gd name="connsiteX2" fmla="*/ 774700 w 800100"/>
                <a:gd name="connsiteY2" fmla="*/ 107950 h 593725"/>
                <a:gd name="connsiteX3" fmla="*/ 774700 w 800100"/>
                <a:gd name="connsiteY3" fmla="*/ 555625 h 593725"/>
                <a:gd name="connsiteX4" fmla="*/ 758825 w 800100"/>
                <a:gd name="connsiteY4" fmla="*/ 587375 h 593725"/>
                <a:gd name="connsiteX5" fmla="*/ 736600 w 800100"/>
                <a:gd name="connsiteY5" fmla="*/ 593725 h 593725"/>
                <a:gd name="connsiteX6" fmla="*/ 723900 w 800100"/>
                <a:gd name="connsiteY6" fmla="*/ 590550 h 593725"/>
                <a:gd name="connsiteX7" fmla="*/ 412750 w 800100"/>
                <a:gd name="connsiteY7" fmla="*/ 473075 h 593725"/>
                <a:gd name="connsiteX8" fmla="*/ 387350 w 800100"/>
                <a:gd name="connsiteY8" fmla="*/ 469900 h 593725"/>
                <a:gd name="connsiteX9" fmla="*/ 361950 w 800100"/>
                <a:gd name="connsiteY9" fmla="*/ 473075 h 593725"/>
                <a:gd name="connsiteX10" fmla="*/ 50800 w 800100"/>
                <a:gd name="connsiteY10" fmla="*/ 590550 h 593725"/>
                <a:gd name="connsiteX11" fmla="*/ 38100 w 800100"/>
                <a:gd name="connsiteY11" fmla="*/ 593725 h 593725"/>
                <a:gd name="connsiteX12" fmla="*/ 15875 w 800100"/>
                <a:gd name="connsiteY12" fmla="*/ 587375 h 593725"/>
                <a:gd name="connsiteX13" fmla="*/ 0 w 800100"/>
                <a:gd name="connsiteY13" fmla="*/ 555625 h 593725"/>
                <a:gd name="connsiteX14" fmla="*/ 0 w 800100"/>
                <a:gd name="connsiteY14" fmla="*/ 107950 h 593725"/>
                <a:gd name="connsiteX15" fmla="*/ 0 w 800100"/>
                <a:gd name="connsiteY15" fmla="*/ 38100 h 593725"/>
                <a:gd name="connsiteX16" fmla="*/ 758825 w 800100"/>
                <a:gd name="connsiteY16" fmla="*/ 38100 h 593725"/>
                <a:gd name="connsiteX17" fmla="*/ 800100 w 800100"/>
                <a:gd name="connsiteY17" fmla="*/ 0 h 5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593725">
                  <a:moveTo>
                    <a:pt x="800100" y="0"/>
                  </a:moveTo>
                  <a:cubicBezTo>
                    <a:pt x="800100" y="0"/>
                    <a:pt x="774700" y="9525"/>
                    <a:pt x="774700" y="38100"/>
                  </a:cubicBezTo>
                  <a:lnTo>
                    <a:pt x="774700" y="107950"/>
                  </a:lnTo>
                  <a:cubicBezTo>
                    <a:pt x="774700" y="107950"/>
                    <a:pt x="774700" y="107950"/>
                    <a:pt x="774700" y="555625"/>
                  </a:cubicBezTo>
                  <a:cubicBezTo>
                    <a:pt x="774700" y="568325"/>
                    <a:pt x="768350" y="581025"/>
                    <a:pt x="758825" y="587375"/>
                  </a:cubicBezTo>
                  <a:cubicBezTo>
                    <a:pt x="752475" y="590550"/>
                    <a:pt x="746125" y="593725"/>
                    <a:pt x="736600" y="593725"/>
                  </a:cubicBezTo>
                  <a:cubicBezTo>
                    <a:pt x="733425" y="593725"/>
                    <a:pt x="730250" y="593725"/>
                    <a:pt x="723900" y="590550"/>
                  </a:cubicBezTo>
                  <a:cubicBezTo>
                    <a:pt x="723900" y="590550"/>
                    <a:pt x="723900" y="590550"/>
                    <a:pt x="412750" y="473075"/>
                  </a:cubicBezTo>
                  <a:cubicBezTo>
                    <a:pt x="406400" y="469900"/>
                    <a:pt x="396875" y="469900"/>
                    <a:pt x="387350" y="469900"/>
                  </a:cubicBezTo>
                  <a:cubicBezTo>
                    <a:pt x="377825" y="469900"/>
                    <a:pt x="371475" y="469900"/>
                    <a:pt x="361950" y="473075"/>
                  </a:cubicBezTo>
                  <a:cubicBezTo>
                    <a:pt x="361950" y="473075"/>
                    <a:pt x="361950" y="473075"/>
                    <a:pt x="50800" y="590550"/>
                  </a:cubicBezTo>
                  <a:cubicBezTo>
                    <a:pt x="47625" y="593725"/>
                    <a:pt x="41275" y="593725"/>
                    <a:pt x="38100" y="593725"/>
                  </a:cubicBezTo>
                  <a:cubicBezTo>
                    <a:pt x="31750" y="593725"/>
                    <a:pt x="22225" y="590550"/>
                    <a:pt x="15875" y="587375"/>
                  </a:cubicBezTo>
                  <a:cubicBezTo>
                    <a:pt x="6350" y="581025"/>
                    <a:pt x="0" y="568325"/>
                    <a:pt x="0" y="555625"/>
                  </a:cubicBezTo>
                  <a:cubicBezTo>
                    <a:pt x="0" y="555625"/>
                    <a:pt x="0" y="555625"/>
                    <a:pt x="0" y="107950"/>
                  </a:cubicBezTo>
                  <a:lnTo>
                    <a:pt x="0" y="38100"/>
                  </a:lnTo>
                  <a:lnTo>
                    <a:pt x="758825" y="38100"/>
                  </a:lnTo>
                  <a:cubicBezTo>
                    <a:pt x="758825" y="15875"/>
                    <a:pt x="777875" y="0"/>
                    <a:pt x="800100"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5" name="Freeform 298"/>
            <p:cNvSpPr>
              <a:spLocks/>
            </p:cNvSpPr>
            <p:nvPr/>
          </p:nvSpPr>
          <p:spPr bwMode="auto">
            <a:xfrm>
              <a:off x="995363" y="1800225"/>
              <a:ext cx="869950" cy="590550"/>
            </a:xfrm>
            <a:custGeom>
              <a:avLst/>
              <a:gdLst>
                <a:gd name="T0" fmla="*/ 274 w 274"/>
                <a:gd name="T1" fmla="*/ 17 h 186"/>
                <a:gd name="T2" fmla="*/ 270 w 274"/>
                <a:gd name="T3" fmla="*/ 17 h 186"/>
                <a:gd name="T4" fmla="*/ 257 w 274"/>
                <a:gd name="T5" fmla="*/ 5 h 186"/>
                <a:gd name="T6" fmla="*/ 244 w 274"/>
                <a:gd name="T7" fmla="*/ 17 h 186"/>
                <a:gd name="T8" fmla="*/ 244 w 274"/>
                <a:gd name="T9" fmla="*/ 175 h 186"/>
                <a:gd name="T10" fmla="*/ 239 w 274"/>
                <a:gd name="T11" fmla="*/ 184 h 186"/>
                <a:gd name="T12" fmla="*/ 233 w 274"/>
                <a:gd name="T13" fmla="*/ 186 h 186"/>
                <a:gd name="T14" fmla="*/ 233 w 274"/>
                <a:gd name="T15" fmla="*/ 186 h 186"/>
                <a:gd name="T16" fmla="*/ 228 w 274"/>
                <a:gd name="T17" fmla="*/ 186 h 186"/>
                <a:gd name="T18" fmla="*/ 228 w 274"/>
                <a:gd name="T19" fmla="*/ 185 h 186"/>
                <a:gd name="T20" fmla="*/ 130 w 274"/>
                <a:gd name="T21" fmla="*/ 148 h 186"/>
                <a:gd name="T22" fmla="*/ 114 w 274"/>
                <a:gd name="T23" fmla="*/ 148 h 186"/>
                <a:gd name="T24" fmla="*/ 16 w 274"/>
                <a:gd name="T25" fmla="*/ 186 h 186"/>
                <a:gd name="T26" fmla="*/ 12 w 274"/>
                <a:gd name="T27" fmla="*/ 186 h 186"/>
                <a:gd name="T28" fmla="*/ 7 w 274"/>
                <a:gd name="T29" fmla="*/ 186 h 186"/>
                <a:gd name="T30" fmla="*/ 7 w 274"/>
                <a:gd name="T31" fmla="*/ 185 h 186"/>
                <a:gd name="T32" fmla="*/ 5 w 274"/>
                <a:gd name="T33" fmla="*/ 184 h 186"/>
                <a:gd name="T34" fmla="*/ 0 w 274"/>
                <a:gd name="T35" fmla="*/ 175 h 186"/>
                <a:gd name="T36" fmla="*/ 0 w 274"/>
                <a:gd name="T37" fmla="*/ 131 h 186"/>
                <a:gd name="T38" fmla="*/ 238 w 274"/>
                <a:gd name="T39" fmla="*/ 131 h 186"/>
                <a:gd name="T40" fmla="*/ 238 w 274"/>
                <a:gd name="T41" fmla="*/ 17 h 186"/>
                <a:gd name="T42" fmla="*/ 256 w 274"/>
                <a:gd name="T43" fmla="*/ 0 h 186"/>
                <a:gd name="T44" fmla="*/ 256 w 274"/>
                <a:gd name="T45" fmla="*/ 0 h 186"/>
                <a:gd name="T46" fmla="*/ 257 w 274"/>
                <a:gd name="T47" fmla="*/ 0 h 186"/>
                <a:gd name="T48" fmla="*/ 274 w 274"/>
                <a:gd name="T49" fmla="*/ 1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4" h="186">
                  <a:moveTo>
                    <a:pt x="274" y="17"/>
                  </a:moveTo>
                  <a:cubicBezTo>
                    <a:pt x="270" y="17"/>
                    <a:pt x="270" y="17"/>
                    <a:pt x="270" y="17"/>
                  </a:cubicBezTo>
                  <a:cubicBezTo>
                    <a:pt x="270" y="10"/>
                    <a:pt x="264" y="5"/>
                    <a:pt x="257" y="5"/>
                  </a:cubicBezTo>
                  <a:cubicBezTo>
                    <a:pt x="250" y="5"/>
                    <a:pt x="244" y="10"/>
                    <a:pt x="244" y="17"/>
                  </a:cubicBezTo>
                  <a:cubicBezTo>
                    <a:pt x="244" y="175"/>
                    <a:pt x="244" y="175"/>
                    <a:pt x="244" y="175"/>
                  </a:cubicBezTo>
                  <a:cubicBezTo>
                    <a:pt x="244" y="178"/>
                    <a:pt x="242" y="182"/>
                    <a:pt x="239" y="184"/>
                  </a:cubicBezTo>
                  <a:cubicBezTo>
                    <a:pt x="237" y="185"/>
                    <a:pt x="235" y="186"/>
                    <a:pt x="233" y="186"/>
                  </a:cubicBezTo>
                  <a:cubicBezTo>
                    <a:pt x="233" y="186"/>
                    <a:pt x="233" y="186"/>
                    <a:pt x="233" y="186"/>
                  </a:cubicBezTo>
                  <a:cubicBezTo>
                    <a:pt x="228" y="186"/>
                    <a:pt x="228" y="186"/>
                    <a:pt x="228" y="186"/>
                  </a:cubicBezTo>
                  <a:cubicBezTo>
                    <a:pt x="228" y="185"/>
                    <a:pt x="228" y="185"/>
                    <a:pt x="228" y="185"/>
                  </a:cubicBezTo>
                  <a:cubicBezTo>
                    <a:pt x="130" y="148"/>
                    <a:pt x="130" y="148"/>
                    <a:pt x="130" y="148"/>
                  </a:cubicBezTo>
                  <a:cubicBezTo>
                    <a:pt x="125" y="146"/>
                    <a:pt x="119" y="146"/>
                    <a:pt x="114" y="148"/>
                  </a:cubicBezTo>
                  <a:cubicBezTo>
                    <a:pt x="16" y="186"/>
                    <a:pt x="16" y="186"/>
                    <a:pt x="16" y="186"/>
                  </a:cubicBezTo>
                  <a:cubicBezTo>
                    <a:pt x="15" y="186"/>
                    <a:pt x="13" y="186"/>
                    <a:pt x="12" y="186"/>
                  </a:cubicBezTo>
                  <a:cubicBezTo>
                    <a:pt x="7" y="186"/>
                    <a:pt x="7" y="186"/>
                    <a:pt x="7" y="186"/>
                  </a:cubicBezTo>
                  <a:cubicBezTo>
                    <a:pt x="7" y="185"/>
                    <a:pt x="7" y="185"/>
                    <a:pt x="7" y="185"/>
                  </a:cubicBezTo>
                  <a:cubicBezTo>
                    <a:pt x="6" y="185"/>
                    <a:pt x="6" y="185"/>
                    <a:pt x="5" y="184"/>
                  </a:cubicBezTo>
                  <a:cubicBezTo>
                    <a:pt x="2" y="182"/>
                    <a:pt x="0" y="178"/>
                    <a:pt x="0" y="175"/>
                  </a:cubicBezTo>
                  <a:cubicBezTo>
                    <a:pt x="0" y="131"/>
                    <a:pt x="0" y="131"/>
                    <a:pt x="0" y="131"/>
                  </a:cubicBezTo>
                  <a:cubicBezTo>
                    <a:pt x="238" y="131"/>
                    <a:pt x="238" y="131"/>
                    <a:pt x="238" y="131"/>
                  </a:cubicBezTo>
                  <a:cubicBezTo>
                    <a:pt x="238" y="17"/>
                    <a:pt x="238" y="17"/>
                    <a:pt x="238" y="17"/>
                  </a:cubicBezTo>
                  <a:cubicBezTo>
                    <a:pt x="238" y="8"/>
                    <a:pt x="246" y="0"/>
                    <a:pt x="256" y="0"/>
                  </a:cubicBezTo>
                  <a:cubicBezTo>
                    <a:pt x="256" y="0"/>
                    <a:pt x="256" y="0"/>
                    <a:pt x="256" y="0"/>
                  </a:cubicBezTo>
                  <a:cubicBezTo>
                    <a:pt x="256" y="0"/>
                    <a:pt x="256" y="0"/>
                    <a:pt x="257" y="0"/>
                  </a:cubicBezTo>
                  <a:cubicBezTo>
                    <a:pt x="266" y="0"/>
                    <a:pt x="274" y="8"/>
                    <a:pt x="274" y="1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99"/>
            <p:cNvSpPr>
              <a:spLocks/>
            </p:cNvSpPr>
            <p:nvPr/>
          </p:nvSpPr>
          <p:spPr bwMode="auto">
            <a:xfrm>
              <a:off x="982663" y="1800225"/>
              <a:ext cx="828675" cy="593725"/>
            </a:xfrm>
            <a:custGeom>
              <a:avLst/>
              <a:gdLst>
                <a:gd name="T0" fmla="*/ 228 w 261"/>
                <a:gd name="T1" fmla="*/ 186 h 187"/>
                <a:gd name="T2" fmla="*/ 238 w 261"/>
                <a:gd name="T3" fmla="*/ 184 h 187"/>
                <a:gd name="T4" fmla="*/ 243 w 261"/>
                <a:gd name="T5" fmla="*/ 175 h 187"/>
                <a:gd name="T6" fmla="*/ 243 w 261"/>
                <a:gd name="T7" fmla="*/ 17 h 187"/>
                <a:gd name="T8" fmla="*/ 248 w 261"/>
                <a:gd name="T9" fmla="*/ 5 h 187"/>
                <a:gd name="T10" fmla="*/ 261 w 261"/>
                <a:gd name="T11" fmla="*/ 0 h 187"/>
                <a:gd name="T12" fmla="*/ 17 w 261"/>
                <a:gd name="T13" fmla="*/ 0 h 187"/>
                <a:gd name="T14" fmla="*/ 5 w 261"/>
                <a:gd name="T15" fmla="*/ 5 h 187"/>
                <a:gd name="T16" fmla="*/ 0 w 261"/>
                <a:gd name="T17" fmla="*/ 17 h 187"/>
                <a:gd name="T18" fmla="*/ 0 w 261"/>
                <a:gd name="T19" fmla="*/ 175 h 187"/>
                <a:gd name="T20" fmla="*/ 5 w 261"/>
                <a:gd name="T21" fmla="*/ 184 h 187"/>
                <a:gd name="T22" fmla="*/ 15 w 261"/>
                <a:gd name="T23" fmla="*/ 186 h 187"/>
                <a:gd name="T24" fmla="*/ 113 w 261"/>
                <a:gd name="T25" fmla="*/ 148 h 187"/>
                <a:gd name="T26" fmla="*/ 130 w 261"/>
                <a:gd name="T27" fmla="*/ 148 h 187"/>
                <a:gd name="T28" fmla="*/ 228 w 261"/>
                <a:gd name="T29"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187">
                  <a:moveTo>
                    <a:pt x="228" y="186"/>
                  </a:moveTo>
                  <a:cubicBezTo>
                    <a:pt x="231" y="187"/>
                    <a:pt x="235" y="186"/>
                    <a:pt x="238" y="184"/>
                  </a:cubicBezTo>
                  <a:cubicBezTo>
                    <a:pt x="241" y="182"/>
                    <a:pt x="243" y="179"/>
                    <a:pt x="243" y="175"/>
                  </a:cubicBezTo>
                  <a:cubicBezTo>
                    <a:pt x="243" y="17"/>
                    <a:pt x="243" y="17"/>
                    <a:pt x="243" y="17"/>
                  </a:cubicBezTo>
                  <a:cubicBezTo>
                    <a:pt x="243" y="13"/>
                    <a:pt x="245" y="8"/>
                    <a:pt x="248" y="5"/>
                  </a:cubicBezTo>
                  <a:cubicBezTo>
                    <a:pt x="252" y="2"/>
                    <a:pt x="256" y="0"/>
                    <a:pt x="261" y="0"/>
                  </a:cubicBezTo>
                  <a:cubicBezTo>
                    <a:pt x="17" y="0"/>
                    <a:pt x="17" y="0"/>
                    <a:pt x="17" y="0"/>
                  </a:cubicBezTo>
                  <a:cubicBezTo>
                    <a:pt x="12" y="0"/>
                    <a:pt x="8" y="2"/>
                    <a:pt x="5" y="5"/>
                  </a:cubicBezTo>
                  <a:cubicBezTo>
                    <a:pt x="1" y="8"/>
                    <a:pt x="0" y="13"/>
                    <a:pt x="0" y="17"/>
                  </a:cubicBezTo>
                  <a:cubicBezTo>
                    <a:pt x="0" y="175"/>
                    <a:pt x="0" y="175"/>
                    <a:pt x="0" y="175"/>
                  </a:cubicBezTo>
                  <a:cubicBezTo>
                    <a:pt x="0" y="179"/>
                    <a:pt x="1" y="182"/>
                    <a:pt x="5" y="184"/>
                  </a:cubicBezTo>
                  <a:cubicBezTo>
                    <a:pt x="8" y="186"/>
                    <a:pt x="12" y="187"/>
                    <a:pt x="15" y="186"/>
                  </a:cubicBezTo>
                  <a:cubicBezTo>
                    <a:pt x="113" y="148"/>
                    <a:pt x="113" y="148"/>
                    <a:pt x="113" y="148"/>
                  </a:cubicBezTo>
                  <a:cubicBezTo>
                    <a:pt x="119" y="146"/>
                    <a:pt x="124" y="146"/>
                    <a:pt x="130" y="148"/>
                  </a:cubicBezTo>
                  <a:lnTo>
                    <a:pt x="228" y="18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7" name="Group 26"/>
          <p:cNvGrpSpPr/>
          <p:nvPr/>
        </p:nvGrpSpPr>
        <p:grpSpPr>
          <a:xfrm>
            <a:off x="2747963" y="1800225"/>
            <a:ext cx="3648075" cy="2495550"/>
            <a:chOff x="2747963" y="1800225"/>
            <a:chExt cx="3648075" cy="2495550"/>
          </a:xfrm>
        </p:grpSpPr>
        <p:grpSp>
          <p:nvGrpSpPr>
            <p:cNvPr id="28" name="Group 27"/>
            <p:cNvGrpSpPr/>
            <p:nvPr/>
          </p:nvGrpSpPr>
          <p:grpSpPr>
            <a:xfrm>
              <a:off x="2747963" y="1800225"/>
              <a:ext cx="1549400" cy="2495550"/>
              <a:chOff x="649288" y="1800225"/>
              <a:chExt cx="1549400" cy="2495550"/>
            </a:xfrm>
          </p:grpSpPr>
          <p:sp>
            <p:nvSpPr>
              <p:cNvPr id="39" name="Freeform 285"/>
              <p:cNvSpPr>
                <a:spLocks/>
              </p:cNvSpPr>
              <p:nvPr/>
            </p:nvSpPr>
            <p:spPr bwMode="auto">
              <a:xfrm>
                <a:off x="649288" y="189865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4"/>
                      <a:pt x="467" y="755"/>
                      <a:pt x="442" y="755"/>
                    </a:cubicBezTo>
                    <a:cubicBezTo>
                      <a:pt x="45" y="755"/>
                      <a:pt x="45" y="755"/>
                      <a:pt x="45" y="755"/>
                    </a:cubicBezTo>
                    <a:cubicBezTo>
                      <a:pt x="21" y="755"/>
                      <a:pt x="0" y="734"/>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3"/>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287"/>
              <p:cNvSpPr>
                <a:spLocks/>
              </p:cNvSpPr>
              <p:nvPr/>
            </p:nvSpPr>
            <p:spPr bwMode="auto">
              <a:xfrm>
                <a:off x="649288" y="185420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5"/>
                      <a:pt x="467" y="755"/>
                      <a:pt x="442" y="755"/>
                    </a:cubicBezTo>
                    <a:cubicBezTo>
                      <a:pt x="45" y="755"/>
                      <a:pt x="45" y="755"/>
                      <a:pt x="45" y="755"/>
                    </a:cubicBezTo>
                    <a:cubicBezTo>
                      <a:pt x="21" y="755"/>
                      <a:pt x="0" y="735"/>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3"/>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289"/>
              <p:cNvSpPr>
                <a:spLocks/>
              </p:cNvSpPr>
              <p:nvPr/>
            </p:nvSpPr>
            <p:spPr bwMode="auto">
              <a:xfrm>
                <a:off x="719138" y="1924050"/>
                <a:ext cx="1409700" cy="2257425"/>
              </a:xfrm>
              <a:custGeom>
                <a:avLst/>
                <a:gdLst>
                  <a:gd name="T0" fmla="*/ 444 w 444"/>
                  <a:gd name="T1" fmla="*/ 677 h 711"/>
                  <a:gd name="T2" fmla="*/ 410 w 444"/>
                  <a:gd name="T3" fmla="*/ 711 h 711"/>
                  <a:gd name="T4" fmla="*/ 34 w 444"/>
                  <a:gd name="T5" fmla="*/ 711 h 711"/>
                  <a:gd name="T6" fmla="*/ 0 w 444"/>
                  <a:gd name="T7" fmla="*/ 677 h 711"/>
                  <a:gd name="T8" fmla="*/ 0 w 444"/>
                  <a:gd name="T9" fmla="*/ 34 h 711"/>
                  <a:gd name="T10" fmla="*/ 34 w 444"/>
                  <a:gd name="T11" fmla="*/ 0 h 711"/>
                  <a:gd name="T12" fmla="*/ 410 w 444"/>
                  <a:gd name="T13" fmla="*/ 0 h 711"/>
                  <a:gd name="T14" fmla="*/ 444 w 444"/>
                  <a:gd name="T15" fmla="*/ 34 h 711"/>
                  <a:gd name="T16" fmla="*/ 444 w 444"/>
                  <a:gd name="T17" fmla="*/ 67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711">
                    <a:moveTo>
                      <a:pt x="444" y="677"/>
                    </a:moveTo>
                    <a:cubicBezTo>
                      <a:pt x="444" y="696"/>
                      <a:pt x="429" y="711"/>
                      <a:pt x="410" y="711"/>
                    </a:cubicBezTo>
                    <a:cubicBezTo>
                      <a:pt x="34" y="711"/>
                      <a:pt x="34" y="711"/>
                      <a:pt x="34" y="711"/>
                    </a:cubicBezTo>
                    <a:cubicBezTo>
                      <a:pt x="15" y="711"/>
                      <a:pt x="0" y="696"/>
                      <a:pt x="0" y="677"/>
                    </a:cubicBezTo>
                    <a:cubicBezTo>
                      <a:pt x="0" y="34"/>
                      <a:pt x="0" y="34"/>
                      <a:pt x="0" y="34"/>
                    </a:cubicBezTo>
                    <a:cubicBezTo>
                      <a:pt x="0" y="15"/>
                      <a:pt x="15" y="0"/>
                      <a:pt x="34" y="0"/>
                    </a:cubicBezTo>
                    <a:cubicBezTo>
                      <a:pt x="410" y="0"/>
                      <a:pt x="410" y="0"/>
                      <a:pt x="410" y="0"/>
                    </a:cubicBezTo>
                    <a:cubicBezTo>
                      <a:pt x="429" y="0"/>
                      <a:pt x="444" y="15"/>
                      <a:pt x="444" y="34"/>
                    </a:cubicBezTo>
                    <a:cubicBezTo>
                      <a:pt x="444" y="677"/>
                      <a:pt x="444" y="677"/>
                      <a:pt x="444" y="677"/>
                    </a:cubicBezTo>
                  </a:path>
                </a:pathLst>
              </a:custGeom>
              <a:solidFill>
                <a:srgbClr val="FFFFFF"/>
              </a:solidFill>
              <a:ln>
                <a:noFill/>
              </a:ln>
              <a:effectLst>
                <a:outerShdw dist="20320" dir="5400000" algn="ctr" rotWithShape="0">
                  <a:prstClr val="black">
                    <a:alpha val="1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90"/>
              <p:cNvSpPr>
                <a:spLocks/>
              </p:cNvSpPr>
              <p:nvPr/>
            </p:nvSpPr>
            <p:spPr bwMode="auto">
              <a:xfrm>
                <a:off x="1766888" y="1809750"/>
                <a:ext cx="88900" cy="44450"/>
              </a:xfrm>
              <a:custGeom>
                <a:avLst/>
                <a:gdLst>
                  <a:gd name="T0" fmla="*/ 0 w 28"/>
                  <a:gd name="T1" fmla="*/ 14 h 14"/>
                  <a:gd name="T2" fmla="*/ 14 w 28"/>
                  <a:gd name="T3" fmla="*/ 0 h 14"/>
                  <a:gd name="T4" fmla="*/ 28 w 28"/>
                  <a:gd name="T5" fmla="*/ 14 h 14"/>
                  <a:gd name="T6" fmla="*/ 0 w 28"/>
                  <a:gd name="T7" fmla="*/ 14 h 14"/>
                </a:gdLst>
                <a:ahLst/>
                <a:cxnLst>
                  <a:cxn ang="0">
                    <a:pos x="T0" y="T1"/>
                  </a:cxn>
                  <a:cxn ang="0">
                    <a:pos x="T2" y="T3"/>
                  </a:cxn>
                  <a:cxn ang="0">
                    <a:pos x="T4" y="T5"/>
                  </a:cxn>
                  <a:cxn ang="0">
                    <a:pos x="T6" y="T7"/>
                  </a:cxn>
                </a:cxnLst>
                <a:rect l="0" t="0" r="r" b="b"/>
                <a:pathLst>
                  <a:path w="28" h="14">
                    <a:moveTo>
                      <a:pt x="0" y="14"/>
                    </a:moveTo>
                    <a:cubicBezTo>
                      <a:pt x="0" y="7"/>
                      <a:pt x="6" y="0"/>
                      <a:pt x="14" y="0"/>
                    </a:cubicBezTo>
                    <a:cubicBezTo>
                      <a:pt x="21" y="0"/>
                      <a:pt x="28" y="7"/>
                      <a:pt x="28" y="14"/>
                    </a:cubicBezTo>
                    <a:cubicBezTo>
                      <a:pt x="0" y="14"/>
                      <a:pt x="0" y="14"/>
                      <a:pt x="0" y="14"/>
                    </a:cubicBezTo>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91"/>
              <p:cNvSpPr>
                <a:spLocks/>
              </p:cNvSpPr>
              <p:nvPr/>
            </p:nvSpPr>
            <p:spPr bwMode="auto">
              <a:xfrm>
                <a:off x="1011238" y="1854200"/>
                <a:ext cx="774700" cy="0"/>
              </a:xfrm>
              <a:custGeom>
                <a:avLst/>
                <a:gdLst>
                  <a:gd name="T0" fmla="*/ 0 w 244"/>
                  <a:gd name="T1" fmla="*/ 0 w 244"/>
                  <a:gd name="T2" fmla="*/ 244 w 244"/>
                  <a:gd name="T3" fmla="*/ 244 w 244"/>
                  <a:gd name="T4" fmla="*/ 238 w 244"/>
                  <a:gd name="T5" fmla="*/ 238 w 244"/>
                  <a:gd name="T6" fmla="*/ 0 w 244"/>
                </a:gdLst>
                <a:ahLst/>
                <a:cxnLst>
                  <a:cxn ang="0">
                    <a:pos x="T0" y="0"/>
                  </a:cxn>
                  <a:cxn ang="0">
                    <a:pos x="T1" y="0"/>
                  </a:cxn>
                  <a:cxn ang="0">
                    <a:pos x="T2" y="0"/>
                  </a:cxn>
                  <a:cxn ang="0">
                    <a:pos x="T3" y="0"/>
                  </a:cxn>
                  <a:cxn ang="0">
                    <a:pos x="T4" y="0"/>
                  </a:cxn>
                  <a:cxn ang="0">
                    <a:pos x="T5" y="0"/>
                  </a:cxn>
                  <a:cxn ang="0">
                    <a:pos x="T6" y="0"/>
                  </a:cxn>
                </a:cxnLst>
                <a:rect l="0" t="0" r="r" b="b"/>
                <a:pathLst>
                  <a:path w="244">
                    <a:moveTo>
                      <a:pt x="0" y="0"/>
                    </a:moveTo>
                    <a:cubicBezTo>
                      <a:pt x="0" y="0"/>
                      <a:pt x="0" y="0"/>
                      <a:pt x="0" y="0"/>
                    </a:cubicBezTo>
                    <a:cubicBezTo>
                      <a:pt x="244" y="0"/>
                      <a:pt x="244" y="0"/>
                      <a:pt x="244" y="0"/>
                    </a:cubicBezTo>
                    <a:cubicBezTo>
                      <a:pt x="244" y="0"/>
                      <a:pt x="244" y="0"/>
                      <a:pt x="244" y="0"/>
                    </a:cubicBezTo>
                    <a:cubicBezTo>
                      <a:pt x="238" y="0"/>
                      <a:pt x="238" y="0"/>
                      <a:pt x="238" y="0"/>
                    </a:cubicBezTo>
                    <a:cubicBezTo>
                      <a:pt x="238" y="0"/>
                      <a:pt x="238" y="0"/>
                      <a:pt x="238" y="0"/>
                    </a:cubicBezTo>
                    <a:cubicBezTo>
                      <a:pt x="0" y="0"/>
                      <a:pt x="0" y="0"/>
                      <a:pt x="0"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293"/>
              <p:cNvSpPr>
                <a:spLocks noChangeArrowheads="1"/>
              </p:cNvSpPr>
              <p:nvPr/>
            </p:nvSpPr>
            <p:spPr bwMode="auto">
              <a:xfrm>
                <a:off x="1011238" y="1854200"/>
                <a:ext cx="77470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1011237" y="1816100"/>
                <a:ext cx="800100" cy="593725"/>
              </a:xfrm>
              <a:custGeom>
                <a:avLst/>
                <a:gdLst>
                  <a:gd name="connsiteX0" fmla="*/ 800100 w 800100"/>
                  <a:gd name="connsiteY0" fmla="*/ 0 h 593725"/>
                  <a:gd name="connsiteX1" fmla="*/ 774700 w 800100"/>
                  <a:gd name="connsiteY1" fmla="*/ 38100 h 593725"/>
                  <a:gd name="connsiteX2" fmla="*/ 774700 w 800100"/>
                  <a:gd name="connsiteY2" fmla="*/ 107950 h 593725"/>
                  <a:gd name="connsiteX3" fmla="*/ 774700 w 800100"/>
                  <a:gd name="connsiteY3" fmla="*/ 555625 h 593725"/>
                  <a:gd name="connsiteX4" fmla="*/ 758825 w 800100"/>
                  <a:gd name="connsiteY4" fmla="*/ 587375 h 593725"/>
                  <a:gd name="connsiteX5" fmla="*/ 736600 w 800100"/>
                  <a:gd name="connsiteY5" fmla="*/ 593725 h 593725"/>
                  <a:gd name="connsiteX6" fmla="*/ 723900 w 800100"/>
                  <a:gd name="connsiteY6" fmla="*/ 590550 h 593725"/>
                  <a:gd name="connsiteX7" fmla="*/ 412750 w 800100"/>
                  <a:gd name="connsiteY7" fmla="*/ 473075 h 593725"/>
                  <a:gd name="connsiteX8" fmla="*/ 387350 w 800100"/>
                  <a:gd name="connsiteY8" fmla="*/ 469900 h 593725"/>
                  <a:gd name="connsiteX9" fmla="*/ 361950 w 800100"/>
                  <a:gd name="connsiteY9" fmla="*/ 473075 h 593725"/>
                  <a:gd name="connsiteX10" fmla="*/ 50800 w 800100"/>
                  <a:gd name="connsiteY10" fmla="*/ 590550 h 593725"/>
                  <a:gd name="connsiteX11" fmla="*/ 38100 w 800100"/>
                  <a:gd name="connsiteY11" fmla="*/ 593725 h 593725"/>
                  <a:gd name="connsiteX12" fmla="*/ 15875 w 800100"/>
                  <a:gd name="connsiteY12" fmla="*/ 587375 h 593725"/>
                  <a:gd name="connsiteX13" fmla="*/ 0 w 800100"/>
                  <a:gd name="connsiteY13" fmla="*/ 555625 h 593725"/>
                  <a:gd name="connsiteX14" fmla="*/ 0 w 800100"/>
                  <a:gd name="connsiteY14" fmla="*/ 107950 h 593725"/>
                  <a:gd name="connsiteX15" fmla="*/ 0 w 800100"/>
                  <a:gd name="connsiteY15" fmla="*/ 38100 h 593725"/>
                  <a:gd name="connsiteX16" fmla="*/ 758825 w 800100"/>
                  <a:gd name="connsiteY16" fmla="*/ 38100 h 593725"/>
                  <a:gd name="connsiteX17" fmla="*/ 800100 w 800100"/>
                  <a:gd name="connsiteY17" fmla="*/ 0 h 5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593725">
                    <a:moveTo>
                      <a:pt x="800100" y="0"/>
                    </a:moveTo>
                    <a:cubicBezTo>
                      <a:pt x="800100" y="0"/>
                      <a:pt x="774700" y="9525"/>
                      <a:pt x="774700" y="38100"/>
                    </a:cubicBezTo>
                    <a:lnTo>
                      <a:pt x="774700" y="107950"/>
                    </a:lnTo>
                    <a:cubicBezTo>
                      <a:pt x="774700" y="107950"/>
                      <a:pt x="774700" y="107950"/>
                      <a:pt x="774700" y="555625"/>
                    </a:cubicBezTo>
                    <a:cubicBezTo>
                      <a:pt x="774700" y="568325"/>
                      <a:pt x="768350" y="581025"/>
                      <a:pt x="758825" y="587375"/>
                    </a:cubicBezTo>
                    <a:cubicBezTo>
                      <a:pt x="752475" y="590550"/>
                      <a:pt x="746125" y="593725"/>
                      <a:pt x="736600" y="593725"/>
                    </a:cubicBezTo>
                    <a:cubicBezTo>
                      <a:pt x="733425" y="593725"/>
                      <a:pt x="730250" y="593725"/>
                      <a:pt x="723900" y="590550"/>
                    </a:cubicBezTo>
                    <a:cubicBezTo>
                      <a:pt x="723900" y="590550"/>
                      <a:pt x="723900" y="590550"/>
                      <a:pt x="412750" y="473075"/>
                    </a:cubicBezTo>
                    <a:cubicBezTo>
                      <a:pt x="406400" y="469900"/>
                      <a:pt x="396875" y="469900"/>
                      <a:pt x="387350" y="469900"/>
                    </a:cubicBezTo>
                    <a:cubicBezTo>
                      <a:pt x="377825" y="469900"/>
                      <a:pt x="371475" y="469900"/>
                      <a:pt x="361950" y="473075"/>
                    </a:cubicBezTo>
                    <a:cubicBezTo>
                      <a:pt x="361950" y="473075"/>
                      <a:pt x="361950" y="473075"/>
                      <a:pt x="50800" y="590550"/>
                    </a:cubicBezTo>
                    <a:cubicBezTo>
                      <a:pt x="47625" y="593725"/>
                      <a:pt x="41275" y="593725"/>
                      <a:pt x="38100" y="593725"/>
                    </a:cubicBezTo>
                    <a:cubicBezTo>
                      <a:pt x="31750" y="593725"/>
                      <a:pt x="22225" y="590550"/>
                      <a:pt x="15875" y="587375"/>
                    </a:cubicBezTo>
                    <a:cubicBezTo>
                      <a:pt x="6350" y="581025"/>
                      <a:pt x="0" y="568325"/>
                      <a:pt x="0" y="555625"/>
                    </a:cubicBezTo>
                    <a:cubicBezTo>
                      <a:pt x="0" y="555625"/>
                      <a:pt x="0" y="555625"/>
                      <a:pt x="0" y="107950"/>
                    </a:cubicBezTo>
                    <a:lnTo>
                      <a:pt x="0" y="38100"/>
                    </a:lnTo>
                    <a:lnTo>
                      <a:pt x="758825" y="38100"/>
                    </a:lnTo>
                    <a:cubicBezTo>
                      <a:pt x="758825" y="15875"/>
                      <a:pt x="777875" y="0"/>
                      <a:pt x="800100"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6" name="Freeform 298"/>
              <p:cNvSpPr>
                <a:spLocks/>
              </p:cNvSpPr>
              <p:nvPr/>
            </p:nvSpPr>
            <p:spPr bwMode="auto">
              <a:xfrm>
                <a:off x="995363" y="1800225"/>
                <a:ext cx="869950" cy="590550"/>
              </a:xfrm>
              <a:custGeom>
                <a:avLst/>
                <a:gdLst>
                  <a:gd name="T0" fmla="*/ 274 w 274"/>
                  <a:gd name="T1" fmla="*/ 17 h 186"/>
                  <a:gd name="T2" fmla="*/ 270 w 274"/>
                  <a:gd name="T3" fmla="*/ 17 h 186"/>
                  <a:gd name="T4" fmla="*/ 257 w 274"/>
                  <a:gd name="T5" fmla="*/ 5 h 186"/>
                  <a:gd name="T6" fmla="*/ 244 w 274"/>
                  <a:gd name="T7" fmla="*/ 17 h 186"/>
                  <a:gd name="T8" fmla="*/ 244 w 274"/>
                  <a:gd name="T9" fmla="*/ 175 h 186"/>
                  <a:gd name="T10" fmla="*/ 239 w 274"/>
                  <a:gd name="T11" fmla="*/ 184 h 186"/>
                  <a:gd name="T12" fmla="*/ 233 w 274"/>
                  <a:gd name="T13" fmla="*/ 186 h 186"/>
                  <a:gd name="T14" fmla="*/ 233 w 274"/>
                  <a:gd name="T15" fmla="*/ 186 h 186"/>
                  <a:gd name="T16" fmla="*/ 228 w 274"/>
                  <a:gd name="T17" fmla="*/ 186 h 186"/>
                  <a:gd name="T18" fmla="*/ 228 w 274"/>
                  <a:gd name="T19" fmla="*/ 185 h 186"/>
                  <a:gd name="T20" fmla="*/ 130 w 274"/>
                  <a:gd name="T21" fmla="*/ 148 h 186"/>
                  <a:gd name="T22" fmla="*/ 114 w 274"/>
                  <a:gd name="T23" fmla="*/ 148 h 186"/>
                  <a:gd name="T24" fmla="*/ 16 w 274"/>
                  <a:gd name="T25" fmla="*/ 186 h 186"/>
                  <a:gd name="T26" fmla="*/ 12 w 274"/>
                  <a:gd name="T27" fmla="*/ 186 h 186"/>
                  <a:gd name="T28" fmla="*/ 7 w 274"/>
                  <a:gd name="T29" fmla="*/ 186 h 186"/>
                  <a:gd name="T30" fmla="*/ 7 w 274"/>
                  <a:gd name="T31" fmla="*/ 185 h 186"/>
                  <a:gd name="T32" fmla="*/ 5 w 274"/>
                  <a:gd name="T33" fmla="*/ 184 h 186"/>
                  <a:gd name="T34" fmla="*/ 0 w 274"/>
                  <a:gd name="T35" fmla="*/ 175 h 186"/>
                  <a:gd name="T36" fmla="*/ 0 w 274"/>
                  <a:gd name="T37" fmla="*/ 131 h 186"/>
                  <a:gd name="T38" fmla="*/ 238 w 274"/>
                  <a:gd name="T39" fmla="*/ 131 h 186"/>
                  <a:gd name="T40" fmla="*/ 238 w 274"/>
                  <a:gd name="T41" fmla="*/ 17 h 186"/>
                  <a:gd name="T42" fmla="*/ 256 w 274"/>
                  <a:gd name="T43" fmla="*/ 0 h 186"/>
                  <a:gd name="T44" fmla="*/ 256 w 274"/>
                  <a:gd name="T45" fmla="*/ 0 h 186"/>
                  <a:gd name="T46" fmla="*/ 257 w 274"/>
                  <a:gd name="T47" fmla="*/ 0 h 186"/>
                  <a:gd name="T48" fmla="*/ 274 w 274"/>
                  <a:gd name="T49" fmla="*/ 1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4" h="186">
                    <a:moveTo>
                      <a:pt x="274" y="17"/>
                    </a:moveTo>
                    <a:cubicBezTo>
                      <a:pt x="270" y="17"/>
                      <a:pt x="270" y="17"/>
                      <a:pt x="270" y="17"/>
                    </a:cubicBezTo>
                    <a:cubicBezTo>
                      <a:pt x="270" y="10"/>
                      <a:pt x="264" y="5"/>
                      <a:pt x="257" y="5"/>
                    </a:cubicBezTo>
                    <a:cubicBezTo>
                      <a:pt x="250" y="5"/>
                      <a:pt x="244" y="10"/>
                      <a:pt x="244" y="17"/>
                    </a:cubicBezTo>
                    <a:cubicBezTo>
                      <a:pt x="244" y="175"/>
                      <a:pt x="244" y="175"/>
                      <a:pt x="244" y="175"/>
                    </a:cubicBezTo>
                    <a:cubicBezTo>
                      <a:pt x="244" y="178"/>
                      <a:pt x="242" y="182"/>
                      <a:pt x="239" y="184"/>
                    </a:cubicBezTo>
                    <a:cubicBezTo>
                      <a:pt x="237" y="185"/>
                      <a:pt x="235" y="186"/>
                      <a:pt x="233" y="186"/>
                    </a:cubicBezTo>
                    <a:cubicBezTo>
                      <a:pt x="233" y="186"/>
                      <a:pt x="233" y="186"/>
                      <a:pt x="233" y="186"/>
                    </a:cubicBezTo>
                    <a:cubicBezTo>
                      <a:pt x="228" y="186"/>
                      <a:pt x="228" y="186"/>
                      <a:pt x="228" y="186"/>
                    </a:cubicBezTo>
                    <a:cubicBezTo>
                      <a:pt x="228" y="185"/>
                      <a:pt x="228" y="185"/>
                      <a:pt x="228" y="185"/>
                    </a:cubicBezTo>
                    <a:cubicBezTo>
                      <a:pt x="130" y="148"/>
                      <a:pt x="130" y="148"/>
                      <a:pt x="130" y="148"/>
                    </a:cubicBezTo>
                    <a:cubicBezTo>
                      <a:pt x="125" y="146"/>
                      <a:pt x="119" y="146"/>
                      <a:pt x="114" y="148"/>
                    </a:cubicBezTo>
                    <a:cubicBezTo>
                      <a:pt x="16" y="186"/>
                      <a:pt x="16" y="186"/>
                      <a:pt x="16" y="186"/>
                    </a:cubicBezTo>
                    <a:cubicBezTo>
                      <a:pt x="15" y="186"/>
                      <a:pt x="13" y="186"/>
                      <a:pt x="12" y="186"/>
                    </a:cubicBezTo>
                    <a:cubicBezTo>
                      <a:pt x="7" y="186"/>
                      <a:pt x="7" y="186"/>
                      <a:pt x="7" y="186"/>
                    </a:cubicBezTo>
                    <a:cubicBezTo>
                      <a:pt x="7" y="185"/>
                      <a:pt x="7" y="185"/>
                      <a:pt x="7" y="185"/>
                    </a:cubicBezTo>
                    <a:cubicBezTo>
                      <a:pt x="6" y="185"/>
                      <a:pt x="6" y="185"/>
                      <a:pt x="5" y="184"/>
                    </a:cubicBezTo>
                    <a:cubicBezTo>
                      <a:pt x="2" y="182"/>
                      <a:pt x="0" y="178"/>
                      <a:pt x="0" y="175"/>
                    </a:cubicBezTo>
                    <a:cubicBezTo>
                      <a:pt x="0" y="131"/>
                      <a:pt x="0" y="131"/>
                      <a:pt x="0" y="131"/>
                    </a:cubicBezTo>
                    <a:cubicBezTo>
                      <a:pt x="238" y="131"/>
                      <a:pt x="238" y="131"/>
                      <a:pt x="238" y="131"/>
                    </a:cubicBezTo>
                    <a:cubicBezTo>
                      <a:pt x="238" y="17"/>
                      <a:pt x="238" y="17"/>
                      <a:pt x="238" y="17"/>
                    </a:cubicBezTo>
                    <a:cubicBezTo>
                      <a:pt x="238" y="8"/>
                      <a:pt x="246" y="0"/>
                      <a:pt x="256" y="0"/>
                    </a:cubicBezTo>
                    <a:cubicBezTo>
                      <a:pt x="256" y="0"/>
                      <a:pt x="256" y="0"/>
                      <a:pt x="256" y="0"/>
                    </a:cubicBezTo>
                    <a:cubicBezTo>
                      <a:pt x="256" y="0"/>
                      <a:pt x="256" y="0"/>
                      <a:pt x="257" y="0"/>
                    </a:cubicBezTo>
                    <a:cubicBezTo>
                      <a:pt x="266" y="0"/>
                      <a:pt x="274" y="8"/>
                      <a:pt x="274" y="17"/>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99"/>
              <p:cNvSpPr>
                <a:spLocks/>
              </p:cNvSpPr>
              <p:nvPr/>
            </p:nvSpPr>
            <p:spPr bwMode="auto">
              <a:xfrm>
                <a:off x="982663" y="1800225"/>
                <a:ext cx="828675" cy="593725"/>
              </a:xfrm>
              <a:custGeom>
                <a:avLst/>
                <a:gdLst>
                  <a:gd name="T0" fmla="*/ 228 w 261"/>
                  <a:gd name="T1" fmla="*/ 186 h 187"/>
                  <a:gd name="T2" fmla="*/ 238 w 261"/>
                  <a:gd name="T3" fmla="*/ 184 h 187"/>
                  <a:gd name="T4" fmla="*/ 243 w 261"/>
                  <a:gd name="T5" fmla="*/ 175 h 187"/>
                  <a:gd name="T6" fmla="*/ 243 w 261"/>
                  <a:gd name="T7" fmla="*/ 17 h 187"/>
                  <a:gd name="T8" fmla="*/ 248 w 261"/>
                  <a:gd name="T9" fmla="*/ 5 h 187"/>
                  <a:gd name="T10" fmla="*/ 261 w 261"/>
                  <a:gd name="T11" fmla="*/ 0 h 187"/>
                  <a:gd name="T12" fmla="*/ 17 w 261"/>
                  <a:gd name="T13" fmla="*/ 0 h 187"/>
                  <a:gd name="T14" fmla="*/ 5 w 261"/>
                  <a:gd name="T15" fmla="*/ 5 h 187"/>
                  <a:gd name="T16" fmla="*/ 0 w 261"/>
                  <a:gd name="T17" fmla="*/ 17 h 187"/>
                  <a:gd name="T18" fmla="*/ 0 w 261"/>
                  <a:gd name="T19" fmla="*/ 175 h 187"/>
                  <a:gd name="T20" fmla="*/ 5 w 261"/>
                  <a:gd name="T21" fmla="*/ 184 h 187"/>
                  <a:gd name="T22" fmla="*/ 15 w 261"/>
                  <a:gd name="T23" fmla="*/ 186 h 187"/>
                  <a:gd name="T24" fmla="*/ 113 w 261"/>
                  <a:gd name="T25" fmla="*/ 148 h 187"/>
                  <a:gd name="T26" fmla="*/ 130 w 261"/>
                  <a:gd name="T27" fmla="*/ 148 h 187"/>
                  <a:gd name="T28" fmla="*/ 228 w 261"/>
                  <a:gd name="T29"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187">
                    <a:moveTo>
                      <a:pt x="228" y="186"/>
                    </a:moveTo>
                    <a:cubicBezTo>
                      <a:pt x="231" y="187"/>
                      <a:pt x="235" y="186"/>
                      <a:pt x="238" y="184"/>
                    </a:cubicBezTo>
                    <a:cubicBezTo>
                      <a:pt x="241" y="182"/>
                      <a:pt x="243" y="179"/>
                      <a:pt x="243" y="175"/>
                    </a:cubicBezTo>
                    <a:cubicBezTo>
                      <a:pt x="243" y="17"/>
                      <a:pt x="243" y="17"/>
                      <a:pt x="243" y="17"/>
                    </a:cubicBezTo>
                    <a:cubicBezTo>
                      <a:pt x="243" y="13"/>
                      <a:pt x="245" y="8"/>
                      <a:pt x="248" y="5"/>
                    </a:cubicBezTo>
                    <a:cubicBezTo>
                      <a:pt x="252" y="2"/>
                      <a:pt x="256" y="0"/>
                      <a:pt x="261" y="0"/>
                    </a:cubicBezTo>
                    <a:cubicBezTo>
                      <a:pt x="17" y="0"/>
                      <a:pt x="17" y="0"/>
                      <a:pt x="17" y="0"/>
                    </a:cubicBezTo>
                    <a:cubicBezTo>
                      <a:pt x="12" y="0"/>
                      <a:pt x="8" y="2"/>
                      <a:pt x="5" y="5"/>
                    </a:cubicBezTo>
                    <a:cubicBezTo>
                      <a:pt x="1" y="8"/>
                      <a:pt x="0" y="13"/>
                      <a:pt x="0" y="17"/>
                    </a:cubicBezTo>
                    <a:cubicBezTo>
                      <a:pt x="0" y="175"/>
                      <a:pt x="0" y="175"/>
                      <a:pt x="0" y="175"/>
                    </a:cubicBezTo>
                    <a:cubicBezTo>
                      <a:pt x="0" y="179"/>
                      <a:pt x="1" y="182"/>
                      <a:pt x="5" y="184"/>
                    </a:cubicBezTo>
                    <a:cubicBezTo>
                      <a:pt x="8" y="186"/>
                      <a:pt x="12" y="187"/>
                      <a:pt x="15" y="186"/>
                    </a:cubicBezTo>
                    <a:cubicBezTo>
                      <a:pt x="113" y="148"/>
                      <a:pt x="113" y="148"/>
                      <a:pt x="113" y="148"/>
                    </a:cubicBezTo>
                    <a:cubicBezTo>
                      <a:pt x="119" y="146"/>
                      <a:pt x="124" y="146"/>
                      <a:pt x="130" y="148"/>
                    </a:cubicBezTo>
                    <a:lnTo>
                      <a:pt x="228" y="18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9" name="Group 28"/>
            <p:cNvGrpSpPr/>
            <p:nvPr/>
          </p:nvGrpSpPr>
          <p:grpSpPr>
            <a:xfrm>
              <a:off x="4846638" y="1800225"/>
              <a:ext cx="1549400" cy="2495550"/>
              <a:chOff x="649288" y="1800225"/>
              <a:chExt cx="1549400" cy="2495550"/>
            </a:xfrm>
          </p:grpSpPr>
          <p:sp>
            <p:nvSpPr>
              <p:cNvPr id="30" name="Freeform 285"/>
              <p:cNvSpPr>
                <a:spLocks/>
              </p:cNvSpPr>
              <p:nvPr/>
            </p:nvSpPr>
            <p:spPr bwMode="auto">
              <a:xfrm>
                <a:off x="649288" y="189865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4"/>
                      <a:pt x="467" y="755"/>
                      <a:pt x="442" y="755"/>
                    </a:cubicBezTo>
                    <a:cubicBezTo>
                      <a:pt x="45" y="755"/>
                      <a:pt x="45" y="755"/>
                      <a:pt x="45" y="755"/>
                    </a:cubicBezTo>
                    <a:cubicBezTo>
                      <a:pt x="21" y="755"/>
                      <a:pt x="0" y="734"/>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4"/>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287"/>
              <p:cNvSpPr>
                <a:spLocks/>
              </p:cNvSpPr>
              <p:nvPr/>
            </p:nvSpPr>
            <p:spPr bwMode="auto">
              <a:xfrm>
                <a:off x="649288" y="185420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5"/>
                      <a:pt x="467" y="755"/>
                      <a:pt x="442" y="755"/>
                    </a:cubicBezTo>
                    <a:cubicBezTo>
                      <a:pt x="45" y="755"/>
                      <a:pt x="45" y="755"/>
                      <a:pt x="45" y="755"/>
                    </a:cubicBezTo>
                    <a:cubicBezTo>
                      <a:pt x="21" y="755"/>
                      <a:pt x="0" y="735"/>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4"/>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2" name="Freeform 289"/>
              <p:cNvSpPr>
                <a:spLocks/>
              </p:cNvSpPr>
              <p:nvPr/>
            </p:nvSpPr>
            <p:spPr bwMode="auto">
              <a:xfrm>
                <a:off x="719138" y="1924050"/>
                <a:ext cx="1409700" cy="2257425"/>
              </a:xfrm>
              <a:custGeom>
                <a:avLst/>
                <a:gdLst>
                  <a:gd name="T0" fmla="*/ 444 w 444"/>
                  <a:gd name="T1" fmla="*/ 677 h 711"/>
                  <a:gd name="T2" fmla="*/ 410 w 444"/>
                  <a:gd name="T3" fmla="*/ 711 h 711"/>
                  <a:gd name="T4" fmla="*/ 34 w 444"/>
                  <a:gd name="T5" fmla="*/ 711 h 711"/>
                  <a:gd name="T6" fmla="*/ 0 w 444"/>
                  <a:gd name="T7" fmla="*/ 677 h 711"/>
                  <a:gd name="T8" fmla="*/ 0 w 444"/>
                  <a:gd name="T9" fmla="*/ 34 h 711"/>
                  <a:gd name="T10" fmla="*/ 34 w 444"/>
                  <a:gd name="T11" fmla="*/ 0 h 711"/>
                  <a:gd name="T12" fmla="*/ 410 w 444"/>
                  <a:gd name="T13" fmla="*/ 0 h 711"/>
                  <a:gd name="T14" fmla="*/ 444 w 444"/>
                  <a:gd name="T15" fmla="*/ 34 h 711"/>
                  <a:gd name="T16" fmla="*/ 444 w 444"/>
                  <a:gd name="T17" fmla="*/ 67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711">
                    <a:moveTo>
                      <a:pt x="444" y="677"/>
                    </a:moveTo>
                    <a:cubicBezTo>
                      <a:pt x="444" y="696"/>
                      <a:pt x="429" y="711"/>
                      <a:pt x="410" y="711"/>
                    </a:cubicBezTo>
                    <a:cubicBezTo>
                      <a:pt x="34" y="711"/>
                      <a:pt x="34" y="711"/>
                      <a:pt x="34" y="711"/>
                    </a:cubicBezTo>
                    <a:cubicBezTo>
                      <a:pt x="15" y="711"/>
                      <a:pt x="0" y="696"/>
                      <a:pt x="0" y="677"/>
                    </a:cubicBezTo>
                    <a:cubicBezTo>
                      <a:pt x="0" y="34"/>
                      <a:pt x="0" y="34"/>
                      <a:pt x="0" y="34"/>
                    </a:cubicBezTo>
                    <a:cubicBezTo>
                      <a:pt x="0" y="15"/>
                      <a:pt x="15" y="0"/>
                      <a:pt x="34" y="0"/>
                    </a:cubicBezTo>
                    <a:cubicBezTo>
                      <a:pt x="410" y="0"/>
                      <a:pt x="410" y="0"/>
                      <a:pt x="410" y="0"/>
                    </a:cubicBezTo>
                    <a:cubicBezTo>
                      <a:pt x="429" y="0"/>
                      <a:pt x="444" y="15"/>
                      <a:pt x="444" y="34"/>
                    </a:cubicBezTo>
                    <a:cubicBezTo>
                      <a:pt x="444" y="677"/>
                      <a:pt x="444" y="677"/>
                      <a:pt x="444" y="677"/>
                    </a:cubicBezTo>
                  </a:path>
                </a:pathLst>
              </a:custGeom>
              <a:solidFill>
                <a:srgbClr val="FFFFFF"/>
              </a:solidFill>
              <a:ln>
                <a:noFill/>
              </a:ln>
              <a:effectLst>
                <a:outerShdw dist="20320" dir="5400000" algn="ctr" rotWithShape="0">
                  <a:prstClr val="black">
                    <a:alpha val="1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90"/>
              <p:cNvSpPr>
                <a:spLocks/>
              </p:cNvSpPr>
              <p:nvPr/>
            </p:nvSpPr>
            <p:spPr bwMode="auto">
              <a:xfrm>
                <a:off x="1766888" y="1809750"/>
                <a:ext cx="88900" cy="44450"/>
              </a:xfrm>
              <a:custGeom>
                <a:avLst/>
                <a:gdLst>
                  <a:gd name="T0" fmla="*/ 0 w 28"/>
                  <a:gd name="T1" fmla="*/ 14 h 14"/>
                  <a:gd name="T2" fmla="*/ 14 w 28"/>
                  <a:gd name="T3" fmla="*/ 0 h 14"/>
                  <a:gd name="T4" fmla="*/ 28 w 28"/>
                  <a:gd name="T5" fmla="*/ 14 h 14"/>
                  <a:gd name="T6" fmla="*/ 0 w 28"/>
                  <a:gd name="T7" fmla="*/ 14 h 14"/>
                </a:gdLst>
                <a:ahLst/>
                <a:cxnLst>
                  <a:cxn ang="0">
                    <a:pos x="T0" y="T1"/>
                  </a:cxn>
                  <a:cxn ang="0">
                    <a:pos x="T2" y="T3"/>
                  </a:cxn>
                  <a:cxn ang="0">
                    <a:pos x="T4" y="T5"/>
                  </a:cxn>
                  <a:cxn ang="0">
                    <a:pos x="T6" y="T7"/>
                  </a:cxn>
                </a:cxnLst>
                <a:rect l="0" t="0" r="r" b="b"/>
                <a:pathLst>
                  <a:path w="28" h="14">
                    <a:moveTo>
                      <a:pt x="0" y="14"/>
                    </a:moveTo>
                    <a:cubicBezTo>
                      <a:pt x="0" y="7"/>
                      <a:pt x="6" y="0"/>
                      <a:pt x="14" y="0"/>
                    </a:cubicBezTo>
                    <a:cubicBezTo>
                      <a:pt x="21" y="0"/>
                      <a:pt x="28" y="7"/>
                      <a:pt x="28" y="14"/>
                    </a:cubicBezTo>
                    <a:cubicBezTo>
                      <a:pt x="0" y="14"/>
                      <a:pt x="0" y="14"/>
                      <a:pt x="0" y="14"/>
                    </a:cubicBezTo>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91"/>
              <p:cNvSpPr>
                <a:spLocks/>
              </p:cNvSpPr>
              <p:nvPr/>
            </p:nvSpPr>
            <p:spPr bwMode="auto">
              <a:xfrm>
                <a:off x="1011238" y="1854200"/>
                <a:ext cx="774700" cy="0"/>
              </a:xfrm>
              <a:custGeom>
                <a:avLst/>
                <a:gdLst>
                  <a:gd name="T0" fmla="*/ 0 w 244"/>
                  <a:gd name="T1" fmla="*/ 0 w 244"/>
                  <a:gd name="T2" fmla="*/ 244 w 244"/>
                  <a:gd name="T3" fmla="*/ 244 w 244"/>
                  <a:gd name="T4" fmla="*/ 238 w 244"/>
                  <a:gd name="T5" fmla="*/ 238 w 244"/>
                  <a:gd name="T6" fmla="*/ 0 w 244"/>
                </a:gdLst>
                <a:ahLst/>
                <a:cxnLst>
                  <a:cxn ang="0">
                    <a:pos x="T0" y="0"/>
                  </a:cxn>
                  <a:cxn ang="0">
                    <a:pos x="T1" y="0"/>
                  </a:cxn>
                  <a:cxn ang="0">
                    <a:pos x="T2" y="0"/>
                  </a:cxn>
                  <a:cxn ang="0">
                    <a:pos x="T3" y="0"/>
                  </a:cxn>
                  <a:cxn ang="0">
                    <a:pos x="T4" y="0"/>
                  </a:cxn>
                  <a:cxn ang="0">
                    <a:pos x="T5" y="0"/>
                  </a:cxn>
                  <a:cxn ang="0">
                    <a:pos x="T6" y="0"/>
                  </a:cxn>
                </a:cxnLst>
                <a:rect l="0" t="0" r="r" b="b"/>
                <a:pathLst>
                  <a:path w="244">
                    <a:moveTo>
                      <a:pt x="0" y="0"/>
                    </a:moveTo>
                    <a:cubicBezTo>
                      <a:pt x="0" y="0"/>
                      <a:pt x="0" y="0"/>
                      <a:pt x="0" y="0"/>
                    </a:cubicBezTo>
                    <a:cubicBezTo>
                      <a:pt x="244" y="0"/>
                      <a:pt x="244" y="0"/>
                      <a:pt x="244" y="0"/>
                    </a:cubicBezTo>
                    <a:cubicBezTo>
                      <a:pt x="244" y="0"/>
                      <a:pt x="244" y="0"/>
                      <a:pt x="244" y="0"/>
                    </a:cubicBezTo>
                    <a:cubicBezTo>
                      <a:pt x="238" y="0"/>
                      <a:pt x="238" y="0"/>
                      <a:pt x="238" y="0"/>
                    </a:cubicBezTo>
                    <a:cubicBezTo>
                      <a:pt x="238" y="0"/>
                      <a:pt x="238" y="0"/>
                      <a:pt x="238" y="0"/>
                    </a:cubicBezTo>
                    <a:cubicBezTo>
                      <a:pt x="0" y="0"/>
                      <a:pt x="0" y="0"/>
                      <a:pt x="0"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93"/>
              <p:cNvSpPr>
                <a:spLocks noChangeArrowheads="1"/>
              </p:cNvSpPr>
              <p:nvPr/>
            </p:nvSpPr>
            <p:spPr bwMode="auto">
              <a:xfrm>
                <a:off x="1011238" y="1854200"/>
                <a:ext cx="77470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1011237" y="1816100"/>
                <a:ext cx="800100" cy="593725"/>
              </a:xfrm>
              <a:custGeom>
                <a:avLst/>
                <a:gdLst>
                  <a:gd name="connsiteX0" fmla="*/ 800100 w 800100"/>
                  <a:gd name="connsiteY0" fmla="*/ 0 h 593725"/>
                  <a:gd name="connsiteX1" fmla="*/ 774700 w 800100"/>
                  <a:gd name="connsiteY1" fmla="*/ 38100 h 593725"/>
                  <a:gd name="connsiteX2" fmla="*/ 774700 w 800100"/>
                  <a:gd name="connsiteY2" fmla="*/ 107950 h 593725"/>
                  <a:gd name="connsiteX3" fmla="*/ 774700 w 800100"/>
                  <a:gd name="connsiteY3" fmla="*/ 555625 h 593725"/>
                  <a:gd name="connsiteX4" fmla="*/ 758825 w 800100"/>
                  <a:gd name="connsiteY4" fmla="*/ 587375 h 593725"/>
                  <a:gd name="connsiteX5" fmla="*/ 736600 w 800100"/>
                  <a:gd name="connsiteY5" fmla="*/ 593725 h 593725"/>
                  <a:gd name="connsiteX6" fmla="*/ 723900 w 800100"/>
                  <a:gd name="connsiteY6" fmla="*/ 590550 h 593725"/>
                  <a:gd name="connsiteX7" fmla="*/ 412750 w 800100"/>
                  <a:gd name="connsiteY7" fmla="*/ 473075 h 593725"/>
                  <a:gd name="connsiteX8" fmla="*/ 387350 w 800100"/>
                  <a:gd name="connsiteY8" fmla="*/ 469900 h 593725"/>
                  <a:gd name="connsiteX9" fmla="*/ 361950 w 800100"/>
                  <a:gd name="connsiteY9" fmla="*/ 473075 h 593725"/>
                  <a:gd name="connsiteX10" fmla="*/ 50800 w 800100"/>
                  <a:gd name="connsiteY10" fmla="*/ 590550 h 593725"/>
                  <a:gd name="connsiteX11" fmla="*/ 38100 w 800100"/>
                  <a:gd name="connsiteY11" fmla="*/ 593725 h 593725"/>
                  <a:gd name="connsiteX12" fmla="*/ 15875 w 800100"/>
                  <a:gd name="connsiteY12" fmla="*/ 587375 h 593725"/>
                  <a:gd name="connsiteX13" fmla="*/ 0 w 800100"/>
                  <a:gd name="connsiteY13" fmla="*/ 555625 h 593725"/>
                  <a:gd name="connsiteX14" fmla="*/ 0 w 800100"/>
                  <a:gd name="connsiteY14" fmla="*/ 107950 h 593725"/>
                  <a:gd name="connsiteX15" fmla="*/ 0 w 800100"/>
                  <a:gd name="connsiteY15" fmla="*/ 38100 h 593725"/>
                  <a:gd name="connsiteX16" fmla="*/ 758825 w 800100"/>
                  <a:gd name="connsiteY16" fmla="*/ 38100 h 593725"/>
                  <a:gd name="connsiteX17" fmla="*/ 800100 w 800100"/>
                  <a:gd name="connsiteY17" fmla="*/ 0 h 5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593725">
                    <a:moveTo>
                      <a:pt x="800100" y="0"/>
                    </a:moveTo>
                    <a:cubicBezTo>
                      <a:pt x="800100" y="0"/>
                      <a:pt x="774700" y="9525"/>
                      <a:pt x="774700" y="38100"/>
                    </a:cubicBezTo>
                    <a:lnTo>
                      <a:pt x="774700" y="107950"/>
                    </a:lnTo>
                    <a:cubicBezTo>
                      <a:pt x="774700" y="107950"/>
                      <a:pt x="774700" y="107950"/>
                      <a:pt x="774700" y="555625"/>
                    </a:cubicBezTo>
                    <a:cubicBezTo>
                      <a:pt x="774700" y="568325"/>
                      <a:pt x="768350" y="581025"/>
                      <a:pt x="758825" y="587375"/>
                    </a:cubicBezTo>
                    <a:cubicBezTo>
                      <a:pt x="752475" y="590550"/>
                      <a:pt x="746125" y="593725"/>
                      <a:pt x="736600" y="593725"/>
                    </a:cubicBezTo>
                    <a:cubicBezTo>
                      <a:pt x="733425" y="593725"/>
                      <a:pt x="730250" y="593725"/>
                      <a:pt x="723900" y="590550"/>
                    </a:cubicBezTo>
                    <a:cubicBezTo>
                      <a:pt x="723900" y="590550"/>
                      <a:pt x="723900" y="590550"/>
                      <a:pt x="412750" y="473075"/>
                    </a:cubicBezTo>
                    <a:cubicBezTo>
                      <a:pt x="406400" y="469900"/>
                      <a:pt x="396875" y="469900"/>
                      <a:pt x="387350" y="469900"/>
                    </a:cubicBezTo>
                    <a:cubicBezTo>
                      <a:pt x="377825" y="469900"/>
                      <a:pt x="371475" y="469900"/>
                      <a:pt x="361950" y="473075"/>
                    </a:cubicBezTo>
                    <a:cubicBezTo>
                      <a:pt x="361950" y="473075"/>
                      <a:pt x="361950" y="473075"/>
                      <a:pt x="50800" y="590550"/>
                    </a:cubicBezTo>
                    <a:cubicBezTo>
                      <a:pt x="47625" y="593725"/>
                      <a:pt x="41275" y="593725"/>
                      <a:pt x="38100" y="593725"/>
                    </a:cubicBezTo>
                    <a:cubicBezTo>
                      <a:pt x="31750" y="593725"/>
                      <a:pt x="22225" y="590550"/>
                      <a:pt x="15875" y="587375"/>
                    </a:cubicBezTo>
                    <a:cubicBezTo>
                      <a:pt x="6350" y="581025"/>
                      <a:pt x="0" y="568325"/>
                      <a:pt x="0" y="555625"/>
                    </a:cubicBezTo>
                    <a:cubicBezTo>
                      <a:pt x="0" y="555625"/>
                      <a:pt x="0" y="555625"/>
                      <a:pt x="0" y="107950"/>
                    </a:cubicBezTo>
                    <a:lnTo>
                      <a:pt x="0" y="38100"/>
                    </a:lnTo>
                    <a:lnTo>
                      <a:pt x="758825" y="38100"/>
                    </a:lnTo>
                    <a:cubicBezTo>
                      <a:pt x="758825" y="15875"/>
                      <a:pt x="777875" y="0"/>
                      <a:pt x="800100"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7" name="Freeform 298"/>
              <p:cNvSpPr>
                <a:spLocks/>
              </p:cNvSpPr>
              <p:nvPr/>
            </p:nvSpPr>
            <p:spPr bwMode="auto">
              <a:xfrm>
                <a:off x="995363" y="1800225"/>
                <a:ext cx="869950" cy="590550"/>
              </a:xfrm>
              <a:custGeom>
                <a:avLst/>
                <a:gdLst>
                  <a:gd name="T0" fmla="*/ 274 w 274"/>
                  <a:gd name="T1" fmla="*/ 17 h 186"/>
                  <a:gd name="T2" fmla="*/ 270 w 274"/>
                  <a:gd name="T3" fmla="*/ 17 h 186"/>
                  <a:gd name="T4" fmla="*/ 257 w 274"/>
                  <a:gd name="T5" fmla="*/ 5 h 186"/>
                  <a:gd name="T6" fmla="*/ 244 w 274"/>
                  <a:gd name="T7" fmla="*/ 17 h 186"/>
                  <a:gd name="T8" fmla="*/ 244 w 274"/>
                  <a:gd name="T9" fmla="*/ 175 h 186"/>
                  <a:gd name="T10" fmla="*/ 239 w 274"/>
                  <a:gd name="T11" fmla="*/ 184 h 186"/>
                  <a:gd name="T12" fmla="*/ 233 w 274"/>
                  <a:gd name="T13" fmla="*/ 186 h 186"/>
                  <a:gd name="T14" fmla="*/ 233 w 274"/>
                  <a:gd name="T15" fmla="*/ 186 h 186"/>
                  <a:gd name="T16" fmla="*/ 228 w 274"/>
                  <a:gd name="T17" fmla="*/ 186 h 186"/>
                  <a:gd name="T18" fmla="*/ 228 w 274"/>
                  <a:gd name="T19" fmla="*/ 185 h 186"/>
                  <a:gd name="T20" fmla="*/ 130 w 274"/>
                  <a:gd name="T21" fmla="*/ 148 h 186"/>
                  <a:gd name="T22" fmla="*/ 114 w 274"/>
                  <a:gd name="T23" fmla="*/ 148 h 186"/>
                  <a:gd name="T24" fmla="*/ 16 w 274"/>
                  <a:gd name="T25" fmla="*/ 186 h 186"/>
                  <a:gd name="T26" fmla="*/ 12 w 274"/>
                  <a:gd name="T27" fmla="*/ 186 h 186"/>
                  <a:gd name="T28" fmla="*/ 7 w 274"/>
                  <a:gd name="T29" fmla="*/ 186 h 186"/>
                  <a:gd name="T30" fmla="*/ 7 w 274"/>
                  <a:gd name="T31" fmla="*/ 185 h 186"/>
                  <a:gd name="T32" fmla="*/ 5 w 274"/>
                  <a:gd name="T33" fmla="*/ 184 h 186"/>
                  <a:gd name="T34" fmla="*/ 0 w 274"/>
                  <a:gd name="T35" fmla="*/ 175 h 186"/>
                  <a:gd name="T36" fmla="*/ 0 w 274"/>
                  <a:gd name="T37" fmla="*/ 131 h 186"/>
                  <a:gd name="T38" fmla="*/ 238 w 274"/>
                  <a:gd name="T39" fmla="*/ 131 h 186"/>
                  <a:gd name="T40" fmla="*/ 238 w 274"/>
                  <a:gd name="T41" fmla="*/ 17 h 186"/>
                  <a:gd name="T42" fmla="*/ 256 w 274"/>
                  <a:gd name="T43" fmla="*/ 0 h 186"/>
                  <a:gd name="T44" fmla="*/ 256 w 274"/>
                  <a:gd name="T45" fmla="*/ 0 h 186"/>
                  <a:gd name="T46" fmla="*/ 257 w 274"/>
                  <a:gd name="T47" fmla="*/ 0 h 186"/>
                  <a:gd name="T48" fmla="*/ 274 w 274"/>
                  <a:gd name="T49" fmla="*/ 1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4" h="186">
                    <a:moveTo>
                      <a:pt x="274" y="17"/>
                    </a:moveTo>
                    <a:cubicBezTo>
                      <a:pt x="270" y="17"/>
                      <a:pt x="270" y="17"/>
                      <a:pt x="270" y="17"/>
                    </a:cubicBezTo>
                    <a:cubicBezTo>
                      <a:pt x="270" y="10"/>
                      <a:pt x="264" y="5"/>
                      <a:pt x="257" y="5"/>
                    </a:cubicBezTo>
                    <a:cubicBezTo>
                      <a:pt x="250" y="5"/>
                      <a:pt x="244" y="10"/>
                      <a:pt x="244" y="17"/>
                    </a:cubicBezTo>
                    <a:cubicBezTo>
                      <a:pt x="244" y="175"/>
                      <a:pt x="244" y="175"/>
                      <a:pt x="244" y="175"/>
                    </a:cubicBezTo>
                    <a:cubicBezTo>
                      <a:pt x="244" y="178"/>
                      <a:pt x="242" y="182"/>
                      <a:pt x="239" y="184"/>
                    </a:cubicBezTo>
                    <a:cubicBezTo>
                      <a:pt x="237" y="185"/>
                      <a:pt x="235" y="186"/>
                      <a:pt x="233" y="186"/>
                    </a:cubicBezTo>
                    <a:cubicBezTo>
                      <a:pt x="233" y="186"/>
                      <a:pt x="233" y="186"/>
                      <a:pt x="233" y="186"/>
                    </a:cubicBezTo>
                    <a:cubicBezTo>
                      <a:pt x="228" y="186"/>
                      <a:pt x="228" y="186"/>
                      <a:pt x="228" y="186"/>
                    </a:cubicBezTo>
                    <a:cubicBezTo>
                      <a:pt x="228" y="185"/>
                      <a:pt x="228" y="185"/>
                      <a:pt x="228" y="185"/>
                    </a:cubicBezTo>
                    <a:cubicBezTo>
                      <a:pt x="130" y="148"/>
                      <a:pt x="130" y="148"/>
                      <a:pt x="130" y="148"/>
                    </a:cubicBezTo>
                    <a:cubicBezTo>
                      <a:pt x="125" y="146"/>
                      <a:pt x="119" y="146"/>
                      <a:pt x="114" y="148"/>
                    </a:cubicBezTo>
                    <a:cubicBezTo>
                      <a:pt x="16" y="186"/>
                      <a:pt x="16" y="186"/>
                      <a:pt x="16" y="186"/>
                    </a:cubicBezTo>
                    <a:cubicBezTo>
                      <a:pt x="15" y="186"/>
                      <a:pt x="13" y="186"/>
                      <a:pt x="12" y="186"/>
                    </a:cubicBezTo>
                    <a:cubicBezTo>
                      <a:pt x="7" y="186"/>
                      <a:pt x="7" y="186"/>
                      <a:pt x="7" y="186"/>
                    </a:cubicBezTo>
                    <a:cubicBezTo>
                      <a:pt x="7" y="185"/>
                      <a:pt x="7" y="185"/>
                      <a:pt x="7" y="185"/>
                    </a:cubicBezTo>
                    <a:cubicBezTo>
                      <a:pt x="6" y="185"/>
                      <a:pt x="6" y="185"/>
                      <a:pt x="5" y="184"/>
                    </a:cubicBezTo>
                    <a:cubicBezTo>
                      <a:pt x="2" y="182"/>
                      <a:pt x="0" y="178"/>
                      <a:pt x="0" y="175"/>
                    </a:cubicBezTo>
                    <a:cubicBezTo>
                      <a:pt x="0" y="131"/>
                      <a:pt x="0" y="131"/>
                      <a:pt x="0" y="131"/>
                    </a:cubicBezTo>
                    <a:cubicBezTo>
                      <a:pt x="238" y="131"/>
                      <a:pt x="238" y="131"/>
                      <a:pt x="238" y="131"/>
                    </a:cubicBezTo>
                    <a:cubicBezTo>
                      <a:pt x="238" y="17"/>
                      <a:pt x="238" y="17"/>
                      <a:pt x="238" y="17"/>
                    </a:cubicBezTo>
                    <a:cubicBezTo>
                      <a:pt x="238" y="8"/>
                      <a:pt x="246" y="0"/>
                      <a:pt x="256" y="0"/>
                    </a:cubicBezTo>
                    <a:cubicBezTo>
                      <a:pt x="256" y="0"/>
                      <a:pt x="256" y="0"/>
                      <a:pt x="256" y="0"/>
                    </a:cubicBezTo>
                    <a:cubicBezTo>
                      <a:pt x="256" y="0"/>
                      <a:pt x="256" y="0"/>
                      <a:pt x="257" y="0"/>
                    </a:cubicBezTo>
                    <a:cubicBezTo>
                      <a:pt x="266" y="0"/>
                      <a:pt x="274" y="8"/>
                      <a:pt x="274" y="17"/>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99"/>
              <p:cNvSpPr>
                <a:spLocks/>
              </p:cNvSpPr>
              <p:nvPr/>
            </p:nvSpPr>
            <p:spPr bwMode="auto">
              <a:xfrm>
                <a:off x="982663" y="1800225"/>
                <a:ext cx="828675" cy="593725"/>
              </a:xfrm>
              <a:custGeom>
                <a:avLst/>
                <a:gdLst>
                  <a:gd name="T0" fmla="*/ 228 w 261"/>
                  <a:gd name="T1" fmla="*/ 186 h 187"/>
                  <a:gd name="T2" fmla="*/ 238 w 261"/>
                  <a:gd name="T3" fmla="*/ 184 h 187"/>
                  <a:gd name="T4" fmla="*/ 243 w 261"/>
                  <a:gd name="T5" fmla="*/ 175 h 187"/>
                  <a:gd name="T6" fmla="*/ 243 w 261"/>
                  <a:gd name="T7" fmla="*/ 17 h 187"/>
                  <a:gd name="T8" fmla="*/ 248 w 261"/>
                  <a:gd name="T9" fmla="*/ 5 h 187"/>
                  <a:gd name="T10" fmla="*/ 261 w 261"/>
                  <a:gd name="T11" fmla="*/ 0 h 187"/>
                  <a:gd name="T12" fmla="*/ 17 w 261"/>
                  <a:gd name="T13" fmla="*/ 0 h 187"/>
                  <a:gd name="T14" fmla="*/ 5 w 261"/>
                  <a:gd name="T15" fmla="*/ 5 h 187"/>
                  <a:gd name="T16" fmla="*/ 0 w 261"/>
                  <a:gd name="T17" fmla="*/ 17 h 187"/>
                  <a:gd name="T18" fmla="*/ 0 w 261"/>
                  <a:gd name="T19" fmla="*/ 175 h 187"/>
                  <a:gd name="T20" fmla="*/ 5 w 261"/>
                  <a:gd name="T21" fmla="*/ 184 h 187"/>
                  <a:gd name="T22" fmla="*/ 15 w 261"/>
                  <a:gd name="T23" fmla="*/ 186 h 187"/>
                  <a:gd name="T24" fmla="*/ 113 w 261"/>
                  <a:gd name="T25" fmla="*/ 148 h 187"/>
                  <a:gd name="T26" fmla="*/ 130 w 261"/>
                  <a:gd name="T27" fmla="*/ 148 h 187"/>
                  <a:gd name="T28" fmla="*/ 228 w 261"/>
                  <a:gd name="T29"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187">
                    <a:moveTo>
                      <a:pt x="228" y="186"/>
                    </a:moveTo>
                    <a:cubicBezTo>
                      <a:pt x="231" y="187"/>
                      <a:pt x="235" y="186"/>
                      <a:pt x="238" y="184"/>
                    </a:cubicBezTo>
                    <a:cubicBezTo>
                      <a:pt x="241" y="182"/>
                      <a:pt x="243" y="179"/>
                      <a:pt x="243" y="175"/>
                    </a:cubicBezTo>
                    <a:cubicBezTo>
                      <a:pt x="243" y="17"/>
                      <a:pt x="243" y="17"/>
                      <a:pt x="243" y="17"/>
                    </a:cubicBezTo>
                    <a:cubicBezTo>
                      <a:pt x="243" y="13"/>
                      <a:pt x="245" y="8"/>
                      <a:pt x="248" y="5"/>
                    </a:cubicBezTo>
                    <a:cubicBezTo>
                      <a:pt x="252" y="2"/>
                      <a:pt x="256" y="0"/>
                      <a:pt x="261" y="0"/>
                    </a:cubicBezTo>
                    <a:cubicBezTo>
                      <a:pt x="17" y="0"/>
                      <a:pt x="17" y="0"/>
                      <a:pt x="17" y="0"/>
                    </a:cubicBezTo>
                    <a:cubicBezTo>
                      <a:pt x="12" y="0"/>
                      <a:pt x="8" y="2"/>
                      <a:pt x="5" y="5"/>
                    </a:cubicBezTo>
                    <a:cubicBezTo>
                      <a:pt x="1" y="8"/>
                      <a:pt x="0" y="13"/>
                      <a:pt x="0" y="17"/>
                    </a:cubicBezTo>
                    <a:cubicBezTo>
                      <a:pt x="0" y="175"/>
                      <a:pt x="0" y="175"/>
                      <a:pt x="0" y="175"/>
                    </a:cubicBezTo>
                    <a:cubicBezTo>
                      <a:pt x="0" y="179"/>
                      <a:pt x="1" y="182"/>
                      <a:pt x="5" y="184"/>
                    </a:cubicBezTo>
                    <a:cubicBezTo>
                      <a:pt x="8" y="186"/>
                      <a:pt x="12" y="187"/>
                      <a:pt x="15" y="186"/>
                    </a:cubicBezTo>
                    <a:cubicBezTo>
                      <a:pt x="113" y="148"/>
                      <a:pt x="113" y="148"/>
                      <a:pt x="113" y="148"/>
                    </a:cubicBezTo>
                    <a:cubicBezTo>
                      <a:pt x="119" y="146"/>
                      <a:pt x="124" y="146"/>
                      <a:pt x="130" y="148"/>
                    </a:cubicBezTo>
                    <a:lnTo>
                      <a:pt x="228" y="18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48" name="Group 47"/>
          <p:cNvGrpSpPr/>
          <p:nvPr/>
        </p:nvGrpSpPr>
        <p:grpSpPr>
          <a:xfrm>
            <a:off x="6945314" y="1800225"/>
            <a:ext cx="1549400" cy="2495550"/>
            <a:chOff x="649288" y="1800225"/>
            <a:chExt cx="1549400" cy="2495550"/>
          </a:xfrm>
        </p:grpSpPr>
        <p:sp>
          <p:nvSpPr>
            <p:cNvPr id="49" name="Freeform 285"/>
            <p:cNvSpPr>
              <a:spLocks/>
            </p:cNvSpPr>
            <p:nvPr/>
          </p:nvSpPr>
          <p:spPr bwMode="auto">
            <a:xfrm>
              <a:off x="649288" y="189865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4"/>
                    <a:pt x="467" y="755"/>
                    <a:pt x="442" y="755"/>
                  </a:cubicBezTo>
                  <a:cubicBezTo>
                    <a:pt x="45" y="755"/>
                    <a:pt x="45" y="755"/>
                    <a:pt x="45" y="755"/>
                  </a:cubicBezTo>
                  <a:cubicBezTo>
                    <a:pt x="21" y="755"/>
                    <a:pt x="0" y="734"/>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2"/>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0" name="Freeform 287"/>
            <p:cNvSpPr>
              <a:spLocks/>
            </p:cNvSpPr>
            <p:nvPr/>
          </p:nvSpPr>
          <p:spPr bwMode="auto">
            <a:xfrm>
              <a:off x="649288" y="185420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5"/>
                    <a:pt x="467" y="755"/>
                    <a:pt x="442" y="755"/>
                  </a:cubicBezTo>
                  <a:cubicBezTo>
                    <a:pt x="45" y="755"/>
                    <a:pt x="45" y="755"/>
                    <a:pt x="45" y="755"/>
                  </a:cubicBezTo>
                  <a:cubicBezTo>
                    <a:pt x="21" y="755"/>
                    <a:pt x="0" y="735"/>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2"/>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1" name="Freeform 289"/>
            <p:cNvSpPr>
              <a:spLocks/>
            </p:cNvSpPr>
            <p:nvPr/>
          </p:nvSpPr>
          <p:spPr bwMode="auto">
            <a:xfrm>
              <a:off x="719138" y="1924050"/>
              <a:ext cx="1409700" cy="2257425"/>
            </a:xfrm>
            <a:custGeom>
              <a:avLst/>
              <a:gdLst>
                <a:gd name="T0" fmla="*/ 444 w 444"/>
                <a:gd name="T1" fmla="*/ 677 h 711"/>
                <a:gd name="T2" fmla="*/ 410 w 444"/>
                <a:gd name="T3" fmla="*/ 711 h 711"/>
                <a:gd name="T4" fmla="*/ 34 w 444"/>
                <a:gd name="T5" fmla="*/ 711 h 711"/>
                <a:gd name="T6" fmla="*/ 0 w 444"/>
                <a:gd name="T7" fmla="*/ 677 h 711"/>
                <a:gd name="T8" fmla="*/ 0 w 444"/>
                <a:gd name="T9" fmla="*/ 34 h 711"/>
                <a:gd name="T10" fmla="*/ 34 w 444"/>
                <a:gd name="T11" fmla="*/ 0 h 711"/>
                <a:gd name="T12" fmla="*/ 410 w 444"/>
                <a:gd name="T13" fmla="*/ 0 h 711"/>
                <a:gd name="T14" fmla="*/ 444 w 444"/>
                <a:gd name="T15" fmla="*/ 34 h 711"/>
                <a:gd name="T16" fmla="*/ 444 w 444"/>
                <a:gd name="T17" fmla="*/ 67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711">
                  <a:moveTo>
                    <a:pt x="444" y="677"/>
                  </a:moveTo>
                  <a:cubicBezTo>
                    <a:pt x="444" y="696"/>
                    <a:pt x="429" y="711"/>
                    <a:pt x="410" y="711"/>
                  </a:cubicBezTo>
                  <a:cubicBezTo>
                    <a:pt x="34" y="711"/>
                    <a:pt x="34" y="711"/>
                    <a:pt x="34" y="711"/>
                  </a:cubicBezTo>
                  <a:cubicBezTo>
                    <a:pt x="15" y="711"/>
                    <a:pt x="0" y="696"/>
                    <a:pt x="0" y="677"/>
                  </a:cubicBezTo>
                  <a:cubicBezTo>
                    <a:pt x="0" y="34"/>
                    <a:pt x="0" y="34"/>
                    <a:pt x="0" y="34"/>
                  </a:cubicBezTo>
                  <a:cubicBezTo>
                    <a:pt x="0" y="15"/>
                    <a:pt x="15" y="0"/>
                    <a:pt x="34" y="0"/>
                  </a:cubicBezTo>
                  <a:cubicBezTo>
                    <a:pt x="410" y="0"/>
                    <a:pt x="410" y="0"/>
                    <a:pt x="410" y="0"/>
                  </a:cubicBezTo>
                  <a:cubicBezTo>
                    <a:pt x="429" y="0"/>
                    <a:pt x="444" y="15"/>
                    <a:pt x="444" y="34"/>
                  </a:cubicBezTo>
                  <a:cubicBezTo>
                    <a:pt x="444" y="677"/>
                    <a:pt x="444" y="677"/>
                    <a:pt x="444" y="677"/>
                  </a:cubicBezTo>
                </a:path>
              </a:pathLst>
            </a:custGeom>
            <a:solidFill>
              <a:srgbClr val="FFFFFF"/>
            </a:solidFill>
            <a:ln>
              <a:noFill/>
            </a:ln>
            <a:effectLst>
              <a:outerShdw dist="20320" dir="5400000" algn="ctr" rotWithShape="0">
                <a:prstClr val="black">
                  <a:alpha val="1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90"/>
            <p:cNvSpPr>
              <a:spLocks/>
            </p:cNvSpPr>
            <p:nvPr/>
          </p:nvSpPr>
          <p:spPr bwMode="auto">
            <a:xfrm>
              <a:off x="1766888" y="1809750"/>
              <a:ext cx="88900" cy="44450"/>
            </a:xfrm>
            <a:custGeom>
              <a:avLst/>
              <a:gdLst>
                <a:gd name="T0" fmla="*/ 0 w 28"/>
                <a:gd name="T1" fmla="*/ 14 h 14"/>
                <a:gd name="T2" fmla="*/ 14 w 28"/>
                <a:gd name="T3" fmla="*/ 0 h 14"/>
                <a:gd name="T4" fmla="*/ 28 w 28"/>
                <a:gd name="T5" fmla="*/ 14 h 14"/>
                <a:gd name="T6" fmla="*/ 0 w 28"/>
                <a:gd name="T7" fmla="*/ 14 h 14"/>
              </a:gdLst>
              <a:ahLst/>
              <a:cxnLst>
                <a:cxn ang="0">
                  <a:pos x="T0" y="T1"/>
                </a:cxn>
                <a:cxn ang="0">
                  <a:pos x="T2" y="T3"/>
                </a:cxn>
                <a:cxn ang="0">
                  <a:pos x="T4" y="T5"/>
                </a:cxn>
                <a:cxn ang="0">
                  <a:pos x="T6" y="T7"/>
                </a:cxn>
              </a:cxnLst>
              <a:rect l="0" t="0" r="r" b="b"/>
              <a:pathLst>
                <a:path w="28" h="14">
                  <a:moveTo>
                    <a:pt x="0" y="14"/>
                  </a:moveTo>
                  <a:cubicBezTo>
                    <a:pt x="0" y="7"/>
                    <a:pt x="6" y="0"/>
                    <a:pt x="14" y="0"/>
                  </a:cubicBezTo>
                  <a:cubicBezTo>
                    <a:pt x="21" y="0"/>
                    <a:pt x="28" y="7"/>
                    <a:pt x="28" y="14"/>
                  </a:cubicBezTo>
                  <a:cubicBezTo>
                    <a:pt x="0" y="14"/>
                    <a:pt x="0" y="14"/>
                    <a:pt x="0" y="14"/>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91"/>
            <p:cNvSpPr>
              <a:spLocks/>
            </p:cNvSpPr>
            <p:nvPr/>
          </p:nvSpPr>
          <p:spPr bwMode="auto">
            <a:xfrm>
              <a:off x="1011238" y="1854200"/>
              <a:ext cx="774700" cy="0"/>
            </a:xfrm>
            <a:custGeom>
              <a:avLst/>
              <a:gdLst>
                <a:gd name="T0" fmla="*/ 0 w 244"/>
                <a:gd name="T1" fmla="*/ 0 w 244"/>
                <a:gd name="T2" fmla="*/ 244 w 244"/>
                <a:gd name="T3" fmla="*/ 244 w 244"/>
                <a:gd name="T4" fmla="*/ 238 w 244"/>
                <a:gd name="T5" fmla="*/ 238 w 244"/>
                <a:gd name="T6" fmla="*/ 0 w 244"/>
              </a:gdLst>
              <a:ahLst/>
              <a:cxnLst>
                <a:cxn ang="0">
                  <a:pos x="T0" y="0"/>
                </a:cxn>
                <a:cxn ang="0">
                  <a:pos x="T1" y="0"/>
                </a:cxn>
                <a:cxn ang="0">
                  <a:pos x="T2" y="0"/>
                </a:cxn>
                <a:cxn ang="0">
                  <a:pos x="T3" y="0"/>
                </a:cxn>
                <a:cxn ang="0">
                  <a:pos x="T4" y="0"/>
                </a:cxn>
                <a:cxn ang="0">
                  <a:pos x="T5" y="0"/>
                </a:cxn>
                <a:cxn ang="0">
                  <a:pos x="T6" y="0"/>
                </a:cxn>
              </a:cxnLst>
              <a:rect l="0" t="0" r="r" b="b"/>
              <a:pathLst>
                <a:path w="244">
                  <a:moveTo>
                    <a:pt x="0" y="0"/>
                  </a:moveTo>
                  <a:cubicBezTo>
                    <a:pt x="0" y="0"/>
                    <a:pt x="0" y="0"/>
                    <a:pt x="0" y="0"/>
                  </a:cubicBezTo>
                  <a:cubicBezTo>
                    <a:pt x="244" y="0"/>
                    <a:pt x="244" y="0"/>
                    <a:pt x="244" y="0"/>
                  </a:cubicBezTo>
                  <a:cubicBezTo>
                    <a:pt x="244" y="0"/>
                    <a:pt x="244" y="0"/>
                    <a:pt x="244" y="0"/>
                  </a:cubicBezTo>
                  <a:cubicBezTo>
                    <a:pt x="238" y="0"/>
                    <a:pt x="238" y="0"/>
                    <a:pt x="238" y="0"/>
                  </a:cubicBezTo>
                  <a:cubicBezTo>
                    <a:pt x="238" y="0"/>
                    <a:pt x="238" y="0"/>
                    <a:pt x="238" y="0"/>
                  </a:cubicBezTo>
                  <a:cubicBezTo>
                    <a:pt x="0" y="0"/>
                    <a:pt x="0" y="0"/>
                    <a:pt x="0"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93"/>
            <p:cNvSpPr>
              <a:spLocks noChangeArrowheads="1"/>
            </p:cNvSpPr>
            <p:nvPr/>
          </p:nvSpPr>
          <p:spPr bwMode="auto">
            <a:xfrm>
              <a:off x="1011238" y="1854200"/>
              <a:ext cx="77470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1011237" y="1816100"/>
              <a:ext cx="800100" cy="593725"/>
            </a:xfrm>
            <a:custGeom>
              <a:avLst/>
              <a:gdLst>
                <a:gd name="connsiteX0" fmla="*/ 800100 w 800100"/>
                <a:gd name="connsiteY0" fmla="*/ 0 h 593725"/>
                <a:gd name="connsiteX1" fmla="*/ 774700 w 800100"/>
                <a:gd name="connsiteY1" fmla="*/ 38100 h 593725"/>
                <a:gd name="connsiteX2" fmla="*/ 774700 w 800100"/>
                <a:gd name="connsiteY2" fmla="*/ 107950 h 593725"/>
                <a:gd name="connsiteX3" fmla="*/ 774700 w 800100"/>
                <a:gd name="connsiteY3" fmla="*/ 555625 h 593725"/>
                <a:gd name="connsiteX4" fmla="*/ 758825 w 800100"/>
                <a:gd name="connsiteY4" fmla="*/ 587375 h 593725"/>
                <a:gd name="connsiteX5" fmla="*/ 736600 w 800100"/>
                <a:gd name="connsiteY5" fmla="*/ 593725 h 593725"/>
                <a:gd name="connsiteX6" fmla="*/ 723900 w 800100"/>
                <a:gd name="connsiteY6" fmla="*/ 590550 h 593725"/>
                <a:gd name="connsiteX7" fmla="*/ 412750 w 800100"/>
                <a:gd name="connsiteY7" fmla="*/ 473075 h 593725"/>
                <a:gd name="connsiteX8" fmla="*/ 387350 w 800100"/>
                <a:gd name="connsiteY8" fmla="*/ 469900 h 593725"/>
                <a:gd name="connsiteX9" fmla="*/ 361950 w 800100"/>
                <a:gd name="connsiteY9" fmla="*/ 473075 h 593725"/>
                <a:gd name="connsiteX10" fmla="*/ 50800 w 800100"/>
                <a:gd name="connsiteY10" fmla="*/ 590550 h 593725"/>
                <a:gd name="connsiteX11" fmla="*/ 38100 w 800100"/>
                <a:gd name="connsiteY11" fmla="*/ 593725 h 593725"/>
                <a:gd name="connsiteX12" fmla="*/ 15875 w 800100"/>
                <a:gd name="connsiteY12" fmla="*/ 587375 h 593725"/>
                <a:gd name="connsiteX13" fmla="*/ 0 w 800100"/>
                <a:gd name="connsiteY13" fmla="*/ 555625 h 593725"/>
                <a:gd name="connsiteX14" fmla="*/ 0 w 800100"/>
                <a:gd name="connsiteY14" fmla="*/ 107950 h 593725"/>
                <a:gd name="connsiteX15" fmla="*/ 0 w 800100"/>
                <a:gd name="connsiteY15" fmla="*/ 38100 h 593725"/>
                <a:gd name="connsiteX16" fmla="*/ 758825 w 800100"/>
                <a:gd name="connsiteY16" fmla="*/ 38100 h 593725"/>
                <a:gd name="connsiteX17" fmla="*/ 800100 w 800100"/>
                <a:gd name="connsiteY17" fmla="*/ 0 h 5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593725">
                  <a:moveTo>
                    <a:pt x="800100" y="0"/>
                  </a:moveTo>
                  <a:cubicBezTo>
                    <a:pt x="800100" y="0"/>
                    <a:pt x="774700" y="9525"/>
                    <a:pt x="774700" y="38100"/>
                  </a:cubicBezTo>
                  <a:lnTo>
                    <a:pt x="774700" y="107950"/>
                  </a:lnTo>
                  <a:cubicBezTo>
                    <a:pt x="774700" y="107950"/>
                    <a:pt x="774700" y="107950"/>
                    <a:pt x="774700" y="555625"/>
                  </a:cubicBezTo>
                  <a:cubicBezTo>
                    <a:pt x="774700" y="568325"/>
                    <a:pt x="768350" y="581025"/>
                    <a:pt x="758825" y="587375"/>
                  </a:cubicBezTo>
                  <a:cubicBezTo>
                    <a:pt x="752475" y="590550"/>
                    <a:pt x="746125" y="593725"/>
                    <a:pt x="736600" y="593725"/>
                  </a:cubicBezTo>
                  <a:cubicBezTo>
                    <a:pt x="733425" y="593725"/>
                    <a:pt x="730250" y="593725"/>
                    <a:pt x="723900" y="590550"/>
                  </a:cubicBezTo>
                  <a:cubicBezTo>
                    <a:pt x="723900" y="590550"/>
                    <a:pt x="723900" y="590550"/>
                    <a:pt x="412750" y="473075"/>
                  </a:cubicBezTo>
                  <a:cubicBezTo>
                    <a:pt x="406400" y="469900"/>
                    <a:pt x="396875" y="469900"/>
                    <a:pt x="387350" y="469900"/>
                  </a:cubicBezTo>
                  <a:cubicBezTo>
                    <a:pt x="377825" y="469900"/>
                    <a:pt x="371475" y="469900"/>
                    <a:pt x="361950" y="473075"/>
                  </a:cubicBezTo>
                  <a:cubicBezTo>
                    <a:pt x="361950" y="473075"/>
                    <a:pt x="361950" y="473075"/>
                    <a:pt x="50800" y="590550"/>
                  </a:cubicBezTo>
                  <a:cubicBezTo>
                    <a:pt x="47625" y="593725"/>
                    <a:pt x="41275" y="593725"/>
                    <a:pt x="38100" y="593725"/>
                  </a:cubicBezTo>
                  <a:cubicBezTo>
                    <a:pt x="31750" y="593725"/>
                    <a:pt x="22225" y="590550"/>
                    <a:pt x="15875" y="587375"/>
                  </a:cubicBezTo>
                  <a:cubicBezTo>
                    <a:pt x="6350" y="581025"/>
                    <a:pt x="0" y="568325"/>
                    <a:pt x="0" y="555625"/>
                  </a:cubicBezTo>
                  <a:cubicBezTo>
                    <a:pt x="0" y="555625"/>
                    <a:pt x="0" y="555625"/>
                    <a:pt x="0" y="107950"/>
                  </a:cubicBezTo>
                  <a:lnTo>
                    <a:pt x="0" y="38100"/>
                  </a:lnTo>
                  <a:lnTo>
                    <a:pt x="758825" y="38100"/>
                  </a:lnTo>
                  <a:cubicBezTo>
                    <a:pt x="758825" y="15875"/>
                    <a:pt x="777875" y="0"/>
                    <a:pt x="800100"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6" name="Freeform 298"/>
            <p:cNvSpPr>
              <a:spLocks/>
            </p:cNvSpPr>
            <p:nvPr/>
          </p:nvSpPr>
          <p:spPr bwMode="auto">
            <a:xfrm>
              <a:off x="995363" y="1800225"/>
              <a:ext cx="869950" cy="590550"/>
            </a:xfrm>
            <a:custGeom>
              <a:avLst/>
              <a:gdLst>
                <a:gd name="T0" fmla="*/ 274 w 274"/>
                <a:gd name="T1" fmla="*/ 17 h 186"/>
                <a:gd name="T2" fmla="*/ 270 w 274"/>
                <a:gd name="T3" fmla="*/ 17 h 186"/>
                <a:gd name="T4" fmla="*/ 257 w 274"/>
                <a:gd name="T5" fmla="*/ 5 h 186"/>
                <a:gd name="T6" fmla="*/ 244 w 274"/>
                <a:gd name="T7" fmla="*/ 17 h 186"/>
                <a:gd name="T8" fmla="*/ 244 w 274"/>
                <a:gd name="T9" fmla="*/ 175 h 186"/>
                <a:gd name="T10" fmla="*/ 239 w 274"/>
                <a:gd name="T11" fmla="*/ 184 h 186"/>
                <a:gd name="T12" fmla="*/ 233 w 274"/>
                <a:gd name="T13" fmla="*/ 186 h 186"/>
                <a:gd name="T14" fmla="*/ 233 w 274"/>
                <a:gd name="T15" fmla="*/ 186 h 186"/>
                <a:gd name="T16" fmla="*/ 228 w 274"/>
                <a:gd name="T17" fmla="*/ 186 h 186"/>
                <a:gd name="T18" fmla="*/ 228 w 274"/>
                <a:gd name="T19" fmla="*/ 185 h 186"/>
                <a:gd name="T20" fmla="*/ 130 w 274"/>
                <a:gd name="T21" fmla="*/ 148 h 186"/>
                <a:gd name="T22" fmla="*/ 114 w 274"/>
                <a:gd name="T23" fmla="*/ 148 h 186"/>
                <a:gd name="T24" fmla="*/ 16 w 274"/>
                <a:gd name="T25" fmla="*/ 186 h 186"/>
                <a:gd name="T26" fmla="*/ 12 w 274"/>
                <a:gd name="T27" fmla="*/ 186 h 186"/>
                <a:gd name="T28" fmla="*/ 7 w 274"/>
                <a:gd name="T29" fmla="*/ 186 h 186"/>
                <a:gd name="T30" fmla="*/ 7 w 274"/>
                <a:gd name="T31" fmla="*/ 185 h 186"/>
                <a:gd name="T32" fmla="*/ 5 w 274"/>
                <a:gd name="T33" fmla="*/ 184 h 186"/>
                <a:gd name="T34" fmla="*/ 0 w 274"/>
                <a:gd name="T35" fmla="*/ 175 h 186"/>
                <a:gd name="T36" fmla="*/ 0 w 274"/>
                <a:gd name="T37" fmla="*/ 131 h 186"/>
                <a:gd name="T38" fmla="*/ 238 w 274"/>
                <a:gd name="T39" fmla="*/ 131 h 186"/>
                <a:gd name="T40" fmla="*/ 238 w 274"/>
                <a:gd name="T41" fmla="*/ 17 h 186"/>
                <a:gd name="T42" fmla="*/ 256 w 274"/>
                <a:gd name="T43" fmla="*/ 0 h 186"/>
                <a:gd name="T44" fmla="*/ 256 w 274"/>
                <a:gd name="T45" fmla="*/ 0 h 186"/>
                <a:gd name="T46" fmla="*/ 257 w 274"/>
                <a:gd name="T47" fmla="*/ 0 h 186"/>
                <a:gd name="T48" fmla="*/ 274 w 274"/>
                <a:gd name="T49" fmla="*/ 1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4" h="186">
                  <a:moveTo>
                    <a:pt x="274" y="17"/>
                  </a:moveTo>
                  <a:cubicBezTo>
                    <a:pt x="270" y="17"/>
                    <a:pt x="270" y="17"/>
                    <a:pt x="270" y="17"/>
                  </a:cubicBezTo>
                  <a:cubicBezTo>
                    <a:pt x="270" y="10"/>
                    <a:pt x="264" y="5"/>
                    <a:pt x="257" y="5"/>
                  </a:cubicBezTo>
                  <a:cubicBezTo>
                    <a:pt x="250" y="5"/>
                    <a:pt x="244" y="10"/>
                    <a:pt x="244" y="17"/>
                  </a:cubicBezTo>
                  <a:cubicBezTo>
                    <a:pt x="244" y="175"/>
                    <a:pt x="244" y="175"/>
                    <a:pt x="244" y="175"/>
                  </a:cubicBezTo>
                  <a:cubicBezTo>
                    <a:pt x="244" y="178"/>
                    <a:pt x="242" y="182"/>
                    <a:pt x="239" y="184"/>
                  </a:cubicBezTo>
                  <a:cubicBezTo>
                    <a:pt x="237" y="185"/>
                    <a:pt x="235" y="186"/>
                    <a:pt x="233" y="186"/>
                  </a:cubicBezTo>
                  <a:cubicBezTo>
                    <a:pt x="233" y="186"/>
                    <a:pt x="233" y="186"/>
                    <a:pt x="233" y="186"/>
                  </a:cubicBezTo>
                  <a:cubicBezTo>
                    <a:pt x="228" y="186"/>
                    <a:pt x="228" y="186"/>
                    <a:pt x="228" y="186"/>
                  </a:cubicBezTo>
                  <a:cubicBezTo>
                    <a:pt x="228" y="185"/>
                    <a:pt x="228" y="185"/>
                    <a:pt x="228" y="185"/>
                  </a:cubicBezTo>
                  <a:cubicBezTo>
                    <a:pt x="130" y="148"/>
                    <a:pt x="130" y="148"/>
                    <a:pt x="130" y="148"/>
                  </a:cubicBezTo>
                  <a:cubicBezTo>
                    <a:pt x="125" y="146"/>
                    <a:pt x="119" y="146"/>
                    <a:pt x="114" y="148"/>
                  </a:cubicBezTo>
                  <a:cubicBezTo>
                    <a:pt x="16" y="186"/>
                    <a:pt x="16" y="186"/>
                    <a:pt x="16" y="186"/>
                  </a:cubicBezTo>
                  <a:cubicBezTo>
                    <a:pt x="15" y="186"/>
                    <a:pt x="13" y="186"/>
                    <a:pt x="12" y="186"/>
                  </a:cubicBezTo>
                  <a:cubicBezTo>
                    <a:pt x="7" y="186"/>
                    <a:pt x="7" y="186"/>
                    <a:pt x="7" y="186"/>
                  </a:cubicBezTo>
                  <a:cubicBezTo>
                    <a:pt x="7" y="185"/>
                    <a:pt x="7" y="185"/>
                    <a:pt x="7" y="185"/>
                  </a:cubicBezTo>
                  <a:cubicBezTo>
                    <a:pt x="6" y="185"/>
                    <a:pt x="6" y="185"/>
                    <a:pt x="5" y="184"/>
                  </a:cubicBezTo>
                  <a:cubicBezTo>
                    <a:pt x="2" y="182"/>
                    <a:pt x="0" y="178"/>
                    <a:pt x="0" y="175"/>
                  </a:cubicBezTo>
                  <a:cubicBezTo>
                    <a:pt x="0" y="131"/>
                    <a:pt x="0" y="131"/>
                    <a:pt x="0" y="131"/>
                  </a:cubicBezTo>
                  <a:cubicBezTo>
                    <a:pt x="238" y="131"/>
                    <a:pt x="238" y="131"/>
                    <a:pt x="238" y="131"/>
                  </a:cubicBezTo>
                  <a:cubicBezTo>
                    <a:pt x="238" y="17"/>
                    <a:pt x="238" y="17"/>
                    <a:pt x="238" y="17"/>
                  </a:cubicBezTo>
                  <a:cubicBezTo>
                    <a:pt x="238" y="8"/>
                    <a:pt x="246" y="0"/>
                    <a:pt x="256" y="0"/>
                  </a:cubicBezTo>
                  <a:cubicBezTo>
                    <a:pt x="256" y="0"/>
                    <a:pt x="256" y="0"/>
                    <a:pt x="256" y="0"/>
                  </a:cubicBezTo>
                  <a:cubicBezTo>
                    <a:pt x="256" y="0"/>
                    <a:pt x="256" y="0"/>
                    <a:pt x="257" y="0"/>
                  </a:cubicBezTo>
                  <a:cubicBezTo>
                    <a:pt x="266" y="0"/>
                    <a:pt x="274" y="8"/>
                    <a:pt x="274" y="1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99"/>
            <p:cNvSpPr>
              <a:spLocks/>
            </p:cNvSpPr>
            <p:nvPr/>
          </p:nvSpPr>
          <p:spPr bwMode="auto">
            <a:xfrm>
              <a:off x="982663" y="1800225"/>
              <a:ext cx="828675" cy="593725"/>
            </a:xfrm>
            <a:custGeom>
              <a:avLst/>
              <a:gdLst>
                <a:gd name="T0" fmla="*/ 228 w 261"/>
                <a:gd name="T1" fmla="*/ 186 h 187"/>
                <a:gd name="T2" fmla="*/ 238 w 261"/>
                <a:gd name="T3" fmla="*/ 184 h 187"/>
                <a:gd name="T4" fmla="*/ 243 w 261"/>
                <a:gd name="T5" fmla="*/ 175 h 187"/>
                <a:gd name="T6" fmla="*/ 243 w 261"/>
                <a:gd name="T7" fmla="*/ 17 h 187"/>
                <a:gd name="T8" fmla="*/ 248 w 261"/>
                <a:gd name="T9" fmla="*/ 5 h 187"/>
                <a:gd name="T10" fmla="*/ 261 w 261"/>
                <a:gd name="T11" fmla="*/ 0 h 187"/>
                <a:gd name="T12" fmla="*/ 17 w 261"/>
                <a:gd name="T13" fmla="*/ 0 h 187"/>
                <a:gd name="T14" fmla="*/ 5 w 261"/>
                <a:gd name="T15" fmla="*/ 5 h 187"/>
                <a:gd name="T16" fmla="*/ 0 w 261"/>
                <a:gd name="T17" fmla="*/ 17 h 187"/>
                <a:gd name="T18" fmla="*/ 0 w 261"/>
                <a:gd name="T19" fmla="*/ 175 h 187"/>
                <a:gd name="T20" fmla="*/ 5 w 261"/>
                <a:gd name="T21" fmla="*/ 184 h 187"/>
                <a:gd name="T22" fmla="*/ 15 w 261"/>
                <a:gd name="T23" fmla="*/ 186 h 187"/>
                <a:gd name="T24" fmla="*/ 113 w 261"/>
                <a:gd name="T25" fmla="*/ 148 h 187"/>
                <a:gd name="T26" fmla="*/ 130 w 261"/>
                <a:gd name="T27" fmla="*/ 148 h 187"/>
                <a:gd name="T28" fmla="*/ 228 w 261"/>
                <a:gd name="T29"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187">
                  <a:moveTo>
                    <a:pt x="228" y="186"/>
                  </a:moveTo>
                  <a:cubicBezTo>
                    <a:pt x="231" y="187"/>
                    <a:pt x="235" y="186"/>
                    <a:pt x="238" y="184"/>
                  </a:cubicBezTo>
                  <a:cubicBezTo>
                    <a:pt x="241" y="182"/>
                    <a:pt x="243" y="179"/>
                    <a:pt x="243" y="175"/>
                  </a:cubicBezTo>
                  <a:cubicBezTo>
                    <a:pt x="243" y="17"/>
                    <a:pt x="243" y="17"/>
                    <a:pt x="243" y="17"/>
                  </a:cubicBezTo>
                  <a:cubicBezTo>
                    <a:pt x="243" y="13"/>
                    <a:pt x="245" y="8"/>
                    <a:pt x="248" y="5"/>
                  </a:cubicBezTo>
                  <a:cubicBezTo>
                    <a:pt x="252" y="2"/>
                    <a:pt x="256" y="0"/>
                    <a:pt x="261" y="0"/>
                  </a:cubicBezTo>
                  <a:cubicBezTo>
                    <a:pt x="17" y="0"/>
                    <a:pt x="17" y="0"/>
                    <a:pt x="17" y="0"/>
                  </a:cubicBezTo>
                  <a:cubicBezTo>
                    <a:pt x="12" y="0"/>
                    <a:pt x="8" y="2"/>
                    <a:pt x="5" y="5"/>
                  </a:cubicBezTo>
                  <a:cubicBezTo>
                    <a:pt x="1" y="8"/>
                    <a:pt x="0" y="13"/>
                    <a:pt x="0" y="17"/>
                  </a:cubicBezTo>
                  <a:cubicBezTo>
                    <a:pt x="0" y="175"/>
                    <a:pt x="0" y="175"/>
                    <a:pt x="0" y="175"/>
                  </a:cubicBezTo>
                  <a:cubicBezTo>
                    <a:pt x="0" y="179"/>
                    <a:pt x="1" y="182"/>
                    <a:pt x="5" y="184"/>
                  </a:cubicBezTo>
                  <a:cubicBezTo>
                    <a:pt x="8" y="186"/>
                    <a:pt x="12" y="187"/>
                    <a:pt x="15" y="186"/>
                  </a:cubicBezTo>
                  <a:cubicBezTo>
                    <a:pt x="113" y="148"/>
                    <a:pt x="113" y="148"/>
                    <a:pt x="113" y="148"/>
                  </a:cubicBezTo>
                  <a:cubicBezTo>
                    <a:pt x="119" y="146"/>
                    <a:pt x="124" y="146"/>
                    <a:pt x="130" y="148"/>
                  </a:cubicBezTo>
                  <a:lnTo>
                    <a:pt x="228" y="1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8" name="Rectangle 278"/>
          <p:cNvSpPr>
            <a:spLocks noChangeArrowheads="1"/>
          </p:cNvSpPr>
          <p:nvPr/>
        </p:nvSpPr>
        <p:spPr bwMode="auto">
          <a:xfrm>
            <a:off x="2444751" y="2667000"/>
            <a:ext cx="57150" cy="288925"/>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279"/>
          <p:cNvSpPr>
            <a:spLocks noChangeArrowheads="1"/>
          </p:cNvSpPr>
          <p:nvPr/>
        </p:nvSpPr>
        <p:spPr bwMode="auto">
          <a:xfrm>
            <a:off x="2328863" y="2781300"/>
            <a:ext cx="287338" cy="57150"/>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280"/>
          <p:cNvSpPr>
            <a:spLocks noChangeArrowheads="1"/>
          </p:cNvSpPr>
          <p:nvPr/>
        </p:nvSpPr>
        <p:spPr bwMode="auto">
          <a:xfrm>
            <a:off x="4543426" y="2667000"/>
            <a:ext cx="57150" cy="288925"/>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281"/>
          <p:cNvSpPr>
            <a:spLocks noChangeArrowheads="1"/>
          </p:cNvSpPr>
          <p:nvPr/>
        </p:nvSpPr>
        <p:spPr bwMode="auto">
          <a:xfrm>
            <a:off x="4429126" y="2781300"/>
            <a:ext cx="285750" cy="57150"/>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82"/>
          <p:cNvSpPr>
            <a:spLocks noChangeArrowheads="1"/>
          </p:cNvSpPr>
          <p:nvPr/>
        </p:nvSpPr>
        <p:spPr bwMode="auto">
          <a:xfrm>
            <a:off x="6527801" y="2838450"/>
            <a:ext cx="288925" cy="60325"/>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283"/>
          <p:cNvSpPr>
            <a:spLocks noChangeArrowheads="1"/>
          </p:cNvSpPr>
          <p:nvPr/>
        </p:nvSpPr>
        <p:spPr bwMode="auto">
          <a:xfrm>
            <a:off x="6527801" y="2724150"/>
            <a:ext cx="288925" cy="57150"/>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0"/>
          <p:cNvSpPr>
            <a:spLocks noEditPoints="1"/>
          </p:cNvSpPr>
          <p:nvPr/>
        </p:nvSpPr>
        <p:spPr bwMode="auto">
          <a:xfrm>
            <a:off x="1217613" y="2552700"/>
            <a:ext cx="355600" cy="517525"/>
          </a:xfrm>
          <a:custGeom>
            <a:avLst/>
            <a:gdLst>
              <a:gd name="T0" fmla="*/ 33 w 112"/>
              <a:gd name="T1" fmla="*/ 141 h 163"/>
              <a:gd name="T2" fmla="*/ 34 w 112"/>
              <a:gd name="T3" fmla="*/ 149 h 163"/>
              <a:gd name="T4" fmla="*/ 41 w 112"/>
              <a:gd name="T5" fmla="*/ 154 h 163"/>
              <a:gd name="T6" fmla="*/ 42 w 112"/>
              <a:gd name="T7" fmla="*/ 159 h 163"/>
              <a:gd name="T8" fmla="*/ 56 w 112"/>
              <a:gd name="T9" fmla="*/ 163 h 163"/>
              <a:gd name="T10" fmla="*/ 70 w 112"/>
              <a:gd name="T11" fmla="*/ 159 h 163"/>
              <a:gd name="T12" fmla="*/ 71 w 112"/>
              <a:gd name="T13" fmla="*/ 154 h 163"/>
              <a:gd name="T14" fmla="*/ 79 w 112"/>
              <a:gd name="T15" fmla="*/ 149 h 163"/>
              <a:gd name="T16" fmla="*/ 80 w 112"/>
              <a:gd name="T17" fmla="*/ 141 h 163"/>
              <a:gd name="T18" fmla="*/ 56 w 112"/>
              <a:gd name="T19" fmla="*/ 144 h 163"/>
              <a:gd name="T20" fmla="*/ 33 w 112"/>
              <a:gd name="T21" fmla="*/ 141 h 163"/>
              <a:gd name="T22" fmla="*/ 30 w 112"/>
              <a:gd name="T23" fmla="*/ 125 h 163"/>
              <a:gd name="T24" fmla="*/ 31 w 112"/>
              <a:gd name="T25" fmla="*/ 133 h 163"/>
              <a:gd name="T26" fmla="*/ 56 w 112"/>
              <a:gd name="T27" fmla="*/ 138 h 163"/>
              <a:gd name="T28" fmla="*/ 81 w 112"/>
              <a:gd name="T29" fmla="*/ 133 h 163"/>
              <a:gd name="T30" fmla="*/ 82 w 112"/>
              <a:gd name="T31" fmla="*/ 125 h 163"/>
              <a:gd name="T32" fmla="*/ 56 w 112"/>
              <a:gd name="T33" fmla="*/ 130 h 163"/>
              <a:gd name="T34" fmla="*/ 30 w 112"/>
              <a:gd name="T35" fmla="*/ 125 h 163"/>
              <a:gd name="T36" fmla="*/ 56 w 112"/>
              <a:gd name="T37" fmla="*/ 0 h 163"/>
              <a:gd name="T38" fmla="*/ 0 w 112"/>
              <a:gd name="T39" fmla="*/ 56 h 163"/>
              <a:gd name="T40" fmla="*/ 27 w 112"/>
              <a:gd name="T41" fmla="*/ 104 h 163"/>
              <a:gd name="T42" fmla="*/ 29 w 112"/>
              <a:gd name="T43" fmla="*/ 118 h 163"/>
              <a:gd name="T44" fmla="*/ 56 w 112"/>
              <a:gd name="T45" fmla="*/ 123 h 163"/>
              <a:gd name="T46" fmla="*/ 83 w 112"/>
              <a:gd name="T47" fmla="*/ 118 h 163"/>
              <a:gd name="T48" fmla="*/ 85 w 112"/>
              <a:gd name="T49" fmla="*/ 104 h 163"/>
              <a:gd name="T50" fmla="*/ 112 w 112"/>
              <a:gd name="T51" fmla="*/ 56 h 163"/>
              <a:gd name="T52" fmla="*/ 56 w 112"/>
              <a:gd name="T53" fmla="*/ 0 h 163"/>
              <a:gd name="T54" fmla="*/ 77 w 112"/>
              <a:gd name="T55" fmla="*/ 97 h 163"/>
              <a:gd name="T56" fmla="*/ 75 w 112"/>
              <a:gd name="T57" fmla="*/ 110 h 163"/>
              <a:gd name="T58" fmla="*/ 56 w 112"/>
              <a:gd name="T59" fmla="*/ 113 h 163"/>
              <a:gd name="T60" fmla="*/ 37 w 112"/>
              <a:gd name="T61" fmla="*/ 110 h 163"/>
              <a:gd name="T62" fmla="*/ 36 w 112"/>
              <a:gd name="T63" fmla="*/ 97 h 163"/>
              <a:gd name="T64" fmla="*/ 10 w 112"/>
              <a:gd name="T65" fmla="*/ 56 h 163"/>
              <a:gd name="T66" fmla="*/ 56 w 112"/>
              <a:gd name="T67" fmla="*/ 10 h 163"/>
              <a:gd name="T68" fmla="*/ 102 w 112"/>
              <a:gd name="T69" fmla="*/ 56 h 163"/>
              <a:gd name="T70" fmla="*/ 77 w 112"/>
              <a:gd name="T71" fmla="*/ 97 h 163"/>
              <a:gd name="T72" fmla="*/ 56 w 112"/>
              <a:gd name="T73" fmla="*/ 23 h 163"/>
              <a:gd name="T74" fmla="*/ 59 w 112"/>
              <a:gd name="T75" fmla="*/ 20 h 163"/>
              <a:gd name="T76" fmla="*/ 56 w 112"/>
              <a:gd name="T77" fmla="*/ 17 h 163"/>
              <a:gd name="T78" fmla="*/ 17 w 112"/>
              <a:gd name="T79" fmla="*/ 56 h 163"/>
              <a:gd name="T80" fmla="*/ 20 w 112"/>
              <a:gd name="T81" fmla="*/ 59 h 163"/>
              <a:gd name="T82" fmla="*/ 23 w 112"/>
              <a:gd name="T83" fmla="*/ 56 h 163"/>
              <a:gd name="T84" fmla="*/ 56 w 112"/>
              <a:gd name="T85" fmla="*/ 23 h 163"/>
              <a:gd name="T86" fmla="*/ 69 w 112"/>
              <a:gd name="T87" fmla="*/ 77 h 163"/>
              <a:gd name="T88" fmla="*/ 56 w 112"/>
              <a:gd name="T89" fmla="*/ 54 h 163"/>
              <a:gd name="T90" fmla="*/ 44 w 112"/>
              <a:gd name="T91" fmla="*/ 77 h 163"/>
              <a:gd name="T92" fmla="*/ 39 w 112"/>
              <a:gd name="T93" fmla="*/ 66 h 163"/>
              <a:gd name="T94" fmla="*/ 31 w 112"/>
              <a:gd name="T95" fmla="*/ 69 h 163"/>
              <a:gd name="T96" fmla="*/ 43 w 112"/>
              <a:gd name="T97" fmla="*/ 96 h 163"/>
              <a:gd name="T98" fmla="*/ 56 w 112"/>
              <a:gd name="T99" fmla="*/ 72 h 163"/>
              <a:gd name="T100" fmla="*/ 69 w 112"/>
              <a:gd name="T101" fmla="*/ 96 h 163"/>
              <a:gd name="T102" fmla="*/ 82 w 112"/>
              <a:gd name="T103" fmla="*/ 69 h 163"/>
              <a:gd name="T104" fmla="*/ 74 w 112"/>
              <a:gd name="T105" fmla="*/ 66 h 163"/>
              <a:gd name="T106" fmla="*/ 69 w 112"/>
              <a:gd name="T10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3">
                <a:moveTo>
                  <a:pt x="33" y="141"/>
                </a:moveTo>
                <a:cubicBezTo>
                  <a:pt x="34" y="149"/>
                  <a:pt x="34" y="149"/>
                  <a:pt x="34" y="149"/>
                </a:cubicBezTo>
                <a:cubicBezTo>
                  <a:pt x="34" y="149"/>
                  <a:pt x="36" y="152"/>
                  <a:pt x="41" y="154"/>
                </a:cubicBezTo>
                <a:cubicBezTo>
                  <a:pt x="42" y="159"/>
                  <a:pt x="42" y="159"/>
                  <a:pt x="42" y="159"/>
                </a:cubicBezTo>
                <a:cubicBezTo>
                  <a:pt x="42" y="159"/>
                  <a:pt x="45" y="163"/>
                  <a:pt x="56" y="163"/>
                </a:cubicBezTo>
                <a:cubicBezTo>
                  <a:pt x="67" y="163"/>
                  <a:pt x="70" y="159"/>
                  <a:pt x="70" y="159"/>
                </a:cubicBezTo>
                <a:cubicBezTo>
                  <a:pt x="71" y="154"/>
                  <a:pt x="71" y="154"/>
                  <a:pt x="71" y="154"/>
                </a:cubicBezTo>
                <a:cubicBezTo>
                  <a:pt x="77" y="152"/>
                  <a:pt x="79" y="149"/>
                  <a:pt x="79" y="149"/>
                </a:cubicBezTo>
                <a:cubicBezTo>
                  <a:pt x="80" y="141"/>
                  <a:pt x="80" y="141"/>
                  <a:pt x="80" y="141"/>
                </a:cubicBezTo>
                <a:cubicBezTo>
                  <a:pt x="73" y="143"/>
                  <a:pt x="65" y="144"/>
                  <a:pt x="56" y="144"/>
                </a:cubicBezTo>
                <a:cubicBezTo>
                  <a:pt x="48" y="144"/>
                  <a:pt x="40" y="143"/>
                  <a:pt x="33" y="141"/>
                </a:cubicBezTo>
                <a:close/>
                <a:moveTo>
                  <a:pt x="30" y="125"/>
                </a:moveTo>
                <a:cubicBezTo>
                  <a:pt x="31" y="133"/>
                  <a:pt x="31" y="133"/>
                  <a:pt x="31" y="133"/>
                </a:cubicBezTo>
                <a:cubicBezTo>
                  <a:pt x="39" y="136"/>
                  <a:pt x="47" y="138"/>
                  <a:pt x="56" y="138"/>
                </a:cubicBezTo>
                <a:cubicBezTo>
                  <a:pt x="65" y="138"/>
                  <a:pt x="73" y="136"/>
                  <a:pt x="81" y="133"/>
                </a:cubicBezTo>
                <a:cubicBezTo>
                  <a:pt x="82" y="125"/>
                  <a:pt x="82" y="125"/>
                  <a:pt x="82" y="125"/>
                </a:cubicBezTo>
                <a:cubicBezTo>
                  <a:pt x="74" y="128"/>
                  <a:pt x="65" y="130"/>
                  <a:pt x="56" y="130"/>
                </a:cubicBezTo>
                <a:cubicBezTo>
                  <a:pt x="47" y="130"/>
                  <a:pt x="38" y="128"/>
                  <a:pt x="30" y="125"/>
                </a:cubicBezTo>
                <a:close/>
                <a:moveTo>
                  <a:pt x="56" y="0"/>
                </a:moveTo>
                <a:cubicBezTo>
                  <a:pt x="25" y="0"/>
                  <a:pt x="0" y="25"/>
                  <a:pt x="0" y="56"/>
                </a:cubicBezTo>
                <a:cubicBezTo>
                  <a:pt x="0" y="76"/>
                  <a:pt x="11" y="94"/>
                  <a:pt x="27" y="104"/>
                </a:cubicBezTo>
                <a:cubicBezTo>
                  <a:pt x="29" y="118"/>
                  <a:pt x="29" y="118"/>
                  <a:pt x="29" y="118"/>
                </a:cubicBezTo>
                <a:cubicBezTo>
                  <a:pt x="37" y="121"/>
                  <a:pt x="46" y="123"/>
                  <a:pt x="56" y="123"/>
                </a:cubicBezTo>
                <a:cubicBezTo>
                  <a:pt x="66" y="123"/>
                  <a:pt x="75" y="121"/>
                  <a:pt x="83" y="118"/>
                </a:cubicBezTo>
                <a:cubicBezTo>
                  <a:pt x="85" y="104"/>
                  <a:pt x="85" y="104"/>
                  <a:pt x="85" y="104"/>
                </a:cubicBezTo>
                <a:cubicBezTo>
                  <a:pt x="101" y="94"/>
                  <a:pt x="112" y="76"/>
                  <a:pt x="112" y="56"/>
                </a:cubicBezTo>
                <a:cubicBezTo>
                  <a:pt x="112" y="25"/>
                  <a:pt x="87" y="0"/>
                  <a:pt x="56" y="0"/>
                </a:cubicBezTo>
                <a:close/>
                <a:moveTo>
                  <a:pt x="77" y="97"/>
                </a:moveTo>
                <a:cubicBezTo>
                  <a:pt x="75" y="110"/>
                  <a:pt x="75" y="110"/>
                  <a:pt x="75" y="110"/>
                </a:cubicBezTo>
                <a:cubicBezTo>
                  <a:pt x="75" y="110"/>
                  <a:pt x="70" y="113"/>
                  <a:pt x="56" y="113"/>
                </a:cubicBezTo>
                <a:cubicBezTo>
                  <a:pt x="42" y="113"/>
                  <a:pt x="37" y="110"/>
                  <a:pt x="37" y="110"/>
                </a:cubicBezTo>
                <a:cubicBezTo>
                  <a:pt x="36" y="97"/>
                  <a:pt x="36" y="97"/>
                  <a:pt x="36" y="97"/>
                </a:cubicBezTo>
                <a:cubicBezTo>
                  <a:pt x="21" y="90"/>
                  <a:pt x="10" y="74"/>
                  <a:pt x="10" y="56"/>
                </a:cubicBezTo>
                <a:cubicBezTo>
                  <a:pt x="10" y="31"/>
                  <a:pt x="31" y="10"/>
                  <a:pt x="56" y="10"/>
                </a:cubicBezTo>
                <a:cubicBezTo>
                  <a:pt x="81" y="10"/>
                  <a:pt x="102" y="31"/>
                  <a:pt x="102" y="56"/>
                </a:cubicBezTo>
                <a:cubicBezTo>
                  <a:pt x="102" y="74"/>
                  <a:pt x="92" y="90"/>
                  <a:pt x="77" y="97"/>
                </a:cubicBezTo>
                <a:close/>
                <a:moveTo>
                  <a:pt x="56" y="23"/>
                </a:moveTo>
                <a:cubicBezTo>
                  <a:pt x="58" y="23"/>
                  <a:pt x="59" y="22"/>
                  <a:pt x="59" y="20"/>
                </a:cubicBezTo>
                <a:cubicBezTo>
                  <a:pt x="59" y="19"/>
                  <a:pt x="58" y="17"/>
                  <a:pt x="56" y="17"/>
                </a:cubicBezTo>
                <a:cubicBezTo>
                  <a:pt x="35" y="17"/>
                  <a:pt x="17" y="35"/>
                  <a:pt x="17" y="56"/>
                </a:cubicBezTo>
                <a:cubicBezTo>
                  <a:pt x="17" y="58"/>
                  <a:pt x="19" y="59"/>
                  <a:pt x="20" y="59"/>
                </a:cubicBezTo>
                <a:cubicBezTo>
                  <a:pt x="22" y="59"/>
                  <a:pt x="23" y="58"/>
                  <a:pt x="23" y="56"/>
                </a:cubicBezTo>
                <a:cubicBezTo>
                  <a:pt x="23" y="38"/>
                  <a:pt x="38" y="23"/>
                  <a:pt x="56" y="23"/>
                </a:cubicBezTo>
                <a:close/>
                <a:moveTo>
                  <a:pt x="69" y="77"/>
                </a:moveTo>
                <a:cubicBezTo>
                  <a:pt x="56" y="54"/>
                  <a:pt x="56" y="54"/>
                  <a:pt x="56" y="54"/>
                </a:cubicBezTo>
                <a:cubicBezTo>
                  <a:pt x="44" y="77"/>
                  <a:pt x="44" y="77"/>
                  <a:pt x="44" y="77"/>
                </a:cubicBezTo>
                <a:cubicBezTo>
                  <a:pt x="39" y="66"/>
                  <a:pt x="39" y="66"/>
                  <a:pt x="39" y="66"/>
                </a:cubicBezTo>
                <a:cubicBezTo>
                  <a:pt x="31" y="69"/>
                  <a:pt x="31" y="69"/>
                  <a:pt x="31" y="69"/>
                </a:cubicBezTo>
                <a:cubicBezTo>
                  <a:pt x="43" y="96"/>
                  <a:pt x="43" y="96"/>
                  <a:pt x="43" y="96"/>
                </a:cubicBezTo>
                <a:cubicBezTo>
                  <a:pt x="56" y="72"/>
                  <a:pt x="56" y="72"/>
                  <a:pt x="56" y="72"/>
                </a:cubicBezTo>
                <a:cubicBezTo>
                  <a:pt x="69" y="96"/>
                  <a:pt x="69" y="96"/>
                  <a:pt x="69" y="96"/>
                </a:cubicBezTo>
                <a:cubicBezTo>
                  <a:pt x="82" y="69"/>
                  <a:pt x="82" y="69"/>
                  <a:pt x="82" y="69"/>
                </a:cubicBezTo>
                <a:cubicBezTo>
                  <a:pt x="74" y="66"/>
                  <a:pt x="74" y="66"/>
                  <a:pt x="74" y="66"/>
                </a:cubicBezTo>
                <a:lnTo>
                  <a:pt x="69" y="7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49"/>
          <p:cNvSpPr>
            <a:spLocks noEditPoints="1"/>
          </p:cNvSpPr>
          <p:nvPr/>
        </p:nvSpPr>
        <p:spPr bwMode="auto">
          <a:xfrm>
            <a:off x="7485063" y="2613025"/>
            <a:ext cx="469900" cy="396875"/>
          </a:xfrm>
          <a:custGeom>
            <a:avLst/>
            <a:gdLst>
              <a:gd name="T0" fmla="*/ 52 w 148"/>
              <a:gd name="T1" fmla="*/ 81 h 125"/>
              <a:gd name="T2" fmla="*/ 52 w 148"/>
              <a:gd name="T3" fmla="*/ 125 h 125"/>
              <a:gd name="T4" fmla="*/ 85 w 148"/>
              <a:gd name="T5" fmla="*/ 125 h 125"/>
              <a:gd name="T6" fmla="*/ 85 w 148"/>
              <a:gd name="T7" fmla="*/ 86 h 125"/>
              <a:gd name="T8" fmla="*/ 71 w 148"/>
              <a:gd name="T9" fmla="*/ 100 h 125"/>
              <a:gd name="T10" fmla="*/ 52 w 148"/>
              <a:gd name="T11" fmla="*/ 81 h 125"/>
              <a:gd name="T12" fmla="*/ 6 w 148"/>
              <a:gd name="T13" fmla="*/ 120 h 125"/>
              <a:gd name="T14" fmla="*/ 12 w 148"/>
              <a:gd name="T15" fmla="*/ 125 h 125"/>
              <a:gd name="T16" fmla="*/ 39 w 148"/>
              <a:gd name="T17" fmla="*/ 125 h 125"/>
              <a:gd name="T18" fmla="*/ 39 w 148"/>
              <a:gd name="T19" fmla="*/ 68 h 125"/>
              <a:gd name="T20" fmla="*/ 6 w 148"/>
              <a:gd name="T21" fmla="*/ 101 h 125"/>
              <a:gd name="T22" fmla="*/ 6 w 148"/>
              <a:gd name="T23" fmla="*/ 120 h 125"/>
              <a:gd name="T24" fmla="*/ 118 w 148"/>
              <a:gd name="T25" fmla="*/ 2 h 125"/>
              <a:gd name="T26" fmla="*/ 113 w 148"/>
              <a:gd name="T27" fmla="*/ 9 h 125"/>
              <a:gd name="T28" fmla="*/ 119 w 148"/>
              <a:gd name="T29" fmla="*/ 14 h 125"/>
              <a:gd name="T30" fmla="*/ 126 w 148"/>
              <a:gd name="T31" fmla="*/ 13 h 125"/>
              <a:gd name="T32" fmla="*/ 71 w 148"/>
              <a:gd name="T33" fmla="*/ 68 h 125"/>
              <a:gd name="T34" fmla="*/ 39 w 148"/>
              <a:gd name="T35" fmla="*/ 36 h 125"/>
              <a:gd name="T36" fmla="*/ 2 w 148"/>
              <a:gd name="T37" fmla="*/ 73 h 125"/>
              <a:gd name="T38" fmla="*/ 2 w 148"/>
              <a:gd name="T39" fmla="*/ 81 h 125"/>
              <a:gd name="T40" fmla="*/ 11 w 148"/>
              <a:gd name="T41" fmla="*/ 81 h 125"/>
              <a:gd name="T42" fmla="*/ 39 w 148"/>
              <a:gd name="T43" fmla="*/ 53 h 125"/>
              <a:gd name="T44" fmla="*/ 71 w 148"/>
              <a:gd name="T45" fmla="*/ 85 h 125"/>
              <a:gd name="T46" fmla="*/ 134 w 148"/>
              <a:gd name="T47" fmla="*/ 22 h 125"/>
              <a:gd name="T48" fmla="*/ 133 w 148"/>
              <a:gd name="T49" fmla="*/ 28 h 125"/>
              <a:gd name="T50" fmla="*/ 139 w 148"/>
              <a:gd name="T51" fmla="*/ 34 h 125"/>
              <a:gd name="T52" fmla="*/ 139 w 148"/>
              <a:gd name="T53" fmla="*/ 35 h 125"/>
              <a:gd name="T54" fmla="*/ 145 w 148"/>
              <a:gd name="T55" fmla="*/ 29 h 125"/>
              <a:gd name="T56" fmla="*/ 148 w 148"/>
              <a:gd name="T57" fmla="*/ 0 h 125"/>
              <a:gd name="T58" fmla="*/ 118 w 148"/>
              <a:gd name="T59" fmla="*/ 2 h 125"/>
              <a:gd name="T60" fmla="*/ 99 w 148"/>
              <a:gd name="T61" fmla="*/ 72 h 125"/>
              <a:gd name="T62" fmla="*/ 99 w 148"/>
              <a:gd name="T63" fmla="*/ 125 h 125"/>
              <a:gd name="T64" fmla="*/ 126 w 148"/>
              <a:gd name="T65" fmla="*/ 125 h 125"/>
              <a:gd name="T66" fmla="*/ 131 w 148"/>
              <a:gd name="T67" fmla="*/ 120 h 125"/>
              <a:gd name="T68" fmla="*/ 131 w 148"/>
              <a:gd name="T69" fmla="*/ 40 h 125"/>
              <a:gd name="T70" fmla="*/ 103 w 148"/>
              <a:gd name="T71" fmla="*/ 68 h 125"/>
              <a:gd name="T72" fmla="*/ 99 w 148"/>
              <a:gd name="T73" fmla="*/ 7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5">
                <a:moveTo>
                  <a:pt x="52" y="81"/>
                </a:moveTo>
                <a:cubicBezTo>
                  <a:pt x="52" y="125"/>
                  <a:pt x="52" y="125"/>
                  <a:pt x="52" y="125"/>
                </a:cubicBezTo>
                <a:cubicBezTo>
                  <a:pt x="85" y="125"/>
                  <a:pt x="85" y="125"/>
                  <a:pt x="85" y="125"/>
                </a:cubicBezTo>
                <a:cubicBezTo>
                  <a:pt x="85" y="86"/>
                  <a:pt x="85" y="86"/>
                  <a:pt x="85" y="86"/>
                </a:cubicBezTo>
                <a:cubicBezTo>
                  <a:pt x="71" y="100"/>
                  <a:pt x="71" y="100"/>
                  <a:pt x="71" y="100"/>
                </a:cubicBezTo>
                <a:lnTo>
                  <a:pt x="52" y="81"/>
                </a:lnTo>
                <a:close/>
                <a:moveTo>
                  <a:pt x="6" y="120"/>
                </a:moveTo>
                <a:cubicBezTo>
                  <a:pt x="6" y="123"/>
                  <a:pt x="9" y="125"/>
                  <a:pt x="12" y="125"/>
                </a:cubicBezTo>
                <a:cubicBezTo>
                  <a:pt x="39" y="125"/>
                  <a:pt x="39" y="125"/>
                  <a:pt x="39" y="125"/>
                </a:cubicBezTo>
                <a:cubicBezTo>
                  <a:pt x="39" y="68"/>
                  <a:pt x="39" y="68"/>
                  <a:pt x="39" y="68"/>
                </a:cubicBezTo>
                <a:cubicBezTo>
                  <a:pt x="6" y="101"/>
                  <a:pt x="6" y="101"/>
                  <a:pt x="6" y="101"/>
                </a:cubicBezTo>
                <a:lnTo>
                  <a:pt x="6" y="120"/>
                </a:lnTo>
                <a:close/>
                <a:moveTo>
                  <a:pt x="118" y="2"/>
                </a:moveTo>
                <a:cubicBezTo>
                  <a:pt x="115" y="3"/>
                  <a:pt x="113" y="5"/>
                  <a:pt x="113" y="9"/>
                </a:cubicBezTo>
                <a:cubicBezTo>
                  <a:pt x="113" y="12"/>
                  <a:pt x="116" y="14"/>
                  <a:pt x="119" y="14"/>
                </a:cubicBezTo>
                <a:cubicBezTo>
                  <a:pt x="126" y="13"/>
                  <a:pt x="126" y="13"/>
                  <a:pt x="126" y="13"/>
                </a:cubicBezTo>
                <a:cubicBezTo>
                  <a:pt x="71" y="68"/>
                  <a:pt x="71" y="68"/>
                  <a:pt x="71" y="68"/>
                </a:cubicBezTo>
                <a:cubicBezTo>
                  <a:pt x="39" y="36"/>
                  <a:pt x="39" y="36"/>
                  <a:pt x="39" y="36"/>
                </a:cubicBezTo>
                <a:cubicBezTo>
                  <a:pt x="2" y="73"/>
                  <a:pt x="2" y="73"/>
                  <a:pt x="2" y="73"/>
                </a:cubicBezTo>
                <a:cubicBezTo>
                  <a:pt x="0" y="75"/>
                  <a:pt x="0" y="79"/>
                  <a:pt x="2" y="81"/>
                </a:cubicBezTo>
                <a:cubicBezTo>
                  <a:pt x="4" y="84"/>
                  <a:pt x="8" y="84"/>
                  <a:pt x="11" y="81"/>
                </a:cubicBezTo>
                <a:cubicBezTo>
                  <a:pt x="39" y="53"/>
                  <a:pt x="39" y="53"/>
                  <a:pt x="39" y="53"/>
                </a:cubicBezTo>
                <a:cubicBezTo>
                  <a:pt x="71" y="85"/>
                  <a:pt x="71" y="85"/>
                  <a:pt x="71" y="85"/>
                </a:cubicBezTo>
                <a:cubicBezTo>
                  <a:pt x="134" y="22"/>
                  <a:pt x="134" y="22"/>
                  <a:pt x="134" y="22"/>
                </a:cubicBezTo>
                <a:cubicBezTo>
                  <a:pt x="133" y="28"/>
                  <a:pt x="133" y="28"/>
                  <a:pt x="133" y="28"/>
                </a:cubicBezTo>
                <a:cubicBezTo>
                  <a:pt x="133" y="31"/>
                  <a:pt x="136" y="34"/>
                  <a:pt x="139" y="34"/>
                </a:cubicBezTo>
                <a:cubicBezTo>
                  <a:pt x="139" y="35"/>
                  <a:pt x="139" y="35"/>
                  <a:pt x="139" y="35"/>
                </a:cubicBezTo>
                <a:cubicBezTo>
                  <a:pt x="142" y="35"/>
                  <a:pt x="145" y="32"/>
                  <a:pt x="145" y="29"/>
                </a:cubicBezTo>
                <a:cubicBezTo>
                  <a:pt x="148" y="0"/>
                  <a:pt x="148" y="0"/>
                  <a:pt x="148" y="0"/>
                </a:cubicBezTo>
                <a:lnTo>
                  <a:pt x="118" y="2"/>
                </a:lnTo>
                <a:close/>
                <a:moveTo>
                  <a:pt x="99" y="72"/>
                </a:moveTo>
                <a:cubicBezTo>
                  <a:pt x="99" y="125"/>
                  <a:pt x="99" y="125"/>
                  <a:pt x="99" y="125"/>
                </a:cubicBezTo>
                <a:cubicBezTo>
                  <a:pt x="126" y="125"/>
                  <a:pt x="126" y="125"/>
                  <a:pt x="126" y="125"/>
                </a:cubicBezTo>
                <a:cubicBezTo>
                  <a:pt x="129" y="125"/>
                  <a:pt x="131" y="123"/>
                  <a:pt x="131" y="120"/>
                </a:cubicBezTo>
                <a:cubicBezTo>
                  <a:pt x="131" y="40"/>
                  <a:pt x="131" y="40"/>
                  <a:pt x="131" y="40"/>
                </a:cubicBezTo>
                <a:cubicBezTo>
                  <a:pt x="103" y="68"/>
                  <a:pt x="103" y="68"/>
                  <a:pt x="103" y="68"/>
                </a:cubicBezTo>
                <a:lnTo>
                  <a:pt x="99" y="7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350"/>
          <p:cNvSpPr>
            <a:spLocks noEditPoints="1"/>
          </p:cNvSpPr>
          <p:nvPr/>
        </p:nvSpPr>
        <p:spPr bwMode="auto">
          <a:xfrm>
            <a:off x="3346451" y="2590800"/>
            <a:ext cx="349250" cy="441325"/>
          </a:xfrm>
          <a:custGeom>
            <a:avLst/>
            <a:gdLst>
              <a:gd name="T0" fmla="*/ 196 w 220"/>
              <a:gd name="T1" fmla="*/ 24 h 278"/>
              <a:gd name="T2" fmla="*/ 196 w 220"/>
              <a:gd name="T3" fmla="*/ 0 h 278"/>
              <a:gd name="T4" fmla="*/ 0 w 220"/>
              <a:gd name="T5" fmla="*/ 0 h 278"/>
              <a:gd name="T6" fmla="*/ 0 w 220"/>
              <a:gd name="T7" fmla="*/ 254 h 278"/>
              <a:gd name="T8" fmla="*/ 24 w 220"/>
              <a:gd name="T9" fmla="*/ 254 h 278"/>
              <a:gd name="T10" fmla="*/ 24 w 220"/>
              <a:gd name="T11" fmla="*/ 278 h 278"/>
              <a:gd name="T12" fmla="*/ 220 w 220"/>
              <a:gd name="T13" fmla="*/ 278 h 278"/>
              <a:gd name="T14" fmla="*/ 220 w 220"/>
              <a:gd name="T15" fmla="*/ 24 h 278"/>
              <a:gd name="T16" fmla="*/ 196 w 220"/>
              <a:gd name="T17" fmla="*/ 24 h 278"/>
              <a:gd name="T18" fmla="*/ 14 w 220"/>
              <a:gd name="T19" fmla="*/ 240 h 278"/>
              <a:gd name="T20" fmla="*/ 14 w 220"/>
              <a:gd name="T21" fmla="*/ 14 h 278"/>
              <a:gd name="T22" fmla="*/ 182 w 220"/>
              <a:gd name="T23" fmla="*/ 14 h 278"/>
              <a:gd name="T24" fmla="*/ 182 w 220"/>
              <a:gd name="T25" fmla="*/ 182 h 278"/>
              <a:gd name="T26" fmla="*/ 124 w 220"/>
              <a:gd name="T27" fmla="*/ 182 h 278"/>
              <a:gd name="T28" fmla="*/ 124 w 220"/>
              <a:gd name="T29" fmla="*/ 240 h 278"/>
              <a:gd name="T30" fmla="*/ 14 w 220"/>
              <a:gd name="T31" fmla="*/ 240 h 278"/>
              <a:gd name="T32" fmla="*/ 208 w 220"/>
              <a:gd name="T33" fmla="*/ 264 h 278"/>
              <a:gd name="T34" fmla="*/ 38 w 220"/>
              <a:gd name="T35" fmla="*/ 264 h 278"/>
              <a:gd name="T36" fmla="*/ 38 w 220"/>
              <a:gd name="T37" fmla="*/ 254 h 278"/>
              <a:gd name="T38" fmla="*/ 132 w 220"/>
              <a:gd name="T39" fmla="*/ 254 h 278"/>
              <a:gd name="T40" fmla="*/ 196 w 220"/>
              <a:gd name="T41" fmla="*/ 188 h 278"/>
              <a:gd name="T42" fmla="*/ 196 w 220"/>
              <a:gd name="T43" fmla="*/ 38 h 278"/>
              <a:gd name="T44" fmla="*/ 208 w 220"/>
              <a:gd name="T45" fmla="*/ 38 h 278"/>
              <a:gd name="T46" fmla="*/ 208 w 220"/>
              <a:gd name="T47" fmla="*/ 264 h 278"/>
              <a:gd name="T48" fmla="*/ 158 w 220"/>
              <a:gd name="T49" fmla="*/ 46 h 278"/>
              <a:gd name="T50" fmla="*/ 38 w 220"/>
              <a:gd name="T51" fmla="*/ 46 h 278"/>
              <a:gd name="T52" fmla="*/ 38 w 220"/>
              <a:gd name="T53" fmla="*/ 62 h 278"/>
              <a:gd name="T54" fmla="*/ 158 w 220"/>
              <a:gd name="T55" fmla="*/ 62 h 278"/>
              <a:gd name="T56" fmla="*/ 158 w 220"/>
              <a:gd name="T57" fmla="*/ 46 h 278"/>
              <a:gd name="T58" fmla="*/ 158 w 220"/>
              <a:gd name="T59" fmla="*/ 80 h 278"/>
              <a:gd name="T60" fmla="*/ 38 w 220"/>
              <a:gd name="T61" fmla="*/ 80 h 278"/>
              <a:gd name="T62" fmla="*/ 38 w 220"/>
              <a:gd name="T63" fmla="*/ 96 h 278"/>
              <a:gd name="T64" fmla="*/ 158 w 220"/>
              <a:gd name="T65" fmla="*/ 96 h 278"/>
              <a:gd name="T66" fmla="*/ 158 w 220"/>
              <a:gd name="T67" fmla="*/ 80 h 278"/>
              <a:gd name="T68" fmla="*/ 158 w 220"/>
              <a:gd name="T69" fmla="*/ 114 h 278"/>
              <a:gd name="T70" fmla="*/ 38 w 220"/>
              <a:gd name="T71" fmla="*/ 114 h 278"/>
              <a:gd name="T72" fmla="*/ 38 w 220"/>
              <a:gd name="T73" fmla="*/ 130 h 278"/>
              <a:gd name="T74" fmla="*/ 158 w 220"/>
              <a:gd name="T75" fmla="*/ 130 h 278"/>
              <a:gd name="T76" fmla="*/ 158 w 220"/>
              <a:gd name="T77" fmla="*/ 114 h 278"/>
              <a:gd name="T78" fmla="*/ 38 w 220"/>
              <a:gd name="T79" fmla="*/ 164 h 278"/>
              <a:gd name="T80" fmla="*/ 98 w 220"/>
              <a:gd name="T81" fmla="*/ 164 h 278"/>
              <a:gd name="T82" fmla="*/ 98 w 220"/>
              <a:gd name="T83" fmla="*/ 148 h 278"/>
              <a:gd name="T84" fmla="*/ 38 w 220"/>
              <a:gd name="T85" fmla="*/ 148 h 278"/>
              <a:gd name="T86" fmla="*/ 38 w 220"/>
              <a:gd name="T87" fmla="*/ 16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78">
                <a:moveTo>
                  <a:pt x="196" y="24"/>
                </a:moveTo>
                <a:lnTo>
                  <a:pt x="196" y="0"/>
                </a:lnTo>
                <a:lnTo>
                  <a:pt x="0" y="0"/>
                </a:lnTo>
                <a:lnTo>
                  <a:pt x="0" y="254"/>
                </a:lnTo>
                <a:lnTo>
                  <a:pt x="24" y="254"/>
                </a:lnTo>
                <a:lnTo>
                  <a:pt x="24" y="278"/>
                </a:lnTo>
                <a:lnTo>
                  <a:pt x="220" y="278"/>
                </a:lnTo>
                <a:lnTo>
                  <a:pt x="220" y="24"/>
                </a:lnTo>
                <a:lnTo>
                  <a:pt x="196" y="24"/>
                </a:lnTo>
                <a:close/>
                <a:moveTo>
                  <a:pt x="14" y="240"/>
                </a:moveTo>
                <a:lnTo>
                  <a:pt x="14" y="14"/>
                </a:lnTo>
                <a:lnTo>
                  <a:pt x="182" y="14"/>
                </a:lnTo>
                <a:lnTo>
                  <a:pt x="182" y="182"/>
                </a:lnTo>
                <a:lnTo>
                  <a:pt x="124" y="182"/>
                </a:lnTo>
                <a:lnTo>
                  <a:pt x="124" y="240"/>
                </a:lnTo>
                <a:lnTo>
                  <a:pt x="14" y="240"/>
                </a:lnTo>
                <a:close/>
                <a:moveTo>
                  <a:pt x="208" y="264"/>
                </a:moveTo>
                <a:lnTo>
                  <a:pt x="38" y="264"/>
                </a:lnTo>
                <a:lnTo>
                  <a:pt x="38" y="254"/>
                </a:lnTo>
                <a:lnTo>
                  <a:pt x="132" y="254"/>
                </a:lnTo>
                <a:lnTo>
                  <a:pt x="196" y="188"/>
                </a:lnTo>
                <a:lnTo>
                  <a:pt x="196" y="38"/>
                </a:lnTo>
                <a:lnTo>
                  <a:pt x="208" y="38"/>
                </a:lnTo>
                <a:lnTo>
                  <a:pt x="208" y="264"/>
                </a:lnTo>
                <a:close/>
                <a:moveTo>
                  <a:pt x="158" y="46"/>
                </a:moveTo>
                <a:lnTo>
                  <a:pt x="38" y="46"/>
                </a:lnTo>
                <a:lnTo>
                  <a:pt x="38" y="62"/>
                </a:lnTo>
                <a:lnTo>
                  <a:pt x="158" y="62"/>
                </a:lnTo>
                <a:lnTo>
                  <a:pt x="158" y="46"/>
                </a:lnTo>
                <a:close/>
                <a:moveTo>
                  <a:pt x="158" y="80"/>
                </a:moveTo>
                <a:lnTo>
                  <a:pt x="38" y="80"/>
                </a:lnTo>
                <a:lnTo>
                  <a:pt x="38" y="96"/>
                </a:lnTo>
                <a:lnTo>
                  <a:pt x="158" y="96"/>
                </a:lnTo>
                <a:lnTo>
                  <a:pt x="158" y="80"/>
                </a:lnTo>
                <a:close/>
                <a:moveTo>
                  <a:pt x="158" y="114"/>
                </a:moveTo>
                <a:lnTo>
                  <a:pt x="38" y="114"/>
                </a:lnTo>
                <a:lnTo>
                  <a:pt x="38" y="130"/>
                </a:lnTo>
                <a:lnTo>
                  <a:pt x="158" y="130"/>
                </a:lnTo>
                <a:lnTo>
                  <a:pt x="158" y="114"/>
                </a:lnTo>
                <a:close/>
                <a:moveTo>
                  <a:pt x="38" y="164"/>
                </a:moveTo>
                <a:lnTo>
                  <a:pt x="98" y="164"/>
                </a:lnTo>
                <a:lnTo>
                  <a:pt x="98" y="148"/>
                </a:lnTo>
                <a:lnTo>
                  <a:pt x="38" y="148"/>
                </a:lnTo>
                <a:lnTo>
                  <a:pt x="38" y="16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351"/>
          <p:cNvSpPr>
            <a:spLocks noEditPoints="1"/>
          </p:cNvSpPr>
          <p:nvPr/>
        </p:nvSpPr>
        <p:spPr bwMode="auto">
          <a:xfrm>
            <a:off x="5413376" y="2603500"/>
            <a:ext cx="419100" cy="415925"/>
          </a:xfrm>
          <a:custGeom>
            <a:avLst/>
            <a:gdLst>
              <a:gd name="T0" fmla="*/ 128 w 132"/>
              <a:gd name="T1" fmla="*/ 41 h 131"/>
              <a:gd name="T2" fmla="*/ 70 w 132"/>
              <a:gd name="T3" fmla="*/ 2 h 131"/>
              <a:gd name="T4" fmla="*/ 61 w 132"/>
              <a:gd name="T5" fmla="*/ 2 h 131"/>
              <a:gd name="T6" fmla="*/ 3 w 132"/>
              <a:gd name="T7" fmla="*/ 41 h 131"/>
              <a:gd name="T8" fmla="*/ 0 w 132"/>
              <a:gd name="T9" fmla="*/ 48 h 131"/>
              <a:gd name="T10" fmla="*/ 0 w 132"/>
              <a:gd name="T11" fmla="*/ 122 h 131"/>
              <a:gd name="T12" fmla="*/ 8 w 132"/>
              <a:gd name="T13" fmla="*/ 131 h 131"/>
              <a:gd name="T14" fmla="*/ 123 w 132"/>
              <a:gd name="T15" fmla="*/ 131 h 131"/>
              <a:gd name="T16" fmla="*/ 132 w 132"/>
              <a:gd name="T17" fmla="*/ 122 h 131"/>
              <a:gd name="T18" fmla="*/ 132 w 132"/>
              <a:gd name="T19" fmla="*/ 48 h 131"/>
              <a:gd name="T20" fmla="*/ 128 w 132"/>
              <a:gd name="T21" fmla="*/ 41 h 131"/>
              <a:gd name="T22" fmla="*/ 123 w 132"/>
              <a:gd name="T23" fmla="*/ 59 h 131"/>
              <a:gd name="T24" fmla="*/ 66 w 132"/>
              <a:gd name="T25" fmla="*/ 98 h 131"/>
              <a:gd name="T26" fmla="*/ 8 w 132"/>
              <a:gd name="T27" fmla="*/ 59 h 131"/>
              <a:gd name="T28" fmla="*/ 8 w 132"/>
              <a:gd name="T29" fmla="*/ 51 h 131"/>
              <a:gd name="T30" fmla="*/ 12 w 132"/>
              <a:gd name="T31" fmla="*/ 47 h 131"/>
              <a:gd name="T32" fmla="*/ 119 w 132"/>
              <a:gd name="T33" fmla="*/ 47 h 131"/>
              <a:gd name="T34" fmla="*/ 123 w 132"/>
              <a:gd name="T35" fmla="*/ 51 h 131"/>
              <a:gd name="T36" fmla="*/ 123 w 132"/>
              <a:gd name="T37" fmla="*/ 59 h 131"/>
              <a:gd name="T38" fmla="*/ 46 w 132"/>
              <a:gd name="T39" fmla="*/ 78 h 131"/>
              <a:gd name="T40" fmla="*/ 85 w 132"/>
              <a:gd name="T41" fmla="*/ 78 h 131"/>
              <a:gd name="T42" fmla="*/ 94 w 132"/>
              <a:gd name="T43" fmla="*/ 72 h 131"/>
              <a:gd name="T44" fmla="*/ 37 w 132"/>
              <a:gd name="T45" fmla="*/ 72 h 131"/>
              <a:gd name="T46" fmla="*/ 46 w 132"/>
              <a:gd name="T47" fmla="*/ 78 h 131"/>
              <a:gd name="T48" fmla="*/ 65 w 132"/>
              <a:gd name="T49" fmla="*/ 90 h 131"/>
              <a:gd name="T50" fmla="*/ 67 w 132"/>
              <a:gd name="T51" fmla="*/ 90 h 131"/>
              <a:gd name="T52" fmla="*/ 76 w 132"/>
              <a:gd name="T53" fmla="*/ 84 h 131"/>
              <a:gd name="T54" fmla="*/ 55 w 132"/>
              <a:gd name="T55" fmla="*/ 84 h 131"/>
              <a:gd name="T56" fmla="*/ 65 w 132"/>
              <a:gd name="T57" fmla="*/ 90 h 131"/>
              <a:gd name="T58" fmla="*/ 26 w 132"/>
              <a:gd name="T59" fmla="*/ 65 h 131"/>
              <a:gd name="T60" fmla="*/ 28 w 132"/>
              <a:gd name="T61" fmla="*/ 65 h 131"/>
              <a:gd name="T62" fmla="*/ 104 w 132"/>
              <a:gd name="T63" fmla="*/ 65 h 131"/>
              <a:gd name="T64" fmla="*/ 105 w 132"/>
              <a:gd name="T65" fmla="*/ 65 h 131"/>
              <a:gd name="T66" fmla="*/ 105 w 132"/>
              <a:gd name="T67" fmla="*/ 59 h 131"/>
              <a:gd name="T68" fmla="*/ 26 w 132"/>
              <a:gd name="T69" fmla="*/ 59 h 131"/>
              <a:gd name="T70" fmla="*/ 26 w 132"/>
              <a:gd name="T71"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131">
                <a:moveTo>
                  <a:pt x="128" y="41"/>
                </a:moveTo>
                <a:cubicBezTo>
                  <a:pt x="70" y="2"/>
                  <a:pt x="70" y="2"/>
                  <a:pt x="70" y="2"/>
                </a:cubicBezTo>
                <a:cubicBezTo>
                  <a:pt x="68" y="0"/>
                  <a:pt x="64" y="0"/>
                  <a:pt x="61" y="2"/>
                </a:cubicBezTo>
                <a:cubicBezTo>
                  <a:pt x="3" y="41"/>
                  <a:pt x="3" y="41"/>
                  <a:pt x="3" y="41"/>
                </a:cubicBezTo>
                <a:cubicBezTo>
                  <a:pt x="1" y="42"/>
                  <a:pt x="0" y="45"/>
                  <a:pt x="0" y="48"/>
                </a:cubicBezTo>
                <a:cubicBezTo>
                  <a:pt x="0" y="122"/>
                  <a:pt x="0" y="122"/>
                  <a:pt x="0" y="122"/>
                </a:cubicBezTo>
                <a:cubicBezTo>
                  <a:pt x="0" y="127"/>
                  <a:pt x="3" y="131"/>
                  <a:pt x="8" y="131"/>
                </a:cubicBezTo>
                <a:cubicBezTo>
                  <a:pt x="123" y="131"/>
                  <a:pt x="123" y="131"/>
                  <a:pt x="123" y="131"/>
                </a:cubicBezTo>
                <a:cubicBezTo>
                  <a:pt x="128" y="131"/>
                  <a:pt x="132" y="127"/>
                  <a:pt x="132" y="122"/>
                </a:cubicBezTo>
                <a:cubicBezTo>
                  <a:pt x="132" y="48"/>
                  <a:pt x="132" y="48"/>
                  <a:pt x="132" y="48"/>
                </a:cubicBezTo>
                <a:cubicBezTo>
                  <a:pt x="132" y="45"/>
                  <a:pt x="130" y="42"/>
                  <a:pt x="128" y="41"/>
                </a:cubicBezTo>
                <a:close/>
                <a:moveTo>
                  <a:pt x="123" y="59"/>
                </a:moveTo>
                <a:cubicBezTo>
                  <a:pt x="66" y="98"/>
                  <a:pt x="66" y="98"/>
                  <a:pt x="66" y="98"/>
                </a:cubicBezTo>
                <a:cubicBezTo>
                  <a:pt x="8" y="59"/>
                  <a:pt x="8" y="59"/>
                  <a:pt x="8" y="59"/>
                </a:cubicBezTo>
                <a:cubicBezTo>
                  <a:pt x="8" y="51"/>
                  <a:pt x="8" y="51"/>
                  <a:pt x="8" y="51"/>
                </a:cubicBezTo>
                <a:cubicBezTo>
                  <a:pt x="8" y="49"/>
                  <a:pt x="10" y="47"/>
                  <a:pt x="12" y="47"/>
                </a:cubicBezTo>
                <a:cubicBezTo>
                  <a:pt x="119" y="47"/>
                  <a:pt x="119" y="47"/>
                  <a:pt x="119" y="47"/>
                </a:cubicBezTo>
                <a:cubicBezTo>
                  <a:pt x="121" y="47"/>
                  <a:pt x="123" y="49"/>
                  <a:pt x="123" y="51"/>
                </a:cubicBezTo>
                <a:lnTo>
                  <a:pt x="123" y="59"/>
                </a:lnTo>
                <a:close/>
                <a:moveTo>
                  <a:pt x="46" y="78"/>
                </a:moveTo>
                <a:cubicBezTo>
                  <a:pt x="85" y="78"/>
                  <a:pt x="85" y="78"/>
                  <a:pt x="85" y="78"/>
                </a:cubicBezTo>
                <a:cubicBezTo>
                  <a:pt x="94" y="72"/>
                  <a:pt x="94" y="72"/>
                  <a:pt x="94" y="72"/>
                </a:cubicBezTo>
                <a:cubicBezTo>
                  <a:pt x="37" y="72"/>
                  <a:pt x="37" y="72"/>
                  <a:pt x="37" y="72"/>
                </a:cubicBezTo>
                <a:lnTo>
                  <a:pt x="46" y="78"/>
                </a:lnTo>
                <a:close/>
                <a:moveTo>
                  <a:pt x="65" y="90"/>
                </a:moveTo>
                <a:cubicBezTo>
                  <a:pt x="67" y="90"/>
                  <a:pt x="67" y="90"/>
                  <a:pt x="67" y="90"/>
                </a:cubicBezTo>
                <a:cubicBezTo>
                  <a:pt x="76" y="84"/>
                  <a:pt x="76" y="84"/>
                  <a:pt x="76" y="84"/>
                </a:cubicBezTo>
                <a:cubicBezTo>
                  <a:pt x="55" y="84"/>
                  <a:pt x="55" y="84"/>
                  <a:pt x="55" y="84"/>
                </a:cubicBezTo>
                <a:lnTo>
                  <a:pt x="65" y="90"/>
                </a:lnTo>
                <a:close/>
                <a:moveTo>
                  <a:pt x="26" y="65"/>
                </a:moveTo>
                <a:cubicBezTo>
                  <a:pt x="28" y="65"/>
                  <a:pt x="28" y="65"/>
                  <a:pt x="28" y="65"/>
                </a:cubicBezTo>
                <a:cubicBezTo>
                  <a:pt x="104" y="65"/>
                  <a:pt x="104" y="65"/>
                  <a:pt x="104" y="65"/>
                </a:cubicBezTo>
                <a:cubicBezTo>
                  <a:pt x="105" y="65"/>
                  <a:pt x="105" y="65"/>
                  <a:pt x="105" y="65"/>
                </a:cubicBezTo>
                <a:cubicBezTo>
                  <a:pt x="105" y="59"/>
                  <a:pt x="105" y="59"/>
                  <a:pt x="105" y="59"/>
                </a:cubicBezTo>
                <a:cubicBezTo>
                  <a:pt x="26" y="59"/>
                  <a:pt x="26" y="59"/>
                  <a:pt x="26" y="59"/>
                </a:cubicBezTo>
                <a:lnTo>
                  <a:pt x="26" y="6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dirty="0"/>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14</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sp>
        <p:nvSpPr>
          <p:cNvPr id="8" name="TextBox 7"/>
          <p:cNvSpPr txBox="1">
            <a:spLocks/>
          </p:cNvSpPr>
          <p:nvPr/>
        </p:nvSpPr>
        <p:spPr>
          <a:xfrm>
            <a:off x="653133" y="5107159"/>
            <a:ext cx="1541709" cy="1061509"/>
          </a:xfrm>
          <a:prstGeom prst="rect">
            <a:avLst/>
          </a:prstGeom>
          <a:noFill/>
        </p:spPr>
        <p:txBody>
          <a:bodyPr wrap="square" lIns="0" tIns="0" rIns="0" bIns="0" rtlCol="0">
            <a:spAutoFit/>
          </a:bodyPr>
          <a:lstStyle/>
          <a:p>
            <a:pPr algn="ctr">
              <a:lnSpc>
                <a:spcPts val="1400"/>
              </a:lnSpc>
            </a:pPr>
            <a:r>
              <a:rPr lang="en-US" sz="1000" dirty="0" err="1">
                <a:solidFill>
                  <a:schemeClr val="bg2"/>
                </a:solidFill>
              </a:rPr>
              <a:t>Aenean</a:t>
            </a:r>
            <a:r>
              <a:rPr lang="en-US" sz="1000" dirty="0">
                <a:solidFill>
                  <a:schemeClr val="bg2"/>
                </a:solidFill>
              </a:rPr>
              <a:t> </a:t>
            </a:r>
            <a:r>
              <a:rPr lang="en-US" sz="1000" dirty="0" err="1">
                <a:solidFill>
                  <a:schemeClr val="bg2"/>
                </a:solidFill>
              </a:rPr>
              <a:t>commodo</a:t>
            </a:r>
            <a:r>
              <a:rPr lang="en-US" sz="1000" dirty="0">
                <a:solidFill>
                  <a:schemeClr val="bg2"/>
                </a:solidFill>
              </a:rPr>
              <a:t> ligula </a:t>
            </a:r>
            <a:r>
              <a:rPr lang="en-US" sz="1000" dirty="0" err="1">
                <a:solidFill>
                  <a:schemeClr val="bg2"/>
                </a:solidFill>
              </a:rPr>
              <a:t>eget</a:t>
            </a:r>
            <a:r>
              <a:rPr lang="en-US" sz="1000" dirty="0">
                <a:solidFill>
                  <a:schemeClr val="bg2"/>
                </a:solidFill>
              </a:rPr>
              <a:t> dolor. </a:t>
            </a:r>
            <a:r>
              <a:rPr lang="en-US" sz="1000" dirty="0" err="1">
                <a:solidFill>
                  <a:schemeClr val="bg2"/>
                </a:solidFill>
              </a:rPr>
              <a:t>Gdenean</a:t>
            </a:r>
            <a:r>
              <a:rPr lang="en-US" sz="1000" dirty="0">
                <a:solidFill>
                  <a:schemeClr val="bg2"/>
                </a:solidFill>
              </a:rPr>
              <a:t> </a:t>
            </a:r>
            <a:r>
              <a:rPr lang="en-US" sz="1000" dirty="0" err="1">
                <a:solidFill>
                  <a:schemeClr val="bg2"/>
                </a:solidFill>
              </a:rPr>
              <a:t>massa</a:t>
            </a:r>
            <a:r>
              <a:rPr lang="en-US" sz="1000" dirty="0">
                <a:solidFill>
                  <a:schemeClr val="bg2"/>
                </a:solidFill>
              </a:rPr>
              <a:t> um </a:t>
            </a:r>
            <a:r>
              <a:rPr lang="en-US" sz="1000" dirty="0" err="1">
                <a:solidFill>
                  <a:schemeClr val="bg2"/>
                </a:solidFill>
              </a:rPr>
              <a:t>sociis</a:t>
            </a:r>
            <a:r>
              <a:rPr lang="en-US" sz="1000" dirty="0">
                <a:solidFill>
                  <a:schemeClr val="bg2"/>
                </a:solidFill>
              </a:rPr>
              <a:t> </a:t>
            </a:r>
            <a:r>
              <a:rPr lang="en-US" sz="1000" dirty="0" err="1">
                <a:solidFill>
                  <a:schemeClr val="bg2"/>
                </a:solidFill>
              </a:rPr>
              <a:t>natoque</a:t>
            </a:r>
            <a:r>
              <a:rPr lang="en-US" sz="1000" dirty="0">
                <a:solidFill>
                  <a:schemeClr val="bg2"/>
                </a:solidFill>
              </a:rPr>
              <a:t> </a:t>
            </a:r>
            <a:r>
              <a:rPr lang="en-US" sz="1000" dirty="0" err="1">
                <a:solidFill>
                  <a:schemeClr val="bg2"/>
                </a:solidFill>
              </a:rPr>
              <a:t>penatibus</a:t>
            </a:r>
            <a:r>
              <a:rPr lang="en-US" sz="1000" dirty="0">
                <a:solidFill>
                  <a:schemeClr val="bg2"/>
                </a:solidFill>
              </a:rPr>
              <a:t> et </a:t>
            </a:r>
            <a:r>
              <a:rPr lang="en-US" sz="1000" dirty="0" err="1">
                <a:solidFill>
                  <a:schemeClr val="bg2"/>
                </a:solidFill>
              </a:rPr>
              <a:t>magnis</a:t>
            </a:r>
            <a:r>
              <a:rPr lang="en-US" sz="1000" dirty="0">
                <a:solidFill>
                  <a:schemeClr val="bg2"/>
                </a:solidFill>
              </a:rPr>
              <a:t> dis parturient </a:t>
            </a:r>
            <a:r>
              <a:rPr lang="en-US" sz="1000" dirty="0" err="1">
                <a:solidFill>
                  <a:schemeClr val="bg2"/>
                </a:solidFill>
              </a:rPr>
              <a:t>montes</a:t>
            </a:r>
            <a:r>
              <a:rPr lang="en-US" sz="1000" dirty="0">
                <a:solidFill>
                  <a:schemeClr val="bg2"/>
                </a:solidFill>
              </a:rPr>
              <a:t>.</a:t>
            </a:r>
          </a:p>
        </p:txBody>
      </p:sp>
      <p:cxnSp>
        <p:nvCxnSpPr>
          <p:cNvPr id="9" name="Straight Connector 8"/>
          <p:cNvCxnSpPr/>
          <p:nvPr/>
        </p:nvCxnSpPr>
        <p:spPr>
          <a:xfrm>
            <a:off x="1341264" y="5030958"/>
            <a:ext cx="165448"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653133" y="4683826"/>
            <a:ext cx="1541709" cy="246221"/>
          </a:xfrm>
          <a:prstGeom prst="rect">
            <a:avLst/>
          </a:prstGeom>
          <a:noFill/>
        </p:spPr>
        <p:txBody>
          <a:bodyPr wrap="square" lIns="0" tIns="0" rIns="0" bIns="0" rtlCol="0">
            <a:spAutoFit/>
          </a:bodyPr>
          <a:lstStyle/>
          <a:p>
            <a:pPr algn="ctr"/>
            <a:r>
              <a:rPr lang="en-US" sz="1600" b="1" dirty="0" smtClean="0">
                <a:solidFill>
                  <a:schemeClr val="bg1"/>
                </a:solidFill>
              </a:rPr>
              <a:t>Dummy Title</a:t>
            </a:r>
            <a:endParaRPr lang="en-US" sz="1600" b="1" dirty="0">
              <a:solidFill>
                <a:schemeClr val="bg1"/>
              </a:solidFill>
            </a:endParaRPr>
          </a:p>
        </p:txBody>
      </p:sp>
      <p:sp>
        <p:nvSpPr>
          <p:cNvPr id="14" name="TextBox 13"/>
          <p:cNvSpPr txBox="1">
            <a:spLocks/>
          </p:cNvSpPr>
          <p:nvPr/>
        </p:nvSpPr>
        <p:spPr>
          <a:xfrm>
            <a:off x="653133" y="3235035"/>
            <a:ext cx="1541709" cy="654025"/>
          </a:xfrm>
          <a:prstGeom prst="rect">
            <a:avLst/>
          </a:prstGeom>
          <a:noFill/>
        </p:spPr>
        <p:txBody>
          <a:bodyPr wrap="square" lIns="0" tIns="0" rIns="0" bIns="0" rtlCol="0">
            <a:spAutoFit/>
          </a:bodyPr>
          <a:lstStyle/>
          <a:p>
            <a:pPr algn="ctr">
              <a:lnSpc>
                <a:spcPts val="1700"/>
              </a:lnSpc>
            </a:pPr>
            <a:r>
              <a:rPr lang="en-US" sz="1300" i="1" dirty="0">
                <a:solidFill>
                  <a:schemeClr val="bg1"/>
                </a:solidFill>
              </a:rPr>
              <a:t>All elements </a:t>
            </a:r>
          </a:p>
          <a:p>
            <a:pPr algn="ctr">
              <a:lnSpc>
                <a:spcPts val="1700"/>
              </a:lnSpc>
            </a:pPr>
            <a:r>
              <a:rPr lang="en-US" sz="1300" i="1" dirty="0">
                <a:solidFill>
                  <a:schemeClr val="bg1"/>
                </a:solidFill>
              </a:rPr>
              <a:t>on template are </a:t>
            </a:r>
          </a:p>
          <a:p>
            <a:pPr algn="ctr">
              <a:lnSpc>
                <a:spcPts val="1700"/>
              </a:lnSpc>
            </a:pPr>
            <a:r>
              <a:rPr lang="en-US" sz="1300" i="1" dirty="0">
                <a:solidFill>
                  <a:schemeClr val="accent1"/>
                </a:solidFill>
              </a:rPr>
              <a:t>fully editable.</a:t>
            </a:r>
          </a:p>
        </p:txBody>
      </p:sp>
      <p:sp>
        <p:nvSpPr>
          <p:cNvPr id="15" name="TextBox 14"/>
          <p:cNvSpPr txBox="1">
            <a:spLocks/>
          </p:cNvSpPr>
          <p:nvPr/>
        </p:nvSpPr>
        <p:spPr>
          <a:xfrm>
            <a:off x="926265" y="1946563"/>
            <a:ext cx="900443" cy="246221"/>
          </a:xfrm>
          <a:prstGeom prst="rect">
            <a:avLst/>
          </a:prstGeom>
          <a:noFill/>
        </p:spPr>
        <p:txBody>
          <a:bodyPr wrap="square" lIns="0" tIns="0" rIns="0" bIns="0" rtlCol="0">
            <a:spAutoFit/>
          </a:bodyPr>
          <a:lstStyle/>
          <a:p>
            <a:pPr algn="ctr"/>
            <a:r>
              <a:rPr lang="en-US" sz="1600" b="1" dirty="0" smtClean="0">
                <a:solidFill>
                  <a:schemeClr val="tx2"/>
                </a:solidFill>
              </a:rPr>
              <a:t>Step.1</a:t>
            </a:r>
            <a:endParaRPr lang="en-US" sz="1600" b="1" dirty="0">
              <a:solidFill>
                <a:schemeClr val="tx2"/>
              </a:solidFill>
            </a:endParaRPr>
          </a:p>
        </p:txBody>
      </p:sp>
      <p:sp>
        <p:nvSpPr>
          <p:cNvPr id="74" name="TextBox 73"/>
          <p:cNvSpPr txBox="1">
            <a:spLocks/>
          </p:cNvSpPr>
          <p:nvPr/>
        </p:nvSpPr>
        <p:spPr>
          <a:xfrm>
            <a:off x="2751809" y="5107159"/>
            <a:ext cx="1541709" cy="1061509"/>
          </a:xfrm>
          <a:prstGeom prst="rect">
            <a:avLst/>
          </a:prstGeom>
          <a:noFill/>
        </p:spPr>
        <p:txBody>
          <a:bodyPr wrap="square" lIns="0" tIns="0" rIns="0" bIns="0" rtlCol="0">
            <a:spAutoFit/>
          </a:bodyPr>
          <a:lstStyle/>
          <a:p>
            <a:pPr algn="ctr">
              <a:lnSpc>
                <a:spcPts val="1400"/>
              </a:lnSpc>
            </a:pPr>
            <a:r>
              <a:rPr lang="en-US" sz="1000" dirty="0" err="1">
                <a:solidFill>
                  <a:schemeClr val="bg2"/>
                </a:solidFill>
              </a:rPr>
              <a:t>Aenean</a:t>
            </a:r>
            <a:r>
              <a:rPr lang="en-US" sz="1000" dirty="0">
                <a:solidFill>
                  <a:schemeClr val="bg2"/>
                </a:solidFill>
              </a:rPr>
              <a:t> </a:t>
            </a:r>
            <a:r>
              <a:rPr lang="en-US" sz="1000" dirty="0" err="1">
                <a:solidFill>
                  <a:schemeClr val="bg2"/>
                </a:solidFill>
              </a:rPr>
              <a:t>commodo</a:t>
            </a:r>
            <a:r>
              <a:rPr lang="en-US" sz="1000" dirty="0">
                <a:solidFill>
                  <a:schemeClr val="bg2"/>
                </a:solidFill>
              </a:rPr>
              <a:t> ligula </a:t>
            </a:r>
            <a:r>
              <a:rPr lang="en-US" sz="1000" dirty="0" err="1">
                <a:solidFill>
                  <a:schemeClr val="bg2"/>
                </a:solidFill>
              </a:rPr>
              <a:t>eget</a:t>
            </a:r>
            <a:r>
              <a:rPr lang="en-US" sz="1000" dirty="0">
                <a:solidFill>
                  <a:schemeClr val="bg2"/>
                </a:solidFill>
              </a:rPr>
              <a:t> dolor. </a:t>
            </a:r>
            <a:r>
              <a:rPr lang="en-US" sz="1000" dirty="0" err="1">
                <a:solidFill>
                  <a:schemeClr val="bg2"/>
                </a:solidFill>
              </a:rPr>
              <a:t>Gdenean</a:t>
            </a:r>
            <a:r>
              <a:rPr lang="en-US" sz="1000" dirty="0">
                <a:solidFill>
                  <a:schemeClr val="bg2"/>
                </a:solidFill>
              </a:rPr>
              <a:t> </a:t>
            </a:r>
            <a:r>
              <a:rPr lang="en-US" sz="1000" dirty="0" err="1">
                <a:solidFill>
                  <a:schemeClr val="bg2"/>
                </a:solidFill>
              </a:rPr>
              <a:t>massa</a:t>
            </a:r>
            <a:r>
              <a:rPr lang="en-US" sz="1000" dirty="0">
                <a:solidFill>
                  <a:schemeClr val="bg2"/>
                </a:solidFill>
              </a:rPr>
              <a:t> um </a:t>
            </a:r>
            <a:r>
              <a:rPr lang="en-US" sz="1000" dirty="0" err="1">
                <a:solidFill>
                  <a:schemeClr val="bg2"/>
                </a:solidFill>
              </a:rPr>
              <a:t>sociis</a:t>
            </a:r>
            <a:r>
              <a:rPr lang="en-US" sz="1000" dirty="0">
                <a:solidFill>
                  <a:schemeClr val="bg2"/>
                </a:solidFill>
              </a:rPr>
              <a:t> </a:t>
            </a:r>
            <a:r>
              <a:rPr lang="en-US" sz="1000" dirty="0" err="1">
                <a:solidFill>
                  <a:schemeClr val="bg2"/>
                </a:solidFill>
              </a:rPr>
              <a:t>natoque</a:t>
            </a:r>
            <a:r>
              <a:rPr lang="en-US" sz="1000" dirty="0">
                <a:solidFill>
                  <a:schemeClr val="bg2"/>
                </a:solidFill>
              </a:rPr>
              <a:t> </a:t>
            </a:r>
            <a:r>
              <a:rPr lang="en-US" sz="1000" dirty="0" err="1">
                <a:solidFill>
                  <a:schemeClr val="bg2"/>
                </a:solidFill>
              </a:rPr>
              <a:t>penatibus</a:t>
            </a:r>
            <a:r>
              <a:rPr lang="en-US" sz="1000" dirty="0">
                <a:solidFill>
                  <a:schemeClr val="bg2"/>
                </a:solidFill>
              </a:rPr>
              <a:t> et </a:t>
            </a:r>
            <a:r>
              <a:rPr lang="en-US" sz="1000" dirty="0" err="1">
                <a:solidFill>
                  <a:schemeClr val="bg2"/>
                </a:solidFill>
              </a:rPr>
              <a:t>magnis</a:t>
            </a:r>
            <a:r>
              <a:rPr lang="en-US" sz="1000" dirty="0">
                <a:solidFill>
                  <a:schemeClr val="bg2"/>
                </a:solidFill>
              </a:rPr>
              <a:t> dis parturient </a:t>
            </a:r>
            <a:r>
              <a:rPr lang="en-US" sz="1000" dirty="0" err="1">
                <a:solidFill>
                  <a:schemeClr val="bg2"/>
                </a:solidFill>
              </a:rPr>
              <a:t>montes</a:t>
            </a:r>
            <a:r>
              <a:rPr lang="en-US" sz="1000" dirty="0">
                <a:solidFill>
                  <a:schemeClr val="bg2"/>
                </a:solidFill>
              </a:rPr>
              <a:t>.</a:t>
            </a:r>
          </a:p>
        </p:txBody>
      </p:sp>
      <p:cxnSp>
        <p:nvCxnSpPr>
          <p:cNvPr id="75" name="Straight Connector 74"/>
          <p:cNvCxnSpPr/>
          <p:nvPr/>
        </p:nvCxnSpPr>
        <p:spPr>
          <a:xfrm>
            <a:off x="3439940" y="5030958"/>
            <a:ext cx="165448"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76" name="TextBox 75"/>
          <p:cNvSpPr txBox="1">
            <a:spLocks/>
          </p:cNvSpPr>
          <p:nvPr/>
        </p:nvSpPr>
        <p:spPr>
          <a:xfrm>
            <a:off x="2751809" y="4683826"/>
            <a:ext cx="1541709" cy="246221"/>
          </a:xfrm>
          <a:prstGeom prst="rect">
            <a:avLst/>
          </a:prstGeom>
          <a:noFill/>
        </p:spPr>
        <p:txBody>
          <a:bodyPr wrap="square" lIns="0" tIns="0" rIns="0" bIns="0" rtlCol="0">
            <a:spAutoFit/>
          </a:bodyPr>
          <a:lstStyle/>
          <a:p>
            <a:pPr algn="ctr"/>
            <a:r>
              <a:rPr lang="en-US" sz="1600" b="1" dirty="0" smtClean="0">
                <a:solidFill>
                  <a:schemeClr val="bg1"/>
                </a:solidFill>
              </a:rPr>
              <a:t>Dummy Title</a:t>
            </a:r>
            <a:endParaRPr lang="en-US" sz="1600" b="1" dirty="0">
              <a:solidFill>
                <a:schemeClr val="bg1"/>
              </a:solidFill>
            </a:endParaRPr>
          </a:p>
        </p:txBody>
      </p:sp>
      <p:sp>
        <p:nvSpPr>
          <p:cNvPr id="72" name="TextBox 71"/>
          <p:cNvSpPr txBox="1">
            <a:spLocks/>
          </p:cNvSpPr>
          <p:nvPr/>
        </p:nvSpPr>
        <p:spPr>
          <a:xfrm>
            <a:off x="2751809" y="3235035"/>
            <a:ext cx="1541709" cy="654025"/>
          </a:xfrm>
          <a:prstGeom prst="rect">
            <a:avLst/>
          </a:prstGeom>
          <a:noFill/>
        </p:spPr>
        <p:txBody>
          <a:bodyPr wrap="square" lIns="0" tIns="0" rIns="0" bIns="0" rtlCol="0">
            <a:spAutoFit/>
          </a:bodyPr>
          <a:lstStyle/>
          <a:p>
            <a:pPr algn="ctr">
              <a:lnSpc>
                <a:spcPts val="1700"/>
              </a:lnSpc>
            </a:pPr>
            <a:r>
              <a:rPr lang="en-US" sz="1300" i="1" dirty="0">
                <a:solidFill>
                  <a:schemeClr val="bg1"/>
                </a:solidFill>
              </a:rPr>
              <a:t>All elements </a:t>
            </a:r>
          </a:p>
          <a:p>
            <a:pPr algn="ctr">
              <a:lnSpc>
                <a:spcPts val="1700"/>
              </a:lnSpc>
            </a:pPr>
            <a:r>
              <a:rPr lang="en-US" sz="1300" i="1" dirty="0">
                <a:solidFill>
                  <a:schemeClr val="bg1"/>
                </a:solidFill>
              </a:rPr>
              <a:t>on template are </a:t>
            </a:r>
          </a:p>
          <a:p>
            <a:pPr algn="ctr">
              <a:lnSpc>
                <a:spcPts val="1700"/>
              </a:lnSpc>
            </a:pPr>
            <a:r>
              <a:rPr lang="en-US" sz="1300" i="1" dirty="0">
                <a:solidFill>
                  <a:schemeClr val="accent3"/>
                </a:solidFill>
              </a:rPr>
              <a:t>fully editable.</a:t>
            </a:r>
          </a:p>
        </p:txBody>
      </p:sp>
      <p:sp>
        <p:nvSpPr>
          <p:cNvPr id="73" name="TextBox 72"/>
          <p:cNvSpPr txBox="1">
            <a:spLocks/>
          </p:cNvSpPr>
          <p:nvPr/>
        </p:nvSpPr>
        <p:spPr>
          <a:xfrm>
            <a:off x="3024941" y="1946563"/>
            <a:ext cx="900443" cy="246221"/>
          </a:xfrm>
          <a:prstGeom prst="rect">
            <a:avLst/>
          </a:prstGeom>
          <a:noFill/>
        </p:spPr>
        <p:txBody>
          <a:bodyPr wrap="square" lIns="0" tIns="0" rIns="0" bIns="0" rtlCol="0">
            <a:spAutoFit/>
          </a:bodyPr>
          <a:lstStyle/>
          <a:p>
            <a:pPr algn="ctr"/>
            <a:r>
              <a:rPr lang="en-US" sz="1600" b="1" dirty="0" smtClean="0">
                <a:solidFill>
                  <a:schemeClr val="tx2"/>
                </a:solidFill>
              </a:rPr>
              <a:t>Step.1</a:t>
            </a:r>
            <a:endParaRPr lang="en-US" sz="1600" b="1" dirty="0">
              <a:solidFill>
                <a:schemeClr val="tx2"/>
              </a:solidFill>
            </a:endParaRPr>
          </a:p>
        </p:txBody>
      </p:sp>
      <p:sp>
        <p:nvSpPr>
          <p:cNvPr id="82" name="TextBox 81"/>
          <p:cNvSpPr txBox="1">
            <a:spLocks/>
          </p:cNvSpPr>
          <p:nvPr/>
        </p:nvSpPr>
        <p:spPr>
          <a:xfrm>
            <a:off x="4850485" y="5107159"/>
            <a:ext cx="1541709" cy="1061509"/>
          </a:xfrm>
          <a:prstGeom prst="rect">
            <a:avLst/>
          </a:prstGeom>
          <a:noFill/>
        </p:spPr>
        <p:txBody>
          <a:bodyPr wrap="square" lIns="0" tIns="0" rIns="0" bIns="0" rtlCol="0">
            <a:spAutoFit/>
          </a:bodyPr>
          <a:lstStyle/>
          <a:p>
            <a:pPr algn="ctr">
              <a:lnSpc>
                <a:spcPts val="1400"/>
              </a:lnSpc>
            </a:pPr>
            <a:r>
              <a:rPr lang="en-US" sz="1000" dirty="0" err="1">
                <a:solidFill>
                  <a:schemeClr val="bg2"/>
                </a:solidFill>
              </a:rPr>
              <a:t>Aenean</a:t>
            </a:r>
            <a:r>
              <a:rPr lang="en-US" sz="1000" dirty="0">
                <a:solidFill>
                  <a:schemeClr val="bg2"/>
                </a:solidFill>
              </a:rPr>
              <a:t> </a:t>
            </a:r>
            <a:r>
              <a:rPr lang="en-US" sz="1000" dirty="0" err="1">
                <a:solidFill>
                  <a:schemeClr val="bg2"/>
                </a:solidFill>
              </a:rPr>
              <a:t>commodo</a:t>
            </a:r>
            <a:r>
              <a:rPr lang="en-US" sz="1000" dirty="0">
                <a:solidFill>
                  <a:schemeClr val="bg2"/>
                </a:solidFill>
              </a:rPr>
              <a:t> ligula </a:t>
            </a:r>
            <a:r>
              <a:rPr lang="en-US" sz="1000" dirty="0" err="1">
                <a:solidFill>
                  <a:schemeClr val="bg2"/>
                </a:solidFill>
              </a:rPr>
              <a:t>eget</a:t>
            </a:r>
            <a:r>
              <a:rPr lang="en-US" sz="1000" dirty="0">
                <a:solidFill>
                  <a:schemeClr val="bg2"/>
                </a:solidFill>
              </a:rPr>
              <a:t> dolor. </a:t>
            </a:r>
            <a:r>
              <a:rPr lang="en-US" sz="1000" dirty="0" err="1">
                <a:solidFill>
                  <a:schemeClr val="bg2"/>
                </a:solidFill>
              </a:rPr>
              <a:t>Gdenean</a:t>
            </a:r>
            <a:r>
              <a:rPr lang="en-US" sz="1000" dirty="0">
                <a:solidFill>
                  <a:schemeClr val="bg2"/>
                </a:solidFill>
              </a:rPr>
              <a:t> </a:t>
            </a:r>
            <a:r>
              <a:rPr lang="en-US" sz="1000" dirty="0" err="1">
                <a:solidFill>
                  <a:schemeClr val="bg2"/>
                </a:solidFill>
              </a:rPr>
              <a:t>massa</a:t>
            </a:r>
            <a:r>
              <a:rPr lang="en-US" sz="1000" dirty="0">
                <a:solidFill>
                  <a:schemeClr val="bg2"/>
                </a:solidFill>
              </a:rPr>
              <a:t> um </a:t>
            </a:r>
            <a:r>
              <a:rPr lang="en-US" sz="1000" dirty="0" err="1">
                <a:solidFill>
                  <a:schemeClr val="bg2"/>
                </a:solidFill>
              </a:rPr>
              <a:t>sociis</a:t>
            </a:r>
            <a:r>
              <a:rPr lang="en-US" sz="1000" dirty="0">
                <a:solidFill>
                  <a:schemeClr val="bg2"/>
                </a:solidFill>
              </a:rPr>
              <a:t> </a:t>
            </a:r>
            <a:r>
              <a:rPr lang="en-US" sz="1000" dirty="0" err="1">
                <a:solidFill>
                  <a:schemeClr val="bg2"/>
                </a:solidFill>
              </a:rPr>
              <a:t>natoque</a:t>
            </a:r>
            <a:r>
              <a:rPr lang="en-US" sz="1000" dirty="0">
                <a:solidFill>
                  <a:schemeClr val="bg2"/>
                </a:solidFill>
              </a:rPr>
              <a:t> </a:t>
            </a:r>
            <a:r>
              <a:rPr lang="en-US" sz="1000" dirty="0" err="1">
                <a:solidFill>
                  <a:schemeClr val="bg2"/>
                </a:solidFill>
              </a:rPr>
              <a:t>penatibus</a:t>
            </a:r>
            <a:r>
              <a:rPr lang="en-US" sz="1000" dirty="0">
                <a:solidFill>
                  <a:schemeClr val="bg2"/>
                </a:solidFill>
              </a:rPr>
              <a:t> et </a:t>
            </a:r>
            <a:r>
              <a:rPr lang="en-US" sz="1000" dirty="0" err="1">
                <a:solidFill>
                  <a:schemeClr val="bg2"/>
                </a:solidFill>
              </a:rPr>
              <a:t>magnis</a:t>
            </a:r>
            <a:r>
              <a:rPr lang="en-US" sz="1000" dirty="0">
                <a:solidFill>
                  <a:schemeClr val="bg2"/>
                </a:solidFill>
              </a:rPr>
              <a:t> dis parturient </a:t>
            </a:r>
            <a:r>
              <a:rPr lang="en-US" sz="1000" dirty="0" err="1">
                <a:solidFill>
                  <a:schemeClr val="bg2"/>
                </a:solidFill>
              </a:rPr>
              <a:t>montes</a:t>
            </a:r>
            <a:r>
              <a:rPr lang="en-US" sz="1000" dirty="0">
                <a:solidFill>
                  <a:schemeClr val="bg2"/>
                </a:solidFill>
              </a:rPr>
              <a:t>.</a:t>
            </a:r>
          </a:p>
        </p:txBody>
      </p:sp>
      <p:cxnSp>
        <p:nvCxnSpPr>
          <p:cNvPr id="83" name="Straight Connector 82"/>
          <p:cNvCxnSpPr/>
          <p:nvPr/>
        </p:nvCxnSpPr>
        <p:spPr>
          <a:xfrm>
            <a:off x="5538616" y="5030958"/>
            <a:ext cx="165448"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84" name="TextBox 83"/>
          <p:cNvSpPr txBox="1">
            <a:spLocks/>
          </p:cNvSpPr>
          <p:nvPr/>
        </p:nvSpPr>
        <p:spPr>
          <a:xfrm>
            <a:off x="4850485" y="4683826"/>
            <a:ext cx="1541709" cy="246221"/>
          </a:xfrm>
          <a:prstGeom prst="rect">
            <a:avLst/>
          </a:prstGeom>
          <a:noFill/>
        </p:spPr>
        <p:txBody>
          <a:bodyPr wrap="square" lIns="0" tIns="0" rIns="0" bIns="0" rtlCol="0">
            <a:spAutoFit/>
          </a:bodyPr>
          <a:lstStyle/>
          <a:p>
            <a:pPr algn="ctr"/>
            <a:r>
              <a:rPr lang="en-US" sz="1600" b="1" dirty="0" smtClean="0">
                <a:solidFill>
                  <a:schemeClr val="bg1"/>
                </a:solidFill>
              </a:rPr>
              <a:t>Dummy Title</a:t>
            </a:r>
            <a:endParaRPr lang="en-US" sz="1600" b="1" dirty="0">
              <a:solidFill>
                <a:schemeClr val="bg1"/>
              </a:solidFill>
            </a:endParaRPr>
          </a:p>
        </p:txBody>
      </p:sp>
      <p:sp>
        <p:nvSpPr>
          <p:cNvPr id="80" name="TextBox 79"/>
          <p:cNvSpPr txBox="1">
            <a:spLocks/>
          </p:cNvSpPr>
          <p:nvPr/>
        </p:nvSpPr>
        <p:spPr>
          <a:xfrm>
            <a:off x="4850485" y="3235035"/>
            <a:ext cx="1541709" cy="654025"/>
          </a:xfrm>
          <a:prstGeom prst="rect">
            <a:avLst/>
          </a:prstGeom>
          <a:noFill/>
        </p:spPr>
        <p:txBody>
          <a:bodyPr wrap="square" lIns="0" tIns="0" rIns="0" bIns="0" rtlCol="0">
            <a:spAutoFit/>
          </a:bodyPr>
          <a:lstStyle/>
          <a:p>
            <a:pPr algn="ctr">
              <a:lnSpc>
                <a:spcPts val="1700"/>
              </a:lnSpc>
            </a:pPr>
            <a:r>
              <a:rPr lang="en-US" sz="1300" i="1" dirty="0">
                <a:solidFill>
                  <a:schemeClr val="bg1"/>
                </a:solidFill>
              </a:rPr>
              <a:t>All elements </a:t>
            </a:r>
          </a:p>
          <a:p>
            <a:pPr algn="ctr">
              <a:lnSpc>
                <a:spcPts val="1700"/>
              </a:lnSpc>
            </a:pPr>
            <a:r>
              <a:rPr lang="en-US" sz="1300" i="1" dirty="0">
                <a:solidFill>
                  <a:schemeClr val="bg1"/>
                </a:solidFill>
              </a:rPr>
              <a:t>on template are </a:t>
            </a:r>
          </a:p>
          <a:p>
            <a:pPr algn="ctr">
              <a:lnSpc>
                <a:spcPts val="1700"/>
              </a:lnSpc>
            </a:pPr>
            <a:r>
              <a:rPr lang="en-US" sz="1300" i="1" dirty="0">
                <a:solidFill>
                  <a:schemeClr val="accent4"/>
                </a:solidFill>
              </a:rPr>
              <a:t>fully editable.</a:t>
            </a:r>
          </a:p>
        </p:txBody>
      </p:sp>
      <p:sp>
        <p:nvSpPr>
          <p:cNvPr id="81" name="TextBox 80"/>
          <p:cNvSpPr txBox="1">
            <a:spLocks/>
          </p:cNvSpPr>
          <p:nvPr/>
        </p:nvSpPr>
        <p:spPr>
          <a:xfrm>
            <a:off x="5123617" y="1946563"/>
            <a:ext cx="900443" cy="246221"/>
          </a:xfrm>
          <a:prstGeom prst="rect">
            <a:avLst/>
          </a:prstGeom>
          <a:noFill/>
        </p:spPr>
        <p:txBody>
          <a:bodyPr wrap="square" lIns="0" tIns="0" rIns="0" bIns="0" rtlCol="0">
            <a:spAutoFit/>
          </a:bodyPr>
          <a:lstStyle/>
          <a:p>
            <a:pPr algn="ctr"/>
            <a:r>
              <a:rPr lang="en-US" sz="1600" b="1" dirty="0" smtClean="0">
                <a:solidFill>
                  <a:schemeClr val="tx2"/>
                </a:solidFill>
              </a:rPr>
              <a:t>Step.1</a:t>
            </a:r>
            <a:endParaRPr lang="en-US" sz="1600" b="1" dirty="0">
              <a:solidFill>
                <a:schemeClr val="tx2"/>
              </a:solidFill>
            </a:endParaRPr>
          </a:p>
        </p:txBody>
      </p:sp>
      <p:sp>
        <p:nvSpPr>
          <p:cNvPr id="90" name="TextBox 89"/>
          <p:cNvSpPr txBox="1">
            <a:spLocks/>
          </p:cNvSpPr>
          <p:nvPr/>
        </p:nvSpPr>
        <p:spPr>
          <a:xfrm>
            <a:off x="6949160" y="5107159"/>
            <a:ext cx="1541709" cy="1061509"/>
          </a:xfrm>
          <a:prstGeom prst="rect">
            <a:avLst/>
          </a:prstGeom>
          <a:noFill/>
        </p:spPr>
        <p:txBody>
          <a:bodyPr wrap="square" lIns="0" tIns="0" rIns="0" bIns="0" rtlCol="0">
            <a:spAutoFit/>
          </a:bodyPr>
          <a:lstStyle/>
          <a:p>
            <a:pPr algn="ctr">
              <a:lnSpc>
                <a:spcPts val="1400"/>
              </a:lnSpc>
            </a:pPr>
            <a:r>
              <a:rPr lang="en-US" sz="1000" dirty="0" err="1">
                <a:solidFill>
                  <a:schemeClr val="bg2"/>
                </a:solidFill>
              </a:rPr>
              <a:t>Aenean</a:t>
            </a:r>
            <a:r>
              <a:rPr lang="en-US" sz="1000" dirty="0">
                <a:solidFill>
                  <a:schemeClr val="bg2"/>
                </a:solidFill>
              </a:rPr>
              <a:t> </a:t>
            </a:r>
            <a:r>
              <a:rPr lang="en-US" sz="1000" dirty="0" err="1">
                <a:solidFill>
                  <a:schemeClr val="bg2"/>
                </a:solidFill>
              </a:rPr>
              <a:t>commodo</a:t>
            </a:r>
            <a:r>
              <a:rPr lang="en-US" sz="1000" dirty="0">
                <a:solidFill>
                  <a:schemeClr val="bg2"/>
                </a:solidFill>
              </a:rPr>
              <a:t> ligula </a:t>
            </a:r>
            <a:r>
              <a:rPr lang="en-US" sz="1000" dirty="0" err="1">
                <a:solidFill>
                  <a:schemeClr val="bg2"/>
                </a:solidFill>
              </a:rPr>
              <a:t>eget</a:t>
            </a:r>
            <a:r>
              <a:rPr lang="en-US" sz="1000" dirty="0">
                <a:solidFill>
                  <a:schemeClr val="bg2"/>
                </a:solidFill>
              </a:rPr>
              <a:t> dolor. </a:t>
            </a:r>
            <a:r>
              <a:rPr lang="en-US" sz="1000" dirty="0" err="1">
                <a:solidFill>
                  <a:schemeClr val="bg2"/>
                </a:solidFill>
              </a:rPr>
              <a:t>Gdenean</a:t>
            </a:r>
            <a:r>
              <a:rPr lang="en-US" sz="1000" dirty="0">
                <a:solidFill>
                  <a:schemeClr val="bg2"/>
                </a:solidFill>
              </a:rPr>
              <a:t> </a:t>
            </a:r>
            <a:r>
              <a:rPr lang="en-US" sz="1000" dirty="0" err="1">
                <a:solidFill>
                  <a:schemeClr val="bg2"/>
                </a:solidFill>
              </a:rPr>
              <a:t>massa</a:t>
            </a:r>
            <a:r>
              <a:rPr lang="en-US" sz="1000" dirty="0">
                <a:solidFill>
                  <a:schemeClr val="bg2"/>
                </a:solidFill>
              </a:rPr>
              <a:t> um </a:t>
            </a:r>
            <a:r>
              <a:rPr lang="en-US" sz="1000" dirty="0" err="1">
                <a:solidFill>
                  <a:schemeClr val="bg2"/>
                </a:solidFill>
              </a:rPr>
              <a:t>sociis</a:t>
            </a:r>
            <a:r>
              <a:rPr lang="en-US" sz="1000" dirty="0">
                <a:solidFill>
                  <a:schemeClr val="bg2"/>
                </a:solidFill>
              </a:rPr>
              <a:t> </a:t>
            </a:r>
            <a:r>
              <a:rPr lang="en-US" sz="1000" dirty="0" err="1">
                <a:solidFill>
                  <a:schemeClr val="bg2"/>
                </a:solidFill>
              </a:rPr>
              <a:t>natoque</a:t>
            </a:r>
            <a:r>
              <a:rPr lang="en-US" sz="1000" dirty="0">
                <a:solidFill>
                  <a:schemeClr val="bg2"/>
                </a:solidFill>
              </a:rPr>
              <a:t> </a:t>
            </a:r>
            <a:r>
              <a:rPr lang="en-US" sz="1000" dirty="0" err="1">
                <a:solidFill>
                  <a:schemeClr val="bg2"/>
                </a:solidFill>
              </a:rPr>
              <a:t>penatibus</a:t>
            </a:r>
            <a:r>
              <a:rPr lang="en-US" sz="1000" dirty="0">
                <a:solidFill>
                  <a:schemeClr val="bg2"/>
                </a:solidFill>
              </a:rPr>
              <a:t> et </a:t>
            </a:r>
            <a:r>
              <a:rPr lang="en-US" sz="1000" dirty="0" err="1">
                <a:solidFill>
                  <a:schemeClr val="bg2"/>
                </a:solidFill>
              </a:rPr>
              <a:t>magnis</a:t>
            </a:r>
            <a:r>
              <a:rPr lang="en-US" sz="1000" dirty="0">
                <a:solidFill>
                  <a:schemeClr val="bg2"/>
                </a:solidFill>
              </a:rPr>
              <a:t> dis parturient </a:t>
            </a:r>
            <a:r>
              <a:rPr lang="en-US" sz="1000" dirty="0" err="1">
                <a:solidFill>
                  <a:schemeClr val="bg2"/>
                </a:solidFill>
              </a:rPr>
              <a:t>montes</a:t>
            </a:r>
            <a:r>
              <a:rPr lang="en-US" sz="1000" dirty="0">
                <a:solidFill>
                  <a:schemeClr val="bg2"/>
                </a:solidFill>
              </a:rPr>
              <a:t>.</a:t>
            </a:r>
          </a:p>
        </p:txBody>
      </p:sp>
      <p:cxnSp>
        <p:nvCxnSpPr>
          <p:cNvPr id="91" name="Straight Connector 90"/>
          <p:cNvCxnSpPr/>
          <p:nvPr/>
        </p:nvCxnSpPr>
        <p:spPr>
          <a:xfrm>
            <a:off x="7637291" y="5030958"/>
            <a:ext cx="165448"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2" name="TextBox 91"/>
          <p:cNvSpPr txBox="1">
            <a:spLocks/>
          </p:cNvSpPr>
          <p:nvPr/>
        </p:nvSpPr>
        <p:spPr>
          <a:xfrm>
            <a:off x="6949160" y="4683826"/>
            <a:ext cx="1541709" cy="246221"/>
          </a:xfrm>
          <a:prstGeom prst="rect">
            <a:avLst/>
          </a:prstGeom>
          <a:noFill/>
        </p:spPr>
        <p:txBody>
          <a:bodyPr wrap="square" lIns="0" tIns="0" rIns="0" bIns="0" rtlCol="0">
            <a:spAutoFit/>
          </a:bodyPr>
          <a:lstStyle/>
          <a:p>
            <a:pPr algn="ctr"/>
            <a:r>
              <a:rPr lang="en-US" sz="1600" b="1" dirty="0" smtClean="0">
                <a:solidFill>
                  <a:schemeClr val="bg1"/>
                </a:solidFill>
              </a:rPr>
              <a:t>Dummy Title</a:t>
            </a:r>
            <a:endParaRPr lang="en-US" sz="1600" b="1" dirty="0">
              <a:solidFill>
                <a:schemeClr val="bg1"/>
              </a:solidFill>
            </a:endParaRPr>
          </a:p>
        </p:txBody>
      </p:sp>
      <p:sp>
        <p:nvSpPr>
          <p:cNvPr id="88" name="TextBox 87"/>
          <p:cNvSpPr txBox="1">
            <a:spLocks/>
          </p:cNvSpPr>
          <p:nvPr/>
        </p:nvSpPr>
        <p:spPr>
          <a:xfrm>
            <a:off x="6949160" y="3235035"/>
            <a:ext cx="1541709" cy="654025"/>
          </a:xfrm>
          <a:prstGeom prst="rect">
            <a:avLst/>
          </a:prstGeom>
          <a:noFill/>
        </p:spPr>
        <p:txBody>
          <a:bodyPr wrap="square" lIns="0" tIns="0" rIns="0" bIns="0" rtlCol="0">
            <a:spAutoFit/>
          </a:bodyPr>
          <a:lstStyle/>
          <a:p>
            <a:pPr algn="ctr">
              <a:lnSpc>
                <a:spcPts val="1700"/>
              </a:lnSpc>
            </a:pPr>
            <a:r>
              <a:rPr lang="en-US" sz="1300" i="1" dirty="0">
                <a:solidFill>
                  <a:schemeClr val="bg1"/>
                </a:solidFill>
              </a:rPr>
              <a:t>All elements </a:t>
            </a:r>
          </a:p>
          <a:p>
            <a:pPr algn="ctr">
              <a:lnSpc>
                <a:spcPts val="1700"/>
              </a:lnSpc>
            </a:pPr>
            <a:r>
              <a:rPr lang="en-US" sz="1300" i="1" dirty="0">
                <a:solidFill>
                  <a:schemeClr val="bg1"/>
                </a:solidFill>
              </a:rPr>
              <a:t>on template are </a:t>
            </a:r>
          </a:p>
          <a:p>
            <a:pPr algn="ctr">
              <a:lnSpc>
                <a:spcPts val="1700"/>
              </a:lnSpc>
            </a:pPr>
            <a:r>
              <a:rPr lang="en-US" sz="1300" i="1" dirty="0">
                <a:solidFill>
                  <a:schemeClr val="accent2"/>
                </a:solidFill>
              </a:rPr>
              <a:t>fully editable.</a:t>
            </a:r>
          </a:p>
        </p:txBody>
      </p:sp>
      <p:sp>
        <p:nvSpPr>
          <p:cNvPr id="89" name="TextBox 88"/>
          <p:cNvSpPr txBox="1">
            <a:spLocks/>
          </p:cNvSpPr>
          <p:nvPr/>
        </p:nvSpPr>
        <p:spPr>
          <a:xfrm>
            <a:off x="7222292" y="1946563"/>
            <a:ext cx="900443" cy="246221"/>
          </a:xfrm>
          <a:prstGeom prst="rect">
            <a:avLst/>
          </a:prstGeom>
          <a:noFill/>
        </p:spPr>
        <p:txBody>
          <a:bodyPr wrap="square" lIns="0" tIns="0" rIns="0" bIns="0" rtlCol="0">
            <a:spAutoFit/>
          </a:bodyPr>
          <a:lstStyle/>
          <a:p>
            <a:pPr algn="ctr"/>
            <a:r>
              <a:rPr lang="en-US" sz="1600" b="1" dirty="0" smtClean="0">
                <a:solidFill>
                  <a:schemeClr val="tx2"/>
                </a:solidFill>
              </a:rPr>
              <a:t>Step.1</a:t>
            </a:r>
            <a:endParaRPr lang="en-US" sz="1600" b="1" dirty="0">
              <a:solidFill>
                <a:schemeClr val="tx2"/>
              </a:solidFill>
            </a:endParaRPr>
          </a:p>
        </p:txBody>
      </p:sp>
    </p:spTree>
    <p:extLst>
      <p:ext uri="{BB962C8B-B14F-4D97-AF65-F5344CB8AC3E}">
        <p14:creationId xmlns:p14="http://schemas.microsoft.com/office/powerpoint/2010/main" val="798801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051301" y="2870200"/>
            <a:ext cx="1508125" cy="3041650"/>
            <a:chOff x="4051301" y="2870200"/>
            <a:chExt cx="1508125" cy="3041650"/>
          </a:xfrm>
          <a:solidFill>
            <a:schemeClr val="bg2">
              <a:alpha val="50000"/>
            </a:schemeClr>
          </a:solidFill>
        </p:grpSpPr>
        <p:grpSp>
          <p:nvGrpSpPr>
            <p:cNvPr id="25" name="Group 24"/>
            <p:cNvGrpSpPr/>
            <p:nvPr/>
          </p:nvGrpSpPr>
          <p:grpSpPr>
            <a:xfrm>
              <a:off x="4391026" y="2870200"/>
              <a:ext cx="1168400" cy="1546225"/>
              <a:chOff x="4391026" y="2870200"/>
              <a:chExt cx="1168400" cy="1546225"/>
            </a:xfrm>
            <a:grpFill/>
          </p:grpSpPr>
          <p:sp>
            <p:nvSpPr>
              <p:cNvPr id="100" name="Freeform 190"/>
              <p:cNvSpPr>
                <a:spLocks/>
              </p:cNvSpPr>
              <p:nvPr/>
            </p:nvSpPr>
            <p:spPr bwMode="auto">
              <a:xfrm>
                <a:off x="4537076" y="2870200"/>
                <a:ext cx="1022350" cy="1511300"/>
              </a:xfrm>
              <a:custGeom>
                <a:avLst/>
                <a:gdLst>
                  <a:gd name="T0" fmla="*/ 124 w 322"/>
                  <a:gd name="T1" fmla="*/ 0 h 476"/>
                  <a:gd name="T2" fmla="*/ 94 w 322"/>
                  <a:gd name="T3" fmla="*/ 17 h 476"/>
                  <a:gd name="T4" fmla="*/ 106 w 322"/>
                  <a:gd name="T5" fmla="*/ 65 h 476"/>
                  <a:gd name="T6" fmla="*/ 216 w 322"/>
                  <a:gd name="T7" fmla="*/ 326 h 476"/>
                  <a:gd name="T8" fmla="*/ 215 w 322"/>
                  <a:gd name="T9" fmla="*/ 328 h 476"/>
                  <a:gd name="T10" fmla="*/ 212 w 322"/>
                  <a:gd name="T11" fmla="*/ 330 h 476"/>
                  <a:gd name="T12" fmla="*/ 212 w 322"/>
                  <a:gd name="T13" fmla="*/ 330 h 476"/>
                  <a:gd name="T14" fmla="*/ 209 w 322"/>
                  <a:gd name="T15" fmla="*/ 327 h 476"/>
                  <a:gd name="T16" fmla="*/ 59 w 322"/>
                  <a:gd name="T17" fmla="*/ 64 h 476"/>
                  <a:gd name="T18" fmla="*/ 39 w 322"/>
                  <a:gd name="T19" fmla="*/ 59 h 476"/>
                  <a:gd name="T20" fmla="*/ 10 w 322"/>
                  <a:gd name="T21" fmla="*/ 74 h 476"/>
                  <a:gd name="T22" fmla="*/ 20 w 322"/>
                  <a:gd name="T23" fmla="*/ 123 h 476"/>
                  <a:gd name="T24" fmla="*/ 137 w 322"/>
                  <a:gd name="T25" fmla="*/ 436 h 476"/>
                  <a:gd name="T26" fmla="*/ 166 w 322"/>
                  <a:gd name="T27" fmla="*/ 476 h 476"/>
                  <a:gd name="T28" fmla="*/ 172 w 322"/>
                  <a:gd name="T29" fmla="*/ 476 h 476"/>
                  <a:gd name="T30" fmla="*/ 205 w 322"/>
                  <a:gd name="T31" fmla="*/ 451 h 476"/>
                  <a:gd name="T32" fmla="*/ 223 w 322"/>
                  <a:gd name="T33" fmla="*/ 439 h 476"/>
                  <a:gd name="T34" fmla="*/ 240 w 322"/>
                  <a:gd name="T35" fmla="*/ 447 h 476"/>
                  <a:gd name="T36" fmla="*/ 245 w 322"/>
                  <a:gd name="T37" fmla="*/ 447 h 476"/>
                  <a:gd name="T38" fmla="*/ 280 w 322"/>
                  <a:gd name="T39" fmla="*/ 417 h 476"/>
                  <a:gd name="T40" fmla="*/ 142 w 322"/>
                  <a:gd name="T41" fmla="*/ 5 h 476"/>
                  <a:gd name="T42" fmla="*/ 124 w 322"/>
                  <a:gd name="T43"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476">
                    <a:moveTo>
                      <a:pt x="124" y="0"/>
                    </a:moveTo>
                    <a:cubicBezTo>
                      <a:pt x="112" y="0"/>
                      <a:pt x="100" y="6"/>
                      <a:pt x="94" y="17"/>
                    </a:cubicBezTo>
                    <a:cubicBezTo>
                      <a:pt x="84" y="33"/>
                      <a:pt x="89" y="55"/>
                      <a:pt x="106" y="65"/>
                    </a:cubicBezTo>
                    <a:cubicBezTo>
                      <a:pt x="107" y="65"/>
                      <a:pt x="216" y="133"/>
                      <a:pt x="216" y="326"/>
                    </a:cubicBezTo>
                    <a:cubicBezTo>
                      <a:pt x="216" y="327"/>
                      <a:pt x="216" y="328"/>
                      <a:pt x="215" y="328"/>
                    </a:cubicBezTo>
                    <a:cubicBezTo>
                      <a:pt x="214" y="329"/>
                      <a:pt x="213" y="330"/>
                      <a:pt x="212" y="330"/>
                    </a:cubicBezTo>
                    <a:cubicBezTo>
                      <a:pt x="212" y="330"/>
                      <a:pt x="212" y="330"/>
                      <a:pt x="212" y="330"/>
                    </a:cubicBezTo>
                    <a:cubicBezTo>
                      <a:pt x="210" y="330"/>
                      <a:pt x="209" y="328"/>
                      <a:pt x="209" y="327"/>
                    </a:cubicBezTo>
                    <a:cubicBezTo>
                      <a:pt x="188" y="152"/>
                      <a:pt x="65" y="69"/>
                      <a:pt x="59" y="64"/>
                    </a:cubicBezTo>
                    <a:cubicBezTo>
                      <a:pt x="53" y="61"/>
                      <a:pt x="46" y="59"/>
                      <a:pt x="39" y="59"/>
                    </a:cubicBezTo>
                    <a:cubicBezTo>
                      <a:pt x="28" y="59"/>
                      <a:pt x="17" y="64"/>
                      <a:pt x="10" y="74"/>
                    </a:cubicBezTo>
                    <a:cubicBezTo>
                      <a:pt x="0" y="91"/>
                      <a:pt x="4" y="112"/>
                      <a:pt x="20" y="123"/>
                    </a:cubicBezTo>
                    <a:cubicBezTo>
                      <a:pt x="22" y="124"/>
                      <a:pt x="168" y="223"/>
                      <a:pt x="137" y="436"/>
                    </a:cubicBezTo>
                    <a:cubicBezTo>
                      <a:pt x="134" y="455"/>
                      <a:pt x="147" y="473"/>
                      <a:pt x="166" y="476"/>
                    </a:cubicBezTo>
                    <a:cubicBezTo>
                      <a:pt x="168" y="476"/>
                      <a:pt x="170" y="476"/>
                      <a:pt x="172" y="476"/>
                    </a:cubicBezTo>
                    <a:cubicBezTo>
                      <a:pt x="187" y="476"/>
                      <a:pt x="201" y="466"/>
                      <a:pt x="205" y="451"/>
                    </a:cubicBezTo>
                    <a:cubicBezTo>
                      <a:pt x="223" y="439"/>
                      <a:pt x="223" y="439"/>
                      <a:pt x="223" y="439"/>
                    </a:cubicBezTo>
                    <a:cubicBezTo>
                      <a:pt x="228" y="443"/>
                      <a:pt x="234" y="446"/>
                      <a:pt x="240" y="447"/>
                    </a:cubicBezTo>
                    <a:cubicBezTo>
                      <a:pt x="242" y="447"/>
                      <a:pt x="244" y="447"/>
                      <a:pt x="245" y="447"/>
                    </a:cubicBezTo>
                    <a:cubicBezTo>
                      <a:pt x="262" y="447"/>
                      <a:pt x="277" y="434"/>
                      <a:pt x="280" y="417"/>
                    </a:cubicBezTo>
                    <a:cubicBezTo>
                      <a:pt x="322" y="116"/>
                      <a:pt x="149" y="9"/>
                      <a:pt x="142" y="5"/>
                    </a:cubicBezTo>
                    <a:cubicBezTo>
                      <a:pt x="136" y="1"/>
                      <a:pt x="130" y="0"/>
                      <a:pt x="1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91"/>
              <p:cNvSpPr>
                <a:spLocks/>
              </p:cNvSpPr>
              <p:nvPr/>
            </p:nvSpPr>
            <p:spPr bwMode="auto">
              <a:xfrm>
                <a:off x="4391026" y="3352800"/>
                <a:ext cx="520700" cy="1063625"/>
              </a:xfrm>
              <a:custGeom>
                <a:avLst/>
                <a:gdLst>
                  <a:gd name="T0" fmla="*/ 40 w 164"/>
                  <a:gd name="T1" fmla="*/ 0 h 335"/>
                  <a:gd name="T2" fmla="*/ 12 w 164"/>
                  <a:gd name="T3" fmla="*/ 14 h 335"/>
                  <a:gd name="T4" fmla="*/ 18 w 164"/>
                  <a:gd name="T5" fmla="*/ 63 h 335"/>
                  <a:gd name="T6" fmla="*/ 39 w 164"/>
                  <a:gd name="T7" fmla="*/ 280 h 335"/>
                  <a:gd name="T8" fmla="*/ 47 w 164"/>
                  <a:gd name="T9" fmla="*/ 328 h 335"/>
                  <a:gd name="T10" fmla="*/ 68 w 164"/>
                  <a:gd name="T11" fmla="*/ 335 h 335"/>
                  <a:gd name="T12" fmla="*/ 96 w 164"/>
                  <a:gd name="T13" fmla="*/ 321 h 335"/>
                  <a:gd name="T14" fmla="*/ 128 w 164"/>
                  <a:gd name="T15" fmla="*/ 95 h 335"/>
                  <a:gd name="T16" fmla="*/ 61 w 164"/>
                  <a:gd name="T17" fmla="*/ 8 h 335"/>
                  <a:gd name="T18" fmla="*/ 40 w 164"/>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5">
                    <a:moveTo>
                      <a:pt x="40" y="0"/>
                    </a:moveTo>
                    <a:cubicBezTo>
                      <a:pt x="29" y="0"/>
                      <a:pt x="19" y="5"/>
                      <a:pt x="12" y="14"/>
                    </a:cubicBezTo>
                    <a:cubicBezTo>
                      <a:pt x="0" y="29"/>
                      <a:pt x="3" y="51"/>
                      <a:pt x="18" y="63"/>
                    </a:cubicBezTo>
                    <a:cubicBezTo>
                      <a:pt x="23" y="67"/>
                      <a:pt x="131" y="153"/>
                      <a:pt x="39" y="280"/>
                    </a:cubicBezTo>
                    <a:cubicBezTo>
                      <a:pt x="28" y="295"/>
                      <a:pt x="31" y="317"/>
                      <a:pt x="47" y="328"/>
                    </a:cubicBezTo>
                    <a:cubicBezTo>
                      <a:pt x="53" y="333"/>
                      <a:pt x="60" y="335"/>
                      <a:pt x="68" y="335"/>
                    </a:cubicBezTo>
                    <a:cubicBezTo>
                      <a:pt x="78" y="335"/>
                      <a:pt x="89" y="330"/>
                      <a:pt x="96" y="321"/>
                    </a:cubicBezTo>
                    <a:cubicBezTo>
                      <a:pt x="164" y="227"/>
                      <a:pt x="151" y="146"/>
                      <a:pt x="128" y="95"/>
                    </a:cubicBezTo>
                    <a:cubicBezTo>
                      <a:pt x="103" y="41"/>
                      <a:pt x="63" y="9"/>
                      <a:pt x="61" y="8"/>
                    </a:cubicBezTo>
                    <a:cubicBezTo>
                      <a:pt x="55" y="3"/>
                      <a:pt x="47" y="0"/>
                      <a:pt x="4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p:cNvGrpSpPr/>
            <p:nvPr/>
          </p:nvGrpSpPr>
          <p:grpSpPr>
            <a:xfrm>
              <a:off x="4051301" y="5267325"/>
              <a:ext cx="1041400" cy="644525"/>
              <a:chOff x="4051301" y="5267325"/>
              <a:chExt cx="1041400" cy="644525"/>
            </a:xfrm>
            <a:grpFill/>
          </p:grpSpPr>
          <p:sp>
            <p:nvSpPr>
              <p:cNvPr id="103" name="Freeform 193"/>
              <p:cNvSpPr>
                <a:spLocks/>
              </p:cNvSpPr>
              <p:nvPr/>
            </p:nvSpPr>
            <p:spPr bwMode="auto">
              <a:xfrm>
                <a:off x="4051301" y="5267325"/>
                <a:ext cx="1041400" cy="149225"/>
              </a:xfrm>
              <a:custGeom>
                <a:avLst/>
                <a:gdLst>
                  <a:gd name="T0" fmla="*/ 305 w 328"/>
                  <a:gd name="T1" fmla="*/ 0 h 47"/>
                  <a:gd name="T2" fmla="*/ 23 w 328"/>
                  <a:gd name="T3" fmla="*/ 0 h 47"/>
                  <a:gd name="T4" fmla="*/ 0 w 328"/>
                  <a:gd name="T5" fmla="*/ 23 h 47"/>
                  <a:gd name="T6" fmla="*/ 23 w 328"/>
                  <a:gd name="T7" fmla="*/ 47 h 47"/>
                  <a:gd name="T8" fmla="*/ 305 w 328"/>
                  <a:gd name="T9" fmla="*/ 47 h 47"/>
                  <a:gd name="T10" fmla="*/ 328 w 328"/>
                  <a:gd name="T11" fmla="*/ 23 h 47"/>
                  <a:gd name="T12" fmla="*/ 305 w 32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28" h="47">
                    <a:moveTo>
                      <a:pt x="305" y="0"/>
                    </a:moveTo>
                    <a:cubicBezTo>
                      <a:pt x="23" y="0"/>
                      <a:pt x="23" y="0"/>
                      <a:pt x="23" y="0"/>
                    </a:cubicBezTo>
                    <a:cubicBezTo>
                      <a:pt x="10" y="0"/>
                      <a:pt x="0" y="11"/>
                      <a:pt x="0" y="23"/>
                    </a:cubicBezTo>
                    <a:cubicBezTo>
                      <a:pt x="0" y="36"/>
                      <a:pt x="10" y="47"/>
                      <a:pt x="23" y="47"/>
                    </a:cubicBezTo>
                    <a:cubicBezTo>
                      <a:pt x="305" y="47"/>
                      <a:pt x="305" y="47"/>
                      <a:pt x="305" y="47"/>
                    </a:cubicBezTo>
                    <a:cubicBezTo>
                      <a:pt x="318" y="47"/>
                      <a:pt x="328" y="36"/>
                      <a:pt x="328" y="23"/>
                    </a:cubicBezTo>
                    <a:cubicBezTo>
                      <a:pt x="328" y="11"/>
                      <a:pt x="318" y="0"/>
                      <a:pt x="3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94"/>
              <p:cNvSpPr>
                <a:spLocks/>
              </p:cNvSpPr>
              <p:nvPr/>
            </p:nvSpPr>
            <p:spPr bwMode="auto">
              <a:xfrm>
                <a:off x="4051301" y="5514975"/>
                <a:ext cx="1041400" cy="149225"/>
              </a:xfrm>
              <a:custGeom>
                <a:avLst/>
                <a:gdLst>
                  <a:gd name="T0" fmla="*/ 305 w 328"/>
                  <a:gd name="T1" fmla="*/ 0 h 47"/>
                  <a:gd name="T2" fmla="*/ 23 w 328"/>
                  <a:gd name="T3" fmla="*/ 0 h 47"/>
                  <a:gd name="T4" fmla="*/ 0 w 328"/>
                  <a:gd name="T5" fmla="*/ 24 h 47"/>
                  <a:gd name="T6" fmla="*/ 23 w 328"/>
                  <a:gd name="T7" fmla="*/ 47 h 47"/>
                  <a:gd name="T8" fmla="*/ 305 w 328"/>
                  <a:gd name="T9" fmla="*/ 47 h 47"/>
                  <a:gd name="T10" fmla="*/ 328 w 328"/>
                  <a:gd name="T11" fmla="*/ 24 h 47"/>
                  <a:gd name="T12" fmla="*/ 305 w 32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28" h="47">
                    <a:moveTo>
                      <a:pt x="305" y="0"/>
                    </a:moveTo>
                    <a:cubicBezTo>
                      <a:pt x="23" y="0"/>
                      <a:pt x="23" y="0"/>
                      <a:pt x="23" y="0"/>
                    </a:cubicBezTo>
                    <a:cubicBezTo>
                      <a:pt x="10" y="0"/>
                      <a:pt x="0" y="11"/>
                      <a:pt x="0" y="24"/>
                    </a:cubicBezTo>
                    <a:cubicBezTo>
                      <a:pt x="0" y="37"/>
                      <a:pt x="10" y="47"/>
                      <a:pt x="23" y="47"/>
                    </a:cubicBezTo>
                    <a:cubicBezTo>
                      <a:pt x="305" y="47"/>
                      <a:pt x="305" y="47"/>
                      <a:pt x="305" y="47"/>
                    </a:cubicBezTo>
                    <a:cubicBezTo>
                      <a:pt x="318" y="47"/>
                      <a:pt x="328" y="37"/>
                      <a:pt x="328" y="24"/>
                    </a:cubicBezTo>
                    <a:cubicBezTo>
                      <a:pt x="328" y="11"/>
                      <a:pt x="318" y="0"/>
                      <a:pt x="3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95"/>
              <p:cNvSpPr>
                <a:spLocks/>
              </p:cNvSpPr>
              <p:nvPr/>
            </p:nvSpPr>
            <p:spPr bwMode="auto">
              <a:xfrm>
                <a:off x="4289426" y="5765800"/>
                <a:ext cx="565150" cy="146050"/>
              </a:xfrm>
              <a:custGeom>
                <a:avLst/>
                <a:gdLst>
                  <a:gd name="T0" fmla="*/ 155 w 178"/>
                  <a:gd name="T1" fmla="*/ 0 h 46"/>
                  <a:gd name="T2" fmla="*/ 23 w 178"/>
                  <a:gd name="T3" fmla="*/ 0 h 46"/>
                  <a:gd name="T4" fmla="*/ 0 w 178"/>
                  <a:gd name="T5" fmla="*/ 23 h 46"/>
                  <a:gd name="T6" fmla="*/ 23 w 178"/>
                  <a:gd name="T7" fmla="*/ 46 h 46"/>
                  <a:gd name="T8" fmla="*/ 155 w 178"/>
                  <a:gd name="T9" fmla="*/ 46 h 46"/>
                  <a:gd name="T10" fmla="*/ 178 w 178"/>
                  <a:gd name="T11" fmla="*/ 23 h 46"/>
                  <a:gd name="T12" fmla="*/ 155 w 178"/>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78" h="46">
                    <a:moveTo>
                      <a:pt x="155" y="0"/>
                    </a:moveTo>
                    <a:cubicBezTo>
                      <a:pt x="23" y="0"/>
                      <a:pt x="23" y="0"/>
                      <a:pt x="23" y="0"/>
                    </a:cubicBezTo>
                    <a:cubicBezTo>
                      <a:pt x="10" y="0"/>
                      <a:pt x="0" y="10"/>
                      <a:pt x="0" y="23"/>
                    </a:cubicBezTo>
                    <a:cubicBezTo>
                      <a:pt x="0" y="36"/>
                      <a:pt x="10" y="46"/>
                      <a:pt x="23" y="46"/>
                    </a:cubicBezTo>
                    <a:cubicBezTo>
                      <a:pt x="155" y="46"/>
                      <a:pt x="155" y="46"/>
                      <a:pt x="155" y="46"/>
                    </a:cubicBezTo>
                    <a:cubicBezTo>
                      <a:pt x="168" y="46"/>
                      <a:pt x="178" y="36"/>
                      <a:pt x="178" y="23"/>
                    </a:cubicBezTo>
                    <a:cubicBezTo>
                      <a:pt x="178" y="10"/>
                      <a:pt x="168" y="0"/>
                      <a:pt x="1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4" name="Line 6"/>
          <p:cNvSpPr>
            <a:spLocks noChangeShapeType="1"/>
          </p:cNvSpPr>
          <p:nvPr/>
        </p:nvSpPr>
        <p:spPr bwMode="auto">
          <a:xfrm>
            <a:off x="649288" y="2390775"/>
            <a:ext cx="2665413"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8"/>
          <p:cNvSpPr>
            <a:spLocks noChangeShapeType="1"/>
          </p:cNvSpPr>
          <p:nvPr/>
        </p:nvSpPr>
        <p:spPr bwMode="auto">
          <a:xfrm flipH="1">
            <a:off x="5829301" y="2390775"/>
            <a:ext cx="2665413"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Bulb Hand </a:t>
            </a:r>
            <a:r>
              <a:rPr lang="en-US" err="1"/>
              <a:t>Infographic</a:t>
            </a:r>
            <a:endParaRPr lang="en-US"/>
          </a:p>
        </p:txBody>
      </p:sp>
      <p:sp>
        <p:nvSpPr>
          <p:cNvPr id="4" name="Footer Placeholder 3"/>
          <p:cNvSpPr>
            <a:spLocks noGrp="1"/>
          </p:cNvSpPr>
          <p:nvPr>
            <p:ph type="ftr" sz="quarter" idx="11"/>
          </p:nvPr>
        </p:nvSpPr>
        <p:spPr/>
        <p:txBody>
          <a:bodyPr/>
          <a:lstStyle/>
          <a:p>
            <a:r>
              <a:rPr lang="en-US" smtClean="0"/>
              <a:t>Converting your business from Good to Great.</a:t>
            </a:r>
            <a:endParaRPr lang="en-US"/>
          </a:p>
        </p:txBody>
      </p:sp>
      <p:sp>
        <p:nvSpPr>
          <p:cNvPr id="5" name="Slide Number Placeholder 4"/>
          <p:cNvSpPr>
            <a:spLocks noGrp="1"/>
          </p:cNvSpPr>
          <p:nvPr>
            <p:ph type="sldNum" sz="quarter" idx="12"/>
          </p:nvPr>
        </p:nvSpPr>
        <p:spPr/>
        <p:txBody>
          <a:bodyPr/>
          <a:lstStyle/>
          <a:p>
            <a:fld id="{8409FBBB-C588-4B8D-A7FF-E25C81CC24C8}" type="slidenum">
              <a:rPr lang="en-US" smtClean="0"/>
              <a:t>15</a:t>
            </a:fld>
            <a:endParaRPr lang="en-US"/>
          </a:p>
        </p:txBody>
      </p:sp>
      <p:sp>
        <p:nvSpPr>
          <p:cNvPr id="3" name="Text Placeholder 2"/>
          <p:cNvSpPr>
            <a:spLocks noGrp="1"/>
          </p:cNvSpPr>
          <p:nvPr>
            <p:ph type="body" sz="quarter" idx="13"/>
          </p:nvPr>
        </p:nvSpPr>
        <p:spPr/>
        <p:txBody>
          <a:bodyPr>
            <a:normAutofit/>
          </a:bodyPr>
          <a:lstStyle/>
          <a:p>
            <a:r>
              <a:rPr lang="en-US" dirty="0"/>
              <a:t>A wonderful serenity has taken possession of my entire soul.</a:t>
            </a:r>
          </a:p>
        </p:txBody>
      </p:sp>
      <p:sp>
        <p:nvSpPr>
          <p:cNvPr id="36" name="TextBox 35"/>
          <p:cNvSpPr txBox="1"/>
          <p:nvPr/>
        </p:nvSpPr>
        <p:spPr>
          <a:xfrm>
            <a:off x="611188" y="2489200"/>
            <a:ext cx="2377545" cy="522900"/>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on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 dis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a:t>
            </a:r>
            <a:endParaRPr lang="en-US" sz="1000">
              <a:solidFill>
                <a:schemeClr val="bg2"/>
              </a:solidFill>
            </a:endParaRPr>
          </a:p>
        </p:txBody>
      </p:sp>
      <p:sp>
        <p:nvSpPr>
          <p:cNvPr id="37" name="TextBox 36"/>
          <p:cNvSpPr txBox="1"/>
          <p:nvPr/>
        </p:nvSpPr>
        <p:spPr>
          <a:xfrm>
            <a:off x="923926" y="2057397"/>
            <a:ext cx="1452562" cy="246221"/>
          </a:xfrm>
          <a:prstGeom prst="rect">
            <a:avLst/>
          </a:prstGeom>
          <a:noFill/>
        </p:spPr>
        <p:txBody>
          <a:bodyPr wrap="square" lIns="0" tIns="0" rIns="0" bIns="0" rtlCol="0">
            <a:spAutoFit/>
          </a:bodyPr>
          <a:lstStyle/>
          <a:p>
            <a:r>
              <a:rPr lang="en-US" sz="1600" b="1" smtClean="0">
                <a:solidFill>
                  <a:schemeClr val="bg1"/>
                </a:solidFill>
              </a:rPr>
              <a:t>Strengths</a:t>
            </a:r>
            <a:endParaRPr lang="en-US" sz="1600" b="1">
              <a:solidFill>
                <a:schemeClr val="bg1"/>
              </a:solidFill>
            </a:endParaRPr>
          </a:p>
        </p:txBody>
      </p:sp>
      <p:sp>
        <p:nvSpPr>
          <p:cNvPr id="39" name="TextBox 38"/>
          <p:cNvSpPr txBox="1"/>
          <p:nvPr/>
        </p:nvSpPr>
        <p:spPr>
          <a:xfrm>
            <a:off x="611560" y="2026619"/>
            <a:ext cx="201648" cy="307777"/>
          </a:xfrm>
          <a:prstGeom prst="rect">
            <a:avLst/>
          </a:prstGeom>
          <a:noFill/>
        </p:spPr>
        <p:txBody>
          <a:bodyPr wrap="square" lIns="0" tIns="0" rIns="0" bIns="0" rtlCol="0">
            <a:spAutoFit/>
          </a:bodyPr>
          <a:lstStyle/>
          <a:p>
            <a:pPr algn="ctr"/>
            <a:r>
              <a:rPr lang="en-US" sz="2000" b="1" smtClean="0">
                <a:solidFill>
                  <a:schemeClr val="accent1"/>
                </a:solidFill>
              </a:rPr>
              <a:t>2</a:t>
            </a:r>
            <a:endParaRPr lang="en-US" sz="2000" b="1">
              <a:solidFill>
                <a:schemeClr val="accent1"/>
              </a:solidFill>
            </a:endParaRPr>
          </a:p>
        </p:txBody>
      </p:sp>
      <p:sp>
        <p:nvSpPr>
          <p:cNvPr id="50" name="Line 23"/>
          <p:cNvSpPr>
            <a:spLocks noChangeShapeType="1"/>
          </p:cNvSpPr>
          <p:nvPr/>
        </p:nvSpPr>
        <p:spPr bwMode="auto">
          <a:xfrm flipH="1">
            <a:off x="621896" y="2390775"/>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TextBox 179"/>
          <p:cNvSpPr txBox="1">
            <a:spLocks/>
          </p:cNvSpPr>
          <p:nvPr/>
        </p:nvSpPr>
        <p:spPr>
          <a:xfrm flipH="1">
            <a:off x="6155268" y="2489200"/>
            <a:ext cx="2377545" cy="538609"/>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on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 dis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a:t>
            </a:r>
            <a:endParaRPr lang="en-US" sz="1000">
              <a:solidFill>
                <a:schemeClr val="bg2"/>
              </a:solidFill>
            </a:endParaRPr>
          </a:p>
        </p:txBody>
      </p:sp>
      <p:sp>
        <p:nvSpPr>
          <p:cNvPr id="181" name="TextBox 180"/>
          <p:cNvSpPr txBox="1"/>
          <p:nvPr/>
        </p:nvSpPr>
        <p:spPr>
          <a:xfrm flipH="1">
            <a:off x="6767513" y="2057397"/>
            <a:ext cx="1452562" cy="246221"/>
          </a:xfrm>
          <a:prstGeom prst="rect">
            <a:avLst/>
          </a:prstGeom>
          <a:noFill/>
        </p:spPr>
        <p:txBody>
          <a:bodyPr wrap="square" lIns="0" tIns="0" rIns="0" bIns="0" rtlCol="0">
            <a:spAutoFit/>
          </a:bodyPr>
          <a:lstStyle/>
          <a:p>
            <a:pPr algn="r"/>
            <a:r>
              <a:rPr lang="en-US" sz="1600" b="1" smtClean="0">
                <a:solidFill>
                  <a:schemeClr val="bg1"/>
                </a:solidFill>
              </a:rPr>
              <a:t>Threats</a:t>
            </a:r>
            <a:endParaRPr lang="en-US" sz="1600" b="1">
              <a:solidFill>
                <a:schemeClr val="bg1"/>
              </a:solidFill>
            </a:endParaRPr>
          </a:p>
        </p:txBody>
      </p:sp>
      <p:sp>
        <p:nvSpPr>
          <p:cNvPr id="183" name="TextBox 182"/>
          <p:cNvSpPr txBox="1"/>
          <p:nvPr/>
        </p:nvSpPr>
        <p:spPr>
          <a:xfrm flipH="1">
            <a:off x="8330793" y="2026619"/>
            <a:ext cx="201648" cy="307777"/>
          </a:xfrm>
          <a:prstGeom prst="rect">
            <a:avLst/>
          </a:prstGeom>
          <a:noFill/>
        </p:spPr>
        <p:txBody>
          <a:bodyPr wrap="square" lIns="0" tIns="0" rIns="0" bIns="0" rtlCol="0">
            <a:spAutoFit/>
          </a:bodyPr>
          <a:lstStyle/>
          <a:p>
            <a:pPr algn="ctr"/>
            <a:r>
              <a:rPr lang="en-US" sz="2000" b="1" smtClean="0">
                <a:solidFill>
                  <a:schemeClr val="accent4"/>
                </a:solidFill>
              </a:rPr>
              <a:t>3</a:t>
            </a:r>
            <a:endParaRPr lang="en-US" sz="2000" b="1">
              <a:solidFill>
                <a:schemeClr val="accent4"/>
              </a:solidFill>
            </a:endParaRPr>
          </a:p>
        </p:txBody>
      </p:sp>
      <p:sp>
        <p:nvSpPr>
          <p:cNvPr id="184" name="Line 23"/>
          <p:cNvSpPr>
            <a:spLocks noChangeShapeType="1"/>
          </p:cNvSpPr>
          <p:nvPr/>
        </p:nvSpPr>
        <p:spPr bwMode="auto">
          <a:xfrm>
            <a:off x="8341130" y="239077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TextBox 187"/>
          <p:cNvSpPr txBox="1"/>
          <p:nvPr/>
        </p:nvSpPr>
        <p:spPr>
          <a:xfrm>
            <a:off x="611188" y="5240867"/>
            <a:ext cx="2377545" cy="522900"/>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on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 dis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a:t>
            </a:r>
            <a:endParaRPr lang="en-US" sz="1000">
              <a:solidFill>
                <a:schemeClr val="bg2"/>
              </a:solidFill>
            </a:endParaRPr>
          </a:p>
        </p:txBody>
      </p:sp>
      <p:sp>
        <p:nvSpPr>
          <p:cNvPr id="189" name="TextBox 188"/>
          <p:cNvSpPr txBox="1"/>
          <p:nvPr/>
        </p:nvSpPr>
        <p:spPr>
          <a:xfrm>
            <a:off x="923926" y="4809064"/>
            <a:ext cx="1452562" cy="246221"/>
          </a:xfrm>
          <a:prstGeom prst="rect">
            <a:avLst/>
          </a:prstGeom>
          <a:noFill/>
        </p:spPr>
        <p:txBody>
          <a:bodyPr wrap="square" lIns="0" tIns="0" rIns="0" bIns="0" rtlCol="0">
            <a:spAutoFit/>
          </a:bodyPr>
          <a:lstStyle/>
          <a:p>
            <a:r>
              <a:rPr lang="en-US" sz="1600" b="1" smtClean="0">
                <a:solidFill>
                  <a:schemeClr val="bg1"/>
                </a:solidFill>
              </a:rPr>
              <a:t>Weaknesses</a:t>
            </a:r>
            <a:endParaRPr lang="en-US" sz="1600" b="1">
              <a:solidFill>
                <a:schemeClr val="bg1"/>
              </a:solidFill>
            </a:endParaRPr>
          </a:p>
        </p:txBody>
      </p:sp>
      <p:sp>
        <p:nvSpPr>
          <p:cNvPr id="191" name="TextBox 190"/>
          <p:cNvSpPr txBox="1"/>
          <p:nvPr/>
        </p:nvSpPr>
        <p:spPr>
          <a:xfrm>
            <a:off x="611560" y="4778286"/>
            <a:ext cx="201648" cy="307777"/>
          </a:xfrm>
          <a:prstGeom prst="rect">
            <a:avLst/>
          </a:prstGeom>
          <a:noFill/>
        </p:spPr>
        <p:txBody>
          <a:bodyPr wrap="square" lIns="0" tIns="0" rIns="0" bIns="0" rtlCol="0">
            <a:spAutoFit/>
          </a:bodyPr>
          <a:lstStyle/>
          <a:p>
            <a:pPr algn="ctr"/>
            <a:r>
              <a:rPr lang="en-US" sz="2000" b="1" smtClean="0">
                <a:solidFill>
                  <a:schemeClr val="accent2"/>
                </a:solidFill>
              </a:rPr>
              <a:t>1</a:t>
            </a:r>
            <a:endParaRPr lang="en-US" sz="2000" b="1">
              <a:solidFill>
                <a:schemeClr val="accent2"/>
              </a:solidFill>
            </a:endParaRPr>
          </a:p>
        </p:txBody>
      </p:sp>
      <p:sp>
        <p:nvSpPr>
          <p:cNvPr id="192" name="Line 23"/>
          <p:cNvSpPr>
            <a:spLocks noChangeShapeType="1"/>
          </p:cNvSpPr>
          <p:nvPr/>
        </p:nvSpPr>
        <p:spPr bwMode="auto">
          <a:xfrm flipH="1">
            <a:off x="621896" y="5142442"/>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TextBox 193"/>
          <p:cNvSpPr txBox="1">
            <a:spLocks/>
          </p:cNvSpPr>
          <p:nvPr/>
        </p:nvSpPr>
        <p:spPr>
          <a:xfrm flipH="1">
            <a:off x="6155268" y="5240867"/>
            <a:ext cx="2377545" cy="538609"/>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on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 dis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a:t>
            </a:r>
            <a:endParaRPr lang="en-US" sz="1000">
              <a:solidFill>
                <a:schemeClr val="bg2"/>
              </a:solidFill>
            </a:endParaRPr>
          </a:p>
        </p:txBody>
      </p:sp>
      <p:sp>
        <p:nvSpPr>
          <p:cNvPr id="195" name="TextBox 194"/>
          <p:cNvSpPr txBox="1"/>
          <p:nvPr/>
        </p:nvSpPr>
        <p:spPr>
          <a:xfrm flipH="1">
            <a:off x="6767513" y="4809064"/>
            <a:ext cx="1452562" cy="246221"/>
          </a:xfrm>
          <a:prstGeom prst="rect">
            <a:avLst/>
          </a:prstGeom>
          <a:noFill/>
        </p:spPr>
        <p:txBody>
          <a:bodyPr wrap="square" lIns="0" tIns="0" rIns="0" bIns="0" rtlCol="0">
            <a:spAutoFit/>
          </a:bodyPr>
          <a:lstStyle/>
          <a:p>
            <a:pPr algn="r"/>
            <a:r>
              <a:rPr lang="en-US" sz="1600" b="1" smtClean="0">
                <a:solidFill>
                  <a:schemeClr val="bg1"/>
                </a:solidFill>
              </a:rPr>
              <a:t>opportunities</a:t>
            </a:r>
            <a:endParaRPr lang="en-US" sz="1600" b="1">
              <a:solidFill>
                <a:schemeClr val="bg1"/>
              </a:solidFill>
            </a:endParaRPr>
          </a:p>
        </p:txBody>
      </p:sp>
      <p:sp>
        <p:nvSpPr>
          <p:cNvPr id="197" name="TextBox 196"/>
          <p:cNvSpPr txBox="1"/>
          <p:nvPr/>
        </p:nvSpPr>
        <p:spPr>
          <a:xfrm flipH="1">
            <a:off x="8330793" y="4778286"/>
            <a:ext cx="201648" cy="307777"/>
          </a:xfrm>
          <a:prstGeom prst="rect">
            <a:avLst/>
          </a:prstGeom>
          <a:noFill/>
        </p:spPr>
        <p:txBody>
          <a:bodyPr wrap="square" lIns="0" tIns="0" rIns="0" bIns="0" rtlCol="0">
            <a:spAutoFit/>
          </a:bodyPr>
          <a:lstStyle/>
          <a:p>
            <a:pPr algn="ctr"/>
            <a:r>
              <a:rPr lang="en-US" sz="2000" b="1" smtClean="0">
                <a:solidFill>
                  <a:schemeClr val="accent3"/>
                </a:solidFill>
              </a:rPr>
              <a:t>4</a:t>
            </a:r>
            <a:endParaRPr lang="en-US" sz="2000" b="1">
              <a:solidFill>
                <a:schemeClr val="accent3"/>
              </a:solidFill>
            </a:endParaRPr>
          </a:p>
        </p:txBody>
      </p:sp>
      <p:sp>
        <p:nvSpPr>
          <p:cNvPr id="198" name="Line 23"/>
          <p:cNvSpPr>
            <a:spLocks noChangeShapeType="1"/>
          </p:cNvSpPr>
          <p:nvPr/>
        </p:nvSpPr>
        <p:spPr bwMode="auto">
          <a:xfrm>
            <a:off x="8341130" y="514244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7"/>
          <p:cNvSpPr>
            <a:spLocks/>
          </p:cNvSpPr>
          <p:nvPr/>
        </p:nvSpPr>
        <p:spPr bwMode="auto">
          <a:xfrm>
            <a:off x="649288" y="4548717"/>
            <a:ext cx="2449513" cy="593725"/>
          </a:xfrm>
          <a:custGeom>
            <a:avLst/>
            <a:gdLst>
              <a:gd name="T0" fmla="*/ 0 w 772"/>
              <a:gd name="T1" fmla="*/ 187 h 187"/>
              <a:gd name="T2" fmla="*/ 715 w 772"/>
              <a:gd name="T3" fmla="*/ 187 h 187"/>
              <a:gd name="T4" fmla="*/ 772 w 772"/>
              <a:gd name="T5" fmla="*/ 131 h 187"/>
              <a:gd name="T6" fmla="*/ 772 w 772"/>
              <a:gd name="T7" fmla="*/ 0 h 187"/>
            </a:gdLst>
            <a:ahLst/>
            <a:cxnLst>
              <a:cxn ang="0">
                <a:pos x="T0" y="T1"/>
              </a:cxn>
              <a:cxn ang="0">
                <a:pos x="T2" y="T3"/>
              </a:cxn>
              <a:cxn ang="0">
                <a:pos x="T4" y="T5"/>
              </a:cxn>
              <a:cxn ang="0">
                <a:pos x="T6" y="T7"/>
              </a:cxn>
            </a:cxnLst>
            <a:rect l="0" t="0" r="r" b="b"/>
            <a:pathLst>
              <a:path w="772" h="187">
                <a:moveTo>
                  <a:pt x="0" y="187"/>
                </a:moveTo>
                <a:cubicBezTo>
                  <a:pt x="715" y="187"/>
                  <a:pt x="715" y="187"/>
                  <a:pt x="715" y="187"/>
                </a:cubicBezTo>
                <a:cubicBezTo>
                  <a:pt x="747" y="187"/>
                  <a:pt x="772" y="162"/>
                  <a:pt x="772" y="131"/>
                </a:cubicBezTo>
                <a:cubicBezTo>
                  <a:pt x="772" y="0"/>
                  <a:pt x="772" y="0"/>
                  <a:pt x="772" y="0"/>
                </a:cubicBez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
          <p:cNvSpPr>
            <a:spLocks/>
          </p:cNvSpPr>
          <p:nvPr/>
        </p:nvSpPr>
        <p:spPr bwMode="auto">
          <a:xfrm>
            <a:off x="6045201" y="4548717"/>
            <a:ext cx="2449513" cy="593725"/>
          </a:xfrm>
          <a:custGeom>
            <a:avLst/>
            <a:gdLst>
              <a:gd name="T0" fmla="*/ 772 w 772"/>
              <a:gd name="T1" fmla="*/ 187 h 187"/>
              <a:gd name="T2" fmla="*/ 57 w 772"/>
              <a:gd name="T3" fmla="*/ 187 h 187"/>
              <a:gd name="T4" fmla="*/ 0 w 772"/>
              <a:gd name="T5" fmla="*/ 131 h 187"/>
              <a:gd name="T6" fmla="*/ 0 w 772"/>
              <a:gd name="T7" fmla="*/ 0 h 187"/>
            </a:gdLst>
            <a:ahLst/>
            <a:cxnLst>
              <a:cxn ang="0">
                <a:pos x="T0" y="T1"/>
              </a:cxn>
              <a:cxn ang="0">
                <a:pos x="T2" y="T3"/>
              </a:cxn>
              <a:cxn ang="0">
                <a:pos x="T4" y="T5"/>
              </a:cxn>
              <a:cxn ang="0">
                <a:pos x="T6" y="T7"/>
              </a:cxn>
            </a:cxnLst>
            <a:rect l="0" t="0" r="r" b="b"/>
            <a:pathLst>
              <a:path w="772" h="187">
                <a:moveTo>
                  <a:pt x="772" y="187"/>
                </a:moveTo>
                <a:cubicBezTo>
                  <a:pt x="57" y="187"/>
                  <a:pt x="57" y="187"/>
                  <a:pt x="57" y="187"/>
                </a:cubicBezTo>
                <a:cubicBezTo>
                  <a:pt x="25" y="187"/>
                  <a:pt x="0" y="162"/>
                  <a:pt x="0" y="131"/>
                </a:cubicBezTo>
                <a:cubicBezTo>
                  <a:pt x="0" y="0"/>
                  <a:pt x="0" y="0"/>
                  <a:pt x="0" y="0"/>
                </a:cubicBez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189"/>
          <p:cNvSpPr>
            <a:spLocks/>
          </p:cNvSpPr>
          <p:nvPr/>
        </p:nvSpPr>
        <p:spPr bwMode="auto">
          <a:xfrm>
            <a:off x="3400426" y="2368550"/>
            <a:ext cx="1866900" cy="2241550"/>
          </a:xfrm>
          <a:custGeom>
            <a:avLst/>
            <a:gdLst>
              <a:gd name="T0" fmla="*/ 183 w 588"/>
              <a:gd name="T1" fmla="*/ 706 h 706"/>
              <a:gd name="T2" fmla="*/ 166 w 588"/>
              <a:gd name="T3" fmla="*/ 701 h 706"/>
              <a:gd name="T4" fmla="*/ 18 w 588"/>
              <a:gd name="T5" fmla="*/ 472 h 706"/>
              <a:gd name="T6" fmla="*/ 74 w 588"/>
              <a:gd name="T7" fmla="*/ 204 h 706"/>
              <a:gd name="T8" fmla="*/ 571 w 588"/>
              <a:gd name="T9" fmla="*/ 112 h 706"/>
              <a:gd name="T10" fmla="*/ 579 w 588"/>
              <a:gd name="T11" fmla="*/ 152 h 706"/>
              <a:gd name="T12" fmla="*/ 539 w 588"/>
              <a:gd name="T13" fmla="*/ 159 h 706"/>
              <a:gd name="T14" fmla="*/ 121 w 588"/>
              <a:gd name="T15" fmla="*/ 236 h 706"/>
              <a:gd name="T16" fmla="*/ 74 w 588"/>
              <a:gd name="T17" fmla="*/ 461 h 706"/>
              <a:gd name="T18" fmla="*/ 199 w 588"/>
              <a:gd name="T19" fmla="*/ 654 h 706"/>
              <a:gd name="T20" fmla="*/ 206 w 588"/>
              <a:gd name="T21" fmla="*/ 694 h 706"/>
              <a:gd name="T22" fmla="*/ 183 w 588"/>
              <a:gd name="T23"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8" h="706">
                <a:moveTo>
                  <a:pt x="183" y="706"/>
                </a:moveTo>
                <a:cubicBezTo>
                  <a:pt x="177" y="706"/>
                  <a:pt x="171" y="704"/>
                  <a:pt x="166" y="701"/>
                </a:cubicBezTo>
                <a:cubicBezTo>
                  <a:pt x="88" y="647"/>
                  <a:pt x="35" y="565"/>
                  <a:pt x="18" y="472"/>
                </a:cubicBezTo>
                <a:cubicBezTo>
                  <a:pt x="0" y="378"/>
                  <a:pt x="20" y="283"/>
                  <a:pt x="74" y="204"/>
                </a:cubicBezTo>
                <a:cubicBezTo>
                  <a:pt x="186" y="42"/>
                  <a:pt x="409" y="0"/>
                  <a:pt x="571" y="112"/>
                </a:cubicBezTo>
                <a:cubicBezTo>
                  <a:pt x="584" y="121"/>
                  <a:pt x="588" y="139"/>
                  <a:pt x="579" y="152"/>
                </a:cubicBezTo>
                <a:cubicBezTo>
                  <a:pt x="570" y="165"/>
                  <a:pt x="552" y="168"/>
                  <a:pt x="539" y="159"/>
                </a:cubicBezTo>
                <a:cubicBezTo>
                  <a:pt x="403" y="65"/>
                  <a:pt x="215" y="100"/>
                  <a:pt x="121" y="236"/>
                </a:cubicBezTo>
                <a:cubicBezTo>
                  <a:pt x="76" y="302"/>
                  <a:pt x="59" y="382"/>
                  <a:pt x="74" y="461"/>
                </a:cubicBezTo>
                <a:cubicBezTo>
                  <a:pt x="88" y="540"/>
                  <a:pt x="133" y="609"/>
                  <a:pt x="199" y="654"/>
                </a:cubicBezTo>
                <a:cubicBezTo>
                  <a:pt x="212" y="663"/>
                  <a:pt x="215" y="681"/>
                  <a:pt x="206" y="694"/>
                </a:cubicBezTo>
                <a:cubicBezTo>
                  <a:pt x="201" y="702"/>
                  <a:pt x="192" y="706"/>
                  <a:pt x="183" y="70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92"/>
          <p:cNvSpPr>
            <a:spLocks/>
          </p:cNvSpPr>
          <p:nvPr/>
        </p:nvSpPr>
        <p:spPr bwMode="auto">
          <a:xfrm>
            <a:off x="4098926" y="2870200"/>
            <a:ext cx="1606550" cy="2295525"/>
          </a:xfrm>
          <a:custGeom>
            <a:avLst/>
            <a:gdLst>
              <a:gd name="T0" fmla="*/ 298 w 506"/>
              <a:gd name="T1" fmla="*/ 723 h 723"/>
              <a:gd name="T2" fmla="*/ 298 w 506"/>
              <a:gd name="T3" fmla="*/ 673 h 723"/>
              <a:gd name="T4" fmla="*/ 391 w 506"/>
              <a:gd name="T5" fmla="*/ 512 h 723"/>
              <a:gd name="T6" fmla="*/ 455 w 506"/>
              <a:gd name="T7" fmla="*/ 434 h 723"/>
              <a:gd name="T8" fmla="*/ 506 w 506"/>
              <a:gd name="T9" fmla="*/ 248 h 723"/>
              <a:gd name="T10" fmla="*/ 434 w 506"/>
              <a:gd name="T11" fmla="*/ 32 h 723"/>
              <a:gd name="T12" fmla="*/ 379 w 506"/>
              <a:gd name="T13" fmla="*/ 23 h 723"/>
              <a:gd name="T14" fmla="*/ 376 w 506"/>
              <a:gd name="T15" fmla="*/ 75 h 723"/>
              <a:gd name="T16" fmla="*/ 385 w 506"/>
              <a:gd name="T17" fmla="*/ 362 h 723"/>
              <a:gd name="T18" fmla="*/ 292 w 506"/>
              <a:gd name="T19" fmla="*/ 307 h 723"/>
              <a:gd name="T20" fmla="*/ 327 w 506"/>
              <a:gd name="T21" fmla="*/ 194 h 723"/>
              <a:gd name="T22" fmla="*/ 313 w 506"/>
              <a:gd name="T23" fmla="*/ 144 h 723"/>
              <a:gd name="T24" fmla="*/ 262 w 506"/>
              <a:gd name="T25" fmla="*/ 151 h 723"/>
              <a:gd name="T26" fmla="*/ 203 w 506"/>
              <a:gd name="T27" fmla="*/ 307 h 723"/>
              <a:gd name="T28" fmla="*/ 62 w 506"/>
              <a:gd name="T29" fmla="*/ 476 h 723"/>
              <a:gd name="T30" fmla="*/ 0 w 506"/>
              <a:gd name="T31" fmla="*/ 673 h 723"/>
              <a:gd name="T32" fmla="*/ 0 w 506"/>
              <a:gd name="T33" fmla="*/ 723 h 723"/>
              <a:gd name="T34" fmla="*/ 298 w 506"/>
              <a:gd name="T35" fmla="*/ 723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6" h="723">
                <a:moveTo>
                  <a:pt x="298" y="723"/>
                </a:moveTo>
                <a:cubicBezTo>
                  <a:pt x="298" y="673"/>
                  <a:pt x="298" y="673"/>
                  <a:pt x="298" y="673"/>
                </a:cubicBezTo>
                <a:cubicBezTo>
                  <a:pt x="298" y="597"/>
                  <a:pt x="356" y="547"/>
                  <a:pt x="391" y="512"/>
                </a:cubicBezTo>
                <a:cubicBezTo>
                  <a:pt x="426" y="476"/>
                  <a:pt x="455" y="434"/>
                  <a:pt x="455" y="434"/>
                </a:cubicBezTo>
                <a:cubicBezTo>
                  <a:pt x="487" y="380"/>
                  <a:pt x="506" y="316"/>
                  <a:pt x="506" y="248"/>
                </a:cubicBezTo>
                <a:cubicBezTo>
                  <a:pt x="506" y="167"/>
                  <a:pt x="479" y="92"/>
                  <a:pt x="434" y="32"/>
                </a:cubicBezTo>
                <a:cubicBezTo>
                  <a:pt x="434" y="32"/>
                  <a:pt x="405" y="0"/>
                  <a:pt x="379" y="23"/>
                </a:cubicBezTo>
                <a:cubicBezTo>
                  <a:pt x="352" y="49"/>
                  <a:pt x="376" y="75"/>
                  <a:pt x="376" y="75"/>
                </a:cubicBezTo>
                <a:cubicBezTo>
                  <a:pt x="425" y="139"/>
                  <a:pt x="461" y="277"/>
                  <a:pt x="385" y="362"/>
                </a:cubicBezTo>
                <a:cubicBezTo>
                  <a:pt x="309" y="446"/>
                  <a:pt x="275" y="413"/>
                  <a:pt x="292" y="307"/>
                </a:cubicBezTo>
                <a:cubicBezTo>
                  <a:pt x="300" y="262"/>
                  <a:pt x="314" y="223"/>
                  <a:pt x="327" y="194"/>
                </a:cubicBezTo>
                <a:cubicBezTo>
                  <a:pt x="336" y="177"/>
                  <a:pt x="330" y="155"/>
                  <a:pt x="313" y="144"/>
                </a:cubicBezTo>
                <a:cubicBezTo>
                  <a:pt x="297" y="134"/>
                  <a:pt x="275" y="136"/>
                  <a:pt x="262" y="151"/>
                </a:cubicBezTo>
                <a:cubicBezTo>
                  <a:pt x="232" y="185"/>
                  <a:pt x="218" y="247"/>
                  <a:pt x="203" y="307"/>
                </a:cubicBezTo>
                <a:cubicBezTo>
                  <a:pt x="176" y="411"/>
                  <a:pt x="123" y="428"/>
                  <a:pt x="62" y="476"/>
                </a:cubicBezTo>
                <a:cubicBezTo>
                  <a:pt x="1" y="524"/>
                  <a:pt x="0" y="636"/>
                  <a:pt x="0" y="673"/>
                </a:cubicBezTo>
                <a:cubicBezTo>
                  <a:pt x="0" y="711"/>
                  <a:pt x="0" y="723"/>
                  <a:pt x="0" y="723"/>
                </a:cubicBezTo>
                <a:lnTo>
                  <a:pt x="298" y="72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3092451" y="2076450"/>
            <a:ext cx="1346200" cy="1108075"/>
            <a:chOff x="3092451" y="2076450"/>
            <a:chExt cx="1346200" cy="1108075"/>
          </a:xfrm>
        </p:grpSpPr>
        <p:sp>
          <p:nvSpPr>
            <p:cNvPr id="106" name="Freeform 196"/>
            <p:cNvSpPr>
              <a:spLocks/>
            </p:cNvSpPr>
            <p:nvPr/>
          </p:nvSpPr>
          <p:spPr bwMode="auto">
            <a:xfrm>
              <a:off x="4330701" y="2076450"/>
              <a:ext cx="107950" cy="295275"/>
            </a:xfrm>
            <a:custGeom>
              <a:avLst/>
              <a:gdLst>
                <a:gd name="T0" fmla="*/ 21 w 34"/>
                <a:gd name="T1" fmla="*/ 93 h 93"/>
                <a:gd name="T2" fmla="*/ 10 w 34"/>
                <a:gd name="T3" fmla="*/ 83 h 93"/>
                <a:gd name="T4" fmla="*/ 0 w 34"/>
                <a:gd name="T5" fmla="*/ 14 h 93"/>
                <a:gd name="T6" fmla="*/ 10 w 34"/>
                <a:gd name="T7" fmla="*/ 1 h 93"/>
                <a:gd name="T8" fmla="*/ 24 w 34"/>
                <a:gd name="T9" fmla="*/ 11 h 93"/>
                <a:gd name="T10" fmla="*/ 33 w 34"/>
                <a:gd name="T11" fmla="*/ 80 h 93"/>
                <a:gd name="T12" fmla="*/ 23 w 34"/>
                <a:gd name="T13" fmla="*/ 93 h 93"/>
                <a:gd name="T14" fmla="*/ 21 w 3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93">
                  <a:moveTo>
                    <a:pt x="21" y="93"/>
                  </a:moveTo>
                  <a:cubicBezTo>
                    <a:pt x="15" y="93"/>
                    <a:pt x="10" y="89"/>
                    <a:pt x="10" y="83"/>
                  </a:cubicBezTo>
                  <a:cubicBezTo>
                    <a:pt x="0" y="14"/>
                    <a:pt x="0" y="14"/>
                    <a:pt x="0" y="14"/>
                  </a:cubicBezTo>
                  <a:cubicBezTo>
                    <a:pt x="0" y="7"/>
                    <a:pt x="4" y="2"/>
                    <a:pt x="10" y="1"/>
                  </a:cubicBezTo>
                  <a:cubicBezTo>
                    <a:pt x="17" y="0"/>
                    <a:pt x="23" y="4"/>
                    <a:pt x="24" y="11"/>
                  </a:cubicBezTo>
                  <a:cubicBezTo>
                    <a:pt x="33" y="80"/>
                    <a:pt x="33" y="80"/>
                    <a:pt x="33" y="80"/>
                  </a:cubicBezTo>
                  <a:cubicBezTo>
                    <a:pt x="34" y="86"/>
                    <a:pt x="29" y="92"/>
                    <a:pt x="23" y="93"/>
                  </a:cubicBezTo>
                  <a:cubicBezTo>
                    <a:pt x="22" y="93"/>
                    <a:pt x="22" y="93"/>
                    <a:pt x="21"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97"/>
            <p:cNvSpPr>
              <a:spLocks/>
            </p:cNvSpPr>
            <p:nvPr/>
          </p:nvSpPr>
          <p:spPr bwMode="auto">
            <a:xfrm>
              <a:off x="3933826" y="2178050"/>
              <a:ext cx="168275" cy="285750"/>
            </a:xfrm>
            <a:custGeom>
              <a:avLst/>
              <a:gdLst>
                <a:gd name="T0" fmla="*/ 40 w 53"/>
                <a:gd name="T1" fmla="*/ 90 h 90"/>
                <a:gd name="T2" fmla="*/ 29 w 53"/>
                <a:gd name="T3" fmla="*/ 82 h 90"/>
                <a:gd name="T4" fmla="*/ 3 w 53"/>
                <a:gd name="T5" fmla="*/ 18 h 90"/>
                <a:gd name="T6" fmla="*/ 9 w 53"/>
                <a:gd name="T7" fmla="*/ 3 h 90"/>
                <a:gd name="T8" fmla="*/ 24 w 53"/>
                <a:gd name="T9" fmla="*/ 9 h 90"/>
                <a:gd name="T10" fmla="*/ 51 w 53"/>
                <a:gd name="T11" fmla="*/ 73 h 90"/>
                <a:gd name="T12" fmla="*/ 45 w 53"/>
                <a:gd name="T13" fmla="*/ 89 h 90"/>
                <a:gd name="T14" fmla="*/ 40 w 53"/>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90">
                  <a:moveTo>
                    <a:pt x="40" y="90"/>
                  </a:moveTo>
                  <a:cubicBezTo>
                    <a:pt x="35" y="90"/>
                    <a:pt x="31" y="87"/>
                    <a:pt x="29" y="82"/>
                  </a:cubicBezTo>
                  <a:cubicBezTo>
                    <a:pt x="3" y="18"/>
                    <a:pt x="3" y="18"/>
                    <a:pt x="3" y="18"/>
                  </a:cubicBezTo>
                  <a:cubicBezTo>
                    <a:pt x="0" y="12"/>
                    <a:pt x="3" y="5"/>
                    <a:pt x="9" y="3"/>
                  </a:cubicBezTo>
                  <a:cubicBezTo>
                    <a:pt x="15" y="0"/>
                    <a:pt x="22" y="3"/>
                    <a:pt x="24" y="9"/>
                  </a:cubicBezTo>
                  <a:cubicBezTo>
                    <a:pt x="51" y="73"/>
                    <a:pt x="51" y="73"/>
                    <a:pt x="51" y="73"/>
                  </a:cubicBezTo>
                  <a:cubicBezTo>
                    <a:pt x="53" y="79"/>
                    <a:pt x="50" y="86"/>
                    <a:pt x="45" y="89"/>
                  </a:cubicBezTo>
                  <a:cubicBezTo>
                    <a:pt x="43" y="89"/>
                    <a:pt x="42" y="90"/>
                    <a:pt x="40" y="9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98"/>
            <p:cNvSpPr>
              <a:spLocks/>
            </p:cNvSpPr>
            <p:nvPr/>
          </p:nvSpPr>
          <p:spPr bwMode="auto">
            <a:xfrm>
              <a:off x="3581401" y="2381250"/>
              <a:ext cx="219075" cy="254000"/>
            </a:xfrm>
            <a:custGeom>
              <a:avLst/>
              <a:gdLst>
                <a:gd name="T0" fmla="*/ 56 w 69"/>
                <a:gd name="T1" fmla="*/ 80 h 80"/>
                <a:gd name="T2" fmla="*/ 47 w 69"/>
                <a:gd name="T3" fmla="*/ 76 h 80"/>
                <a:gd name="T4" fmla="*/ 4 w 69"/>
                <a:gd name="T5" fmla="*/ 21 h 80"/>
                <a:gd name="T6" fmla="*/ 6 w 69"/>
                <a:gd name="T7" fmla="*/ 4 h 80"/>
                <a:gd name="T8" fmla="*/ 23 w 69"/>
                <a:gd name="T9" fmla="*/ 6 h 80"/>
                <a:gd name="T10" fmla="*/ 65 w 69"/>
                <a:gd name="T11" fmla="*/ 62 h 80"/>
                <a:gd name="T12" fmla="*/ 63 w 69"/>
                <a:gd name="T13" fmla="*/ 78 h 80"/>
                <a:gd name="T14" fmla="*/ 56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56" y="80"/>
                  </a:moveTo>
                  <a:cubicBezTo>
                    <a:pt x="52" y="80"/>
                    <a:pt x="49" y="79"/>
                    <a:pt x="47" y="76"/>
                  </a:cubicBezTo>
                  <a:cubicBezTo>
                    <a:pt x="4" y="21"/>
                    <a:pt x="4" y="21"/>
                    <a:pt x="4" y="21"/>
                  </a:cubicBezTo>
                  <a:cubicBezTo>
                    <a:pt x="0" y="15"/>
                    <a:pt x="1" y="8"/>
                    <a:pt x="6" y="4"/>
                  </a:cubicBezTo>
                  <a:cubicBezTo>
                    <a:pt x="11" y="0"/>
                    <a:pt x="19" y="1"/>
                    <a:pt x="23" y="6"/>
                  </a:cubicBezTo>
                  <a:cubicBezTo>
                    <a:pt x="65" y="62"/>
                    <a:pt x="65" y="62"/>
                    <a:pt x="65" y="62"/>
                  </a:cubicBezTo>
                  <a:cubicBezTo>
                    <a:pt x="69" y="67"/>
                    <a:pt x="68" y="74"/>
                    <a:pt x="63" y="78"/>
                  </a:cubicBezTo>
                  <a:cubicBezTo>
                    <a:pt x="61" y="80"/>
                    <a:pt x="58" y="80"/>
                    <a:pt x="56" y="8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99"/>
            <p:cNvSpPr>
              <a:spLocks/>
            </p:cNvSpPr>
            <p:nvPr/>
          </p:nvSpPr>
          <p:spPr bwMode="auto">
            <a:xfrm>
              <a:off x="3295651" y="2670175"/>
              <a:ext cx="257175" cy="212725"/>
            </a:xfrm>
            <a:custGeom>
              <a:avLst/>
              <a:gdLst>
                <a:gd name="T0" fmla="*/ 68 w 81"/>
                <a:gd name="T1" fmla="*/ 67 h 67"/>
                <a:gd name="T2" fmla="*/ 61 w 81"/>
                <a:gd name="T3" fmla="*/ 65 h 67"/>
                <a:gd name="T4" fmla="*/ 6 w 81"/>
                <a:gd name="T5" fmla="*/ 22 h 67"/>
                <a:gd name="T6" fmla="*/ 4 w 81"/>
                <a:gd name="T7" fmla="*/ 6 h 67"/>
                <a:gd name="T8" fmla="*/ 20 w 81"/>
                <a:gd name="T9" fmla="*/ 4 h 67"/>
                <a:gd name="T10" fmla="*/ 75 w 81"/>
                <a:gd name="T11" fmla="*/ 46 h 67"/>
                <a:gd name="T12" fmla="*/ 78 w 81"/>
                <a:gd name="T13" fmla="*/ 63 h 67"/>
                <a:gd name="T14" fmla="*/ 68 w 81"/>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7">
                  <a:moveTo>
                    <a:pt x="68" y="67"/>
                  </a:moveTo>
                  <a:cubicBezTo>
                    <a:pt x="66" y="67"/>
                    <a:pt x="63" y="66"/>
                    <a:pt x="61" y="65"/>
                  </a:cubicBezTo>
                  <a:cubicBezTo>
                    <a:pt x="6" y="22"/>
                    <a:pt x="6" y="22"/>
                    <a:pt x="6" y="22"/>
                  </a:cubicBezTo>
                  <a:cubicBezTo>
                    <a:pt x="1" y="18"/>
                    <a:pt x="0" y="11"/>
                    <a:pt x="4" y="6"/>
                  </a:cubicBezTo>
                  <a:cubicBezTo>
                    <a:pt x="8" y="1"/>
                    <a:pt x="15" y="0"/>
                    <a:pt x="20" y="4"/>
                  </a:cubicBezTo>
                  <a:cubicBezTo>
                    <a:pt x="75" y="46"/>
                    <a:pt x="75" y="46"/>
                    <a:pt x="75" y="46"/>
                  </a:cubicBezTo>
                  <a:cubicBezTo>
                    <a:pt x="81" y="50"/>
                    <a:pt x="81" y="57"/>
                    <a:pt x="78" y="63"/>
                  </a:cubicBezTo>
                  <a:cubicBezTo>
                    <a:pt x="75" y="66"/>
                    <a:pt x="72" y="67"/>
                    <a:pt x="68" y="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200"/>
            <p:cNvSpPr>
              <a:spLocks/>
            </p:cNvSpPr>
            <p:nvPr/>
          </p:nvSpPr>
          <p:spPr bwMode="auto">
            <a:xfrm>
              <a:off x="3092451" y="3022600"/>
              <a:ext cx="288925" cy="161925"/>
            </a:xfrm>
            <a:custGeom>
              <a:avLst/>
              <a:gdLst>
                <a:gd name="T0" fmla="*/ 77 w 91"/>
                <a:gd name="T1" fmla="*/ 51 h 51"/>
                <a:gd name="T2" fmla="*/ 73 w 91"/>
                <a:gd name="T3" fmla="*/ 50 h 51"/>
                <a:gd name="T4" fmla="*/ 8 w 91"/>
                <a:gd name="T5" fmla="*/ 24 h 51"/>
                <a:gd name="T6" fmla="*/ 2 w 91"/>
                <a:gd name="T7" fmla="*/ 8 h 51"/>
                <a:gd name="T8" fmla="*/ 17 w 91"/>
                <a:gd name="T9" fmla="*/ 2 h 51"/>
                <a:gd name="T10" fmla="*/ 82 w 91"/>
                <a:gd name="T11" fmla="*/ 29 h 51"/>
                <a:gd name="T12" fmla="*/ 88 w 91"/>
                <a:gd name="T13" fmla="*/ 44 h 51"/>
                <a:gd name="T14" fmla="*/ 77 w 91"/>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1">
                  <a:moveTo>
                    <a:pt x="77" y="51"/>
                  </a:moveTo>
                  <a:cubicBezTo>
                    <a:pt x="76" y="51"/>
                    <a:pt x="74" y="51"/>
                    <a:pt x="73" y="50"/>
                  </a:cubicBezTo>
                  <a:cubicBezTo>
                    <a:pt x="8" y="24"/>
                    <a:pt x="8" y="24"/>
                    <a:pt x="8" y="24"/>
                  </a:cubicBezTo>
                  <a:cubicBezTo>
                    <a:pt x="3" y="21"/>
                    <a:pt x="0" y="14"/>
                    <a:pt x="2" y="8"/>
                  </a:cubicBezTo>
                  <a:cubicBezTo>
                    <a:pt x="5" y="2"/>
                    <a:pt x="11" y="0"/>
                    <a:pt x="17" y="2"/>
                  </a:cubicBezTo>
                  <a:cubicBezTo>
                    <a:pt x="82" y="29"/>
                    <a:pt x="82" y="29"/>
                    <a:pt x="82" y="29"/>
                  </a:cubicBezTo>
                  <a:cubicBezTo>
                    <a:pt x="88" y="31"/>
                    <a:pt x="91" y="38"/>
                    <a:pt x="88" y="44"/>
                  </a:cubicBezTo>
                  <a:cubicBezTo>
                    <a:pt x="86" y="48"/>
                    <a:pt x="82" y="51"/>
                    <a:pt x="77"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2987676" y="3416300"/>
            <a:ext cx="812800" cy="1514475"/>
            <a:chOff x="2987676" y="3416300"/>
            <a:chExt cx="812800" cy="1514475"/>
          </a:xfrm>
        </p:grpSpPr>
        <p:sp>
          <p:nvSpPr>
            <p:cNvPr id="111" name="Freeform 201"/>
            <p:cNvSpPr>
              <a:spLocks/>
            </p:cNvSpPr>
            <p:nvPr/>
          </p:nvSpPr>
          <p:spPr bwMode="auto">
            <a:xfrm>
              <a:off x="2987676" y="3416300"/>
              <a:ext cx="298450" cy="104775"/>
            </a:xfrm>
            <a:custGeom>
              <a:avLst/>
              <a:gdLst>
                <a:gd name="T0" fmla="*/ 82 w 94"/>
                <a:gd name="T1" fmla="*/ 33 h 33"/>
                <a:gd name="T2" fmla="*/ 80 w 94"/>
                <a:gd name="T3" fmla="*/ 33 h 33"/>
                <a:gd name="T4" fmla="*/ 11 w 94"/>
                <a:gd name="T5" fmla="*/ 24 h 33"/>
                <a:gd name="T6" fmla="*/ 1 w 94"/>
                <a:gd name="T7" fmla="*/ 11 h 33"/>
                <a:gd name="T8" fmla="*/ 14 w 94"/>
                <a:gd name="T9" fmla="*/ 1 h 33"/>
                <a:gd name="T10" fmla="*/ 84 w 94"/>
                <a:gd name="T11" fmla="*/ 10 h 33"/>
                <a:gd name="T12" fmla="*/ 94 w 94"/>
                <a:gd name="T13" fmla="*/ 23 h 33"/>
                <a:gd name="T14" fmla="*/ 82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82" y="33"/>
                  </a:moveTo>
                  <a:cubicBezTo>
                    <a:pt x="81" y="33"/>
                    <a:pt x="81" y="33"/>
                    <a:pt x="80" y="33"/>
                  </a:cubicBezTo>
                  <a:cubicBezTo>
                    <a:pt x="11" y="24"/>
                    <a:pt x="11" y="24"/>
                    <a:pt x="11" y="24"/>
                  </a:cubicBezTo>
                  <a:cubicBezTo>
                    <a:pt x="5" y="23"/>
                    <a:pt x="0" y="17"/>
                    <a:pt x="1" y="11"/>
                  </a:cubicBezTo>
                  <a:cubicBezTo>
                    <a:pt x="2" y="5"/>
                    <a:pt x="8" y="0"/>
                    <a:pt x="14" y="1"/>
                  </a:cubicBezTo>
                  <a:cubicBezTo>
                    <a:pt x="84" y="10"/>
                    <a:pt x="84" y="10"/>
                    <a:pt x="84" y="10"/>
                  </a:cubicBezTo>
                  <a:cubicBezTo>
                    <a:pt x="90" y="11"/>
                    <a:pt x="94" y="17"/>
                    <a:pt x="94" y="23"/>
                  </a:cubicBezTo>
                  <a:cubicBezTo>
                    <a:pt x="93" y="29"/>
                    <a:pt x="88" y="33"/>
                    <a:pt x="82"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202"/>
            <p:cNvSpPr>
              <a:spLocks/>
            </p:cNvSpPr>
            <p:nvPr/>
          </p:nvSpPr>
          <p:spPr bwMode="auto">
            <a:xfrm>
              <a:off x="2987676" y="3794125"/>
              <a:ext cx="298450" cy="104775"/>
            </a:xfrm>
            <a:custGeom>
              <a:avLst/>
              <a:gdLst>
                <a:gd name="T0" fmla="*/ 13 w 94"/>
                <a:gd name="T1" fmla="*/ 33 h 33"/>
                <a:gd name="T2" fmla="*/ 1 w 94"/>
                <a:gd name="T3" fmla="*/ 23 h 33"/>
                <a:gd name="T4" fmla="*/ 11 w 94"/>
                <a:gd name="T5" fmla="*/ 10 h 33"/>
                <a:gd name="T6" fmla="*/ 80 w 94"/>
                <a:gd name="T7" fmla="*/ 1 h 33"/>
                <a:gd name="T8" fmla="*/ 94 w 94"/>
                <a:gd name="T9" fmla="*/ 11 h 33"/>
                <a:gd name="T10" fmla="*/ 84 w 94"/>
                <a:gd name="T11" fmla="*/ 24 h 33"/>
                <a:gd name="T12" fmla="*/ 14 w 94"/>
                <a:gd name="T13" fmla="*/ 33 h 33"/>
                <a:gd name="T14" fmla="*/ 13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13" y="33"/>
                  </a:moveTo>
                  <a:cubicBezTo>
                    <a:pt x="7" y="33"/>
                    <a:pt x="2" y="29"/>
                    <a:pt x="1" y="23"/>
                  </a:cubicBezTo>
                  <a:cubicBezTo>
                    <a:pt x="0" y="17"/>
                    <a:pt x="5" y="11"/>
                    <a:pt x="11" y="10"/>
                  </a:cubicBezTo>
                  <a:cubicBezTo>
                    <a:pt x="80" y="1"/>
                    <a:pt x="80" y="1"/>
                    <a:pt x="80" y="1"/>
                  </a:cubicBezTo>
                  <a:cubicBezTo>
                    <a:pt x="87" y="0"/>
                    <a:pt x="93" y="4"/>
                    <a:pt x="94" y="11"/>
                  </a:cubicBezTo>
                  <a:cubicBezTo>
                    <a:pt x="94" y="17"/>
                    <a:pt x="90" y="23"/>
                    <a:pt x="84" y="24"/>
                  </a:cubicBezTo>
                  <a:cubicBezTo>
                    <a:pt x="14" y="33"/>
                    <a:pt x="14" y="33"/>
                    <a:pt x="14" y="33"/>
                  </a:cubicBezTo>
                  <a:cubicBezTo>
                    <a:pt x="14" y="33"/>
                    <a:pt x="13" y="33"/>
                    <a:pt x="1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203"/>
            <p:cNvSpPr>
              <a:spLocks/>
            </p:cNvSpPr>
            <p:nvPr/>
          </p:nvSpPr>
          <p:spPr bwMode="auto">
            <a:xfrm>
              <a:off x="3092451" y="4127500"/>
              <a:ext cx="288925" cy="165100"/>
            </a:xfrm>
            <a:custGeom>
              <a:avLst/>
              <a:gdLst>
                <a:gd name="T0" fmla="*/ 13 w 91"/>
                <a:gd name="T1" fmla="*/ 52 h 52"/>
                <a:gd name="T2" fmla="*/ 2 w 91"/>
                <a:gd name="T3" fmla="*/ 45 h 52"/>
                <a:gd name="T4" fmla="*/ 8 w 91"/>
                <a:gd name="T5" fmla="*/ 29 h 52"/>
                <a:gd name="T6" fmla="*/ 73 w 91"/>
                <a:gd name="T7" fmla="*/ 3 h 52"/>
                <a:gd name="T8" fmla="*/ 88 w 91"/>
                <a:gd name="T9" fmla="*/ 9 h 52"/>
                <a:gd name="T10" fmla="*/ 82 w 91"/>
                <a:gd name="T11" fmla="*/ 24 h 52"/>
                <a:gd name="T12" fmla="*/ 17 w 91"/>
                <a:gd name="T13" fmla="*/ 51 h 52"/>
                <a:gd name="T14" fmla="*/ 13 w 9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2">
                  <a:moveTo>
                    <a:pt x="13" y="52"/>
                  </a:moveTo>
                  <a:cubicBezTo>
                    <a:pt x="8" y="52"/>
                    <a:pt x="4" y="49"/>
                    <a:pt x="2" y="45"/>
                  </a:cubicBezTo>
                  <a:cubicBezTo>
                    <a:pt x="0" y="39"/>
                    <a:pt x="3" y="32"/>
                    <a:pt x="8" y="29"/>
                  </a:cubicBezTo>
                  <a:cubicBezTo>
                    <a:pt x="73" y="3"/>
                    <a:pt x="73" y="3"/>
                    <a:pt x="73" y="3"/>
                  </a:cubicBezTo>
                  <a:cubicBezTo>
                    <a:pt x="79" y="0"/>
                    <a:pt x="86" y="3"/>
                    <a:pt x="88" y="9"/>
                  </a:cubicBezTo>
                  <a:cubicBezTo>
                    <a:pt x="91" y="15"/>
                    <a:pt x="88" y="22"/>
                    <a:pt x="82" y="24"/>
                  </a:cubicBezTo>
                  <a:cubicBezTo>
                    <a:pt x="17" y="51"/>
                    <a:pt x="17" y="51"/>
                    <a:pt x="17" y="51"/>
                  </a:cubicBezTo>
                  <a:cubicBezTo>
                    <a:pt x="16" y="52"/>
                    <a:pt x="14" y="52"/>
                    <a:pt x="13" y="5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204"/>
            <p:cNvSpPr>
              <a:spLocks/>
            </p:cNvSpPr>
            <p:nvPr/>
          </p:nvSpPr>
          <p:spPr bwMode="auto">
            <a:xfrm>
              <a:off x="3295651" y="4429125"/>
              <a:ext cx="257175" cy="215900"/>
            </a:xfrm>
            <a:custGeom>
              <a:avLst/>
              <a:gdLst>
                <a:gd name="T0" fmla="*/ 13 w 81"/>
                <a:gd name="T1" fmla="*/ 68 h 68"/>
                <a:gd name="T2" fmla="*/ 4 w 81"/>
                <a:gd name="T3" fmla="*/ 63 h 68"/>
                <a:gd name="T4" fmla="*/ 6 w 81"/>
                <a:gd name="T5" fmla="*/ 47 h 68"/>
                <a:gd name="T6" fmla="*/ 61 w 81"/>
                <a:gd name="T7" fmla="*/ 4 h 68"/>
                <a:gd name="T8" fmla="*/ 78 w 81"/>
                <a:gd name="T9" fmla="*/ 6 h 68"/>
                <a:gd name="T10" fmla="*/ 75 w 81"/>
                <a:gd name="T11" fmla="*/ 23 h 68"/>
                <a:gd name="T12" fmla="*/ 20 w 81"/>
                <a:gd name="T13" fmla="*/ 65 h 68"/>
                <a:gd name="T14" fmla="*/ 13 w 81"/>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8">
                  <a:moveTo>
                    <a:pt x="13" y="68"/>
                  </a:moveTo>
                  <a:cubicBezTo>
                    <a:pt x="9" y="68"/>
                    <a:pt x="6" y="66"/>
                    <a:pt x="4" y="63"/>
                  </a:cubicBezTo>
                  <a:cubicBezTo>
                    <a:pt x="0" y="58"/>
                    <a:pt x="1" y="51"/>
                    <a:pt x="6" y="47"/>
                  </a:cubicBezTo>
                  <a:cubicBezTo>
                    <a:pt x="61" y="4"/>
                    <a:pt x="61" y="4"/>
                    <a:pt x="61" y="4"/>
                  </a:cubicBezTo>
                  <a:cubicBezTo>
                    <a:pt x="66" y="0"/>
                    <a:pt x="74" y="1"/>
                    <a:pt x="78" y="6"/>
                  </a:cubicBezTo>
                  <a:cubicBezTo>
                    <a:pt x="81" y="12"/>
                    <a:pt x="81" y="19"/>
                    <a:pt x="75" y="23"/>
                  </a:cubicBezTo>
                  <a:cubicBezTo>
                    <a:pt x="20" y="65"/>
                    <a:pt x="20" y="65"/>
                    <a:pt x="20" y="65"/>
                  </a:cubicBezTo>
                  <a:cubicBezTo>
                    <a:pt x="18" y="67"/>
                    <a:pt x="15" y="68"/>
                    <a:pt x="13" y="6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205"/>
            <p:cNvSpPr>
              <a:spLocks/>
            </p:cNvSpPr>
            <p:nvPr/>
          </p:nvSpPr>
          <p:spPr bwMode="auto">
            <a:xfrm>
              <a:off x="3581401" y="4676775"/>
              <a:ext cx="219075" cy="254000"/>
            </a:xfrm>
            <a:custGeom>
              <a:avLst/>
              <a:gdLst>
                <a:gd name="T0" fmla="*/ 13 w 69"/>
                <a:gd name="T1" fmla="*/ 80 h 80"/>
                <a:gd name="T2" fmla="*/ 6 w 69"/>
                <a:gd name="T3" fmla="*/ 78 h 80"/>
                <a:gd name="T4" fmla="*/ 4 w 69"/>
                <a:gd name="T5" fmla="*/ 61 h 80"/>
                <a:gd name="T6" fmla="*/ 47 w 69"/>
                <a:gd name="T7" fmla="*/ 6 h 80"/>
                <a:gd name="T8" fmla="*/ 63 w 69"/>
                <a:gd name="T9" fmla="*/ 4 h 80"/>
                <a:gd name="T10" fmla="*/ 65 w 69"/>
                <a:gd name="T11" fmla="*/ 20 h 80"/>
                <a:gd name="T12" fmla="*/ 23 w 69"/>
                <a:gd name="T13" fmla="*/ 76 h 80"/>
                <a:gd name="T14" fmla="*/ 13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13" y="80"/>
                  </a:moveTo>
                  <a:cubicBezTo>
                    <a:pt x="11" y="80"/>
                    <a:pt x="8" y="79"/>
                    <a:pt x="6" y="78"/>
                  </a:cubicBezTo>
                  <a:cubicBezTo>
                    <a:pt x="1" y="74"/>
                    <a:pt x="0" y="67"/>
                    <a:pt x="4" y="61"/>
                  </a:cubicBezTo>
                  <a:cubicBezTo>
                    <a:pt x="47" y="6"/>
                    <a:pt x="47" y="6"/>
                    <a:pt x="47" y="6"/>
                  </a:cubicBezTo>
                  <a:cubicBezTo>
                    <a:pt x="51" y="1"/>
                    <a:pt x="58" y="0"/>
                    <a:pt x="63" y="4"/>
                  </a:cubicBezTo>
                  <a:cubicBezTo>
                    <a:pt x="68" y="8"/>
                    <a:pt x="69" y="15"/>
                    <a:pt x="65" y="20"/>
                  </a:cubicBezTo>
                  <a:cubicBezTo>
                    <a:pt x="23" y="76"/>
                    <a:pt x="23" y="76"/>
                    <a:pt x="23" y="76"/>
                  </a:cubicBezTo>
                  <a:cubicBezTo>
                    <a:pt x="20" y="79"/>
                    <a:pt x="17" y="80"/>
                    <a:pt x="13" y="8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4705351" y="2076450"/>
            <a:ext cx="1346200" cy="1108075"/>
            <a:chOff x="4705351" y="2076450"/>
            <a:chExt cx="1346200" cy="1108075"/>
          </a:xfrm>
        </p:grpSpPr>
        <p:sp>
          <p:nvSpPr>
            <p:cNvPr id="116" name="Freeform 206"/>
            <p:cNvSpPr>
              <a:spLocks/>
            </p:cNvSpPr>
            <p:nvPr/>
          </p:nvSpPr>
          <p:spPr bwMode="auto">
            <a:xfrm>
              <a:off x="4705351" y="2076450"/>
              <a:ext cx="107950" cy="295275"/>
            </a:xfrm>
            <a:custGeom>
              <a:avLst/>
              <a:gdLst>
                <a:gd name="T0" fmla="*/ 13 w 34"/>
                <a:gd name="T1" fmla="*/ 93 h 93"/>
                <a:gd name="T2" fmla="*/ 11 w 34"/>
                <a:gd name="T3" fmla="*/ 93 h 93"/>
                <a:gd name="T4" fmla="*/ 1 w 34"/>
                <a:gd name="T5" fmla="*/ 80 h 93"/>
                <a:gd name="T6" fmla="*/ 10 w 34"/>
                <a:gd name="T7" fmla="*/ 11 h 93"/>
                <a:gd name="T8" fmla="*/ 24 w 34"/>
                <a:gd name="T9" fmla="*/ 1 h 93"/>
                <a:gd name="T10" fmla="*/ 34 w 34"/>
                <a:gd name="T11" fmla="*/ 14 h 93"/>
                <a:gd name="T12" fmla="*/ 24 w 34"/>
                <a:gd name="T13" fmla="*/ 83 h 93"/>
                <a:gd name="T14" fmla="*/ 13 w 3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93">
                  <a:moveTo>
                    <a:pt x="13" y="93"/>
                  </a:moveTo>
                  <a:cubicBezTo>
                    <a:pt x="12" y="93"/>
                    <a:pt x="12" y="93"/>
                    <a:pt x="11" y="93"/>
                  </a:cubicBezTo>
                  <a:cubicBezTo>
                    <a:pt x="5" y="92"/>
                    <a:pt x="0" y="86"/>
                    <a:pt x="1" y="80"/>
                  </a:cubicBezTo>
                  <a:cubicBezTo>
                    <a:pt x="10" y="11"/>
                    <a:pt x="10" y="11"/>
                    <a:pt x="10" y="11"/>
                  </a:cubicBezTo>
                  <a:cubicBezTo>
                    <a:pt x="11" y="4"/>
                    <a:pt x="17" y="0"/>
                    <a:pt x="24" y="1"/>
                  </a:cubicBezTo>
                  <a:cubicBezTo>
                    <a:pt x="30" y="2"/>
                    <a:pt x="34" y="7"/>
                    <a:pt x="34" y="14"/>
                  </a:cubicBezTo>
                  <a:cubicBezTo>
                    <a:pt x="24" y="83"/>
                    <a:pt x="24" y="83"/>
                    <a:pt x="24" y="83"/>
                  </a:cubicBezTo>
                  <a:cubicBezTo>
                    <a:pt x="24" y="89"/>
                    <a:pt x="19" y="93"/>
                    <a:pt x="13" y="9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207"/>
            <p:cNvSpPr>
              <a:spLocks/>
            </p:cNvSpPr>
            <p:nvPr/>
          </p:nvSpPr>
          <p:spPr bwMode="auto">
            <a:xfrm>
              <a:off x="5041901" y="2178050"/>
              <a:ext cx="168275" cy="285750"/>
            </a:xfrm>
            <a:custGeom>
              <a:avLst/>
              <a:gdLst>
                <a:gd name="T0" fmla="*/ 13 w 53"/>
                <a:gd name="T1" fmla="*/ 90 h 90"/>
                <a:gd name="T2" fmla="*/ 9 w 53"/>
                <a:gd name="T3" fmla="*/ 89 h 90"/>
                <a:gd name="T4" fmla="*/ 2 w 53"/>
                <a:gd name="T5" fmla="*/ 73 h 90"/>
                <a:gd name="T6" fmla="*/ 29 w 53"/>
                <a:gd name="T7" fmla="*/ 9 h 90"/>
                <a:gd name="T8" fmla="*/ 44 w 53"/>
                <a:gd name="T9" fmla="*/ 3 h 90"/>
                <a:gd name="T10" fmla="*/ 50 w 53"/>
                <a:gd name="T11" fmla="*/ 18 h 90"/>
                <a:gd name="T12" fmla="*/ 24 w 53"/>
                <a:gd name="T13" fmla="*/ 82 h 90"/>
                <a:gd name="T14" fmla="*/ 13 w 53"/>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90">
                  <a:moveTo>
                    <a:pt x="13" y="90"/>
                  </a:moveTo>
                  <a:cubicBezTo>
                    <a:pt x="11" y="90"/>
                    <a:pt x="10" y="89"/>
                    <a:pt x="9" y="89"/>
                  </a:cubicBezTo>
                  <a:cubicBezTo>
                    <a:pt x="3" y="86"/>
                    <a:pt x="0" y="79"/>
                    <a:pt x="2" y="73"/>
                  </a:cubicBezTo>
                  <a:cubicBezTo>
                    <a:pt x="29" y="9"/>
                    <a:pt x="29" y="9"/>
                    <a:pt x="29" y="9"/>
                  </a:cubicBezTo>
                  <a:cubicBezTo>
                    <a:pt x="31" y="3"/>
                    <a:pt x="38" y="0"/>
                    <a:pt x="44" y="3"/>
                  </a:cubicBezTo>
                  <a:cubicBezTo>
                    <a:pt x="50" y="5"/>
                    <a:pt x="53" y="12"/>
                    <a:pt x="50" y="18"/>
                  </a:cubicBezTo>
                  <a:cubicBezTo>
                    <a:pt x="24" y="82"/>
                    <a:pt x="24" y="82"/>
                    <a:pt x="24" y="82"/>
                  </a:cubicBezTo>
                  <a:cubicBezTo>
                    <a:pt x="22" y="87"/>
                    <a:pt x="18" y="90"/>
                    <a:pt x="13" y="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208"/>
            <p:cNvSpPr>
              <a:spLocks/>
            </p:cNvSpPr>
            <p:nvPr/>
          </p:nvSpPr>
          <p:spPr bwMode="auto">
            <a:xfrm>
              <a:off x="5343526" y="2381250"/>
              <a:ext cx="219075" cy="254000"/>
            </a:xfrm>
            <a:custGeom>
              <a:avLst/>
              <a:gdLst>
                <a:gd name="T0" fmla="*/ 13 w 69"/>
                <a:gd name="T1" fmla="*/ 80 h 80"/>
                <a:gd name="T2" fmla="*/ 6 w 69"/>
                <a:gd name="T3" fmla="*/ 78 h 80"/>
                <a:gd name="T4" fmla="*/ 4 w 69"/>
                <a:gd name="T5" fmla="*/ 62 h 80"/>
                <a:gd name="T6" fmla="*/ 46 w 69"/>
                <a:gd name="T7" fmla="*/ 6 h 80"/>
                <a:gd name="T8" fmla="*/ 63 w 69"/>
                <a:gd name="T9" fmla="*/ 4 h 80"/>
                <a:gd name="T10" fmla="*/ 65 w 69"/>
                <a:gd name="T11" fmla="*/ 21 h 80"/>
                <a:gd name="T12" fmla="*/ 22 w 69"/>
                <a:gd name="T13" fmla="*/ 76 h 80"/>
                <a:gd name="T14" fmla="*/ 13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13" y="80"/>
                  </a:moveTo>
                  <a:cubicBezTo>
                    <a:pt x="11" y="80"/>
                    <a:pt x="8" y="80"/>
                    <a:pt x="6" y="78"/>
                  </a:cubicBezTo>
                  <a:cubicBezTo>
                    <a:pt x="1" y="74"/>
                    <a:pt x="0" y="67"/>
                    <a:pt x="4" y="62"/>
                  </a:cubicBezTo>
                  <a:cubicBezTo>
                    <a:pt x="46" y="6"/>
                    <a:pt x="46" y="6"/>
                    <a:pt x="46" y="6"/>
                  </a:cubicBezTo>
                  <a:cubicBezTo>
                    <a:pt x="50" y="1"/>
                    <a:pt x="58" y="0"/>
                    <a:pt x="63" y="4"/>
                  </a:cubicBezTo>
                  <a:cubicBezTo>
                    <a:pt x="68" y="8"/>
                    <a:pt x="69" y="15"/>
                    <a:pt x="65" y="21"/>
                  </a:cubicBezTo>
                  <a:cubicBezTo>
                    <a:pt x="22" y="76"/>
                    <a:pt x="22" y="76"/>
                    <a:pt x="22" y="76"/>
                  </a:cubicBezTo>
                  <a:cubicBezTo>
                    <a:pt x="20" y="79"/>
                    <a:pt x="17" y="80"/>
                    <a:pt x="13" y="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209"/>
            <p:cNvSpPr>
              <a:spLocks/>
            </p:cNvSpPr>
            <p:nvPr/>
          </p:nvSpPr>
          <p:spPr bwMode="auto">
            <a:xfrm>
              <a:off x="5591176" y="2670175"/>
              <a:ext cx="257175" cy="212725"/>
            </a:xfrm>
            <a:custGeom>
              <a:avLst/>
              <a:gdLst>
                <a:gd name="T0" fmla="*/ 13 w 81"/>
                <a:gd name="T1" fmla="*/ 67 h 67"/>
                <a:gd name="T2" fmla="*/ 3 w 81"/>
                <a:gd name="T3" fmla="*/ 63 h 67"/>
                <a:gd name="T4" fmla="*/ 6 w 81"/>
                <a:gd name="T5" fmla="*/ 46 h 67"/>
                <a:gd name="T6" fmla="*/ 61 w 81"/>
                <a:gd name="T7" fmla="*/ 4 h 67"/>
                <a:gd name="T8" fmla="*/ 77 w 81"/>
                <a:gd name="T9" fmla="*/ 6 h 67"/>
                <a:gd name="T10" fmla="*/ 75 w 81"/>
                <a:gd name="T11" fmla="*/ 22 h 67"/>
                <a:gd name="T12" fmla="*/ 20 w 81"/>
                <a:gd name="T13" fmla="*/ 65 h 67"/>
                <a:gd name="T14" fmla="*/ 13 w 81"/>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7">
                  <a:moveTo>
                    <a:pt x="13" y="67"/>
                  </a:moveTo>
                  <a:cubicBezTo>
                    <a:pt x="9" y="67"/>
                    <a:pt x="6" y="66"/>
                    <a:pt x="3" y="63"/>
                  </a:cubicBezTo>
                  <a:cubicBezTo>
                    <a:pt x="0" y="57"/>
                    <a:pt x="0" y="50"/>
                    <a:pt x="6" y="46"/>
                  </a:cubicBezTo>
                  <a:cubicBezTo>
                    <a:pt x="61" y="4"/>
                    <a:pt x="61" y="4"/>
                    <a:pt x="61" y="4"/>
                  </a:cubicBezTo>
                  <a:cubicBezTo>
                    <a:pt x="66" y="0"/>
                    <a:pt x="73" y="1"/>
                    <a:pt x="77" y="6"/>
                  </a:cubicBezTo>
                  <a:cubicBezTo>
                    <a:pt x="81" y="11"/>
                    <a:pt x="80" y="18"/>
                    <a:pt x="75" y="22"/>
                  </a:cubicBezTo>
                  <a:cubicBezTo>
                    <a:pt x="20" y="65"/>
                    <a:pt x="20" y="65"/>
                    <a:pt x="20" y="65"/>
                  </a:cubicBezTo>
                  <a:cubicBezTo>
                    <a:pt x="18" y="66"/>
                    <a:pt x="15" y="67"/>
                    <a:pt x="13" y="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0"/>
            <p:cNvSpPr>
              <a:spLocks/>
            </p:cNvSpPr>
            <p:nvPr/>
          </p:nvSpPr>
          <p:spPr bwMode="auto">
            <a:xfrm>
              <a:off x="5762626" y="3022600"/>
              <a:ext cx="288925" cy="161925"/>
            </a:xfrm>
            <a:custGeom>
              <a:avLst/>
              <a:gdLst>
                <a:gd name="T0" fmla="*/ 14 w 91"/>
                <a:gd name="T1" fmla="*/ 51 h 51"/>
                <a:gd name="T2" fmla="*/ 3 w 91"/>
                <a:gd name="T3" fmla="*/ 44 h 51"/>
                <a:gd name="T4" fmla="*/ 9 w 91"/>
                <a:gd name="T5" fmla="*/ 29 h 51"/>
                <a:gd name="T6" fmla="*/ 74 w 91"/>
                <a:gd name="T7" fmla="*/ 2 h 51"/>
                <a:gd name="T8" fmla="*/ 89 w 91"/>
                <a:gd name="T9" fmla="*/ 8 h 51"/>
                <a:gd name="T10" fmla="*/ 83 w 91"/>
                <a:gd name="T11" fmla="*/ 24 h 51"/>
                <a:gd name="T12" fmla="*/ 18 w 91"/>
                <a:gd name="T13" fmla="*/ 50 h 51"/>
                <a:gd name="T14" fmla="*/ 14 w 91"/>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1">
                  <a:moveTo>
                    <a:pt x="14" y="51"/>
                  </a:moveTo>
                  <a:cubicBezTo>
                    <a:pt x="9" y="51"/>
                    <a:pt x="5" y="48"/>
                    <a:pt x="3" y="44"/>
                  </a:cubicBezTo>
                  <a:cubicBezTo>
                    <a:pt x="0" y="38"/>
                    <a:pt x="3" y="31"/>
                    <a:pt x="9" y="29"/>
                  </a:cubicBezTo>
                  <a:cubicBezTo>
                    <a:pt x="74" y="2"/>
                    <a:pt x="74" y="2"/>
                    <a:pt x="74" y="2"/>
                  </a:cubicBezTo>
                  <a:cubicBezTo>
                    <a:pt x="80" y="0"/>
                    <a:pt x="86" y="2"/>
                    <a:pt x="89" y="8"/>
                  </a:cubicBezTo>
                  <a:cubicBezTo>
                    <a:pt x="91" y="14"/>
                    <a:pt x="88" y="21"/>
                    <a:pt x="83" y="24"/>
                  </a:cubicBezTo>
                  <a:cubicBezTo>
                    <a:pt x="18" y="50"/>
                    <a:pt x="18" y="50"/>
                    <a:pt x="18" y="50"/>
                  </a:cubicBezTo>
                  <a:cubicBezTo>
                    <a:pt x="17" y="51"/>
                    <a:pt x="15" y="51"/>
                    <a:pt x="14" y="5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5343526" y="3416300"/>
            <a:ext cx="812800" cy="1514475"/>
            <a:chOff x="5343526" y="3416300"/>
            <a:chExt cx="812800" cy="1514475"/>
          </a:xfrm>
        </p:grpSpPr>
        <p:sp>
          <p:nvSpPr>
            <p:cNvPr id="121" name="Freeform 211"/>
            <p:cNvSpPr>
              <a:spLocks/>
            </p:cNvSpPr>
            <p:nvPr/>
          </p:nvSpPr>
          <p:spPr bwMode="auto">
            <a:xfrm>
              <a:off x="5857876" y="3416300"/>
              <a:ext cx="298450" cy="104775"/>
            </a:xfrm>
            <a:custGeom>
              <a:avLst/>
              <a:gdLst>
                <a:gd name="T0" fmla="*/ 12 w 94"/>
                <a:gd name="T1" fmla="*/ 33 h 33"/>
                <a:gd name="T2" fmla="*/ 0 w 94"/>
                <a:gd name="T3" fmla="*/ 23 h 33"/>
                <a:gd name="T4" fmla="*/ 10 w 94"/>
                <a:gd name="T5" fmla="*/ 10 h 33"/>
                <a:gd name="T6" fmla="*/ 80 w 94"/>
                <a:gd name="T7" fmla="*/ 1 h 33"/>
                <a:gd name="T8" fmla="*/ 93 w 94"/>
                <a:gd name="T9" fmla="*/ 11 h 33"/>
                <a:gd name="T10" fmla="*/ 83 w 94"/>
                <a:gd name="T11" fmla="*/ 24 h 33"/>
                <a:gd name="T12" fmla="*/ 14 w 94"/>
                <a:gd name="T13" fmla="*/ 33 h 33"/>
                <a:gd name="T14" fmla="*/ 12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12" y="33"/>
                  </a:moveTo>
                  <a:cubicBezTo>
                    <a:pt x="6" y="33"/>
                    <a:pt x="1" y="29"/>
                    <a:pt x="0" y="23"/>
                  </a:cubicBezTo>
                  <a:cubicBezTo>
                    <a:pt x="0" y="17"/>
                    <a:pt x="4" y="11"/>
                    <a:pt x="10" y="10"/>
                  </a:cubicBezTo>
                  <a:cubicBezTo>
                    <a:pt x="80" y="1"/>
                    <a:pt x="80" y="1"/>
                    <a:pt x="80" y="1"/>
                  </a:cubicBezTo>
                  <a:cubicBezTo>
                    <a:pt x="86" y="0"/>
                    <a:pt x="92" y="5"/>
                    <a:pt x="93" y="11"/>
                  </a:cubicBezTo>
                  <a:cubicBezTo>
                    <a:pt x="94" y="17"/>
                    <a:pt x="89" y="23"/>
                    <a:pt x="83" y="24"/>
                  </a:cubicBezTo>
                  <a:cubicBezTo>
                    <a:pt x="14" y="33"/>
                    <a:pt x="14" y="33"/>
                    <a:pt x="14" y="33"/>
                  </a:cubicBezTo>
                  <a:cubicBezTo>
                    <a:pt x="13" y="33"/>
                    <a:pt x="13" y="33"/>
                    <a:pt x="12" y="3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212"/>
            <p:cNvSpPr>
              <a:spLocks/>
            </p:cNvSpPr>
            <p:nvPr/>
          </p:nvSpPr>
          <p:spPr bwMode="auto">
            <a:xfrm>
              <a:off x="5857876" y="3794125"/>
              <a:ext cx="298450" cy="104775"/>
            </a:xfrm>
            <a:custGeom>
              <a:avLst/>
              <a:gdLst>
                <a:gd name="T0" fmla="*/ 81 w 94"/>
                <a:gd name="T1" fmla="*/ 33 h 33"/>
                <a:gd name="T2" fmla="*/ 80 w 94"/>
                <a:gd name="T3" fmla="*/ 33 h 33"/>
                <a:gd name="T4" fmla="*/ 10 w 94"/>
                <a:gd name="T5" fmla="*/ 24 h 33"/>
                <a:gd name="T6" fmla="*/ 0 w 94"/>
                <a:gd name="T7" fmla="*/ 11 h 33"/>
                <a:gd name="T8" fmla="*/ 14 w 94"/>
                <a:gd name="T9" fmla="*/ 1 h 33"/>
                <a:gd name="T10" fmla="*/ 83 w 94"/>
                <a:gd name="T11" fmla="*/ 10 h 33"/>
                <a:gd name="T12" fmla="*/ 93 w 94"/>
                <a:gd name="T13" fmla="*/ 23 h 33"/>
                <a:gd name="T14" fmla="*/ 81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81" y="33"/>
                  </a:moveTo>
                  <a:cubicBezTo>
                    <a:pt x="81" y="33"/>
                    <a:pt x="80" y="33"/>
                    <a:pt x="80" y="33"/>
                  </a:cubicBezTo>
                  <a:cubicBezTo>
                    <a:pt x="10" y="24"/>
                    <a:pt x="10" y="24"/>
                    <a:pt x="10" y="24"/>
                  </a:cubicBezTo>
                  <a:cubicBezTo>
                    <a:pt x="4" y="23"/>
                    <a:pt x="0" y="17"/>
                    <a:pt x="0" y="11"/>
                  </a:cubicBezTo>
                  <a:cubicBezTo>
                    <a:pt x="1" y="4"/>
                    <a:pt x="7" y="0"/>
                    <a:pt x="14" y="1"/>
                  </a:cubicBezTo>
                  <a:cubicBezTo>
                    <a:pt x="83" y="10"/>
                    <a:pt x="83" y="10"/>
                    <a:pt x="83" y="10"/>
                  </a:cubicBezTo>
                  <a:cubicBezTo>
                    <a:pt x="89" y="11"/>
                    <a:pt x="94" y="17"/>
                    <a:pt x="93" y="23"/>
                  </a:cubicBezTo>
                  <a:cubicBezTo>
                    <a:pt x="92" y="29"/>
                    <a:pt x="87" y="33"/>
                    <a:pt x="81" y="3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213"/>
            <p:cNvSpPr>
              <a:spLocks/>
            </p:cNvSpPr>
            <p:nvPr/>
          </p:nvSpPr>
          <p:spPr bwMode="auto">
            <a:xfrm>
              <a:off x="5762626" y="4127500"/>
              <a:ext cx="288925" cy="165100"/>
            </a:xfrm>
            <a:custGeom>
              <a:avLst/>
              <a:gdLst>
                <a:gd name="T0" fmla="*/ 78 w 91"/>
                <a:gd name="T1" fmla="*/ 52 h 52"/>
                <a:gd name="T2" fmla="*/ 74 w 91"/>
                <a:gd name="T3" fmla="*/ 51 h 52"/>
                <a:gd name="T4" fmla="*/ 9 w 91"/>
                <a:gd name="T5" fmla="*/ 24 h 52"/>
                <a:gd name="T6" fmla="*/ 3 w 91"/>
                <a:gd name="T7" fmla="*/ 9 h 52"/>
                <a:gd name="T8" fmla="*/ 18 w 91"/>
                <a:gd name="T9" fmla="*/ 3 h 52"/>
                <a:gd name="T10" fmla="*/ 83 w 91"/>
                <a:gd name="T11" fmla="*/ 29 h 52"/>
                <a:gd name="T12" fmla="*/ 89 w 91"/>
                <a:gd name="T13" fmla="*/ 45 h 52"/>
                <a:gd name="T14" fmla="*/ 78 w 9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2">
                  <a:moveTo>
                    <a:pt x="78" y="52"/>
                  </a:moveTo>
                  <a:cubicBezTo>
                    <a:pt x="77" y="52"/>
                    <a:pt x="75" y="52"/>
                    <a:pt x="74" y="51"/>
                  </a:cubicBezTo>
                  <a:cubicBezTo>
                    <a:pt x="9" y="24"/>
                    <a:pt x="9" y="24"/>
                    <a:pt x="9" y="24"/>
                  </a:cubicBezTo>
                  <a:cubicBezTo>
                    <a:pt x="3" y="22"/>
                    <a:pt x="0" y="15"/>
                    <a:pt x="3" y="9"/>
                  </a:cubicBezTo>
                  <a:cubicBezTo>
                    <a:pt x="5" y="3"/>
                    <a:pt x="12" y="0"/>
                    <a:pt x="18" y="3"/>
                  </a:cubicBezTo>
                  <a:cubicBezTo>
                    <a:pt x="83" y="29"/>
                    <a:pt x="83" y="29"/>
                    <a:pt x="83" y="29"/>
                  </a:cubicBezTo>
                  <a:cubicBezTo>
                    <a:pt x="88" y="32"/>
                    <a:pt x="91" y="39"/>
                    <a:pt x="89" y="45"/>
                  </a:cubicBezTo>
                  <a:cubicBezTo>
                    <a:pt x="87" y="49"/>
                    <a:pt x="83" y="52"/>
                    <a:pt x="78" y="5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214"/>
            <p:cNvSpPr>
              <a:spLocks/>
            </p:cNvSpPr>
            <p:nvPr/>
          </p:nvSpPr>
          <p:spPr bwMode="auto">
            <a:xfrm>
              <a:off x="5591176" y="4429125"/>
              <a:ext cx="257175" cy="215900"/>
            </a:xfrm>
            <a:custGeom>
              <a:avLst/>
              <a:gdLst>
                <a:gd name="T0" fmla="*/ 68 w 81"/>
                <a:gd name="T1" fmla="*/ 68 h 68"/>
                <a:gd name="T2" fmla="*/ 61 w 81"/>
                <a:gd name="T3" fmla="*/ 65 h 68"/>
                <a:gd name="T4" fmla="*/ 6 w 81"/>
                <a:gd name="T5" fmla="*/ 23 h 68"/>
                <a:gd name="T6" fmla="*/ 3 w 81"/>
                <a:gd name="T7" fmla="*/ 6 h 68"/>
                <a:gd name="T8" fmla="*/ 20 w 81"/>
                <a:gd name="T9" fmla="*/ 4 h 68"/>
                <a:gd name="T10" fmla="*/ 75 w 81"/>
                <a:gd name="T11" fmla="*/ 47 h 68"/>
                <a:gd name="T12" fmla="*/ 77 w 81"/>
                <a:gd name="T13" fmla="*/ 63 h 68"/>
                <a:gd name="T14" fmla="*/ 68 w 81"/>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8">
                  <a:moveTo>
                    <a:pt x="68" y="68"/>
                  </a:moveTo>
                  <a:cubicBezTo>
                    <a:pt x="66" y="68"/>
                    <a:pt x="63" y="67"/>
                    <a:pt x="61" y="65"/>
                  </a:cubicBezTo>
                  <a:cubicBezTo>
                    <a:pt x="6" y="23"/>
                    <a:pt x="6" y="23"/>
                    <a:pt x="6" y="23"/>
                  </a:cubicBezTo>
                  <a:cubicBezTo>
                    <a:pt x="0" y="19"/>
                    <a:pt x="0" y="12"/>
                    <a:pt x="3" y="6"/>
                  </a:cubicBezTo>
                  <a:cubicBezTo>
                    <a:pt x="7" y="1"/>
                    <a:pt x="15" y="0"/>
                    <a:pt x="20" y="4"/>
                  </a:cubicBezTo>
                  <a:cubicBezTo>
                    <a:pt x="75" y="47"/>
                    <a:pt x="75" y="47"/>
                    <a:pt x="75" y="47"/>
                  </a:cubicBezTo>
                  <a:cubicBezTo>
                    <a:pt x="80" y="51"/>
                    <a:pt x="81" y="58"/>
                    <a:pt x="77" y="63"/>
                  </a:cubicBezTo>
                  <a:cubicBezTo>
                    <a:pt x="75" y="66"/>
                    <a:pt x="72" y="68"/>
                    <a:pt x="68" y="6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215"/>
            <p:cNvSpPr>
              <a:spLocks/>
            </p:cNvSpPr>
            <p:nvPr/>
          </p:nvSpPr>
          <p:spPr bwMode="auto">
            <a:xfrm>
              <a:off x="5343526" y="4676775"/>
              <a:ext cx="219075" cy="254000"/>
            </a:xfrm>
            <a:custGeom>
              <a:avLst/>
              <a:gdLst>
                <a:gd name="T0" fmla="*/ 56 w 69"/>
                <a:gd name="T1" fmla="*/ 80 h 80"/>
                <a:gd name="T2" fmla="*/ 46 w 69"/>
                <a:gd name="T3" fmla="*/ 76 h 80"/>
                <a:gd name="T4" fmla="*/ 4 w 69"/>
                <a:gd name="T5" fmla="*/ 20 h 80"/>
                <a:gd name="T6" fmla="*/ 6 w 69"/>
                <a:gd name="T7" fmla="*/ 4 h 80"/>
                <a:gd name="T8" fmla="*/ 22 w 69"/>
                <a:gd name="T9" fmla="*/ 6 h 80"/>
                <a:gd name="T10" fmla="*/ 65 w 69"/>
                <a:gd name="T11" fmla="*/ 61 h 80"/>
                <a:gd name="T12" fmla="*/ 63 w 69"/>
                <a:gd name="T13" fmla="*/ 78 h 80"/>
                <a:gd name="T14" fmla="*/ 56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56" y="80"/>
                  </a:moveTo>
                  <a:cubicBezTo>
                    <a:pt x="52" y="80"/>
                    <a:pt x="49" y="79"/>
                    <a:pt x="46" y="76"/>
                  </a:cubicBezTo>
                  <a:cubicBezTo>
                    <a:pt x="4" y="20"/>
                    <a:pt x="4" y="20"/>
                    <a:pt x="4" y="20"/>
                  </a:cubicBezTo>
                  <a:cubicBezTo>
                    <a:pt x="0" y="15"/>
                    <a:pt x="1" y="8"/>
                    <a:pt x="6" y="4"/>
                  </a:cubicBezTo>
                  <a:cubicBezTo>
                    <a:pt x="11" y="0"/>
                    <a:pt x="18" y="1"/>
                    <a:pt x="22" y="6"/>
                  </a:cubicBezTo>
                  <a:cubicBezTo>
                    <a:pt x="65" y="61"/>
                    <a:pt x="65" y="61"/>
                    <a:pt x="65" y="61"/>
                  </a:cubicBezTo>
                  <a:cubicBezTo>
                    <a:pt x="69" y="67"/>
                    <a:pt x="68" y="74"/>
                    <a:pt x="63" y="78"/>
                  </a:cubicBezTo>
                  <a:cubicBezTo>
                    <a:pt x="61" y="79"/>
                    <a:pt x="58" y="80"/>
                    <a:pt x="56" y="8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3302001" y="2092325"/>
            <a:ext cx="600075" cy="603250"/>
            <a:chOff x="3302001" y="2092325"/>
            <a:chExt cx="600075" cy="603250"/>
          </a:xfrm>
        </p:grpSpPr>
        <p:sp>
          <p:nvSpPr>
            <p:cNvPr id="126" name="Oval 218"/>
            <p:cNvSpPr>
              <a:spLocks noChangeArrowheads="1"/>
            </p:cNvSpPr>
            <p:nvPr/>
          </p:nvSpPr>
          <p:spPr bwMode="auto">
            <a:xfrm>
              <a:off x="3314701" y="2105025"/>
              <a:ext cx="574675" cy="5778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p:cNvGrpSpPr/>
            <p:nvPr/>
          </p:nvGrpSpPr>
          <p:grpSpPr>
            <a:xfrm>
              <a:off x="3302001" y="2092325"/>
              <a:ext cx="600075" cy="603250"/>
              <a:chOff x="3302001" y="2092325"/>
              <a:chExt cx="600075" cy="603250"/>
            </a:xfrm>
            <a:solidFill>
              <a:schemeClr val="accent1"/>
            </a:solidFill>
          </p:grpSpPr>
          <p:sp>
            <p:nvSpPr>
              <p:cNvPr id="127" name="Freeform 219"/>
              <p:cNvSpPr>
                <a:spLocks/>
              </p:cNvSpPr>
              <p:nvPr/>
            </p:nvSpPr>
            <p:spPr bwMode="auto">
              <a:xfrm>
                <a:off x="3302001" y="2092325"/>
                <a:ext cx="600075" cy="603250"/>
              </a:xfrm>
              <a:custGeom>
                <a:avLst/>
                <a:gdLst>
                  <a:gd name="T0" fmla="*/ 94 w 189"/>
                  <a:gd name="T1" fmla="*/ 186 h 190"/>
                  <a:gd name="T2" fmla="*/ 94 w 189"/>
                  <a:gd name="T3" fmla="*/ 190 h 190"/>
                  <a:gd name="T4" fmla="*/ 189 w 189"/>
                  <a:gd name="T5" fmla="*/ 95 h 190"/>
                  <a:gd name="T6" fmla="*/ 94 w 189"/>
                  <a:gd name="T7" fmla="*/ 0 h 190"/>
                  <a:gd name="T8" fmla="*/ 0 w 189"/>
                  <a:gd name="T9" fmla="*/ 95 h 190"/>
                  <a:gd name="T10" fmla="*/ 94 w 189"/>
                  <a:gd name="T11" fmla="*/ 190 h 190"/>
                  <a:gd name="T12" fmla="*/ 94 w 189"/>
                  <a:gd name="T13" fmla="*/ 186 h 190"/>
                  <a:gd name="T14" fmla="*/ 94 w 189"/>
                  <a:gd name="T15" fmla="*/ 182 h 190"/>
                  <a:gd name="T16" fmla="*/ 33 w 189"/>
                  <a:gd name="T17" fmla="*/ 156 h 190"/>
                  <a:gd name="T18" fmla="*/ 8 w 189"/>
                  <a:gd name="T19" fmla="*/ 95 h 190"/>
                  <a:gd name="T20" fmla="*/ 33 w 189"/>
                  <a:gd name="T21" fmla="*/ 34 h 190"/>
                  <a:gd name="T22" fmla="*/ 94 w 189"/>
                  <a:gd name="T23" fmla="*/ 8 h 190"/>
                  <a:gd name="T24" fmla="*/ 156 w 189"/>
                  <a:gd name="T25" fmla="*/ 34 h 190"/>
                  <a:gd name="T26" fmla="*/ 181 w 189"/>
                  <a:gd name="T27" fmla="*/ 95 h 190"/>
                  <a:gd name="T28" fmla="*/ 156 w 189"/>
                  <a:gd name="T29" fmla="*/ 156 h 190"/>
                  <a:gd name="T30" fmla="*/ 94 w 189"/>
                  <a:gd name="T31" fmla="*/ 182 h 190"/>
                  <a:gd name="T32" fmla="*/ 94 w 189"/>
                  <a:gd name="T33" fmla="*/ 18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190">
                    <a:moveTo>
                      <a:pt x="94" y="186"/>
                    </a:moveTo>
                    <a:cubicBezTo>
                      <a:pt x="94" y="190"/>
                      <a:pt x="94" y="190"/>
                      <a:pt x="94" y="190"/>
                    </a:cubicBezTo>
                    <a:cubicBezTo>
                      <a:pt x="147" y="190"/>
                      <a:pt x="189" y="147"/>
                      <a:pt x="189" y="95"/>
                    </a:cubicBezTo>
                    <a:cubicBezTo>
                      <a:pt x="189" y="43"/>
                      <a:pt x="147" y="0"/>
                      <a:pt x="94" y="0"/>
                    </a:cubicBezTo>
                    <a:cubicBezTo>
                      <a:pt x="42" y="0"/>
                      <a:pt x="0" y="43"/>
                      <a:pt x="0" y="95"/>
                    </a:cubicBezTo>
                    <a:cubicBezTo>
                      <a:pt x="0" y="147"/>
                      <a:pt x="42" y="190"/>
                      <a:pt x="94" y="190"/>
                    </a:cubicBezTo>
                    <a:cubicBezTo>
                      <a:pt x="94" y="186"/>
                      <a:pt x="94" y="186"/>
                      <a:pt x="94" y="186"/>
                    </a:cubicBezTo>
                    <a:cubicBezTo>
                      <a:pt x="94" y="182"/>
                      <a:pt x="94" y="182"/>
                      <a:pt x="94" y="182"/>
                    </a:cubicBezTo>
                    <a:cubicBezTo>
                      <a:pt x="70" y="182"/>
                      <a:pt x="49" y="172"/>
                      <a:pt x="33" y="156"/>
                    </a:cubicBezTo>
                    <a:cubicBezTo>
                      <a:pt x="17" y="141"/>
                      <a:pt x="8" y="119"/>
                      <a:pt x="8" y="95"/>
                    </a:cubicBezTo>
                    <a:cubicBezTo>
                      <a:pt x="8" y="71"/>
                      <a:pt x="17" y="50"/>
                      <a:pt x="33" y="34"/>
                    </a:cubicBezTo>
                    <a:cubicBezTo>
                      <a:pt x="49" y="18"/>
                      <a:pt x="70" y="8"/>
                      <a:pt x="94" y="8"/>
                    </a:cubicBezTo>
                    <a:cubicBezTo>
                      <a:pt x="118" y="8"/>
                      <a:pt x="140" y="18"/>
                      <a:pt x="156" y="34"/>
                    </a:cubicBezTo>
                    <a:cubicBezTo>
                      <a:pt x="171" y="50"/>
                      <a:pt x="181" y="71"/>
                      <a:pt x="181" y="95"/>
                    </a:cubicBezTo>
                    <a:cubicBezTo>
                      <a:pt x="181" y="119"/>
                      <a:pt x="171" y="141"/>
                      <a:pt x="156" y="156"/>
                    </a:cubicBezTo>
                    <a:cubicBezTo>
                      <a:pt x="140" y="172"/>
                      <a:pt x="118" y="182"/>
                      <a:pt x="94" y="182"/>
                    </a:cubicBezTo>
                    <a:lnTo>
                      <a:pt x="9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220"/>
              <p:cNvSpPr>
                <a:spLocks noEditPoints="1"/>
              </p:cNvSpPr>
              <p:nvPr/>
            </p:nvSpPr>
            <p:spPr bwMode="auto">
              <a:xfrm>
                <a:off x="3473451" y="2219325"/>
                <a:ext cx="254000" cy="368300"/>
              </a:xfrm>
              <a:custGeom>
                <a:avLst/>
                <a:gdLst>
                  <a:gd name="T0" fmla="*/ 23 w 80"/>
                  <a:gd name="T1" fmla="*/ 101 h 116"/>
                  <a:gd name="T2" fmla="*/ 24 w 80"/>
                  <a:gd name="T3" fmla="*/ 107 h 116"/>
                  <a:gd name="T4" fmla="*/ 30 w 80"/>
                  <a:gd name="T5" fmla="*/ 110 h 116"/>
                  <a:gd name="T6" fmla="*/ 30 w 80"/>
                  <a:gd name="T7" fmla="*/ 114 h 116"/>
                  <a:gd name="T8" fmla="*/ 40 w 80"/>
                  <a:gd name="T9" fmla="*/ 116 h 116"/>
                  <a:gd name="T10" fmla="*/ 51 w 80"/>
                  <a:gd name="T11" fmla="*/ 114 h 116"/>
                  <a:gd name="T12" fmla="*/ 51 w 80"/>
                  <a:gd name="T13" fmla="*/ 110 h 116"/>
                  <a:gd name="T14" fmla="*/ 56 w 80"/>
                  <a:gd name="T15" fmla="*/ 107 h 116"/>
                  <a:gd name="T16" fmla="*/ 57 w 80"/>
                  <a:gd name="T17" fmla="*/ 101 h 116"/>
                  <a:gd name="T18" fmla="*/ 40 w 80"/>
                  <a:gd name="T19" fmla="*/ 103 h 116"/>
                  <a:gd name="T20" fmla="*/ 23 w 80"/>
                  <a:gd name="T21" fmla="*/ 101 h 116"/>
                  <a:gd name="T22" fmla="*/ 22 w 80"/>
                  <a:gd name="T23" fmla="*/ 90 h 116"/>
                  <a:gd name="T24" fmla="*/ 23 w 80"/>
                  <a:gd name="T25" fmla="*/ 95 h 116"/>
                  <a:gd name="T26" fmla="*/ 40 w 80"/>
                  <a:gd name="T27" fmla="*/ 99 h 116"/>
                  <a:gd name="T28" fmla="*/ 58 w 80"/>
                  <a:gd name="T29" fmla="*/ 95 h 116"/>
                  <a:gd name="T30" fmla="*/ 59 w 80"/>
                  <a:gd name="T31" fmla="*/ 90 h 116"/>
                  <a:gd name="T32" fmla="*/ 40 w 80"/>
                  <a:gd name="T33" fmla="*/ 93 h 116"/>
                  <a:gd name="T34" fmla="*/ 22 w 80"/>
                  <a:gd name="T35" fmla="*/ 90 h 116"/>
                  <a:gd name="T36" fmla="*/ 40 w 80"/>
                  <a:gd name="T37" fmla="*/ 0 h 116"/>
                  <a:gd name="T38" fmla="*/ 0 w 80"/>
                  <a:gd name="T39" fmla="*/ 40 h 116"/>
                  <a:gd name="T40" fmla="*/ 20 w 80"/>
                  <a:gd name="T41" fmla="*/ 74 h 116"/>
                  <a:gd name="T42" fmla="*/ 21 w 80"/>
                  <a:gd name="T43" fmla="*/ 84 h 116"/>
                  <a:gd name="T44" fmla="*/ 40 w 80"/>
                  <a:gd name="T45" fmla="*/ 88 h 116"/>
                  <a:gd name="T46" fmla="*/ 60 w 80"/>
                  <a:gd name="T47" fmla="*/ 84 h 116"/>
                  <a:gd name="T48" fmla="*/ 61 w 80"/>
                  <a:gd name="T49" fmla="*/ 74 h 116"/>
                  <a:gd name="T50" fmla="*/ 80 w 80"/>
                  <a:gd name="T51" fmla="*/ 40 h 116"/>
                  <a:gd name="T52" fmla="*/ 40 w 80"/>
                  <a:gd name="T53" fmla="*/ 0 h 116"/>
                  <a:gd name="T54" fmla="*/ 55 w 80"/>
                  <a:gd name="T55" fmla="*/ 69 h 116"/>
                  <a:gd name="T56" fmla="*/ 54 w 80"/>
                  <a:gd name="T57" fmla="*/ 79 h 116"/>
                  <a:gd name="T58" fmla="*/ 40 w 80"/>
                  <a:gd name="T59" fmla="*/ 81 h 116"/>
                  <a:gd name="T60" fmla="*/ 27 w 80"/>
                  <a:gd name="T61" fmla="*/ 79 h 116"/>
                  <a:gd name="T62" fmla="*/ 26 w 80"/>
                  <a:gd name="T63" fmla="*/ 69 h 116"/>
                  <a:gd name="T64" fmla="*/ 7 w 80"/>
                  <a:gd name="T65" fmla="*/ 40 h 116"/>
                  <a:gd name="T66" fmla="*/ 40 w 80"/>
                  <a:gd name="T67" fmla="*/ 7 h 116"/>
                  <a:gd name="T68" fmla="*/ 73 w 80"/>
                  <a:gd name="T69" fmla="*/ 40 h 116"/>
                  <a:gd name="T70" fmla="*/ 55 w 80"/>
                  <a:gd name="T71"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16">
                    <a:moveTo>
                      <a:pt x="23" y="101"/>
                    </a:moveTo>
                    <a:cubicBezTo>
                      <a:pt x="24" y="107"/>
                      <a:pt x="24" y="107"/>
                      <a:pt x="24" y="107"/>
                    </a:cubicBezTo>
                    <a:cubicBezTo>
                      <a:pt x="24" y="107"/>
                      <a:pt x="26" y="109"/>
                      <a:pt x="30" y="110"/>
                    </a:cubicBezTo>
                    <a:cubicBezTo>
                      <a:pt x="30" y="114"/>
                      <a:pt x="30" y="114"/>
                      <a:pt x="30" y="114"/>
                    </a:cubicBezTo>
                    <a:cubicBezTo>
                      <a:pt x="30" y="114"/>
                      <a:pt x="32" y="116"/>
                      <a:pt x="40" y="116"/>
                    </a:cubicBezTo>
                    <a:cubicBezTo>
                      <a:pt x="48" y="116"/>
                      <a:pt x="51" y="114"/>
                      <a:pt x="51" y="114"/>
                    </a:cubicBezTo>
                    <a:cubicBezTo>
                      <a:pt x="51" y="110"/>
                      <a:pt x="51" y="110"/>
                      <a:pt x="51" y="110"/>
                    </a:cubicBezTo>
                    <a:cubicBezTo>
                      <a:pt x="55" y="109"/>
                      <a:pt x="56" y="107"/>
                      <a:pt x="56" y="107"/>
                    </a:cubicBezTo>
                    <a:cubicBezTo>
                      <a:pt x="57" y="101"/>
                      <a:pt x="57" y="101"/>
                      <a:pt x="57" y="101"/>
                    </a:cubicBezTo>
                    <a:cubicBezTo>
                      <a:pt x="52" y="102"/>
                      <a:pt x="46" y="103"/>
                      <a:pt x="40" y="103"/>
                    </a:cubicBezTo>
                    <a:cubicBezTo>
                      <a:pt x="34" y="103"/>
                      <a:pt x="29" y="102"/>
                      <a:pt x="23" y="101"/>
                    </a:cubicBezTo>
                    <a:close/>
                    <a:moveTo>
                      <a:pt x="22" y="90"/>
                    </a:moveTo>
                    <a:cubicBezTo>
                      <a:pt x="23" y="95"/>
                      <a:pt x="23" y="95"/>
                      <a:pt x="23" y="95"/>
                    </a:cubicBezTo>
                    <a:cubicBezTo>
                      <a:pt x="28" y="98"/>
                      <a:pt x="34" y="99"/>
                      <a:pt x="40" y="99"/>
                    </a:cubicBezTo>
                    <a:cubicBezTo>
                      <a:pt x="47" y="99"/>
                      <a:pt x="53" y="98"/>
                      <a:pt x="58" y="95"/>
                    </a:cubicBezTo>
                    <a:cubicBezTo>
                      <a:pt x="59" y="90"/>
                      <a:pt x="59" y="90"/>
                      <a:pt x="59" y="90"/>
                    </a:cubicBezTo>
                    <a:cubicBezTo>
                      <a:pt x="53" y="92"/>
                      <a:pt x="47" y="93"/>
                      <a:pt x="40" y="93"/>
                    </a:cubicBezTo>
                    <a:cubicBezTo>
                      <a:pt x="34" y="93"/>
                      <a:pt x="27" y="92"/>
                      <a:pt x="22" y="90"/>
                    </a:cubicBezTo>
                    <a:close/>
                    <a:moveTo>
                      <a:pt x="40" y="0"/>
                    </a:moveTo>
                    <a:cubicBezTo>
                      <a:pt x="18" y="0"/>
                      <a:pt x="0" y="18"/>
                      <a:pt x="0" y="40"/>
                    </a:cubicBezTo>
                    <a:cubicBezTo>
                      <a:pt x="0" y="54"/>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4"/>
                      <a:pt x="80" y="40"/>
                    </a:cubicBezTo>
                    <a:cubicBezTo>
                      <a:pt x="80" y="18"/>
                      <a:pt x="62" y="0"/>
                      <a:pt x="40" y="0"/>
                    </a:cubicBezTo>
                    <a:close/>
                    <a:moveTo>
                      <a:pt x="55" y="69"/>
                    </a:moveTo>
                    <a:cubicBezTo>
                      <a:pt x="54" y="79"/>
                      <a:pt x="54" y="79"/>
                      <a:pt x="54" y="79"/>
                    </a:cubicBezTo>
                    <a:cubicBezTo>
                      <a:pt x="54" y="79"/>
                      <a:pt x="51" y="81"/>
                      <a:pt x="40" y="81"/>
                    </a:cubicBezTo>
                    <a:cubicBezTo>
                      <a:pt x="30" y="81"/>
                      <a:pt x="27" y="79"/>
                      <a:pt x="27" y="79"/>
                    </a:cubicBezTo>
                    <a:cubicBezTo>
                      <a:pt x="26" y="69"/>
                      <a:pt x="26" y="69"/>
                      <a:pt x="26" y="69"/>
                    </a:cubicBezTo>
                    <a:cubicBezTo>
                      <a:pt x="15" y="64"/>
                      <a:pt x="7" y="53"/>
                      <a:pt x="7" y="40"/>
                    </a:cubicBezTo>
                    <a:cubicBezTo>
                      <a:pt x="7" y="22"/>
                      <a:pt x="22" y="7"/>
                      <a:pt x="40" y="7"/>
                    </a:cubicBezTo>
                    <a:cubicBezTo>
                      <a:pt x="59" y="7"/>
                      <a:pt x="73" y="22"/>
                      <a:pt x="73" y="40"/>
                    </a:cubicBezTo>
                    <a:cubicBezTo>
                      <a:pt x="73" y="53"/>
                      <a:pt x="66" y="64"/>
                      <a:pt x="55"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221"/>
              <p:cNvSpPr>
                <a:spLocks noEditPoints="1"/>
              </p:cNvSpPr>
              <p:nvPr/>
            </p:nvSpPr>
            <p:spPr bwMode="auto">
              <a:xfrm>
                <a:off x="3514726" y="2257425"/>
                <a:ext cx="146050" cy="180975"/>
              </a:xfrm>
              <a:custGeom>
                <a:avLst/>
                <a:gdLst>
                  <a:gd name="T0" fmla="*/ 27 w 46"/>
                  <a:gd name="T1" fmla="*/ 4 h 57"/>
                  <a:gd name="T2" fmla="*/ 29 w 46"/>
                  <a:gd name="T3" fmla="*/ 2 h 57"/>
                  <a:gd name="T4" fmla="*/ 27 w 46"/>
                  <a:gd name="T5" fmla="*/ 0 h 57"/>
                  <a:gd name="T6" fmla="*/ 0 w 46"/>
                  <a:gd name="T7" fmla="*/ 28 h 57"/>
                  <a:gd name="T8" fmla="*/ 2 w 46"/>
                  <a:gd name="T9" fmla="*/ 30 h 57"/>
                  <a:gd name="T10" fmla="*/ 4 w 46"/>
                  <a:gd name="T11" fmla="*/ 28 h 57"/>
                  <a:gd name="T12" fmla="*/ 27 w 46"/>
                  <a:gd name="T13" fmla="*/ 4 h 57"/>
                  <a:gd name="T14" fmla="*/ 40 w 46"/>
                  <a:gd name="T15" fmla="*/ 35 h 57"/>
                  <a:gd name="T16" fmla="*/ 36 w 46"/>
                  <a:gd name="T17" fmla="*/ 43 h 57"/>
                  <a:gd name="T18" fmla="*/ 27 w 46"/>
                  <a:gd name="T19" fmla="*/ 27 h 57"/>
                  <a:gd name="T20" fmla="*/ 18 w 46"/>
                  <a:gd name="T21" fmla="*/ 43 h 57"/>
                  <a:gd name="T22" fmla="*/ 15 w 46"/>
                  <a:gd name="T23" fmla="*/ 35 h 57"/>
                  <a:gd name="T24" fmla="*/ 9 w 46"/>
                  <a:gd name="T25" fmla="*/ 38 h 57"/>
                  <a:gd name="T26" fmla="*/ 18 w 46"/>
                  <a:gd name="T27" fmla="*/ 57 h 57"/>
                  <a:gd name="T28" fmla="*/ 27 w 46"/>
                  <a:gd name="T29" fmla="*/ 40 h 57"/>
                  <a:gd name="T30" fmla="*/ 37 w 46"/>
                  <a:gd name="T31" fmla="*/ 57 h 57"/>
                  <a:gd name="T32" fmla="*/ 46 w 46"/>
                  <a:gd name="T33" fmla="*/ 38 h 57"/>
                  <a:gd name="T34" fmla="*/ 40 w 46"/>
                  <a:gd name="T35"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57">
                    <a:moveTo>
                      <a:pt x="27" y="4"/>
                    </a:moveTo>
                    <a:cubicBezTo>
                      <a:pt x="29" y="4"/>
                      <a:pt x="29" y="4"/>
                      <a:pt x="29" y="2"/>
                    </a:cubicBezTo>
                    <a:cubicBezTo>
                      <a:pt x="29" y="1"/>
                      <a:pt x="29" y="0"/>
                      <a:pt x="27" y="0"/>
                    </a:cubicBezTo>
                    <a:cubicBezTo>
                      <a:pt x="12" y="0"/>
                      <a:pt x="0" y="13"/>
                      <a:pt x="0" y="28"/>
                    </a:cubicBezTo>
                    <a:cubicBezTo>
                      <a:pt x="0" y="29"/>
                      <a:pt x="1" y="30"/>
                      <a:pt x="2" y="30"/>
                    </a:cubicBezTo>
                    <a:cubicBezTo>
                      <a:pt x="3" y="30"/>
                      <a:pt x="4" y="29"/>
                      <a:pt x="4" y="28"/>
                    </a:cubicBezTo>
                    <a:cubicBezTo>
                      <a:pt x="4" y="15"/>
                      <a:pt x="14" y="4"/>
                      <a:pt x="27" y="4"/>
                    </a:cubicBezTo>
                    <a:close/>
                    <a:moveTo>
                      <a:pt x="40" y="35"/>
                    </a:moveTo>
                    <a:cubicBezTo>
                      <a:pt x="36" y="43"/>
                      <a:pt x="36" y="43"/>
                      <a:pt x="36" y="43"/>
                    </a:cubicBezTo>
                    <a:cubicBezTo>
                      <a:pt x="27" y="27"/>
                      <a:pt x="27" y="27"/>
                      <a:pt x="27" y="27"/>
                    </a:cubicBezTo>
                    <a:cubicBezTo>
                      <a:pt x="18" y="43"/>
                      <a:pt x="18" y="43"/>
                      <a:pt x="18" y="43"/>
                    </a:cubicBezTo>
                    <a:cubicBezTo>
                      <a:pt x="15" y="35"/>
                      <a:pt x="15" y="35"/>
                      <a:pt x="15" y="35"/>
                    </a:cubicBezTo>
                    <a:cubicBezTo>
                      <a:pt x="9" y="38"/>
                      <a:pt x="9" y="38"/>
                      <a:pt x="9" y="38"/>
                    </a:cubicBezTo>
                    <a:cubicBezTo>
                      <a:pt x="18" y="57"/>
                      <a:pt x="18" y="57"/>
                      <a:pt x="18" y="57"/>
                    </a:cubicBezTo>
                    <a:cubicBezTo>
                      <a:pt x="27" y="40"/>
                      <a:pt x="27" y="40"/>
                      <a:pt x="27" y="40"/>
                    </a:cubicBezTo>
                    <a:cubicBezTo>
                      <a:pt x="37" y="57"/>
                      <a:pt x="37" y="57"/>
                      <a:pt x="37" y="57"/>
                    </a:cubicBezTo>
                    <a:cubicBezTo>
                      <a:pt x="46" y="38"/>
                      <a:pt x="46" y="38"/>
                      <a:pt x="46" y="38"/>
                    </a:cubicBezTo>
                    <a:lnTo>
                      <a:pt x="4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1" name="Group 20"/>
          <p:cNvGrpSpPr/>
          <p:nvPr/>
        </p:nvGrpSpPr>
        <p:grpSpPr>
          <a:xfrm>
            <a:off x="2797176" y="3968750"/>
            <a:ext cx="603250" cy="600075"/>
            <a:chOff x="2797176" y="3968750"/>
            <a:chExt cx="603250" cy="600075"/>
          </a:xfrm>
        </p:grpSpPr>
        <p:sp>
          <p:nvSpPr>
            <p:cNvPr id="130" name="Oval 222"/>
            <p:cNvSpPr>
              <a:spLocks noChangeArrowheads="1"/>
            </p:cNvSpPr>
            <p:nvPr/>
          </p:nvSpPr>
          <p:spPr bwMode="auto">
            <a:xfrm>
              <a:off x="2809876" y="3981450"/>
              <a:ext cx="577850" cy="574675"/>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2797176" y="3968750"/>
              <a:ext cx="603250" cy="600075"/>
              <a:chOff x="2797176" y="3968750"/>
              <a:chExt cx="603250" cy="600075"/>
            </a:xfrm>
            <a:solidFill>
              <a:schemeClr val="accent2"/>
            </a:solidFill>
          </p:grpSpPr>
          <p:sp>
            <p:nvSpPr>
              <p:cNvPr id="131" name="Freeform 223"/>
              <p:cNvSpPr>
                <a:spLocks/>
              </p:cNvSpPr>
              <p:nvPr/>
            </p:nvSpPr>
            <p:spPr bwMode="auto">
              <a:xfrm>
                <a:off x="2797176" y="3968750"/>
                <a:ext cx="603250" cy="600075"/>
              </a:xfrm>
              <a:custGeom>
                <a:avLst/>
                <a:gdLst>
                  <a:gd name="T0" fmla="*/ 95 w 190"/>
                  <a:gd name="T1" fmla="*/ 185 h 189"/>
                  <a:gd name="T2" fmla="*/ 95 w 190"/>
                  <a:gd name="T3" fmla="*/ 189 h 189"/>
                  <a:gd name="T4" fmla="*/ 190 w 190"/>
                  <a:gd name="T5" fmla="*/ 95 h 189"/>
                  <a:gd name="T6" fmla="*/ 95 w 190"/>
                  <a:gd name="T7" fmla="*/ 0 h 189"/>
                  <a:gd name="T8" fmla="*/ 0 w 190"/>
                  <a:gd name="T9" fmla="*/ 95 h 189"/>
                  <a:gd name="T10" fmla="*/ 95 w 190"/>
                  <a:gd name="T11" fmla="*/ 189 h 189"/>
                  <a:gd name="T12" fmla="*/ 95 w 190"/>
                  <a:gd name="T13" fmla="*/ 185 h 189"/>
                  <a:gd name="T14" fmla="*/ 95 w 190"/>
                  <a:gd name="T15" fmla="*/ 181 h 189"/>
                  <a:gd name="T16" fmla="*/ 34 w 190"/>
                  <a:gd name="T17" fmla="*/ 156 h 189"/>
                  <a:gd name="T18" fmla="*/ 8 w 190"/>
                  <a:gd name="T19" fmla="*/ 95 h 189"/>
                  <a:gd name="T20" fmla="*/ 34 w 190"/>
                  <a:gd name="T21" fmla="*/ 33 h 189"/>
                  <a:gd name="T22" fmla="*/ 95 w 190"/>
                  <a:gd name="T23" fmla="*/ 8 h 189"/>
                  <a:gd name="T24" fmla="*/ 156 w 190"/>
                  <a:gd name="T25" fmla="*/ 33 h 189"/>
                  <a:gd name="T26" fmla="*/ 182 w 190"/>
                  <a:gd name="T27" fmla="*/ 95 h 189"/>
                  <a:gd name="T28" fmla="*/ 156 w 190"/>
                  <a:gd name="T29" fmla="*/ 156 h 189"/>
                  <a:gd name="T30" fmla="*/ 95 w 190"/>
                  <a:gd name="T31" fmla="*/ 181 h 189"/>
                  <a:gd name="T32" fmla="*/ 95 w 190"/>
                  <a:gd name="T33" fmla="*/ 18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189">
                    <a:moveTo>
                      <a:pt x="95" y="185"/>
                    </a:moveTo>
                    <a:cubicBezTo>
                      <a:pt x="95" y="189"/>
                      <a:pt x="95" y="189"/>
                      <a:pt x="95" y="189"/>
                    </a:cubicBezTo>
                    <a:cubicBezTo>
                      <a:pt x="147" y="189"/>
                      <a:pt x="190" y="147"/>
                      <a:pt x="190" y="95"/>
                    </a:cubicBezTo>
                    <a:cubicBezTo>
                      <a:pt x="190" y="42"/>
                      <a:pt x="147" y="0"/>
                      <a:pt x="95" y="0"/>
                    </a:cubicBezTo>
                    <a:cubicBezTo>
                      <a:pt x="43" y="0"/>
                      <a:pt x="0" y="42"/>
                      <a:pt x="0" y="95"/>
                    </a:cubicBezTo>
                    <a:cubicBezTo>
                      <a:pt x="0" y="147"/>
                      <a:pt x="43" y="189"/>
                      <a:pt x="95" y="189"/>
                    </a:cubicBezTo>
                    <a:cubicBezTo>
                      <a:pt x="95" y="185"/>
                      <a:pt x="95" y="185"/>
                      <a:pt x="95" y="185"/>
                    </a:cubicBezTo>
                    <a:cubicBezTo>
                      <a:pt x="95" y="181"/>
                      <a:pt x="95" y="181"/>
                      <a:pt x="95" y="181"/>
                    </a:cubicBezTo>
                    <a:cubicBezTo>
                      <a:pt x="71" y="181"/>
                      <a:pt x="50" y="172"/>
                      <a:pt x="34" y="156"/>
                    </a:cubicBezTo>
                    <a:cubicBezTo>
                      <a:pt x="18" y="140"/>
                      <a:pt x="8" y="119"/>
                      <a:pt x="8" y="95"/>
                    </a:cubicBezTo>
                    <a:cubicBezTo>
                      <a:pt x="8" y="71"/>
                      <a:pt x="18" y="49"/>
                      <a:pt x="34" y="33"/>
                    </a:cubicBezTo>
                    <a:cubicBezTo>
                      <a:pt x="50" y="18"/>
                      <a:pt x="71" y="8"/>
                      <a:pt x="95" y="8"/>
                    </a:cubicBezTo>
                    <a:cubicBezTo>
                      <a:pt x="119" y="8"/>
                      <a:pt x="141" y="18"/>
                      <a:pt x="156" y="33"/>
                    </a:cubicBezTo>
                    <a:cubicBezTo>
                      <a:pt x="172" y="49"/>
                      <a:pt x="182" y="71"/>
                      <a:pt x="182" y="95"/>
                    </a:cubicBezTo>
                    <a:cubicBezTo>
                      <a:pt x="182" y="119"/>
                      <a:pt x="172" y="140"/>
                      <a:pt x="156" y="156"/>
                    </a:cubicBezTo>
                    <a:cubicBezTo>
                      <a:pt x="141" y="172"/>
                      <a:pt x="119" y="181"/>
                      <a:pt x="95" y="181"/>
                    </a:cubicBezTo>
                    <a:lnTo>
                      <a:pt x="95"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2952751" y="4114800"/>
                <a:ext cx="295275" cy="292100"/>
                <a:chOff x="2952751" y="4114800"/>
                <a:chExt cx="295275" cy="292100"/>
              </a:xfrm>
              <a:grpFill/>
            </p:grpSpPr>
            <p:sp>
              <p:nvSpPr>
                <p:cNvPr id="132" name="Freeform 224"/>
                <p:cNvSpPr>
                  <a:spLocks noEditPoints="1"/>
                </p:cNvSpPr>
                <p:nvPr/>
              </p:nvSpPr>
              <p:spPr bwMode="auto">
                <a:xfrm>
                  <a:off x="2952751" y="4114800"/>
                  <a:ext cx="295275" cy="292100"/>
                </a:xfrm>
                <a:custGeom>
                  <a:avLst/>
                  <a:gdLst>
                    <a:gd name="T0" fmla="*/ 90 w 93"/>
                    <a:gd name="T1" fmla="*/ 29 h 92"/>
                    <a:gd name="T2" fmla="*/ 49 w 93"/>
                    <a:gd name="T3" fmla="*/ 2 h 92"/>
                    <a:gd name="T4" fmla="*/ 43 w 93"/>
                    <a:gd name="T5" fmla="*/ 2 h 92"/>
                    <a:gd name="T6" fmla="*/ 2 w 93"/>
                    <a:gd name="T7" fmla="*/ 29 h 92"/>
                    <a:gd name="T8" fmla="*/ 0 w 93"/>
                    <a:gd name="T9" fmla="*/ 34 h 92"/>
                    <a:gd name="T10" fmla="*/ 0 w 93"/>
                    <a:gd name="T11" fmla="*/ 86 h 92"/>
                    <a:gd name="T12" fmla="*/ 6 w 93"/>
                    <a:gd name="T13" fmla="*/ 92 h 92"/>
                    <a:gd name="T14" fmla="*/ 87 w 93"/>
                    <a:gd name="T15" fmla="*/ 92 h 92"/>
                    <a:gd name="T16" fmla="*/ 93 w 93"/>
                    <a:gd name="T17" fmla="*/ 86 h 92"/>
                    <a:gd name="T18" fmla="*/ 93 w 93"/>
                    <a:gd name="T19" fmla="*/ 34 h 92"/>
                    <a:gd name="T20" fmla="*/ 90 w 93"/>
                    <a:gd name="T21" fmla="*/ 29 h 92"/>
                    <a:gd name="T22" fmla="*/ 87 w 93"/>
                    <a:gd name="T23" fmla="*/ 42 h 92"/>
                    <a:gd name="T24" fmla="*/ 46 w 93"/>
                    <a:gd name="T25" fmla="*/ 69 h 92"/>
                    <a:gd name="T26" fmla="*/ 6 w 93"/>
                    <a:gd name="T27" fmla="*/ 42 h 92"/>
                    <a:gd name="T28" fmla="*/ 6 w 93"/>
                    <a:gd name="T29" fmla="*/ 37 h 92"/>
                    <a:gd name="T30" fmla="*/ 9 w 93"/>
                    <a:gd name="T31" fmla="*/ 34 h 92"/>
                    <a:gd name="T32" fmla="*/ 84 w 93"/>
                    <a:gd name="T33" fmla="*/ 34 h 92"/>
                    <a:gd name="T34" fmla="*/ 87 w 93"/>
                    <a:gd name="T35" fmla="*/ 37 h 92"/>
                    <a:gd name="T36" fmla="*/ 87 w 93"/>
                    <a:gd name="T37"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92">
                      <a:moveTo>
                        <a:pt x="90" y="29"/>
                      </a:moveTo>
                      <a:cubicBezTo>
                        <a:pt x="49" y="2"/>
                        <a:pt x="49" y="2"/>
                        <a:pt x="49" y="2"/>
                      </a:cubicBezTo>
                      <a:cubicBezTo>
                        <a:pt x="47" y="0"/>
                        <a:pt x="45" y="0"/>
                        <a:pt x="43" y="2"/>
                      </a:cubicBezTo>
                      <a:cubicBezTo>
                        <a:pt x="2" y="29"/>
                        <a:pt x="2" y="29"/>
                        <a:pt x="2" y="29"/>
                      </a:cubicBezTo>
                      <a:cubicBezTo>
                        <a:pt x="1" y="30"/>
                        <a:pt x="0" y="32"/>
                        <a:pt x="0" y="34"/>
                      </a:cubicBezTo>
                      <a:cubicBezTo>
                        <a:pt x="0" y="86"/>
                        <a:pt x="0" y="86"/>
                        <a:pt x="0" y="86"/>
                      </a:cubicBezTo>
                      <a:cubicBezTo>
                        <a:pt x="0" y="89"/>
                        <a:pt x="2" y="92"/>
                        <a:pt x="6" y="92"/>
                      </a:cubicBezTo>
                      <a:cubicBezTo>
                        <a:pt x="87" y="92"/>
                        <a:pt x="87" y="92"/>
                        <a:pt x="87" y="92"/>
                      </a:cubicBezTo>
                      <a:cubicBezTo>
                        <a:pt x="90" y="92"/>
                        <a:pt x="93" y="89"/>
                        <a:pt x="93" y="86"/>
                      </a:cubicBezTo>
                      <a:cubicBezTo>
                        <a:pt x="93" y="34"/>
                        <a:pt x="93" y="34"/>
                        <a:pt x="93" y="34"/>
                      </a:cubicBezTo>
                      <a:cubicBezTo>
                        <a:pt x="93" y="32"/>
                        <a:pt x="92" y="30"/>
                        <a:pt x="90" y="29"/>
                      </a:cubicBezTo>
                      <a:close/>
                      <a:moveTo>
                        <a:pt x="87" y="42"/>
                      </a:moveTo>
                      <a:cubicBezTo>
                        <a:pt x="46" y="69"/>
                        <a:pt x="46" y="69"/>
                        <a:pt x="46" y="69"/>
                      </a:cubicBezTo>
                      <a:cubicBezTo>
                        <a:pt x="6" y="42"/>
                        <a:pt x="6" y="42"/>
                        <a:pt x="6" y="42"/>
                      </a:cubicBezTo>
                      <a:cubicBezTo>
                        <a:pt x="6" y="37"/>
                        <a:pt x="6" y="37"/>
                        <a:pt x="6" y="37"/>
                      </a:cubicBezTo>
                      <a:cubicBezTo>
                        <a:pt x="6" y="35"/>
                        <a:pt x="7" y="34"/>
                        <a:pt x="9" y="34"/>
                      </a:cubicBezTo>
                      <a:cubicBezTo>
                        <a:pt x="84" y="34"/>
                        <a:pt x="84" y="34"/>
                        <a:pt x="84" y="34"/>
                      </a:cubicBezTo>
                      <a:cubicBezTo>
                        <a:pt x="85" y="34"/>
                        <a:pt x="87" y="35"/>
                        <a:pt x="87" y="37"/>
                      </a:cubicBezTo>
                      <a:lnTo>
                        <a:pt x="87" y="4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25"/>
                <p:cNvSpPr>
                  <a:spLocks noEditPoints="1"/>
                </p:cNvSpPr>
                <p:nvPr/>
              </p:nvSpPr>
              <p:spPr bwMode="auto">
                <a:xfrm>
                  <a:off x="3013076" y="4248150"/>
                  <a:ext cx="174625" cy="69850"/>
                </a:xfrm>
                <a:custGeom>
                  <a:avLst/>
                  <a:gdLst>
                    <a:gd name="T0" fmla="*/ 26 w 110"/>
                    <a:gd name="T1" fmla="*/ 26 h 44"/>
                    <a:gd name="T2" fmla="*/ 82 w 110"/>
                    <a:gd name="T3" fmla="*/ 26 h 44"/>
                    <a:gd name="T4" fmla="*/ 94 w 110"/>
                    <a:gd name="T5" fmla="*/ 18 h 44"/>
                    <a:gd name="T6" fmla="*/ 14 w 110"/>
                    <a:gd name="T7" fmla="*/ 18 h 44"/>
                    <a:gd name="T8" fmla="*/ 26 w 110"/>
                    <a:gd name="T9" fmla="*/ 26 h 44"/>
                    <a:gd name="T10" fmla="*/ 52 w 110"/>
                    <a:gd name="T11" fmla="*/ 44 h 44"/>
                    <a:gd name="T12" fmla="*/ 56 w 110"/>
                    <a:gd name="T13" fmla="*/ 44 h 44"/>
                    <a:gd name="T14" fmla="*/ 68 w 110"/>
                    <a:gd name="T15" fmla="*/ 36 h 44"/>
                    <a:gd name="T16" fmla="*/ 40 w 110"/>
                    <a:gd name="T17" fmla="*/ 36 h 44"/>
                    <a:gd name="T18" fmla="*/ 52 w 110"/>
                    <a:gd name="T19" fmla="*/ 44 h 44"/>
                    <a:gd name="T20" fmla="*/ 0 w 110"/>
                    <a:gd name="T21" fmla="*/ 0 h 44"/>
                    <a:gd name="T22" fmla="*/ 0 w 110"/>
                    <a:gd name="T23" fmla="*/ 8 h 44"/>
                    <a:gd name="T24" fmla="*/ 0 w 110"/>
                    <a:gd name="T25" fmla="*/ 8 h 44"/>
                    <a:gd name="T26" fmla="*/ 108 w 110"/>
                    <a:gd name="T27" fmla="*/ 8 h 44"/>
                    <a:gd name="T28" fmla="*/ 110 w 110"/>
                    <a:gd name="T29" fmla="*/ 8 h 44"/>
                    <a:gd name="T30" fmla="*/ 110 w 110"/>
                    <a:gd name="T31" fmla="*/ 0 h 44"/>
                    <a:gd name="T32" fmla="*/ 0 w 110"/>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44">
                      <a:moveTo>
                        <a:pt x="26" y="26"/>
                      </a:moveTo>
                      <a:lnTo>
                        <a:pt x="82" y="26"/>
                      </a:lnTo>
                      <a:lnTo>
                        <a:pt x="94" y="18"/>
                      </a:lnTo>
                      <a:lnTo>
                        <a:pt x="14" y="18"/>
                      </a:lnTo>
                      <a:lnTo>
                        <a:pt x="26" y="26"/>
                      </a:lnTo>
                      <a:close/>
                      <a:moveTo>
                        <a:pt x="52" y="44"/>
                      </a:moveTo>
                      <a:lnTo>
                        <a:pt x="56" y="44"/>
                      </a:lnTo>
                      <a:lnTo>
                        <a:pt x="68" y="36"/>
                      </a:lnTo>
                      <a:lnTo>
                        <a:pt x="40" y="36"/>
                      </a:lnTo>
                      <a:lnTo>
                        <a:pt x="52" y="44"/>
                      </a:lnTo>
                      <a:close/>
                      <a:moveTo>
                        <a:pt x="0" y="0"/>
                      </a:moveTo>
                      <a:lnTo>
                        <a:pt x="0" y="8"/>
                      </a:lnTo>
                      <a:lnTo>
                        <a:pt x="0" y="8"/>
                      </a:lnTo>
                      <a:lnTo>
                        <a:pt x="108" y="8"/>
                      </a:lnTo>
                      <a:lnTo>
                        <a:pt x="110" y="8"/>
                      </a:lnTo>
                      <a:lnTo>
                        <a:pt x="11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4" name="Group 23"/>
          <p:cNvGrpSpPr/>
          <p:nvPr/>
        </p:nvGrpSpPr>
        <p:grpSpPr>
          <a:xfrm>
            <a:off x="5743576" y="3968750"/>
            <a:ext cx="603250" cy="600075"/>
            <a:chOff x="5743576" y="3968750"/>
            <a:chExt cx="603250" cy="600075"/>
          </a:xfrm>
        </p:grpSpPr>
        <p:sp>
          <p:nvSpPr>
            <p:cNvPr id="134" name="Oval 226"/>
            <p:cNvSpPr>
              <a:spLocks noChangeArrowheads="1"/>
            </p:cNvSpPr>
            <p:nvPr/>
          </p:nvSpPr>
          <p:spPr bwMode="auto">
            <a:xfrm>
              <a:off x="5756276" y="3981450"/>
              <a:ext cx="577850" cy="574675"/>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5743576" y="3968750"/>
              <a:ext cx="603250" cy="600075"/>
              <a:chOff x="5743576" y="3968750"/>
              <a:chExt cx="603250" cy="600075"/>
            </a:xfrm>
            <a:solidFill>
              <a:schemeClr val="accent3"/>
            </a:solidFill>
          </p:grpSpPr>
          <p:sp>
            <p:nvSpPr>
              <p:cNvPr id="135" name="Freeform 227"/>
              <p:cNvSpPr>
                <a:spLocks/>
              </p:cNvSpPr>
              <p:nvPr/>
            </p:nvSpPr>
            <p:spPr bwMode="auto">
              <a:xfrm>
                <a:off x="5743576" y="3968750"/>
                <a:ext cx="603250" cy="600075"/>
              </a:xfrm>
              <a:custGeom>
                <a:avLst/>
                <a:gdLst>
                  <a:gd name="T0" fmla="*/ 95 w 190"/>
                  <a:gd name="T1" fmla="*/ 185 h 189"/>
                  <a:gd name="T2" fmla="*/ 95 w 190"/>
                  <a:gd name="T3" fmla="*/ 189 h 189"/>
                  <a:gd name="T4" fmla="*/ 190 w 190"/>
                  <a:gd name="T5" fmla="*/ 95 h 189"/>
                  <a:gd name="T6" fmla="*/ 95 w 190"/>
                  <a:gd name="T7" fmla="*/ 0 h 189"/>
                  <a:gd name="T8" fmla="*/ 0 w 190"/>
                  <a:gd name="T9" fmla="*/ 95 h 189"/>
                  <a:gd name="T10" fmla="*/ 95 w 190"/>
                  <a:gd name="T11" fmla="*/ 189 h 189"/>
                  <a:gd name="T12" fmla="*/ 95 w 190"/>
                  <a:gd name="T13" fmla="*/ 185 h 189"/>
                  <a:gd name="T14" fmla="*/ 95 w 190"/>
                  <a:gd name="T15" fmla="*/ 181 h 189"/>
                  <a:gd name="T16" fmla="*/ 34 w 190"/>
                  <a:gd name="T17" fmla="*/ 156 h 189"/>
                  <a:gd name="T18" fmla="*/ 8 w 190"/>
                  <a:gd name="T19" fmla="*/ 95 h 189"/>
                  <a:gd name="T20" fmla="*/ 34 w 190"/>
                  <a:gd name="T21" fmla="*/ 33 h 189"/>
                  <a:gd name="T22" fmla="*/ 95 w 190"/>
                  <a:gd name="T23" fmla="*/ 8 h 189"/>
                  <a:gd name="T24" fmla="*/ 156 w 190"/>
                  <a:gd name="T25" fmla="*/ 33 h 189"/>
                  <a:gd name="T26" fmla="*/ 182 w 190"/>
                  <a:gd name="T27" fmla="*/ 95 h 189"/>
                  <a:gd name="T28" fmla="*/ 156 w 190"/>
                  <a:gd name="T29" fmla="*/ 156 h 189"/>
                  <a:gd name="T30" fmla="*/ 95 w 190"/>
                  <a:gd name="T31" fmla="*/ 181 h 189"/>
                  <a:gd name="T32" fmla="*/ 95 w 190"/>
                  <a:gd name="T33" fmla="*/ 18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189">
                    <a:moveTo>
                      <a:pt x="95" y="185"/>
                    </a:moveTo>
                    <a:cubicBezTo>
                      <a:pt x="95" y="189"/>
                      <a:pt x="95" y="189"/>
                      <a:pt x="95" y="189"/>
                    </a:cubicBezTo>
                    <a:cubicBezTo>
                      <a:pt x="147" y="189"/>
                      <a:pt x="190" y="147"/>
                      <a:pt x="190" y="95"/>
                    </a:cubicBezTo>
                    <a:cubicBezTo>
                      <a:pt x="190" y="42"/>
                      <a:pt x="147" y="0"/>
                      <a:pt x="95" y="0"/>
                    </a:cubicBezTo>
                    <a:cubicBezTo>
                      <a:pt x="43" y="0"/>
                      <a:pt x="0" y="42"/>
                      <a:pt x="0" y="95"/>
                    </a:cubicBezTo>
                    <a:cubicBezTo>
                      <a:pt x="0" y="147"/>
                      <a:pt x="43" y="189"/>
                      <a:pt x="95" y="189"/>
                    </a:cubicBezTo>
                    <a:cubicBezTo>
                      <a:pt x="95" y="185"/>
                      <a:pt x="95" y="185"/>
                      <a:pt x="95" y="185"/>
                    </a:cubicBezTo>
                    <a:cubicBezTo>
                      <a:pt x="95" y="181"/>
                      <a:pt x="95" y="181"/>
                      <a:pt x="95" y="181"/>
                    </a:cubicBezTo>
                    <a:cubicBezTo>
                      <a:pt x="71" y="181"/>
                      <a:pt x="49" y="172"/>
                      <a:pt x="34" y="156"/>
                    </a:cubicBezTo>
                    <a:cubicBezTo>
                      <a:pt x="18" y="140"/>
                      <a:pt x="8" y="119"/>
                      <a:pt x="8" y="95"/>
                    </a:cubicBezTo>
                    <a:cubicBezTo>
                      <a:pt x="8" y="71"/>
                      <a:pt x="18" y="49"/>
                      <a:pt x="34" y="33"/>
                    </a:cubicBezTo>
                    <a:cubicBezTo>
                      <a:pt x="49" y="18"/>
                      <a:pt x="71" y="8"/>
                      <a:pt x="95" y="8"/>
                    </a:cubicBezTo>
                    <a:cubicBezTo>
                      <a:pt x="119" y="8"/>
                      <a:pt x="140" y="18"/>
                      <a:pt x="156" y="33"/>
                    </a:cubicBezTo>
                    <a:cubicBezTo>
                      <a:pt x="172" y="49"/>
                      <a:pt x="182" y="71"/>
                      <a:pt x="182" y="95"/>
                    </a:cubicBezTo>
                    <a:cubicBezTo>
                      <a:pt x="182" y="119"/>
                      <a:pt x="172" y="140"/>
                      <a:pt x="156" y="156"/>
                    </a:cubicBezTo>
                    <a:cubicBezTo>
                      <a:pt x="140" y="172"/>
                      <a:pt x="119" y="181"/>
                      <a:pt x="95" y="181"/>
                    </a:cubicBezTo>
                    <a:lnTo>
                      <a:pt x="95"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228"/>
              <p:cNvSpPr>
                <a:spLocks noEditPoints="1"/>
              </p:cNvSpPr>
              <p:nvPr/>
            </p:nvSpPr>
            <p:spPr bwMode="auto">
              <a:xfrm>
                <a:off x="5924551" y="4105275"/>
                <a:ext cx="254000" cy="320675"/>
              </a:xfrm>
              <a:custGeom>
                <a:avLst/>
                <a:gdLst>
                  <a:gd name="T0" fmla="*/ 116 w 160"/>
                  <a:gd name="T1" fmla="*/ 58 h 202"/>
                  <a:gd name="T2" fmla="*/ 26 w 160"/>
                  <a:gd name="T3" fmla="*/ 58 h 202"/>
                  <a:gd name="T4" fmla="*/ 26 w 160"/>
                  <a:gd name="T5" fmla="*/ 70 h 202"/>
                  <a:gd name="T6" fmla="*/ 116 w 160"/>
                  <a:gd name="T7" fmla="*/ 70 h 202"/>
                  <a:gd name="T8" fmla="*/ 116 w 160"/>
                  <a:gd name="T9" fmla="*/ 58 h 202"/>
                  <a:gd name="T10" fmla="*/ 116 w 160"/>
                  <a:gd name="T11" fmla="*/ 82 h 202"/>
                  <a:gd name="T12" fmla="*/ 26 w 160"/>
                  <a:gd name="T13" fmla="*/ 82 h 202"/>
                  <a:gd name="T14" fmla="*/ 26 w 160"/>
                  <a:gd name="T15" fmla="*/ 96 h 202"/>
                  <a:gd name="T16" fmla="*/ 116 w 160"/>
                  <a:gd name="T17" fmla="*/ 96 h 202"/>
                  <a:gd name="T18" fmla="*/ 116 w 160"/>
                  <a:gd name="T19" fmla="*/ 82 h 202"/>
                  <a:gd name="T20" fmla="*/ 116 w 160"/>
                  <a:gd name="T21" fmla="*/ 34 h 202"/>
                  <a:gd name="T22" fmla="*/ 26 w 160"/>
                  <a:gd name="T23" fmla="*/ 34 h 202"/>
                  <a:gd name="T24" fmla="*/ 26 w 160"/>
                  <a:gd name="T25" fmla="*/ 46 h 202"/>
                  <a:gd name="T26" fmla="*/ 116 w 160"/>
                  <a:gd name="T27" fmla="*/ 46 h 202"/>
                  <a:gd name="T28" fmla="*/ 116 w 160"/>
                  <a:gd name="T29" fmla="*/ 34 h 202"/>
                  <a:gd name="T30" fmla="*/ 26 w 160"/>
                  <a:gd name="T31" fmla="*/ 120 h 202"/>
                  <a:gd name="T32" fmla="*/ 72 w 160"/>
                  <a:gd name="T33" fmla="*/ 120 h 202"/>
                  <a:gd name="T34" fmla="*/ 72 w 160"/>
                  <a:gd name="T35" fmla="*/ 108 h 202"/>
                  <a:gd name="T36" fmla="*/ 26 w 160"/>
                  <a:gd name="T37" fmla="*/ 108 h 202"/>
                  <a:gd name="T38" fmla="*/ 26 w 160"/>
                  <a:gd name="T39" fmla="*/ 120 h 202"/>
                  <a:gd name="T40" fmla="*/ 142 w 160"/>
                  <a:gd name="T41" fmla="*/ 18 h 202"/>
                  <a:gd name="T42" fmla="*/ 142 w 160"/>
                  <a:gd name="T43" fmla="*/ 0 h 202"/>
                  <a:gd name="T44" fmla="*/ 0 w 160"/>
                  <a:gd name="T45" fmla="*/ 0 h 202"/>
                  <a:gd name="T46" fmla="*/ 0 w 160"/>
                  <a:gd name="T47" fmla="*/ 184 h 202"/>
                  <a:gd name="T48" fmla="*/ 18 w 160"/>
                  <a:gd name="T49" fmla="*/ 184 h 202"/>
                  <a:gd name="T50" fmla="*/ 18 w 160"/>
                  <a:gd name="T51" fmla="*/ 202 h 202"/>
                  <a:gd name="T52" fmla="*/ 160 w 160"/>
                  <a:gd name="T53" fmla="*/ 202 h 202"/>
                  <a:gd name="T54" fmla="*/ 160 w 160"/>
                  <a:gd name="T55" fmla="*/ 18 h 202"/>
                  <a:gd name="T56" fmla="*/ 142 w 160"/>
                  <a:gd name="T57" fmla="*/ 18 h 202"/>
                  <a:gd name="T58" fmla="*/ 10 w 160"/>
                  <a:gd name="T59" fmla="*/ 174 h 202"/>
                  <a:gd name="T60" fmla="*/ 10 w 160"/>
                  <a:gd name="T61" fmla="*/ 10 h 202"/>
                  <a:gd name="T62" fmla="*/ 132 w 160"/>
                  <a:gd name="T63" fmla="*/ 10 h 202"/>
                  <a:gd name="T64" fmla="*/ 132 w 160"/>
                  <a:gd name="T65" fmla="*/ 132 h 202"/>
                  <a:gd name="T66" fmla="*/ 90 w 160"/>
                  <a:gd name="T67" fmla="*/ 132 h 202"/>
                  <a:gd name="T68" fmla="*/ 90 w 160"/>
                  <a:gd name="T69" fmla="*/ 174 h 202"/>
                  <a:gd name="T70" fmla="*/ 10 w 160"/>
                  <a:gd name="T71" fmla="*/ 174 h 202"/>
                  <a:gd name="T72" fmla="*/ 150 w 160"/>
                  <a:gd name="T73" fmla="*/ 192 h 202"/>
                  <a:gd name="T74" fmla="*/ 28 w 160"/>
                  <a:gd name="T75" fmla="*/ 192 h 202"/>
                  <a:gd name="T76" fmla="*/ 28 w 160"/>
                  <a:gd name="T77" fmla="*/ 184 h 202"/>
                  <a:gd name="T78" fmla="*/ 96 w 160"/>
                  <a:gd name="T79" fmla="*/ 184 h 202"/>
                  <a:gd name="T80" fmla="*/ 142 w 160"/>
                  <a:gd name="T81" fmla="*/ 138 h 202"/>
                  <a:gd name="T82" fmla="*/ 142 w 160"/>
                  <a:gd name="T83" fmla="*/ 28 h 202"/>
                  <a:gd name="T84" fmla="*/ 150 w 160"/>
                  <a:gd name="T85" fmla="*/ 28 h 202"/>
                  <a:gd name="T86" fmla="*/ 150 w 160"/>
                  <a:gd name="T87"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16" y="58"/>
                    </a:moveTo>
                    <a:lnTo>
                      <a:pt x="26" y="58"/>
                    </a:lnTo>
                    <a:lnTo>
                      <a:pt x="26" y="70"/>
                    </a:lnTo>
                    <a:lnTo>
                      <a:pt x="116" y="70"/>
                    </a:lnTo>
                    <a:lnTo>
                      <a:pt x="116" y="58"/>
                    </a:lnTo>
                    <a:close/>
                    <a:moveTo>
                      <a:pt x="116" y="82"/>
                    </a:moveTo>
                    <a:lnTo>
                      <a:pt x="26" y="82"/>
                    </a:lnTo>
                    <a:lnTo>
                      <a:pt x="26" y="96"/>
                    </a:lnTo>
                    <a:lnTo>
                      <a:pt x="116" y="96"/>
                    </a:lnTo>
                    <a:lnTo>
                      <a:pt x="116" y="82"/>
                    </a:lnTo>
                    <a:close/>
                    <a:moveTo>
                      <a:pt x="116" y="34"/>
                    </a:moveTo>
                    <a:lnTo>
                      <a:pt x="26" y="34"/>
                    </a:lnTo>
                    <a:lnTo>
                      <a:pt x="26" y="46"/>
                    </a:lnTo>
                    <a:lnTo>
                      <a:pt x="116" y="46"/>
                    </a:lnTo>
                    <a:lnTo>
                      <a:pt x="116" y="34"/>
                    </a:lnTo>
                    <a:close/>
                    <a:moveTo>
                      <a:pt x="26" y="120"/>
                    </a:moveTo>
                    <a:lnTo>
                      <a:pt x="72" y="120"/>
                    </a:lnTo>
                    <a:lnTo>
                      <a:pt x="72" y="108"/>
                    </a:lnTo>
                    <a:lnTo>
                      <a:pt x="26" y="108"/>
                    </a:lnTo>
                    <a:lnTo>
                      <a:pt x="26" y="120"/>
                    </a:lnTo>
                    <a:close/>
                    <a:moveTo>
                      <a:pt x="142" y="18"/>
                    </a:moveTo>
                    <a:lnTo>
                      <a:pt x="142" y="0"/>
                    </a:lnTo>
                    <a:lnTo>
                      <a:pt x="0" y="0"/>
                    </a:lnTo>
                    <a:lnTo>
                      <a:pt x="0" y="184"/>
                    </a:lnTo>
                    <a:lnTo>
                      <a:pt x="18" y="184"/>
                    </a:lnTo>
                    <a:lnTo>
                      <a:pt x="18" y="202"/>
                    </a:lnTo>
                    <a:lnTo>
                      <a:pt x="160" y="202"/>
                    </a:lnTo>
                    <a:lnTo>
                      <a:pt x="160" y="18"/>
                    </a:lnTo>
                    <a:lnTo>
                      <a:pt x="142" y="18"/>
                    </a:lnTo>
                    <a:close/>
                    <a:moveTo>
                      <a:pt x="10" y="174"/>
                    </a:moveTo>
                    <a:lnTo>
                      <a:pt x="10" y="10"/>
                    </a:lnTo>
                    <a:lnTo>
                      <a:pt x="132" y="10"/>
                    </a:lnTo>
                    <a:lnTo>
                      <a:pt x="132" y="132"/>
                    </a:lnTo>
                    <a:lnTo>
                      <a:pt x="90" y="132"/>
                    </a:lnTo>
                    <a:lnTo>
                      <a:pt x="90" y="174"/>
                    </a:lnTo>
                    <a:lnTo>
                      <a:pt x="10" y="174"/>
                    </a:lnTo>
                    <a:close/>
                    <a:moveTo>
                      <a:pt x="150" y="192"/>
                    </a:moveTo>
                    <a:lnTo>
                      <a:pt x="28" y="192"/>
                    </a:lnTo>
                    <a:lnTo>
                      <a:pt x="28" y="184"/>
                    </a:lnTo>
                    <a:lnTo>
                      <a:pt x="96" y="184"/>
                    </a:lnTo>
                    <a:lnTo>
                      <a:pt x="142" y="138"/>
                    </a:lnTo>
                    <a:lnTo>
                      <a:pt x="142" y="28"/>
                    </a:lnTo>
                    <a:lnTo>
                      <a:pt x="150" y="28"/>
                    </a:lnTo>
                    <a:lnTo>
                      <a:pt x="15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3" name="Group 22"/>
          <p:cNvGrpSpPr/>
          <p:nvPr/>
        </p:nvGrpSpPr>
        <p:grpSpPr>
          <a:xfrm>
            <a:off x="5241926" y="2092325"/>
            <a:ext cx="600075" cy="603250"/>
            <a:chOff x="5241926" y="2092325"/>
            <a:chExt cx="600075" cy="603250"/>
          </a:xfrm>
        </p:grpSpPr>
        <p:sp>
          <p:nvSpPr>
            <p:cNvPr id="137" name="Oval 229"/>
            <p:cNvSpPr>
              <a:spLocks noChangeArrowheads="1"/>
            </p:cNvSpPr>
            <p:nvPr/>
          </p:nvSpPr>
          <p:spPr bwMode="auto">
            <a:xfrm>
              <a:off x="5254626" y="2105025"/>
              <a:ext cx="574675" cy="5778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5241926" y="2092325"/>
              <a:ext cx="600075" cy="603250"/>
              <a:chOff x="5241926" y="2092325"/>
              <a:chExt cx="600075" cy="603250"/>
            </a:xfrm>
            <a:solidFill>
              <a:schemeClr val="accent4"/>
            </a:solidFill>
          </p:grpSpPr>
          <p:sp>
            <p:nvSpPr>
              <p:cNvPr id="138" name="Freeform 230"/>
              <p:cNvSpPr>
                <a:spLocks/>
              </p:cNvSpPr>
              <p:nvPr/>
            </p:nvSpPr>
            <p:spPr bwMode="auto">
              <a:xfrm>
                <a:off x="5241926" y="2092325"/>
                <a:ext cx="600075" cy="603250"/>
              </a:xfrm>
              <a:custGeom>
                <a:avLst/>
                <a:gdLst>
                  <a:gd name="T0" fmla="*/ 95 w 189"/>
                  <a:gd name="T1" fmla="*/ 186 h 190"/>
                  <a:gd name="T2" fmla="*/ 95 w 189"/>
                  <a:gd name="T3" fmla="*/ 182 h 190"/>
                  <a:gd name="T4" fmla="*/ 33 w 189"/>
                  <a:gd name="T5" fmla="*/ 156 h 190"/>
                  <a:gd name="T6" fmla="*/ 8 w 189"/>
                  <a:gd name="T7" fmla="*/ 95 h 190"/>
                  <a:gd name="T8" fmla="*/ 33 w 189"/>
                  <a:gd name="T9" fmla="*/ 34 h 190"/>
                  <a:gd name="T10" fmla="*/ 95 w 189"/>
                  <a:gd name="T11" fmla="*/ 8 h 190"/>
                  <a:gd name="T12" fmla="*/ 156 w 189"/>
                  <a:gd name="T13" fmla="*/ 34 h 190"/>
                  <a:gd name="T14" fmla="*/ 181 w 189"/>
                  <a:gd name="T15" fmla="*/ 95 h 190"/>
                  <a:gd name="T16" fmla="*/ 156 w 189"/>
                  <a:gd name="T17" fmla="*/ 156 h 190"/>
                  <a:gd name="T18" fmla="*/ 95 w 189"/>
                  <a:gd name="T19" fmla="*/ 182 h 190"/>
                  <a:gd name="T20" fmla="*/ 95 w 189"/>
                  <a:gd name="T21" fmla="*/ 186 h 190"/>
                  <a:gd name="T22" fmla="*/ 95 w 189"/>
                  <a:gd name="T23" fmla="*/ 190 h 190"/>
                  <a:gd name="T24" fmla="*/ 189 w 189"/>
                  <a:gd name="T25" fmla="*/ 95 h 190"/>
                  <a:gd name="T26" fmla="*/ 95 w 189"/>
                  <a:gd name="T27" fmla="*/ 0 h 190"/>
                  <a:gd name="T28" fmla="*/ 0 w 189"/>
                  <a:gd name="T29" fmla="*/ 95 h 190"/>
                  <a:gd name="T30" fmla="*/ 95 w 189"/>
                  <a:gd name="T31" fmla="*/ 190 h 190"/>
                  <a:gd name="T32" fmla="*/ 95 w 189"/>
                  <a:gd name="T33" fmla="*/ 18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190">
                    <a:moveTo>
                      <a:pt x="95" y="186"/>
                    </a:moveTo>
                    <a:cubicBezTo>
                      <a:pt x="95" y="182"/>
                      <a:pt x="95" y="182"/>
                      <a:pt x="95" y="182"/>
                    </a:cubicBezTo>
                    <a:cubicBezTo>
                      <a:pt x="71" y="182"/>
                      <a:pt x="49" y="172"/>
                      <a:pt x="33" y="156"/>
                    </a:cubicBezTo>
                    <a:cubicBezTo>
                      <a:pt x="18" y="141"/>
                      <a:pt x="8" y="119"/>
                      <a:pt x="8" y="95"/>
                    </a:cubicBezTo>
                    <a:cubicBezTo>
                      <a:pt x="8" y="71"/>
                      <a:pt x="18" y="50"/>
                      <a:pt x="33" y="34"/>
                    </a:cubicBezTo>
                    <a:cubicBezTo>
                      <a:pt x="49" y="18"/>
                      <a:pt x="71" y="8"/>
                      <a:pt x="95" y="8"/>
                    </a:cubicBezTo>
                    <a:cubicBezTo>
                      <a:pt x="119" y="8"/>
                      <a:pt x="140" y="18"/>
                      <a:pt x="156" y="34"/>
                    </a:cubicBezTo>
                    <a:cubicBezTo>
                      <a:pt x="172" y="50"/>
                      <a:pt x="181" y="71"/>
                      <a:pt x="181" y="95"/>
                    </a:cubicBezTo>
                    <a:cubicBezTo>
                      <a:pt x="181" y="119"/>
                      <a:pt x="172" y="141"/>
                      <a:pt x="156" y="156"/>
                    </a:cubicBezTo>
                    <a:cubicBezTo>
                      <a:pt x="140" y="172"/>
                      <a:pt x="119" y="182"/>
                      <a:pt x="95" y="182"/>
                    </a:cubicBezTo>
                    <a:cubicBezTo>
                      <a:pt x="95" y="186"/>
                      <a:pt x="95" y="186"/>
                      <a:pt x="95" y="186"/>
                    </a:cubicBezTo>
                    <a:cubicBezTo>
                      <a:pt x="95" y="190"/>
                      <a:pt x="95" y="190"/>
                      <a:pt x="95" y="190"/>
                    </a:cubicBezTo>
                    <a:cubicBezTo>
                      <a:pt x="147" y="190"/>
                      <a:pt x="189" y="147"/>
                      <a:pt x="189" y="95"/>
                    </a:cubicBezTo>
                    <a:cubicBezTo>
                      <a:pt x="189" y="43"/>
                      <a:pt x="147" y="0"/>
                      <a:pt x="95" y="0"/>
                    </a:cubicBezTo>
                    <a:cubicBezTo>
                      <a:pt x="42" y="0"/>
                      <a:pt x="0" y="43"/>
                      <a:pt x="0" y="95"/>
                    </a:cubicBezTo>
                    <a:cubicBezTo>
                      <a:pt x="0" y="147"/>
                      <a:pt x="42" y="190"/>
                      <a:pt x="95" y="190"/>
                    </a:cubicBezTo>
                    <a:lnTo>
                      <a:pt x="95"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231"/>
              <p:cNvSpPr>
                <a:spLocks noEditPoints="1"/>
              </p:cNvSpPr>
              <p:nvPr/>
            </p:nvSpPr>
            <p:spPr bwMode="auto">
              <a:xfrm>
                <a:off x="5362576" y="2238375"/>
                <a:ext cx="346075" cy="295275"/>
              </a:xfrm>
              <a:custGeom>
                <a:avLst/>
                <a:gdLst>
                  <a:gd name="T0" fmla="*/ 39 w 109"/>
                  <a:gd name="T1" fmla="*/ 60 h 93"/>
                  <a:gd name="T2" fmla="*/ 39 w 109"/>
                  <a:gd name="T3" fmla="*/ 93 h 93"/>
                  <a:gd name="T4" fmla="*/ 63 w 109"/>
                  <a:gd name="T5" fmla="*/ 93 h 93"/>
                  <a:gd name="T6" fmla="*/ 63 w 109"/>
                  <a:gd name="T7" fmla="*/ 64 h 93"/>
                  <a:gd name="T8" fmla="*/ 53 w 109"/>
                  <a:gd name="T9" fmla="*/ 74 h 93"/>
                  <a:gd name="T10" fmla="*/ 39 w 109"/>
                  <a:gd name="T11" fmla="*/ 60 h 93"/>
                  <a:gd name="T12" fmla="*/ 5 w 109"/>
                  <a:gd name="T13" fmla="*/ 88 h 93"/>
                  <a:gd name="T14" fmla="*/ 9 w 109"/>
                  <a:gd name="T15" fmla="*/ 93 h 93"/>
                  <a:gd name="T16" fmla="*/ 29 w 109"/>
                  <a:gd name="T17" fmla="*/ 93 h 93"/>
                  <a:gd name="T18" fmla="*/ 29 w 109"/>
                  <a:gd name="T19" fmla="*/ 50 h 93"/>
                  <a:gd name="T20" fmla="*/ 5 w 109"/>
                  <a:gd name="T21" fmla="*/ 75 h 93"/>
                  <a:gd name="T22" fmla="*/ 5 w 109"/>
                  <a:gd name="T23" fmla="*/ 88 h 93"/>
                  <a:gd name="T24" fmla="*/ 73 w 109"/>
                  <a:gd name="T25" fmla="*/ 54 h 93"/>
                  <a:gd name="T26" fmla="*/ 73 w 109"/>
                  <a:gd name="T27" fmla="*/ 93 h 93"/>
                  <a:gd name="T28" fmla="*/ 93 w 109"/>
                  <a:gd name="T29" fmla="*/ 93 h 93"/>
                  <a:gd name="T30" fmla="*/ 97 w 109"/>
                  <a:gd name="T31" fmla="*/ 89 h 93"/>
                  <a:gd name="T32" fmla="*/ 97 w 109"/>
                  <a:gd name="T33" fmla="*/ 30 h 93"/>
                  <a:gd name="T34" fmla="*/ 76 w 109"/>
                  <a:gd name="T35" fmla="*/ 50 h 93"/>
                  <a:gd name="T36" fmla="*/ 73 w 109"/>
                  <a:gd name="T37" fmla="*/ 54 h 93"/>
                  <a:gd name="T38" fmla="*/ 88 w 109"/>
                  <a:gd name="T39" fmla="*/ 2 h 93"/>
                  <a:gd name="T40" fmla="*/ 84 w 109"/>
                  <a:gd name="T41" fmla="*/ 7 h 93"/>
                  <a:gd name="T42" fmla="*/ 88 w 109"/>
                  <a:gd name="T43" fmla="*/ 11 h 93"/>
                  <a:gd name="T44" fmla="*/ 93 w 109"/>
                  <a:gd name="T45" fmla="*/ 10 h 93"/>
                  <a:gd name="T46" fmla="*/ 53 w 109"/>
                  <a:gd name="T47" fmla="*/ 50 h 93"/>
                  <a:gd name="T48" fmla="*/ 29 w 109"/>
                  <a:gd name="T49" fmla="*/ 27 h 93"/>
                  <a:gd name="T50" fmla="*/ 2 w 109"/>
                  <a:gd name="T51" fmla="*/ 54 h 93"/>
                  <a:gd name="T52" fmla="*/ 2 w 109"/>
                  <a:gd name="T53" fmla="*/ 60 h 93"/>
                  <a:gd name="T54" fmla="*/ 8 w 109"/>
                  <a:gd name="T55" fmla="*/ 60 h 93"/>
                  <a:gd name="T56" fmla="*/ 29 w 109"/>
                  <a:gd name="T57" fmla="*/ 39 h 93"/>
                  <a:gd name="T58" fmla="*/ 53 w 109"/>
                  <a:gd name="T59" fmla="*/ 63 h 93"/>
                  <a:gd name="T60" fmla="*/ 99 w 109"/>
                  <a:gd name="T61" fmla="*/ 16 h 93"/>
                  <a:gd name="T62" fmla="*/ 99 w 109"/>
                  <a:gd name="T63" fmla="*/ 21 h 93"/>
                  <a:gd name="T64" fmla="*/ 103 w 109"/>
                  <a:gd name="T65" fmla="*/ 26 h 93"/>
                  <a:gd name="T66" fmla="*/ 103 w 109"/>
                  <a:gd name="T67" fmla="*/ 26 h 93"/>
                  <a:gd name="T68" fmla="*/ 107 w 109"/>
                  <a:gd name="T69" fmla="*/ 22 h 93"/>
                  <a:gd name="T70" fmla="*/ 109 w 109"/>
                  <a:gd name="T71" fmla="*/ 0 h 93"/>
                  <a:gd name="T72" fmla="*/ 88 w 109"/>
                  <a:gd name="T73"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93">
                    <a:moveTo>
                      <a:pt x="39" y="60"/>
                    </a:moveTo>
                    <a:cubicBezTo>
                      <a:pt x="39" y="93"/>
                      <a:pt x="39" y="93"/>
                      <a:pt x="39" y="93"/>
                    </a:cubicBezTo>
                    <a:cubicBezTo>
                      <a:pt x="63" y="93"/>
                      <a:pt x="63" y="93"/>
                      <a:pt x="63" y="93"/>
                    </a:cubicBezTo>
                    <a:cubicBezTo>
                      <a:pt x="63" y="64"/>
                      <a:pt x="63" y="64"/>
                      <a:pt x="63" y="64"/>
                    </a:cubicBezTo>
                    <a:cubicBezTo>
                      <a:pt x="53" y="74"/>
                      <a:pt x="53" y="74"/>
                      <a:pt x="53" y="74"/>
                    </a:cubicBezTo>
                    <a:lnTo>
                      <a:pt x="39" y="60"/>
                    </a:lnTo>
                    <a:close/>
                    <a:moveTo>
                      <a:pt x="5" y="88"/>
                    </a:moveTo>
                    <a:cubicBezTo>
                      <a:pt x="5" y="91"/>
                      <a:pt x="7" y="93"/>
                      <a:pt x="9" y="93"/>
                    </a:cubicBezTo>
                    <a:cubicBezTo>
                      <a:pt x="29" y="93"/>
                      <a:pt x="29" y="93"/>
                      <a:pt x="29" y="93"/>
                    </a:cubicBezTo>
                    <a:cubicBezTo>
                      <a:pt x="29" y="50"/>
                      <a:pt x="29" y="50"/>
                      <a:pt x="29" y="50"/>
                    </a:cubicBezTo>
                    <a:cubicBezTo>
                      <a:pt x="5" y="75"/>
                      <a:pt x="5" y="75"/>
                      <a:pt x="5" y="75"/>
                    </a:cubicBezTo>
                    <a:lnTo>
                      <a:pt x="5" y="88"/>
                    </a:lnTo>
                    <a:close/>
                    <a:moveTo>
                      <a:pt x="73" y="54"/>
                    </a:moveTo>
                    <a:cubicBezTo>
                      <a:pt x="73" y="93"/>
                      <a:pt x="73" y="93"/>
                      <a:pt x="73" y="93"/>
                    </a:cubicBezTo>
                    <a:cubicBezTo>
                      <a:pt x="93" y="93"/>
                      <a:pt x="93" y="93"/>
                      <a:pt x="93" y="93"/>
                    </a:cubicBezTo>
                    <a:cubicBezTo>
                      <a:pt x="95" y="93"/>
                      <a:pt x="97" y="91"/>
                      <a:pt x="97" y="89"/>
                    </a:cubicBezTo>
                    <a:cubicBezTo>
                      <a:pt x="97" y="30"/>
                      <a:pt x="97" y="30"/>
                      <a:pt x="97" y="30"/>
                    </a:cubicBezTo>
                    <a:cubicBezTo>
                      <a:pt x="76" y="50"/>
                      <a:pt x="76" y="50"/>
                      <a:pt x="76" y="50"/>
                    </a:cubicBezTo>
                    <a:lnTo>
                      <a:pt x="73" y="54"/>
                    </a:lnTo>
                    <a:close/>
                    <a:moveTo>
                      <a:pt x="88" y="2"/>
                    </a:moveTo>
                    <a:cubicBezTo>
                      <a:pt x="85" y="2"/>
                      <a:pt x="83" y="4"/>
                      <a:pt x="84" y="7"/>
                    </a:cubicBezTo>
                    <a:cubicBezTo>
                      <a:pt x="84" y="9"/>
                      <a:pt x="86" y="11"/>
                      <a:pt x="88" y="11"/>
                    </a:cubicBezTo>
                    <a:cubicBezTo>
                      <a:pt x="93" y="10"/>
                      <a:pt x="93" y="10"/>
                      <a:pt x="93" y="10"/>
                    </a:cubicBezTo>
                    <a:cubicBezTo>
                      <a:pt x="53" y="50"/>
                      <a:pt x="53" y="50"/>
                      <a:pt x="53" y="50"/>
                    </a:cubicBezTo>
                    <a:cubicBezTo>
                      <a:pt x="29" y="27"/>
                      <a:pt x="29" y="27"/>
                      <a:pt x="29" y="27"/>
                    </a:cubicBezTo>
                    <a:cubicBezTo>
                      <a:pt x="2" y="54"/>
                      <a:pt x="2" y="54"/>
                      <a:pt x="2" y="54"/>
                    </a:cubicBezTo>
                    <a:cubicBezTo>
                      <a:pt x="0" y="56"/>
                      <a:pt x="0" y="59"/>
                      <a:pt x="2" y="60"/>
                    </a:cubicBezTo>
                    <a:cubicBezTo>
                      <a:pt x="4" y="62"/>
                      <a:pt x="6" y="62"/>
                      <a:pt x="8" y="60"/>
                    </a:cubicBezTo>
                    <a:cubicBezTo>
                      <a:pt x="29" y="39"/>
                      <a:pt x="29" y="39"/>
                      <a:pt x="29" y="39"/>
                    </a:cubicBezTo>
                    <a:cubicBezTo>
                      <a:pt x="53" y="63"/>
                      <a:pt x="53" y="63"/>
                      <a:pt x="53" y="63"/>
                    </a:cubicBezTo>
                    <a:cubicBezTo>
                      <a:pt x="99" y="16"/>
                      <a:pt x="99" y="16"/>
                      <a:pt x="99" y="16"/>
                    </a:cubicBezTo>
                    <a:cubicBezTo>
                      <a:pt x="99" y="21"/>
                      <a:pt x="99" y="21"/>
                      <a:pt x="99" y="21"/>
                    </a:cubicBezTo>
                    <a:cubicBezTo>
                      <a:pt x="99" y="23"/>
                      <a:pt x="100" y="26"/>
                      <a:pt x="103" y="26"/>
                    </a:cubicBezTo>
                    <a:cubicBezTo>
                      <a:pt x="103" y="26"/>
                      <a:pt x="103" y="26"/>
                      <a:pt x="103" y="26"/>
                    </a:cubicBezTo>
                    <a:cubicBezTo>
                      <a:pt x="105" y="26"/>
                      <a:pt x="107" y="24"/>
                      <a:pt x="107" y="22"/>
                    </a:cubicBezTo>
                    <a:cubicBezTo>
                      <a:pt x="109" y="0"/>
                      <a:pt x="109" y="0"/>
                      <a:pt x="109" y="0"/>
                    </a:cubicBezTo>
                    <a:lnTo>
                      <a:pt x="8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309212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68"/>
          <p:cNvSpPr>
            <a:spLocks noChangeArrowheads="1"/>
          </p:cNvSpPr>
          <p:nvPr/>
        </p:nvSpPr>
        <p:spPr bwMode="auto">
          <a:xfrm>
            <a:off x="3305176" y="5686425"/>
            <a:ext cx="2533650" cy="73025"/>
          </a:xfrm>
          <a:prstGeom prst="rect">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63"/>
          <p:cNvSpPr>
            <a:spLocks noChangeArrowheads="1"/>
          </p:cNvSpPr>
          <p:nvPr/>
        </p:nvSpPr>
        <p:spPr bwMode="auto">
          <a:xfrm>
            <a:off x="3305176" y="4257675"/>
            <a:ext cx="2533650" cy="73025"/>
          </a:xfrm>
          <a:prstGeom prst="rect">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57"/>
          <p:cNvSpPr>
            <a:spLocks noChangeArrowheads="1"/>
          </p:cNvSpPr>
          <p:nvPr/>
        </p:nvSpPr>
        <p:spPr bwMode="auto">
          <a:xfrm>
            <a:off x="3305176" y="2828925"/>
            <a:ext cx="2533650" cy="73025"/>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56"/>
          <p:cNvSpPr>
            <a:spLocks/>
          </p:cNvSpPr>
          <p:nvPr/>
        </p:nvSpPr>
        <p:spPr bwMode="auto">
          <a:xfrm>
            <a:off x="649288" y="1800225"/>
            <a:ext cx="7845425" cy="1028700"/>
          </a:xfrm>
          <a:custGeom>
            <a:avLst/>
            <a:gdLst>
              <a:gd name="T0" fmla="*/ 2472 w 2472"/>
              <a:gd name="T1" fmla="*/ 279 h 324"/>
              <a:gd name="T2" fmla="*/ 2472 w 2472"/>
              <a:gd name="T3" fmla="*/ 45 h 324"/>
              <a:gd name="T4" fmla="*/ 2427 w 2472"/>
              <a:gd name="T5" fmla="*/ 0 h 324"/>
              <a:gd name="T6" fmla="*/ 1508 w 2472"/>
              <a:gd name="T7" fmla="*/ 0 h 324"/>
              <a:gd name="T8" fmla="*/ 1236 w 2472"/>
              <a:gd name="T9" fmla="*/ 116 h 324"/>
              <a:gd name="T10" fmla="*/ 964 w 2472"/>
              <a:gd name="T11" fmla="*/ 0 h 324"/>
              <a:gd name="T12" fmla="*/ 45 w 2472"/>
              <a:gd name="T13" fmla="*/ 0 h 324"/>
              <a:gd name="T14" fmla="*/ 0 w 2472"/>
              <a:gd name="T15" fmla="*/ 45 h 324"/>
              <a:gd name="T16" fmla="*/ 0 w 2472"/>
              <a:gd name="T17" fmla="*/ 279 h 324"/>
              <a:gd name="T18" fmla="*/ 45 w 2472"/>
              <a:gd name="T19" fmla="*/ 324 h 324"/>
              <a:gd name="T20" fmla="*/ 2427 w 2472"/>
              <a:gd name="T21" fmla="*/ 324 h 324"/>
              <a:gd name="T22" fmla="*/ 2472 w 2472"/>
              <a:gd name="T23" fmla="*/ 27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2" h="324">
                <a:moveTo>
                  <a:pt x="2472" y="279"/>
                </a:moveTo>
                <a:cubicBezTo>
                  <a:pt x="2472" y="45"/>
                  <a:pt x="2472" y="45"/>
                  <a:pt x="2472" y="45"/>
                </a:cubicBezTo>
                <a:cubicBezTo>
                  <a:pt x="2472" y="20"/>
                  <a:pt x="2452" y="0"/>
                  <a:pt x="2427" y="0"/>
                </a:cubicBezTo>
                <a:cubicBezTo>
                  <a:pt x="1508" y="0"/>
                  <a:pt x="1508" y="0"/>
                  <a:pt x="1508" y="0"/>
                </a:cubicBezTo>
                <a:cubicBezTo>
                  <a:pt x="1236" y="116"/>
                  <a:pt x="1236" y="116"/>
                  <a:pt x="1236" y="116"/>
                </a:cubicBezTo>
                <a:cubicBezTo>
                  <a:pt x="964" y="0"/>
                  <a:pt x="964" y="0"/>
                  <a:pt x="964" y="0"/>
                </a:cubicBezTo>
                <a:cubicBezTo>
                  <a:pt x="45" y="0"/>
                  <a:pt x="45" y="0"/>
                  <a:pt x="45" y="0"/>
                </a:cubicBezTo>
                <a:cubicBezTo>
                  <a:pt x="20" y="0"/>
                  <a:pt x="0" y="20"/>
                  <a:pt x="0" y="45"/>
                </a:cubicBezTo>
                <a:cubicBezTo>
                  <a:pt x="0" y="279"/>
                  <a:pt x="0" y="279"/>
                  <a:pt x="0" y="279"/>
                </a:cubicBezTo>
                <a:cubicBezTo>
                  <a:pt x="0" y="304"/>
                  <a:pt x="20" y="324"/>
                  <a:pt x="45" y="324"/>
                </a:cubicBezTo>
                <a:cubicBezTo>
                  <a:pt x="2427" y="324"/>
                  <a:pt x="2427" y="324"/>
                  <a:pt x="2427" y="324"/>
                </a:cubicBezTo>
                <a:cubicBezTo>
                  <a:pt x="2452" y="324"/>
                  <a:pt x="2472" y="304"/>
                  <a:pt x="2472" y="279"/>
                </a:cubicBezTo>
                <a:close/>
              </a:path>
            </a:pathLst>
          </a:custGeom>
          <a:solidFill>
            <a:schemeClr val="tx2"/>
          </a:solidFill>
          <a:ln>
            <a:solidFill>
              <a:schemeClr val="accent1"/>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58"/>
          <p:cNvSpPr>
            <a:spLocks/>
          </p:cNvSpPr>
          <p:nvPr/>
        </p:nvSpPr>
        <p:spPr bwMode="auto">
          <a:xfrm>
            <a:off x="3305176" y="1800225"/>
            <a:ext cx="2533650" cy="1641475"/>
          </a:xfrm>
          <a:custGeom>
            <a:avLst/>
            <a:gdLst>
              <a:gd name="T0" fmla="*/ 1596 w 1596"/>
              <a:gd name="T1" fmla="*/ 694 h 1034"/>
              <a:gd name="T2" fmla="*/ 1342 w 1596"/>
              <a:gd name="T3" fmla="*/ 694 h 1034"/>
              <a:gd name="T4" fmla="*/ 1342 w 1596"/>
              <a:gd name="T5" fmla="*/ 0 h 1034"/>
              <a:gd name="T6" fmla="*/ 798 w 1596"/>
              <a:gd name="T7" fmla="*/ 232 h 1034"/>
              <a:gd name="T8" fmla="*/ 254 w 1596"/>
              <a:gd name="T9" fmla="*/ 0 h 1034"/>
              <a:gd name="T10" fmla="*/ 254 w 1596"/>
              <a:gd name="T11" fmla="*/ 694 h 1034"/>
              <a:gd name="T12" fmla="*/ 0 w 1596"/>
              <a:gd name="T13" fmla="*/ 694 h 1034"/>
              <a:gd name="T14" fmla="*/ 798 w 1596"/>
              <a:gd name="T15" fmla="*/ 1034 h 1034"/>
              <a:gd name="T16" fmla="*/ 1596 w 1596"/>
              <a:gd name="T17" fmla="*/ 69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034">
                <a:moveTo>
                  <a:pt x="1596" y="694"/>
                </a:moveTo>
                <a:lnTo>
                  <a:pt x="1342" y="694"/>
                </a:lnTo>
                <a:lnTo>
                  <a:pt x="1342" y="0"/>
                </a:lnTo>
                <a:lnTo>
                  <a:pt x="798" y="232"/>
                </a:lnTo>
                <a:lnTo>
                  <a:pt x="254" y="0"/>
                </a:lnTo>
                <a:lnTo>
                  <a:pt x="254" y="694"/>
                </a:lnTo>
                <a:lnTo>
                  <a:pt x="0" y="694"/>
                </a:lnTo>
                <a:lnTo>
                  <a:pt x="798" y="1034"/>
                </a:lnTo>
                <a:lnTo>
                  <a:pt x="1596" y="69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59"/>
          <p:cNvSpPr>
            <a:spLocks/>
          </p:cNvSpPr>
          <p:nvPr/>
        </p:nvSpPr>
        <p:spPr bwMode="auto">
          <a:xfrm>
            <a:off x="3708401" y="1800225"/>
            <a:ext cx="1727200" cy="1190625"/>
          </a:xfrm>
          <a:custGeom>
            <a:avLst/>
            <a:gdLst>
              <a:gd name="T0" fmla="*/ 544 w 544"/>
              <a:gd name="T1" fmla="*/ 275 h 375"/>
              <a:gd name="T2" fmla="*/ 544 w 544"/>
              <a:gd name="T3" fmla="*/ 0 h 375"/>
              <a:gd name="T4" fmla="*/ 272 w 544"/>
              <a:gd name="T5" fmla="*/ 116 h 375"/>
              <a:gd name="T6" fmla="*/ 0 w 544"/>
              <a:gd name="T7" fmla="*/ 0 h 375"/>
              <a:gd name="T8" fmla="*/ 0 w 544"/>
              <a:gd name="T9" fmla="*/ 275 h 375"/>
              <a:gd name="T10" fmla="*/ 272 w 544"/>
              <a:gd name="T11" fmla="*/ 375 h 375"/>
              <a:gd name="T12" fmla="*/ 544 w 544"/>
              <a:gd name="T13" fmla="*/ 275 h 375"/>
            </a:gdLst>
            <a:ahLst/>
            <a:cxnLst>
              <a:cxn ang="0">
                <a:pos x="T0" y="T1"/>
              </a:cxn>
              <a:cxn ang="0">
                <a:pos x="T2" y="T3"/>
              </a:cxn>
              <a:cxn ang="0">
                <a:pos x="T4" y="T5"/>
              </a:cxn>
              <a:cxn ang="0">
                <a:pos x="T6" y="T7"/>
              </a:cxn>
              <a:cxn ang="0">
                <a:pos x="T8" y="T9"/>
              </a:cxn>
              <a:cxn ang="0">
                <a:pos x="T10" y="T11"/>
              </a:cxn>
              <a:cxn ang="0">
                <a:pos x="T12" y="T13"/>
              </a:cxn>
            </a:cxnLst>
            <a:rect l="0" t="0" r="r" b="b"/>
            <a:pathLst>
              <a:path w="544" h="375">
                <a:moveTo>
                  <a:pt x="544" y="275"/>
                </a:moveTo>
                <a:cubicBezTo>
                  <a:pt x="544" y="0"/>
                  <a:pt x="544" y="0"/>
                  <a:pt x="544" y="0"/>
                </a:cubicBezTo>
                <a:cubicBezTo>
                  <a:pt x="272" y="116"/>
                  <a:pt x="272" y="116"/>
                  <a:pt x="272" y="116"/>
                </a:cubicBezTo>
                <a:cubicBezTo>
                  <a:pt x="0" y="0"/>
                  <a:pt x="0" y="0"/>
                  <a:pt x="0" y="0"/>
                </a:cubicBezTo>
                <a:cubicBezTo>
                  <a:pt x="0" y="275"/>
                  <a:pt x="0" y="275"/>
                  <a:pt x="0" y="275"/>
                </a:cubicBezTo>
                <a:cubicBezTo>
                  <a:pt x="73" y="337"/>
                  <a:pt x="168" y="375"/>
                  <a:pt x="272" y="375"/>
                </a:cubicBezTo>
                <a:cubicBezTo>
                  <a:pt x="376" y="375"/>
                  <a:pt x="471" y="337"/>
                  <a:pt x="544" y="275"/>
                </a:cubicBez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60"/>
          <p:cNvSpPr>
            <a:spLocks/>
          </p:cNvSpPr>
          <p:nvPr/>
        </p:nvSpPr>
        <p:spPr bwMode="auto">
          <a:xfrm>
            <a:off x="3708401" y="1800225"/>
            <a:ext cx="1727200" cy="511175"/>
          </a:xfrm>
          <a:custGeom>
            <a:avLst/>
            <a:gdLst>
              <a:gd name="T0" fmla="*/ 1088 w 1088"/>
              <a:gd name="T1" fmla="*/ 90 h 322"/>
              <a:gd name="T2" fmla="*/ 1088 w 1088"/>
              <a:gd name="T3" fmla="*/ 0 h 322"/>
              <a:gd name="T4" fmla="*/ 544 w 1088"/>
              <a:gd name="T5" fmla="*/ 232 h 322"/>
              <a:gd name="T6" fmla="*/ 0 w 1088"/>
              <a:gd name="T7" fmla="*/ 0 h 322"/>
              <a:gd name="T8" fmla="*/ 0 w 1088"/>
              <a:gd name="T9" fmla="*/ 90 h 322"/>
              <a:gd name="T10" fmla="*/ 544 w 1088"/>
              <a:gd name="T11" fmla="*/ 322 h 322"/>
              <a:gd name="T12" fmla="*/ 1088 w 1088"/>
              <a:gd name="T13" fmla="*/ 90 h 322"/>
            </a:gdLst>
            <a:ahLst/>
            <a:cxnLst>
              <a:cxn ang="0">
                <a:pos x="T0" y="T1"/>
              </a:cxn>
              <a:cxn ang="0">
                <a:pos x="T2" y="T3"/>
              </a:cxn>
              <a:cxn ang="0">
                <a:pos x="T4" y="T5"/>
              </a:cxn>
              <a:cxn ang="0">
                <a:pos x="T6" y="T7"/>
              </a:cxn>
              <a:cxn ang="0">
                <a:pos x="T8" y="T9"/>
              </a:cxn>
              <a:cxn ang="0">
                <a:pos x="T10" y="T11"/>
              </a:cxn>
              <a:cxn ang="0">
                <a:pos x="T12" y="T13"/>
              </a:cxn>
            </a:cxnLst>
            <a:rect l="0" t="0" r="r" b="b"/>
            <a:pathLst>
              <a:path w="1088" h="322">
                <a:moveTo>
                  <a:pt x="1088" y="90"/>
                </a:moveTo>
                <a:lnTo>
                  <a:pt x="1088" y="0"/>
                </a:lnTo>
                <a:lnTo>
                  <a:pt x="544" y="232"/>
                </a:lnTo>
                <a:lnTo>
                  <a:pt x="0" y="0"/>
                </a:lnTo>
                <a:lnTo>
                  <a:pt x="0" y="90"/>
                </a:lnTo>
                <a:lnTo>
                  <a:pt x="544" y="322"/>
                </a:lnTo>
                <a:lnTo>
                  <a:pt x="1088" y="90"/>
                </a:ln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61"/>
          <p:cNvSpPr>
            <a:spLocks noEditPoints="1"/>
          </p:cNvSpPr>
          <p:nvPr/>
        </p:nvSpPr>
        <p:spPr bwMode="auto">
          <a:xfrm>
            <a:off x="890588" y="2060575"/>
            <a:ext cx="352425" cy="517525"/>
          </a:xfrm>
          <a:custGeom>
            <a:avLst/>
            <a:gdLst>
              <a:gd name="T0" fmla="*/ 56 w 111"/>
              <a:gd name="T1" fmla="*/ 23 h 163"/>
              <a:gd name="T2" fmla="*/ 59 w 111"/>
              <a:gd name="T3" fmla="*/ 20 h 163"/>
              <a:gd name="T4" fmla="*/ 56 w 111"/>
              <a:gd name="T5" fmla="*/ 17 h 163"/>
              <a:gd name="T6" fmla="*/ 17 w 111"/>
              <a:gd name="T7" fmla="*/ 56 h 163"/>
              <a:gd name="T8" fmla="*/ 20 w 111"/>
              <a:gd name="T9" fmla="*/ 59 h 163"/>
              <a:gd name="T10" fmla="*/ 23 w 111"/>
              <a:gd name="T11" fmla="*/ 56 h 163"/>
              <a:gd name="T12" fmla="*/ 56 w 111"/>
              <a:gd name="T13" fmla="*/ 23 h 163"/>
              <a:gd name="T14" fmla="*/ 30 w 111"/>
              <a:gd name="T15" fmla="*/ 125 h 163"/>
              <a:gd name="T16" fmla="*/ 31 w 111"/>
              <a:gd name="T17" fmla="*/ 133 h 163"/>
              <a:gd name="T18" fmla="*/ 56 w 111"/>
              <a:gd name="T19" fmla="*/ 138 h 163"/>
              <a:gd name="T20" fmla="*/ 80 w 111"/>
              <a:gd name="T21" fmla="*/ 134 h 163"/>
              <a:gd name="T22" fmla="*/ 81 w 111"/>
              <a:gd name="T23" fmla="*/ 125 h 163"/>
              <a:gd name="T24" fmla="*/ 56 w 111"/>
              <a:gd name="T25" fmla="*/ 130 h 163"/>
              <a:gd name="T26" fmla="*/ 30 w 111"/>
              <a:gd name="T27" fmla="*/ 125 h 163"/>
              <a:gd name="T28" fmla="*/ 32 w 111"/>
              <a:gd name="T29" fmla="*/ 141 h 163"/>
              <a:gd name="T30" fmla="*/ 33 w 111"/>
              <a:gd name="T31" fmla="*/ 150 h 163"/>
              <a:gd name="T32" fmla="*/ 41 w 111"/>
              <a:gd name="T33" fmla="*/ 154 h 163"/>
              <a:gd name="T34" fmla="*/ 41 w 111"/>
              <a:gd name="T35" fmla="*/ 159 h 163"/>
              <a:gd name="T36" fmla="*/ 56 w 111"/>
              <a:gd name="T37" fmla="*/ 163 h 163"/>
              <a:gd name="T38" fmla="*/ 70 w 111"/>
              <a:gd name="T39" fmla="*/ 159 h 163"/>
              <a:gd name="T40" fmla="*/ 70 w 111"/>
              <a:gd name="T41" fmla="*/ 154 h 163"/>
              <a:gd name="T42" fmla="*/ 78 w 111"/>
              <a:gd name="T43" fmla="*/ 150 h 163"/>
              <a:gd name="T44" fmla="*/ 79 w 111"/>
              <a:gd name="T45" fmla="*/ 141 h 163"/>
              <a:gd name="T46" fmla="*/ 56 w 111"/>
              <a:gd name="T47" fmla="*/ 145 h 163"/>
              <a:gd name="T48" fmla="*/ 32 w 111"/>
              <a:gd name="T49" fmla="*/ 141 h 163"/>
              <a:gd name="T50" fmla="*/ 56 w 111"/>
              <a:gd name="T51" fmla="*/ 0 h 163"/>
              <a:gd name="T52" fmla="*/ 0 w 111"/>
              <a:gd name="T53" fmla="*/ 56 h 163"/>
              <a:gd name="T54" fmla="*/ 27 w 111"/>
              <a:gd name="T55" fmla="*/ 104 h 163"/>
              <a:gd name="T56" fmla="*/ 29 w 111"/>
              <a:gd name="T57" fmla="*/ 118 h 163"/>
              <a:gd name="T58" fmla="*/ 56 w 111"/>
              <a:gd name="T59" fmla="*/ 123 h 163"/>
              <a:gd name="T60" fmla="*/ 82 w 111"/>
              <a:gd name="T61" fmla="*/ 118 h 163"/>
              <a:gd name="T62" fmla="*/ 84 w 111"/>
              <a:gd name="T63" fmla="*/ 104 h 163"/>
              <a:gd name="T64" fmla="*/ 111 w 111"/>
              <a:gd name="T65" fmla="*/ 56 h 163"/>
              <a:gd name="T66" fmla="*/ 56 w 111"/>
              <a:gd name="T67" fmla="*/ 0 h 163"/>
              <a:gd name="T68" fmla="*/ 76 w 111"/>
              <a:gd name="T69" fmla="*/ 97 h 163"/>
              <a:gd name="T70" fmla="*/ 75 w 111"/>
              <a:gd name="T71" fmla="*/ 110 h 163"/>
              <a:gd name="T72" fmla="*/ 56 w 111"/>
              <a:gd name="T73" fmla="*/ 113 h 163"/>
              <a:gd name="T74" fmla="*/ 36 w 111"/>
              <a:gd name="T75" fmla="*/ 110 h 163"/>
              <a:gd name="T76" fmla="*/ 35 w 111"/>
              <a:gd name="T77" fmla="*/ 97 h 163"/>
              <a:gd name="T78" fmla="*/ 10 w 111"/>
              <a:gd name="T79" fmla="*/ 56 h 163"/>
              <a:gd name="T80" fmla="*/ 56 w 111"/>
              <a:gd name="T81" fmla="*/ 10 h 163"/>
              <a:gd name="T82" fmla="*/ 102 w 111"/>
              <a:gd name="T83" fmla="*/ 56 h 163"/>
              <a:gd name="T84" fmla="*/ 76 w 111"/>
              <a:gd name="T85" fmla="*/ 97 h 163"/>
              <a:gd name="T86" fmla="*/ 68 w 111"/>
              <a:gd name="T87" fmla="*/ 77 h 163"/>
              <a:gd name="T88" fmla="*/ 56 w 111"/>
              <a:gd name="T89" fmla="*/ 54 h 163"/>
              <a:gd name="T90" fmla="*/ 43 w 111"/>
              <a:gd name="T91" fmla="*/ 77 h 163"/>
              <a:gd name="T92" fmla="*/ 38 w 111"/>
              <a:gd name="T93" fmla="*/ 66 h 163"/>
              <a:gd name="T94" fmla="*/ 30 w 111"/>
              <a:gd name="T95" fmla="*/ 70 h 163"/>
              <a:gd name="T96" fmla="*/ 43 w 111"/>
              <a:gd name="T97" fmla="*/ 96 h 163"/>
              <a:gd name="T98" fmla="*/ 56 w 111"/>
              <a:gd name="T99" fmla="*/ 72 h 163"/>
              <a:gd name="T100" fmla="*/ 69 w 111"/>
              <a:gd name="T101" fmla="*/ 96 h 163"/>
              <a:gd name="T102" fmla="*/ 81 w 111"/>
              <a:gd name="T103" fmla="*/ 70 h 163"/>
              <a:gd name="T104" fmla="*/ 73 w 111"/>
              <a:gd name="T105" fmla="*/ 66 h 163"/>
              <a:gd name="T106" fmla="*/ 68 w 111"/>
              <a:gd name="T10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3">
                <a:moveTo>
                  <a:pt x="56" y="23"/>
                </a:moveTo>
                <a:cubicBezTo>
                  <a:pt x="57" y="23"/>
                  <a:pt x="59" y="22"/>
                  <a:pt x="59" y="20"/>
                </a:cubicBezTo>
                <a:cubicBezTo>
                  <a:pt x="59" y="19"/>
                  <a:pt x="57" y="17"/>
                  <a:pt x="56" y="17"/>
                </a:cubicBezTo>
                <a:cubicBezTo>
                  <a:pt x="34" y="17"/>
                  <a:pt x="17" y="35"/>
                  <a:pt x="17" y="56"/>
                </a:cubicBezTo>
                <a:cubicBezTo>
                  <a:pt x="17" y="58"/>
                  <a:pt x="18" y="59"/>
                  <a:pt x="20" y="59"/>
                </a:cubicBezTo>
                <a:cubicBezTo>
                  <a:pt x="21" y="59"/>
                  <a:pt x="23" y="58"/>
                  <a:pt x="23" y="56"/>
                </a:cubicBezTo>
                <a:cubicBezTo>
                  <a:pt x="23" y="38"/>
                  <a:pt x="37" y="23"/>
                  <a:pt x="56" y="23"/>
                </a:cubicBezTo>
                <a:close/>
                <a:moveTo>
                  <a:pt x="30" y="125"/>
                </a:moveTo>
                <a:cubicBezTo>
                  <a:pt x="31" y="133"/>
                  <a:pt x="31" y="133"/>
                  <a:pt x="31" y="133"/>
                </a:cubicBezTo>
                <a:cubicBezTo>
                  <a:pt x="38" y="136"/>
                  <a:pt x="47" y="138"/>
                  <a:pt x="56" y="138"/>
                </a:cubicBezTo>
                <a:cubicBezTo>
                  <a:pt x="65" y="138"/>
                  <a:pt x="73" y="136"/>
                  <a:pt x="80" y="134"/>
                </a:cubicBezTo>
                <a:cubicBezTo>
                  <a:pt x="81" y="125"/>
                  <a:pt x="81" y="125"/>
                  <a:pt x="81" y="125"/>
                </a:cubicBezTo>
                <a:cubicBezTo>
                  <a:pt x="74" y="128"/>
                  <a:pt x="65" y="130"/>
                  <a:pt x="56" y="130"/>
                </a:cubicBezTo>
                <a:cubicBezTo>
                  <a:pt x="46" y="130"/>
                  <a:pt x="38" y="128"/>
                  <a:pt x="30" y="125"/>
                </a:cubicBezTo>
                <a:close/>
                <a:moveTo>
                  <a:pt x="32" y="141"/>
                </a:moveTo>
                <a:cubicBezTo>
                  <a:pt x="33" y="150"/>
                  <a:pt x="33" y="150"/>
                  <a:pt x="33" y="150"/>
                </a:cubicBezTo>
                <a:cubicBezTo>
                  <a:pt x="33" y="150"/>
                  <a:pt x="35" y="152"/>
                  <a:pt x="41" y="154"/>
                </a:cubicBezTo>
                <a:cubicBezTo>
                  <a:pt x="41" y="159"/>
                  <a:pt x="41" y="159"/>
                  <a:pt x="41" y="159"/>
                </a:cubicBezTo>
                <a:cubicBezTo>
                  <a:pt x="41" y="159"/>
                  <a:pt x="45" y="163"/>
                  <a:pt x="56" y="163"/>
                </a:cubicBezTo>
                <a:cubicBezTo>
                  <a:pt x="67" y="163"/>
                  <a:pt x="70" y="159"/>
                  <a:pt x="70" y="159"/>
                </a:cubicBezTo>
                <a:cubicBezTo>
                  <a:pt x="70" y="154"/>
                  <a:pt x="70" y="154"/>
                  <a:pt x="70" y="154"/>
                </a:cubicBezTo>
                <a:cubicBezTo>
                  <a:pt x="76" y="152"/>
                  <a:pt x="78" y="150"/>
                  <a:pt x="78" y="150"/>
                </a:cubicBezTo>
                <a:cubicBezTo>
                  <a:pt x="79" y="141"/>
                  <a:pt x="79" y="141"/>
                  <a:pt x="79" y="141"/>
                </a:cubicBezTo>
                <a:cubicBezTo>
                  <a:pt x="72" y="143"/>
                  <a:pt x="64" y="145"/>
                  <a:pt x="56" y="145"/>
                </a:cubicBezTo>
                <a:cubicBezTo>
                  <a:pt x="47" y="145"/>
                  <a:pt x="39" y="143"/>
                  <a:pt x="32" y="141"/>
                </a:cubicBezTo>
                <a:close/>
                <a:moveTo>
                  <a:pt x="56" y="0"/>
                </a:moveTo>
                <a:cubicBezTo>
                  <a:pt x="25" y="0"/>
                  <a:pt x="0" y="25"/>
                  <a:pt x="0" y="56"/>
                </a:cubicBezTo>
                <a:cubicBezTo>
                  <a:pt x="0" y="76"/>
                  <a:pt x="11" y="94"/>
                  <a:pt x="27" y="104"/>
                </a:cubicBezTo>
                <a:cubicBezTo>
                  <a:pt x="29" y="118"/>
                  <a:pt x="29" y="118"/>
                  <a:pt x="29" y="118"/>
                </a:cubicBezTo>
                <a:cubicBezTo>
                  <a:pt x="37" y="121"/>
                  <a:pt x="46" y="123"/>
                  <a:pt x="56" y="123"/>
                </a:cubicBezTo>
                <a:cubicBezTo>
                  <a:pt x="65" y="123"/>
                  <a:pt x="75" y="121"/>
                  <a:pt x="82" y="118"/>
                </a:cubicBezTo>
                <a:cubicBezTo>
                  <a:pt x="84" y="104"/>
                  <a:pt x="84" y="104"/>
                  <a:pt x="84" y="104"/>
                </a:cubicBezTo>
                <a:cubicBezTo>
                  <a:pt x="101" y="94"/>
                  <a:pt x="111" y="76"/>
                  <a:pt x="111" y="56"/>
                </a:cubicBezTo>
                <a:cubicBezTo>
                  <a:pt x="111" y="25"/>
                  <a:pt x="86" y="0"/>
                  <a:pt x="56" y="0"/>
                </a:cubicBezTo>
                <a:close/>
                <a:moveTo>
                  <a:pt x="76" y="97"/>
                </a:moveTo>
                <a:cubicBezTo>
                  <a:pt x="75" y="110"/>
                  <a:pt x="75" y="110"/>
                  <a:pt x="75" y="110"/>
                </a:cubicBezTo>
                <a:cubicBezTo>
                  <a:pt x="75" y="110"/>
                  <a:pt x="70" y="113"/>
                  <a:pt x="56" y="113"/>
                </a:cubicBezTo>
                <a:cubicBezTo>
                  <a:pt x="41" y="113"/>
                  <a:pt x="36" y="110"/>
                  <a:pt x="36" y="110"/>
                </a:cubicBezTo>
                <a:cubicBezTo>
                  <a:pt x="35" y="97"/>
                  <a:pt x="35" y="97"/>
                  <a:pt x="35" y="97"/>
                </a:cubicBezTo>
                <a:cubicBezTo>
                  <a:pt x="20" y="90"/>
                  <a:pt x="10" y="74"/>
                  <a:pt x="10" y="56"/>
                </a:cubicBezTo>
                <a:cubicBezTo>
                  <a:pt x="10" y="31"/>
                  <a:pt x="30" y="10"/>
                  <a:pt x="56" y="10"/>
                </a:cubicBezTo>
                <a:cubicBezTo>
                  <a:pt x="81" y="10"/>
                  <a:pt x="102" y="31"/>
                  <a:pt x="102" y="56"/>
                </a:cubicBezTo>
                <a:cubicBezTo>
                  <a:pt x="102" y="74"/>
                  <a:pt x="91" y="90"/>
                  <a:pt x="76" y="97"/>
                </a:cubicBezTo>
                <a:close/>
                <a:moveTo>
                  <a:pt x="68" y="77"/>
                </a:moveTo>
                <a:cubicBezTo>
                  <a:pt x="56" y="54"/>
                  <a:pt x="56" y="54"/>
                  <a:pt x="56" y="54"/>
                </a:cubicBezTo>
                <a:cubicBezTo>
                  <a:pt x="43" y="77"/>
                  <a:pt x="43" y="77"/>
                  <a:pt x="43" y="77"/>
                </a:cubicBezTo>
                <a:cubicBezTo>
                  <a:pt x="38" y="66"/>
                  <a:pt x="38" y="66"/>
                  <a:pt x="38" y="66"/>
                </a:cubicBezTo>
                <a:cubicBezTo>
                  <a:pt x="30" y="70"/>
                  <a:pt x="30" y="70"/>
                  <a:pt x="30" y="70"/>
                </a:cubicBezTo>
                <a:cubicBezTo>
                  <a:pt x="43" y="96"/>
                  <a:pt x="43" y="96"/>
                  <a:pt x="43" y="96"/>
                </a:cubicBezTo>
                <a:cubicBezTo>
                  <a:pt x="56" y="72"/>
                  <a:pt x="56" y="72"/>
                  <a:pt x="56" y="72"/>
                </a:cubicBezTo>
                <a:cubicBezTo>
                  <a:pt x="69" y="96"/>
                  <a:pt x="69" y="96"/>
                  <a:pt x="69" y="96"/>
                </a:cubicBezTo>
                <a:cubicBezTo>
                  <a:pt x="81" y="70"/>
                  <a:pt x="81" y="70"/>
                  <a:pt x="81" y="70"/>
                </a:cubicBezTo>
                <a:cubicBezTo>
                  <a:pt x="73" y="66"/>
                  <a:pt x="73" y="66"/>
                  <a:pt x="73" y="66"/>
                </a:cubicBezTo>
                <a:lnTo>
                  <a:pt x="68" y="7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62"/>
          <p:cNvSpPr>
            <a:spLocks/>
          </p:cNvSpPr>
          <p:nvPr/>
        </p:nvSpPr>
        <p:spPr bwMode="auto">
          <a:xfrm>
            <a:off x="649288" y="3228975"/>
            <a:ext cx="7845425" cy="1028700"/>
          </a:xfrm>
          <a:custGeom>
            <a:avLst/>
            <a:gdLst>
              <a:gd name="T0" fmla="*/ 2472 w 2472"/>
              <a:gd name="T1" fmla="*/ 279 h 324"/>
              <a:gd name="T2" fmla="*/ 2472 w 2472"/>
              <a:gd name="T3" fmla="*/ 46 h 324"/>
              <a:gd name="T4" fmla="*/ 2427 w 2472"/>
              <a:gd name="T5" fmla="*/ 0 h 324"/>
              <a:gd name="T6" fmla="*/ 1508 w 2472"/>
              <a:gd name="T7" fmla="*/ 0 h 324"/>
              <a:gd name="T8" fmla="*/ 1236 w 2472"/>
              <a:gd name="T9" fmla="*/ 116 h 324"/>
              <a:gd name="T10" fmla="*/ 964 w 2472"/>
              <a:gd name="T11" fmla="*/ 0 h 324"/>
              <a:gd name="T12" fmla="*/ 45 w 2472"/>
              <a:gd name="T13" fmla="*/ 0 h 324"/>
              <a:gd name="T14" fmla="*/ 0 w 2472"/>
              <a:gd name="T15" fmla="*/ 46 h 324"/>
              <a:gd name="T16" fmla="*/ 0 w 2472"/>
              <a:gd name="T17" fmla="*/ 279 h 324"/>
              <a:gd name="T18" fmla="*/ 45 w 2472"/>
              <a:gd name="T19" fmla="*/ 324 h 324"/>
              <a:gd name="T20" fmla="*/ 2427 w 2472"/>
              <a:gd name="T21" fmla="*/ 324 h 324"/>
              <a:gd name="T22" fmla="*/ 2472 w 2472"/>
              <a:gd name="T23" fmla="*/ 27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2" h="324">
                <a:moveTo>
                  <a:pt x="2472" y="279"/>
                </a:moveTo>
                <a:cubicBezTo>
                  <a:pt x="2472" y="46"/>
                  <a:pt x="2472" y="46"/>
                  <a:pt x="2472" y="46"/>
                </a:cubicBezTo>
                <a:cubicBezTo>
                  <a:pt x="2472" y="20"/>
                  <a:pt x="2452" y="0"/>
                  <a:pt x="2427" y="0"/>
                </a:cubicBezTo>
                <a:cubicBezTo>
                  <a:pt x="1508" y="0"/>
                  <a:pt x="1508" y="0"/>
                  <a:pt x="1508" y="0"/>
                </a:cubicBezTo>
                <a:cubicBezTo>
                  <a:pt x="1236" y="116"/>
                  <a:pt x="1236" y="116"/>
                  <a:pt x="1236" y="116"/>
                </a:cubicBezTo>
                <a:cubicBezTo>
                  <a:pt x="964" y="0"/>
                  <a:pt x="964" y="0"/>
                  <a:pt x="964" y="0"/>
                </a:cubicBezTo>
                <a:cubicBezTo>
                  <a:pt x="45" y="0"/>
                  <a:pt x="45" y="0"/>
                  <a:pt x="45" y="0"/>
                </a:cubicBezTo>
                <a:cubicBezTo>
                  <a:pt x="20" y="0"/>
                  <a:pt x="0" y="20"/>
                  <a:pt x="0" y="46"/>
                </a:cubicBezTo>
                <a:cubicBezTo>
                  <a:pt x="0" y="279"/>
                  <a:pt x="0" y="279"/>
                  <a:pt x="0" y="279"/>
                </a:cubicBezTo>
                <a:cubicBezTo>
                  <a:pt x="0" y="304"/>
                  <a:pt x="20" y="324"/>
                  <a:pt x="45" y="324"/>
                </a:cubicBezTo>
                <a:cubicBezTo>
                  <a:pt x="2427" y="324"/>
                  <a:pt x="2427" y="324"/>
                  <a:pt x="2427" y="324"/>
                </a:cubicBezTo>
                <a:cubicBezTo>
                  <a:pt x="2452" y="324"/>
                  <a:pt x="2472" y="304"/>
                  <a:pt x="2472" y="279"/>
                </a:cubicBezTo>
                <a:close/>
              </a:path>
            </a:pathLst>
          </a:custGeom>
          <a:solidFill>
            <a:schemeClr val="tx2"/>
          </a:solidFill>
          <a:ln>
            <a:solidFill>
              <a:schemeClr val="accent2"/>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64"/>
          <p:cNvSpPr>
            <a:spLocks/>
          </p:cNvSpPr>
          <p:nvPr/>
        </p:nvSpPr>
        <p:spPr bwMode="auto">
          <a:xfrm>
            <a:off x="3305176" y="3228975"/>
            <a:ext cx="2533650" cy="1641475"/>
          </a:xfrm>
          <a:custGeom>
            <a:avLst/>
            <a:gdLst>
              <a:gd name="T0" fmla="*/ 1596 w 1596"/>
              <a:gd name="T1" fmla="*/ 694 h 1034"/>
              <a:gd name="T2" fmla="*/ 1342 w 1596"/>
              <a:gd name="T3" fmla="*/ 694 h 1034"/>
              <a:gd name="T4" fmla="*/ 1342 w 1596"/>
              <a:gd name="T5" fmla="*/ 0 h 1034"/>
              <a:gd name="T6" fmla="*/ 798 w 1596"/>
              <a:gd name="T7" fmla="*/ 232 h 1034"/>
              <a:gd name="T8" fmla="*/ 254 w 1596"/>
              <a:gd name="T9" fmla="*/ 0 h 1034"/>
              <a:gd name="T10" fmla="*/ 254 w 1596"/>
              <a:gd name="T11" fmla="*/ 694 h 1034"/>
              <a:gd name="T12" fmla="*/ 0 w 1596"/>
              <a:gd name="T13" fmla="*/ 694 h 1034"/>
              <a:gd name="T14" fmla="*/ 798 w 1596"/>
              <a:gd name="T15" fmla="*/ 1034 h 1034"/>
              <a:gd name="T16" fmla="*/ 1596 w 1596"/>
              <a:gd name="T17" fmla="*/ 69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034">
                <a:moveTo>
                  <a:pt x="1596" y="694"/>
                </a:moveTo>
                <a:lnTo>
                  <a:pt x="1342" y="694"/>
                </a:lnTo>
                <a:lnTo>
                  <a:pt x="1342" y="0"/>
                </a:lnTo>
                <a:lnTo>
                  <a:pt x="798" y="232"/>
                </a:lnTo>
                <a:lnTo>
                  <a:pt x="254" y="0"/>
                </a:lnTo>
                <a:lnTo>
                  <a:pt x="254" y="694"/>
                </a:lnTo>
                <a:lnTo>
                  <a:pt x="0" y="694"/>
                </a:lnTo>
                <a:lnTo>
                  <a:pt x="798" y="1034"/>
                </a:lnTo>
                <a:lnTo>
                  <a:pt x="1596" y="69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5"/>
          <p:cNvSpPr>
            <a:spLocks/>
          </p:cNvSpPr>
          <p:nvPr/>
        </p:nvSpPr>
        <p:spPr bwMode="auto">
          <a:xfrm>
            <a:off x="3708401" y="3228975"/>
            <a:ext cx="1727200" cy="1190625"/>
          </a:xfrm>
          <a:custGeom>
            <a:avLst/>
            <a:gdLst>
              <a:gd name="T0" fmla="*/ 544 w 544"/>
              <a:gd name="T1" fmla="*/ 276 h 375"/>
              <a:gd name="T2" fmla="*/ 544 w 544"/>
              <a:gd name="T3" fmla="*/ 0 h 375"/>
              <a:gd name="T4" fmla="*/ 272 w 544"/>
              <a:gd name="T5" fmla="*/ 116 h 375"/>
              <a:gd name="T6" fmla="*/ 0 w 544"/>
              <a:gd name="T7" fmla="*/ 0 h 375"/>
              <a:gd name="T8" fmla="*/ 0 w 544"/>
              <a:gd name="T9" fmla="*/ 276 h 375"/>
              <a:gd name="T10" fmla="*/ 272 w 544"/>
              <a:gd name="T11" fmla="*/ 375 h 375"/>
              <a:gd name="T12" fmla="*/ 544 w 544"/>
              <a:gd name="T13" fmla="*/ 276 h 375"/>
            </a:gdLst>
            <a:ahLst/>
            <a:cxnLst>
              <a:cxn ang="0">
                <a:pos x="T0" y="T1"/>
              </a:cxn>
              <a:cxn ang="0">
                <a:pos x="T2" y="T3"/>
              </a:cxn>
              <a:cxn ang="0">
                <a:pos x="T4" y="T5"/>
              </a:cxn>
              <a:cxn ang="0">
                <a:pos x="T6" y="T7"/>
              </a:cxn>
              <a:cxn ang="0">
                <a:pos x="T8" y="T9"/>
              </a:cxn>
              <a:cxn ang="0">
                <a:pos x="T10" y="T11"/>
              </a:cxn>
              <a:cxn ang="0">
                <a:pos x="T12" y="T13"/>
              </a:cxn>
            </a:cxnLst>
            <a:rect l="0" t="0" r="r" b="b"/>
            <a:pathLst>
              <a:path w="544" h="375">
                <a:moveTo>
                  <a:pt x="544" y="276"/>
                </a:moveTo>
                <a:cubicBezTo>
                  <a:pt x="544" y="0"/>
                  <a:pt x="544" y="0"/>
                  <a:pt x="544" y="0"/>
                </a:cubicBezTo>
                <a:cubicBezTo>
                  <a:pt x="272" y="116"/>
                  <a:pt x="272" y="116"/>
                  <a:pt x="272" y="116"/>
                </a:cubicBezTo>
                <a:cubicBezTo>
                  <a:pt x="0" y="0"/>
                  <a:pt x="0" y="0"/>
                  <a:pt x="0" y="0"/>
                </a:cubicBezTo>
                <a:cubicBezTo>
                  <a:pt x="0" y="276"/>
                  <a:pt x="0" y="276"/>
                  <a:pt x="0" y="276"/>
                </a:cubicBezTo>
                <a:cubicBezTo>
                  <a:pt x="73" y="338"/>
                  <a:pt x="168" y="375"/>
                  <a:pt x="272" y="375"/>
                </a:cubicBezTo>
                <a:cubicBezTo>
                  <a:pt x="376" y="375"/>
                  <a:pt x="471" y="338"/>
                  <a:pt x="544" y="276"/>
                </a:cubicBez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66"/>
          <p:cNvSpPr>
            <a:spLocks/>
          </p:cNvSpPr>
          <p:nvPr/>
        </p:nvSpPr>
        <p:spPr bwMode="auto">
          <a:xfrm>
            <a:off x="3708401" y="3228975"/>
            <a:ext cx="1727200" cy="511175"/>
          </a:xfrm>
          <a:custGeom>
            <a:avLst/>
            <a:gdLst>
              <a:gd name="T0" fmla="*/ 1088 w 1088"/>
              <a:gd name="T1" fmla="*/ 92 h 322"/>
              <a:gd name="T2" fmla="*/ 1088 w 1088"/>
              <a:gd name="T3" fmla="*/ 0 h 322"/>
              <a:gd name="T4" fmla="*/ 544 w 1088"/>
              <a:gd name="T5" fmla="*/ 232 h 322"/>
              <a:gd name="T6" fmla="*/ 0 w 1088"/>
              <a:gd name="T7" fmla="*/ 0 h 322"/>
              <a:gd name="T8" fmla="*/ 0 w 1088"/>
              <a:gd name="T9" fmla="*/ 92 h 322"/>
              <a:gd name="T10" fmla="*/ 544 w 1088"/>
              <a:gd name="T11" fmla="*/ 322 h 322"/>
              <a:gd name="T12" fmla="*/ 1088 w 1088"/>
              <a:gd name="T13" fmla="*/ 92 h 322"/>
            </a:gdLst>
            <a:ahLst/>
            <a:cxnLst>
              <a:cxn ang="0">
                <a:pos x="T0" y="T1"/>
              </a:cxn>
              <a:cxn ang="0">
                <a:pos x="T2" y="T3"/>
              </a:cxn>
              <a:cxn ang="0">
                <a:pos x="T4" y="T5"/>
              </a:cxn>
              <a:cxn ang="0">
                <a:pos x="T6" y="T7"/>
              </a:cxn>
              <a:cxn ang="0">
                <a:pos x="T8" y="T9"/>
              </a:cxn>
              <a:cxn ang="0">
                <a:pos x="T10" y="T11"/>
              </a:cxn>
              <a:cxn ang="0">
                <a:pos x="T12" y="T13"/>
              </a:cxn>
            </a:cxnLst>
            <a:rect l="0" t="0" r="r" b="b"/>
            <a:pathLst>
              <a:path w="1088" h="322">
                <a:moveTo>
                  <a:pt x="1088" y="92"/>
                </a:moveTo>
                <a:lnTo>
                  <a:pt x="1088" y="0"/>
                </a:lnTo>
                <a:lnTo>
                  <a:pt x="544" y="232"/>
                </a:lnTo>
                <a:lnTo>
                  <a:pt x="0" y="0"/>
                </a:lnTo>
                <a:lnTo>
                  <a:pt x="0" y="92"/>
                </a:lnTo>
                <a:lnTo>
                  <a:pt x="544" y="322"/>
                </a:lnTo>
                <a:lnTo>
                  <a:pt x="1088" y="92"/>
                </a:ln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67"/>
          <p:cNvSpPr>
            <a:spLocks/>
          </p:cNvSpPr>
          <p:nvPr/>
        </p:nvSpPr>
        <p:spPr bwMode="auto">
          <a:xfrm>
            <a:off x="649288" y="4657725"/>
            <a:ext cx="7845425" cy="1028700"/>
          </a:xfrm>
          <a:custGeom>
            <a:avLst/>
            <a:gdLst>
              <a:gd name="T0" fmla="*/ 2472 w 2472"/>
              <a:gd name="T1" fmla="*/ 279 h 324"/>
              <a:gd name="T2" fmla="*/ 2472 w 2472"/>
              <a:gd name="T3" fmla="*/ 46 h 324"/>
              <a:gd name="T4" fmla="*/ 2427 w 2472"/>
              <a:gd name="T5" fmla="*/ 0 h 324"/>
              <a:gd name="T6" fmla="*/ 1508 w 2472"/>
              <a:gd name="T7" fmla="*/ 0 h 324"/>
              <a:gd name="T8" fmla="*/ 1236 w 2472"/>
              <a:gd name="T9" fmla="*/ 116 h 324"/>
              <a:gd name="T10" fmla="*/ 964 w 2472"/>
              <a:gd name="T11" fmla="*/ 0 h 324"/>
              <a:gd name="T12" fmla="*/ 45 w 2472"/>
              <a:gd name="T13" fmla="*/ 0 h 324"/>
              <a:gd name="T14" fmla="*/ 0 w 2472"/>
              <a:gd name="T15" fmla="*/ 46 h 324"/>
              <a:gd name="T16" fmla="*/ 0 w 2472"/>
              <a:gd name="T17" fmla="*/ 279 h 324"/>
              <a:gd name="T18" fmla="*/ 45 w 2472"/>
              <a:gd name="T19" fmla="*/ 324 h 324"/>
              <a:gd name="T20" fmla="*/ 2427 w 2472"/>
              <a:gd name="T21" fmla="*/ 324 h 324"/>
              <a:gd name="T22" fmla="*/ 2472 w 2472"/>
              <a:gd name="T23" fmla="*/ 27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2" h="324">
                <a:moveTo>
                  <a:pt x="2472" y="279"/>
                </a:moveTo>
                <a:cubicBezTo>
                  <a:pt x="2472" y="46"/>
                  <a:pt x="2472" y="46"/>
                  <a:pt x="2472" y="46"/>
                </a:cubicBezTo>
                <a:cubicBezTo>
                  <a:pt x="2472" y="21"/>
                  <a:pt x="2452" y="0"/>
                  <a:pt x="2427" y="0"/>
                </a:cubicBezTo>
                <a:cubicBezTo>
                  <a:pt x="1508" y="0"/>
                  <a:pt x="1508" y="0"/>
                  <a:pt x="1508" y="0"/>
                </a:cubicBezTo>
                <a:cubicBezTo>
                  <a:pt x="1236" y="116"/>
                  <a:pt x="1236" y="116"/>
                  <a:pt x="1236" y="116"/>
                </a:cubicBezTo>
                <a:cubicBezTo>
                  <a:pt x="964" y="0"/>
                  <a:pt x="964" y="0"/>
                  <a:pt x="964" y="0"/>
                </a:cubicBezTo>
                <a:cubicBezTo>
                  <a:pt x="45" y="0"/>
                  <a:pt x="45" y="0"/>
                  <a:pt x="45" y="0"/>
                </a:cubicBezTo>
                <a:cubicBezTo>
                  <a:pt x="20" y="0"/>
                  <a:pt x="0" y="21"/>
                  <a:pt x="0" y="46"/>
                </a:cubicBezTo>
                <a:cubicBezTo>
                  <a:pt x="0" y="279"/>
                  <a:pt x="0" y="279"/>
                  <a:pt x="0" y="279"/>
                </a:cubicBezTo>
                <a:cubicBezTo>
                  <a:pt x="0" y="304"/>
                  <a:pt x="20" y="324"/>
                  <a:pt x="45" y="324"/>
                </a:cubicBezTo>
                <a:cubicBezTo>
                  <a:pt x="2427" y="324"/>
                  <a:pt x="2427" y="324"/>
                  <a:pt x="2427" y="324"/>
                </a:cubicBezTo>
                <a:cubicBezTo>
                  <a:pt x="2452" y="324"/>
                  <a:pt x="2472" y="304"/>
                  <a:pt x="2472" y="279"/>
                </a:cubicBezTo>
                <a:close/>
              </a:path>
            </a:pathLst>
          </a:custGeom>
          <a:solidFill>
            <a:schemeClr val="tx2"/>
          </a:solidFill>
          <a:ln>
            <a:solidFill>
              <a:schemeClr val="accent3"/>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369"/>
          <p:cNvSpPr>
            <a:spLocks/>
          </p:cNvSpPr>
          <p:nvPr/>
        </p:nvSpPr>
        <p:spPr bwMode="auto">
          <a:xfrm>
            <a:off x="3305176" y="4657725"/>
            <a:ext cx="2533650" cy="1641475"/>
          </a:xfrm>
          <a:custGeom>
            <a:avLst/>
            <a:gdLst>
              <a:gd name="T0" fmla="*/ 1596 w 1596"/>
              <a:gd name="T1" fmla="*/ 694 h 1034"/>
              <a:gd name="T2" fmla="*/ 1342 w 1596"/>
              <a:gd name="T3" fmla="*/ 694 h 1034"/>
              <a:gd name="T4" fmla="*/ 1342 w 1596"/>
              <a:gd name="T5" fmla="*/ 0 h 1034"/>
              <a:gd name="T6" fmla="*/ 798 w 1596"/>
              <a:gd name="T7" fmla="*/ 232 h 1034"/>
              <a:gd name="T8" fmla="*/ 254 w 1596"/>
              <a:gd name="T9" fmla="*/ 0 h 1034"/>
              <a:gd name="T10" fmla="*/ 254 w 1596"/>
              <a:gd name="T11" fmla="*/ 694 h 1034"/>
              <a:gd name="T12" fmla="*/ 0 w 1596"/>
              <a:gd name="T13" fmla="*/ 694 h 1034"/>
              <a:gd name="T14" fmla="*/ 798 w 1596"/>
              <a:gd name="T15" fmla="*/ 1034 h 1034"/>
              <a:gd name="T16" fmla="*/ 1596 w 1596"/>
              <a:gd name="T17" fmla="*/ 69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034">
                <a:moveTo>
                  <a:pt x="1596" y="694"/>
                </a:moveTo>
                <a:lnTo>
                  <a:pt x="1342" y="694"/>
                </a:lnTo>
                <a:lnTo>
                  <a:pt x="1342" y="0"/>
                </a:lnTo>
                <a:lnTo>
                  <a:pt x="798" y="232"/>
                </a:lnTo>
                <a:lnTo>
                  <a:pt x="254" y="0"/>
                </a:lnTo>
                <a:lnTo>
                  <a:pt x="254" y="694"/>
                </a:lnTo>
                <a:lnTo>
                  <a:pt x="0" y="694"/>
                </a:lnTo>
                <a:lnTo>
                  <a:pt x="798" y="1034"/>
                </a:lnTo>
                <a:lnTo>
                  <a:pt x="1596" y="69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70"/>
          <p:cNvSpPr>
            <a:spLocks/>
          </p:cNvSpPr>
          <p:nvPr/>
        </p:nvSpPr>
        <p:spPr bwMode="auto">
          <a:xfrm>
            <a:off x="3708401" y="4657725"/>
            <a:ext cx="1727200" cy="1190625"/>
          </a:xfrm>
          <a:custGeom>
            <a:avLst/>
            <a:gdLst>
              <a:gd name="T0" fmla="*/ 544 w 544"/>
              <a:gd name="T1" fmla="*/ 276 h 375"/>
              <a:gd name="T2" fmla="*/ 544 w 544"/>
              <a:gd name="T3" fmla="*/ 0 h 375"/>
              <a:gd name="T4" fmla="*/ 272 w 544"/>
              <a:gd name="T5" fmla="*/ 116 h 375"/>
              <a:gd name="T6" fmla="*/ 0 w 544"/>
              <a:gd name="T7" fmla="*/ 0 h 375"/>
              <a:gd name="T8" fmla="*/ 0 w 544"/>
              <a:gd name="T9" fmla="*/ 276 h 375"/>
              <a:gd name="T10" fmla="*/ 272 w 544"/>
              <a:gd name="T11" fmla="*/ 375 h 375"/>
              <a:gd name="T12" fmla="*/ 544 w 544"/>
              <a:gd name="T13" fmla="*/ 276 h 375"/>
            </a:gdLst>
            <a:ahLst/>
            <a:cxnLst>
              <a:cxn ang="0">
                <a:pos x="T0" y="T1"/>
              </a:cxn>
              <a:cxn ang="0">
                <a:pos x="T2" y="T3"/>
              </a:cxn>
              <a:cxn ang="0">
                <a:pos x="T4" y="T5"/>
              </a:cxn>
              <a:cxn ang="0">
                <a:pos x="T6" y="T7"/>
              </a:cxn>
              <a:cxn ang="0">
                <a:pos x="T8" y="T9"/>
              </a:cxn>
              <a:cxn ang="0">
                <a:pos x="T10" y="T11"/>
              </a:cxn>
              <a:cxn ang="0">
                <a:pos x="T12" y="T13"/>
              </a:cxn>
            </a:cxnLst>
            <a:rect l="0" t="0" r="r" b="b"/>
            <a:pathLst>
              <a:path w="544" h="375">
                <a:moveTo>
                  <a:pt x="544" y="276"/>
                </a:moveTo>
                <a:cubicBezTo>
                  <a:pt x="544" y="0"/>
                  <a:pt x="544" y="0"/>
                  <a:pt x="544" y="0"/>
                </a:cubicBezTo>
                <a:cubicBezTo>
                  <a:pt x="272" y="116"/>
                  <a:pt x="272" y="116"/>
                  <a:pt x="272" y="116"/>
                </a:cubicBezTo>
                <a:cubicBezTo>
                  <a:pt x="0" y="0"/>
                  <a:pt x="0" y="0"/>
                  <a:pt x="0" y="0"/>
                </a:cubicBezTo>
                <a:cubicBezTo>
                  <a:pt x="0" y="276"/>
                  <a:pt x="0" y="276"/>
                  <a:pt x="0" y="276"/>
                </a:cubicBezTo>
                <a:cubicBezTo>
                  <a:pt x="73" y="338"/>
                  <a:pt x="168" y="375"/>
                  <a:pt x="272" y="375"/>
                </a:cubicBezTo>
                <a:cubicBezTo>
                  <a:pt x="376" y="375"/>
                  <a:pt x="471" y="338"/>
                  <a:pt x="544" y="276"/>
                </a:cubicBez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371"/>
          <p:cNvSpPr>
            <a:spLocks/>
          </p:cNvSpPr>
          <p:nvPr/>
        </p:nvSpPr>
        <p:spPr bwMode="auto">
          <a:xfrm>
            <a:off x="3708401" y="4657725"/>
            <a:ext cx="1727200" cy="514350"/>
          </a:xfrm>
          <a:custGeom>
            <a:avLst/>
            <a:gdLst>
              <a:gd name="T0" fmla="*/ 1088 w 1088"/>
              <a:gd name="T1" fmla="*/ 92 h 324"/>
              <a:gd name="T2" fmla="*/ 1088 w 1088"/>
              <a:gd name="T3" fmla="*/ 0 h 324"/>
              <a:gd name="T4" fmla="*/ 544 w 1088"/>
              <a:gd name="T5" fmla="*/ 232 h 324"/>
              <a:gd name="T6" fmla="*/ 0 w 1088"/>
              <a:gd name="T7" fmla="*/ 0 h 324"/>
              <a:gd name="T8" fmla="*/ 0 w 1088"/>
              <a:gd name="T9" fmla="*/ 92 h 324"/>
              <a:gd name="T10" fmla="*/ 544 w 1088"/>
              <a:gd name="T11" fmla="*/ 324 h 324"/>
              <a:gd name="T12" fmla="*/ 1088 w 1088"/>
              <a:gd name="T13" fmla="*/ 92 h 324"/>
            </a:gdLst>
            <a:ahLst/>
            <a:cxnLst>
              <a:cxn ang="0">
                <a:pos x="T0" y="T1"/>
              </a:cxn>
              <a:cxn ang="0">
                <a:pos x="T2" y="T3"/>
              </a:cxn>
              <a:cxn ang="0">
                <a:pos x="T4" y="T5"/>
              </a:cxn>
              <a:cxn ang="0">
                <a:pos x="T6" y="T7"/>
              </a:cxn>
              <a:cxn ang="0">
                <a:pos x="T8" y="T9"/>
              </a:cxn>
              <a:cxn ang="0">
                <a:pos x="T10" y="T11"/>
              </a:cxn>
              <a:cxn ang="0">
                <a:pos x="T12" y="T13"/>
              </a:cxn>
            </a:cxnLst>
            <a:rect l="0" t="0" r="r" b="b"/>
            <a:pathLst>
              <a:path w="1088" h="324">
                <a:moveTo>
                  <a:pt x="1088" y="92"/>
                </a:moveTo>
                <a:lnTo>
                  <a:pt x="1088" y="0"/>
                </a:lnTo>
                <a:lnTo>
                  <a:pt x="544" y="232"/>
                </a:lnTo>
                <a:lnTo>
                  <a:pt x="0" y="0"/>
                </a:lnTo>
                <a:lnTo>
                  <a:pt x="0" y="92"/>
                </a:lnTo>
                <a:lnTo>
                  <a:pt x="544" y="324"/>
                </a:lnTo>
                <a:lnTo>
                  <a:pt x="1088" y="92"/>
                </a:ln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372"/>
          <p:cNvSpPr>
            <a:spLocks noEditPoints="1"/>
          </p:cNvSpPr>
          <p:nvPr/>
        </p:nvSpPr>
        <p:spPr bwMode="auto">
          <a:xfrm>
            <a:off x="852488" y="3540125"/>
            <a:ext cx="428625" cy="441325"/>
          </a:xfrm>
          <a:custGeom>
            <a:avLst/>
            <a:gdLst>
              <a:gd name="T0" fmla="*/ 113 w 135"/>
              <a:gd name="T1" fmla="*/ 88 h 139"/>
              <a:gd name="T2" fmla="*/ 114 w 135"/>
              <a:gd name="T3" fmla="*/ 88 h 139"/>
              <a:gd name="T4" fmla="*/ 114 w 135"/>
              <a:gd name="T5" fmla="*/ 87 h 139"/>
              <a:gd name="T6" fmla="*/ 94 w 135"/>
              <a:gd name="T7" fmla="*/ 75 h 139"/>
              <a:gd name="T8" fmla="*/ 79 w 135"/>
              <a:gd name="T9" fmla="*/ 67 h 139"/>
              <a:gd name="T10" fmla="*/ 74 w 135"/>
              <a:gd name="T11" fmla="*/ 62 h 139"/>
              <a:gd name="T12" fmla="*/ 73 w 135"/>
              <a:gd name="T13" fmla="*/ 57 h 139"/>
              <a:gd name="T14" fmla="*/ 78 w 135"/>
              <a:gd name="T15" fmla="*/ 45 h 139"/>
              <a:gd name="T16" fmla="*/ 82 w 135"/>
              <a:gd name="T17" fmla="*/ 36 h 139"/>
              <a:gd name="T18" fmla="*/ 81 w 135"/>
              <a:gd name="T19" fmla="*/ 33 h 139"/>
              <a:gd name="T20" fmla="*/ 78 w 135"/>
              <a:gd name="T21" fmla="*/ 11 h 139"/>
              <a:gd name="T22" fmla="*/ 64 w 135"/>
              <a:gd name="T23" fmla="*/ 2 h 139"/>
              <a:gd name="T24" fmla="*/ 59 w 135"/>
              <a:gd name="T25" fmla="*/ 1 h 139"/>
              <a:gd name="T26" fmla="*/ 52 w 135"/>
              <a:gd name="T27" fmla="*/ 0 h 139"/>
              <a:gd name="T28" fmla="*/ 54 w 135"/>
              <a:gd name="T29" fmla="*/ 2 h 139"/>
              <a:gd name="T30" fmla="*/ 40 w 135"/>
              <a:gd name="T31" fmla="*/ 11 h 139"/>
              <a:gd name="T32" fmla="*/ 37 w 135"/>
              <a:gd name="T33" fmla="*/ 33 h 139"/>
              <a:gd name="T34" fmla="*/ 36 w 135"/>
              <a:gd name="T35" fmla="*/ 36 h 139"/>
              <a:gd name="T36" fmla="*/ 40 w 135"/>
              <a:gd name="T37" fmla="*/ 45 h 139"/>
              <a:gd name="T38" fmla="*/ 45 w 135"/>
              <a:gd name="T39" fmla="*/ 57 h 139"/>
              <a:gd name="T40" fmla="*/ 44 w 135"/>
              <a:gd name="T41" fmla="*/ 62 h 139"/>
              <a:gd name="T42" fmla="*/ 39 w 135"/>
              <a:gd name="T43" fmla="*/ 67 h 139"/>
              <a:gd name="T44" fmla="*/ 24 w 135"/>
              <a:gd name="T45" fmla="*/ 75 h 139"/>
              <a:gd name="T46" fmla="*/ 4 w 135"/>
              <a:gd name="T47" fmla="*/ 87 h 139"/>
              <a:gd name="T48" fmla="*/ 0 w 135"/>
              <a:gd name="T49" fmla="*/ 118 h 139"/>
              <a:gd name="T50" fmla="*/ 0 w 135"/>
              <a:gd name="T51" fmla="*/ 120 h 139"/>
              <a:gd name="T52" fmla="*/ 0 w 135"/>
              <a:gd name="T53" fmla="*/ 120 h 139"/>
              <a:gd name="T54" fmla="*/ 59 w 135"/>
              <a:gd name="T55" fmla="*/ 136 h 139"/>
              <a:gd name="T56" fmla="*/ 88 w 135"/>
              <a:gd name="T57" fmla="*/ 132 h 139"/>
              <a:gd name="T58" fmla="*/ 84 w 135"/>
              <a:gd name="T59" fmla="*/ 117 h 139"/>
              <a:gd name="T60" fmla="*/ 113 w 135"/>
              <a:gd name="T61" fmla="*/ 88 h 139"/>
              <a:gd name="T62" fmla="*/ 116 w 135"/>
              <a:gd name="T63" fmla="*/ 96 h 139"/>
              <a:gd name="T64" fmla="*/ 113 w 135"/>
              <a:gd name="T65" fmla="*/ 96 h 139"/>
              <a:gd name="T66" fmla="*/ 92 w 135"/>
              <a:gd name="T67" fmla="*/ 117 h 139"/>
              <a:gd name="T68" fmla="*/ 96 w 135"/>
              <a:gd name="T69" fmla="*/ 130 h 139"/>
              <a:gd name="T70" fmla="*/ 113 w 135"/>
              <a:gd name="T71" fmla="*/ 139 h 139"/>
              <a:gd name="T72" fmla="*/ 135 w 135"/>
              <a:gd name="T73" fmla="*/ 117 h 139"/>
              <a:gd name="T74" fmla="*/ 116 w 135"/>
              <a:gd name="T75" fmla="*/ 96 h 139"/>
              <a:gd name="T76" fmla="*/ 127 w 135"/>
              <a:gd name="T77" fmla="*/ 120 h 139"/>
              <a:gd name="T78" fmla="*/ 116 w 135"/>
              <a:gd name="T79" fmla="*/ 120 h 139"/>
              <a:gd name="T80" fmla="*/ 116 w 135"/>
              <a:gd name="T81" fmla="*/ 131 h 139"/>
              <a:gd name="T82" fmla="*/ 111 w 135"/>
              <a:gd name="T83" fmla="*/ 131 h 139"/>
              <a:gd name="T84" fmla="*/ 111 w 135"/>
              <a:gd name="T85" fmla="*/ 120 h 139"/>
              <a:gd name="T86" fmla="*/ 100 w 135"/>
              <a:gd name="T87" fmla="*/ 120 h 139"/>
              <a:gd name="T88" fmla="*/ 100 w 135"/>
              <a:gd name="T89" fmla="*/ 114 h 139"/>
              <a:gd name="T90" fmla="*/ 111 w 135"/>
              <a:gd name="T91" fmla="*/ 114 h 139"/>
              <a:gd name="T92" fmla="*/ 111 w 135"/>
              <a:gd name="T93" fmla="*/ 103 h 139"/>
              <a:gd name="T94" fmla="*/ 116 w 135"/>
              <a:gd name="T95" fmla="*/ 103 h 139"/>
              <a:gd name="T96" fmla="*/ 116 w 135"/>
              <a:gd name="T97" fmla="*/ 114 h 139"/>
              <a:gd name="T98" fmla="*/ 127 w 135"/>
              <a:gd name="T99" fmla="*/ 114 h 139"/>
              <a:gd name="T100" fmla="*/ 127 w 135"/>
              <a:gd name="T101" fmla="*/ 1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 h="139">
                <a:moveTo>
                  <a:pt x="113" y="88"/>
                </a:moveTo>
                <a:cubicBezTo>
                  <a:pt x="114" y="88"/>
                  <a:pt x="114" y="88"/>
                  <a:pt x="114" y="88"/>
                </a:cubicBezTo>
                <a:cubicBezTo>
                  <a:pt x="114" y="88"/>
                  <a:pt x="114" y="87"/>
                  <a:pt x="114" y="87"/>
                </a:cubicBezTo>
                <a:cubicBezTo>
                  <a:pt x="109" y="76"/>
                  <a:pt x="97" y="76"/>
                  <a:pt x="94" y="75"/>
                </a:cubicBezTo>
                <a:cubicBezTo>
                  <a:pt x="85" y="72"/>
                  <a:pt x="82" y="71"/>
                  <a:pt x="79" y="67"/>
                </a:cubicBezTo>
                <a:cubicBezTo>
                  <a:pt x="77" y="63"/>
                  <a:pt x="74" y="62"/>
                  <a:pt x="74" y="62"/>
                </a:cubicBezTo>
                <a:cubicBezTo>
                  <a:pt x="74" y="61"/>
                  <a:pt x="73" y="59"/>
                  <a:pt x="73" y="57"/>
                </a:cubicBezTo>
                <a:cubicBezTo>
                  <a:pt x="77" y="51"/>
                  <a:pt x="78" y="45"/>
                  <a:pt x="78" y="45"/>
                </a:cubicBezTo>
                <a:cubicBezTo>
                  <a:pt x="81" y="44"/>
                  <a:pt x="82" y="38"/>
                  <a:pt x="82" y="36"/>
                </a:cubicBezTo>
                <a:cubicBezTo>
                  <a:pt x="82" y="33"/>
                  <a:pt x="81" y="33"/>
                  <a:pt x="81" y="33"/>
                </a:cubicBezTo>
                <a:cubicBezTo>
                  <a:pt x="81" y="33"/>
                  <a:pt x="83" y="20"/>
                  <a:pt x="78" y="11"/>
                </a:cubicBezTo>
                <a:cubicBezTo>
                  <a:pt x="73" y="3"/>
                  <a:pt x="64" y="2"/>
                  <a:pt x="64" y="2"/>
                </a:cubicBezTo>
                <a:cubicBezTo>
                  <a:pt x="59" y="1"/>
                  <a:pt x="59" y="1"/>
                  <a:pt x="59" y="1"/>
                </a:cubicBezTo>
                <a:cubicBezTo>
                  <a:pt x="59" y="1"/>
                  <a:pt x="54" y="1"/>
                  <a:pt x="52" y="0"/>
                </a:cubicBezTo>
                <a:cubicBezTo>
                  <a:pt x="52" y="0"/>
                  <a:pt x="53" y="2"/>
                  <a:pt x="54" y="2"/>
                </a:cubicBezTo>
                <a:cubicBezTo>
                  <a:pt x="54" y="2"/>
                  <a:pt x="45" y="3"/>
                  <a:pt x="40" y="11"/>
                </a:cubicBezTo>
                <a:cubicBezTo>
                  <a:pt x="35" y="20"/>
                  <a:pt x="37" y="33"/>
                  <a:pt x="37" y="33"/>
                </a:cubicBezTo>
                <a:cubicBezTo>
                  <a:pt x="37" y="33"/>
                  <a:pt x="36" y="33"/>
                  <a:pt x="36" y="36"/>
                </a:cubicBezTo>
                <a:cubicBezTo>
                  <a:pt x="35" y="38"/>
                  <a:pt x="37" y="44"/>
                  <a:pt x="40" y="45"/>
                </a:cubicBezTo>
                <a:cubicBezTo>
                  <a:pt x="40" y="45"/>
                  <a:pt x="41" y="51"/>
                  <a:pt x="45" y="57"/>
                </a:cubicBezTo>
                <a:cubicBezTo>
                  <a:pt x="44" y="59"/>
                  <a:pt x="44" y="61"/>
                  <a:pt x="44" y="62"/>
                </a:cubicBezTo>
                <a:cubicBezTo>
                  <a:pt x="44" y="62"/>
                  <a:pt x="41" y="63"/>
                  <a:pt x="39" y="67"/>
                </a:cubicBezTo>
                <a:cubicBezTo>
                  <a:pt x="36" y="71"/>
                  <a:pt x="33" y="72"/>
                  <a:pt x="24" y="75"/>
                </a:cubicBezTo>
                <a:cubicBezTo>
                  <a:pt x="20" y="76"/>
                  <a:pt x="8" y="76"/>
                  <a:pt x="4" y="87"/>
                </a:cubicBezTo>
                <a:cubicBezTo>
                  <a:pt x="1" y="93"/>
                  <a:pt x="1" y="106"/>
                  <a:pt x="0" y="118"/>
                </a:cubicBezTo>
                <a:cubicBezTo>
                  <a:pt x="0" y="119"/>
                  <a:pt x="0" y="119"/>
                  <a:pt x="0" y="120"/>
                </a:cubicBezTo>
                <a:cubicBezTo>
                  <a:pt x="0" y="120"/>
                  <a:pt x="0" y="120"/>
                  <a:pt x="0" y="120"/>
                </a:cubicBezTo>
                <a:cubicBezTo>
                  <a:pt x="11" y="128"/>
                  <a:pt x="30" y="136"/>
                  <a:pt x="59" y="136"/>
                </a:cubicBezTo>
                <a:cubicBezTo>
                  <a:pt x="70" y="136"/>
                  <a:pt x="80" y="134"/>
                  <a:pt x="88" y="132"/>
                </a:cubicBezTo>
                <a:cubicBezTo>
                  <a:pt x="85" y="128"/>
                  <a:pt x="84" y="123"/>
                  <a:pt x="84" y="117"/>
                </a:cubicBezTo>
                <a:cubicBezTo>
                  <a:pt x="84" y="101"/>
                  <a:pt x="97" y="88"/>
                  <a:pt x="113" y="88"/>
                </a:cubicBezTo>
                <a:close/>
                <a:moveTo>
                  <a:pt x="116" y="96"/>
                </a:moveTo>
                <a:cubicBezTo>
                  <a:pt x="115" y="96"/>
                  <a:pt x="114" y="96"/>
                  <a:pt x="113" y="96"/>
                </a:cubicBezTo>
                <a:cubicBezTo>
                  <a:pt x="101" y="96"/>
                  <a:pt x="92" y="105"/>
                  <a:pt x="92" y="117"/>
                </a:cubicBezTo>
                <a:cubicBezTo>
                  <a:pt x="92" y="122"/>
                  <a:pt x="93" y="127"/>
                  <a:pt x="96" y="130"/>
                </a:cubicBezTo>
                <a:cubicBezTo>
                  <a:pt x="100" y="135"/>
                  <a:pt x="106" y="139"/>
                  <a:pt x="113" y="139"/>
                </a:cubicBezTo>
                <a:cubicBezTo>
                  <a:pt x="125" y="139"/>
                  <a:pt x="135" y="129"/>
                  <a:pt x="135" y="117"/>
                </a:cubicBezTo>
                <a:cubicBezTo>
                  <a:pt x="135" y="106"/>
                  <a:pt x="127" y="97"/>
                  <a:pt x="116" y="96"/>
                </a:cubicBezTo>
                <a:close/>
                <a:moveTo>
                  <a:pt x="127" y="120"/>
                </a:moveTo>
                <a:cubicBezTo>
                  <a:pt x="116" y="120"/>
                  <a:pt x="116" y="120"/>
                  <a:pt x="116" y="120"/>
                </a:cubicBezTo>
                <a:cubicBezTo>
                  <a:pt x="116" y="131"/>
                  <a:pt x="116" y="131"/>
                  <a:pt x="116" y="131"/>
                </a:cubicBezTo>
                <a:cubicBezTo>
                  <a:pt x="111" y="131"/>
                  <a:pt x="111" y="131"/>
                  <a:pt x="111" y="131"/>
                </a:cubicBezTo>
                <a:cubicBezTo>
                  <a:pt x="111" y="120"/>
                  <a:pt x="111" y="120"/>
                  <a:pt x="111" y="120"/>
                </a:cubicBezTo>
                <a:cubicBezTo>
                  <a:pt x="100" y="120"/>
                  <a:pt x="100" y="120"/>
                  <a:pt x="100" y="120"/>
                </a:cubicBezTo>
                <a:cubicBezTo>
                  <a:pt x="100" y="114"/>
                  <a:pt x="100" y="114"/>
                  <a:pt x="100" y="114"/>
                </a:cubicBezTo>
                <a:cubicBezTo>
                  <a:pt x="111" y="114"/>
                  <a:pt x="111" y="114"/>
                  <a:pt x="111" y="114"/>
                </a:cubicBezTo>
                <a:cubicBezTo>
                  <a:pt x="111" y="103"/>
                  <a:pt x="111" y="103"/>
                  <a:pt x="111" y="103"/>
                </a:cubicBezTo>
                <a:cubicBezTo>
                  <a:pt x="116" y="103"/>
                  <a:pt x="116" y="103"/>
                  <a:pt x="116" y="103"/>
                </a:cubicBezTo>
                <a:cubicBezTo>
                  <a:pt x="116" y="114"/>
                  <a:pt x="116" y="114"/>
                  <a:pt x="116" y="114"/>
                </a:cubicBezTo>
                <a:cubicBezTo>
                  <a:pt x="127" y="114"/>
                  <a:pt x="127" y="114"/>
                  <a:pt x="127" y="114"/>
                </a:cubicBezTo>
                <a:lnTo>
                  <a:pt x="127" y="12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373"/>
          <p:cNvSpPr>
            <a:spLocks noEditPoints="1"/>
          </p:cNvSpPr>
          <p:nvPr/>
        </p:nvSpPr>
        <p:spPr bwMode="auto">
          <a:xfrm>
            <a:off x="839788" y="4933950"/>
            <a:ext cx="457200" cy="457200"/>
          </a:xfrm>
          <a:custGeom>
            <a:avLst/>
            <a:gdLst>
              <a:gd name="T0" fmla="*/ 113 w 144"/>
              <a:gd name="T1" fmla="*/ 31 h 144"/>
              <a:gd name="T2" fmla="*/ 109 w 144"/>
              <a:gd name="T3" fmla="*/ 31 h 144"/>
              <a:gd name="T4" fmla="*/ 109 w 144"/>
              <a:gd name="T5" fmla="*/ 35 h 144"/>
              <a:gd name="T6" fmla="*/ 109 w 144"/>
              <a:gd name="T7" fmla="*/ 77 h 144"/>
              <a:gd name="T8" fmla="*/ 109 w 144"/>
              <a:gd name="T9" fmla="*/ 82 h 144"/>
              <a:gd name="T10" fmla="*/ 113 w 144"/>
              <a:gd name="T11" fmla="*/ 82 h 144"/>
              <a:gd name="T12" fmla="*/ 113 w 144"/>
              <a:gd name="T13" fmla="*/ 31 h 144"/>
              <a:gd name="T14" fmla="*/ 124 w 144"/>
              <a:gd name="T15" fmla="*/ 20 h 144"/>
              <a:gd name="T16" fmla="*/ 51 w 144"/>
              <a:gd name="T17" fmla="*/ 20 h 144"/>
              <a:gd name="T18" fmla="*/ 44 w 144"/>
              <a:gd name="T19" fmla="*/ 83 h 144"/>
              <a:gd name="T20" fmla="*/ 6 w 144"/>
              <a:gd name="T21" fmla="*/ 121 h 144"/>
              <a:gd name="T22" fmla="*/ 10 w 144"/>
              <a:gd name="T23" fmla="*/ 134 h 144"/>
              <a:gd name="T24" fmla="*/ 23 w 144"/>
              <a:gd name="T25" fmla="*/ 137 h 144"/>
              <a:gd name="T26" fmla="*/ 61 w 144"/>
              <a:gd name="T27" fmla="*/ 100 h 144"/>
              <a:gd name="T28" fmla="*/ 124 w 144"/>
              <a:gd name="T29" fmla="*/ 93 h 144"/>
              <a:gd name="T30" fmla="*/ 124 w 144"/>
              <a:gd name="T31" fmla="*/ 20 h 144"/>
              <a:gd name="T32" fmla="*/ 117 w 144"/>
              <a:gd name="T33" fmla="*/ 86 h 144"/>
              <a:gd name="T34" fmla="*/ 58 w 144"/>
              <a:gd name="T35" fmla="*/ 86 h 144"/>
              <a:gd name="T36" fmla="*/ 58 w 144"/>
              <a:gd name="T37" fmla="*/ 26 h 144"/>
              <a:gd name="T38" fmla="*/ 117 w 144"/>
              <a:gd name="T39" fmla="*/ 26 h 144"/>
              <a:gd name="T40" fmla="*/ 117 w 144"/>
              <a:gd name="T41"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113" y="31"/>
                </a:moveTo>
                <a:cubicBezTo>
                  <a:pt x="112" y="30"/>
                  <a:pt x="110" y="30"/>
                  <a:pt x="109" y="31"/>
                </a:cubicBezTo>
                <a:cubicBezTo>
                  <a:pt x="107" y="32"/>
                  <a:pt x="107" y="34"/>
                  <a:pt x="109" y="35"/>
                </a:cubicBezTo>
                <a:cubicBezTo>
                  <a:pt x="120" y="47"/>
                  <a:pt x="120" y="66"/>
                  <a:pt x="109" y="77"/>
                </a:cubicBezTo>
                <a:cubicBezTo>
                  <a:pt x="107" y="79"/>
                  <a:pt x="107" y="80"/>
                  <a:pt x="109" y="82"/>
                </a:cubicBezTo>
                <a:cubicBezTo>
                  <a:pt x="110" y="83"/>
                  <a:pt x="112" y="83"/>
                  <a:pt x="113" y="82"/>
                </a:cubicBezTo>
                <a:cubicBezTo>
                  <a:pt x="127" y="68"/>
                  <a:pt x="127" y="45"/>
                  <a:pt x="113" y="31"/>
                </a:cubicBezTo>
                <a:close/>
                <a:moveTo>
                  <a:pt x="124" y="20"/>
                </a:moveTo>
                <a:cubicBezTo>
                  <a:pt x="104" y="0"/>
                  <a:pt x="71" y="0"/>
                  <a:pt x="51" y="20"/>
                </a:cubicBezTo>
                <a:cubicBezTo>
                  <a:pt x="34" y="37"/>
                  <a:pt x="32" y="63"/>
                  <a:pt x="44" y="83"/>
                </a:cubicBezTo>
                <a:cubicBezTo>
                  <a:pt x="6" y="121"/>
                  <a:pt x="6" y="121"/>
                  <a:pt x="6" y="121"/>
                </a:cubicBezTo>
                <a:cubicBezTo>
                  <a:pt x="6" y="121"/>
                  <a:pt x="0" y="125"/>
                  <a:pt x="10" y="134"/>
                </a:cubicBezTo>
                <a:cubicBezTo>
                  <a:pt x="19" y="144"/>
                  <a:pt x="23" y="137"/>
                  <a:pt x="23" y="137"/>
                </a:cubicBezTo>
                <a:cubicBezTo>
                  <a:pt x="61" y="100"/>
                  <a:pt x="61" y="100"/>
                  <a:pt x="61" y="100"/>
                </a:cubicBezTo>
                <a:cubicBezTo>
                  <a:pt x="80" y="112"/>
                  <a:pt x="107" y="110"/>
                  <a:pt x="124" y="93"/>
                </a:cubicBezTo>
                <a:cubicBezTo>
                  <a:pt x="144" y="73"/>
                  <a:pt x="144" y="40"/>
                  <a:pt x="124" y="20"/>
                </a:cubicBezTo>
                <a:close/>
                <a:moveTo>
                  <a:pt x="117" y="86"/>
                </a:moveTo>
                <a:cubicBezTo>
                  <a:pt x="101" y="103"/>
                  <a:pt x="74" y="103"/>
                  <a:pt x="58" y="86"/>
                </a:cubicBezTo>
                <a:cubicBezTo>
                  <a:pt x="41" y="70"/>
                  <a:pt x="41" y="43"/>
                  <a:pt x="58" y="26"/>
                </a:cubicBezTo>
                <a:cubicBezTo>
                  <a:pt x="74" y="10"/>
                  <a:pt x="101" y="10"/>
                  <a:pt x="117" y="26"/>
                </a:cubicBezTo>
                <a:cubicBezTo>
                  <a:pt x="134" y="43"/>
                  <a:pt x="134" y="70"/>
                  <a:pt x="117" y="8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dirty="0"/>
              <a:t>Arrow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16</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grpSp>
        <p:nvGrpSpPr>
          <p:cNvPr id="14" name="Group 13"/>
          <p:cNvGrpSpPr/>
          <p:nvPr/>
        </p:nvGrpSpPr>
        <p:grpSpPr>
          <a:xfrm>
            <a:off x="1421863" y="2011875"/>
            <a:ext cx="6944303" cy="1026230"/>
            <a:chOff x="1421863" y="2011875"/>
            <a:chExt cx="6944303" cy="1026230"/>
          </a:xfrm>
        </p:grpSpPr>
        <p:grpSp>
          <p:nvGrpSpPr>
            <p:cNvPr id="7" name="Group 6"/>
            <p:cNvGrpSpPr/>
            <p:nvPr/>
          </p:nvGrpSpPr>
          <p:grpSpPr>
            <a:xfrm>
              <a:off x="1421863" y="2011875"/>
              <a:ext cx="2063543" cy="654136"/>
              <a:chOff x="1706874" y="3442854"/>
              <a:chExt cx="1568982" cy="654136"/>
            </a:xfrm>
          </p:grpSpPr>
          <p:sp>
            <p:nvSpPr>
              <p:cNvPr id="8" name="TextBox 7"/>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a:t>
                </a:r>
              </a:p>
              <a:p>
                <a:pPr>
                  <a:lnSpc>
                    <a:spcPts val="1400"/>
                  </a:lnSpc>
                </a:pPr>
                <a:r>
                  <a:rPr lang="es-ES" sz="1000" dirty="0">
                    <a:solidFill>
                      <a:schemeClr val="bg2"/>
                    </a:solidFill>
                  </a:rPr>
                  <a:t>dolor </a:t>
                </a:r>
                <a:r>
                  <a:rPr lang="es-ES" sz="1000" dirty="0" err="1">
                    <a:solidFill>
                      <a:schemeClr val="bg2"/>
                    </a:solidFill>
                  </a:rPr>
                  <a:t>on</a:t>
                </a:r>
                <a:r>
                  <a:rPr lang="es-ES" sz="1000" dirty="0">
                    <a:solidFill>
                      <a:schemeClr val="bg2"/>
                    </a:solidFill>
                  </a:rPr>
                  <a:t> </a:t>
                </a:r>
                <a:r>
                  <a:rPr lang="es-ES" sz="1000" dirty="0" err="1">
                    <a:solidFill>
                      <a:schemeClr val="bg2"/>
                    </a:solidFill>
                  </a:rPr>
                  <a:t>denean</a:t>
                </a:r>
                <a:r>
                  <a:rPr lang="es-ES" sz="1000" dirty="0">
                    <a:solidFill>
                      <a:schemeClr val="bg2"/>
                    </a:solidFill>
                  </a:rPr>
                  <a:t>.</a:t>
                </a:r>
                <a:endParaRPr lang="en-US" sz="1000" dirty="0">
                  <a:solidFill>
                    <a:schemeClr val="bg2"/>
                  </a:solidFill>
                </a:endParaRPr>
              </a:p>
            </p:txBody>
          </p:sp>
          <p:sp>
            <p:nvSpPr>
              <p:cNvPr id="9" name="TextBox 8"/>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dirty="0" smtClean="0">
                    <a:solidFill>
                      <a:schemeClr val="bg1"/>
                    </a:solidFill>
                  </a:rPr>
                  <a:t>Dummy Title</a:t>
                </a:r>
                <a:endParaRPr lang="en-US" sz="1600" b="1" dirty="0">
                  <a:solidFill>
                    <a:schemeClr val="bg1"/>
                  </a:solidFill>
                </a:endParaRPr>
              </a:p>
            </p:txBody>
          </p:sp>
        </p:grpSp>
        <p:sp>
          <p:nvSpPr>
            <p:cNvPr id="10" name="TextBox 9"/>
            <p:cNvSpPr txBox="1">
              <a:spLocks/>
            </p:cNvSpPr>
            <p:nvPr/>
          </p:nvSpPr>
          <p:spPr>
            <a:xfrm>
              <a:off x="5671250" y="2023530"/>
              <a:ext cx="2694916" cy="577165"/>
            </a:xfrm>
            <a:prstGeom prst="rect">
              <a:avLst/>
            </a:prstGeom>
            <a:noFill/>
          </p:spPr>
          <p:txBody>
            <a:bodyPr wrap="square" lIns="0" tIns="0" rIns="0" bIns="0" rtlCol="0">
              <a:noAutofit/>
            </a:bodyPr>
            <a:lstStyle/>
            <a:p>
              <a:pP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dolor. </a:t>
              </a:r>
              <a:r>
                <a:rPr lang="es-ES" sz="1000" dirty="0" err="1">
                  <a:solidFill>
                    <a:schemeClr val="bg2"/>
                  </a:solidFill>
                </a:rPr>
                <a:t>Gdenean</a:t>
              </a:r>
              <a:r>
                <a:rPr lang="es-ES" sz="1000" dirty="0">
                  <a:solidFill>
                    <a:schemeClr val="bg2"/>
                  </a:solidFill>
                </a:rPr>
                <a:t> </a:t>
              </a:r>
              <a:r>
                <a:rPr lang="es-ES" sz="1000" dirty="0" err="1">
                  <a:solidFill>
                    <a:schemeClr val="bg2"/>
                  </a:solidFill>
                </a:rPr>
                <a:t>massa</a:t>
              </a:r>
              <a:r>
                <a:rPr lang="es-ES" sz="1000" dirty="0">
                  <a:solidFill>
                    <a:schemeClr val="bg2"/>
                  </a:solidFill>
                </a:rPr>
                <a:t> </a:t>
              </a:r>
              <a:r>
                <a:rPr lang="es-ES" sz="1000" dirty="0" err="1">
                  <a:solidFill>
                    <a:schemeClr val="bg2"/>
                  </a:solidFill>
                </a:rPr>
                <a:t>um</a:t>
              </a:r>
              <a:r>
                <a:rPr lang="es-ES" sz="1000" dirty="0">
                  <a:solidFill>
                    <a:schemeClr val="bg2"/>
                  </a:solidFill>
                </a:rPr>
                <a:t> </a:t>
              </a:r>
              <a:r>
                <a:rPr lang="es-ES" sz="1000" dirty="0" err="1">
                  <a:solidFill>
                    <a:schemeClr val="bg2"/>
                  </a:solidFill>
                </a:rPr>
                <a:t>sociis</a:t>
              </a:r>
              <a:r>
                <a:rPr lang="es-ES" sz="1000" dirty="0">
                  <a:solidFill>
                    <a:schemeClr val="bg2"/>
                  </a:solidFill>
                </a:rPr>
                <a:t> </a:t>
              </a:r>
              <a:r>
                <a:rPr lang="es-ES" sz="1000" dirty="0" err="1">
                  <a:solidFill>
                    <a:schemeClr val="bg2"/>
                  </a:solidFill>
                </a:rPr>
                <a:t>natoque</a:t>
              </a:r>
              <a:r>
                <a:rPr lang="es-ES" sz="1000" dirty="0">
                  <a:solidFill>
                    <a:schemeClr val="bg2"/>
                  </a:solidFill>
                </a:rPr>
                <a:t> </a:t>
              </a:r>
              <a:r>
                <a:rPr lang="es-ES" sz="1000" dirty="0" err="1">
                  <a:solidFill>
                    <a:schemeClr val="bg2"/>
                  </a:solidFill>
                </a:rPr>
                <a:t>penatibus</a:t>
              </a:r>
              <a:r>
                <a:rPr lang="es-ES" sz="1000" dirty="0">
                  <a:solidFill>
                    <a:schemeClr val="bg2"/>
                  </a:solidFill>
                </a:rPr>
                <a:t> et </a:t>
              </a:r>
              <a:r>
                <a:rPr lang="es-ES" sz="1000" dirty="0" err="1">
                  <a:solidFill>
                    <a:schemeClr val="bg2"/>
                  </a:solidFill>
                </a:rPr>
                <a:t>magnis</a:t>
              </a:r>
              <a:r>
                <a:rPr lang="es-ES" sz="1000" dirty="0">
                  <a:solidFill>
                    <a:schemeClr val="bg2"/>
                  </a:solidFill>
                </a:rPr>
                <a:t> </a:t>
              </a:r>
              <a:r>
                <a:rPr lang="es-ES" sz="1000" dirty="0" err="1">
                  <a:solidFill>
                    <a:schemeClr val="bg2"/>
                  </a:solidFill>
                </a:rPr>
                <a:t>dis</a:t>
              </a:r>
              <a:r>
                <a:rPr lang="es-ES" sz="1000" dirty="0">
                  <a:solidFill>
                    <a:schemeClr val="bg2"/>
                  </a:solidFill>
                </a:rPr>
                <a:t> </a:t>
              </a:r>
              <a:r>
                <a:rPr lang="es-ES" sz="1000" dirty="0" err="1">
                  <a:solidFill>
                    <a:schemeClr val="bg2"/>
                  </a:solidFill>
                </a:rPr>
                <a:t>parturient</a:t>
              </a:r>
              <a:r>
                <a:rPr lang="es-ES" sz="1000" dirty="0">
                  <a:solidFill>
                    <a:schemeClr val="bg2"/>
                  </a:solidFill>
                </a:rPr>
                <a:t> montes.</a:t>
              </a:r>
              <a:endParaRPr lang="en-US" sz="1000" dirty="0">
                <a:solidFill>
                  <a:schemeClr val="bg2"/>
                </a:solidFill>
              </a:endParaRPr>
            </a:p>
          </p:txBody>
        </p:sp>
        <p:grpSp>
          <p:nvGrpSpPr>
            <p:cNvPr id="13" name="Group 12"/>
            <p:cNvGrpSpPr/>
            <p:nvPr/>
          </p:nvGrpSpPr>
          <p:grpSpPr>
            <a:xfrm>
              <a:off x="3540228" y="2360217"/>
              <a:ext cx="2063543" cy="677888"/>
              <a:chOff x="3540228" y="2360217"/>
              <a:chExt cx="2063543" cy="677888"/>
            </a:xfrm>
          </p:grpSpPr>
          <p:sp>
            <p:nvSpPr>
              <p:cNvPr id="11" name="TextBox 10"/>
              <p:cNvSpPr txBox="1">
                <a:spLocks/>
              </p:cNvSpPr>
              <p:nvPr/>
            </p:nvSpPr>
            <p:spPr>
              <a:xfrm>
                <a:off x="4058784" y="2360217"/>
                <a:ext cx="1026433" cy="317669"/>
              </a:xfrm>
              <a:prstGeom prst="rect">
                <a:avLst/>
              </a:prstGeom>
              <a:noFill/>
            </p:spPr>
            <p:txBody>
              <a:bodyPr wrap="square" lIns="0" tIns="0" rIns="0" bIns="0" rtlCol="0">
                <a:noAutofit/>
              </a:bodyPr>
              <a:lstStyle/>
              <a:p>
                <a:pPr algn="ctr"/>
                <a:r>
                  <a:rPr lang="en-US" b="1" dirty="0" smtClean="0">
                    <a:solidFill>
                      <a:schemeClr val="tx2"/>
                    </a:solidFill>
                  </a:rPr>
                  <a:t>Step.1</a:t>
                </a:r>
                <a:endParaRPr lang="en-US" b="1" dirty="0">
                  <a:solidFill>
                    <a:schemeClr val="tx2"/>
                  </a:solidFill>
                </a:endParaRPr>
              </a:p>
            </p:txBody>
          </p:sp>
          <p:sp>
            <p:nvSpPr>
              <p:cNvPr id="12" name="TextBox 11"/>
              <p:cNvSpPr txBox="1">
                <a:spLocks/>
              </p:cNvSpPr>
              <p:nvPr/>
            </p:nvSpPr>
            <p:spPr>
              <a:xfrm>
                <a:off x="3540228" y="2664799"/>
                <a:ext cx="2063543" cy="373306"/>
              </a:xfrm>
              <a:prstGeom prst="rect">
                <a:avLst/>
              </a:prstGeom>
              <a:noFill/>
            </p:spPr>
            <p:txBody>
              <a:bodyPr wrap="square" lIns="0" tIns="0" rIns="0" bIns="0" rtlCol="0">
                <a:noAutofit/>
              </a:bodyPr>
              <a:lstStyle/>
              <a:p>
                <a:pPr algn="ctr">
                  <a:lnSpc>
                    <a:spcPts val="1400"/>
                  </a:lnSpc>
                </a:pPr>
                <a:r>
                  <a:rPr lang="es-ES" sz="1000" dirty="0" err="1">
                    <a:solidFill>
                      <a:schemeClr val="tx2"/>
                    </a:solidFill>
                  </a:rPr>
                  <a:t>Aenean</a:t>
                </a:r>
                <a:r>
                  <a:rPr lang="es-ES" sz="1000" dirty="0">
                    <a:solidFill>
                      <a:schemeClr val="tx2"/>
                    </a:solidFill>
                  </a:rPr>
                  <a:t> commodo </a:t>
                </a:r>
                <a:r>
                  <a:rPr lang="es-ES" sz="1000" dirty="0" smtClean="0">
                    <a:solidFill>
                      <a:schemeClr val="tx2"/>
                    </a:solidFill>
                  </a:rPr>
                  <a:t>lígula</a:t>
                </a:r>
              </a:p>
              <a:p>
                <a:pPr algn="ctr">
                  <a:lnSpc>
                    <a:spcPts val="1400"/>
                  </a:lnSpc>
                </a:pPr>
                <a:r>
                  <a:rPr lang="es-ES" sz="1000" dirty="0" smtClean="0">
                    <a:solidFill>
                      <a:schemeClr val="tx2"/>
                    </a:solidFill>
                  </a:rPr>
                  <a:t> </a:t>
                </a:r>
                <a:r>
                  <a:rPr lang="es-ES" sz="1000" dirty="0" err="1">
                    <a:solidFill>
                      <a:schemeClr val="tx2"/>
                    </a:solidFill>
                  </a:rPr>
                  <a:t>eget</a:t>
                </a:r>
                <a:r>
                  <a:rPr lang="es-ES" sz="1000" dirty="0">
                    <a:solidFill>
                      <a:schemeClr val="tx2"/>
                    </a:solidFill>
                  </a:rPr>
                  <a:t> </a:t>
                </a:r>
                <a:r>
                  <a:rPr lang="es-ES" sz="1000" dirty="0" smtClean="0">
                    <a:solidFill>
                      <a:schemeClr val="tx2"/>
                    </a:solidFill>
                  </a:rPr>
                  <a:t>dolor </a:t>
                </a:r>
                <a:r>
                  <a:rPr lang="es-ES" sz="1000" dirty="0" err="1">
                    <a:solidFill>
                      <a:schemeClr val="tx2"/>
                    </a:solidFill>
                  </a:rPr>
                  <a:t>on</a:t>
                </a:r>
                <a:r>
                  <a:rPr lang="es-ES" sz="1000" dirty="0">
                    <a:solidFill>
                      <a:schemeClr val="tx2"/>
                    </a:solidFill>
                  </a:rPr>
                  <a:t> </a:t>
                </a:r>
                <a:r>
                  <a:rPr lang="es-ES" sz="1000" dirty="0" err="1">
                    <a:solidFill>
                      <a:schemeClr val="tx2"/>
                    </a:solidFill>
                  </a:rPr>
                  <a:t>denean</a:t>
                </a:r>
                <a:r>
                  <a:rPr lang="es-ES" sz="1000" dirty="0">
                    <a:solidFill>
                      <a:schemeClr val="tx2"/>
                    </a:solidFill>
                  </a:rPr>
                  <a:t>.</a:t>
                </a:r>
                <a:endParaRPr lang="en-US" sz="1000" dirty="0">
                  <a:solidFill>
                    <a:schemeClr val="tx2"/>
                  </a:solidFill>
                </a:endParaRPr>
              </a:p>
            </p:txBody>
          </p:sp>
        </p:grpSp>
      </p:grpSp>
      <p:grpSp>
        <p:nvGrpSpPr>
          <p:cNvPr id="15" name="Group 14"/>
          <p:cNvGrpSpPr/>
          <p:nvPr/>
        </p:nvGrpSpPr>
        <p:grpSpPr>
          <a:xfrm>
            <a:off x="1421863" y="3436914"/>
            <a:ext cx="6944303" cy="1026230"/>
            <a:chOff x="1421863" y="2011875"/>
            <a:chExt cx="6944303" cy="1026230"/>
          </a:xfrm>
        </p:grpSpPr>
        <p:grpSp>
          <p:nvGrpSpPr>
            <p:cNvPr id="16" name="Group 15"/>
            <p:cNvGrpSpPr/>
            <p:nvPr/>
          </p:nvGrpSpPr>
          <p:grpSpPr>
            <a:xfrm>
              <a:off x="1421863" y="2011875"/>
              <a:ext cx="2063543" cy="654136"/>
              <a:chOff x="1706874" y="3442854"/>
              <a:chExt cx="1568982" cy="654136"/>
            </a:xfrm>
          </p:grpSpPr>
          <p:sp>
            <p:nvSpPr>
              <p:cNvPr id="21" name="TextBox 20"/>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a:t>
                </a:r>
              </a:p>
              <a:p>
                <a:pPr>
                  <a:lnSpc>
                    <a:spcPts val="1400"/>
                  </a:lnSpc>
                </a:pPr>
                <a:r>
                  <a:rPr lang="es-ES" sz="1000" dirty="0">
                    <a:solidFill>
                      <a:schemeClr val="bg2"/>
                    </a:solidFill>
                  </a:rPr>
                  <a:t>dolor </a:t>
                </a:r>
                <a:r>
                  <a:rPr lang="es-ES" sz="1000" dirty="0" err="1">
                    <a:solidFill>
                      <a:schemeClr val="bg2"/>
                    </a:solidFill>
                  </a:rPr>
                  <a:t>on</a:t>
                </a:r>
                <a:r>
                  <a:rPr lang="es-ES" sz="1000" dirty="0">
                    <a:solidFill>
                      <a:schemeClr val="bg2"/>
                    </a:solidFill>
                  </a:rPr>
                  <a:t> </a:t>
                </a:r>
                <a:r>
                  <a:rPr lang="es-ES" sz="1000" dirty="0" err="1">
                    <a:solidFill>
                      <a:schemeClr val="bg2"/>
                    </a:solidFill>
                  </a:rPr>
                  <a:t>denean</a:t>
                </a:r>
                <a:r>
                  <a:rPr lang="es-ES" sz="1000" dirty="0">
                    <a:solidFill>
                      <a:schemeClr val="bg2"/>
                    </a:solidFill>
                  </a:rPr>
                  <a:t>.</a:t>
                </a:r>
                <a:endParaRPr lang="en-US" sz="1000" dirty="0">
                  <a:solidFill>
                    <a:schemeClr val="bg2"/>
                  </a:solidFill>
                </a:endParaRPr>
              </a:p>
            </p:txBody>
          </p:sp>
          <p:sp>
            <p:nvSpPr>
              <p:cNvPr id="22" name="TextBox 21"/>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dirty="0" smtClean="0">
                    <a:solidFill>
                      <a:schemeClr val="bg1"/>
                    </a:solidFill>
                  </a:rPr>
                  <a:t>Dummy Title</a:t>
                </a:r>
                <a:endParaRPr lang="en-US" sz="1600" b="1" dirty="0">
                  <a:solidFill>
                    <a:schemeClr val="bg1"/>
                  </a:solidFill>
                </a:endParaRPr>
              </a:p>
            </p:txBody>
          </p:sp>
        </p:grpSp>
        <p:sp>
          <p:nvSpPr>
            <p:cNvPr id="17" name="TextBox 16"/>
            <p:cNvSpPr txBox="1">
              <a:spLocks/>
            </p:cNvSpPr>
            <p:nvPr/>
          </p:nvSpPr>
          <p:spPr>
            <a:xfrm>
              <a:off x="5671250" y="2023530"/>
              <a:ext cx="2694916" cy="577165"/>
            </a:xfrm>
            <a:prstGeom prst="rect">
              <a:avLst/>
            </a:prstGeom>
            <a:noFill/>
          </p:spPr>
          <p:txBody>
            <a:bodyPr wrap="square" lIns="0" tIns="0" rIns="0" bIns="0" rtlCol="0">
              <a:noAutofit/>
            </a:bodyPr>
            <a:lstStyle/>
            <a:p>
              <a:pP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dolor. </a:t>
              </a:r>
              <a:r>
                <a:rPr lang="es-ES" sz="1000" dirty="0" err="1">
                  <a:solidFill>
                    <a:schemeClr val="bg2"/>
                  </a:solidFill>
                </a:rPr>
                <a:t>Gdenean</a:t>
              </a:r>
              <a:r>
                <a:rPr lang="es-ES" sz="1000" dirty="0">
                  <a:solidFill>
                    <a:schemeClr val="bg2"/>
                  </a:solidFill>
                </a:rPr>
                <a:t> </a:t>
              </a:r>
              <a:r>
                <a:rPr lang="es-ES" sz="1000" dirty="0" err="1">
                  <a:solidFill>
                    <a:schemeClr val="bg2"/>
                  </a:solidFill>
                </a:rPr>
                <a:t>massa</a:t>
              </a:r>
              <a:r>
                <a:rPr lang="es-ES" sz="1000" dirty="0">
                  <a:solidFill>
                    <a:schemeClr val="bg2"/>
                  </a:solidFill>
                </a:rPr>
                <a:t> </a:t>
              </a:r>
              <a:r>
                <a:rPr lang="es-ES" sz="1000" dirty="0" err="1">
                  <a:solidFill>
                    <a:schemeClr val="bg2"/>
                  </a:solidFill>
                </a:rPr>
                <a:t>um</a:t>
              </a:r>
              <a:r>
                <a:rPr lang="es-ES" sz="1000" dirty="0">
                  <a:solidFill>
                    <a:schemeClr val="bg2"/>
                  </a:solidFill>
                </a:rPr>
                <a:t> </a:t>
              </a:r>
              <a:r>
                <a:rPr lang="es-ES" sz="1000" dirty="0" err="1">
                  <a:solidFill>
                    <a:schemeClr val="bg2"/>
                  </a:solidFill>
                </a:rPr>
                <a:t>sociis</a:t>
              </a:r>
              <a:r>
                <a:rPr lang="es-ES" sz="1000" dirty="0">
                  <a:solidFill>
                    <a:schemeClr val="bg2"/>
                  </a:solidFill>
                </a:rPr>
                <a:t> </a:t>
              </a:r>
              <a:r>
                <a:rPr lang="es-ES" sz="1000" dirty="0" err="1">
                  <a:solidFill>
                    <a:schemeClr val="bg2"/>
                  </a:solidFill>
                </a:rPr>
                <a:t>natoque</a:t>
              </a:r>
              <a:r>
                <a:rPr lang="es-ES" sz="1000" dirty="0">
                  <a:solidFill>
                    <a:schemeClr val="bg2"/>
                  </a:solidFill>
                </a:rPr>
                <a:t> </a:t>
              </a:r>
              <a:r>
                <a:rPr lang="es-ES" sz="1000" dirty="0" err="1">
                  <a:solidFill>
                    <a:schemeClr val="bg2"/>
                  </a:solidFill>
                </a:rPr>
                <a:t>penatibus</a:t>
              </a:r>
              <a:r>
                <a:rPr lang="es-ES" sz="1000" dirty="0">
                  <a:solidFill>
                    <a:schemeClr val="bg2"/>
                  </a:solidFill>
                </a:rPr>
                <a:t> et </a:t>
              </a:r>
              <a:r>
                <a:rPr lang="es-ES" sz="1000" dirty="0" err="1">
                  <a:solidFill>
                    <a:schemeClr val="bg2"/>
                  </a:solidFill>
                </a:rPr>
                <a:t>magnis</a:t>
              </a:r>
              <a:r>
                <a:rPr lang="es-ES" sz="1000" dirty="0">
                  <a:solidFill>
                    <a:schemeClr val="bg2"/>
                  </a:solidFill>
                </a:rPr>
                <a:t> </a:t>
              </a:r>
              <a:r>
                <a:rPr lang="es-ES" sz="1000" dirty="0" err="1">
                  <a:solidFill>
                    <a:schemeClr val="bg2"/>
                  </a:solidFill>
                </a:rPr>
                <a:t>dis</a:t>
              </a:r>
              <a:r>
                <a:rPr lang="es-ES" sz="1000" dirty="0">
                  <a:solidFill>
                    <a:schemeClr val="bg2"/>
                  </a:solidFill>
                </a:rPr>
                <a:t> </a:t>
              </a:r>
              <a:r>
                <a:rPr lang="es-ES" sz="1000" dirty="0" err="1">
                  <a:solidFill>
                    <a:schemeClr val="bg2"/>
                  </a:solidFill>
                </a:rPr>
                <a:t>parturient</a:t>
              </a:r>
              <a:r>
                <a:rPr lang="es-ES" sz="1000" dirty="0">
                  <a:solidFill>
                    <a:schemeClr val="bg2"/>
                  </a:solidFill>
                </a:rPr>
                <a:t> montes.</a:t>
              </a:r>
              <a:endParaRPr lang="en-US" sz="1000" dirty="0">
                <a:solidFill>
                  <a:schemeClr val="bg2"/>
                </a:solidFill>
              </a:endParaRPr>
            </a:p>
          </p:txBody>
        </p:sp>
        <p:grpSp>
          <p:nvGrpSpPr>
            <p:cNvPr id="18" name="Group 17"/>
            <p:cNvGrpSpPr/>
            <p:nvPr/>
          </p:nvGrpSpPr>
          <p:grpSpPr>
            <a:xfrm>
              <a:off x="3540228" y="2360217"/>
              <a:ext cx="2063543" cy="677888"/>
              <a:chOff x="3540228" y="2360217"/>
              <a:chExt cx="2063543" cy="677888"/>
            </a:xfrm>
          </p:grpSpPr>
          <p:sp>
            <p:nvSpPr>
              <p:cNvPr id="19" name="TextBox 18"/>
              <p:cNvSpPr txBox="1">
                <a:spLocks/>
              </p:cNvSpPr>
              <p:nvPr/>
            </p:nvSpPr>
            <p:spPr>
              <a:xfrm>
                <a:off x="4058784" y="2360217"/>
                <a:ext cx="1026433" cy="317669"/>
              </a:xfrm>
              <a:prstGeom prst="rect">
                <a:avLst/>
              </a:prstGeom>
              <a:noFill/>
            </p:spPr>
            <p:txBody>
              <a:bodyPr wrap="square" lIns="0" tIns="0" rIns="0" bIns="0" rtlCol="0">
                <a:noAutofit/>
              </a:bodyPr>
              <a:lstStyle/>
              <a:p>
                <a:pPr algn="ctr"/>
                <a:r>
                  <a:rPr lang="en-US" b="1" dirty="0" smtClean="0">
                    <a:solidFill>
                      <a:schemeClr val="tx2"/>
                    </a:solidFill>
                  </a:rPr>
                  <a:t>Step.2</a:t>
                </a:r>
                <a:endParaRPr lang="en-US" b="1" dirty="0">
                  <a:solidFill>
                    <a:schemeClr val="tx2"/>
                  </a:solidFill>
                </a:endParaRPr>
              </a:p>
            </p:txBody>
          </p:sp>
          <p:sp>
            <p:nvSpPr>
              <p:cNvPr id="20" name="TextBox 19"/>
              <p:cNvSpPr txBox="1">
                <a:spLocks/>
              </p:cNvSpPr>
              <p:nvPr/>
            </p:nvSpPr>
            <p:spPr>
              <a:xfrm>
                <a:off x="3540228" y="2664799"/>
                <a:ext cx="2063543" cy="373306"/>
              </a:xfrm>
              <a:prstGeom prst="rect">
                <a:avLst/>
              </a:prstGeom>
              <a:noFill/>
            </p:spPr>
            <p:txBody>
              <a:bodyPr wrap="square" lIns="0" tIns="0" rIns="0" bIns="0" rtlCol="0">
                <a:noAutofit/>
              </a:bodyPr>
              <a:lstStyle/>
              <a:p>
                <a:pPr algn="ctr">
                  <a:lnSpc>
                    <a:spcPts val="1400"/>
                  </a:lnSpc>
                </a:pPr>
                <a:r>
                  <a:rPr lang="es-ES" sz="1000" dirty="0" err="1">
                    <a:solidFill>
                      <a:schemeClr val="tx2"/>
                    </a:solidFill>
                  </a:rPr>
                  <a:t>Aenean</a:t>
                </a:r>
                <a:r>
                  <a:rPr lang="es-ES" sz="1000" dirty="0">
                    <a:solidFill>
                      <a:schemeClr val="tx2"/>
                    </a:solidFill>
                  </a:rPr>
                  <a:t> commodo </a:t>
                </a:r>
                <a:r>
                  <a:rPr lang="es-ES" sz="1000" dirty="0" smtClean="0">
                    <a:solidFill>
                      <a:schemeClr val="tx2"/>
                    </a:solidFill>
                  </a:rPr>
                  <a:t>lígula</a:t>
                </a:r>
              </a:p>
              <a:p>
                <a:pPr algn="ctr">
                  <a:lnSpc>
                    <a:spcPts val="1400"/>
                  </a:lnSpc>
                </a:pPr>
                <a:r>
                  <a:rPr lang="es-ES" sz="1000" dirty="0" smtClean="0">
                    <a:solidFill>
                      <a:schemeClr val="tx2"/>
                    </a:solidFill>
                  </a:rPr>
                  <a:t> </a:t>
                </a:r>
                <a:r>
                  <a:rPr lang="es-ES" sz="1000" dirty="0" err="1">
                    <a:solidFill>
                      <a:schemeClr val="tx2"/>
                    </a:solidFill>
                  </a:rPr>
                  <a:t>eget</a:t>
                </a:r>
                <a:r>
                  <a:rPr lang="es-ES" sz="1000" dirty="0">
                    <a:solidFill>
                      <a:schemeClr val="tx2"/>
                    </a:solidFill>
                  </a:rPr>
                  <a:t> </a:t>
                </a:r>
                <a:r>
                  <a:rPr lang="es-ES" sz="1000" dirty="0" smtClean="0">
                    <a:solidFill>
                      <a:schemeClr val="tx2"/>
                    </a:solidFill>
                  </a:rPr>
                  <a:t>dolor </a:t>
                </a:r>
                <a:r>
                  <a:rPr lang="es-ES" sz="1000" dirty="0" err="1">
                    <a:solidFill>
                      <a:schemeClr val="tx2"/>
                    </a:solidFill>
                  </a:rPr>
                  <a:t>on</a:t>
                </a:r>
                <a:r>
                  <a:rPr lang="es-ES" sz="1000" dirty="0">
                    <a:solidFill>
                      <a:schemeClr val="tx2"/>
                    </a:solidFill>
                  </a:rPr>
                  <a:t> </a:t>
                </a:r>
                <a:r>
                  <a:rPr lang="es-ES" sz="1000" dirty="0" err="1">
                    <a:solidFill>
                      <a:schemeClr val="tx2"/>
                    </a:solidFill>
                  </a:rPr>
                  <a:t>denean</a:t>
                </a:r>
                <a:r>
                  <a:rPr lang="es-ES" sz="1000" dirty="0">
                    <a:solidFill>
                      <a:schemeClr val="tx2"/>
                    </a:solidFill>
                  </a:rPr>
                  <a:t>.</a:t>
                </a:r>
                <a:endParaRPr lang="en-US" sz="1000" dirty="0">
                  <a:solidFill>
                    <a:schemeClr val="tx2"/>
                  </a:solidFill>
                </a:endParaRPr>
              </a:p>
            </p:txBody>
          </p:sp>
        </p:grpSp>
      </p:grpSp>
      <p:grpSp>
        <p:nvGrpSpPr>
          <p:cNvPr id="23" name="Group 22"/>
          <p:cNvGrpSpPr/>
          <p:nvPr/>
        </p:nvGrpSpPr>
        <p:grpSpPr>
          <a:xfrm>
            <a:off x="1421863" y="4867891"/>
            <a:ext cx="6944303" cy="1026230"/>
            <a:chOff x="1421863" y="2011875"/>
            <a:chExt cx="6944303" cy="1026230"/>
          </a:xfrm>
        </p:grpSpPr>
        <p:grpSp>
          <p:nvGrpSpPr>
            <p:cNvPr id="24" name="Group 23"/>
            <p:cNvGrpSpPr/>
            <p:nvPr/>
          </p:nvGrpSpPr>
          <p:grpSpPr>
            <a:xfrm>
              <a:off x="1421863" y="2011875"/>
              <a:ext cx="2063543" cy="654136"/>
              <a:chOff x="1706874" y="3442854"/>
              <a:chExt cx="1568982" cy="654136"/>
            </a:xfrm>
          </p:grpSpPr>
          <p:sp>
            <p:nvSpPr>
              <p:cNvPr id="29" name="TextBox 28"/>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a:t>
                </a:r>
              </a:p>
              <a:p>
                <a:pPr>
                  <a:lnSpc>
                    <a:spcPts val="1400"/>
                  </a:lnSpc>
                </a:pPr>
                <a:r>
                  <a:rPr lang="es-ES" sz="1000" dirty="0">
                    <a:solidFill>
                      <a:schemeClr val="bg2"/>
                    </a:solidFill>
                  </a:rPr>
                  <a:t>dolor </a:t>
                </a:r>
                <a:r>
                  <a:rPr lang="es-ES" sz="1000" dirty="0" err="1">
                    <a:solidFill>
                      <a:schemeClr val="bg2"/>
                    </a:solidFill>
                  </a:rPr>
                  <a:t>on</a:t>
                </a:r>
                <a:r>
                  <a:rPr lang="es-ES" sz="1000" dirty="0">
                    <a:solidFill>
                      <a:schemeClr val="bg2"/>
                    </a:solidFill>
                  </a:rPr>
                  <a:t> </a:t>
                </a:r>
                <a:r>
                  <a:rPr lang="es-ES" sz="1000" dirty="0" err="1">
                    <a:solidFill>
                      <a:schemeClr val="bg2"/>
                    </a:solidFill>
                  </a:rPr>
                  <a:t>denean</a:t>
                </a:r>
                <a:r>
                  <a:rPr lang="es-ES" sz="1000" dirty="0">
                    <a:solidFill>
                      <a:schemeClr val="bg2"/>
                    </a:solidFill>
                  </a:rPr>
                  <a:t>.</a:t>
                </a:r>
                <a:endParaRPr lang="en-US" sz="1000" dirty="0">
                  <a:solidFill>
                    <a:schemeClr val="bg2"/>
                  </a:solidFill>
                </a:endParaRPr>
              </a:p>
            </p:txBody>
          </p:sp>
          <p:sp>
            <p:nvSpPr>
              <p:cNvPr id="30" name="TextBox 29"/>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dirty="0" smtClean="0">
                    <a:solidFill>
                      <a:schemeClr val="bg1"/>
                    </a:solidFill>
                  </a:rPr>
                  <a:t>Dummy Title</a:t>
                </a:r>
                <a:endParaRPr lang="en-US" sz="1600" b="1" dirty="0">
                  <a:solidFill>
                    <a:schemeClr val="bg1"/>
                  </a:solidFill>
                </a:endParaRPr>
              </a:p>
            </p:txBody>
          </p:sp>
        </p:grpSp>
        <p:sp>
          <p:nvSpPr>
            <p:cNvPr id="25" name="TextBox 24"/>
            <p:cNvSpPr txBox="1">
              <a:spLocks/>
            </p:cNvSpPr>
            <p:nvPr/>
          </p:nvSpPr>
          <p:spPr>
            <a:xfrm>
              <a:off x="5671250" y="2023530"/>
              <a:ext cx="2694916" cy="577165"/>
            </a:xfrm>
            <a:prstGeom prst="rect">
              <a:avLst/>
            </a:prstGeom>
            <a:noFill/>
          </p:spPr>
          <p:txBody>
            <a:bodyPr wrap="square" lIns="0" tIns="0" rIns="0" bIns="0" rtlCol="0">
              <a:noAutofit/>
            </a:bodyPr>
            <a:lstStyle/>
            <a:p>
              <a:pP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dolor. </a:t>
              </a:r>
              <a:r>
                <a:rPr lang="es-ES" sz="1000" dirty="0" err="1">
                  <a:solidFill>
                    <a:schemeClr val="bg2"/>
                  </a:solidFill>
                </a:rPr>
                <a:t>Gdenean</a:t>
              </a:r>
              <a:r>
                <a:rPr lang="es-ES" sz="1000" dirty="0">
                  <a:solidFill>
                    <a:schemeClr val="bg2"/>
                  </a:solidFill>
                </a:rPr>
                <a:t> </a:t>
              </a:r>
              <a:r>
                <a:rPr lang="es-ES" sz="1000" dirty="0" err="1">
                  <a:solidFill>
                    <a:schemeClr val="bg2"/>
                  </a:solidFill>
                </a:rPr>
                <a:t>massa</a:t>
              </a:r>
              <a:r>
                <a:rPr lang="es-ES" sz="1000" dirty="0">
                  <a:solidFill>
                    <a:schemeClr val="bg2"/>
                  </a:solidFill>
                </a:rPr>
                <a:t> </a:t>
              </a:r>
              <a:r>
                <a:rPr lang="es-ES" sz="1000" dirty="0" err="1">
                  <a:solidFill>
                    <a:schemeClr val="bg2"/>
                  </a:solidFill>
                </a:rPr>
                <a:t>um</a:t>
              </a:r>
              <a:r>
                <a:rPr lang="es-ES" sz="1000" dirty="0">
                  <a:solidFill>
                    <a:schemeClr val="bg2"/>
                  </a:solidFill>
                </a:rPr>
                <a:t> </a:t>
              </a:r>
              <a:r>
                <a:rPr lang="es-ES" sz="1000" dirty="0" err="1">
                  <a:solidFill>
                    <a:schemeClr val="bg2"/>
                  </a:solidFill>
                </a:rPr>
                <a:t>sociis</a:t>
              </a:r>
              <a:r>
                <a:rPr lang="es-ES" sz="1000" dirty="0">
                  <a:solidFill>
                    <a:schemeClr val="bg2"/>
                  </a:solidFill>
                </a:rPr>
                <a:t> </a:t>
              </a:r>
              <a:r>
                <a:rPr lang="es-ES" sz="1000" dirty="0" err="1">
                  <a:solidFill>
                    <a:schemeClr val="bg2"/>
                  </a:solidFill>
                </a:rPr>
                <a:t>natoque</a:t>
              </a:r>
              <a:r>
                <a:rPr lang="es-ES" sz="1000" dirty="0">
                  <a:solidFill>
                    <a:schemeClr val="bg2"/>
                  </a:solidFill>
                </a:rPr>
                <a:t> </a:t>
              </a:r>
              <a:r>
                <a:rPr lang="es-ES" sz="1000" dirty="0" err="1">
                  <a:solidFill>
                    <a:schemeClr val="bg2"/>
                  </a:solidFill>
                </a:rPr>
                <a:t>penatibus</a:t>
              </a:r>
              <a:r>
                <a:rPr lang="es-ES" sz="1000" dirty="0">
                  <a:solidFill>
                    <a:schemeClr val="bg2"/>
                  </a:solidFill>
                </a:rPr>
                <a:t> et </a:t>
              </a:r>
              <a:r>
                <a:rPr lang="es-ES" sz="1000" dirty="0" err="1">
                  <a:solidFill>
                    <a:schemeClr val="bg2"/>
                  </a:solidFill>
                </a:rPr>
                <a:t>magnis</a:t>
              </a:r>
              <a:r>
                <a:rPr lang="es-ES" sz="1000" dirty="0">
                  <a:solidFill>
                    <a:schemeClr val="bg2"/>
                  </a:solidFill>
                </a:rPr>
                <a:t> </a:t>
              </a:r>
              <a:r>
                <a:rPr lang="es-ES" sz="1000" dirty="0" err="1">
                  <a:solidFill>
                    <a:schemeClr val="bg2"/>
                  </a:solidFill>
                </a:rPr>
                <a:t>dis</a:t>
              </a:r>
              <a:r>
                <a:rPr lang="es-ES" sz="1000" dirty="0">
                  <a:solidFill>
                    <a:schemeClr val="bg2"/>
                  </a:solidFill>
                </a:rPr>
                <a:t> </a:t>
              </a:r>
              <a:r>
                <a:rPr lang="es-ES" sz="1000" dirty="0" err="1">
                  <a:solidFill>
                    <a:schemeClr val="bg2"/>
                  </a:solidFill>
                </a:rPr>
                <a:t>parturient</a:t>
              </a:r>
              <a:r>
                <a:rPr lang="es-ES" sz="1000" dirty="0">
                  <a:solidFill>
                    <a:schemeClr val="bg2"/>
                  </a:solidFill>
                </a:rPr>
                <a:t> montes.</a:t>
              </a:r>
              <a:endParaRPr lang="en-US" sz="1000" dirty="0">
                <a:solidFill>
                  <a:schemeClr val="bg2"/>
                </a:solidFill>
              </a:endParaRPr>
            </a:p>
          </p:txBody>
        </p:sp>
        <p:grpSp>
          <p:nvGrpSpPr>
            <p:cNvPr id="26" name="Group 25"/>
            <p:cNvGrpSpPr/>
            <p:nvPr/>
          </p:nvGrpSpPr>
          <p:grpSpPr>
            <a:xfrm>
              <a:off x="3540228" y="2360217"/>
              <a:ext cx="2063543" cy="677888"/>
              <a:chOff x="3540228" y="2360217"/>
              <a:chExt cx="2063543" cy="677888"/>
            </a:xfrm>
          </p:grpSpPr>
          <p:sp>
            <p:nvSpPr>
              <p:cNvPr id="27" name="TextBox 26"/>
              <p:cNvSpPr txBox="1">
                <a:spLocks/>
              </p:cNvSpPr>
              <p:nvPr/>
            </p:nvSpPr>
            <p:spPr>
              <a:xfrm>
                <a:off x="4058784" y="2360217"/>
                <a:ext cx="1026433" cy="317669"/>
              </a:xfrm>
              <a:prstGeom prst="rect">
                <a:avLst/>
              </a:prstGeom>
              <a:noFill/>
            </p:spPr>
            <p:txBody>
              <a:bodyPr wrap="square" lIns="0" tIns="0" rIns="0" bIns="0" rtlCol="0">
                <a:noAutofit/>
              </a:bodyPr>
              <a:lstStyle/>
              <a:p>
                <a:pPr algn="ctr"/>
                <a:r>
                  <a:rPr lang="en-US" b="1" dirty="0" smtClean="0">
                    <a:solidFill>
                      <a:schemeClr val="tx2"/>
                    </a:solidFill>
                  </a:rPr>
                  <a:t>Step.3</a:t>
                </a:r>
                <a:endParaRPr lang="en-US" b="1" dirty="0">
                  <a:solidFill>
                    <a:schemeClr val="tx2"/>
                  </a:solidFill>
                </a:endParaRPr>
              </a:p>
            </p:txBody>
          </p:sp>
          <p:sp>
            <p:nvSpPr>
              <p:cNvPr id="28" name="TextBox 27"/>
              <p:cNvSpPr txBox="1">
                <a:spLocks/>
              </p:cNvSpPr>
              <p:nvPr/>
            </p:nvSpPr>
            <p:spPr>
              <a:xfrm>
                <a:off x="3540228" y="2664799"/>
                <a:ext cx="2063543" cy="373306"/>
              </a:xfrm>
              <a:prstGeom prst="rect">
                <a:avLst/>
              </a:prstGeom>
              <a:noFill/>
            </p:spPr>
            <p:txBody>
              <a:bodyPr wrap="square" lIns="0" tIns="0" rIns="0" bIns="0" rtlCol="0">
                <a:noAutofit/>
              </a:bodyPr>
              <a:lstStyle/>
              <a:p>
                <a:pPr algn="ctr">
                  <a:lnSpc>
                    <a:spcPts val="1400"/>
                  </a:lnSpc>
                </a:pPr>
                <a:r>
                  <a:rPr lang="es-ES" sz="1000" dirty="0" err="1">
                    <a:solidFill>
                      <a:schemeClr val="tx2"/>
                    </a:solidFill>
                  </a:rPr>
                  <a:t>Aenean</a:t>
                </a:r>
                <a:r>
                  <a:rPr lang="es-ES" sz="1000" dirty="0">
                    <a:solidFill>
                      <a:schemeClr val="tx2"/>
                    </a:solidFill>
                  </a:rPr>
                  <a:t> commodo </a:t>
                </a:r>
                <a:r>
                  <a:rPr lang="es-ES" sz="1000" dirty="0" smtClean="0">
                    <a:solidFill>
                      <a:schemeClr val="tx2"/>
                    </a:solidFill>
                  </a:rPr>
                  <a:t>lígula</a:t>
                </a:r>
              </a:p>
              <a:p>
                <a:pPr algn="ctr">
                  <a:lnSpc>
                    <a:spcPts val="1400"/>
                  </a:lnSpc>
                </a:pPr>
                <a:r>
                  <a:rPr lang="es-ES" sz="1000" dirty="0" smtClean="0">
                    <a:solidFill>
                      <a:schemeClr val="tx2"/>
                    </a:solidFill>
                  </a:rPr>
                  <a:t> </a:t>
                </a:r>
                <a:r>
                  <a:rPr lang="es-ES" sz="1000" dirty="0" err="1">
                    <a:solidFill>
                      <a:schemeClr val="tx2"/>
                    </a:solidFill>
                  </a:rPr>
                  <a:t>eget</a:t>
                </a:r>
                <a:r>
                  <a:rPr lang="es-ES" sz="1000" dirty="0">
                    <a:solidFill>
                      <a:schemeClr val="tx2"/>
                    </a:solidFill>
                  </a:rPr>
                  <a:t> </a:t>
                </a:r>
                <a:r>
                  <a:rPr lang="es-ES" sz="1000" dirty="0" smtClean="0">
                    <a:solidFill>
                      <a:schemeClr val="tx2"/>
                    </a:solidFill>
                  </a:rPr>
                  <a:t>dolor </a:t>
                </a:r>
                <a:r>
                  <a:rPr lang="es-ES" sz="1000" dirty="0" err="1">
                    <a:solidFill>
                      <a:schemeClr val="tx2"/>
                    </a:solidFill>
                  </a:rPr>
                  <a:t>on</a:t>
                </a:r>
                <a:r>
                  <a:rPr lang="es-ES" sz="1000" dirty="0">
                    <a:solidFill>
                      <a:schemeClr val="tx2"/>
                    </a:solidFill>
                  </a:rPr>
                  <a:t> </a:t>
                </a:r>
                <a:r>
                  <a:rPr lang="es-ES" sz="1000" dirty="0" err="1">
                    <a:solidFill>
                      <a:schemeClr val="tx2"/>
                    </a:solidFill>
                  </a:rPr>
                  <a:t>denean</a:t>
                </a:r>
                <a:r>
                  <a:rPr lang="es-ES" sz="1000" dirty="0">
                    <a:solidFill>
                      <a:schemeClr val="tx2"/>
                    </a:solidFill>
                  </a:rPr>
                  <a:t>.</a:t>
                </a:r>
                <a:endParaRPr lang="en-US" sz="1000" dirty="0">
                  <a:solidFill>
                    <a:schemeClr val="tx2"/>
                  </a:solidFill>
                </a:endParaRPr>
              </a:p>
            </p:txBody>
          </p:sp>
        </p:grpSp>
      </p:grpSp>
    </p:spTree>
    <p:extLst>
      <p:ext uri="{BB962C8B-B14F-4D97-AF65-F5344CB8AC3E}">
        <p14:creationId xmlns:p14="http://schemas.microsoft.com/office/powerpoint/2010/main" val="2817245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275"/>
          <p:cNvSpPr>
            <a:spLocks/>
          </p:cNvSpPr>
          <p:nvPr/>
        </p:nvSpPr>
        <p:spPr bwMode="auto">
          <a:xfrm>
            <a:off x="839788" y="1990725"/>
            <a:ext cx="1041400" cy="1174750"/>
          </a:xfrm>
          <a:custGeom>
            <a:avLst/>
            <a:gdLst>
              <a:gd name="T0" fmla="*/ 328 w 328"/>
              <a:gd name="T1" fmla="*/ 257 h 370"/>
              <a:gd name="T2" fmla="*/ 309 w 328"/>
              <a:gd name="T3" fmla="*/ 291 h 370"/>
              <a:gd name="T4" fmla="*/ 184 w 328"/>
              <a:gd name="T5" fmla="*/ 364 h 370"/>
              <a:gd name="T6" fmla="*/ 144 w 328"/>
              <a:gd name="T7" fmla="*/ 364 h 370"/>
              <a:gd name="T8" fmla="*/ 19 w 328"/>
              <a:gd name="T9" fmla="*/ 291 h 370"/>
              <a:gd name="T10" fmla="*/ 0 w 328"/>
              <a:gd name="T11" fmla="*/ 257 h 370"/>
              <a:gd name="T12" fmla="*/ 0 w 328"/>
              <a:gd name="T13" fmla="*/ 113 h 370"/>
              <a:gd name="T14" fmla="*/ 19 w 328"/>
              <a:gd name="T15" fmla="*/ 79 h 370"/>
              <a:gd name="T16" fmla="*/ 144 w 328"/>
              <a:gd name="T17" fmla="*/ 7 h 370"/>
              <a:gd name="T18" fmla="*/ 184 w 328"/>
              <a:gd name="T19" fmla="*/ 7 h 370"/>
              <a:gd name="T20" fmla="*/ 309 w 328"/>
              <a:gd name="T21" fmla="*/ 79 h 370"/>
              <a:gd name="T22" fmla="*/ 328 w 328"/>
              <a:gd name="T23" fmla="*/ 113 h 370"/>
              <a:gd name="T24" fmla="*/ 328 w 328"/>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70">
                <a:moveTo>
                  <a:pt x="328" y="257"/>
                </a:moveTo>
                <a:cubicBezTo>
                  <a:pt x="328" y="270"/>
                  <a:pt x="320" y="285"/>
                  <a:pt x="309" y="291"/>
                </a:cubicBezTo>
                <a:cubicBezTo>
                  <a:pt x="184" y="364"/>
                  <a:pt x="184" y="364"/>
                  <a:pt x="184" y="364"/>
                </a:cubicBezTo>
                <a:cubicBezTo>
                  <a:pt x="173" y="370"/>
                  <a:pt x="155" y="370"/>
                  <a:pt x="144" y="364"/>
                </a:cubicBezTo>
                <a:cubicBezTo>
                  <a:pt x="19" y="291"/>
                  <a:pt x="19" y="291"/>
                  <a:pt x="19" y="291"/>
                </a:cubicBezTo>
                <a:cubicBezTo>
                  <a:pt x="8" y="285"/>
                  <a:pt x="0" y="270"/>
                  <a:pt x="0" y="257"/>
                </a:cubicBezTo>
                <a:cubicBezTo>
                  <a:pt x="0" y="113"/>
                  <a:pt x="0" y="113"/>
                  <a:pt x="0" y="113"/>
                </a:cubicBezTo>
                <a:cubicBezTo>
                  <a:pt x="0" y="100"/>
                  <a:pt x="8" y="85"/>
                  <a:pt x="19" y="79"/>
                </a:cubicBezTo>
                <a:cubicBezTo>
                  <a:pt x="144" y="7"/>
                  <a:pt x="144" y="7"/>
                  <a:pt x="144" y="7"/>
                </a:cubicBezTo>
                <a:cubicBezTo>
                  <a:pt x="155" y="0"/>
                  <a:pt x="173" y="0"/>
                  <a:pt x="184" y="7"/>
                </a:cubicBezTo>
                <a:cubicBezTo>
                  <a:pt x="309" y="79"/>
                  <a:pt x="309" y="79"/>
                  <a:pt x="309" y="79"/>
                </a:cubicBezTo>
                <a:cubicBezTo>
                  <a:pt x="320" y="85"/>
                  <a:pt x="328" y="100"/>
                  <a:pt x="328" y="113"/>
                </a:cubicBezTo>
                <a:lnTo>
                  <a:pt x="328" y="25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76"/>
          <p:cNvSpPr>
            <a:spLocks noEditPoints="1"/>
          </p:cNvSpPr>
          <p:nvPr/>
        </p:nvSpPr>
        <p:spPr bwMode="auto">
          <a:xfrm>
            <a:off x="630238" y="1781175"/>
            <a:ext cx="1460500" cy="2546350"/>
          </a:xfrm>
          <a:custGeom>
            <a:avLst/>
            <a:gdLst>
              <a:gd name="T0" fmla="*/ 230 w 460"/>
              <a:gd name="T1" fmla="*/ 802 h 802"/>
              <a:gd name="T2" fmla="*/ 188 w 460"/>
              <a:gd name="T3" fmla="*/ 792 h 802"/>
              <a:gd name="T4" fmla="*/ 42 w 460"/>
              <a:gd name="T5" fmla="*/ 708 h 802"/>
              <a:gd name="T6" fmla="*/ 0 w 460"/>
              <a:gd name="T7" fmla="*/ 634 h 802"/>
              <a:gd name="T8" fmla="*/ 0 w 460"/>
              <a:gd name="T9" fmla="*/ 167 h 802"/>
              <a:gd name="T10" fmla="*/ 42 w 460"/>
              <a:gd name="T11" fmla="*/ 94 h 802"/>
              <a:gd name="T12" fmla="*/ 188 w 460"/>
              <a:gd name="T13" fmla="*/ 10 h 802"/>
              <a:gd name="T14" fmla="*/ 230 w 460"/>
              <a:gd name="T15" fmla="*/ 0 h 802"/>
              <a:gd name="T16" fmla="*/ 272 w 460"/>
              <a:gd name="T17" fmla="*/ 10 h 802"/>
              <a:gd name="T18" fmla="*/ 418 w 460"/>
              <a:gd name="T19" fmla="*/ 94 h 802"/>
              <a:gd name="T20" fmla="*/ 460 w 460"/>
              <a:gd name="T21" fmla="*/ 167 h 802"/>
              <a:gd name="T22" fmla="*/ 460 w 460"/>
              <a:gd name="T23" fmla="*/ 634 h 802"/>
              <a:gd name="T24" fmla="*/ 418 w 460"/>
              <a:gd name="T25" fmla="*/ 708 h 802"/>
              <a:gd name="T26" fmla="*/ 272 w 460"/>
              <a:gd name="T27" fmla="*/ 792 h 802"/>
              <a:gd name="T28" fmla="*/ 230 w 460"/>
              <a:gd name="T29" fmla="*/ 802 h 802"/>
              <a:gd name="T30" fmla="*/ 230 w 460"/>
              <a:gd name="T31" fmla="*/ 12 h 802"/>
              <a:gd name="T32" fmla="*/ 194 w 460"/>
              <a:gd name="T33" fmla="*/ 20 h 802"/>
              <a:gd name="T34" fmla="*/ 48 w 460"/>
              <a:gd name="T35" fmla="*/ 104 h 802"/>
              <a:gd name="T36" fmla="*/ 12 w 460"/>
              <a:gd name="T37" fmla="*/ 167 h 802"/>
              <a:gd name="T38" fmla="*/ 12 w 460"/>
              <a:gd name="T39" fmla="*/ 634 h 802"/>
              <a:gd name="T40" fmla="*/ 48 w 460"/>
              <a:gd name="T41" fmla="*/ 697 h 802"/>
              <a:gd name="T42" fmla="*/ 194 w 460"/>
              <a:gd name="T43" fmla="*/ 781 h 802"/>
              <a:gd name="T44" fmla="*/ 230 w 460"/>
              <a:gd name="T45" fmla="*/ 790 h 802"/>
              <a:gd name="T46" fmla="*/ 266 w 460"/>
              <a:gd name="T47" fmla="*/ 781 h 802"/>
              <a:gd name="T48" fmla="*/ 412 w 460"/>
              <a:gd name="T49" fmla="*/ 697 h 802"/>
              <a:gd name="T50" fmla="*/ 448 w 460"/>
              <a:gd name="T51" fmla="*/ 634 h 802"/>
              <a:gd name="T52" fmla="*/ 448 w 460"/>
              <a:gd name="T53" fmla="*/ 167 h 802"/>
              <a:gd name="T54" fmla="*/ 412 w 460"/>
              <a:gd name="T55" fmla="*/ 104 h 802"/>
              <a:gd name="T56" fmla="*/ 266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8" y="792"/>
                </a:cubicBezTo>
                <a:cubicBezTo>
                  <a:pt x="42" y="708"/>
                  <a:pt x="42" y="708"/>
                  <a:pt x="42" y="708"/>
                </a:cubicBezTo>
                <a:cubicBezTo>
                  <a:pt x="19" y="694"/>
                  <a:pt x="0" y="661"/>
                  <a:pt x="0" y="634"/>
                </a:cubicBezTo>
                <a:cubicBezTo>
                  <a:pt x="0" y="167"/>
                  <a:pt x="0" y="167"/>
                  <a:pt x="0" y="167"/>
                </a:cubicBezTo>
                <a:cubicBezTo>
                  <a:pt x="0" y="140"/>
                  <a:pt x="19" y="107"/>
                  <a:pt x="42" y="94"/>
                </a:cubicBezTo>
                <a:cubicBezTo>
                  <a:pt x="188" y="10"/>
                  <a:pt x="188" y="10"/>
                  <a:pt x="188" y="10"/>
                </a:cubicBezTo>
                <a:cubicBezTo>
                  <a:pt x="199" y="4"/>
                  <a:pt x="214" y="0"/>
                  <a:pt x="230" y="0"/>
                </a:cubicBezTo>
                <a:cubicBezTo>
                  <a:pt x="246" y="0"/>
                  <a:pt x="261" y="4"/>
                  <a:pt x="272" y="10"/>
                </a:cubicBezTo>
                <a:cubicBezTo>
                  <a:pt x="418" y="94"/>
                  <a:pt x="418" y="94"/>
                  <a:pt x="418" y="94"/>
                </a:cubicBezTo>
                <a:cubicBezTo>
                  <a:pt x="441" y="107"/>
                  <a:pt x="460" y="140"/>
                  <a:pt x="460" y="167"/>
                </a:cubicBezTo>
                <a:cubicBezTo>
                  <a:pt x="460" y="634"/>
                  <a:pt x="460" y="634"/>
                  <a:pt x="460" y="634"/>
                </a:cubicBezTo>
                <a:cubicBezTo>
                  <a:pt x="460" y="661"/>
                  <a:pt x="441" y="694"/>
                  <a:pt x="418" y="708"/>
                </a:cubicBezTo>
                <a:cubicBezTo>
                  <a:pt x="272" y="792"/>
                  <a:pt x="272" y="792"/>
                  <a:pt x="272" y="792"/>
                </a:cubicBezTo>
                <a:cubicBezTo>
                  <a:pt x="261" y="798"/>
                  <a:pt x="246" y="802"/>
                  <a:pt x="230" y="802"/>
                </a:cubicBezTo>
                <a:close/>
                <a:moveTo>
                  <a:pt x="230" y="12"/>
                </a:moveTo>
                <a:cubicBezTo>
                  <a:pt x="216" y="12"/>
                  <a:pt x="203" y="15"/>
                  <a:pt x="194" y="20"/>
                </a:cubicBezTo>
                <a:cubicBezTo>
                  <a:pt x="48" y="104"/>
                  <a:pt x="48" y="104"/>
                  <a:pt x="48" y="104"/>
                </a:cubicBezTo>
                <a:cubicBezTo>
                  <a:pt x="29" y="116"/>
                  <a:pt x="12" y="145"/>
                  <a:pt x="12" y="167"/>
                </a:cubicBezTo>
                <a:cubicBezTo>
                  <a:pt x="12" y="634"/>
                  <a:pt x="12" y="634"/>
                  <a:pt x="12" y="634"/>
                </a:cubicBezTo>
                <a:cubicBezTo>
                  <a:pt x="12" y="657"/>
                  <a:pt x="29" y="686"/>
                  <a:pt x="48" y="697"/>
                </a:cubicBezTo>
                <a:cubicBezTo>
                  <a:pt x="194" y="781"/>
                  <a:pt x="194" y="781"/>
                  <a:pt x="194" y="781"/>
                </a:cubicBezTo>
                <a:cubicBezTo>
                  <a:pt x="203" y="787"/>
                  <a:pt x="216" y="790"/>
                  <a:pt x="230" y="790"/>
                </a:cubicBezTo>
                <a:cubicBezTo>
                  <a:pt x="244" y="790"/>
                  <a:pt x="257" y="787"/>
                  <a:pt x="266" y="781"/>
                </a:cubicBezTo>
                <a:cubicBezTo>
                  <a:pt x="412" y="697"/>
                  <a:pt x="412" y="697"/>
                  <a:pt x="412" y="697"/>
                </a:cubicBezTo>
                <a:cubicBezTo>
                  <a:pt x="431" y="686"/>
                  <a:pt x="448" y="657"/>
                  <a:pt x="448" y="634"/>
                </a:cubicBezTo>
                <a:cubicBezTo>
                  <a:pt x="448" y="167"/>
                  <a:pt x="448" y="167"/>
                  <a:pt x="448" y="167"/>
                </a:cubicBezTo>
                <a:cubicBezTo>
                  <a:pt x="448" y="145"/>
                  <a:pt x="431" y="116"/>
                  <a:pt x="412" y="104"/>
                </a:cubicBezTo>
                <a:cubicBezTo>
                  <a:pt x="266" y="20"/>
                  <a:pt x="266" y="20"/>
                  <a:pt x="266" y="20"/>
                </a:cubicBezTo>
                <a:cubicBezTo>
                  <a:pt x="257" y="15"/>
                  <a:pt x="244" y="12"/>
                  <a:pt x="2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277"/>
          <p:cNvSpPr>
            <a:spLocks/>
          </p:cNvSpPr>
          <p:nvPr/>
        </p:nvSpPr>
        <p:spPr bwMode="auto">
          <a:xfrm>
            <a:off x="246697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278"/>
          <p:cNvSpPr>
            <a:spLocks/>
          </p:cNvSpPr>
          <p:nvPr/>
        </p:nvSpPr>
        <p:spPr bwMode="auto">
          <a:xfrm>
            <a:off x="2287588" y="2930525"/>
            <a:ext cx="160338" cy="257175"/>
          </a:xfrm>
          <a:custGeom>
            <a:avLst/>
            <a:gdLst>
              <a:gd name="T0" fmla="*/ 8 w 51"/>
              <a:gd name="T1" fmla="*/ 81 h 81"/>
              <a:gd name="T2" fmla="*/ 2 w 51"/>
              <a:gd name="T3" fmla="*/ 78 h 81"/>
              <a:gd name="T4" fmla="*/ 2 w 51"/>
              <a:gd name="T5" fmla="*/ 68 h 81"/>
              <a:gd name="T6" fmla="*/ 30 w 51"/>
              <a:gd name="T7" fmla="*/ 41 h 81"/>
              <a:gd name="T8" fmla="*/ 2 w 51"/>
              <a:gd name="T9" fmla="*/ 14 h 81"/>
              <a:gd name="T10" fmla="*/ 2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Line 279"/>
          <p:cNvSpPr>
            <a:spLocks noChangeShapeType="1"/>
          </p:cNvSpPr>
          <p:nvPr/>
        </p:nvSpPr>
        <p:spPr bwMode="auto">
          <a:xfrm>
            <a:off x="2233613"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Line 280"/>
          <p:cNvSpPr>
            <a:spLocks noChangeShapeType="1"/>
          </p:cNvSpPr>
          <p:nvPr/>
        </p:nvSpPr>
        <p:spPr bwMode="auto">
          <a:xfrm>
            <a:off x="2233613"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81"/>
          <p:cNvSpPr>
            <a:spLocks/>
          </p:cNvSpPr>
          <p:nvPr/>
        </p:nvSpPr>
        <p:spPr bwMode="auto">
          <a:xfrm>
            <a:off x="460692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7"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82"/>
          <p:cNvSpPr>
            <a:spLocks/>
          </p:cNvSpPr>
          <p:nvPr/>
        </p:nvSpPr>
        <p:spPr bwMode="auto">
          <a:xfrm>
            <a:off x="4425951"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Line 283"/>
          <p:cNvSpPr>
            <a:spLocks noChangeShapeType="1"/>
          </p:cNvSpPr>
          <p:nvPr/>
        </p:nvSpPr>
        <p:spPr bwMode="auto">
          <a:xfrm>
            <a:off x="4375151"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Line 284"/>
          <p:cNvSpPr>
            <a:spLocks noChangeShapeType="1"/>
          </p:cNvSpPr>
          <p:nvPr/>
        </p:nvSpPr>
        <p:spPr bwMode="auto">
          <a:xfrm>
            <a:off x="4375151"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85"/>
          <p:cNvSpPr>
            <a:spLocks/>
          </p:cNvSpPr>
          <p:nvPr/>
        </p:nvSpPr>
        <p:spPr bwMode="auto">
          <a:xfrm>
            <a:off x="6750051" y="2930525"/>
            <a:ext cx="160338"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86"/>
          <p:cNvSpPr>
            <a:spLocks/>
          </p:cNvSpPr>
          <p:nvPr/>
        </p:nvSpPr>
        <p:spPr bwMode="auto">
          <a:xfrm>
            <a:off x="656907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Line 287"/>
          <p:cNvSpPr>
            <a:spLocks noChangeShapeType="1"/>
          </p:cNvSpPr>
          <p:nvPr/>
        </p:nvSpPr>
        <p:spPr bwMode="auto">
          <a:xfrm>
            <a:off x="6515101"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Line 288"/>
          <p:cNvSpPr>
            <a:spLocks noChangeShapeType="1"/>
          </p:cNvSpPr>
          <p:nvPr/>
        </p:nvSpPr>
        <p:spPr bwMode="auto">
          <a:xfrm>
            <a:off x="6515101"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9"/>
          <p:cNvSpPr>
            <a:spLocks/>
          </p:cNvSpPr>
          <p:nvPr/>
        </p:nvSpPr>
        <p:spPr bwMode="auto">
          <a:xfrm>
            <a:off x="2978151" y="1990725"/>
            <a:ext cx="1044575" cy="1174750"/>
          </a:xfrm>
          <a:custGeom>
            <a:avLst/>
            <a:gdLst>
              <a:gd name="T0" fmla="*/ 329 w 329"/>
              <a:gd name="T1" fmla="*/ 257 h 370"/>
              <a:gd name="T2" fmla="*/ 309 w 329"/>
              <a:gd name="T3" fmla="*/ 291 h 370"/>
              <a:gd name="T4" fmla="*/ 184 w 329"/>
              <a:gd name="T5" fmla="*/ 364 h 370"/>
              <a:gd name="T6" fmla="*/ 145 w 329"/>
              <a:gd name="T7" fmla="*/ 364 h 370"/>
              <a:gd name="T8" fmla="*/ 20 w 329"/>
              <a:gd name="T9" fmla="*/ 291 h 370"/>
              <a:gd name="T10" fmla="*/ 0 w 329"/>
              <a:gd name="T11" fmla="*/ 257 h 370"/>
              <a:gd name="T12" fmla="*/ 0 w 329"/>
              <a:gd name="T13" fmla="*/ 113 h 370"/>
              <a:gd name="T14" fmla="*/ 20 w 329"/>
              <a:gd name="T15" fmla="*/ 79 h 370"/>
              <a:gd name="T16" fmla="*/ 145 w 329"/>
              <a:gd name="T17" fmla="*/ 7 h 370"/>
              <a:gd name="T18" fmla="*/ 184 w 329"/>
              <a:gd name="T19" fmla="*/ 7 h 370"/>
              <a:gd name="T20" fmla="*/ 309 w 329"/>
              <a:gd name="T21" fmla="*/ 79 h 370"/>
              <a:gd name="T22" fmla="*/ 329 w 329"/>
              <a:gd name="T23" fmla="*/ 113 h 370"/>
              <a:gd name="T24" fmla="*/ 329 w 329"/>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370">
                <a:moveTo>
                  <a:pt x="329" y="257"/>
                </a:moveTo>
                <a:cubicBezTo>
                  <a:pt x="329" y="270"/>
                  <a:pt x="320" y="285"/>
                  <a:pt x="309" y="291"/>
                </a:cubicBezTo>
                <a:cubicBezTo>
                  <a:pt x="184" y="364"/>
                  <a:pt x="184" y="364"/>
                  <a:pt x="184" y="364"/>
                </a:cubicBezTo>
                <a:cubicBezTo>
                  <a:pt x="174" y="370"/>
                  <a:pt x="156" y="370"/>
                  <a:pt x="145" y="364"/>
                </a:cubicBezTo>
                <a:cubicBezTo>
                  <a:pt x="20" y="291"/>
                  <a:pt x="20" y="291"/>
                  <a:pt x="20" y="291"/>
                </a:cubicBezTo>
                <a:cubicBezTo>
                  <a:pt x="9" y="285"/>
                  <a:pt x="0" y="270"/>
                  <a:pt x="0" y="257"/>
                </a:cubicBezTo>
                <a:cubicBezTo>
                  <a:pt x="0" y="113"/>
                  <a:pt x="0" y="113"/>
                  <a:pt x="0" y="113"/>
                </a:cubicBezTo>
                <a:cubicBezTo>
                  <a:pt x="0" y="100"/>
                  <a:pt x="9" y="85"/>
                  <a:pt x="20" y="79"/>
                </a:cubicBezTo>
                <a:cubicBezTo>
                  <a:pt x="145" y="7"/>
                  <a:pt x="145" y="7"/>
                  <a:pt x="145" y="7"/>
                </a:cubicBezTo>
                <a:cubicBezTo>
                  <a:pt x="156" y="0"/>
                  <a:pt x="174" y="0"/>
                  <a:pt x="184" y="7"/>
                </a:cubicBezTo>
                <a:cubicBezTo>
                  <a:pt x="309" y="79"/>
                  <a:pt x="309" y="79"/>
                  <a:pt x="309" y="79"/>
                </a:cubicBezTo>
                <a:cubicBezTo>
                  <a:pt x="320" y="85"/>
                  <a:pt x="329" y="100"/>
                  <a:pt x="329" y="113"/>
                </a:cubicBezTo>
                <a:lnTo>
                  <a:pt x="329" y="2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290"/>
          <p:cNvSpPr>
            <a:spLocks noEditPoints="1"/>
          </p:cNvSpPr>
          <p:nvPr/>
        </p:nvSpPr>
        <p:spPr bwMode="auto">
          <a:xfrm>
            <a:off x="2771776" y="1781175"/>
            <a:ext cx="1460500" cy="2546350"/>
          </a:xfrm>
          <a:custGeom>
            <a:avLst/>
            <a:gdLst>
              <a:gd name="T0" fmla="*/ 230 w 460"/>
              <a:gd name="T1" fmla="*/ 802 h 802"/>
              <a:gd name="T2" fmla="*/ 187 w 460"/>
              <a:gd name="T3" fmla="*/ 792 h 802"/>
              <a:gd name="T4" fmla="*/ 42 w 460"/>
              <a:gd name="T5" fmla="*/ 708 h 802"/>
              <a:gd name="T6" fmla="*/ 0 w 460"/>
              <a:gd name="T7" fmla="*/ 634 h 802"/>
              <a:gd name="T8" fmla="*/ 0 w 460"/>
              <a:gd name="T9" fmla="*/ 167 h 802"/>
              <a:gd name="T10" fmla="*/ 42 w 460"/>
              <a:gd name="T11" fmla="*/ 94 h 802"/>
              <a:gd name="T12" fmla="*/ 187 w 460"/>
              <a:gd name="T13" fmla="*/ 10 h 802"/>
              <a:gd name="T14" fmla="*/ 230 w 460"/>
              <a:gd name="T15" fmla="*/ 0 h 802"/>
              <a:gd name="T16" fmla="*/ 272 w 460"/>
              <a:gd name="T17" fmla="*/ 10 h 802"/>
              <a:gd name="T18" fmla="*/ 417 w 460"/>
              <a:gd name="T19" fmla="*/ 94 h 802"/>
              <a:gd name="T20" fmla="*/ 460 w 460"/>
              <a:gd name="T21" fmla="*/ 167 h 802"/>
              <a:gd name="T22" fmla="*/ 460 w 460"/>
              <a:gd name="T23" fmla="*/ 634 h 802"/>
              <a:gd name="T24" fmla="*/ 417 w 460"/>
              <a:gd name="T25" fmla="*/ 708 h 802"/>
              <a:gd name="T26" fmla="*/ 272 w 460"/>
              <a:gd name="T27" fmla="*/ 792 h 802"/>
              <a:gd name="T28" fmla="*/ 230 w 460"/>
              <a:gd name="T29" fmla="*/ 802 h 802"/>
              <a:gd name="T30" fmla="*/ 230 w 460"/>
              <a:gd name="T31" fmla="*/ 12 h 802"/>
              <a:gd name="T32" fmla="*/ 193 w 460"/>
              <a:gd name="T33" fmla="*/ 20 h 802"/>
              <a:gd name="T34" fmla="*/ 48 w 460"/>
              <a:gd name="T35" fmla="*/ 104 h 802"/>
              <a:gd name="T36" fmla="*/ 12 w 460"/>
              <a:gd name="T37" fmla="*/ 167 h 802"/>
              <a:gd name="T38" fmla="*/ 12 w 460"/>
              <a:gd name="T39" fmla="*/ 634 h 802"/>
              <a:gd name="T40" fmla="*/ 48 w 460"/>
              <a:gd name="T41" fmla="*/ 697 h 802"/>
              <a:gd name="T42" fmla="*/ 193 w 460"/>
              <a:gd name="T43" fmla="*/ 781 h 802"/>
              <a:gd name="T44" fmla="*/ 230 w 460"/>
              <a:gd name="T45" fmla="*/ 790 h 802"/>
              <a:gd name="T46" fmla="*/ 266 w 460"/>
              <a:gd name="T47" fmla="*/ 781 h 802"/>
              <a:gd name="T48" fmla="*/ 411 w 460"/>
              <a:gd name="T49" fmla="*/ 697 h 802"/>
              <a:gd name="T50" fmla="*/ 448 w 460"/>
              <a:gd name="T51" fmla="*/ 634 h 802"/>
              <a:gd name="T52" fmla="*/ 448 w 460"/>
              <a:gd name="T53" fmla="*/ 167 h 802"/>
              <a:gd name="T54" fmla="*/ 411 w 460"/>
              <a:gd name="T55" fmla="*/ 104 h 802"/>
              <a:gd name="T56" fmla="*/ 266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7" y="792"/>
                </a:cubicBezTo>
                <a:cubicBezTo>
                  <a:pt x="42" y="708"/>
                  <a:pt x="42" y="708"/>
                  <a:pt x="42" y="708"/>
                </a:cubicBezTo>
                <a:cubicBezTo>
                  <a:pt x="19" y="694"/>
                  <a:pt x="0" y="661"/>
                  <a:pt x="0" y="634"/>
                </a:cubicBezTo>
                <a:cubicBezTo>
                  <a:pt x="0" y="167"/>
                  <a:pt x="0" y="167"/>
                  <a:pt x="0" y="167"/>
                </a:cubicBezTo>
                <a:cubicBezTo>
                  <a:pt x="0" y="140"/>
                  <a:pt x="19" y="107"/>
                  <a:pt x="42" y="94"/>
                </a:cubicBezTo>
                <a:cubicBezTo>
                  <a:pt x="187" y="10"/>
                  <a:pt x="187" y="10"/>
                  <a:pt x="187" y="10"/>
                </a:cubicBezTo>
                <a:cubicBezTo>
                  <a:pt x="199" y="4"/>
                  <a:pt x="214" y="0"/>
                  <a:pt x="230" y="0"/>
                </a:cubicBezTo>
                <a:cubicBezTo>
                  <a:pt x="246" y="0"/>
                  <a:pt x="261" y="4"/>
                  <a:pt x="272" y="10"/>
                </a:cubicBezTo>
                <a:cubicBezTo>
                  <a:pt x="417" y="94"/>
                  <a:pt x="417" y="94"/>
                  <a:pt x="417" y="94"/>
                </a:cubicBezTo>
                <a:cubicBezTo>
                  <a:pt x="441" y="107"/>
                  <a:pt x="460" y="140"/>
                  <a:pt x="460" y="167"/>
                </a:cubicBezTo>
                <a:cubicBezTo>
                  <a:pt x="460" y="634"/>
                  <a:pt x="460" y="634"/>
                  <a:pt x="460" y="634"/>
                </a:cubicBezTo>
                <a:cubicBezTo>
                  <a:pt x="460" y="661"/>
                  <a:pt x="441" y="694"/>
                  <a:pt x="417" y="708"/>
                </a:cubicBezTo>
                <a:cubicBezTo>
                  <a:pt x="272" y="792"/>
                  <a:pt x="272" y="792"/>
                  <a:pt x="272" y="792"/>
                </a:cubicBezTo>
                <a:cubicBezTo>
                  <a:pt x="261" y="798"/>
                  <a:pt x="246" y="802"/>
                  <a:pt x="230" y="802"/>
                </a:cubicBezTo>
                <a:close/>
                <a:moveTo>
                  <a:pt x="230" y="12"/>
                </a:moveTo>
                <a:cubicBezTo>
                  <a:pt x="216" y="12"/>
                  <a:pt x="203" y="15"/>
                  <a:pt x="193" y="20"/>
                </a:cubicBezTo>
                <a:cubicBezTo>
                  <a:pt x="48" y="104"/>
                  <a:pt x="48" y="104"/>
                  <a:pt x="48" y="104"/>
                </a:cubicBezTo>
                <a:cubicBezTo>
                  <a:pt x="28" y="116"/>
                  <a:pt x="12" y="145"/>
                  <a:pt x="12" y="167"/>
                </a:cubicBezTo>
                <a:cubicBezTo>
                  <a:pt x="12" y="634"/>
                  <a:pt x="12" y="634"/>
                  <a:pt x="12" y="634"/>
                </a:cubicBezTo>
                <a:cubicBezTo>
                  <a:pt x="12" y="657"/>
                  <a:pt x="28" y="686"/>
                  <a:pt x="48" y="697"/>
                </a:cubicBezTo>
                <a:cubicBezTo>
                  <a:pt x="193" y="781"/>
                  <a:pt x="193" y="781"/>
                  <a:pt x="193" y="781"/>
                </a:cubicBezTo>
                <a:cubicBezTo>
                  <a:pt x="203" y="787"/>
                  <a:pt x="216" y="790"/>
                  <a:pt x="230" y="790"/>
                </a:cubicBezTo>
                <a:cubicBezTo>
                  <a:pt x="244" y="790"/>
                  <a:pt x="256" y="787"/>
                  <a:pt x="266" y="781"/>
                </a:cubicBezTo>
                <a:cubicBezTo>
                  <a:pt x="411" y="697"/>
                  <a:pt x="411" y="697"/>
                  <a:pt x="411" y="697"/>
                </a:cubicBezTo>
                <a:cubicBezTo>
                  <a:pt x="431" y="686"/>
                  <a:pt x="448" y="657"/>
                  <a:pt x="448" y="634"/>
                </a:cubicBezTo>
                <a:cubicBezTo>
                  <a:pt x="448" y="167"/>
                  <a:pt x="448" y="167"/>
                  <a:pt x="448" y="167"/>
                </a:cubicBezTo>
                <a:cubicBezTo>
                  <a:pt x="448" y="145"/>
                  <a:pt x="431" y="116"/>
                  <a:pt x="411" y="104"/>
                </a:cubicBezTo>
                <a:cubicBezTo>
                  <a:pt x="266" y="20"/>
                  <a:pt x="266" y="20"/>
                  <a:pt x="266" y="20"/>
                </a:cubicBezTo>
                <a:cubicBezTo>
                  <a:pt x="256" y="15"/>
                  <a:pt x="244" y="12"/>
                  <a:pt x="230" y="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91"/>
          <p:cNvSpPr>
            <a:spLocks/>
          </p:cNvSpPr>
          <p:nvPr/>
        </p:nvSpPr>
        <p:spPr bwMode="auto">
          <a:xfrm>
            <a:off x="5121276" y="1990725"/>
            <a:ext cx="1044575" cy="1174750"/>
          </a:xfrm>
          <a:custGeom>
            <a:avLst/>
            <a:gdLst>
              <a:gd name="T0" fmla="*/ 329 w 329"/>
              <a:gd name="T1" fmla="*/ 257 h 370"/>
              <a:gd name="T2" fmla="*/ 309 w 329"/>
              <a:gd name="T3" fmla="*/ 291 h 370"/>
              <a:gd name="T4" fmla="*/ 184 w 329"/>
              <a:gd name="T5" fmla="*/ 364 h 370"/>
              <a:gd name="T6" fmla="*/ 145 w 329"/>
              <a:gd name="T7" fmla="*/ 364 h 370"/>
              <a:gd name="T8" fmla="*/ 20 w 329"/>
              <a:gd name="T9" fmla="*/ 291 h 370"/>
              <a:gd name="T10" fmla="*/ 0 w 329"/>
              <a:gd name="T11" fmla="*/ 257 h 370"/>
              <a:gd name="T12" fmla="*/ 0 w 329"/>
              <a:gd name="T13" fmla="*/ 113 h 370"/>
              <a:gd name="T14" fmla="*/ 20 w 329"/>
              <a:gd name="T15" fmla="*/ 79 h 370"/>
              <a:gd name="T16" fmla="*/ 145 w 329"/>
              <a:gd name="T17" fmla="*/ 7 h 370"/>
              <a:gd name="T18" fmla="*/ 184 w 329"/>
              <a:gd name="T19" fmla="*/ 7 h 370"/>
              <a:gd name="T20" fmla="*/ 309 w 329"/>
              <a:gd name="T21" fmla="*/ 79 h 370"/>
              <a:gd name="T22" fmla="*/ 329 w 329"/>
              <a:gd name="T23" fmla="*/ 113 h 370"/>
              <a:gd name="T24" fmla="*/ 329 w 329"/>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370">
                <a:moveTo>
                  <a:pt x="329" y="257"/>
                </a:moveTo>
                <a:cubicBezTo>
                  <a:pt x="329" y="270"/>
                  <a:pt x="320" y="285"/>
                  <a:pt x="309" y="291"/>
                </a:cubicBezTo>
                <a:cubicBezTo>
                  <a:pt x="184" y="364"/>
                  <a:pt x="184" y="364"/>
                  <a:pt x="184" y="364"/>
                </a:cubicBezTo>
                <a:cubicBezTo>
                  <a:pt x="173" y="370"/>
                  <a:pt x="155" y="370"/>
                  <a:pt x="145" y="364"/>
                </a:cubicBezTo>
                <a:cubicBezTo>
                  <a:pt x="20" y="291"/>
                  <a:pt x="20" y="291"/>
                  <a:pt x="20" y="291"/>
                </a:cubicBezTo>
                <a:cubicBezTo>
                  <a:pt x="9" y="285"/>
                  <a:pt x="0" y="270"/>
                  <a:pt x="0" y="257"/>
                </a:cubicBezTo>
                <a:cubicBezTo>
                  <a:pt x="0" y="113"/>
                  <a:pt x="0" y="113"/>
                  <a:pt x="0" y="113"/>
                </a:cubicBezTo>
                <a:cubicBezTo>
                  <a:pt x="0" y="100"/>
                  <a:pt x="9" y="85"/>
                  <a:pt x="20" y="79"/>
                </a:cubicBezTo>
                <a:cubicBezTo>
                  <a:pt x="145" y="7"/>
                  <a:pt x="145" y="7"/>
                  <a:pt x="145" y="7"/>
                </a:cubicBezTo>
                <a:cubicBezTo>
                  <a:pt x="155" y="0"/>
                  <a:pt x="173" y="0"/>
                  <a:pt x="184" y="7"/>
                </a:cubicBezTo>
                <a:cubicBezTo>
                  <a:pt x="309" y="79"/>
                  <a:pt x="309" y="79"/>
                  <a:pt x="309" y="79"/>
                </a:cubicBezTo>
                <a:cubicBezTo>
                  <a:pt x="320" y="85"/>
                  <a:pt x="329" y="100"/>
                  <a:pt x="329" y="113"/>
                </a:cubicBezTo>
                <a:lnTo>
                  <a:pt x="329" y="25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292"/>
          <p:cNvSpPr>
            <a:spLocks noEditPoints="1"/>
          </p:cNvSpPr>
          <p:nvPr/>
        </p:nvSpPr>
        <p:spPr bwMode="auto">
          <a:xfrm>
            <a:off x="4911726" y="1781175"/>
            <a:ext cx="1460500" cy="2546350"/>
          </a:xfrm>
          <a:custGeom>
            <a:avLst/>
            <a:gdLst>
              <a:gd name="T0" fmla="*/ 230 w 460"/>
              <a:gd name="T1" fmla="*/ 802 h 802"/>
              <a:gd name="T2" fmla="*/ 188 w 460"/>
              <a:gd name="T3" fmla="*/ 792 h 802"/>
              <a:gd name="T4" fmla="*/ 43 w 460"/>
              <a:gd name="T5" fmla="*/ 708 h 802"/>
              <a:gd name="T6" fmla="*/ 0 w 460"/>
              <a:gd name="T7" fmla="*/ 634 h 802"/>
              <a:gd name="T8" fmla="*/ 0 w 460"/>
              <a:gd name="T9" fmla="*/ 167 h 802"/>
              <a:gd name="T10" fmla="*/ 43 w 460"/>
              <a:gd name="T11" fmla="*/ 94 h 802"/>
              <a:gd name="T12" fmla="*/ 188 w 460"/>
              <a:gd name="T13" fmla="*/ 10 h 802"/>
              <a:gd name="T14" fmla="*/ 230 w 460"/>
              <a:gd name="T15" fmla="*/ 0 h 802"/>
              <a:gd name="T16" fmla="*/ 273 w 460"/>
              <a:gd name="T17" fmla="*/ 10 h 802"/>
              <a:gd name="T18" fmla="*/ 418 w 460"/>
              <a:gd name="T19" fmla="*/ 94 h 802"/>
              <a:gd name="T20" fmla="*/ 460 w 460"/>
              <a:gd name="T21" fmla="*/ 167 h 802"/>
              <a:gd name="T22" fmla="*/ 460 w 460"/>
              <a:gd name="T23" fmla="*/ 634 h 802"/>
              <a:gd name="T24" fmla="*/ 418 w 460"/>
              <a:gd name="T25" fmla="*/ 708 h 802"/>
              <a:gd name="T26" fmla="*/ 273 w 460"/>
              <a:gd name="T27" fmla="*/ 792 h 802"/>
              <a:gd name="T28" fmla="*/ 230 w 460"/>
              <a:gd name="T29" fmla="*/ 802 h 802"/>
              <a:gd name="T30" fmla="*/ 230 w 460"/>
              <a:gd name="T31" fmla="*/ 12 h 802"/>
              <a:gd name="T32" fmla="*/ 194 w 460"/>
              <a:gd name="T33" fmla="*/ 20 h 802"/>
              <a:gd name="T34" fmla="*/ 49 w 460"/>
              <a:gd name="T35" fmla="*/ 104 h 802"/>
              <a:gd name="T36" fmla="*/ 12 w 460"/>
              <a:gd name="T37" fmla="*/ 167 h 802"/>
              <a:gd name="T38" fmla="*/ 12 w 460"/>
              <a:gd name="T39" fmla="*/ 634 h 802"/>
              <a:gd name="T40" fmla="*/ 49 w 460"/>
              <a:gd name="T41" fmla="*/ 697 h 802"/>
              <a:gd name="T42" fmla="*/ 194 w 460"/>
              <a:gd name="T43" fmla="*/ 781 h 802"/>
              <a:gd name="T44" fmla="*/ 230 w 460"/>
              <a:gd name="T45" fmla="*/ 790 h 802"/>
              <a:gd name="T46" fmla="*/ 267 w 460"/>
              <a:gd name="T47" fmla="*/ 781 h 802"/>
              <a:gd name="T48" fmla="*/ 412 w 460"/>
              <a:gd name="T49" fmla="*/ 697 h 802"/>
              <a:gd name="T50" fmla="*/ 448 w 460"/>
              <a:gd name="T51" fmla="*/ 634 h 802"/>
              <a:gd name="T52" fmla="*/ 448 w 460"/>
              <a:gd name="T53" fmla="*/ 167 h 802"/>
              <a:gd name="T54" fmla="*/ 412 w 460"/>
              <a:gd name="T55" fmla="*/ 104 h 802"/>
              <a:gd name="T56" fmla="*/ 267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8" y="792"/>
                </a:cubicBezTo>
                <a:cubicBezTo>
                  <a:pt x="43" y="708"/>
                  <a:pt x="43" y="708"/>
                  <a:pt x="43" y="708"/>
                </a:cubicBezTo>
                <a:cubicBezTo>
                  <a:pt x="19" y="694"/>
                  <a:pt x="0" y="661"/>
                  <a:pt x="0" y="634"/>
                </a:cubicBezTo>
                <a:cubicBezTo>
                  <a:pt x="0" y="167"/>
                  <a:pt x="0" y="167"/>
                  <a:pt x="0" y="167"/>
                </a:cubicBezTo>
                <a:cubicBezTo>
                  <a:pt x="0" y="140"/>
                  <a:pt x="19" y="107"/>
                  <a:pt x="43" y="94"/>
                </a:cubicBezTo>
                <a:cubicBezTo>
                  <a:pt x="188" y="10"/>
                  <a:pt x="188" y="10"/>
                  <a:pt x="188" y="10"/>
                </a:cubicBezTo>
                <a:cubicBezTo>
                  <a:pt x="199" y="4"/>
                  <a:pt x="214" y="0"/>
                  <a:pt x="230" y="0"/>
                </a:cubicBezTo>
                <a:cubicBezTo>
                  <a:pt x="246" y="0"/>
                  <a:pt x="261" y="4"/>
                  <a:pt x="273" y="10"/>
                </a:cubicBezTo>
                <a:cubicBezTo>
                  <a:pt x="418" y="94"/>
                  <a:pt x="418" y="94"/>
                  <a:pt x="418" y="94"/>
                </a:cubicBezTo>
                <a:cubicBezTo>
                  <a:pt x="441" y="107"/>
                  <a:pt x="460" y="140"/>
                  <a:pt x="460" y="167"/>
                </a:cubicBezTo>
                <a:cubicBezTo>
                  <a:pt x="460" y="634"/>
                  <a:pt x="460" y="634"/>
                  <a:pt x="460" y="634"/>
                </a:cubicBezTo>
                <a:cubicBezTo>
                  <a:pt x="460" y="661"/>
                  <a:pt x="441" y="694"/>
                  <a:pt x="418" y="708"/>
                </a:cubicBezTo>
                <a:cubicBezTo>
                  <a:pt x="273" y="792"/>
                  <a:pt x="273" y="792"/>
                  <a:pt x="273" y="792"/>
                </a:cubicBezTo>
                <a:cubicBezTo>
                  <a:pt x="261" y="798"/>
                  <a:pt x="246" y="802"/>
                  <a:pt x="230" y="802"/>
                </a:cubicBezTo>
                <a:close/>
                <a:moveTo>
                  <a:pt x="230" y="12"/>
                </a:moveTo>
                <a:cubicBezTo>
                  <a:pt x="216" y="12"/>
                  <a:pt x="204" y="15"/>
                  <a:pt x="194" y="20"/>
                </a:cubicBezTo>
                <a:cubicBezTo>
                  <a:pt x="49" y="104"/>
                  <a:pt x="49" y="104"/>
                  <a:pt x="49" y="104"/>
                </a:cubicBezTo>
                <a:cubicBezTo>
                  <a:pt x="29" y="116"/>
                  <a:pt x="12" y="145"/>
                  <a:pt x="12" y="167"/>
                </a:cubicBezTo>
                <a:cubicBezTo>
                  <a:pt x="12" y="634"/>
                  <a:pt x="12" y="634"/>
                  <a:pt x="12" y="634"/>
                </a:cubicBezTo>
                <a:cubicBezTo>
                  <a:pt x="12" y="657"/>
                  <a:pt x="29" y="686"/>
                  <a:pt x="49" y="697"/>
                </a:cubicBezTo>
                <a:cubicBezTo>
                  <a:pt x="194" y="781"/>
                  <a:pt x="194" y="781"/>
                  <a:pt x="194" y="781"/>
                </a:cubicBezTo>
                <a:cubicBezTo>
                  <a:pt x="204" y="787"/>
                  <a:pt x="216" y="790"/>
                  <a:pt x="230" y="790"/>
                </a:cubicBezTo>
                <a:cubicBezTo>
                  <a:pt x="244" y="790"/>
                  <a:pt x="257" y="787"/>
                  <a:pt x="267" y="781"/>
                </a:cubicBezTo>
                <a:cubicBezTo>
                  <a:pt x="412" y="697"/>
                  <a:pt x="412" y="697"/>
                  <a:pt x="412" y="697"/>
                </a:cubicBezTo>
                <a:cubicBezTo>
                  <a:pt x="432" y="686"/>
                  <a:pt x="448" y="657"/>
                  <a:pt x="448" y="634"/>
                </a:cubicBezTo>
                <a:cubicBezTo>
                  <a:pt x="448" y="167"/>
                  <a:pt x="448" y="167"/>
                  <a:pt x="448" y="167"/>
                </a:cubicBezTo>
                <a:cubicBezTo>
                  <a:pt x="448" y="145"/>
                  <a:pt x="432" y="116"/>
                  <a:pt x="412" y="104"/>
                </a:cubicBezTo>
                <a:cubicBezTo>
                  <a:pt x="267" y="20"/>
                  <a:pt x="267" y="20"/>
                  <a:pt x="267" y="20"/>
                </a:cubicBezTo>
                <a:cubicBezTo>
                  <a:pt x="257" y="15"/>
                  <a:pt x="244" y="12"/>
                  <a:pt x="230" y="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293"/>
          <p:cNvSpPr>
            <a:spLocks/>
          </p:cNvSpPr>
          <p:nvPr/>
        </p:nvSpPr>
        <p:spPr bwMode="auto">
          <a:xfrm>
            <a:off x="7262813" y="1990725"/>
            <a:ext cx="1041400" cy="1174750"/>
          </a:xfrm>
          <a:custGeom>
            <a:avLst/>
            <a:gdLst>
              <a:gd name="T0" fmla="*/ 328 w 328"/>
              <a:gd name="T1" fmla="*/ 257 h 370"/>
              <a:gd name="T2" fmla="*/ 309 w 328"/>
              <a:gd name="T3" fmla="*/ 291 h 370"/>
              <a:gd name="T4" fmla="*/ 184 w 328"/>
              <a:gd name="T5" fmla="*/ 364 h 370"/>
              <a:gd name="T6" fmla="*/ 144 w 328"/>
              <a:gd name="T7" fmla="*/ 364 h 370"/>
              <a:gd name="T8" fmla="*/ 19 w 328"/>
              <a:gd name="T9" fmla="*/ 291 h 370"/>
              <a:gd name="T10" fmla="*/ 0 w 328"/>
              <a:gd name="T11" fmla="*/ 257 h 370"/>
              <a:gd name="T12" fmla="*/ 0 w 328"/>
              <a:gd name="T13" fmla="*/ 113 h 370"/>
              <a:gd name="T14" fmla="*/ 19 w 328"/>
              <a:gd name="T15" fmla="*/ 79 h 370"/>
              <a:gd name="T16" fmla="*/ 144 w 328"/>
              <a:gd name="T17" fmla="*/ 7 h 370"/>
              <a:gd name="T18" fmla="*/ 184 w 328"/>
              <a:gd name="T19" fmla="*/ 7 h 370"/>
              <a:gd name="T20" fmla="*/ 309 w 328"/>
              <a:gd name="T21" fmla="*/ 79 h 370"/>
              <a:gd name="T22" fmla="*/ 328 w 328"/>
              <a:gd name="T23" fmla="*/ 113 h 370"/>
              <a:gd name="T24" fmla="*/ 328 w 328"/>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70">
                <a:moveTo>
                  <a:pt x="328" y="257"/>
                </a:moveTo>
                <a:cubicBezTo>
                  <a:pt x="328" y="270"/>
                  <a:pt x="320" y="285"/>
                  <a:pt x="309" y="291"/>
                </a:cubicBezTo>
                <a:cubicBezTo>
                  <a:pt x="184" y="364"/>
                  <a:pt x="184" y="364"/>
                  <a:pt x="184" y="364"/>
                </a:cubicBezTo>
                <a:cubicBezTo>
                  <a:pt x="173" y="370"/>
                  <a:pt x="155" y="370"/>
                  <a:pt x="144" y="364"/>
                </a:cubicBezTo>
                <a:cubicBezTo>
                  <a:pt x="19" y="291"/>
                  <a:pt x="19" y="291"/>
                  <a:pt x="19" y="291"/>
                </a:cubicBezTo>
                <a:cubicBezTo>
                  <a:pt x="8" y="285"/>
                  <a:pt x="0" y="270"/>
                  <a:pt x="0" y="257"/>
                </a:cubicBezTo>
                <a:cubicBezTo>
                  <a:pt x="0" y="113"/>
                  <a:pt x="0" y="113"/>
                  <a:pt x="0" y="113"/>
                </a:cubicBezTo>
                <a:cubicBezTo>
                  <a:pt x="0" y="100"/>
                  <a:pt x="8" y="85"/>
                  <a:pt x="19" y="79"/>
                </a:cubicBezTo>
                <a:cubicBezTo>
                  <a:pt x="144" y="7"/>
                  <a:pt x="144" y="7"/>
                  <a:pt x="144" y="7"/>
                </a:cubicBezTo>
                <a:cubicBezTo>
                  <a:pt x="155" y="0"/>
                  <a:pt x="173" y="0"/>
                  <a:pt x="184" y="7"/>
                </a:cubicBezTo>
                <a:cubicBezTo>
                  <a:pt x="309" y="79"/>
                  <a:pt x="309" y="79"/>
                  <a:pt x="309" y="79"/>
                </a:cubicBezTo>
                <a:cubicBezTo>
                  <a:pt x="320" y="85"/>
                  <a:pt x="328" y="100"/>
                  <a:pt x="328" y="113"/>
                </a:cubicBezTo>
                <a:lnTo>
                  <a:pt x="328" y="25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94"/>
          <p:cNvSpPr>
            <a:spLocks noEditPoints="1"/>
          </p:cNvSpPr>
          <p:nvPr/>
        </p:nvSpPr>
        <p:spPr bwMode="auto">
          <a:xfrm>
            <a:off x="7053263" y="1781175"/>
            <a:ext cx="1460500" cy="2546350"/>
          </a:xfrm>
          <a:custGeom>
            <a:avLst/>
            <a:gdLst>
              <a:gd name="T0" fmla="*/ 230 w 460"/>
              <a:gd name="T1" fmla="*/ 802 h 802"/>
              <a:gd name="T2" fmla="*/ 188 w 460"/>
              <a:gd name="T3" fmla="*/ 792 h 802"/>
              <a:gd name="T4" fmla="*/ 42 w 460"/>
              <a:gd name="T5" fmla="*/ 708 h 802"/>
              <a:gd name="T6" fmla="*/ 0 w 460"/>
              <a:gd name="T7" fmla="*/ 634 h 802"/>
              <a:gd name="T8" fmla="*/ 0 w 460"/>
              <a:gd name="T9" fmla="*/ 167 h 802"/>
              <a:gd name="T10" fmla="*/ 42 w 460"/>
              <a:gd name="T11" fmla="*/ 94 h 802"/>
              <a:gd name="T12" fmla="*/ 188 w 460"/>
              <a:gd name="T13" fmla="*/ 10 h 802"/>
              <a:gd name="T14" fmla="*/ 230 w 460"/>
              <a:gd name="T15" fmla="*/ 0 h 802"/>
              <a:gd name="T16" fmla="*/ 272 w 460"/>
              <a:gd name="T17" fmla="*/ 10 h 802"/>
              <a:gd name="T18" fmla="*/ 418 w 460"/>
              <a:gd name="T19" fmla="*/ 94 h 802"/>
              <a:gd name="T20" fmla="*/ 460 w 460"/>
              <a:gd name="T21" fmla="*/ 167 h 802"/>
              <a:gd name="T22" fmla="*/ 460 w 460"/>
              <a:gd name="T23" fmla="*/ 634 h 802"/>
              <a:gd name="T24" fmla="*/ 418 w 460"/>
              <a:gd name="T25" fmla="*/ 708 h 802"/>
              <a:gd name="T26" fmla="*/ 272 w 460"/>
              <a:gd name="T27" fmla="*/ 792 h 802"/>
              <a:gd name="T28" fmla="*/ 230 w 460"/>
              <a:gd name="T29" fmla="*/ 802 h 802"/>
              <a:gd name="T30" fmla="*/ 230 w 460"/>
              <a:gd name="T31" fmla="*/ 12 h 802"/>
              <a:gd name="T32" fmla="*/ 194 w 460"/>
              <a:gd name="T33" fmla="*/ 20 h 802"/>
              <a:gd name="T34" fmla="*/ 48 w 460"/>
              <a:gd name="T35" fmla="*/ 104 h 802"/>
              <a:gd name="T36" fmla="*/ 12 w 460"/>
              <a:gd name="T37" fmla="*/ 167 h 802"/>
              <a:gd name="T38" fmla="*/ 12 w 460"/>
              <a:gd name="T39" fmla="*/ 634 h 802"/>
              <a:gd name="T40" fmla="*/ 48 w 460"/>
              <a:gd name="T41" fmla="*/ 697 h 802"/>
              <a:gd name="T42" fmla="*/ 194 w 460"/>
              <a:gd name="T43" fmla="*/ 781 h 802"/>
              <a:gd name="T44" fmla="*/ 230 w 460"/>
              <a:gd name="T45" fmla="*/ 790 h 802"/>
              <a:gd name="T46" fmla="*/ 266 w 460"/>
              <a:gd name="T47" fmla="*/ 781 h 802"/>
              <a:gd name="T48" fmla="*/ 412 w 460"/>
              <a:gd name="T49" fmla="*/ 697 h 802"/>
              <a:gd name="T50" fmla="*/ 448 w 460"/>
              <a:gd name="T51" fmla="*/ 634 h 802"/>
              <a:gd name="T52" fmla="*/ 448 w 460"/>
              <a:gd name="T53" fmla="*/ 167 h 802"/>
              <a:gd name="T54" fmla="*/ 412 w 460"/>
              <a:gd name="T55" fmla="*/ 104 h 802"/>
              <a:gd name="T56" fmla="*/ 266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8" y="792"/>
                </a:cubicBezTo>
                <a:cubicBezTo>
                  <a:pt x="42" y="708"/>
                  <a:pt x="42" y="708"/>
                  <a:pt x="42" y="708"/>
                </a:cubicBezTo>
                <a:cubicBezTo>
                  <a:pt x="19" y="694"/>
                  <a:pt x="0" y="661"/>
                  <a:pt x="0" y="634"/>
                </a:cubicBezTo>
                <a:cubicBezTo>
                  <a:pt x="0" y="167"/>
                  <a:pt x="0" y="167"/>
                  <a:pt x="0" y="167"/>
                </a:cubicBezTo>
                <a:cubicBezTo>
                  <a:pt x="0" y="140"/>
                  <a:pt x="19" y="107"/>
                  <a:pt x="42" y="94"/>
                </a:cubicBezTo>
                <a:cubicBezTo>
                  <a:pt x="188" y="10"/>
                  <a:pt x="188" y="10"/>
                  <a:pt x="188" y="10"/>
                </a:cubicBezTo>
                <a:cubicBezTo>
                  <a:pt x="199" y="4"/>
                  <a:pt x="214" y="0"/>
                  <a:pt x="230" y="0"/>
                </a:cubicBezTo>
                <a:cubicBezTo>
                  <a:pt x="246" y="0"/>
                  <a:pt x="261" y="4"/>
                  <a:pt x="272" y="10"/>
                </a:cubicBezTo>
                <a:cubicBezTo>
                  <a:pt x="418" y="94"/>
                  <a:pt x="418" y="94"/>
                  <a:pt x="418" y="94"/>
                </a:cubicBezTo>
                <a:cubicBezTo>
                  <a:pt x="441" y="107"/>
                  <a:pt x="460" y="140"/>
                  <a:pt x="460" y="167"/>
                </a:cubicBezTo>
                <a:cubicBezTo>
                  <a:pt x="460" y="634"/>
                  <a:pt x="460" y="634"/>
                  <a:pt x="460" y="634"/>
                </a:cubicBezTo>
                <a:cubicBezTo>
                  <a:pt x="460" y="661"/>
                  <a:pt x="441" y="694"/>
                  <a:pt x="418" y="708"/>
                </a:cubicBezTo>
                <a:cubicBezTo>
                  <a:pt x="272" y="792"/>
                  <a:pt x="272" y="792"/>
                  <a:pt x="272" y="792"/>
                </a:cubicBezTo>
                <a:cubicBezTo>
                  <a:pt x="261" y="798"/>
                  <a:pt x="246" y="802"/>
                  <a:pt x="230" y="802"/>
                </a:cubicBezTo>
                <a:close/>
                <a:moveTo>
                  <a:pt x="230" y="12"/>
                </a:moveTo>
                <a:cubicBezTo>
                  <a:pt x="216" y="12"/>
                  <a:pt x="203" y="15"/>
                  <a:pt x="194" y="20"/>
                </a:cubicBezTo>
                <a:cubicBezTo>
                  <a:pt x="48" y="104"/>
                  <a:pt x="48" y="104"/>
                  <a:pt x="48" y="104"/>
                </a:cubicBezTo>
                <a:cubicBezTo>
                  <a:pt x="29" y="116"/>
                  <a:pt x="12" y="145"/>
                  <a:pt x="12" y="167"/>
                </a:cubicBezTo>
                <a:cubicBezTo>
                  <a:pt x="12" y="634"/>
                  <a:pt x="12" y="634"/>
                  <a:pt x="12" y="634"/>
                </a:cubicBezTo>
                <a:cubicBezTo>
                  <a:pt x="12" y="657"/>
                  <a:pt x="29" y="686"/>
                  <a:pt x="48" y="697"/>
                </a:cubicBezTo>
                <a:cubicBezTo>
                  <a:pt x="194" y="781"/>
                  <a:pt x="194" y="781"/>
                  <a:pt x="194" y="781"/>
                </a:cubicBezTo>
                <a:cubicBezTo>
                  <a:pt x="203" y="787"/>
                  <a:pt x="216" y="790"/>
                  <a:pt x="230" y="790"/>
                </a:cubicBezTo>
                <a:cubicBezTo>
                  <a:pt x="244" y="790"/>
                  <a:pt x="257" y="787"/>
                  <a:pt x="266" y="781"/>
                </a:cubicBezTo>
                <a:cubicBezTo>
                  <a:pt x="412" y="697"/>
                  <a:pt x="412" y="697"/>
                  <a:pt x="412" y="697"/>
                </a:cubicBezTo>
                <a:cubicBezTo>
                  <a:pt x="431" y="686"/>
                  <a:pt x="448" y="657"/>
                  <a:pt x="448" y="634"/>
                </a:cubicBezTo>
                <a:cubicBezTo>
                  <a:pt x="448" y="167"/>
                  <a:pt x="448" y="167"/>
                  <a:pt x="448" y="167"/>
                </a:cubicBezTo>
                <a:cubicBezTo>
                  <a:pt x="448" y="145"/>
                  <a:pt x="431" y="116"/>
                  <a:pt x="412" y="104"/>
                </a:cubicBezTo>
                <a:cubicBezTo>
                  <a:pt x="266" y="20"/>
                  <a:pt x="266" y="20"/>
                  <a:pt x="266" y="20"/>
                </a:cubicBezTo>
                <a:cubicBezTo>
                  <a:pt x="257" y="15"/>
                  <a:pt x="244" y="12"/>
                  <a:pt x="23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smtClean="0"/>
              <a:t>Step 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17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47" name="Group 46"/>
          <p:cNvGrpSpPr/>
          <p:nvPr/>
        </p:nvGrpSpPr>
        <p:grpSpPr>
          <a:xfrm>
            <a:off x="649288" y="4555606"/>
            <a:ext cx="1422400" cy="1305306"/>
            <a:chOff x="649288" y="4555606"/>
            <a:chExt cx="1422400" cy="1305306"/>
          </a:xfrm>
        </p:grpSpPr>
        <p:sp>
          <p:nvSpPr>
            <p:cNvPr id="13" name="TextBox 12"/>
            <p:cNvSpPr txBox="1">
              <a:spLocks/>
            </p:cNvSpPr>
            <p:nvPr/>
          </p:nvSpPr>
          <p:spPr>
            <a:xfrm>
              <a:off x="649288" y="4978939"/>
              <a:ext cx="1422400" cy="881973"/>
            </a:xfrm>
            <a:prstGeom prst="rect">
              <a:avLst/>
            </a:prstGeom>
            <a:noFill/>
          </p:spPr>
          <p:txBody>
            <a:bodyPr wrap="square" lIns="0" tIns="0" rIns="0" bIns="0" rtlCol="0">
              <a:spAutoFit/>
            </a:bodyPr>
            <a:lstStyle/>
            <a:p>
              <a:pPr algn="ct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cxnSp>
          <p:nvCxnSpPr>
            <p:cNvPr id="14" name="Straight Connector 13"/>
            <p:cNvCxnSpPr/>
            <p:nvPr/>
          </p:nvCxnSpPr>
          <p:spPr>
            <a:xfrm>
              <a:off x="1270488" y="4902738"/>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5" name="TextBox 14"/>
            <p:cNvSpPr txBox="1">
              <a:spLocks/>
            </p:cNvSpPr>
            <p:nvPr/>
          </p:nvSpPr>
          <p:spPr>
            <a:xfrm>
              <a:off x="649288" y="4555606"/>
              <a:ext cx="142240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46" name="Group 45"/>
          <p:cNvGrpSpPr/>
          <p:nvPr/>
        </p:nvGrpSpPr>
        <p:grpSpPr>
          <a:xfrm>
            <a:off x="2790296" y="4555606"/>
            <a:ext cx="1422400" cy="1305306"/>
            <a:chOff x="2790296" y="4555606"/>
            <a:chExt cx="1422400" cy="1305306"/>
          </a:xfrm>
        </p:grpSpPr>
        <p:sp>
          <p:nvSpPr>
            <p:cNvPr id="22" name="TextBox 21"/>
            <p:cNvSpPr txBox="1">
              <a:spLocks/>
            </p:cNvSpPr>
            <p:nvPr/>
          </p:nvSpPr>
          <p:spPr>
            <a:xfrm>
              <a:off x="2790296" y="4978939"/>
              <a:ext cx="1422400" cy="881973"/>
            </a:xfrm>
            <a:prstGeom prst="rect">
              <a:avLst/>
            </a:prstGeom>
            <a:noFill/>
          </p:spPr>
          <p:txBody>
            <a:bodyPr wrap="square" lIns="0" tIns="0" rIns="0" bIns="0" rtlCol="0">
              <a:spAutoFit/>
            </a:bodyPr>
            <a:lstStyle/>
            <a:p>
              <a:pPr algn="ct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cxnSp>
          <p:nvCxnSpPr>
            <p:cNvPr id="23" name="Straight Connector 22"/>
            <p:cNvCxnSpPr/>
            <p:nvPr/>
          </p:nvCxnSpPr>
          <p:spPr>
            <a:xfrm>
              <a:off x="3411496" y="4902738"/>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Box 23"/>
            <p:cNvSpPr txBox="1">
              <a:spLocks/>
            </p:cNvSpPr>
            <p:nvPr/>
          </p:nvSpPr>
          <p:spPr>
            <a:xfrm>
              <a:off x="2790296" y="4555606"/>
              <a:ext cx="142240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45" name="Group 44"/>
          <p:cNvGrpSpPr/>
          <p:nvPr/>
        </p:nvGrpSpPr>
        <p:grpSpPr>
          <a:xfrm>
            <a:off x="4931304" y="4555606"/>
            <a:ext cx="1422400" cy="1305306"/>
            <a:chOff x="4931304" y="4555606"/>
            <a:chExt cx="1422400" cy="1305306"/>
          </a:xfrm>
        </p:grpSpPr>
        <p:sp>
          <p:nvSpPr>
            <p:cNvPr id="31" name="TextBox 30"/>
            <p:cNvSpPr txBox="1">
              <a:spLocks/>
            </p:cNvSpPr>
            <p:nvPr/>
          </p:nvSpPr>
          <p:spPr>
            <a:xfrm>
              <a:off x="4931304" y="4978939"/>
              <a:ext cx="1422400" cy="881973"/>
            </a:xfrm>
            <a:prstGeom prst="rect">
              <a:avLst/>
            </a:prstGeom>
            <a:noFill/>
          </p:spPr>
          <p:txBody>
            <a:bodyPr wrap="square" lIns="0" tIns="0" rIns="0" bIns="0" rtlCol="0">
              <a:spAutoFit/>
            </a:bodyPr>
            <a:lstStyle/>
            <a:p>
              <a:pPr algn="ct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cxnSp>
          <p:nvCxnSpPr>
            <p:cNvPr id="32" name="Straight Connector 31"/>
            <p:cNvCxnSpPr/>
            <p:nvPr/>
          </p:nvCxnSpPr>
          <p:spPr>
            <a:xfrm>
              <a:off x="5552504" y="49027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Box 32"/>
            <p:cNvSpPr txBox="1">
              <a:spLocks/>
            </p:cNvSpPr>
            <p:nvPr/>
          </p:nvSpPr>
          <p:spPr>
            <a:xfrm>
              <a:off x="4931304" y="4555606"/>
              <a:ext cx="142240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7" name="Group 6"/>
          <p:cNvGrpSpPr/>
          <p:nvPr/>
        </p:nvGrpSpPr>
        <p:grpSpPr>
          <a:xfrm>
            <a:off x="775766" y="2060462"/>
            <a:ext cx="1171568" cy="1947681"/>
            <a:chOff x="775766" y="2077823"/>
            <a:chExt cx="1171568" cy="1947681"/>
          </a:xfrm>
        </p:grpSpPr>
        <p:sp>
          <p:nvSpPr>
            <p:cNvPr id="8" name="TextBox 7"/>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mtClean="0">
                  <a:solidFill>
                    <a:schemeClr val="accent1"/>
                  </a:solidFill>
                </a:rPr>
                <a:t>Insert</a:t>
              </a:r>
            </a:p>
            <a:p>
              <a:pPr algn="ctr"/>
              <a:r>
                <a:rPr lang="en-US" sz="1600" b="1" smtClean="0">
                  <a:solidFill>
                    <a:schemeClr val="accent1"/>
                  </a:solidFill>
                </a:rPr>
                <a:t>Your Text</a:t>
              </a:r>
            </a:p>
            <a:p>
              <a:pPr algn="ctr"/>
              <a:r>
                <a:rPr lang="en-US" sz="1600" b="1" smtClean="0">
                  <a:solidFill>
                    <a:schemeClr val="accent1"/>
                  </a:solidFill>
                </a:rPr>
                <a:t>Here</a:t>
              </a:r>
              <a:endParaRPr lang="en-US" sz="1600" b="1">
                <a:solidFill>
                  <a:schemeClr val="accent1"/>
                </a:solidFill>
              </a:endParaRPr>
            </a:p>
          </p:txBody>
        </p:sp>
        <p:grpSp>
          <p:nvGrpSpPr>
            <p:cNvPr id="9" name="Group 8"/>
            <p:cNvGrpSpPr/>
            <p:nvPr/>
          </p:nvGrpSpPr>
          <p:grpSpPr>
            <a:xfrm>
              <a:off x="775766" y="2077823"/>
              <a:ext cx="1171568" cy="906621"/>
              <a:chOff x="775766" y="2077823"/>
              <a:chExt cx="1171568" cy="906621"/>
            </a:xfrm>
          </p:grpSpPr>
          <p:sp>
            <p:nvSpPr>
              <p:cNvPr id="10" name="TextBox 9"/>
              <p:cNvSpPr txBox="1">
                <a:spLocks/>
              </p:cNvSpPr>
              <p:nvPr/>
            </p:nvSpPr>
            <p:spPr>
              <a:xfrm>
                <a:off x="775766" y="2738223"/>
                <a:ext cx="1171568" cy="246221"/>
              </a:xfrm>
              <a:prstGeom prst="rect">
                <a:avLst/>
              </a:prstGeom>
              <a:noFill/>
            </p:spPr>
            <p:txBody>
              <a:bodyPr wrap="square" lIns="0" tIns="0" rIns="0" bIns="0" rtlCol="0">
                <a:spAutoFit/>
              </a:bodyPr>
              <a:lstStyle/>
              <a:p>
                <a:pPr algn="ctr"/>
                <a:r>
                  <a:rPr lang="en-US" sz="1600" b="1" smtClean="0">
                    <a:solidFill>
                      <a:schemeClr val="tx2"/>
                    </a:solidFill>
                  </a:rPr>
                  <a:t>STEP</a:t>
                </a:r>
                <a:endParaRPr lang="en-US" sz="1600" b="1">
                  <a:solidFill>
                    <a:schemeClr val="tx2"/>
                  </a:solidFill>
                </a:endParaRPr>
              </a:p>
            </p:txBody>
          </p:sp>
          <p:sp>
            <p:nvSpPr>
              <p:cNvPr id="11" name="TextBox 10"/>
              <p:cNvSpPr txBox="1">
                <a:spLocks/>
              </p:cNvSpPr>
              <p:nvPr/>
            </p:nvSpPr>
            <p:spPr>
              <a:xfrm>
                <a:off x="775766" y="2077823"/>
                <a:ext cx="1171568" cy="692497"/>
              </a:xfrm>
              <a:prstGeom prst="rect">
                <a:avLst/>
              </a:prstGeom>
              <a:noFill/>
            </p:spPr>
            <p:txBody>
              <a:bodyPr wrap="square" lIns="0" tIns="0" rIns="0" bIns="0" rtlCol="0">
                <a:spAutoFit/>
              </a:bodyPr>
              <a:lstStyle/>
              <a:p>
                <a:pPr algn="ctr"/>
                <a:r>
                  <a:rPr lang="en-US" sz="4500" b="1" smtClean="0">
                    <a:solidFill>
                      <a:schemeClr val="tx2"/>
                    </a:solidFill>
                  </a:rPr>
                  <a:t>1</a:t>
                </a:r>
                <a:endParaRPr lang="en-US" sz="4500" b="1">
                  <a:solidFill>
                    <a:schemeClr val="tx2"/>
                  </a:solidFill>
                </a:endParaRPr>
              </a:p>
            </p:txBody>
          </p:sp>
        </p:grpSp>
      </p:grpSp>
      <p:grpSp>
        <p:nvGrpSpPr>
          <p:cNvPr id="16" name="Group 15"/>
          <p:cNvGrpSpPr/>
          <p:nvPr/>
        </p:nvGrpSpPr>
        <p:grpSpPr>
          <a:xfrm>
            <a:off x="2916421" y="2060462"/>
            <a:ext cx="1171568" cy="1947681"/>
            <a:chOff x="775766" y="2077823"/>
            <a:chExt cx="1171568" cy="1947681"/>
          </a:xfrm>
        </p:grpSpPr>
        <p:sp>
          <p:nvSpPr>
            <p:cNvPr id="17" name="TextBox 16"/>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mtClean="0">
                  <a:solidFill>
                    <a:schemeClr val="accent2"/>
                  </a:solidFill>
                </a:rPr>
                <a:t>Insert</a:t>
              </a:r>
            </a:p>
            <a:p>
              <a:pPr algn="ctr"/>
              <a:r>
                <a:rPr lang="en-US" sz="1600" b="1" smtClean="0">
                  <a:solidFill>
                    <a:schemeClr val="accent2"/>
                  </a:solidFill>
                </a:rPr>
                <a:t>Your Text</a:t>
              </a:r>
            </a:p>
            <a:p>
              <a:pPr algn="ctr"/>
              <a:r>
                <a:rPr lang="en-US" sz="1600" b="1" smtClean="0">
                  <a:solidFill>
                    <a:schemeClr val="accent2"/>
                  </a:solidFill>
                </a:rPr>
                <a:t>Here</a:t>
              </a:r>
              <a:endParaRPr lang="en-US" sz="1600" b="1">
                <a:solidFill>
                  <a:schemeClr val="accent2"/>
                </a:solidFill>
              </a:endParaRPr>
            </a:p>
          </p:txBody>
        </p:sp>
        <p:grpSp>
          <p:nvGrpSpPr>
            <p:cNvPr id="18" name="Group 17"/>
            <p:cNvGrpSpPr/>
            <p:nvPr/>
          </p:nvGrpSpPr>
          <p:grpSpPr>
            <a:xfrm>
              <a:off x="775766" y="2077823"/>
              <a:ext cx="1171568" cy="906621"/>
              <a:chOff x="775766" y="2077823"/>
              <a:chExt cx="1171568" cy="906621"/>
            </a:xfrm>
          </p:grpSpPr>
          <p:sp>
            <p:nvSpPr>
              <p:cNvPr id="19" name="TextBox 18"/>
              <p:cNvSpPr txBox="1">
                <a:spLocks/>
              </p:cNvSpPr>
              <p:nvPr/>
            </p:nvSpPr>
            <p:spPr>
              <a:xfrm>
                <a:off x="775766" y="2738223"/>
                <a:ext cx="1171568" cy="246221"/>
              </a:xfrm>
              <a:prstGeom prst="rect">
                <a:avLst/>
              </a:prstGeom>
              <a:noFill/>
            </p:spPr>
            <p:txBody>
              <a:bodyPr wrap="square" lIns="0" tIns="0" rIns="0" bIns="0" rtlCol="0">
                <a:spAutoFit/>
              </a:bodyPr>
              <a:lstStyle/>
              <a:p>
                <a:pPr algn="ctr"/>
                <a:r>
                  <a:rPr lang="en-US" sz="1600" b="1" smtClean="0">
                    <a:solidFill>
                      <a:schemeClr val="tx2"/>
                    </a:solidFill>
                  </a:rPr>
                  <a:t>STEP</a:t>
                </a:r>
                <a:endParaRPr lang="en-US" sz="1600" b="1">
                  <a:solidFill>
                    <a:schemeClr val="tx2"/>
                  </a:solidFill>
                </a:endParaRPr>
              </a:p>
            </p:txBody>
          </p:sp>
          <p:sp>
            <p:nvSpPr>
              <p:cNvPr id="20" name="TextBox 19"/>
              <p:cNvSpPr txBox="1">
                <a:spLocks/>
              </p:cNvSpPr>
              <p:nvPr/>
            </p:nvSpPr>
            <p:spPr>
              <a:xfrm>
                <a:off x="775766" y="2077823"/>
                <a:ext cx="1171568" cy="692497"/>
              </a:xfrm>
              <a:prstGeom prst="rect">
                <a:avLst/>
              </a:prstGeom>
              <a:noFill/>
            </p:spPr>
            <p:txBody>
              <a:bodyPr wrap="square" lIns="0" tIns="0" rIns="0" bIns="0" rtlCol="0">
                <a:spAutoFit/>
              </a:bodyPr>
              <a:lstStyle/>
              <a:p>
                <a:pPr algn="ctr"/>
                <a:r>
                  <a:rPr lang="en-US" sz="4500" b="1" smtClean="0">
                    <a:solidFill>
                      <a:schemeClr val="tx2"/>
                    </a:solidFill>
                  </a:rPr>
                  <a:t>2</a:t>
                </a:r>
                <a:endParaRPr lang="en-US" sz="4500" b="1">
                  <a:solidFill>
                    <a:schemeClr val="tx2"/>
                  </a:solidFill>
                </a:endParaRPr>
              </a:p>
            </p:txBody>
          </p:sp>
        </p:grpSp>
      </p:grpSp>
      <p:grpSp>
        <p:nvGrpSpPr>
          <p:cNvPr id="25" name="Group 24"/>
          <p:cNvGrpSpPr/>
          <p:nvPr/>
        </p:nvGrpSpPr>
        <p:grpSpPr>
          <a:xfrm>
            <a:off x="5057076" y="2060462"/>
            <a:ext cx="1171568" cy="1947681"/>
            <a:chOff x="775766" y="2077823"/>
            <a:chExt cx="1171568" cy="1947681"/>
          </a:xfrm>
        </p:grpSpPr>
        <p:sp>
          <p:nvSpPr>
            <p:cNvPr id="26" name="TextBox 25"/>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mtClean="0">
                  <a:solidFill>
                    <a:schemeClr val="accent3"/>
                  </a:solidFill>
                </a:rPr>
                <a:t>Insert</a:t>
              </a:r>
            </a:p>
            <a:p>
              <a:pPr algn="ctr"/>
              <a:r>
                <a:rPr lang="en-US" sz="1600" b="1" smtClean="0">
                  <a:solidFill>
                    <a:schemeClr val="accent3"/>
                  </a:solidFill>
                </a:rPr>
                <a:t>Your Text</a:t>
              </a:r>
            </a:p>
            <a:p>
              <a:pPr algn="ctr"/>
              <a:r>
                <a:rPr lang="en-US" sz="1600" b="1" smtClean="0">
                  <a:solidFill>
                    <a:schemeClr val="accent3"/>
                  </a:solidFill>
                </a:rPr>
                <a:t>Here</a:t>
              </a:r>
              <a:endParaRPr lang="en-US" sz="1600" b="1">
                <a:solidFill>
                  <a:schemeClr val="accent3"/>
                </a:solidFill>
              </a:endParaRPr>
            </a:p>
          </p:txBody>
        </p:sp>
        <p:grpSp>
          <p:nvGrpSpPr>
            <p:cNvPr id="27" name="Group 26"/>
            <p:cNvGrpSpPr/>
            <p:nvPr/>
          </p:nvGrpSpPr>
          <p:grpSpPr>
            <a:xfrm>
              <a:off x="775766" y="2077823"/>
              <a:ext cx="1171568" cy="906621"/>
              <a:chOff x="775766" y="2077823"/>
              <a:chExt cx="1171568" cy="906621"/>
            </a:xfrm>
          </p:grpSpPr>
          <p:sp>
            <p:nvSpPr>
              <p:cNvPr id="28" name="TextBox 27"/>
              <p:cNvSpPr txBox="1">
                <a:spLocks/>
              </p:cNvSpPr>
              <p:nvPr/>
            </p:nvSpPr>
            <p:spPr>
              <a:xfrm>
                <a:off x="775766" y="2738223"/>
                <a:ext cx="1171568" cy="246221"/>
              </a:xfrm>
              <a:prstGeom prst="rect">
                <a:avLst/>
              </a:prstGeom>
              <a:noFill/>
            </p:spPr>
            <p:txBody>
              <a:bodyPr wrap="square" lIns="0" tIns="0" rIns="0" bIns="0" rtlCol="0">
                <a:spAutoFit/>
              </a:bodyPr>
              <a:lstStyle/>
              <a:p>
                <a:pPr algn="ctr"/>
                <a:r>
                  <a:rPr lang="en-US" sz="1600" b="1" smtClean="0">
                    <a:solidFill>
                      <a:schemeClr val="tx2"/>
                    </a:solidFill>
                  </a:rPr>
                  <a:t>STEP</a:t>
                </a:r>
                <a:endParaRPr lang="en-US" sz="1600" b="1">
                  <a:solidFill>
                    <a:schemeClr val="tx2"/>
                  </a:solidFill>
                </a:endParaRPr>
              </a:p>
            </p:txBody>
          </p:sp>
          <p:sp>
            <p:nvSpPr>
              <p:cNvPr id="29" name="TextBox 28"/>
              <p:cNvSpPr txBox="1">
                <a:spLocks/>
              </p:cNvSpPr>
              <p:nvPr/>
            </p:nvSpPr>
            <p:spPr>
              <a:xfrm>
                <a:off x="775766" y="2077823"/>
                <a:ext cx="1171568" cy="692497"/>
              </a:xfrm>
              <a:prstGeom prst="rect">
                <a:avLst/>
              </a:prstGeom>
              <a:noFill/>
            </p:spPr>
            <p:txBody>
              <a:bodyPr wrap="square" lIns="0" tIns="0" rIns="0" bIns="0" rtlCol="0">
                <a:spAutoFit/>
              </a:bodyPr>
              <a:lstStyle/>
              <a:p>
                <a:pPr algn="ctr"/>
                <a:r>
                  <a:rPr lang="en-US" sz="4500" b="1" smtClean="0">
                    <a:solidFill>
                      <a:schemeClr val="tx2"/>
                    </a:solidFill>
                  </a:rPr>
                  <a:t>3</a:t>
                </a:r>
                <a:endParaRPr lang="en-US" sz="4500" b="1">
                  <a:solidFill>
                    <a:schemeClr val="tx2"/>
                  </a:solidFill>
                </a:endParaRPr>
              </a:p>
            </p:txBody>
          </p:sp>
        </p:grpSp>
      </p:grpSp>
      <p:grpSp>
        <p:nvGrpSpPr>
          <p:cNvPr id="34" name="Group 33"/>
          <p:cNvGrpSpPr/>
          <p:nvPr/>
        </p:nvGrpSpPr>
        <p:grpSpPr>
          <a:xfrm>
            <a:off x="7197730" y="2060462"/>
            <a:ext cx="1171568" cy="1947681"/>
            <a:chOff x="775766" y="2077823"/>
            <a:chExt cx="1171568" cy="1947681"/>
          </a:xfrm>
        </p:grpSpPr>
        <p:sp>
          <p:nvSpPr>
            <p:cNvPr id="35" name="TextBox 34"/>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mtClean="0">
                  <a:solidFill>
                    <a:schemeClr val="accent4"/>
                  </a:solidFill>
                </a:rPr>
                <a:t>Insert</a:t>
              </a:r>
            </a:p>
            <a:p>
              <a:pPr algn="ctr"/>
              <a:r>
                <a:rPr lang="en-US" sz="1600" b="1" smtClean="0">
                  <a:solidFill>
                    <a:schemeClr val="accent4"/>
                  </a:solidFill>
                </a:rPr>
                <a:t>Your Text</a:t>
              </a:r>
            </a:p>
            <a:p>
              <a:pPr algn="ctr"/>
              <a:r>
                <a:rPr lang="en-US" sz="1600" b="1" smtClean="0">
                  <a:solidFill>
                    <a:schemeClr val="accent4"/>
                  </a:solidFill>
                </a:rPr>
                <a:t>Here</a:t>
              </a:r>
              <a:endParaRPr lang="en-US" sz="1600" b="1">
                <a:solidFill>
                  <a:schemeClr val="accent4"/>
                </a:solidFill>
              </a:endParaRPr>
            </a:p>
          </p:txBody>
        </p:sp>
        <p:grpSp>
          <p:nvGrpSpPr>
            <p:cNvPr id="36" name="Group 35"/>
            <p:cNvGrpSpPr/>
            <p:nvPr/>
          </p:nvGrpSpPr>
          <p:grpSpPr>
            <a:xfrm>
              <a:off x="775766" y="2077823"/>
              <a:ext cx="1171568" cy="906621"/>
              <a:chOff x="775766" y="2077823"/>
              <a:chExt cx="1171568" cy="906621"/>
            </a:xfrm>
          </p:grpSpPr>
          <p:sp>
            <p:nvSpPr>
              <p:cNvPr id="37" name="TextBox 36"/>
              <p:cNvSpPr txBox="1">
                <a:spLocks/>
              </p:cNvSpPr>
              <p:nvPr/>
            </p:nvSpPr>
            <p:spPr>
              <a:xfrm>
                <a:off x="775766" y="2738223"/>
                <a:ext cx="1171568" cy="246221"/>
              </a:xfrm>
              <a:prstGeom prst="rect">
                <a:avLst/>
              </a:prstGeom>
              <a:noFill/>
            </p:spPr>
            <p:txBody>
              <a:bodyPr wrap="square" lIns="0" tIns="0" rIns="0" bIns="0" rtlCol="0">
                <a:spAutoFit/>
              </a:bodyPr>
              <a:lstStyle/>
              <a:p>
                <a:pPr algn="ctr"/>
                <a:r>
                  <a:rPr lang="en-US" sz="1600" b="1" smtClean="0">
                    <a:solidFill>
                      <a:schemeClr val="tx2"/>
                    </a:solidFill>
                  </a:rPr>
                  <a:t>STEP</a:t>
                </a:r>
                <a:endParaRPr lang="en-US" sz="1600" b="1">
                  <a:solidFill>
                    <a:schemeClr val="tx2"/>
                  </a:solidFill>
                </a:endParaRPr>
              </a:p>
            </p:txBody>
          </p:sp>
          <p:sp>
            <p:nvSpPr>
              <p:cNvPr id="38" name="TextBox 37"/>
              <p:cNvSpPr txBox="1">
                <a:spLocks/>
              </p:cNvSpPr>
              <p:nvPr/>
            </p:nvSpPr>
            <p:spPr>
              <a:xfrm>
                <a:off x="775766" y="2077823"/>
                <a:ext cx="1171568" cy="692497"/>
              </a:xfrm>
              <a:prstGeom prst="rect">
                <a:avLst/>
              </a:prstGeom>
              <a:noFill/>
            </p:spPr>
            <p:txBody>
              <a:bodyPr wrap="square" lIns="0" tIns="0" rIns="0" bIns="0" rtlCol="0">
                <a:spAutoFit/>
              </a:bodyPr>
              <a:lstStyle/>
              <a:p>
                <a:pPr algn="ctr"/>
                <a:r>
                  <a:rPr lang="en-US" sz="4500" b="1" smtClean="0">
                    <a:solidFill>
                      <a:schemeClr val="tx2"/>
                    </a:solidFill>
                  </a:rPr>
                  <a:t>4</a:t>
                </a:r>
                <a:endParaRPr lang="en-US" sz="4500" b="1">
                  <a:solidFill>
                    <a:schemeClr val="tx2"/>
                  </a:solidFill>
                </a:endParaRPr>
              </a:p>
            </p:txBody>
          </p:sp>
        </p:grpSp>
      </p:grpSp>
      <p:grpSp>
        <p:nvGrpSpPr>
          <p:cNvPr id="44" name="Group 43"/>
          <p:cNvGrpSpPr/>
          <p:nvPr/>
        </p:nvGrpSpPr>
        <p:grpSpPr>
          <a:xfrm>
            <a:off x="7072313" y="4555606"/>
            <a:ext cx="1422400" cy="1305306"/>
            <a:chOff x="7072313" y="4555606"/>
            <a:chExt cx="1422400" cy="1305306"/>
          </a:xfrm>
        </p:grpSpPr>
        <p:sp>
          <p:nvSpPr>
            <p:cNvPr id="40" name="TextBox 39"/>
            <p:cNvSpPr txBox="1">
              <a:spLocks/>
            </p:cNvSpPr>
            <p:nvPr/>
          </p:nvSpPr>
          <p:spPr>
            <a:xfrm>
              <a:off x="7072313" y="4978939"/>
              <a:ext cx="1422400" cy="881973"/>
            </a:xfrm>
            <a:prstGeom prst="rect">
              <a:avLst/>
            </a:prstGeom>
            <a:noFill/>
          </p:spPr>
          <p:txBody>
            <a:bodyPr wrap="square" lIns="0" tIns="0" rIns="0" bIns="0" rtlCol="0">
              <a:spAutoFit/>
            </a:bodyPr>
            <a:lstStyle/>
            <a:p>
              <a:pPr algn="ct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cxnSp>
          <p:nvCxnSpPr>
            <p:cNvPr id="41" name="Straight Connector 40"/>
            <p:cNvCxnSpPr/>
            <p:nvPr/>
          </p:nvCxnSpPr>
          <p:spPr>
            <a:xfrm>
              <a:off x="7693513" y="4902738"/>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p:cNvSpPr>
            <p:nvPr/>
          </p:nvSpPr>
          <p:spPr>
            <a:xfrm>
              <a:off x="7072313" y="4555606"/>
              <a:ext cx="142240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Tree>
    <p:extLst>
      <p:ext uri="{BB962C8B-B14F-4D97-AF65-F5344CB8AC3E}">
        <p14:creationId xmlns:p14="http://schemas.microsoft.com/office/powerpoint/2010/main" val="2187846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655"/>
          <p:cNvSpPr>
            <a:spLocks/>
          </p:cNvSpPr>
          <p:nvPr/>
        </p:nvSpPr>
        <p:spPr bwMode="auto">
          <a:xfrm>
            <a:off x="1588" y="2730500"/>
            <a:ext cx="9140825" cy="2476500"/>
          </a:xfrm>
          <a:custGeom>
            <a:avLst/>
            <a:gdLst>
              <a:gd name="T0" fmla="*/ 2880 w 2880"/>
              <a:gd name="T1" fmla="*/ 780 h 780"/>
              <a:gd name="T2" fmla="*/ 374 w 2880"/>
              <a:gd name="T3" fmla="*/ 780 h 780"/>
              <a:gd name="T4" fmla="*/ 154 w 2880"/>
              <a:gd name="T5" fmla="*/ 560 h 780"/>
              <a:gd name="T6" fmla="*/ 374 w 2880"/>
              <a:gd name="T7" fmla="*/ 340 h 780"/>
              <a:gd name="T8" fmla="*/ 2506 w 2880"/>
              <a:gd name="T9" fmla="*/ 340 h 780"/>
              <a:gd name="T10" fmla="*/ 2626 w 2880"/>
              <a:gd name="T11" fmla="*/ 220 h 780"/>
              <a:gd name="T12" fmla="*/ 2506 w 2880"/>
              <a:gd name="T13" fmla="*/ 100 h 780"/>
              <a:gd name="T14" fmla="*/ 0 w 2880"/>
              <a:gd name="T15" fmla="*/ 100 h 780"/>
              <a:gd name="T16" fmla="*/ 0 w 2880"/>
              <a:gd name="T17" fmla="*/ 0 h 780"/>
              <a:gd name="T18" fmla="*/ 2506 w 2880"/>
              <a:gd name="T19" fmla="*/ 0 h 780"/>
              <a:gd name="T20" fmla="*/ 2726 w 2880"/>
              <a:gd name="T21" fmla="*/ 220 h 780"/>
              <a:gd name="T22" fmla="*/ 2506 w 2880"/>
              <a:gd name="T23" fmla="*/ 440 h 780"/>
              <a:gd name="T24" fmla="*/ 374 w 2880"/>
              <a:gd name="T25" fmla="*/ 440 h 780"/>
              <a:gd name="T26" fmla="*/ 254 w 2880"/>
              <a:gd name="T27" fmla="*/ 560 h 780"/>
              <a:gd name="T28" fmla="*/ 374 w 2880"/>
              <a:gd name="T29" fmla="*/ 680 h 780"/>
              <a:gd name="T30" fmla="*/ 2880 w 2880"/>
              <a:gd name="T31" fmla="*/ 680 h 780"/>
              <a:gd name="T32" fmla="*/ 2880 w 2880"/>
              <a:gd name="T33"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0" h="780">
                <a:moveTo>
                  <a:pt x="2880" y="780"/>
                </a:moveTo>
                <a:cubicBezTo>
                  <a:pt x="374" y="780"/>
                  <a:pt x="374" y="780"/>
                  <a:pt x="374" y="780"/>
                </a:cubicBezTo>
                <a:cubicBezTo>
                  <a:pt x="253" y="780"/>
                  <a:pt x="154" y="682"/>
                  <a:pt x="154" y="560"/>
                </a:cubicBezTo>
                <a:cubicBezTo>
                  <a:pt x="154" y="439"/>
                  <a:pt x="253" y="340"/>
                  <a:pt x="374" y="340"/>
                </a:cubicBezTo>
                <a:cubicBezTo>
                  <a:pt x="2506" y="340"/>
                  <a:pt x="2506" y="340"/>
                  <a:pt x="2506" y="340"/>
                </a:cubicBezTo>
                <a:cubicBezTo>
                  <a:pt x="2572" y="340"/>
                  <a:pt x="2626" y="286"/>
                  <a:pt x="2626" y="220"/>
                </a:cubicBezTo>
                <a:cubicBezTo>
                  <a:pt x="2626" y="154"/>
                  <a:pt x="2572" y="100"/>
                  <a:pt x="2506" y="100"/>
                </a:cubicBezTo>
                <a:cubicBezTo>
                  <a:pt x="0" y="100"/>
                  <a:pt x="0" y="100"/>
                  <a:pt x="0" y="100"/>
                </a:cubicBezTo>
                <a:cubicBezTo>
                  <a:pt x="0" y="0"/>
                  <a:pt x="0" y="0"/>
                  <a:pt x="0" y="0"/>
                </a:cubicBezTo>
                <a:cubicBezTo>
                  <a:pt x="2506" y="0"/>
                  <a:pt x="2506" y="0"/>
                  <a:pt x="2506" y="0"/>
                </a:cubicBezTo>
                <a:cubicBezTo>
                  <a:pt x="2627" y="0"/>
                  <a:pt x="2726" y="99"/>
                  <a:pt x="2726" y="220"/>
                </a:cubicBezTo>
                <a:cubicBezTo>
                  <a:pt x="2726" y="341"/>
                  <a:pt x="2627" y="440"/>
                  <a:pt x="2506" y="440"/>
                </a:cubicBezTo>
                <a:cubicBezTo>
                  <a:pt x="374" y="440"/>
                  <a:pt x="374" y="440"/>
                  <a:pt x="374" y="440"/>
                </a:cubicBezTo>
                <a:cubicBezTo>
                  <a:pt x="308" y="440"/>
                  <a:pt x="254" y="494"/>
                  <a:pt x="254" y="560"/>
                </a:cubicBezTo>
                <a:cubicBezTo>
                  <a:pt x="254" y="626"/>
                  <a:pt x="308" y="680"/>
                  <a:pt x="374" y="680"/>
                </a:cubicBezTo>
                <a:cubicBezTo>
                  <a:pt x="2880" y="680"/>
                  <a:pt x="2880" y="680"/>
                  <a:pt x="2880" y="680"/>
                </a:cubicBezTo>
                <a:cubicBezTo>
                  <a:pt x="2880" y="780"/>
                  <a:pt x="2880" y="780"/>
                  <a:pt x="2880" y="78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89"/>
          <p:cNvSpPr>
            <a:spLocks/>
          </p:cNvSpPr>
          <p:nvPr/>
        </p:nvSpPr>
        <p:spPr bwMode="auto">
          <a:xfrm>
            <a:off x="1588" y="2889250"/>
            <a:ext cx="8953500" cy="2159000"/>
          </a:xfrm>
          <a:custGeom>
            <a:avLst/>
            <a:gdLst>
              <a:gd name="T0" fmla="*/ 0 w 2821"/>
              <a:gd name="T1" fmla="*/ 0 h 680"/>
              <a:gd name="T2" fmla="*/ 2506 w 2821"/>
              <a:gd name="T3" fmla="*/ 0 h 680"/>
              <a:gd name="T4" fmla="*/ 2676 w 2821"/>
              <a:gd name="T5" fmla="*/ 170 h 680"/>
              <a:gd name="T6" fmla="*/ 2506 w 2821"/>
              <a:gd name="T7" fmla="*/ 340 h 680"/>
              <a:gd name="T8" fmla="*/ 374 w 2821"/>
              <a:gd name="T9" fmla="*/ 340 h 680"/>
              <a:gd name="T10" fmla="*/ 204 w 2821"/>
              <a:gd name="T11" fmla="*/ 510 h 680"/>
              <a:gd name="T12" fmla="*/ 374 w 2821"/>
              <a:gd name="T13" fmla="*/ 680 h 680"/>
              <a:gd name="T14" fmla="*/ 2821 w 2821"/>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21" h="680">
                <a:moveTo>
                  <a:pt x="0" y="0"/>
                </a:moveTo>
                <a:cubicBezTo>
                  <a:pt x="2506" y="0"/>
                  <a:pt x="2506" y="0"/>
                  <a:pt x="2506" y="0"/>
                </a:cubicBezTo>
                <a:cubicBezTo>
                  <a:pt x="2600" y="0"/>
                  <a:pt x="2676" y="76"/>
                  <a:pt x="2676" y="170"/>
                </a:cubicBezTo>
                <a:cubicBezTo>
                  <a:pt x="2676" y="264"/>
                  <a:pt x="2600" y="340"/>
                  <a:pt x="2506" y="340"/>
                </a:cubicBezTo>
                <a:cubicBezTo>
                  <a:pt x="374" y="340"/>
                  <a:pt x="374" y="340"/>
                  <a:pt x="374" y="340"/>
                </a:cubicBezTo>
                <a:cubicBezTo>
                  <a:pt x="280" y="340"/>
                  <a:pt x="204" y="416"/>
                  <a:pt x="204" y="510"/>
                </a:cubicBezTo>
                <a:cubicBezTo>
                  <a:pt x="204" y="604"/>
                  <a:pt x="280" y="680"/>
                  <a:pt x="374" y="680"/>
                </a:cubicBezTo>
                <a:cubicBezTo>
                  <a:pt x="2821" y="680"/>
                  <a:pt x="2821" y="680"/>
                  <a:pt x="2821" y="680"/>
                </a:cubicBezTo>
              </a:path>
            </a:pathLst>
          </a:custGeom>
          <a:noFill/>
          <a:ln w="12700" cap="flat">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660"/>
          <p:cNvSpPr>
            <a:spLocks noChangeArrowheads="1"/>
          </p:cNvSpPr>
          <p:nvPr/>
        </p:nvSpPr>
        <p:spPr bwMode="auto">
          <a:xfrm>
            <a:off x="2971801" y="3698875"/>
            <a:ext cx="3200400" cy="53975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smtClean="0"/>
              <a:t>Road 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18</a:t>
            </a:fld>
            <a:endParaRPr lang="en-US"/>
          </a:p>
        </p:txBody>
      </p:sp>
      <p:sp>
        <p:nvSpPr>
          <p:cNvPr id="5" name="Text Placeholder 4"/>
          <p:cNvSpPr>
            <a:spLocks noGrp="1"/>
          </p:cNvSpPr>
          <p:nvPr>
            <p:ph type="body" sz="quarter" idx="13"/>
          </p:nvPr>
        </p:nvSpPr>
        <p:spPr/>
        <p:txBody>
          <a:bodyPr/>
          <a:lstStyle/>
          <a:p>
            <a:r>
              <a:rPr lang="en-US" altLang="ko-KR" dirty="0"/>
              <a:t>A wonderful serenity has taken possession of my entire soul.</a:t>
            </a:r>
          </a:p>
        </p:txBody>
      </p:sp>
      <p:grpSp>
        <p:nvGrpSpPr>
          <p:cNvPr id="11" name="Group 10"/>
          <p:cNvGrpSpPr/>
          <p:nvPr/>
        </p:nvGrpSpPr>
        <p:grpSpPr>
          <a:xfrm>
            <a:off x="1158315" y="1780573"/>
            <a:ext cx="2009530" cy="766697"/>
            <a:chOff x="1158315" y="1780573"/>
            <a:chExt cx="2009530" cy="766697"/>
          </a:xfrm>
        </p:grpSpPr>
        <p:sp>
          <p:nvSpPr>
            <p:cNvPr id="8" name="TextBox 7"/>
            <p:cNvSpPr txBox="1"/>
            <p:nvPr/>
          </p:nvSpPr>
          <p:spPr>
            <a:xfrm>
              <a:off x="1158315" y="2203906"/>
              <a:ext cx="2009530" cy="343364"/>
            </a:xfrm>
            <a:prstGeom prst="rect">
              <a:avLst/>
            </a:prstGeom>
            <a:noFill/>
          </p:spPr>
          <p:txBody>
            <a:bodyPr wrap="square" lIns="0" tIns="0" rIns="0" bIns="0" rtlCol="0">
              <a:spAutoFit/>
            </a:bodyPr>
            <a:lstStyle/>
            <a:p>
              <a:pPr algn="ctr">
                <a:lnSpc>
                  <a:spcPts val="1400"/>
                </a:lnSpc>
              </a:pPr>
              <a:r>
                <a:rPr lang="fr-FR" sz="1000">
                  <a:solidFill>
                    <a:schemeClr val="bg2"/>
                  </a:solidFill>
                </a:rPr>
                <a:t> Cum sociis natoque penatibus et magnis dis parturient montes.</a:t>
              </a:r>
              <a:endParaRPr lang="en-US" sz="1000">
                <a:solidFill>
                  <a:schemeClr val="bg2"/>
                </a:solidFill>
              </a:endParaRPr>
            </a:p>
          </p:txBody>
        </p:sp>
        <p:cxnSp>
          <p:nvCxnSpPr>
            <p:cNvPr id="9" name="Straight Connector 8"/>
            <p:cNvCxnSpPr/>
            <p:nvPr/>
          </p:nvCxnSpPr>
          <p:spPr>
            <a:xfrm>
              <a:off x="2073080" y="211034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58315" y="1780573"/>
              <a:ext cx="200953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12" name="Group 11"/>
          <p:cNvGrpSpPr/>
          <p:nvPr/>
        </p:nvGrpSpPr>
        <p:grpSpPr>
          <a:xfrm>
            <a:off x="1158315" y="5380299"/>
            <a:ext cx="2009530" cy="766697"/>
            <a:chOff x="1158315" y="1780573"/>
            <a:chExt cx="2009530" cy="766697"/>
          </a:xfrm>
        </p:grpSpPr>
        <p:sp>
          <p:nvSpPr>
            <p:cNvPr id="13" name="TextBox 12"/>
            <p:cNvSpPr txBox="1"/>
            <p:nvPr/>
          </p:nvSpPr>
          <p:spPr>
            <a:xfrm>
              <a:off x="1158315" y="2203906"/>
              <a:ext cx="2009530" cy="343364"/>
            </a:xfrm>
            <a:prstGeom prst="rect">
              <a:avLst/>
            </a:prstGeom>
            <a:noFill/>
          </p:spPr>
          <p:txBody>
            <a:bodyPr wrap="square" lIns="0" tIns="0" rIns="0" bIns="0" rtlCol="0">
              <a:spAutoFit/>
            </a:bodyPr>
            <a:lstStyle/>
            <a:p>
              <a:pPr algn="ctr">
                <a:lnSpc>
                  <a:spcPts val="1400"/>
                </a:lnSpc>
              </a:pPr>
              <a:r>
                <a:rPr lang="fr-FR" sz="1000">
                  <a:solidFill>
                    <a:schemeClr val="bg2"/>
                  </a:solidFill>
                </a:rPr>
                <a:t> Cum sociis natoque penatibus et magnis dis parturient montes.</a:t>
              </a:r>
              <a:endParaRPr lang="en-US" sz="1000">
                <a:solidFill>
                  <a:schemeClr val="bg2"/>
                </a:solidFill>
              </a:endParaRPr>
            </a:p>
          </p:txBody>
        </p:sp>
        <p:cxnSp>
          <p:nvCxnSpPr>
            <p:cNvPr id="14" name="Straight Connector 13"/>
            <p:cNvCxnSpPr/>
            <p:nvPr/>
          </p:nvCxnSpPr>
          <p:spPr>
            <a:xfrm>
              <a:off x="2073080" y="211034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58315" y="1780573"/>
              <a:ext cx="200953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16" name="Group 15"/>
          <p:cNvGrpSpPr/>
          <p:nvPr/>
        </p:nvGrpSpPr>
        <p:grpSpPr>
          <a:xfrm>
            <a:off x="3567235" y="1780573"/>
            <a:ext cx="2009530" cy="766697"/>
            <a:chOff x="1158315" y="1780573"/>
            <a:chExt cx="2009530" cy="766697"/>
          </a:xfrm>
        </p:grpSpPr>
        <p:sp>
          <p:nvSpPr>
            <p:cNvPr id="17" name="TextBox 16"/>
            <p:cNvSpPr txBox="1"/>
            <p:nvPr/>
          </p:nvSpPr>
          <p:spPr>
            <a:xfrm>
              <a:off x="1158315" y="2203906"/>
              <a:ext cx="2009530" cy="343364"/>
            </a:xfrm>
            <a:prstGeom prst="rect">
              <a:avLst/>
            </a:prstGeom>
            <a:noFill/>
          </p:spPr>
          <p:txBody>
            <a:bodyPr wrap="square" lIns="0" tIns="0" rIns="0" bIns="0" rtlCol="0">
              <a:spAutoFit/>
            </a:bodyPr>
            <a:lstStyle/>
            <a:p>
              <a:pPr algn="ctr">
                <a:lnSpc>
                  <a:spcPts val="1400"/>
                </a:lnSpc>
              </a:pPr>
              <a:r>
                <a:rPr lang="fr-FR" sz="1000">
                  <a:solidFill>
                    <a:schemeClr val="bg2"/>
                  </a:solidFill>
                </a:rPr>
                <a:t> Cum sociis natoque penatibus et magnis dis parturient montes.</a:t>
              </a:r>
              <a:endParaRPr lang="en-US" sz="1000">
                <a:solidFill>
                  <a:schemeClr val="bg2"/>
                </a:solidFill>
              </a:endParaRPr>
            </a:p>
          </p:txBody>
        </p:sp>
        <p:cxnSp>
          <p:nvCxnSpPr>
            <p:cNvPr id="18" name="Straight Connector 17"/>
            <p:cNvCxnSpPr/>
            <p:nvPr/>
          </p:nvCxnSpPr>
          <p:spPr>
            <a:xfrm>
              <a:off x="2073080" y="211034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8315" y="1780573"/>
              <a:ext cx="200953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20" name="Group 19"/>
          <p:cNvGrpSpPr/>
          <p:nvPr/>
        </p:nvGrpSpPr>
        <p:grpSpPr>
          <a:xfrm>
            <a:off x="3567235" y="5380299"/>
            <a:ext cx="2009530" cy="766697"/>
            <a:chOff x="1158315" y="1780573"/>
            <a:chExt cx="2009530" cy="766697"/>
          </a:xfrm>
        </p:grpSpPr>
        <p:sp>
          <p:nvSpPr>
            <p:cNvPr id="21" name="TextBox 20"/>
            <p:cNvSpPr txBox="1"/>
            <p:nvPr/>
          </p:nvSpPr>
          <p:spPr>
            <a:xfrm>
              <a:off x="1158315" y="2203906"/>
              <a:ext cx="2009530" cy="343364"/>
            </a:xfrm>
            <a:prstGeom prst="rect">
              <a:avLst/>
            </a:prstGeom>
            <a:noFill/>
          </p:spPr>
          <p:txBody>
            <a:bodyPr wrap="square" lIns="0" tIns="0" rIns="0" bIns="0" rtlCol="0">
              <a:spAutoFit/>
            </a:bodyPr>
            <a:lstStyle/>
            <a:p>
              <a:pPr algn="ctr">
                <a:lnSpc>
                  <a:spcPts val="1400"/>
                </a:lnSpc>
              </a:pPr>
              <a:r>
                <a:rPr lang="fr-FR" sz="1000">
                  <a:solidFill>
                    <a:schemeClr val="bg2"/>
                  </a:solidFill>
                </a:rPr>
                <a:t> Cum sociis natoque penatibus et magnis dis parturient montes.</a:t>
              </a:r>
              <a:endParaRPr lang="en-US" sz="1000">
                <a:solidFill>
                  <a:schemeClr val="bg2"/>
                </a:solidFill>
              </a:endParaRPr>
            </a:p>
          </p:txBody>
        </p:sp>
        <p:cxnSp>
          <p:nvCxnSpPr>
            <p:cNvPr id="22" name="Straight Connector 21"/>
            <p:cNvCxnSpPr/>
            <p:nvPr/>
          </p:nvCxnSpPr>
          <p:spPr>
            <a:xfrm>
              <a:off x="2073080" y="2110344"/>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58315" y="1780573"/>
              <a:ext cx="200953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24" name="Group 23"/>
          <p:cNvGrpSpPr/>
          <p:nvPr/>
        </p:nvGrpSpPr>
        <p:grpSpPr>
          <a:xfrm>
            <a:off x="5974769" y="1780573"/>
            <a:ext cx="2009530" cy="766697"/>
            <a:chOff x="1158315" y="1780573"/>
            <a:chExt cx="2009530" cy="766697"/>
          </a:xfrm>
        </p:grpSpPr>
        <p:sp>
          <p:nvSpPr>
            <p:cNvPr id="25" name="TextBox 24"/>
            <p:cNvSpPr txBox="1"/>
            <p:nvPr/>
          </p:nvSpPr>
          <p:spPr>
            <a:xfrm>
              <a:off x="1158315" y="2203906"/>
              <a:ext cx="2009530" cy="343364"/>
            </a:xfrm>
            <a:prstGeom prst="rect">
              <a:avLst/>
            </a:prstGeom>
            <a:noFill/>
          </p:spPr>
          <p:txBody>
            <a:bodyPr wrap="square" lIns="0" tIns="0" rIns="0" bIns="0" rtlCol="0">
              <a:spAutoFit/>
            </a:bodyPr>
            <a:lstStyle/>
            <a:p>
              <a:pPr algn="ctr">
                <a:lnSpc>
                  <a:spcPts val="1400"/>
                </a:lnSpc>
              </a:pPr>
              <a:r>
                <a:rPr lang="fr-FR" sz="1000">
                  <a:solidFill>
                    <a:schemeClr val="bg2"/>
                  </a:solidFill>
                </a:rPr>
                <a:t> Cum sociis natoque penatibus et magnis dis parturient montes.</a:t>
              </a:r>
              <a:endParaRPr lang="en-US" sz="1000">
                <a:solidFill>
                  <a:schemeClr val="bg2"/>
                </a:solidFill>
              </a:endParaRPr>
            </a:p>
          </p:txBody>
        </p:sp>
        <p:cxnSp>
          <p:nvCxnSpPr>
            <p:cNvPr id="26" name="Straight Connector 25"/>
            <p:cNvCxnSpPr/>
            <p:nvPr/>
          </p:nvCxnSpPr>
          <p:spPr>
            <a:xfrm>
              <a:off x="2073080" y="211034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58315" y="1780573"/>
              <a:ext cx="200953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28" name="Group 27"/>
          <p:cNvGrpSpPr/>
          <p:nvPr/>
        </p:nvGrpSpPr>
        <p:grpSpPr>
          <a:xfrm>
            <a:off x="5974769" y="5380299"/>
            <a:ext cx="2009530" cy="766697"/>
            <a:chOff x="1158315" y="1780573"/>
            <a:chExt cx="2009530" cy="766697"/>
          </a:xfrm>
        </p:grpSpPr>
        <p:sp>
          <p:nvSpPr>
            <p:cNvPr id="29" name="TextBox 28"/>
            <p:cNvSpPr txBox="1"/>
            <p:nvPr/>
          </p:nvSpPr>
          <p:spPr>
            <a:xfrm>
              <a:off x="1158315" y="2203906"/>
              <a:ext cx="2009530" cy="343364"/>
            </a:xfrm>
            <a:prstGeom prst="rect">
              <a:avLst/>
            </a:prstGeom>
            <a:noFill/>
          </p:spPr>
          <p:txBody>
            <a:bodyPr wrap="square" lIns="0" tIns="0" rIns="0" bIns="0" rtlCol="0">
              <a:spAutoFit/>
            </a:bodyPr>
            <a:lstStyle/>
            <a:p>
              <a:pPr algn="ctr">
                <a:lnSpc>
                  <a:spcPts val="1400"/>
                </a:lnSpc>
              </a:pPr>
              <a:r>
                <a:rPr lang="fr-FR" sz="1000">
                  <a:solidFill>
                    <a:schemeClr val="bg2"/>
                  </a:solidFill>
                </a:rPr>
                <a:t> Cum sociis natoque penatibus et magnis dis parturient montes.</a:t>
              </a:r>
              <a:endParaRPr lang="en-US" sz="1000">
                <a:solidFill>
                  <a:schemeClr val="bg2"/>
                </a:solidFill>
              </a:endParaRPr>
            </a:p>
          </p:txBody>
        </p:sp>
        <p:cxnSp>
          <p:nvCxnSpPr>
            <p:cNvPr id="30" name="Straight Connector 29"/>
            <p:cNvCxnSpPr/>
            <p:nvPr/>
          </p:nvCxnSpPr>
          <p:spPr>
            <a:xfrm>
              <a:off x="2073080" y="2110344"/>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58315" y="1780573"/>
              <a:ext cx="200953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32" name="TextBox 31"/>
          <p:cNvSpPr txBox="1">
            <a:spLocks/>
          </p:cNvSpPr>
          <p:nvPr/>
        </p:nvSpPr>
        <p:spPr>
          <a:xfrm>
            <a:off x="3347865" y="3833513"/>
            <a:ext cx="2448272" cy="282129"/>
          </a:xfrm>
          <a:prstGeom prst="rect">
            <a:avLst/>
          </a:prstGeom>
          <a:noFill/>
        </p:spPr>
        <p:txBody>
          <a:bodyPr wrap="square" lIns="0" tIns="0" rIns="0" bIns="0" rtlCol="0">
            <a:spAutoFit/>
          </a:bodyPr>
          <a:lstStyle/>
          <a:p>
            <a:pPr algn="ctr">
              <a:lnSpc>
                <a:spcPts val="2200"/>
              </a:lnSpc>
            </a:pPr>
            <a:r>
              <a:rPr lang="en-US" sz="2000" b="1" smtClean="0">
                <a:solidFill>
                  <a:schemeClr val="bg1"/>
                </a:solidFill>
              </a:rPr>
              <a:t>GOOD</a:t>
            </a:r>
            <a:r>
              <a:rPr lang="en-US" sz="2000" b="1" smtClean="0">
                <a:solidFill>
                  <a:schemeClr val="bg1">
                    <a:alpha val="30000"/>
                  </a:schemeClr>
                </a:solidFill>
              </a:rPr>
              <a:t> </a:t>
            </a:r>
            <a:r>
              <a:rPr lang="en-US" sz="2000" b="1" smtClean="0">
                <a:solidFill>
                  <a:schemeClr val="bg2">
                    <a:alpha val="50000"/>
                  </a:schemeClr>
                </a:solidFill>
              </a:rPr>
              <a:t>TO</a:t>
            </a:r>
            <a:r>
              <a:rPr lang="en-US" sz="2000" b="1" smtClean="0">
                <a:solidFill>
                  <a:schemeClr val="bg1">
                    <a:alpha val="30000"/>
                  </a:schemeClr>
                </a:solidFill>
              </a:rPr>
              <a:t> </a:t>
            </a:r>
            <a:r>
              <a:rPr lang="en-US" sz="2000" b="1" smtClean="0">
                <a:solidFill>
                  <a:schemeClr val="bg1"/>
                </a:solidFill>
              </a:rPr>
              <a:t>GREAT</a:t>
            </a:r>
            <a:endParaRPr lang="en-US" sz="2000" b="1">
              <a:solidFill>
                <a:schemeClr val="bg1"/>
              </a:solidFill>
            </a:endParaRPr>
          </a:p>
        </p:txBody>
      </p:sp>
      <p:sp>
        <p:nvSpPr>
          <p:cNvPr id="35" name="Freeform 663"/>
          <p:cNvSpPr>
            <a:spLocks/>
          </p:cNvSpPr>
          <p:nvPr/>
        </p:nvSpPr>
        <p:spPr bwMode="auto">
          <a:xfrm>
            <a:off x="8869363" y="4975225"/>
            <a:ext cx="130175" cy="149225"/>
          </a:xfrm>
          <a:custGeom>
            <a:avLst/>
            <a:gdLst>
              <a:gd name="T0" fmla="*/ 0 w 82"/>
              <a:gd name="T1" fmla="*/ 0 h 94"/>
              <a:gd name="T2" fmla="*/ 82 w 82"/>
              <a:gd name="T3" fmla="*/ 46 h 94"/>
              <a:gd name="T4" fmla="*/ 0 w 82"/>
              <a:gd name="T5" fmla="*/ 94 h 94"/>
              <a:gd name="T6" fmla="*/ 0 w 82"/>
              <a:gd name="T7" fmla="*/ 0 h 94"/>
            </a:gdLst>
            <a:ahLst/>
            <a:cxnLst>
              <a:cxn ang="0">
                <a:pos x="T0" y="T1"/>
              </a:cxn>
              <a:cxn ang="0">
                <a:pos x="T2" y="T3"/>
              </a:cxn>
              <a:cxn ang="0">
                <a:pos x="T4" y="T5"/>
              </a:cxn>
              <a:cxn ang="0">
                <a:pos x="T6" y="T7"/>
              </a:cxn>
            </a:cxnLst>
            <a:rect l="0" t="0" r="r" b="b"/>
            <a:pathLst>
              <a:path w="82" h="94">
                <a:moveTo>
                  <a:pt x="0" y="0"/>
                </a:moveTo>
                <a:lnTo>
                  <a:pt x="82" y="46"/>
                </a:lnTo>
                <a:lnTo>
                  <a:pt x="0" y="94"/>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61"/>
          <p:cNvSpPr>
            <a:spLocks noEditPoints="1"/>
          </p:cNvSpPr>
          <p:nvPr/>
        </p:nvSpPr>
        <p:spPr bwMode="auto">
          <a:xfrm>
            <a:off x="3184526" y="3759200"/>
            <a:ext cx="254000" cy="196850"/>
          </a:xfrm>
          <a:custGeom>
            <a:avLst/>
            <a:gdLst>
              <a:gd name="T0" fmla="*/ 26 w 80"/>
              <a:gd name="T1" fmla="*/ 0 h 62"/>
              <a:gd name="T2" fmla="*/ 11 w 80"/>
              <a:gd name="T3" fmla="*/ 9 h 62"/>
              <a:gd name="T4" fmla="*/ 3 w 80"/>
              <a:gd name="T5" fmla="*/ 22 h 62"/>
              <a:gd name="T6" fmla="*/ 0 w 80"/>
              <a:gd name="T7" fmla="*/ 41 h 62"/>
              <a:gd name="T8" fmla="*/ 0 w 80"/>
              <a:gd name="T9" fmla="*/ 62 h 62"/>
              <a:gd name="T10" fmla="*/ 29 w 80"/>
              <a:gd name="T11" fmla="*/ 62 h 62"/>
              <a:gd name="T12" fmla="*/ 29 w 80"/>
              <a:gd name="T13" fmla="*/ 33 h 62"/>
              <a:gd name="T14" fmla="*/ 15 w 80"/>
              <a:gd name="T15" fmla="*/ 33 h 62"/>
              <a:gd name="T16" fmla="*/ 19 w 80"/>
              <a:gd name="T17" fmla="*/ 20 h 62"/>
              <a:gd name="T18" fmla="*/ 32 w 80"/>
              <a:gd name="T19" fmla="*/ 12 h 62"/>
              <a:gd name="T20" fmla="*/ 26 w 80"/>
              <a:gd name="T21" fmla="*/ 0 h 62"/>
              <a:gd name="T22" fmla="*/ 74 w 80"/>
              <a:gd name="T23" fmla="*/ 0 h 62"/>
              <a:gd name="T24" fmla="*/ 59 w 80"/>
              <a:gd name="T25" fmla="*/ 9 h 62"/>
              <a:gd name="T26" fmla="*/ 51 w 80"/>
              <a:gd name="T27" fmla="*/ 22 h 62"/>
              <a:gd name="T28" fmla="*/ 49 w 80"/>
              <a:gd name="T29" fmla="*/ 41 h 62"/>
              <a:gd name="T30" fmla="*/ 49 w 80"/>
              <a:gd name="T31" fmla="*/ 62 h 62"/>
              <a:gd name="T32" fmla="*/ 77 w 80"/>
              <a:gd name="T33" fmla="*/ 62 h 62"/>
              <a:gd name="T34" fmla="*/ 77 w 80"/>
              <a:gd name="T35" fmla="*/ 33 h 62"/>
              <a:gd name="T36" fmla="*/ 63 w 80"/>
              <a:gd name="T37" fmla="*/ 33 h 62"/>
              <a:gd name="T38" fmla="*/ 67 w 80"/>
              <a:gd name="T39" fmla="*/ 20 h 62"/>
              <a:gd name="T40" fmla="*/ 80 w 80"/>
              <a:gd name="T41" fmla="*/ 12 h 62"/>
              <a:gd name="T42" fmla="*/ 74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26" y="0"/>
                </a:moveTo>
                <a:cubicBezTo>
                  <a:pt x="20" y="2"/>
                  <a:pt x="15" y="5"/>
                  <a:pt x="11" y="9"/>
                </a:cubicBezTo>
                <a:cubicBezTo>
                  <a:pt x="7" y="12"/>
                  <a:pt x="4" y="17"/>
                  <a:pt x="3" y="22"/>
                </a:cubicBezTo>
                <a:cubicBezTo>
                  <a:pt x="1" y="26"/>
                  <a:pt x="0" y="33"/>
                  <a:pt x="0" y="41"/>
                </a:cubicBezTo>
                <a:cubicBezTo>
                  <a:pt x="0" y="62"/>
                  <a:pt x="0" y="62"/>
                  <a:pt x="0" y="62"/>
                </a:cubicBezTo>
                <a:cubicBezTo>
                  <a:pt x="29" y="62"/>
                  <a:pt x="29" y="62"/>
                  <a:pt x="29" y="62"/>
                </a:cubicBezTo>
                <a:cubicBezTo>
                  <a:pt x="29" y="33"/>
                  <a:pt x="29" y="33"/>
                  <a:pt x="29" y="33"/>
                </a:cubicBezTo>
                <a:cubicBezTo>
                  <a:pt x="15" y="33"/>
                  <a:pt x="15" y="33"/>
                  <a:pt x="15" y="33"/>
                </a:cubicBezTo>
                <a:cubicBezTo>
                  <a:pt x="15" y="27"/>
                  <a:pt x="17" y="23"/>
                  <a:pt x="19" y="20"/>
                </a:cubicBezTo>
                <a:cubicBezTo>
                  <a:pt x="22" y="16"/>
                  <a:pt x="26" y="13"/>
                  <a:pt x="32" y="12"/>
                </a:cubicBezTo>
                <a:cubicBezTo>
                  <a:pt x="26" y="0"/>
                  <a:pt x="26" y="0"/>
                  <a:pt x="26" y="0"/>
                </a:cubicBezTo>
                <a:moveTo>
                  <a:pt x="74" y="0"/>
                </a:moveTo>
                <a:cubicBezTo>
                  <a:pt x="68" y="2"/>
                  <a:pt x="63" y="5"/>
                  <a:pt x="59" y="9"/>
                </a:cubicBezTo>
                <a:cubicBezTo>
                  <a:pt x="55" y="12"/>
                  <a:pt x="52" y="17"/>
                  <a:pt x="51" y="22"/>
                </a:cubicBezTo>
                <a:cubicBezTo>
                  <a:pt x="49" y="26"/>
                  <a:pt x="49" y="33"/>
                  <a:pt x="49" y="41"/>
                </a:cubicBezTo>
                <a:cubicBezTo>
                  <a:pt x="49" y="62"/>
                  <a:pt x="49" y="62"/>
                  <a:pt x="49" y="62"/>
                </a:cubicBezTo>
                <a:cubicBezTo>
                  <a:pt x="77" y="62"/>
                  <a:pt x="77" y="62"/>
                  <a:pt x="77" y="62"/>
                </a:cubicBezTo>
                <a:cubicBezTo>
                  <a:pt x="77" y="33"/>
                  <a:pt x="77" y="33"/>
                  <a:pt x="77" y="33"/>
                </a:cubicBezTo>
                <a:cubicBezTo>
                  <a:pt x="63" y="33"/>
                  <a:pt x="63" y="33"/>
                  <a:pt x="63" y="33"/>
                </a:cubicBezTo>
                <a:cubicBezTo>
                  <a:pt x="64" y="27"/>
                  <a:pt x="65" y="23"/>
                  <a:pt x="67" y="20"/>
                </a:cubicBezTo>
                <a:cubicBezTo>
                  <a:pt x="70" y="16"/>
                  <a:pt x="74" y="13"/>
                  <a:pt x="80" y="12"/>
                </a:cubicBezTo>
                <a:cubicBezTo>
                  <a:pt x="74" y="0"/>
                  <a:pt x="74" y="0"/>
                  <a:pt x="74" y="0"/>
                </a:cubicBezTo>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62"/>
          <p:cNvSpPr>
            <a:spLocks noEditPoints="1"/>
          </p:cNvSpPr>
          <p:nvPr/>
        </p:nvSpPr>
        <p:spPr bwMode="auto">
          <a:xfrm>
            <a:off x="5705476" y="3759200"/>
            <a:ext cx="254000" cy="196850"/>
          </a:xfrm>
          <a:custGeom>
            <a:avLst/>
            <a:gdLst>
              <a:gd name="T0" fmla="*/ 31 w 80"/>
              <a:gd name="T1" fmla="*/ 0 h 62"/>
              <a:gd name="T2" fmla="*/ 3 w 80"/>
              <a:gd name="T3" fmla="*/ 0 h 62"/>
              <a:gd name="T4" fmla="*/ 3 w 80"/>
              <a:gd name="T5" fmla="*/ 29 h 62"/>
              <a:gd name="T6" fmla="*/ 17 w 80"/>
              <a:gd name="T7" fmla="*/ 29 h 62"/>
              <a:gd name="T8" fmla="*/ 13 w 80"/>
              <a:gd name="T9" fmla="*/ 42 h 62"/>
              <a:gd name="T10" fmla="*/ 0 w 80"/>
              <a:gd name="T11" fmla="*/ 50 h 62"/>
              <a:gd name="T12" fmla="*/ 6 w 80"/>
              <a:gd name="T13" fmla="*/ 62 h 62"/>
              <a:gd name="T14" fmla="*/ 21 w 80"/>
              <a:gd name="T15" fmla="*/ 53 h 62"/>
              <a:gd name="T16" fmla="*/ 29 w 80"/>
              <a:gd name="T17" fmla="*/ 40 h 62"/>
              <a:gd name="T18" fmla="*/ 31 w 80"/>
              <a:gd name="T19" fmla="*/ 21 h 62"/>
              <a:gd name="T20" fmla="*/ 31 w 80"/>
              <a:gd name="T21" fmla="*/ 0 h 62"/>
              <a:gd name="T22" fmla="*/ 80 w 80"/>
              <a:gd name="T23" fmla="*/ 0 h 62"/>
              <a:gd name="T24" fmla="*/ 51 w 80"/>
              <a:gd name="T25" fmla="*/ 0 h 62"/>
              <a:gd name="T26" fmla="*/ 51 w 80"/>
              <a:gd name="T27" fmla="*/ 29 h 62"/>
              <a:gd name="T28" fmla="*/ 65 w 80"/>
              <a:gd name="T29" fmla="*/ 29 h 62"/>
              <a:gd name="T30" fmla="*/ 61 w 80"/>
              <a:gd name="T31" fmla="*/ 42 h 62"/>
              <a:gd name="T32" fmla="*/ 49 w 80"/>
              <a:gd name="T33" fmla="*/ 50 h 62"/>
              <a:gd name="T34" fmla="*/ 54 w 80"/>
              <a:gd name="T35" fmla="*/ 62 h 62"/>
              <a:gd name="T36" fmla="*/ 69 w 80"/>
              <a:gd name="T37" fmla="*/ 53 h 62"/>
              <a:gd name="T38" fmla="*/ 77 w 80"/>
              <a:gd name="T39" fmla="*/ 40 h 62"/>
              <a:gd name="T40" fmla="*/ 80 w 80"/>
              <a:gd name="T41" fmla="*/ 21 h 62"/>
              <a:gd name="T42" fmla="*/ 80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31" y="0"/>
                </a:moveTo>
                <a:cubicBezTo>
                  <a:pt x="3" y="0"/>
                  <a:pt x="3" y="0"/>
                  <a:pt x="3" y="0"/>
                </a:cubicBezTo>
                <a:cubicBezTo>
                  <a:pt x="3" y="29"/>
                  <a:pt x="3" y="29"/>
                  <a:pt x="3" y="29"/>
                </a:cubicBezTo>
                <a:cubicBezTo>
                  <a:pt x="17" y="29"/>
                  <a:pt x="17" y="29"/>
                  <a:pt x="17" y="29"/>
                </a:cubicBezTo>
                <a:cubicBezTo>
                  <a:pt x="16" y="34"/>
                  <a:pt x="15" y="39"/>
                  <a:pt x="13" y="42"/>
                </a:cubicBezTo>
                <a:cubicBezTo>
                  <a:pt x="10" y="46"/>
                  <a:pt x="6" y="48"/>
                  <a:pt x="0" y="50"/>
                </a:cubicBezTo>
                <a:cubicBezTo>
                  <a:pt x="6" y="62"/>
                  <a:pt x="6" y="62"/>
                  <a:pt x="6" y="62"/>
                </a:cubicBezTo>
                <a:cubicBezTo>
                  <a:pt x="12" y="60"/>
                  <a:pt x="17" y="57"/>
                  <a:pt x="21" y="53"/>
                </a:cubicBezTo>
                <a:cubicBezTo>
                  <a:pt x="25" y="49"/>
                  <a:pt x="28" y="45"/>
                  <a:pt x="29" y="40"/>
                </a:cubicBezTo>
                <a:cubicBezTo>
                  <a:pt x="31" y="35"/>
                  <a:pt x="31" y="29"/>
                  <a:pt x="31" y="21"/>
                </a:cubicBezTo>
                <a:cubicBezTo>
                  <a:pt x="31" y="0"/>
                  <a:pt x="31" y="0"/>
                  <a:pt x="31" y="0"/>
                </a:cubicBezTo>
                <a:moveTo>
                  <a:pt x="80" y="0"/>
                </a:moveTo>
                <a:cubicBezTo>
                  <a:pt x="51" y="0"/>
                  <a:pt x="51" y="0"/>
                  <a:pt x="51" y="0"/>
                </a:cubicBezTo>
                <a:cubicBezTo>
                  <a:pt x="51" y="29"/>
                  <a:pt x="51" y="29"/>
                  <a:pt x="51" y="29"/>
                </a:cubicBezTo>
                <a:cubicBezTo>
                  <a:pt x="65" y="29"/>
                  <a:pt x="65" y="29"/>
                  <a:pt x="65" y="29"/>
                </a:cubicBezTo>
                <a:cubicBezTo>
                  <a:pt x="65" y="34"/>
                  <a:pt x="63" y="39"/>
                  <a:pt x="61" y="42"/>
                </a:cubicBezTo>
                <a:cubicBezTo>
                  <a:pt x="58" y="46"/>
                  <a:pt x="54" y="48"/>
                  <a:pt x="49" y="50"/>
                </a:cubicBezTo>
                <a:cubicBezTo>
                  <a:pt x="54" y="62"/>
                  <a:pt x="54" y="62"/>
                  <a:pt x="54" y="62"/>
                </a:cubicBezTo>
                <a:cubicBezTo>
                  <a:pt x="60" y="60"/>
                  <a:pt x="65" y="57"/>
                  <a:pt x="69" y="53"/>
                </a:cubicBezTo>
                <a:cubicBezTo>
                  <a:pt x="73" y="49"/>
                  <a:pt x="76" y="45"/>
                  <a:pt x="77" y="40"/>
                </a:cubicBezTo>
                <a:cubicBezTo>
                  <a:pt x="79" y="35"/>
                  <a:pt x="80" y="29"/>
                  <a:pt x="80" y="21"/>
                </a:cubicBezTo>
                <a:cubicBezTo>
                  <a:pt x="80" y="0"/>
                  <a:pt x="80" y="0"/>
                  <a:pt x="80" y="0"/>
                </a:cubicBezTo>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58"/>
          <p:cNvSpPr>
            <a:spLocks/>
          </p:cNvSpPr>
          <p:nvPr/>
        </p:nvSpPr>
        <p:spPr bwMode="auto">
          <a:xfrm>
            <a:off x="1830388" y="2552700"/>
            <a:ext cx="668338" cy="673100"/>
          </a:xfrm>
          <a:custGeom>
            <a:avLst/>
            <a:gdLst>
              <a:gd name="T0" fmla="*/ 15 w 211"/>
              <a:gd name="T1" fmla="*/ 78 h 212"/>
              <a:gd name="T2" fmla="*/ 15 w 211"/>
              <a:gd name="T3" fmla="*/ 134 h 212"/>
              <a:gd name="T4" fmla="*/ 78 w 211"/>
              <a:gd name="T5" fmla="*/ 196 h 212"/>
              <a:gd name="T6" fmla="*/ 133 w 211"/>
              <a:gd name="T7" fmla="*/ 196 h 212"/>
              <a:gd name="T8" fmla="*/ 196 w 211"/>
              <a:gd name="T9" fmla="*/ 134 h 212"/>
              <a:gd name="T10" fmla="*/ 196 w 211"/>
              <a:gd name="T11" fmla="*/ 78 h 212"/>
              <a:gd name="T12" fmla="*/ 133 w 211"/>
              <a:gd name="T13" fmla="*/ 15 h 212"/>
              <a:gd name="T14" fmla="*/ 78 w 211"/>
              <a:gd name="T15" fmla="*/ 15 h 212"/>
              <a:gd name="T16" fmla="*/ 15 w 211"/>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12">
                <a:moveTo>
                  <a:pt x="15" y="78"/>
                </a:moveTo>
                <a:cubicBezTo>
                  <a:pt x="0" y="93"/>
                  <a:pt x="0" y="118"/>
                  <a:pt x="15" y="134"/>
                </a:cubicBezTo>
                <a:cubicBezTo>
                  <a:pt x="78" y="196"/>
                  <a:pt x="78" y="196"/>
                  <a:pt x="78" y="196"/>
                </a:cubicBezTo>
                <a:cubicBezTo>
                  <a:pt x="93" y="212"/>
                  <a:pt x="118" y="212"/>
                  <a:pt x="133" y="196"/>
                </a:cubicBezTo>
                <a:cubicBezTo>
                  <a:pt x="196" y="134"/>
                  <a:pt x="196" y="134"/>
                  <a:pt x="196" y="134"/>
                </a:cubicBezTo>
                <a:cubicBezTo>
                  <a:pt x="211" y="118"/>
                  <a:pt x="211" y="93"/>
                  <a:pt x="196" y="78"/>
                </a:cubicBezTo>
                <a:cubicBezTo>
                  <a:pt x="133" y="15"/>
                  <a:pt x="133" y="15"/>
                  <a:pt x="133" y="15"/>
                </a:cubicBezTo>
                <a:cubicBezTo>
                  <a:pt x="118" y="0"/>
                  <a:pt x="93" y="0"/>
                  <a:pt x="78" y="15"/>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64"/>
          <p:cNvSpPr>
            <a:spLocks/>
          </p:cNvSpPr>
          <p:nvPr/>
        </p:nvSpPr>
        <p:spPr bwMode="auto">
          <a:xfrm>
            <a:off x="1900238" y="2622550"/>
            <a:ext cx="528638" cy="533400"/>
          </a:xfrm>
          <a:custGeom>
            <a:avLst/>
            <a:gdLst>
              <a:gd name="T0" fmla="*/ 10 w 167"/>
              <a:gd name="T1" fmla="*/ 103 h 168"/>
              <a:gd name="T2" fmla="*/ 10 w 167"/>
              <a:gd name="T3" fmla="*/ 65 h 168"/>
              <a:gd name="T4" fmla="*/ 65 w 167"/>
              <a:gd name="T5" fmla="*/ 10 h 168"/>
              <a:gd name="T6" fmla="*/ 102 w 167"/>
              <a:gd name="T7" fmla="*/ 10 h 168"/>
              <a:gd name="T8" fmla="*/ 157 w 167"/>
              <a:gd name="T9" fmla="*/ 65 h 168"/>
              <a:gd name="T10" fmla="*/ 157 w 167"/>
              <a:gd name="T11" fmla="*/ 103 h 168"/>
              <a:gd name="T12" fmla="*/ 102 w 167"/>
              <a:gd name="T13" fmla="*/ 157 h 168"/>
              <a:gd name="T14" fmla="*/ 65 w 167"/>
              <a:gd name="T15" fmla="*/ 157 h 168"/>
              <a:gd name="T16" fmla="*/ 10 w 167"/>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8">
                <a:moveTo>
                  <a:pt x="10" y="103"/>
                </a:moveTo>
                <a:cubicBezTo>
                  <a:pt x="0" y="92"/>
                  <a:pt x="0" y="76"/>
                  <a:pt x="10" y="65"/>
                </a:cubicBezTo>
                <a:cubicBezTo>
                  <a:pt x="65" y="10"/>
                  <a:pt x="65" y="10"/>
                  <a:pt x="65" y="10"/>
                </a:cubicBezTo>
                <a:cubicBezTo>
                  <a:pt x="75" y="0"/>
                  <a:pt x="92" y="0"/>
                  <a:pt x="102" y="10"/>
                </a:cubicBezTo>
                <a:cubicBezTo>
                  <a:pt x="157" y="65"/>
                  <a:pt x="157" y="65"/>
                  <a:pt x="157" y="65"/>
                </a:cubicBezTo>
                <a:cubicBezTo>
                  <a:pt x="167" y="76"/>
                  <a:pt x="167" y="92"/>
                  <a:pt x="157" y="103"/>
                </a:cubicBezTo>
                <a:cubicBezTo>
                  <a:pt x="102" y="157"/>
                  <a:pt x="102" y="157"/>
                  <a:pt x="102" y="157"/>
                </a:cubicBezTo>
                <a:cubicBezTo>
                  <a:pt x="92" y="168"/>
                  <a:pt x="75" y="168"/>
                  <a:pt x="65" y="157"/>
                </a:cubicBezTo>
                <a:lnTo>
                  <a:pt x="10" y="1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65"/>
          <p:cNvSpPr>
            <a:spLocks/>
          </p:cNvSpPr>
          <p:nvPr/>
        </p:nvSpPr>
        <p:spPr bwMode="auto">
          <a:xfrm>
            <a:off x="4235451" y="2552700"/>
            <a:ext cx="673100" cy="673100"/>
          </a:xfrm>
          <a:custGeom>
            <a:avLst/>
            <a:gdLst>
              <a:gd name="T0" fmla="*/ 15 w 212"/>
              <a:gd name="T1" fmla="*/ 78 h 212"/>
              <a:gd name="T2" fmla="*/ 15 w 212"/>
              <a:gd name="T3" fmla="*/ 134 h 212"/>
              <a:gd name="T4" fmla="*/ 78 w 212"/>
              <a:gd name="T5" fmla="*/ 196 h 212"/>
              <a:gd name="T6" fmla="*/ 134 w 212"/>
              <a:gd name="T7" fmla="*/ 196 h 212"/>
              <a:gd name="T8" fmla="*/ 197 w 212"/>
              <a:gd name="T9" fmla="*/ 134 h 212"/>
              <a:gd name="T10" fmla="*/ 197 w 212"/>
              <a:gd name="T11" fmla="*/ 78 h 212"/>
              <a:gd name="T12" fmla="*/ 134 w 212"/>
              <a:gd name="T13" fmla="*/ 15 h 212"/>
              <a:gd name="T14" fmla="*/ 78 w 212"/>
              <a:gd name="T15" fmla="*/ 15 h 212"/>
              <a:gd name="T16" fmla="*/ 15 w 212"/>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212">
                <a:moveTo>
                  <a:pt x="15" y="78"/>
                </a:moveTo>
                <a:cubicBezTo>
                  <a:pt x="0" y="93"/>
                  <a:pt x="0" y="118"/>
                  <a:pt x="15" y="134"/>
                </a:cubicBezTo>
                <a:cubicBezTo>
                  <a:pt x="78" y="196"/>
                  <a:pt x="78" y="196"/>
                  <a:pt x="78" y="196"/>
                </a:cubicBezTo>
                <a:cubicBezTo>
                  <a:pt x="93" y="212"/>
                  <a:pt x="119" y="212"/>
                  <a:pt x="134" y="196"/>
                </a:cubicBezTo>
                <a:cubicBezTo>
                  <a:pt x="197" y="134"/>
                  <a:pt x="197" y="134"/>
                  <a:pt x="197" y="134"/>
                </a:cubicBezTo>
                <a:cubicBezTo>
                  <a:pt x="212" y="118"/>
                  <a:pt x="212" y="93"/>
                  <a:pt x="197" y="78"/>
                </a:cubicBezTo>
                <a:cubicBezTo>
                  <a:pt x="134" y="15"/>
                  <a:pt x="134" y="15"/>
                  <a:pt x="134" y="15"/>
                </a:cubicBezTo>
                <a:cubicBezTo>
                  <a:pt x="119" y="0"/>
                  <a:pt x="93" y="0"/>
                  <a:pt x="78" y="15"/>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66"/>
          <p:cNvSpPr>
            <a:spLocks/>
          </p:cNvSpPr>
          <p:nvPr/>
        </p:nvSpPr>
        <p:spPr bwMode="auto">
          <a:xfrm>
            <a:off x="4305301" y="2622550"/>
            <a:ext cx="533400" cy="533400"/>
          </a:xfrm>
          <a:custGeom>
            <a:avLst/>
            <a:gdLst>
              <a:gd name="T0" fmla="*/ 10 w 168"/>
              <a:gd name="T1" fmla="*/ 103 h 168"/>
              <a:gd name="T2" fmla="*/ 10 w 168"/>
              <a:gd name="T3" fmla="*/ 65 h 168"/>
              <a:gd name="T4" fmla="*/ 65 w 168"/>
              <a:gd name="T5" fmla="*/ 10 h 168"/>
              <a:gd name="T6" fmla="*/ 103 w 168"/>
              <a:gd name="T7" fmla="*/ 10 h 168"/>
              <a:gd name="T8" fmla="*/ 158 w 168"/>
              <a:gd name="T9" fmla="*/ 65 h 168"/>
              <a:gd name="T10" fmla="*/ 158 w 168"/>
              <a:gd name="T11" fmla="*/ 103 h 168"/>
              <a:gd name="T12" fmla="*/ 103 w 168"/>
              <a:gd name="T13" fmla="*/ 157 h 168"/>
              <a:gd name="T14" fmla="*/ 65 w 168"/>
              <a:gd name="T15" fmla="*/ 157 h 168"/>
              <a:gd name="T16" fmla="*/ 10 w 168"/>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68">
                <a:moveTo>
                  <a:pt x="10" y="103"/>
                </a:moveTo>
                <a:cubicBezTo>
                  <a:pt x="0" y="92"/>
                  <a:pt x="0" y="76"/>
                  <a:pt x="10" y="65"/>
                </a:cubicBezTo>
                <a:cubicBezTo>
                  <a:pt x="65" y="10"/>
                  <a:pt x="65" y="10"/>
                  <a:pt x="65" y="10"/>
                </a:cubicBezTo>
                <a:cubicBezTo>
                  <a:pt x="76" y="0"/>
                  <a:pt x="92" y="0"/>
                  <a:pt x="103" y="10"/>
                </a:cubicBezTo>
                <a:cubicBezTo>
                  <a:pt x="158" y="65"/>
                  <a:pt x="158" y="65"/>
                  <a:pt x="158" y="65"/>
                </a:cubicBezTo>
                <a:cubicBezTo>
                  <a:pt x="168" y="76"/>
                  <a:pt x="168" y="92"/>
                  <a:pt x="158" y="103"/>
                </a:cubicBezTo>
                <a:cubicBezTo>
                  <a:pt x="103" y="157"/>
                  <a:pt x="103" y="157"/>
                  <a:pt x="103" y="157"/>
                </a:cubicBezTo>
                <a:cubicBezTo>
                  <a:pt x="92" y="168"/>
                  <a:pt x="76" y="168"/>
                  <a:pt x="65" y="157"/>
                </a:cubicBezTo>
                <a:lnTo>
                  <a:pt x="10" y="10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667"/>
          <p:cNvSpPr>
            <a:spLocks/>
          </p:cNvSpPr>
          <p:nvPr/>
        </p:nvSpPr>
        <p:spPr bwMode="auto">
          <a:xfrm>
            <a:off x="6645276" y="2552700"/>
            <a:ext cx="668338" cy="673100"/>
          </a:xfrm>
          <a:custGeom>
            <a:avLst/>
            <a:gdLst>
              <a:gd name="T0" fmla="*/ 15 w 211"/>
              <a:gd name="T1" fmla="*/ 78 h 212"/>
              <a:gd name="T2" fmla="*/ 15 w 211"/>
              <a:gd name="T3" fmla="*/ 134 h 212"/>
              <a:gd name="T4" fmla="*/ 78 w 211"/>
              <a:gd name="T5" fmla="*/ 196 h 212"/>
              <a:gd name="T6" fmla="*/ 133 w 211"/>
              <a:gd name="T7" fmla="*/ 196 h 212"/>
              <a:gd name="T8" fmla="*/ 196 w 211"/>
              <a:gd name="T9" fmla="*/ 134 h 212"/>
              <a:gd name="T10" fmla="*/ 196 w 211"/>
              <a:gd name="T11" fmla="*/ 78 h 212"/>
              <a:gd name="T12" fmla="*/ 133 w 211"/>
              <a:gd name="T13" fmla="*/ 15 h 212"/>
              <a:gd name="T14" fmla="*/ 78 w 211"/>
              <a:gd name="T15" fmla="*/ 15 h 212"/>
              <a:gd name="T16" fmla="*/ 15 w 211"/>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12">
                <a:moveTo>
                  <a:pt x="15" y="78"/>
                </a:moveTo>
                <a:cubicBezTo>
                  <a:pt x="0" y="93"/>
                  <a:pt x="0" y="118"/>
                  <a:pt x="15" y="134"/>
                </a:cubicBezTo>
                <a:cubicBezTo>
                  <a:pt x="78" y="196"/>
                  <a:pt x="78" y="196"/>
                  <a:pt x="78" y="196"/>
                </a:cubicBezTo>
                <a:cubicBezTo>
                  <a:pt x="93" y="212"/>
                  <a:pt x="118" y="212"/>
                  <a:pt x="133" y="196"/>
                </a:cubicBezTo>
                <a:cubicBezTo>
                  <a:pt x="196" y="134"/>
                  <a:pt x="196" y="134"/>
                  <a:pt x="196" y="134"/>
                </a:cubicBezTo>
                <a:cubicBezTo>
                  <a:pt x="211" y="118"/>
                  <a:pt x="211" y="93"/>
                  <a:pt x="196" y="78"/>
                </a:cubicBezTo>
                <a:cubicBezTo>
                  <a:pt x="133" y="15"/>
                  <a:pt x="133" y="15"/>
                  <a:pt x="133" y="15"/>
                </a:cubicBezTo>
                <a:cubicBezTo>
                  <a:pt x="118" y="0"/>
                  <a:pt x="93" y="0"/>
                  <a:pt x="78" y="15"/>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68"/>
          <p:cNvSpPr>
            <a:spLocks/>
          </p:cNvSpPr>
          <p:nvPr/>
        </p:nvSpPr>
        <p:spPr bwMode="auto">
          <a:xfrm>
            <a:off x="6715126" y="2622550"/>
            <a:ext cx="528638" cy="533400"/>
          </a:xfrm>
          <a:custGeom>
            <a:avLst/>
            <a:gdLst>
              <a:gd name="T0" fmla="*/ 10 w 167"/>
              <a:gd name="T1" fmla="*/ 103 h 168"/>
              <a:gd name="T2" fmla="*/ 10 w 167"/>
              <a:gd name="T3" fmla="*/ 65 h 168"/>
              <a:gd name="T4" fmla="*/ 65 w 167"/>
              <a:gd name="T5" fmla="*/ 10 h 168"/>
              <a:gd name="T6" fmla="*/ 102 w 167"/>
              <a:gd name="T7" fmla="*/ 10 h 168"/>
              <a:gd name="T8" fmla="*/ 157 w 167"/>
              <a:gd name="T9" fmla="*/ 65 h 168"/>
              <a:gd name="T10" fmla="*/ 157 w 167"/>
              <a:gd name="T11" fmla="*/ 103 h 168"/>
              <a:gd name="T12" fmla="*/ 102 w 167"/>
              <a:gd name="T13" fmla="*/ 157 h 168"/>
              <a:gd name="T14" fmla="*/ 65 w 167"/>
              <a:gd name="T15" fmla="*/ 157 h 168"/>
              <a:gd name="T16" fmla="*/ 10 w 167"/>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8">
                <a:moveTo>
                  <a:pt x="10" y="103"/>
                </a:moveTo>
                <a:cubicBezTo>
                  <a:pt x="0" y="92"/>
                  <a:pt x="0" y="76"/>
                  <a:pt x="10" y="65"/>
                </a:cubicBezTo>
                <a:cubicBezTo>
                  <a:pt x="65" y="10"/>
                  <a:pt x="65" y="10"/>
                  <a:pt x="65" y="10"/>
                </a:cubicBezTo>
                <a:cubicBezTo>
                  <a:pt x="75" y="0"/>
                  <a:pt x="92" y="0"/>
                  <a:pt x="102" y="10"/>
                </a:cubicBezTo>
                <a:cubicBezTo>
                  <a:pt x="157" y="65"/>
                  <a:pt x="157" y="65"/>
                  <a:pt x="157" y="65"/>
                </a:cubicBezTo>
                <a:cubicBezTo>
                  <a:pt x="167" y="76"/>
                  <a:pt x="167" y="92"/>
                  <a:pt x="157" y="103"/>
                </a:cubicBezTo>
                <a:cubicBezTo>
                  <a:pt x="102" y="157"/>
                  <a:pt x="102" y="157"/>
                  <a:pt x="102" y="157"/>
                </a:cubicBezTo>
                <a:cubicBezTo>
                  <a:pt x="92" y="168"/>
                  <a:pt x="75" y="168"/>
                  <a:pt x="65" y="157"/>
                </a:cubicBezTo>
                <a:lnTo>
                  <a:pt x="10" y="10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669"/>
          <p:cNvSpPr>
            <a:spLocks/>
          </p:cNvSpPr>
          <p:nvPr/>
        </p:nvSpPr>
        <p:spPr bwMode="auto">
          <a:xfrm>
            <a:off x="1830388" y="4711700"/>
            <a:ext cx="668338" cy="673100"/>
          </a:xfrm>
          <a:custGeom>
            <a:avLst/>
            <a:gdLst>
              <a:gd name="T0" fmla="*/ 15 w 211"/>
              <a:gd name="T1" fmla="*/ 78 h 212"/>
              <a:gd name="T2" fmla="*/ 15 w 211"/>
              <a:gd name="T3" fmla="*/ 134 h 212"/>
              <a:gd name="T4" fmla="*/ 78 w 211"/>
              <a:gd name="T5" fmla="*/ 197 h 212"/>
              <a:gd name="T6" fmla="*/ 133 w 211"/>
              <a:gd name="T7" fmla="*/ 197 h 212"/>
              <a:gd name="T8" fmla="*/ 196 w 211"/>
              <a:gd name="T9" fmla="*/ 134 h 212"/>
              <a:gd name="T10" fmla="*/ 196 w 211"/>
              <a:gd name="T11" fmla="*/ 78 h 212"/>
              <a:gd name="T12" fmla="*/ 133 w 211"/>
              <a:gd name="T13" fmla="*/ 16 h 212"/>
              <a:gd name="T14" fmla="*/ 78 w 211"/>
              <a:gd name="T15" fmla="*/ 16 h 212"/>
              <a:gd name="T16" fmla="*/ 15 w 211"/>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12">
                <a:moveTo>
                  <a:pt x="15" y="78"/>
                </a:moveTo>
                <a:cubicBezTo>
                  <a:pt x="0" y="94"/>
                  <a:pt x="0" y="119"/>
                  <a:pt x="15" y="134"/>
                </a:cubicBezTo>
                <a:cubicBezTo>
                  <a:pt x="78" y="197"/>
                  <a:pt x="78" y="197"/>
                  <a:pt x="78" y="197"/>
                </a:cubicBezTo>
                <a:cubicBezTo>
                  <a:pt x="93" y="212"/>
                  <a:pt x="118" y="212"/>
                  <a:pt x="133" y="197"/>
                </a:cubicBezTo>
                <a:cubicBezTo>
                  <a:pt x="196" y="134"/>
                  <a:pt x="196" y="134"/>
                  <a:pt x="196" y="134"/>
                </a:cubicBezTo>
                <a:cubicBezTo>
                  <a:pt x="211" y="119"/>
                  <a:pt x="211" y="94"/>
                  <a:pt x="196" y="78"/>
                </a:cubicBezTo>
                <a:cubicBezTo>
                  <a:pt x="133" y="16"/>
                  <a:pt x="133" y="16"/>
                  <a:pt x="133" y="16"/>
                </a:cubicBezTo>
                <a:cubicBezTo>
                  <a:pt x="118" y="0"/>
                  <a:pt x="93" y="0"/>
                  <a:pt x="78" y="16"/>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670"/>
          <p:cNvSpPr>
            <a:spLocks/>
          </p:cNvSpPr>
          <p:nvPr/>
        </p:nvSpPr>
        <p:spPr bwMode="auto">
          <a:xfrm>
            <a:off x="1900238" y="4781550"/>
            <a:ext cx="528638" cy="533400"/>
          </a:xfrm>
          <a:custGeom>
            <a:avLst/>
            <a:gdLst>
              <a:gd name="T0" fmla="*/ 10 w 167"/>
              <a:gd name="T1" fmla="*/ 103 h 168"/>
              <a:gd name="T2" fmla="*/ 10 w 167"/>
              <a:gd name="T3" fmla="*/ 66 h 168"/>
              <a:gd name="T4" fmla="*/ 65 w 167"/>
              <a:gd name="T5" fmla="*/ 11 h 168"/>
              <a:gd name="T6" fmla="*/ 102 w 167"/>
              <a:gd name="T7" fmla="*/ 11 h 168"/>
              <a:gd name="T8" fmla="*/ 157 w 167"/>
              <a:gd name="T9" fmla="*/ 66 h 168"/>
              <a:gd name="T10" fmla="*/ 157 w 167"/>
              <a:gd name="T11" fmla="*/ 103 h 168"/>
              <a:gd name="T12" fmla="*/ 102 w 167"/>
              <a:gd name="T13" fmla="*/ 158 h 168"/>
              <a:gd name="T14" fmla="*/ 65 w 167"/>
              <a:gd name="T15" fmla="*/ 158 h 168"/>
              <a:gd name="T16" fmla="*/ 10 w 167"/>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8">
                <a:moveTo>
                  <a:pt x="10" y="103"/>
                </a:moveTo>
                <a:cubicBezTo>
                  <a:pt x="0" y="93"/>
                  <a:pt x="0" y="76"/>
                  <a:pt x="10" y="66"/>
                </a:cubicBezTo>
                <a:cubicBezTo>
                  <a:pt x="65" y="11"/>
                  <a:pt x="65" y="11"/>
                  <a:pt x="65" y="11"/>
                </a:cubicBezTo>
                <a:cubicBezTo>
                  <a:pt x="75" y="0"/>
                  <a:pt x="92" y="0"/>
                  <a:pt x="102" y="11"/>
                </a:cubicBezTo>
                <a:cubicBezTo>
                  <a:pt x="157" y="66"/>
                  <a:pt x="157" y="66"/>
                  <a:pt x="157" y="66"/>
                </a:cubicBezTo>
                <a:cubicBezTo>
                  <a:pt x="167" y="76"/>
                  <a:pt x="167" y="93"/>
                  <a:pt x="157" y="103"/>
                </a:cubicBezTo>
                <a:cubicBezTo>
                  <a:pt x="102" y="158"/>
                  <a:pt x="102" y="158"/>
                  <a:pt x="102" y="158"/>
                </a:cubicBezTo>
                <a:cubicBezTo>
                  <a:pt x="92" y="168"/>
                  <a:pt x="75" y="168"/>
                  <a:pt x="65" y="158"/>
                </a:cubicBezTo>
                <a:lnTo>
                  <a:pt x="10" y="10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671"/>
          <p:cNvSpPr>
            <a:spLocks/>
          </p:cNvSpPr>
          <p:nvPr/>
        </p:nvSpPr>
        <p:spPr bwMode="auto">
          <a:xfrm>
            <a:off x="4235451" y="4711700"/>
            <a:ext cx="673100" cy="673100"/>
          </a:xfrm>
          <a:custGeom>
            <a:avLst/>
            <a:gdLst>
              <a:gd name="T0" fmla="*/ 15 w 212"/>
              <a:gd name="T1" fmla="*/ 78 h 212"/>
              <a:gd name="T2" fmla="*/ 15 w 212"/>
              <a:gd name="T3" fmla="*/ 134 h 212"/>
              <a:gd name="T4" fmla="*/ 78 w 212"/>
              <a:gd name="T5" fmla="*/ 197 h 212"/>
              <a:gd name="T6" fmla="*/ 134 w 212"/>
              <a:gd name="T7" fmla="*/ 197 h 212"/>
              <a:gd name="T8" fmla="*/ 197 w 212"/>
              <a:gd name="T9" fmla="*/ 134 h 212"/>
              <a:gd name="T10" fmla="*/ 197 w 212"/>
              <a:gd name="T11" fmla="*/ 78 h 212"/>
              <a:gd name="T12" fmla="*/ 134 w 212"/>
              <a:gd name="T13" fmla="*/ 16 h 212"/>
              <a:gd name="T14" fmla="*/ 78 w 212"/>
              <a:gd name="T15" fmla="*/ 16 h 212"/>
              <a:gd name="T16" fmla="*/ 15 w 212"/>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212">
                <a:moveTo>
                  <a:pt x="15" y="78"/>
                </a:moveTo>
                <a:cubicBezTo>
                  <a:pt x="0" y="94"/>
                  <a:pt x="0" y="119"/>
                  <a:pt x="15" y="134"/>
                </a:cubicBezTo>
                <a:cubicBezTo>
                  <a:pt x="78" y="197"/>
                  <a:pt x="78" y="197"/>
                  <a:pt x="78" y="197"/>
                </a:cubicBezTo>
                <a:cubicBezTo>
                  <a:pt x="93" y="212"/>
                  <a:pt x="119" y="212"/>
                  <a:pt x="134" y="197"/>
                </a:cubicBezTo>
                <a:cubicBezTo>
                  <a:pt x="197" y="134"/>
                  <a:pt x="197" y="134"/>
                  <a:pt x="197" y="134"/>
                </a:cubicBezTo>
                <a:cubicBezTo>
                  <a:pt x="212" y="119"/>
                  <a:pt x="212" y="94"/>
                  <a:pt x="197" y="78"/>
                </a:cubicBezTo>
                <a:cubicBezTo>
                  <a:pt x="134" y="16"/>
                  <a:pt x="134" y="16"/>
                  <a:pt x="134" y="16"/>
                </a:cubicBezTo>
                <a:cubicBezTo>
                  <a:pt x="119" y="0"/>
                  <a:pt x="93" y="0"/>
                  <a:pt x="78" y="16"/>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672"/>
          <p:cNvSpPr>
            <a:spLocks/>
          </p:cNvSpPr>
          <p:nvPr/>
        </p:nvSpPr>
        <p:spPr bwMode="auto">
          <a:xfrm>
            <a:off x="4305301" y="4781550"/>
            <a:ext cx="533400" cy="533400"/>
          </a:xfrm>
          <a:custGeom>
            <a:avLst/>
            <a:gdLst>
              <a:gd name="T0" fmla="*/ 10 w 168"/>
              <a:gd name="T1" fmla="*/ 103 h 168"/>
              <a:gd name="T2" fmla="*/ 10 w 168"/>
              <a:gd name="T3" fmla="*/ 66 h 168"/>
              <a:gd name="T4" fmla="*/ 65 w 168"/>
              <a:gd name="T5" fmla="*/ 11 h 168"/>
              <a:gd name="T6" fmla="*/ 103 w 168"/>
              <a:gd name="T7" fmla="*/ 11 h 168"/>
              <a:gd name="T8" fmla="*/ 158 w 168"/>
              <a:gd name="T9" fmla="*/ 66 h 168"/>
              <a:gd name="T10" fmla="*/ 158 w 168"/>
              <a:gd name="T11" fmla="*/ 103 h 168"/>
              <a:gd name="T12" fmla="*/ 103 w 168"/>
              <a:gd name="T13" fmla="*/ 158 h 168"/>
              <a:gd name="T14" fmla="*/ 65 w 168"/>
              <a:gd name="T15" fmla="*/ 158 h 168"/>
              <a:gd name="T16" fmla="*/ 10 w 168"/>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68">
                <a:moveTo>
                  <a:pt x="10" y="103"/>
                </a:moveTo>
                <a:cubicBezTo>
                  <a:pt x="0" y="93"/>
                  <a:pt x="0" y="76"/>
                  <a:pt x="10" y="66"/>
                </a:cubicBezTo>
                <a:cubicBezTo>
                  <a:pt x="65" y="11"/>
                  <a:pt x="65" y="11"/>
                  <a:pt x="65" y="11"/>
                </a:cubicBezTo>
                <a:cubicBezTo>
                  <a:pt x="76" y="0"/>
                  <a:pt x="92" y="0"/>
                  <a:pt x="103" y="11"/>
                </a:cubicBezTo>
                <a:cubicBezTo>
                  <a:pt x="158" y="66"/>
                  <a:pt x="158" y="66"/>
                  <a:pt x="158" y="66"/>
                </a:cubicBezTo>
                <a:cubicBezTo>
                  <a:pt x="168" y="76"/>
                  <a:pt x="168" y="93"/>
                  <a:pt x="158" y="103"/>
                </a:cubicBezTo>
                <a:cubicBezTo>
                  <a:pt x="103" y="158"/>
                  <a:pt x="103" y="158"/>
                  <a:pt x="103" y="158"/>
                </a:cubicBezTo>
                <a:cubicBezTo>
                  <a:pt x="92" y="168"/>
                  <a:pt x="76" y="168"/>
                  <a:pt x="65" y="158"/>
                </a:cubicBezTo>
                <a:lnTo>
                  <a:pt x="10" y="10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673"/>
          <p:cNvSpPr>
            <a:spLocks/>
          </p:cNvSpPr>
          <p:nvPr/>
        </p:nvSpPr>
        <p:spPr bwMode="auto">
          <a:xfrm>
            <a:off x="6645276" y="4711700"/>
            <a:ext cx="668338" cy="673100"/>
          </a:xfrm>
          <a:custGeom>
            <a:avLst/>
            <a:gdLst>
              <a:gd name="T0" fmla="*/ 15 w 211"/>
              <a:gd name="T1" fmla="*/ 78 h 212"/>
              <a:gd name="T2" fmla="*/ 15 w 211"/>
              <a:gd name="T3" fmla="*/ 134 h 212"/>
              <a:gd name="T4" fmla="*/ 78 w 211"/>
              <a:gd name="T5" fmla="*/ 197 h 212"/>
              <a:gd name="T6" fmla="*/ 133 w 211"/>
              <a:gd name="T7" fmla="*/ 197 h 212"/>
              <a:gd name="T8" fmla="*/ 196 w 211"/>
              <a:gd name="T9" fmla="*/ 134 h 212"/>
              <a:gd name="T10" fmla="*/ 196 w 211"/>
              <a:gd name="T11" fmla="*/ 78 h 212"/>
              <a:gd name="T12" fmla="*/ 133 w 211"/>
              <a:gd name="T13" fmla="*/ 16 h 212"/>
              <a:gd name="T14" fmla="*/ 78 w 211"/>
              <a:gd name="T15" fmla="*/ 16 h 212"/>
              <a:gd name="T16" fmla="*/ 15 w 211"/>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12">
                <a:moveTo>
                  <a:pt x="15" y="78"/>
                </a:moveTo>
                <a:cubicBezTo>
                  <a:pt x="0" y="94"/>
                  <a:pt x="0" y="119"/>
                  <a:pt x="15" y="134"/>
                </a:cubicBezTo>
                <a:cubicBezTo>
                  <a:pt x="78" y="197"/>
                  <a:pt x="78" y="197"/>
                  <a:pt x="78" y="197"/>
                </a:cubicBezTo>
                <a:cubicBezTo>
                  <a:pt x="93" y="212"/>
                  <a:pt x="118" y="212"/>
                  <a:pt x="133" y="197"/>
                </a:cubicBezTo>
                <a:cubicBezTo>
                  <a:pt x="196" y="134"/>
                  <a:pt x="196" y="134"/>
                  <a:pt x="196" y="134"/>
                </a:cubicBezTo>
                <a:cubicBezTo>
                  <a:pt x="211" y="119"/>
                  <a:pt x="211" y="94"/>
                  <a:pt x="196" y="78"/>
                </a:cubicBezTo>
                <a:cubicBezTo>
                  <a:pt x="133" y="16"/>
                  <a:pt x="133" y="16"/>
                  <a:pt x="133" y="16"/>
                </a:cubicBezTo>
                <a:cubicBezTo>
                  <a:pt x="118" y="0"/>
                  <a:pt x="93" y="0"/>
                  <a:pt x="78" y="16"/>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74"/>
          <p:cNvSpPr>
            <a:spLocks/>
          </p:cNvSpPr>
          <p:nvPr/>
        </p:nvSpPr>
        <p:spPr bwMode="auto">
          <a:xfrm>
            <a:off x="6715126" y="4781550"/>
            <a:ext cx="528638" cy="533400"/>
          </a:xfrm>
          <a:custGeom>
            <a:avLst/>
            <a:gdLst>
              <a:gd name="T0" fmla="*/ 10 w 167"/>
              <a:gd name="T1" fmla="*/ 103 h 168"/>
              <a:gd name="T2" fmla="*/ 10 w 167"/>
              <a:gd name="T3" fmla="*/ 66 h 168"/>
              <a:gd name="T4" fmla="*/ 65 w 167"/>
              <a:gd name="T5" fmla="*/ 11 h 168"/>
              <a:gd name="T6" fmla="*/ 102 w 167"/>
              <a:gd name="T7" fmla="*/ 11 h 168"/>
              <a:gd name="T8" fmla="*/ 157 w 167"/>
              <a:gd name="T9" fmla="*/ 66 h 168"/>
              <a:gd name="T10" fmla="*/ 157 w 167"/>
              <a:gd name="T11" fmla="*/ 103 h 168"/>
              <a:gd name="T12" fmla="*/ 102 w 167"/>
              <a:gd name="T13" fmla="*/ 158 h 168"/>
              <a:gd name="T14" fmla="*/ 65 w 167"/>
              <a:gd name="T15" fmla="*/ 158 h 168"/>
              <a:gd name="T16" fmla="*/ 10 w 167"/>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8">
                <a:moveTo>
                  <a:pt x="10" y="103"/>
                </a:moveTo>
                <a:cubicBezTo>
                  <a:pt x="0" y="93"/>
                  <a:pt x="0" y="76"/>
                  <a:pt x="10" y="66"/>
                </a:cubicBezTo>
                <a:cubicBezTo>
                  <a:pt x="65" y="11"/>
                  <a:pt x="65" y="11"/>
                  <a:pt x="65" y="11"/>
                </a:cubicBezTo>
                <a:cubicBezTo>
                  <a:pt x="75" y="0"/>
                  <a:pt x="92" y="0"/>
                  <a:pt x="102" y="11"/>
                </a:cubicBezTo>
                <a:cubicBezTo>
                  <a:pt x="157" y="66"/>
                  <a:pt x="157" y="66"/>
                  <a:pt x="157" y="66"/>
                </a:cubicBezTo>
                <a:cubicBezTo>
                  <a:pt x="167" y="76"/>
                  <a:pt x="167" y="93"/>
                  <a:pt x="157" y="103"/>
                </a:cubicBezTo>
                <a:cubicBezTo>
                  <a:pt x="102" y="158"/>
                  <a:pt x="102" y="158"/>
                  <a:pt x="102" y="158"/>
                </a:cubicBezTo>
                <a:cubicBezTo>
                  <a:pt x="92" y="168"/>
                  <a:pt x="75" y="168"/>
                  <a:pt x="65" y="158"/>
                </a:cubicBezTo>
                <a:lnTo>
                  <a:pt x="10" y="10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675"/>
          <p:cNvSpPr>
            <a:spLocks noEditPoints="1"/>
          </p:cNvSpPr>
          <p:nvPr/>
        </p:nvSpPr>
        <p:spPr bwMode="auto">
          <a:xfrm>
            <a:off x="2062163" y="2736850"/>
            <a:ext cx="206375" cy="304800"/>
          </a:xfrm>
          <a:custGeom>
            <a:avLst/>
            <a:gdLst>
              <a:gd name="T0" fmla="*/ 32 w 65"/>
              <a:gd name="T1" fmla="*/ 0 h 96"/>
              <a:gd name="T2" fmla="*/ 0 w 65"/>
              <a:gd name="T3" fmla="*/ 33 h 96"/>
              <a:gd name="T4" fmla="*/ 15 w 65"/>
              <a:gd name="T5" fmla="*/ 61 h 96"/>
              <a:gd name="T6" fmla="*/ 17 w 65"/>
              <a:gd name="T7" fmla="*/ 69 h 96"/>
              <a:gd name="T8" fmla="*/ 32 w 65"/>
              <a:gd name="T9" fmla="*/ 72 h 96"/>
              <a:gd name="T10" fmla="*/ 48 w 65"/>
              <a:gd name="T11" fmla="*/ 69 h 96"/>
              <a:gd name="T12" fmla="*/ 49 w 65"/>
              <a:gd name="T13" fmla="*/ 61 h 96"/>
              <a:gd name="T14" fmla="*/ 65 w 65"/>
              <a:gd name="T15" fmla="*/ 33 h 96"/>
              <a:gd name="T16" fmla="*/ 32 w 65"/>
              <a:gd name="T17" fmla="*/ 0 h 96"/>
              <a:gd name="T18" fmla="*/ 45 w 65"/>
              <a:gd name="T19" fmla="*/ 57 h 96"/>
              <a:gd name="T20" fmla="*/ 44 w 65"/>
              <a:gd name="T21" fmla="*/ 65 h 96"/>
              <a:gd name="T22" fmla="*/ 32 w 65"/>
              <a:gd name="T23" fmla="*/ 67 h 96"/>
              <a:gd name="T24" fmla="*/ 21 w 65"/>
              <a:gd name="T25" fmla="*/ 65 h 96"/>
              <a:gd name="T26" fmla="*/ 20 w 65"/>
              <a:gd name="T27" fmla="*/ 57 h 96"/>
              <a:gd name="T28" fmla="*/ 5 w 65"/>
              <a:gd name="T29" fmla="*/ 33 h 96"/>
              <a:gd name="T30" fmla="*/ 32 w 65"/>
              <a:gd name="T31" fmla="*/ 6 h 96"/>
              <a:gd name="T32" fmla="*/ 59 w 65"/>
              <a:gd name="T33" fmla="*/ 33 h 96"/>
              <a:gd name="T34" fmla="*/ 45 w 65"/>
              <a:gd name="T35" fmla="*/ 57 h 96"/>
              <a:gd name="T36" fmla="*/ 17 w 65"/>
              <a:gd name="T37" fmla="*/ 74 h 96"/>
              <a:gd name="T38" fmla="*/ 18 w 65"/>
              <a:gd name="T39" fmla="*/ 78 h 96"/>
              <a:gd name="T40" fmla="*/ 32 w 65"/>
              <a:gd name="T41" fmla="*/ 81 h 96"/>
              <a:gd name="T42" fmla="*/ 47 w 65"/>
              <a:gd name="T43" fmla="*/ 79 h 96"/>
              <a:gd name="T44" fmla="*/ 48 w 65"/>
              <a:gd name="T45" fmla="*/ 74 h 96"/>
              <a:gd name="T46" fmla="*/ 32 w 65"/>
              <a:gd name="T47" fmla="*/ 76 h 96"/>
              <a:gd name="T48" fmla="*/ 17 w 65"/>
              <a:gd name="T49" fmla="*/ 74 h 96"/>
              <a:gd name="T50" fmla="*/ 19 w 65"/>
              <a:gd name="T51" fmla="*/ 83 h 96"/>
              <a:gd name="T52" fmla="*/ 19 w 65"/>
              <a:gd name="T53" fmla="*/ 88 h 96"/>
              <a:gd name="T54" fmla="*/ 24 w 65"/>
              <a:gd name="T55" fmla="*/ 90 h 96"/>
              <a:gd name="T56" fmla="*/ 24 w 65"/>
              <a:gd name="T57" fmla="*/ 93 h 96"/>
              <a:gd name="T58" fmla="*/ 32 w 65"/>
              <a:gd name="T59" fmla="*/ 96 h 96"/>
              <a:gd name="T60" fmla="*/ 41 w 65"/>
              <a:gd name="T61" fmla="*/ 93 h 96"/>
              <a:gd name="T62" fmla="*/ 41 w 65"/>
              <a:gd name="T63" fmla="*/ 90 h 96"/>
              <a:gd name="T64" fmla="*/ 46 w 65"/>
              <a:gd name="T65" fmla="*/ 88 h 96"/>
              <a:gd name="T66" fmla="*/ 46 w 65"/>
              <a:gd name="T67" fmla="*/ 83 h 96"/>
              <a:gd name="T68" fmla="*/ 32 w 65"/>
              <a:gd name="T69" fmla="*/ 85 h 96"/>
              <a:gd name="T70" fmla="*/ 19 w 65"/>
              <a:gd name="T71" fmla="*/ 83 h 96"/>
              <a:gd name="T72" fmla="*/ 32 w 65"/>
              <a:gd name="T73" fmla="*/ 14 h 96"/>
              <a:gd name="T74" fmla="*/ 34 w 65"/>
              <a:gd name="T75" fmla="*/ 12 h 96"/>
              <a:gd name="T76" fmla="*/ 32 w 65"/>
              <a:gd name="T77" fmla="*/ 10 h 96"/>
              <a:gd name="T78" fmla="*/ 10 w 65"/>
              <a:gd name="T79" fmla="*/ 33 h 96"/>
              <a:gd name="T80" fmla="*/ 11 w 65"/>
              <a:gd name="T81" fmla="*/ 35 h 96"/>
              <a:gd name="T82" fmla="*/ 13 w 65"/>
              <a:gd name="T83" fmla="*/ 33 h 96"/>
              <a:gd name="T84" fmla="*/ 32 w 65"/>
              <a:gd name="T85" fmla="*/ 14 h 96"/>
              <a:gd name="T86" fmla="*/ 40 w 65"/>
              <a:gd name="T87" fmla="*/ 45 h 96"/>
              <a:gd name="T88" fmla="*/ 32 w 65"/>
              <a:gd name="T89" fmla="*/ 32 h 96"/>
              <a:gd name="T90" fmla="*/ 25 w 65"/>
              <a:gd name="T91" fmla="*/ 45 h 96"/>
              <a:gd name="T92" fmla="*/ 22 w 65"/>
              <a:gd name="T93" fmla="*/ 39 h 96"/>
              <a:gd name="T94" fmla="*/ 17 w 65"/>
              <a:gd name="T95" fmla="*/ 41 h 96"/>
              <a:gd name="T96" fmla="*/ 25 w 65"/>
              <a:gd name="T97" fmla="*/ 56 h 96"/>
              <a:gd name="T98" fmla="*/ 32 w 65"/>
              <a:gd name="T99" fmla="*/ 43 h 96"/>
              <a:gd name="T100" fmla="*/ 40 w 65"/>
              <a:gd name="T101" fmla="*/ 56 h 96"/>
              <a:gd name="T102" fmla="*/ 48 w 65"/>
              <a:gd name="T103" fmla="*/ 41 h 96"/>
              <a:gd name="T104" fmla="*/ 43 w 65"/>
              <a:gd name="T105" fmla="*/ 39 h 96"/>
              <a:gd name="T106" fmla="*/ 40 w 65"/>
              <a:gd name="T107"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96">
                <a:moveTo>
                  <a:pt x="32" y="0"/>
                </a:moveTo>
                <a:cubicBezTo>
                  <a:pt x="14" y="0"/>
                  <a:pt x="0" y="15"/>
                  <a:pt x="0" y="33"/>
                </a:cubicBezTo>
                <a:cubicBezTo>
                  <a:pt x="0" y="45"/>
                  <a:pt x="6" y="55"/>
                  <a:pt x="15" y="61"/>
                </a:cubicBezTo>
                <a:cubicBezTo>
                  <a:pt x="17" y="69"/>
                  <a:pt x="17" y="69"/>
                  <a:pt x="17" y="69"/>
                </a:cubicBezTo>
                <a:cubicBezTo>
                  <a:pt x="21" y="71"/>
                  <a:pt x="27" y="72"/>
                  <a:pt x="32" y="72"/>
                </a:cubicBezTo>
                <a:cubicBezTo>
                  <a:pt x="38" y="72"/>
                  <a:pt x="44" y="71"/>
                  <a:pt x="48" y="69"/>
                </a:cubicBezTo>
                <a:cubicBezTo>
                  <a:pt x="49" y="61"/>
                  <a:pt x="49" y="61"/>
                  <a:pt x="49" y="61"/>
                </a:cubicBezTo>
                <a:cubicBezTo>
                  <a:pt x="59" y="55"/>
                  <a:pt x="65" y="45"/>
                  <a:pt x="65" y="33"/>
                </a:cubicBezTo>
                <a:cubicBezTo>
                  <a:pt x="65" y="15"/>
                  <a:pt x="51" y="0"/>
                  <a:pt x="32" y="0"/>
                </a:cubicBezTo>
                <a:close/>
                <a:moveTo>
                  <a:pt x="45" y="57"/>
                </a:moveTo>
                <a:cubicBezTo>
                  <a:pt x="44" y="65"/>
                  <a:pt x="44" y="65"/>
                  <a:pt x="44" y="65"/>
                </a:cubicBezTo>
                <a:cubicBezTo>
                  <a:pt x="44" y="65"/>
                  <a:pt x="41" y="67"/>
                  <a:pt x="32" y="67"/>
                </a:cubicBezTo>
                <a:cubicBezTo>
                  <a:pt x="24" y="67"/>
                  <a:pt x="21" y="65"/>
                  <a:pt x="21" y="65"/>
                </a:cubicBezTo>
                <a:cubicBezTo>
                  <a:pt x="20" y="57"/>
                  <a:pt x="20" y="57"/>
                  <a:pt x="20" y="57"/>
                </a:cubicBezTo>
                <a:cubicBezTo>
                  <a:pt x="12" y="53"/>
                  <a:pt x="5" y="44"/>
                  <a:pt x="5" y="33"/>
                </a:cubicBezTo>
                <a:cubicBezTo>
                  <a:pt x="5" y="18"/>
                  <a:pt x="18" y="6"/>
                  <a:pt x="32" y="6"/>
                </a:cubicBezTo>
                <a:cubicBezTo>
                  <a:pt x="47" y="6"/>
                  <a:pt x="59" y="18"/>
                  <a:pt x="59" y="33"/>
                </a:cubicBezTo>
                <a:cubicBezTo>
                  <a:pt x="59" y="44"/>
                  <a:pt x="53" y="53"/>
                  <a:pt x="45" y="57"/>
                </a:cubicBezTo>
                <a:close/>
                <a:moveTo>
                  <a:pt x="17" y="74"/>
                </a:moveTo>
                <a:cubicBezTo>
                  <a:pt x="18" y="78"/>
                  <a:pt x="18" y="78"/>
                  <a:pt x="18" y="78"/>
                </a:cubicBezTo>
                <a:cubicBezTo>
                  <a:pt x="22" y="80"/>
                  <a:pt x="27" y="81"/>
                  <a:pt x="32" y="81"/>
                </a:cubicBezTo>
                <a:cubicBezTo>
                  <a:pt x="38" y="81"/>
                  <a:pt x="43" y="80"/>
                  <a:pt x="47" y="79"/>
                </a:cubicBezTo>
                <a:cubicBezTo>
                  <a:pt x="48" y="74"/>
                  <a:pt x="48" y="74"/>
                  <a:pt x="48" y="74"/>
                </a:cubicBezTo>
                <a:cubicBezTo>
                  <a:pt x="43" y="75"/>
                  <a:pt x="38" y="76"/>
                  <a:pt x="32" y="76"/>
                </a:cubicBezTo>
                <a:cubicBezTo>
                  <a:pt x="27" y="76"/>
                  <a:pt x="22" y="75"/>
                  <a:pt x="17" y="74"/>
                </a:cubicBezTo>
                <a:close/>
                <a:moveTo>
                  <a:pt x="19" y="83"/>
                </a:moveTo>
                <a:cubicBezTo>
                  <a:pt x="19" y="88"/>
                  <a:pt x="19" y="88"/>
                  <a:pt x="19" y="88"/>
                </a:cubicBezTo>
                <a:cubicBezTo>
                  <a:pt x="19" y="88"/>
                  <a:pt x="20" y="89"/>
                  <a:pt x="24" y="90"/>
                </a:cubicBezTo>
                <a:cubicBezTo>
                  <a:pt x="24" y="93"/>
                  <a:pt x="24" y="93"/>
                  <a:pt x="24" y="93"/>
                </a:cubicBezTo>
                <a:cubicBezTo>
                  <a:pt x="24" y="93"/>
                  <a:pt x="26" y="96"/>
                  <a:pt x="32" y="96"/>
                </a:cubicBezTo>
                <a:cubicBezTo>
                  <a:pt x="39" y="96"/>
                  <a:pt x="41" y="93"/>
                  <a:pt x="41" y="93"/>
                </a:cubicBezTo>
                <a:cubicBezTo>
                  <a:pt x="41" y="90"/>
                  <a:pt x="41" y="90"/>
                  <a:pt x="41" y="90"/>
                </a:cubicBezTo>
                <a:cubicBezTo>
                  <a:pt x="44" y="89"/>
                  <a:pt x="46" y="88"/>
                  <a:pt x="46" y="88"/>
                </a:cubicBezTo>
                <a:cubicBezTo>
                  <a:pt x="46" y="83"/>
                  <a:pt x="46" y="83"/>
                  <a:pt x="46" y="83"/>
                </a:cubicBezTo>
                <a:cubicBezTo>
                  <a:pt x="42" y="84"/>
                  <a:pt x="37" y="85"/>
                  <a:pt x="32" y="85"/>
                </a:cubicBezTo>
                <a:cubicBezTo>
                  <a:pt x="27" y="85"/>
                  <a:pt x="23" y="84"/>
                  <a:pt x="19" y="83"/>
                </a:cubicBezTo>
                <a:close/>
                <a:moveTo>
                  <a:pt x="32" y="14"/>
                </a:moveTo>
                <a:cubicBezTo>
                  <a:pt x="33" y="14"/>
                  <a:pt x="34" y="13"/>
                  <a:pt x="34" y="12"/>
                </a:cubicBezTo>
                <a:cubicBezTo>
                  <a:pt x="34" y="11"/>
                  <a:pt x="33" y="10"/>
                  <a:pt x="32" y="10"/>
                </a:cubicBezTo>
                <a:cubicBezTo>
                  <a:pt x="20" y="10"/>
                  <a:pt x="10" y="20"/>
                  <a:pt x="10" y="33"/>
                </a:cubicBezTo>
                <a:cubicBezTo>
                  <a:pt x="10" y="34"/>
                  <a:pt x="10" y="35"/>
                  <a:pt x="11" y="35"/>
                </a:cubicBezTo>
                <a:cubicBezTo>
                  <a:pt x="12" y="35"/>
                  <a:pt x="13" y="34"/>
                  <a:pt x="13" y="33"/>
                </a:cubicBezTo>
                <a:cubicBezTo>
                  <a:pt x="13" y="22"/>
                  <a:pt x="22" y="14"/>
                  <a:pt x="32" y="14"/>
                </a:cubicBezTo>
                <a:close/>
                <a:moveTo>
                  <a:pt x="40" y="45"/>
                </a:moveTo>
                <a:cubicBezTo>
                  <a:pt x="32" y="32"/>
                  <a:pt x="32" y="32"/>
                  <a:pt x="32" y="32"/>
                </a:cubicBezTo>
                <a:cubicBezTo>
                  <a:pt x="25" y="45"/>
                  <a:pt x="25" y="45"/>
                  <a:pt x="25" y="45"/>
                </a:cubicBezTo>
                <a:cubicBezTo>
                  <a:pt x="22" y="39"/>
                  <a:pt x="22" y="39"/>
                  <a:pt x="22" y="39"/>
                </a:cubicBezTo>
                <a:cubicBezTo>
                  <a:pt x="17" y="41"/>
                  <a:pt x="17" y="41"/>
                  <a:pt x="17" y="41"/>
                </a:cubicBezTo>
                <a:cubicBezTo>
                  <a:pt x="25" y="56"/>
                  <a:pt x="25" y="56"/>
                  <a:pt x="25" y="56"/>
                </a:cubicBezTo>
                <a:cubicBezTo>
                  <a:pt x="32" y="43"/>
                  <a:pt x="32" y="43"/>
                  <a:pt x="32" y="43"/>
                </a:cubicBezTo>
                <a:cubicBezTo>
                  <a:pt x="40" y="56"/>
                  <a:pt x="40" y="56"/>
                  <a:pt x="40" y="56"/>
                </a:cubicBezTo>
                <a:cubicBezTo>
                  <a:pt x="48" y="41"/>
                  <a:pt x="48" y="41"/>
                  <a:pt x="48" y="41"/>
                </a:cubicBezTo>
                <a:cubicBezTo>
                  <a:pt x="43" y="39"/>
                  <a:pt x="43" y="39"/>
                  <a:pt x="43" y="39"/>
                </a:cubicBezTo>
                <a:lnTo>
                  <a:pt x="40" y="4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676"/>
          <p:cNvSpPr>
            <a:spLocks noEditPoints="1"/>
          </p:cNvSpPr>
          <p:nvPr/>
        </p:nvSpPr>
        <p:spPr bwMode="auto">
          <a:xfrm>
            <a:off x="4435476" y="2781300"/>
            <a:ext cx="257175" cy="215900"/>
          </a:xfrm>
          <a:custGeom>
            <a:avLst/>
            <a:gdLst>
              <a:gd name="T0" fmla="*/ 29 w 81"/>
              <a:gd name="T1" fmla="*/ 44 h 68"/>
              <a:gd name="T2" fmla="*/ 29 w 81"/>
              <a:gd name="T3" fmla="*/ 68 h 68"/>
              <a:gd name="T4" fmla="*/ 47 w 81"/>
              <a:gd name="T5" fmla="*/ 68 h 68"/>
              <a:gd name="T6" fmla="*/ 47 w 81"/>
              <a:gd name="T7" fmla="*/ 47 h 68"/>
              <a:gd name="T8" fmla="*/ 39 w 81"/>
              <a:gd name="T9" fmla="*/ 54 h 68"/>
              <a:gd name="T10" fmla="*/ 29 w 81"/>
              <a:gd name="T11" fmla="*/ 44 h 68"/>
              <a:gd name="T12" fmla="*/ 4 w 81"/>
              <a:gd name="T13" fmla="*/ 65 h 68"/>
              <a:gd name="T14" fmla="*/ 7 w 81"/>
              <a:gd name="T15" fmla="*/ 68 h 68"/>
              <a:gd name="T16" fmla="*/ 22 w 81"/>
              <a:gd name="T17" fmla="*/ 68 h 68"/>
              <a:gd name="T18" fmla="*/ 22 w 81"/>
              <a:gd name="T19" fmla="*/ 37 h 68"/>
              <a:gd name="T20" fmla="*/ 4 w 81"/>
              <a:gd name="T21" fmla="*/ 55 h 68"/>
              <a:gd name="T22" fmla="*/ 4 w 81"/>
              <a:gd name="T23" fmla="*/ 65 h 68"/>
              <a:gd name="T24" fmla="*/ 54 w 81"/>
              <a:gd name="T25" fmla="*/ 39 h 68"/>
              <a:gd name="T26" fmla="*/ 54 w 81"/>
              <a:gd name="T27" fmla="*/ 68 h 68"/>
              <a:gd name="T28" fmla="*/ 69 w 81"/>
              <a:gd name="T29" fmla="*/ 68 h 68"/>
              <a:gd name="T30" fmla="*/ 72 w 81"/>
              <a:gd name="T31" fmla="*/ 65 h 68"/>
              <a:gd name="T32" fmla="*/ 72 w 81"/>
              <a:gd name="T33" fmla="*/ 37 h 68"/>
              <a:gd name="T34" fmla="*/ 72 w 81"/>
              <a:gd name="T35" fmla="*/ 22 h 68"/>
              <a:gd name="T36" fmla="*/ 57 w 81"/>
              <a:gd name="T37" fmla="*/ 37 h 68"/>
              <a:gd name="T38" fmla="*/ 54 w 81"/>
              <a:gd name="T39" fmla="*/ 39 h 68"/>
              <a:gd name="T40" fmla="*/ 65 w 81"/>
              <a:gd name="T41" fmla="*/ 1 h 68"/>
              <a:gd name="T42" fmla="*/ 62 w 81"/>
              <a:gd name="T43" fmla="*/ 5 h 68"/>
              <a:gd name="T44" fmla="*/ 66 w 81"/>
              <a:gd name="T45" fmla="*/ 8 h 68"/>
              <a:gd name="T46" fmla="*/ 69 w 81"/>
              <a:gd name="T47" fmla="*/ 7 h 68"/>
              <a:gd name="T48" fmla="*/ 39 w 81"/>
              <a:gd name="T49" fmla="*/ 37 h 68"/>
              <a:gd name="T50" fmla="*/ 22 w 81"/>
              <a:gd name="T51" fmla="*/ 20 h 68"/>
              <a:gd name="T52" fmla="*/ 2 w 81"/>
              <a:gd name="T53" fmla="*/ 40 h 68"/>
              <a:gd name="T54" fmla="*/ 2 w 81"/>
              <a:gd name="T55" fmla="*/ 44 h 68"/>
              <a:gd name="T56" fmla="*/ 6 w 81"/>
              <a:gd name="T57" fmla="*/ 44 h 68"/>
              <a:gd name="T58" fmla="*/ 22 w 81"/>
              <a:gd name="T59" fmla="*/ 29 h 68"/>
              <a:gd name="T60" fmla="*/ 39 w 81"/>
              <a:gd name="T61" fmla="*/ 46 h 68"/>
              <a:gd name="T62" fmla="*/ 74 w 81"/>
              <a:gd name="T63" fmla="*/ 12 h 68"/>
              <a:gd name="T64" fmla="*/ 73 w 81"/>
              <a:gd name="T65" fmla="*/ 15 h 68"/>
              <a:gd name="T66" fmla="*/ 76 w 81"/>
              <a:gd name="T67" fmla="*/ 19 h 68"/>
              <a:gd name="T68" fmla="*/ 77 w 81"/>
              <a:gd name="T69" fmla="*/ 19 h 68"/>
              <a:gd name="T70" fmla="*/ 80 w 81"/>
              <a:gd name="T71" fmla="*/ 16 h 68"/>
              <a:gd name="T72" fmla="*/ 81 w 81"/>
              <a:gd name="T73" fmla="*/ 0 h 68"/>
              <a:gd name="T74" fmla="*/ 65 w 81"/>
              <a:gd name="T75"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68">
                <a:moveTo>
                  <a:pt x="29" y="44"/>
                </a:moveTo>
                <a:cubicBezTo>
                  <a:pt x="29" y="68"/>
                  <a:pt x="29" y="68"/>
                  <a:pt x="29" y="68"/>
                </a:cubicBezTo>
                <a:cubicBezTo>
                  <a:pt x="47" y="68"/>
                  <a:pt x="47" y="68"/>
                  <a:pt x="47" y="68"/>
                </a:cubicBezTo>
                <a:cubicBezTo>
                  <a:pt x="47" y="47"/>
                  <a:pt x="47" y="47"/>
                  <a:pt x="47" y="47"/>
                </a:cubicBezTo>
                <a:cubicBezTo>
                  <a:pt x="39" y="54"/>
                  <a:pt x="39" y="54"/>
                  <a:pt x="39" y="54"/>
                </a:cubicBezTo>
                <a:lnTo>
                  <a:pt x="29" y="44"/>
                </a:lnTo>
                <a:close/>
                <a:moveTo>
                  <a:pt x="4" y="65"/>
                </a:moveTo>
                <a:cubicBezTo>
                  <a:pt x="4" y="67"/>
                  <a:pt x="5" y="68"/>
                  <a:pt x="7" y="68"/>
                </a:cubicBezTo>
                <a:cubicBezTo>
                  <a:pt x="22" y="68"/>
                  <a:pt x="22" y="68"/>
                  <a:pt x="22" y="68"/>
                </a:cubicBezTo>
                <a:cubicBezTo>
                  <a:pt x="22" y="37"/>
                  <a:pt x="22" y="37"/>
                  <a:pt x="22" y="37"/>
                </a:cubicBezTo>
                <a:cubicBezTo>
                  <a:pt x="4" y="55"/>
                  <a:pt x="4" y="55"/>
                  <a:pt x="4" y="55"/>
                </a:cubicBezTo>
                <a:lnTo>
                  <a:pt x="4" y="65"/>
                </a:lnTo>
                <a:close/>
                <a:moveTo>
                  <a:pt x="54" y="39"/>
                </a:moveTo>
                <a:cubicBezTo>
                  <a:pt x="54" y="68"/>
                  <a:pt x="54" y="68"/>
                  <a:pt x="54" y="68"/>
                </a:cubicBezTo>
                <a:cubicBezTo>
                  <a:pt x="69" y="68"/>
                  <a:pt x="69" y="68"/>
                  <a:pt x="69" y="68"/>
                </a:cubicBezTo>
                <a:cubicBezTo>
                  <a:pt x="71" y="68"/>
                  <a:pt x="72" y="67"/>
                  <a:pt x="72" y="65"/>
                </a:cubicBezTo>
                <a:cubicBezTo>
                  <a:pt x="72" y="37"/>
                  <a:pt x="72" y="37"/>
                  <a:pt x="72" y="37"/>
                </a:cubicBezTo>
                <a:cubicBezTo>
                  <a:pt x="72" y="22"/>
                  <a:pt x="72" y="22"/>
                  <a:pt x="72" y="22"/>
                </a:cubicBezTo>
                <a:cubicBezTo>
                  <a:pt x="57" y="37"/>
                  <a:pt x="57" y="37"/>
                  <a:pt x="57" y="37"/>
                </a:cubicBezTo>
                <a:lnTo>
                  <a:pt x="54" y="39"/>
                </a:lnTo>
                <a:close/>
                <a:moveTo>
                  <a:pt x="65" y="1"/>
                </a:moveTo>
                <a:cubicBezTo>
                  <a:pt x="63" y="1"/>
                  <a:pt x="62" y="3"/>
                  <a:pt x="62" y="5"/>
                </a:cubicBezTo>
                <a:cubicBezTo>
                  <a:pt x="62" y="6"/>
                  <a:pt x="64" y="8"/>
                  <a:pt x="66" y="8"/>
                </a:cubicBezTo>
                <a:cubicBezTo>
                  <a:pt x="69" y="7"/>
                  <a:pt x="69" y="7"/>
                  <a:pt x="69" y="7"/>
                </a:cubicBezTo>
                <a:cubicBezTo>
                  <a:pt x="39" y="37"/>
                  <a:pt x="39" y="37"/>
                  <a:pt x="39" y="37"/>
                </a:cubicBezTo>
                <a:cubicBezTo>
                  <a:pt x="22" y="20"/>
                  <a:pt x="22" y="20"/>
                  <a:pt x="22" y="20"/>
                </a:cubicBezTo>
                <a:cubicBezTo>
                  <a:pt x="2" y="40"/>
                  <a:pt x="2" y="40"/>
                  <a:pt x="2" y="40"/>
                </a:cubicBezTo>
                <a:cubicBezTo>
                  <a:pt x="0" y="41"/>
                  <a:pt x="0" y="43"/>
                  <a:pt x="2" y="44"/>
                </a:cubicBezTo>
                <a:cubicBezTo>
                  <a:pt x="3" y="46"/>
                  <a:pt x="5" y="46"/>
                  <a:pt x="6" y="44"/>
                </a:cubicBezTo>
                <a:cubicBezTo>
                  <a:pt x="22" y="29"/>
                  <a:pt x="22" y="29"/>
                  <a:pt x="22" y="29"/>
                </a:cubicBezTo>
                <a:cubicBezTo>
                  <a:pt x="39" y="46"/>
                  <a:pt x="39" y="46"/>
                  <a:pt x="39" y="46"/>
                </a:cubicBezTo>
                <a:cubicBezTo>
                  <a:pt x="74" y="12"/>
                  <a:pt x="74" y="12"/>
                  <a:pt x="74" y="12"/>
                </a:cubicBezTo>
                <a:cubicBezTo>
                  <a:pt x="73" y="15"/>
                  <a:pt x="73" y="15"/>
                  <a:pt x="73" y="15"/>
                </a:cubicBezTo>
                <a:cubicBezTo>
                  <a:pt x="73" y="17"/>
                  <a:pt x="75" y="19"/>
                  <a:pt x="76" y="19"/>
                </a:cubicBezTo>
                <a:cubicBezTo>
                  <a:pt x="77" y="19"/>
                  <a:pt x="77" y="19"/>
                  <a:pt x="77" y="19"/>
                </a:cubicBezTo>
                <a:cubicBezTo>
                  <a:pt x="78" y="19"/>
                  <a:pt x="80" y="17"/>
                  <a:pt x="80" y="16"/>
                </a:cubicBezTo>
                <a:cubicBezTo>
                  <a:pt x="81" y="0"/>
                  <a:pt x="81" y="0"/>
                  <a:pt x="81" y="0"/>
                </a:cubicBezTo>
                <a:lnTo>
                  <a:pt x="65" y="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677"/>
          <p:cNvSpPr>
            <a:spLocks noEditPoints="1"/>
          </p:cNvSpPr>
          <p:nvPr/>
        </p:nvSpPr>
        <p:spPr bwMode="auto">
          <a:xfrm>
            <a:off x="2027238" y="4940300"/>
            <a:ext cx="274638" cy="215900"/>
          </a:xfrm>
          <a:custGeom>
            <a:avLst/>
            <a:gdLst>
              <a:gd name="T0" fmla="*/ 156 w 173"/>
              <a:gd name="T1" fmla="*/ 36 h 136"/>
              <a:gd name="T2" fmla="*/ 156 w 173"/>
              <a:gd name="T3" fmla="*/ 18 h 136"/>
              <a:gd name="T4" fmla="*/ 138 w 173"/>
              <a:gd name="T5" fmla="*/ 18 h 136"/>
              <a:gd name="T6" fmla="*/ 138 w 173"/>
              <a:gd name="T7" fmla="*/ 0 h 136"/>
              <a:gd name="T8" fmla="*/ 0 w 173"/>
              <a:gd name="T9" fmla="*/ 0 h 136"/>
              <a:gd name="T10" fmla="*/ 0 w 173"/>
              <a:gd name="T11" fmla="*/ 100 h 136"/>
              <a:gd name="T12" fmla="*/ 18 w 173"/>
              <a:gd name="T13" fmla="*/ 100 h 136"/>
              <a:gd name="T14" fmla="*/ 18 w 173"/>
              <a:gd name="T15" fmla="*/ 118 h 136"/>
              <a:gd name="T16" fmla="*/ 36 w 173"/>
              <a:gd name="T17" fmla="*/ 118 h 136"/>
              <a:gd name="T18" fmla="*/ 36 w 173"/>
              <a:gd name="T19" fmla="*/ 136 h 136"/>
              <a:gd name="T20" fmla="*/ 173 w 173"/>
              <a:gd name="T21" fmla="*/ 136 h 136"/>
              <a:gd name="T22" fmla="*/ 173 w 173"/>
              <a:gd name="T23" fmla="*/ 36 h 136"/>
              <a:gd name="T24" fmla="*/ 156 w 173"/>
              <a:gd name="T25" fmla="*/ 36 h 136"/>
              <a:gd name="T26" fmla="*/ 12 w 173"/>
              <a:gd name="T27" fmla="*/ 90 h 136"/>
              <a:gd name="T28" fmla="*/ 12 w 173"/>
              <a:gd name="T29" fmla="*/ 12 h 136"/>
              <a:gd name="T30" fmla="*/ 126 w 173"/>
              <a:gd name="T31" fmla="*/ 12 h 136"/>
              <a:gd name="T32" fmla="*/ 126 w 173"/>
              <a:gd name="T33" fmla="*/ 90 h 136"/>
              <a:gd name="T34" fmla="*/ 12 w 173"/>
              <a:gd name="T35" fmla="*/ 90 h 136"/>
              <a:gd name="T36" fmla="*/ 30 w 173"/>
              <a:gd name="T37" fmla="*/ 108 h 136"/>
              <a:gd name="T38" fmla="*/ 30 w 173"/>
              <a:gd name="T39" fmla="*/ 100 h 136"/>
              <a:gd name="T40" fmla="*/ 138 w 173"/>
              <a:gd name="T41" fmla="*/ 100 h 136"/>
              <a:gd name="T42" fmla="*/ 138 w 173"/>
              <a:gd name="T43" fmla="*/ 30 h 136"/>
              <a:gd name="T44" fmla="*/ 144 w 173"/>
              <a:gd name="T45" fmla="*/ 30 h 136"/>
              <a:gd name="T46" fmla="*/ 144 w 173"/>
              <a:gd name="T47" fmla="*/ 108 h 136"/>
              <a:gd name="T48" fmla="*/ 30 w 173"/>
              <a:gd name="T49" fmla="*/ 108 h 136"/>
              <a:gd name="T50" fmla="*/ 162 w 173"/>
              <a:gd name="T51" fmla="*/ 126 h 136"/>
              <a:gd name="T52" fmla="*/ 46 w 173"/>
              <a:gd name="T53" fmla="*/ 126 h 136"/>
              <a:gd name="T54" fmla="*/ 46 w 173"/>
              <a:gd name="T55" fmla="*/ 118 h 136"/>
              <a:gd name="T56" fmla="*/ 156 w 173"/>
              <a:gd name="T57" fmla="*/ 118 h 136"/>
              <a:gd name="T58" fmla="*/ 156 w 173"/>
              <a:gd name="T59" fmla="*/ 48 h 136"/>
              <a:gd name="T60" fmla="*/ 162 w 173"/>
              <a:gd name="T61" fmla="*/ 48 h 136"/>
              <a:gd name="T62" fmla="*/ 162 w 173"/>
              <a:gd name="T63"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 h="136">
                <a:moveTo>
                  <a:pt x="156" y="36"/>
                </a:moveTo>
                <a:lnTo>
                  <a:pt x="156" y="18"/>
                </a:lnTo>
                <a:lnTo>
                  <a:pt x="138" y="18"/>
                </a:lnTo>
                <a:lnTo>
                  <a:pt x="138" y="0"/>
                </a:lnTo>
                <a:lnTo>
                  <a:pt x="0" y="0"/>
                </a:lnTo>
                <a:lnTo>
                  <a:pt x="0" y="100"/>
                </a:lnTo>
                <a:lnTo>
                  <a:pt x="18" y="100"/>
                </a:lnTo>
                <a:lnTo>
                  <a:pt x="18" y="118"/>
                </a:lnTo>
                <a:lnTo>
                  <a:pt x="36" y="118"/>
                </a:lnTo>
                <a:lnTo>
                  <a:pt x="36" y="136"/>
                </a:lnTo>
                <a:lnTo>
                  <a:pt x="173" y="136"/>
                </a:lnTo>
                <a:lnTo>
                  <a:pt x="173" y="36"/>
                </a:lnTo>
                <a:lnTo>
                  <a:pt x="156" y="36"/>
                </a:lnTo>
                <a:close/>
                <a:moveTo>
                  <a:pt x="12" y="90"/>
                </a:moveTo>
                <a:lnTo>
                  <a:pt x="12" y="12"/>
                </a:lnTo>
                <a:lnTo>
                  <a:pt x="126" y="12"/>
                </a:lnTo>
                <a:lnTo>
                  <a:pt x="126" y="90"/>
                </a:lnTo>
                <a:lnTo>
                  <a:pt x="12" y="90"/>
                </a:lnTo>
                <a:close/>
                <a:moveTo>
                  <a:pt x="30" y="108"/>
                </a:moveTo>
                <a:lnTo>
                  <a:pt x="30" y="100"/>
                </a:lnTo>
                <a:lnTo>
                  <a:pt x="138" y="100"/>
                </a:lnTo>
                <a:lnTo>
                  <a:pt x="138" y="30"/>
                </a:lnTo>
                <a:lnTo>
                  <a:pt x="144" y="30"/>
                </a:lnTo>
                <a:lnTo>
                  <a:pt x="144" y="108"/>
                </a:lnTo>
                <a:lnTo>
                  <a:pt x="30" y="108"/>
                </a:lnTo>
                <a:close/>
                <a:moveTo>
                  <a:pt x="162" y="126"/>
                </a:moveTo>
                <a:lnTo>
                  <a:pt x="46" y="126"/>
                </a:lnTo>
                <a:lnTo>
                  <a:pt x="46" y="118"/>
                </a:lnTo>
                <a:lnTo>
                  <a:pt x="156" y="118"/>
                </a:lnTo>
                <a:lnTo>
                  <a:pt x="156" y="48"/>
                </a:lnTo>
                <a:lnTo>
                  <a:pt x="162" y="48"/>
                </a:lnTo>
                <a:lnTo>
                  <a:pt x="162" y="1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Rectangle 678"/>
          <p:cNvSpPr>
            <a:spLocks noChangeArrowheads="1"/>
          </p:cNvSpPr>
          <p:nvPr/>
        </p:nvSpPr>
        <p:spPr bwMode="auto">
          <a:xfrm>
            <a:off x="6907213" y="2797175"/>
            <a:ext cx="117475" cy="1905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Rectangle 679"/>
          <p:cNvSpPr>
            <a:spLocks noChangeArrowheads="1"/>
          </p:cNvSpPr>
          <p:nvPr/>
        </p:nvSpPr>
        <p:spPr bwMode="auto">
          <a:xfrm>
            <a:off x="6907213" y="2863850"/>
            <a:ext cx="117475" cy="158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Rectangle 680"/>
          <p:cNvSpPr>
            <a:spLocks noChangeArrowheads="1"/>
          </p:cNvSpPr>
          <p:nvPr/>
        </p:nvSpPr>
        <p:spPr bwMode="auto">
          <a:xfrm>
            <a:off x="6907213" y="2832100"/>
            <a:ext cx="117475" cy="158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81"/>
          <p:cNvSpPr>
            <a:spLocks noEditPoints="1"/>
          </p:cNvSpPr>
          <p:nvPr/>
        </p:nvSpPr>
        <p:spPr bwMode="auto">
          <a:xfrm>
            <a:off x="6872288" y="2752725"/>
            <a:ext cx="215900" cy="273050"/>
          </a:xfrm>
          <a:custGeom>
            <a:avLst/>
            <a:gdLst>
              <a:gd name="T0" fmla="*/ 120 w 136"/>
              <a:gd name="T1" fmla="*/ 16 h 172"/>
              <a:gd name="T2" fmla="*/ 120 w 136"/>
              <a:gd name="T3" fmla="*/ 0 h 172"/>
              <a:gd name="T4" fmla="*/ 0 w 136"/>
              <a:gd name="T5" fmla="*/ 0 h 172"/>
              <a:gd name="T6" fmla="*/ 0 w 136"/>
              <a:gd name="T7" fmla="*/ 156 h 172"/>
              <a:gd name="T8" fmla="*/ 14 w 136"/>
              <a:gd name="T9" fmla="*/ 156 h 172"/>
              <a:gd name="T10" fmla="*/ 14 w 136"/>
              <a:gd name="T11" fmla="*/ 172 h 172"/>
              <a:gd name="T12" fmla="*/ 136 w 136"/>
              <a:gd name="T13" fmla="*/ 172 h 172"/>
              <a:gd name="T14" fmla="*/ 136 w 136"/>
              <a:gd name="T15" fmla="*/ 16 h 172"/>
              <a:gd name="T16" fmla="*/ 120 w 136"/>
              <a:gd name="T17" fmla="*/ 16 h 172"/>
              <a:gd name="T18" fmla="*/ 8 w 136"/>
              <a:gd name="T19" fmla="*/ 148 h 172"/>
              <a:gd name="T20" fmla="*/ 8 w 136"/>
              <a:gd name="T21" fmla="*/ 8 h 172"/>
              <a:gd name="T22" fmla="*/ 112 w 136"/>
              <a:gd name="T23" fmla="*/ 8 h 172"/>
              <a:gd name="T24" fmla="*/ 112 w 136"/>
              <a:gd name="T25" fmla="*/ 112 h 172"/>
              <a:gd name="T26" fmla="*/ 76 w 136"/>
              <a:gd name="T27" fmla="*/ 112 h 172"/>
              <a:gd name="T28" fmla="*/ 76 w 136"/>
              <a:gd name="T29" fmla="*/ 148 h 172"/>
              <a:gd name="T30" fmla="*/ 8 w 136"/>
              <a:gd name="T31" fmla="*/ 148 h 172"/>
              <a:gd name="T32" fmla="*/ 126 w 136"/>
              <a:gd name="T33" fmla="*/ 162 h 172"/>
              <a:gd name="T34" fmla="*/ 22 w 136"/>
              <a:gd name="T35" fmla="*/ 162 h 172"/>
              <a:gd name="T36" fmla="*/ 22 w 136"/>
              <a:gd name="T37" fmla="*/ 156 h 172"/>
              <a:gd name="T38" fmla="*/ 80 w 136"/>
              <a:gd name="T39" fmla="*/ 156 h 172"/>
              <a:gd name="T40" fmla="*/ 120 w 136"/>
              <a:gd name="T41" fmla="*/ 116 h 172"/>
              <a:gd name="T42" fmla="*/ 120 w 136"/>
              <a:gd name="T43" fmla="*/ 24 h 172"/>
              <a:gd name="T44" fmla="*/ 126 w 136"/>
              <a:gd name="T45" fmla="*/ 24 h 172"/>
              <a:gd name="T46" fmla="*/ 126 w 136"/>
              <a:gd name="T47"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72">
                <a:moveTo>
                  <a:pt x="120" y="16"/>
                </a:moveTo>
                <a:lnTo>
                  <a:pt x="120" y="0"/>
                </a:lnTo>
                <a:lnTo>
                  <a:pt x="0" y="0"/>
                </a:lnTo>
                <a:lnTo>
                  <a:pt x="0" y="156"/>
                </a:lnTo>
                <a:lnTo>
                  <a:pt x="14" y="156"/>
                </a:lnTo>
                <a:lnTo>
                  <a:pt x="14" y="172"/>
                </a:lnTo>
                <a:lnTo>
                  <a:pt x="136" y="172"/>
                </a:lnTo>
                <a:lnTo>
                  <a:pt x="136" y="16"/>
                </a:lnTo>
                <a:lnTo>
                  <a:pt x="120" y="16"/>
                </a:lnTo>
                <a:close/>
                <a:moveTo>
                  <a:pt x="8" y="148"/>
                </a:moveTo>
                <a:lnTo>
                  <a:pt x="8" y="8"/>
                </a:lnTo>
                <a:lnTo>
                  <a:pt x="112" y="8"/>
                </a:lnTo>
                <a:lnTo>
                  <a:pt x="112" y="112"/>
                </a:lnTo>
                <a:lnTo>
                  <a:pt x="76" y="112"/>
                </a:lnTo>
                <a:lnTo>
                  <a:pt x="76" y="148"/>
                </a:lnTo>
                <a:lnTo>
                  <a:pt x="8" y="148"/>
                </a:lnTo>
                <a:close/>
                <a:moveTo>
                  <a:pt x="126" y="162"/>
                </a:moveTo>
                <a:lnTo>
                  <a:pt x="22" y="162"/>
                </a:lnTo>
                <a:lnTo>
                  <a:pt x="22" y="156"/>
                </a:lnTo>
                <a:lnTo>
                  <a:pt x="80" y="156"/>
                </a:lnTo>
                <a:lnTo>
                  <a:pt x="120" y="116"/>
                </a:lnTo>
                <a:lnTo>
                  <a:pt x="120" y="24"/>
                </a:lnTo>
                <a:lnTo>
                  <a:pt x="126" y="24"/>
                </a:lnTo>
                <a:lnTo>
                  <a:pt x="126" y="1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Rectangle 682"/>
          <p:cNvSpPr>
            <a:spLocks noChangeArrowheads="1"/>
          </p:cNvSpPr>
          <p:nvPr/>
        </p:nvSpPr>
        <p:spPr bwMode="auto">
          <a:xfrm>
            <a:off x="6907213" y="2898775"/>
            <a:ext cx="60325" cy="158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83"/>
          <p:cNvSpPr>
            <a:spLocks noEditPoints="1"/>
          </p:cNvSpPr>
          <p:nvPr/>
        </p:nvSpPr>
        <p:spPr bwMode="auto">
          <a:xfrm>
            <a:off x="4457701" y="4930775"/>
            <a:ext cx="228600" cy="222250"/>
          </a:xfrm>
          <a:custGeom>
            <a:avLst/>
            <a:gdLst>
              <a:gd name="T0" fmla="*/ 25 w 72"/>
              <a:gd name="T1" fmla="*/ 42 h 70"/>
              <a:gd name="T2" fmla="*/ 47 w 72"/>
              <a:gd name="T3" fmla="*/ 42 h 70"/>
              <a:gd name="T4" fmla="*/ 51 w 72"/>
              <a:gd name="T5" fmla="*/ 39 h 70"/>
              <a:gd name="T6" fmla="*/ 21 w 72"/>
              <a:gd name="T7" fmla="*/ 39 h 70"/>
              <a:gd name="T8" fmla="*/ 25 w 72"/>
              <a:gd name="T9" fmla="*/ 42 h 70"/>
              <a:gd name="T10" fmla="*/ 35 w 72"/>
              <a:gd name="T11" fmla="*/ 49 h 70"/>
              <a:gd name="T12" fmla="*/ 37 w 72"/>
              <a:gd name="T13" fmla="*/ 49 h 70"/>
              <a:gd name="T14" fmla="*/ 42 w 72"/>
              <a:gd name="T15" fmla="*/ 46 h 70"/>
              <a:gd name="T16" fmla="*/ 30 w 72"/>
              <a:gd name="T17" fmla="*/ 46 h 70"/>
              <a:gd name="T18" fmla="*/ 35 w 72"/>
              <a:gd name="T19" fmla="*/ 49 h 70"/>
              <a:gd name="T20" fmla="*/ 15 w 72"/>
              <a:gd name="T21" fmla="*/ 35 h 70"/>
              <a:gd name="T22" fmla="*/ 16 w 72"/>
              <a:gd name="T23" fmla="*/ 35 h 70"/>
              <a:gd name="T24" fmla="*/ 56 w 72"/>
              <a:gd name="T25" fmla="*/ 35 h 70"/>
              <a:gd name="T26" fmla="*/ 57 w 72"/>
              <a:gd name="T27" fmla="*/ 35 h 70"/>
              <a:gd name="T28" fmla="*/ 57 w 72"/>
              <a:gd name="T29" fmla="*/ 32 h 70"/>
              <a:gd name="T30" fmla="*/ 15 w 72"/>
              <a:gd name="T31" fmla="*/ 32 h 70"/>
              <a:gd name="T32" fmla="*/ 15 w 72"/>
              <a:gd name="T33" fmla="*/ 35 h 70"/>
              <a:gd name="T34" fmla="*/ 70 w 72"/>
              <a:gd name="T35" fmla="*/ 22 h 70"/>
              <a:gd name="T36" fmla="*/ 38 w 72"/>
              <a:gd name="T37" fmla="*/ 1 h 70"/>
              <a:gd name="T38" fmla="*/ 33 w 72"/>
              <a:gd name="T39" fmla="*/ 1 h 70"/>
              <a:gd name="T40" fmla="*/ 2 w 72"/>
              <a:gd name="T41" fmla="*/ 22 h 70"/>
              <a:gd name="T42" fmla="*/ 0 w 72"/>
              <a:gd name="T43" fmla="*/ 26 h 70"/>
              <a:gd name="T44" fmla="*/ 0 w 72"/>
              <a:gd name="T45" fmla="*/ 66 h 70"/>
              <a:gd name="T46" fmla="*/ 5 w 72"/>
              <a:gd name="T47" fmla="*/ 70 h 70"/>
              <a:gd name="T48" fmla="*/ 67 w 72"/>
              <a:gd name="T49" fmla="*/ 70 h 70"/>
              <a:gd name="T50" fmla="*/ 72 w 72"/>
              <a:gd name="T51" fmla="*/ 66 h 70"/>
              <a:gd name="T52" fmla="*/ 72 w 72"/>
              <a:gd name="T53" fmla="*/ 26 h 70"/>
              <a:gd name="T54" fmla="*/ 70 w 72"/>
              <a:gd name="T55" fmla="*/ 22 h 70"/>
              <a:gd name="T56" fmla="*/ 67 w 72"/>
              <a:gd name="T57" fmla="*/ 32 h 70"/>
              <a:gd name="T58" fmla="*/ 36 w 72"/>
              <a:gd name="T59" fmla="*/ 53 h 70"/>
              <a:gd name="T60" fmla="*/ 5 w 72"/>
              <a:gd name="T61" fmla="*/ 32 h 70"/>
              <a:gd name="T62" fmla="*/ 5 w 72"/>
              <a:gd name="T63" fmla="*/ 28 h 70"/>
              <a:gd name="T64" fmla="*/ 7 w 72"/>
              <a:gd name="T65" fmla="*/ 26 h 70"/>
              <a:gd name="T66" fmla="*/ 65 w 72"/>
              <a:gd name="T67" fmla="*/ 26 h 70"/>
              <a:gd name="T68" fmla="*/ 67 w 72"/>
              <a:gd name="T69" fmla="*/ 28 h 70"/>
              <a:gd name="T70" fmla="*/ 67 w 72"/>
              <a:gd name="T71"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70">
                <a:moveTo>
                  <a:pt x="25" y="42"/>
                </a:moveTo>
                <a:cubicBezTo>
                  <a:pt x="47" y="42"/>
                  <a:pt x="47" y="42"/>
                  <a:pt x="47" y="42"/>
                </a:cubicBezTo>
                <a:cubicBezTo>
                  <a:pt x="51" y="39"/>
                  <a:pt x="51" y="39"/>
                  <a:pt x="51" y="39"/>
                </a:cubicBezTo>
                <a:cubicBezTo>
                  <a:pt x="21" y="39"/>
                  <a:pt x="21" y="39"/>
                  <a:pt x="21" y="39"/>
                </a:cubicBezTo>
                <a:lnTo>
                  <a:pt x="25" y="42"/>
                </a:lnTo>
                <a:close/>
                <a:moveTo>
                  <a:pt x="35" y="49"/>
                </a:moveTo>
                <a:cubicBezTo>
                  <a:pt x="37" y="49"/>
                  <a:pt x="37" y="49"/>
                  <a:pt x="37" y="49"/>
                </a:cubicBezTo>
                <a:cubicBezTo>
                  <a:pt x="42" y="46"/>
                  <a:pt x="42" y="46"/>
                  <a:pt x="42" y="46"/>
                </a:cubicBezTo>
                <a:cubicBezTo>
                  <a:pt x="30" y="46"/>
                  <a:pt x="30" y="46"/>
                  <a:pt x="30" y="46"/>
                </a:cubicBezTo>
                <a:lnTo>
                  <a:pt x="35" y="49"/>
                </a:lnTo>
                <a:close/>
                <a:moveTo>
                  <a:pt x="15" y="35"/>
                </a:moveTo>
                <a:cubicBezTo>
                  <a:pt x="16" y="35"/>
                  <a:pt x="16" y="35"/>
                  <a:pt x="16" y="35"/>
                </a:cubicBezTo>
                <a:cubicBezTo>
                  <a:pt x="56" y="35"/>
                  <a:pt x="56" y="35"/>
                  <a:pt x="56" y="35"/>
                </a:cubicBezTo>
                <a:cubicBezTo>
                  <a:pt x="57" y="35"/>
                  <a:pt x="57" y="35"/>
                  <a:pt x="57" y="35"/>
                </a:cubicBezTo>
                <a:cubicBezTo>
                  <a:pt x="57" y="32"/>
                  <a:pt x="57" y="32"/>
                  <a:pt x="57" y="32"/>
                </a:cubicBezTo>
                <a:cubicBezTo>
                  <a:pt x="15" y="32"/>
                  <a:pt x="15" y="32"/>
                  <a:pt x="15" y="32"/>
                </a:cubicBezTo>
                <a:lnTo>
                  <a:pt x="15" y="35"/>
                </a:lnTo>
                <a:close/>
                <a:moveTo>
                  <a:pt x="70" y="22"/>
                </a:moveTo>
                <a:cubicBezTo>
                  <a:pt x="38" y="1"/>
                  <a:pt x="38" y="1"/>
                  <a:pt x="38" y="1"/>
                </a:cubicBezTo>
                <a:cubicBezTo>
                  <a:pt x="37" y="0"/>
                  <a:pt x="35" y="0"/>
                  <a:pt x="33" y="1"/>
                </a:cubicBezTo>
                <a:cubicBezTo>
                  <a:pt x="2" y="22"/>
                  <a:pt x="2" y="22"/>
                  <a:pt x="2" y="22"/>
                </a:cubicBezTo>
                <a:cubicBezTo>
                  <a:pt x="1" y="23"/>
                  <a:pt x="0" y="24"/>
                  <a:pt x="0" y="26"/>
                </a:cubicBezTo>
                <a:cubicBezTo>
                  <a:pt x="0" y="66"/>
                  <a:pt x="0" y="66"/>
                  <a:pt x="0" y="66"/>
                </a:cubicBezTo>
                <a:cubicBezTo>
                  <a:pt x="0" y="68"/>
                  <a:pt x="2" y="70"/>
                  <a:pt x="5" y="70"/>
                </a:cubicBezTo>
                <a:cubicBezTo>
                  <a:pt x="67" y="70"/>
                  <a:pt x="67" y="70"/>
                  <a:pt x="67" y="70"/>
                </a:cubicBezTo>
                <a:cubicBezTo>
                  <a:pt x="70" y="70"/>
                  <a:pt x="72" y="68"/>
                  <a:pt x="72" y="66"/>
                </a:cubicBezTo>
                <a:cubicBezTo>
                  <a:pt x="72" y="26"/>
                  <a:pt x="72" y="26"/>
                  <a:pt x="72" y="26"/>
                </a:cubicBezTo>
                <a:cubicBezTo>
                  <a:pt x="72" y="24"/>
                  <a:pt x="71" y="23"/>
                  <a:pt x="70" y="22"/>
                </a:cubicBezTo>
                <a:close/>
                <a:moveTo>
                  <a:pt x="67" y="32"/>
                </a:moveTo>
                <a:cubicBezTo>
                  <a:pt x="36" y="53"/>
                  <a:pt x="36" y="53"/>
                  <a:pt x="36" y="53"/>
                </a:cubicBezTo>
                <a:cubicBezTo>
                  <a:pt x="5" y="32"/>
                  <a:pt x="5" y="32"/>
                  <a:pt x="5" y="32"/>
                </a:cubicBezTo>
                <a:cubicBezTo>
                  <a:pt x="5" y="28"/>
                  <a:pt x="5" y="28"/>
                  <a:pt x="5" y="28"/>
                </a:cubicBezTo>
                <a:cubicBezTo>
                  <a:pt x="5" y="27"/>
                  <a:pt x="6" y="26"/>
                  <a:pt x="7" y="26"/>
                </a:cubicBezTo>
                <a:cubicBezTo>
                  <a:pt x="65" y="26"/>
                  <a:pt x="65" y="26"/>
                  <a:pt x="65" y="26"/>
                </a:cubicBezTo>
                <a:cubicBezTo>
                  <a:pt x="66" y="26"/>
                  <a:pt x="67" y="27"/>
                  <a:pt x="67" y="28"/>
                </a:cubicBezTo>
                <a:lnTo>
                  <a:pt x="67" y="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84"/>
          <p:cNvSpPr>
            <a:spLocks noEditPoints="1"/>
          </p:cNvSpPr>
          <p:nvPr/>
        </p:nvSpPr>
        <p:spPr bwMode="auto">
          <a:xfrm>
            <a:off x="6862763" y="4924425"/>
            <a:ext cx="234950" cy="263525"/>
          </a:xfrm>
          <a:custGeom>
            <a:avLst/>
            <a:gdLst>
              <a:gd name="T0" fmla="*/ 71 w 74"/>
              <a:gd name="T1" fmla="*/ 3 h 83"/>
              <a:gd name="T2" fmla="*/ 62 w 74"/>
              <a:gd name="T3" fmla="*/ 3 h 83"/>
              <a:gd name="T4" fmla="*/ 60 w 74"/>
              <a:gd name="T5" fmla="*/ 0 h 83"/>
              <a:gd name="T6" fmla="*/ 16 w 74"/>
              <a:gd name="T7" fmla="*/ 0 h 83"/>
              <a:gd name="T8" fmla="*/ 13 w 74"/>
              <a:gd name="T9" fmla="*/ 3 h 83"/>
              <a:gd name="T10" fmla="*/ 2 w 74"/>
              <a:gd name="T11" fmla="*/ 3 h 83"/>
              <a:gd name="T12" fmla="*/ 0 w 74"/>
              <a:gd name="T13" fmla="*/ 6 h 83"/>
              <a:gd name="T14" fmla="*/ 0 w 74"/>
              <a:gd name="T15" fmla="*/ 16 h 83"/>
              <a:gd name="T16" fmla="*/ 33 w 74"/>
              <a:gd name="T17" fmla="*/ 47 h 83"/>
              <a:gd name="T18" fmla="*/ 33 w 74"/>
              <a:gd name="T19" fmla="*/ 64 h 83"/>
              <a:gd name="T20" fmla="*/ 19 w 74"/>
              <a:gd name="T21" fmla="*/ 67 h 83"/>
              <a:gd name="T22" fmla="*/ 18 w 74"/>
              <a:gd name="T23" fmla="*/ 69 h 83"/>
              <a:gd name="T24" fmla="*/ 18 w 74"/>
              <a:gd name="T25" fmla="*/ 71 h 83"/>
              <a:gd name="T26" fmla="*/ 16 w 74"/>
              <a:gd name="T27" fmla="*/ 73 h 83"/>
              <a:gd name="T28" fmla="*/ 13 w 74"/>
              <a:gd name="T29" fmla="*/ 76 h 83"/>
              <a:gd name="T30" fmla="*/ 13 w 74"/>
              <a:gd name="T31" fmla="*/ 80 h 83"/>
              <a:gd name="T32" fmla="*/ 16 w 74"/>
              <a:gd name="T33" fmla="*/ 83 h 83"/>
              <a:gd name="T34" fmla="*/ 57 w 74"/>
              <a:gd name="T35" fmla="*/ 83 h 83"/>
              <a:gd name="T36" fmla="*/ 60 w 74"/>
              <a:gd name="T37" fmla="*/ 80 h 83"/>
              <a:gd name="T38" fmla="*/ 60 w 74"/>
              <a:gd name="T39" fmla="*/ 76 h 83"/>
              <a:gd name="T40" fmla="*/ 57 w 74"/>
              <a:gd name="T41" fmla="*/ 73 h 83"/>
              <a:gd name="T42" fmla="*/ 55 w 74"/>
              <a:gd name="T43" fmla="*/ 71 h 83"/>
              <a:gd name="T44" fmla="*/ 55 w 74"/>
              <a:gd name="T45" fmla="*/ 69 h 83"/>
              <a:gd name="T46" fmla="*/ 54 w 74"/>
              <a:gd name="T47" fmla="*/ 67 h 83"/>
              <a:gd name="T48" fmla="*/ 41 w 74"/>
              <a:gd name="T49" fmla="*/ 64 h 83"/>
              <a:gd name="T50" fmla="*/ 41 w 74"/>
              <a:gd name="T51" fmla="*/ 47 h 83"/>
              <a:gd name="T52" fmla="*/ 74 w 74"/>
              <a:gd name="T53" fmla="*/ 16 h 83"/>
              <a:gd name="T54" fmla="*/ 74 w 74"/>
              <a:gd name="T55" fmla="*/ 6 h 83"/>
              <a:gd name="T56" fmla="*/ 71 w 74"/>
              <a:gd name="T57" fmla="*/ 3 h 83"/>
              <a:gd name="T58" fmla="*/ 4 w 74"/>
              <a:gd name="T59" fmla="*/ 14 h 83"/>
              <a:gd name="T60" fmla="*/ 4 w 74"/>
              <a:gd name="T61" fmla="*/ 11 h 83"/>
              <a:gd name="T62" fmla="*/ 7 w 74"/>
              <a:gd name="T63" fmla="*/ 8 h 83"/>
              <a:gd name="T64" fmla="*/ 14 w 74"/>
              <a:gd name="T65" fmla="*/ 8 h 83"/>
              <a:gd name="T66" fmla="*/ 18 w 74"/>
              <a:gd name="T67" fmla="*/ 31 h 83"/>
              <a:gd name="T68" fmla="*/ 4 w 74"/>
              <a:gd name="T69" fmla="*/ 14 h 83"/>
              <a:gd name="T70" fmla="*/ 69 w 74"/>
              <a:gd name="T71" fmla="*/ 14 h 83"/>
              <a:gd name="T72" fmla="*/ 55 w 74"/>
              <a:gd name="T73" fmla="*/ 31 h 83"/>
              <a:gd name="T74" fmla="*/ 59 w 74"/>
              <a:gd name="T75" fmla="*/ 8 h 83"/>
              <a:gd name="T76" fmla="*/ 66 w 74"/>
              <a:gd name="T77" fmla="*/ 8 h 83"/>
              <a:gd name="T78" fmla="*/ 69 w 74"/>
              <a:gd name="T79" fmla="*/ 11 h 83"/>
              <a:gd name="T80" fmla="*/ 69 w 74"/>
              <a:gd name="T81"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83">
                <a:moveTo>
                  <a:pt x="71" y="3"/>
                </a:moveTo>
                <a:cubicBezTo>
                  <a:pt x="62" y="3"/>
                  <a:pt x="62" y="3"/>
                  <a:pt x="62" y="3"/>
                </a:cubicBezTo>
                <a:cubicBezTo>
                  <a:pt x="61" y="3"/>
                  <a:pt x="60" y="2"/>
                  <a:pt x="60" y="0"/>
                </a:cubicBezTo>
                <a:cubicBezTo>
                  <a:pt x="16" y="0"/>
                  <a:pt x="16" y="0"/>
                  <a:pt x="16" y="0"/>
                </a:cubicBezTo>
                <a:cubicBezTo>
                  <a:pt x="14" y="0"/>
                  <a:pt x="13" y="1"/>
                  <a:pt x="13" y="3"/>
                </a:cubicBezTo>
                <a:cubicBezTo>
                  <a:pt x="2" y="3"/>
                  <a:pt x="2" y="3"/>
                  <a:pt x="2" y="3"/>
                </a:cubicBezTo>
                <a:cubicBezTo>
                  <a:pt x="1" y="3"/>
                  <a:pt x="0" y="4"/>
                  <a:pt x="0" y="6"/>
                </a:cubicBezTo>
                <a:cubicBezTo>
                  <a:pt x="0" y="16"/>
                  <a:pt x="0" y="16"/>
                  <a:pt x="0" y="16"/>
                </a:cubicBezTo>
                <a:cubicBezTo>
                  <a:pt x="0" y="30"/>
                  <a:pt x="23" y="42"/>
                  <a:pt x="33" y="47"/>
                </a:cubicBezTo>
                <a:cubicBezTo>
                  <a:pt x="33" y="64"/>
                  <a:pt x="33" y="64"/>
                  <a:pt x="33" y="64"/>
                </a:cubicBezTo>
                <a:cubicBezTo>
                  <a:pt x="33" y="64"/>
                  <a:pt x="25" y="64"/>
                  <a:pt x="19" y="67"/>
                </a:cubicBezTo>
                <a:cubicBezTo>
                  <a:pt x="19" y="67"/>
                  <a:pt x="18" y="68"/>
                  <a:pt x="18" y="69"/>
                </a:cubicBezTo>
                <a:cubicBezTo>
                  <a:pt x="18" y="71"/>
                  <a:pt x="18" y="71"/>
                  <a:pt x="18" y="71"/>
                </a:cubicBezTo>
                <a:cubicBezTo>
                  <a:pt x="18" y="72"/>
                  <a:pt x="17" y="73"/>
                  <a:pt x="16" y="73"/>
                </a:cubicBezTo>
                <a:cubicBezTo>
                  <a:pt x="14" y="73"/>
                  <a:pt x="13" y="74"/>
                  <a:pt x="13" y="76"/>
                </a:cubicBezTo>
                <a:cubicBezTo>
                  <a:pt x="13" y="80"/>
                  <a:pt x="13" y="80"/>
                  <a:pt x="13" y="80"/>
                </a:cubicBezTo>
                <a:cubicBezTo>
                  <a:pt x="13" y="82"/>
                  <a:pt x="14" y="83"/>
                  <a:pt x="16" y="83"/>
                </a:cubicBezTo>
                <a:cubicBezTo>
                  <a:pt x="57" y="83"/>
                  <a:pt x="57" y="83"/>
                  <a:pt x="57" y="83"/>
                </a:cubicBezTo>
                <a:cubicBezTo>
                  <a:pt x="59" y="83"/>
                  <a:pt x="60" y="82"/>
                  <a:pt x="60" y="80"/>
                </a:cubicBezTo>
                <a:cubicBezTo>
                  <a:pt x="60" y="76"/>
                  <a:pt x="60" y="76"/>
                  <a:pt x="60" y="76"/>
                </a:cubicBezTo>
                <a:cubicBezTo>
                  <a:pt x="60" y="74"/>
                  <a:pt x="59" y="73"/>
                  <a:pt x="57" y="73"/>
                </a:cubicBezTo>
                <a:cubicBezTo>
                  <a:pt x="56" y="73"/>
                  <a:pt x="55" y="72"/>
                  <a:pt x="55" y="71"/>
                </a:cubicBezTo>
                <a:cubicBezTo>
                  <a:pt x="55" y="69"/>
                  <a:pt x="55" y="69"/>
                  <a:pt x="55" y="69"/>
                </a:cubicBezTo>
                <a:cubicBezTo>
                  <a:pt x="55" y="68"/>
                  <a:pt x="54" y="67"/>
                  <a:pt x="54" y="67"/>
                </a:cubicBezTo>
                <a:cubicBezTo>
                  <a:pt x="48" y="64"/>
                  <a:pt x="41" y="64"/>
                  <a:pt x="41" y="64"/>
                </a:cubicBezTo>
                <a:cubicBezTo>
                  <a:pt x="41" y="47"/>
                  <a:pt x="41" y="47"/>
                  <a:pt x="41" y="47"/>
                </a:cubicBezTo>
                <a:cubicBezTo>
                  <a:pt x="50" y="42"/>
                  <a:pt x="74" y="30"/>
                  <a:pt x="74" y="16"/>
                </a:cubicBezTo>
                <a:cubicBezTo>
                  <a:pt x="74" y="6"/>
                  <a:pt x="74" y="6"/>
                  <a:pt x="74" y="6"/>
                </a:cubicBezTo>
                <a:cubicBezTo>
                  <a:pt x="74" y="4"/>
                  <a:pt x="72" y="3"/>
                  <a:pt x="71" y="3"/>
                </a:cubicBezTo>
                <a:close/>
                <a:moveTo>
                  <a:pt x="4" y="14"/>
                </a:moveTo>
                <a:cubicBezTo>
                  <a:pt x="4" y="11"/>
                  <a:pt x="4" y="11"/>
                  <a:pt x="4" y="11"/>
                </a:cubicBezTo>
                <a:cubicBezTo>
                  <a:pt x="4" y="10"/>
                  <a:pt x="6" y="8"/>
                  <a:pt x="7" y="8"/>
                </a:cubicBezTo>
                <a:cubicBezTo>
                  <a:pt x="14" y="8"/>
                  <a:pt x="14" y="8"/>
                  <a:pt x="14" y="8"/>
                </a:cubicBezTo>
                <a:cubicBezTo>
                  <a:pt x="14" y="8"/>
                  <a:pt x="14" y="24"/>
                  <a:pt x="18" y="31"/>
                </a:cubicBezTo>
                <a:cubicBezTo>
                  <a:pt x="18" y="31"/>
                  <a:pt x="4" y="25"/>
                  <a:pt x="4" y="14"/>
                </a:cubicBezTo>
                <a:close/>
                <a:moveTo>
                  <a:pt x="69" y="14"/>
                </a:moveTo>
                <a:cubicBezTo>
                  <a:pt x="69" y="25"/>
                  <a:pt x="55" y="31"/>
                  <a:pt x="55" y="31"/>
                </a:cubicBezTo>
                <a:cubicBezTo>
                  <a:pt x="59" y="24"/>
                  <a:pt x="59" y="8"/>
                  <a:pt x="59" y="8"/>
                </a:cubicBezTo>
                <a:cubicBezTo>
                  <a:pt x="66" y="8"/>
                  <a:pt x="66" y="8"/>
                  <a:pt x="66" y="8"/>
                </a:cubicBezTo>
                <a:cubicBezTo>
                  <a:pt x="67" y="8"/>
                  <a:pt x="69" y="10"/>
                  <a:pt x="69" y="11"/>
                </a:cubicBezTo>
                <a:lnTo>
                  <a:pt x="69" y="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57"/>
          <p:cNvSpPr>
            <a:spLocks/>
          </p:cNvSpPr>
          <p:nvPr/>
        </p:nvSpPr>
        <p:spPr bwMode="auto">
          <a:xfrm>
            <a:off x="157163" y="2286000"/>
            <a:ext cx="1165225" cy="1206500"/>
          </a:xfrm>
          <a:custGeom>
            <a:avLst/>
            <a:gdLst>
              <a:gd name="T0" fmla="*/ 367 w 367"/>
              <a:gd name="T1" fmla="*/ 190 h 380"/>
              <a:gd name="T2" fmla="*/ 367 w 367"/>
              <a:gd name="T3" fmla="*/ 191 h 380"/>
              <a:gd name="T4" fmla="*/ 366 w 367"/>
              <a:gd name="T5" fmla="*/ 193 h 380"/>
              <a:gd name="T6" fmla="*/ 366 w 367"/>
              <a:gd name="T7" fmla="*/ 194 h 380"/>
              <a:gd name="T8" fmla="*/ 366 w 367"/>
              <a:gd name="T9" fmla="*/ 194 h 380"/>
              <a:gd name="T10" fmla="*/ 350 w 367"/>
              <a:gd name="T11" fmla="*/ 206 h 380"/>
              <a:gd name="T12" fmla="*/ 308 w 367"/>
              <a:gd name="T13" fmla="*/ 213 h 380"/>
              <a:gd name="T14" fmla="*/ 255 w 367"/>
              <a:gd name="T15" fmla="*/ 211 h 380"/>
              <a:gd name="T16" fmla="*/ 222 w 367"/>
              <a:gd name="T17" fmla="*/ 254 h 380"/>
              <a:gd name="T18" fmla="*/ 229 w 367"/>
              <a:gd name="T19" fmla="*/ 254 h 380"/>
              <a:gd name="T20" fmla="*/ 239 w 367"/>
              <a:gd name="T21" fmla="*/ 264 h 380"/>
              <a:gd name="T22" fmla="*/ 229 w 367"/>
              <a:gd name="T23" fmla="*/ 274 h 380"/>
              <a:gd name="T24" fmla="*/ 206 w 367"/>
              <a:gd name="T25" fmla="*/ 274 h 380"/>
              <a:gd name="T26" fmla="*/ 180 w 367"/>
              <a:gd name="T27" fmla="*/ 307 h 380"/>
              <a:gd name="T28" fmla="*/ 197 w 367"/>
              <a:gd name="T29" fmla="*/ 307 h 380"/>
              <a:gd name="T30" fmla="*/ 207 w 367"/>
              <a:gd name="T31" fmla="*/ 317 h 380"/>
              <a:gd name="T32" fmla="*/ 197 w 367"/>
              <a:gd name="T33" fmla="*/ 327 h 380"/>
              <a:gd name="T34" fmla="*/ 165 w 367"/>
              <a:gd name="T35" fmla="*/ 327 h 380"/>
              <a:gd name="T36" fmla="*/ 123 w 367"/>
              <a:gd name="T37" fmla="*/ 380 h 380"/>
              <a:gd name="T38" fmla="*/ 105 w 367"/>
              <a:gd name="T39" fmla="*/ 369 h 380"/>
              <a:gd name="T40" fmla="*/ 181 w 367"/>
              <a:gd name="T41" fmla="*/ 209 h 380"/>
              <a:gd name="T42" fmla="*/ 58 w 367"/>
              <a:gd name="T43" fmla="*/ 206 h 380"/>
              <a:gd name="T44" fmla="*/ 23 w 367"/>
              <a:gd name="T45" fmla="*/ 249 h 380"/>
              <a:gd name="T46" fmla="*/ 0 w 367"/>
              <a:gd name="T47" fmla="*/ 249 h 380"/>
              <a:gd name="T48" fmla="*/ 19 w 367"/>
              <a:gd name="T49" fmla="*/ 190 h 380"/>
              <a:gd name="T50" fmla="*/ 0 w 367"/>
              <a:gd name="T51" fmla="*/ 131 h 380"/>
              <a:gd name="T52" fmla="*/ 23 w 367"/>
              <a:gd name="T53" fmla="*/ 131 h 380"/>
              <a:gd name="T54" fmla="*/ 58 w 367"/>
              <a:gd name="T55" fmla="*/ 174 h 380"/>
              <a:gd name="T56" fmla="*/ 181 w 367"/>
              <a:gd name="T57" fmla="*/ 171 h 380"/>
              <a:gd name="T58" fmla="*/ 105 w 367"/>
              <a:gd name="T59" fmla="*/ 11 h 380"/>
              <a:gd name="T60" fmla="*/ 123 w 367"/>
              <a:gd name="T61" fmla="*/ 0 h 380"/>
              <a:gd name="T62" fmla="*/ 165 w 367"/>
              <a:gd name="T63" fmla="*/ 53 h 380"/>
              <a:gd name="T64" fmla="*/ 197 w 367"/>
              <a:gd name="T65" fmla="*/ 53 h 380"/>
              <a:gd name="T66" fmla="*/ 207 w 367"/>
              <a:gd name="T67" fmla="*/ 63 h 380"/>
              <a:gd name="T68" fmla="*/ 197 w 367"/>
              <a:gd name="T69" fmla="*/ 73 h 380"/>
              <a:gd name="T70" fmla="*/ 180 w 367"/>
              <a:gd name="T71" fmla="*/ 73 h 380"/>
              <a:gd name="T72" fmla="*/ 206 w 367"/>
              <a:gd name="T73" fmla="*/ 106 h 380"/>
              <a:gd name="T74" fmla="*/ 229 w 367"/>
              <a:gd name="T75" fmla="*/ 106 h 380"/>
              <a:gd name="T76" fmla="*/ 239 w 367"/>
              <a:gd name="T77" fmla="*/ 116 h 380"/>
              <a:gd name="T78" fmla="*/ 229 w 367"/>
              <a:gd name="T79" fmla="*/ 126 h 380"/>
              <a:gd name="T80" fmla="*/ 222 w 367"/>
              <a:gd name="T81" fmla="*/ 126 h 380"/>
              <a:gd name="T82" fmla="*/ 255 w 367"/>
              <a:gd name="T83" fmla="*/ 169 h 380"/>
              <a:gd name="T84" fmla="*/ 308 w 367"/>
              <a:gd name="T85" fmla="*/ 167 h 380"/>
              <a:gd name="T86" fmla="*/ 350 w 367"/>
              <a:gd name="T87" fmla="*/ 174 h 380"/>
              <a:gd name="T88" fmla="*/ 366 w 367"/>
              <a:gd name="T89" fmla="*/ 186 h 380"/>
              <a:gd name="T90" fmla="*/ 366 w 367"/>
              <a:gd name="T91" fmla="*/ 186 h 380"/>
              <a:gd name="T92" fmla="*/ 366 w 367"/>
              <a:gd name="T93" fmla="*/ 187 h 380"/>
              <a:gd name="T94" fmla="*/ 367 w 367"/>
              <a:gd name="T95" fmla="*/ 189 h 380"/>
              <a:gd name="T96" fmla="*/ 367 w 367"/>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380">
                <a:moveTo>
                  <a:pt x="367" y="190"/>
                </a:moveTo>
                <a:cubicBezTo>
                  <a:pt x="367" y="190"/>
                  <a:pt x="367" y="191"/>
                  <a:pt x="367" y="191"/>
                </a:cubicBezTo>
                <a:cubicBezTo>
                  <a:pt x="367" y="192"/>
                  <a:pt x="367" y="193"/>
                  <a:pt x="366" y="193"/>
                </a:cubicBezTo>
                <a:cubicBezTo>
                  <a:pt x="366" y="194"/>
                  <a:pt x="366" y="194"/>
                  <a:pt x="366" y="194"/>
                </a:cubicBezTo>
                <a:cubicBezTo>
                  <a:pt x="366" y="194"/>
                  <a:pt x="366" y="194"/>
                  <a:pt x="366" y="194"/>
                </a:cubicBezTo>
                <a:cubicBezTo>
                  <a:pt x="364" y="199"/>
                  <a:pt x="358" y="203"/>
                  <a:pt x="350" y="206"/>
                </a:cubicBezTo>
                <a:cubicBezTo>
                  <a:pt x="339" y="211"/>
                  <a:pt x="324" y="213"/>
                  <a:pt x="308" y="213"/>
                </a:cubicBezTo>
                <a:cubicBezTo>
                  <a:pt x="255" y="211"/>
                  <a:pt x="255" y="211"/>
                  <a:pt x="255" y="211"/>
                </a:cubicBezTo>
                <a:cubicBezTo>
                  <a:pt x="222" y="254"/>
                  <a:pt x="222" y="254"/>
                  <a:pt x="222" y="254"/>
                </a:cubicBezTo>
                <a:cubicBezTo>
                  <a:pt x="229" y="254"/>
                  <a:pt x="229" y="254"/>
                  <a:pt x="229" y="254"/>
                </a:cubicBezTo>
                <a:cubicBezTo>
                  <a:pt x="235" y="254"/>
                  <a:pt x="239" y="259"/>
                  <a:pt x="239" y="264"/>
                </a:cubicBezTo>
                <a:cubicBezTo>
                  <a:pt x="239" y="270"/>
                  <a:pt x="235" y="274"/>
                  <a:pt x="229" y="274"/>
                </a:cubicBezTo>
                <a:cubicBezTo>
                  <a:pt x="206" y="274"/>
                  <a:pt x="206" y="274"/>
                  <a:pt x="206" y="274"/>
                </a:cubicBezTo>
                <a:cubicBezTo>
                  <a:pt x="180" y="307"/>
                  <a:pt x="180" y="307"/>
                  <a:pt x="180" y="307"/>
                </a:cubicBezTo>
                <a:cubicBezTo>
                  <a:pt x="197" y="307"/>
                  <a:pt x="197" y="307"/>
                  <a:pt x="197" y="307"/>
                </a:cubicBezTo>
                <a:cubicBezTo>
                  <a:pt x="202" y="307"/>
                  <a:pt x="207" y="311"/>
                  <a:pt x="207" y="317"/>
                </a:cubicBezTo>
                <a:cubicBezTo>
                  <a:pt x="207" y="322"/>
                  <a:pt x="202" y="327"/>
                  <a:pt x="197" y="327"/>
                </a:cubicBezTo>
                <a:cubicBezTo>
                  <a:pt x="165" y="327"/>
                  <a:pt x="165" y="327"/>
                  <a:pt x="165" y="327"/>
                </a:cubicBezTo>
                <a:cubicBezTo>
                  <a:pt x="123" y="380"/>
                  <a:pt x="123" y="380"/>
                  <a:pt x="123" y="380"/>
                </a:cubicBezTo>
                <a:cubicBezTo>
                  <a:pt x="105" y="369"/>
                  <a:pt x="105" y="369"/>
                  <a:pt x="105" y="369"/>
                </a:cubicBezTo>
                <a:cubicBezTo>
                  <a:pt x="181" y="209"/>
                  <a:pt x="181" y="209"/>
                  <a:pt x="181" y="209"/>
                </a:cubicBezTo>
                <a:cubicBezTo>
                  <a:pt x="58" y="206"/>
                  <a:pt x="58" y="206"/>
                  <a:pt x="58" y="206"/>
                </a:cubicBezTo>
                <a:cubicBezTo>
                  <a:pt x="23" y="249"/>
                  <a:pt x="23" y="249"/>
                  <a:pt x="23" y="249"/>
                </a:cubicBezTo>
                <a:cubicBezTo>
                  <a:pt x="0" y="249"/>
                  <a:pt x="0" y="249"/>
                  <a:pt x="0" y="249"/>
                </a:cubicBezTo>
                <a:cubicBezTo>
                  <a:pt x="19" y="190"/>
                  <a:pt x="19" y="190"/>
                  <a:pt x="19" y="190"/>
                </a:cubicBezTo>
                <a:cubicBezTo>
                  <a:pt x="0" y="131"/>
                  <a:pt x="0" y="131"/>
                  <a:pt x="0" y="131"/>
                </a:cubicBezTo>
                <a:cubicBezTo>
                  <a:pt x="23" y="131"/>
                  <a:pt x="23" y="131"/>
                  <a:pt x="23" y="131"/>
                </a:cubicBezTo>
                <a:cubicBezTo>
                  <a:pt x="58" y="174"/>
                  <a:pt x="58" y="174"/>
                  <a:pt x="58" y="174"/>
                </a:cubicBezTo>
                <a:cubicBezTo>
                  <a:pt x="181" y="171"/>
                  <a:pt x="181" y="171"/>
                  <a:pt x="181" y="171"/>
                </a:cubicBezTo>
                <a:cubicBezTo>
                  <a:pt x="105" y="11"/>
                  <a:pt x="105" y="11"/>
                  <a:pt x="105" y="11"/>
                </a:cubicBezTo>
                <a:cubicBezTo>
                  <a:pt x="123" y="0"/>
                  <a:pt x="123" y="0"/>
                  <a:pt x="123" y="0"/>
                </a:cubicBezTo>
                <a:cubicBezTo>
                  <a:pt x="165" y="53"/>
                  <a:pt x="165" y="53"/>
                  <a:pt x="165" y="53"/>
                </a:cubicBezTo>
                <a:cubicBezTo>
                  <a:pt x="197" y="53"/>
                  <a:pt x="197" y="53"/>
                  <a:pt x="197" y="53"/>
                </a:cubicBezTo>
                <a:cubicBezTo>
                  <a:pt x="202" y="53"/>
                  <a:pt x="207" y="58"/>
                  <a:pt x="207" y="63"/>
                </a:cubicBezTo>
                <a:cubicBezTo>
                  <a:pt x="207" y="69"/>
                  <a:pt x="202" y="73"/>
                  <a:pt x="197" y="73"/>
                </a:cubicBezTo>
                <a:cubicBezTo>
                  <a:pt x="180" y="73"/>
                  <a:pt x="180" y="73"/>
                  <a:pt x="180" y="73"/>
                </a:cubicBezTo>
                <a:cubicBezTo>
                  <a:pt x="206" y="106"/>
                  <a:pt x="206" y="106"/>
                  <a:pt x="206" y="106"/>
                </a:cubicBezTo>
                <a:cubicBezTo>
                  <a:pt x="229" y="106"/>
                  <a:pt x="229" y="106"/>
                  <a:pt x="229" y="106"/>
                </a:cubicBezTo>
                <a:cubicBezTo>
                  <a:pt x="235" y="106"/>
                  <a:pt x="239" y="110"/>
                  <a:pt x="239" y="116"/>
                </a:cubicBezTo>
                <a:cubicBezTo>
                  <a:pt x="239" y="121"/>
                  <a:pt x="235" y="126"/>
                  <a:pt x="229" y="126"/>
                </a:cubicBezTo>
                <a:cubicBezTo>
                  <a:pt x="222" y="126"/>
                  <a:pt x="222" y="126"/>
                  <a:pt x="222" y="126"/>
                </a:cubicBezTo>
                <a:cubicBezTo>
                  <a:pt x="255" y="169"/>
                  <a:pt x="255" y="169"/>
                  <a:pt x="255" y="169"/>
                </a:cubicBezTo>
                <a:cubicBezTo>
                  <a:pt x="308" y="167"/>
                  <a:pt x="308" y="167"/>
                  <a:pt x="308" y="167"/>
                </a:cubicBezTo>
                <a:cubicBezTo>
                  <a:pt x="324" y="167"/>
                  <a:pt x="339" y="169"/>
                  <a:pt x="350" y="174"/>
                </a:cubicBezTo>
                <a:cubicBezTo>
                  <a:pt x="358" y="177"/>
                  <a:pt x="364" y="181"/>
                  <a:pt x="366" y="186"/>
                </a:cubicBezTo>
                <a:cubicBezTo>
                  <a:pt x="366" y="186"/>
                  <a:pt x="366" y="186"/>
                  <a:pt x="366" y="186"/>
                </a:cubicBezTo>
                <a:cubicBezTo>
                  <a:pt x="366" y="187"/>
                  <a:pt x="366" y="187"/>
                  <a:pt x="366" y="187"/>
                </a:cubicBezTo>
                <a:cubicBezTo>
                  <a:pt x="367" y="187"/>
                  <a:pt x="367" y="188"/>
                  <a:pt x="367" y="189"/>
                </a:cubicBezTo>
                <a:cubicBezTo>
                  <a:pt x="367" y="189"/>
                  <a:pt x="367" y="190"/>
                  <a:pt x="367" y="19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69828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273"/>
          <p:cNvSpPr>
            <a:spLocks noEditPoints="1"/>
          </p:cNvSpPr>
          <p:nvPr/>
        </p:nvSpPr>
        <p:spPr bwMode="auto">
          <a:xfrm>
            <a:off x="611188" y="1619250"/>
            <a:ext cx="292100" cy="422275"/>
          </a:xfrm>
          <a:custGeom>
            <a:avLst/>
            <a:gdLst>
              <a:gd name="T0" fmla="*/ 46 w 92"/>
              <a:gd name="T1" fmla="*/ 19 h 133"/>
              <a:gd name="T2" fmla="*/ 48 w 92"/>
              <a:gd name="T3" fmla="*/ 16 h 133"/>
              <a:gd name="T4" fmla="*/ 46 w 92"/>
              <a:gd name="T5" fmla="*/ 14 h 133"/>
              <a:gd name="T6" fmla="*/ 14 w 92"/>
              <a:gd name="T7" fmla="*/ 46 h 133"/>
              <a:gd name="T8" fmla="*/ 16 w 92"/>
              <a:gd name="T9" fmla="*/ 48 h 133"/>
              <a:gd name="T10" fmla="*/ 19 w 92"/>
              <a:gd name="T11" fmla="*/ 46 h 133"/>
              <a:gd name="T12" fmla="*/ 46 w 92"/>
              <a:gd name="T13" fmla="*/ 19 h 133"/>
              <a:gd name="T14" fmla="*/ 26 w 92"/>
              <a:gd name="T15" fmla="*/ 115 h 133"/>
              <a:gd name="T16" fmla="*/ 27 w 92"/>
              <a:gd name="T17" fmla="*/ 122 h 133"/>
              <a:gd name="T18" fmla="*/ 34 w 92"/>
              <a:gd name="T19" fmla="*/ 126 h 133"/>
              <a:gd name="T20" fmla="*/ 34 w 92"/>
              <a:gd name="T21" fmla="*/ 130 h 133"/>
              <a:gd name="T22" fmla="*/ 46 w 92"/>
              <a:gd name="T23" fmla="*/ 133 h 133"/>
              <a:gd name="T24" fmla="*/ 57 w 92"/>
              <a:gd name="T25" fmla="*/ 130 h 133"/>
              <a:gd name="T26" fmla="*/ 58 w 92"/>
              <a:gd name="T27" fmla="*/ 126 h 133"/>
              <a:gd name="T28" fmla="*/ 64 w 92"/>
              <a:gd name="T29" fmla="*/ 122 h 133"/>
              <a:gd name="T30" fmla="*/ 65 w 92"/>
              <a:gd name="T31" fmla="*/ 115 h 133"/>
              <a:gd name="T32" fmla="*/ 46 w 92"/>
              <a:gd name="T33" fmla="*/ 118 h 133"/>
              <a:gd name="T34" fmla="*/ 26 w 92"/>
              <a:gd name="T35" fmla="*/ 115 h 133"/>
              <a:gd name="T36" fmla="*/ 25 w 92"/>
              <a:gd name="T37" fmla="*/ 102 h 133"/>
              <a:gd name="T38" fmla="*/ 26 w 92"/>
              <a:gd name="T39" fmla="*/ 109 h 133"/>
              <a:gd name="T40" fmla="*/ 46 w 92"/>
              <a:gd name="T41" fmla="*/ 113 h 133"/>
              <a:gd name="T42" fmla="*/ 66 w 92"/>
              <a:gd name="T43" fmla="*/ 109 h 133"/>
              <a:gd name="T44" fmla="*/ 67 w 92"/>
              <a:gd name="T45" fmla="*/ 102 h 133"/>
              <a:gd name="T46" fmla="*/ 46 w 92"/>
              <a:gd name="T47" fmla="*/ 106 h 133"/>
              <a:gd name="T48" fmla="*/ 25 w 92"/>
              <a:gd name="T49" fmla="*/ 102 h 133"/>
              <a:gd name="T50" fmla="*/ 46 w 92"/>
              <a:gd name="T51" fmla="*/ 0 h 133"/>
              <a:gd name="T52" fmla="*/ 0 w 92"/>
              <a:gd name="T53" fmla="*/ 46 h 133"/>
              <a:gd name="T54" fmla="*/ 22 w 92"/>
              <a:gd name="T55" fmla="*/ 85 h 133"/>
              <a:gd name="T56" fmla="*/ 24 w 92"/>
              <a:gd name="T57" fmla="*/ 96 h 133"/>
              <a:gd name="T58" fmla="*/ 46 w 92"/>
              <a:gd name="T59" fmla="*/ 101 h 133"/>
              <a:gd name="T60" fmla="*/ 68 w 92"/>
              <a:gd name="T61" fmla="*/ 96 h 133"/>
              <a:gd name="T62" fmla="*/ 69 w 92"/>
              <a:gd name="T63" fmla="*/ 85 h 133"/>
              <a:gd name="T64" fmla="*/ 92 w 92"/>
              <a:gd name="T65" fmla="*/ 46 h 133"/>
              <a:gd name="T66" fmla="*/ 46 w 92"/>
              <a:gd name="T67" fmla="*/ 0 h 133"/>
              <a:gd name="T68" fmla="*/ 63 w 92"/>
              <a:gd name="T69" fmla="*/ 79 h 133"/>
              <a:gd name="T70" fmla="*/ 62 w 92"/>
              <a:gd name="T71" fmla="*/ 90 h 133"/>
              <a:gd name="T72" fmla="*/ 46 w 92"/>
              <a:gd name="T73" fmla="*/ 93 h 133"/>
              <a:gd name="T74" fmla="*/ 30 w 92"/>
              <a:gd name="T75" fmla="*/ 90 h 133"/>
              <a:gd name="T76" fmla="*/ 29 w 92"/>
              <a:gd name="T77" fmla="*/ 79 h 133"/>
              <a:gd name="T78" fmla="*/ 8 w 92"/>
              <a:gd name="T79" fmla="*/ 46 h 133"/>
              <a:gd name="T80" fmla="*/ 46 w 92"/>
              <a:gd name="T81" fmla="*/ 8 h 133"/>
              <a:gd name="T82" fmla="*/ 83 w 92"/>
              <a:gd name="T83" fmla="*/ 46 h 133"/>
              <a:gd name="T84" fmla="*/ 63 w 92"/>
              <a:gd name="T85" fmla="*/ 79 h 133"/>
              <a:gd name="T86" fmla="*/ 56 w 92"/>
              <a:gd name="T87" fmla="*/ 63 h 133"/>
              <a:gd name="T88" fmla="*/ 46 w 92"/>
              <a:gd name="T89" fmla="*/ 44 h 133"/>
              <a:gd name="T90" fmla="*/ 36 w 92"/>
              <a:gd name="T91" fmla="*/ 63 h 133"/>
              <a:gd name="T92" fmla="*/ 31 w 92"/>
              <a:gd name="T93" fmla="*/ 54 h 133"/>
              <a:gd name="T94" fmla="*/ 25 w 92"/>
              <a:gd name="T95" fmla="*/ 57 h 133"/>
              <a:gd name="T96" fmla="*/ 35 w 92"/>
              <a:gd name="T97" fmla="*/ 78 h 133"/>
              <a:gd name="T98" fmla="*/ 46 w 92"/>
              <a:gd name="T99" fmla="*/ 59 h 133"/>
              <a:gd name="T100" fmla="*/ 56 w 92"/>
              <a:gd name="T101" fmla="*/ 78 h 133"/>
              <a:gd name="T102" fmla="*/ 67 w 92"/>
              <a:gd name="T103" fmla="*/ 57 h 133"/>
              <a:gd name="T104" fmla="*/ 60 w 92"/>
              <a:gd name="T105" fmla="*/ 54 h 133"/>
              <a:gd name="T106" fmla="*/ 56 w 92"/>
              <a:gd name="T107"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33">
                <a:moveTo>
                  <a:pt x="46" y="19"/>
                </a:moveTo>
                <a:cubicBezTo>
                  <a:pt x="47" y="19"/>
                  <a:pt x="48" y="18"/>
                  <a:pt x="48" y="16"/>
                </a:cubicBezTo>
                <a:cubicBezTo>
                  <a:pt x="48" y="15"/>
                  <a:pt x="47" y="14"/>
                  <a:pt x="46" y="14"/>
                </a:cubicBezTo>
                <a:cubicBezTo>
                  <a:pt x="28" y="14"/>
                  <a:pt x="14" y="28"/>
                  <a:pt x="14" y="46"/>
                </a:cubicBezTo>
                <a:cubicBezTo>
                  <a:pt x="14" y="47"/>
                  <a:pt x="15" y="48"/>
                  <a:pt x="16" y="48"/>
                </a:cubicBezTo>
                <a:cubicBezTo>
                  <a:pt x="18" y="48"/>
                  <a:pt x="19" y="47"/>
                  <a:pt x="19" y="46"/>
                </a:cubicBezTo>
                <a:cubicBezTo>
                  <a:pt x="19" y="31"/>
                  <a:pt x="31" y="19"/>
                  <a:pt x="46" y="19"/>
                </a:cubicBezTo>
                <a:close/>
                <a:moveTo>
                  <a:pt x="26" y="115"/>
                </a:moveTo>
                <a:cubicBezTo>
                  <a:pt x="27" y="122"/>
                  <a:pt x="27" y="122"/>
                  <a:pt x="27" y="122"/>
                </a:cubicBezTo>
                <a:cubicBezTo>
                  <a:pt x="27" y="122"/>
                  <a:pt x="29" y="124"/>
                  <a:pt x="34" y="126"/>
                </a:cubicBezTo>
                <a:cubicBezTo>
                  <a:pt x="34" y="130"/>
                  <a:pt x="34" y="130"/>
                  <a:pt x="34" y="130"/>
                </a:cubicBezTo>
                <a:cubicBezTo>
                  <a:pt x="34" y="130"/>
                  <a:pt x="37" y="133"/>
                  <a:pt x="46" y="133"/>
                </a:cubicBezTo>
                <a:cubicBezTo>
                  <a:pt x="55" y="133"/>
                  <a:pt x="57" y="130"/>
                  <a:pt x="57" y="130"/>
                </a:cubicBezTo>
                <a:cubicBezTo>
                  <a:pt x="58" y="126"/>
                  <a:pt x="58" y="126"/>
                  <a:pt x="58" y="126"/>
                </a:cubicBezTo>
                <a:cubicBezTo>
                  <a:pt x="63" y="124"/>
                  <a:pt x="64" y="122"/>
                  <a:pt x="64" y="122"/>
                </a:cubicBezTo>
                <a:cubicBezTo>
                  <a:pt x="65" y="115"/>
                  <a:pt x="65" y="115"/>
                  <a:pt x="65" y="115"/>
                </a:cubicBezTo>
                <a:cubicBezTo>
                  <a:pt x="59" y="117"/>
                  <a:pt x="53" y="118"/>
                  <a:pt x="46" y="118"/>
                </a:cubicBezTo>
                <a:cubicBezTo>
                  <a:pt x="39" y="118"/>
                  <a:pt x="32" y="117"/>
                  <a:pt x="26" y="115"/>
                </a:cubicBezTo>
                <a:close/>
                <a:moveTo>
                  <a:pt x="25" y="102"/>
                </a:moveTo>
                <a:cubicBezTo>
                  <a:pt x="26" y="109"/>
                  <a:pt x="26" y="109"/>
                  <a:pt x="26" y="109"/>
                </a:cubicBezTo>
                <a:cubicBezTo>
                  <a:pt x="32" y="111"/>
                  <a:pt x="38" y="113"/>
                  <a:pt x="46" y="113"/>
                </a:cubicBezTo>
                <a:cubicBezTo>
                  <a:pt x="53" y="113"/>
                  <a:pt x="60" y="111"/>
                  <a:pt x="66" y="109"/>
                </a:cubicBezTo>
                <a:cubicBezTo>
                  <a:pt x="67" y="102"/>
                  <a:pt x="67" y="102"/>
                  <a:pt x="67" y="102"/>
                </a:cubicBezTo>
                <a:cubicBezTo>
                  <a:pt x="61" y="105"/>
                  <a:pt x="53" y="106"/>
                  <a:pt x="46" y="106"/>
                </a:cubicBezTo>
                <a:cubicBezTo>
                  <a:pt x="38" y="106"/>
                  <a:pt x="31" y="105"/>
                  <a:pt x="25" y="102"/>
                </a:cubicBezTo>
                <a:close/>
                <a:moveTo>
                  <a:pt x="46" y="0"/>
                </a:moveTo>
                <a:cubicBezTo>
                  <a:pt x="21" y="0"/>
                  <a:pt x="0" y="20"/>
                  <a:pt x="0" y="46"/>
                </a:cubicBezTo>
                <a:cubicBezTo>
                  <a:pt x="0" y="62"/>
                  <a:pt x="9" y="77"/>
                  <a:pt x="22" y="85"/>
                </a:cubicBezTo>
                <a:cubicBezTo>
                  <a:pt x="24" y="96"/>
                  <a:pt x="24" y="96"/>
                  <a:pt x="24" y="96"/>
                </a:cubicBezTo>
                <a:cubicBezTo>
                  <a:pt x="30" y="99"/>
                  <a:pt x="38" y="101"/>
                  <a:pt x="46" y="101"/>
                </a:cubicBezTo>
                <a:cubicBezTo>
                  <a:pt x="54" y="101"/>
                  <a:pt x="61" y="99"/>
                  <a:pt x="68" y="96"/>
                </a:cubicBezTo>
                <a:cubicBezTo>
                  <a:pt x="69" y="85"/>
                  <a:pt x="69" y="85"/>
                  <a:pt x="69" y="85"/>
                </a:cubicBezTo>
                <a:cubicBezTo>
                  <a:pt x="83" y="77"/>
                  <a:pt x="92" y="62"/>
                  <a:pt x="92" y="46"/>
                </a:cubicBezTo>
                <a:cubicBezTo>
                  <a:pt x="92" y="20"/>
                  <a:pt x="71" y="0"/>
                  <a:pt x="46" y="0"/>
                </a:cubicBezTo>
                <a:close/>
                <a:moveTo>
                  <a:pt x="63" y="79"/>
                </a:moveTo>
                <a:cubicBezTo>
                  <a:pt x="62" y="90"/>
                  <a:pt x="62" y="90"/>
                  <a:pt x="62" y="90"/>
                </a:cubicBezTo>
                <a:cubicBezTo>
                  <a:pt x="62" y="90"/>
                  <a:pt x="57" y="93"/>
                  <a:pt x="46" y="93"/>
                </a:cubicBezTo>
                <a:cubicBezTo>
                  <a:pt x="34" y="93"/>
                  <a:pt x="30" y="90"/>
                  <a:pt x="30" y="90"/>
                </a:cubicBezTo>
                <a:cubicBezTo>
                  <a:pt x="29" y="79"/>
                  <a:pt x="29" y="79"/>
                  <a:pt x="29" y="79"/>
                </a:cubicBezTo>
                <a:cubicBezTo>
                  <a:pt x="17" y="73"/>
                  <a:pt x="8" y="60"/>
                  <a:pt x="8" y="46"/>
                </a:cubicBezTo>
                <a:cubicBezTo>
                  <a:pt x="8" y="25"/>
                  <a:pt x="25" y="8"/>
                  <a:pt x="46" y="8"/>
                </a:cubicBezTo>
                <a:cubicBezTo>
                  <a:pt x="67" y="8"/>
                  <a:pt x="83" y="25"/>
                  <a:pt x="83" y="46"/>
                </a:cubicBezTo>
                <a:cubicBezTo>
                  <a:pt x="83" y="60"/>
                  <a:pt x="75" y="73"/>
                  <a:pt x="63" y="79"/>
                </a:cubicBezTo>
                <a:close/>
                <a:moveTo>
                  <a:pt x="56" y="63"/>
                </a:moveTo>
                <a:cubicBezTo>
                  <a:pt x="46" y="44"/>
                  <a:pt x="46" y="44"/>
                  <a:pt x="46" y="44"/>
                </a:cubicBezTo>
                <a:cubicBezTo>
                  <a:pt x="36" y="63"/>
                  <a:pt x="36" y="63"/>
                  <a:pt x="36" y="63"/>
                </a:cubicBezTo>
                <a:cubicBezTo>
                  <a:pt x="31" y="54"/>
                  <a:pt x="31" y="54"/>
                  <a:pt x="31" y="54"/>
                </a:cubicBezTo>
                <a:cubicBezTo>
                  <a:pt x="25" y="57"/>
                  <a:pt x="25" y="57"/>
                  <a:pt x="25" y="57"/>
                </a:cubicBezTo>
                <a:cubicBezTo>
                  <a:pt x="35" y="78"/>
                  <a:pt x="35" y="78"/>
                  <a:pt x="35" y="78"/>
                </a:cubicBezTo>
                <a:cubicBezTo>
                  <a:pt x="46" y="59"/>
                  <a:pt x="46" y="59"/>
                  <a:pt x="46" y="59"/>
                </a:cubicBezTo>
                <a:cubicBezTo>
                  <a:pt x="56" y="78"/>
                  <a:pt x="56" y="78"/>
                  <a:pt x="56" y="78"/>
                </a:cubicBezTo>
                <a:cubicBezTo>
                  <a:pt x="67" y="57"/>
                  <a:pt x="67" y="57"/>
                  <a:pt x="67" y="57"/>
                </a:cubicBezTo>
                <a:cubicBezTo>
                  <a:pt x="60" y="54"/>
                  <a:pt x="60" y="54"/>
                  <a:pt x="60" y="54"/>
                </a:cubicBezTo>
                <a:lnTo>
                  <a:pt x="56" y="6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5" name="Freeform 274"/>
          <p:cNvSpPr>
            <a:spLocks noEditPoints="1"/>
          </p:cNvSpPr>
          <p:nvPr/>
        </p:nvSpPr>
        <p:spPr bwMode="auto">
          <a:xfrm>
            <a:off x="611188" y="4346575"/>
            <a:ext cx="390525" cy="333375"/>
          </a:xfrm>
          <a:custGeom>
            <a:avLst/>
            <a:gdLst>
              <a:gd name="T0" fmla="*/ 5 w 123"/>
              <a:gd name="T1" fmla="*/ 100 h 105"/>
              <a:gd name="T2" fmla="*/ 10 w 123"/>
              <a:gd name="T3" fmla="*/ 105 h 105"/>
              <a:gd name="T4" fmla="*/ 32 w 123"/>
              <a:gd name="T5" fmla="*/ 105 h 105"/>
              <a:gd name="T6" fmla="*/ 32 w 123"/>
              <a:gd name="T7" fmla="*/ 57 h 105"/>
              <a:gd name="T8" fmla="*/ 5 w 123"/>
              <a:gd name="T9" fmla="*/ 84 h 105"/>
              <a:gd name="T10" fmla="*/ 5 w 123"/>
              <a:gd name="T11" fmla="*/ 100 h 105"/>
              <a:gd name="T12" fmla="*/ 43 w 123"/>
              <a:gd name="T13" fmla="*/ 68 h 105"/>
              <a:gd name="T14" fmla="*/ 43 w 123"/>
              <a:gd name="T15" fmla="*/ 105 h 105"/>
              <a:gd name="T16" fmla="*/ 71 w 123"/>
              <a:gd name="T17" fmla="*/ 105 h 105"/>
              <a:gd name="T18" fmla="*/ 71 w 123"/>
              <a:gd name="T19" fmla="*/ 72 h 105"/>
              <a:gd name="T20" fmla="*/ 59 w 123"/>
              <a:gd name="T21" fmla="*/ 84 h 105"/>
              <a:gd name="T22" fmla="*/ 43 w 123"/>
              <a:gd name="T23" fmla="*/ 68 h 105"/>
              <a:gd name="T24" fmla="*/ 82 w 123"/>
              <a:gd name="T25" fmla="*/ 61 h 105"/>
              <a:gd name="T26" fmla="*/ 82 w 123"/>
              <a:gd name="T27" fmla="*/ 105 h 105"/>
              <a:gd name="T28" fmla="*/ 104 w 123"/>
              <a:gd name="T29" fmla="*/ 105 h 105"/>
              <a:gd name="T30" fmla="*/ 109 w 123"/>
              <a:gd name="T31" fmla="*/ 100 h 105"/>
              <a:gd name="T32" fmla="*/ 109 w 123"/>
              <a:gd name="T33" fmla="*/ 33 h 105"/>
              <a:gd name="T34" fmla="*/ 85 w 123"/>
              <a:gd name="T35" fmla="*/ 57 h 105"/>
              <a:gd name="T36" fmla="*/ 82 w 123"/>
              <a:gd name="T37" fmla="*/ 61 h 105"/>
              <a:gd name="T38" fmla="*/ 98 w 123"/>
              <a:gd name="T39" fmla="*/ 2 h 105"/>
              <a:gd name="T40" fmla="*/ 94 w 123"/>
              <a:gd name="T41" fmla="*/ 8 h 105"/>
              <a:gd name="T42" fmla="*/ 99 w 123"/>
              <a:gd name="T43" fmla="*/ 12 h 105"/>
              <a:gd name="T44" fmla="*/ 104 w 123"/>
              <a:gd name="T45" fmla="*/ 12 h 105"/>
              <a:gd name="T46" fmla="*/ 59 w 123"/>
              <a:gd name="T47" fmla="*/ 57 h 105"/>
              <a:gd name="T48" fmla="*/ 32 w 123"/>
              <a:gd name="T49" fmla="*/ 30 h 105"/>
              <a:gd name="T50" fmla="*/ 2 w 123"/>
              <a:gd name="T51" fmla="*/ 61 h 105"/>
              <a:gd name="T52" fmla="*/ 2 w 123"/>
              <a:gd name="T53" fmla="*/ 68 h 105"/>
              <a:gd name="T54" fmla="*/ 8 w 123"/>
              <a:gd name="T55" fmla="*/ 68 h 105"/>
              <a:gd name="T56" fmla="*/ 32 w 123"/>
              <a:gd name="T57" fmla="*/ 44 h 105"/>
              <a:gd name="T58" fmla="*/ 59 w 123"/>
              <a:gd name="T59" fmla="*/ 71 h 105"/>
              <a:gd name="T60" fmla="*/ 111 w 123"/>
              <a:gd name="T61" fmla="*/ 19 h 105"/>
              <a:gd name="T62" fmla="*/ 111 w 123"/>
              <a:gd name="T63" fmla="*/ 24 h 105"/>
              <a:gd name="T64" fmla="*/ 115 w 123"/>
              <a:gd name="T65" fmla="*/ 29 h 105"/>
              <a:gd name="T66" fmla="*/ 116 w 123"/>
              <a:gd name="T67" fmla="*/ 29 h 105"/>
              <a:gd name="T68" fmla="*/ 121 w 123"/>
              <a:gd name="T69" fmla="*/ 25 h 105"/>
              <a:gd name="T70" fmla="*/ 123 w 123"/>
              <a:gd name="T71" fmla="*/ 0 h 105"/>
              <a:gd name="T72" fmla="*/ 98 w 123"/>
              <a:gd name="T73"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05">
                <a:moveTo>
                  <a:pt x="5" y="100"/>
                </a:moveTo>
                <a:cubicBezTo>
                  <a:pt x="5" y="102"/>
                  <a:pt x="7" y="105"/>
                  <a:pt x="10" y="105"/>
                </a:cubicBezTo>
                <a:cubicBezTo>
                  <a:pt x="32" y="105"/>
                  <a:pt x="32" y="105"/>
                  <a:pt x="32" y="105"/>
                </a:cubicBezTo>
                <a:cubicBezTo>
                  <a:pt x="32" y="57"/>
                  <a:pt x="32" y="57"/>
                  <a:pt x="32" y="57"/>
                </a:cubicBezTo>
                <a:cubicBezTo>
                  <a:pt x="5" y="84"/>
                  <a:pt x="5" y="84"/>
                  <a:pt x="5" y="84"/>
                </a:cubicBezTo>
                <a:lnTo>
                  <a:pt x="5" y="100"/>
                </a:lnTo>
                <a:close/>
                <a:moveTo>
                  <a:pt x="43" y="68"/>
                </a:moveTo>
                <a:cubicBezTo>
                  <a:pt x="43" y="105"/>
                  <a:pt x="43" y="105"/>
                  <a:pt x="43" y="105"/>
                </a:cubicBezTo>
                <a:cubicBezTo>
                  <a:pt x="71" y="105"/>
                  <a:pt x="71" y="105"/>
                  <a:pt x="71" y="105"/>
                </a:cubicBezTo>
                <a:cubicBezTo>
                  <a:pt x="71" y="72"/>
                  <a:pt x="71" y="72"/>
                  <a:pt x="71" y="72"/>
                </a:cubicBezTo>
                <a:cubicBezTo>
                  <a:pt x="59" y="84"/>
                  <a:pt x="59" y="84"/>
                  <a:pt x="59" y="84"/>
                </a:cubicBezTo>
                <a:lnTo>
                  <a:pt x="43" y="68"/>
                </a:lnTo>
                <a:close/>
                <a:moveTo>
                  <a:pt x="82" y="61"/>
                </a:moveTo>
                <a:cubicBezTo>
                  <a:pt x="82" y="105"/>
                  <a:pt x="82" y="105"/>
                  <a:pt x="82" y="105"/>
                </a:cubicBezTo>
                <a:cubicBezTo>
                  <a:pt x="104" y="105"/>
                  <a:pt x="104" y="105"/>
                  <a:pt x="104" y="105"/>
                </a:cubicBezTo>
                <a:cubicBezTo>
                  <a:pt x="107" y="105"/>
                  <a:pt x="109" y="102"/>
                  <a:pt x="109" y="100"/>
                </a:cubicBezTo>
                <a:cubicBezTo>
                  <a:pt x="109" y="33"/>
                  <a:pt x="109" y="33"/>
                  <a:pt x="109" y="33"/>
                </a:cubicBezTo>
                <a:cubicBezTo>
                  <a:pt x="85" y="57"/>
                  <a:pt x="85" y="57"/>
                  <a:pt x="85" y="57"/>
                </a:cubicBezTo>
                <a:lnTo>
                  <a:pt x="82" y="61"/>
                </a:lnTo>
                <a:close/>
                <a:moveTo>
                  <a:pt x="98" y="2"/>
                </a:moveTo>
                <a:cubicBezTo>
                  <a:pt x="95" y="2"/>
                  <a:pt x="93" y="5"/>
                  <a:pt x="94" y="8"/>
                </a:cubicBezTo>
                <a:cubicBezTo>
                  <a:pt x="94" y="10"/>
                  <a:pt x="96" y="12"/>
                  <a:pt x="99" y="12"/>
                </a:cubicBezTo>
                <a:cubicBezTo>
                  <a:pt x="104" y="12"/>
                  <a:pt x="104" y="12"/>
                  <a:pt x="104" y="12"/>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1"/>
                  <a:pt x="59" y="71"/>
                  <a:pt x="59" y="71"/>
                </a:cubicBezTo>
                <a:cubicBezTo>
                  <a:pt x="111" y="19"/>
                  <a:pt x="111" y="19"/>
                  <a:pt x="111" y="19"/>
                </a:cubicBezTo>
                <a:cubicBezTo>
                  <a:pt x="111" y="24"/>
                  <a:pt x="111" y="24"/>
                  <a:pt x="111" y="24"/>
                </a:cubicBezTo>
                <a:cubicBezTo>
                  <a:pt x="111" y="26"/>
                  <a:pt x="113" y="29"/>
                  <a:pt x="115" y="29"/>
                </a:cubicBezTo>
                <a:cubicBezTo>
                  <a:pt x="116" y="29"/>
                  <a:pt x="116" y="29"/>
                  <a:pt x="116" y="29"/>
                </a:cubicBezTo>
                <a:cubicBezTo>
                  <a:pt x="118" y="29"/>
                  <a:pt x="120" y="27"/>
                  <a:pt x="121" y="25"/>
                </a:cubicBezTo>
                <a:cubicBezTo>
                  <a:pt x="123" y="0"/>
                  <a:pt x="123" y="0"/>
                  <a:pt x="123" y="0"/>
                </a:cubicBezTo>
                <a:lnTo>
                  <a:pt x="98" y="2"/>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6" name="Freeform 275"/>
          <p:cNvSpPr>
            <a:spLocks noEditPoints="1"/>
          </p:cNvSpPr>
          <p:nvPr/>
        </p:nvSpPr>
        <p:spPr bwMode="auto">
          <a:xfrm>
            <a:off x="8199438" y="4257675"/>
            <a:ext cx="333375" cy="415925"/>
          </a:xfrm>
          <a:custGeom>
            <a:avLst/>
            <a:gdLst>
              <a:gd name="T0" fmla="*/ 150 w 210"/>
              <a:gd name="T1" fmla="*/ 108 h 262"/>
              <a:gd name="T2" fmla="*/ 36 w 210"/>
              <a:gd name="T3" fmla="*/ 108 h 262"/>
              <a:gd name="T4" fmla="*/ 36 w 210"/>
              <a:gd name="T5" fmla="*/ 124 h 262"/>
              <a:gd name="T6" fmla="*/ 150 w 210"/>
              <a:gd name="T7" fmla="*/ 124 h 262"/>
              <a:gd name="T8" fmla="*/ 150 w 210"/>
              <a:gd name="T9" fmla="*/ 108 h 262"/>
              <a:gd name="T10" fmla="*/ 150 w 210"/>
              <a:gd name="T11" fmla="*/ 42 h 262"/>
              <a:gd name="T12" fmla="*/ 36 w 210"/>
              <a:gd name="T13" fmla="*/ 42 h 262"/>
              <a:gd name="T14" fmla="*/ 36 w 210"/>
              <a:gd name="T15" fmla="*/ 58 h 262"/>
              <a:gd name="T16" fmla="*/ 150 w 210"/>
              <a:gd name="T17" fmla="*/ 58 h 262"/>
              <a:gd name="T18" fmla="*/ 150 w 210"/>
              <a:gd name="T19" fmla="*/ 42 h 262"/>
              <a:gd name="T20" fmla="*/ 150 w 210"/>
              <a:gd name="T21" fmla="*/ 74 h 262"/>
              <a:gd name="T22" fmla="*/ 36 w 210"/>
              <a:gd name="T23" fmla="*/ 74 h 262"/>
              <a:gd name="T24" fmla="*/ 36 w 210"/>
              <a:gd name="T25" fmla="*/ 92 h 262"/>
              <a:gd name="T26" fmla="*/ 150 w 210"/>
              <a:gd name="T27" fmla="*/ 92 h 262"/>
              <a:gd name="T28" fmla="*/ 150 w 210"/>
              <a:gd name="T29" fmla="*/ 74 h 262"/>
              <a:gd name="T30" fmla="*/ 186 w 210"/>
              <a:gd name="T31" fmla="*/ 22 h 262"/>
              <a:gd name="T32" fmla="*/ 186 w 210"/>
              <a:gd name="T33" fmla="*/ 0 h 262"/>
              <a:gd name="T34" fmla="*/ 0 w 210"/>
              <a:gd name="T35" fmla="*/ 0 h 262"/>
              <a:gd name="T36" fmla="*/ 0 w 210"/>
              <a:gd name="T37" fmla="*/ 240 h 262"/>
              <a:gd name="T38" fmla="*/ 24 w 210"/>
              <a:gd name="T39" fmla="*/ 240 h 262"/>
              <a:gd name="T40" fmla="*/ 24 w 210"/>
              <a:gd name="T41" fmla="*/ 262 h 262"/>
              <a:gd name="T42" fmla="*/ 210 w 210"/>
              <a:gd name="T43" fmla="*/ 262 h 262"/>
              <a:gd name="T44" fmla="*/ 210 w 210"/>
              <a:gd name="T45" fmla="*/ 22 h 262"/>
              <a:gd name="T46" fmla="*/ 186 w 210"/>
              <a:gd name="T47" fmla="*/ 22 h 262"/>
              <a:gd name="T48" fmla="*/ 14 w 210"/>
              <a:gd name="T49" fmla="*/ 226 h 262"/>
              <a:gd name="T50" fmla="*/ 14 w 210"/>
              <a:gd name="T51" fmla="*/ 12 h 262"/>
              <a:gd name="T52" fmla="*/ 174 w 210"/>
              <a:gd name="T53" fmla="*/ 12 h 262"/>
              <a:gd name="T54" fmla="*/ 174 w 210"/>
              <a:gd name="T55" fmla="*/ 172 h 262"/>
              <a:gd name="T56" fmla="*/ 118 w 210"/>
              <a:gd name="T57" fmla="*/ 172 h 262"/>
              <a:gd name="T58" fmla="*/ 118 w 210"/>
              <a:gd name="T59" fmla="*/ 226 h 262"/>
              <a:gd name="T60" fmla="*/ 14 w 210"/>
              <a:gd name="T61" fmla="*/ 226 h 262"/>
              <a:gd name="T62" fmla="*/ 196 w 210"/>
              <a:gd name="T63" fmla="*/ 250 h 262"/>
              <a:gd name="T64" fmla="*/ 36 w 210"/>
              <a:gd name="T65" fmla="*/ 250 h 262"/>
              <a:gd name="T66" fmla="*/ 36 w 210"/>
              <a:gd name="T67" fmla="*/ 240 h 262"/>
              <a:gd name="T68" fmla="*/ 126 w 210"/>
              <a:gd name="T69" fmla="*/ 240 h 262"/>
              <a:gd name="T70" fmla="*/ 186 w 210"/>
              <a:gd name="T71" fmla="*/ 178 h 262"/>
              <a:gd name="T72" fmla="*/ 186 w 210"/>
              <a:gd name="T73" fmla="*/ 36 h 262"/>
              <a:gd name="T74" fmla="*/ 196 w 210"/>
              <a:gd name="T75" fmla="*/ 36 h 262"/>
              <a:gd name="T76" fmla="*/ 196 w 210"/>
              <a:gd name="T77" fmla="*/ 250 h 262"/>
              <a:gd name="T78" fmla="*/ 36 w 210"/>
              <a:gd name="T79" fmla="*/ 156 h 262"/>
              <a:gd name="T80" fmla="*/ 94 w 210"/>
              <a:gd name="T81" fmla="*/ 156 h 262"/>
              <a:gd name="T82" fmla="*/ 94 w 210"/>
              <a:gd name="T83" fmla="*/ 140 h 262"/>
              <a:gd name="T84" fmla="*/ 36 w 210"/>
              <a:gd name="T85" fmla="*/ 140 h 262"/>
              <a:gd name="T86" fmla="*/ 36 w 210"/>
              <a:gd name="T87"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62">
                <a:moveTo>
                  <a:pt x="150" y="108"/>
                </a:moveTo>
                <a:lnTo>
                  <a:pt x="36" y="108"/>
                </a:lnTo>
                <a:lnTo>
                  <a:pt x="36" y="124"/>
                </a:lnTo>
                <a:lnTo>
                  <a:pt x="150" y="124"/>
                </a:lnTo>
                <a:lnTo>
                  <a:pt x="150" y="108"/>
                </a:lnTo>
                <a:close/>
                <a:moveTo>
                  <a:pt x="150" y="42"/>
                </a:moveTo>
                <a:lnTo>
                  <a:pt x="36" y="42"/>
                </a:lnTo>
                <a:lnTo>
                  <a:pt x="36" y="58"/>
                </a:lnTo>
                <a:lnTo>
                  <a:pt x="150" y="58"/>
                </a:lnTo>
                <a:lnTo>
                  <a:pt x="150" y="42"/>
                </a:lnTo>
                <a:close/>
                <a:moveTo>
                  <a:pt x="150" y="74"/>
                </a:moveTo>
                <a:lnTo>
                  <a:pt x="36" y="74"/>
                </a:lnTo>
                <a:lnTo>
                  <a:pt x="36" y="92"/>
                </a:lnTo>
                <a:lnTo>
                  <a:pt x="150" y="92"/>
                </a:lnTo>
                <a:lnTo>
                  <a:pt x="150" y="74"/>
                </a:lnTo>
                <a:close/>
                <a:moveTo>
                  <a:pt x="186" y="22"/>
                </a:moveTo>
                <a:lnTo>
                  <a:pt x="186" y="0"/>
                </a:lnTo>
                <a:lnTo>
                  <a:pt x="0" y="0"/>
                </a:lnTo>
                <a:lnTo>
                  <a:pt x="0" y="240"/>
                </a:lnTo>
                <a:lnTo>
                  <a:pt x="24" y="240"/>
                </a:lnTo>
                <a:lnTo>
                  <a:pt x="24" y="262"/>
                </a:lnTo>
                <a:lnTo>
                  <a:pt x="210" y="262"/>
                </a:lnTo>
                <a:lnTo>
                  <a:pt x="210" y="22"/>
                </a:lnTo>
                <a:lnTo>
                  <a:pt x="186" y="22"/>
                </a:lnTo>
                <a:close/>
                <a:moveTo>
                  <a:pt x="14" y="226"/>
                </a:moveTo>
                <a:lnTo>
                  <a:pt x="14" y="12"/>
                </a:lnTo>
                <a:lnTo>
                  <a:pt x="174" y="12"/>
                </a:lnTo>
                <a:lnTo>
                  <a:pt x="174" y="172"/>
                </a:lnTo>
                <a:lnTo>
                  <a:pt x="118" y="172"/>
                </a:lnTo>
                <a:lnTo>
                  <a:pt x="118" y="226"/>
                </a:lnTo>
                <a:lnTo>
                  <a:pt x="14" y="226"/>
                </a:lnTo>
                <a:close/>
                <a:moveTo>
                  <a:pt x="196" y="250"/>
                </a:moveTo>
                <a:lnTo>
                  <a:pt x="36" y="250"/>
                </a:lnTo>
                <a:lnTo>
                  <a:pt x="36" y="240"/>
                </a:lnTo>
                <a:lnTo>
                  <a:pt x="126" y="240"/>
                </a:lnTo>
                <a:lnTo>
                  <a:pt x="186" y="178"/>
                </a:lnTo>
                <a:lnTo>
                  <a:pt x="186" y="36"/>
                </a:lnTo>
                <a:lnTo>
                  <a:pt x="196" y="36"/>
                </a:lnTo>
                <a:lnTo>
                  <a:pt x="196" y="250"/>
                </a:lnTo>
                <a:close/>
                <a:moveTo>
                  <a:pt x="36" y="156"/>
                </a:moveTo>
                <a:lnTo>
                  <a:pt x="94" y="156"/>
                </a:lnTo>
                <a:lnTo>
                  <a:pt x="94" y="140"/>
                </a:lnTo>
                <a:lnTo>
                  <a:pt x="36" y="140"/>
                </a:lnTo>
                <a:lnTo>
                  <a:pt x="36" y="156"/>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7" name="Freeform 276"/>
          <p:cNvSpPr>
            <a:spLocks noEditPoints="1"/>
          </p:cNvSpPr>
          <p:nvPr/>
        </p:nvSpPr>
        <p:spPr bwMode="auto">
          <a:xfrm>
            <a:off x="8202613" y="1670050"/>
            <a:ext cx="330200" cy="368300"/>
          </a:xfrm>
          <a:custGeom>
            <a:avLst/>
            <a:gdLst>
              <a:gd name="T0" fmla="*/ 84 w 104"/>
              <a:gd name="T1" fmla="*/ 24 h 116"/>
              <a:gd name="T2" fmla="*/ 87 w 104"/>
              <a:gd name="T3" fmla="*/ 19 h 116"/>
              <a:gd name="T4" fmla="*/ 88 w 104"/>
              <a:gd name="T5" fmla="*/ 19 h 116"/>
              <a:gd name="T6" fmla="*/ 91 w 104"/>
              <a:gd name="T7" fmla="*/ 19 h 116"/>
              <a:gd name="T8" fmla="*/ 93 w 104"/>
              <a:gd name="T9" fmla="*/ 18 h 116"/>
              <a:gd name="T10" fmla="*/ 95 w 104"/>
              <a:gd name="T11" fmla="*/ 14 h 116"/>
              <a:gd name="T12" fmla="*/ 94 w 104"/>
              <a:gd name="T13" fmla="*/ 10 h 116"/>
              <a:gd name="T14" fmla="*/ 79 w 104"/>
              <a:gd name="T15" fmla="*/ 1 h 116"/>
              <a:gd name="T16" fmla="*/ 75 w 104"/>
              <a:gd name="T17" fmla="*/ 3 h 116"/>
              <a:gd name="T18" fmla="*/ 73 w 104"/>
              <a:gd name="T19" fmla="*/ 6 h 116"/>
              <a:gd name="T20" fmla="*/ 72 w 104"/>
              <a:gd name="T21" fmla="*/ 9 h 116"/>
              <a:gd name="T22" fmla="*/ 74 w 104"/>
              <a:gd name="T23" fmla="*/ 11 h 116"/>
              <a:gd name="T24" fmla="*/ 75 w 104"/>
              <a:gd name="T25" fmla="*/ 11 h 116"/>
              <a:gd name="T26" fmla="*/ 72 w 104"/>
              <a:gd name="T27" fmla="*/ 16 h 116"/>
              <a:gd name="T28" fmla="*/ 52 w 104"/>
              <a:gd name="T29" fmla="*/ 12 h 116"/>
              <a:gd name="T30" fmla="*/ 32 w 104"/>
              <a:gd name="T31" fmla="*/ 16 h 116"/>
              <a:gd name="T32" fmla="*/ 29 w 104"/>
              <a:gd name="T33" fmla="*/ 11 h 116"/>
              <a:gd name="T34" fmla="*/ 30 w 104"/>
              <a:gd name="T35" fmla="*/ 11 h 116"/>
              <a:gd name="T36" fmla="*/ 32 w 104"/>
              <a:gd name="T37" fmla="*/ 9 h 116"/>
              <a:gd name="T38" fmla="*/ 31 w 104"/>
              <a:gd name="T39" fmla="*/ 6 h 116"/>
              <a:gd name="T40" fmla="*/ 29 w 104"/>
              <a:gd name="T41" fmla="*/ 3 h 116"/>
              <a:gd name="T42" fmla="*/ 25 w 104"/>
              <a:gd name="T43" fmla="*/ 1 h 116"/>
              <a:gd name="T44" fmla="*/ 10 w 104"/>
              <a:gd name="T45" fmla="*/ 10 h 116"/>
              <a:gd name="T46" fmla="*/ 9 w 104"/>
              <a:gd name="T47" fmla="*/ 14 h 116"/>
              <a:gd name="T48" fmla="*/ 11 w 104"/>
              <a:gd name="T49" fmla="*/ 18 h 116"/>
              <a:gd name="T50" fmla="*/ 13 w 104"/>
              <a:gd name="T51" fmla="*/ 19 h 116"/>
              <a:gd name="T52" fmla="*/ 16 w 104"/>
              <a:gd name="T53" fmla="*/ 19 h 116"/>
              <a:gd name="T54" fmla="*/ 17 w 104"/>
              <a:gd name="T55" fmla="*/ 19 h 116"/>
              <a:gd name="T56" fmla="*/ 20 w 104"/>
              <a:gd name="T57" fmla="*/ 24 h 116"/>
              <a:gd name="T58" fmla="*/ 0 w 104"/>
              <a:gd name="T59" fmla="*/ 64 h 116"/>
              <a:gd name="T60" fmla="*/ 52 w 104"/>
              <a:gd name="T61" fmla="*/ 116 h 116"/>
              <a:gd name="T62" fmla="*/ 104 w 104"/>
              <a:gd name="T63" fmla="*/ 64 h 116"/>
              <a:gd name="T64" fmla="*/ 84 w 104"/>
              <a:gd name="T65" fmla="*/ 24 h 116"/>
              <a:gd name="T66" fmla="*/ 52 w 104"/>
              <a:gd name="T67" fmla="*/ 106 h 116"/>
              <a:gd name="T68" fmla="*/ 10 w 104"/>
              <a:gd name="T69" fmla="*/ 64 h 116"/>
              <a:gd name="T70" fmla="*/ 52 w 104"/>
              <a:gd name="T71" fmla="*/ 22 h 116"/>
              <a:gd name="T72" fmla="*/ 94 w 104"/>
              <a:gd name="T73" fmla="*/ 64 h 116"/>
              <a:gd name="T74" fmla="*/ 52 w 104"/>
              <a:gd name="T75" fmla="*/ 106 h 116"/>
              <a:gd name="T76" fmla="*/ 56 w 104"/>
              <a:gd name="T77" fmla="*/ 65 h 116"/>
              <a:gd name="T78" fmla="*/ 56 w 104"/>
              <a:gd name="T79" fmla="*/ 64 h 116"/>
              <a:gd name="T80" fmla="*/ 56 w 104"/>
              <a:gd name="T81" fmla="*/ 41 h 116"/>
              <a:gd name="T82" fmla="*/ 52 w 104"/>
              <a:gd name="T83" fmla="*/ 36 h 116"/>
              <a:gd name="T84" fmla="*/ 47 w 104"/>
              <a:gd name="T85" fmla="*/ 41 h 116"/>
              <a:gd name="T86" fmla="*/ 47 w 104"/>
              <a:gd name="T87" fmla="*/ 64 h 116"/>
              <a:gd name="T88" fmla="*/ 52 w 104"/>
              <a:gd name="T89" fmla="*/ 69 h 116"/>
              <a:gd name="T90" fmla="*/ 53 w 104"/>
              <a:gd name="T91" fmla="*/ 69 h 116"/>
              <a:gd name="T92" fmla="*/ 73 w 104"/>
              <a:gd name="T93" fmla="*/ 90 h 116"/>
              <a:gd name="T94" fmla="*/ 75 w 104"/>
              <a:gd name="T95" fmla="*/ 90 h 116"/>
              <a:gd name="T96" fmla="*/ 77 w 104"/>
              <a:gd name="T97" fmla="*/ 90 h 116"/>
              <a:gd name="T98" fmla="*/ 77 w 104"/>
              <a:gd name="T99" fmla="*/ 86 h 116"/>
              <a:gd name="T100" fmla="*/ 56 w 104"/>
              <a:gd name="T101" fmla="*/ 6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16">
                <a:moveTo>
                  <a:pt x="84" y="24"/>
                </a:moveTo>
                <a:cubicBezTo>
                  <a:pt x="87" y="19"/>
                  <a:pt x="87" y="19"/>
                  <a:pt x="87" y="19"/>
                </a:cubicBezTo>
                <a:cubicBezTo>
                  <a:pt x="88" y="19"/>
                  <a:pt x="88" y="19"/>
                  <a:pt x="88" y="19"/>
                </a:cubicBezTo>
                <a:cubicBezTo>
                  <a:pt x="89" y="20"/>
                  <a:pt x="90" y="20"/>
                  <a:pt x="91" y="19"/>
                </a:cubicBezTo>
                <a:cubicBezTo>
                  <a:pt x="92" y="19"/>
                  <a:pt x="92" y="19"/>
                  <a:pt x="93" y="18"/>
                </a:cubicBezTo>
                <a:cubicBezTo>
                  <a:pt x="95" y="14"/>
                  <a:pt x="95" y="14"/>
                  <a:pt x="95" y="14"/>
                </a:cubicBezTo>
                <a:cubicBezTo>
                  <a:pt x="96" y="13"/>
                  <a:pt x="95" y="11"/>
                  <a:pt x="94" y="10"/>
                </a:cubicBezTo>
                <a:cubicBezTo>
                  <a:pt x="79" y="1"/>
                  <a:pt x="79" y="1"/>
                  <a:pt x="79" y="1"/>
                </a:cubicBezTo>
                <a:cubicBezTo>
                  <a:pt x="78" y="0"/>
                  <a:pt x="76" y="1"/>
                  <a:pt x="75" y="3"/>
                </a:cubicBezTo>
                <a:cubicBezTo>
                  <a:pt x="73" y="6"/>
                  <a:pt x="73" y="6"/>
                  <a:pt x="73" y="6"/>
                </a:cubicBezTo>
                <a:cubicBezTo>
                  <a:pt x="72" y="7"/>
                  <a:pt x="72" y="8"/>
                  <a:pt x="72" y="9"/>
                </a:cubicBezTo>
                <a:cubicBezTo>
                  <a:pt x="72" y="9"/>
                  <a:pt x="73" y="10"/>
                  <a:pt x="74" y="11"/>
                </a:cubicBezTo>
                <a:cubicBezTo>
                  <a:pt x="75" y="11"/>
                  <a:pt x="75" y="11"/>
                  <a:pt x="75" y="11"/>
                </a:cubicBezTo>
                <a:cubicBezTo>
                  <a:pt x="72" y="16"/>
                  <a:pt x="72" y="16"/>
                  <a:pt x="72" y="16"/>
                </a:cubicBezTo>
                <a:cubicBezTo>
                  <a:pt x="66" y="14"/>
                  <a:pt x="59" y="12"/>
                  <a:pt x="52" y="12"/>
                </a:cubicBezTo>
                <a:cubicBezTo>
                  <a:pt x="45" y="12"/>
                  <a:pt x="38" y="14"/>
                  <a:pt x="32" y="16"/>
                </a:cubicBezTo>
                <a:cubicBezTo>
                  <a:pt x="29" y="11"/>
                  <a:pt x="29" y="11"/>
                  <a:pt x="29" y="11"/>
                </a:cubicBezTo>
                <a:cubicBezTo>
                  <a:pt x="30" y="11"/>
                  <a:pt x="30" y="11"/>
                  <a:pt x="30" y="11"/>
                </a:cubicBezTo>
                <a:cubicBezTo>
                  <a:pt x="31" y="10"/>
                  <a:pt x="31" y="9"/>
                  <a:pt x="32" y="9"/>
                </a:cubicBezTo>
                <a:cubicBezTo>
                  <a:pt x="32" y="8"/>
                  <a:pt x="32" y="7"/>
                  <a:pt x="31" y="6"/>
                </a:cubicBezTo>
                <a:cubicBezTo>
                  <a:pt x="29" y="3"/>
                  <a:pt x="29" y="3"/>
                  <a:pt x="29" y="3"/>
                </a:cubicBezTo>
                <a:cubicBezTo>
                  <a:pt x="28" y="1"/>
                  <a:pt x="26" y="0"/>
                  <a:pt x="25" y="1"/>
                </a:cubicBezTo>
                <a:cubicBezTo>
                  <a:pt x="10" y="10"/>
                  <a:pt x="10" y="10"/>
                  <a:pt x="10" y="10"/>
                </a:cubicBezTo>
                <a:cubicBezTo>
                  <a:pt x="9" y="11"/>
                  <a:pt x="8" y="13"/>
                  <a:pt x="9" y="14"/>
                </a:cubicBezTo>
                <a:cubicBezTo>
                  <a:pt x="11" y="18"/>
                  <a:pt x="11" y="18"/>
                  <a:pt x="11" y="18"/>
                </a:cubicBezTo>
                <a:cubicBezTo>
                  <a:pt x="12" y="19"/>
                  <a:pt x="12" y="19"/>
                  <a:pt x="13" y="19"/>
                </a:cubicBezTo>
                <a:cubicBezTo>
                  <a:pt x="14" y="20"/>
                  <a:pt x="15" y="20"/>
                  <a:pt x="16" y="19"/>
                </a:cubicBezTo>
                <a:cubicBezTo>
                  <a:pt x="17" y="19"/>
                  <a:pt x="17" y="19"/>
                  <a:pt x="17" y="19"/>
                </a:cubicBezTo>
                <a:cubicBezTo>
                  <a:pt x="20" y="24"/>
                  <a:pt x="20" y="24"/>
                  <a:pt x="20" y="24"/>
                </a:cubicBezTo>
                <a:cubicBezTo>
                  <a:pt x="8" y="33"/>
                  <a:pt x="0" y="48"/>
                  <a:pt x="0" y="64"/>
                </a:cubicBezTo>
                <a:cubicBezTo>
                  <a:pt x="0" y="93"/>
                  <a:pt x="23" y="116"/>
                  <a:pt x="52" y="116"/>
                </a:cubicBezTo>
                <a:cubicBezTo>
                  <a:pt x="81" y="116"/>
                  <a:pt x="104" y="93"/>
                  <a:pt x="104" y="64"/>
                </a:cubicBezTo>
                <a:cubicBezTo>
                  <a:pt x="104" y="48"/>
                  <a:pt x="96" y="33"/>
                  <a:pt x="84" y="24"/>
                </a:cubicBezTo>
                <a:close/>
                <a:moveTo>
                  <a:pt x="52" y="106"/>
                </a:moveTo>
                <a:cubicBezTo>
                  <a:pt x="29" y="106"/>
                  <a:pt x="10" y="87"/>
                  <a:pt x="10" y="64"/>
                </a:cubicBezTo>
                <a:cubicBezTo>
                  <a:pt x="10" y="41"/>
                  <a:pt x="29" y="22"/>
                  <a:pt x="52" y="22"/>
                </a:cubicBezTo>
                <a:cubicBezTo>
                  <a:pt x="75" y="22"/>
                  <a:pt x="94" y="41"/>
                  <a:pt x="94" y="64"/>
                </a:cubicBezTo>
                <a:cubicBezTo>
                  <a:pt x="94" y="87"/>
                  <a:pt x="75" y="106"/>
                  <a:pt x="52" y="106"/>
                </a:cubicBezTo>
                <a:close/>
                <a:moveTo>
                  <a:pt x="56" y="65"/>
                </a:moveTo>
                <a:cubicBezTo>
                  <a:pt x="56" y="64"/>
                  <a:pt x="56" y="64"/>
                  <a:pt x="56" y="64"/>
                </a:cubicBezTo>
                <a:cubicBezTo>
                  <a:pt x="56" y="41"/>
                  <a:pt x="56" y="41"/>
                  <a:pt x="56" y="41"/>
                </a:cubicBezTo>
                <a:cubicBezTo>
                  <a:pt x="56" y="38"/>
                  <a:pt x="54" y="36"/>
                  <a:pt x="52" y="36"/>
                </a:cubicBezTo>
                <a:cubicBezTo>
                  <a:pt x="49" y="36"/>
                  <a:pt x="47" y="38"/>
                  <a:pt x="47" y="41"/>
                </a:cubicBezTo>
                <a:cubicBezTo>
                  <a:pt x="47" y="64"/>
                  <a:pt x="47" y="64"/>
                  <a:pt x="47" y="64"/>
                </a:cubicBezTo>
                <a:cubicBezTo>
                  <a:pt x="47" y="67"/>
                  <a:pt x="49" y="69"/>
                  <a:pt x="52" y="69"/>
                </a:cubicBezTo>
                <a:cubicBezTo>
                  <a:pt x="53" y="69"/>
                  <a:pt x="53" y="69"/>
                  <a:pt x="53" y="69"/>
                </a:cubicBezTo>
                <a:cubicBezTo>
                  <a:pt x="73" y="90"/>
                  <a:pt x="73" y="90"/>
                  <a:pt x="73" y="90"/>
                </a:cubicBezTo>
                <a:cubicBezTo>
                  <a:pt x="74" y="90"/>
                  <a:pt x="75" y="90"/>
                  <a:pt x="75" y="90"/>
                </a:cubicBezTo>
                <a:cubicBezTo>
                  <a:pt x="76" y="90"/>
                  <a:pt x="77" y="90"/>
                  <a:pt x="77" y="90"/>
                </a:cubicBezTo>
                <a:cubicBezTo>
                  <a:pt x="78" y="88"/>
                  <a:pt x="78" y="87"/>
                  <a:pt x="77" y="86"/>
                </a:cubicBezTo>
                <a:lnTo>
                  <a:pt x="56" y="65"/>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8" name="Freeform 277"/>
          <p:cNvSpPr>
            <a:spLocks noEditPoints="1"/>
          </p:cNvSpPr>
          <p:nvPr/>
        </p:nvSpPr>
        <p:spPr bwMode="auto">
          <a:xfrm>
            <a:off x="2978151" y="2387600"/>
            <a:ext cx="3187700" cy="3187700"/>
          </a:xfrm>
          <a:custGeom>
            <a:avLst/>
            <a:gdLst>
              <a:gd name="T0" fmla="*/ 502 w 1004"/>
              <a:gd name="T1" fmla="*/ 964 h 1004"/>
              <a:gd name="T2" fmla="*/ 40 w 1004"/>
              <a:gd name="T3" fmla="*/ 502 h 1004"/>
              <a:gd name="T4" fmla="*/ 502 w 1004"/>
              <a:gd name="T5" fmla="*/ 40 h 1004"/>
              <a:gd name="T6" fmla="*/ 964 w 1004"/>
              <a:gd name="T7" fmla="*/ 502 h 1004"/>
              <a:gd name="T8" fmla="*/ 502 w 1004"/>
              <a:gd name="T9" fmla="*/ 964 h 1004"/>
              <a:gd name="T10" fmla="*/ 502 w 1004"/>
              <a:gd name="T11" fmla="*/ 0 h 1004"/>
              <a:gd name="T12" fmla="*/ 0 w 1004"/>
              <a:gd name="T13" fmla="*/ 502 h 1004"/>
              <a:gd name="T14" fmla="*/ 502 w 1004"/>
              <a:gd name="T15" fmla="*/ 1004 h 1004"/>
              <a:gd name="T16" fmla="*/ 1004 w 1004"/>
              <a:gd name="T17" fmla="*/ 502 h 1004"/>
              <a:gd name="T18" fmla="*/ 502 w 1004"/>
              <a:gd name="T19" fmla="*/ 0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04">
                <a:moveTo>
                  <a:pt x="502" y="964"/>
                </a:moveTo>
                <a:cubicBezTo>
                  <a:pt x="247" y="964"/>
                  <a:pt x="40" y="757"/>
                  <a:pt x="40" y="502"/>
                </a:cubicBezTo>
                <a:cubicBezTo>
                  <a:pt x="40" y="247"/>
                  <a:pt x="247" y="40"/>
                  <a:pt x="502" y="40"/>
                </a:cubicBezTo>
                <a:cubicBezTo>
                  <a:pt x="757" y="40"/>
                  <a:pt x="964" y="247"/>
                  <a:pt x="964" y="502"/>
                </a:cubicBezTo>
                <a:cubicBezTo>
                  <a:pt x="964" y="757"/>
                  <a:pt x="757" y="964"/>
                  <a:pt x="502" y="964"/>
                </a:cubicBezTo>
                <a:moveTo>
                  <a:pt x="502" y="0"/>
                </a:moveTo>
                <a:cubicBezTo>
                  <a:pt x="225" y="0"/>
                  <a:pt x="0" y="225"/>
                  <a:pt x="0" y="502"/>
                </a:cubicBezTo>
                <a:cubicBezTo>
                  <a:pt x="0" y="779"/>
                  <a:pt x="225" y="1004"/>
                  <a:pt x="502" y="1004"/>
                </a:cubicBezTo>
                <a:cubicBezTo>
                  <a:pt x="779" y="1004"/>
                  <a:pt x="1004" y="779"/>
                  <a:pt x="1004" y="502"/>
                </a:cubicBezTo>
                <a:cubicBezTo>
                  <a:pt x="1004" y="225"/>
                  <a:pt x="779" y="0"/>
                  <a:pt x="502" y="0"/>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278"/>
          <p:cNvSpPr>
            <a:spLocks noEditPoints="1"/>
          </p:cNvSpPr>
          <p:nvPr/>
        </p:nvSpPr>
        <p:spPr bwMode="auto">
          <a:xfrm>
            <a:off x="3590926" y="3000375"/>
            <a:ext cx="1962150" cy="1962150"/>
          </a:xfrm>
          <a:custGeom>
            <a:avLst/>
            <a:gdLst>
              <a:gd name="T0" fmla="*/ 309 w 618"/>
              <a:gd name="T1" fmla="*/ 578 h 618"/>
              <a:gd name="T2" fmla="*/ 40 w 618"/>
              <a:gd name="T3" fmla="*/ 309 h 618"/>
              <a:gd name="T4" fmla="*/ 309 w 618"/>
              <a:gd name="T5" fmla="*/ 40 h 618"/>
              <a:gd name="T6" fmla="*/ 578 w 618"/>
              <a:gd name="T7" fmla="*/ 309 h 618"/>
              <a:gd name="T8" fmla="*/ 309 w 618"/>
              <a:gd name="T9" fmla="*/ 578 h 618"/>
              <a:gd name="T10" fmla="*/ 309 w 618"/>
              <a:gd name="T11" fmla="*/ 0 h 618"/>
              <a:gd name="T12" fmla="*/ 0 w 618"/>
              <a:gd name="T13" fmla="*/ 309 h 618"/>
              <a:gd name="T14" fmla="*/ 309 w 618"/>
              <a:gd name="T15" fmla="*/ 618 h 618"/>
              <a:gd name="T16" fmla="*/ 618 w 618"/>
              <a:gd name="T17" fmla="*/ 309 h 618"/>
              <a:gd name="T18" fmla="*/ 309 w 618"/>
              <a:gd name="T1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618">
                <a:moveTo>
                  <a:pt x="309" y="578"/>
                </a:moveTo>
                <a:cubicBezTo>
                  <a:pt x="161" y="578"/>
                  <a:pt x="40" y="457"/>
                  <a:pt x="40" y="309"/>
                </a:cubicBezTo>
                <a:cubicBezTo>
                  <a:pt x="40" y="160"/>
                  <a:pt x="161" y="40"/>
                  <a:pt x="309" y="40"/>
                </a:cubicBezTo>
                <a:cubicBezTo>
                  <a:pt x="457" y="40"/>
                  <a:pt x="578" y="160"/>
                  <a:pt x="578" y="309"/>
                </a:cubicBezTo>
                <a:cubicBezTo>
                  <a:pt x="578" y="457"/>
                  <a:pt x="457" y="578"/>
                  <a:pt x="309" y="578"/>
                </a:cubicBezTo>
                <a:moveTo>
                  <a:pt x="309" y="0"/>
                </a:moveTo>
                <a:cubicBezTo>
                  <a:pt x="139" y="0"/>
                  <a:pt x="0" y="138"/>
                  <a:pt x="0" y="309"/>
                </a:cubicBezTo>
                <a:cubicBezTo>
                  <a:pt x="0" y="479"/>
                  <a:pt x="139" y="618"/>
                  <a:pt x="309" y="618"/>
                </a:cubicBezTo>
                <a:cubicBezTo>
                  <a:pt x="479" y="618"/>
                  <a:pt x="618" y="479"/>
                  <a:pt x="618" y="309"/>
                </a:cubicBezTo>
                <a:cubicBezTo>
                  <a:pt x="618" y="138"/>
                  <a:pt x="479" y="0"/>
                  <a:pt x="309" y="0"/>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279"/>
          <p:cNvSpPr>
            <a:spLocks noEditPoints="1"/>
          </p:cNvSpPr>
          <p:nvPr/>
        </p:nvSpPr>
        <p:spPr bwMode="auto">
          <a:xfrm>
            <a:off x="3282951" y="2692400"/>
            <a:ext cx="2578100" cy="2574925"/>
          </a:xfrm>
          <a:custGeom>
            <a:avLst/>
            <a:gdLst>
              <a:gd name="T0" fmla="*/ 406 w 812"/>
              <a:gd name="T1" fmla="*/ 771 h 811"/>
              <a:gd name="T2" fmla="*/ 40 w 812"/>
              <a:gd name="T3" fmla="*/ 406 h 811"/>
              <a:gd name="T4" fmla="*/ 406 w 812"/>
              <a:gd name="T5" fmla="*/ 40 h 811"/>
              <a:gd name="T6" fmla="*/ 772 w 812"/>
              <a:gd name="T7" fmla="*/ 406 h 811"/>
              <a:gd name="T8" fmla="*/ 406 w 812"/>
              <a:gd name="T9" fmla="*/ 771 h 811"/>
              <a:gd name="T10" fmla="*/ 406 w 812"/>
              <a:gd name="T11" fmla="*/ 0 h 811"/>
              <a:gd name="T12" fmla="*/ 0 w 812"/>
              <a:gd name="T13" fmla="*/ 406 h 811"/>
              <a:gd name="T14" fmla="*/ 406 w 812"/>
              <a:gd name="T15" fmla="*/ 811 h 811"/>
              <a:gd name="T16" fmla="*/ 812 w 812"/>
              <a:gd name="T17" fmla="*/ 406 h 811"/>
              <a:gd name="T18" fmla="*/ 406 w 812"/>
              <a:gd name="T19"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2" h="811">
                <a:moveTo>
                  <a:pt x="406" y="771"/>
                </a:moveTo>
                <a:cubicBezTo>
                  <a:pt x="204" y="771"/>
                  <a:pt x="40" y="607"/>
                  <a:pt x="40" y="406"/>
                </a:cubicBezTo>
                <a:cubicBezTo>
                  <a:pt x="40" y="204"/>
                  <a:pt x="204" y="40"/>
                  <a:pt x="406" y="40"/>
                </a:cubicBezTo>
                <a:cubicBezTo>
                  <a:pt x="608" y="40"/>
                  <a:pt x="772" y="204"/>
                  <a:pt x="772" y="406"/>
                </a:cubicBezTo>
                <a:cubicBezTo>
                  <a:pt x="772" y="607"/>
                  <a:pt x="608" y="771"/>
                  <a:pt x="406" y="771"/>
                </a:cubicBezTo>
                <a:moveTo>
                  <a:pt x="406" y="0"/>
                </a:moveTo>
                <a:cubicBezTo>
                  <a:pt x="182" y="0"/>
                  <a:pt x="0" y="182"/>
                  <a:pt x="0" y="406"/>
                </a:cubicBezTo>
                <a:cubicBezTo>
                  <a:pt x="0" y="630"/>
                  <a:pt x="182" y="811"/>
                  <a:pt x="406" y="811"/>
                </a:cubicBezTo>
                <a:cubicBezTo>
                  <a:pt x="630" y="811"/>
                  <a:pt x="812" y="630"/>
                  <a:pt x="812" y="406"/>
                </a:cubicBezTo>
                <a:cubicBezTo>
                  <a:pt x="812" y="182"/>
                  <a:pt x="630" y="0"/>
                  <a:pt x="406"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a:t>
            </a:r>
            <a:r>
              <a:rPr lang="en-US" err="1"/>
              <a:t>Infographic</a:t>
            </a:r>
            <a:endParaRPr lang="en-US"/>
          </a:p>
        </p:txBody>
      </p:sp>
      <p:sp>
        <p:nvSpPr>
          <p:cNvPr id="4" name="Footer Placeholder 3"/>
          <p:cNvSpPr>
            <a:spLocks noGrp="1"/>
          </p:cNvSpPr>
          <p:nvPr>
            <p:ph type="ftr" sz="quarter" idx="11"/>
          </p:nvPr>
        </p:nvSpPr>
        <p:spPr/>
        <p:txBody>
          <a:bodyPr/>
          <a:lstStyle/>
          <a:p>
            <a:r>
              <a:rPr lang="en-US" smtClean="0"/>
              <a:t>Converting your business from Good to Great.</a:t>
            </a:r>
            <a:endParaRPr lang="en-US"/>
          </a:p>
        </p:txBody>
      </p:sp>
      <p:sp>
        <p:nvSpPr>
          <p:cNvPr id="5" name="Slide Number Placeholder 4"/>
          <p:cNvSpPr>
            <a:spLocks noGrp="1"/>
          </p:cNvSpPr>
          <p:nvPr>
            <p:ph type="sldNum" sz="quarter" idx="12"/>
          </p:nvPr>
        </p:nvSpPr>
        <p:spPr/>
        <p:txBody>
          <a:bodyPr/>
          <a:lstStyle/>
          <a:p>
            <a:fld id="{8409FBBB-C588-4B8D-A7FF-E25C81CC24C8}" type="slidenum">
              <a:rPr lang="en-US" smtClean="0"/>
              <a:t>19</a:t>
            </a:fld>
            <a:endParaRPr lang="en-US"/>
          </a:p>
        </p:txBody>
      </p:sp>
      <p:sp>
        <p:nvSpPr>
          <p:cNvPr id="3" name="Text Placeholder 2"/>
          <p:cNvSpPr>
            <a:spLocks noGrp="1"/>
          </p:cNvSpPr>
          <p:nvPr>
            <p:ph type="body" sz="quarter" idx="13"/>
          </p:nvPr>
        </p:nvSpPr>
        <p:spPr/>
        <p:txBody>
          <a:bodyPr>
            <a:normAutofit/>
          </a:bodyPr>
          <a:lstStyle/>
          <a:p>
            <a:r>
              <a:rPr lang="en-US"/>
              <a:t>A wonderful serenity has taken possession of my entire soul.</a:t>
            </a:r>
          </a:p>
        </p:txBody>
      </p:sp>
      <p:grpSp>
        <p:nvGrpSpPr>
          <p:cNvPr id="27" name="Group 26"/>
          <p:cNvGrpSpPr/>
          <p:nvPr/>
        </p:nvGrpSpPr>
        <p:grpSpPr>
          <a:xfrm>
            <a:off x="611188" y="2142065"/>
            <a:ext cx="2606145" cy="970412"/>
            <a:chOff x="611188" y="2057397"/>
            <a:chExt cx="2606145" cy="970412"/>
          </a:xfrm>
        </p:grpSpPr>
        <p:sp>
          <p:nvSpPr>
            <p:cNvPr id="36" name="TextBox 35"/>
            <p:cNvSpPr txBox="1"/>
            <p:nvPr/>
          </p:nvSpPr>
          <p:spPr>
            <a:xfrm>
              <a:off x="611188" y="2489200"/>
              <a:ext cx="2606145" cy="538609"/>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sp>
          <p:nvSpPr>
            <p:cNvPr id="37" name="TextBox 36"/>
            <p:cNvSpPr txBox="1">
              <a:spLocks/>
            </p:cNvSpPr>
            <p:nvPr/>
          </p:nvSpPr>
          <p:spPr>
            <a:xfrm>
              <a:off x="611188" y="2057397"/>
              <a:ext cx="2606145"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50" name="Line 23"/>
            <p:cNvSpPr>
              <a:spLocks noChangeShapeType="1"/>
            </p:cNvSpPr>
            <p:nvPr/>
          </p:nvSpPr>
          <p:spPr bwMode="auto">
            <a:xfrm flipH="1">
              <a:off x="621896" y="2390775"/>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5926668" y="2142065"/>
            <a:ext cx="2606145" cy="1134239"/>
            <a:chOff x="5926668" y="2057397"/>
            <a:chExt cx="2606145" cy="1134239"/>
          </a:xfrm>
        </p:grpSpPr>
        <p:sp>
          <p:nvSpPr>
            <p:cNvPr id="180" name="TextBox 179"/>
            <p:cNvSpPr txBox="1">
              <a:spLocks/>
            </p:cNvSpPr>
            <p:nvPr/>
          </p:nvSpPr>
          <p:spPr>
            <a:xfrm flipH="1">
              <a:off x="5926668" y="2489200"/>
              <a:ext cx="2606145" cy="702436"/>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sp>
          <p:nvSpPr>
            <p:cNvPr id="181" name="TextBox 180"/>
            <p:cNvSpPr txBox="1">
              <a:spLocks/>
            </p:cNvSpPr>
            <p:nvPr/>
          </p:nvSpPr>
          <p:spPr>
            <a:xfrm flipH="1">
              <a:off x="5926668" y="2057397"/>
              <a:ext cx="2606145" cy="246221"/>
            </a:xfrm>
            <a:prstGeom prst="rect">
              <a:avLst/>
            </a:prstGeom>
            <a:noFill/>
          </p:spPr>
          <p:txBody>
            <a:bodyPr wrap="square" lIns="0" tIns="0" rIns="0" bIns="0" rtlCol="0">
              <a:spAutoFit/>
            </a:bodyPr>
            <a:lstStyle/>
            <a:p>
              <a:pPr algn="r"/>
              <a:r>
                <a:rPr lang="en-US" sz="1600" b="1" smtClean="0">
                  <a:solidFill>
                    <a:schemeClr val="bg1"/>
                  </a:solidFill>
                </a:rPr>
                <a:t>Dummy Title</a:t>
              </a:r>
            </a:p>
          </p:txBody>
        </p:sp>
        <p:sp>
          <p:nvSpPr>
            <p:cNvPr id="184" name="Line 23"/>
            <p:cNvSpPr>
              <a:spLocks noChangeShapeType="1"/>
            </p:cNvSpPr>
            <p:nvPr/>
          </p:nvSpPr>
          <p:spPr bwMode="auto">
            <a:xfrm>
              <a:off x="8341130" y="239077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p:cNvGrpSpPr/>
          <p:nvPr/>
        </p:nvGrpSpPr>
        <p:grpSpPr>
          <a:xfrm>
            <a:off x="611188" y="4809064"/>
            <a:ext cx="2606145" cy="970412"/>
            <a:chOff x="611188" y="4809064"/>
            <a:chExt cx="2606145" cy="970412"/>
          </a:xfrm>
        </p:grpSpPr>
        <p:sp>
          <p:nvSpPr>
            <p:cNvPr id="188" name="TextBox 187"/>
            <p:cNvSpPr txBox="1"/>
            <p:nvPr/>
          </p:nvSpPr>
          <p:spPr>
            <a:xfrm>
              <a:off x="611188" y="5240867"/>
              <a:ext cx="2606145" cy="538609"/>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sp>
          <p:nvSpPr>
            <p:cNvPr id="189" name="TextBox 188"/>
            <p:cNvSpPr txBox="1">
              <a:spLocks/>
            </p:cNvSpPr>
            <p:nvPr/>
          </p:nvSpPr>
          <p:spPr>
            <a:xfrm>
              <a:off x="611188" y="4809064"/>
              <a:ext cx="2606145"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92" name="Line 23"/>
            <p:cNvSpPr>
              <a:spLocks noChangeShapeType="1"/>
            </p:cNvSpPr>
            <p:nvPr/>
          </p:nvSpPr>
          <p:spPr bwMode="auto">
            <a:xfrm flipH="1">
              <a:off x="621896" y="5142442"/>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5926668" y="4809064"/>
            <a:ext cx="2606145" cy="1134239"/>
            <a:chOff x="5926668" y="4809064"/>
            <a:chExt cx="2606145" cy="1134239"/>
          </a:xfrm>
        </p:grpSpPr>
        <p:sp>
          <p:nvSpPr>
            <p:cNvPr id="194" name="TextBox 193"/>
            <p:cNvSpPr txBox="1">
              <a:spLocks/>
            </p:cNvSpPr>
            <p:nvPr/>
          </p:nvSpPr>
          <p:spPr>
            <a:xfrm flipH="1">
              <a:off x="5926668" y="5240867"/>
              <a:ext cx="2606145" cy="702436"/>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sp>
          <p:nvSpPr>
            <p:cNvPr id="195" name="TextBox 194"/>
            <p:cNvSpPr txBox="1">
              <a:spLocks/>
            </p:cNvSpPr>
            <p:nvPr/>
          </p:nvSpPr>
          <p:spPr>
            <a:xfrm flipH="1">
              <a:off x="5926668" y="4809064"/>
              <a:ext cx="2606145" cy="246221"/>
            </a:xfrm>
            <a:prstGeom prst="rect">
              <a:avLst/>
            </a:prstGeom>
            <a:noFill/>
          </p:spPr>
          <p:txBody>
            <a:bodyPr wrap="square" lIns="0" tIns="0" rIns="0" bIns="0" rtlCol="0">
              <a:spAutoFit/>
            </a:bodyPr>
            <a:lstStyle/>
            <a:p>
              <a:pPr algn="r"/>
              <a:r>
                <a:rPr lang="en-US" sz="1600" b="1" smtClean="0">
                  <a:solidFill>
                    <a:schemeClr val="bg1"/>
                  </a:solidFill>
                </a:rPr>
                <a:t>Dummy Title</a:t>
              </a:r>
            </a:p>
          </p:txBody>
        </p:sp>
        <p:sp>
          <p:nvSpPr>
            <p:cNvPr id="198" name="Line 23"/>
            <p:cNvSpPr>
              <a:spLocks noChangeShapeType="1"/>
            </p:cNvSpPr>
            <p:nvPr/>
          </p:nvSpPr>
          <p:spPr bwMode="auto">
            <a:xfrm>
              <a:off x="8341130" y="5142442"/>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28"/>
          <p:cNvGrpSpPr/>
          <p:nvPr/>
        </p:nvGrpSpPr>
        <p:grpSpPr>
          <a:xfrm>
            <a:off x="3946526" y="2130425"/>
            <a:ext cx="1250950" cy="1250950"/>
            <a:chOff x="3946526" y="2130425"/>
            <a:chExt cx="1250950" cy="1250950"/>
          </a:xfrm>
        </p:grpSpPr>
        <p:sp>
          <p:nvSpPr>
            <p:cNvPr id="161" name="Oval 280"/>
            <p:cNvSpPr>
              <a:spLocks noChangeArrowheads="1"/>
            </p:cNvSpPr>
            <p:nvPr/>
          </p:nvSpPr>
          <p:spPr bwMode="auto">
            <a:xfrm>
              <a:off x="3978276" y="2162175"/>
              <a:ext cx="1187450" cy="11874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281"/>
            <p:cNvSpPr>
              <a:spLocks/>
            </p:cNvSpPr>
            <p:nvPr/>
          </p:nvSpPr>
          <p:spPr bwMode="auto">
            <a:xfrm>
              <a:off x="3946526" y="2130425"/>
              <a:ext cx="1250950" cy="1250950"/>
            </a:xfrm>
            <a:custGeom>
              <a:avLst/>
              <a:gdLst>
                <a:gd name="T0" fmla="*/ 384 w 394"/>
                <a:gd name="T1" fmla="*/ 197 h 394"/>
                <a:gd name="T2" fmla="*/ 394 w 394"/>
                <a:gd name="T3" fmla="*/ 197 h 394"/>
                <a:gd name="T4" fmla="*/ 197 w 394"/>
                <a:gd name="T5" fmla="*/ 0 h 394"/>
                <a:gd name="T6" fmla="*/ 0 w 394"/>
                <a:gd name="T7" fmla="*/ 197 h 394"/>
                <a:gd name="T8" fmla="*/ 197 w 394"/>
                <a:gd name="T9" fmla="*/ 394 h 394"/>
                <a:gd name="T10" fmla="*/ 197 w 394"/>
                <a:gd name="T11" fmla="*/ 394 h 394"/>
                <a:gd name="T12" fmla="*/ 197 w 394"/>
                <a:gd name="T13" fmla="*/ 385 h 394"/>
                <a:gd name="T14" fmla="*/ 196 w 394"/>
                <a:gd name="T15" fmla="*/ 394 h 394"/>
                <a:gd name="T16" fmla="*/ 197 w 394"/>
                <a:gd name="T17" fmla="*/ 394 h 394"/>
                <a:gd name="T18" fmla="*/ 197 w 394"/>
                <a:gd name="T19" fmla="*/ 385 h 394"/>
                <a:gd name="T20" fmla="*/ 196 w 394"/>
                <a:gd name="T21" fmla="*/ 394 h 394"/>
                <a:gd name="T22" fmla="*/ 196 w 394"/>
                <a:gd name="T23" fmla="*/ 394 h 394"/>
                <a:gd name="T24" fmla="*/ 197 w 394"/>
                <a:gd name="T25" fmla="*/ 394 h 394"/>
                <a:gd name="T26" fmla="*/ 394 w 394"/>
                <a:gd name="T27" fmla="*/ 197 h 394"/>
                <a:gd name="T28" fmla="*/ 384 w 394"/>
                <a:gd name="T29" fmla="*/ 197 h 394"/>
                <a:gd name="T30" fmla="*/ 374 w 394"/>
                <a:gd name="T31" fmla="*/ 197 h 394"/>
                <a:gd name="T32" fmla="*/ 322 w 394"/>
                <a:gd name="T33" fmla="*/ 323 h 394"/>
                <a:gd name="T34" fmla="*/ 197 w 394"/>
                <a:gd name="T35" fmla="*/ 374 h 394"/>
                <a:gd name="T36" fmla="*/ 197 w 394"/>
                <a:gd name="T37" fmla="*/ 384 h 394"/>
                <a:gd name="T38" fmla="*/ 198 w 394"/>
                <a:gd name="T39" fmla="*/ 375 h 394"/>
                <a:gd name="T40" fmla="*/ 197 w 394"/>
                <a:gd name="T41" fmla="*/ 374 h 394"/>
                <a:gd name="T42" fmla="*/ 197 w 394"/>
                <a:gd name="T43" fmla="*/ 374 h 394"/>
                <a:gd name="T44" fmla="*/ 197 w 394"/>
                <a:gd name="T45" fmla="*/ 384 h 394"/>
                <a:gd name="T46" fmla="*/ 197 w 394"/>
                <a:gd name="T47" fmla="*/ 374 h 394"/>
                <a:gd name="T48" fmla="*/ 197 w 394"/>
                <a:gd name="T49" fmla="*/ 374 h 394"/>
                <a:gd name="T50" fmla="*/ 197 w 394"/>
                <a:gd name="T51" fmla="*/ 384 h 394"/>
                <a:gd name="T52" fmla="*/ 197 w 394"/>
                <a:gd name="T53" fmla="*/ 374 h 394"/>
                <a:gd name="T54" fmla="*/ 72 w 394"/>
                <a:gd name="T55" fmla="*/ 323 h 394"/>
                <a:gd name="T56" fmla="*/ 20 w 394"/>
                <a:gd name="T57" fmla="*/ 197 h 394"/>
                <a:gd name="T58" fmla="*/ 72 w 394"/>
                <a:gd name="T59" fmla="*/ 72 h 394"/>
                <a:gd name="T60" fmla="*/ 197 w 394"/>
                <a:gd name="T61" fmla="*/ 20 h 394"/>
                <a:gd name="T62" fmla="*/ 322 w 394"/>
                <a:gd name="T63" fmla="*/ 72 h 394"/>
                <a:gd name="T64" fmla="*/ 374 w 394"/>
                <a:gd name="T65" fmla="*/ 197 h 394"/>
                <a:gd name="T66" fmla="*/ 384 w 394"/>
                <a:gd name="T67"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4" h="394">
                  <a:moveTo>
                    <a:pt x="384" y="197"/>
                  </a:moveTo>
                  <a:cubicBezTo>
                    <a:pt x="394" y="197"/>
                    <a:pt x="394" y="197"/>
                    <a:pt x="394" y="197"/>
                  </a:cubicBezTo>
                  <a:cubicBezTo>
                    <a:pt x="394" y="89"/>
                    <a:pt x="306" y="0"/>
                    <a:pt x="197" y="0"/>
                  </a:cubicBezTo>
                  <a:cubicBezTo>
                    <a:pt x="88" y="0"/>
                    <a:pt x="0" y="89"/>
                    <a:pt x="0" y="197"/>
                  </a:cubicBezTo>
                  <a:cubicBezTo>
                    <a:pt x="0" y="306"/>
                    <a:pt x="88" y="394"/>
                    <a:pt x="197" y="394"/>
                  </a:cubicBezTo>
                  <a:cubicBezTo>
                    <a:pt x="197" y="394"/>
                    <a:pt x="197" y="394"/>
                    <a:pt x="197" y="394"/>
                  </a:cubicBezTo>
                  <a:cubicBezTo>
                    <a:pt x="197" y="385"/>
                    <a:pt x="197" y="385"/>
                    <a:pt x="197" y="385"/>
                  </a:cubicBezTo>
                  <a:cubicBezTo>
                    <a:pt x="196" y="394"/>
                    <a:pt x="196" y="394"/>
                    <a:pt x="196" y="394"/>
                  </a:cubicBezTo>
                  <a:cubicBezTo>
                    <a:pt x="196" y="394"/>
                    <a:pt x="197" y="394"/>
                    <a:pt x="197" y="394"/>
                  </a:cubicBezTo>
                  <a:cubicBezTo>
                    <a:pt x="197" y="385"/>
                    <a:pt x="197" y="385"/>
                    <a:pt x="197" y="385"/>
                  </a:cubicBezTo>
                  <a:cubicBezTo>
                    <a:pt x="196" y="394"/>
                    <a:pt x="196" y="394"/>
                    <a:pt x="196" y="394"/>
                  </a:cubicBezTo>
                  <a:cubicBezTo>
                    <a:pt x="196" y="394"/>
                    <a:pt x="196" y="394"/>
                    <a:pt x="196" y="394"/>
                  </a:cubicBezTo>
                  <a:cubicBezTo>
                    <a:pt x="197" y="394"/>
                    <a:pt x="197" y="394"/>
                    <a:pt x="197" y="394"/>
                  </a:cubicBezTo>
                  <a:cubicBezTo>
                    <a:pt x="306" y="394"/>
                    <a:pt x="394" y="306"/>
                    <a:pt x="394" y="197"/>
                  </a:cubicBezTo>
                  <a:cubicBezTo>
                    <a:pt x="384" y="197"/>
                    <a:pt x="384" y="197"/>
                    <a:pt x="384" y="197"/>
                  </a:cubicBezTo>
                  <a:cubicBezTo>
                    <a:pt x="374" y="197"/>
                    <a:pt x="374" y="197"/>
                    <a:pt x="374" y="197"/>
                  </a:cubicBezTo>
                  <a:cubicBezTo>
                    <a:pt x="374" y="246"/>
                    <a:pt x="354" y="291"/>
                    <a:pt x="322" y="323"/>
                  </a:cubicBezTo>
                  <a:cubicBezTo>
                    <a:pt x="290" y="355"/>
                    <a:pt x="246" y="374"/>
                    <a:pt x="197" y="374"/>
                  </a:cubicBezTo>
                  <a:cubicBezTo>
                    <a:pt x="197" y="384"/>
                    <a:pt x="197" y="384"/>
                    <a:pt x="197" y="384"/>
                  </a:cubicBezTo>
                  <a:cubicBezTo>
                    <a:pt x="198" y="375"/>
                    <a:pt x="198" y="375"/>
                    <a:pt x="198" y="375"/>
                  </a:cubicBezTo>
                  <a:cubicBezTo>
                    <a:pt x="198" y="374"/>
                    <a:pt x="197" y="374"/>
                    <a:pt x="197" y="374"/>
                  </a:cubicBezTo>
                  <a:cubicBezTo>
                    <a:pt x="197" y="374"/>
                    <a:pt x="197" y="374"/>
                    <a:pt x="197" y="374"/>
                  </a:cubicBezTo>
                  <a:cubicBezTo>
                    <a:pt x="197" y="384"/>
                    <a:pt x="197" y="384"/>
                    <a:pt x="197" y="384"/>
                  </a:cubicBezTo>
                  <a:cubicBezTo>
                    <a:pt x="197" y="374"/>
                    <a:pt x="197" y="374"/>
                    <a:pt x="197" y="374"/>
                  </a:cubicBezTo>
                  <a:cubicBezTo>
                    <a:pt x="197" y="374"/>
                    <a:pt x="197" y="374"/>
                    <a:pt x="197" y="374"/>
                  </a:cubicBezTo>
                  <a:cubicBezTo>
                    <a:pt x="197" y="384"/>
                    <a:pt x="197" y="384"/>
                    <a:pt x="197" y="384"/>
                  </a:cubicBezTo>
                  <a:cubicBezTo>
                    <a:pt x="197" y="374"/>
                    <a:pt x="197" y="374"/>
                    <a:pt x="197" y="374"/>
                  </a:cubicBezTo>
                  <a:cubicBezTo>
                    <a:pt x="148" y="374"/>
                    <a:pt x="104" y="355"/>
                    <a:pt x="72" y="323"/>
                  </a:cubicBezTo>
                  <a:cubicBezTo>
                    <a:pt x="40" y="291"/>
                    <a:pt x="20" y="246"/>
                    <a:pt x="20" y="197"/>
                  </a:cubicBezTo>
                  <a:cubicBezTo>
                    <a:pt x="20" y="148"/>
                    <a:pt x="40" y="104"/>
                    <a:pt x="72" y="72"/>
                  </a:cubicBezTo>
                  <a:cubicBezTo>
                    <a:pt x="104" y="40"/>
                    <a:pt x="148" y="20"/>
                    <a:pt x="197" y="20"/>
                  </a:cubicBezTo>
                  <a:cubicBezTo>
                    <a:pt x="246" y="20"/>
                    <a:pt x="290" y="40"/>
                    <a:pt x="322" y="72"/>
                  </a:cubicBezTo>
                  <a:cubicBezTo>
                    <a:pt x="354" y="104"/>
                    <a:pt x="374" y="148"/>
                    <a:pt x="374" y="197"/>
                  </a:cubicBezTo>
                  <a:lnTo>
                    <a:pt x="384" y="1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TextBox 149"/>
            <p:cNvSpPr txBox="1">
              <a:spLocks/>
            </p:cNvSpPr>
            <p:nvPr/>
          </p:nvSpPr>
          <p:spPr>
            <a:xfrm>
              <a:off x="3997061" y="2526613"/>
              <a:ext cx="1149878" cy="492443"/>
            </a:xfrm>
            <a:prstGeom prst="rect">
              <a:avLst/>
            </a:prstGeom>
            <a:noFill/>
          </p:spPr>
          <p:txBody>
            <a:bodyPr wrap="square" lIns="0" tIns="0" rIns="0" bIns="0" rtlCol="0" anchor="ctr">
              <a:spAutoFit/>
            </a:bodyPr>
            <a:lstStyle/>
            <a:p>
              <a:pPr algn="ctr"/>
              <a:r>
                <a:rPr lang="en-US" sz="1600" b="1" smtClean="0">
                  <a:solidFill>
                    <a:schemeClr val="accent1"/>
                  </a:solidFill>
                </a:rPr>
                <a:t>Dummy Text</a:t>
              </a:r>
              <a:endParaRPr lang="en-US" sz="1600" b="1">
                <a:solidFill>
                  <a:schemeClr val="accent1"/>
                </a:solidFill>
              </a:endParaRPr>
            </a:p>
          </p:txBody>
        </p:sp>
      </p:grpSp>
      <p:grpSp>
        <p:nvGrpSpPr>
          <p:cNvPr id="30" name="Group 29"/>
          <p:cNvGrpSpPr/>
          <p:nvPr/>
        </p:nvGrpSpPr>
        <p:grpSpPr>
          <a:xfrm>
            <a:off x="3946526" y="4578350"/>
            <a:ext cx="1250950" cy="1254125"/>
            <a:chOff x="3946526" y="4578350"/>
            <a:chExt cx="1250950" cy="1254125"/>
          </a:xfrm>
        </p:grpSpPr>
        <p:sp>
          <p:nvSpPr>
            <p:cNvPr id="167" name="Freeform 286"/>
            <p:cNvSpPr>
              <a:spLocks/>
            </p:cNvSpPr>
            <p:nvPr/>
          </p:nvSpPr>
          <p:spPr bwMode="auto">
            <a:xfrm>
              <a:off x="3978276" y="4610100"/>
              <a:ext cx="1187450" cy="1190625"/>
            </a:xfrm>
            <a:custGeom>
              <a:avLst/>
              <a:gdLst>
                <a:gd name="T0" fmla="*/ 374 w 374"/>
                <a:gd name="T1" fmla="*/ 187 h 375"/>
                <a:gd name="T2" fmla="*/ 187 w 374"/>
                <a:gd name="T3" fmla="*/ 0 h 375"/>
                <a:gd name="T4" fmla="*/ 0 w 374"/>
                <a:gd name="T5" fmla="*/ 187 h 375"/>
                <a:gd name="T6" fmla="*/ 187 w 374"/>
                <a:gd name="T7" fmla="*/ 374 h 375"/>
                <a:gd name="T8" fmla="*/ 374 w 374"/>
                <a:gd name="T9" fmla="*/ 187 h 375"/>
              </a:gdLst>
              <a:ahLst/>
              <a:cxnLst>
                <a:cxn ang="0">
                  <a:pos x="T0" y="T1"/>
                </a:cxn>
                <a:cxn ang="0">
                  <a:pos x="T2" y="T3"/>
                </a:cxn>
                <a:cxn ang="0">
                  <a:pos x="T4" y="T5"/>
                </a:cxn>
                <a:cxn ang="0">
                  <a:pos x="T6" y="T7"/>
                </a:cxn>
                <a:cxn ang="0">
                  <a:pos x="T8" y="T9"/>
                </a:cxn>
              </a:cxnLst>
              <a:rect l="0" t="0" r="r" b="b"/>
              <a:pathLst>
                <a:path w="374" h="375">
                  <a:moveTo>
                    <a:pt x="374" y="187"/>
                  </a:moveTo>
                  <a:cubicBezTo>
                    <a:pt x="374" y="84"/>
                    <a:pt x="290" y="0"/>
                    <a:pt x="187" y="0"/>
                  </a:cubicBezTo>
                  <a:cubicBezTo>
                    <a:pt x="84" y="0"/>
                    <a:pt x="0" y="84"/>
                    <a:pt x="0" y="187"/>
                  </a:cubicBezTo>
                  <a:cubicBezTo>
                    <a:pt x="0" y="291"/>
                    <a:pt x="84" y="375"/>
                    <a:pt x="187" y="374"/>
                  </a:cubicBezTo>
                  <a:cubicBezTo>
                    <a:pt x="290" y="374"/>
                    <a:pt x="374" y="291"/>
                    <a:pt x="374" y="18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87"/>
            <p:cNvSpPr>
              <a:spLocks/>
            </p:cNvSpPr>
            <p:nvPr/>
          </p:nvSpPr>
          <p:spPr bwMode="auto">
            <a:xfrm>
              <a:off x="3946526" y="4578350"/>
              <a:ext cx="1250950" cy="1254125"/>
            </a:xfrm>
            <a:custGeom>
              <a:avLst/>
              <a:gdLst>
                <a:gd name="T0" fmla="*/ 384 w 394"/>
                <a:gd name="T1" fmla="*/ 197 h 395"/>
                <a:gd name="T2" fmla="*/ 394 w 394"/>
                <a:gd name="T3" fmla="*/ 197 h 395"/>
                <a:gd name="T4" fmla="*/ 197 w 394"/>
                <a:gd name="T5" fmla="*/ 0 h 395"/>
                <a:gd name="T6" fmla="*/ 0 w 394"/>
                <a:gd name="T7" fmla="*/ 197 h 395"/>
                <a:gd name="T8" fmla="*/ 197 w 394"/>
                <a:gd name="T9" fmla="*/ 394 h 395"/>
                <a:gd name="T10" fmla="*/ 197 w 394"/>
                <a:gd name="T11" fmla="*/ 394 h 395"/>
                <a:gd name="T12" fmla="*/ 197 w 394"/>
                <a:gd name="T13" fmla="*/ 385 h 395"/>
                <a:gd name="T14" fmla="*/ 196 w 394"/>
                <a:gd name="T15" fmla="*/ 394 h 395"/>
                <a:gd name="T16" fmla="*/ 197 w 394"/>
                <a:gd name="T17" fmla="*/ 394 h 395"/>
                <a:gd name="T18" fmla="*/ 197 w 394"/>
                <a:gd name="T19" fmla="*/ 385 h 395"/>
                <a:gd name="T20" fmla="*/ 196 w 394"/>
                <a:gd name="T21" fmla="*/ 394 h 395"/>
                <a:gd name="T22" fmla="*/ 196 w 394"/>
                <a:gd name="T23" fmla="*/ 394 h 395"/>
                <a:gd name="T24" fmla="*/ 197 w 394"/>
                <a:gd name="T25" fmla="*/ 394 h 395"/>
                <a:gd name="T26" fmla="*/ 394 w 394"/>
                <a:gd name="T27" fmla="*/ 197 h 395"/>
                <a:gd name="T28" fmla="*/ 384 w 394"/>
                <a:gd name="T29" fmla="*/ 197 h 395"/>
                <a:gd name="T30" fmla="*/ 374 w 394"/>
                <a:gd name="T31" fmla="*/ 197 h 395"/>
                <a:gd name="T32" fmla="*/ 322 w 394"/>
                <a:gd name="T33" fmla="*/ 323 h 395"/>
                <a:gd name="T34" fmla="*/ 197 w 394"/>
                <a:gd name="T35" fmla="*/ 374 h 395"/>
                <a:gd name="T36" fmla="*/ 197 w 394"/>
                <a:gd name="T37" fmla="*/ 384 h 395"/>
                <a:gd name="T38" fmla="*/ 198 w 394"/>
                <a:gd name="T39" fmla="*/ 375 h 395"/>
                <a:gd name="T40" fmla="*/ 197 w 394"/>
                <a:gd name="T41" fmla="*/ 374 h 395"/>
                <a:gd name="T42" fmla="*/ 197 w 394"/>
                <a:gd name="T43" fmla="*/ 374 h 395"/>
                <a:gd name="T44" fmla="*/ 197 w 394"/>
                <a:gd name="T45" fmla="*/ 384 h 395"/>
                <a:gd name="T46" fmla="*/ 197 w 394"/>
                <a:gd name="T47" fmla="*/ 374 h 395"/>
                <a:gd name="T48" fmla="*/ 197 w 394"/>
                <a:gd name="T49" fmla="*/ 374 h 395"/>
                <a:gd name="T50" fmla="*/ 197 w 394"/>
                <a:gd name="T51" fmla="*/ 384 h 395"/>
                <a:gd name="T52" fmla="*/ 197 w 394"/>
                <a:gd name="T53" fmla="*/ 374 h 395"/>
                <a:gd name="T54" fmla="*/ 72 w 394"/>
                <a:gd name="T55" fmla="*/ 323 h 395"/>
                <a:gd name="T56" fmla="*/ 20 w 394"/>
                <a:gd name="T57" fmla="*/ 197 h 395"/>
                <a:gd name="T58" fmla="*/ 72 w 394"/>
                <a:gd name="T59" fmla="*/ 72 h 395"/>
                <a:gd name="T60" fmla="*/ 197 w 394"/>
                <a:gd name="T61" fmla="*/ 20 h 395"/>
                <a:gd name="T62" fmla="*/ 322 w 394"/>
                <a:gd name="T63" fmla="*/ 72 h 395"/>
                <a:gd name="T64" fmla="*/ 374 w 394"/>
                <a:gd name="T65" fmla="*/ 197 h 395"/>
                <a:gd name="T66" fmla="*/ 384 w 394"/>
                <a:gd name="T67" fmla="*/ 19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4" h="395">
                  <a:moveTo>
                    <a:pt x="384" y="197"/>
                  </a:moveTo>
                  <a:cubicBezTo>
                    <a:pt x="394" y="197"/>
                    <a:pt x="394" y="197"/>
                    <a:pt x="394" y="197"/>
                  </a:cubicBezTo>
                  <a:cubicBezTo>
                    <a:pt x="394" y="89"/>
                    <a:pt x="306" y="0"/>
                    <a:pt x="197" y="0"/>
                  </a:cubicBezTo>
                  <a:cubicBezTo>
                    <a:pt x="88" y="0"/>
                    <a:pt x="0" y="89"/>
                    <a:pt x="0" y="197"/>
                  </a:cubicBezTo>
                  <a:cubicBezTo>
                    <a:pt x="0" y="306"/>
                    <a:pt x="88" y="394"/>
                    <a:pt x="197" y="394"/>
                  </a:cubicBezTo>
                  <a:cubicBezTo>
                    <a:pt x="197" y="394"/>
                    <a:pt x="197" y="394"/>
                    <a:pt x="197" y="394"/>
                  </a:cubicBezTo>
                  <a:cubicBezTo>
                    <a:pt x="197" y="385"/>
                    <a:pt x="197" y="385"/>
                    <a:pt x="197" y="385"/>
                  </a:cubicBezTo>
                  <a:cubicBezTo>
                    <a:pt x="196" y="394"/>
                    <a:pt x="196" y="394"/>
                    <a:pt x="196" y="394"/>
                  </a:cubicBezTo>
                  <a:cubicBezTo>
                    <a:pt x="196" y="395"/>
                    <a:pt x="197" y="394"/>
                    <a:pt x="197" y="394"/>
                  </a:cubicBezTo>
                  <a:cubicBezTo>
                    <a:pt x="197" y="385"/>
                    <a:pt x="197" y="385"/>
                    <a:pt x="197" y="385"/>
                  </a:cubicBezTo>
                  <a:cubicBezTo>
                    <a:pt x="196" y="394"/>
                    <a:pt x="196" y="394"/>
                    <a:pt x="196" y="394"/>
                  </a:cubicBezTo>
                  <a:cubicBezTo>
                    <a:pt x="196" y="394"/>
                    <a:pt x="196" y="394"/>
                    <a:pt x="196" y="394"/>
                  </a:cubicBezTo>
                  <a:cubicBezTo>
                    <a:pt x="197" y="394"/>
                    <a:pt x="197" y="394"/>
                    <a:pt x="197" y="394"/>
                  </a:cubicBezTo>
                  <a:cubicBezTo>
                    <a:pt x="306" y="394"/>
                    <a:pt x="394" y="306"/>
                    <a:pt x="394" y="197"/>
                  </a:cubicBezTo>
                  <a:cubicBezTo>
                    <a:pt x="384" y="197"/>
                    <a:pt x="384" y="197"/>
                    <a:pt x="384" y="197"/>
                  </a:cubicBezTo>
                  <a:cubicBezTo>
                    <a:pt x="374" y="197"/>
                    <a:pt x="374" y="197"/>
                    <a:pt x="374" y="197"/>
                  </a:cubicBezTo>
                  <a:cubicBezTo>
                    <a:pt x="374" y="246"/>
                    <a:pt x="354" y="291"/>
                    <a:pt x="322" y="323"/>
                  </a:cubicBezTo>
                  <a:cubicBezTo>
                    <a:pt x="290" y="355"/>
                    <a:pt x="246" y="374"/>
                    <a:pt x="197" y="374"/>
                  </a:cubicBezTo>
                  <a:cubicBezTo>
                    <a:pt x="197" y="384"/>
                    <a:pt x="197" y="384"/>
                    <a:pt x="197" y="384"/>
                  </a:cubicBezTo>
                  <a:cubicBezTo>
                    <a:pt x="198" y="375"/>
                    <a:pt x="198" y="375"/>
                    <a:pt x="198" y="375"/>
                  </a:cubicBezTo>
                  <a:cubicBezTo>
                    <a:pt x="198" y="375"/>
                    <a:pt x="197" y="375"/>
                    <a:pt x="197" y="374"/>
                  </a:cubicBezTo>
                  <a:cubicBezTo>
                    <a:pt x="197" y="374"/>
                    <a:pt x="197" y="374"/>
                    <a:pt x="197" y="374"/>
                  </a:cubicBezTo>
                  <a:cubicBezTo>
                    <a:pt x="197" y="384"/>
                    <a:pt x="197" y="384"/>
                    <a:pt x="197" y="384"/>
                  </a:cubicBezTo>
                  <a:cubicBezTo>
                    <a:pt x="197" y="374"/>
                    <a:pt x="197" y="374"/>
                    <a:pt x="197" y="374"/>
                  </a:cubicBezTo>
                  <a:cubicBezTo>
                    <a:pt x="197" y="374"/>
                    <a:pt x="197" y="374"/>
                    <a:pt x="197" y="374"/>
                  </a:cubicBezTo>
                  <a:cubicBezTo>
                    <a:pt x="197" y="384"/>
                    <a:pt x="197" y="384"/>
                    <a:pt x="197" y="384"/>
                  </a:cubicBezTo>
                  <a:cubicBezTo>
                    <a:pt x="197" y="374"/>
                    <a:pt x="197" y="374"/>
                    <a:pt x="197" y="374"/>
                  </a:cubicBezTo>
                  <a:cubicBezTo>
                    <a:pt x="148" y="374"/>
                    <a:pt x="104" y="355"/>
                    <a:pt x="72" y="323"/>
                  </a:cubicBezTo>
                  <a:cubicBezTo>
                    <a:pt x="40" y="291"/>
                    <a:pt x="20" y="246"/>
                    <a:pt x="20" y="197"/>
                  </a:cubicBezTo>
                  <a:cubicBezTo>
                    <a:pt x="20" y="148"/>
                    <a:pt x="40" y="104"/>
                    <a:pt x="72" y="72"/>
                  </a:cubicBezTo>
                  <a:cubicBezTo>
                    <a:pt x="104" y="40"/>
                    <a:pt x="148" y="20"/>
                    <a:pt x="197" y="20"/>
                  </a:cubicBezTo>
                  <a:cubicBezTo>
                    <a:pt x="246" y="20"/>
                    <a:pt x="290" y="40"/>
                    <a:pt x="322" y="72"/>
                  </a:cubicBezTo>
                  <a:cubicBezTo>
                    <a:pt x="354" y="104"/>
                    <a:pt x="374" y="148"/>
                    <a:pt x="374" y="197"/>
                  </a:cubicBezTo>
                  <a:lnTo>
                    <a:pt x="384" y="1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TextBox 150"/>
            <p:cNvSpPr txBox="1">
              <a:spLocks/>
            </p:cNvSpPr>
            <p:nvPr/>
          </p:nvSpPr>
          <p:spPr>
            <a:xfrm>
              <a:off x="3997061" y="4976125"/>
              <a:ext cx="1149878" cy="492443"/>
            </a:xfrm>
            <a:prstGeom prst="rect">
              <a:avLst/>
            </a:prstGeom>
            <a:noFill/>
          </p:spPr>
          <p:txBody>
            <a:bodyPr wrap="square" lIns="0" tIns="0" rIns="0" bIns="0" rtlCol="0" anchor="ctr">
              <a:spAutoFit/>
            </a:bodyPr>
            <a:lstStyle/>
            <a:p>
              <a:pPr algn="ctr"/>
              <a:r>
                <a:rPr lang="en-US" sz="1600" b="1" smtClean="0">
                  <a:solidFill>
                    <a:schemeClr val="accent4"/>
                  </a:solidFill>
                </a:rPr>
                <a:t>Dummy Text</a:t>
              </a:r>
              <a:endParaRPr lang="en-US" sz="1600" b="1">
                <a:solidFill>
                  <a:schemeClr val="accent4"/>
                </a:solidFill>
              </a:endParaRPr>
            </a:p>
          </p:txBody>
        </p:sp>
      </p:grpSp>
      <p:grpSp>
        <p:nvGrpSpPr>
          <p:cNvPr id="32" name="Group 31"/>
          <p:cNvGrpSpPr/>
          <p:nvPr/>
        </p:nvGrpSpPr>
        <p:grpSpPr>
          <a:xfrm>
            <a:off x="2720976" y="3355975"/>
            <a:ext cx="1254125" cy="1250950"/>
            <a:chOff x="2720976" y="3355975"/>
            <a:chExt cx="1254125" cy="1250950"/>
          </a:xfrm>
        </p:grpSpPr>
        <p:sp>
          <p:nvSpPr>
            <p:cNvPr id="163" name="Oval 282"/>
            <p:cNvSpPr>
              <a:spLocks noChangeArrowheads="1"/>
            </p:cNvSpPr>
            <p:nvPr/>
          </p:nvSpPr>
          <p:spPr bwMode="auto">
            <a:xfrm>
              <a:off x="2752726" y="3387725"/>
              <a:ext cx="1190625" cy="11874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83"/>
            <p:cNvSpPr>
              <a:spLocks/>
            </p:cNvSpPr>
            <p:nvPr/>
          </p:nvSpPr>
          <p:spPr bwMode="auto">
            <a:xfrm>
              <a:off x="2720976" y="3355975"/>
              <a:ext cx="1254125" cy="1250950"/>
            </a:xfrm>
            <a:custGeom>
              <a:avLst/>
              <a:gdLst>
                <a:gd name="T0" fmla="*/ 385 w 395"/>
                <a:gd name="T1" fmla="*/ 197 h 394"/>
                <a:gd name="T2" fmla="*/ 395 w 395"/>
                <a:gd name="T3" fmla="*/ 197 h 394"/>
                <a:gd name="T4" fmla="*/ 197 w 395"/>
                <a:gd name="T5" fmla="*/ 0 h 394"/>
                <a:gd name="T6" fmla="*/ 0 w 395"/>
                <a:gd name="T7" fmla="*/ 197 h 394"/>
                <a:gd name="T8" fmla="*/ 197 w 395"/>
                <a:gd name="T9" fmla="*/ 394 h 394"/>
                <a:gd name="T10" fmla="*/ 198 w 395"/>
                <a:gd name="T11" fmla="*/ 394 h 394"/>
                <a:gd name="T12" fmla="*/ 197 w 395"/>
                <a:gd name="T13" fmla="*/ 384 h 394"/>
                <a:gd name="T14" fmla="*/ 196 w 395"/>
                <a:gd name="T15" fmla="*/ 394 h 394"/>
                <a:gd name="T16" fmla="*/ 198 w 395"/>
                <a:gd name="T17" fmla="*/ 394 h 394"/>
                <a:gd name="T18" fmla="*/ 197 w 395"/>
                <a:gd name="T19" fmla="*/ 384 h 394"/>
                <a:gd name="T20" fmla="*/ 196 w 395"/>
                <a:gd name="T21" fmla="*/ 394 h 394"/>
                <a:gd name="T22" fmla="*/ 197 w 395"/>
                <a:gd name="T23" fmla="*/ 394 h 394"/>
                <a:gd name="T24" fmla="*/ 197 w 395"/>
                <a:gd name="T25" fmla="*/ 394 h 394"/>
                <a:gd name="T26" fmla="*/ 395 w 395"/>
                <a:gd name="T27" fmla="*/ 197 h 394"/>
                <a:gd name="T28" fmla="*/ 385 w 395"/>
                <a:gd name="T29" fmla="*/ 197 h 394"/>
                <a:gd name="T30" fmla="*/ 375 w 395"/>
                <a:gd name="T31" fmla="*/ 197 h 394"/>
                <a:gd name="T32" fmla="*/ 323 w 395"/>
                <a:gd name="T33" fmla="*/ 322 h 394"/>
                <a:gd name="T34" fmla="*/ 197 w 395"/>
                <a:gd name="T35" fmla="*/ 374 h 394"/>
                <a:gd name="T36" fmla="*/ 197 w 395"/>
                <a:gd name="T37" fmla="*/ 384 h 394"/>
                <a:gd name="T38" fmla="*/ 199 w 395"/>
                <a:gd name="T39" fmla="*/ 374 h 394"/>
                <a:gd name="T40" fmla="*/ 198 w 395"/>
                <a:gd name="T41" fmla="*/ 374 h 394"/>
                <a:gd name="T42" fmla="*/ 197 w 395"/>
                <a:gd name="T43" fmla="*/ 374 h 394"/>
                <a:gd name="T44" fmla="*/ 197 w 395"/>
                <a:gd name="T45" fmla="*/ 384 h 394"/>
                <a:gd name="T46" fmla="*/ 197 w 395"/>
                <a:gd name="T47" fmla="*/ 374 h 394"/>
                <a:gd name="T48" fmla="*/ 197 w 395"/>
                <a:gd name="T49" fmla="*/ 374 h 394"/>
                <a:gd name="T50" fmla="*/ 197 w 395"/>
                <a:gd name="T51" fmla="*/ 384 h 394"/>
                <a:gd name="T52" fmla="*/ 197 w 395"/>
                <a:gd name="T53" fmla="*/ 374 h 394"/>
                <a:gd name="T54" fmla="*/ 72 w 395"/>
                <a:gd name="T55" fmla="*/ 322 h 394"/>
                <a:gd name="T56" fmla="*/ 20 w 395"/>
                <a:gd name="T57" fmla="*/ 197 h 394"/>
                <a:gd name="T58" fmla="*/ 72 w 395"/>
                <a:gd name="T59" fmla="*/ 72 h 394"/>
                <a:gd name="T60" fmla="*/ 197 w 395"/>
                <a:gd name="T61" fmla="*/ 20 h 394"/>
                <a:gd name="T62" fmla="*/ 323 w 395"/>
                <a:gd name="T63" fmla="*/ 72 h 394"/>
                <a:gd name="T64" fmla="*/ 375 w 395"/>
                <a:gd name="T65" fmla="*/ 197 h 394"/>
                <a:gd name="T66" fmla="*/ 385 w 395"/>
                <a:gd name="T67"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5" h="394">
                  <a:moveTo>
                    <a:pt x="385" y="197"/>
                  </a:moveTo>
                  <a:cubicBezTo>
                    <a:pt x="395" y="197"/>
                    <a:pt x="395" y="197"/>
                    <a:pt x="395" y="197"/>
                  </a:cubicBezTo>
                  <a:cubicBezTo>
                    <a:pt x="395" y="88"/>
                    <a:pt x="306" y="0"/>
                    <a:pt x="197" y="0"/>
                  </a:cubicBezTo>
                  <a:cubicBezTo>
                    <a:pt x="89" y="0"/>
                    <a:pt x="0" y="88"/>
                    <a:pt x="0" y="197"/>
                  </a:cubicBezTo>
                  <a:cubicBezTo>
                    <a:pt x="0" y="306"/>
                    <a:pt x="89" y="394"/>
                    <a:pt x="197" y="394"/>
                  </a:cubicBezTo>
                  <a:cubicBezTo>
                    <a:pt x="198" y="394"/>
                    <a:pt x="198" y="394"/>
                    <a:pt x="198" y="394"/>
                  </a:cubicBezTo>
                  <a:cubicBezTo>
                    <a:pt x="197" y="384"/>
                    <a:pt x="197" y="384"/>
                    <a:pt x="197" y="384"/>
                  </a:cubicBezTo>
                  <a:cubicBezTo>
                    <a:pt x="196" y="394"/>
                    <a:pt x="196" y="394"/>
                    <a:pt x="196" y="394"/>
                  </a:cubicBezTo>
                  <a:cubicBezTo>
                    <a:pt x="197" y="394"/>
                    <a:pt x="198" y="394"/>
                    <a:pt x="198" y="394"/>
                  </a:cubicBezTo>
                  <a:cubicBezTo>
                    <a:pt x="197" y="384"/>
                    <a:pt x="197" y="384"/>
                    <a:pt x="197" y="384"/>
                  </a:cubicBezTo>
                  <a:cubicBezTo>
                    <a:pt x="196" y="394"/>
                    <a:pt x="196" y="394"/>
                    <a:pt x="196" y="394"/>
                  </a:cubicBezTo>
                  <a:cubicBezTo>
                    <a:pt x="197" y="394"/>
                    <a:pt x="197" y="394"/>
                    <a:pt x="197" y="394"/>
                  </a:cubicBezTo>
                  <a:cubicBezTo>
                    <a:pt x="197" y="394"/>
                    <a:pt x="197" y="394"/>
                    <a:pt x="197" y="394"/>
                  </a:cubicBezTo>
                  <a:cubicBezTo>
                    <a:pt x="306" y="394"/>
                    <a:pt x="395" y="306"/>
                    <a:pt x="395" y="197"/>
                  </a:cubicBezTo>
                  <a:cubicBezTo>
                    <a:pt x="385" y="197"/>
                    <a:pt x="385" y="197"/>
                    <a:pt x="385" y="197"/>
                  </a:cubicBezTo>
                  <a:cubicBezTo>
                    <a:pt x="375" y="197"/>
                    <a:pt x="375" y="197"/>
                    <a:pt x="375" y="197"/>
                  </a:cubicBezTo>
                  <a:cubicBezTo>
                    <a:pt x="375" y="246"/>
                    <a:pt x="355" y="290"/>
                    <a:pt x="323" y="322"/>
                  </a:cubicBezTo>
                  <a:cubicBezTo>
                    <a:pt x="291" y="354"/>
                    <a:pt x="246" y="374"/>
                    <a:pt x="197" y="374"/>
                  </a:cubicBezTo>
                  <a:cubicBezTo>
                    <a:pt x="197" y="384"/>
                    <a:pt x="197" y="384"/>
                    <a:pt x="197" y="384"/>
                  </a:cubicBezTo>
                  <a:cubicBezTo>
                    <a:pt x="199" y="374"/>
                    <a:pt x="199" y="374"/>
                    <a:pt x="199" y="374"/>
                  </a:cubicBezTo>
                  <a:cubicBezTo>
                    <a:pt x="198" y="374"/>
                    <a:pt x="198" y="374"/>
                    <a:pt x="198" y="374"/>
                  </a:cubicBezTo>
                  <a:cubicBezTo>
                    <a:pt x="197" y="374"/>
                    <a:pt x="197" y="374"/>
                    <a:pt x="197" y="374"/>
                  </a:cubicBezTo>
                  <a:cubicBezTo>
                    <a:pt x="197" y="384"/>
                    <a:pt x="197" y="384"/>
                    <a:pt x="197" y="384"/>
                  </a:cubicBezTo>
                  <a:cubicBezTo>
                    <a:pt x="197" y="374"/>
                    <a:pt x="197" y="374"/>
                    <a:pt x="197" y="374"/>
                  </a:cubicBezTo>
                  <a:cubicBezTo>
                    <a:pt x="197" y="374"/>
                    <a:pt x="197" y="374"/>
                    <a:pt x="197" y="374"/>
                  </a:cubicBezTo>
                  <a:cubicBezTo>
                    <a:pt x="197" y="384"/>
                    <a:pt x="197" y="384"/>
                    <a:pt x="197" y="384"/>
                  </a:cubicBezTo>
                  <a:cubicBezTo>
                    <a:pt x="197" y="374"/>
                    <a:pt x="197" y="374"/>
                    <a:pt x="197" y="374"/>
                  </a:cubicBezTo>
                  <a:cubicBezTo>
                    <a:pt x="149" y="374"/>
                    <a:pt x="104" y="354"/>
                    <a:pt x="72" y="322"/>
                  </a:cubicBezTo>
                  <a:cubicBezTo>
                    <a:pt x="40" y="290"/>
                    <a:pt x="20" y="246"/>
                    <a:pt x="20" y="197"/>
                  </a:cubicBezTo>
                  <a:cubicBezTo>
                    <a:pt x="20" y="148"/>
                    <a:pt x="40" y="104"/>
                    <a:pt x="72" y="72"/>
                  </a:cubicBezTo>
                  <a:cubicBezTo>
                    <a:pt x="104" y="40"/>
                    <a:pt x="149" y="20"/>
                    <a:pt x="197" y="20"/>
                  </a:cubicBezTo>
                  <a:cubicBezTo>
                    <a:pt x="246" y="20"/>
                    <a:pt x="291" y="40"/>
                    <a:pt x="323" y="72"/>
                  </a:cubicBezTo>
                  <a:cubicBezTo>
                    <a:pt x="355" y="104"/>
                    <a:pt x="375" y="148"/>
                    <a:pt x="375" y="197"/>
                  </a:cubicBezTo>
                  <a:lnTo>
                    <a:pt x="385" y="19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TextBox 151"/>
            <p:cNvSpPr txBox="1">
              <a:spLocks/>
            </p:cNvSpPr>
            <p:nvPr/>
          </p:nvSpPr>
          <p:spPr>
            <a:xfrm>
              <a:off x="2773100" y="3752163"/>
              <a:ext cx="1149878" cy="492443"/>
            </a:xfrm>
            <a:prstGeom prst="rect">
              <a:avLst/>
            </a:prstGeom>
            <a:noFill/>
          </p:spPr>
          <p:txBody>
            <a:bodyPr wrap="square" lIns="0" tIns="0" rIns="0" bIns="0" rtlCol="0" anchor="ctr">
              <a:spAutoFit/>
            </a:bodyPr>
            <a:lstStyle/>
            <a:p>
              <a:pPr algn="ctr"/>
              <a:r>
                <a:rPr lang="en-US" sz="1600" b="1" smtClean="0">
                  <a:solidFill>
                    <a:schemeClr val="accent2"/>
                  </a:solidFill>
                </a:rPr>
                <a:t>Dummy Text</a:t>
              </a:r>
              <a:endParaRPr lang="en-US" sz="1600" b="1">
                <a:solidFill>
                  <a:schemeClr val="accent2"/>
                </a:solidFill>
              </a:endParaRPr>
            </a:p>
          </p:txBody>
        </p:sp>
      </p:grpSp>
      <p:grpSp>
        <p:nvGrpSpPr>
          <p:cNvPr id="31" name="Group 30"/>
          <p:cNvGrpSpPr/>
          <p:nvPr/>
        </p:nvGrpSpPr>
        <p:grpSpPr>
          <a:xfrm>
            <a:off x="5168901" y="3355975"/>
            <a:ext cx="1254125" cy="1250950"/>
            <a:chOff x="5168901" y="3355975"/>
            <a:chExt cx="1254125" cy="1250950"/>
          </a:xfrm>
        </p:grpSpPr>
        <p:sp>
          <p:nvSpPr>
            <p:cNvPr id="165" name="Oval 284"/>
            <p:cNvSpPr>
              <a:spLocks noChangeArrowheads="1"/>
            </p:cNvSpPr>
            <p:nvPr/>
          </p:nvSpPr>
          <p:spPr bwMode="auto">
            <a:xfrm>
              <a:off x="5200651" y="3387725"/>
              <a:ext cx="1190625" cy="11874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85"/>
            <p:cNvSpPr>
              <a:spLocks/>
            </p:cNvSpPr>
            <p:nvPr/>
          </p:nvSpPr>
          <p:spPr bwMode="auto">
            <a:xfrm>
              <a:off x="5168901" y="3355975"/>
              <a:ext cx="1254125" cy="1250950"/>
            </a:xfrm>
            <a:custGeom>
              <a:avLst/>
              <a:gdLst>
                <a:gd name="T0" fmla="*/ 385 w 395"/>
                <a:gd name="T1" fmla="*/ 197 h 394"/>
                <a:gd name="T2" fmla="*/ 395 w 395"/>
                <a:gd name="T3" fmla="*/ 197 h 394"/>
                <a:gd name="T4" fmla="*/ 198 w 395"/>
                <a:gd name="T5" fmla="*/ 0 h 394"/>
                <a:gd name="T6" fmla="*/ 0 w 395"/>
                <a:gd name="T7" fmla="*/ 197 h 394"/>
                <a:gd name="T8" fmla="*/ 197 w 395"/>
                <a:gd name="T9" fmla="*/ 394 h 394"/>
                <a:gd name="T10" fmla="*/ 198 w 395"/>
                <a:gd name="T11" fmla="*/ 394 h 394"/>
                <a:gd name="T12" fmla="*/ 198 w 395"/>
                <a:gd name="T13" fmla="*/ 384 h 394"/>
                <a:gd name="T14" fmla="*/ 196 w 395"/>
                <a:gd name="T15" fmla="*/ 394 h 394"/>
                <a:gd name="T16" fmla="*/ 198 w 395"/>
                <a:gd name="T17" fmla="*/ 394 h 394"/>
                <a:gd name="T18" fmla="*/ 198 w 395"/>
                <a:gd name="T19" fmla="*/ 384 h 394"/>
                <a:gd name="T20" fmla="*/ 196 w 395"/>
                <a:gd name="T21" fmla="*/ 394 h 394"/>
                <a:gd name="T22" fmla="*/ 197 w 395"/>
                <a:gd name="T23" fmla="*/ 394 h 394"/>
                <a:gd name="T24" fmla="*/ 198 w 395"/>
                <a:gd name="T25" fmla="*/ 394 h 394"/>
                <a:gd name="T26" fmla="*/ 395 w 395"/>
                <a:gd name="T27" fmla="*/ 197 h 394"/>
                <a:gd name="T28" fmla="*/ 385 w 395"/>
                <a:gd name="T29" fmla="*/ 197 h 394"/>
                <a:gd name="T30" fmla="*/ 375 w 395"/>
                <a:gd name="T31" fmla="*/ 197 h 394"/>
                <a:gd name="T32" fmla="*/ 323 w 395"/>
                <a:gd name="T33" fmla="*/ 322 h 394"/>
                <a:gd name="T34" fmla="*/ 198 w 395"/>
                <a:gd name="T35" fmla="*/ 374 h 394"/>
                <a:gd name="T36" fmla="*/ 198 w 395"/>
                <a:gd name="T37" fmla="*/ 384 h 394"/>
                <a:gd name="T38" fmla="*/ 199 w 395"/>
                <a:gd name="T39" fmla="*/ 374 h 394"/>
                <a:gd name="T40" fmla="*/ 198 w 395"/>
                <a:gd name="T41" fmla="*/ 374 h 394"/>
                <a:gd name="T42" fmla="*/ 197 w 395"/>
                <a:gd name="T43" fmla="*/ 374 h 394"/>
                <a:gd name="T44" fmla="*/ 197 w 395"/>
                <a:gd name="T45" fmla="*/ 384 h 394"/>
                <a:gd name="T46" fmla="*/ 197 w 395"/>
                <a:gd name="T47" fmla="*/ 374 h 394"/>
                <a:gd name="T48" fmla="*/ 197 w 395"/>
                <a:gd name="T49" fmla="*/ 374 h 394"/>
                <a:gd name="T50" fmla="*/ 197 w 395"/>
                <a:gd name="T51" fmla="*/ 384 h 394"/>
                <a:gd name="T52" fmla="*/ 197 w 395"/>
                <a:gd name="T53" fmla="*/ 374 h 394"/>
                <a:gd name="T54" fmla="*/ 72 w 395"/>
                <a:gd name="T55" fmla="*/ 322 h 394"/>
                <a:gd name="T56" fmla="*/ 20 w 395"/>
                <a:gd name="T57" fmla="*/ 197 h 394"/>
                <a:gd name="T58" fmla="*/ 72 w 395"/>
                <a:gd name="T59" fmla="*/ 72 h 394"/>
                <a:gd name="T60" fmla="*/ 198 w 395"/>
                <a:gd name="T61" fmla="*/ 20 h 394"/>
                <a:gd name="T62" fmla="*/ 323 w 395"/>
                <a:gd name="T63" fmla="*/ 72 h 394"/>
                <a:gd name="T64" fmla="*/ 375 w 395"/>
                <a:gd name="T65" fmla="*/ 197 h 394"/>
                <a:gd name="T66" fmla="*/ 385 w 395"/>
                <a:gd name="T67"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5" h="394">
                  <a:moveTo>
                    <a:pt x="385" y="197"/>
                  </a:moveTo>
                  <a:cubicBezTo>
                    <a:pt x="395" y="197"/>
                    <a:pt x="395" y="197"/>
                    <a:pt x="395" y="197"/>
                  </a:cubicBezTo>
                  <a:cubicBezTo>
                    <a:pt x="395" y="88"/>
                    <a:pt x="306" y="0"/>
                    <a:pt x="198" y="0"/>
                  </a:cubicBezTo>
                  <a:cubicBezTo>
                    <a:pt x="89" y="0"/>
                    <a:pt x="0" y="88"/>
                    <a:pt x="0" y="197"/>
                  </a:cubicBezTo>
                  <a:cubicBezTo>
                    <a:pt x="0" y="306"/>
                    <a:pt x="89" y="394"/>
                    <a:pt x="197" y="394"/>
                  </a:cubicBezTo>
                  <a:cubicBezTo>
                    <a:pt x="198" y="394"/>
                    <a:pt x="198" y="394"/>
                    <a:pt x="198" y="394"/>
                  </a:cubicBezTo>
                  <a:cubicBezTo>
                    <a:pt x="198" y="384"/>
                    <a:pt x="198" y="384"/>
                    <a:pt x="198" y="384"/>
                  </a:cubicBezTo>
                  <a:cubicBezTo>
                    <a:pt x="196" y="394"/>
                    <a:pt x="196" y="394"/>
                    <a:pt x="196" y="394"/>
                  </a:cubicBezTo>
                  <a:cubicBezTo>
                    <a:pt x="197" y="394"/>
                    <a:pt x="198" y="394"/>
                    <a:pt x="198" y="394"/>
                  </a:cubicBezTo>
                  <a:cubicBezTo>
                    <a:pt x="198" y="384"/>
                    <a:pt x="198" y="384"/>
                    <a:pt x="198" y="384"/>
                  </a:cubicBezTo>
                  <a:cubicBezTo>
                    <a:pt x="196" y="394"/>
                    <a:pt x="196" y="394"/>
                    <a:pt x="196" y="394"/>
                  </a:cubicBezTo>
                  <a:cubicBezTo>
                    <a:pt x="197" y="394"/>
                    <a:pt x="197" y="394"/>
                    <a:pt x="197" y="394"/>
                  </a:cubicBezTo>
                  <a:cubicBezTo>
                    <a:pt x="198" y="394"/>
                    <a:pt x="198" y="394"/>
                    <a:pt x="198" y="394"/>
                  </a:cubicBezTo>
                  <a:cubicBezTo>
                    <a:pt x="306" y="394"/>
                    <a:pt x="395" y="306"/>
                    <a:pt x="395" y="197"/>
                  </a:cubicBezTo>
                  <a:cubicBezTo>
                    <a:pt x="385" y="197"/>
                    <a:pt x="385" y="197"/>
                    <a:pt x="385" y="197"/>
                  </a:cubicBezTo>
                  <a:cubicBezTo>
                    <a:pt x="375" y="197"/>
                    <a:pt x="375" y="197"/>
                    <a:pt x="375" y="197"/>
                  </a:cubicBezTo>
                  <a:cubicBezTo>
                    <a:pt x="375" y="246"/>
                    <a:pt x="355" y="290"/>
                    <a:pt x="323" y="322"/>
                  </a:cubicBezTo>
                  <a:cubicBezTo>
                    <a:pt x="291" y="354"/>
                    <a:pt x="246" y="374"/>
                    <a:pt x="198" y="374"/>
                  </a:cubicBezTo>
                  <a:cubicBezTo>
                    <a:pt x="198" y="384"/>
                    <a:pt x="198" y="384"/>
                    <a:pt x="198" y="384"/>
                  </a:cubicBezTo>
                  <a:cubicBezTo>
                    <a:pt x="199" y="374"/>
                    <a:pt x="199" y="374"/>
                    <a:pt x="199" y="374"/>
                  </a:cubicBezTo>
                  <a:cubicBezTo>
                    <a:pt x="198" y="374"/>
                    <a:pt x="198" y="374"/>
                    <a:pt x="198" y="374"/>
                  </a:cubicBezTo>
                  <a:cubicBezTo>
                    <a:pt x="197" y="374"/>
                    <a:pt x="197" y="374"/>
                    <a:pt x="197" y="374"/>
                  </a:cubicBezTo>
                  <a:cubicBezTo>
                    <a:pt x="197" y="384"/>
                    <a:pt x="197" y="384"/>
                    <a:pt x="197" y="384"/>
                  </a:cubicBezTo>
                  <a:cubicBezTo>
                    <a:pt x="197" y="374"/>
                    <a:pt x="197" y="374"/>
                    <a:pt x="197" y="374"/>
                  </a:cubicBezTo>
                  <a:cubicBezTo>
                    <a:pt x="197" y="374"/>
                    <a:pt x="197" y="374"/>
                    <a:pt x="197" y="374"/>
                  </a:cubicBezTo>
                  <a:cubicBezTo>
                    <a:pt x="197" y="384"/>
                    <a:pt x="197" y="384"/>
                    <a:pt x="197" y="384"/>
                  </a:cubicBezTo>
                  <a:cubicBezTo>
                    <a:pt x="197" y="374"/>
                    <a:pt x="197" y="374"/>
                    <a:pt x="197" y="374"/>
                  </a:cubicBezTo>
                  <a:cubicBezTo>
                    <a:pt x="149" y="374"/>
                    <a:pt x="104" y="354"/>
                    <a:pt x="72" y="322"/>
                  </a:cubicBezTo>
                  <a:cubicBezTo>
                    <a:pt x="40" y="290"/>
                    <a:pt x="20" y="246"/>
                    <a:pt x="20" y="197"/>
                  </a:cubicBezTo>
                  <a:cubicBezTo>
                    <a:pt x="20" y="148"/>
                    <a:pt x="40" y="104"/>
                    <a:pt x="72" y="72"/>
                  </a:cubicBezTo>
                  <a:cubicBezTo>
                    <a:pt x="104" y="40"/>
                    <a:pt x="149" y="20"/>
                    <a:pt x="198" y="20"/>
                  </a:cubicBezTo>
                  <a:cubicBezTo>
                    <a:pt x="246" y="20"/>
                    <a:pt x="291" y="40"/>
                    <a:pt x="323" y="72"/>
                  </a:cubicBezTo>
                  <a:cubicBezTo>
                    <a:pt x="355" y="104"/>
                    <a:pt x="375" y="148"/>
                    <a:pt x="375" y="197"/>
                  </a:cubicBezTo>
                  <a:lnTo>
                    <a:pt x="385" y="1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TextBox 152"/>
            <p:cNvSpPr txBox="1">
              <a:spLocks/>
            </p:cNvSpPr>
            <p:nvPr/>
          </p:nvSpPr>
          <p:spPr>
            <a:xfrm>
              <a:off x="5216261" y="3752163"/>
              <a:ext cx="1149878" cy="492443"/>
            </a:xfrm>
            <a:prstGeom prst="rect">
              <a:avLst/>
            </a:prstGeom>
            <a:noFill/>
          </p:spPr>
          <p:txBody>
            <a:bodyPr wrap="square" lIns="0" tIns="0" rIns="0" bIns="0" rtlCol="0" anchor="ctr">
              <a:spAutoFit/>
            </a:bodyPr>
            <a:lstStyle/>
            <a:p>
              <a:pPr algn="ctr"/>
              <a:r>
                <a:rPr lang="en-US" sz="1600" b="1" smtClean="0">
                  <a:solidFill>
                    <a:schemeClr val="accent3"/>
                  </a:solidFill>
                </a:rPr>
                <a:t>Dummy Text</a:t>
              </a:r>
              <a:endParaRPr lang="en-US" sz="1600" b="1">
                <a:solidFill>
                  <a:schemeClr val="accent3"/>
                </a:solidFill>
              </a:endParaRPr>
            </a:p>
          </p:txBody>
        </p:sp>
      </p:grpSp>
    </p:spTree>
    <p:extLst>
      <p:ext uri="{BB962C8B-B14F-4D97-AF65-F5344CB8AC3E}">
        <p14:creationId xmlns:p14="http://schemas.microsoft.com/office/powerpoint/2010/main" val="3692732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Contents</a:t>
            </a:r>
            <a:endParaRPr lang="en-US" dirty="0"/>
          </a:p>
        </p:txBody>
      </p:sp>
      <p:sp>
        <p:nvSpPr>
          <p:cNvPr id="18" name="Text Placeholder 17"/>
          <p:cNvSpPr>
            <a:spLocks noGrp="1"/>
          </p:cNvSpPr>
          <p:nvPr>
            <p:ph type="body" sz="quarter" idx="10"/>
          </p:nvPr>
        </p:nvSpPr>
        <p:spPr/>
        <p:txBody>
          <a:bodyPr/>
          <a:lstStyle/>
          <a:p>
            <a:r>
              <a:rPr lang="en-US" dirty="0"/>
              <a:t>The Big </a:t>
            </a:r>
            <a:r>
              <a:rPr lang="en-US" dirty="0" err="1"/>
              <a:t>Oxmox</a:t>
            </a:r>
            <a:r>
              <a:rPr lang="en-US" dirty="0"/>
              <a:t> advised her not to do so, because there were thousands of bad Commas, </a:t>
            </a:r>
            <a:endParaRPr lang="en-US" dirty="0" smtClean="0"/>
          </a:p>
          <a:p>
            <a:r>
              <a:rPr lang="en-US" dirty="0" smtClean="0"/>
              <a:t>wild </a:t>
            </a:r>
            <a:r>
              <a:rPr lang="en-US" dirty="0"/>
              <a:t>Question Marks and devious </a:t>
            </a:r>
            <a:r>
              <a:rPr lang="en-US" dirty="0" err="1"/>
              <a:t>Semikoli</a:t>
            </a:r>
            <a:r>
              <a:rPr lang="en-US" dirty="0"/>
              <a:t>, but the Little Blind Text didn’t listen.</a:t>
            </a:r>
          </a:p>
        </p:txBody>
      </p:sp>
      <p:sp>
        <p:nvSpPr>
          <p:cNvPr id="19" name="Text Placeholder 18"/>
          <p:cNvSpPr>
            <a:spLocks noGrp="1"/>
          </p:cNvSpPr>
          <p:nvPr>
            <p:ph type="body" sz="quarter" idx="11"/>
          </p:nvPr>
        </p:nvSpPr>
        <p:spPr/>
        <p:txBody>
          <a:bodyPr/>
          <a:lstStyle/>
          <a:p>
            <a:r>
              <a:rPr lang="en-US" b="1" dirty="0">
                <a:solidFill>
                  <a:schemeClr val="accent1"/>
                </a:solidFill>
              </a:rPr>
              <a:t>1) </a:t>
            </a:r>
            <a:r>
              <a:rPr lang="en-US" dirty="0"/>
              <a:t>Separated they live in </a:t>
            </a:r>
            <a:r>
              <a:rPr lang="en-US" dirty="0" err="1"/>
              <a:t>Bookmarksgrove</a:t>
            </a:r>
            <a:r>
              <a:rPr lang="en-US" dirty="0"/>
              <a:t> right at the coast.</a:t>
            </a:r>
          </a:p>
          <a:p>
            <a:r>
              <a:rPr lang="en-US" b="1" dirty="0">
                <a:solidFill>
                  <a:schemeClr val="accent1"/>
                </a:solidFill>
              </a:rPr>
              <a:t>2) </a:t>
            </a:r>
            <a:r>
              <a:rPr lang="en-US" dirty="0"/>
              <a:t>A small river named </a:t>
            </a:r>
            <a:r>
              <a:rPr lang="en-US" dirty="0" err="1"/>
              <a:t>Duden</a:t>
            </a:r>
            <a:r>
              <a:rPr lang="en-US" dirty="0"/>
              <a:t> flows by their place and supplies.</a:t>
            </a:r>
          </a:p>
          <a:p>
            <a:r>
              <a:rPr lang="en-US" b="1" dirty="0">
                <a:solidFill>
                  <a:schemeClr val="accent1"/>
                </a:solidFill>
              </a:rPr>
              <a:t>3) </a:t>
            </a:r>
            <a:r>
              <a:rPr lang="en-US" dirty="0"/>
              <a:t>It with the necessary </a:t>
            </a:r>
            <a:r>
              <a:rPr lang="en-US" dirty="0" err="1"/>
              <a:t>regelialia</a:t>
            </a:r>
            <a:r>
              <a:rPr lang="en-US" dirty="0"/>
              <a:t>.</a:t>
            </a:r>
          </a:p>
          <a:p>
            <a:r>
              <a:rPr lang="en-US" b="1" dirty="0">
                <a:solidFill>
                  <a:schemeClr val="accent1"/>
                </a:solidFill>
              </a:rPr>
              <a:t>4) </a:t>
            </a:r>
            <a:r>
              <a:rPr lang="en-US" dirty="0"/>
              <a:t>Far from the countries </a:t>
            </a:r>
            <a:r>
              <a:rPr lang="en-US" dirty="0" err="1"/>
              <a:t>Vokalia</a:t>
            </a:r>
            <a:r>
              <a:rPr lang="en-US" dirty="0"/>
              <a:t> and </a:t>
            </a:r>
            <a:r>
              <a:rPr lang="en-US" dirty="0" err="1"/>
              <a:t>Consonantia</a:t>
            </a:r>
            <a:r>
              <a:rPr lang="en-US" dirty="0"/>
              <a:t>, there live the blind texts.</a:t>
            </a:r>
          </a:p>
          <a:p>
            <a:r>
              <a:rPr lang="en-US" b="1" dirty="0">
                <a:solidFill>
                  <a:schemeClr val="accent1"/>
                </a:solidFill>
              </a:rPr>
              <a:t>5) </a:t>
            </a:r>
            <a:r>
              <a:rPr lang="en-US" dirty="0"/>
              <a:t>Far </a:t>
            </a:r>
            <a:r>
              <a:rPr lang="en-US" dirty="0" err="1"/>
              <a:t>far</a:t>
            </a:r>
            <a:r>
              <a:rPr lang="en-US" dirty="0"/>
              <a:t> away, behind the word mountains.</a:t>
            </a:r>
          </a:p>
          <a:p>
            <a:r>
              <a:rPr lang="en-US" b="1" dirty="0">
                <a:solidFill>
                  <a:schemeClr val="accent1"/>
                </a:solidFill>
              </a:rPr>
              <a:t>6) </a:t>
            </a:r>
            <a:r>
              <a:rPr lang="en-US" dirty="0"/>
              <a:t>The Big </a:t>
            </a:r>
            <a:r>
              <a:rPr lang="en-US" dirty="0" err="1"/>
              <a:t>Oxmox</a:t>
            </a:r>
            <a:r>
              <a:rPr lang="en-US" dirty="0"/>
              <a:t> advised her not to do so.</a:t>
            </a:r>
          </a:p>
        </p:txBody>
      </p:sp>
    </p:spTree>
    <p:extLst>
      <p:ext uri="{BB962C8B-B14F-4D97-AF65-F5344CB8AC3E}">
        <p14:creationId xmlns:p14="http://schemas.microsoft.com/office/powerpoint/2010/main" val="1548092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Cube </a:t>
            </a:r>
            <a:r>
              <a:rPr lang="en-US"/>
              <a:t>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20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8" y="2196254"/>
            <a:ext cx="1765300"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8" name="Straight Connector 7"/>
          <p:cNvCxnSpPr/>
          <p:nvPr/>
        </p:nvCxnSpPr>
        <p:spPr>
          <a:xfrm>
            <a:off x="2196488" y="212005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1188" y="1772921"/>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6" name="TextBox 15"/>
          <p:cNvSpPr txBox="1"/>
          <p:nvPr/>
        </p:nvSpPr>
        <p:spPr>
          <a:xfrm>
            <a:off x="6767513" y="2196254"/>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7" name="Straight Connector 16"/>
          <p:cNvCxnSpPr/>
          <p:nvPr/>
        </p:nvCxnSpPr>
        <p:spPr>
          <a:xfrm>
            <a:off x="6767513" y="2120053"/>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67513" y="1772921"/>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0" name="TextBox 9"/>
          <p:cNvSpPr txBox="1"/>
          <p:nvPr/>
        </p:nvSpPr>
        <p:spPr>
          <a:xfrm>
            <a:off x="611188" y="3811098"/>
            <a:ext cx="1765300"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1" name="Straight Connector 10"/>
          <p:cNvCxnSpPr/>
          <p:nvPr/>
        </p:nvCxnSpPr>
        <p:spPr>
          <a:xfrm>
            <a:off x="2196488" y="3734897"/>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188" y="3387765"/>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9" name="TextBox 18"/>
          <p:cNvSpPr txBox="1"/>
          <p:nvPr/>
        </p:nvSpPr>
        <p:spPr>
          <a:xfrm>
            <a:off x="6767513" y="3811098"/>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0" name="Straight Connector 19"/>
          <p:cNvCxnSpPr/>
          <p:nvPr/>
        </p:nvCxnSpPr>
        <p:spPr>
          <a:xfrm>
            <a:off x="6767513" y="3734897"/>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67513" y="3387765"/>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3" name="TextBox 12"/>
          <p:cNvSpPr txBox="1"/>
          <p:nvPr/>
        </p:nvSpPr>
        <p:spPr>
          <a:xfrm>
            <a:off x="611188" y="5425942"/>
            <a:ext cx="1765300"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4" name="Straight Connector 13"/>
          <p:cNvCxnSpPr/>
          <p:nvPr/>
        </p:nvCxnSpPr>
        <p:spPr>
          <a:xfrm>
            <a:off x="2196488" y="534974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1188" y="5002609"/>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22" name="TextBox 21"/>
          <p:cNvSpPr txBox="1"/>
          <p:nvPr/>
        </p:nvSpPr>
        <p:spPr>
          <a:xfrm>
            <a:off x="6767513" y="5425942"/>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3" name="Straight Connector 22"/>
          <p:cNvCxnSpPr/>
          <p:nvPr/>
        </p:nvCxnSpPr>
        <p:spPr>
          <a:xfrm>
            <a:off x="6767513" y="5349741"/>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67513" y="5002609"/>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grpSp>
        <p:nvGrpSpPr>
          <p:cNvPr id="28" name="Group 27"/>
          <p:cNvGrpSpPr/>
          <p:nvPr/>
        </p:nvGrpSpPr>
        <p:grpSpPr>
          <a:xfrm>
            <a:off x="3943351" y="1968500"/>
            <a:ext cx="1257300" cy="1749425"/>
            <a:chOff x="3943351" y="1968500"/>
            <a:chExt cx="1257300" cy="1749425"/>
          </a:xfrm>
        </p:grpSpPr>
        <p:sp>
          <p:nvSpPr>
            <p:cNvPr id="29" name="Freeform 76"/>
            <p:cNvSpPr>
              <a:spLocks/>
            </p:cNvSpPr>
            <p:nvPr/>
          </p:nvSpPr>
          <p:spPr bwMode="auto">
            <a:xfrm>
              <a:off x="3943351" y="2263775"/>
              <a:ext cx="1257300" cy="1454150"/>
            </a:xfrm>
            <a:custGeom>
              <a:avLst/>
              <a:gdLst>
                <a:gd name="T0" fmla="*/ 792 w 792"/>
                <a:gd name="T1" fmla="*/ 230 h 916"/>
                <a:gd name="T2" fmla="*/ 792 w 792"/>
                <a:gd name="T3" fmla="*/ 688 h 916"/>
                <a:gd name="T4" fmla="*/ 396 w 792"/>
                <a:gd name="T5" fmla="*/ 916 h 916"/>
                <a:gd name="T6" fmla="*/ 0 w 792"/>
                <a:gd name="T7" fmla="*/ 688 h 916"/>
                <a:gd name="T8" fmla="*/ 0 w 792"/>
                <a:gd name="T9" fmla="*/ 230 h 916"/>
                <a:gd name="T10" fmla="*/ 396 w 792"/>
                <a:gd name="T11" fmla="*/ 0 h 916"/>
                <a:gd name="T12" fmla="*/ 792 w 792"/>
                <a:gd name="T13" fmla="*/ 230 h 916"/>
              </a:gdLst>
              <a:ahLst/>
              <a:cxnLst>
                <a:cxn ang="0">
                  <a:pos x="T0" y="T1"/>
                </a:cxn>
                <a:cxn ang="0">
                  <a:pos x="T2" y="T3"/>
                </a:cxn>
                <a:cxn ang="0">
                  <a:pos x="T4" y="T5"/>
                </a:cxn>
                <a:cxn ang="0">
                  <a:pos x="T6" y="T7"/>
                </a:cxn>
                <a:cxn ang="0">
                  <a:pos x="T8" y="T9"/>
                </a:cxn>
                <a:cxn ang="0">
                  <a:pos x="T10" y="T11"/>
                </a:cxn>
                <a:cxn ang="0">
                  <a:pos x="T12" y="T13"/>
                </a:cxn>
              </a:cxnLst>
              <a:rect l="0" t="0" r="r" b="b"/>
              <a:pathLst>
                <a:path w="792" h="916">
                  <a:moveTo>
                    <a:pt x="792" y="230"/>
                  </a:moveTo>
                  <a:lnTo>
                    <a:pt x="792" y="688"/>
                  </a:lnTo>
                  <a:lnTo>
                    <a:pt x="396" y="916"/>
                  </a:lnTo>
                  <a:lnTo>
                    <a:pt x="0" y="688"/>
                  </a:lnTo>
                  <a:lnTo>
                    <a:pt x="0" y="230"/>
                  </a:lnTo>
                  <a:lnTo>
                    <a:pt x="396" y="0"/>
                  </a:lnTo>
                  <a:lnTo>
                    <a:pt x="792" y="23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Oval 77"/>
            <p:cNvSpPr>
              <a:spLocks noChangeArrowheads="1"/>
            </p:cNvSpPr>
            <p:nvPr/>
          </p:nvSpPr>
          <p:spPr bwMode="auto">
            <a:xfrm>
              <a:off x="4283076" y="2590800"/>
              <a:ext cx="577850" cy="730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11"/>
            <p:cNvSpPr>
              <a:spLocks/>
            </p:cNvSpPr>
            <p:nvPr/>
          </p:nvSpPr>
          <p:spPr bwMode="auto">
            <a:xfrm>
              <a:off x="3943351" y="2628900"/>
              <a:ext cx="628650" cy="1089025"/>
            </a:xfrm>
            <a:custGeom>
              <a:avLst/>
              <a:gdLst>
                <a:gd name="T0" fmla="*/ 396 w 396"/>
                <a:gd name="T1" fmla="*/ 228 h 686"/>
                <a:gd name="T2" fmla="*/ 396 w 396"/>
                <a:gd name="T3" fmla="*/ 686 h 686"/>
                <a:gd name="T4" fmla="*/ 0 w 396"/>
                <a:gd name="T5" fmla="*/ 458 h 686"/>
                <a:gd name="T6" fmla="*/ 0 w 396"/>
                <a:gd name="T7" fmla="*/ 0 h 686"/>
                <a:gd name="T8" fmla="*/ 396 w 396"/>
                <a:gd name="T9" fmla="*/ 228 h 686"/>
              </a:gdLst>
              <a:ahLst/>
              <a:cxnLst>
                <a:cxn ang="0">
                  <a:pos x="T0" y="T1"/>
                </a:cxn>
                <a:cxn ang="0">
                  <a:pos x="T2" y="T3"/>
                </a:cxn>
                <a:cxn ang="0">
                  <a:pos x="T4" y="T5"/>
                </a:cxn>
                <a:cxn ang="0">
                  <a:pos x="T6" y="T7"/>
                </a:cxn>
                <a:cxn ang="0">
                  <a:pos x="T8" y="T9"/>
                </a:cxn>
              </a:cxnLst>
              <a:rect l="0" t="0" r="r" b="b"/>
              <a:pathLst>
                <a:path w="396" h="686">
                  <a:moveTo>
                    <a:pt x="396" y="228"/>
                  </a:moveTo>
                  <a:lnTo>
                    <a:pt x="396" y="686"/>
                  </a:lnTo>
                  <a:lnTo>
                    <a:pt x="0" y="458"/>
                  </a:lnTo>
                  <a:lnTo>
                    <a:pt x="0" y="0"/>
                  </a:lnTo>
                  <a:lnTo>
                    <a:pt x="396" y="228"/>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12"/>
            <p:cNvSpPr>
              <a:spLocks/>
            </p:cNvSpPr>
            <p:nvPr/>
          </p:nvSpPr>
          <p:spPr bwMode="auto">
            <a:xfrm>
              <a:off x="4572001" y="2628900"/>
              <a:ext cx="628650" cy="1089025"/>
            </a:xfrm>
            <a:custGeom>
              <a:avLst/>
              <a:gdLst>
                <a:gd name="T0" fmla="*/ 0 w 396"/>
                <a:gd name="T1" fmla="*/ 228 h 686"/>
                <a:gd name="T2" fmla="*/ 0 w 396"/>
                <a:gd name="T3" fmla="*/ 686 h 686"/>
                <a:gd name="T4" fmla="*/ 396 w 396"/>
                <a:gd name="T5" fmla="*/ 458 h 686"/>
                <a:gd name="T6" fmla="*/ 396 w 396"/>
                <a:gd name="T7" fmla="*/ 0 h 686"/>
                <a:gd name="T8" fmla="*/ 0 w 396"/>
                <a:gd name="T9" fmla="*/ 228 h 686"/>
              </a:gdLst>
              <a:ahLst/>
              <a:cxnLst>
                <a:cxn ang="0">
                  <a:pos x="T0" y="T1"/>
                </a:cxn>
                <a:cxn ang="0">
                  <a:pos x="T2" y="T3"/>
                </a:cxn>
                <a:cxn ang="0">
                  <a:pos x="T4" y="T5"/>
                </a:cxn>
                <a:cxn ang="0">
                  <a:pos x="T6" y="T7"/>
                </a:cxn>
                <a:cxn ang="0">
                  <a:pos x="T8" y="T9"/>
                </a:cxn>
              </a:cxnLst>
              <a:rect l="0" t="0" r="r" b="b"/>
              <a:pathLst>
                <a:path w="396" h="686">
                  <a:moveTo>
                    <a:pt x="0" y="228"/>
                  </a:moveTo>
                  <a:lnTo>
                    <a:pt x="0" y="686"/>
                  </a:lnTo>
                  <a:lnTo>
                    <a:pt x="396" y="458"/>
                  </a:lnTo>
                  <a:lnTo>
                    <a:pt x="396" y="0"/>
                  </a:lnTo>
                  <a:lnTo>
                    <a:pt x="0" y="228"/>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3" name="Group 32"/>
            <p:cNvGrpSpPr/>
            <p:nvPr/>
          </p:nvGrpSpPr>
          <p:grpSpPr>
            <a:xfrm>
              <a:off x="4270376" y="1968500"/>
              <a:ext cx="603250" cy="600075"/>
              <a:chOff x="4270376" y="1968500"/>
              <a:chExt cx="603250" cy="600075"/>
            </a:xfrm>
          </p:grpSpPr>
          <p:sp>
            <p:nvSpPr>
              <p:cNvPr id="34" name="Oval 83"/>
              <p:cNvSpPr>
                <a:spLocks noChangeArrowheads="1"/>
              </p:cNvSpPr>
              <p:nvPr/>
            </p:nvSpPr>
            <p:spPr bwMode="auto">
              <a:xfrm>
                <a:off x="4283076" y="19812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4"/>
              <p:cNvSpPr>
                <a:spLocks noEditPoints="1"/>
              </p:cNvSpPr>
              <p:nvPr/>
            </p:nvSpPr>
            <p:spPr bwMode="auto">
              <a:xfrm>
                <a:off x="4270376" y="1968500"/>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5"/>
              <p:cNvSpPr>
                <a:spLocks noEditPoints="1"/>
              </p:cNvSpPr>
              <p:nvPr/>
            </p:nvSpPr>
            <p:spPr bwMode="auto">
              <a:xfrm>
                <a:off x="4445001" y="2079625"/>
                <a:ext cx="254000" cy="368300"/>
              </a:xfrm>
              <a:custGeom>
                <a:avLst/>
                <a:gdLst>
                  <a:gd name="T0" fmla="*/ 21 w 80"/>
                  <a:gd name="T1" fmla="*/ 89 h 116"/>
                  <a:gd name="T2" fmla="*/ 22 w 80"/>
                  <a:gd name="T3" fmla="*/ 95 h 116"/>
                  <a:gd name="T4" fmla="*/ 40 w 80"/>
                  <a:gd name="T5" fmla="*/ 99 h 116"/>
                  <a:gd name="T6" fmla="*/ 58 w 80"/>
                  <a:gd name="T7" fmla="*/ 95 h 116"/>
                  <a:gd name="T8" fmla="*/ 59 w 80"/>
                  <a:gd name="T9" fmla="*/ 89 h 116"/>
                  <a:gd name="T10" fmla="*/ 40 w 80"/>
                  <a:gd name="T11" fmla="*/ 93 h 116"/>
                  <a:gd name="T12" fmla="*/ 21 w 80"/>
                  <a:gd name="T13" fmla="*/ 89 h 116"/>
                  <a:gd name="T14" fmla="*/ 40 w 80"/>
                  <a:gd name="T15" fmla="*/ 16 h 116"/>
                  <a:gd name="T16" fmla="*/ 42 w 80"/>
                  <a:gd name="T17" fmla="*/ 14 h 116"/>
                  <a:gd name="T18" fmla="*/ 40 w 80"/>
                  <a:gd name="T19" fmla="*/ 12 h 116"/>
                  <a:gd name="T20" fmla="*/ 12 w 80"/>
                  <a:gd name="T21" fmla="*/ 40 h 116"/>
                  <a:gd name="T22" fmla="*/ 14 w 80"/>
                  <a:gd name="T23" fmla="*/ 42 h 116"/>
                  <a:gd name="T24" fmla="*/ 16 w 80"/>
                  <a:gd name="T25" fmla="*/ 40 h 116"/>
                  <a:gd name="T26" fmla="*/ 40 w 80"/>
                  <a:gd name="T27" fmla="*/ 16 h 116"/>
                  <a:gd name="T28" fmla="*/ 23 w 80"/>
                  <a:gd name="T29" fmla="*/ 101 h 116"/>
                  <a:gd name="T30" fmla="*/ 24 w 80"/>
                  <a:gd name="T31" fmla="*/ 107 h 116"/>
                  <a:gd name="T32" fmla="*/ 29 w 80"/>
                  <a:gd name="T33" fmla="*/ 110 h 116"/>
                  <a:gd name="T34" fmla="*/ 30 w 80"/>
                  <a:gd name="T35" fmla="*/ 114 h 116"/>
                  <a:gd name="T36" fmla="*/ 40 w 80"/>
                  <a:gd name="T37" fmla="*/ 116 h 116"/>
                  <a:gd name="T38" fmla="*/ 50 w 80"/>
                  <a:gd name="T39" fmla="*/ 114 h 116"/>
                  <a:gd name="T40" fmla="*/ 51 w 80"/>
                  <a:gd name="T41" fmla="*/ 110 h 116"/>
                  <a:gd name="T42" fmla="*/ 56 w 80"/>
                  <a:gd name="T43" fmla="*/ 107 h 116"/>
                  <a:gd name="T44" fmla="*/ 57 w 80"/>
                  <a:gd name="T45" fmla="*/ 101 h 116"/>
                  <a:gd name="T46" fmla="*/ 40 w 80"/>
                  <a:gd name="T47" fmla="*/ 103 h 116"/>
                  <a:gd name="T48" fmla="*/ 23 w 80"/>
                  <a:gd name="T49" fmla="*/ 101 h 116"/>
                  <a:gd name="T50" fmla="*/ 40 w 80"/>
                  <a:gd name="T51" fmla="*/ 0 h 116"/>
                  <a:gd name="T52" fmla="*/ 0 w 80"/>
                  <a:gd name="T53" fmla="*/ 40 h 116"/>
                  <a:gd name="T54" fmla="*/ 19 w 80"/>
                  <a:gd name="T55" fmla="*/ 74 h 116"/>
                  <a:gd name="T56" fmla="*/ 21 w 80"/>
                  <a:gd name="T57" fmla="*/ 84 h 116"/>
                  <a:gd name="T58" fmla="*/ 40 w 80"/>
                  <a:gd name="T59" fmla="*/ 88 h 116"/>
                  <a:gd name="T60" fmla="*/ 59 w 80"/>
                  <a:gd name="T61" fmla="*/ 84 h 116"/>
                  <a:gd name="T62" fmla="*/ 61 w 80"/>
                  <a:gd name="T63" fmla="*/ 74 h 116"/>
                  <a:gd name="T64" fmla="*/ 80 w 80"/>
                  <a:gd name="T65" fmla="*/ 40 h 116"/>
                  <a:gd name="T66" fmla="*/ 40 w 80"/>
                  <a:gd name="T67" fmla="*/ 0 h 116"/>
                  <a:gd name="T68" fmla="*/ 55 w 80"/>
                  <a:gd name="T69" fmla="*/ 69 h 116"/>
                  <a:gd name="T70" fmla="*/ 54 w 80"/>
                  <a:gd name="T71" fmla="*/ 79 h 116"/>
                  <a:gd name="T72" fmla="*/ 40 w 80"/>
                  <a:gd name="T73" fmla="*/ 81 h 116"/>
                  <a:gd name="T74" fmla="*/ 26 w 80"/>
                  <a:gd name="T75" fmla="*/ 79 h 116"/>
                  <a:gd name="T76" fmla="*/ 25 w 80"/>
                  <a:gd name="T77" fmla="*/ 69 h 116"/>
                  <a:gd name="T78" fmla="*/ 7 w 80"/>
                  <a:gd name="T79" fmla="*/ 40 h 116"/>
                  <a:gd name="T80" fmla="*/ 40 w 80"/>
                  <a:gd name="T81" fmla="*/ 7 h 116"/>
                  <a:gd name="T82" fmla="*/ 73 w 80"/>
                  <a:gd name="T83" fmla="*/ 40 h 116"/>
                  <a:gd name="T84" fmla="*/ 55 w 80"/>
                  <a:gd name="T85" fmla="*/ 69 h 116"/>
                  <a:gd name="T86" fmla="*/ 49 w 80"/>
                  <a:gd name="T87" fmla="*/ 55 h 116"/>
                  <a:gd name="T88" fmla="*/ 40 w 80"/>
                  <a:gd name="T89" fmla="*/ 39 h 116"/>
                  <a:gd name="T90" fmla="*/ 31 w 80"/>
                  <a:gd name="T91" fmla="*/ 55 h 116"/>
                  <a:gd name="T92" fmla="*/ 27 w 80"/>
                  <a:gd name="T93" fmla="*/ 47 h 116"/>
                  <a:gd name="T94" fmla="*/ 22 w 80"/>
                  <a:gd name="T95" fmla="*/ 50 h 116"/>
                  <a:gd name="T96" fmla="*/ 31 w 80"/>
                  <a:gd name="T97" fmla="*/ 69 h 116"/>
                  <a:gd name="T98" fmla="*/ 40 w 80"/>
                  <a:gd name="T99" fmla="*/ 52 h 116"/>
                  <a:gd name="T100" fmla="*/ 49 w 80"/>
                  <a:gd name="T101" fmla="*/ 69 h 116"/>
                  <a:gd name="T102" fmla="*/ 58 w 80"/>
                  <a:gd name="T103" fmla="*/ 50 h 116"/>
                  <a:gd name="T104" fmla="*/ 53 w 80"/>
                  <a:gd name="T105" fmla="*/ 47 h 116"/>
                  <a:gd name="T106" fmla="*/ 49 w 80"/>
                  <a:gd name="T107" fmla="*/ 5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1" y="89"/>
                    </a:moveTo>
                    <a:cubicBezTo>
                      <a:pt x="22" y="95"/>
                      <a:pt x="22" y="95"/>
                      <a:pt x="22" y="95"/>
                    </a:cubicBezTo>
                    <a:cubicBezTo>
                      <a:pt x="28" y="98"/>
                      <a:pt x="34" y="99"/>
                      <a:pt x="40" y="99"/>
                    </a:cubicBezTo>
                    <a:cubicBezTo>
                      <a:pt x="46" y="99"/>
                      <a:pt x="52" y="98"/>
                      <a:pt x="58" y="95"/>
                    </a:cubicBezTo>
                    <a:cubicBezTo>
                      <a:pt x="59" y="89"/>
                      <a:pt x="59" y="89"/>
                      <a:pt x="59" y="89"/>
                    </a:cubicBezTo>
                    <a:cubicBezTo>
                      <a:pt x="53" y="92"/>
                      <a:pt x="47" y="93"/>
                      <a:pt x="40" y="93"/>
                    </a:cubicBezTo>
                    <a:cubicBezTo>
                      <a:pt x="33" y="93"/>
                      <a:pt x="27" y="92"/>
                      <a:pt x="21" y="89"/>
                    </a:cubicBezTo>
                    <a:close/>
                    <a:moveTo>
                      <a:pt x="40" y="16"/>
                    </a:moveTo>
                    <a:cubicBezTo>
                      <a:pt x="41" y="16"/>
                      <a:pt x="42" y="15"/>
                      <a:pt x="42" y="14"/>
                    </a:cubicBezTo>
                    <a:cubicBezTo>
                      <a:pt x="42" y="13"/>
                      <a:pt x="41" y="12"/>
                      <a:pt x="40" y="12"/>
                    </a:cubicBezTo>
                    <a:cubicBezTo>
                      <a:pt x="25" y="12"/>
                      <a:pt x="12" y="25"/>
                      <a:pt x="12" y="40"/>
                    </a:cubicBezTo>
                    <a:cubicBezTo>
                      <a:pt x="12" y="41"/>
                      <a:pt x="13" y="42"/>
                      <a:pt x="14" y="42"/>
                    </a:cubicBezTo>
                    <a:cubicBezTo>
                      <a:pt x="15" y="42"/>
                      <a:pt x="16" y="41"/>
                      <a:pt x="16" y="40"/>
                    </a:cubicBezTo>
                    <a:cubicBezTo>
                      <a:pt x="16" y="27"/>
                      <a:pt x="27" y="16"/>
                      <a:pt x="40" y="16"/>
                    </a:cubicBezTo>
                    <a:close/>
                    <a:moveTo>
                      <a:pt x="23" y="101"/>
                    </a:moveTo>
                    <a:cubicBezTo>
                      <a:pt x="24" y="107"/>
                      <a:pt x="24" y="107"/>
                      <a:pt x="24" y="107"/>
                    </a:cubicBezTo>
                    <a:cubicBezTo>
                      <a:pt x="24" y="107"/>
                      <a:pt x="25" y="109"/>
                      <a:pt x="29" y="110"/>
                    </a:cubicBezTo>
                    <a:cubicBezTo>
                      <a:pt x="30" y="114"/>
                      <a:pt x="30" y="114"/>
                      <a:pt x="30" y="114"/>
                    </a:cubicBezTo>
                    <a:cubicBezTo>
                      <a:pt x="30" y="114"/>
                      <a:pt x="32" y="116"/>
                      <a:pt x="40" y="116"/>
                    </a:cubicBezTo>
                    <a:cubicBezTo>
                      <a:pt x="48" y="116"/>
                      <a:pt x="50" y="114"/>
                      <a:pt x="50" y="114"/>
                    </a:cubicBezTo>
                    <a:cubicBezTo>
                      <a:pt x="51" y="110"/>
                      <a:pt x="51" y="110"/>
                      <a:pt x="51" y="110"/>
                    </a:cubicBezTo>
                    <a:cubicBezTo>
                      <a:pt x="55" y="109"/>
                      <a:pt x="56" y="107"/>
                      <a:pt x="56" y="107"/>
                    </a:cubicBezTo>
                    <a:cubicBezTo>
                      <a:pt x="57" y="101"/>
                      <a:pt x="57" y="101"/>
                      <a:pt x="57" y="101"/>
                    </a:cubicBezTo>
                    <a:cubicBezTo>
                      <a:pt x="52" y="102"/>
                      <a:pt x="46" y="103"/>
                      <a:pt x="40" y="103"/>
                    </a:cubicBezTo>
                    <a:cubicBezTo>
                      <a:pt x="34" y="103"/>
                      <a:pt x="28" y="102"/>
                      <a:pt x="23" y="101"/>
                    </a:cubicBezTo>
                    <a:close/>
                    <a:moveTo>
                      <a:pt x="40" y="0"/>
                    </a:moveTo>
                    <a:cubicBezTo>
                      <a:pt x="18" y="0"/>
                      <a:pt x="0" y="18"/>
                      <a:pt x="0" y="40"/>
                    </a:cubicBezTo>
                    <a:cubicBezTo>
                      <a:pt x="0" y="54"/>
                      <a:pt x="8" y="67"/>
                      <a:pt x="19" y="74"/>
                    </a:cubicBezTo>
                    <a:cubicBezTo>
                      <a:pt x="21" y="84"/>
                      <a:pt x="21" y="84"/>
                      <a:pt x="21" y="84"/>
                    </a:cubicBezTo>
                    <a:cubicBezTo>
                      <a:pt x="26" y="87"/>
                      <a:pt x="33" y="88"/>
                      <a:pt x="40" y="88"/>
                    </a:cubicBezTo>
                    <a:cubicBezTo>
                      <a:pt x="47" y="88"/>
                      <a:pt x="54" y="87"/>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4" y="64"/>
                      <a:pt x="7" y="53"/>
                      <a:pt x="7" y="40"/>
                    </a:cubicBezTo>
                    <a:cubicBezTo>
                      <a:pt x="7" y="22"/>
                      <a:pt x="22" y="7"/>
                      <a:pt x="40" y="7"/>
                    </a:cubicBezTo>
                    <a:cubicBezTo>
                      <a:pt x="58" y="7"/>
                      <a:pt x="73" y="22"/>
                      <a:pt x="73" y="40"/>
                    </a:cubicBezTo>
                    <a:cubicBezTo>
                      <a:pt x="73" y="53"/>
                      <a:pt x="66" y="64"/>
                      <a:pt x="55" y="69"/>
                    </a:cubicBezTo>
                    <a:close/>
                    <a:moveTo>
                      <a:pt x="49" y="55"/>
                    </a:moveTo>
                    <a:cubicBezTo>
                      <a:pt x="40" y="39"/>
                      <a:pt x="40" y="39"/>
                      <a:pt x="40" y="39"/>
                    </a:cubicBezTo>
                    <a:cubicBezTo>
                      <a:pt x="31" y="55"/>
                      <a:pt x="31" y="55"/>
                      <a:pt x="31" y="55"/>
                    </a:cubicBezTo>
                    <a:cubicBezTo>
                      <a:pt x="27" y="47"/>
                      <a:pt x="27" y="47"/>
                      <a:pt x="27" y="47"/>
                    </a:cubicBezTo>
                    <a:cubicBezTo>
                      <a:pt x="22" y="50"/>
                      <a:pt x="22" y="50"/>
                      <a:pt x="22" y="50"/>
                    </a:cubicBezTo>
                    <a:cubicBezTo>
                      <a:pt x="31" y="69"/>
                      <a:pt x="31" y="69"/>
                      <a:pt x="31" y="69"/>
                    </a:cubicBezTo>
                    <a:cubicBezTo>
                      <a:pt x="40" y="52"/>
                      <a:pt x="40" y="52"/>
                      <a:pt x="40" y="52"/>
                    </a:cubicBezTo>
                    <a:cubicBezTo>
                      <a:pt x="49" y="69"/>
                      <a:pt x="49" y="69"/>
                      <a:pt x="49" y="69"/>
                    </a:cubicBezTo>
                    <a:cubicBezTo>
                      <a:pt x="58" y="50"/>
                      <a:pt x="58" y="50"/>
                      <a:pt x="58" y="50"/>
                    </a:cubicBezTo>
                    <a:cubicBezTo>
                      <a:pt x="53" y="47"/>
                      <a:pt x="53" y="47"/>
                      <a:pt x="53" y="47"/>
                    </a:cubicBezTo>
                    <a:lnTo>
                      <a:pt x="49" y="5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37" name="Group 36"/>
          <p:cNvGrpSpPr/>
          <p:nvPr/>
        </p:nvGrpSpPr>
        <p:grpSpPr>
          <a:xfrm>
            <a:off x="3311526" y="3057525"/>
            <a:ext cx="1260475" cy="1752600"/>
            <a:chOff x="3311526" y="3057525"/>
            <a:chExt cx="1260475" cy="1752600"/>
          </a:xfrm>
        </p:grpSpPr>
        <p:sp>
          <p:nvSpPr>
            <p:cNvPr id="38" name="Freeform 71"/>
            <p:cNvSpPr>
              <a:spLocks/>
            </p:cNvSpPr>
            <p:nvPr/>
          </p:nvSpPr>
          <p:spPr bwMode="auto">
            <a:xfrm>
              <a:off x="3311526" y="3355975"/>
              <a:ext cx="1260475" cy="1454150"/>
            </a:xfrm>
            <a:custGeom>
              <a:avLst/>
              <a:gdLst>
                <a:gd name="T0" fmla="*/ 794 w 794"/>
                <a:gd name="T1" fmla="*/ 228 h 916"/>
                <a:gd name="T2" fmla="*/ 794 w 794"/>
                <a:gd name="T3" fmla="*/ 688 h 916"/>
                <a:gd name="T4" fmla="*/ 398 w 794"/>
                <a:gd name="T5" fmla="*/ 916 h 916"/>
                <a:gd name="T6" fmla="*/ 0 w 794"/>
                <a:gd name="T7" fmla="*/ 688 h 916"/>
                <a:gd name="T8" fmla="*/ 0 w 794"/>
                <a:gd name="T9" fmla="*/ 228 h 916"/>
                <a:gd name="T10" fmla="*/ 398 w 794"/>
                <a:gd name="T11" fmla="*/ 0 h 916"/>
                <a:gd name="T12" fmla="*/ 794 w 794"/>
                <a:gd name="T13" fmla="*/ 228 h 916"/>
              </a:gdLst>
              <a:ahLst/>
              <a:cxnLst>
                <a:cxn ang="0">
                  <a:pos x="T0" y="T1"/>
                </a:cxn>
                <a:cxn ang="0">
                  <a:pos x="T2" y="T3"/>
                </a:cxn>
                <a:cxn ang="0">
                  <a:pos x="T4" y="T5"/>
                </a:cxn>
                <a:cxn ang="0">
                  <a:pos x="T6" y="T7"/>
                </a:cxn>
                <a:cxn ang="0">
                  <a:pos x="T8" y="T9"/>
                </a:cxn>
                <a:cxn ang="0">
                  <a:pos x="T10" y="T11"/>
                </a:cxn>
                <a:cxn ang="0">
                  <a:pos x="T12" y="T13"/>
                </a:cxn>
              </a:cxnLst>
              <a:rect l="0" t="0" r="r" b="b"/>
              <a:pathLst>
                <a:path w="794" h="916">
                  <a:moveTo>
                    <a:pt x="794" y="228"/>
                  </a:moveTo>
                  <a:lnTo>
                    <a:pt x="794" y="688"/>
                  </a:lnTo>
                  <a:lnTo>
                    <a:pt x="398" y="916"/>
                  </a:lnTo>
                  <a:lnTo>
                    <a:pt x="0" y="688"/>
                  </a:lnTo>
                  <a:lnTo>
                    <a:pt x="0" y="228"/>
                  </a:lnTo>
                  <a:lnTo>
                    <a:pt x="398" y="0"/>
                  </a:lnTo>
                  <a:lnTo>
                    <a:pt x="794" y="22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Oval 78"/>
            <p:cNvSpPr>
              <a:spLocks noChangeArrowheads="1"/>
            </p:cNvSpPr>
            <p:nvPr/>
          </p:nvSpPr>
          <p:spPr bwMode="auto">
            <a:xfrm>
              <a:off x="3654426" y="3683000"/>
              <a:ext cx="574675" cy="730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1"/>
            <p:cNvSpPr>
              <a:spLocks/>
            </p:cNvSpPr>
            <p:nvPr/>
          </p:nvSpPr>
          <p:spPr bwMode="auto">
            <a:xfrm>
              <a:off x="3311526" y="3717925"/>
              <a:ext cx="631825" cy="1092200"/>
            </a:xfrm>
            <a:custGeom>
              <a:avLst/>
              <a:gdLst>
                <a:gd name="T0" fmla="*/ 398 w 398"/>
                <a:gd name="T1" fmla="*/ 230 h 688"/>
                <a:gd name="T2" fmla="*/ 398 w 398"/>
                <a:gd name="T3" fmla="*/ 688 h 688"/>
                <a:gd name="T4" fmla="*/ 0 w 398"/>
                <a:gd name="T5" fmla="*/ 460 h 688"/>
                <a:gd name="T6" fmla="*/ 0 w 398"/>
                <a:gd name="T7" fmla="*/ 0 h 688"/>
                <a:gd name="T8" fmla="*/ 398 w 398"/>
                <a:gd name="T9" fmla="*/ 230 h 688"/>
              </a:gdLst>
              <a:ahLst/>
              <a:cxnLst>
                <a:cxn ang="0">
                  <a:pos x="T0" y="T1"/>
                </a:cxn>
                <a:cxn ang="0">
                  <a:pos x="T2" y="T3"/>
                </a:cxn>
                <a:cxn ang="0">
                  <a:pos x="T4" y="T5"/>
                </a:cxn>
                <a:cxn ang="0">
                  <a:pos x="T6" y="T7"/>
                </a:cxn>
                <a:cxn ang="0">
                  <a:pos x="T8" y="T9"/>
                </a:cxn>
              </a:cxnLst>
              <a:rect l="0" t="0" r="r" b="b"/>
              <a:pathLst>
                <a:path w="398" h="688">
                  <a:moveTo>
                    <a:pt x="398" y="230"/>
                  </a:moveTo>
                  <a:lnTo>
                    <a:pt x="398" y="688"/>
                  </a:lnTo>
                  <a:lnTo>
                    <a:pt x="0" y="460"/>
                  </a:lnTo>
                  <a:lnTo>
                    <a:pt x="0" y="0"/>
                  </a:lnTo>
                  <a:lnTo>
                    <a:pt x="398" y="23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2"/>
            <p:cNvSpPr>
              <a:spLocks/>
            </p:cNvSpPr>
            <p:nvPr/>
          </p:nvSpPr>
          <p:spPr bwMode="auto">
            <a:xfrm>
              <a:off x="3943351" y="3717925"/>
              <a:ext cx="628650" cy="1092200"/>
            </a:xfrm>
            <a:custGeom>
              <a:avLst/>
              <a:gdLst>
                <a:gd name="T0" fmla="*/ 0 w 396"/>
                <a:gd name="T1" fmla="*/ 230 h 688"/>
                <a:gd name="T2" fmla="*/ 0 w 396"/>
                <a:gd name="T3" fmla="*/ 688 h 688"/>
                <a:gd name="T4" fmla="*/ 396 w 396"/>
                <a:gd name="T5" fmla="*/ 460 h 688"/>
                <a:gd name="T6" fmla="*/ 396 w 396"/>
                <a:gd name="T7" fmla="*/ 0 h 688"/>
                <a:gd name="T8" fmla="*/ 0 w 396"/>
                <a:gd name="T9" fmla="*/ 230 h 688"/>
              </a:gdLst>
              <a:ahLst/>
              <a:cxnLst>
                <a:cxn ang="0">
                  <a:pos x="T0" y="T1"/>
                </a:cxn>
                <a:cxn ang="0">
                  <a:pos x="T2" y="T3"/>
                </a:cxn>
                <a:cxn ang="0">
                  <a:pos x="T4" y="T5"/>
                </a:cxn>
                <a:cxn ang="0">
                  <a:pos x="T6" y="T7"/>
                </a:cxn>
                <a:cxn ang="0">
                  <a:pos x="T8" y="T9"/>
                </a:cxn>
              </a:cxnLst>
              <a:rect l="0" t="0" r="r" b="b"/>
              <a:pathLst>
                <a:path w="396" h="688">
                  <a:moveTo>
                    <a:pt x="0" y="230"/>
                  </a:moveTo>
                  <a:lnTo>
                    <a:pt x="0" y="688"/>
                  </a:lnTo>
                  <a:lnTo>
                    <a:pt x="396" y="460"/>
                  </a:lnTo>
                  <a:lnTo>
                    <a:pt x="396" y="0"/>
                  </a:lnTo>
                  <a:lnTo>
                    <a:pt x="0" y="23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3641726" y="3057525"/>
              <a:ext cx="600075" cy="603250"/>
              <a:chOff x="3641726" y="3057525"/>
              <a:chExt cx="600075" cy="603250"/>
            </a:xfrm>
          </p:grpSpPr>
          <p:sp>
            <p:nvSpPr>
              <p:cNvPr id="43" name="Oval 85"/>
              <p:cNvSpPr>
                <a:spLocks noChangeArrowheads="1"/>
              </p:cNvSpPr>
              <p:nvPr/>
            </p:nvSpPr>
            <p:spPr bwMode="auto">
              <a:xfrm>
                <a:off x="3654426" y="30702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6"/>
              <p:cNvSpPr>
                <a:spLocks noEditPoints="1"/>
              </p:cNvSpPr>
              <p:nvPr/>
            </p:nvSpPr>
            <p:spPr bwMode="auto">
              <a:xfrm>
                <a:off x="3641726" y="3057525"/>
                <a:ext cx="600075" cy="603250"/>
              </a:xfrm>
              <a:custGeom>
                <a:avLst/>
                <a:gdLst>
                  <a:gd name="T0" fmla="*/ 95 w 189"/>
                  <a:gd name="T1" fmla="*/ 190 h 190"/>
                  <a:gd name="T2" fmla="*/ 0 w 189"/>
                  <a:gd name="T3" fmla="*/ 95 h 190"/>
                  <a:gd name="T4" fmla="*/ 95 w 189"/>
                  <a:gd name="T5" fmla="*/ 0 h 190"/>
                  <a:gd name="T6" fmla="*/ 189 w 189"/>
                  <a:gd name="T7" fmla="*/ 95 h 190"/>
                  <a:gd name="T8" fmla="*/ 95 w 189"/>
                  <a:gd name="T9" fmla="*/ 190 h 190"/>
                  <a:gd name="T10" fmla="*/ 95 w 189"/>
                  <a:gd name="T11" fmla="*/ 8 h 190"/>
                  <a:gd name="T12" fmla="*/ 8 w 189"/>
                  <a:gd name="T13" fmla="*/ 95 h 190"/>
                  <a:gd name="T14" fmla="*/ 95 w 189"/>
                  <a:gd name="T15" fmla="*/ 182 h 190"/>
                  <a:gd name="T16" fmla="*/ 181 w 189"/>
                  <a:gd name="T17" fmla="*/ 95 h 190"/>
                  <a:gd name="T18" fmla="*/ 95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5" y="190"/>
                    </a:moveTo>
                    <a:cubicBezTo>
                      <a:pt x="42" y="190"/>
                      <a:pt x="0" y="147"/>
                      <a:pt x="0" y="95"/>
                    </a:cubicBezTo>
                    <a:cubicBezTo>
                      <a:pt x="0" y="43"/>
                      <a:pt x="42" y="0"/>
                      <a:pt x="95" y="0"/>
                    </a:cubicBezTo>
                    <a:cubicBezTo>
                      <a:pt x="147" y="0"/>
                      <a:pt x="189" y="43"/>
                      <a:pt x="189" y="95"/>
                    </a:cubicBezTo>
                    <a:cubicBezTo>
                      <a:pt x="189" y="147"/>
                      <a:pt x="147" y="190"/>
                      <a:pt x="95" y="190"/>
                    </a:cubicBezTo>
                    <a:close/>
                    <a:moveTo>
                      <a:pt x="95" y="8"/>
                    </a:moveTo>
                    <a:cubicBezTo>
                      <a:pt x="47" y="8"/>
                      <a:pt x="8" y="47"/>
                      <a:pt x="8" y="95"/>
                    </a:cubicBezTo>
                    <a:cubicBezTo>
                      <a:pt x="8" y="143"/>
                      <a:pt x="47" y="182"/>
                      <a:pt x="95" y="182"/>
                    </a:cubicBezTo>
                    <a:cubicBezTo>
                      <a:pt x="142" y="182"/>
                      <a:pt x="181" y="143"/>
                      <a:pt x="181" y="95"/>
                    </a:cubicBezTo>
                    <a:cubicBezTo>
                      <a:pt x="181" y="47"/>
                      <a:pt x="142"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98"/>
              <p:cNvSpPr>
                <a:spLocks noEditPoints="1"/>
              </p:cNvSpPr>
              <p:nvPr/>
            </p:nvSpPr>
            <p:spPr bwMode="auto">
              <a:xfrm>
                <a:off x="3810001" y="3187700"/>
                <a:ext cx="263525" cy="333375"/>
              </a:xfrm>
              <a:custGeom>
                <a:avLst/>
                <a:gdLst>
                  <a:gd name="T0" fmla="*/ 120 w 166"/>
                  <a:gd name="T1" fmla="*/ 60 h 210"/>
                  <a:gd name="T2" fmla="*/ 28 w 166"/>
                  <a:gd name="T3" fmla="*/ 60 h 210"/>
                  <a:gd name="T4" fmla="*/ 28 w 166"/>
                  <a:gd name="T5" fmla="*/ 74 h 210"/>
                  <a:gd name="T6" fmla="*/ 120 w 166"/>
                  <a:gd name="T7" fmla="*/ 74 h 210"/>
                  <a:gd name="T8" fmla="*/ 120 w 166"/>
                  <a:gd name="T9" fmla="*/ 60 h 210"/>
                  <a:gd name="T10" fmla="*/ 120 w 166"/>
                  <a:gd name="T11" fmla="*/ 36 h 210"/>
                  <a:gd name="T12" fmla="*/ 28 w 166"/>
                  <a:gd name="T13" fmla="*/ 36 h 210"/>
                  <a:gd name="T14" fmla="*/ 28 w 166"/>
                  <a:gd name="T15" fmla="*/ 48 h 210"/>
                  <a:gd name="T16" fmla="*/ 120 w 166"/>
                  <a:gd name="T17" fmla="*/ 48 h 210"/>
                  <a:gd name="T18" fmla="*/ 120 w 166"/>
                  <a:gd name="T19" fmla="*/ 36 h 210"/>
                  <a:gd name="T20" fmla="*/ 28 w 166"/>
                  <a:gd name="T21" fmla="*/ 126 h 210"/>
                  <a:gd name="T22" fmla="*/ 74 w 166"/>
                  <a:gd name="T23" fmla="*/ 126 h 210"/>
                  <a:gd name="T24" fmla="*/ 74 w 166"/>
                  <a:gd name="T25" fmla="*/ 112 h 210"/>
                  <a:gd name="T26" fmla="*/ 28 w 166"/>
                  <a:gd name="T27" fmla="*/ 112 h 210"/>
                  <a:gd name="T28" fmla="*/ 28 w 166"/>
                  <a:gd name="T29" fmla="*/ 126 h 210"/>
                  <a:gd name="T30" fmla="*/ 148 w 166"/>
                  <a:gd name="T31" fmla="*/ 20 h 210"/>
                  <a:gd name="T32" fmla="*/ 148 w 166"/>
                  <a:gd name="T33" fmla="*/ 0 h 210"/>
                  <a:gd name="T34" fmla="*/ 0 w 166"/>
                  <a:gd name="T35" fmla="*/ 0 h 210"/>
                  <a:gd name="T36" fmla="*/ 0 w 166"/>
                  <a:gd name="T37" fmla="*/ 192 h 210"/>
                  <a:gd name="T38" fmla="*/ 18 w 166"/>
                  <a:gd name="T39" fmla="*/ 192 h 210"/>
                  <a:gd name="T40" fmla="*/ 18 w 166"/>
                  <a:gd name="T41" fmla="*/ 210 h 210"/>
                  <a:gd name="T42" fmla="*/ 166 w 166"/>
                  <a:gd name="T43" fmla="*/ 210 h 210"/>
                  <a:gd name="T44" fmla="*/ 166 w 166"/>
                  <a:gd name="T45" fmla="*/ 20 h 210"/>
                  <a:gd name="T46" fmla="*/ 148 w 166"/>
                  <a:gd name="T47" fmla="*/ 20 h 210"/>
                  <a:gd name="T48" fmla="*/ 10 w 166"/>
                  <a:gd name="T49" fmla="*/ 182 h 210"/>
                  <a:gd name="T50" fmla="*/ 10 w 166"/>
                  <a:gd name="T51" fmla="*/ 10 h 210"/>
                  <a:gd name="T52" fmla="*/ 138 w 166"/>
                  <a:gd name="T53" fmla="*/ 10 h 210"/>
                  <a:gd name="T54" fmla="*/ 138 w 166"/>
                  <a:gd name="T55" fmla="*/ 138 h 210"/>
                  <a:gd name="T56" fmla="*/ 94 w 166"/>
                  <a:gd name="T57" fmla="*/ 138 h 210"/>
                  <a:gd name="T58" fmla="*/ 94 w 166"/>
                  <a:gd name="T59" fmla="*/ 182 h 210"/>
                  <a:gd name="T60" fmla="*/ 10 w 166"/>
                  <a:gd name="T61" fmla="*/ 182 h 210"/>
                  <a:gd name="T62" fmla="*/ 156 w 166"/>
                  <a:gd name="T63" fmla="*/ 200 h 210"/>
                  <a:gd name="T64" fmla="*/ 28 w 166"/>
                  <a:gd name="T65" fmla="*/ 200 h 210"/>
                  <a:gd name="T66" fmla="*/ 28 w 166"/>
                  <a:gd name="T67" fmla="*/ 192 h 210"/>
                  <a:gd name="T68" fmla="*/ 100 w 166"/>
                  <a:gd name="T69" fmla="*/ 192 h 210"/>
                  <a:gd name="T70" fmla="*/ 148 w 166"/>
                  <a:gd name="T71" fmla="*/ 144 h 210"/>
                  <a:gd name="T72" fmla="*/ 148 w 166"/>
                  <a:gd name="T73" fmla="*/ 30 h 210"/>
                  <a:gd name="T74" fmla="*/ 156 w 166"/>
                  <a:gd name="T75" fmla="*/ 30 h 210"/>
                  <a:gd name="T76" fmla="*/ 156 w 166"/>
                  <a:gd name="T77" fmla="*/ 200 h 210"/>
                  <a:gd name="T78" fmla="*/ 120 w 166"/>
                  <a:gd name="T79" fmla="*/ 86 h 210"/>
                  <a:gd name="T80" fmla="*/ 28 w 166"/>
                  <a:gd name="T81" fmla="*/ 86 h 210"/>
                  <a:gd name="T82" fmla="*/ 28 w 166"/>
                  <a:gd name="T83" fmla="*/ 100 h 210"/>
                  <a:gd name="T84" fmla="*/ 120 w 166"/>
                  <a:gd name="T85" fmla="*/ 100 h 210"/>
                  <a:gd name="T86" fmla="*/ 120 w 166"/>
                  <a:gd name="T87" fmla="*/ 8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210">
                    <a:moveTo>
                      <a:pt x="120" y="60"/>
                    </a:moveTo>
                    <a:lnTo>
                      <a:pt x="28" y="60"/>
                    </a:lnTo>
                    <a:lnTo>
                      <a:pt x="28" y="74"/>
                    </a:lnTo>
                    <a:lnTo>
                      <a:pt x="120" y="74"/>
                    </a:lnTo>
                    <a:lnTo>
                      <a:pt x="120" y="60"/>
                    </a:lnTo>
                    <a:close/>
                    <a:moveTo>
                      <a:pt x="120" y="36"/>
                    </a:moveTo>
                    <a:lnTo>
                      <a:pt x="28" y="36"/>
                    </a:lnTo>
                    <a:lnTo>
                      <a:pt x="28" y="48"/>
                    </a:lnTo>
                    <a:lnTo>
                      <a:pt x="120" y="48"/>
                    </a:lnTo>
                    <a:lnTo>
                      <a:pt x="120" y="36"/>
                    </a:lnTo>
                    <a:close/>
                    <a:moveTo>
                      <a:pt x="28" y="126"/>
                    </a:moveTo>
                    <a:lnTo>
                      <a:pt x="74" y="126"/>
                    </a:lnTo>
                    <a:lnTo>
                      <a:pt x="74" y="112"/>
                    </a:lnTo>
                    <a:lnTo>
                      <a:pt x="28" y="112"/>
                    </a:lnTo>
                    <a:lnTo>
                      <a:pt x="28" y="126"/>
                    </a:lnTo>
                    <a:close/>
                    <a:moveTo>
                      <a:pt x="148" y="20"/>
                    </a:moveTo>
                    <a:lnTo>
                      <a:pt x="148" y="0"/>
                    </a:lnTo>
                    <a:lnTo>
                      <a:pt x="0" y="0"/>
                    </a:lnTo>
                    <a:lnTo>
                      <a:pt x="0" y="192"/>
                    </a:lnTo>
                    <a:lnTo>
                      <a:pt x="18" y="192"/>
                    </a:lnTo>
                    <a:lnTo>
                      <a:pt x="18" y="210"/>
                    </a:lnTo>
                    <a:lnTo>
                      <a:pt x="166" y="210"/>
                    </a:lnTo>
                    <a:lnTo>
                      <a:pt x="166" y="20"/>
                    </a:lnTo>
                    <a:lnTo>
                      <a:pt x="148" y="20"/>
                    </a:lnTo>
                    <a:close/>
                    <a:moveTo>
                      <a:pt x="10" y="182"/>
                    </a:moveTo>
                    <a:lnTo>
                      <a:pt x="10" y="10"/>
                    </a:lnTo>
                    <a:lnTo>
                      <a:pt x="138" y="10"/>
                    </a:lnTo>
                    <a:lnTo>
                      <a:pt x="138" y="138"/>
                    </a:lnTo>
                    <a:lnTo>
                      <a:pt x="94" y="138"/>
                    </a:lnTo>
                    <a:lnTo>
                      <a:pt x="94" y="182"/>
                    </a:lnTo>
                    <a:lnTo>
                      <a:pt x="10" y="182"/>
                    </a:lnTo>
                    <a:close/>
                    <a:moveTo>
                      <a:pt x="156" y="200"/>
                    </a:moveTo>
                    <a:lnTo>
                      <a:pt x="28" y="200"/>
                    </a:lnTo>
                    <a:lnTo>
                      <a:pt x="28" y="192"/>
                    </a:lnTo>
                    <a:lnTo>
                      <a:pt x="100" y="192"/>
                    </a:lnTo>
                    <a:lnTo>
                      <a:pt x="148" y="144"/>
                    </a:lnTo>
                    <a:lnTo>
                      <a:pt x="148" y="30"/>
                    </a:lnTo>
                    <a:lnTo>
                      <a:pt x="156" y="30"/>
                    </a:lnTo>
                    <a:lnTo>
                      <a:pt x="156" y="200"/>
                    </a:lnTo>
                    <a:close/>
                    <a:moveTo>
                      <a:pt x="120" y="86"/>
                    </a:moveTo>
                    <a:lnTo>
                      <a:pt x="28" y="86"/>
                    </a:lnTo>
                    <a:lnTo>
                      <a:pt x="28" y="100"/>
                    </a:lnTo>
                    <a:lnTo>
                      <a:pt x="120" y="100"/>
                    </a:lnTo>
                    <a:lnTo>
                      <a:pt x="120" y="8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46" name="Group 45"/>
          <p:cNvGrpSpPr/>
          <p:nvPr/>
        </p:nvGrpSpPr>
        <p:grpSpPr>
          <a:xfrm>
            <a:off x="4572001" y="3057525"/>
            <a:ext cx="1260475" cy="1752600"/>
            <a:chOff x="4572001" y="3057525"/>
            <a:chExt cx="1260475" cy="1752600"/>
          </a:xfrm>
        </p:grpSpPr>
        <p:sp>
          <p:nvSpPr>
            <p:cNvPr id="47" name="Freeform 72"/>
            <p:cNvSpPr>
              <a:spLocks/>
            </p:cNvSpPr>
            <p:nvPr/>
          </p:nvSpPr>
          <p:spPr bwMode="auto">
            <a:xfrm>
              <a:off x="4572001" y="3355975"/>
              <a:ext cx="1260475" cy="1454150"/>
            </a:xfrm>
            <a:custGeom>
              <a:avLst/>
              <a:gdLst>
                <a:gd name="T0" fmla="*/ 794 w 794"/>
                <a:gd name="T1" fmla="*/ 228 h 916"/>
                <a:gd name="T2" fmla="*/ 794 w 794"/>
                <a:gd name="T3" fmla="*/ 688 h 916"/>
                <a:gd name="T4" fmla="*/ 396 w 794"/>
                <a:gd name="T5" fmla="*/ 916 h 916"/>
                <a:gd name="T6" fmla="*/ 0 w 794"/>
                <a:gd name="T7" fmla="*/ 688 h 916"/>
                <a:gd name="T8" fmla="*/ 0 w 794"/>
                <a:gd name="T9" fmla="*/ 228 h 916"/>
                <a:gd name="T10" fmla="*/ 396 w 794"/>
                <a:gd name="T11" fmla="*/ 0 h 916"/>
                <a:gd name="T12" fmla="*/ 794 w 794"/>
                <a:gd name="T13" fmla="*/ 228 h 916"/>
              </a:gdLst>
              <a:ahLst/>
              <a:cxnLst>
                <a:cxn ang="0">
                  <a:pos x="T0" y="T1"/>
                </a:cxn>
                <a:cxn ang="0">
                  <a:pos x="T2" y="T3"/>
                </a:cxn>
                <a:cxn ang="0">
                  <a:pos x="T4" y="T5"/>
                </a:cxn>
                <a:cxn ang="0">
                  <a:pos x="T6" y="T7"/>
                </a:cxn>
                <a:cxn ang="0">
                  <a:pos x="T8" y="T9"/>
                </a:cxn>
                <a:cxn ang="0">
                  <a:pos x="T10" y="T11"/>
                </a:cxn>
                <a:cxn ang="0">
                  <a:pos x="T12" y="T13"/>
                </a:cxn>
              </a:cxnLst>
              <a:rect l="0" t="0" r="r" b="b"/>
              <a:pathLst>
                <a:path w="794" h="916">
                  <a:moveTo>
                    <a:pt x="794" y="228"/>
                  </a:moveTo>
                  <a:lnTo>
                    <a:pt x="794" y="688"/>
                  </a:lnTo>
                  <a:lnTo>
                    <a:pt x="396" y="916"/>
                  </a:lnTo>
                  <a:lnTo>
                    <a:pt x="0" y="688"/>
                  </a:lnTo>
                  <a:lnTo>
                    <a:pt x="0" y="228"/>
                  </a:lnTo>
                  <a:lnTo>
                    <a:pt x="396" y="0"/>
                  </a:lnTo>
                  <a:lnTo>
                    <a:pt x="794" y="22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Oval 79"/>
            <p:cNvSpPr>
              <a:spLocks noChangeArrowheads="1"/>
            </p:cNvSpPr>
            <p:nvPr/>
          </p:nvSpPr>
          <p:spPr bwMode="auto">
            <a:xfrm>
              <a:off x="4914901" y="3683000"/>
              <a:ext cx="574675" cy="730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03"/>
            <p:cNvSpPr>
              <a:spLocks/>
            </p:cNvSpPr>
            <p:nvPr/>
          </p:nvSpPr>
          <p:spPr bwMode="auto">
            <a:xfrm>
              <a:off x="4572001" y="3717925"/>
              <a:ext cx="628650" cy="1092200"/>
            </a:xfrm>
            <a:custGeom>
              <a:avLst/>
              <a:gdLst>
                <a:gd name="T0" fmla="*/ 396 w 396"/>
                <a:gd name="T1" fmla="*/ 230 h 688"/>
                <a:gd name="T2" fmla="*/ 396 w 396"/>
                <a:gd name="T3" fmla="*/ 688 h 688"/>
                <a:gd name="T4" fmla="*/ 0 w 396"/>
                <a:gd name="T5" fmla="*/ 460 h 688"/>
                <a:gd name="T6" fmla="*/ 0 w 396"/>
                <a:gd name="T7" fmla="*/ 0 h 688"/>
                <a:gd name="T8" fmla="*/ 396 w 396"/>
                <a:gd name="T9" fmla="*/ 230 h 688"/>
              </a:gdLst>
              <a:ahLst/>
              <a:cxnLst>
                <a:cxn ang="0">
                  <a:pos x="T0" y="T1"/>
                </a:cxn>
                <a:cxn ang="0">
                  <a:pos x="T2" y="T3"/>
                </a:cxn>
                <a:cxn ang="0">
                  <a:pos x="T4" y="T5"/>
                </a:cxn>
                <a:cxn ang="0">
                  <a:pos x="T6" y="T7"/>
                </a:cxn>
                <a:cxn ang="0">
                  <a:pos x="T8" y="T9"/>
                </a:cxn>
              </a:cxnLst>
              <a:rect l="0" t="0" r="r" b="b"/>
              <a:pathLst>
                <a:path w="396" h="688">
                  <a:moveTo>
                    <a:pt x="396" y="230"/>
                  </a:moveTo>
                  <a:lnTo>
                    <a:pt x="396" y="688"/>
                  </a:lnTo>
                  <a:lnTo>
                    <a:pt x="0" y="460"/>
                  </a:lnTo>
                  <a:lnTo>
                    <a:pt x="0" y="0"/>
                  </a:lnTo>
                  <a:lnTo>
                    <a:pt x="396" y="23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04"/>
            <p:cNvSpPr>
              <a:spLocks/>
            </p:cNvSpPr>
            <p:nvPr/>
          </p:nvSpPr>
          <p:spPr bwMode="auto">
            <a:xfrm>
              <a:off x="5200651" y="3717925"/>
              <a:ext cx="631825" cy="1092200"/>
            </a:xfrm>
            <a:custGeom>
              <a:avLst/>
              <a:gdLst>
                <a:gd name="T0" fmla="*/ 0 w 398"/>
                <a:gd name="T1" fmla="*/ 230 h 688"/>
                <a:gd name="T2" fmla="*/ 0 w 398"/>
                <a:gd name="T3" fmla="*/ 688 h 688"/>
                <a:gd name="T4" fmla="*/ 398 w 398"/>
                <a:gd name="T5" fmla="*/ 460 h 688"/>
                <a:gd name="T6" fmla="*/ 398 w 398"/>
                <a:gd name="T7" fmla="*/ 0 h 688"/>
                <a:gd name="T8" fmla="*/ 0 w 398"/>
                <a:gd name="T9" fmla="*/ 230 h 688"/>
              </a:gdLst>
              <a:ahLst/>
              <a:cxnLst>
                <a:cxn ang="0">
                  <a:pos x="T0" y="T1"/>
                </a:cxn>
                <a:cxn ang="0">
                  <a:pos x="T2" y="T3"/>
                </a:cxn>
                <a:cxn ang="0">
                  <a:pos x="T4" y="T5"/>
                </a:cxn>
                <a:cxn ang="0">
                  <a:pos x="T6" y="T7"/>
                </a:cxn>
                <a:cxn ang="0">
                  <a:pos x="T8" y="T9"/>
                </a:cxn>
              </a:cxnLst>
              <a:rect l="0" t="0" r="r" b="b"/>
              <a:pathLst>
                <a:path w="398" h="688">
                  <a:moveTo>
                    <a:pt x="0" y="230"/>
                  </a:moveTo>
                  <a:lnTo>
                    <a:pt x="0" y="688"/>
                  </a:lnTo>
                  <a:lnTo>
                    <a:pt x="398" y="460"/>
                  </a:lnTo>
                  <a:lnTo>
                    <a:pt x="398" y="0"/>
                  </a:lnTo>
                  <a:lnTo>
                    <a:pt x="0" y="23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1" name="Group 50"/>
            <p:cNvGrpSpPr/>
            <p:nvPr/>
          </p:nvGrpSpPr>
          <p:grpSpPr>
            <a:xfrm>
              <a:off x="4902201" y="3057525"/>
              <a:ext cx="600075" cy="603250"/>
              <a:chOff x="4902201" y="3057525"/>
              <a:chExt cx="600075" cy="603250"/>
            </a:xfrm>
          </p:grpSpPr>
          <p:sp>
            <p:nvSpPr>
              <p:cNvPr id="52" name="Oval 87"/>
              <p:cNvSpPr>
                <a:spLocks noChangeArrowheads="1"/>
              </p:cNvSpPr>
              <p:nvPr/>
            </p:nvSpPr>
            <p:spPr bwMode="auto">
              <a:xfrm>
                <a:off x="4914901" y="30702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88"/>
              <p:cNvSpPr>
                <a:spLocks noEditPoints="1"/>
              </p:cNvSpPr>
              <p:nvPr/>
            </p:nvSpPr>
            <p:spPr bwMode="auto">
              <a:xfrm>
                <a:off x="4902201" y="3057525"/>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7" y="0"/>
                      <a:pt x="189" y="43"/>
                      <a:pt x="189" y="95"/>
                    </a:cubicBezTo>
                    <a:cubicBezTo>
                      <a:pt x="189" y="147"/>
                      <a:pt x="147" y="190"/>
                      <a:pt x="94" y="190"/>
                    </a:cubicBezTo>
                    <a:close/>
                    <a:moveTo>
                      <a:pt x="94" y="8"/>
                    </a:moveTo>
                    <a:cubicBezTo>
                      <a:pt x="47" y="8"/>
                      <a:pt x="8" y="47"/>
                      <a:pt x="8" y="95"/>
                    </a:cubicBezTo>
                    <a:cubicBezTo>
                      <a:pt x="8" y="143"/>
                      <a:pt x="47" y="182"/>
                      <a:pt x="94" y="182"/>
                    </a:cubicBezTo>
                    <a:cubicBezTo>
                      <a:pt x="142" y="182"/>
                      <a:pt x="181" y="143"/>
                      <a:pt x="181" y="95"/>
                    </a:cubicBezTo>
                    <a:cubicBezTo>
                      <a:pt x="181" y="47"/>
                      <a:pt x="142" y="8"/>
                      <a:pt x="94"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99"/>
              <p:cNvSpPr>
                <a:spLocks noEditPoints="1"/>
              </p:cNvSpPr>
              <p:nvPr/>
            </p:nvSpPr>
            <p:spPr bwMode="auto">
              <a:xfrm>
                <a:off x="5051426" y="3194050"/>
                <a:ext cx="301625" cy="336550"/>
              </a:xfrm>
              <a:custGeom>
                <a:avLst/>
                <a:gdLst>
                  <a:gd name="T0" fmla="*/ 52 w 95"/>
                  <a:gd name="T1" fmla="*/ 59 h 106"/>
                  <a:gd name="T2" fmla="*/ 52 w 95"/>
                  <a:gd name="T3" fmla="*/ 58 h 106"/>
                  <a:gd name="T4" fmla="*/ 52 w 95"/>
                  <a:gd name="T5" fmla="*/ 37 h 106"/>
                  <a:gd name="T6" fmla="*/ 47 w 95"/>
                  <a:gd name="T7" fmla="*/ 33 h 106"/>
                  <a:gd name="T8" fmla="*/ 43 w 95"/>
                  <a:gd name="T9" fmla="*/ 37 h 106"/>
                  <a:gd name="T10" fmla="*/ 43 w 95"/>
                  <a:gd name="T11" fmla="*/ 58 h 106"/>
                  <a:gd name="T12" fmla="*/ 47 w 95"/>
                  <a:gd name="T13" fmla="*/ 62 h 106"/>
                  <a:gd name="T14" fmla="*/ 48 w 95"/>
                  <a:gd name="T15" fmla="*/ 62 h 106"/>
                  <a:gd name="T16" fmla="*/ 67 w 95"/>
                  <a:gd name="T17" fmla="*/ 81 h 106"/>
                  <a:gd name="T18" fmla="*/ 69 w 95"/>
                  <a:gd name="T19" fmla="*/ 82 h 106"/>
                  <a:gd name="T20" fmla="*/ 71 w 95"/>
                  <a:gd name="T21" fmla="*/ 81 h 106"/>
                  <a:gd name="T22" fmla="*/ 71 w 95"/>
                  <a:gd name="T23" fmla="*/ 78 h 106"/>
                  <a:gd name="T24" fmla="*/ 52 w 95"/>
                  <a:gd name="T25" fmla="*/ 59 h 106"/>
                  <a:gd name="T26" fmla="*/ 77 w 95"/>
                  <a:gd name="T27" fmla="*/ 21 h 106"/>
                  <a:gd name="T28" fmla="*/ 80 w 95"/>
                  <a:gd name="T29" fmla="*/ 16 h 106"/>
                  <a:gd name="T30" fmla="*/ 81 w 95"/>
                  <a:gd name="T31" fmla="*/ 17 h 106"/>
                  <a:gd name="T32" fmla="*/ 83 w 95"/>
                  <a:gd name="T33" fmla="*/ 17 h 106"/>
                  <a:gd name="T34" fmla="*/ 85 w 95"/>
                  <a:gd name="T35" fmla="*/ 16 h 106"/>
                  <a:gd name="T36" fmla="*/ 87 w 95"/>
                  <a:gd name="T37" fmla="*/ 13 h 106"/>
                  <a:gd name="T38" fmla="*/ 86 w 95"/>
                  <a:gd name="T39" fmla="*/ 9 h 106"/>
                  <a:gd name="T40" fmla="*/ 72 w 95"/>
                  <a:gd name="T41" fmla="*/ 1 h 106"/>
                  <a:gd name="T42" fmla="*/ 68 w 95"/>
                  <a:gd name="T43" fmla="*/ 2 h 106"/>
                  <a:gd name="T44" fmla="*/ 66 w 95"/>
                  <a:gd name="T45" fmla="*/ 5 h 106"/>
                  <a:gd name="T46" fmla="*/ 66 w 95"/>
                  <a:gd name="T47" fmla="*/ 7 h 106"/>
                  <a:gd name="T48" fmla="*/ 67 w 95"/>
                  <a:gd name="T49" fmla="*/ 9 h 106"/>
                  <a:gd name="T50" fmla="*/ 68 w 95"/>
                  <a:gd name="T51" fmla="*/ 10 h 106"/>
                  <a:gd name="T52" fmla="*/ 66 w 95"/>
                  <a:gd name="T53" fmla="*/ 14 h 106"/>
                  <a:gd name="T54" fmla="*/ 47 w 95"/>
                  <a:gd name="T55" fmla="*/ 11 h 106"/>
                  <a:gd name="T56" fmla="*/ 29 w 95"/>
                  <a:gd name="T57" fmla="*/ 14 h 106"/>
                  <a:gd name="T58" fmla="*/ 26 w 95"/>
                  <a:gd name="T59" fmla="*/ 10 h 106"/>
                  <a:gd name="T60" fmla="*/ 27 w 95"/>
                  <a:gd name="T61" fmla="*/ 9 h 106"/>
                  <a:gd name="T62" fmla="*/ 29 w 95"/>
                  <a:gd name="T63" fmla="*/ 7 h 106"/>
                  <a:gd name="T64" fmla="*/ 29 w 95"/>
                  <a:gd name="T65" fmla="*/ 5 h 106"/>
                  <a:gd name="T66" fmla="*/ 27 w 95"/>
                  <a:gd name="T67" fmla="*/ 2 h 106"/>
                  <a:gd name="T68" fmla="*/ 22 w 95"/>
                  <a:gd name="T69" fmla="*/ 1 h 106"/>
                  <a:gd name="T70" fmla="*/ 9 w 95"/>
                  <a:gd name="T71" fmla="*/ 9 h 106"/>
                  <a:gd name="T72" fmla="*/ 8 w 95"/>
                  <a:gd name="T73" fmla="*/ 13 h 106"/>
                  <a:gd name="T74" fmla="*/ 10 w 95"/>
                  <a:gd name="T75" fmla="*/ 16 h 106"/>
                  <a:gd name="T76" fmla="*/ 12 w 95"/>
                  <a:gd name="T77" fmla="*/ 17 h 106"/>
                  <a:gd name="T78" fmla="*/ 14 w 95"/>
                  <a:gd name="T79" fmla="*/ 17 h 106"/>
                  <a:gd name="T80" fmla="*/ 15 w 95"/>
                  <a:gd name="T81" fmla="*/ 16 h 106"/>
                  <a:gd name="T82" fmla="*/ 18 w 95"/>
                  <a:gd name="T83" fmla="*/ 21 h 106"/>
                  <a:gd name="T84" fmla="*/ 0 w 95"/>
                  <a:gd name="T85" fmla="*/ 58 h 106"/>
                  <a:gd name="T86" fmla="*/ 47 w 95"/>
                  <a:gd name="T87" fmla="*/ 106 h 106"/>
                  <a:gd name="T88" fmla="*/ 95 w 95"/>
                  <a:gd name="T89" fmla="*/ 58 h 106"/>
                  <a:gd name="T90" fmla="*/ 77 w 95"/>
                  <a:gd name="T91" fmla="*/ 21 h 106"/>
                  <a:gd name="T92" fmla="*/ 47 w 95"/>
                  <a:gd name="T93" fmla="*/ 97 h 106"/>
                  <a:gd name="T94" fmla="*/ 9 w 95"/>
                  <a:gd name="T95" fmla="*/ 58 h 106"/>
                  <a:gd name="T96" fmla="*/ 47 w 95"/>
                  <a:gd name="T97" fmla="*/ 20 h 106"/>
                  <a:gd name="T98" fmla="*/ 86 w 95"/>
                  <a:gd name="T99" fmla="*/ 58 h 106"/>
                  <a:gd name="T100" fmla="*/ 47 w 95"/>
                  <a:gd name="T101" fmla="*/ 9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06">
                    <a:moveTo>
                      <a:pt x="52" y="59"/>
                    </a:moveTo>
                    <a:cubicBezTo>
                      <a:pt x="52" y="59"/>
                      <a:pt x="52" y="59"/>
                      <a:pt x="52" y="58"/>
                    </a:cubicBezTo>
                    <a:cubicBezTo>
                      <a:pt x="52" y="37"/>
                      <a:pt x="52" y="37"/>
                      <a:pt x="52" y="37"/>
                    </a:cubicBezTo>
                    <a:cubicBezTo>
                      <a:pt x="52" y="35"/>
                      <a:pt x="50" y="33"/>
                      <a:pt x="47" y="33"/>
                    </a:cubicBezTo>
                    <a:cubicBezTo>
                      <a:pt x="45" y="33"/>
                      <a:pt x="43" y="35"/>
                      <a:pt x="43" y="37"/>
                    </a:cubicBezTo>
                    <a:cubicBezTo>
                      <a:pt x="43" y="58"/>
                      <a:pt x="43" y="58"/>
                      <a:pt x="43" y="58"/>
                    </a:cubicBezTo>
                    <a:cubicBezTo>
                      <a:pt x="43" y="61"/>
                      <a:pt x="45" y="62"/>
                      <a:pt x="47" y="62"/>
                    </a:cubicBezTo>
                    <a:cubicBezTo>
                      <a:pt x="48" y="62"/>
                      <a:pt x="48" y="62"/>
                      <a:pt x="48" y="62"/>
                    </a:cubicBezTo>
                    <a:cubicBezTo>
                      <a:pt x="67" y="81"/>
                      <a:pt x="67" y="81"/>
                      <a:pt x="67" y="81"/>
                    </a:cubicBezTo>
                    <a:cubicBezTo>
                      <a:pt x="68" y="82"/>
                      <a:pt x="68" y="82"/>
                      <a:pt x="69" y="82"/>
                    </a:cubicBezTo>
                    <a:cubicBezTo>
                      <a:pt x="69" y="82"/>
                      <a:pt x="70" y="82"/>
                      <a:pt x="71" y="81"/>
                    </a:cubicBezTo>
                    <a:cubicBezTo>
                      <a:pt x="72" y="80"/>
                      <a:pt x="72" y="79"/>
                      <a:pt x="71" y="78"/>
                    </a:cubicBezTo>
                    <a:lnTo>
                      <a:pt x="52" y="59"/>
                    </a:lnTo>
                    <a:close/>
                    <a:moveTo>
                      <a:pt x="77" y="21"/>
                    </a:moveTo>
                    <a:cubicBezTo>
                      <a:pt x="80" y="16"/>
                      <a:pt x="80" y="16"/>
                      <a:pt x="80" y="16"/>
                    </a:cubicBezTo>
                    <a:cubicBezTo>
                      <a:pt x="81" y="17"/>
                      <a:pt x="81" y="17"/>
                      <a:pt x="81" y="17"/>
                    </a:cubicBezTo>
                    <a:cubicBezTo>
                      <a:pt x="81" y="17"/>
                      <a:pt x="82" y="18"/>
                      <a:pt x="83" y="17"/>
                    </a:cubicBezTo>
                    <a:cubicBezTo>
                      <a:pt x="84" y="17"/>
                      <a:pt x="84" y="17"/>
                      <a:pt x="85" y="16"/>
                    </a:cubicBezTo>
                    <a:cubicBezTo>
                      <a:pt x="87" y="13"/>
                      <a:pt x="87" y="13"/>
                      <a:pt x="87" y="13"/>
                    </a:cubicBezTo>
                    <a:cubicBezTo>
                      <a:pt x="88" y="11"/>
                      <a:pt x="87" y="9"/>
                      <a:pt x="86" y="9"/>
                    </a:cubicBezTo>
                    <a:cubicBezTo>
                      <a:pt x="72" y="1"/>
                      <a:pt x="72" y="1"/>
                      <a:pt x="72" y="1"/>
                    </a:cubicBezTo>
                    <a:cubicBezTo>
                      <a:pt x="71" y="0"/>
                      <a:pt x="69" y="0"/>
                      <a:pt x="68" y="2"/>
                    </a:cubicBezTo>
                    <a:cubicBezTo>
                      <a:pt x="66" y="5"/>
                      <a:pt x="66" y="5"/>
                      <a:pt x="66" y="5"/>
                    </a:cubicBezTo>
                    <a:cubicBezTo>
                      <a:pt x="66" y="6"/>
                      <a:pt x="66" y="7"/>
                      <a:pt x="66" y="7"/>
                    </a:cubicBezTo>
                    <a:cubicBezTo>
                      <a:pt x="66" y="8"/>
                      <a:pt x="67" y="9"/>
                      <a:pt x="67" y="9"/>
                    </a:cubicBezTo>
                    <a:cubicBezTo>
                      <a:pt x="68" y="10"/>
                      <a:pt x="68" y="10"/>
                      <a:pt x="68" y="10"/>
                    </a:cubicBezTo>
                    <a:cubicBezTo>
                      <a:pt x="66" y="14"/>
                      <a:pt x="66" y="14"/>
                      <a:pt x="66" y="14"/>
                    </a:cubicBezTo>
                    <a:cubicBezTo>
                      <a:pt x="60" y="12"/>
                      <a:pt x="54" y="11"/>
                      <a:pt x="47" y="11"/>
                    </a:cubicBezTo>
                    <a:cubicBezTo>
                      <a:pt x="41" y="11"/>
                      <a:pt x="35" y="12"/>
                      <a:pt x="29" y="14"/>
                    </a:cubicBezTo>
                    <a:cubicBezTo>
                      <a:pt x="26" y="10"/>
                      <a:pt x="26" y="10"/>
                      <a:pt x="26" y="10"/>
                    </a:cubicBezTo>
                    <a:cubicBezTo>
                      <a:pt x="27" y="9"/>
                      <a:pt x="27" y="9"/>
                      <a:pt x="27" y="9"/>
                    </a:cubicBezTo>
                    <a:cubicBezTo>
                      <a:pt x="28" y="9"/>
                      <a:pt x="29" y="8"/>
                      <a:pt x="29" y="7"/>
                    </a:cubicBezTo>
                    <a:cubicBezTo>
                      <a:pt x="29" y="7"/>
                      <a:pt x="29" y="6"/>
                      <a:pt x="29" y="5"/>
                    </a:cubicBezTo>
                    <a:cubicBezTo>
                      <a:pt x="27" y="2"/>
                      <a:pt x="27" y="2"/>
                      <a:pt x="27" y="2"/>
                    </a:cubicBezTo>
                    <a:cubicBezTo>
                      <a:pt x="26" y="0"/>
                      <a:pt x="24" y="0"/>
                      <a:pt x="22" y="1"/>
                    </a:cubicBezTo>
                    <a:cubicBezTo>
                      <a:pt x="9" y="9"/>
                      <a:pt x="9" y="9"/>
                      <a:pt x="9" y="9"/>
                    </a:cubicBezTo>
                    <a:cubicBezTo>
                      <a:pt x="8" y="9"/>
                      <a:pt x="7" y="11"/>
                      <a:pt x="8" y="13"/>
                    </a:cubicBezTo>
                    <a:cubicBezTo>
                      <a:pt x="10" y="16"/>
                      <a:pt x="10" y="16"/>
                      <a:pt x="10" y="16"/>
                    </a:cubicBezTo>
                    <a:cubicBezTo>
                      <a:pt x="11" y="17"/>
                      <a:pt x="11" y="17"/>
                      <a:pt x="12" y="17"/>
                    </a:cubicBezTo>
                    <a:cubicBezTo>
                      <a:pt x="13" y="18"/>
                      <a:pt x="14" y="17"/>
                      <a:pt x="14" y="17"/>
                    </a:cubicBezTo>
                    <a:cubicBezTo>
                      <a:pt x="15" y="16"/>
                      <a:pt x="15" y="16"/>
                      <a:pt x="15" y="16"/>
                    </a:cubicBezTo>
                    <a:cubicBezTo>
                      <a:pt x="18" y="21"/>
                      <a:pt x="18" y="21"/>
                      <a:pt x="18" y="21"/>
                    </a:cubicBezTo>
                    <a:cubicBezTo>
                      <a:pt x="7" y="30"/>
                      <a:pt x="0" y="43"/>
                      <a:pt x="0" y="58"/>
                    </a:cubicBezTo>
                    <a:cubicBezTo>
                      <a:pt x="0" y="85"/>
                      <a:pt x="21" y="106"/>
                      <a:pt x="47" y="106"/>
                    </a:cubicBezTo>
                    <a:cubicBezTo>
                      <a:pt x="74" y="106"/>
                      <a:pt x="95" y="85"/>
                      <a:pt x="95" y="58"/>
                    </a:cubicBezTo>
                    <a:cubicBezTo>
                      <a:pt x="95" y="43"/>
                      <a:pt x="88" y="30"/>
                      <a:pt x="77" y="21"/>
                    </a:cubicBezTo>
                    <a:close/>
                    <a:moveTo>
                      <a:pt x="47" y="97"/>
                    </a:moveTo>
                    <a:cubicBezTo>
                      <a:pt x="26" y="97"/>
                      <a:pt x="9" y="80"/>
                      <a:pt x="9" y="58"/>
                    </a:cubicBezTo>
                    <a:cubicBezTo>
                      <a:pt x="9" y="37"/>
                      <a:pt x="26" y="20"/>
                      <a:pt x="47" y="20"/>
                    </a:cubicBezTo>
                    <a:cubicBezTo>
                      <a:pt x="69" y="20"/>
                      <a:pt x="86" y="37"/>
                      <a:pt x="86" y="58"/>
                    </a:cubicBezTo>
                    <a:cubicBezTo>
                      <a:pt x="86" y="80"/>
                      <a:pt x="69" y="97"/>
                      <a:pt x="47" y="9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55" name="Group 54"/>
          <p:cNvGrpSpPr/>
          <p:nvPr/>
        </p:nvGrpSpPr>
        <p:grpSpPr>
          <a:xfrm>
            <a:off x="2682876" y="4149725"/>
            <a:ext cx="1260475" cy="1752600"/>
            <a:chOff x="2682876" y="4149725"/>
            <a:chExt cx="1260475" cy="1752600"/>
          </a:xfrm>
        </p:grpSpPr>
        <p:sp>
          <p:nvSpPr>
            <p:cNvPr id="56" name="Freeform 73"/>
            <p:cNvSpPr>
              <a:spLocks/>
            </p:cNvSpPr>
            <p:nvPr/>
          </p:nvSpPr>
          <p:spPr bwMode="auto">
            <a:xfrm>
              <a:off x="2682876" y="4448175"/>
              <a:ext cx="1260475" cy="1454150"/>
            </a:xfrm>
            <a:custGeom>
              <a:avLst/>
              <a:gdLst>
                <a:gd name="T0" fmla="*/ 794 w 794"/>
                <a:gd name="T1" fmla="*/ 228 h 916"/>
                <a:gd name="T2" fmla="*/ 794 w 794"/>
                <a:gd name="T3" fmla="*/ 686 h 916"/>
                <a:gd name="T4" fmla="*/ 396 w 794"/>
                <a:gd name="T5" fmla="*/ 916 h 916"/>
                <a:gd name="T6" fmla="*/ 0 w 794"/>
                <a:gd name="T7" fmla="*/ 686 h 916"/>
                <a:gd name="T8" fmla="*/ 0 w 794"/>
                <a:gd name="T9" fmla="*/ 228 h 916"/>
                <a:gd name="T10" fmla="*/ 396 w 794"/>
                <a:gd name="T11" fmla="*/ 0 h 916"/>
                <a:gd name="T12" fmla="*/ 794 w 794"/>
                <a:gd name="T13" fmla="*/ 228 h 916"/>
              </a:gdLst>
              <a:ahLst/>
              <a:cxnLst>
                <a:cxn ang="0">
                  <a:pos x="T0" y="T1"/>
                </a:cxn>
                <a:cxn ang="0">
                  <a:pos x="T2" y="T3"/>
                </a:cxn>
                <a:cxn ang="0">
                  <a:pos x="T4" y="T5"/>
                </a:cxn>
                <a:cxn ang="0">
                  <a:pos x="T6" y="T7"/>
                </a:cxn>
                <a:cxn ang="0">
                  <a:pos x="T8" y="T9"/>
                </a:cxn>
                <a:cxn ang="0">
                  <a:pos x="T10" y="T11"/>
                </a:cxn>
                <a:cxn ang="0">
                  <a:pos x="T12" y="T13"/>
                </a:cxn>
              </a:cxnLst>
              <a:rect l="0" t="0" r="r" b="b"/>
              <a:pathLst>
                <a:path w="794" h="916">
                  <a:moveTo>
                    <a:pt x="794" y="228"/>
                  </a:moveTo>
                  <a:lnTo>
                    <a:pt x="794" y="686"/>
                  </a:lnTo>
                  <a:lnTo>
                    <a:pt x="396" y="916"/>
                  </a:lnTo>
                  <a:lnTo>
                    <a:pt x="0" y="686"/>
                  </a:lnTo>
                  <a:lnTo>
                    <a:pt x="0" y="228"/>
                  </a:lnTo>
                  <a:lnTo>
                    <a:pt x="396" y="0"/>
                  </a:lnTo>
                  <a:lnTo>
                    <a:pt x="794" y="22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Oval 80"/>
            <p:cNvSpPr>
              <a:spLocks noChangeArrowheads="1"/>
            </p:cNvSpPr>
            <p:nvPr/>
          </p:nvSpPr>
          <p:spPr bwMode="auto">
            <a:xfrm>
              <a:off x="3022601" y="4775200"/>
              <a:ext cx="577850" cy="698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05"/>
            <p:cNvSpPr>
              <a:spLocks/>
            </p:cNvSpPr>
            <p:nvPr/>
          </p:nvSpPr>
          <p:spPr bwMode="auto">
            <a:xfrm>
              <a:off x="2682876" y="4810125"/>
              <a:ext cx="628650" cy="1092200"/>
            </a:xfrm>
            <a:custGeom>
              <a:avLst/>
              <a:gdLst>
                <a:gd name="T0" fmla="*/ 396 w 396"/>
                <a:gd name="T1" fmla="*/ 230 h 688"/>
                <a:gd name="T2" fmla="*/ 396 w 396"/>
                <a:gd name="T3" fmla="*/ 688 h 688"/>
                <a:gd name="T4" fmla="*/ 0 w 396"/>
                <a:gd name="T5" fmla="*/ 458 h 688"/>
                <a:gd name="T6" fmla="*/ 0 w 396"/>
                <a:gd name="T7" fmla="*/ 0 h 688"/>
                <a:gd name="T8" fmla="*/ 396 w 396"/>
                <a:gd name="T9" fmla="*/ 230 h 688"/>
              </a:gdLst>
              <a:ahLst/>
              <a:cxnLst>
                <a:cxn ang="0">
                  <a:pos x="T0" y="T1"/>
                </a:cxn>
                <a:cxn ang="0">
                  <a:pos x="T2" y="T3"/>
                </a:cxn>
                <a:cxn ang="0">
                  <a:pos x="T4" y="T5"/>
                </a:cxn>
                <a:cxn ang="0">
                  <a:pos x="T6" y="T7"/>
                </a:cxn>
                <a:cxn ang="0">
                  <a:pos x="T8" y="T9"/>
                </a:cxn>
              </a:cxnLst>
              <a:rect l="0" t="0" r="r" b="b"/>
              <a:pathLst>
                <a:path w="396" h="688">
                  <a:moveTo>
                    <a:pt x="396" y="230"/>
                  </a:moveTo>
                  <a:lnTo>
                    <a:pt x="396" y="688"/>
                  </a:lnTo>
                  <a:lnTo>
                    <a:pt x="0" y="458"/>
                  </a:lnTo>
                  <a:lnTo>
                    <a:pt x="0" y="0"/>
                  </a:lnTo>
                  <a:lnTo>
                    <a:pt x="396" y="23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6"/>
            <p:cNvSpPr>
              <a:spLocks/>
            </p:cNvSpPr>
            <p:nvPr/>
          </p:nvSpPr>
          <p:spPr bwMode="auto">
            <a:xfrm>
              <a:off x="3311526" y="4810125"/>
              <a:ext cx="631825" cy="1092200"/>
            </a:xfrm>
            <a:custGeom>
              <a:avLst/>
              <a:gdLst>
                <a:gd name="T0" fmla="*/ 0 w 398"/>
                <a:gd name="T1" fmla="*/ 230 h 688"/>
                <a:gd name="T2" fmla="*/ 0 w 398"/>
                <a:gd name="T3" fmla="*/ 688 h 688"/>
                <a:gd name="T4" fmla="*/ 398 w 398"/>
                <a:gd name="T5" fmla="*/ 458 h 688"/>
                <a:gd name="T6" fmla="*/ 398 w 398"/>
                <a:gd name="T7" fmla="*/ 0 h 688"/>
                <a:gd name="T8" fmla="*/ 0 w 398"/>
                <a:gd name="T9" fmla="*/ 230 h 688"/>
              </a:gdLst>
              <a:ahLst/>
              <a:cxnLst>
                <a:cxn ang="0">
                  <a:pos x="T0" y="T1"/>
                </a:cxn>
                <a:cxn ang="0">
                  <a:pos x="T2" y="T3"/>
                </a:cxn>
                <a:cxn ang="0">
                  <a:pos x="T4" y="T5"/>
                </a:cxn>
                <a:cxn ang="0">
                  <a:pos x="T6" y="T7"/>
                </a:cxn>
                <a:cxn ang="0">
                  <a:pos x="T8" y="T9"/>
                </a:cxn>
              </a:cxnLst>
              <a:rect l="0" t="0" r="r" b="b"/>
              <a:pathLst>
                <a:path w="398" h="688">
                  <a:moveTo>
                    <a:pt x="0" y="230"/>
                  </a:moveTo>
                  <a:lnTo>
                    <a:pt x="0" y="688"/>
                  </a:lnTo>
                  <a:lnTo>
                    <a:pt x="398" y="458"/>
                  </a:lnTo>
                  <a:lnTo>
                    <a:pt x="398" y="0"/>
                  </a:lnTo>
                  <a:lnTo>
                    <a:pt x="0" y="23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0" name="Group 59"/>
            <p:cNvGrpSpPr/>
            <p:nvPr/>
          </p:nvGrpSpPr>
          <p:grpSpPr>
            <a:xfrm>
              <a:off x="3009901" y="4149725"/>
              <a:ext cx="603250" cy="600075"/>
              <a:chOff x="3009901" y="4149725"/>
              <a:chExt cx="603250" cy="600075"/>
            </a:xfrm>
          </p:grpSpPr>
          <p:sp>
            <p:nvSpPr>
              <p:cNvPr id="61" name="Oval 89"/>
              <p:cNvSpPr>
                <a:spLocks noChangeArrowheads="1"/>
              </p:cNvSpPr>
              <p:nvPr/>
            </p:nvSpPr>
            <p:spPr bwMode="auto">
              <a:xfrm>
                <a:off x="3022601" y="416242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0"/>
              <p:cNvSpPr>
                <a:spLocks noEditPoints="1"/>
              </p:cNvSpPr>
              <p:nvPr/>
            </p:nvSpPr>
            <p:spPr bwMode="auto">
              <a:xfrm>
                <a:off x="3009901" y="4149725"/>
                <a:ext cx="603250" cy="600075"/>
              </a:xfrm>
              <a:custGeom>
                <a:avLst/>
                <a:gdLst>
                  <a:gd name="T0" fmla="*/ 95 w 190"/>
                  <a:gd name="T1" fmla="*/ 189 h 189"/>
                  <a:gd name="T2" fmla="*/ 0 w 190"/>
                  <a:gd name="T3" fmla="*/ 95 h 189"/>
                  <a:gd name="T4" fmla="*/ 95 w 190"/>
                  <a:gd name="T5" fmla="*/ 0 h 189"/>
                  <a:gd name="T6" fmla="*/ 190 w 190"/>
                  <a:gd name="T7" fmla="*/ 95 h 189"/>
                  <a:gd name="T8" fmla="*/ 95 w 190"/>
                  <a:gd name="T9" fmla="*/ 189 h 189"/>
                  <a:gd name="T10" fmla="*/ 95 w 190"/>
                  <a:gd name="T11" fmla="*/ 8 h 189"/>
                  <a:gd name="T12" fmla="*/ 8 w 190"/>
                  <a:gd name="T13" fmla="*/ 95 h 189"/>
                  <a:gd name="T14" fmla="*/ 95 w 190"/>
                  <a:gd name="T15" fmla="*/ 181 h 189"/>
                  <a:gd name="T16" fmla="*/ 182 w 190"/>
                  <a:gd name="T17" fmla="*/ 95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5"/>
                    </a:cubicBezTo>
                    <a:cubicBezTo>
                      <a:pt x="0" y="42"/>
                      <a:pt x="43" y="0"/>
                      <a:pt x="95" y="0"/>
                    </a:cubicBezTo>
                    <a:cubicBezTo>
                      <a:pt x="147" y="0"/>
                      <a:pt x="190" y="42"/>
                      <a:pt x="190" y="95"/>
                    </a:cubicBezTo>
                    <a:cubicBezTo>
                      <a:pt x="190" y="147"/>
                      <a:pt x="147" y="189"/>
                      <a:pt x="95" y="189"/>
                    </a:cubicBezTo>
                    <a:close/>
                    <a:moveTo>
                      <a:pt x="95" y="8"/>
                    </a:moveTo>
                    <a:cubicBezTo>
                      <a:pt x="47" y="8"/>
                      <a:pt x="8" y="47"/>
                      <a:pt x="8" y="95"/>
                    </a:cubicBezTo>
                    <a:cubicBezTo>
                      <a:pt x="8" y="142"/>
                      <a:pt x="47" y="181"/>
                      <a:pt x="95" y="181"/>
                    </a:cubicBezTo>
                    <a:cubicBezTo>
                      <a:pt x="143" y="181"/>
                      <a:pt x="182" y="142"/>
                      <a:pt x="182" y="95"/>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6"/>
              <p:cNvSpPr>
                <a:spLocks noEditPoints="1"/>
              </p:cNvSpPr>
              <p:nvPr/>
            </p:nvSpPr>
            <p:spPr bwMode="auto">
              <a:xfrm>
                <a:off x="3143251" y="4251325"/>
                <a:ext cx="368300" cy="368300"/>
              </a:xfrm>
              <a:custGeom>
                <a:avLst/>
                <a:gdLst>
                  <a:gd name="T0" fmla="*/ 100 w 116"/>
                  <a:gd name="T1" fmla="*/ 16 h 116"/>
                  <a:gd name="T2" fmla="*/ 41 w 116"/>
                  <a:gd name="T3" fmla="*/ 16 h 116"/>
                  <a:gd name="T4" fmla="*/ 35 w 116"/>
                  <a:gd name="T5" fmla="*/ 67 h 116"/>
                  <a:gd name="T6" fmla="*/ 5 w 116"/>
                  <a:gd name="T7" fmla="*/ 98 h 116"/>
                  <a:gd name="T8" fmla="*/ 8 w 116"/>
                  <a:gd name="T9" fmla="*/ 109 h 116"/>
                  <a:gd name="T10" fmla="*/ 18 w 116"/>
                  <a:gd name="T11" fmla="*/ 111 h 116"/>
                  <a:gd name="T12" fmla="*/ 49 w 116"/>
                  <a:gd name="T13" fmla="*/ 81 h 116"/>
                  <a:gd name="T14" fmla="*/ 100 w 116"/>
                  <a:gd name="T15" fmla="*/ 75 h 116"/>
                  <a:gd name="T16" fmla="*/ 100 w 116"/>
                  <a:gd name="T17" fmla="*/ 16 h 116"/>
                  <a:gd name="T18" fmla="*/ 95 w 116"/>
                  <a:gd name="T19" fmla="*/ 70 h 116"/>
                  <a:gd name="T20" fmla="*/ 46 w 116"/>
                  <a:gd name="T21" fmla="*/ 70 h 116"/>
                  <a:gd name="T22" fmla="*/ 46 w 116"/>
                  <a:gd name="T23" fmla="*/ 21 h 116"/>
                  <a:gd name="T24" fmla="*/ 95 w 116"/>
                  <a:gd name="T25" fmla="*/ 21 h 116"/>
                  <a:gd name="T26" fmla="*/ 95 w 116"/>
                  <a:gd name="T27" fmla="*/ 70 h 116"/>
                  <a:gd name="T28" fmla="*/ 91 w 116"/>
                  <a:gd name="T29" fmla="*/ 25 h 116"/>
                  <a:gd name="T30" fmla="*/ 88 w 116"/>
                  <a:gd name="T31" fmla="*/ 25 h 116"/>
                  <a:gd name="T32" fmla="*/ 88 w 116"/>
                  <a:gd name="T33" fmla="*/ 28 h 116"/>
                  <a:gd name="T34" fmla="*/ 88 w 116"/>
                  <a:gd name="T35" fmla="*/ 63 h 116"/>
                  <a:gd name="T36" fmla="*/ 88 w 116"/>
                  <a:gd name="T37" fmla="*/ 66 h 116"/>
                  <a:gd name="T38" fmla="*/ 91 w 116"/>
                  <a:gd name="T39" fmla="*/ 66 h 116"/>
                  <a:gd name="T40" fmla="*/ 91 w 116"/>
                  <a:gd name="T41" fmla="*/ 2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16">
                    <a:moveTo>
                      <a:pt x="100" y="16"/>
                    </a:moveTo>
                    <a:cubicBezTo>
                      <a:pt x="84" y="0"/>
                      <a:pt x="57" y="0"/>
                      <a:pt x="41" y="16"/>
                    </a:cubicBezTo>
                    <a:cubicBezTo>
                      <a:pt x="27" y="30"/>
                      <a:pt x="25" y="51"/>
                      <a:pt x="35" y="67"/>
                    </a:cubicBezTo>
                    <a:cubicBezTo>
                      <a:pt x="5" y="98"/>
                      <a:pt x="5" y="98"/>
                      <a:pt x="5" y="98"/>
                    </a:cubicBezTo>
                    <a:cubicBezTo>
                      <a:pt x="5" y="98"/>
                      <a:pt x="0" y="101"/>
                      <a:pt x="8" y="109"/>
                    </a:cubicBezTo>
                    <a:cubicBezTo>
                      <a:pt x="15" y="116"/>
                      <a:pt x="18" y="111"/>
                      <a:pt x="18" y="111"/>
                    </a:cubicBezTo>
                    <a:cubicBezTo>
                      <a:pt x="49" y="81"/>
                      <a:pt x="49" y="81"/>
                      <a:pt x="49" y="81"/>
                    </a:cubicBezTo>
                    <a:cubicBezTo>
                      <a:pt x="65" y="91"/>
                      <a:pt x="86" y="89"/>
                      <a:pt x="100" y="75"/>
                    </a:cubicBezTo>
                    <a:cubicBezTo>
                      <a:pt x="116" y="59"/>
                      <a:pt x="116" y="32"/>
                      <a:pt x="100" y="16"/>
                    </a:cubicBezTo>
                    <a:close/>
                    <a:moveTo>
                      <a:pt x="95" y="70"/>
                    </a:moveTo>
                    <a:cubicBezTo>
                      <a:pt x="81" y="83"/>
                      <a:pt x="60" y="83"/>
                      <a:pt x="46" y="70"/>
                    </a:cubicBezTo>
                    <a:cubicBezTo>
                      <a:pt x="33" y="56"/>
                      <a:pt x="33" y="35"/>
                      <a:pt x="46" y="21"/>
                    </a:cubicBezTo>
                    <a:cubicBezTo>
                      <a:pt x="60" y="8"/>
                      <a:pt x="81" y="8"/>
                      <a:pt x="95" y="21"/>
                    </a:cubicBezTo>
                    <a:cubicBezTo>
                      <a:pt x="108" y="35"/>
                      <a:pt x="108" y="56"/>
                      <a:pt x="95" y="70"/>
                    </a:cubicBezTo>
                    <a:close/>
                    <a:moveTo>
                      <a:pt x="91" y="25"/>
                    </a:moveTo>
                    <a:cubicBezTo>
                      <a:pt x="90" y="24"/>
                      <a:pt x="89" y="24"/>
                      <a:pt x="88" y="25"/>
                    </a:cubicBezTo>
                    <a:cubicBezTo>
                      <a:pt x="87" y="26"/>
                      <a:pt x="87" y="28"/>
                      <a:pt x="88" y="28"/>
                    </a:cubicBezTo>
                    <a:cubicBezTo>
                      <a:pt x="97" y="38"/>
                      <a:pt x="97" y="53"/>
                      <a:pt x="88" y="63"/>
                    </a:cubicBezTo>
                    <a:cubicBezTo>
                      <a:pt x="87" y="64"/>
                      <a:pt x="87" y="65"/>
                      <a:pt x="88" y="66"/>
                    </a:cubicBezTo>
                    <a:cubicBezTo>
                      <a:pt x="89" y="67"/>
                      <a:pt x="90" y="67"/>
                      <a:pt x="91" y="66"/>
                    </a:cubicBezTo>
                    <a:cubicBezTo>
                      <a:pt x="102" y="55"/>
                      <a:pt x="102" y="36"/>
                      <a:pt x="91" y="2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4" name="Group 63"/>
          <p:cNvGrpSpPr/>
          <p:nvPr/>
        </p:nvGrpSpPr>
        <p:grpSpPr>
          <a:xfrm>
            <a:off x="5200651" y="4149725"/>
            <a:ext cx="1260475" cy="1752600"/>
            <a:chOff x="5200651" y="4149725"/>
            <a:chExt cx="1260475" cy="1752600"/>
          </a:xfrm>
        </p:grpSpPr>
        <p:sp>
          <p:nvSpPr>
            <p:cNvPr id="65" name="Freeform 75"/>
            <p:cNvSpPr>
              <a:spLocks/>
            </p:cNvSpPr>
            <p:nvPr/>
          </p:nvSpPr>
          <p:spPr bwMode="auto">
            <a:xfrm>
              <a:off x="5200651" y="4448175"/>
              <a:ext cx="1260475" cy="1454150"/>
            </a:xfrm>
            <a:custGeom>
              <a:avLst/>
              <a:gdLst>
                <a:gd name="T0" fmla="*/ 794 w 794"/>
                <a:gd name="T1" fmla="*/ 228 h 916"/>
                <a:gd name="T2" fmla="*/ 794 w 794"/>
                <a:gd name="T3" fmla="*/ 686 h 916"/>
                <a:gd name="T4" fmla="*/ 398 w 794"/>
                <a:gd name="T5" fmla="*/ 916 h 916"/>
                <a:gd name="T6" fmla="*/ 0 w 794"/>
                <a:gd name="T7" fmla="*/ 686 h 916"/>
                <a:gd name="T8" fmla="*/ 0 w 794"/>
                <a:gd name="T9" fmla="*/ 228 h 916"/>
                <a:gd name="T10" fmla="*/ 398 w 794"/>
                <a:gd name="T11" fmla="*/ 0 h 916"/>
                <a:gd name="T12" fmla="*/ 794 w 794"/>
                <a:gd name="T13" fmla="*/ 228 h 916"/>
              </a:gdLst>
              <a:ahLst/>
              <a:cxnLst>
                <a:cxn ang="0">
                  <a:pos x="T0" y="T1"/>
                </a:cxn>
                <a:cxn ang="0">
                  <a:pos x="T2" y="T3"/>
                </a:cxn>
                <a:cxn ang="0">
                  <a:pos x="T4" y="T5"/>
                </a:cxn>
                <a:cxn ang="0">
                  <a:pos x="T6" y="T7"/>
                </a:cxn>
                <a:cxn ang="0">
                  <a:pos x="T8" y="T9"/>
                </a:cxn>
                <a:cxn ang="0">
                  <a:pos x="T10" y="T11"/>
                </a:cxn>
                <a:cxn ang="0">
                  <a:pos x="T12" y="T13"/>
                </a:cxn>
              </a:cxnLst>
              <a:rect l="0" t="0" r="r" b="b"/>
              <a:pathLst>
                <a:path w="794" h="916">
                  <a:moveTo>
                    <a:pt x="794" y="228"/>
                  </a:moveTo>
                  <a:lnTo>
                    <a:pt x="794" y="686"/>
                  </a:lnTo>
                  <a:lnTo>
                    <a:pt x="398" y="916"/>
                  </a:lnTo>
                  <a:lnTo>
                    <a:pt x="0" y="686"/>
                  </a:lnTo>
                  <a:lnTo>
                    <a:pt x="0" y="228"/>
                  </a:lnTo>
                  <a:lnTo>
                    <a:pt x="398" y="0"/>
                  </a:lnTo>
                  <a:lnTo>
                    <a:pt x="794" y="22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Oval 82"/>
            <p:cNvSpPr>
              <a:spLocks noChangeArrowheads="1"/>
            </p:cNvSpPr>
            <p:nvPr/>
          </p:nvSpPr>
          <p:spPr bwMode="auto">
            <a:xfrm>
              <a:off x="5543551" y="4775200"/>
              <a:ext cx="577850" cy="698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9"/>
            <p:cNvSpPr>
              <a:spLocks/>
            </p:cNvSpPr>
            <p:nvPr/>
          </p:nvSpPr>
          <p:spPr bwMode="auto">
            <a:xfrm>
              <a:off x="5200651" y="4810125"/>
              <a:ext cx="631825" cy="1092200"/>
            </a:xfrm>
            <a:custGeom>
              <a:avLst/>
              <a:gdLst>
                <a:gd name="T0" fmla="*/ 398 w 398"/>
                <a:gd name="T1" fmla="*/ 230 h 688"/>
                <a:gd name="T2" fmla="*/ 398 w 398"/>
                <a:gd name="T3" fmla="*/ 688 h 688"/>
                <a:gd name="T4" fmla="*/ 0 w 398"/>
                <a:gd name="T5" fmla="*/ 458 h 688"/>
                <a:gd name="T6" fmla="*/ 0 w 398"/>
                <a:gd name="T7" fmla="*/ 0 h 688"/>
                <a:gd name="T8" fmla="*/ 398 w 398"/>
                <a:gd name="T9" fmla="*/ 230 h 688"/>
              </a:gdLst>
              <a:ahLst/>
              <a:cxnLst>
                <a:cxn ang="0">
                  <a:pos x="T0" y="T1"/>
                </a:cxn>
                <a:cxn ang="0">
                  <a:pos x="T2" y="T3"/>
                </a:cxn>
                <a:cxn ang="0">
                  <a:pos x="T4" y="T5"/>
                </a:cxn>
                <a:cxn ang="0">
                  <a:pos x="T6" y="T7"/>
                </a:cxn>
                <a:cxn ang="0">
                  <a:pos x="T8" y="T9"/>
                </a:cxn>
              </a:cxnLst>
              <a:rect l="0" t="0" r="r" b="b"/>
              <a:pathLst>
                <a:path w="398" h="688">
                  <a:moveTo>
                    <a:pt x="398" y="230"/>
                  </a:moveTo>
                  <a:lnTo>
                    <a:pt x="398" y="688"/>
                  </a:lnTo>
                  <a:lnTo>
                    <a:pt x="0" y="458"/>
                  </a:lnTo>
                  <a:lnTo>
                    <a:pt x="0" y="0"/>
                  </a:lnTo>
                  <a:lnTo>
                    <a:pt x="398" y="23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10"/>
            <p:cNvSpPr>
              <a:spLocks/>
            </p:cNvSpPr>
            <p:nvPr/>
          </p:nvSpPr>
          <p:spPr bwMode="auto">
            <a:xfrm>
              <a:off x="5832476" y="4810125"/>
              <a:ext cx="628650" cy="1092200"/>
            </a:xfrm>
            <a:custGeom>
              <a:avLst/>
              <a:gdLst>
                <a:gd name="T0" fmla="*/ 0 w 396"/>
                <a:gd name="T1" fmla="*/ 230 h 688"/>
                <a:gd name="T2" fmla="*/ 0 w 396"/>
                <a:gd name="T3" fmla="*/ 688 h 688"/>
                <a:gd name="T4" fmla="*/ 396 w 396"/>
                <a:gd name="T5" fmla="*/ 458 h 688"/>
                <a:gd name="T6" fmla="*/ 396 w 396"/>
                <a:gd name="T7" fmla="*/ 0 h 688"/>
                <a:gd name="T8" fmla="*/ 0 w 396"/>
                <a:gd name="T9" fmla="*/ 230 h 688"/>
              </a:gdLst>
              <a:ahLst/>
              <a:cxnLst>
                <a:cxn ang="0">
                  <a:pos x="T0" y="T1"/>
                </a:cxn>
                <a:cxn ang="0">
                  <a:pos x="T2" y="T3"/>
                </a:cxn>
                <a:cxn ang="0">
                  <a:pos x="T4" y="T5"/>
                </a:cxn>
                <a:cxn ang="0">
                  <a:pos x="T6" y="T7"/>
                </a:cxn>
                <a:cxn ang="0">
                  <a:pos x="T8" y="T9"/>
                </a:cxn>
              </a:cxnLst>
              <a:rect l="0" t="0" r="r" b="b"/>
              <a:pathLst>
                <a:path w="396" h="688">
                  <a:moveTo>
                    <a:pt x="0" y="230"/>
                  </a:moveTo>
                  <a:lnTo>
                    <a:pt x="0" y="688"/>
                  </a:lnTo>
                  <a:lnTo>
                    <a:pt x="396" y="458"/>
                  </a:lnTo>
                  <a:lnTo>
                    <a:pt x="396" y="0"/>
                  </a:lnTo>
                  <a:lnTo>
                    <a:pt x="0" y="23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5530851" y="4149725"/>
              <a:ext cx="603250" cy="600075"/>
              <a:chOff x="5530851" y="4149725"/>
              <a:chExt cx="603250" cy="600075"/>
            </a:xfrm>
          </p:grpSpPr>
          <p:sp>
            <p:nvSpPr>
              <p:cNvPr id="70" name="Oval 93"/>
              <p:cNvSpPr>
                <a:spLocks noChangeArrowheads="1"/>
              </p:cNvSpPr>
              <p:nvPr/>
            </p:nvSpPr>
            <p:spPr bwMode="auto">
              <a:xfrm>
                <a:off x="5543551" y="416242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94"/>
              <p:cNvSpPr>
                <a:spLocks noEditPoints="1"/>
              </p:cNvSpPr>
              <p:nvPr/>
            </p:nvSpPr>
            <p:spPr bwMode="auto">
              <a:xfrm>
                <a:off x="5530851" y="4149725"/>
                <a:ext cx="603250" cy="600075"/>
              </a:xfrm>
              <a:custGeom>
                <a:avLst/>
                <a:gdLst>
                  <a:gd name="T0" fmla="*/ 95 w 190"/>
                  <a:gd name="T1" fmla="*/ 189 h 189"/>
                  <a:gd name="T2" fmla="*/ 0 w 190"/>
                  <a:gd name="T3" fmla="*/ 95 h 189"/>
                  <a:gd name="T4" fmla="*/ 95 w 190"/>
                  <a:gd name="T5" fmla="*/ 0 h 189"/>
                  <a:gd name="T6" fmla="*/ 190 w 190"/>
                  <a:gd name="T7" fmla="*/ 95 h 189"/>
                  <a:gd name="T8" fmla="*/ 95 w 190"/>
                  <a:gd name="T9" fmla="*/ 189 h 189"/>
                  <a:gd name="T10" fmla="*/ 95 w 190"/>
                  <a:gd name="T11" fmla="*/ 8 h 189"/>
                  <a:gd name="T12" fmla="*/ 8 w 190"/>
                  <a:gd name="T13" fmla="*/ 95 h 189"/>
                  <a:gd name="T14" fmla="*/ 95 w 190"/>
                  <a:gd name="T15" fmla="*/ 181 h 189"/>
                  <a:gd name="T16" fmla="*/ 182 w 190"/>
                  <a:gd name="T17" fmla="*/ 95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5"/>
                    </a:cubicBezTo>
                    <a:cubicBezTo>
                      <a:pt x="0" y="42"/>
                      <a:pt x="43" y="0"/>
                      <a:pt x="95" y="0"/>
                    </a:cubicBezTo>
                    <a:cubicBezTo>
                      <a:pt x="147" y="0"/>
                      <a:pt x="190" y="42"/>
                      <a:pt x="190" y="95"/>
                    </a:cubicBezTo>
                    <a:cubicBezTo>
                      <a:pt x="190" y="147"/>
                      <a:pt x="147" y="189"/>
                      <a:pt x="95" y="189"/>
                    </a:cubicBezTo>
                    <a:close/>
                    <a:moveTo>
                      <a:pt x="95" y="8"/>
                    </a:moveTo>
                    <a:cubicBezTo>
                      <a:pt x="47" y="8"/>
                      <a:pt x="8" y="47"/>
                      <a:pt x="8" y="95"/>
                    </a:cubicBezTo>
                    <a:cubicBezTo>
                      <a:pt x="8" y="142"/>
                      <a:pt x="47" y="181"/>
                      <a:pt x="95" y="181"/>
                    </a:cubicBezTo>
                    <a:cubicBezTo>
                      <a:pt x="143" y="181"/>
                      <a:pt x="182" y="142"/>
                      <a:pt x="182" y="95"/>
                    </a:cubicBezTo>
                    <a:cubicBezTo>
                      <a:pt x="182" y="47"/>
                      <a:pt x="143" y="8"/>
                      <a:pt x="95" y="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0"/>
              <p:cNvSpPr>
                <a:spLocks noEditPoints="1"/>
              </p:cNvSpPr>
              <p:nvPr/>
            </p:nvSpPr>
            <p:spPr bwMode="auto">
              <a:xfrm>
                <a:off x="5670551" y="4248150"/>
                <a:ext cx="323850" cy="336550"/>
              </a:xfrm>
              <a:custGeom>
                <a:avLst/>
                <a:gdLst>
                  <a:gd name="T0" fmla="*/ 71 w 102"/>
                  <a:gd name="T1" fmla="*/ 88 h 106"/>
                  <a:gd name="T2" fmla="*/ 74 w 102"/>
                  <a:gd name="T3" fmla="*/ 91 h 106"/>
                  <a:gd name="T4" fmla="*/ 102 w 102"/>
                  <a:gd name="T5" fmla="*/ 106 h 106"/>
                  <a:gd name="T6" fmla="*/ 101 w 102"/>
                  <a:gd name="T7" fmla="*/ 74 h 106"/>
                  <a:gd name="T8" fmla="*/ 100 w 102"/>
                  <a:gd name="T9" fmla="*/ 71 h 106"/>
                  <a:gd name="T10" fmla="*/ 97 w 102"/>
                  <a:gd name="T11" fmla="*/ 66 h 106"/>
                  <a:gd name="T12" fmla="*/ 68 w 102"/>
                  <a:gd name="T13" fmla="*/ 83 h 106"/>
                  <a:gd name="T14" fmla="*/ 71 w 102"/>
                  <a:gd name="T15" fmla="*/ 88 h 106"/>
                  <a:gd name="T16" fmla="*/ 88 w 102"/>
                  <a:gd name="T17" fmla="*/ 66 h 106"/>
                  <a:gd name="T18" fmla="*/ 95 w 102"/>
                  <a:gd name="T19" fmla="*/ 62 h 106"/>
                  <a:gd name="T20" fmla="*/ 65 w 102"/>
                  <a:gd name="T21" fmla="*/ 12 h 106"/>
                  <a:gd name="T22" fmla="*/ 58 w 102"/>
                  <a:gd name="T23" fmla="*/ 16 h 106"/>
                  <a:gd name="T24" fmla="*/ 88 w 102"/>
                  <a:gd name="T25" fmla="*/ 66 h 106"/>
                  <a:gd name="T26" fmla="*/ 85 w 102"/>
                  <a:gd name="T27" fmla="*/ 68 h 106"/>
                  <a:gd name="T28" fmla="*/ 55 w 102"/>
                  <a:gd name="T29" fmla="*/ 18 h 106"/>
                  <a:gd name="T30" fmla="*/ 46 w 102"/>
                  <a:gd name="T31" fmla="*/ 24 h 106"/>
                  <a:gd name="T32" fmla="*/ 76 w 102"/>
                  <a:gd name="T33" fmla="*/ 73 h 106"/>
                  <a:gd name="T34" fmla="*/ 85 w 102"/>
                  <a:gd name="T35" fmla="*/ 68 h 106"/>
                  <a:gd name="T36" fmla="*/ 36 w 102"/>
                  <a:gd name="T37" fmla="*/ 30 h 106"/>
                  <a:gd name="T38" fmla="*/ 66 w 102"/>
                  <a:gd name="T39" fmla="*/ 79 h 106"/>
                  <a:gd name="T40" fmla="*/ 73 w 102"/>
                  <a:gd name="T41" fmla="*/ 75 h 106"/>
                  <a:gd name="T42" fmla="*/ 43 w 102"/>
                  <a:gd name="T43" fmla="*/ 25 h 106"/>
                  <a:gd name="T44" fmla="*/ 36 w 102"/>
                  <a:gd name="T45" fmla="*/ 30 h 106"/>
                  <a:gd name="T46" fmla="*/ 33 w 102"/>
                  <a:gd name="T47" fmla="*/ 26 h 106"/>
                  <a:gd name="T48" fmla="*/ 62 w 102"/>
                  <a:gd name="T49" fmla="*/ 8 h 106"/>
                  <a:gd name="T50" fmla="*/ 60 w 102"/>
                  <a:gd name="T51" fmla="*/ 4 h 106"/>
                  <a:gd name="T52" fmla="*/ 51 w 102"/>
                  <a:gd name="T53" fmla="*/ 2 h 106"/>
                  <a:gd name="T54" fmla="*/ 33 w 102"/>
                  <a:gd name="T55" fmla="*/ 13 h 106"/>
                  <a:gd name="T56" fmla="*/ 31 w 102"/>
                  <a:gd name="T57" fmla="*/ 22 h 106"/>
                  <a:gd name="T58" fmla="*/ 33 w 102"/>
                  <a:gd name="T59" fmla="*/ 26 h 106"/>
                  <a:gd name="T60" fmla="*/ 0 w 102"/>
                  <a:gd name="T61" fmla="*/ 106 h 106"/>
                  <a:gd name="T62" fmla="*/ 78 w 102"/>
                  <a:gd name="T63" fmla="*/ 106 h 106"/>
                  <a:gd name="T64" fmla="*/ 78 w 102"/>
                  <a:gd name="T65" fmla="*/ 100 h 106"/>
                  <a:gd name="T66" fmla="*/ 0 w 102"/>
                  <a:gd name="T67" fmla="*/ 100 h 106"/>
                  <a:gd name="T68" fmla="*/ 0 w 102"/>
                  <a:gd name="T69"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06">
                    <a:moveTo>
                      <a:pt x="71" y="88"/>
                    </a:moveTo>
                    <a:cubicBezTo>
                      <a:pt x="72" y="89"/>
                      <a:pt x="73" y="90"/>
                      <a:pt x="74" y="91"/>
                    </a:cubicBezTo>
                    <a:cubicBezTo>
                      <a:pt x="102" y="106"/>
                      <a:pt x="102" y="106"/>
                      <a:pt x="102" y="106"/>
                    </a:cubicBezTo>
                    <a:cubicBezTo>
                      <a:pt x="101" y="74"/>
                      <a:pt x="101" y="74"/>
                      <a:pt x="101" y="74"/>
                    </a:cubicBezTo>
                    <a:cubicBezTo>
                      <a:pt x="101" y="73"/>
                      <a:pt x="101" y="72"/>
                      <a:pt x="100" y="71"/>
                    </a:cubicBezTo>
                    <a:cubicBezTo>
                      <a:pt x="97" y="66"/>
                      <a:pt x="97" y="66"/>
                      <a:pt x="97" y="66"/>
                    </a:cubicBezTo>
                    <a:cubicBezTo>
                      <a:pt x="68" y="83"/>
                      <a:pt x="68" y="83"/>
                      <a:pt x="68" y="83"/>
                    </a:cubicBezTo>
                    <a:lnTo>
                      <a:pt x="71" y="88"/>
                    </a:lnTo>
                    <a:close/>
                    <a:moveTo>
                      <a:pt x="88" y="66"/>
                    </a:moveTo>
                    <a:cubicBezTo>
                      <a:pt x="95" y="62"/>
                      <a:pt x="95" y="62"/>
                      <a:pt x="95" y="62"/>
                    </a:cubicBezTo>
                    <a:cubicBezTo>
                      <a:pt x="65" y="12"/>
                      <a:pt x="65" y="12"/>
                      <a:pt x="65" y="12"/>
                    </a:cubicBezTo>
                    <a:cubicBezTo>
                      <a:pt x="58" y="16"/>
                      <a:pt x="58" y="16"/>
                      <a:pt x="58" y="16"/>
                    </a:cubicBezTo>
                    <a:lnTo>
                      <a:pt x="88" y="66"/>
                    </a:lnTo>
                    <a:close/>
                    <a:moveTo>
                      <a:pt x="85" y="68"/>
                    </a:moveTo>
                    <a:cubicBezTo>
                      <a:pt x="55" y="18"/>
                      <a:pt x="55" y="18"/>
                      <a:pt x="55" y="18"/>
                    </a:cubicBezTo>
                    <a:cubicBezTo>
                      <a:pt x="46" y="24"/>
                      <a:pt x="46" y="24"/>
                      <a:pt x="46" y="24"/>
                    </a:cubicBezTo>
                    <a:cubicBezTo>
                      <a:pt x="76" y="73"/>
                      <a:pt x="76" y="73"/>
                      <a:pt x="76" y="73"/>
                    </a:cubicBezTo>
                    <a:lnTo>
                      <a:pt x="85" y="68"/>
                    </a:lnTo>
                    <a:close/>
                    <a:moveTo>
                      <a:pt x="36" y="30"/>
                    </a:moveTo>
                    <a:cubicBezTo>
                      <a:pt x="66" y="79"/>
                      <a:pt x="66" y="79"/>
                      <a:pt x="66" y="79"/>
                    </a:cubicBezTo>
                    <a:cubicBezTo>
                      <a:pt x="73" y="75"/>
                      <a:pt x="73" y="75"/>
                      <a:pt x="73" y="75"/>
                    </a:cubicBezTo>
                    <a:cubicBezTo>
                      <a:pt x="43" y="25"/>
                      <a:pt x="43" y="25"/>
                      <a:pt x="43" y="25"/>
                    </a:cubicBezTo>
                    <a:lnTo>
                      <a:pt x="36" y="30"/>
                    </a:lnTo>
                    <a:close/>
                    <a:moveTo>
                      <a:pt x="33" y="26"/>
                    </a:moveTo>
                    <a:cubicBezTo>
                      <a:pt x="62" y="8"/>
                      <a:pt x="62" y="8"/>
                      <a:pt x="62" y="8"/>
                    </a:cubicBezTo>
                    <a:cubicBezTo>
                      <a:pt x="60" y="4"/>
                      <a:pt x="60" y="4"/>
                      <a:pt x="60" y="4"/>
                    </a:cubicBezTo>
                    <a:cubicBezTo>
                      <a:pt x="58" y="1"/>
                      <a:pt x="54" y="0"/>
                      <a:pt x="51" y="2"/>
                    </a:cubicBezTo>
                    <a:cubicBezTo>
                      <a:pt x="33" y="13"/>
                      <a:pt x="33" y="13"/>
                      <a:pt x="33" y="13"/>
                    </a:cubicBezTo>
                    <a:cubicBezTo>
                      <a:pt x="30" y="15"/>
                      <a:pt x="29" y="19"/>
                      <a:pt x="31" y="22"/>
                    </a:cubicBezTo>
                    <a:lnTo>
                      <a:pt x="33" y="26"/>
                    </a:lnTo>
                    <a:close/>
                    <a:moveTo>
                      <a:pt x="0" y="106"/>
                    </a:moveTo>
                    <a:cubicBezTo>
                      <a:pt x="78" y="106"/>
                      <a:pt x="78" y="106"/>
                      <a:pt x="78" y="106"/>
                    </a:cubicBezTo>
                    <a:cubicBezTo>
                      <a:pt x="78" y="100"/>
                      <a:pt x="78" y="100"/>
                      <a:pt x="78" y="100"/>
                    </a:cubicBezTo>
                    <a:cubicBezTo>
                      <a:pt x="0" y="100"/>
                      <a:pt x="0" y="100"/>
                      <a:pt x="0" y="100"/>
                    </a:cubicBezTo>
                    <a:lnTo>
                      <a:pt x="0" y="10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73" name="Group 72"/>
          <p:cNvGrpSpPr/>
          <p:nvPr/>
        </p:nvGrpSpPr>
        <p:grpSpPr>
          <a:xfrm>
            <a:off x="3943351" y="4149725"/>
            <a:ext cx="1257300" cy="1752600"/>
            <a:chOff x="3943351" y="4149725"/>
            <a:chExt cx="1257300" cy="1752600"/>
          </a:xfrm>
        </p:grpSpPr>
        <p:sp>
          <p:nvSpPr>
            <p:cNvPr id="74" name="Freeform 74"/>
            <p:cNvSpPr>
              <a:spLocks/>
            </p:cNvSpPr>
            <p:nvPr/>
          </p:nvSpPr>
          <p:spPr bwMode="auto">
            <a:xfrm>
              <a:off x="3943351" y="4448175"/>
              <a:ext cx="1257300" cy="1454150"/>
            </a:xfrm>
            <a:custGeom>
              <a:avLst/>
              <a:gdLst>
                <a:gd name="T0" fmla="*/ 792 w 792"/>
                <a:gd name="T1" fmla="*/ 228 h 916"/>
                <a:gd name="T2" fmla="*/ 792 w 792"/>
                <a:gd name="T3" fmla="*/ 686 h 916"/>
                <a:gd name="T4" fmla="*/ 396 w 792"/>
                <a:gd name="T5" fmla="*/ 916 h 916"/>
                <a:gd name="T6" fmla="*/ 0 w 792"/>
                <a:gd name="T7" fmla="*/ 686 h 916"/>
                <a:gd name="T8" fmla="*/ 0 w 792"/>
                <a:gd name="T9" fmla="*/ 228 h 916"/>
                <a:gd name="T10" fmla="*/ 396 w 792"/>
                <a:gd name="T11" fmla="*/ 0 h 916"/>
                <a:gd name="T12" fmla="*/ 792 w 792"/>
                <a:gd name="T13" fmla="*/ 228 h 916"/>
                <a:gd name="T14" fmla="*/ 792 w 792"/>
                <a:gd name="T15" fmla="*/ 228 h 9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916">
                  <a:moveTo>
                    <a:pt x="792" y="228"/>
                  </a:moveTo>
                  <a:lnTo>
                    <a:pt x="792" y="686"/>
                  </a:lnTo>
                  <a:lnTo>
                    <a:pt x="396" y="916"/>
                  </a:lnTo>
                  <a:lnTo>
                    <a:pt x="0" y="686"/>
                  </a:lnTo>
                  <a:lnTo>
                    <a:pt x="0" y="228"/>
                  </a:lnTo>
                  <a:lnTo>
                    <a:pt x="396" y="0"/>
                  </a:lnTo>
                  <a:lnTo>
                    <a:pt x="792" y="228"/>
                  </a:lnTo>
                  <a:lnTo>
                    <a:pt x="792" y="22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Oval 81"/>
            <p:cNvSpPr>
              <a:spLocks noChangeArrowheads="1"/>
            </p:cNvSpPr>
            <p:nvPr/>
          </p:nvSpPr>
          <p:spPr bwMode="auto">
            <a:xfrm>
              <a:off x="4283076" y="4775200"/>
              <a:ext cx="577850" cy="698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7"/>
            <p:cNvSpPr>
              <a:spLocks/>
            </p:cNvSpPr>
            <p:nvPr/>
          </p:nvSpPr>
          <p:spPr bwMode="auto">
            <a:xfrm>
              <a:off x="3943351" y="4810125"/>
              <a:ext cx="628650" cy="1092200"/>
            </a:xfrm>
            <a:custGeom>
              <a:avLst/>
              <a:gdLst>
                <a:gd name="T0" fmla="*/ 396 w 396"/>
                <a:gd name="T1" fmla="*/ 230 h 688"/>
                <a:gd name="T2" fmla="*/ 396 w 396"/>
                <a:gd name="T3" fmla="*/ 688 h 688"/>
                <a:gd name="T4" fmla="*/ 0 w 396"/>
                <a:gd name="T5" fmla="*/ 458 h 688"/>
                <a:gd name="T6" fmla="*/ 0 w 396"/>
                <a:gd name="T7" fmla="*/ 0 h 688"/>
                <a:gd name="T8" fmla="*/ 396 w 396"/>
                <a:gd name="T9" fmla="*/ 230 h 688"/>
              </a:gdLst>
              <a:ahLst/>
              <a:cxnLst>
                <a:cxn ang="0">
                  <a:pos x="T0" y="T1"/>
                </a:cxn>
                <a:cxn ang="0">
                  <a:pos x="T2" y="T3"/>
                </a:cxn>
                <a:cxn ang="0">
                  <a:pos x="T4" y="T5"/>
                </a:cxn>
                <a:cxn ang="0">
                  <a:pos x="T6" y="T7"/>
                </a:cxn>
                <a:cxn ang="0">
                  <a:pos x="T8" y="T9"/>
                </a:cxn>
              </a:cxnLst>
              <a:rect l="0" t="0" r="r" b="b"/>
              <a:pathLst>
                <a:path w="396" h="688">
                  <a:moveTo>
                    <a:pt x="396" y="230"/>
                  </a:moveTo>
                  <a:lnTo>
                    <a:pt x="396" y="688"/>
                  </a:lnTo>
                  <a:lnTo>
                    <a:pt x="0" y="458"/>
                  </a:lnTo>
                  <a:lnTo>
                    <a:pt x="0" y="0"/>
                  </a:lnTo>
                  <a:lnTo>
                    <a:pt x="396" y="23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8"/>
            <p:cNvSpPr>
              <a:spLocks/>
            </p:cNvSpPr>
            <p:nvPr/>
          </p:nvSpPr>
          <p:spPr bwMode="auto">
            <a:xfrm>
              <a:off x="4572001" y="4810125"/>
              <a:ext cx="628650" cy="1092200"/>
            </a:xfrm>
            <a:custGeom>
              <a:avLst/>
              <a:gdLst>
                <a:gd name="T0" fmla="*/ 0 w 396"/>
                <a:gd name="T1" fmla="*/ 230 h 688"/>
                <a:gd name="T2" fmla="*/ 0 w 396"/>
                <a:gd name="T3" fmla="*/ 688 h 688"/>
                <a:gd name="T4" fmla="*/ 396 w 396"/>
                <a:gd name="T5" fmla="*/ 458 h 688"/>
                <a:gd name="T6" fmla="*/ 396 w 396"/>
                <a:gd name="T7" fmla="*/ 0 h 688"/>
                <a:gd name="T8" fmla="*/ 0 w 396"/>
                <a:gd name="T9" fmla="*/ 230 h 688"/>
              </a:gdLst>
              <a:ahLst/>
              <a:cxnLst>
                <a:cxn ang="0">
                  <a:pos x="T0" y="T1"/>
                </a:cxn>
                <a:cxn ang="0">
                  <a:pos x="T2" y="T3"/>
                </a:cxn>
                <a:cxn ang="0">
                  <a:pos x="T4" y="T5"/>
                </a:cxn>
                <a:cxn ang="0">
                  <a:pos x="T6" y="T7"/>
                </a:cxn>
                <a:cxn ang="0">
                  <a:pos x="T8" y="T9"/>
                </a:cxn>
              </a:cxnLst>
              <a:rect l="0" t="0" r="r" b="b"/>
              <a:pathLst>
                <a:path w="396" h="688">
                  <a:moveTo>
                    <a:pt x="0" y="230"/>
                  </a:moveTo>
                  <a:lnTo>
                    <a:pt x="0" y="688"/>
                  </a:lnTo>
                  <a:lnTo>
                    <a:pt x="396" y="458"/>
                  </a:lnTo>
                  <a:lnTo>
                    <a:pt x="396" y="0"/>
                  </a:lnTo>
                  <a:lnTo>
                    <a:pt x="0" y="23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p:nvPr/>
          </p:nvGrpSpPr>
          <p:grpSpPr>
            <a:xfrm>
              <a:off x="4270376" y="4149725"/>
              <a:ext cx="603250" cy="600075"/>
              <a:chOff x="4270376" y="4149725"/>
              <a:chExt cx="603250" cy="600075"/>
            </a:xfrm>
          </p:grpSpPr>
          <p:sp>
            <p:nvSpPr>
              <p:cNvPr id="79" name="Oval 91"/>
              <p:cNvSpPr>
                <a:spLocks noChangeArrowheads="1"/>
              </p:cNvSpPr>
              <p:nvPr/>
            </p:nvSpPr>
            <p:spPr bwMode="auto">
              <a:xfrm>
                <a:off x="4283076" y="416242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92"/>
              <p:cNvSpPr>
                <a:spLocks noEditPoints="1"/>
              </p:cNvSpPr>
              <p:nvPr/>
            </p:nvSpPr>
            <p:spPr bwMode="auto">
              <a:xfrm>
                <a:off x="4270376" y="4149725"/>
                <a:ext cx="603250" cy="600075"/>
              </a:xfrm>
              <a:custGeom>
                <a:avLst/>
                <a:gdLst>
                  <a:gd name="T0" fmla="*/ 95 w 190"/>
                  <a:gd name="T1" fmla="*/ 189 h 189"/>
                  <a:gd name="T2" fmla="*/ 0 w 190"/>
                  <a:gd name="T3" fmla="*/ 95 h 189"/>
                  <a:gd name="T4" fmla="*/ 95 w 190"/>
                  <a:gd name="T5" fmla="*/ 0 h 189"/>
                  <a:gd name="T6" fmla="*/ 190 w 190"/>
                  <a:gd name="T7" fmla="*/ 95 h 189"/>
                  <a:gd name="T8" fmla="*/ 95 w 190"/>
                  <a:gd name="T9" fmla="*/ 189 h 189"/>
                  <a:gd name="T10" fmla="*/ 95 w 190"/>
                  <a:gd name="T11" fmla="*/ 8 h 189"/>
                  <a:gd name="T12" fmla="*/ 8 w 190"/>
                  <a:gd name="T13" fmla="*/ 95 h 189"/>
                  <a:gd name="T14" fmla="*/ 95 w 190"/>
                  <a:gd name="T15" fmla="*/ 181 h 189"/>
                  <a:gd name="T16" fmla="*/ 182 w 190"/>
                  <a:gd name="T17" fmla="*/ 95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5"/>
                    </a:cubicBezTo>
                    <a:cubicBezTo>
                      <a:pt x="0" y="42"/>
                      <a:pt x="43" y="0"/>
                      <a:pt x="95" y="0"/>
                    </a:cubicBezTo>
                    <a:cubicBezTo>
                      <a:pt x="147" y="0"/>
                      <a:pt x="190" y="42"/>
                      <a:pt x="190" y="95"/>
                    </a:cubicBezTo>
                    <a:cubicBezTo>
                      <a:pt x="190" y="147"/>
                      <a:pt x="147" y="189"/>
                      <a:pt x="95" y="189"/>
                    </a:cubicBezTo>
                    <a:close/>
                    <a:moveTo>
                      <a:pt x="95" y="8"/>
                    </a:moveTo>
                    <a:cubicBezTo>
                      <a:pt x="47" y="8"/>
                      <a:pt x="8" y="47"/>
                      <a:pt x="8" y="95"/>
                    </a:cubicBezTo>
                    <a:cubicBezTo>
                      <a:pt x="8" y="142"/>
                      <a:pt x="47" y="181"/>
                      <a:pt x="95" y="181"/>
                    </a:cubicBezTo>
                    <a:cubicBezTo>
                      <a:pt x="143" y="181"/>
                      <a:pt x="182" y="142"/>
                      <a:pt x="182" y="95"/>
                    </a:cubicBezTo>
                    <a:cubicBezTo>
                      <a:pt x="182" y="47"/>
                      <a:pt x="143" y="8"/>
                      <a:pt x="95"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97"/>
              <p:cNvSpPr>
                <a:spLocks noEditPoints="1"/>
              </p:cNvSpPr>
              <p:nvPr/>
            </p:nvSpPr>
            <p:spPr bwMode="auto">
              <a:xfrm>
                <a:off x="4387851" y="4295775"/>
                <a:ext cx="358775" cy="304800"/>
              </a:xfrm>
              <a:custGeom>
                <a:avLst/>
                <a:gdLst>
                  <a:gd name="T0" fmla="*/ 40 w 113"/>
                  <a:gd name="T1" fmla="*/ 62 h 96"/>
                  <a:gd name="T2" fmla="*/ 40 w 113"/>
                  <a:gd name="T3" fmla="*/ 96 h 96"/>
                  <a:gd name="T4" fmla="*/ 65 w 113"/>
                  <a:gd name="T5" fmla="*/ 96 h 96"/>
                  <a:gd name="T6" fmla="*/ 65 w 113"/>
                  <a:gd name="T7" fmla="*/ 66 h 96"/>
                  <a:gd name="T8" fmla="*/ 54 w 113"/>
                  <a:gd name="T9" fmla="*/ 77 h 96"/>
                  <a:gd name="T10" fmla="*/ 40 w 113"/>
                  <a:gd name="T11" fmla="*/ 62 h 96"/>
                  <a:gd name="T12" fmla="*/ 5 w 113"/>
                  <a:gd name="T13" fmla="*/ 92 h 96"/>
                  <a:gd name="T14" fmla="*/ 9 w 113"/>
                  <a:gd name="T15" fmla="*/ 96 h 96"/>
                  <a:gd name="T16" fmla="*/ 30 w 113"/>
                  <a:gd name="T17" fmla="*/ 96 h 96"/>
                  <a:gd name="T18" fmla="*/ 30 w 113"/>
                  <a:gd name="T19" fmla="*/ 52 h 96"/>
                  <a:gd name="T20" fmla="*/ 5 w 113"/>
                  <a:gd name="T21" fmla="*/ 77 h 96"/>
                  <a:gd name="T22" fmla="*/ 5 w 113"/>
                  <a:gd name="T23" fmla="*/ 92 h 96"/>
                  <a:gd name="T24" fmla="*/ 75 w 113"/>
                  <a:gd name="T25" fmla="*/ 56 h 96"/>
                  <a:gd name="T26" fmla="*/ 75 w 113"/>
                  <a:gd name="T27" fmla="*/ 96 h 96"/>
                  <a:gd name="T28" fmla="*/ 96 w 113"/>
                  <a:gd name="T29" fmla="*/ 96 h 96"/>
                  <a:gd name="T30" fmla="*/ 100 w 113"/>
                  <a:gd name="T31" fmla="*/ 92 h 96"/>
                  <a:gd name="T32" fmla="*/ 100 w 113"/>
                  <a:gd name="T33" fmla="*/ 31 h 96"/>
                  <a:gd name="T34" fmla="*/ 79 w 113"/>
                  <a:gd name="T35" fmla="*/ 52 h 96"/>
                  <a:gd name="T36" fmla="*/ 75 w 113"/>
                  <a:gd name="T37" fmla="*/ 56 h 96"/>
                  <a:gd name="T38" fmla="*/ 90 w 113"/>
                  <a:gd name="T39" fmla="*/ 2 h 96"/>
                  <a:gd name="T40" fmla="*/ 86 w 113"/>
                  <a:gd name="T41" fmla="*/ 7 h 96"/>
                  <a:gd name="T42" fmla="*/ 91 w 113"/>
                  <a:gd name="T43" fmla="*/ 11 h 96"/>
                  <a:gd name="T44" fmla="*/ 96 w 113"/>
                  <a:gd name="T45" fmla="*/ 11 h 96"/>
                  <a:gd name="T46" fmla="*/ 54 w 113"/>
                  <a:gd name="T47" fmla="*/ 52 h 96"/>
                  <a:gd name="T48" fmla="*/ 30 w 113"/>
                  <a:gd name="T49" fmla="*/ 28 h 96"/>
                  <a:gd name="T50" fmla="*/ 2 w 113"/>
                  <a:gd name="T51" fmla="*/ 56 h 96"/>
                  <a:gd name="T52" fmla="*/ 2 w 113"/>
                  <a:gd name="T53" fmla="*/ 63 h 96"/>
                  <a:gd name="T54" fmla="*/ 8 w 113"/>
                  <a:gd name="T55" fmla="*/ 63 h 96"/>
                  <a:gd name="T56" fmla="*/ 30 w 113"/>
                  <a:gd name="T57" fmla="*/ 41 h 96"/>
                  <a:gd name="T58" fmla="*/ 54 w 113"/>
                  <a:gd name="T59" fmla="*/ 65 h 96"/>
                  <a:gd name="T60" fmla="*/ 102 w 113"/>
                  <a:gd name="T61" fmla="*/ 17 h 96"/>
                  <a:gd name="T62" fmla="*/ 102 w 113"/>
                  <a:gd name="T63" fmla="*/ 22 h 96"/>
                  <a:gd name="T64" fmla="*/ 106 w 113"/>
                  <a:gd name="T65" fmla="*/ 27 h 96"/>
                  <a:gd name="T66" fmla="*/ 106 w 113"/>
                  <a:gd name="T67" fmla="*/ 27 h 96"/>
                  <a:gd name="T68" fmla="*/ 111 w 113"/>
                  <a:gd name="T69" fmla="*/ 23 h 96"/>
                  <a:gd name="T70" fmla="*/ 113 w 113"/>
                  <a:gd name="T71" fmla="*/ 0 h 96"/>
                  <a:gd name="T72" fmla="*/ 90 w 113"/>
                  <a:gd name="T73"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96">
                    <a:moveTo>
                      <a:pt x="40" y="62"/>
                    </a:moveTo>
                    <a:cubicBezTo>
                      <a:pt x="40" y="96"/>
                      <a:pt x="40" y="96"/>
                      <a:pt x="40" y="96"/>
                    </a:cubicBezTo>
                    <a:cubicBezTo>
                      <a:pt x="65" y="96"/>
                      <a:pt x="65" y="96"/>
                      <a:pt x="65" y="96"/>
                    </a:cubicBezTo>
                    <a:cubicBezTo>
                      <a:pt x="65" y="66"/>
                      <a:pt x="65" y="66"/>
                      <a:pt x="65" y="66"/>
                    </a:cubicBezTo>
                    <a:cubicBezTo>
                      <a:pt x="54" y="77"/>
                      <a:pt x="54" y="77"/>
                      <a:pt x="54" y="77"/>
                    </a:cubicBezTo>
                    <a:lnTo>
                      <a:pt x="40" y="62"/>
                    </a:lnTo>
                    <a:close/>
                    <a:moveTo>
                      <a:pt x="5" y="92"/>
                    </a:moveTo>
                    <a:cubicBezTo>
                      <a:pt x="5" y="94"/>
                      <a:pt x="7" y="96"/>
                      <a:pt x="9" y="96"/>
                    </a:cubicBezTo>
                    <a:cubicBezTo>
                      <a:pt x="30" y="96"/>
                      <a:pt x="30" y="96"/>
                      <a:pt x="30" y="96"/>
                    </a:cubicBezTo>
                    <a:cubicBezTo>
                      <a:pt x="30" y="52"/>
                      <a:pt x="30" y="52"/>
                      <a:pt x="30" y="52"/>
                    </a:cubicBezTo>
                    <a:cubicBezTo>
                      <a:pt x="5" y="77"/>
                      <a:pt x="5" y="77"/>
                      <a:pt x="5" y="77"/>
                    </a:cubicBezTo>
                    <a:lnTo>
                      <a:pt x="5" y="92"/>
                    </a:lnTo>
                    <a:close/>
                    <a:moveTo>
                      <a:pt x="75" y="56"/>
                    </a:moveTo>
                    <a:cubicBezTo>
                      <a:pt x="75" y="96"/>
                      <a:pt x="75" y="96"/>
                      <a:pt x="75" y="96"/>
                    </a:cubicBezTo>
                    <a:cubicBezTo>
                      <a:pt x="96" y="96"/>
                      <a:pt x="96" y="96"/>
                      <a:pt x="96" y="96"/>
                    </a:cubicBezTo>
                    <a:cubicBezTo>
                      <a:pt x="98" y="96"/>
                      <a:pt x="100" y="94"/>
                      <a:pt x="100" y="92"/>
                    </a:cubicBezTo>
                    <a:cubicBezTo>
                      <a:pt x="100" y="31"/>
                      <a:pt x="100" y="31"/>
                      <a:pt x="100" y="31"/>
                    </a:cubicBezTo>
                    <a:cubicBezTo>
                      <a:pt x="79" y="52"/>
                      <a:pt x="79" y="52"/>
                      <a:pt x="79" y="52"/>
                    </a:cubicBezTo>
                    <a:lnTo>
                      <a:pt x="75" y="56"/>
                    </a:lnTo>
                    <a:close/>
                    <a:moveTo>
                      <a:pt x="90" y="2"/>
                    </a:moveTo>
                    <a:cubicBezTo>
                      <a:pt x="88" y="3"/>
                      <a:pt x="86" y="5"/>
                      <a:pt x="86" y="7"/>
                    </a:cubicBezTo>
                    <a:cubicBezTo>
                      <a:pt x="86" y="10"/>
                      <a:pt x="88" y="12"/>
                      <a:pt x="91" y="11"/>
                    </a:cubicBezTo>
                    <a:cubicBezTo>
                      <a:pt x="96" y="11"/>
                      <a:pt x="96" y="11"/>
                      <a:pt x="96" y="11"/>
                    </a:cubicBezTo>
                    <a:cubicBezTo>
                      <a:pt x="54" y="52"/>
                      <a:pt x="54" y="52"/>
                      <a:pt x="54" y="52"/>
                    </a:cubicBezTo>
                    <a:cubicBezTo>
                      <a:pt x="30" y="28"/>
                      <a:pt x="30" y="28"/>
                      <a:pt x="30" y="28"/>
                    </a:cubicBezTo>
                    <a:cubicBezTo>
                      <a:pt x="2" y="56"/>
                      <a:pt x="2" y="56"/>
                      <a:pt x="2" y="56"/>
                    </a:cubicBezTo>
                    <a:cubicBezTo>
                      <a:pt x="0" y="58"/>
                      <a:pt x="0" y="61"/>
                      <a:pt x="2" y="63"/>
                    </a:cubicBezTo>
                    <a:cubicBezTo>
                      <a:pt x="3" y="64"/>
                      <a:pt x="6" y="64"/>
                      <a:pt x="8" y="63"/>
                    </a:cubicBezTo>
                    <a:cubicBezTo>
                      <a:pt x="30" y="41"/>
                      <a:pt x="30" y="41"/>
                      <a:pt x="30" y="41"/>
                    </a:cubicBezTo>
                    <a:cubicBezTo>
                      <a:pt x="54" y="65"/>
                      <a:pt x="54" y="65"/>
                      <a:pt x="54" y="65"/>
                    </a:cubicBezTo>
                    <a:cubicBezTo>
                      <a:pt x="102" y="17"/>
                      <a:pt x="102" y="17"/>
                      <a:pt x="102" y="17"/>
                    </a:cubicBezTo>
                    <a:cubicBezTo>
                      <a:pt x="102" y="22"/>
                      <a:pt x="102" y="22"/>
                      <a:pt x="102" y="22"/>
                    </a:cubicBezTo>
                    <a:cubicBezTo>
                      <a:pt x="102" y="25"/>
                      <a:pt x="103" y="27"/>
                      <a:pt x="106" y="27"/>
                    </a:cubicBezTo>
                    <a:cubicBezTo>
                      <a:pt x="106" y="27"/>
                      <a:pt x="106" y="27"/>
                      <a:pt x="106" y="27"/>
                    </a:cubicBezTo>
                    <a:cubicBezTo>
                      <a:pt x="109" y="27"/>
                      <a:pt x="110" y="25"/>
                      <a:pt x="111" y="23"/>
                    </a:cubicBezTo>
                    <a:cubicBezTo>
                      <a:pt x="113" y="0"/>
                      <a:pt x="113" y="0"/>
                      <a:pt x="113" y="0"/>
                    </a:cubicBezTo>
                    <a:lnTo>
                      <a:pt x="90" y="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59987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Line 422"/>
          <p:cNvSpPr>
            <a:spLocks noChangeShapeType="1"/>
          </p:cNvSpPr>
          <p:nvPr/>
        </p:nvSpPr>
        <p:spPr bwMode="auto">
          <a:xfrm flipV="1">
            <a:off x="766763" y="2201333"/>
            <a:ext cx="3390370" cy="6041"/>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423"/>
          <p:cNvSpPr>
            <a:spLocks noChangeShapeType="1"/>
          </p:cNvSpPr>
          <p:nvPr/>
        </p:nvSpPr>
        <p:spPr bwMode="auto">
          <a:xfrm>
            <a:off x="766763" y="4313966"/>
            <a:ext cx="215423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24"/>
          <p:cNvSpPr>
            <a:spLocks noChangeShapeType="1"/>
          </p:cNvSpPr>
          <p:nvPr/>
        </p:nvSpPr>
        <p:spPr bwMode="auto">
          <a:xfrm flipH="1">
            <a:off x="5016501" y="5497424"/>
            <a:ext cx="336073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25"/>
          <p:cNvSpPr>
            <a:spLocks noChangeShapeType="1"/>
          </p:cNvSpPr>
          <p:nvPr/>
        </p:nvSpPr>
        <p:spPr bwMode="auto">
          <a:xfrm flipH="1">
            <a:off x="6238876" y="3419768"/>
            <a:ext cx="2138363"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Circulation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21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9" y="2305799"/>
            <a:ext cx="1964178" cy="718145"/>
          </a:xfrm>
          <a:prstGeom prst="rect">
            <a:avLst/>
          </a:prstGeom>
          <a:noFill/>
        </p:spPr>
        <p:txBody>
          <a:bodyPr wrap="square" lIns="0" tIns="0" rIns="0" bIns="0" rtlCol="0">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8" name="TextBox 7"/>
          <p:cNvSpPr txBox="1">
            <a:spLocks/>
          </p:cNvSpPr>
          <p:nvPr/>
        </p:nvSpPr>
        <p:spPr>
          <a:xfrm>
            <a:off x="611189" y="1873996"/>
            <a:ext cx="1964178"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9" name="Line 23"/>
          <p:cNvSpPr>
            <a:spLocks noChangeShapeType="1"/>
          </p:cNvSpPr>
          <p:nvPr/>
        </p:nvSpPr>
        <p:spPr bwMode="auto">
          <a:xfrm flipH="1">
            <a:off x="621896" y="2207374"/>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611189" y="4412391"/>
            <a:ext cx="1964178" cy="718145"/>
          </a:xfrm>
          <a:prstGeom prst="rect">
            <a:avLst/>
          </a:prstGeom>
          <a:noFill/>
        </p:spPr>
        <p:txBody>
          <a:bodyPr wrap="square" lIns="0" tIns="0" rIns="0" bIns="0" rtlCol="0">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3" name="TextBox 12"/>
          <p:cNvSpPr txBox="1">
            <a:spLocks/>
          </p:cNvSpPr>
          <p:nvPr/>
        </p:nvSpPr>
        <p:spPr>
          <a:xfrm>
            <a:off x="611189" y="3980588"/>
            <a:ext cx="1964178"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4" name="Line 23"/>
          <p:cNvSpPr>
            <a:spLocks noChangeShapeType="1"/>
          </p:cNvSpPr>
          <p:nvPr/>
        </p:nvSpPr>
        <p:spPr bwMode="auto">
          <a:xfrm flipH="1">
            <a:off x="621896" y="4313966"/>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p:nvPr/>
        </p:nvSpPr>
        <p:spPr>
          <a:xfrm rot="10800000" flipV="1">
            <a:off x="6568635" y="2585837"/>
            <a:ext cx="1964178" cy="718145"/>
          </a:xfrm>
          <a:prstGeom prst="rect">
            <a:avLst/>
          </a:prstGeom>
          <a:noFill/>
        </p:spPr>
        <p:txBody>
          <a:bodyPr wrap="square" lIns="0" tIns="0" rIns="0" bIns="0" rtlCol="0" anchor="b">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7" name="TextBox 16"/>
          <p:cNvSpPr txBox="1">
            <a:spLocks/>
          </p:cNvSpPr>
          <p:nvPr/>
        </p:nvSpPr>
        <p:spPr>
          <a:xfrm rot="10800000" flipV="1">
            <a:off x="6568635" y="3506925"/>
            <a:ext cx="1964178"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8" name="Line 23"/>
          <p:cNvSpPr>
            <a:spLocks noChangeShapeType="1"/>
          </p:cNvSpPr>
          <p:nvPr/>
        </p:nvSpPr>
        <p:spPr bwMode="auto">
          <a:xfrm flipH="1" flipV="1">
            <a:off x="8351838" y="3419768"/>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rot="10800000" flipV="1">
            <a:off x="6568635" y="4663493"/>
            <a:ext cx="1964178" cy="718145"/>
          </a:xfrm>
          <a:prstGeom prst="rect">
            <a:avLst/>
          </a:prstGeom>
          <a:noFill/>
        </p:spPr>
        <p:txBody>
          <a:bodyPr wrap="square" lIns="0" tIns="0" rIns="0" bIns="0" rtlCol="0" anchor="b">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26" name="TextBox 25"/>
          <p:cNvSpPr txBox="1">
            <a:spLocks/>
          </p:cNvSpPr>
          <p:nvPr/>
        </p:nvSpPr>
        <p:spPr>
          <a:xfrm rot="10800000" flipV="1">
            <a:off x="6568635" y="5584581"/>
            <a:ext cx="1964178"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27" name="Line 23"/>
          <p:cNvSpPr>
            <a:spLocks noChangeShapeType="1"/>
          </p:cNvSpPr>
          <p:nvPr/>
        </p:nvSpPr>
        <p:spPr bwMode="auto">
          <a:xfrm flipH="1" flipV="1">
            <a:off x="8351838" y="5497424"/>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410"/>
          <p:cNvSpPr>
            <a:spLocks/>
          </p:cNvSpPr>
          <p:nvPr/>
        </p:nvSpPr>
        <p:spPr bwMode="auto">
          <a:xfrm>
            <a:off x="4886326" y="2987675"/>
            <a:ext cx="346075" cy="346075"/>
          </a:xfrm>
          <a:custGeom>
            <a:avLst/>
            <a:gdLst>
              <a:gd name="T0" fmla="*/ 23 w 109"/>
              <a:gd name="T1" fmla="*/ 0 h 109"/>
              <a:gd name="T2" fmla="*/ 89 w 109"/>
              <a:gd name="T3" fmla="*/ 66 h 109"/>
              <a:gd name="T4" fmla="*/ 100 w 109"/>
              <a:gd name="T5" fmla="*/ 54 h 109"/>
              <a:gd name="T6" fmla="*/ 104 w 109"/>
              <a:gd name="T7" fmla="*/ 53 h 109"/>
              <a:gd name="T8" fmla="*/ 106 w 109"/>
              <a:gd name="T9" fmla="*/ 56 h 109"/>
              <a:gd name="T10" fmla="*/ 109 w 109"/>
              <a:gd name="T11" fmla="*/ 109 h 109"/>
              <a:gd name="T12" fmla="*/ 57 w 109"/>
              <a:gd name="T13" fmla="*/ 106 h 109"/>
              <a:gd name="T14" fmla="*/ 54 w 109"/>
              <a:gd name="T15" fmla="*/ 103 h 109"/>
              <a:gd name="T16" fmla="*/ 55 w 109"/>
              <a:gd name="T17" fmla="*/ 100 h 109"/>
              <a:gd name="T18" fmla="*/ 66 w 109"/>
              <a:gd name="T19" fmla="*/ 88 h 109"/>
              <a:gd name="T20" fmla="*/ 0 w 109"/>
              <a:gd name="T21" fmla="*/ 23 h 109"/>
              <a:gd name="T22" fmla="*/ 23 w 10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9">
                <a:moveTo>
                  <a:pt x="23" y="0"/>
                </a:moveTo>
                <a:cubicBezTo>
                  <a:pt x="89" y="66"/>
                  <a:pt x="89" y="66"/>
                  <a:pt x="89" y="66"/>
                </a:cubicBezTo>
                <a:cubicBezTo>
                  <a:pt x="100" y="54"/>
                  <a:pt x="100" y="54"/>
                  <a:pt x="100" y="54"/>
                </a:cubicBezTo>
                <a:cubicBezTo>
                  <a:pt x="101" y="53"/>
                  <a:pt x="102" y="53"/>
                  <a:pt x="104" y="53"/>
                </a:cubicBezTo>
                <a:cubicBezTo>
                  <a:pt x="105" y="54"/>
                  <a:pt x="106" y="55"/>
                  <a:pt x="106" y="56"/>
                </a:cubicBezTo>
                <a:cubicBezTo>
                  <a:pt x="109" y="109"/>
                  <a:pt x="109" y="109"/>
                  <a:pt x="109" y="109"/>
                </a:cubicBezTo>
                <a:cubicBezTo>
                  <a:pt x="57" y="106"/>
                  <a:pt x="57" y="106"/>
                  <a:pt x="57" y="106"/>
                </a:cubicBezTo>
                <a:cubicBezTo>
                  <a:pt x="55" y="105"/>
                  <a:pt x="54" y="105"/>
                  <a:pt x="54" y="103"/>
                </a:cubicBezTo>
                <a:cubicBezTo>
                  <a:pt x="53" y="102"/>
                  <a:pt x="54" y="101"/>
                  <a:pt x="55" y="100"/>
                </a:cubicBezTo>
                <a:cubicBezTo>
                  <a:pt x="66" y="88"/>
                  <a:pt x="66" y="88"/>
                  <a:pt x="66" y="88"/>
                </a:cubicBezTo>
                <a:cubicBezTo>
                  <a:pt x="0" y="23"/>
                  <a:pt x="0" y="23"/>
                  <a:pt x="0" y="23"/>
                </a:cubicBezTo>
                <a:lnTo>
                  <a:pt x="2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1"/>
          <p:cNvSpPr>
            <a:spLocks/>
          </p:cNvSpPr>
          <p:nvPr/>
        </p:nvSpPr>
        <p:spPr bwMode="auto">
          <a:xfrm>
            <a:off x="4886326" y="2987675"/>
            <a:ext cx="130175" cy="130175"/>
          </a:xfrm>
          <a:custGeom>
            <a:avLst/>
            <a:gdLst>
              <a:gd name="T0" fmla="*/ 23 w 41"/>
              <a:gd name="T1" fmla="*/ 0 h 41"/>
              <a:gd name="T2" fmla="*/ 41 w 41"/>
              <a:gd name="T3" fmla="*/ 18 h 41"/>
              <a:gd name="T4" fmla="*/ 26 w 41"/>
              <a:gd name="T5" fmla="*/ 26 h 41"/>
              <a:gd name="T6" fmla="*/ 18 w 41"/>
              <a:gd name="T7" fmla="*/ 41 h 41"/>
              <a:gd name="T8" fmla="*/ 0 w 41"/>
              <a:gd name="T9" fmla="*/ 23 h 41"/>
              <a:gd name="T10" fmla="*/ 23 w 41"/>
              <a:gd name="T11" fmla="*/ 0 h 41"/>
            </a:gdLst>
            <a:ahLst/>
            <a:cxnLst>
              <a:cxn ang="0">
                <a:pos x="T0" y="T1"/>
              </a:cxn>
              <a:cxn ang="0">
                <a:pos x="T2" y="T3"/>
              </a:cxn>
              <a:cxn ang="0">
                <a:pos x="T4" y="T5"/>
              </a:cxn>
              <a:cxn ang="0">
                <a:pos x="T6" y="T7"/>
              </a:cxn>
              <a:cxn ang="0">
                <a:pos x="T8" y="T9"/>
              </a:cxn>
              <a:cxn ang="0">
                <a:pos x="T10" y="T11"/>
              </a:cxn>
            </a:cxnLst>
            <a:rect l="0" t="0" r="r" b="b"/>
            <a:pathLst>
              <a:path w="41" h="41">
                <a:moveTo>
                  <a:pt x="23" y="0"/>
                </a:moveTo>
                <a:cubicBezTo>
                  <a:pt x="41" y="18"/>
                  <a:pt x="41" y="18"/>
                  <a:pt x="41" y="18"/>
                </a:cubicBezTo>
                <a:cubicBezTo>
                  <a:pt x="36" y="19"/>
                  <a:pt x="30" y="21"/>
                  <a:pt x="26" y="26"/>
                </a:cubicBezTo>
                <a:cubicBezTo>
                  <a:pt x="22" y="30"/>
                  <a:pt x="19" y="35"/>
                  <a:pt x="18" y="41"/>
                </a:cubicBezTo>
                <a:cubicBezTo>
                  <a:pt x="0" y="23"/>
                  <a:pt x="0" y="23"/>
                  <a:pt x="0" y="23"/>
                </a:cubicBezTo>
                <a:lnTo>
                  <a:pt x="23"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13"/>
          <p:cNvSpPr>
            <a:spLocks/>
          </p:cNvSpPr>
          <p:nvPr/>
        </p:nvSpPr>
        <p:spPr bwMode="auto">
          <a:xfrm>
            <a:off x="3695701" y="3200400"/>
            <a:ext cx="346075" cy="349250"/>
          </a:xfrm>
          <a:custGeom>
            <a:avLst/>
            <a:gdLst>
              <a:gd name="T0" fmla="*/ 0 w 109"/>
              <a:gd name="T1" fmla="*/ 87 h 110"/>
              <a:gd name="T2" fmla="*/ 66 w 109"/>
              <a:gd name="T3" fmla="*/ 21 h 110"/>
              <a:gd name="T4" fmla="*/ 54 w 109"/>
              <a:gd name="T5" fmla="*/ 10 h 110"/>
              <a:gd name="T6" fmla="*/ 54 w 109"/>
              <a:gd name="T7" fmla="*/ 6 h 110"/>
              <a:gd name="T8" fmla="*/ 57 w 109"/>
              <a:gd name="T9" fmla="*/ 4 h 110"/>
              <a:gd name="T10" fmla="*/ 109 w 109"/>
              <a:gd name="T11" fmla="*/ 0 h 110"/>
              <a:gd name="T12" fmla="*/ 106 w 109"/>
              <a:gd name="T13" fmla="*/ 53 h 110"/>
              <a:gd name="T14" fmla="*/ 103 w 109"/>
              <a:gd name="T15" fmla="*/ 56 h 110"/>
              <a:gd name="T16" fmla="*/ 100 w 109"/>
              <a:gd name="T17" fmla="*/ 55 h 110"/>
              <a:gd name="T18" fmla="*/ 88 w 109"/>
              <a:gd name="T19" fmla="*/ 44 h 110"/>
              <a:gd name="T20" fmla="*/ 23 w 109"/>
              <a:gd name="T21" fmla="*/ 110 h 110"/>
              <a:gd name="T22" fmla="*/ 0 w 109"/>
              <a:gd name="T23" fmla="*/ 8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10">
                <a:moveTo>
                  <a:pt x="0" y="87"/>
                </a:moveTo>
                <a:cubicBezTo>
                  <a:pt x="66" y="21"/>
                  <a:pt x="66" y="21"/>
                  <a:pt x="66" y="21"/>
                </a:cubicBezTo>
                <a:cubicBezTo>
                  <a:pt x="54" y="10"/>
                  <a:pt x="54" y="10"/>
                  <a:pt x="54" y="10"/>
                </a:cubicBezTo>
                <a:cubicBezTo>
                  <a:pt x="53" y="9"/>
                  <a:pt x="53" y="7"/>
                  <a:pt x="54" y="6"/>
                </a:cubicBezTo>
                <a:cubicBezTo>
                  <a:pt x="54" y="5"/>
                  <a:pt x="55" y="4"/>
                  <a:pt x="57" y="4"/>
                </a:cubicBezTo>
                <a:cubicBezTo>
                  <a:pt x="109" y="0"/>
                  <a:pt x="109" y="0"/>
                  <a:pt x="109" y="0"/>
                </a:cubicBezTo>
                <a:cubicBezTo>
                  <a:pt x="106" y="53"/>
                  <a:pt x="106" y="53"/>
                  <a:pt x="106" y="53"/>
                </a:cubicBezTo>
                <a:cubicBezTo>
                  <a:pt x="106" y="54"/>
                  <a:pt x="105" y="56"/>
                  <a:pt x="103" y="56"/>
                </a:cubicBezTo>
                <a:cubicBezTo>
                  <a:pt x="102" y="57"/>
                  <a:pt x="101" y="56"/>
                  <a:pt x="100" y="55"/>
                </a:cubicBezTo>
                <a:cubicBezTo>
                  <a:pt x="88" y="44"/>
                  <a:pt x="88" y="44"/>
                  <a:pt x="88" y="44"/>
                </a:cubicBezTo>
                <a:cubicBezTo>
                  <a:pt x="23" y="110"/>
                  <a:pt x="23" y="110"/>
                  <a:pt x="23" y="110"/>
                </a:cubicBezTo>
                <a:lnTo>
                  <a:pt x="0" y="8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14"/>
          <p:cNvSpPr>
            <a:spLocks/>
          </p:cNvSpPr>
          <p:nvPr/>
        </p:nvSpPr>
        <p:spPr bwMode="auto">
          <a:xfrm>
            <a:off x="3695701" y="3419475"/>
            <a:ext cx="130175" cy="130175"/>
          </a:xfrm>
          <a:custGeom>
            <a:avLst/>
            <a:gdLst>
              <a:gd name="T0" fmla="*/ 0 w 41"/>
              <a:gd name="T1" fmla="*/ 18 h 41"/>
              <a:gd name="T2" fmla="*/ 18 w 41"/>
              <a:gd name="T3" fmla="*/ 0 h 41"/>
              <a:gd name="T4" fmla="*/ 26 w 41"/>
              <a:gd name="T5" fmla="*/ 15 h 41"/>
              <a:gd name="T6" fmla="*/ 41 w 41"/>
              <a:gd name="T7" fmla="*/ 23 h 41"/>
              <a:gd name="T8" fmla="*/ 23 w 41"/>
              <a:gd name="T9" fmla="*/ 41 h 41"/>
              <a:gd name="T10" fmla="*/ 0 w 41"/>
              <a:gd name="T11" fmla="*/ 18 h 41"/>
            </a:gdLst>
            <a:ahLst/>
            <a:cxnLst>
              <a:cxn ang="0">
                <a:pos x="T0" y="T1"/>
              </a:cxn>
              <a:cxn ang="0">
                <a:pos x="T2" y="T3"/>
              </a:cxn>
              <a:cxn ang="0">
                <a:pos x="T4" y="T5"/>
              </a:cxn>
              <a:cxn ang="0">
                <a:pos x="T6" y="T7"/>
              </a:cxn>
              <a:cxn ang="0">
                <a:pos x="T8" y="T9"/>
              </a:cxn>
              <a:cxn ang="0">
                <a:pos x="T10" y="T11"/>
              </a:cxn>
            </a:cxnLst>
            <a:rect l="0" t="0" r="r" b="b"/>
            <a:pathLst>
              <a:path w="41" h="41">
                <a:moveTo>
                  <a:pt x="0" y="18"/>
                </a:moveTo>
                <a:cubicBezTo>
                  <a:pt x="18" y="0"/>
                  <a:pt x="18" y="0"/>
                  <a:pt x="18" y="0"/>
                </a:cubicBezTo>
                <a:cubicBezTo>
                  <a:pt x="19" y="5"/>
                  <a:pt x="21" y="11"/>
                  <a:pt x="26" y="15"/>
                </a:cubicBezTo>
                <a:cubicBezTo>
                  <a:pt x="30" y="19"/>
                  <a:pt x="35" y="22"/>
                  <a:pt x="41" y="23"/>
                </a:cubicBezTo>
                <a:cubicBezTo>
                  <a:pt x="23" y="41"/>
                  <a:pt x="23" y="41"/>
                  <a:pt x="23" y="41"/>
                </a:cubicBezTo>
                <a:lnTo>
                  <a:pt x="0" y="18"/>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15"/>
          <p:cNvSpPr>
            <a:spLocks/>
          </p:cNvSpPr>
          <p:nvPr/>
        </p:nvSpPr>
        <p:spPr bwMode="auto">
          <a:xfrm>
            <a:off x="2555876" y="3067050"/>
            <a:ext cx="1651000" cy="1622425"/>
          </a:xfrm>
          <a:custGeom>
            <a:avLst/>
            <a:gdLst>
              <a:gd name="T0" fmla="*/ 385 w 520"/>
              <a:gd name="T1" fmla="*/ 87 h 511"/>
              <a:gd name="T2" fmla="*/ 324 w 520"/>
              <a:gd name="T3" fmla="*/ 26 h 511"/>
              <a:gd name="T4" fmla="*/ 260 w 520"/>
              <a:gd name="T5" fmla="*/ 0 h 511"/>
              <a:gd name="T6" fmla="*/ 196 w 520"/>
              <a:gd name="T7" fmla="*/ 26 h 511"/>
              <a:gd name="T8" fmla="*/ 35 w 520"/>
              <a:gd name="T9" fmla="*/ 187 h 511"/>
              <a:gd name="T10" fmla="*/ 35 w 520"/>
              <a:gd name="T11" fmla="*/ 315 h 511"/>
              <a:gd name="T12" fmla="*/ 196 w 520"/>
              <a:gd name="T13" fmla="*/ 475 h 511"/>
              <a:gd name="T14" fmla="*/ 324 w 520"/>
              <a:gd name="T15" fmla="*/ 475 h 511"/>
              <a:gd name="T16" fmla="*/ 484 w 520"/>
              <a:gd name="T17" fmla="*/ 315 h 511"/>
              <a:gd name="T18" fmla="*/ 484 w 520"/>
              <a:gd name="T19" fmla="*/ 187 h 511"/>
              <a:gd name="T20" fmla="*/ 423 w 520"/>
              <a:gd name="T21" fmla="*/ 126 h 511"/>
              <a:gd name="T22" fmla="*/ 411 w 520"/>
              <a:gd name="T23" fmla="*/ 139 h 511"/>
              <a:gd name="T24" fmla="*/ 372 w 520"/>
              <a:gd name="T25" fmla="*/ 139 h 511"/>
              <a:gd name="T26" fmla="*/ 372 w 520"/>
              <a:gd name="T27" fmla="*/ 100 h 511"/>
              <a:gd name="T28" fmla="*/ 385 w 520"/>
              <a:gd name="T29" fmla="*/ 8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511">
                <a:moveTo>
                  <a:pt x="385" y="87"/>
                </a:moveTo>
                <a:cubicBezTo>
                  <a:pt x="324" y="26"/>
                  <a:pt x="324" y="26"/>
                  <a:pt x="324" y="26"/>
                </a:cubicBezTo>
                <a:cubicBezTo>
                  <a:pt x="307" y="9"/>
                  <a:pt x="284" y="0"/>
                  <a:pt x="260" y="0"/>
                </a:cubicBezTo>
                <a:cubicBezTo>
                  <a:pt x="236" y="0"/>
                  <a:pt x="213" y="9"/>
                  <a:pt x="196" y="26"/>
                </a:cubicBezTo>
                <a:cubicBezTo>
                  <a:pt x="35" y="187"/>
                  <a:pt x="35" y="187"/>
                  <a:pt x="35" y="187"/>
                </a:cubicBezTo>
                <a:cubicBezTo>
                  <a:pt x="0" y="222"/>
                  <a:pt x="0" y="280"/>
                  <a:pt x="35" y="315"/>
                </a:cubicBezTo>
                <a:cubicBezTo>
                  <a:pt x="196" y="475"/>
                  <a:pt x="196" y="475"/>
                  <a:pt x="196" y="475"/>
                </a:cubicBezTo>
                <a:cubicBezTo>
                  <a:pt x="231" y="511"/>
                  <a:pt x="288" y="511"/>
                  <a:pt x="324" y="475"/>
                </a:cubicBezTo>
                <a:cubicBezTo>
                  <a:pt x="484" y="315"/>
                  <a:pt x="484" y="315"/>
                  <a:pt x="484" y="315"/>
                </a:cubicBezTo>
                <a:cubicBezTo>
                  <a:pt x="520" y="280"/>
                  <a:pt x="520" y="222"/>
                  <a:pt x="484" y="187"/>
                </a:cubicBezTo>
                <a:cubicBezTo>
                  <a:pt x="423" y="126"/>
                  <a:pt x="423" y="126"/>
                  <a:pt x="423" y="126"/>
                </a:cubicBezTo>
                <a:cubicBezTo>
                  <a:pt x="411" y="139"/>
                  <a:pt x="411" y="139"/>
                  <a:pt x="411" y="139"/>
                </a:cubicBezTo>
                <a:cubicBezTo>
                  <a:pt x="400" y="149"/>
                  <a:pt x="383" y="149"/>
                  <a:pt x="372" y="139"/>
                </a:cubicBezTo>
                <a:cubicBezTo>
                  <a:pt x="361" y="128"/>
                  <a:pt x="361" y="111"/>
                  <a:pt x="372" y="100"/>
                </a:cubicBezTo>
                <a:lnTo>
                  <a:pt x="385" y="8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16"/>
          <p:cNvSpPr>
            <a:spLocks/>
          </p:cNvSpPr>
          <p:nvPr/>
        </p:nvSpPr>
        <p:spPr bwMode="auto">
          <a:xfrm>
            <a:off x="3911601" y="4394200"/>
            <a:ext cx="346075" cy="346075"/>
          </a:xfrm>
          <a:custGeom>
            <a:avLst/>
            <a:gdLst>
              <a:gd name="T0" fmla="*/ 86 w 109"/>
              <a:gd name="T1" fmla="*/ 109 h 109"/>
              <a:gd name="T2" fmla="*/ 20 w 109"/>
              <a:gd name="T3" fmla="*/ 43 h 109"/>
              <a:gd name="T4" fmla="*/ 9 w 109"/>
              <a:gd name="T5" fmla="*/ 55 h 109"/>
              <a:gd name="T6" fmla="*/ 5 w 109"/>
              <a:gd name="T7" fmla="*/ 55 h 109"/>
              <a:gd name="T8" fmla="*/ 3 w 109"/>
              <a:gd name="T9" fmla="*/ 52 h 109"/>
              <a:gd name="T10" fmla="*/ 0 w 109"/>
              <a:gd name="T11" fmla="*/ 0 h 109"/>
              <a:gd name="T12" fmla="*/ 52 w 109"/>
              <a:gd name="T13" fmla="*/ 3 h 109"/>
              <a:gd name="T14" fmla="*/ 55 w 109"/>
              <a:gd name="T15" fmla="*/ 5 h 109"/>
              <a:gd name="T16" fmla="*/ 54 w 109"/>
              <a:gd name="T17" fmla="*/ 9 h 109"/>
              <a:gd name="T18" fmla="*/ 43 w 109"/>
              <a:gd name="T19" fmla="*/ 20 h 109"/>
              <a:gd name="T20" fmla="*/ 109 w 109"/>
              <a:gd name="T21" fmla="*/ 86 h 109"/>
              <a:gd name="T22" fmla="*/ 86 w 109"/>
              <a:gd name="T2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9">
                <a:moveTo>
                  <a:pt x="86" y="109"/>
                </a:moveTo>
                <a:cubicBezTo>
                  <a:pt x="20" y="43"/>
                  <a:pt x="20" y="43"/>
                  <a:pt x="20" y="43"/>
                </a:cubicBezTo>
                <a:cubicBezTo>
                  <a:pt x="9" y="55"/>
                  <a:pt x="9" y="55"/>
                  <a:pt x="9" y="55"/>
                </a:cubicBezTo>
                <a:cubicBezTo>
                  <a:pt x="8" y="55"/>
                  <a:pt x="7" y="56"/>
                  <a:pt x="5" y="55"/>
                </a:cubicBezTo>
                <a:cubicBezTo>
                  <a:pt x="4" y="55"/>
                  <a:pt x="3" y="54"/>
                  <a:pt x="3" y="52"/>
                </a:cubicBezTo>
                <a:cubicBezTo>
                  <a:pt x="0" y="0"/>
                  <a:pt x="0" y="0"/>
                  <a:pt x="0" y="0"/>
                </a:cubicBezTo>
                <a:cubicBezTo>
                  <a:pt x="52" y="3"/>
                  <a:pt x="52" y="3"/>
                  <a:pt x="52" y="3"/>
                </a:cubicBezTo>
                <a:cubicBezTo>
                  <a:pt x="54" y="3"/>
                  <a:pt x="55" y="4"/>
                  <a:pt x="55" y="5"/>
                </a:cubicBezTo>
                <a:cubicBezTo>
                  <a:pt x="56" y="7"/>
                  <a:pt x="55" y="8"/>
                  <a:pt x="54" y="9"/>
                </a:cubicBezTo>
                <a:cubicBezTo>
                  <a:pt x="43" y="20"/>
                  <a:pt x="43" y="20"/>
                  <a:pt x="43" y="20"/>
                </a:cubicBezTo>
                <a:cubicBezTo>
                  <a:pt x="109" y="86"/>
                  <a:pt x="109" y="86"/>
                  <a:pt x="109" y="86"/>
                </a:cubicBezTo>
                <a:lnTo>
                  <a:pt x="86" y="1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17"/>
          <p:cNvSpPr>
            <a:spLocks/>
          </p:cNvSpPr>
          <p:nvPr/>
        </p:nvSpPr>
        <p:spPr bwMode="auto">
          <a:xfrm>
            <a:off x="4127501" y="4610100"/>
            <a:ext cx="130175" cy="130175"/>
          </a:xfrm>
          <a:custGeom>
            <a:avLst/>
            <a:gdLst>
              <a:gd name="T0" fmla="*/ 18 w 41"/>
              <a:gd name="T1" fmla="*/ 41 h 41"/>
              <a:gd name="T2" fmla="*/ 0 w 41"/>
              <a:gd name="T3" fmla="*/ 23 h 41"/>
              <a:gd name="T4" fmla="*/ 15 w 41"/>
              <a:gd name="T5" fmla="*/ 15 h 41"/>
              <a:gd name="T6" fmla="*/ 23 w 41"/>
              <a:gd name="T7" fmla="*/ 0 h 41"/>
              <a:gd name="T8" fmla="*/ 41 w 41"/>
              <a:gd name="T9" fmla="*/ 18 h 41"/>
              <a:gd name="T10" fmla="*/ 18 w 41"/>
              <a:gd name="T11" fmla="*/ 41 h 41"/>
            </a:gdLst>
            <a:ahLst/>
            <a:cxnLst>
              <a:cxn ang="0">
                <a:pos x="T0" y="T1"/>
              </a:cxn>
              <a:cxn ang="0">
                <a:pos x="T2" y="T3"/>
              </a:cxn>
              <a:cxn ang="0">
                <a:pos x="T4" y="T5"/>
              </a:cxn>
              <a:cxn ang="0">
                <a:pos x="T6" y="T7"/>
              </a:cxn>
              <a:cxn ang="0">
                <a:pos x="T8" y="T9"/>
              </a:cxn>
              <a:cxn ang="0">
                <a:pos x="T10" y="T11"/>
              </a:cxn>
            </a:cxnLst>
            <a:rect l="0" t="0" r="r" b="b"/>
            <a:pathLst>
              <a:path w="41" h="41">
                <a:moveTo>
                  <a:pt x="18" y="41"/>
                </a:moveTo>
                <a:cubicBezTo>
                  <a:pt x="0" y="23"/>
                  <a:pt x="0" y="23"/>
                  <a:pt x="0" y="23"/>
                </a:cubicBezTo>
                <a:cubicBezTo>
                  <a:pt x="5" y="22"/>
                  <a:pt x="11" y="20"/>
                  <a:pt x="15" y="15"/>
                </a:cubicBezTo>
                <a:cubicBezTo>
                  <a:pt x="19" y="11"/>
                  <a:pt x="22" y="6"/>
                  <a:pt x="23" y="0"/>
                </a:cubicBezTo>
                <a:cubicBezTo>
                  <a:pt x="41" y="18"/>
                  <a:pt x="41" y="18"/>
                  <a:pt x="41" y="18"/>
                </a:cubicBezTo>
                <a:lnTo>
                  <a:pt x="18" y="41"/>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18"/>
          <p:cNvSpPr>
            <a:spLocks/>
          </p:cNvSpPr>
          <p:nvPr/>
        </p:nvSpPr>
        <p:spPr bwMode="auto">
          <a:xfrm>
            <a:off x="3775076" y="4229100"/>
            <a:ext cx="1622425" cy="1651000"/>
          </a:xfrm>
          <a:custGeom>
            <a:avLst/>
            <a:gdLst>
              <a:gd name="T0" fmla="*/ 87 w 511"/>
              <a:gd name="T1" fmla="*/ 135 h 520"/>
              <a:gd name="T2" fmla="*/ 26 w 511"/>
              <a:gd name="T3" fmla="*/ 196 h 520"/>
              <a:gd name="T4" fmla="*/ 0 w 511"/>
              <a:gd name="T5" fmla="*/ 260 h 520"/>
              <a:gd name="T6" fmla="*/ 26 w 511"/>
              <a:gd name="T7" fmla="*/ 324 h 520"/>
              <a:gd name="T8" fmla="*/ 187 w 511"/>
              <a:gd name="T9" fmla="*/ 485 h 520"/>
              <a:gd name="T10" fmla="*/ 315 w 511"/>
              <a:gd name="T11" fmla="*/ 485 h 520"/>
              <a:gd name="T12" fmla="*/ 475 w 511"/>
              <a:gd name="T13" fmla="*/ 324 h 520"/>
              <a:gd name="T14" fmla="*/ 475 w 511"/>
              <a:gd name="T15" fmla="*/ 196 h 520"/>
              <a:gd name="T16" fmla="*/ 315 w 511"/>
              <a:gd name="T17" fmla="*/ 36 h 520"/>
              <a:gd name="T18" fmla="*/ 187 w 511"/>
              <a:gd name="T19" fmla="*/ 36 h 520"/>
              <a:gd name="T20" fmla="*/ 126 w 511"/>
              <a:gd name="T21" fmla="*/ 96 h 520"/>
              <a:gd name="T22" fmla="*/ 139 w 511"/>
              <a:gd name="T23" fmla="*/ 109 h 520"/>
              <a:gd name="T24" fmla="*/ 139 w 511"/>
              <a:gd name="T25" fmla="*/ 148 h 520"/>
              <a:gd name="T26" fmla="*/ 100 w 511"/>
              <a:gd name="T27" fmla="*/ 148 h 520"/>
              <a:gd name="T28" fmla="*/ 87 w 511"/>
              <a:gd name="T29" fmla="*/ 135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1" h="520">
                <a:moveTo>
                  <a:pt x="87" y="135"/>
                </a:moveTo>
                <a:cubicBezTo>
                  <a:pt x="26" y="196"/>
                  <a:pt x="26" y="196"/>
                  <a:pt x="26" y="196"/>
                </a:cubicBezTo>
                <a:cubicBezTo>
                  <a:pt x="9" y="213"/>
                  <a:pt x="0" y="236"/>
                  <a:pt x="0" y="260"/>
                </a:cubicBezTo>
                <a:cubicBezTo>
                  <a:pt x="0" y="284"/>
                  <a:pt x="9" y="307"/>
                  <a:pt x="26" y="324"/>
                </a:cubicBezTo>
                <a:cubicBezTo>
                  <a:pt x="187" y="485"/>
                  <a:pt x="187" y="485"/>
                  <a:pt x="187" y="485"/>
                </a:cubicBezTo>
                <a:cubicBezTo>
                  <a:pt x="222" y="520"/>
                  <a:pt x="280" y="520"/>
                  <a:pt x="315" y="485"/>
                </a:cubicBezTo>
                <a:cubicBezTo>
                  <a:pt x="475" y="324"/>
                  <a:pt x="475" y="324"/>
                  <a:pt x="475" y="324"/>
                </a:cubicBezTo>
                <a:cubicBezTo>
                  <a:pt x="511" y="289"/>
                  <a:pt x="511" y="231"/>
                  <a:pt x="475" y="196"/>
                </a:cubicBezTo>
                <a:cubicBezTo>
                  <a:pt x="315" y="36"/>
                  <a:pt x="315" y="36"/>
                  <a:pt x="315" y="36"/>
                </a:cubicBezTo>
                <a:cubicBezTo>
                  <a:pt x="280" y="0"/>
                  <a:pt x="222" y="0"/>
                  <a:pt x="187" y="36"/>
                </a:cubicBezTo>
                <a:cubicBezTo>
                  <a:pt x="126" y="96"/>
                  <a:pt x="126" y="96"/>
                  <a:pt x="126" y="96"/>
                </a:cubicBezTo>
                <a:cubicBezTo>
                  <a:pt x="139" y="109"/>
                  <a:pt x="139" y="109"/>
                  <a:pt x="139" y="109"/>
                </a:cubicBezTo>
                <a:cubicBezTo>
                  <a:pt x="149" y="120"/>
                  <a:pt x="149" y="137"/>
                  <a:pt x="139" y="148"/>
                </a:cubicBezTo>
                <a:cubicBezTo>
                  <a:pt x="128" y="159"/>
                  <a:pt x="111" y="159"/>
                  <a:pt x="100" y="148"/>
                </a:cubicBezTo>
                <a:lnTo>
                  <a:pt x="87" y="13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19"/>
          <p:cNvSpPr>
            <a:spLocks/>
          </p:cNvSpPr>
          <p:nvPr/>
        </p:nvSpPr>
        <p:spPr bwMode="auto">
          <a:xfrm>
            <a:off x="5102226" y="4178300"/>
            <a:ext cx="346075" cy="346075"/>
          </a:xfrm>
          <a:custGeom>
            <a:avLst/>
            <a:gdLst>
              <a:gd name="T0" fmla="*/ 109 w 109"/>
              <a:gd name="T1" fmla="*/ 23 h 109"/>
              <a:gd name="T2" fmla="*/ 43 w 109"/>
              <a:gd name="T3" fmla="*/ 89 h 109"/>
              <a:gd name="T4" fmla="*/ 55 w 109"/>
              <a:gd name="T5" fmla="*/ 100 h 109"/>
              <a:gd name="T6" fmla="*/ 55 w 109"/>
              <a:gd name="T7" fmla="*/ 104 h 109"/>
              <a:gd name="T8" fmla="*/ 52 w 109"/>
              <a:gd name="T9" fmla="*/ 106 h 109"/>
              <a:gd name="T10" fmla="*/ 0 w 109"/>
              <a:gd name="T11" fmla="*/ 109 h 109"/>
              <a:gd name="T12" fmla="*/ 3 w 109"/>
              <a:gd name="T13" fmla="*/ 57 h 109"/>
              <a:gd name="T14" fmla="*/ 6 w 109"/>
              <a:gd name="T15" fmla="*/ 54 h 109"/>
              <a:gd name="T16" fmla="*/ 9 w 109"/>
              <a:gd name="T17" fmla="*/ 55 h 109"/>
              <a:gd name="T18" fmla="*/ 21 w 109"/>
              <a:gd name="T19" fmla="*/ 66 h 109"/>
              <a:gd name="T20" fmla="*/ 86 w 109"/>
              <a:gd name="T21" fmla="*/ 0 h 109"/>
              <a:gd name="T22" fmla="*/ 109 w 109"/>
              <a:gd name="T23"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9">
                <a:moveTo>
                  <a:pt x="109" y="23"/>
                </a:moveTo>
                <a:cubicBezTo>
                  <a:pt x="43" y="89"/>
                  <a:pt x="43" y="89"/>
                  <a:pt x="43" y="89"/>
                </a:cubicBezTo>
                <a:cubicBezTo>
                  <a:pt x="55" y="100"/>
                  <a:pt x="55" y="100"/>
                  <a:pt x="55" y="100"/>
                </a:cubicBezTo>
                <a:cubicBezTo>
                  <a:pt x="56" y="101"/>
                  <a:pt x="56" y="102"/>
                  <a:pt x="55" y="104"/>
                </a:cubicBezTo>
                <a:cubicBezTo>
                  <a:pt x="55" y="105"/>
                  <a:pt x="54" y="106"/>
                  <a:pt x="52" y="106"/>
                </a:cubicBezTo>
                <a:cubicBezTo>
                  <a:pt x="0" y="109"/>
                  <a:pt x="0" y="109"/>
                  <a:pt x="0" y="109"/>
                </a:cubicBezTo>
                <a:cubicBezTo>
                  <a:pt x="3" y="57"/>
                  <a:pt x="3" y="57"/>
                  <a:pt x="3" y="57"/>
                </a:cubicBezTo>
                <a:cubicBezTo>
                  <a:pt x="3" y="55"/>
                  <a:pt x="4" y="54"/>
                  <a:pt x="6" y="54"/>
                </a:cubicBezTo>
                <a:cubicBezTo>
                  <a:pt x="7" y="53"/>
                  <a:pt x="8" y="54"/>
                  <a:pt x="9" y="55"/>
                </a:cubicBezTo>
                <a:cubicBezTo>
                  <a:pt x="21" y="66"/>
                  <a:pt x="21" y="66"/>
                  <a:pt x="21" y="66"/>
                </a:cubicBezTo>
                <a:cubicBezTo>
                  <a:pt x="86" y="0"/>
                  <a:pt x="86" y="0"/>
                  <a:pt x="86" y="0"/>
                </a:cubicBezTo>
                <a:lnTo>
                  <a:pt x="109" y="2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20"/>
          <p:cNvSpPr>
            <a:spLocks/>
          </p:cNvSpPr>
          <p:nvPr/>
        </p:nvSpPr>
        <p:spPr bwMode="auto">
          <a:xfrm>
            <a:off x="5318126" y="4178300"/>
            <a:ext cx="130175" cy="130175"/>
          </a:xfrm>
          <a:custGeom>
            <a:avLst/>
            <a:gdLst>
              <a:gd name="T0" fmla="*/ 41 w 41"/>
              <a:gd name="T1" fmla="*/ 23 h 41"/>
              <a:gd name="T2" fmla="*/ 23 w 41"/>
              <a:gd name="T3" fmla="*/ 41 h 41"/>
              <a:gd name="T4" fmla="*/ 15 w 41"/>
              <a:gd name="T5" fmla="*/ 26 h 41"/>
              <a:gd name="T6" fmla="*/ 0 w 41"/>
              <a:gd name="T7" fmla="*/ 18 h 41"/>
              <a:gd name="T8" fmla="*/ 18 w 41"/>
              <a:gd name="T9" fmla="*/ 0 h 41"/>
              <a:gd name="T10" fmla="*/ 41 w 41"/>
              <a:gd name="T11" fmla="*/ 23 h 41"/>
            </a:gdLst>
            <a:ahLst/>
            <a:cxnLst>
              <a:cxn ang="0">
                <a:pos x="T0" y="T1"/>
              </a:cxn>
              <a:cxn ang="0">
                <a:pos x="T2" y="T3"/>
              </a:cxn>
              <a:cxn ang="0">
                <a:pos x="T4" y="T5"/>
              </a:cxn>
              <a:cxn ang="0">
                <a:pos x="T6" y="T7"/>
              </a:cxn>
              <a:cxn ang="0">
                <a:pos x="T8" y="T9"/>
              </a:cxn>
              <a:cxn ang="0">
                <a:pos x="T10" y="T11"/>
              </a:cxn>
            </a:cxnLst>
            <a:rect l="0" t="0" r="r" b="b"/>
            <a:pathLst>
              <a:path w="41" h="41">
                <a:moveTo>
                  <a:pt x="41" y="23"/>
                </a:moveTo>
                <a:cubicBezTo>
                  <a:pt x="23" y="41"/>
                  <a:pt x="23" y="41"/>
                  <a:pt x="23" y="41"/>
                </a:cubicBezTo>
                <a:cubicBezTo>
                  <a:pt x="22" y="35"/>
                  <a:pt x="20" y="30"/>
                  <a:pt x="15" y="26"/>
                </a:cubicBezTo>
                <a:cubicBezTo>
                  <a:pt x="11" y="22"/>
                  <a:pt x="6" y="19"/>
                  <a:pt x="0" y="18"/>
                </a:cubicBezTo>
                <a:cubicBezTo>
                  <a:pt x="18" y="0"/>
                  <a:pt x="18" y="0"/>
                  <a:pt x="18" y="0"/>
                </a:cubicBezTo>
                <a:lnTo>
                  <a:pt x="41" y="23"/>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21"/>
          <p:cNvSpPr>
            <a:spLocks/>
          </p:cNvSpPr>
          <p:nvPr/>
        </p:nvSpPr>
        <p:spPr bwMode="auto">
          <a:xfrm>
            <a:off x="4937126" y="3038475"/>
            <a:ext cx="1651000" cy="1622425"/>
          </a:xfrm>
          <a:custGeom>
            <a:avLst/>
            <a:gdLst>
              <a:gd name="T0" fmla="*/ 135 w 520"/>
              <a:gd name="T1" fmla="*/ 424 h 511"/>
              <a:gd name="T2" fmla="*/ 196 w 520"/>
              <a:gd name="T3" fmla="*/ 484 h 511"/>
              <a:gd name="T4" fmla="*/ 260 w 520"/>
              <a:gd name="T5" fmla="*/ 511 h 511"/>
              <a:gd name="T6" fmla="*/ 324 w 520"/>
              <a:gd name="T7" fmla="*/ 484 h 511"/>
              <a:gd name="T8" fmla="*/ 485 w 520"/>
              <a:gd name="T9" fmla="*/ 324 h 511"/>
              <a:gd name="T10" fmla="*/ 485 w 520"/>
              <a:gd name="T11" fmla="*/ 196 h 511"/>
              <a:gd name="T12" fmla="*/ 324 w 520"/>
              <a:gd name="T13" fmla="*/ 35 h 511"/>
              <a:gd name="T14" fmla="*/ 196 w 520"/>
              <a:gd name="T15" fmla="*/ 35 h 511"/>
              <a:gd name="T16" fmla="*/ 36 w 520"/>
              <a:gd name="T17" fmla="*/ 196 h 511"/>
              <a:gd name="T18" fmla="*/ 36 w 520"/>
              <a:gd name="T19" fmla="*/ 324 h 511"/>
              <a:gd name="T20" fmla="*/ 97 w 520"/>
              <a:gd name="T21" fmla="*/ 385 h 511"/>
              <a:gd name="T22" fmla="*/ 109 w 520"/>
              <a:gd name="T23" fmla="*/ 372 h 511"/>
              <a:gd name="T24" fmla="*/ 148 w 520"/>
              <a:gd name="T25" fmla="*/ 372 h 511"/>
              <a:gd name="T26" fmla="*/ 148 w 520"/>
              <a:gd name="T27" fmla="*/ 411 h 511"/>
              <a:gd name="T28" fmla="*/ 135 w 520"/>
              <a:gd name="T29" fmla="*/ 424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511">
                <a:moveTo>
                  <a:pt x="135" y="424"/>
                </a:moveTo>
                <a:cubicBezTo>
                  <a:pt x="196" y="484"/>
                  <a:pt x="196" y="484"/>
                  <a:pt x="196" y="484"/>
                </a:cubicBezTo>
                <a:cubicBezTo>
                  <a:pt x="213" y="501"/>
                  <a:pt x="236" y="511"/>
                  <a:pt x="260" y="511"/>
                </a:cubicBezTo>
                <a:cubicBezTo>
                  <a:pt x="284" y="511"/>
                  <a:pt x="307" y="501"/>
                  <a:pt x="324" y="484"/>
                </a:cubicBezTo>
                <a:cubicBezTo>
                  <a:pt x="485" y="324"/>
                  <a:pt x="485" y="324"/>
                  <a:pt x="485" y="324"/>
                </a:cubicBezTo>
                <a:cubicBezTo>
                  <a:pt x="520" y="289"/>
                  <a:pt x="520" y="231"/>
                  <a:pt x="485" y="196"/>
                </a:cubicBezTo>
                <a:cubicBezTo>
                  <a:pt x="324" y="35"/>
                  <a:pt x="324" y="35"/>
                  <a:pt x="324" y="35"/>
                </a:cubicBezTo>
                <a:cubicBezTo>
                  <a:pt x="289" y="0"/>
                  <a:pt x="232" y="0"/>
                  <a:pt x="196" y="35"/>
                </a:cubicBezTo>
                <a:cubicBezTo>
                  <a:pt x="36" y="196"/>
                  <a:pt x="36" y="196"/>
                  <a:pt x="36" y="196"/>
                </a:cubicBezTo>
                <a:cubicBezTo>
                  <a:pt x="0" y="231"/>
                  <a:pt x="0" y="289"/>
                  <a:pt x="36" y="324"/>
                </a:cubicBezTo>
                <a:cubicBezTo>
                  <a:pt x="97" y="385"/>
                  <a:pt x="97" y="385"/>
                  <a:pt x="97" y="385"/>
                </a:cubicBezTo>
                <a:cubicBezTo>
                  <a:pt x="109" y="372"/>
                  <a:pt x="109" y="372"/>
                  <a:pt x="109" y="372"/>
                </a:cubicBezTo>
                <a:cubicBezTo>
                  <a:pt x="120" y="361"/>
                  <a:pt x="137" y="361"/>
                  <a:pt x="148" y="372"/>
                </a:cubicBezTo>
                <a:cubicBezTo>
                  <a:pt x="159" y="383"/>
                  <a:pt x="159" y="400"/>
                  <a:pt x="148" y="411"/>
                </a:cubicBezTo>
                <a:lnTo>
                  <a:pt x="135" y="4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26"/>
          <p:cNvSpPr>
            <a:spLocks noEditPoints="1"/>
          </p:cNvSpPr>
          <p:nvPr/>
        </p:nvSpPr>
        <p:spPr bwMode="auto">
          <a:xfrm>
            <a:off x="4314826" y="4575175"/>
            <a:ext cx="517525" cy="520700"/>
          </a:xfrm>
          <a:custGeom>
            <a:avLst/>
            <a:gdLst>
              <a:gd name="T0" fmla="*/ 128 w 163"/>
              <a:gd name="T1" fmla="*/ 36 h 164"/>
              <a:gd name="T2" fmla="*/ 123 w 163"/>
              <a:gd name="T3" fmla="*/ 36 h 164"/>
              <a:gd name="T4" fmla="*/ 123 w 163"/>
              <a:gd name="T5" fmla="*/ 40 h 164"/>
              <a:gd name="T6" fmla="*/ 123 w 163"/>
              <a:gd name="T7" fmla="*/ 89 h 164"/>
              <a:gd name="T8" fmla="*/ 123 w 163"/>
              <a:gd name="T9" fmla="*/ 94 h 164"/>
              <a:gd name="T10" fmla="*/ 128 w 163"/>
              <a:gd name="T11" fmla="*/ 94 h 164"/>
              <a:gd name="T12" fmla="*/ 128 w 163"/>
              <a:gd name="T13" fmla="*/ 36 h 164"/>
              <a:gd name="T14" fmla="*/ 141 w 163"/>
              <a:gd name="T15" fmla="*/ 23 h 164"/>
              <a:gd name="T16" fmla="*/ 58 w 163"/>
              <a:gd name="T17" fmla="*/ 23 h 164"/>
              <a:gd name="T18" fmla="*/ 49 w 163"/>
              <a:gd name="T19" fmla="*/ 95 h 164"/>
              <a:gd name="T20" fmla="*/ 7 w 163"/>
              <a:gd name="T21" fmla="*/ 138 h 164"/>
              <a:gd name="T22" fmla="*/ 10 w 163"/>
              <a:gd name="T23" fmla="*/ 153 h 164"/>
              <a:gd name="T24" fmla="*/ 25 w 163"/>
              <a:gd name="T25" fmla="*/ 157 h 164"/>
              <a:gd name="T26" fmla="*/ 69 w 163"/>
              <a:gd name="T27" fmla="*/ 114 h 164"/>
              <a:gd name="T28" fmla="*/ 141 w 163"/>
              <a:gd name="T29" fmla="*/ 106 h 164"/>
              <a:gd name="T30" fmla="*/ 141 w 163"/>
              <a:gd name="T31" fmla="*/ 23 h 164"/>
              <a:gd name="T32" fmla="*/ 133 w 163"/>
              <a:gd name="T33" fmla="*/ 99 h 164"/>
              <a:gd name="T34" fmla="*/ 65 w 163"/>
              <a:gd name="T35" fmla="*/ 99 h 164"/>
              <a:gd name="T36" fmla="*/ 65 w 163"/>
              <a:gd name="T37" fmla="*/ 30 h 164"/>
              <a:gd name="T38" fmla="*/ 133 w 163"/>
              <a:gd name="T39" fmla="*/ 30 h 164"/>
              <a:gd name="T40" fmla="*/ 133 w 163"/>
              <a:gd name="T41"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64">
                <a:moveTo>
                  <a:pt x="128" y="36"/>
                </a:moveTo>
                <a:cubicBezTo>
                  <a:pt x="127" y="34"/>
                  <a:pt x="125" y="34"/>
                  <a:pt x="123" y="36"/>
                </a:cubicBezTo>
                <a:cubicBezTo>
                  <a:pt x="122" y="37"/>
                  <a:pt x="122" y="39"/>
                  <a:pt x="123" y="40"/>
                </a:cubicBezTo>
                <a:cubicBezTo>
                  <a:pt x="137" y="54"/>
                  <a:pt x="137" y="75"/>
                  <a:pt x="123" y="89"/>
                </a:cubicBezTo>
                <a:cubicBezTo>
                  <a:pt x="122" y="90"/>
                  <a:pt x="122" y="92"/>
                  <a:pt x="123" y="94"/>
                </a:cubicBezTo>
                <a:cubicBezTo>
                  <a:pt x="125" y="95"/>
                  <a:pt x="127" y="95"/>
                  <a:pt x="128" y="94"/>
                </a:cubicBezTo>
                <a:cubicBezTo>
                  <a:pt x="144" y="78"/>
                  <a:pt x="144" y="52"/>
                  <a:pt x="128" y="36"/>
                </a:cubicBezTo>
                <a:close/>
                <a:moveTo>
                  <a:pt x="141" y="23"/>
                </a:moveTo>
                <a:cubicBezTo>
                  <a:pt x="118" y="0"/>
                  <a:pt x="81" y="0"/>
                  <a:pt x="58" y="23"/>
                </a:cubicBezTo>
                <a:cubicBezTo>
                  <a:pt x="38" y="43"/>
                  <a:pt x="35" y="73"/>
                  <a:pt x="49" y="95"/>
                </a:cubicBezTo>
                <a:cubicBezTo>
                  <a:pt x="7" y="138"/>
                  <a:pt x="7" y="138"/>
                  <a:pt x="7" y="138"/>
                </a:cubicBezTo>
                <a:cubicBezTo>
                  <a:pt x="7" y="138"/>
                  <a:pt x="0" y="142"/>
                  <a:pt x="10" y="153"/>
                </a:cubicBezTo>
                <a:cubicBezTo>
                  <a:pt x="21" y="164"/>
                  <a:pt x="25" y="157"/>
                  <a:pt x="25" y="157"/>
                </a:cubicBezTo>
                <a:cubicBezTo>
                  <a:pt x="69" y="114"/>
                  <a:pt x="69" y="114"/>
                  <a:pt x="69" y="114"/>
                </a:cubicBezTo>
                <a:cubicBezTo>
                  <a:pt x="91" y="128"/>
                  <a:pt x="121" y="126"/>
                  <a:pt x="141" y="106"/>
                </a:cubicBezTo>
                <a:cubicBezTo>
                  <a:pt x="163" y="83"/>
                  <a:pt x="163" y="46"/>
                  <a:pt x="141" y="23"/>
                </a:cubicBezTo>
                <a:close/>
                <a:moveTo>
                  <a:pt x="133" y="99"/>
                </a:moveTo>
                <a:cubicBezTo>
                  <a:pt x="114" y="118"/>
                  <a:pt x="84" y="118"/>
                  <a:pt x="65" y="99"/>
                </a:cubicBezTo>
                <a:cubicBezTo>
                  <a:pt x="46" y="80"/>
                  <a:pt x="46" y="49"/>
                  <a:pt x="65" y="30"/>
                </a:cubicBezTo>
                <a:cubicBezTo>
                  <a:pt x="84" y="12"/>
                  <a:pt x="114" y="12"/>
                  <a:pt x="133" y="30"/>
                </a:cubicBezTo>
                <a:cubicBezTo>
                  <a:pt x="152" y="49"/>
                  <a:pt x="152" y="80"/>
                  <a:pt x="133" y="9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28"/>
          <p:cNvSpPr>
            <a:spLocks noEditPoints="1"/>
          </p:cNvSpPr>
          <p:nvPr/>
        </p:nvSpPr>
        <p:spPr bwMode="auto">
          <a:xfrm>
            <a:off x="3197226" y="3419475"/>
            <a:ext cx="368300" cy="463550"/>
          </a:xfrm>
          <a:custGeom>
            <a:avLst/>
            <a:gdLst>
              <a:gd name="T0" fmla="*/ 206 w 232"/>
              <a:gd name="T1" fmla="*/ 26 h 292"/>
              <a:gd name="T2" fmla="*/ 206 w 232"/>
              <a:gd name="T3" fmla="*/ 0 h 292"/>
              <a:gd name="T4" fmla="*/ 0 w 232"/>
              <a:gd name="T5" fmla="*/ 0 h 292"/>
              <a:gd name="T6" fmla="*/ 0 w 232"/>
              <a:gd name="T7" fmla="*/ 266 h 292"/>
              <a:gd name="T8" fmla="*/ 26 w 232"/>
              <a:gd name="T9" fmla="*/ 266 h 292"/>
              <a:gd name="T10" fmla="*/ 26 w 232"/>
              <a:gd name="T11" fmla="*/ 292 h 292"/>
              <a:gd name="T12" fmla="*/ 232 w 232"/>
              <a:gd name="T13" fmla="*/ 292 h 292"/>
              <a:gd name="T14" fmla="*/ 232 w 232"/>
              <a:gd name="T15" fmla="*/ 26 h 292"/>
              <a:gd name="T16" fmla="*/ 206 w 232"/>
              <a:gd name="T17" fmla="*/ 26 h 292"/>
              <a:gd name="T18" fmla="*/ 14 w 232"/>
              <a:gd name="T19" fmla="*/ 252 h 292"/>
              <a:gd name="T20" fmla="*/ 14 w 232"/>
              <a:gd name="T21" fmla="*/ 14 h 292"/>
              <a:gd name="T22" fmla="*/ 192 w 232"/>
              <a:gd name="T23" fmla="*/ 14 h 292"/>
              <a:gd name="T24" fmla="*/ 192 w 232"/>
              <a:gd name="T25" fmla="*/ 190 h 292"/>
              <a:gd name="T26" fmla="*/ 130 w 232"/>
              <a:gd name="T27" fmla="*/ 190 h 292"/>
              <a:gd name="T28" fmla="*/ 130 w 232"/>
              <a:gd name="T29" fmla="*/ 252 h 292"/>
              <a:gd name="T30" fmla="*/ 14 w 232"/>
              <a:gd name="T31" fmla="*/ 252 h 292"/>
              <a:gd name="T32" fmla="*/ 216 w 232"/>
              <a:gd name="T33" fmla="*/ 278 h 292"/>
              <a:gd name="T34" fmla="*/ 40 w 232"/>
              <a:gd name="T35" fmla="*/ 278 h 292"/>
              <a:gd name="T36" fmla="*/ 40 w 232"/>
              <a:gd name="T37" fmla="*/ 266 h 292"/>
              <a:gd name="T38" fmla="*/ 138 w 232"/>
              <a:gd name="T39" fmla="*/ 266 h 292"/>
              <a:gd name="T40" fmla="*/ 206 w 232"/>
              <a:gd name="T41" fmla="*/ 198 h 292"/>
              <a:gd name="T42" fmla="*/ 206 w 232"/>
              <a:gd name="T43" fmla="*/ 40 h 292"/>
              <a:gd name="T44" fmla="*/ 216 w 232"/>
              <a:gd name="T45" fmla="*/ 40 h 292"/>
              <a:gd name="T46" fmla="*/ 216 w 232"/>
              <a:gd name="T47" fmla="*/ 278 h 292"/>
              <a:gd name="T48" fmla="*/ 166 w 232"/>
              <a:gd name="T49" fmla="*/ 48 h 292"/>
              <a:gd name="T50" fmla="*/ 38 w 232"/>
              <a:gd name="T51" fmla="*/ 48 h 292"/>
              <a:gd name="T52" fmla="*/ 38 w 232"/>
              <a:gd name="T53" fmla="*/ 66 h 292"/>
              <a:gd name="T54" fmla="*/ 166 w 232"/>
              <a:gd name="T55" fmla="*/ 66 h 292"/>
              <a:gd name="T56" fmla="*/ 166 w 232"/>
              <a:gd name="T57" fmla="*/ 48 h 292"/>
              <a:gd name="T58" fmla="*/ 166 w 232"/>
              <a:gd name="T59" fmla="*/ 84 h 292"/>
              <a:gd name="T60" fmla="*/ 38 w 232"/>
              <a:gd name="T61" fmla="*/ 84 h 292"/>
              <a:gd name="T62" fmla="*/ 38 w 232"/>
              <a:gd name="T63" fmla="*/ 102 h 292"/>
              <a:gd name="T64" fmla="*/ 166 w 232"/>
              <a:gd name="T65" fmla="*/ 102 h 292"/>
              <a:gd name="T66" fmla="*/ 166 w 232"/>
              <a:gd name="T67" fmla="*/ 84 h 292"/>
              <a:gd name="T68" fmla="*/ 166 w 232"/>
              <a:gd name="T69" fmla="*/ 120 h 292"/>
              <a:gd name="T70" fmla="*/ 38 w 232"/>
              <a:gd name="T71" fmla="*/ 120 h 292"/>
              <a:gd name="T72" fmla="*/ 38 w 232"/>
              <a:gd name="T73" fmla="*/ 138 h 292"/>
              <a:gd name="T74" fmla="*/ 166 w 232"/>
              <a:gd name="T75" fmla="*/ 138 h 292"/>
              <a:gd name="T76" fmla="*/ 166 w 232"/>
              <a:gd name="T77" fmla="*/ 120 h 292"/>
              <a:gd name="T78" fmla="*/ 38 w 232"/>
              <a:gd name="T79" fmla="*/ 174 h 292"/>
              <a:gd name="T80" fmla="*/ 102 w 232"/>
              <a:gd name="T81" fmla="*/ 174 h 292"/>
              <a:gd name="T82" fmla="*/ 102 w 232"/>
              <a:gd name="T83" fmla="*/ 156 h 292"/>
              <a:gd name="T84" fmla="*/ 38 w 232"/>
              <a:gd name="T85" fmla="*/ 156 h 292"/>
              <a:gd name="T86" fmla="*/ 38 w 232"/>
              <a:gd name="T87" fmla="*/ 17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92">
                <a:moveTo>
                  <a:pt x="206" y="26"/>
                </a:moveTo>
                <a:lnTo>
                  <a:pt x="206" y="0"/>
                </a:lnTo>
                <a:lnTo>
                  <a:pt x="0" y="0"/>
                </a:lnTo>
                <a:lnTo>
                  <a:pt x="0" y="266"/>
                </a:lnTo>
                <a:lnTo>
                  <a:pt x="26" y="266"/>
                </a:lnTo>
                <a:lnTo>
                  <a:pt x="26" y="292"/>
                </a:lnTo>
                <a:lnTo>
                  <a:pt x="232" y="292"/>
                </a:lnTo>
                <a:lnTo>
                  <a:pt x="232" y="26"/>
                </a:lnTo>
                <a:lnTo>
                  <a:pt x="206" y="26"/>
                </a:lnTo>
                <a:close/>
                <a:moveTo>
                  <a:pt x="14" y="252"/>
                </a:moveTo>
                <a:lnTo>
                  <a:pt x="14" y="14"/>
                </a:lnTo>
                <a:lnTo>
                  <a:pt x="192" y="14"/>
                </a:lnTo>
                <a:lnTo>
                  <a:pt x="192" y="190"/>
                </a:lnTo>
                <a:lnTo>
                  <a:pt x="130" y="190"/>
                </a:lnTo>
                <a:lnTo>
                  <a:pt x="130" y="252"/>
                </a:lnTo>
                <a:lnTo>
                  <a:pt x="14" y="252"/>
                </a:lnTo>
                <a:close/>
                <a:moveTo>
                  <a:pt x="216" y="278"/>
                </a:moveTo>
                <a:lnTo>
                  <a:pt x="40" y="278"/>
                </a:lnTo>
                <a:lnTo>
                  <a:pt x="40" y="266"/>
                </a:lnTo>
                <a:lnTo>
                  <a:pt x="138" y="266"/>
                </a:lnTo>
                <a:lnTo>
                  <a:pt x="206" y="198"/>
                </a:lnTo>
                <a:lnTo>
                  <a:pt x="206" y="40"/>
                </a:lnTo>
                <a:lnTo>
                  <a:pt x="216" y="40"/>
                </a:lnTo>
                <a:lnTo>
                  <a:pt x="216" y="278"/>
                </a:lnTo>
                <a:close/>
                <a:moveTo>
                  <a:pt x="166" y="48"/>
                </a:moveTo>
                <a:lnTo>
                  <a:pt x="38" y="48"/>
                </a:lnTo>
                <a:lnTo>
                  <a:pt x="38" y="66"/>
                </a:lnTo>
                <a:lnTo>
                  <a:pt x="166" y="66"/>
                </a:lnTo>
                <a:lnTo>
                  <a:pt x="166" y="48"/>
                </a:lnTo>
                <a:close/>
                <a:moveTo>
                  <a:pt x="166" y="84"/>
                </a:moveTo>
                <a:lnTo>
                  <a:pt x="38" y="84"/>
                </a:lnTo>
                <a:lnTo>
                  <a:pt x="38" y="102"/>
                </a:lnTo>
                <a:lnTo>
                  <a:pt x="166" y="102"/>
                </a:lnTo>
                <a:lnTo>
                  <a:pt x="166" y="84"/>
                </a:lnTo>
                <a:close/>
                <a:moveTo>
                  <a:pt x="166" y="120"/>
                </a:moveTo>
                <a:lnTo>
                  <a:pt x="38" y="120"/>
                </a:lnTo>
                <a:lnTo>
                  <a:pt x="38" y="138"/>
                </a:lnTo>
                <a:lnTo>
                  <a:pt x="166" y="138"/>
                </a:lnTo>
                <a:lnTo>
                  <a:pt x="166" y="120"/>
                </a:lnTo>
                <a:close/>
                <a:moveTo>
                  <a:pt x="38" y="174"/>
                </a:moveTo>
                <a:lnTo>
                  <a:pt x="102" y="174"/>
                </a:lnTo>
                <a:lnTo>
                  <a:pt x="102" y="156"/>
                </a:lnTo>
                <a:lnTo>
                  <a:pt x="38" y="156"/>
                </a:lnTo>
                <a:lnTo>
                  <a:pt x="38" y="17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429"/>
          <p:cNvSpPr>
            <a:spLocks noEditPoints="1"/>
          </p:cNvSpPr>
          <p:nvPr/>
        </p:nvSpPr>
        <p:spPr bwMode="auto">
          <a:xfrm>
            <a:off x="5535614" y="3413125"/>
            <a:ext cx="454025" cy="450850"/>
          </a:xfrm>
          <a:custGeom>
            <a:avLst/>
            <a:gdLst>
              <a:gd name="T0" fmla="*/ 50 w 143"/>
              <a:gd name="T1" fmla="*/ 85 h 142"/>
              <a:gd name="T2" fmla="*/ 93 w 143"/>
              <a:gd name="T3" fmla="*/ 85 h 142"/>
              <a:gd name="T4" fmla="*/ 103 w 143"/>
              <a:gd name="T5" fmla="*/ 78 h 142"/>
              <a:gd name="T6" fmla="*/ 40 w 143"/>
              <a:gd name="T7" fmla="*/ 78 h 142"/>
              <a:gd name="T8" fmla="*/ 50 w 143"/>
              <a:gd name="T9" fmla="*/ 85 h 142"/>
              <a:gd name="T10" fmla="*/ 70 w 143"/>
              <a:gd name="T11" fmla="*/ 98 h 142"/>
              <a:gd name="T12" fmla="*/ 73 w 143"/>
              <a:gd name="T13" fmla="*/ 98 h 142"/>
              <a:gd name="T14" fmla="*/ 82 w 143"/>
              <a:gd name="T15" fmla="*/ 92 h 142"/>
              <a:gd name="T16" fmla="*/ 60 w 143"/>
              <a:gd name="T17" fmla="*/ 92 h 142"/>
              <a:gd name="T18" fmla="*/ 70 w 143"/>
              <a:gd name="T19" fmla="*/ 98 h 142"/>
              <a:gd name="T20" fmla="*/ 29 w 143"/>
              <a:gd name="T21" fmla="*/ 70 h 142"/>
              <a:gd name="T22" fmla="*/ 30 w 143"/>
              <a:gd name="T23" fmla="*/ 71 h 142"/>
              <a:gd name="T24" fmla="*/ 113 w 143"/>
              <a:gd name="T25" fmla="*/ 71 h 142"/>
              <a:gd name="T26" fmla="*/ 114 w 143"/>
              <a:gd name="T27" fmla="*/ 70 h 142"/>
              <a:gd name="T28" fmla="*/ 114 w 143"/>
              <a:gd name="T29" fmla="*/ 65 h 142"/>
              <a:gd name="T30" fmla="*/ 29 w 143"/>
              <a:gd name="T31" fmla="*/ 65 h 142"/>
              <a:gd name="T32" fmla="*/ 29 w 143"/>
              <a:gd name="T33" fmla="*/ 70 h 142"/>
              <a:gd name="T34" fmla="*/ 139 w 143"/>
              <a:gd name="T35" fmla="*/ 44 h 142"/>
              <a:gd name="T36" fmla="*/ 76 w 143"/>
              <a:gd name="T37" fmla="*/ 2 h 142"/>
              <a:gd name="T38" fmla="*/ 66 w 143"/>
              <a:gd name="T39" fmla="*/ 2 h 142"/>
              <a:gd name="T40" fmla="*/ 4 w 143"/>
              <a:gd name="T41" fmla="*/ 44 h 142"/>
              <a:gd name="T42" fmla="*/ 0 w 143"/>
              <a:gd name="T43" fmla="*/ 52 h 142"/>
              <a:gd name="T44" fmla="*/ 0 w 143"/>
              <a:gd name="T45" fmla="*/ 133 h 142"/>
              <a:gd name="T46" fmla="*/ 9 w 143"/>
              <a:gd name="T47" fmla="*/ 142 h 142"/>
              <a:gd name="T48" fmla="*/ 134 w 143"/>
              <a:gd name="T49" fmla="*/ 142 h 142"/>
              <a:gd name="T50" fmla="*/ 143 w 143"/>
              <a:gd name="T51" fmla="*/ 133 h 142"/>
              <a:gd name="T52" fmla="*/ 143 w 143"/>
              <a:gd name="T53" fmla="*/ 52 h 142"/>
              <a:gd name="T54" fmla="*/ 139 w 143"/>
              <a:gd name="T55" fmla="*/ 44 h 142"/>
              <a:gd name="T56" fmla="*/ 134 w 143"/>
              <a:gd name="T57" fmla="*/ 65 h 142"/>
              <a:gd name="T58" fmla="*/ 71 w 143"/>
              <a:gd name="T59" fmla="*/ 107 h 142"/>
              <a:gd name="T60" fmla="*/ 9 w 143"/>
              <a:gd name="T61" fmla="*/ 65 h 142"/>
              <a:gd name="T62" fmla="*/ 9 w 143"/>
              <a:gd name="T63" fmla="*/ 56 h 142"/>
              <a:gd name="T64" fmla="*/ 13 w 143"/>
              <a:gd name="T65" fmla="*/ 52 h 142"/>
              <a:gd name="T66" fmla="*/ 129 w 143"/>
              <a:gd name="T67" fmla="*/ 52 h 142"/>
              <a:gd name="T68" fmla="*/ 134 w 143"/>
              <a:gd name="T69" fmla="*/ 56 h 142"/>
              <a:gd name="T70" fmla="*/ 134 w 143"/>
              <a:gd name="T7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 h="142">
                <a:moveTo>
                  <a:pt x="50" y="85"/>
                </a:moveTo>
                <a:cubicBezTo>
                  <a:pt x="93" y="85"/>
                  <a:pt x="93" y="85"/>
                  <a:pt x="93" y="85"/>
                </a:cubicBezTo>
                <a:cubicBezTo>
                  <a:pt x="103" y="78"/>
                  <a:pt x="103" y="78"/>
                  <a:pt x="103" y="78"/>
                </a:cubicBezTo>
                <a:cubicBezTo>
                  <a:pt x="40" y="78"/>
                  <a:pt x="40" y="78"/>
                  <a:pt x="40" y="78"/>
                </a:cubicBezTo>
                <a:lnTo>
                  <a:pt x="50" y="85"/>
                </a:lnTo>
                <a:close/>
                <a:moveTo>
                  <a:pt x="70" y="98"/>
                </a:moveTo>
                <a:cubicBezTo>
                  <a:pt x="73" y="98"/>
                  <a:pt x="73" y="98"/>
                  <a:pt x="73" y="98"/>
                </a:cubicBezTo>
                <a:cubicBezTo>
                  <a:pt x="82" y="92"/>
                  <a:pt x="82" y="92"/>
                  <a:pt x="82" y="92"/>
                </a:cubicBezTo>
                <a:cubicBezTo>
                  <a:pt x="60" y="92"/>
                  <a:pt x="60" y="92"/>
                  <a:pt x="60" y="92"/>
                </a:cubicBezTo>
                <a:lnTo>
                  <a:pt x="70" y="98"/>
                </a:lnTo>
                <a:close/>
                <a:moveTo>
                  <a:pt x="29" y="70"/>
                </a:moveTo>
                <a:cubicBezTo>
                  <a:pt x="30" y="71"/>
                  <a:pt x="30" y="71"/>
                  <a:pt x="30" y="71"/>
                </a:cubicBezTo>
                <a:cubicBezTo>
                  <a:pt x="113" y="71"/>
                  <a:pt x="113" y="71"/>
                  <a:pt x="113" y="71"/>
                </a:cubicBezTo>
                <a:cubicBezTo>
                  <a:pt x="114" y="70"/>
                  <a:pt x="114" y="70"/>
                  <a:pt x="114" y="70"/>
                </a:cubicBezTo>
                <a:cubicBezTo>
                  <a:pt x="114" y="65"/>
                  <a:pt x="114" y="65"/>
                  <a:pt x="114" y="65"/>
                </a:cubicBezTo>
                <a:cubicBezTo>
                  <a:pt x="29" y="65"/>
                  <a:pt x="29" y="65"/>
                  <a:pt x="29" y="65"/>
                </a:cubicBezTo>
                <a:lnTo>
                  <a:pt x="29" y="70"/>
                </a:lnTo>
                <a:close/>
                <a:moveTo>
                  <a:pt x="139" y="44"/>
                </a:moveTo>
                <a:cubicBezTo>
                  <a:pt x="76" y="2"/>
                  <a:pt x="76" y="2"/>
                  <a:pt x="76" y="2"/>
                </a:cubicBezTo>
                <a:cubicBezTo>
                  <a:pt x="73" y="0"/>
                  <a:pt x="69" y="0"/>
                  <a:pt x="66" y="2"/>
                </a:cubicBezTo>
                <a:cubicBezTo>
                  <a:pt x="4" y="44"/>
                  <a:pt x="4" y="44"/>
                  <a:pt x="4" y="44"/>
                </a:cubicBezTo>
                <a:cubicBezTo>
                  <a:pt x="1" y="46"/>
                  <a:pt x="0" y="49"/>
                  <a:pt x="0" y="52"/>
                </a:cubicBezTo>
                <a:cubicBezTo>
                  <a:pt x="0" y="133"/>
                  <a:pt x="0" y="133"/>
                  <a:pt x="0" y="133"/>
                </a:cubicBezTo>
                <a:cubicBezTo>
                  <a:pt x="0" y="138"/>
                  <a:pt x="4" y="142"/>
                  <a:pt x="9" y="142"/>
                </a:cubicBezTo>
                <a:cubicBezTo>
                  <a:pt x="134" y="142"/>
                  <a:pt x="134" y="142"/>
                  <a:pt x="134" y="142"/>
                </a:cubicBezTo>
                <a:cubicBezTo>
                  <a:pt x="139" y="142"/>
                  <a:pt x="143" y="138"/>
                  <a:pt x="143" y="133"/>
                </a:cubicBezTo>
                <a:cubicBezTo>
                  <a:pt x="143" y="52"/>
                  <a:pt x="143" y="52"/>
                  <a:pt x="143" y="52"/>
                </a:cubicBezTo>
                <a:cubicBezTo>
                  <a:pt x="143" y="49"/>
                  <a:pt x="142" y="46"/>
                  <a:pt x="139" y="44"/>
                </a:cubicBezTo>
                <a:close/>
                <a:moveTo>
                  <a:pt x="134" y="65"/>
                </a:moveTo>
                <a:cubicBezTo>
                  <a:pt x="71" y="107"/>
                  <a:pt x="71" y="107"/>
                  <a:pt x="71" y="107"/>
                </a:cubicBezTo>
                <a:cubicBezTo>
                  <a:pt x="9" y="65"/>
                  <a:pt x="9" y="65"/>
                  <a:pt x="9" y="65"/>
                </a:cubicBezTo>
                <a:cubicBezTo>
                  <a:pt x="9" y="56"/>
                  <a:pt x="9" y="56"/>
                  <a:pt x="9" y="56"/>
                </a:cubicBezTo>
                <a:cubicBezTo>
                  <a:pt x="9" y="54"/>
                  <a:pt x="11" y="52"/>
                  <a:pt x="13" y="52"/>
                </a:cubicBezTo>
                <a:cubicBezTo>
                  <a:pt x="129" y="52"/>
                  <a:pt x="129" y="52"/>
                  <a:pt x="129" y="52"/>
                </a:cubicBezTo>
                <a:cubicBezTo>
                  <a:pt x="132" y="52"/>
                  <a:pt x="134" y="54"/>
                  <a:pt x="134" y="56"/>
                </a:cubicBezTo>
                <a:lnTo>
                  <a:pt x="134"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3775076" y="1876037"/>
            <a:ext cx="1622425" cy="1651000"/>
            <a:chOff x="3616325" y="1732104"/>
            <a:chExt cx="1622425" cy="1651000"/>
          </a:xfrm>
        </p:grpSpPr>
        <p:sp>
          <p:nvSpPr>
            <p:cNvPr id="37" name="Freeform 412"/>
            <p:cNvSpPr>
              <a:spLocks/>
            </p:cNvSpPr>
            <p:nvPr/>
          </p:nvSpPr>
          <p:spPr bwMode="auto">
            <a:xfrm>
              <a:off x="3616325" y="1732104"/>
              <a:ext cx="1622425" cy="1651000"/>
            </a:xfrm>
            <a:custGeom>
              <a:avLst/>
              <a:gdLst>
                <a:gd name="T0" fmla="*/ 424 w 511"/>
                <a:gd name="T1" fmla="*/ 384 h 520"/>
                <a:gd name="T2" fmla="*/ 485 w 511"/>
                <a:gd name="T3" fmla="*/ 324 h 520"/>
                <a:gd name="T4" fmla="*/ 511 w 511"/>
                <a:gd name="T5" fmla="*/ 260 h 520"/>
                <a:gd name="T6" fmla="*/ 485 w 511"/>
                <a:gd name="T7" fmla="*/ 195 h 520"/>
                <a:gd name="T8" fmla="*/ 324 w 511"/>
                <a:gd name="T9" fmla="*/ 35 h 520"/>
                <a:gd name="T10" fmla="*/ 196 w 511"/>
                <a:gd name="T11" fmla="*/ 35 h 520"/>
                <a:gd name="T12" fmla="*/ 36 w 511"/>
                <a:gd name="T13" fmla="*/ 195 h 520"/>
                <a:gd name="T14" fmla="*/ 36 w 511"/>
                <a:gd name="T15" fmla="*/ 324 h 520"/>
                <a:gd name="T16" fmla="*/ 196 w 511"/>
                <a:gd name="T17" fmla="*/ 484 h 520"/>
                <a:gd name="T18" fmla="*/ 324 w 511"/>
                <a:gd name="T19" fmla="*/ 484 h 520"/>
                <a:gd name="T20" fmla="*/ 385 w 511"/>
                <a:gd name="T21" fmla="*/ 423 h 520"/>
                <a:gd name="T22" fmla="*/ 372 w 511"/>
                <a:gd name="T23" fmla="*/ 411 h 520"/>
                <a:gd name="T24" fmla="*/ 372 w 511"/>
                <a:gd name="T25" fmla="*/ 372 h 520"/>
                <a:gd name="T26" fmla="*/ 411 w 511"/>
                <a:gd name="T27" fmla="*/ 372 h 520"/>
                <a:gd name="T28" fmla="*/ 424 w 511"/>
                <a:gd name="T29" fmla="*/ 38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1" h="520">
                  <a:moveTo>
                    <a:pt x="424" y="384"/>
                  </a:moveTo>
                  <a:cubicBezTo>
                    <a:pt x="485" y="324"/>
                    <a:pt x="485" y="324"/>
                    <a:pt x="485" y="324"/>
                  </a:cubicBezTo>
                  <a:cubicBezTo>
                    <a:pt x="502" y="307"/>
                    <a:pt x="511" y="284"/>
                    <a:pt x="511" y="260"/>
                  </a:cubicBezTo>
                  <a:cubicBezTo>
                    <a:pt x="511" y="235"/>
                    <a:pt x="502" y="212"/>
                    <a:pt x="485" y="195"/>
                  </a:cubicBezTo>
                  <a:cubicBezTo>
                    <a:pt x="324" y="35"/>
                    <a:pt x="324" y="35"/>
                    <a:pt x="324" y="35"/>
                  </a:cubicBezTo>
                  <a:cubicBezTo>
                    <a:pt x="289" y="0"/>
                    <a:pt x="231" y="0"/>
                    <a:pt x="196" y="35"/>
                  </a:cubicBezTo>
                  <a:cubicBezTo>
                    <a:pt x="36" y="195"/>
                    <a:pt x="36" y="195"/>
                    <a:pt x="36" y="195"/>
                  </a:cubicBezTo>
                  <a:cubicBezTo>
                    <a:pt x="0" y="231"/>
                    <a:pt x="0" y="288"/>
                    <a:pt x="36" y="324"/>
                  </a:cubicBezTo>
                  <a:cubicBezTo>
                    <a:pt x="196" y="484"/>
                    <a:pt x="196" y="484"/>
                    <a:pt x="196" y="484"/>
                  </a:cubicBezTo>
                  <a:cubicBezTo>
                    <a:pt x="231" y="520"/>
                    <a:pt x="289" y="520"/>
                    <a:pt x="324" y="484"/>
                  </a:cubicBezTo>
                  <a:cubicBezTo>
                    <a:pt x="385" y="423"/>
                    <a:pt x="385" y="423"/>
                    <a:pt x="385" y="423"/>
                  </a:cubicBezTo>
                  <a:cubicBezTo>
                    <a:pt x="372" y="411"/>
                    <a:pt x="372" y="411"/>
                    <a:pt x="372" y="411"/>
                  </a:cubicBezTo>
                  <a:cubicBezTo>
                    <a:pt x="362" y="400"/>
                    <a:pt x="362" y="383"/>
                    <a:pt x="372" y="372"/>
                  </a:cubicBezTo>
                  <a:cubicBezTo>
                    <a:pt x="383" y="361"/>
                    <a:pt x="400" y="361"/>
                    <a:pt x="411" y="372"/>
                  </a:cubicBezTo>
                  <a:lnTo>
                    <a:pt x="424" y="3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27"/>
            <p:cNvSpPr>
              <a:spLocks noEditPoints="1"/>
            </p:cNvSpPr>
            <p:nvPr/>
          </p:nvSpPr>
          <p:spPr bwMode="auto">
            <a:xfrm>
              <a:off x="4249738" y="2049804"/>
              <a:ext cx="355600" cy="514350"/>
            </a:xfrm>
            <a:custGeom>
              <a:avLst/>
              <a:gdLst>
                <a:gd name="T0" fmla="*/ 56 w 112"/>
                <a:gd name="T1" fmla="*/ 23 h 162"/>
                <a:gd name="T2" fmla="*/ 59 w 112"/>
                <a:gd name="T3" fmla="*/ 20 h 162"/>
                <a:gd name="T4" fmla="*/ 56 w 112"/>
                <a:gd name="T5" fmla="*/ 17 h 162"/>
                <a:gd name="T6" fmla="*/ 17 w 112"/>
                <a:gd name="T7" fmla="*/ 56 h 162"/>
                <a:gd name="T8" fmla="*/ 20 w 112"/>
                <a:gd name="T9" fmla="*/ 59 h 162"/>
                <a:gd name="T10" fmla="*/ 23 w 112"/>
                <a:gd name="T11" fmla="*/ 56 h 162"/>
                <a:gd name="T12" fmla="*/ 56 w 112"/>
                <a:gd name="T13" fmla="*/ 23 h 162"/>
                <a:gd name="T14" fmla="*/ 30 w 112"/>
                <a:gd name="T15" fmla="*/ 125 h 162"/>
                <a:gd name="T16" fmla="*/ 31 w 112"/>
                <a:gd name="T17" fmla="*/ 133 h 162"/>
                <a:gd name="T18" fmla="*/ 56 w 112"/>
                <a:gd name="T19" fmla="*/ 138 h 162"/>
                <a:gd name="T20" fmla="*/ 81 w 112"/>
                <a:gd name="T21" fmla="*/ 133 h 162"/>
                <a:gd name="T22" fmla="*/ 82 w 112"/>
                <a:gd name="T23" fmla="*/ 125 h 162"/>
                <a:gd name="T24" fmla="*/ 56 w 112"/>
                <a:gd name="T25" fmla="*/ 129 h 162"/>
                <a:gd name="T26" fmla="*/ 30 w 112"/>
                <a:gd name="T27" fmla="*/ 125 h 162"/>
                <a:gd name="T28" fmla="*/ 32 w 112"/>
                <a:gd name="T29" fmla="*/ 140 h 162"/>
                <a:gd name="T30" fmla="*/ 34 w 112"/>
                <a:gd name="T31" fmla="*/ 149 h 162"/>
                <a:gd name="T32" fmla="*/ 41 w 112"/>
                <a:gd name="T33" fmla="*/ 153 h 162"/>
                <a:gd name="T34" fmla="*/ 42 w 112"/>
                <a:gd name="T35" fmla="*/ 158 h 162"/>
                <a:gd name="T36" fmla="*/ 56 w 112"/>
                <a:gd name="T37" fmla="*/ 162 h 162"/>
                <a:gd name="T38" fmla="*/ 70 w 112"/>
                <a:gd name="T39" fmla="*/ 158 h 162"/>
                <a:gd name="T40" fmla="*/ 71 w 112"/>
                <a:gd name="T41" fmla="*/ 153 h 162"/>
                <a:gd name="T42" fmla="*/ 78 w 112"/>
                <a:gd name="T43" fmla="*/ 149 h 162"/>
                <a:gd name="T44" fmla="*/ 80 w 112"/>
                <a:gd name="T45" fmla="*/ 140 h 162"/>
                <a:gd name="T46" fmla="*/ 56 w 112"/>
                <a:gd name="T47" fmla="*/ 144 h 162"/>
                <a:gd name="T48" fmla="*/ 32 w 112"/>
                <a:gd name="T49" fmla="*/ 140 h 162"/>
                <a:gd name="T50" fmla="*/ 56 w 112"/>
                <a:gd name="T51" fmla="*/ 0 h 162"/>
                <a:gd name="T52" fmla="*/ 0 w 112"/>
                <a:gd name="T53" fmla="*/ 56 h 162"/>
                <a:gd name="T54" fmla="*/ 27 w 112"/>
                <a:gd name="T55" fmla="*/ 103 h 162"/>
                <a:gd name="T56" fmla="*/ 29 w 112"/>
                <a:gd name="T57" fmla="*/ 117 h 162"/>
                <a:gd name="T58" fmla="*/ 56 w 112"/>
                <a:gd name="T59" fmla="*/ 123 h 162"/>
                <a:gd name="T60" fmla="*/ 83 w 112"/>
                <a:gd name="T61" fmla="*/ 117 h 162"/>
                <a:gd name="T62" fmla="*/ 85 w 112"/>
                <a:gd name="T63" fmla="*/ 103 h 162"/>
                <a:gd name="T64" fmla="*/ 112 w 112"/>
                <a:gd name="T65" fmla="*/ 56 h 162"/>
                <a:gd name="T66" fmla="*/ 56 w 112"/>
                <a:gd name="T67" fmla="*/ 0 h 162"/>
                <a:gd name="T68" fmla="*/ 77 w 112"/>
                <a:gd name="T69" fmla="*/ 97 h 162"/>
                <a:gd name="T70" fmla="*/ 75 w 112"/>
                <a:gd name="T71" fmla="*/ 110 h 162"/>
                <a:gd name="T72" fmla="*/ 56 w 112"/>
                <a:gd name="T73" fmla="*/ 113 h 162"/>
                <a:gd name="T74" fmla="*/ 37 w 112"/>
                <a:gd name="T75" fmla="*/ 110 h 162"/>
                <a:gd name="T76" fmla="*/ 35 w 112"/>
                <a:gd name="T77" fmla="*/ 97 h 162"/>
                <a:gd name="T78" fmla="*/ 10 w 112"/>
                <a:gd name="T79" fmla="*/ 56 h 162"/>
                <a:gd name="T80" fmla="*/ 56 w 112"/>
                <a:gd name="T81" fmla="*/ 10 h 162"/>
                <a:gd name="T82" fmla="*/ 102 w 112"/>
                <a:gd name="T83" fmla="*/ 56 h 162"/>
                <a:gd name="T84" fmla="*/ 77 w 112"/>
                <a:gd name="T85" fmla="*/ 97 h 162"/>
                <a:gd name="T86" fmla="*/ 68 w 112"/>
                <a:gd name="T87" fmla="*/ 76 h 162"/>
                <a:gd name="T88" fmla="*/ 56 w 112"/>
                <a:gd name="T89" fmla="*/ 54 h 162"/>
                <a:gd name="T90" fmla="*/ 44 w 112"/>
                <a:gd name="T91" fmla="*/ 76 h 162"/>
                <a:gd name="T92" fmla="*/ 38 w 112"/>
                <a:gd name="T93" fmla="*/ 65 h 162"/>
                <a:gd name="T94" fmla="*/ 30 w 112"/>
                <a:gd name="T95" fmla="*/ 69 h 162"/>
                <a:gd name="T96" fmla="*/ 43 w 112"/>
                <a:gd name="T97" fmla="*/ 96 h 162"/>
                <a:gd name="T98" fmla="*/ 56 w 112"/>
                <a:gd name="T99" fmla="*/ 72 h 162"/>
                <a:gd name="T100" fmla="*/ 69 w 112"/>
                <a:gd name="T101" fmla="*/ 96 h 162"/>
                <a:gd name="T102" fmla="*/ 82 w 112"/>
                <a:gd name="T103" fmla="*/ 69 h 162"/>
                <a:gd name="T104" fmla="*/ 74 w 112"/>
                <a:gd name="T105" fmla="*/ 65 h 162"/>
                <a:gd name="T106" fmla="*/ 68 w 112"/>
                <a:gd name="T107" fmla="*/ 7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56" y="23"/>
                  </a:moveTo>
                  <a:cubicBezTo>
                    <a:pt x="58" y="23"/>
                    <a:pt x="59" y="21"/>
                    <a:pt x="59" y="20"/>
                  </a:cubicBezTo>
                  <a:cubicBezTo>
                    <a:pt x="59" y="18"/>
                    <a:pt x="58" y="17"/>
                    <a:pt x="56" y="17"/>
                  </a:cubicBezTo>
                  <a:cubicBezTo>
                    <a:pt x="35" y="17"/>
                    <a:pt x="17" y="34"/>
                    <a:pt x="17" y="56"/>
                  </a:cubicBezTo>
                  <a:cubicBezTo>
                    <a:pt x="17" y="57"/>
                    <a:pt x="19" y="59"/>
                    <a:pt x="20" y="59"/>
                  </a:cubicBezTo>
                  <a:cubicBezTo>
                    <a:pt x="22" y="59"/>
                    <a:pt x="23" y="57"/>
                    <a:pt x="23" y="56"/>
                  </a:cubicBezTo>
                  <a:cubicBezTo>
                    <a:pt x="23" y="37"/>
                    <a:pt x="38" y="23"/>
                    <a:pt x="56" y="23"/>
                  </a:cubicBezTo>
                  <a:close/>
                  <a:moveTo>
                    <a:pt x="30" y="125"/>
                  </a:moveTo>
                  <a:cubicBezTo>
                    <a:pt x="31" y="133"/>
                    <a:pt x="31" y="133"/>
                    <a:pt x="31" y="133"/>
                  </a:cubicBezTo>
                  <a:cubicBezTo>
                    <a:pt x="39" y="136"/>
                    <a:pt x="47" y="138"/>
                    <a:pt x="56" y="138"/>
                  </a:cubicBezTo>
                  <a:cubicBezTo>
                    <a:pt x="65" y="138"/>
                    <a:pt x="73" y="136"/>
                    <a:pt x="81" y="133"/>
                  </a:cubicBezTo>
                  <a:cubicBezTo>
                    <a:pt x="82" y="125"/>
                    <a:pt x="82" y="125"/>
                    <a:pt x="82" y="125"/>
                  </a:cubicBezTo>
                  <a:cubicBezTo>
                    <a:pt x="74" y="128"/>
                    <a:pt x="65" y="129"/>
                    <a:pt x="56" y="129"/>
                  </a:cubicBezTo>
                  <a:cubicBezTo>
                    <a:pt x="47" y="129"/>
                    <a:pt x="38" y="128"/>
                    <a:pt x="30" y="125"/>
                  </a:cubicBezTo>
                  <a:close/>
                  <a:moveTo>
                    <a:pt x="32" y="140"/>
                  </a:moveTo>
                  <a:cubicBezTo>
                    <a:pt x="34" y="149"/>
                    <a:pt x="34" y="149"/>
                    <a:pt x="34" y="149"/>
                  </a:cubicBezTo>
                  <a:cubicBezTo>
                    <a:pt x="34" y="149"/>
                    <a:pt x="36" y="151"/>
                    <a:pt x="41" y="153"/>
                  </a:cubicBezTo>
                  <a:cubicBezTo>
                    <a:pt x="42" y="158"/>
                    <a:pt x="42" y="158"/>
                    <a:pt x="42" y="158"/>
                  </a:cubicBezTo>
                  <a:cubicBezTo>
                    <a:pt x="42" y="158"/>
                    <a:pt x="45" y="162"/>
                    <a:pt x="56" y="162"/>
                  </a:cubicBezTo>
                  <a:cubicBezTo>
                    <a:pt x="67" y="162"/>
                    <a:pt x="70" y="158"/>
                    <a:pt x="70" y="158"/>
                  </a:cubicBezTo>
                  <a:cubicBezTo>
                    <a:pt x="71" y="153"/>
                    <a:pt x="71" y="153"/>
                    <a:pt x="71" y="153"/>
                  </a:cubicBezTo>
                  <a:cubicBezTo>
                    <a:pt x="76" y="151"/>
                    <a:pt x="78" y="149"/>
                    <a:pt x="78" y="149"/>
                  </a:cubicBezTo>
                  <a:cubicBezTo>
                    <a:pt x="80" y="140"/>
                    <a:pt x="80" y="140"/>
                    <a:pt x="80" y="140"/>
                  </a:cubicBezTo>
                  <a:cubicBezTo>
                    <a:pt x="72" y="143"/>
                    <a:pt x="64" y="144"/>
                    <a:pt x="56" y="144"/>
                  </a:cubicBezTo>
                  <a:cubicBezTo>
                    <a:pt x="48" y="144"/>
                    <a:pt x="40" y="143"/>
                    <a:pt x="32" y="140"/>
                  </a:cubicBezTo>
                  <a:close/>
                  <a:moveTo>
                    <a:pt x="56" y="0"/>
                  </a:moveTo>
                  <a:cubicBezTo>
                    <a:pt x="25" y="0"/>
                    <a:pt x="0" y="25"/>
                    <a:pt x="0" y="56"/>
                  </a:cubicBezTo>
                  <a:cubicBezTo>
                    <a:pt x="0" y="76"/>
                    <a:pt x="11" y="93"/>
                    <a:pt x="27" y="103"/>
                  </a:cubicBezTo>
                  <a:cubicBezTo>
                    <a:pt x="29" y="117"/>
                    <a:pt x="29" y="117"/>
                    <a:pt x="29" y="117"/>
                  </a:cubicBezTo>
                  <a:cubicBezTo>
                    <a:pt x="37" y="121"/>
                    <a:pt x="46" y="123"/>
                    <a:pt x="56" y="123"/>
                  </a:cubicBezTo>
                  <a:cubicBezTo>
                    <a:pt x="66" y="123"/>
                    <a:pt x="75" y="121"/>
                    <a:pt x="83" y="117"/>
                  </a:cubicBezTo>
                  <a:cubicBezTo>
                    <a:pt x="85" y="103"/>
                    <a:pt x="85" y="103"/>
                    <a:pt x="85" y="103"/>
                  </a:cubicBezTo>
                  <a:cubicBezTo>
                    <a:pt x="101" y="93"/>
                    <a:pt x="112" y="76"/>
                    <a:pt x="112" y="56"/>
                  </a:cubicBezTo>
                  <a:cubicBezTo>
                    <a:pt x="112" y="25"/>
                    <a:pt x="87" y="0"/>
                    <a:pt x="56" y="0"/>
                  </a:cubicBezTo>
                  <a:close/>
                  <a:moveTo>
                    <a:pt x="77" y="97"/>
                  </a:moveTo>
                  <a:cubicBezTo>
                    <a:pt x="75" y="110"/>
                    <a:pt x="75" y="110"/>
                    <a:pt x="75" y="110"/>
                  </a:cubicBezTo>
                  <a:cubicBezTo>
                    <a:pt x="75" y="110"/>
                    <a:pt x="70" y="113"/>
                    <a:pt x="56" y="113"/>
                  </a:cubicBezTo>
                  <a:cubicBezTo>
                    <a:pt x="42" y="113"/>
                    <a:pt x="37" y="110"/>
                    <a:pt x="37" y="110"/>
                  </a:cubicBezTo>
                  <a:cubicBezTo>
                    <a:pt x="35" y="97"/>
                    <a:pt x="35" y="97"/>
                    <a:pt x="35" y="97"/>
                  </a:cubicBezTo>
                  <a:cubicBezTo>
                    <a:pt x="20" y="89"/>
                    <a:pt x="10" y="74"/>
                    <a:pt x="10" y="56"/>
                  </a:cubicBezTo>
                  <a:cubicBezTo>
                    <a:pt x="10" y="30"/>
                    <a:pt x="31" y="10"/>
                    <a:pt x="56" y="10"/>
                  </a:cubicBezTo>
                  <a:cubicBezTo>
                    <a:pt x="81" y="10"/>
                    <a:pt x="102" y="30"/>
                    <a:pt x="102" y="56"/>
                  </a:cubicBezTo>
                  <a:cubicBezTo>
                    <a:pt x="102" y="74"/>
                    <a:pt x="92" y="89"/>
                    <a:pt x="77" y="97"/>
                  </a:cubicBezTo>
                  <a:close/>
                  <a:moveTo>
                    <a:pt x="68" y="76"/>
                  </a:moveTo>
                  <a:cubicBezTo>
                    <a:pt x="56" y="54"/>
                    <a:pt x="56" y="54"/>
                    <a:pt x="56" y="54"/>
                  </a:cubicBezTo>
                  <a:cubicBezTo>
                    <a:pt x="44" y="76"/>
                    <a:pt x="44" y="76"/>
                    <a:pt x="44" y="76"/>
                  </a:cubicBezTo>
                  <a:cubicBezTo>
                    <a:pt x="38" y="65"/>
                    <a:pt x="38" y="65"/>
                    <a:pt x="38" y="65"/>
                  </a:cubicBezTo>
                  <a:cubicBezTo>
                    <a:pt x="30" y="69"/>
                    <a:pt x="30" y="69"/>
                    <a:pt x="30" y="69"/>
                  </a:cubicBezTo>
                  <a:cubicBezTo>
                    <a:pt x="43" y="96"/>
                    <a:pt x="43" y="96"/>
                    <a:pt x="43" y="96"/>
                  </a:cubicBezTo>
                  <a:cubicBezTo>
                    <a:pt x="56" y="72"/>
                    <a:pt x="56" y="72"/>
                    <a:pt x="56" y="72"/>
                  </a:cubicBezTo>
                  <a:cubicBezTo>
                    <a:pt x="69" y="96"/>
                    <a:pt x="69" y="96"/>
                    <a:pt x="69" y="96"/>
                  </a:cubicBezTo>
                  <a:cubicBezTo>
                    <a:pt x="82" y="69"/>
                    <a:pt x="82" y="69"/>
                    <a:pt x="82" y="69"/>
                  </a:cubicBezTo>
                  <a:cubicBezTo>
                    <a:pt x="74" y="65"/>
                    <a:pt x="74" y="65"/>
                    <a:pt x="74" y="65"/>
                  </a:cubicBezTo>
                  <a:lnTo>
                    <a:pt x="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TextBox 27"/>
            <p:cNvSpPr txBox="1">
              <a:spLocks/>
            </p:cNvSpPr>
            <p:nvPr/>
          </p:nvSpPr>
          <p:spPr>
            <a:xfrm rot="10800000" flipV="1">
              <a:off x="3765681" y="2611815"/>
              <a:ext cx="1323714"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grpSp>
      <p:sp>
        <p:nvSpPr>
          <p:cNvPr id="29" name="TextBox 28"/>
          <p:cNvSpPr txBox="1">
            <a:spLocks/>
          </p:cNvSpPr>
          <p:nvPr/>
        </p:nvSpPr>
        <p:spPr>
          <a:xfrm rot="10800000" flipV="1">
            <a:off x="2719519" y="3919754"/>
            <a:ext cx="1323714"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sp>
        <p:nvSpPr>
          <p:cNvPr id="32" name="TextBox 31"/>
          <p:cNvSpPr txBox="1">
            <a:spLocks/>
          </p:cNvSpPr>
          <p:nvPr/>
        </p:nvSpPr>
        <p:spPr>
          <a:xfrm rot="10800000" flipV="1">
            <a:off x="5100769" y="3919754"/>
            <a:ext cx="1323714"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sp>
        <p:nvSpPr>
          <p:cNvPr id="34" name="TextBox 33"/>
          <p:cNvSpPr txBox="1">
            <a:spLocks/>
          </p:cNvSpPr>
          <p:nvPr/>
        </p:nvSpPr>
        <p:spPr>
          <a:xfrm rot="10800000" flipV="1">
            <a:off x="3924432" y="5106160"/>
            <a:ext cx="1323714"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spTree>
    <p:extLst>
      <p:ext uri="{BB962C8B-B14F-4D97-AF65-F5344CB8AC3E}">
        <p14:creationId xmlns:p14="http://schemas.microsoft.com/office/powerpoint/2010/main" val="2596293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400"/>
          <p:cNvSpPr>
            <a:spLocks/>
          </p:cNvSpPr>
          <p:nvPr/>
        </p:nvSpPr>
        <p:spPr bwMode="auto">
          <a:xfrm>
            <a:off x="776288" y="2143713"/>
            <a:ext cx="2293938" cy="323850"/>
          </a:xfrm>
          <a:custGeom>
            <a:avLst/>
            <a:gdLst>
              <a:gd name="T0" fmla="*/ 0 w 1445"/>
              <a:gd name="T1" fmla="*/ 0 h 204"/>
              <a:gd name="T2" fmla="*/ 1241 w 1445"/>
              <a:gd name="T3" fmla="*/ 0 h 204"/>
              <a:gd name="T4" fmla="*/ 1445 w 1445"/>
              <a:gd name="T5" fmla="*/ 204 h 204"/>
            </a:gdLst>
            <a:ahLst/>
            <a:cxnLst>
              <a:cxn ang="0">
                <a:pos x="T0" y="T1"/>
              </a:cxn>
              <a:cxn ang="0">
                <a:pos x="T2" y="T3"/>
              </a:cxn>
              <a:cxn ang="0">
                <a:pos x="T4" y="T5"/>
              </a:cxn>
            </a:cxnLst>
            <a:rect l="0" t="0" r="r" b="b"/>
            <a:pathLst>
              <a:path w="1445" h="204">
                <a:moveTo>
                  <a:pt x="0" y="0"/>
                </a:moveTo>
                <a:lnTo>
                  <a:pt x="1241" y="0"/>
                </a:lnTo>
                <a:lnTo>
                  <a:pt x="1445" y="204"/>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401"/>
          <p:cNvSpPr>
            <a:spLocks/>
          </p:cNvSpPr>
          <p:nvPr/>
        </p:nvSpPr>
        <p:spPr bwMode="auto">
          <a:xfrm>
            <a:off x="776288" y="5468670"/>
            <a:ext cx="2293938" cy="323850"/>
          </a:xfrm>
          <a:custGeom>
            <a:avLst/>
            <a:gdLst>
              <a:gd name="T0" fmla="*/ 0 w 1445"/>
              <a:gd name="T1" fmla="*/ 204 h 204"/>
              <a:gd name="T2" fmla="*/ 1241 w 1445"/>
              <a:gd name="T3" fmla="*/ 204 h 204"/>
              <a:gd name="T4" fmla="*/ 1445 w 1445"/>
              <a:gd name="T5" fmla="*/ 0 h 204"/>
            </a:gdLst>
            <a:ahLst/>
            <a:cxnLst>
              <a:cxn ang="0">
                <a:pos x="T0" y="T1"/>
              </a:cxn>
              <a:cxn ang="0">
                <a:pos x="T2" y="T3"/>
              </a:cxn>
              <a:cxn ang="0">
                <a:pos x="T4" y="T5"/>
              </a:cxn>
            </a:cxnLst>
            <a:rect l="0" t="0" r="r" b="b"/>
            <a:pathLst>
              <a:path w="1445" h="204">
                <a:moveTo>
                  <a:pt x="0" y="204"/>
                </a:moveTo>
                <a:lnTo>
                  <a:pt x="1241" y="204"/>
                </a:lnTo>
                <a:lnTo>
                  <a:pt x="1445" y="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402"/>
          <p:cNvSpPr>
            <a:spLocks/>
          </p:cNvSpPr>
          <p:nvPr/>
        </p:nvSpPr>
        <p:spPr bwMode="auto">
          <a:xfrm>
            <a:off x="6073776" y="2143713"/>
            <a:ext cx="2293938" cy="323850"/>
          </a:xfrm>
          <a:custGeom>
            <a:avLst/>
            <a:gdLst>
              <a:gd name="T0" fmla="*/ 1445 w 1445"/>
              <a:gd name="T1" fmla="*/ 0 h 204"/>
              <a:gd name="T2" fmla="*/ 204 w 1445"/>
              <a:gd name="T3" fmla="*/ 0 h 204"/>
              <a:gd name="T4" fmla="*/ 0 w 1445"/>
              <a:gd name="T5" fmla="*/ 204 h 204"/>
            </a:gdLst>
            <a:ahLst/>
            <a:cxnLst>
              <a:cxn ang="0">
                <a:pos x="T0" y="T1"/>
              </a:cxn>
              <a:cxn ang="0">
                <a:pos x="T2" y="T3"/>
              </a:cxn>
              <a:cxn ang="0">
                <a:pos x="T4" y="T5"/>
              </a:cxn>
            </a:cxnLst>
            <a:rect l="0" t="0" r="r" b="b"/>
            <a:pathLst>
              <a:path w="1445" h="204">
                <a:moveTo>
                  <a:pt x="1445" y="0"/>
                </a:moveTo>
                <a:lnTo>
                  <a:pt x="204" y="0"/>
                </a:lnTo>
                <a:lnTo>
                  <a:pt x="0" y="204"/>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403"/>
          <p:cNvSpPr>
            <a:spLocks/>
          </p:cNvSpPr>
          <p:nvPr/>
        </p:nvSpPr>
        <p:spPr bwMode="auto">
          <a:xfrm>
            <a:off x="6073776" y="5468670"/>
            <a:ext cx="2293938" cy="323850"/>
          </a:xfrm>
          <a:custGeom>
            <a:avLst/>
            <a:gdLst>
              <a:gd name="T0" fmla="*/ 1445 w 1445"/>
              <a:gd name="T1" fmla="*/ 204 h 204"/>
              <a:gd name="T2" fmla="*/ 204 w 1445"/>
              <a:gd name="T3" fmla="*/ 204 h 204"/>
              <a:gd name="T4" fmla="*/ 0 w 1445"/>
              <a:gd name="T5" fmla="*/ 0 h 204"/>
            </a:gdLst>
            <a:ahLst/>
            <a:cxnLst>
              <a:cxn ang="0">
                <a:pos x="T0" y="T1"/>
              </a:cxn>
              <a:cxn ang="0">
                <a:pos x="T2" y="T3"/>
              </a:cxn>
              <a:cxn ang="0">
                <a:pos x="T4" y="T5"/>
              </a:cxn>
            </a:cxnLst>
            <a:rect l="0" t="0" r="r" b="b"/>
            <a:pathLst>
              <a:path w="1445" h="204">
                <a:moveTo>
                  <a:pt x="1445" y="204"/>
                </a:moveTo>
                <a:lnTo>
                  <a:pt x="204" y="204"/>
                </a:lnTo>
                <a:lnTo>
                  <a:pt x="0"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22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9" y="2242138"/>
            <a:ext cx="1775962" cy="702436"/>
          </a:xfrm>
          <a:prstGeom prst="rect">
            <a:avLst/>
          </a:prstGeom>
          <a:noFill/>
        </p:spPr>
        <p:txBody>
          <a:bodyPr wrap="square" lIns="0" tIns="0" rIns="0" bIns="0" rtlCol="0">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8" name="TextBox 7"/>
          <p:cNvSpPr txBox="1">
            <a:spLocks/>
          </p:cNvSpPr>
          <p:nvPr/>
        </p:nvSpPr>
        <p:spPr>
          <a:xfrm>
            <a:off x="925975" y="1810335"/>
            <a:ext cx="173785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9" name="Line 23"/>
          <p:cNvSpPr>
            <a:spLocks noChangeShapeType="1"/>
          </p:cNvSpPr>
          <p:nvPr/>
        </p:nvSpPr>
        <p:spPr bwMode="auto">
          <a:xfrm flipH="1">
            <a:off x="621896" y="2143713"/>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a:spLocks/>
          </p:cNvSpPr>
          <p:nvPr/>
        </p:nvSpPr>
        <p:spPr>
          <a:xfrm flipH="1">
            <a:off x="6756851" y="2242138"/>
            <a:ext cx="1775962" cy="702436"/>
          </a:xfrm>
          <a:prstGeom prst="rect">
            <a:avLst/>
          </a:prstGeom>
          <a:noFill/>
        </p:spPr>
        <p:txBody>
          <a:bodyPr wrap="square" lIns="0" tIns="0" rIns="0" bIns="0" rtlCol="0">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1" name="TextBox 10"/>
          <p:cNvSpPr txBox="1">
            <a:spLocks/>
          </p:cNvSpPr>
          <p:nvPr/>
        </p:nvSpPr>
        <p:spPr>
          <a:xfrm flipH="1">
            <a:off x="6480175" y="1810335"/>
            <a:ext cx="1737850" cy="246221"/>
          </a:xfrm>
          <a:prstGeom prst="rect">
            <a:avLst/>
          </a:prstGeom>
          <a:noFill/>
        </p:spPr>
        <p:txBody>
          <a:bodyPr wrap="square" lIns="0" tIns="0" rIns="0" bIns="0" rtlCol="0">
            <a:spAutoFit/>
          </a:bodyPr>
          <a:lstStyle/>
          <a:p>
            <a:pPr algn="r"/>
            <a:r>
              <a:rPr lang="en-US" sz="1600" b="1">
                <a:solidFill>
                  <a:schemeClr val="bg1"/>
                </a:solidFill>
              </a:rPr>
              <a:t>Dummy Title</a:t>
            </a:r>
          </a:p>
        </p:txBody>
      </p:sp>
      <p:sp>
        <p:nvSpPr>
          <p:cNvPr id="12" name="Line 23"/>
          <p:cNvSpPr>
            <a:spLocks noChangeShapeType="1"/>
          </p:cNvSpPr>
          <p:nvPr/>
        </p:nvSpPr>
        <p:spPr bwMode="auto">
          <a:xfrm>
            <a:off x="8341130" y="2143713"/>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611189" y="4969490"/>
            <a:ext cx="1775962" cy="702436"/>
          </a:xfrm>
          <a:prstGeom prst="rect">
            <a:avLst/>
          </a:prstGeom>
          <a:noFill/>
        </p:spPr>
        <p:txBody>
          <a:bodyPr wrap="square" lIns="0" tIns="0" rIns="0" bIns="0" rtlCol="0" anchor="b">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4" name="TextBox 13"/>
          <p:cNvSpPr txBox="1">
            <a:spLocks/>
          </p:cNvSpPr>
          <p:nvPr/>
        </p:nvSpPr>
        <p:spPr>
          <a:xfrm>
            <a:off x="925975" y="5888020"/>
            <a:ext cx="1737850" cy="246221"/>
          </a:xfrm>
          <a:prstGeom prst="rect">
            <a:avLst/>
          </a:prstGeom>
          <a:noFill/>
        </p:spPr>
        <p:txBody>
          <a:bodyPr wrap="square" lIns="0" tIns="0" rIns="0" bIns="0" rtlCol="0">
            <a:spAutoFit/>
          </a:bodyPr>
          <a:lstStyle/>
          <a:p>
            <a:r>
              <a:rPr lang="en-US" sz="1600" b="1">
                <a:solidFill>
                  <a:schemeClr val="bg1"/>
                </a:solidFill>
              </a:rPr>
              <a:t>Dummy Title</a:t>
            </a:r>
          </a:p>
        </p:txBody>
      </p:sp>
      <p:sp>
        <p:nvSpPr>
          <p:cNvPr id="15" name="Line 23"/>
          <p:cNvSpPr>
            <a:spLocks noChangeShapeType="1"/>
          </p:cNvSpPr>
          <p:nvPr/>
        </p:nvSpPr>
        <p:spPr bwMode="auto">
          <a:xfrm flipH="1">
            <a:off x="621896" y="579252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a:spLocks/>
          </p:cNvSpPr>
          <p:nvPr/>
        </p:nvSpPr>
        <p:spPr>
          <a:xfrm flipH="1">
            <a:off x="6756851" y="4969490"/>
            <a:ext cx="1775962" cy="702436"/>
          </a:xfrm>
          <a:prstGeom prst="rect">
            <a:avLst/>
          </a:prstGeom>
          <a:noFill/>
        </p:spPr>
        <p:txBody>
          <a:bodyPr wrap="square" lIns="0" tIns="0" rIns="0" bIns="0" rtlCol="0" anchor="b">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7" name="TextBox 16"/>
          <p:cNvSpPr txBox="1">
            <a:spLocks/>
          </p:cNvSpPr>
          <p:nvPr/>
        </p:nvSpPr>
        <p:spPr>
          <a:xfrm flipH="1">
            <a:off x="6480175" y="5888020"/>
            <a:ext cx="1737850" cy="246221"/>
          </a:xfrm>
          <a:prstGeom prst="rect">
            <a:avLst/>
          </a:prstGeom>
          <a:noFill/>
        </p:spPr>
        <p:txBody>
          <a:bodyPr wrap="square" lIns="0" tIns="0" rIns="0" bIns="0" rtlCol="0">
            <a:spAutoFit/>
          </a:bodyPr>
          <a:lstStyle/>
          <a:p>
            <a:pPr algn="r"/>
            <a:r>
              <a:rPr lang="en-US" sz="1600" b="1">
                <a:solidFill>
                  <a:schemeClr val="bg1"/>
                </a:solidFill>
              </a:rPr>
              <a:t>Dummy Title</a:t>
            </a:r>
          </a:p>
        </p:txBody>
      </p:sp>
      <p:sp>
        <p:nvSpPr>
          <p:cNvPr id="18" name="Line 23"/>
          <p:cNvSpPr>
            <a:spLocks noChangeShapeType="1"/>
          </p:cNvSpPr>
          <p:nvPr/>
        </p:nvSpPr>
        <p:spPr bwMode="auto">
          <a:xfrm>
            <a:off x="8341130" y="5792520"/>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a:spLocks/>
          </p:cNvSpPr>
          <p:nvPr/>
        </p:nvSpPr>
        <p:spPr>
          <a:xfrm>
            <a:off x="3684019" y="3654104"/>
            <a:ext cx="1775962" cy="692497"/>
          </a:xfrm>
          <a:prstGeom prst="rect">
            <a:avLst/>
          </a:prstGeom>
          <a:noFill/>
        </p:spPr>
        <p:txBody>
          <a:bodyPr wrap="square" lIns="0" tIns="0" rIns="0" bIns="0" rtlCol="0">
            <a:spAutoFit/>
          </a:bodyPr>
          <a:lstStyle/>
          <a:p>
            <a:pPr algn="ctr">
              <a:lnSpc>
                <a:spcPts val="1800"/>
              </a:lnSpc>
            </a:pPr>
            <a:r>
              <a:rPr lang="en-US" sz="1600" b="1" smtClean="0">
                <a:solidFill>
                  <a:schemeClr val="bg1"/>
                </a:solidFill>
              </a:rPr>
              <a:t>GOOD</a:t>
            </a:r>
          </a:p>
          <a:p>
            <a:pPr algn="ctr">
              <a:lnSpc>
                <a:spcPts val="1800"/>
              </a:lnSpc>
            </a:pPr>
            <a:r>
              <a:rPr lang="en-US" sz="1600" b="1" smtClean="0">
                <a:solidFill>
                  <a:schemeClr val="bg1">
                    <a:alpha val="30000"/>
                  </a:schemeClr>
                </a:solidFill>
              </a:rPr>
              <a:t>TO</a:t>
            </a:r>
          </a:p>
          <a:p>
            <a:pPr algn="ctr">
              <a:lnSpc>
                <a:spcPts val="1800"/>
              </a:lnSpc>
            </a:pPr>
            <a:r>
              <a:rPr lang="en-US" sz="1600" b="1" smtClean="0">
                <a:solidFill>
                  <a:schemeClr val="bg1"/>
                </a:solidFill>
              </a:rPr>
              <a:t>GREAT</a:t>
            </a:r>
            <a:endParaRPr lang="en-US" sz="1600" b="1">
              <a:solidFill>
                <a:schemeClr val="bg1"/>
              </a:solidFill>
            </a:endParaRPr>
          </a:p>
        </p:txBody>
      </p:sp>
      <p:sp>
        <p:nvSpPr>
          <p:cNvPr id="21" name="TextBox 20"/>
          <p:cNvSpPr txBox="1">
            <a:spLocks/>
          </p:cNvSpPr>
          <p:nvPr/>
        </p:nvSpPr>
        <p:spPr>
          <a:xfrm>
            <a:off x="585435" y="1769824"/>
            <a:ext cx="253898" cy="307777"/>
          </a:xfrm>
          <a:prstGeom prst="rect">
            <a:avLst/>
          </a:prstGeom>
          <a:noFill/>
        </p:spPr>
        <p:txBody>
          <a:bodyPr wrap="square" lIns="0" tIns="0" rIns="0" bIns="0" rtlCol="0">
            <a:spAutoFit/>
          </a:bodyPr>
          <a:lstStyle/>
          <a:p>
            <a:pPr algn="ctr"/>
            <a:r>
              <a:rPr lang="en-US" sz="2000" b="1" smtClean="0">
                <a:solidFill>
                  <a:schemeClr val="accent1"/>
                </a:solidFill>
              </a:rPr>
              <a:t>1</a:t>
            </a:r>
            <a:endParaRPr lang="en-US" sz="2000" b="1">
              <a:solidFill>
                <a:schemeClr val="accent1"/>
              </a:solidFill>
            </a:endParaRPr>
          </a:p>
        </p:txBody>
      </p:sp>
      <p:sp>
        <p:nvSpPr>
          <p:cNvPr id="22" name="TextBox 21"/>
          <p:cNvSpPr txBox="1">
            <a:spLocks/>
          </p:cNvSpPr>
          <p:nvPr/>
        </p:nvSpPr>
        <p:spPr>
          <a:xfrm>
            <a:off x="585435" y="5847509"/>
            <a:ext cx="253898" cy="307777"/>
          </a:xfrm>
          <a:prstGeom prst="rect">
            <a:avLst/>
          </a:prstGeom>
          <a:noFill/>
        </p:spPr>
        <p:txBody>
          <a:bodyPr wrap="square" lIns="0" tIns="0" rIns="0" bIns="0" rtlCol="0">
            <a:spAutoFit/>
          </a:bodyPr>
          <a:lstStyle/>
          <a:p>
            <a:pPr algn="ctr"/>
            <a:r>
              <a:rPr lang="en-US" sz="2000" b="1" smtClean="0">
                <a:solidFill>
                  <a:schemeClr val="accent2"/>
                </a:solidFill>
              </a:rPr>
              <a:t>2</a:t>
            </a:r>
            <a:endParaRPr lang="en-US" sz="2000" b="1">
              <a:solidFill>
                <a:schemeClr val="accent2"/>
              </a:solidFill>
            </a:endParaRPr>
          </a:p>
        </p:txBody>
      </p:sp>
      <p:sp>
        <p:nvSpPr>
          <p:cNvPr id="23" name="TextBox 22"/>
          <p:cNvSpPr txBox="1">
            <a:spLocks/>
          </p:cNvSpPr>
          <p:nvPr/>
        </p:nvSpPr>
        <p:spPr>
          <a:xfrm>
            <a:off x="8304668" y="1769824"/>
            <a:ext cx="253898" cy="307777"/>
          </a:xfrm>
          <a:prstGeom prst="rect">
            <a:avLst/>
          </a:prstGeom>
          <a:noFill/>
        </p:spPr>
        <p:txBody>
          <a:bodyPr wrap="square" lIns="0" tIns="0" rIns="0" bIns="0" rtlCol="0">
            <a:spAutoFit/>
          </a:bodyPr>
          <a:lstStyle/>
          <a:p>
            <a:pPr algn="ctr"/>
            <a:r>
              <a:rPr lang="en-US" sz="2000" b="1" smtClean="0">
                <a:solidFill>
                  <a:schemeClr val="accent4"/>
                </a:solidFill>
              </a:rPr>
              <a:t>4</a:t>
            </a:r>
            <a:endParaRPr lang="en-US" sz="2000" b="1">
              <a:solidFill>
                <a:schemeClr val="accent4"/>
              </a:solidFill>
            </a:endParaRPr>
          </a:p>
        </p:txBody>
      </p:sp>
      <p:sp>
        <p:nvSpPr>
          <p:cNvPr id="24" name="TextBox 23"/>
          <p:cNvSpPr txBox="1">
            <a:spLocks/>
          </p:cNvSpPr>
          <p:nvPr/>
        </p:nvSpPr>
        <p:spPr>
          <a:xfrm>
            <a:off x="8304668" y="5847509"/>
            <a:ext cx="253898" cy="307777"/>
          </a:xfrm>
          <a:prstGeom prst="rect">
            <a:avLst/>
          </a:prstGeom>
          <a:noFill/>
        </p:spPr>
        <p:txBody>
          <a:bodyPr wrap="square" lIns="0" tIns="0" rIns="0" bIns="0" rtlCol="0">
            <a:spAutoFit/>
          </a:bodyPr>
          <a:lstStyle/>
          <a:p>
            <a:pPr algn="ctr"/>
            <a:r>
              <a:rPr lang="en-US" sz="2000" b="1" smtClean="0">
                <a:solidFill>
                  <a:schemeClr val="accent3"/>
                </a:solidFill>
              </a:rPr>
              <a:t>3</a:t>
            </a:r>
            <a:endParaRPr lang="en-US" sz="2000" b="1">
              <a:solidFill>
                <a:schemeClr val="accent3"/>
              </a:solidFill>
            </a:endParaRPr>
          </a:p>
        </p:txBody>
      </p:sp>
      <p:sp>
        <p:nvSpPr>
          <p:cNvPr id="25" name="Freeform 389"/>
          <p:cNvSpPr>
            <a:spLocks noEditPoints="1"/>
          </p:cNvSpPr>
          <p:nvPr/>
        </p:nvSpPr>
        <p:spPr bwMode="auto">
          <a:xfrm>
            <a:off x="3073401" y="2470150"/>
            <a:ext cx="2997200" cy="2997200"/>
          </a:xfrm>
          <a:custGeom>
            <a:avLst/>
            <a:gdLst>
              <a:gd name="T0" fmla="*/ 472 w 944"/>
              <a:gd name="T1" fmla="*/ 944 h 944"/>
              <a:gd name="T2" fmla="*/ 0 w 944"/>
              <a:gd name="T3" fmla="*/ 472 h 944"/>
              <a:gd name="T4" fmla="*/ 472 w 944"/>
              <a:gd name="T5" fmla="*/ 0 h 944"/>
              <a:gd name="T6" fmla="*/ 944 w 944"/>
              <a:gd name="T7" fmla="*/ 472 h 944"/>
              <a:gd name="T8" fmla="*/ 472 w 944"/>
              <a:gd name="T9" fmla="*/ 944 h 944"/>
              <a:gd name="T10" fmla="*/ 472 w 944"/>
              <a:gd name="T11" fmla="*/ 40 h 944"/>
              <a:gd name="T12" fmla="*/ 40 w 944"/>
              <a:gd name="T13" fmla="*/ 472 h 944"/>
              <a:gd name="T14" fmla="*/ 472 w 944"/>
              <a:gd name="T15" fmla="*/ 904 h 944"/>
              <a:gd name="T16" fmla="*/ 904 w 944"/>
              <a:gd name="T17" fmla="*/ 472 h 944"/>
              <a:gd name="T18" fmla="*/ 472 w 944"/>
              <a:gd name="T19" fmla="*/ 4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944">
                <a:moveTo>
                  <a:pt x="472" y="944"/>
                </a:moveTo>
                <a:cubicBezTo>
                  <a:pt x="212" y="944"/>
                  <a:pt x="0" y="732"/>
                  <a:pt x="0" y="472"/>
                </a:cubicBezTo>
                <a:cubicBezTo>
                  <a:pt x="0" y="212"/>
                  <a:pt x="212" y="0"/>
                  <a:pt x="472" y="0"/>
                </a:cubicBezTo>
                <a:cubicBezTo>
                  <a:pt x="732" y="0"/>
                  <a:pt x="944" y="212"/>
                  <a:pt x="944" y="472"/>
                </a:cubicBezTo>
                <a:cubicBezTo>
                  <a:pt x="944" y="732"/>
                  <a:pt x="732" y="944"/>
                  <a:pt x="472" y="944"/>
                </a:cubicBezTo>
                <a:close/>
                <a:moveTo>
                  <a:pt x="472" y="40"/>
                </a:moveTo>
                <a:cubicBezTo>
                  <a:pt x="234" y="40"/>
                  <a:pt x="40" y="234"/>
                  <a:pt x="40" y="472"/>
                </a:cubicBezTo>
                <a:cubicBezTo>
                  <a:pt x="40" y="710"/>
                  <a:pt x="234" y="904"/>
                  <a:pt x="472" y="904"/>
                </a:cubicBezTo>
                <a:cubicBezTo>
                  <a:pt x="710" y="904"/>
                  <a:pt x="904" y="710"/>
                  <a:pt x="904" y="472"/>
                </a:cubicBezTo>
                <a:cubicBezTo>
                  <a:pt x="904" y="234"/>
                  <a:pt x="710" y="40"/>
                  <a:pt x="472"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390"/>
          <p:cNvSpPr>
            <a:spLocks noEditPoints="1"/>
          </p:cNvSpPr>
          <p:nvPr/>
        </p:nvSpPr>
        <p:spPr bwMode="auto">
          <a:xfrm>
            <a:off x="3648076" y="3044825"/>
            <a:ext cx="1847850" cy="1847850"/>
          </a:xfrm>
          <a:custGeom>
            <a:avLst/>
            <a:gdLst>
              <a:gd name="T0" fmla="*/ 291 w 582"/>
              <a:gd name="T1" fmla="*/ 582 h 582"/>
              <a:gd name="T2" fmla="*/ 0 w 582"/>
              <a:gd name="T3" fmla="*/ 291 h 582"/>
              <a:gd name="T4" fmla="*/ 291 w 582"/>
              <a:gd name="T5" fmla="*/ 0 h 582"/>
              <a:gd name="T6" fmla="*/ 582 w 582"/>
              <a:gd name="T7" fmla="*/ 291 h 582"/>
              <a:gd name="T8" fmla="*/ 291 w 582"/>
              <a:gd name="T9" fmla="*/ 582 h 582"/>
              <a:gd name="T10" fmla="*/ 291 w 582"/>
              <a:gd name="T11" fmla="*/ 40 h 582"/>
              <a:gd name="T12" fmla="*/ 40 w 582"/>
              <a:gd name="T13" fmla="*/ 291 h 582"/>
              <a:gd name="T14" fmla="*/ 291 w 582"/>
              <a:gd name="T15" fmla="*/ 542 h 582"/>
              <a:gd name="T16" fmla="*/ 542 w 582"/>
              <a:gd name="T17" fmla="*/ 291 h 582"/>
              <a:gd name="T18" fmla="*/ 291 w 582"/>
              <a:gd name="T19" fmla="*/ 4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2" h="582">
                <a:moveTo>
                  <a:pt x="291" y="582"/>
                </a:moveTo>
                <a:cubicBezTo>
                  <a:pt x="130" y="582"/>
                  <a:pt x="0" y="452"/>
                  <a:pt x="0" y="291"/>
                </a:cubicBezTo>
                <a:cubicBezTo>
                  <a:pt x="0" y="131"/>
                  <a:pt x="130" y="0"/>
                  <a:pt x="291" y="0"/>
                </a:cubicBezTo>
                <a:cubicBezTo>
                  <a:pt x="452" y="0"/>
                  <a:pt x="582" y="131"/>
                  <a:pt x="582" y="291"/>
                </a:cubicBezTo>
                <a:cubicBezTo>
                  <a:pt x="582" y="452"/>
                  <a:pt x="452" y="582"/>
                  <a:pt x="291" y="582"/>
                </a:cubicBezTo>
                <a:close/>
                <a:moveTo>
                  <a:pt x="291" y="40"/>
                </a:moveTo>
                <a:cubicBezTo>
                  <a:pt x="153" y="40"/>
                  <a:pt x="40" y="153"/>
                  <a:pt x="40" y="291"/>
                </a:cubicBezTo>
                <a:cubicBezTo>
                  <a:pt x="40" y="430"/>
                  <a:pt x="153" y="542"/>
                  <a:pt x="291" y="542"/>
                </a:cubicBezTo>
                <a:cubicBezTo>
                  <a:pt x="429" y="542"/>
                  <a:pt x="542" y="430"/>
                  <a:pt x="542" y="291"/>
                </a:cubicBezTo>
                <a:cubicBezTo>
                  <a:pt x="542" y="153"/>
                  <a:pt x="429" y="40"/>
                  <a:pt x="291"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391"/>
          <p:cNvSpPr>
            <a:spLocks noEditPoints="1"/>
          </p:cNvSpPr>
          <p:nvPr/>
        </p:nvSpPr>
        <p:spPr bwMode="auto">
          <a:xfrm>
            <a:off x="3359151" y="2759075"/>
            <a:ext cx="2425700" cy="2422525"/>
          </a:xfrm>
          <a:custGeom>
            <a:avLst/>
            <a:gdLst>
              <a:gd name="T0" fmla="*/ 382 w 764"/>
              <a:gd name="T1" fmla="*/ 763 h 763"/>
              <a:gd name="T2" fmla="*/ 0 w 764"/>
              <a:gd name="T3" fmla="*/ 381 h 763"/>
              <a:gd name="T4" fmla="*/ 382 w 764"/>
              <a:gd name="T5" fmla="*/ 0 h 763"/>
              <a:gd name="T6" fmla="*/ 764 w 764"/>
              <a:gd name="T7" fmla="*/ 381 h 763"/>
              <a:gd name="T8" fmla="*/ 382 w 764"/>
              <a:gd name="T9" fmla="*/ 763 h 763"/>
              <a:gd name="T10" fmla="*/ 382 w 764"/>
              <a:gd name="T11" fmla="*/ 40 h 763"/>
              <a:gd name="T12" fmla="*/ 40 w 764"/>
              <a:gd name="T13" fmla="*/ 381 h 763"/>
              <a:gd name="T14" fmla="*/ 382 w 764"/>
              <a:gd name="T15" fmla="*/ 723 h 763"/>
              <a:gd name="T16" fmla="*/ 724 w 764"/>
              <a:gd name="T17" fmla="*/ 381 h 763"/>
              <a:gd name="T18" fmla="*/ 382 w 764"/>
              <a:gd name="T19" fmla="*/ 4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63">
                <a:moveTo>
                  <a:pt x="382" y="763"/>
                </a:moveTo>
                <a:cubicBezTo>
                  <a:pt x="172" y="763"/>
                  <a:pt x="0" y="591"/>
                  <a:pt x="0" y="381"/>
                </a:cubicBezTo>
                <a:cubicBezTo>
                  <a:pt x="0" y="171"/>
                  <a:pt x="172" y="0"/>
                  <a:pt x="382" y="0"/>
                </a:cubicBezTo>
                <a:cubicBezTo>
                  <a:pt x="592" y="0"/>
                  <a:pt x="764" y="171"/>
                  <a:pt x="764" y="381"/>
                </a:cubicBezTo>
                <a:cubicBezTo>
                  <a:pt x="764" y="591"/>
                  <a:pt x="592" y="763"/>
                  <a:pt x="382" y="763"/>
                </a:cubicBezTo>
                <a:close/>
                <a:moveTo>
                  <a:pt x="382" y="40"/>
                </a:moveTo>
                <a:cubicBezTo>
                  <a:pt x="194" y="40"/>
                  <a:pt x="40" y="193"/>
                  <a:pt x="40" y="381"/>
                </a:cubicBezTo>
                <a:cubicBezTo>
                  <a:pt x="40" y="569"/>
                  <a:pt x="194" y="723"/>
                  <a:pt x="382" y="723"/>
                </a:cubicBezTo>
                <a:cubicBezTo>
                  <a:pt x="570" y="723"/>
                  <a:pt x="724" y="569"/>
                  <a:pt x="724" y="381"/>
                </a:cubicBezTo>
                <a:cubicBezTo>
                  <a:pt x="724" y="193"/>
                  <a:pt x="570" y="40"/>
                  <a:pt x="382" y="40"/>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2686051" y="2082800"/>
            <a:ext cx="1695450" cy="1695450"/>
            <a:chOff x="2686051" y="2082800"/>
            <a:chExt cx="1695450" cy="1695450"/>
          </a:xfrm>
        </p:grpSpPr>
        <p:sp>
          <p:nvSpPr>
            <p:cNvPr id="51" name="Freeform 392"/>
            <p:cNvSpPr>
              <a:spLocks/>
            </p:cNvSpPr>
            <p:nvPr/>
          </p:nvSpPr>
          <p:spPr bwMode="auto">
            <a:xfrm>
              <a:off x="2686051" y="2082800"/>
              <a:ext cx="1695450" cy="1695450"/>
            </a:xfrm>
            <a:custGeom>
              <a:avLst/>
              <a:gdLst>
                <a:gd name="T0" fmla="*/ 0 w 534"/>
                <a:gd name="T1" fmla="*/ 534 h 534"/>
                <a:gd name="T2" fmla="*/ 60 w 534"/>
                <a:gd name="T3" fmla="*/ 534 h 534"/>
                <a:gd name="T4" fmla="*/ 534 w 534"/>
                <a:gd name="T5" fmla="*/ 60 h 534"/>
                <a:gd name="T6" fmla="*/ 534 w 534"/>
                <a:gd name="T7" fmla="*/ 0 h 534"/>
                <a:gd name="T8" fmla="*/ 0 w 534"/>
                <a:gd name="T9" fmla="*/ 534 h 534"/>
              </a:gdLst>
              <a:ahLst/>
              <a:cxnLst>
                <a:cxn ang="0">
                  <a:pos x="T0" y="T1"/>
                </a:cxn>
                <a:cxn ang="0">
                  <a:pos x="T2" y="T3"/>
                </a:cxn>
                <a:cxn ang="0">
                  <a:pos x="T4" y="T5"/>
                </a:cxn>
                <a:cxn ang="0">
                  <a:pos x="T6" y="T7"/>
                </a:cxn>
                <a:cxn ang="0">
                  <a:pos x="T8" y="T9"/>
                </a:cxn>
              </a:cxnLst>
              <a:rect l="0" t="0" r="r" b="b"/>
              <a:pathLst>
                <a:path w="534" h="534">
                  <a:moveTo>
                    <a:pt x="0" y="534"/>
                  </a:moveTo>
                  <a:cubicBezTo>
                    <a:pt x="60" y="534"/>
                    <a:pt x="60" y="534"/>
                    <a:pt x="60" y="534"/>
                  </a:cubicBezTo>
                  <a:cubicBezTo>
                    <a:pt x="88" y="286"/>
                    <a:pt x="286" y="88"/>
                    <a:pt x="534" y="60"/>
                  </a:cubicBezTo>
                  <a:cubicBezTo>
                    <a:pt x="534" y="0"/>
                    <a:pt x="534" y="0"/>
                    <a:pt x="534" y="0"/>
                  </a:cubicBezTo>
                  <a:cubicBezTo>
                    <a:pt x="253" y="28"/>
                    <a:pt x="28" y="253"/>
                    <a:pt x="0" y="5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396"/>
            <p:cNvSpPr>
              <a:spLocks/>
            </p:cNvSpPr>
            <p:nvPr/>
          </p:nvSpPr>
          <p:spPr bwMode="auto">
            <a:xfrm>
              <a:off x="3813176" y="3209925"/>
              <a:ext cx="568325" cy="568325"/>
            </a:xfrm>
            <a:custGeom>
              <a:avLst/>
              <a:gdLst>
                <a:gd name="T0" fmla="*/ 0 w 358"/>
                <a:gd name="T1" fmla="*/ 358 h 358"/>
                <a:gd name="T2" fmla="*/ 48 w 358"/>
                <a:gd name="T3" fmla="*/ 358 h 358"/>
                <a:gd name="T4" fmla="*/ 48 w 358"/>
                <a:gd name="T5" fmla="*/ 48 h 358"/>
                <a:gd name="T6" fmla="*/ 358 w 358"/>
                <a:gd name="T7" fmla="*/ 48 h 358"/>
                <a:gd name="T8" fmla="*/ 358 w 358"/>
                <a:gd name="T9" fmla="*/ 0 h 358"/>
                <a:gd name="T10" fmla="*/ 0 w 358"/>
                <a:gd name="T11" fmla="*/ 0 h 358"/>
                <a:gd name="T12" fmla="*/ 0 w 358"/>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358" h="358">
                  <a:moveTo>
                    <a:pt x="0" y="358"/>
                  </a:moveTo>
                  <a:lnTo>
                    <a:pt x="48" y="358"/>
                  </a:lnTo>
                  <a:lnTo>
                    <a:pt x="48" y="48"/>
                  </a:lnTo>
                  <a:lnTo>
                    <a:pt x="358" y="48"/>
                  </a:lnTo>
                  <a:lnTo>
                    <a:pt x="358" y="0"/>
                  </a:lnTo>
                  <a:lnTo>
                    <a:pt x="0" y="0"/>
                  </a:lnTo>
                  <a:lnTo>
                    <a:pt x="0" y="3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04"/>
            <p:cNvSpPr>
              <a:spLocks noEditPoints="1"/>
            </p:cNvSpPr>
            <p:nvPr/>
          </p:nvSpPr>
          <p:spPr bwMode="auto">
            <a:xfrm>
              <a:off x="3502026" y="2898775"/>
              <a:ext cx="314325" cy="314325"/>
            </a:xfrm>
            <a:custGeom>
              <a:avLst/>
              <a:gdLst>
                <a:gd name="T0" fmla="*/ 23 w 99"/>
                <a:gd name="T1" fmla="*/ 23 h 99"/>
                <a:gd name="T2" fmla="*/ 23 w 99"/>
                <a:gd name="T3" fmla="*/ 35 h 99"/>
                <a:gd name="T4" fmla="*/ 29 w 99"/>
                <a:gd name="T5" fmla="*/ 37 h 99"/>
                <a:gd name="T6" fmla="*/ 35 w 99"/>
                <a:gd name="T7" fmla="*/ 35 h 99"/>
                <a:gd name="T8" fmla="*/ 35 w 99"/>
                <a:gd name="T9" fmla="*/ 23 h 99"/>
                <a:gd name="T10" fmla="*/ 23 w 99"/>
                <a:gd name="T11" fmla="*/ 23 h 99"/>
                <a:gd name="T12" fmla="*/ 3 w 99"/>
                <a:gd name="T13" fmla="*/ 3 h 99"/>
                <a:gd name="T14" fmla="*/ 0 w 99"/>
                <a:gd name="T15" fmla="*/ 8 h 99"/>
                <a:gd name="T16" fmla="*/ 3 w 99"/>
                <a:gd name="T17" fmla="*/ 14 h 99"/>
                <a:gd name="T18" fmla="*/ 8 w 99"/>
                <a:gd name="T19" fmla="*/ 16 h 99"/>
                <a:gd name="T20" fmla="*/ 14 w 99"/>
                <a:gd name="T21" fmla="*/ 14 h 99"/>
                <a:gd name="T22" fmla="*/ 16 w 99"/>
                <a:gd name="T23" fmla="*/ 8 h 99"/>
                <a:gd name="T24" fmla="*/ 14 w 99"/>
                <a:gd name="T25" fmla="*/ 3 h 99"/>
                <a:gd name="T26" fmla="*/ 3 w 99"/>
                <a:gd name="T27" fmla="*/ 3 h 99"/>
                <a:gd name="T28" fmla="*/ 97 w 99"/>
                <a:gd name="T29" fmla="*/ 86 h 99"/>
                <a:gd name="T30" fmla="*/ 86 w 99"/>
                <a:gd name="T31" fmla="*/ 86 h 99"/>
                <a:gd name="T32" fmla="*/ 83 w 99"/>
                <a:gd name="T33" fmla="*/ 91 h 99"/>
                <a:gd name="T34" fmla="*/ 86 w 99"/>
                <a:gd name="T35" fmla="*/ 97 h 99"/>
                <a:gd name="T36" fmla="*/ 91 w 99"/>
                <a:gd name="T37" fmla="*/ 99 h 99"/>
                <a:gd name="T38" fmla="*/ 97 w 99"/>
                <a:gd name="T39" fmla="*/ 97 h 99"/>
                <a:gd name="T40" fmla="*/ 99 w 99"/>
                <a:gd name="T41" fmla="*/ 91 h 99"/>
                <a:gd name="T42" fmla="*/ 97 w 99"/>
                <a:gd name="T43" fmla="*/ 86 h 99"/>
                <a:gd name="T44" fmla="*/ 65 w 99"/>
                <a:gd name="T45" fmla="*/ 65 h 99"/>
                <a:gd name="T46" fmla="*/ 65 w 99"/>
                <a:gd name="T47" fmla="*/ 76 h 99"/>
                <a:gd name="T48" fmla="*/ 71 w 99"/>
                <a:gd name="T49" fmla="*/ 79 h 99"/>
                <a:gd name="T50" fmla="*/ 76 w 99"/>
                <a:gd name="T51" fmla="*/ 76 h 99"/>
                <a:gd name="T52" fmla="*/ 76 w 99"/>
                <a:gd name="T53" fmla="*/ 65 h 99"/>
                <a:gd name="T54" fmla="*/ 65 w 99"/>
                <a:gd name="T55" fmla="*/ 65 h 99"/>
                <a:gd name="T56" fmla="*/ 44 w 99"/>
                <a:gd name="T57" fmla="*/ 44 h 99"/>
                <a:gd name="T58" fmla="*/ 44 w 99"/>
                <a:gd name="T59" fmla="*/ 56 h 99"/>
                <a:gd name="T60" fmla="*/ 50 w 99"/>
                <a:gd name="T61" fmla="*/ 58 h 99"/>
                <a:gd name="T62" fmla="*/ 55 w 99"/>
                <a:gd name="T63" fmla="*/ 56 h 99"/>
                <a:gd name="T64" fmla="*/ 55 w 99"/>
                <a:gd name="T65" fmla="*/ 44 h 99"/>
                <a:gd name="T66" fmla="*/ 44 w 99"/>
                <a:gd name="T67" fmla="*/ 4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99">
                  <a:moveTo>
                    <a:pt x="23" y="23"/>
                  </a:moveTo>
                  <a:cubicBezTo>
                    <a:pt x="20" y="27"/>
                    <a:pt x="20" y="32"/>
                    <a:pt x="23" y="35"/>
                  </a:cubicBezTo>
                  <a:cubicBezTo>
                    <a:pt x="25" y="36"/>
                    <a:pt x="27" y="37"/>
                    <a:pt x="29" y="37"/>
                  </a:cubicBezTo>
                  <a:cubicBezTo>
                    <a:pt x="31" y="37"/>
                    <a:pt x="33" y="36"/>
                    <a:pt x="35" y="35"/>
                  </a:cubicBezTo>
                  <a:cubicBezTo>
                    <a:pt x="38" y="32"/>
                    <a:pt x="38" y="27"/>
                    <a:pt x="35" y="23"/>
                  </a:cubicBezTo>
                  <a:cubicBezTo>
                    <a:pt x="32" y="20"/>
                    <a:pt x="26" y="20"/>
                    <a:pt x="23" y="23"/>
                  </a:cubicBezTo>
                  <a:close/>
                  <a:moveTo>
                    <a:pt x="3" y="3"/>
                  </a:moveTo>
                  <a:cubicBezTo>
                    <a:pt x="1" y="4"/>
                    <a:pt x="0" y="6"/>
                    <a:pt x="0" y="8"/>
                  </a:cubicBezTo>
                  <a:cubicBezTo>
                    <a:pt x="0" y="10"/>
                    <a:pt x="1" y="12"/>
                    <a:pt x="3" y="14"/>
                  </a:cubicBezTo>
                  <a:cubicBezTo>
                    <a:pt x="4" y="15"/>
                    <a:pt x="6" y="16"/>
                    <a:pt x="8" y="16"/>
                  </a:cubicBezTo>
                  <a:cubicBezTo>
                    <a:pt x="10" y="16"/>
                    <a:pt x="12" y="15"/>
                    <a:pt x="14" y="14"/>
                  </a:cubicBezTo>
                  <a:cubicBezTo>
                    <a:pt x="15" y="12"/>
                    <a:pt x="16" y="10"/>
                    <a:pt x="16" y="8"/>
                  </a:cubicBezTo>
                  <a:cubicBezTo>
                    <a:pt x="16" y="6"/>
                    <a:pt x="15" y="4"/>
                    <a:pt x="14" y="3"/>
                  </a:cubicBezTo>
                  <a:cubicBezTo>
                    <a:pt x="11" y="0"/>
                    <a:pt x="6" y="0"/>
                    <a:pt x="3" y="3"/>
                  </a:cubicBezTo>
                  <a:close/>
                  <a:moveTo>
                    <a:pt x="97" y="86"/>
                  </a:moveTo>
                  <a:cubicBezTo>
                    <a:pt x="94" y="83"/>
                    <a:pt x="89" y="83"/>
                    <a:pt x="86" y="86"/>
                  </a:cubicBezTo>
                  <a:cubicBezTo>
                    <a:pt x="84" y="87"/>
                    <a:pt x="83" y="89"/>
                    <a:pt x="83" y="91"/>
                  </a:cubicBezTo>
                  <a:cubicBezTo>
                    <a:pt x="83" y="94"/>
                    <a:pt x="84" y="96"/>
                    <a:pt x="86" y="97"/>
                  </a:cubicBezTo>
                  <a:cubicBezTo>
                    <a:pt x="87" y="99"/>
                    <a:pt x="89" y="99"/>
                    <a:pt x="91" y="99"/>
                  </a:cubicBezTo>
                  <a:cubicBezTo>
                    <a:pt x="93" y="99"/>
                    <a:pt x="96" y="99"/>
                    <a:pt x="97" y="97"/>
                  </a:cubicBezTo>
                  <a:cubicBezTo>
                    <a:pt x="99" y="96"/>
                    <a:pt x="99" y="94"/>
                    <a:pt x="99" y="91"/>
                  </a:cubicBezTo>
                  <a:cubicBezTo>
                    <a:pt x="99" y="89"/>
                    <a:pt x="99" y="87"/>
                    <a:pt x="97" y="86"/>
                  </a:cubicBezTo>
                  <a:close/>
                  <a:moveTo>
                    <a:pt x="65" y="65"/>
                  </a:moveTo>
                  <a:cubicBezTo>
                    <a:pt x="62" y="68"/>
                    <a:pt x="62" y="73"/>
                    <a:pt x="65" y="76"/>
                  </a:cubicBezTo>
                  <a:cubicBezTo>
                    <a:pt x="66" y="78"/>
                    <a:pt x="69" y="79"/>
                    <a:pt x="71" y="79"/>
                  </a:cubicBezTo>
                  <a:cubicBezTo>
                    <a:pt x="73" y="79"/>
                    <a:pt x="75" y="78"/>
                    <a:pt x="76" y="76"/>
                  </a:cubicBezTo>
                  <a:cubicBezTo>
                    <a:pt x="79" y="73"/>
                    <a:pt x="79" y="68"/>
                    <a:pt x="76" y="65"/>
                  </a:cubicBezTo>
                  <a:cubicBezTo>
                    <a:pt x="73" y="62"/>
                    <a:pt x="68" y="62"/>
                    <a:pt x="65" y="65"/>
                  </a:cubicBezTo>
                  <a:close/>
                  <a:moveTo>
                    <a:pt x="44" y="44"/>
                  </a:moveTo>
                  <a:cubicBezTo>
                    <a:pt x="41" y="47"/>
                    <a:pt x="41" y="52"/>
                    <a:pt x="44" y="56"/>
                  </a:cubicBezTo>
                  <a:cubicBezTo>
                    <a:pt x="46" y="57"/>
                    <a:pt x="48" y="58"/>
                    <a:pt x="50" y="58"/>
                  </a:cubicBezTo>
                  <a:cubicBezTo>
                    <a:pt x="52" y="58"/>
                    <a:pt x="54" y="57"/>
                    <a:pt x="55" y="56"/>
                  </a:cubicBezTo>
                  <a:cubicBezTo>
                    <a:pt x="59" y="52"/>
                    <a:pt x="59" y="47"/>
                    <a:pt x="55" y="44"/>
                  </a:cubicBezTo>
                  <a:cubicBezTo>
                    <a:pt x="52" y="41"/>
                    <a:pt x="47" y="41"/>
                    <a:pt x="44" y="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Oval 408"/>
            <p:cNvSpPr>
              <a:spLocks noChangeArrowheads="1"/>
            </p:cNvSpPr>
            <p:nvPr/>
          </p:nvSpPr>
          <p:spPr bwMode="auto">
            <a:xfrm>
              <a:off x="2974976" y="2371725"/>
              <a:ext cx="647700" cy="647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409"/>
            <p:cNvSpPr>
              <a:spLocks noEditPoints="1"/>
            </p:cNvSpPr>
            <p:nvPr/>
          </p:nvSpPr>
          <p:spPr bwMode="auto">
            <a:xfrm>
              <a:off x="2962276" y="2359025"/>
              <a:ext cx="673100" cy="673100"/>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8 h 212"/>
                <a:gd name="T12" fmla="*/ 8 w 212"/>
                <a:gd name="T13" fmla="*/ 106 h 212"/>
                <a:gd name="T14" fmla="*/ 106 w 212"/>
                <a:gd name="T15" fmla="*/ 204 h 212"/>
                <a:gd name="T16" fmla="*/ 204 w 212"/>
                <a:gd name="T17" fmla="*/ 106 h 212"/>
                <a:gd name="T18" fmla="*/ 106 w 212"/>
                <a:gd name="T19" fmla="*/ 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8"/>
                  </a:moveTo>
                  <a:cubicBezTo>
                    <a:pt x="52" y="8"/>
                    <a:pt x="8" y="52"/>
                    <a:pt x="8" y="106"/>
                  </a:cubicBezTo>
                  <a:cubicBezTo>
                    <a:pt x="8" y="160"/>
                    <a:pt x="52" y="204"/>
                    <a:pt x="106" y="204"/>
                  </a:cubicBezTo>
                  <a:cubicBezTo>
                    <a:pt x="160" y="204"/>
                    <a:pt x="204" y="160"/>
                    <a:pt x="204" y="106"/>
                  </a:cubicBezTo>
                  <a:cubicBezTo>
                    <a:pt x="204" y="52"/>
                    <a:pt x="160" y="8"/>
                    <a:pt x="106"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410"/>
            <p:cNvSpPr>
              <a:spLocks noEditPoints="1"/>
            </p:cNvSpPr>
            <p:nvPr/>
          </p:nvSpPr>
          <p:spPr bwMode="auto">
            <a:xfrm>
              <a:off x="3098801" y="2520950"/>
              <a:ext cx="387350" cy="330200"/>
            </a:xfrm>
            <a:custGeom>
              <a:avLst/>
              <a:gdLst>
                <a:gd name="T0" fmla="*/ 5 w 122"/>
                <a:gd name="T1" fmla="*/ 99 h 104"/>
                <a:gd name="T2" fmla="*/ 10 w 122"/>
                <a:gd name="T3" fmla="*/ 104 h 104"/>
                <a:gd name="T4" fmla="*/ 32 w 122"/>
                <a:gd name="T5" fmla="*/ 104 h 104"/>
                <a:gd name="T6" fmla="*/ 32 w 122"/>
                <a:gd name="T7" fmla="*/ 57 h 104"/>
                <a:gd name="T8" fmla="*/ 5 w 122"/>
                <a:gd name="T9" fmla="*/ 84 h 104"/>
                <a:gd name="T10" fmla="*/ 5 w 122"/>
                <a:gd name="T11" fmla="*/ 99 h 104"/>
                <a:gd name="T12" fmla="*/ 43 w 122"/>
                <a:gd name="T13" fmla="*/ 68 h 104"/>
                <a:gd name="T14" fmla="*/ 43 w 122"/>
                <a:gd name="T15" fmla="*/ 104 h 104"/>
                <a:gd name="T16" fmla="*/ 71 w 122"/>
                <a:gd name="T17" fmla="*/ 104 h 104"/>
                <a:gd name="T18" fmla="*/ 71 w 122"/>
                <a:gd name="T19" fmla="*/ 71 h 104"/>
                <a:gd name="T20" fmla="*/ 59 w 122"/>
                <a:gd name="T21" fmla="*/ 83 h 104"/>
                <a:gd name="T22" fmla="*/ 43 w 122"/>
                <a:gd name="T23" fmla="*/ 68 h 104"/>
                <a:gd name="T24" fmla="*/ 81 w 122"/>
                <a:gd name="T25" fmla="*/ 60 h 104"/>
                <a:gd name="T26" fmla="*/ 81 w 122"/>
                <a:gd name="T27" fmla="*/ 104 h 104"/>
                <a:gd name="T28" fmla="*/ 104 w 122"/>
                <a:gd name="T29" fmla="*/ 104 h 104"/>
                <a:gd name="T30" fmla="*/ 109 w 122"/>
                <a:gd name="T31" fmla="*/ 99 h 104"/>
                <a:gd name="T32" fmla="*/ 109 w 122"/>
                <a:gd name="T33" fmla="*/ 33 h 104"/>
                <a:gd name="T34" fmla="*/ 85 w 122"/>
                <a:gd name="T35" fmla="*/ 57 h 104"/>
                <a:gd name="T36" fmla="*/ 81 w 122"/>
                <a:gd name="T37" fmla="*/ 60 h 104"/>
                <a:gd name="T38" fmla="*/ 98 w 122"/>
                <a:gd name="T39" fmla="*/ 2 h 104"/>
                <a:gd name="T40" fmla="*/ 93 w 122"/>
                <a:gd name="T41" fmla="*/ 7 h 104"/>
                <a:gd name="T42" fmla="*/ 99 w 122"/>
                <a:gd name="T43" fmla="*/ 12 h 104"/>
                <a:gd name="T44" fmla="*/ 104 w 122"/>
                <a:gd name="T45" fmla="*/ 11 h 104"/>
                <a:gd name="T46" fmla="*/ 59 w 122"/>
                <a:gd name="T47" fmla="*/ 57 h 104"/>
                <a:gd name="T48" fmla="*/ 32 w 122"/>
                <a:gd name="T49" fmla="*/ 30 h 104"/>
                <a:gd name="T50" fmla="*/ 2 w 122"/>
                <a:gd name="T51" fmla="*/ 61 h 104"/>
                <a:gd name="T52" fmla="*/ 2 w 122"/>
                <a:gd name="T53" fmla="*/ 68 h 104"/>
                <a:gd name="T54" fmla="*/ 8 w 122"/>
                <a:gd name="T55" fmla="*/ 68 h 104"/>
                <a:gd name="T56" fmla="*/ 32 w 122"/>
                <a:gd name="T57" fmla="*/ 44 h 104"/>
                <a:gd name="T58" fmla="*/ 59 w 122"/>
                <a:gd name="T59" fmla="*/ 70 h 104"/>
                <a:gd name="T60" fmla="*/ 111 w 122"/>
                <a:gd name="T61" fmla="*/ 18 h 104"/>
                <a:gd name="T62" fmla="*/ 110 w 122"/>
                <a:gd name="T63" fmla="*/ 24 h 104"/>
                <a:gd name="T64" fmla="*/ 115 w 122"/>
                <a:gd name="T65" fmla="*/ 29 h 104"/>
                <a:gd name="T66" fmla="*/ 115 w 122"/>
                <a:gd name="T67" fmla="*/ 29 h 104"/>
                <a:gd name="T68" fmla="*/ 120 w 122"/>
                <a:gd name="T69" fmla="*/ 24 h 104"/>
                <a:gd name="T70" fmla="*/ 122 w 122"/>
                <a:gd name="T71" fmla="*/ 0 h 104"/>
                <a:gd name="T72" fmla="*/ 98 w 122"/>
                <a:gd name="T7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 h="104">
                  <a:moveTo>
                    <a:pt x="5" y="99"/>
                  </a:moveTo>
                  <a:cubicBezTo>
                    <a:pt x="5" y="102"/>
                    <a:pt x="7" y="104"/>
                    <a:pt x="10" y="104"/>
                  </a:cubicBezTo>
                  <a:cubicBezTo>
                    <a:pt x="32" y="104"/>
                    <a:pt x="32" y="104"/>
                    <a:pt x="32" y="104"/>
                  </a:cubicBezTo>
                  <a:cubicBezTo>
                    <a:pt x="32" y="57"/>
                    <a:pt x="32" y="57"/>
                    <a:pt x="32" y="57"/>
                  </a:cubicBezTo>
                  <a:cubicBezTo>
                    <a:pt x="5" y="84"/>
                    <a:pt x="5" y="84"/>
                    <a:pt x="5" y="84"/>
                  </a:cubicBezTo>
                  <a:lnTo>
                    <a:pt x="5" y="99"/>
                  </a:lnTo>
                  <a:close/>
                  <a:moveTo>
                    <a:pt x="43" y="68"/>
                  </a:moveTo>
                  <a:cubicBezTo>
                    <a:pt x="43" y="104"/>
                    <a:pt x="43" y="104"/>
                    <a:pt x="43" y="104"/>
                  </a:cubicBezTo>
                  <a:cubicBezTo>
                    <a:pt x="71" y="104"/>
                    <a:pt x="71" y="104"/>
                    <a:pt x="71" y="104"/>
                  </a:cubicBezTo>
                  <a:cubicBezTo>
                    <a:pt x="71" y="71"/>
                    <a:pt x="71" y="71"/>
                    <a:pt x="71" y="71"/>
                  </a:cubicBezTo>
                  <a:cubicBezTo>
                    <a:pt x="59" y="83"/>
                    <a:pt x="59" y="83"/>
                    <a:pt x="59" y="83"/>
                  </a:cubicBezTo>
                  <a:lnTo>
                    <a:pt x="43" y="68"/>
                  </a:lnTo>
                  <a:close/>
                  <a:moveTo>
                    <a:pt x="81" y="60"/>
                  </a:moveTo>
                  <a:cubicBezTo>
                    <a:pt x="81" y="104"/>
                    <a:pt x="81" y="104"/>
                    <a:pt x="81" y="104"/>
                  </a:cubicBezTo>
                  <a:cubicBezTo>
                    <a:pt x="104" y="104"/>
                    <a:pt x="104" y="104"/>
                    <a:pt x="104" y="104"/>
                  </a:cubicBezTo>
                  <a:cubicBezTo>
                    <a:pt x="107" y="104"/>
                    <a:pt x="109" y="102"/>
                    <a:pt x="109" y="99"/>
                  </a:cubicBezTo>
                  <a:cubicBezTo>
                    <a:pt x="109" y="33"/>
                    <a:pt x="109" y="33"/>
                    <a:pt x="109" y="33"/>
                  </a:cubicBezTo>
                  <a:cubicBezTo>
                    <a:pt x="85" y="57"/>
                    <a:pt x="85" y="57"/>
                    <a:pt x="85" y="57"/>
                  </a:cubicBezTo>
                  <a:lnTo>
                    <a:pt x="81" y="60"/>
                  </a:lnTo>
                  <a:close/>
                  <a:moveTo>
                    <a:pt x="98" y="2"/>
                  </a:moveTo>
                  <a:cubicBezTo>
                    <a:pt x="95" y="2"/>
                    <a:pt x="93" y="5"/>
                    <a:pt x="93" y="7"/>
                  </a:cubicBezTo>
                  <a:cubicBezTo>
                    <a:pt x="94" y="10"/>
                    <a:pt x="96" y="12"/>
                    <a:pt x="99" y="12"/>
                  </a:cubicBezTo>
                  <a:cubicBezTo>
                    <a:pt x="104" y="11"/>
                    <a:pt x="104" y="11"/>
                    <a:pt x="104" y="11"/>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0"/>
                    <a:pt x="59" y="70"/>
                    <a:pt x="59" y="70"/>
                  </a:cubicBezTo>
                  <a:cubicBezTo>
                    <a:pt x="111" y="18"/>
                    <a:pt x="111" y="18"/>
                    <a:pt x="111" y="18"/>
                  </a:cubicBezTo>
                  <a:cubicBezTo>
                    <a:pt x="110" y="24"/>
                    <a:pt x="110" y="24"/>
                    <a:pt x="110" y="24"/>
                  </a:cubicBezTo>
                  <a:cubicBezTo>
                    <a:pt x="110" y="26"/>
                    <a:pt x="112" y="29"/>
                    <a:pt x="115" y="29"/>
                  </a:cubicBezTo>
                  <a:cubicBezTo>
                    <a:pt x="115" y="29"/>
                    <a:pt x="115" y="29"/>
                    <a:pt x="115" y="29"/>
                  </a:cubicBezTo>
                  <a:cubicBezTo>
                    <a:pt x="118" y="29"/>
                    <a:pt x="120" y="27"/>
                    <a:pt x="120" y="24"/>
                  </a:cubicBezTo>
                  <a:cubicBezTo>
                    <a:pt x="122" y="0"/>
                    <a:pt x="122" y="0"/>
                    <a:pt x="122" y="0"/>
                  </a:cubicBezTo>
                  <a:lnTo>
                    <a:pt x="98" y="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0" name="Group 29"/>
          <p:cNvGrpSpPr/>
          <p:nvPr/>
        </p:nvGrpSpPr>
        <p:grpSpPr>
          <a:xfrm>
            <a:off x="2686051" y="4159250"/>
            <a:ext cx="1695450" cy="1695450"/>
            <a:chOff x="2686051" y="4159250"/>
            <a:chExt cx="1695450" cy="1695450"/>
          </a:xfrm>
        </p:grpSpPr>
        <p:sp>
          <p:nvSpPr>
            <p:cNvPr id="45" name="Freeform 393"/>
            <p:cNvSpPr>
              <a:spLocks/>
            </p:cNvSpPr>
            <p:nvPr/>
          </p:nvSpPr>
          <p:spPr bwMode="auto">
            <a:xfrm>
              <a:off x="2686051" y="4159250"/>
              <a:ext cx="1695450" cy="1695450"/>
            </a:xfrm>
            <a:custGeom>
              <a:avLst/>
              <a:gdLst>
                <a:gd name="T0" fmla="*/ 60 w 534"/>
                <a:gd name="T1" fmla="*/ 0 h 534"/>
                <a:gd name="T2" fmla="*/ 0 w 534"/>
                <a:gd name="T3" fmla="*/ 0 h 534"/>
                <a:gd name="T4" fmla="*/ 534 w 534"/>
                <a:gd name="T5" fmla="*/ 534 h 534"/>
                <a:gd name="T6" fmla="*/ 534 w 534"/>
                <a:gd name="T7" fmla="*/ 474 h 534"/>
                <a:gd name="T8" fmla="*/ 60 w 534"/>
                <a:gd name="T9" fmla="*/ 0 h 534"/>
              </a:gdLst>
              <a:ahLst/>
              <a:cxnLst>
                <a:cxn ang="0">
                  <a:pos x="T0" y="T1"/>
                </a:cxn>
                <a:cxn ang="0">
                  <a:pos x="T2" y="T3"/>
                </a:cxn>
                <a:cxn ang="0">
                  <a:pos x="T4" y="T5"/>
                </a:cxn>
                <a:cxn ang="0">
                  <a:pos x="T6" y="T7"/>
                </a:cxn>
                <a:cxn ang="0">
                  <a:pos x="T8" y="T9"/>
                </a:cxn>
              </a:cxnLst>
              <a:rect l="0" t="0" r="r" b="b"/>
              <a:pathLst>
                <a:path w="534" h="534">
                  <a:moveTo>
                    <a:pt x="60" y="0"/>
                  </a:moveTo>
                  <a:cubicBezTo>
                    <a:pt x="0" y="0"/>
                    <a:pt x="0" y="0"/>
                    <a:pt x="0" y="0"/>
                  </a:cubicBezTo>
                  <a:cubicBezTo>
                    <a:pt x="28" y="281"/>
                    <a:pt x="253" y="506"/>
                    <a:pt x="534" y="534"/>
                  </a:cubicBezTo>
                  <a:cubicBezTo>
                    <a:pt x="534" y="474"/>
                    <a:pt x="534" y="474"/>
                    <a:pt x="534" y="474"/>
                  </a:cubicBezTo>
                  <a:cubicBezTo>
                    <a:pt x="286" y="446"/>
                    <a:pt x="88" y="248"/>
                    <a:pt x="6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398"/>
            <p:cNvSpPr>
              <a:spLocks/>
            </p:cNvSpPr>
            <p:nvPr/>
          </p:nvSpPr>
          <p:spPr bwMode="auto">
            <a:xfrm>
              <a:off x="3813176" y="4159250"/>
              <a:ext cx="568325" cy="568325"/>
            </a:xfrm>
            <a:custGeom>
              <a:avLst/>
              <a:gdLst>
                <a:gd name="T0" fmla="*/ 48 w 358"/>
                <a:gd name="T1" fmla="*/ 0 h 358"/>
                <a:gd name="T2" fmla="*/ 0 w 358"/>
                <a:gd name="T3" fmla="*/ 0 h 358"/>
                <a:gd name="T4" fmla="*/ 0 w 358"/>
                <a:gd name="T5" fmla="*/ 358 h 358"/>
                <a:gd name="T6" fmla="*/ 358 w 358"/>
                <a:gd name="T7" fmla="*/ 358 h 358"/>
                <a:gd name="T8" fmla="*/ 358 w 358"/>
                <a:gd name="T9" fmla="*/ 310 h 358"/>
                <a:gd name="T10" fmla="*/ 48 w 358"/>
                <a:gd name="T11" fmla="*/ 310 h 358"/>
                <a:gd name="T12" fmla="*/ 48 w 358"/>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358" h="358">
                  <a:moveTo>
                    <a:pt x="48" y="0"/>
                  </a:moveTo>
                  <a:lnTo>
                    <a:pt x="0" y="0"/>
                  </a:lnTo>
                  <a:lnTo>
                    <a:pt x="0" y="358"/>
                  </a:lnTo>
                  <a:lnTo>
                    <a:pt x="358" y="358"/>
                  </a:lnTo>
                  <a:lnTo>
                    <a:pt x="358" y="310"/>
                  </a:lnTo>
                  <a:lnTo>
                    <a:pt x="48" y="310"/>
                  </a:lnTo>
                  <a:lnTo>
                    <a:pt x="48"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05"/>
            <p:cNvSpPr>
              <a:spLocks noEditPoints="1"/>
            </p:cNvSpPr>
            <p:nvPr/>
          </p:nvSpPr>
          <p:spPr bwMode="auto">
            <a:xfrm>
              <a:off x="3502026" y="4721225"/>
              <a:ext cx="314325" cy="317500"/>
            </a:xfrm>
            <a:custGeom>
              <a:avLst/>
              <a:gdLst>
                <a:gd name="T0" fmla="*/ 3 w 99"/>
                <a:gd name="T1" fmla="*/ 86 h 100"/>
                <a:gd name="T2" fmla="*/ 0 w 99"/>
                <a:gd name="T3" fmla="*/ 92 h 100"/>
                <a:gd name="T4" fmla="*/ 3 w 99"/>
                <a:gd name="T5" fmla="*/ 98 h 100"/>
                <a:gd name="T6" fmla="*/ 8 w 99"/>
                <a:gd name="T7" fmla="*/ 100 h 100"/>
                <a:gd name="T8" fmla="*/ 14 w 99"/>
                <a:gd name="T9" fmla="*/ 98 h 100"/>
                <a:gd name="T10" fmla="*/ 16 w 99"/>
                <a:gd name="T11" fmla="*/ 92 h 100"/>
                <a:gd name="T12" fmla="*/ 14 w 99"/>
                <a:gd name="T13" fmla="*/ 86 h 100"/>
                <a:gd name="T14" fmla="*/ 3 w 99"/>
                <a:gd name="T15" fmla="*/ 86 h 100"/>
                <a:gd name="T16" fmla="*/ 23 w 99"/>
                <a:gd name="T17" fmla="*/ 65 h 100"/>
                <a:gd name="T18" fmla="*/ 23 w 99"/>
                <a:gd name="T19" fmla="*/ 77 h 100"/>
                <a:gd name="T20" fmla="*/ 29 w 99"/>
                <a:gd name="T21" fmla="*/ 79 h 100"/>
                <a:gd name="T22" fmla="*/ 35 w 99"/>
                <a:gd name="T23" fmla="*/ 77 h 100"/>
                <a:gd name="T24" fmla="*/ 35 w 99"/>
                <a:gd name="T25" fmla="*/ 65 h 100"/>
                <a:gd name="T26" fmla="*/ 23 w 99"/>
                <a:gd name="T27" fmla="*/ 65 h 100"/>
                <a:gd name="T28" fmla="*/ 44 w 99"/>
                <a:gd name="T29" fmla="*/ 45 h 100"/>
                <a:gd name="T30" fmla="*/ 44 w 99"/>
                <a:gd name="T31" fmla="*/ 56 h 100"/>
                <a:gd name="T32" fmla="*/ 50 w 99"/>
                <a:gd name="T33" fmla="*/ 58 h 100"/>
                <a:gd name="T34" fmla="*/ 55 w 99"/>
                <a:gd name="T35" fmla="*/ 56 h 100"/>
                <a:gd name="T36" fmla="*/ 55 w 99"/>
                <a:gd name="T37" fmla="*/ 45 h 100"/>
                <a:gd name="T38" fmla="*/ 44 w 99"/>
                <a:gd name="T39" fmla="*/ 45 h 100"/>
                <a:gd name="T40" fmla="*/ 97 w 99"/>
                <a:gd name="T41" fmla="*/ 3 h 100"/>
                <a:gd name="T42" fmla="*/ 86 w 99"/>
                <a:gd name="T43" fmla="*/ 3 h 100"/>
                <a:gd name="T44" fmla="*/ 83 w 99"/>
                <a:gd name="T45" fmla="*/ 9 h 100"/>
                <a:gd name="T46" fmla="*/ 86 w 99"/>
                <a:gd name="T47" fmla="*/ 14 h 100"/>
                <a:gd name="T48" fmla="*/ 91 w 99"/>
                <a:gd name="T49" fmla="*/ 17 h 100"/>
                <a:gd name="T50" fmla="*/ 97 w 99"/>
                <a:gd name="T51" fmla="*/ 14 h 100"/>
                <a:gd name="T52" fmla="*/ 99 w 99"/>
                <a:gd name="T53" fmla="*/ 9 h 100"/>
                <a:gd name="T54" fmla="*/ 97 w 99"/>
                <a:gd name="T55" fmla="*/ 3 h 100"/>
                <a:gd name="T56" fmla="*/ 65 w 99"/>
                <a:gd name="T57" fmla="*/ 24 h 100"/>
                <a:gd name="T58" fmla="*/ 65 w 99"/>
                <a:gd name="T59" fmla="*/ 35 h 100"/>
                <a:gd name="T60" fmla="*/ 71 w 99"/>
                <a:gd name="T61" fmla="*/ 38 h 100"/>
                <a:gd name="T62" fmla="*/ 76 w 99"/>
                <a:gd name="T63" fmla="*/ 35 h 100"/>
                <a:gd name="T64" fmla="*/ 76 w 99"/>
                <a:gd name="T65" fmla="*/ 24 h 100"/>
                <a:gd name="T66" fmla="*/ 65 w 99"/>
                <a:gd name="T6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0">
                  <a:moveTo>
                    <a:pt x="3" y="86"/>
                  </a:moveTo>
                  <a:cubicBezTo>
                    <a:pt x="1" y="88"/>
                    <a:pt x="0" y="90"/>
                    <a:pt x="0" y="92"/>
                  </a:cubicBezTo>
                  <a:cubicBezTo>
                    <a:pt x="0" y="94"/>
                    <a:pt x="1" y="96"/>
                    <a:pt x="3" y="98"/>
                  </a:cubicBezTo>
                  <a:cubicBezTo>
                    <a:pt x="4" y="99"/>
                    <a:pt x="6" y="100"/>
                    <a:pt x="8" y="100"/>
                  </a:cubicBezTo>
                  <a:cubicBezTo>
                    <a:pt x="10" y="100"/>
                    <a:pt x="12" y="99"/>
                    <a:pt x="14" y="98"/>
                  </a:cubicBezTo>
                  <a:cubicBezTo>
                    <a:pt x="15" y="96"/>
                    <a:pt x="16" y="94"/>
                    <a:pt x="16" y="92"/>
                  </a:cubicBezTo>
                  <a:cubicBezTo>
                    <a:pt x="16" y="90"/>
                    <a:pt x="15" y="88"/>
                    <a:pt x="14" y="86"/>
                  </a:cubicBezTo>
                  <a:cubicBezTo>
                    <a:pt x="11" y="83"/>
                    <a:pt x="6" y="83"/>
                    <a:pt x="3" y="86"/>
                  </a:cubicBezTo>
                  <a:close/>
                  <a:moveTo>
                    <a:pt x="23" y="65"/>
                  </a:moveTo>
                  <a:cubicBezTo>
                    <a:pt x="20" y="69"/>
                    <a:pt x="20" y="74"/>
                    <a:pt x="23" y="77"/>
                  </a:cubicBezTo>
                  <a:cubicBezTo>
                    <a:pt x="25" y="78"/>
                    <a:pt x="27" y="79"/>
                    <a:pt x="29" y="79"/>
                  </a:cubicBezTo>
                  <a:cubicBezTo>
                    <a:pt x="31" y="79"/>
                    <a:pt x="33" y="78"/>
                    <a:pt x="35" y="77"/>
                  </a:cubicBezTo>
                  <a:cubicBezTo>
                    <a:pt x="38" y="74"/>
                    <a:pt x="38" y="69"/>
                    <a:pt x="35" y="65"/>
                  </a:cubicBezTo>
                  <a:cubicBezTo>
                    <a:pt x="32" y="62"/>
                    <a:pt x="26" y="62"/>
                    <a:pt x="23" y="65"/>
                  </a:cubicBezTo>
                  <a:close/>
                  <a:moveTo>
                    <a:pt x="44" y="45"/>
                  </a:moveTo>
                  <a:cubicBezTo>
                    <a:pt x="41" y="48"/>
                    <a:pt x="41" y="53"/>
                    <a:pt x="44" y="56"/>
                  </a:cubicBezTo>
                  <a:cubicBezTo>
                    <a:pt x="46" y="58"/>
                    <a:pt x="48" y="58"/>
                    <a:pt x="50" y="58"/>
                  </a:cubicBezTo>
                  <a:cubicBezTo>
                    <a:pt x="52" y="58"/>
                    <a:pt x="54" y="58"/>
                    <a:pt x="55" y="56"/>
                  </a:cubicBezTo>
                  <a:cubicBezTo>
                    <a:pt x="59" y="53"/>
                    <a:pt x="59" y="48"/>
                    <a:pt x="55" y="45"/>
                  </a:cubicBezTo>
                  <a:cubicBezTo>
                    <a:pt x="52" y="42"/>
                    <a:pt x="47" y="42"/>
                    <a:pt x="44" y="45"/>
                  </a:cubicBezTo>
                  <a:close/>
                  <a:moveTo>
                    <a:pt x="97" y="3"/>
                  </a:moveTo>
                  <a:cubicBezTo>
                    <a:pt x="94" y="0"/>
                    <a:pt x="89" y="0"/>
                    <a:pt x="86" y="3"/>
                  </a:cubicBezTo>
                  <a:cubicBezTo>
                    <a:pt x="84" y="5"/>
                    <a:pt x="83" y="7"/>
                    <a:pt x="83" y="9"/>
                  </a:cubicBezTo>
                  <a:cubicBezTo>
                    <a:pt x="83" y="11"/>
                    <a:pt x="84" y="13"/>
                    <a:pt x="86" y="14"/>
                  </a:cubicBezTo>
                  <a:cubicBezTo>
                    <a:pt x="87" y="16"/>
                    <a:pt x="89" y="17"/>
                    <a:pt x="91" y="17"/>
                  </a:cubicBezTo>
                  <a:cubicBezTo>
                    <a:pt x="93" y="17"/>
                    <a:pt x="95" y="16"/>
                    <a:pt x="97" y="14"/>
                  </a:cubicBezTo>
                  <a:cubicBezTo>
                    <a:pt x="98" y="13"/>
                    <a:pt x="99" y="11"/>
                    <a:pt x="99" y="9"/>
                  </a:cubicBezTo>
                  <a:cubicBezTo>
                    <a:pt x="99" y="7"/>
                    <a:pt x="98" y="5"/>
                    <a:pt x="97" y="3"/>
                  </a:cubicBezTo>
                  <a:close/>
                  <a:moveTo>
                    <a:pt x="65" y="24"/>
                  </a:moveTo>
                  <a:cubicBezTo>
                    <a:pt x="62" y="27"/>
                    <a:pt x="62" y="32"/>
                    <a:pt x="65" y="35"/>
                  </a:cubicBezTo>
                  <a:cubicBezTo>
                    <a:pt x="66" y="37"/>
                    <a:pt x="68" y="38"/>
                    <a:pt x="71" y="38"/>
                  </a:cubicBezTo>
                  <a:cubicBezTo>
                    <a:pt x="73" y="38"/>
                    <a:pt x="75" y="37"/>
                    <a:pt x="76" y="35"/>
                  </a:cubicBezTo>
                  <a:cubicBezTo>
                    <a:pt x="79" y="32"/>
                    <a:pt x="79" y="27"/>
                    <a:pt x="76" y="24"/>
                  </a:cubicBezTo>
                  <a:cubicBezTo>
                    <a:pt x="73" y="21"/>
                    <a:pt x="68" y="21"/>
                    <a:pt x="65" y="2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Oval 411"/>
            <p:cNvSpPr>
              <a:spLocks noChangeArrowheads="1"/>
            </p:cNvSpPr>
            <p:nvPr/>
          </p:nvSpPr>
          <p:spPr bwMode="auto">
            <a:xfrm>
              <a:off x="2974976" y="4918075"/>
              <a:ext cx="647700" cy="647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12"/>
            <p:cNvSpPr>
              <a:spLocks noEditPoints="1"/>
            </p:cNvSpPr>
            <p:nvPr/>
          </p:nvSpPr>
          <p:spPr bwMode="auto">
            <a:xfrm>
              <a:off x="2962276" y="4905375"/>
              <a:ext cx="673100" cy="673100"/>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8 h 212"/>
                <a:gd name="T12" fmla="*/ 8 w 212"/>
                <a:gd name="T13" fmla="*/ 106 h 212"/>
                <a:gd name="T14" fmla="*/ 106 w 212"/>
                <a:gd name="T15" fmla="*/ 204 h 212"/>
                <a:gd name="T16" fmla="*/ 204 w 212"/>
                <a:gd name="T17" fmla="*/ 106 h 212"/>
                <a:gd name="T18" fmla="*/ 106 w 212"/>
                <a:gd name="T19" fmla="*/ 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4"/>
                    <a:pt x="0" y="106"/>
                  </a:cubicBezTo>
                  <a:cubicBezTo>
                    <a:pt x="0" y="47"/>
                    <a:pt x="48" y="0"/>
                    <a:pt x="106" y="0"/>
                  </a:cubicBezTo>
                  <a:cubicBezTo>
                    <a:pt x="165" y="0"/>
                    <a:pt x="212" y="47"/>
                    <a:pt x="212" y="106"/>
                  </a:cubicBezTo>
                  <a:cubicBezTo>
                    <a:pt x="212" y="164"/>
                    <a:pt x="165" y="212"/>
                    <a:pt x="106" y="212"/>
                  </a:cubicBezTo>
                  <a:close/>
                  <a:moveTo>
                    <a:pt x="106" y="8"/>
                  </a:moveTo>
                  <a:cubicBezTo>
                    <a:pt x="52" y="8"/>
                    <a:pt x="8" y="52"/>
                    <a:pt x="8" y="106"/>
                  </a:cubicBezTo>
                  <a:cubicBezTo>
                    <a:pt x="8" y="160"/>
                    <a:pt x="52" y="204"/>
                    <a:pt x="106" y="204"/>
                  </a:cubicBezTo>
                  <a:cubicBezTo>
                    <a:pt x="160" y="204"/>
                    <a:pt x="204" y="160"/>
                    <a:pt x="204" y="106"/>
                  </a:cubicBezTo>
                  <a:cubicBezTo>
                    <a:pt x="204" y="52"/>
                    <a:pt x="160" y="8"/>
                    <a:pt x="106"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3"/>
            <p:cNvSpPr>
              <a:spLocks noEditPoints="1"/>
            </p:cNvSpPr>
            <p:nvPr/>
          </p:nvSpPr>
          <p:spPr bwMode="auto">
            <a:xfrm>
              <a:off x="3155951" y="5045075"/>
              <a:ext cx="285750" cy="415925"/>
            </a:xfrm>
            <a:custGeom>
              <a:avLst/>
              <a:gdLst>
                <a:gd name="T0" fmla="*/ 24 w 90"/>
                <a:gd name="T1" fmla="*/ 101 h 131"/>
                <a:gd name="T2" fmla="*/ 25 w 90"/>
                <a:gd name="T3" fmla="*/ 107 h 131"/>
                <a:gd name="T4" fmla="*/ 45 w 90"/>
                <a:gd name="T5" fmla="*/ 111 h 131"/>
                <a:gd name="T6" fmla="*/ 65 w 90"/>
                <a:gd name="T7" fmla="*/ 107 h 131"/>
                <a:gd name="T8" fmla="*/ 66 w 90"/>
                <a:gd name="T9" fmla="*/ 101 h 131"/>
                <a:gd name="T10" fmla="*/ 45 w 90"/>
                <a:gd name="T11" fmla="*/ 104 h 131"/>
                <a:gd name="T12" fmla="*/ 24 w 90"/>
                <a:gd name="T13" fmla="*/ 101 h 131"/>
                <a:gd name="T14" fmla="*/ 26 w 90"/>
                <a:gd name="T15" fmla="*/ 113 h 131"/>
                <a:gd name="T16" fmla="*/ 27 w 90"/>
                <a:gd name="T17" fmla="*/ 120 h 131"/>
                <a:gd name="T18" fmla="*/ 33 w 90"/>
                <a:gd name="T19" fmla="*/ 124 h 131"/>
                <a:gd name="T20" fmla="*/ 34 w 90"/>
                <a:gd name="T21" fmla="*/ 128 h 131"/>
                <a:gd name="T22" fmla="*/ 45 w 90"/>
                <a:gd name="T23" fmla="*/ 131 h 131"/>
                <a:gd name="T24" fmla="*/ 57 w 90"/>
                <a:gd name="T25" fmla="*/ 128 h 131"/>
                <a:gd name="T26" fmla="*/ 57 w 90"/>
                <a:gd name="T27" fmla="*/ 124 h 131"/>
                <a:gd name="T28" fmla="*/ 63 w 90"/>
                <a:gd name="T29" fmla="*/ 120 h 131"/>
                <a:gd name="T30" fmla="*/ 64 w 90"/>
                <a:gd name="T31" fmla="*/ 113 h 131"/>
                <a:gd name="T32" fmla="*/ 45 w 90"/>
                <a:gd name="T33" fmla="*/ 116 h 131"/>
                <a:gd name="T34" fmla="*/ 26 w 90"/>
                <a:gd name="T35" fmla="*/ 113 h 131"/>
                <a:gd name="T36" fmla="*/ 45 w 90"/>
                <a:gd name="T37" fmla="*/ 18 h 131"/>
                <a:gd name="T38" fmla="*/ 47 w 90"/>
                <a:gd name="T39" fmla="*/ 16 h 131"/>
                <a:gd name="T40" fmla="*/ 45 w 90"/>
                <a:gd name="T41" fmla="*/ 14 h 131"/>
                <a:gd name="T42" fmla="*/ 14 w 90"/>
                <a:gd name="T43" fmla="*/ 45 h 131"/>
                <a:gd name="T44" fmla="*/ 16 w 90"/>
                <a:gd name="T45" fmla="*/ 47 h 131"/>
                <a:gd name="T46" fmla="*/ 19 w 90"/>
                <a:gd name="T47" fmla="*/ 45 h 131"/>
                <a:gd name="T48" fmla="*/ 45 w 90"/>
                <a:gd name="T49" fmla="*/ 18 h 131"/>
                <a:gd name="T50" fmla="*/ 55 w 90"/>
                <a:gd name="T51" fmla="*/ 62 h 131"/>
                <a:gd name="T52" fmla="*/ 45 w 90"/>
                <a:gd name="T53" fmla="*/ 43 h 131"/>
                <a:gd name="T54" fmla="*/ 35 w 90"/>
                <a:gd name="T55" fmla="*/ 62 h 131"/>
                <a:gd name="T56" fmla="*/ 31 w 90"/>
                <a:gd name="T57" fmla="*/ 53 h 131"/>
                <a:gd name="T58" fmla="*/ 24 w 90"/>
                <a:gd name="T59" fmla="*/ 56 h 131"/>
                <a:gd name="T60" fmla="*/ 35 w 90"/>
                <a:gd name="T61" fmla="*/ 77 h 131"/>
                <a:gd name="T62" fmla="*/ 45 w 90"/>
                <a:gd name="T63" fmla="*/ 58 h 131"/>
                <a:gd name="T64" fmla="*/ 56 w 90"/>
                <a:gd name="T65" fmla="*/ 77 h 131"/>
                <a:gd name="T66" fmla="*/ 66 w 90"/>
                <a:gd name="T67" fmla="*/ 56 h 131"/>
                <a:gd name="T68" fmla="*/ 59 w 90"/>
                <a:gd name="T69" fmla="*/ 53 h 131"/>
                <a:gd name="T70" fmla="*/ 55 w 90"/>
                <a:gd name="T71" fmla="*/ 62 h 131"/>
                <a:gd name="T72" fmla="*/ 45 w 90"/>
                <a:gd name="T73" fmla="*/ 0 h 131"/>
                <a:gd name="T74" fmla="*/ 0 w 90"/>
                <a:gd name="T75" fmla="*/ 45 h 131"/>
                <a:gd name="T76" fmla="*/ 22 w 90"/>
                <a:gd name="T77" fmla="*/ 83 h 131"/>
                <a:gd name="T78" fmla="*/ 23 w 90"/>
                <a:gd name="T79" fmla="*/ 95 h 131"/>
                <a:gd name="T80" fmla="*/ 45 w 90"/>
                <a:gd name="T81" fmla="*/ 99 h 131"/>
                <a:gd name="T82" fmla="*/ 67 w 90"/>
                <a:gd name="T83" fmla="*/ 95 h 131"/>
                <a:gd name="T84" fmla="*/ 68 w 90"/>
                <a:gd name="T85" fmla="*/ 83 h 131"/>
                <a:gd name="T86" fmla="*/ 90 w 90"/>
                <a:gd name="T87" fmla="*/ 45 h 131"/>
                <a:gd name="T88" fmla="*/ 45 w 90"/>
                <a:gd name="T89" fmla="*/ 0 h 131"/>
                <a:gd name="T90" fmla="*/ 62 w 90"/>
                <a:gd name="T91" fmla="*/ 78 h 131"/>
                <a:gd name="T92" fmla="*/ 61 w 90"/>
                <a:gd name="T93" fmla="*/ 89 h 131"/>
                <a:gd name="T94" fmla="*/ 45 w 90"/>
                <a:gd name="T95" fmla="*/ 91 h 131"/>
                <a:gd name="T96" fmla="*/ 30 w 90"/>
                <a:gd name="T97" fmla="*/ 89 h 131"/>
                <a:gd name="T98" fmla="*/ 29 w 90"/>
                <a:gd name="T99" fmla="*/ 78 h 131"/>
                <a:gd name="T100" fmla="*/ 8 w 90"/>
                <a:gd name="T101" fmla="*/ 45 h 131"/>
                <a:gd name="T102" fmla="*/ 45 w 90"/>
                <a:gd name="T103" fmla="*/ 8 h 131"/>
                <a:gd name="T104" fmla="*/ 82 w 90"/>
                <a:gd name="T105" fmla="*/ 45 h 131"/>
                <a:gd name="T106" fmla="*/ 62 w 90"/>
                <a:gd name="T107" fmla="*/ 7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31">
                  <a:moveTo>
                    <a:pt x="24" y="101"/>
                  </a:moveTo>
                  <a:cubicBezTo>
                    <a:pt x="25" y="107"/>
                    <a:pt x="25" y="107"/>
                    <a:pt x="25" y="107"/>
                  </a:cubicBezTo>
                  <a:cubicBezTo>
                    <a:pt x="31" y="110"/>
                    <a:pt x="38" y="111"/>
                    <a:pt x="45" y="111"/>
                  </a:cubicBezTo>
                  <a:cubicBezTo>
                    <a:pt x="52" y="111"/>
                    <a:pt x="59" y="110"/>
                    <a:pt x="65" y="107"/>
                  </a:cubicBezTo>
                  <a:cubicBezTo>
                    <a:pt x="66" y="101"/>
                    <a:pt x="66" y="101"/>
                    <a:pt x="66" y="101"/>
                  </a:cubicBezTo>
                  <a:cubicBezTo>
                    <a:pt x="60" y="103"/>
                    <a:pt x="53" y="104"/>
                    <a:pt x="45" y="104"/>
                  </a:cubicBezTo>
                  <a:cubicBezTo>
                    <a:pt x="38" y="104"/>
                    <a:pt x="31" y="103"/>
                    <a:pt x="24" y="101"/>
                  </a:cubicBezTo>
                  <a:close/>
                  <a:moveTo>
                    <a:pt x="26" y="113"/>
                  </a:moveTo>
                  <a:cubicBezTo>
                    <a:pt x="27" y="120"/>
                    <a:pt x="27" y="120"/>
                    <a:pt x="27" y="120"/>
                  </a:cubicBezTo>
                  <a:cubicBezTo>
                    <a:pt x="27" y="120"/>
                    <a:pt x="29" y="122"/>
                    <a:pt x="33" y="124"/>
                  </a:cubicBezTo>
                  <a:cubicBezTo>
                    <a:pt x="34" y="128"/>
                    <a:pt x="34" y="128"/>
                    <a:pt x="34" y="128"/>
                  </a:cubicBezTo>
                  <a:cubicBezTo>
                    <a:pt x="34" y="128"/>
                    <a:pt x="36" y="131"/>
                    <a:pt x="45" y="131"/>
                  </a:cubicBezTo>
                  <a:cubicBezTo>
                    <a:pt x="54" y="131"/>
                    <a:pt x="57" y="128"/>
                    <a:pt x="57" y="128"/>
                  </a:cubicBezTo>
                  <a:cubicBezTo>
                    <a:pt x="57" y="124"/>
                    <a:pt x="57" y="124"/>
                    <a:pt x="57" y="124"/>
                  </a:cubicBezTo>
                  <a:cubicBezTo>
                    <a:pt x="62" y="122"/>
                    <a:pt x="63" y="120"/>
                    <a:pt x="63" y="120"/>
                  </a:cubicBezTo>
                  <a:cubicBezTo>
                    <a:pt x="64" y="113"/>
                    <a:pt x="64" y="113"/>
                    <a:pt x="64" y="113"/>
                  </a:cubicBezTo>
                  <a:cubicBezTo>
                    <a:pt x="58" y="115"/>
                    <a:pt x="52" y="116"/>
                    <a:pt x="45" y="116"/>
                  </a:cubicBezTo>
                  <a:cubicBezTo>
                    <a:pt x="38" y="116"/>
                    <a:pt x="32" y="115"/>
                    <a:pt x="26" y="113"/>
                  </a:cubicBezTo>
                  <a:close/>
                  <a:moveTo>
                    <a:pt x="45" y="18"/>
                  </a:moveTo>
                  <a:cubicBezTo>
                    <a:pt x="46" y="18"/>
                    <a:pt x="47" y="17"/>
                    <a:pt x="47" y="16"/>
                  </a:cubicBezTo>
                  <a:cubicBezTo>
                    <a:pt x="47" y="15"/>
                    <a:pt x="46" y="14"/>
                    <a:pt x="45" y="14"/>
                  </a:cubicBezTo>
                  <a:cubicBezTo>
                    <a:pt x="28" y="14"/>
                    <a:pt x="14" y="28"/>
                    <a:pt x="14" y="45"/>
                  </a:cubicBezTo>
                  <a:cubicBezTo>
                    <a:pt x="14" y="46"/>
                    <a:pt x="15" y="47"/>
                    <a:pt x="16" y="47"/>
                  </a:cubicBezTo>
                  <a:cubicBezTo>
                    <a:pt x="18" y="47"/>
                    <a:pt x="19" y="46"/>
                    <a:pt x="19" y="45"/>
                  </a:cubicBezTo>
                  <a:cubicBezTo>
                    <a:pt x="19" y="30"/>
                    <a:pt x="31" y="18"/>
                    <a:pt x="45" y="18"/>
                  </a:cubicBezTo>
                  <a:close/>
                  <a:moveTo>
                    <a:pt x="55" y="62"/>
                  </a:moveTo>
                  <a:cubicBezTo>
                    <a:pt x="45" y="43"/>
                    <a:pt x="45" y="43"/>
                    <a:pt x="45" y="43"/>
                  </a:cubicBezTo>
                  <a:cubicBezTo>
                    <a:pt x="35" y="62"/>
                    <a:pt x="35" y="62"/>
                    <a:pt x="35" y="62"/>
                  </a:cubicBezTo>
                  <a:cubicBezTo>
                    <a:pt x="31" y="53"/>
                    <a:pt x="31" y="53"/>
                    <a:pt x="31" y="53"/>
                  </a:cubicBezTo>
                  <a:cubicBezTo>
                    <a:pt x="24" y="56"/>
                    <a:pt x="24" y="56"/>
                    <a:pt x="24" y="56"/>
                  </a:cubicBezTo>
                  <a:cubicBezTo>
                    <a:pt x="35" y="77"/>
                    <a:pt x="35" y="77"/>
                    <a:pt x="35" y="77"/>
                  </a:cubicBezTo>
                  <a:cubicBezTo>
                    <a:pt x="45" y="58"/>
                    <a:pt x="45" y="58"/>
                    <a:pt x="45" y="58"/>
                  </a:cubicBezTo>
                  <a:cubicBezTo>
                    <a:pt x="56" y="77"/>
                    <a:pt x="56" y="77"/>
                    <a:pt x="56" y="77"/>
                  </a:cubicBezTo>
                  <a:cubicBezTo>
                    <a:pt x="66" y="56"/>
                    <a:pt x="66" y="56"/>
                    <a:pt x="66" y="56"/>
                  </a:cubicBezTo>
                  <a:cubicBezTo>
                    <a:pt x="59" y="53"/>
                    <a:pt x="59" y="53"/>
                    <a:pt x="59" y="53"/>
                  </a:cubicBezTo>
                  <a:lnTo>
                    <a:pt x="55" y="62"/>
                  </a:lnTo>
                  <a:close/>
                  <a:moveTo>
                    <a:pt x="45" y="0"/>
                  </a:moveTo>
                  <a:cubicBezTo>
                    <a:pt x="20" y="0"/>
                    <a:pt x="0" y="20"/>
                    <a:pt x="0" y="45"/>
                  </a:cubicBezTo>
                  <a:cubicBezTo>
                    <a:pt x="0" y="61"/>
                    <a:pt x="9" y="75"/>
                    <a:pt x="22" y="83"/>
                  </a:cubicBezTo>
                  <a:cubicBezTo>
                    <a:pt x="23" y="95"/>
                    <a:pt x="23" y="95"/>
                    <a:pt x="23" y="95"/>
                  </a:cubicBezTo>
                  <a:cubicBezTo>
                    <a:pt x="30" y="97"/>
                    <a:pt x="37" y="99"/>
                    <a:pt x="45" y="99"/>
                  </a:cubicBezTo>
                  <a:cubicBezTo>
                    <a:pt x="53" y="99"/>
                    <a:pt x="60" y="97"/>
                    <a:pt x="67" y="95"/>
                  </a:cubicBezTo>
                  <a:cubicBezTo>
                    <a:pt x="68" y="83"/>
                    <a:pt x="68" y="83"/>
                    <a:pt x="68" y="83"/>
                  </a:cubicBezTo>
                  <a:cubicBezTo>
                    <a:pt x="81" y="75"/>
                    <a:pt x="90" y="61"/>
                    <a:pt x="90" y="45"/>
                  </a:cubicBezTo>
                  <a:cubicBezTo>
                    <a:pt x="90" y="20"/>
                    <a:pt x="70" y="0"/>
                    <a:pt x="45" y="0"/>
                  </a:cubicBezTo>
                  <a:close/>
                  <a:moveTo>
                    <a:pt x="62" y="78"/>
                  </a:moveTo>
                  <a:cubicBezTo>
                    <a:pt x="61" y="89"/>
                    <a:pt x="61" y="89"/>
                    <a:pt x="61" y="89"/>
                  </a:cubicBezTo>
                  <a:cubicBezTo>
                    <a:pt x="61" y="89"/>
                    <a:pt x="57" y="91"/>
                    <a:pt x="45" y="91"/>
                  </a:cubicBezTo>
                  <a:cubicBezTo>
                    <a:pt x="34" y="91"/>
                    <a:pt x="30" y="89"/>
                    <a:pt x="30" y="89"/>
                  </a:cubicBezTo>
                  <a:cubicBezTo>
                    <a:pt x="29" y="78"/>
                    <a:pt x="29" y="78"/>
                    <a:pt x="29" y="78"/>
                  </a:cubicBezTo>
                  <a:cubicBezTo>
                    <a:pt x="16" y="72"/>
                    <a:pt x="8" y="59"/>
                    <a:pt x="8" y="45"/>
                  </a:cubicBezTo>
                  <a:cubicBezTo>
                    <a:pt x="8" y="24"/>
                    <a:pt x="25" y="8"/>
                    <a:pt x="45" y="8"/>
                  </a:cubicBezTo>
                  <a:cubicBezTo>
                    <a:pt x="66" y="8"/>
                    <a:pt x="82" y="24"/>
                    <a:pt x="82" y="45"/>
                  </a:cubicBezTo>
                  <a:cubicBezTo>
                    <a:pt x="82" y="59"/>
                    <a:pt x="74" y="72"/>
                    <a:pt x="62" y="7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1" name="Group 30"/>
          <p:cNvGrpSpPr/>
          <p:nvPr/>
        </p:nvGrpSpPr>
        <p:grpSpPr>
          <a:xfrm>
            <a:off x="4762501" y="4159250"/>
            <a:ext cx="1695450" cy="1695450"/>
            <a:chOff x="4762501" y="4159250"/>
            <a:chExt cx="1695450" cy="1695450"/>
          </a:xfrm>
        </p:grpSpPr>
        <p:sp>
          <p:nvSpPr>
            <p:cNvPr id="39" name="Freeform 394"/>
            <p:cNvSpPr>
              <a:spLocks/>
            </p:cNvSpPr>
            <p:nvPr/>
          </p:nvSpPr>
          <p:spPr bwMode="auto">
            <a:xfrm>
              <a:off x="4762501" y="4159250"/>
              <a:ext cx="1695450" cy="1695450"/>
            </a:xfrm>
            <a:custGeom>
              <a:avLst/>
              <a:gdLst>
                <a:gd name="T0" fmla="*/ 0 w 534"/>
                <a:gd name="T1" fmla="*/ 474 h 534"/>
                <a:gd name="T2" fmla="*/ 0 w 534"/>
                <a:gd name="T3" fmla="*/ 534 h 534"/>
                <a:gd name="T4" fmla="*/ 534 w 534"/>
                <a:gd name="T5" fmla="*/ 0 h 534"/>
                <a:gd name="T6" fmla="*/ 474 w 534"/>
                <a:gd name="T7" fmla="*/ 0 h 534"/>
                <a:gd name="T8" fmla="*/ 0 w 534"/>
                <a:gd name="T9" fmla="*/ 474 h 534"/>
              </a:gdLst>
              <a:ahLst/>
              <a:cxnLst>
                <a:cxn ang="0">
                  <a:pos x="T0" y="T1"/>
                </a:cxn>
                <a:cxn ang="0">
                  <a:pos x="T2" y="T3"/>
                </a:cxn>
                <a:cxn ang="0">
                  <a:pos x="T4" y="T5"/>
                </a:cxn>
                <a:cxn ang="0">
                  <a:pos x="T6" y="T7"/>
                </a:cxn>
                <a:cxn ang="0">
                  <a:pos x="T8" y="T9"/>
                </a:cxn>
              </a:cxnLst>
              <a:rect l="0" t="0" r="r" b="b"/>
              <a:pathLst>
                <a:path w="534" h="534">
                  <a:moveTo>
                    <a:pt x="0" y="474"/>
                  </a:moveTo>
                  <a:cubicBezTo>
                    <a:pt x="0" y="534"/>
                    <a:pt x="0" y="534"/>
                    <a:pt x="0" y="534"/>
                  </a:cubicBezTo>
                  <a:cubicBezTo>
                    <a:pt x="281" y="506"/>
                    <a:pt x="506" y="281"/>
                    <a:pt x="534" y="0"/>
                  </a:cubicBezTo>
                  <a:cubicBezTo>
                    <a:pt x="474" y="0"/>
                    <a:pt x="474" y="0"/>
                    <a:pt x="474" y="0"/>
                  </a:cubicBezTo>
                  <a:cubicBezTo>
                    <a:pt x="446" y="248"/>
                    <a:pt x="248" y="446"/>
                    <a:pt x="0" y="47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99"/>
            <p:cNvSpPr>
              <a:spLocks/>
            </p:cNvSpPr>
            <p:nvPr/>
          </p:nvSpPr>
          <p:spPr bwMode="auto">
            <a:xfrm>
              <a:off x="4762501" y="4159250"/>
              <a:ext cx="568325" cy="568325"/>
            </a:xfrm>
            <a:custGeom>
              <a:avLst/>
              <a:gdLst>
                <a:gd name="T0" fmla="*/ 310 w 358"/>
                <a:gd name="T1" fmla="*/ 310 h 358"/>
                <a:gd name="T2" fmla="*/ 0 w 358"/>
                <a:gd name="T3" fmla="*/ 310 h 358"/>
                <a:gd name="T4" fmla="*/ 0 w 358"/>
                <a:gd name="T5" fmla="*/ 358 h 358"/>
                <a:gd name="T6" fmla="*/ 358 w 358"/>
                <a:gd name="T7" fmla="*/ 358 h 358"/>
                <a:gd name="T8" fmla="*/ 358 w 358"/>
                <a:gd name="T9" fmla="*/ 0 h 358"/>
                <a:gd name="T10" fmla="*/ 310 w 358"/>
                <a:gd name="T11" fmla="*/ 0 h 358"/>
                <a:gd name="T12" fmla="*/ 310 w 358"/>
                <a:gd name="T13" fmla="*/ 310 h 358"/>
              </a:gdLst>
              <a:ahLst/>
              <a:cxnLst>
                <a:cxn ang="0">
                  <a:pos x="T0" y="T1"/>
                </a:cxn>
                <a:cxn ang="0">
                  <a:pos x="T2" y="T3"/>
                </a:cxn>
                <a:cxn ang="0">
                  <a:pos x="T4" y="T5"/>
                </a:cxn>
                <a:cxn ang="0">
                  <a:pos x="T6" y="T7"/>
                </a:cxn>
                <a:cxn ang="0">
                  <a:pos x="T8" y="T9"/>
                </a:cxn>
                <a:cxn ang="0">
                  <a:pos x="T10" y="T11"/>
                </a:cxn>
                <a:cxn ang="0">
                  <a:pos x="T12" y="T13"/>
                </a:cxn>
              </a:cxnLst>
              <a:rect l="0" t="0" r="r" b="b"/>
              <a:pathLst>
                <a:path w="358" h="358">
                  <a:moveTo>
                    <a:pt x="310" y="310"/>
                  </a:moveTo>
                  <a:lnTo>
                    <a:pt x="0" y="310"/>
                  </a:lnTo>
                  <a:lnTo>
                    <a:pt x="0" y="358"/>
                  </a:lnTo>
                  <a:lnTo>
                    <a:pt x="358" y="358"/>
                  </a:lnTo>
                  <a:lnTo>
                    <a:pt x="358" y="0"/>
                  </a:lnTo>
                  <a:lnTo>
                    <a:pt x="310" y="0"/>
                  </a:lnTo>
                  <a:lnTo>
                    <a:pt x="310" y="31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06"/>
            <p:cNvSpPr>
              <a:spLocks noEditPoints="1"/>
            </p:cNvSpPr>
            <p:nvPr/>
          </p:nvSpPr>
          <p:spPr bwMode="auto">
            <a:xfrm>
              <a:off x="5327651" y="4721225"/>
              <a:ext cx="314325" cy="317500"/>
            </a:xfrm>
            <a:custGeom>
              <a:avLst/>
              <a:gdLst>
                <a:gd name="T0" fmla="*/ 44 w 99"/>
                <a:gd name="T1" fmla="*/ 45 h 100"/>
                <a:gd name="T2" fmla="*/ 44 w 99"/>
                <a:gd name="T3" fmla="*/ 56 h 100"/>
                <a:gd name="T4" fmla="*/ 49 w 99"/>
                <a:gd name="T5" fmla="*/ 58 h 100"/>
                <a:gd name="T6" fmla="*/ 55 w 99"/>
                <a:gd name="T7" fmla="*/ 56 h 100"/>
                <a:gd name="T8" fmla="*/ 55 w 99"/>
                <a:gd name="T9" fmla="*/ 45 h 100"/>
                <a:gd name="T10" fmla="*/ 44 w 99"/>
                <a:gd name="T11" fmla="*/ 45 h 100"/>
                <a:gd name="T12" fmla="*/ 23 w 99"/>
                <a:gd name="T13" fmla="*/ 24 h 100"/>
                <a:gd name="T14" fmla="*/ 23 w 99"/>
                <a:gd name="T15" fmla="*/ 35 h 100"/>
                <a:gd name="T16" fmla="*/ 28 w 99"/>
                <a:gd name="T17" fmla="*/ 38 h 100"/>
                <a:gd name="T18" fmla="*/ 34 w 99"/>
                <a:gd name="T19" fmla="*/ 35 h 100"/>
                <a:gd name="T20" fmla="*/ 34 w 99"/>
                <a:gd name="T21" fmla="*/ 24 h 100"/>
                <a:gd name="T22" fmla="*/ 23 w 99"/>
                <a:gd name="T23" fmla="*/ 24 h 100"/>
                <a:gd name="T24" fmla="*/ 2 w 99"/>
                <a:gd name="T25" fmla="*/ 3 h 100"/>
                <a:gd name="T26" fmla="*/ 0 w 99"/>
                <a:gd name="T27" fmla="*/ 9 h 100"/>
                <a:gd name="T28" fmla="*/ 2 w 99"/>
                <a:gd name="T29" fmla="*/ 14 h 100"/>
                <a:gd name="T30" fmla="*/ 8 w 99"/>
                <a:gd name="T31" fmla="*/ 17 h 100"/>
                <a:gd name="T32" fmla="*/ 13 w 99"/>
                <a:gd name="T33" fmla="*/ 14 h 100"/>
                <a:gd name="T34" fmla="*/ 16 w 99"/>
                <a:gd name="T35" fmla="*/ 9 h 100"/>
                <a:gd name="T36" fmla="*/ 13 w 99"/>
                <a:gd name="T37" fmla="*/ 3 h 100"/>
                <a:gd name="T38" fmla="*/ 2 w 99"/>
                <a:gd name="T39" fmla="*/ 3 h 100"/>
                <a:gd name="T40" fmla="*/ 96 w 99"/>
                <a:gd name="T41" fmla="*/ 86 h 100"/>
                <a:gd name="T42" fmla="*/ 85 w 99"/>
                <a:gd name="T43" fmla="*/ 86 h 100"/>
                <a:gd name="T44" fmla="*/ 83 w 99"/>
                <a:gd name="T45" fmla="*/ 92 h 100"/>
                <a:gd name="T46" fmla="*/ 85 w 99"/>
                <a:gd name="T47" fmla="*/ 98 h 100"/>
                <a:gd name="T48" fmla="*/ 91 w 99"/>
                <a:gd name="T49" fmla="*/ 100 h 100"/>
                <a:gd name="T50" fmla="*/ 96 w 99"/>
                <a:gd name="T51" fmla="*/ 98 h 100"/>
                <a:gd name="T52" fmla="*/ 99 w 99"/>
                <a:gd name="T53" fmla="*/ 92 h 100"/>
                <a:gd name="T54" fmla="*/ 96 w 99"/>
                <a:gd name="T55" fmla="*/ 86 h 100"/>
                <a:gd name="T56" fmla="*/ 64 w 99"/>
                <a:gd name="T57" fmla="*/ 65 h 100"/>
                <a:gd name="T58" fmla="*/ 64 w 99"/>
                <a:gd name="T59" fmla="*/ 77 h 100"/>
                <a:gd name="T60" fmla="*/ 70 w 99"/>
                <a:gd name="T61" fmla="*/ 79 h 100"/>
                <a:gd name="T62" fmla="*/ 76 w 99"/>
                <a:gd name="T63" fmla="*/ 77 h 100"/>
                <a:gd name="T64" fmla="*/ 76 w 99"/>
                <a:gd name="T65" fmla="*/ 65 h 100"/>
                <a:gd name="T66" fmla="*/ 64 w 99"/>
                <a:gd name="T67" fmla="*/ 6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0">
                  <a:moveTo>
                    <a:pt x="44" y="45"/>
                  </a:moveTo>
                  <a:cubicBezTo>
                    <a:pt x="40" y="48"/>
                    <a:pt x="40" y="53"/>
                    <a:pt x="44" y="56"/>
                  </a:cubicBezTo>
                  <a:cubicBezTo>
                    <a:pt x="45" y="58"/>
                    <a:pt x="47" y="58"/>
                    <a:pt x="49" y="58"/>
                  </a:cubicBezTo>
                  <a:cubicBezTo>
                    <a:pt x="51" y="58"/>
                    <a:pt x="53" y="58"/>
                    <a:pt x="55" y="56"/>
                  </a:cubicBezTo>
                  <a:cubicBezTo>
                    <a:pt x="58" y="53"/>
                    <a:pt x="58" y="48"/>
                    <a:pt x="55" y="45"/>
                  </a:cubicBezTo>
                  <a:cubicBezTo>
                    <a:pt x="52" y="42"/>
                    <a:pt x="47" y="42"/>
                    <a:pt x="44" y="45"/>
                  </a:cubicBezTo>
                  <a:close/>
                  <a:moveTo>
                    <a:pt x="23" y="24"/>
                  </a:moveTo>
                  <a:cubicBezTo>
                    <a:pt x="20" y="27"/>
                    <a:pt x="20" y="32"/>
                    <a:pt x="23" y="35"/>
                  </a:cubicBezTo>
                  <a:cubicBezTo>
                    <a:pt x="24" y="37"/>
                    <a:pt x="26" y="38"/>
                    <a:pt x="28" y="38"/>
                  </a:cubicBezTo>
                  <a:cubicBezTo>
                    <a:pt x="30" y="38"/>
                    <a:pt x="33" y="37"/>
                    <a:pt x="34" y="35"/>
                  </a:cubicBezTo>
                  <a:cubicBezTo>
                    <a:pt x="37" y="32"/>
                    <a:pt x="37" y="27"/>
                    <a:pt x="34" y="24"/>
                  </a:cubicBezTo>
                  <a:cubicBezTo>
                    <a:pt x="31" y="21"/>
                    <a:pt x="26" y="21"/>
                    <a:pt x="23" y="24"/>
                  </a:cubicBezTo>
                  <a:close/>
                  <a:moveTo>
                    <a:pt x="2" y="3"/>
                  </a:moveTo>
                  <a:cubicBezTo>
                    <a:pt x="0" y="5"/>
                    <a:pt x="0" y="7"/>
                    <a:pt x="0" y="9"/>
                  </a:cubicBezTo>
                  <a:cubicBezTo>
                    <a:pt x="0" y="11"/>
                    <a:pt x="0" y="13"/>
                    <a:pt x="2" y="14"/>
                  </a:cubicBezTo>
                  <a:cubicBezTo>
                    <a:pt x="3" y="16"/>
                    <a:pt x="6" y="17"/>
                    <a:pt x="8" y="17"/>
                  </a:cubicBezTo>
                  <a:cubicBezTo>
                    <a:pt x="10" y="17"/>
                    <a:pt x="12" y="16"/>
                    <a:pt x="13" y="14"/>
                  </a:cubicBezTo>
                  <a:cubicBezTo>
                    <a:pt x="15" y="13"/>
                    <a:pt x="16" y="11"/>
                    <a:pt x="16" y="9"/>
                  </a:cubicBezTo>
                  <a:cubicBezTo>
                    <a:pt x="16" y="7"/>
                    <a:pt x="15" y="5"/>
                    <a:pt x="13" y="3"/>
                  </a:cubicBezTo>
                  <a:cubicBezTo>
                    <a:pt x="10" y="0"/>
                    <a:pt x="5" y="0"/>
                    <a:pt x="2" y="3"/>
                  </a:cubicBezTo>
                  <a:close/>
                  <a:moveTo>
                    <a:pt x="96" y="86"/>
                  </a:moveTo>
                  <a:cubicBezTo>
                    <a:pt x="93" y="83"/>
                    <a:pt x="88" y="83"/>
                    <a:pt x="85" y="86"/>
                  </a:cubicBezTo>
                  <a:cubicBezTo>
                    <a:pt x="84" y="88"/>
                    <a:pt x="83" y="90"/>
                    <a:pt x="83" y="92"/>
                  </a:cubicBezTo>
                  <a:cubicBezTo>
                    <a:pt x="83" y="94"/>
                    <a:pt x="84" y="96"/>
                    <a:pt x="85" y="98"/>
                  </a:cubicBezTo>
                  <a:cubicBezTo>
                    <a:pt x="87" y="99"/>
                    <a:pt x="89" y="100"/>
                    <a:pt x="91" y="100"/>
                  </a:cubicBezTo>
                  <a:cubicBezTo>
                    <a:pt x="93" y="100"/>
                    <a:pt x="95" y="99"/>
                    <a:pt x="96" y="98"/>
                  </a:cubicBezTo>
                  <a:cubicBezTo>
                    <a:pt x="98" y="96"/>
                    <a:pt x="99" y="94"/>
                    <a:pt x="99" y="92"/>
                  </a:cubicBezTo>
                  <a:cubicBezTo>
                    <a:pt x="99" y="90"/>
                    <a:pt x="98" y="88"/>
                    <a:pt x="96" y="86"/>
                  </a:cubicBezTo>
                  <a:close/>
                  <a:moveTo>
                    <a:pt x="64" y="65"/>
                  </a:moveTo>
                  <a:cubicBezTo>
                    <a:pt x="61" y="69"/>
                    <a:pt x="61" y="74"/>
                    <a:pt x="64" y="77"/>
                  </a:cubicBezTo>
                  <a:cubicBezTo>
                    <a:pt x="66" y="78"/>
                    <a:pt x="68" y="79"/>
                    <a:pt x="70" y="79"/>
                  </a:cubicBezTo>
                  <a:cubicBezTo>
                    <a:pt x="72" y="79"/>
                    <a:pt x="74" y="78"/>
                    <a:pt x="76" y="77"/>
                  </a:cubicBezTo>
                  <a:cubicBezTo>
                    <a:pt x="79" y="74"/>
                    <a:pt x="79" y="69"/>
                    <a:pt x="76" y="65"/>
                  </a:cubicBezTo>
                  <a:cubicBezTo>
                    <a:pt x="72" y="62"/>
                    <a:pt x="67" y="62"/>
                    <a:pt x="64" y="6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Oval 414"/>
            <p:cNvSpPr>
              <a:spLocks noChangeArrowheads="1"/>
            </p:cNvSpPr>
            <p:nvPr/>
          </p:nvSpPr>
          <p:spPr bwMode="auto">
            <a:xfrm>
              <a:off x="5521326" y="4918075"/>
              <a:ext cx="647700" cy="647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15"/>
            <p:cNvSpPr>
              <a:spLocks noEditPoints="1"/>
            </p:cNvSpPr>
            <p:nvPr/>
          </p:nvSpPr>
          <p:spPr bwMode="auto">
            <a:xfrm>
              <a:off x="5508626" y="4905375"/>
              <a:ext cx="673100" cy="673100"/>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8 h 212"/>
                <a:gd name="T12" fmla="*/ 8 w 212"/>
                <a:gd name="T13" fmla="*/ 106 h 212"/>
                <a:gd name="T14" fmla="*/ 106 w 212"/>
                <a:gd name="T15" fmla="*/ 204 h 212"/>
                <a:gd name="T16" fmla="*/ 204 w 212"/>
                <a:gd name="T17" fmla="*/ 106 h 212"/>
                <a:gd name="T18" fmla="*/ 106 w 212"/>
                <a:gd name="T19" fmla="*/ 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7" y="212"/>
                    <a:pt x="0" y="164"/>
                    <a:pt x="0" y="106"/>
                  </a:cubicBezTo>
                  <a:cubicBezTo>
                    <a:pt x="0" y="47"/>
                    <a:pt x="47" y="0"/>
                    <a:pt x="106" y="0"/>
                  </a:cubicBezTo>
                  <a:cubicBezTo>
                    <a:pt x="164" y="0"/>
                    <a:pt x="212" y="47"/>
                    <a:pt x="212" y="106"/>
                  </a:cubicBezTo>
                  <a:cubicBezTo>
                    <a:pt x="212" y="164"/>
                    <a:pt x="164" y="212"/>
                    <a:pt x="106" y="212"/>
                  </a:cubicBezTo>
                  <a:close/>
                  <a:moveTo>
                    <a:pt x="106" y="8"/>
                  </a:moveTo>
                  <a:cubicBezTo>
                    <a:pt x="52" y="8"/>
                    <a:pt x="8" y="52"/>
                    <a:pt x="8" y="106"/>
                  </a:cubicBezTo>
                  <a:cubicBezTo>
                    <a:pt x="8" y="160"/>
                    <a:pt x="52" y="204"/>
                    <a:pt x="106" y="204"/>
                  </a:cubicBezTo>
                  <a:cubicBezTo>
                    <a:pt x="160" y="204"/>
                    <a:pt x="204" y="160"/>
                    <a:pt x="204" y="106"/>
                  </a:cubicBezTo>
                  <a:cubicBezTo>
                    <a:pt x="204" y="52"/>
                    <a:pt x="160" y="8"/>
                    <a:pt x="106"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16"/>
            <p:cNvSpPr>
              <a:spLocks noEditPoints="1"/>
            </p:cNvSpPr>
            <p:nvPr/>
          </p:nvSpPr>
          <p:spPr bwMode="auto">
            <a:xfrm>
              <a:off x="5708651" y="5057775"/>
              <a:ext cx="285750" cy="358775"/>
            </a:xfrm>
            <a:custGeom>
              <a:avLst/>
              <a:gdLst>
                <a:gd name="T0" fmla="*/ 130 w 180"/>
                <a:gd name="T1" fmla="*/ 66 h 226"/>
                <a:gd name="T2" fmla="*/ 32 w 180"/>
                <a:gd name="T3" fmla="*/ 66 h 226"/>
                <a:gd name="T4" fmla="*/ 32 w 180"/>
                <a:gd name="T5" fmla="*/ 78 h 226"/>
                <a:gd name="T6" fmla="*/ 130 w 180"/>
                <a:gd name="T7" fmla="*/ 78 h 226"/>
                <a:gd name="T8" fmla="*/ 130 w 180"/>
                <a:gd name="T9" fmla="*/ 66 h 226"/>
                <a:gd name="T10" fmla="*/ 130 w 180"/>
                <a:gd name="T11" fmla="*/ 38 h 226"/>
                <a:gd name="T12" fmla="*/ 32 w 180"/>
                <a:gd name="T13" fmla="*/ 38 h 226"/>
                <a:gd name="T14" fmla="*/ 32 w 180"/>
                <a:gd name="T15" fmla="*/ 52 h 226"/>
                <a:gd name="T16" fmla="*/ 130 w 180"/>
                <a:gd name="T17" fmla="*/ 52 h 226"/>
                <a:gd name="T18" fmla="*/ 130 w 180"/>
                <a:gd name="T19" fmla="*/ 38 h 226"/>
                <a:gd name="T20" fmla="*/ 130 w 180"/>
                <a:gd name="T21" fmla="*/ 92 h 226"/>
                <a:gd name="T22" fmla="*/ 32 w 180"/>
                <a:gd name="T23" fmla="*/ 92 h 226"/>
                <a:gd name="T24" fmla="*/ 32 w 180"/>
                <a:gd name="T25" fmla="*/ 106 h 226"/>
                <a:gd name="T26" fmla="*/ 130 w 180"/>
                <a:gd name="T27" fmla="*/ 106 h 226"/>
                <a:gd name="T28" fmla="*/ 130 w 180"/>
                <a:gd name="T29" fmla="*/ 92 h 226"/>
                <a:gd name="T30" fmla="*/ 32 w 180"/>
                <a:gd name="T31" fmla="*/ 134 h 226"/>
                <a:gd name="T32" fmla="*/ 80 w 180"/>
                <a:gd name="T33" fmla="*/ 134 h 226"/>
                <a:gd name="T34" fmla="*/ 80 w 180"/>
                <a:gd name="T35" fmla="*/ 120 h 226"/>
                <a:gd name="T36" fmla="*/ 32 w 180"/>
                <a:gd name="T37" fmla="*/ 120 h 226"/>
                <a:gd name="T38" fmla="*/ 32 w 180"/>
                <a:gd name="T39" fmla="*/ 134 h 226"/>
                <a:gd name="T40" fmla="*/ 160 w 180"/>
                <a:gd name="T41" fmla="*/ 20 h 226"/>
                <a:gd name="T42" fmla="*/ 160 w 180"/>
                <a:gd name="T43" fmla="*/ 0 h 226"/>
                <a:gd name="T44" fmla="*/ 0 w 180"/>
                <a:gd name="T45" fmla="*/ 0 h 226"/>
                <a:gd name="T46" fmla="*/ 0 w 180"/>
                <a:gd name="T47" fmla="*/ 206 h 226"/>
                <a:gd name="T48" fmla="*/ 20 w 180"/>
                <a:gd name="T49" fmla="*/ 206 h 226"/>
                <a:gd name="T50" fmla="*/ 20 w 180"/>
                <a:gd name="T51" fmla="*/ 226 h 226"/>
                <a:gd name="T52" fmla="*/ 180 w 180"/>
                <a:gd name="T53" fmla="*/ 226 h 226"/>
                <a:gd name="T54" fmla="*/ 180 w 180"/>
                <a:gd name="T55" fmla="*/ 20 h 226"/>
                <a:gd name="T56" fmla="*/ 160 w 180"/>
                <a:gd name="T57" fmla="*/ 20 h 226"/>
                <a:gd name="T58" fmla="*/ 12 w 180"/>
                <a:gd name="T59" fmla="*/ 196 h 226"/>
                <a:gd name="T60" fmla="*/ 12 w 180"/>
                <a:gd name="T61" fmla="*/ 10 h 226"/>
                <a:gd name="T62" fmla="*/ 150 w 180"/>
                <a:gd name="T63" fmla="*/ 10 h 226"/>
                <a:gd name="T64" fmla="*/ 150 w 180"/>
                <a:gd name="T65" fmla="*/ 148 h 226"/>
                <a:gd name="T66" fmla="*/ 102 w 180"/>
                <a:gd name="T67" fmla="*/ 148 h 226"/>
                <a:gd name="T68" fmla="*/ 102 w 180"/>
                <a:gd name="T69" fmla="*/ 196 h 226"/>
                <a:gd name="T70" fmla="*/ 12 w 180"/>
                <a:gd name="T71" fmla="*/ 196 h 226"/>
                <a:gd name="T72" fmla="*/ 170 w 180"/>
                <a:gd name="T73" fmla="*/ 216 h 226"/>
                <a:gd name="T74" fmla="*/ 32 w 180"/>
                <a:gd name="T75" fmla="*/ 216 h 226"/>
                <a:gd name="T76" fmla="*/ 32 w 180"/>
                <a:gd name="T77" fmla="*/ 206 h 226"/>
                <a:gd name="T78" fmla="*/ 108 w 180"/>
                <a:gd name="T79" fmla="*/ 206 h 226"/>
                <a:gd name="T80" fmla="*/ 160 w 180"/>
                <a:gd name="T81" fmla="*/ 154 h 226"/>
                <a:gd name="T82" fmla="*/ 160 w 180"/>
                <a:gd name="T83" fmla="*/ 30 h 226"/>
                <a:gd name="T84" fmla="*/ 170 w 180"/>
                <a:gd name="T85" fmla="*/ 30 h 226"/>
                <a:gd name="T86" fmla="*/ 170 w 180"/>
                <a:gd name="T87" fmla="*/ 21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226">
                  <a:moveTo>
                    <a:pt x="130" y="66"/>
                  </a:moveTo>
                  <a:lnTo>
                    <a:pt x="32" y="66"/>
                  </a:lnTo>
                  <a:lnTo>
                    <a:pt x="32" y="78"/>
                  </a:lnTo>
                  <a:lnTo>
                    <a:pt x="130" y="78"/>
                  </a:lnTo>
                  <a:lnTo>
                    <a:pt x="130" y="66"/>
                  </a:lnTo>
                  <a:close/>
                  <a:moveTo>
                    <a:pt x="130" y="38"/>
                  </a:moveTo>
                  <a:lnTo>
                    <a:pt x="32" y="38"/>
                  </a:lnTo>
                  <a:lnTo>
                    <a:pt x="32" y="52"/>
                  </a:lnTo>
                  <a:lnTo>
                    <a:pt x="130" y="52"/>
                  </a:lnTo>
                  <a:lnTo>
                    <a:pt x="130" y="38"/>
                  </a:lnTo>
                  <a:close/>
                  <a:moveTo>
                    <a:pt x="130" y="92"/>
                  </a:moveTo>
                  <a:lnTo>
                    <a:pt x="32" y="92"/>
                  </a:lnTo>
                  <a:lnTo>
                    <a:pt x="32" y="106"/>
                  </a:lnTo>
                  <a:lnTo>
                    <a:pt x="130" y="106"/>
                  </a:lnTo>
                  <a:lnTo>
                    <a:pt x="130" y="92"/>
                  </a:lnTo>
                  <a:close/>
                  <a:moveTo>
                    <a:pt x="32" y="134"/>
                  </a:moveTo>
                  <a:lnTo>
                    <a:pt x="80" y="134"/>
                  </a:lnTo>
                  <a:lnTo>
                    <a:pt x="80" y="120"/>
                  </a:lnTo>
                  <a:lnTo>
                    <a:pt x="32" y="120"/>
                  </a:lnTo>
                  <a:lnTo>
                    <a:pt x="32" y="134"/>
                  </a:lnTo>
                  <a:close/>
                  <a:moveTo>
                    <a:pt x="160" y="20"/>
                  </a:moveTo>
                  <a:lnTo>
                    <a:pt x="160" y="0"/>
                  </a:lnTo>
                  <a:lnTo>
                    <a:pt x="0" y="0"/>
                  </a:lnTo>
                  <a:lnTo>
                    <a:pt x="0" y="206"/>
                  </a:lnTo>
                  <a:lnTo>
                    <a:pt x="20" y="206"/>
                  </a:lnTo>
                  <a:lnTo>
                    <a:pt x="20" y="226"/>
                  </a:lnTo>
                  <a:lnTo>
                    <a:pt x="180" y="226"/>
                  </a:lnTo>
                  <a:lnTo>
                    <a:pt x="180" y="20"/>
                  </a:lnTo>
                  <a:lnTo>
                    <a:pt x="160" y="20"/>
                  </a:lnTo>
                  <a:close/>
                  <a:moveTo>
                    <a:pt x="12" y="196"/>
                  </a:moveTo>
                  <a:lnTo>
                    <a:pt x="12" y="10"/>
                  </a:lnTo>
                  <a:lnTo>
                    <a:pt x="150" y="10"/>
                  </a:lnTo>
                  <a:lnTo>
                    <a:pt x="150" y="148"/>
                  </a:lnTo>
                  <a:lnTo>
                    <a:pt x="102" y="148"/>
                  </a:lnTo>
                  <a:lnTo>
                    <a:pt x="102" y="196"/>
                  </a:lnTo>
                  <a:lnTo>
                    <a:pt x="12" y="196"/>
                  </a:lnTo>
                  <a:close/>
                  <a:moveTo>
                    <a:pt x="170" y="216"/>
                  </a:moveTo>
                  <a:lnTo>
                    <a:pt x="32" y="216"/>
                  </a:lnTo>
                  <a:lnTo>
                    <a:pt x="32" y="206"/>
                  </a:lnTo>
                  <a:lnTo>
                    <a:pt x="108" y="206"/>
                  </a:lnTo>
                  <a:lnTo>
                    <a:pt x="160" y="154"/>
                  </a:lnTo>
                  <a:lnTo>
                    <a:pt x="160" y="30"/>
                  </a:lnTo>
                  <a:lnTo>
                    <a:pt x="170" y="30"/>
                  </a:lnTo>
                  <a:lnTo>
                    <a:pt x="170" y="21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p:cNvGrpSpPr/>
          <p:nvPr/>
        </p:nvGrpSpPr>
        <p:grpSpPr>
          <a:xfrm>
            <a:off x="4762501" y="2082800"/>
            <a:ext cx="1695450" cy="1695450"/>
            <a:chOff x="4762501" y="2082800"/>
            <a:chExt cx="1695450" cy="1695450"/>
          </a:xfrm>
        </p:grpSpPr>
        <p:sp>
          <p:nvSpPr>
            <p:cNvPr id="33" name="Freeform 395"/>
            <p:cNvSpPr>
              <a:spLocks/>
            </p:cNvSpPr>
            <p:nvPr/>
          </p:nvSpPr>
          <p:spPr bwMode="auto">
            <a:xfrm>
              <a:off x="4762501" y="2082800"/>
              <a:ext cx="1695450" cy="1695450"/>
            </a:xfrm>
            <a:custGeom>
              <a:avLst/>
              <a:gdLst>
                <a:gd name="T0" fmla="*/ 474 w 534"/>
                <a:gd name="T1" fmla="*/ 534 h 534"/>
                <a:gd name="T2" fmla="*/ 534 w 534"/>
                <a:gd name="T3" fmla="*/ 534 h 534"/>
                <a:gd name="T4" fmla="*/ 0 w 534"/>
                <a:gd name="T5" fmla="*/ 0 h 534"/>
                <a:gd name="T6" fmla="*/ 0 w 534"/>
                <a:gd name="T7" fmla="*/ 60 h 534"/>
                <a:gd name="T8" fmla="*/ 474 w 534"/>
                <a:gd name="T9" fmla="*/ 534 h 534"/>
              </a:gdLst>
              <a:ahLst/>
              <a:cxnLst>
                <a:cxn ang="0">
                  <a:pos x="T0" y="T1"/>
                </a:cxn>
                <a:cxn ang="0">
                  <a:pos x="T2" y="T3"/>
                </a:cxn>
                <a:cxn ang="0">
                  <a:pos x="T4" y="T5"/>
                </a:cxn>
                <a:cxn ang="0">
                  <a:pos x="T6" y="T7"/>
                </a:cxn>
                <a:cxn ang="0">
                  <a:pos x="T8" y="T9"/>
                </a:cxn>
              </a:cxnLst>
              <a:rect l="0" t="0" r="r" b="b"/>
              <a:pathLst>
                <a:path w="534" h="534">
                  <a:moveTo>
                    <a:pt x="474" y="534"/>
                  </a:moveTo>
                  <a:cubicBezTo>
                    <a:pt x="534" y="534"/>
                    <a:pt x="534" y="534"/>
                    <a:pt x="534" y="534"/>
                  </a:cubicBezTo>
                  <a:cubicBezTo>
                    <a:pt x="506" y="253"/>
                    <a:pt x="281" y="28"/>
                    <a:pt x="0" y="0"/>
                  </a:cubicBezTo>
                  <a:cubicBezTo>
                    <a:pt x="0" y="60"/>
                    <a:pt x="0" y="60"/>
                    <a:pt x="0" y="60"/>
                  </a:cubicBezTo>
                  <a:cubicBezTo>
                    <a:pt x="248" y="88"/>
                    <a:pt x="446" y="286"/>
                    <a:pt x="474" y="53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97"/>
            <p:cNvSpPr>
              <a:spLocks/>
            </p:cNvSpPr>
            <p:nvPr/>
          </p:nvSpPr>
          <p:spPr bwMode="auto">
            <a:xfrm>
              <a:off x="4762501" y="3209925"/>
              <a:ext cx="568325" cy="568325"/>
            </a:xfrm>
            <a:custGeom>
              <a:avLst/>
              <a:gdLst>
                <a:gd name="T0" fmla="*/ 0 w 358"/>
                <a:gd name="T1" fmla="*/ 0 h 358"/>
                <a:gd name="T2" fmla="*/ 0 w 358"/>
                <a:gd name="T3" fmla="*/ 48 h 358"/>
                <a:gd name="T4" fmla="*/ 310 w 358"/>
                <a:gd name="T5" fmla="*/ 48 h 358"/>
                <a:gd name="T6" fmla="*/ 310 w 358"/>
                <a:gd name="T7" fmla="*/ 358 h 358"/>
                <a:gd name="T8" fmla="*/ 358 w 358"/>
                <a:gd name="T9" fmla="*/ 358 h 358"/>
                <a:gd name="T10" fmla="*/ 358 w 358"/>
                <a:gd name="T11" fmla="*/ 0 h 358"/>
                <a:gd name="T12" fmla="*/ 0 w 358"/>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358" h="358">
                  <a:moveTo>
                    <a:pt x="0" y="0"/>
                  </a:moveTo>
                  <a:lnTo>
                    <a:pt x="0" y="48"/>
                  </a:lnTo>
                  <a:lnTo>
                    <a:pt x="310" y="48"/>
                  </a:lnTo>
                  <a:lnTo>
                    <a:pt x="310" y="358"/>
                  </a:lnTo>
                  <a:lnTo>
                    <a:pt x="358" y="358"/>
                  </a:lnTo>
                  <a:lnTo>
                    <a:pt x="358"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07"/>
            <p:cNvSpPr>
              <a:spLocks noEditPoints="1"/>
            </p:cNvSpPr>
            <p:nvPr/>
          </p:nvSpPr>
          <p:spPr bwMode="auto">
            <a:xfrm>
              <a:off x="5327651" y="2898775"/>
              <a:ext cx="314325" cy="314325"/>
            </a:xfrm>
            <a:custGeom>
              <a:avLst/>
              <a:gdLst>
                <a:gd name="T0" fmla="*/ 23 w 99"/>
                <a:gd name="T1" fmla="*/ 65 h 99"/>
                <a:gd name="T2" fmla="*/ 23 w 99"/>
                <a:gd name="T3" fmla="*/ 76 h 99"/>
                <a:gd name="T4" fmla="*/ 28 w 99"/>
                <a:gd name="T5" fmla="*/ 79 h 99"/>
                <a:gd name="T6" fmla="*/ 34 w 99"/>
                <a:gd name="T7" fmla="*/ 76 h 99"/>
                <a:gd name="T8" fmla="*/ 34 w 99"/>
                <a:gd name="T9" fmla="*/ 65 h 99"/>
                <a:gd name="T10" fmla="*/ 23 w 99"/>
                <a:gd name="T11" fmla="*/ 65 h 99"/>
                <a:gd name="T12" fmla="*/ 2 w 99"/>
                <a:gd name="T13" fmla="*/ 86 h 99"/>
                <a:gd name="T14" fmla="*/ 0 w 99"/>
                <a:gd name="T15" fmla="*/ 91 h 99"/>
                <a:gd name="T16" fmla="*/ 2 w 99"/>
                <a:gd name="T17" fmla="*/ 97 h 99"/>
                <a:gd name="T18" fmla="*/ 8 w 99"/>
                <a:gd name="T19" fmla="*/ 99 h 99"/>
                <a:gd name="T20" fmla="*/ 13 w 99"/>
                <a:gd name="T21" fmla="*/ 97 h 99"/>
                <a:gd name="T22" fmla="*/ 16 w 99"/>
                <a:gd name="T23" fmla="*/ 91 h 99"/>
                <a:gd name="T24" fmla="*/ 13 w 99"/>
                <a:gd name="T25" fmla="*/ 86 h 99"/>
                <a:gd name="T26" fmla="*/ 2 w 99"/>
                <a:gd name="T27" fmla="*/ 86 h 99"/>
                <a:gd name="T28" fmla="*/ 44 w 99"/>
                <a:gd name="T29" fmla="*/ 44 h 99"/>
                <a:gd name="T30" fmla="*/ 44 w 99"/>
                <a:gd name="T31" fmla="*/ 56 h 99"/>
                <a:gd name="T32" fmla="*/ 49 w 99"/>
                <a:gd name="T33" fmla="*/ 58 h 99"/>
                <a:gd name="T34" fmla="*/ 55 w 99"/>
                <a:gd name="T35" fmla="*/ 56 h 99"/>
                <a:gd name="T36" fmla="*/ 55 w 99"/>
                <a:gd name="T37" fmla="*/ 44 h 99"/>
                <a:gd name="T38" fmla="*/ 44 w 99"/>
                <a:gd name="T39" fmla="*/ 44 h 99"/>
                <a:gd name="T40" fmla="*/ 96 w 99"/>
                <a:gd name="T41" fmla="*/ 3 h 99"/>
                <a:gd name="T42" fmla="*/ 85 w 99"/>
                <a:gd name="T43" fmla="*/ 3 h 99"/>
                <a:gd name="T44" fmla="*/ 83 w 99"/>
                <a:gd name="T45" fmla="*/ 8 h 99"/>
                <a:gd name="T46" fmla="*/ 85 w 99"/>
                <a:gd name="T47" fmla="*/ 14 h 99"/>
                <a:gd name="T48" fmla="*/ 91 w 99"/>
                <a:gd name="T49" fmla="*/ 16 h 99"/>
                <a:gd name="T50" fmla="*/ 96 w 99"/>
                <a:gd name="T51" fmla="*/ 14 h 99"/>
                <a:gd name="T52" fmla="*/ 99 w 99"/>
                <a:gd name="T53" fmla="*/ 8 h 99"/>
                <a:gd name="T54" fmla="*/ 96 w 99"/>
                <a:gd name="T55" fmla="*/ 3 h 99"/>
                <a:gd name="T56" fmla="*/ 64 w 99"/>
                <a:gd name="T57" fmla="*/ 23 h 99"/>
                <a:gd name="T58" fmla="*/ 64 w 99"/>
                <a:gd name="T59" fmla="*/ 35 h 99"/>
                <a:gd name="T60" fmla="*/ 70 w 99"/>
                <a:gd name="T61" fmla="*/ 37 h 99"/>
                <a:gd name="T62" fmla="*/ 76 w 99"/>
                <a:gd name="T63" fmla="*/ 35 h 99"/>
                <a:gd name="T64" fmla="*/ 76 w 99"/>
                <a:gd name="T65" fmla="*/ 23 h 99"/>
                <a:gd name="T66" fmla="*/ 64 w 99"/>
                <a:gd name="T67" fmla="*/ 2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99">
                  <a:moveTo>
                    <a:pt x="23" y="65"/>
                  </a:moveTo>
                  <a:cubicBezTo>
                    <a:pt x="20" y="68"/>
                    <a:pt x="20" y="73"/>
                    <a:pt x="23" y="76"/>
                  </a:cubicBezTo>
                  <a:cubicBezTo>
                    <a:pt x="24" y="78"/>
                    <a:pt x="26" y="79"/>
                    <a:pt x="28" y="79"/>
                  </a:cubicBezTo>
                  <a:cubicBezTo>
                    <a:pt x="31" y="79"/>
                    <a:pt x="33" y="78"/>
                    <a:pt x="34" y="76"/>
                  </a:cubicBezTo>
                  <a:cubicBezTo>
                    <a:pt x="37" y="73"/>
                    <a:pt x="37" y="68"/>
                    <a:pt x="34" y="65"/>
                  </a:cubicBezTo>
                  <a:cubicBezTo>
                    <a:pt x="31" y="62"/>
                    <a:pt x="26" y="62"/>
                    <a:pt x="23" y="65"/>
                  </a:cubicBezTo>
                  <a:close/>
                  <a:moveTo>
                    <a:pt x="2" y="86"/>
                  </a:moveTo>
                  <a:cubicBezTo>
                    <a:pt x="1" y="87"/>
                    <a:pt x="0" y="89"/>
                    <a:pt x="0" y="91"/>
                  </a:cubicBezTo>
                  <a:cubicBezTo>
                    <a:pt x="0" y="94"/>
                    <a:pt x="1" y="96"/>
                    <a:pt x="2" y="97"/>
                  </a:cubicBezTo>
                  <a:cubicBezTo>
                    <a:pt x="4" y="99"/>
                    <a:pt x="6" y="99"/>
                    <a:pt x="8" y="99"/>
                  </a:cubicBezTo>
                  <a:cubicBezTo>
                    <a:pt x="10" y="99"/>
                    <a:pt x="12" y="99"/>
                    <a:pt x="13" y="97"/>
                  </a:cubicBezTo>
                  <a:cubicBezTo>
                    <a:pt x="15" y="96"/>
                    <a:pt x="16" y="94"/>
                    <a:pt x="16" y="91"/>
                  </a:cubicBezTo>
                  <a:cubicBezTo>
                    <a:pt x="16" y="89"/>
                    <a:pt x="15" y="87"/>
                    <a:pt x="13" y="86"/>
                  </a:cubicBezTo>
                  <a:cubicBezTo>
                    <a:pt x="10" y="83"/>
                    <a:pt x="5" y="83"/>
                    <a:pt x="2" y="86"/>
                  </a:cubicBezTo>
                  <a:close/>
                  <a:moveTo>
                    <a:pt x="44" y="44"/>
                  </a:moveTo>
                  <a:cubicBezTo>
                    <a:pt x="40" y="47"/>
                    <a:pt x="40" y="52"/>
                    <a:pt x="44" y="56"/>
                  </a:cubicBezTo>
                  <a:cubicBezTo>
                    <a:pt x="45" y="57"/>
                    <a:pt x="47" y="58"/>
                    <a:pt x="49" y="58"/>
                  </a:cubicBezTo>
                  <a:cubicBezTo>
                    <a:pt x="51" y="58"/>
                    <a:pt x="53" y="57"/>
                    <a:pt x="55" y="56"/>
                  </a:cubicBezTo>
                  <a:cubicBezTo>
                    <a:pt x="58" y="52"/>
                    <a:pt x="58" y="47"/>
                    <a:pt x="55" y="44"/>
                  </a:cubicBezTo>
                  <a:cubicBezTo>
                    <a:pt x="52" y="41"/>
                    <a:pt x="47" y="41"/>
                    <a:pt x="44" y="44"/>
                  </a:cubicBezTo>
                  <a:close/>
                  <a:moveTo>
                    <a:pt x="96" y="3"/>
                  </a:moveTo>
                  <a:cubicBezTo>
                    <a:pt x="93" y="0"/>
                    <a:pt x="88" y="0"/>
                    <a:pt x="85" y="3"/>
                  </a:cubicBezTo>
                  <a:cubicBezTo>
                    <a:pt x="84" y="4"/>
                    <a:pt x="83" y="6"/>
                    <a:pt x="83" y="8"/>
                  </a:cubicBezTo>
                  <a:cubicBezTo>
                    <a:pt x="83" y="10"/>
                    <a:pt x="84" y="13"/>
                    <a:pt x="85" y="14"/>
                  </a:cubicBezTo>
                  <a:cubicBezTo>
                    <a:pt x="87" y="15"/>
                    <a:pt x="89" y="16"/>
                    <a:pt x="91" y="16"/>
                  </a:cubicBezTo>
                  <a:cubicBezTo>
                    <a:pt x="93" y="16"/>
                    <a:pt x="95" y="15"/>
                    <a:pt x="96" y="14"/>
                  </a:cubicBezTo>
                  <a:cubicBezTo>
                    <a:pt x="98" y="13"/>
                    <a:pt x="99" y="10"/>
                    <a:pt x="99" y="8"/>
                  </a:cubicBezTo>
                  <a:cubicBezTo>
                    <a:pt x="99" y="6"/>
                    <a:pt x="98" y="4"/>
                    <a:pt x="96" y="3"/>
                  </a:cubicBezTo>
                  <a:close/>
                  <a:moveTo>
                    <a:pt x="64" y="23"/>
                  </a:moveTo>
                  <a:cubicBezTo>
                    <a:pt x="61" y="27"/>
                    <a:pt x="61" y="32"/>
                    <a:pt x="64" y="35"/>
                  </a:cubicBezTo>
                  <a:cubicBezTo>
                    <a:pt x="66" y="36"/>
                    <a:pt x="68" y="37"/>
                    <a:pt x="70" y="37"/>
                  </a:cubicBezTo>
                  <a:cubicBezTo>
                    <a:pt x="72" y="37"/>
                    <a:pt x="74" y="36"/>
                    <a:pt x="76" y="35"/>
                  </a:cubicBezTo>
                  <a:cubicBezTo>
                    <a:pt x="79" y="32"/>
                    <a:pt x="79" y="27"/>
                    <a:pt x="76" y="23"/>
                  </a:cubicBezTo>
                  <a:cubicBezTo>
                    <a:pt x="73" y="20"/>
                    <a:pt x="67" y="20"/>
                    <a:pt x="64" y="2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Oval 417"/>
            <p:cNvSpPr>
              <a:spLocks noChangeArrowheads="1"/>
            </p:cNvSpPr>
            <p:nvPr/>
          </p:nvSpPr>
          <p:spPr bwMode="auto">
            <a:xfrm>
              <a:off x="5521326" y="2371725"/>
              <a:ext cx="647700" cy="647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18"/>
            <p:cNvSpPr>
              <a:spLocks noEditPoints="1"/>
            </p:cNvSpPr>
            <p:nvPr/>
          </p:nvSpPr>
          <p:spPr bwMode="auto">
            <a:xfrm>
              <a:off x="5508626" y="2359025"/>
              <a:ext cx="673100" cy="673100"/>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8 h 212"/>
                <a:gd name="T12" fmla="*/ 8 w 212"/>
                <a:gd name="T13" fmla="*/ 106 h 212"/>
                <a:gd name="T14" fmla="*/ 106 w 212"/>
                <a:gd name="T15" fmla="*/ 204 h 212"/>
                <a:gd name="T16" fmla="*/ 204 w 212"/>
                <a:gd name="T17" fmla="*/ 106 h 212"/>
                <a:gd name="T18" fmla="*/ 106 w 212"/>
                <a:gd name="T19" fmla="*/ 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7" y="212"/>
                    <a:pt x="0" y="165"/>
                    <a:pt x="0" y="106"/>
                  </a:cubicBezTo>
                  <a:cubicBezTo>
                    <a:pt x="0" y="48"/>
                    <a:pt x="47" y="0"/>
                    <a:pt x="106" y="0"/>
                  </a:cubicBezTo>
                  <a:cubicBezTo>
                    <a:pt x="164" y="0"/>
                    <a:pt x="212" y="48"/>
                    <a:pt x="212" y="106"/>
                  </a:cubicBezTo>
                  <a:cubicBezTo>
                    <a:pt x="212" y="165"/>
                    <a:pt x="164" y="212"/>
                    <a:pt x="106" y="212"/>
                  </a:cubicBezTo>
                  <a:close/>
                  <a:moveTo>
                    <a:pt x="106" y="8"/>
                  </a:moveTo>
                  <a:cubicBezTo>
                    <a:pt x="52" y="8"/>
                    <a:pt x="8" y="52"/>
                    <a:pt x="8" y="106"/>
                  </a:cubicBezTo>
                  <a:cubicBezTo>
                    <a:pt x="8" y="160"/>
                    <a:pt x="52" y="204"/>
                    <a:pt x="106" y="204"/>
                  </a:cubicBezTo>
                  <a:cubicBezTo>
                    <a:pt x="160" y="204"/>
                    <a:pt x="204" y="160"/>
                    <a:pt x="204" y="106"/>
                  </a:cubicBezTo>
                  <a:cubicBezTo>
                    <a:pt x="204" y="52"/>
                    <a:pt x="160" y="8"/>
                    <a:pt x="106"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19"/>
            <p:cNvSpPr>
              <a:spLocks noEditPoints="1"/>
            </p:cNvSpPr>
            <p:nvPr/>
          </p:nvSpPr>
          <p:spPr bwMode="auto">
            <a:xfrm>
              <a:off x="5680076" y="2524125"/>
              <a:ext cx="330200" cy="327025"/>
            </a:xfrm>
            <a:custGeom>
              <a:avLst/>
              <a:gdLst>
                <a:gd name="T0" fmla="*/ 36 w 104"/>
                <a:gd name="T1" fmla="*/ 62 h 103"/>
                <a:gd name="T2" fmla="*/ 67 w 104"/>
                <a:gd name="T3" fmla="*/ 62 h 103"/>
                <a:gd name="T4" fmla="*/ 75 w 104"/>
                <a:gd name="T5" fmla="*/ 57 h 103"/>
                <a:gd name="T6" fmla="*/ 29 w 104"/>
                <a:gd name="T7" fmla="*/ 57 h 103"/>
                <a:gd name="T8" fmla="*/ 36 w 104"/>
                <a:gd name="T9" fmla="*/ 62 h 103"/>
                <a:gd name="T10" fmla="*/ 51 w 104"/>
                <a:gd name="T11" fmla="*/ 71 h 103"/>
                <a:gd name="T12" fmla="*/ 53 w 104"/>
                <a:gd name="T13" fmla="*/ 71 h 103"/>
                <a:gd name="T14" fmla="*/ 60 w 104"/>
                <a:gd name="T15" fmla="*/ 67 h 103"/>
                <a:gd name="T16" fmla="*/ 44 w 104"/>
                <a:gd name="T17" fmla="*/ 67 h 103"/>
                <a:gd name="T18" fmla="*/ 51 w 104"/>
                <a:gd name="T19" fmla="*/ 71 h 103"/>
                <a:gd name="T20" fmla="*/ 101 w 104"/>
                <a:gd name="T21" fmla="*/ 32 h 103"/>
                <a:gd name="T22" fmla="*/ 56 w 104"/>
                <a:gd name="T23" fmla="*/ 1 h 103"/>
                <a:gd name="T24" fmla="*/ 48 w 104"/>
                <a:gd name="T25" fmla="*/ 1 h 103"/>
                <a:gd name="T26" fmla="*/ 3 w 104"/>
                <a:gd name="T27" fmla="*/ 32 h 103"/>
                <a:gd name="T28" fmla="*/ 0 w 104"/>
                <a:gd name="T29" fmla="*/ 38 h 103"/>
                <a:gd name="T30" fmla="*/ 0 w 104"/>
                <a:gd name="T31" fmla="*/ 97 h 103"/>
                <a:gd name="T32" fmla="*/ 6 w 104"/>
                <a:gd name="T33" fmla="*/ 103 h 103"/>
                <a:gd name="T34" fmla="*/ 97 w 104"/>
                <a:gd name="T35" fmla="*/ 103 h 103"/>
                <a:gd name="T36" fmla="*/ 104 w 104"/>
                <a:gd name="T37" fmla="*/ 97 h 103"/>
                <a:gd name="T38" fmla="*/ 104 w 104"/>
                <a:gd name="T39" fmla="*/ 38 h 103"/>
                <a:gd name="T40" fmla="*/ 101 w 104"/>
                <a:gd name="T41" fmla="*/ 32 h 103"/>
                <a:gd name="T42" fmla="*/ 97 w 104"/>
                <a:gd name="T43" fmla="*/ 47 h 103"/>
                <a:gd name="T44" fmla="*/ 52 w 104"/>
                <a:gd name="T45" fmla="*/ 78 h 103"/>
                <a:gd name="T46" fmla="*/ 6 w 104"/>
                <a:gd name="T47" fmla="*/ 47 h 103"/>
                <a:gd name="T48" fmla="*/ 6 w 104"/>
                <a:gd name="T49" fmla="*/ 41 h 103"/>
                <a:gd name="T50" fmla="*/ 10 w 104"/>
                <a:gd name="T51" fmla="*/ 37 h 103"/>
                <a:gd name="T52" fmla="*/ 94 w 104"/>
                <a:gd name="T53" fmla="*/ 37 h 103"/>
                <a:gd name="T54" fmla="*/ 97 w 104"/>
                <a:gd name="T55" fmla="*/ 41 h 103"/>
                <a:gd name="T56" fmla="*/ 97 w 104"/>
                <a:gd name="T57" fmla="*/ 47 h 103"/>
                <a:gd name="T58" fmla="*/ 21 w 104"/>
                <a:gd name="T59" fmla="*/ 51 h 103"/>
                <a:gd name="T60" fmla="*/ 22 w 104"/>
                <a:gd name="T61" fmla="*/ 52 h 103"/>
                <a:gd name="T62" fmla="*/ 82 w 104"/>
                <a:gd name="T63" fmla="*/ 52 h 103"/>
                <a:gd name="T64" fmla="*/ 83 w 104"/>
                <a:gd name="T65" fmla="*/ 51 h 103"/>
                <a:gd name="T66" fmla="*/ 83 w 104"/>
                <a:gd name="T67" fmla="*/ 47 h 103"/>
                <a:gd name="T68" fmla="*/ 21 w 104"/>
                <a:gd name="T69" fmla="*/ 47 h 103"/>
                <a:gd name="T70" fmla="*/ 21 w 104"/>
                <a:gd name="T71"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103">
                  <a:moveTo>
                    <a:pt x="36" y="62"/>
                  </a:moveTo>
                  <a:cubicBezTo>
                    <a:pt x="67" y="62"/>
                    <a:pt x="67" y="62"/>
                    <a:pt x="67" y="62"/>
                  </a:cubicBezTo>
                  <a:cubicBezTo>
                    <a:pt x="75" y="57"/>
                    <a:pt x="75" y="57"/>
                    <a:pt x="75" y="57"/>
                  </a:cubicBezTo>
                  <a:cubicBezTo>
                    <a:pt x="29" y="57"/>
                    <a:pt x="29" y="57"/>
                    <a:pt x="29" y="57"/>
                  </a:cubicBezTo>
                  <a:lnTo>
                    <a:pt x="36" y="62"/>
                  </a:lnTo>
                  <a:close/>
                  <a:moveTo>
                    <a:pt x="51" y="71"/>
                  </a:moveTo>
                  <a:cubicBezTo>
                    <a:pt x="53" y="71"/>
                    <a:pt x="53" y="71"/>
                    <a:pt x="53" y="71"/>
                  </a:cubicBezTo>
                  <a:cubicBezTo>
                    <a:pt x="60" y="67"/>
                    <a:pt x="60" y="67"/>
                    <a:pt x="60" y="67"/>
                  </a:cubicBezTo>
                  <a:cubicBezTo>
                    <a:pt x="44" y="67"/>
                    <a:pt x="44" y="67"/>
                    <a:pt x="44" y="67"/>
                  </a:cubicBezTo>
                  <a:lnTo>
                    <a:pt x="51" y="71"/>
                  </a:lnTo>
                  <a:close/>
                  <a:moveTo>
                    <a:pt x="101" y="32"/>
                  </a:moveTo>
                  <a:cubicBezTo>
                    <a:pt x="56" y="1"/>
                    <a:pt x="56" y="1"/>
                    <a:pt x="56" y="1"/>
                  </a:cubicBezTo>
                  <a:cubicBezTo>
                    <a:pt x="53" y="0"/>
                    <a:pt x="50" y="0"/>
                    <a:pt x="48" y="1"/>
                  </a:cubicBezTo>
                  <a:cubicBezTo>
                    <a:pt x="3" y="32"/>
                    <a:pt x="3" y="32"/>
                    <a:pt x="3" y="32"/>
                  </a:cubicBezTo>
                  <a:cubicBezTo>
                    <a:pt x="1" y="33"/>
                    <a:pt x="0" y="35"/>
                    <a:pt x="0" y="38"/>
                  </a:cubicBezTo>
                  <a:cubicBezTo>
                    <a:pt x="0" y="97"/>
                    <a:pt x="0" y="97"/>
                    <a:pt x="0" y="97"/>
                  </a:cubicBezTo>
                  <a:cubicBezTo>
                    <a:pt x="0" y="100"/>
                    <a:pt x="3" y="103"/>
                    <a:pt x="6" y="103"/>
                  </a:cubicBezTo>
                  <a:cubicBezTo>
                    <a:pt x="97" y="103"/>
                    <a:pt x="97" y="103"/>
                    <a:pt x="97" y="103"/>
                  </a:cubicBezTo>
                  <a:cubicBezTo>
                    <a:pt x="101" y="103"/>
                    <a:pt x="104" y="100"/>
                    <a:pt x="104" y="97"/>
                  </a:cubicBezTo>
                  <a:cubicBezTo>
                    <a:pt x="104" y="38"/>
                    <a:pt x="104" y="38"/>
                    <a:pt x="104" y="38"/>
                  </a:cubicBezTo>
                  <a:cubicBezTo>
                    <a:pt x="104" y="35"/>
                    <a:pt x="103" y="33"/>
                    <a:pt x="101" y="32"/>
                  </a:cubicBezTo>
                  <a:close/>
                  <a:moveTo>
                    <a:pt x="97" y="47"/>
                  </a:moveTo>
                  <a:cubicBezTo>
                    <a:pt x="52" y="78"/>
                    <a:pt x="52" y="78"/>
                    <a:pt x="52" y="78"/>
                  </a:cubicBezTo>
                  <a:cubicBezTo>
                    <a:pt x="6" y="47"/>
                    <a:pt x="6" y="47"/>
                    <a:pt x="6" y="47"/>
                  </a:cubicBezTo>
                  <a:cubicBezTo>
                    <a:pt x="6" y="41"/>
                    <a:pt x="6" y="41"/>
                    <a:pt x="6" y="41"/>
                  </a:cubicBezTo>
                  <a:cubicBezTo>
                    <a:pt x="6" y="39"/>
                    <a:pt x="8" y="37"/>
                    <a:pt x="10" y="37"/>
                  </a:cubicBezTo>
                  <a:cubicBezTo>
                    <a:pt x="94" y="37"/>
                    <a:pt x="94" y="37"/>
                    <a:pt x="94" y="37"/>
                  </a:cubicBezTo>
                  <a:cubicBezTo>
                    <a:pt x="96" y="37"/>
                    <a:pt x="97" y="39"/>
                    <a:pt x="97" y="41"/>
                  </a:cubicBezTo>
                  <a:lnTo>
                    <a:pt x="97" y="47"/>
                  </a:lnTo>
                  <a:close/>
                  <a:moveTo>
                    <a:pt x="21" y="51"/>
                  </a:moveTo>
                  <a:cubicBezTo>
                    <a:pt x="22" y="52"/>
                    <a:pt x="22" y="52"/>
                    <a:pt x="22" y="52"/>
                  </a:cubicBezTo>
                  <a:cubicBezTo>
                    <a:pt x="82" y="52"/>
                    <a:pt x="82" y="52"/>
                    <a:pt x="82" y="52"/>
                  </a:cubicBezTo>
                  <a:cubicBezTo>
                    <a:pt x="83" y="51"/>
                    <a:pt x="83" y="51"/>
                    <a:pt x="83" y="51"/>
                  </a:cubicBezTo>
                  <a:cubicBezTo>
                    <a:pt x="83" y="47"/>
                    <a:pt x="83" y="47"/>
                    <a:pt x="83" y="47"/>
                  </a:cubicBezTo>
                  <a:cubicBezTo>
                    <a:pt x="21" y="47"/>
                    <a:pt x="21" y="47"/>
                    <a:pt x="21" y="47"/>
                  </a:cubicBezTo>
                  <a:lnTo>
                    <a:pt x="21" y="5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37815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6 Plan </a:t>
            </a:r>
            <a:r>
              <a:rPr lang="en-US" err="1"/>
              <a:t>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23</a:t>
            </a:fld>
            <a:endParaRPr lang="en-US"/>
          </a:p>
        </p:txBody>
      </p:sp>
      <p:sp>
        <p:nvSpPr>
          <p:cNvPr id="5" name="Text Placeholder 4"/>
          <p:cNvSpPr>
            <a:spLocks noGrp="1"/>
          </p:cNvSpPr>
          <p:nvPr>
            <p:ph type="body" sz="quarter" idx="13"/>
          </p:nvPr>
        </p:nvSpPr>
        <p:spPr/>
        <p:txBody>
          <a:bodyPr/>
          <a:lstStyle/>
          <a:p>
            <a:r>
              <a:rPr lang="en-US"/>
              <a:t>A wonderful serenity has taken possession of my entire soul</a:t>
            </a:r>
            <a:r>
              <a:rPr lang="en-US" smtClean="0"/>
              <a:t>.</a:t>
            </a:r>
            <a:endParaRPr lang="en-US"/>
          </a:p>
        </p:txBody>
      </p:sp>
      <p:grpSp>
        <p:nvGrpSpPr>
          <p:cNvPr id="10" name="Group 9"/>
          <p:cNvGrpSpPr/>
          <p:nvPr/>
        </p:nvGrpSpPr>
        <p:grpSpPr>
          <a:xfrm>
            <a:off x="1066800" y="1879601"/>
            <a:ext cx="1987021" cy="766697"/>
            <a:chOff x="1066800" y="1879601"/>
            <a:chExt cx="1987021" cy="766697"/>
          </a:xfrm>
        </p:grpSpPr>
        <p:sp>
          <p:nvSpPr>
            <p:cNvPr id="7" name="TextBox 6"/>
            <p:cNvSpPr txBox="1">
              <a:spLocks/>
            </p:cNvSpPr>
            <p:nvPr/>
          </p:nvSpPr>
          <p:spPr>
            <a:xfrm>
              <a:off x="1066800" y="2302934"/>
              <a:ext cx="1987021" cy="343364"/>
            </a:xfrm>
            <a:prstGeom prst="rect">
              <a:avLst/>
            </a:prstGeom>
            <a:noFill/>
          </p:spPr>
          <p:txBody>
            <a:bodyPr wrap="square" lIns="0" tIns="0" rIns="0" bIns="0" rtlCol="0">
              <a:spAutoFit/>
            </a:bodyPr>
            <a:lstStyle/>
            <a:p>
              <a:pPr algn="r">
                <a:lnSpc>
                  <a:spcPts val="1400"/>
                </a:lnSpc>
              </a:pPr>
              <a:r>
                <a:rPr lang="fr-FR" sz="1000" smtClean="0">
                  <a:solidFill>
                    <a:schemeClr val="bg2"/>
                  </a:solidFill>
                </a:rPr>
                <a:t>Cum </a:t>
              </a:r>
              <a:r>
                <a:rPr lang="fr-FR" sz="1000" err="1" smtClean="0">
                  <a:solidFill>
                    <a:schemeClr val="bg2"/>
                  </a:solidFill>
                </a:rPr>
                <a:t>sociis</a:t>
              </a:r>
              <a:r>
                <a:rPr lang="fr-FR" sz="1000" smtClean="0">
                  <a:solidFill>
                    <a:schemeClr val="bg2"/>
                  </a:solidFill>
                </a:rPr>
                <a:t> </a:t>
              </a:r>
              <a:r>
                <a:rPr lang="fr-FR" sz="1000" err="1" smtClean="0">
                  <a:solidFill>
                    <a:schemeClr val="bg2"/>
                  </a:solidFill>
                </a:rPr>
                <a:t>natoque</a:t>
              </a:r>
              <a:r>
                <a:rPr lang="fr-FR" sz="1000" smtClean="0">
                  <a:solidFill>
                    <a:schemeClr val="bg2"/>
                  </a:solidFill>
                </a:rPr>
                <a:t> </a:t>
              </a:r>
              <a:r>
                <a:rPr lang="fr-FR" sz="1000" err="1" smtClean="0">
                  <a:solidFill>
                    <a:schemeClr val="bg2"/>
                  </a:solidFill>
                </a:rPr>
                <a:t>penatibus</a:t>
              </a:r>
              <a:r>
                <a:rPr lang="fr-FR" sz="1000" smtClean="0">
                  <a:solidFill>
                    <a:schemeClr val="bg2"/>
                  </a:solidFill>
                </a:rPr>
                <a:t> et </a:t>
              </a:r>
              <a:r>
                <a:rPr lang="fr-FR" sz="1000" err="1" smtClean="0">
                  <a:solidFill>
                    <a:schemeClr val="bg2"/>
                  </a:solidFill>
                </a:rPr>
                <a:t>magnis</a:t>
              </a:r>
              <a:r>
                <a:rPr lang="fr-FR" sz="1000" smtClean="0">
                  <a:solidFill>
                    <a:schemeClr val="bg2"/>
                  </a:solidFill>
                </a:rPr>
                <a:t> dis </a:t>
              </a:r>
              <a:r>
                <a:rPr lang="fr-FR" sz="1000" err="1" smtClean="0">
                  <a:solidFill>
                    <a:schemeClr val="bg2"/>
                  </a:solidFill>
                </a:rPr>
                <a:t>parturient</a:t>
              </a:r>
              <a:r>
                <a:rPr lang="fr-FR" sz="1000" smtClean="0">
                  <a:solidFill>
                    <a:schemeClr val="bg2"/>
                  </a:solidFill>
                </a:rPr>
                <a:t> montes.</a:t>
              </a:r>
              <a:endParaRPr lang="en-US" sz="1000">
                <a:solidFill>
                  <a:schemeClr val="bg2"/>
                </a:solidFill>
              </a:endParaRPr>
            </a:p>
          </p:txBody>
        </p:sp>
        <p:cxnSp>
          <p:nvCxnSpPr>
            <p:cNvPr id="8" name="Straight Connector 7"/>
            <p:cNvCxnSpPr/>
            <p:nvPr/>
          </p:nvCxnSpPr>
          <p:spPr>
            <a:xfrm>
              <a:off x="2873821" y="2226733"/>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66800" y="1879601"/>
              <a:ext cx="1987021" cy="246221"/>
            </a:xfrm>
            <a:prstGeom prst="rect">
              <a:avLst/>
            </a:prstGeom>
            <a:noFill/>
          </p:spPr>
          <p:txBody>
            <a:bodyPr wrap="square" lIns="0" tIns="0" rIns="0" bIns="0" rtlCol="0">
              <a:spAutoFit/>
            </a:bodyPr>
            <a:lstStyle/>
            <a:p>
              <a:pPr algn="r"/>
              <a:r>
                <a:rPr lang="en-US" sz="1600" b="1" smtClean="0">
                  <a:solidFill>
                    <a:schemeClr val="bg1"/>
                  </a:solidFill>
                </a:rPr>
                <a:t>Dummy Title 1</a:t>
              </a:r>
              <a:endParaRPr lang="en-US" sz="1600" b="1">
                <a:solidFill>
                  <a:schemeClr val="bg1"/>
                </a:solidFill>
              </a:endParaRPr>
            </a:p>
          </p:txBody>
        </p:sp>
      </p:grpSp>
      <p:grpSp>
        <p:nvGrpSpPr>
          <p:cNvPr id="15" name="Group 14"/>
          <p:cNvGrpSpPr/>
          <p:nvPr/>
        </p:nvGrpSpPr>
        <p:grpSpPr>
          <a:xfrm>
            <a:off x="611188" y="3475568"/>
            <a:ext cx="1460500" cy="766697"/>
            <a:chOff x="611188" y="3454401"/>
            <a:chExt cx="1460500" cy="766697"/>
          </a:xfrm>
        </p:grpSpPr>
        <p:sp>
          <p:nvSpPr>
            <p:cNvPr id="12" name="TextBox 11"/>
            <p:cNvSpPr txBox="1">
              <a:spLocks/>
            </p:cNvSpPr>
            <p:nvPr/>
          </p:nvSpPr>
          <p:spPr>
            <a:xfrm>
              <a:off x="611188" y="3877734"/>
              <a:ext cx="1460500" cy="343364"/>
            </a:xfrm>
            <a:prstGeom prst="rect">
              <a:avLst/>
            </a:prstGeom>
            <a:noFill/>
          </p:spPr>
          <p:txBody>
            <a:bodyPr wrap="square" lIns="0" tIns="0" rIns="0" bIns="0" rtlCol="0">
              <a:spAutoFit/>
            </a:bodyPr>
            <a:lstStyle/>
            <a:p>
              <a:pPr algn="r">
                <a:lnSpc>
                  <a:spcPts val="1400"/>
                </a:lnSpc>
              </a:pPr>
              <a:r>
                <a:rPr lang="fr-FR" sz="1000" smtClean="0">
                  <a:solidFill>
                    <a:schemeClr val="bg2"/>
                  </a:solidFill>
                </a:rPr>
                <a:t>Cum </a:t>
              </a:r>
              <a:r>
                <a:rPr lang="fr-FR" sz="1000" err="1" smtClean="0">
                  <a:solidFill>
                    <a:schemeClr val="bg2"/>
                  </a:solidFill>
                </a:rPr>
                <a:t>sociis</a:t>
              </a:r>
              <a:r>
                <a:rPr lang="fr-FR" sz="1000" smtClean="0">
                  <a:solidFill>
                    <a:schemeClr val="bg2"/>
                  </a:solidFill>
                </a:rPr>
                <a:t> </a:t>
              </a:r>
              <a:r>
                <a:rPr lang="fr-FR" sz="1000" err="1" smtClean="0">
                  <a:solidFill>
                    <a:schemeClr val="bg2"/>
                  </a:solidFill>
                </a:rPr>
                <a:t>natoque</a:t>
              </a:r>
              <a:r>
                <a:rPr lang="fr-FR" sz="1000" smtClean="0">
                  <a:solidFill>
                    <a:schemeClr val="bg2"/>
                  </a:solidFill>
                </a:rPr>
                <a:t> </a:t>
              </a:r>
              <a:r>
                <a:rPr lang="fr-FR" sz="1000" err="1" smtClean="0">
                  <a:solidFill>
                    <a:schemeClr val="bg2"/>
                  </a:solidFill>
                </a:rPr>
                <a:t>penatibus</a:t>
              </a:r>
              <a:r>
                <a:rPr lang="fr-FR" sz="1000" smtClean="0">
                  <a:solidFill>
                    <a:schemeClr val="bg2"/>
                  </a:solidFill>
                </a:rPr>
                <a:t> et </a:t>
              </a:r>
              <a:r>
                <a:rPr lang="fr-FR" sz="1000" err="1" smtClean="0">
                  <a:solidFill>
                    <a:schemeClr val="bg2"/>
                  </a:solidFill>
                </a:rPr>
                <a:t>magnis</a:t>
              </a:r>
              <a:r>
                <a:rPr lang="fr-FR" sz="1000" smtClean="0">
                  <a:solidFill>
                    <a:schemeClr val="bg2"/>
                  </a:solidFill>
                </a:rPr>
                <a:t> dis </a:t>
              </a:r>
              <a:r>
                <a:rPr lang="fr-FR" sz="1000" err="1" smtClean="0">
                  <a:solidFill>
                    <a:schemeClr val="bg2"/>
                  </a:solidFill>
                </a:rPr>
                <a:t>parturient</a:t>
              </a:r>
              <a:r>
                <a:rPr lang="fr-FR" sz="1000" smtClean="0">
                  <a:solidFill>
                    <a:schemeClr val="bg2"/>
                  </a:solidFill>
                </a:rPr>
                <a:t> montes.</a:t>
              </a:r>
              <a:endParaRPr lang="en-US" sz="1000">
                <a:solidFill>
                  <a:schemeClr val="bg2"/>
                </a:solidFill>
              </a:endParaRPr>
            </a:p>
          </p:txBody>
        </p:sp>
        <p:cxnSp>
          <p:nvCxnSpPr>
            <p:cNvPr id="13" name="Straight Connector 12"/>
            <p:cNvCxnSpPr/>
            <p:nvPr/>
          </p:nvCxnSpPr>
          <p:spPr>
            <a:xfrm>
              <a:off x="1891688" y="3801533"/>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188" y="3454401"/>
              <a:ext cx="1460500" cy="246221"/>
            </a:xfrm>
            <a:prstGeom prst="rect">
              <a:avLst/>
            </a:prstGeom>
            <a:noFill/>
          </p:spPr>
          <p:txBody>
            <a:bodyPr wrap="square" lIns="0" tIns="0" rIns="0" bIns="0" rtlCol="0">
              <a:spAutoFit/>
            </a:bodyPr>
            <a:lstStyle/>
            <a:p>
              <a:pPr algn="r"/>
              <a:r>
                <a:rPr lang="en-US" sz="1600" b="1" smtClean="0">
                  <a:solidFill>
                    <a:schemeClr val="bg1"/>
                  </a:solidFill>
                </a:rPr>
                <a:t>Dummy Title 2</a:t>
              </a:r>
              <a:endParaRPr lang="en-US" sz="1600" b="1">
                <a:solidFill>
                  <a:schemeClr val="bg1"/>
                </a:solidFill>
              </a:endParaRPr>
            </a:p>
          </p:txBody>
        </p:sp>
      </p:grpSp>
      <p:grpSp>
        <p:nvGrpSpPr>
          <p:cNvPr id="20" name="Group 19"/>
          <p:cNvGrpSpPr/>
          <p:nvPr/>
        </p:nvGrpSpPr>
        <p:grpSpPr>
          <a:xfrm>
            <a:off x="1159934" y="5071535"/>
            <a:ext cx="1987021" cy="766697"/>
            <a:chOff x="1066800" y="1879601"/>
            <a:chExt cx="1987021" cy="766697"/>
          </a:xfrm>
        </p:grpSpPr>
        <p:sp>
          <p:nvSpPr>
            <p:cNvPr id="21" name="TextBox 20"/>
            <p:cNvSpPr txBox="1">
              <a:spLocks/>
            </p:cNvSpPr>
            <p:nvPr/>
          </p:nvSpPr>
          <p:spPr>
            <a:xfrm>
              <a:off x="1066800" y="2302934"/>
              <a:ext cx="1987021" cy="343364"/>
            </a:xfrm>
            <a:prstGeom prst="rect">
              <a:avLst/>
            </a:prstGeom>
            <a:noFill/>
          </p:spPr>
          <p:txBody>
            <a:bodyPr wrap="square" lIns="0" tIns="0" rIns="0" bIns="0" rtlCol="0">
              <a:spAutoFit/>
            </a:bodyPr>
            <a:lstStyle/>
            <a:p>
              <a:pPr algn="r">
                <a:lnSpc>
                  <a:spcPts val="1400"/>
                </a:lnSpc>
              </a:pPr>
              <a:r>
                <a:rPr lang="fr-FR" sz="1000" smtClean="0">
                  <a:solidFill>
                    <a:schemeClr val="bg2"/>
                  </a:solidFill>
                </a:rPr>
                <a:t>Cum </a:t>
              </a:r>
              <a:r>
                <a:rPr lang="fr-FR" sz="1000" err="1" smtClean="0">
                  <a:solidFill>
                    <a:schemeClr val="bg2"/>
                  </a:solidFill>
                </a:rPr>
                <a:t>sociis</a:t>
              </a:r>
              <a:r>
                <a:rPr lang="fr-FR" sz="1000" smtClean="0">
                  <a:solidFill>
                    <a:schemeClr val="bg2"/>
                  </a:solidFill>
                </a:rPr>
                <a:t> </a:t>
              </a:r>
              <a:r>
                <a:rPr lang="fr-FR" sz="1000" err="1" smtClean="0">
                  <a:solidFill>
                    <a:schemeClr val="bg2"/>
                  </a:solidFill>
                </a:rPr>
                <a:t>natoque</a:t>
              </a:r>
              <a:r>
                <a:rPr lang="fr-FR" sz="1000" smtClean="0">
                  <a:solidFill>
                    <a:schemeClr val="bg2"/>
                  </a:solidFill>
                </a:rPr>
                <a:t> </a:t>
              </a:r>
              <a:r>
                <a:rPr lang="fr-FR" sz="1000" err="1" smtClean="0">
                  <a:solidFill>
                    <a:schemeClr val="bg2"/>
                  </a:solidFill>
                </a:rPr>
                <a:t>penatibus</a:t>
              </a:r>
              <a:r>
                <a:rPr lang="fr-FR" sz="1000" smtClean="0">
                  <a:solidFill>
                    <a:schemeClr val="bg2"/>
                  </a:solidFill>
                </a:rPr>
                <a:t> et </a:t>
              </a:r>
              <a:r>
                <a:rPr lang="fr-FR" sz="1000" err="1" smtClean="0">
                  <a:solidFill>
                    <a:schemeClr val="bg2"/>
                  </a:solidFill>
                </a:rPr>
                <a:t>magnis</a:t>
              </a:r>
              <a:r>
                <a:rPr lang="fr-FR" sz="1000" smtClean="0">
                  <a:solidFill>
                    <a:schemeClr val="bg2"/>
                  </a:solidFill>
                </a:rPr>
                <a:t> dis </a:t>
              </a:r>
              <a:r>
                <a:rPr lang="fr-FR" sz="1000" err="1" smtClean="0">
                  <a:solidFill>
                    <a:schemeClr val="bg2"/>
                  </a:solidFill>
                </a:rPr>
                <a:t>parturient</a:t>
              </a:r>
              <a:r>
                <a:rPr lang="fr-FR" sz="1000" smtClean="0">
                  <a:solidFill>
                    <a:schemeClr val="bg2"/>
                  </a:solidFill>
                </a:rPr>
                <a:t> montes.</a:t>
              </a:r>
              <a:endParaRPr lang="en-US" sz="1000">
                <a:solidFill>
                  <a:schemeClr val="bg2"/>
                </a:solidFill>
              </a:endParaRPr>
            </a:p>
          </p:txBody>
        </p:sp>
        <p:cxnSp>
          <p:nvCxnSpPr>
            <p:cNvPr id="22" name="Straight Connector 21"/>
            <p:cNvCxnSpPr/>
            <p:nvPr/>
          </p:nvCxnSpPr>
          <p:spPr>
            <a:xfrm>
              <a:off x="2873821" y="2226733"/>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6800" y="1879601"/>
              <a:ext cx="1987021" cy="246221"/>
            </a:xfrm>
            <a:prstGeom prst="rect">
              <a:avLst/>
            </a:prstGeom>
            <a:noFill/>
          </p:spPr>
          <p:txBody>
            <a:bodyPr wrap="square" lIns="0" tIns="0" rIns="0" bIns="0" rtlCol="0">
              <a:spAutoFit/>
            </a:bodyPr>
            <a:lstStyle/>
            <a:p>
              <a:pPr algn="r"/>
              <a:r>
                <a:rPr lang="en-US" sz="1600" b="1" smtClean="0">
                  <a:solidFill>
                    <a:schemeClr val="bg1"/>
                  </a:solidFill>
                </a:rPr>
                <a:t>Dummy Title 3</a:t>
              </a:r>
              <a:endParaRPr lang="en-US" sz="1600" b="1">
                <a:solidFill>
                  <a:schemeClr val="bg1"/>
                </a:solidFill>
              </a:endParaRPr>
            </a:p>
          </p:txBody>
        </p:sp>
      </p:grpSp>
      <p:grpSp>
        <p:nvGrpSpPr>
          <p:cNvPr id="26" name="Group 25"/>
          <p:cNvGrpSpPr/>
          <p:nvPr/>
        </p:nvGrpSpPr>
        <p:grpSpPr>
          <a:xfrm flipH="1">
            <a:off x="6090180" y="1879601"/>
            <a:ext cx="1987021" cy="782406"/>
            <a:chOff x="1066800" y="1879601"/>
            <a:chExt cx="1987021" cy="782406"/>
          </a:xfrm>
        </p:grpSpPr>
        <p:sp>
          <p:nvSpPr>
            <p:cNvPr id="35" name="TextBox 34"/>
            <p:cNvSpPr txBox="1">
              <a:spLocks/>
            </p:cNvSpPr>
            <p:nvPr/>
          </p:nvSpPr>
          <p:spPr>
            <a:xfrm>
              <a:off x="1066800" y="2302934"/>
              <a:ext cx="1987021" cy="359073"/>
            </a:xfrm>
            <a:prstGeom prst="rect">
              <a:avLst/>
            </a:prstGeom>
            <a:noFill/>
          </p:spPr>
          <p:txBody>
            <a:bodyPr wrap="square" lIns="0" tIns="0" rIns="0" bIns="0" rtlCol="0">
              <a:spAutoFit/>
            </a:bodyPr>
            <a:lstStyle/>
            <a:p>
              <a:pPr>
                <a:lnSpc>
                  <a:spcPts val="1400"/>
                </a:lnSpc>
              </a:pPr>
              <a:r>
                <a:rPr lang="fr-FR" sz="1000" smtClean="0">
                  <a:solidFill>
                    <a:schemeClr val="bg2"/>
                  </a:solidFill>
                </a:rPr>
                <a:t>Cum </a:t>
              </a:r>
              <a:r>
                <a:rPr lang="fr-FR" sz="1000" err="1" smtClean="0">
                  <a:solidFill>
                    <a:schemeClr val="bg2"/>
                  </a:solidFill>
                </a:rPr>
                <a:t>sociis</a:t>
              </a:r>
              <a:r>
                <a:rPr lang="fr-FR" sz="1000" smtClean="0">
                  <a:solidFill>
                    <a:schemeClr val="bg2"/>
                  </a:solidFill>
                </a:rPr>
                <a:t> </a:t>
              </a:r>
              <a:r>
                <a:rPr lang="fr-FR" sz="1000" err="1" smtClean="0">
                  <a:solidFill>
                    <a:schemeClr val="bg2"/>
                  </a:solidFill>
                </a:rPr>
                <a:t>natoque</a:t>
              </a:r>
              <a:r>
                <a:rPr lang="fr-FR" sz="1000" smtClean="0">
                  <a:solidFill>
                    <a:schemeClr val="bg2"/>
                  </a:solidFill>
                </a:rPr>
                <a:t> </a:t>
              </a:r>
              <a:r>
                <a:rPr lang="fr-FR" sz="1000" err="1" smtClean="0">
                  <a:solidFill>
                    <a:schemeClr val="bg2"/>
                  </a:solidFill>
                </a:rPr>
                <a:t>penatibus</a:t>
              </a:r>
              <a:r>
                <a:rPr lang="fr-FR" sz="1000" smtClean="0">
                  <a:solidFill>
                    <a:schemeClr val="bg2"/>
                  </a:solidFill>
                </a:rPr>
                <a:t> et </a:t>
              </a:r>
              <a:r>
                <a:rPr lang="fr-FR" sz="1000" err="1" smtClean="0">
                  <a:solidFill>
                    <a:schemeClr val="bg2"/>
                  </a:solidFill>
                </a:rPr>
                <a:t>magnis</a:t>
              </a:r>
              <a:r>
                <a:rPr lang="fr-FR" sz="1000" smtClean="0">
                  <a:solidFill>
                    <a:schemeClr val="bg2"/>
                  </a:solidFill>
                </a:rPr>
                <a:t> dis </a:t>
              </a:r>
              <a:r>
                <a:rPr lang="fr-FR" sz="1000" err="1" smtClean="0">
                  <a:solidFill>
                    <a:schemeClr val="bg2"/>
                  </a:solidFill>
                </a:rPr>
                <a:t>parturient</a:t>
              </a:r>
              <a:r>
                <a:rPr lang="fr-FR" sz="1000" smtClean="0">
                  <a:solidFill>
                    <a:schemeClr val="bg2"/>
                  </a:solidFill>
                </a:rPr>
                <a:t> montes.</a:t>
              </a:r>
              <a:endParaRPr lang="en-US" sz="1000">
                <a:solidFill>
                  <a:schemeClr val="bg2"/>
                </a:solidFill>
              </a:endParaRPr>
            </a:p>
          </p:txBody>
        </p:sp>
        <p:cxnSp>
          <p:nvCxnSpPr>
            <p:cNvPr id="36" name="Straight Connector 35"/>
            <p:cNvCxnSpPr/>
            <p:nvPr/>
          </p:nvCxnSpPr>
          <p:spPr>
            <a:xfrm>
              <a:off x="2873821" y="222673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66800" y="1879601"/>
              <a:ext cx="1987021" cy="246221"/>
            </a:xfrm>
            <a:prstGeom prst="rect">
              <a:avLst/>
            </a:prstGeom>
            <a:noFill/>
          </p:spPr>
          <p:txBody>
            <a:bodyPr wrap="square" lIns="0" tIns="0" rIns="0" bIns="0" rtlCol="0">
              <a:spAutoFit/>
            </a:bodyPr>
            <a:lstStyle/>
            <a:p>
              <a:r>
                <a:rPr lang="en-US" sz="1600" b="1" smtClean="0">
                  <a:solidFill>
                    <a:schemeClr val="bg1"/>
                  </a:solidFill>
                </a:rPr>
                <a:t>Dummy Title 6</a:t>
              </a:r>
              <a:endParaRPr lang="en-US" sz="1600" b="1">
                <a:solidFill>
                  <a:schemeClr val="bg1"/>
                </a:solidFill>
              </a:endParaRPr>
            </a:p>
          </p:txBody>
        </p:sp>
      </p:grpSp>
      <p:grpSp>
        <p:nvGrpSpPr>
          <p:cNvPr id="27" name="Group 26"/>
          <p:cNvGrpSpPr/>
          <p:nvPr/>
        </p:nvGrpSpPr>
        <p:grpSpPr>
          <a:xfrm flipH="1">
            <a:off x="7072313" y="3475568"/>
            <a:ext cx="1460500" cy="961942"/>
            <a:chOff x="611188" y="3454401"/>
            <a:chExt cx="1460500" cy="961942"/>
          </a:xfrm>
        </p:grpSpPr>
        <p:sp>
          <p:nvSpPr>
            <p:cNvPr id="32" name="TextBox 31"/>
            <p:cNvSpPr txBox="1">
              <a:spLocks/>
            </p:cNvSpPr>
            <p:nvPr/>
          </p:nvSpPr>
          <p:spPr>
            <a:xfrm>
              <a:off x="611188" y="3877734"/>
              <a:ext cx="1460500" cy="538609"/>
            </a:xfrm>
            <a:prstGeom prst="rect">
              <a:avLst/>
            </a:prstGeom>
            <a:noFill/>
          </p:spPr>
          <p:txBody>
            <a:bodyPr wrap="square" lIns="0" tIns="0" rIns="0" bIns="0" rtlCol="0">
              <a:spAutoFit/>
            </a:bodyPr>
            <a:lstStyle/>
            <a:p>
              <a:pPr>
                <a:lnSpc>
                  <a:spcPts val="1400"/>
                </a:lnSpc>
              </a:pPr>
              <a:r>
                <a:rPr lang="fr-FR" sz="1000" smtClean="0">
                  <a:solidFill>
                    <a:schemeClr val="bg2"/>
                  </a:solidFill>
                </a:rPr>
                <a:t>Cum </a:t>
              </a:r>
              <a:r>
                <a:rPr lang="fr-FR" sz="1000" err="1" smtClean="0">
                  <a:solidFill>
                    <a:schemeClr val="bg2"/>
                  </a:solidFill>
                </a:rPr>
                <a:t>sociis</a:t>
              </a:r>
              <a:r>
                <a:rPr lang="fr-FR" sz="1000" smtClean="0">
                  <a:solidFill>
                    <a:schemeClr val="bg2"/>
                  </a:solidFill>
                </a:rPr>
                <a:t> </a:t>
              </a:r>
              <a:r>
                <a:rPr lang="fr-FR" sz="1000" err="1" smtClean="0">
                  <a:solidFill>
                    <a:schemeClr val="bg2"/>
                  </a:solidFill>
                </a:rPr>
                <a:t>natoque</a:t>
              </a:r>
              <a:r>
                <a:rPr lang="fr-FR" sz="1000" smtClean="0">
                  <a:solidFill>
                    <a:schemeClr val="bg2"/>
                  </a:solidFill>
                </a:rPr>
                <a:t> </a:t>
              </a:r>
              <a:r>
                <a:rPr lang="fr-FR" sz="1000" err="1" smtClean="0">
                  <a:solidFill>
                    <a:schemeClr val="bg2"/>
                  </a:solidFill>
                </a:rPr>
                <a:t>penatibus</a:t>
              </a:r>
              <a:r>
                <a:rPr lang="fr-FR" sz="1000" smtClean="0">
                  <a:solidFill>
                    <a:schemeClr val="bg2"/>
                  </a:solidFill>
                </a:rPr>
                <a:t> et </a:t>
              </a:r>
              <a:r>
                <a:rPr lang="fr-FR" sz="1000" err="1" smtClean="0">
                  <a:solidFill>
                    <a:schemeClr val="bg2"/>
                  </a:solidFill>
                </a:rPr>
                <a:t>magnis</a:t>
              </a:r>
              <a:r>
                <a:rPr lang="fr-FR" sz="1000" smtClean="0">
                  <a:solidFill>
                    <a:schemeClr val="bg2"/>
                  </a:solidFill>
                </a:rPr>
                <a:t> dis </a:t>
              </a:r>
              <a:r>
                <a:rPr lang="fr-FR" sz="1000" err="1" smtClean="0">
                  <a:solidFill>
                    <a:schemeClr val="bg2"/>
                  </a:solidFill>
                </a:rPr>
                <a:t>parturient</a:t>
              </a:r>
              <a:r>
                <a:rPr lang="fr-FR" sz="1000" smtClean="0">
                  <a:solidFill>
                    <a:schemeClr val="bg2"/>
                  </a:solidFill>
                </a:rPr>
                <a:t> montes.</a:t>
              </a:r>
              <a:endParaRPr lang="en-US" sz="1000">
                <a:solidFill>
                  <a:schemeClr val="bg2"/>
                </a:solidFill>
              </a:endParaRPr>
            </a:p>
          </p:txBody>
        </p:sp>
        <p:cxnSp>
          <p:nvCxnSpPr>
            <p:cNvPr id="33" name="Straight Connector 32"/>
            <p:cNvCxnSpPr/>
            <p:nvPr/>
          </p:nvCxnSpPr>
          <p:spPr>
            <a:xfrm>
              <a:off x="1891688" y="380153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1188" y="3454401"/>
              <a:ext cx="1460500" cy="246221"/>
            </a:xfrm>
            <a:prstGeom prst="rect">
              <a:avLst/>
            </a:prstGeom>
            <a:noFill/>
          </p:spPr>
          <p:txBody>
            <a:bodyPr wrap="square" lIns="0" tIns="0" rIns="0" bIns="0" rtlCol="0">
              <a:spAutoFit/>
            </a:bodyPr>
            <a:lstStyle/>
            <a:p>
              <a:r>
                <a:rPr lang="en-US" sz="1600" b="1" smtClean="0">
                  <a:solidFill>
                    <a:schemeClr val="bg1"/>
                  </a:solidFill>
                </a:rPr>
                <a:t>Dummy Title 5</a:t>
              </a:r>
              <a:endParaRPr lang="en-US" sz="1600" b="1">
                <a:solidFill>
                  <a:schemeClr val="bg1"/>
                </a:solidFill>
              </a:endParaRPr>
            </a:p>
          </p:txBody>
        </p:sp>
      </p:grpSp>
      <p:grpSp>
        <p:nvGrpSpPr>
          <p:cNvPr id="28" name="Group 27"/>
          <p:cNvGrpSpPr/>
          <p:nvPr/>
        </p:nvGrpSpPr>
        <p:grpSpPr>
          <a:xfrm flipH="1">
            <a:off x="5997046" y="5071535"/>
            <a:ext cx="1987021" cy="782406"/>
            <a:chOff x="1066800" y="1879601"/>
            <a:chExt cx="1987021" cy="782406"/>
          </a:xfrm>
        </p:grpSpPr>
        <p:sp>
          <p:nvSpPr>
            <p:cNvPr id="29" name="TextBox 28"/>
            <p:cNvSpPr txBox="1">
              <a:spLocks/>
            </p:cNvSpPr>
            <p:nvPr/>
          </p:nvSpPr>
          <p:spPr>
            <a:xfrm>
              <a:off x="1066800" y="2302934"/>
              <a:ext cx="1987021" cy="359073"/>
            </a:xfrm>
            <a:prstGeom prst="rect">
              <a:avLst/>
            </a:prstGeom>
            <a:noFill/>
          </p:spPr>
          <p:txBody>
            <a:bodyPr wrap="square" lIns="0" tIns="0" rIns="0" bIns="0" rtlCol="0">
              <a:spAutoFit/>
            </a:bodyPr>
            <a:lstStyle/>
            <a:p>
              <a:pPr>
                <a:lnSpc>
                  <a:spcPts val="1400"/>
                </a:lnSpc>
              </a:pPr>
              <a:r>
                <a:rPr lang="fr-FR" sz="1000" smtClean="0">
                  <a:solidFill>
                    <a:schemeClr val="bg2"/>
                  </a:solidFill>
                </a:rPr>
                <a:t>Cum </a:t>
              </a:r>
              <a:r>
                <a:rPr lang="fr-FR" sz="1000" err="1" smtClean="0">
                  <a:solidFill>
                    <a:schemeClr val="bg2"/>
                  </a:solidFill>
                </a:rPr>
                <a:t>sociis</a:t>
              </a:r>
              <a:r>
                <a:rPr lang="fr-FR" sz="1000" smtClean="0">
                  <a:solidFill>
                    <a:schemeClr val="bg2"/>
                  </a:solidFill>
                </a:rPr>
                <a:t> </a:t>
              </a:r>
              <a:r>
                <a:rPr lang="fr-FR" sz="1000" err="1" smtClean="0">
                  <a:solidFill>
                    <a:schemeClr val="bg2"/>
                  </a:solidFill>
                </a:rPr>
                <a:t>natoque</a:t>
              </a:r>
              <a:r>
                <a:rPr lang="fr-FR" sz="1000" smtClean="0">
                  <a:solidFill>
                    <a:schemeClr val="bg2"/>
                  </a:solidFill>
                </a:rPr>
                <a:t> </a:t>
              </a:r>
              <a:r>
                <a:rPr lang="fr-FR" sz="1000" err="1" smtClean="0">
                  <a:solidFill>
                    <a:schemeClr val="bg2"/>
                  </a:solidFill>
                </a:rPr>
                <a:t>penatibus</a:t>
              </a:r>
              <a:r>
                <a:rPr lang="fr-FR" sz="1000" smtClean="0">
                  <a:solidFill>
                    <a:schemeClr val="bg2"/>
                  </a:solidFill>
                </a:rPr>
                <a:t> et </a:t>
              </a:r>
              <a:r>
                <a:rPr lang="fr-FR" sz="1000" err="1" smtClean="0">
                  <a:solidFill>
                    <a:schemeClr val="bg2"/>
                  </a:solidFill>
                </a:rPr>
                <a:t>magnis</a:t>
              </a:r>
              <a:r>
                <a:rPr lang="fr-FR" sz="1000" smtClean="0">
                  <a:solidFill>
                    <a:schemeClr val="bg2"/>
                  </a:solidFill>
                </a:rPr>
                <a:t> dis </a:t>
              </a:r>
              <a:r>
                <a:rPr lang="fr-FR" sz="1000" err="1" smtClean="0">
                  <a:solidFill>
                    <a:schemeClr val="bg2"/>
                  </a:solidFill>
                </a:rPr>
                <a:t>parturient</a:t>
              </a:r>
              <a:r>
                <a:rPr lang="fr-FR" sz="1000" smtClean="0">
                  <a:solidFill>
                    <a:schemeClr val="bg2"/>
                  </a:solidFill>
                </a:rPr>
                <a:t> montes.</a:t>
              </a:r>
              <a:endParaRPr lang="en-US" sz="1000">
                <a:solidFill>
                  <a:schemeClr val="bg2"/>
                </a:solidFill>
              </a:endParaRPr>
            </a:p>
          </p:txBody>
        </p:sp>
        <p:cxnSp>
          <p:nvCxnSpPr>
            <p:cNvPr id="30" name="Straight Connector 29"/>
            <p:cNvCxnSpPr/>
            <p:nvPr/>
          </p:nvCxnSpPr>
          <p:spPr>
            <a:xfrm>
              <a:off x="2873821" y="2226733"/>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66800" y="1879601"/>
              <a:ext cx="1987021" cy="246221"/>
            </a:xfrm>
            <a:prstGeom prst="rect">
              <a:avLst/>
            </a:prstGeom>
            <a:noFill/>
          </p:spPr>
          <p:txBody>
            <a:bodyPr wrap="square" lIns="0" tIns="0" rIns="0" bIns="0" rtlCol="0">
              <a:spAutoFit/>
            </a:bodyPr>
            <a:lstStyle/>
            <a:p>
              <a:r>
                <a:rPr lang="en-US" sz="1600" b="1" smtClean="0">
                  <a:solidFill>
                    <a:schemeClr val="bg1"/>
                  </a:solidFill>
                </a:rPr>
                <a:t>Dummy Title 4</a:t>
              </a:r>
              <a:endParaRPr lang="en-US" sz="1600" b="1">
                <a:solidFill>
                  <a:schemeClr val="bg1"/>
                </a:solidFill>
              </a:endParaRPr>
            </a:p>
          </p:txBody>
        </p:sp>
      </p:grpSp>
      <p:sp>
        <p:nvSpPr>
          <p:cNvPr id="38" name="Freeform 240"/>
          <p:cNvSpPr>
            <a:spLocks/>
          </p:cNvSpPr>
          <p:nvPr/>
        </p:nvSpPr>
        <p:spPr bwMode="auto">
          <a:xfrm>
            <a:off x="4651376" y="1958975"/>
            <a:ext cx="1098550" cy="923925"/>
          </a:xfrm>
          <a:custGeom>
            <a:avLst/>
            <a:gdLst>
              <a:gd name="T0" fmla="*/ 346 w 346"/>
              <a:gd name="T1" fmla="*/ 0 h 291"/>
              <a:gd name="T2" fmla="*/ 346 w 346"/>
              <a:gd name="T3" fmla="*/ 113 h 291"/>
              <a:gd name="T4" fmla="*/ 169 w 346"/>
              <a:gd name="T5" fmla="*/ 291 h 291"/>
              <a:gd name="T6" fmla="*/ 0 w 346"/>
              <a:gd name="T7" fmla="*/ 237 h 291"/>
              <a:gd name="T8" fmla="*/ 0 w 346"/>
              <a:gd name="T9" fmla="*/ 141 h 291"/>
              <a:gd name="T10" fmla="*/ 2 w 346"/>
              <a:gd name="T11" fmla="*/ 139 h 291"/>
              <a:gd name="T12" fmla="*/ 4 w 346"/>
              <a:gd name="T13" fmla="*/ 141 h 291"/>
              <a:gd name="T14" fmla="*/ 4 w 346"/>
              <a:gd name="T15" fmla="*/ 231 h 291"/>
              <a:gd name="T16" fmla="*/ 234 w 346"/>
              <a:gd name="T17" fmla="*/ 0 h 291"/>
              <a:gd name="T18" fmla="*/ 346 w 346"/>
              <a:gd name="T1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91">
                <a:moveTo>
                  <a:pt x="346" y="0"/>
                </a:moveTo>
                <a:cubicBezTo>
                  <a:pt x="346" y="113"/>
                  <a:pt x="346" y="113"/>
                  <a:pt x="346" y="113"/>
                </a:cubicBezTo>
                <a:cubicBezTo>
                  <a:pt x="169" y="291"/>
                  <a:pt x="169" y="291"/>
                  <a:pt x="169" y="291"/>
                </a:cubicBezTo>
                <a:cubicBezTo>
                  <a:pt x="119" y="260"/>
                  <a:pt x="61" y="241"/>
                  <a:pt x="0" y="237"/>
                </a:cubicBezTo>
                <a:cubicBezTo>
                  <a:pt x="0" y="141"/>
                  <a:pt x="0" y="141"/>
                  <a:pt x="0" y="141"/>
                </a:cubicBezTo>
                <a:cubicBezTo>
                  <a:pt x="0" y="140"/>
                  <a:pt x="1" y="139"/>
                  <a:pt x="2" y="139"/>
                </a:cubicBezTo>
                <a:cubicBezTo>
                  <a:pt x="3" y="139"/>
                  <a:pt x="4" y="140"/>
                  <a:pt x="4" y="141"/>
                </a:cubicBezTo>
                <a:cubicBezTo>
                  <a:pt x="4" y="231"/>
                  <a:pt x="4" y="231"/>
                  <a:pt x="4" y="231"/>
                </a:cubicBezTo>
                <a:cubicBezTo>
                  <a:pt x="234" y="0"/>
                  <a:pt x="234" y="0"/>
                  <a:pt x="234" y="0"/>
                </a:cubicBezTo>
                <a:lnTo>
                  <a:pt x="34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241"/>
          <p:cNvSpPr>
            <a:spLocks/>
          </p:cNvSpPr>
          <p:nvPr/>
        </p:nvSpPr>
        <p:spPr bwMode="auto">
          <a:xfrm>
            <a:off x="3305176" y="1908175"/>
            <a:ext cx="692150" cy="1330325"/>
          </a:xfrm>
          <a:custGeom>
            <a:avLst/>
            <a:gdLst>
              <a:gd name="T0" fmla="*/ 218 w 218"/>
              <a:gd name="T1" fmla="*/ 299 h 419"/>
              <a:gd name="T2" fmla="*/ 88 w 218"/>
              <a:gd name="T3" fmla="*/ 419 h 419"/>
              <a:gd name="T4" fmla="*/ 5 w 218"/>
              <a:gd name="T5" fmla="*/ 371 h 419"/>
              <a:gd name="T6" fmla="*/ 4 w 218"/>
              <a:gd name="T7" fmla="*/ 368 h 419"/>
              <a:gd name="T8" fmla="*/ 7 w 218"/>
              <a:gd name="T9" fmla="*/ 367 h 419"/>
              <a:gd name="T10" fmla="*/ 84 w 218"/>
              <a:gd name="T11" fmla="*/ 412 h 419"/>
              <a:gd name="T12" fmla="*/ 0 w 218"/>
              <a:gd name="T13" fmla="*/ 97 h 419"/>
              <a:gd name="T14" fmla="*/ 56 w 218"/>
              <a:gd name="T15" fmla="*/ 0 h 419"/>
              <a:gd name="T16" fmla="*/ 153 w 218"/>
              <a:gd name="T17" fmla="*/ 56 h 419"/>
              <a:gd name="T18" fmla="*/ 218 w 218"/>
              <a:gd name="T19" fmla="*/ 29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419">
                <a:moveTo>
                  <a:pt x="218" y="299"/>
                </a:moveTo>
                <a:cubicBezTo>
                  <a:pt x="166" y="328"/>
                  <a:pt x="121" y="369"/>
                  <a:pt x="88" y="419"/>
                </a:cubicBezTo>
                <a:cubicBezTo>
                  <a:pt x="5" y="371"/>
                  <a:pt x="5" y="371"/>
                  <a:pt x="5" y="371"/>
                </a:cubicBezTo>
                <a:cubicBezTo>
                  <a:pt x="4" y="370"/>
                  <a:pt x="3" y="369"/>
                  <a:pt x="4" y="368"/>
                </a:cubicBezTo>
                <a:cubicBezTo>
                  <a:pt x="4" y="367"/>
                  <a:pt x="6" y="367"/>
                  <a:pt x="7" y="367"/>
                </a:cubicBezTo>
                <a:cubicBezTo>
                  <a:pt x="84" y="412"/>
                  <a:pt x="84" y="412"/>
                  <a:pt x="84" y="412"/>
                </a:cubicBezTo>
                <a:cubicBezTo>
                  <a:pt x="0" y="97"/>
                  <a:pt x="0" y="97"/>
                  <a:pt x="0" y="97"/>
                </a:cubicBezTo>
                <a:cubicBezTo>
                  <a:pt x="56" y="0"/>
                  <a:pt x="56" y="0"/>
                  <a:pt x="56" y="0"/>
                </a:cubicBezTo>
                <a:cubicBezTo>
                  <a:pt x="153" y="56"/>
                  <a:pt x="153" y="56"/>
                  <a:pt x="153" y="56"/>
                </a:cubicBezTo>
                <a:lnTo>
                  <a:pt x="218" y="29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42"/>
          <p:cNvSpPr>
            <a:spLocks/>
          </p:cNvSpPr>
          <p:nvPr/>
        </p:nvSpPr>
        <p:spPr bwMode="auto">
          <a:xfrm>
            <a:off x="2306638" y="3667125"/>
            <a:ext cx="1198563" cy="908050"/>
          </a:xfrm>
          <a:custGeom>
            <a:avLst/>
            <a:gdLst>
              <a:gd name="T0" fmla="*/ 378 w 378"/>
              <a:gd name="T1" fmla="*/ 238 h 286"/>
              <a:gd name="T2" fmla="*/ 295 w 378"/>
              <a:gd name="T3" fmla="*/ 286 h 286"/>
              <a:gd name="T4" fmla="*/ 294 w 378"/>
              <a:gd name="T5" fmla="*/ 286 h 286"/>
              <a:gd name="T6" fmla="*/ 292 w 378"/>
              <a:gd name="T7" fmla="*/ 285 h 286"/>
              <a:gd name="T8" fmla="*/ 293 w 378"/>
              <a:gd name="T9" fmla="*/ 283 h 286"/>
              <a:gd name="T10" fmla="*/ 371 w 378"/>
              <a:gd name="T11" fmla="*/ 238 h 286"/>
              <a:gd name="T12" fmla="*/ 56 w 378"/>
              <a:gd name="T13" fmla="*/ 153 h 286"/>
              <a:gd name="T14" fmla="*/ 0 w 378"/>
              <a:gd name="T15" fmla="*/ 56 h 286"/>
              <a:gd name="T16" fmla="*/ 97 w 378"/>
              <a:gd name="T17" fmla="*/ 0 h 286"/>
              <a:gd name="T18" fmla="*/ 340 w 378"/>
              <a:gd name="T19" fmla="*/ 65 h 286"/>
              <a:gd name="T20" fmla="*/ 340 w 378"/>
              <a:gd name="T21" fmla="*/ 73 h 286"/>
              <a:gd name="T22" fmla="*/ 378 w 378"/>
              <a:gd name="T23" fmla="*/ 23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286">
                <a:moveTo>
                  <a:pt x="378" y="238"/>
                </a:moveTo>
                <a:cubicBezTo>
                  <a:pt x="295" y="286"/>
                  <a:pt x="295" y="286"/>
                  <a:pt x="295" y="286"/>
                </a:cubicBezTo>
                <a:cubicBezTo>
                  <a:pt x="295" y="286"/>
                  <a:pt x="294" y="286"/>
                  <a:pt x="294" y="286"/>
                </a:cubicBezTo>
                <a:cubicBezTo>
                  <a:pt x="293" y="286"/>
                  <a:pt x="293" y="286"/>
                  <a:pt x="292" y="285"/>
                </a:cubicBezTo>
                <a:cubicBezTo>
                  <a:pt x="292" y="285"/>
                  <a:pt x="292" y="283"/>
                  <a:pt x="293" y="283"/>
                </a:cubicBezTo>
                <a:cubicBezTo>
                  <a:pt x="371" y="238"/>
                  <a:pt x="371" y="238"/>
                  <a:pt x="371" y="238"/>
                </a:cubicBezTo>
                <a:cubicBezTo>
                  <a:pt x="56" y="153"/>
                  <a:pt x="56" y="153"/>
                  <a:pt x="56" y="153"/>
                </a:cubicBezTo>
                <a:cubicBezTo>
                  <a:pt x="0" y="56"/>
                  <a:pt x="0" y="56"/>
                  <a:pt x="0" y="56"/>
                </a:cubicBezTo>
                <a:cubicBezTo>
                  <a:pt x="97" y="0"/>
                  <a:pt x="97" y="0"/>
                  <a:pt x="97" y="0"/>
                </a:cubicBezTo>
                <a:cubicBezTo>
                  <a:pt x="340" y="65"/>
                  <a:pt x="340" y="65"/>
                  <a:pt x="340" y="65"/>
                </a:cubicBezTo>
                <a:cubicBezTo>
                  <a:pt x="340" y="68"/>
                  <a:pt x="340" y="70"/>
                  <a:pt x="340" y="73"/>
                </a:cubicBezTo>
                <a:cubicBezTo>
                  <a:pt x="340" y="132"/>
                  <a:pt x="354" y="188"/>
                  <a:pt x="378" y="23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43"/>
          <p:cNvSpPr>
            <a:spLocks/>
          </p:cNvSpPr>
          <p:nvPr/>
        </p:nvSpPr>
        <p:spPr bwMode="auto">
          <a:xfrm>
            <a:off x="3394076" y="4914900"/>
            <a:ext cx="1098550" cy="920750"/>
          </a:xfrm>
          <a:custGeom>
            <a:avLst/>
            <a:gdLst>
              <a:gd name="T0" fmla="*/ 346 w 346"/>
              <a:gd name="T1" fmla="*/ 53 h 290"/>
              <a:gd name="T2" fmla="*/ 346 w 346"/>
              <a:gd name="T3" fmla="*/ 149 h 290"/>
              <a:gd name="T4" fmla="*/ 344 w 346"/>
              <a:gd name="T5" fmla="*/ 151 h 290"/>
              <a:gd name="T6" fmla="*/ 342 w 346"/>
              <a:gd name="T7" fmla="*/ 149 h 290"/>
              <a:gd name="T8" fmla="*/ 342 w 346"/>
              <a:gd name="T9" fmla="*/ 60 h 290"/>
              <a:gd name="T10" fmla="*/ 112 w 346"/>
              <a:gd name="T11" fmla="*/ 290 h 290"/>
              <a:gd name="T12" fmla="*/ 0 w 346"/>
              <a:gd name="T13" fmla="*/ 290 h 290"/>
              <a:gd name="T14" fmla="*/ 0 w 346"/>
              <a:gd name="T15" fmla="*/ 178 h 290"/>
              <a:gd name="T16" fmla="*/ 177 w 346"/>
              <a:gd name="T17" fmla="*/ 0 h 290"/>
              <a:gd name="T18" fmla="*/ 346 w 346"/>
              <a:gd name="T19" fmla="*/ 5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90">
                <a:moveTo>
                  <a:pt x="346" y="53"/>
                </a:moveTo>
                <a:cubicBezTo>
                  <a:pt x="346" y="149"/>
                  <a:pt x="346" y="149"/>
                  <a:pt x="346" y="149"/>
                </a:cubicBezTo>
                <a:cubicBezTo>
                  <a:pt x="346" y="150"/>
                  <a:pt x="345" y="151"/>
                  <a:pt x="344" y="151"/>
                </a:cubicBezTo>
                <a:cubicBezTo>
                  <a:pt x="343" y="151"/>
                  <a:pt x="342" y="150"/>
                  <a:pt x="342" y="149"/>
                </a:cubicBezTo>
                <a:cubicBezTo>
                  <a:pt x="342" y="60"/>
                  <a:pt x="342" y="60"/>
                  <a:pt x="342" y="60"/>
                </a:cubicBezTo>
                <a:cubicBezTo>
                  <a:pt x="112" y="290"/>
                  <a:pt x="112" y="290"/>
                  <a:pt x="112" y="290"/>
                </a:cubicBezTo>
                <a:cubicBezTo>
                  <a:pt x="0" y="290"/>
                  <a:pt x="0" y="290"/>
                  <a:pt x="0" y="290"/>
                </a:cubicBezTo>
                <a:cubicBezTo>
                  <a:pt x="0" y="178"/>
                  <a:pt x="0" y="178"/>
                  <a:pt x="0" y="178"/>
                </a:cubicBezTo>
                <a:cubicBezTo>
                  <a:pt x="177" y="0"/>
                  <a:pt x="177" y="0"/>
                  <a:pt x="177" y="0"/>
                </a:cubicBezTo>
                <a:cubicBezTo>
                  <a:pt x="227" y="30"/>
                  <a:pt x="285" y="49"/>
                  <a:pt x="346" y="5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44"/>
          <p:cNvSpPr>
            <a:spLocks/>
          </p:cNvSpPr>
          <p:nvPr/>
        </p:nvSpPr>
        <p:spPr bwMode="auto">
          <a:xfrm>
            <a:off x="5146676" y="4559300"/>
            <a:ext cx="692150" cy="1330325"/>
          </a:xfrm>
          <a:custGeom>
            <a:avLst/>
            <a:gdLst>
              <a:gd name="T0" fmla="*/ 218 w 218"/>
              <a:gd name="T1" fmla="*/ 321 h 419"/>
              <a:gd name="T2" fmla="*/ 162 w 218"/>
              <a:gd name="T3" fmla="*/ 419 h 419"/>
              <a:gd name="T4" fmla="*/ 65 w 218"/>
              <a:gd name="T5" fmla="*/ 362 h 419"/>
              <a:gd name="T6" fmla="*/ 0 w 218"/>
              <a:gd name="T7" fmla="*/ 120 h 419"/>
              <a:gd name="T8" fmla="*/ 130 w 218"/>
              <a:gd name="T9" fmla="*/ 0 h 419"/>
              <a:gd name="T10" fmla="*/ 213 w 218"/>
              <a:gd name="T11" fmla="*/ 48 h 419"/>
              <a:gd name="T12" fmla="*/ 214 w 218"/>
              <a:gd name="T13" fmla="*/ 51 h 419"/>
              <a:gd name="T14" fmla="*/ 212 w 218"/>
              <a:gd name="T15" fmla="*/ 52 h 419"/>
              <a:gd name="T16" fmla="*/ 211 w 218"/>
              <a:gd name="T17" fmla="*/ 51 h 419"/>
              <a:gd name="T18" fmla="*/ 134 w 218"/>
              <a:gd name="T19" fmla="*/ 6 h 419"/>
              <a:gd name="T20" fmla="*/ 218 w 218"/>
              <a:gd name="T21" fmla="*/ 32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419">
                <a:moveTo>
                  <a:pt x="218" y="321"/>
                </a:moveTo>
                <a:cubicBezTo>
                  <a:pt x="162" y="419"/>
                  <a:pt x="162" y="419"/>
                  <a:pt x="162" y="419"/>
                </a:cubicBezTo>
                <a:cubicBezTo>
                  <a:pt x="65" y="362"/>
                  <a:pt x="65" y="362"/>
                  <a:pt x="65" y="362"/>
                </a:cubicBezTo>
                <a:cubicBezTo>
                  <a:pt x="0" y="120"/>
                  <a:pt x="0" y="120"/>
                  <a:pt x="0" y="120"/>
                </a:cubicBezTo>
                <a:cubicBezTo>
                  <a:pt x="52" y="91"/>
                  <a:pt x="97" y="49"/>
                  <a:pt x="130" y="0"/>
                </a:cubicBezTo>
                <a:cubicBezTo>
                  <a:pt x="213" y="48"/>
                  <a:pt x="213" y="48"/>
                  <a:pt x="213" y="48"/>
                </a:cubicBezTo>
                <a:cubicBezTo>
                  <a:pt x="214" y="48"/>
                  <a:pt x="215" y="50"/>
                  <a:pt x="214" y="51"/>
                </a:cubicBezTo>
                <a:cubicBezTo>
                  <a:pt x="214" y="51"/>
                  <a:pt x="213" y="52"/>
                  <a:pt x="212" y="52"/>
                </a:cubicBezTo>
                <a:cubicBezTo>
                  <a:pt x="212" y="52"/>
                  <a:pt x="212" y="52"/>
                  <a:pt x="211" y="51"/>
                </a:cubicBezTo>
                <a:cubicBezTo>
                  <a:pt x="134" y="6"/>
                  <a:pt x="134" y="6"/>
                  <a:pt x="134" y="6"/>
                </a:cubicBezTo>
                <a:lnTo>
                  <a:pt x="218" y="32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45"/>
          <p:cNvSpPr>
            <a:spLocks/>
          </p:cNvSpPr>
          <p:nvPr/>
        </p:nvSpPr>
        <p:spPr bwMode="auto">
          <a:xfrm>
            <a:off x="5638801" y="3219450"/>
            <a:ext cx="1200150" cy="908050"/>
          </a:xfrm>
          <a:custGeom>
            <a:avLst/>
            <a:gdLst>
              <a:gd name="T0" fmla="*/ 378 w 378"/>
              <a:gd name="T1" fmla="*/ 230 h 286"/>
              <a:gd name="T2" fmla="*/ 281 w 378"/>
              <a:gd name="T3" fmla="*/ 286 h 286"/>
              <a:gd name="T4" fmla="*/ 38 w 378"/>
              <a:gd name="T5" fmla="*/ 221 h 286"/>
              <a:gd name="T6" fmla="*/ 38 w 378"/>
              <a:gd name="T7" fmla="*/ 214 h 286"/>
              <a:gd name="T8" fmla="*/ 0 w 378"/>
              <a:gd name="T9" fmla="*/ 48 h 286"/>
              <a:gd name="T10" fmla="*/ 83 w 378"/>
              <a:gd name="T11" fmla="*/ 0 h 286"/>
              <a:gd name="T12" fmla="*/ 86 w 378"/>
              <a:gd name="T13" fmla="*/ 1 h 286"/>
              <a:gd name="T14" fmla="*/ 85 w 378"/>
              <a:gd name="T15" fmla="*/ 4 h 286"/>
              <a:gd name="T16" fmla="*/ 7 w 378"/>
              <a:gd name="T17" fmla="*/ 49 h 286"/>
              <a:gd name="T18" fmla="*/ 322 w 378"/>
              <a:gd name="T19" fmla="*/ 133 h 286"/>
              <a:gd name="T20" fmla="*/ 378 w 378"/>
              <a:gd name="T21" fmla="*/ 23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86">
                <a:moveTo>
                  <a:pt x="378" y="230"/>
                </a:moveTo>
                <a:cubicBezTo>
                  <a:pt x="281" y="286"/>
                  <a:pt x="281" y="286"/>
                  <a:pt x="281" y="286"/>
                </a:cubicBezTo>
                <a:cubicBezTo>
                  <a:pt x="38" y="221"/>
                  <a:pt x="38" y="221"/>
                  <a:pt x="38" y="221"/>
                </a:cubicBezTo>
                <a:cubicBezTo>
                  <a:pt x="38" y="219"/>
                  <a:pt x="38" y="216"/>
                  <a:pt x="38" y="214"/>
                </a:cubicBezTo>
                <a:cubicBezTo>
                  <a:pt x="38" y="154"/>
                  <a:pt x="24" y="98"/>
                  <a:pt x="0" y="48"/>
                </a:cubicBezTo>
                <a:cubicBezTo>
                  <a:pt x="83" y="0"/>
                  <a:pt x="83" y="0"/>
                  <a:pt x="83" y="0"/>
                </a:cubicBezTo>
                <a:cubicBezTo>
                  <a:pt x="84" y="0"/>
                  <a:pt x="85" y="0"/>
                  <a:pt x="86" y="1"/>
                </a:cubicBezTo>
                <a:cubicBezTo>
                  <a:pt x="86" y="2"/>
                  <a:pt x="86" y="3"/>
                  <a:pt x="85" y="4"/>
                </a:cubicBezTo>
                <a:cubicBezTo>
                  <a:pt x="7" y="49"/>
                  <a:pt x="7" y="49"/>
                  <a:pt x="7" y="49"/>
                </a:cubicBezTo>
                <a:cubicBezTo>
                  <a:pt x="322" y="133"/>
                  <a:pt x="322" y="133"/>
                  <a:pt x="322" y="133"/>
                </a:cubicBezTo>
                <a:lnTo>
                  <a:pt x="378" y="23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46"/>
          <p:cNvSpPr>
            <a:spLocks noEditPoints="1"/>
          </p:cNvSpPr>
          <p:nvPr/>
        </p:nvSpPr>
        <p:spPr bwMode="auto">
          <a:xfrm>
            <a:off x="5327651" y="2044700"/>
            <a:ext cx="339725" cy="339725"/>
          </a:xfrm>
          <a:custGeom>
            <a:avLst/>
            <a:gdLst>
              <a:gd name="T0" fmla="*/ 84 w 107"/>
              <a:gd name="T1" fmla="*/ 23 h 107"/>
              <a:gd name="T2" fmla="*/ 81 w 107"/>
              <a:gd name="T3" fmla="*/ 23 h 107"/>
              <a:gd name="T4" fmla="*/ 81 w 107"/>
              <a:gd name="T5" fmla="*/ 26 h 107"/>
              <a:gd name="T6" fmla="*/ 81 w 107"/>
              <a:gd name="T7" fmla="*/ 58 h 107"/>
              <a:gd name="T8" fmla="*/ 81 w 107"/>
              <a:gd name="T9" fmla="*/ 61 h 107"/>
              <a:gd name="T10" fmla="*/ 84 w 107"/>
              <a:gd name="T11" fmla="*/ 61 h 107"/>
              <a:gd name="T12" fmla="*/ 84 w 107"/>
              <a:gd name="T13" fmla="*/ 23 h 107"/>
              <a:gd name="T14" fmla="*/ 92 w 107"/>
              <a:gd name="T15" fmla="*/ 15 h 107"/>
              <a:gd name="T16" fmla="*/ 38 w 107"/>
              <a:gd name="T17" fmla="*/ 15 h 107"/>
              <a:gd name="T18" fmla="*/ 33 w 107"/>
              <a:gd name="T19" fmla="*/ 62 h 107"/>
              <a:gd name="T20" fmla="*/ 4 w 107"/>
              <a:gd name="T21" fmla="*/ 90 h 107"/>
              <a:gd name="T22" fmla="*/ 7 w 107"/>
              <a:gd name="T23" fmla="*/ 100 h 107"/>
              <a:gd name="T24" fmla="*/ 17 w 107"/>
              <a:gd name="T25" fmla="*/ 103 h 107"/>
              <a:gd name="T26" fmla="*/ 45 w 107"/>
              <a:gd name="T27" fmla="*/ 75 h 107"/>
              <a:gd name="T28" fmla="*/ 92 w 107"/>
              <a:gd name="T29" fmla="*/ 69 h 107"/>
              <a:gd name="T30" fmla="*/ 92 w 107"/>
              <a:gd name="T31" fmla="*/ 15 h 107"/>
              <a:gd name="T32" fmla="*/ 88 w 107"/>
              <a:gd name="T33" fmla="*/ 64 h 107"/>
              <a:gd name="T34" fmla="*/ 43 w 107"/>
              <a:gd name="T35" fmla="*/ 64 h 107"/>
              <a:gd name="T36" fmla="*/ 43 w 107"/>
              <a:gd name="T37" fmla="*/ 19 h 107"/>
              <a:gd name="T38" fmla="*/ 88 w 107"/>
              <a:gd name="T39" fmla="*/ 19 h 107"/>
              <a:gd name="T40" fmla="*/ 88 w 107"/>
              <a:gd name="T41" fmla="*/ 6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7">
                <a:moveTo>
                  <a:pt x="84" y="23"/>
                </a:moveTo>
                <a:cubicBezTo>
                  <a:pt x="83" y="22"/>
                  <a:pt x="82" y="22"/>
                  <a:pt x="81" y="23"/>
                </a:cubicBezTo>
                <a:cubicBezTo>
                  <a:pt x="80" y="24"/>
                  <a:pt x="80" y="25"/>
                  <a:pt x="81" y="26"/>
                </a:cubicBezTo>
                <a:cubicBezTo>
                  <a:pt x="90" y="35"/>
                  <a:pt x="90" y="49"/>
                  <a:pt x="81" y="58"/>
                </a:cubicBezTo>
                <a:cubicBezTo>
                  <a:pt x="80" y="59"/>
                  <a:pt x="80" y="60"/>
                  <a:pt x="81" y="61"/>
                </a:cubicBezTo>
                <a:cubicBezTo>
                  <a:pt x="82" y="62"/>
                  <a:pt x="83" y="62"/>
                  <a:pt x="84" y="61"/>
                </a:cubicBezTo>
                <a:cubicBezTo>
                  <a:pt x="95" y="50"/>
                  <a:pt x="95" y="33"/>
                  <a:pt x="84" y="23"/>
                </a:cubicBezTo>
                <a:close/>
                <a:moveTo>
                  <a:pt x="92" y="15"/>
                </a:moveTo>
                <a:cubicBezTo>
                  <a:pt x="77" y="0"/>
                  <a:pt x="53" y="0"/>
                  <a:pt x="38" y="15"/>
                </a:cubicBezTo>
                <a:cubicBezTo>
                  <a:pt x="25" y="28"/>
                  <a:pt x="23" y="47"/>
                  <a:pt x="33" y="62"/>
                </a:cubicBezTo>
                <a:cubicBezTo>
                  <a:pt x="4" y="90"/>
                  <a:pt x="4" y="90"/>
                  <a:pt x="4" y="90"/>
                </a:cubicBezTo>
                <a:cubicBezTo>
                  <a:pt x="4" y="90"/>
                  <a:pt x="0" y="93"/>
                  <a:pt x="7" y="100"/>
                </a:cubicBezTo>
                <a:cubicBezTo>
                  <a:pt x="14" y="107"/>
                  <a:pt x="17" y="103"/>
                  <a:pt x="17" y="103"/>
                </a:cubicBezTo>
                <a:cubicBezTo>
                  <a:pt x="45" y="75"/>
                  <a:pt x="45" y="75"/>
                  <a:pt x="45" y="75"/>
                </a:cubicBezTo>
                <a:cubicBezTo>
                  <a:pt x="60" y="84"/>
                  <a:pt x="80" y="82"/>
                  <a:pt x="92" y="69"/>
                </a:cubicBezTo>
                <a:cubicBezTo>
                  <a:pt x="107" y="54"/>
                  <a:pt x="107" y="30"/>
                  <a:pt x="92" y="15"/>
                </a:cubicBezTo>
                <a:close/>
                <a:moveTo>
                  <a:pt x="88" y="64"/>
                </a:moveTo>
                <a:cubicBezTo>
                  <a:pt x="75" y="77"/>
                  <a:pt x="55" y="77"/>
                  <a:pt x="43" y="64"/>
                </a:cubicBezTo>
                <a:cubicBezTo>
                  <a:pt x="31" y="52"/>
                  <a:pt x="31" y="32"/>
                  <a:pt x="43" y="19"/>
                </a:cubicBezTo>
                <a:cubicBezTo>
                  <a:pt x="55" y="7"/>
                  <a:pt x="75" y="7"/>
                  <a:pt x="88" y="19"/>
                </a:cubicBezTo>
                <a:cubicBezTo>
                  <a:pt x="100" y="32"/>
                  <a:pt x="100" y="52"/>
                  <a:pt x="88" y="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47"/>
          <p:cNvSpPr>
            <a:spLocks noEditPoints="1"/>
          </p:cNvSpPr>
          <p:nvPr/>
        </p:nvSpPr>
        <p:spPr bwMode="auto">
          <a:xfrm>
            <a:off x="2533651" y="3778250"/>
            <a:ext cx="295275" cy="304800"/>
          </a:xfrm>
          <a:custGeom>
            <a:avLst/>
            <a:gdLst>
              <a:gd name="T0" fmla="*/ 80 w 93"/>
              <a:gd name="T1" fmla="*/ 66 h 96"/>
              <a:gd name="T2" fmla="*/ 78 w 93"/>
              <a:gd name="T3" fmla="*/ 66 h 96"/>
              <a:gd name="T4" fmla="*/ 63 w 93"/>
              <a:gd name="T5" fmla="*/ 81 h 96"/>
              <a:gd name="T6" fmla="*/ 66 w 93"/>
              <a:gd name="T7" fmla="*/ 90 h 96"/>
              <a:gd name="T8" fmla="*/ 78 w 93"/>
              <a:gd name="T9" fmla="*/ 96 h 96"/>
              <a:gd name="T10" fmla="*/ 93 w 93"/>
              <a:gd name="T11" fmla="*/ 81 h 96"/>
              <a:gd name="T12" fmla="*/ 80 w 93"/>
              <a:gd name="T13" fmla="*/ 66 h 96"/>
              <a:gd name="T14" fmla="*/ 88 w 93"/>
              <a:gd name="T15" fmla="*/ 83 h 96"/>
              <a:gd name="T16" fmla="*/ 80 w 93"/>
              <a:gd name="T17" fmla="*/ 83 h 96"/>
              <a:gd name="T18" fmla="*/ 80 w 93"/>
              <a:gd name="T19" fmla="*/ 90 h 96"/>
              <a:gd name="T20" fmla="*/ 76 w 93"/>
              <a:gd name="T21" fmla="*/ 90 h 96"/>
              <a:gd name="T22" fmla="*/ 76 w 93"/>
              <a:gd name="T23" fmla="*/ 83 h 96"/>
              <a:gd name="T24" fmla="*/ 69 w 93"/>
              <a:gd name="T25" fmla="*/ 83 h 96"/>
              <a:gd name="T26" fmla="*/ 69 w 93"/>
              <a:gd name="T27" fmla="*/ 79 h 96"/>
              <a:gd name="T28" fmla="*/ 76 w 93"/>
              <a:gd name="T29" fmla="*/ 79 h 96"/>
              <a:gd name="T30" fmla="*/ 76 w 93"/>
              <a:gd name="T31" fmla="*/ 72 h 96"/>
              <a:gd name="T32" fmla="*/ 80 w 93"/>
              <a:gd name="T33" fmla="*/ 72 h 96"/>
              <a:gd name="T34" fmla="*/ 80 w 93"/>
              <a:gd name="T35" fmla="*/ 79 h 96"/>
              <a:gd name="T36" fmla="*/ 88 w 93"/>
              <a:gd name="T37" fmla="*/ 79 h 96"/>
              <a:gd name="T38" fmla="*/ 88 w 93"/>
              <a:gd name="T39" fmla="*/ 83 h 96"/>
              <a:gd name="T40" fmla="*/ 78 w 93"/>
              <a:gd name="T41" fmla="*/ 61 h 96"/>
              <a:gd name="T42" fmla="*/ 79 w 93"/>
              <a:gd name="T43" fmla="*/ 61 h 96"/>
              <a:gd name="T44" fmla="*/ 79 w 93"/>
              <a:gd name="T45" fmla="*/ 60 h 96"/>
              <a:gd name="T46" fmla="*/ 65 w 93"/>
              <a:gd name="T47" fmla="*/ 52 h 96"/>
              <a:gd name="T48" fmla="*/ 55 w 93"/>
              <a:gd name="T49" fmla="*/ 46 h 96"/>
              <a:gd name="T50" fmla="*/ 51 w 93"/>
              <a:gd name="T51" fmla="*/ 43 h 96"/>
              <a:gd name="T52" fmla="*/ 50 w 93"/>
              <a:gd name="T53" fmla="*/ 39 h 96"/>
              <a:gd name="T54" fmla="*/ 54 w 93"/>
              <a:gd name="T55" fmla="*/ 32 h 96"/>
              <a:gd name="T56" fmla="*/ 57 w 93"/>
              <a:gd name="T57" fmla="*/ 25 h 96"/>
              <a:gd name="T58" fmla="*/ 56 w 93"/>
              <a:gd name="T59" fmla="*/ 23 h 96"/>
              <a:gd name="T60" fmla="*/ 54 w 93"/>
              <a:gd name="T61" fmla="*/ 8 h 96"/>
              <a:gd name="T62" fmla="*/ 44 w 93"/>
              <a:gd name="T63" fmla="*/ 2 h 96"/>
              <a:gd name="T64" fmla="*/ 41 w 93"/>
              <a:gd name="T65" fmla="*/ 1 h 96"/>
              <a:gd name="T66" fmla="*/ 36 w 93"/>
              <a:gd name="T67" fmla="*/ 0 h 96"/>
              <a:gd name="T68" fmla="*/ 37 w 93"/>
              <a:gd name="T69" fmla="*/ 2 h 96"/>
              <a:gd name="T70" fmla="*/ 28 w 93"/>
              <a:gd name="T71" fmla="*/ 8 h 96"/>
              <a:gd name="T72" fmla="*/ 26 w 93"/>
              <a:gd name="T73" fmla="*/ 23 h 96"/>
              <a:gd name="T74" fmla="*/ 25 w 93"/>
              <a:gd name="T75" fmla="*/ 25 h 96"/>
              <a:gd name="T76" fmla="*/ 28 w 93"/>
              <a:gd name="T77" fmla="*/ 32 h 96"/>
              <a:gd name="T78" fmla="*/ 31 w 93"/>
              <a:gd name="T79" fmla="*/ 39 h 96"/>
              <a:gd name="T80" fmla="*/ 30 w 93"/>
              <a:gd name="T81" fmla="*/ 43 h 96"/>
              <a:gd name="T82" fmla="*/ 27 w 93"/>
              <a:gd name="T83" fmla="*/ 46 h 96"/>
              <a:gd name="T84" fmla="*/ 16 w 93"/>
              <a:gd name="T85" fmla="*/ 52 h 96"/>
              <a:gd name="T86" fmla="*/ 3 w 93"/>
              <a:gd name="T87" fmla="*/ 60 h 96"/>
              <a:gd name="T88" fmla="*/ 0 w 93"/>
              <a:gd name="T89" fmla="*/ 82 h 96"/>
              <a:gd name="T90" fmla="*/ 0 w 93"/>
              <a:gd name="T91" fmla="*/ 83 h 96"/>
              <a:gd name="T92" fmla="*/ 0 w 93"/>
              <a:gd name="T93" fmla="*/ 83 h 96"/>
              <a:gd name="T94" fmla="*/ 41 w 93"/>
              <a:gd name="T95" fmla="*/ 94 h 96"/>
              <a:gd name="T96" fmla="*/ 61 w 93"/>
              <a:gd name="T97" fmla="*/ 92 h 96"/>
              <a:gd name="T98" fmla="*/ 58 w 93"/>
              <a:gd name="T99" fmla="*/ 81 h 96"/>
              <a:gd name="T100" fmla="*/ 78 w 93"/>
              <a:gd name="T101" fmla="*/ 6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96">
                <a:moveTo>
                  <a:pt x="80" y="66"/>
                </a:moveTo>
                <a:cubicBezTo>
                  <a:pt x="79" y="66"/>
                  <a:pt x="79" y="66"/>
                  <a:pt x="78" y="66"/>
                </a:cubicBezTo>
                <a:cubicBezTo>
                  <a:pt x="70" y="66"/>
                  <a:pt x="63" y="73"/>
                  <a:pt x="63" y="81"/>
                </a:cubicBezTo>
                <a:cubicBezTo>
                  <a:pt x="63" y="84"/>
                  <a:pt x="65" y="88"/>
                  <a:pt x="66" y="90"/>
                </a:cubicBezTo>
                <a:cubicBezTo>
                  <a:pt x="69" y="94"/>
                  <a:pt x="73" y="96"/>
                  <a:pt x="78" y="96"/>
                </a:cubicBezTo>
                <a:cubicBezTo>
                  <a:pt x="86" y="96"/>
                  <a:pt x="93" y="89"/>
                  <a:pt x="93" y="81"/>
                </a:cubicBezTo>
                <a:cubicBezTo>
                  <a:pt x="93" y="73"/>
                  <a:pt x="87" y="67"/>
                  <a:pt x="80" y="66"/>
                </a:cubicBezTo>
                <a:close/>
                <a:moveTo>
                  <a:pt x="88" y="83"/>
                </a:moveTo>
                <a:cubicBezTo>
                  <a:pt x="80" y="83"/>
                  <a:pt x="80" y="83"/>
                  <a:pt x="80" y="83"/>
                </a:cubicBezTo>
                <a:cubicBezTo>
                  <a:pt x="80" y="90"/>
                  <a:pt x="80" y="90"/>
                  <a:pt x="80" y="90"/>
                </a:cubicBezTo>
                <a:cubicBezTo>
                  <a:pt x="76" y="90"/>
                  <a:pt x="76" y="90"/>
                  <a:pt x="76" y="90"/>
                </a:cubicBezTo>
                <a:cubicBezTo>
                  <a:pt x="76" y="83"/>
                  <a:pt x="76" y="83"/>
                  <a:pt x="76" y="83"/>
                </a:cubicBezTo>
                <a:cubicBezTo>
                  <a:pt x="69" y="83"/>
                  <a:pt x="69" y="83"/>
                  <a:pt x="69" y="83"/>
                </a:cubicBezTo>
                <a:cubicBezTo>
                  <a:pt x="69" y="79"/>
                  <a:pt x="69" y="79"/>
                  <a:pt x="69" y="79"/>
                </a:cubicBezTo>
                <a:cubicBezTo>
                  <a:pt x="76" y="79"/>
                  <a:pt x="76" y="79"/>
                  <a:pt x="76" y="79"/>
                </a:cubicBezTo>
                <a:cubicBezTo>
                  <a:pt x="76" y="72"/>
                  <a:pt x="76" y="72"/>
                  <a:pt x="76" y="72"/>
                </a:cubicBezTo>
                <a:cubicBezTo>
                  <a:pt x="80" y="72"/>
                  <a:pt x="80" y="72"/>
                  <a:pt x="80" y="72"/>
                </a:cubicBezTo>
                <a:cubicBezTo>
                  <a:pt x="80" y="79"/>
                  <a:pt x="80" y="79"/>
                  <a:pt x="80" y="79"/>
                </a:cubicBezTo>
                <a:cubicBezTo>
                  <a:pt x="88" y="79"/>
                  <a:pt x="88" y="79"/>
                  <a:pt x="88" y="79"/>
                </a:cubicBezTo>
                <a:lnTo>
                  <a:pt x="88" y="83"/>
                </a:lnTo>
                <a:close/>
                <a:moveTo>
                  <a:pt x="78" y="61"/>
                </a:moveTo>
                <a:cubicBezTo>
                  <a:pt x="78" y="61"/>
                  <a:pt x="79" y="61"/>
                  <a:pt x="79" y="61"/>
                </a:cubicBezTo>
                <a:cubicBezTo>
                  <a:pt x="79" y="61"/>
                  <a:pt x="79" y="60"/>
                  <a:pt x="79" y="60"/>
                </a:cubicBezTo>
                <a:cubicBezTo>
                  <a:pt x="75" y="53"/>
                  <a:pt x="67" y="53"/>
                  <a:pt x="65" y="52"/>
                </a:cubicBezTo>
                <a:cubicBezTo>
                  <a:pt x="58" y="50"/>
                  <a:pt x="56" y="49"/>
                  <a:pt x="55" y="46"/>
                </a:cubicBezTo>
                <a:cubicBezTo>
                  <a:pt x="53" y="43"/>
                  <a:pt x="51" y="43"/>
                  <a:pt x="51" y="43"/>
                </a:cubicBezTo>
                <a:cubicBezTo>
                  <a:pt x="51" y="42"/>
                  <a:pt x="51" y="41"/>
                  <a:pt x="50" y="39"/>
                </a:cubicBezTo>
                <a:cubicBezTo>
                  <a:pt x="53" y="36"/>
                  <a:pt x="54" y="32"/>
                  <a:pt x="54" y="32"/>
                </a:cubicBezTo>
                <a:cubicBezTo>
                  <a:pt x="56" y="31"/>
                  <a:pt x="57" y="26"/>
                  <a:pt x="57" y="25"/>
                </a:cubicBezTo>
                <a:cubicBezTo>
                  <a:pt x="57" y="23"/>
                  <a:pt x="56" y="23"/>
                  <a:pt x="56" y="23"/>
                </a:cubicBezTo>
                <a:cubicBezTo>
                  <a:pt x="56" y="23"/>
                  <a:pt x="57" y="14"/>
                  <a:pt x="54" y="8"/>
                </a:cubicBezTo>
                <a:cubicBezTo>
                  <a:pt x="50" y="2"/>
                  <a:pt x="44" y="2"/>
                  <a:pt x="44" y="2"/>
                </a:cubicBezTo>
                <a:cubicBezTo>
                  <a:pt x="41" y="1"/>
                  <a:pt x="41" y="1"/>
                  <a:pt x="41" y="1"/>
                </a:cubicBezTo>
                <a:cubicBezTo>
                  <a:pt x="41" y="1"/>
                  <a:pt x="37" y="1"/>
                  <a:pt x="36" y="0"/>
                </a:cubicBezTo>
                <a:cubicBezTo>
                  <a:pt x="36" y="0"/>
                  <a:pt x="36" y="2"/>
                  <a:pt x="37" y="2"/>
                </a:cubicBezTo>
                <a:cubicBezTo>
                  <a:pt x="37" y="2"/>
                  <a:pt x="31" y="2"/>
                  <a:pt x="28" y="8"/>
                </a:cubicBezTo>
                <a:cubicBezTo>
                  <a:pt x="24" y="14"/>
                  <a:pt x="26" y="23"/>
                  <a:pt x="26" y="23"/>
                </a:cubicBezTo>
                <a:cubicBezTo>
                  <a:pt x="26" y="23"/>
                  <a:pt x="25" y="23"/>
                  <a:pt x="25" y="25"/>
                </a:cubicBezTo>
                <a:cubicBezTo>
                  <a:pt x="24" y="26"/>
                  <a:pt x="25" y="31"/>
                  <a:pt x="28" y="32"/>
                </a:cubicBezTo>
                <a:cubicBezTo>
                  <a:pt x="28" y="32"/>
                  <a:pt x="28" y="36"/>
                  <a:pt x="31" y="39"/>
                </a:cubicBezTo>
                <a:cubicBezTo>
                  <a:pt x="31" y="41"/>
                  <a:pt x="30" y="42"/>
                  <a:pt x="30" y="43"/>
                </a:cubicBezTo>
                <a:cubicBezTo>
                  <a:pt x="30" y="43"/>
                  <a:pt x="28" y="43"/>
                  <a:pt x="27" y="46"/>
                </a:cubicBezTo>
                <a:cubicBezTo>
                  <a:pt x="25" y="49"/>
                  <a:pt x="23" y="50"/>
                  <a:pt x="16" y="52"/>
                </a:cubicBezTo>
                <a:cubicBezTo>
                  <a:pt x="14" y="53"/>
                  <a:pt x="6" y="53"/>
                  <a:pt x="3" y="60"/>
                </a:cubicBezTo>
                <a:cubicBezTo>
                  <a:pt x="1" y="64"/>
                  <a:pt x="0" y="73"/>
                  <a:pt x="0" y="82"/>
                </a:cubicBezTo>
                <a:cubicBezTo>
                  <a:pt x="0" y="82"/>
                  <a:pt x="0" y="83"/>
                  <a:pt x="0" y="83"/>
                </a:cubicBezTo>
                <a:cubicBezTo>
                  <a:pt x="0" y="83"/>
                  <a:pt x="0" y="83"/>
                  <a:pt x="0" y="83"/>
                </a:cubicBezTo>
                <a:cubicBezTo>
                  <a:pt x="8" y="88"/>
                  <a:pt x="21" y="94"/>
                  <a:pt x="41" y="94"/>
                </a:cubicBezTo>
                <a:cubicBezTo>
                  <a:pt x="48" y="94"/>
                  <a:pt x="55" y="93"/>
                  <a:pt x="61" y="92"/>
                </a:cubicBezTo>
                <a:cubicBezTo>
                  <a:pt x="59" y="88"/>
                  <a:pt x="58" y="85"/>
                  <a:pt x="58" y="81"/>
                </a:cubicBezTo>
                <a:cubicBezTo>
                  <a:pt x="58" y="70"/>
                  <a:pt x="67" y="61"/>
                  <a:pt x="78" y="6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48"/>
          <p:cNvSpPr>
            <a:spLocks noEditPoints="1"/>
          </p:cNvSpPr>
          <p:nvPr/>
        </p:nvSpPr>
        <p:spPr bwMode="auto">
          <a:xfrm>
            <a:off x="3444876" y="2085975"/>
            <a:ext cx="234950" cy="336550"/>
          </a:xfrm>
          <a:custGeom>
            <a:avLst/>
            <a:gdLst>
              <a:gd name="T0" fmla="*/ 21 w 74"/>
              <a:gd name="T1" fmla="*/ 92 h 106"/>
              <a:gd name="T2" fmla="*/ 22 w 74"/>
              <a:gd name="T3" fmla="*/ 98 h 106"/>
              <a:gd name="T4" fmla="*/ 27 w 74"/>
              <a:gd name="T5" fmla="*/ 100 h 106"/>
              <a:gd name="T6" fmla="*/ 28 w 74"/>
              <a:gd name="T7" fmla="*/ 104 h 106"/>
              <a:gd name="T8" fmla="*/ 37 w 74"/>
              <a:gd name="T9" fmla="*/ 106 h 106"/>
              <a:gd name="T10" fmla="*/ 46 w 74"/>
              <a:gd name="T11" fmla="*/ 104 h 106"/>
              <a:gd name="T12" fmla="*/ 47 w 74"/>
              <a:gd name="T13" fmla="*/ 100 h 106"/>
              <a:gd name="T14" fmla="*/ 52 w 74"/>
              <a:gd name="T15" fmla="*/ 98 h 106"/>
              <a:gd name="T16" fmla="*/ 52 w 74"/>
              <a:gd name="T17" fmla="*/ 92 h 106"/>
              <a:gd name="T18" fmla="*/ 37 w 74"/>
              <a:gd name="T19" fmla="*/ 95 h 106"/>
              <a:gd name="T20" fmla="*/ 21 w 74"/>
              <a:gd name="T21" fmla="*/ 92 h 106"/>
              <a:gd name="T22" fmla="*/ 37 w 74"/>
              <a:gd name="T23" fmla="*/ 15 h 106"/>
              <a:gd name="T24" fmla="*/ 39 w 74"/>
              <a:gd name="T25" fmla="*/ 13 h 106"/>
              <a:gd name="T26" fmla="*/ 37 w 74"/>
              <a:gd name="T27" fmla="*/ 11 h 106"/>
              <a:gd name="T28" fmla="*/ 12 w 74"/>
              <a:gd name="T29" fmla="*/ 36 h 106"/>
              <a:gd name="T30" fmla="*/ 13 w 74"/>
              <a:gd name="T31" fmla="*/ 38 h 106"/>
              <a:gd name="T32" fmla="*/ 15 w 74"/>
              <a:gd name="T33" fmla="*/ 36 h 106"/>
              <a:gd name="T34" fmla="*/ 37 w 74"/>
              <a:gd name="T35" fmla="*/ 15 h 106"/>
              <a:gd name="T36" fmla="*/ 20 w 74"/>
              <a:gd name="T37" fmla="*/ 82 h 106"/>
              <a:gd name="T38" fmla="*/ 21 w 74"/>
              <a:gd name="T39" fmla="*/ 87 h 106"/>
              <a:gd name="T40" fmla="*/ 37 w 74"/>
              <a:gd name="T41" fmla="*/ 90 h 106"/>
              <a:gd name="T42" fmla="*/ 53 w 74"/>
              <a:gd name="T43" fmla="*/ 87 h 106"/>
              <a:gd name="T44" fmla="*/ 54 w 74"/>
              <a:gd name="T45" fmla="*/ 82 h 106"/>
              <a:gd name="T46" fmla="*/ 37 w 74"/>
              <a:gd name="T47" fmla="*/ 85 h 106"/>
              <a:gd name="T48" fmla="*/ 20 w 74"/>
              <a:gd name="T49" fmla="*/ 82 h 106"/>
              <a:gd name="T50" fmla="*/ 37 w 74"/>
              <a:gd name="T51" fmla="*/ 0 h 106"/>
              <a:gd name="T52" fmla="*/ 0 w 74"/>
              <a:gd name="T53" fmla="*/ 36 h 106"/>
              <a:gd name="T54" fmla="*/ 18 w 74"/>
              <a:gd name="T55" fmla="*/ 68 h 106"/>
              <a:gd name="T56" fmla="*/ 19 w 74"/>
              <a:gd name="T57" fmla="*/ 77 h 106"/>
              <a:gd name="T58" fmla="*/ 37 w 74"/>
              <a:gd name="T59" fmla="*/ 80 h 106"/>
              <a:gd name="T60" fmla="*/ 55 w 74"/>
              <a:gd name="T61" fmla="*/ 77 h 106"/>
              <a:gd name="T62" fmla="*/ 56 w 74"/>
              <a:gd name="T63" fmla="*/ 68 h 106"/>
              <a:gd name="T64" fmla="*/ 74 w 74"/>
              <a:gd name="T65" fmla="*/ 36 h 106"/>
              <a:gd name="T66" fmla="*/ 37 w 74"/>
              <a:gd name="T67" fmla="*/ 0 h 106"/>
              <a:gd name="T68" fmla="*/ 50 w 74"/>
              <a:gd name="T69" fmla="*/ 63 h 106"/>
              <a:gd name="T70" fmla="*/ 50 w 74"/>
              <a:gd name="T71" fmla="*/ 72 h 106"/>
              <a:gd name="T72" fmla="*/ 37 w 74"/>
              <a:gd name="T73" fmla="*/ 74 h 106"/>
              <a:gd name="T74" fmla="*/ 24 w 74"/>
              <a:gd name="T75" fmla="*/ 72 h 106"/>
              <a:gd name="T76" fmla="*/ 23 w 74"/>
              <a:gd name="T77" fmla="*/ 63 h 106"/>
              <a:gd name="T78" fmla="*/ 7 w 74"/>
              <a:gd name="T79" fmla="*/ 36 h 106"/>
              <a:gd name="T80" fmla="*/ 37 w 74"/>
              <a:gd name="T81" fmla="*/ 6 h 106"/>
              <a:gd name="T82" fmla="*/ 67 w 74"/>
              <a:gd name="T83" fmla="*/ 36 h 106"/>
              <a:gd name="T84" fmla="*/ 50 w 74"/>
              <a:gd name="T85" fmla="*/ 63 h 106"/>
              <a:gd name="T86" fmla="*/ 45 w 74"/>
              <a:gd name="T87" fmla="*/ 50 h 106"/>
              <a:gd name="T88" fmla="*/ 37 w 74"/>
              <a:gd name="T89" fmla="*/ 35 h 106"/>
              <a:gd name="T90" fmla="*/ 29 w 74"/>
              <a:gd name="T91" fmla="*/ 50 h 106"/>
              <a:gd name="T92" fmla="*/ 25 w 74"/>
              <a:gd name="T93" fmla="*/ 43 h 106"/>
              <a:gd name="T94" fmla="*/ 20 w 74"/>
              <a:gd name="T95" fmla="*/ 45 h 106"/>
              <a:gd name="T96" fmla="*/ 28 w 74"/>
              <a:gd name="T97" fmla="*/ 63 h 106"/>
              <a:gd name="T98" fmla="*/ 37 w 74"/>
              <a:gd name="T99" fmla="*/ 47 h 106"/>
              <a:gd name="T100" fmla="*/ 45 w 74"/>
              <a:gd name="T101" fmla="*/ 63 h 106"/>
              <a:gd name="T102" fmla="*/ 54 w 74"/>
              <a:gd name="T103" fmla="*/ 45 h 106"/>
              <a:gd name="T104" fmla="*/ 49 w 74"/>
              <a:gd name="T105" fmla="*/ 43 h 106"/>
              <a:gd name="T106" fmla="*/ 45 w 74"/>
              <a:gd name="T107"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 h="106">
                <a:moveTo>
                  <a:pt x="21" y="92"/>
                </a:moveTo>
                <a:cubicBezTo>
                  <a:pt x="22" y="98"/>
                  <a:pt x="22" y="98"/>
                  <a:pt x="22" y="98"/>
                </a:cubicBezTo>
                <a:cubicBezTo>
                  <a:pt x="22" y="98"/>
                  <a:pt x="24" y="99"/>
                  <a:pt x="27" y="100"/>
                </a:cubicBezTo>
                <a:cubicBezTo>
                  <a:pt x="28" y="104"/>
                  <a:pt x="28" y="104"/>
                  <a:pt x="28" y="104"/>
                </a:cubicBezTo>
                <a:cubicBezTo>
                  <a:pt x="28" y="104"/>
                  <a:pt x="30" y="106"/>
                  <a:pt x="37" y="106"/>
                </a:cubicBezTo>
                <a:cubicBezTo>
                  <a:pt x="44" y="106"/>
                  <a:pt x="46" y="104"/>
                  <a:pt x="46" y="104"/>
                </a:cubicBezTo>
                <a:cubicBezTo>
                  <a:pt x="47" y="100"/>
                  <a:pt x="47" y="100"/>
                  <a:pt x="47" y="100"/>
                </a:cubicBezTo>
                <a:cubicBezTo>
                  <a:pt x="50" y="99"/>
                  <a:pt x="52" y="98"/>
                  <a:pt x="52" y="98"/>
                </a:cubicBezTo>
                <a:cubicBezTo>
                  <a:pt x="52" y="92"/>
                  <a:pt x="52" y="92"/>
                  <a:pt x="52" y="92"/>
                </a:cubicBezTo>
                <a:cubicBezTo>
                  <a:pt x="48" y="94"/>
                  <a:pt x="42" y="95"/>
                  <a:pt x="37" y="95"/>
                </a:cubicBezTo>
                <a:cubicBezTo>
                  <a:pt x="31" y="95"/>
                  <a:pt x="26" y="94"/>
                  <a:pt x="21" y="92"/>
                </a:cubicBezTo>
                <a:close/>
                <a:moveTo>
                  <a:pt x="37" y="15"/>
                </a:moveTo>
                <a:cubicBezTo>
                  <a:pt x="38" y="15"/>
                  <a:pt x="39" y="14"/>
                  <a:pt x="39" y="13"/>
                </a:cubicBezTo>
                <a:cubicBezTo>
                  <a:pt x="39" y="12"/>
                  <a:pt x="38" y="11"/>
                  <a:pt x="37" y="11"/>
                </a:cubicBezTo>
                <a:cubicBezTo>
                  <a:pt x="23" y="11"/>
                  <a:pt x="12" y="22"/>
                  <a:pt x="12" y="36"/>
                </a:cubicBezTo>
                <a:cubicBezTo>
                  <a:pt x="12" y="38"/>
                  <a:pt x="12" y="38"/>
                  <a:pt x="13" y="38"/>
                </a:cubicBezTo>
                <a:cubicBezTo>
                  <a:pt x="15" y="38"/>
                  <a:pt x="15" y="38"/>
                  <a:pt x="15" y="36"/>
                </a:cubicBezTo>
                <a:cubicBezTo>
                  <a:pt x="15" y="25"/>
                  <a:pt x="25" y="15"/>
                  <a:pt x="37" y="15"/>
                </a:cubicBezTo>
                <a:close/>
                <a:moveTo>
                  <a:pt x="20" y="82"/>
                </a:moveTo>
                <a:cubicBezTo>
                  <a:pt x="21" y="87"/>
                  <a:pt x="21" y="87"/>
                  <a:pt x="21" y="87"/>
                </a:cubicBezTo>
                <a:cubicBezTo>
                  <a:pt x="26" y="89"/>
                  <a:pt x="31" y="90"/>
                  <a:pt x="37" y="90"/>
                </a:cubicBezTo>
                <a:cubicBezTo>
                  <a:pt x="43" y="90"/>
                  <a:pt x="48" y="89"/>
                  <a:pt x="53" y="87"/>
                </a:cubicBezTo>
                <a:cubicBezTo>
                  <a:pt x="54" y="82"/>
                  <a:pt x="54" y="82"/>
                  <a:pt x="54" y="82"/>
                </a:cubicBezTo>
                <a:cubicBezTo>
                  <a:pt x="49" y="84"/>
                  <a:pt x="43" y="85"/>
                  <a:pt x="37" y="85"/>
                </a:cubicBezTo>
                <a:cubicBezTo>
                  <a:pt x="31" y="85"/>
                  <a:pt x="25" y="84"/>
                  <a:pt x="20" y="82"/>
                </a:cubicBezTo>
                <a:close/>
                <a:moveTo>
                  <a:pt x="37" y="0"/>
                </a:moveTo>
                <a:cubicBezTo>
                  <a:pt x="17" y="0"/>
                  <a:pt x="0" y="16"/>
                  <a:pt x="0" y="36"/>
                </a:cubicBezTo>
                <a:cubicBezTo>
                  <a:pt x="0" y="50"/>
                  <a:pt x="7" y="61"/>
                  <a:pt x="18" y="68"/>
                </a:cubicBezTo>
                <a:cubicBezTo>
                  <a:pt x="19" y="77"/>
                  <a:pt x="19" y="77"/>
                  <a:pt x="19" y="77"/>
                </a:cubicBezTo>
                <a:cubicBezTo>
                  <a:pt x="24" y="79"/>
                  <a:pt x="31" y="80"/>
                  <a:pt x="37" y="80"/>
                </a:cubicBezTo>
                <a:cubicBezTo>
                  <a:pt x="43" y="80"/>
                  <a:pt x="49" y="79"/>
                  <a:pt x="55" y="77"/>
                </a:cubicBezTo>
                <a:cubicBezTo>
                  <a:pt x="56" y="68"/>
                  <a:pt x="56" y="68"/>
                  <a:pt x="56" y="68"/>
                </a:cubicBezTo>
                <a:cubicBezTo>
                  <a:pt x="66" y="61"/>
                  <a:pt x="74" y="50"/>
                  <a:pt x="74" y="36"/>
                </a:cubicBezTo>
                <a:cubicBezTo>
                  <a:pt x="74" y="16"/>
                  <a:pt x="57" y="0"/>
                  <a:pt x="37" y="0"/>
                </a:cubicBezTo>
                <a:close/>
                <a:moveTo>
                  <a:pt x="50" y="63"/>
                </a:moveTo>
                <a:cubicBezTo>
                  <a:pt x="50" y="72"/>
                  <a:pt x="50" y="72"/>
                  <a:pt x="50" y="72"/>
                </a:cubicBezTo>
                <a:cubicBezTo>
                  <a:pt x="50" y="72"/>
                  <a:pt x="46" y="74"/>
                  <a:pt x="37" y="74"/>
                </a:cubicBezTo>
                <a:cubicBezTo>
                  <a:pt x="28" y="74"/>
                  <a:pt x="24" y="72"/>
                  <a:pt x="24" y="72"/>
                </a:cubicBezTo>
                <a:cubicBezTo>
                  <a:pt x="23" y="63"/>
                  <a:pt x="23" y="63"/>
                  <a:pt x="23" y="63"/>
                </a:cubicBezTo>
                <a:cubicBezTo>
                  <a:pt x="14" y="58"/>
                  <a:pt x="7" y="48"/>
                  <a:pt x="7" y="36"/>
                </a:cubicBezTo>
                <a:cubicBezTo>
                  <a:pt x="7" y="20"/>
                  <a:pt x="20" y="6"/>
                  <a:pt x="37" y="6"/>
                </a:cubicBezTo>
                <a:cubicBezTo>
                  <a:pt x="54" y="6"/>
                  <a:pt x="67" y="20"/>
                  <a:pt x="67" y="36"/>
                </a:cubicBezTo>
                <a:cubicBezTo>
                  <a:pt x="67" y="48"/>
                  <a:pt x="60" y="58"/>
                  <a:pt x="50" y="63"/>
                </a:cubicBezTo>
                <a:close/>
                <a:moveTo>
                  <a:pt x="45" y="50"/>
                </a:moveTo>
                <a:cubicBezTo>
                  <a:pt x="37" y="35"/>
                  <a:pt x="37" y="35"/>
                  <a:pt x="37" y="35"/>
                </a:cubicBezTo>
                <a:cubicBezTo>
                  <a:pt x="29" y="50"/>
                  <a:pt x="29" y="50"/>
                  <a:pt x="29" y="50"/>
                </a:cubicBezTo>
                <a:cubicBezTo>
                  <a:pt x="25" y="43"/>
                  <a:pt x="25" y="43"/>
                  <a:pt x="25" y="43"/>
                </a:cubicBezTo>
                <a:cubicBezTo>
                  <a:pt x="20" y="45"/>
                  <a:pt x="20" y="45"/>
                  <a:pt x="20" y="45"/>
                </a:cubicBezTo>
                <a:cubicBezTo>
                  <a:pt x="28" y="63"/>
                  <a:pt x="28" y="63"/>
                  <a:pt x="28" y="63"/>
                </a:cubicBezTo>
                <a:cubicBezTo>
                  <a:pt x="37" y="47"/>
                  <a:pt x="37" y="47"/>
                  <a:pt x="37" y="47"/>
                </a:cubicBezTo>
                <a:cubicBezTo>
                  <a:pt x="45" y="63"/>
                  <a:pt x="45" y="63"/>
                  <a:pt x="45" y="63"/>
                </a:cubicBezTo>
                <a:cubicBezTo>
                  <a:pt x="54" y="45"/>
                  <a:pt x="54" y="45"/>
                  <a:pt x="54" y="45"/>
                </a:cubicBezTo>
                <a:cubicBezTo>
                  <a:pt x="49" y="43"/>
                  <a:pt x="49" y="43"/>
                  <a:pt x="49" y="43"/>
                </a:cubicBezTo>
                <a:lnTo>
                  <a:pt x="45" y="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49"/>
          <p:cNvSpPr>
            <a:spLocks noEditPoints="1"/>
          </p:cNvSpPr>
          <p:nvPr/>
        </p:nvSpPr>
        <p:spPr bwMode="auto">
          <a:xfrm>
            <a:off x="5457826" y="5375275"/>
            <a:ext cx="234950" cy="301625"/>
          </a:xfrm>
          <a:custGeom>
            <a:avLst/>
            <a:gdLst>
              <a:gd name="T0" fmla="*/ 120 w 148"/>
              <a:gd name="T1" fmla="*/ 60 h 190"/>
              <a:gd name="T2" fmla="*/ 28 w 148"/>
              <a:gd name="T3" fmla="*/ 60 h 190"/>
              <a:gd name="T4" fmla="*/ 28 w 148"/>
              <a:gd name="T5" fmla="*/ 72 h 190"/>
              <a:gd name="T6" fmla="*/ 120 w 148"/>
              <a:gd name="T7" fmla="*/ 72 h 190"/>
              <a:gd name="T8" fmla="*/ 120 w 148"/>
              <a:gd name="T9" fmla="*/ 60 h 190"/>
              <a:gd name="T10" fmla="*/ 120 w 148"/>
              <a:gd name="T11" fmla="*/ 34 h 190"/>
              <a:gd name="T12" fmla="*/ 28 w 148"/>
              <a:gd name="T13" fmla="*/ 34 h 190"/>
              <a:gd name="T14" fmla="*/ 28 w 148"/>
              <a:gd name="T15" fmla="*/ 46 h 190"/>
              <a:gd name="T16" fmla="*/ 120 w 148"/>
              <a:gd name="T17" fmla="*/ 46 h 190"/>
              <a:gd name="T18" fmla="*/ 120 w 148"/>
              <a:gd name="T19" fmla="*/ 34 h 190"/>
              <a:gd name="T20" fmla="*/ 120 w 148"/>
              <a:gd name="T21" fmla="*/ 86 h 190"/>
              <a:gd name="T22" fmla="*/ 28 w 148"/>
              <a:gd name="T23" fmla="*/ 86 h 190"/>
              <a:gd name="T24" fmla="*/ 28 w 148"/>
              <a:gd name="T25" fmla="*/ 98 h 190"/>
              <a:gd name="T26" fmla="*/ 120 w 148"/>
              <a:gd name="T27" fmla="*/ 98 h 190"/>
              <a:gd name="T28" fmla="*/ 120 w 148"/>
              <a:gd name="T29" fmla="*/ 86 h 190"/>
              <a:gd name="T30" fmla="*/ 74 w 148"/>
              <a:gd name="T31" fmla="*/ 110 h 190"/>
              <a:gd name="T32" fmla="*/ 28 w 148"/>
              <a:gd name="T33" fmla="*/ 110 h 190"/>
              <a:gd name="T34" fmla="*/ 28 w 148"/>
              <a:gd name="T35" fmla="*/ 124 h 190"/>
              <a:gd name="T36" fmla="*/ 74 w 148"/>
              <a:gd name="T37" fmla="*/ 124 h 190"/>
              <a:gd name="T38" fmla="*/ 74 w 148"/>
              <a:gd name="T39" fmla="*/ 110 h 190"/>
              <a:gd name="T40" fmla="*/ 0 w 148"/>
              <a:gd name="T41" fmla="*/ 0 h 190"/>
              <a:gd name="T42" fmla="*/ 0 w 148"/>
              <a:gd name="T43" fmla="*/ 190 h 190"/>
              <a:gd name="T44" fmla="*/ 98 w 148"/>
              <a:gd name="T45" fmla="*/ 190 h 190"/>
              <a:gd name="T46" fmla="*/ 148 w 148"/>
              <a:gd name="T47" fmla="*/ 142 h 190"/>
              <a:gd name="T48" fmla="*/ 148 w 148"/>
              <a:gd name="T49" fmla="*/ 0 h 190"/>
              <a:gd name="T50" fmla="*/ 0 w 148"/>
              <a:gd name="T51" fmla="*/ 0 h 190"/>
              <a:gd name="T52" fmla="*/ 136 w 148"/>
              <a:gd name="T53" fmla="*/ 136 h 190"/>
              <a:gd name="T54" fmla="*/ 94 w 148"/>
              <a:gd name="T55" fmla="*/ 136 h 190"/>
              <a:gd name="T56" fmla="*/ 94 w 148"/>
              <a:gd name="T57" fmla="*/ 180 h 190"/>
              <a:gd name="T58" fmla="*/ 10 w 148"/>
              <a:gd name="T59" fmla="*/ 180 h 190"/>
              <a:gd name="T60" fmla="*/ 10 w 148"/>
              <a:gd name="T61" fmla="*/ 10 h 190"/>
              <a:gd name="T62" fmla="*/ 136 w 148"/>
              <a:gd name="T63" fmla="*/ 10 h 190"/>
              <a:gd name="T64" fmla="*/ 136 w 148"/>
              <a:gd name="T65" fmla="*/ 13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190">
                <a:moveTo>
                  <a:pt x="120" y="60"/>
                </a:moveTo>
                <a:lnTo>
                  <a:pt x="28" y="60"/>
                </a:lnTo>
                <a:lnTo>
                  <a:pt x="28" y="72"/>
                </a:lnTo>
                <a:lnTo>
                  <a:pt x="120" y="72"/>
                </a:lnTo>
                <a:lnTo>
                  <a:pt x="120" y="60"/>
                </a:lnTo>
                <a:close/>
                <a:moveTo>
                  <a:pt x="120" y="34"/>
                </a:moveTo>
                <a:lnTo>
                  <a:pt x="28" y="34"/>
                </a:lnTo>
                <a:lnTo>
                  <a:pt x="28" y="46"/>
                </a:lnTo>
                <a:lnTo>
                  <a:pt x="120" y="46"/>
                </a:lnTo>
                <a:lnTo>
                  <a:pt x="120" y="34"/>
                </a:lnTo>
                <a:close/>
                <a:moveTo>
                  <a:pt x="120" y="86"/>
                </a:moveTo>
                <a:lnTo>
                  <a:pt x="28" y="86"/>
                </a:lnTo>
                <a:lnTo>
                  <a:pt x="28" y="98"/>
                </a:lnTo>
                <a:lnTo>
                  <a:pt x="120" y="98"/>
                </a:lnTo>
                <a:lnTo>
                  <a:pt x="120" y="86"/>
                </a:lnTo>
                <a:close/>
                <a:moveTo>
                  <a:pt x="74" y="110"/>
                </a:moveTo>
                <a:lnTo>
                  <a:pt x="28" y="110"/>
                </a:lnTo>
                <a:lnTo>
                  <a:pt x="28" y="124"/>
                </a:lnTo>
                <a:lnTo>
                  <a:pt x="74" y="124"/>
                </a:lnTo>
                <a:lnTo>
                  <a:pt x="74" y="110"/>
                </a:lnTo>
                <a:close/>
                <a:moveTo>
                  <a:pt x="0" y="0"/>
                </a:moveTo>
                <a:lnTo>
                  <a:pt x="0" y="190"/>
                </a:lnTo>
                <a:lnTo>
                  <a:pt x="98" y="190"/>
                </a:lnTo>
                <a:lnTo>
                  <a:pt x="148" y="142"/>
                </a:lnTo>
                <a:lnTo>
                  <a:pt x="148" y="0"/>
                </a:lnTo>
                <a:lnTo>
                  <a:pt x="0" y="0"/>
                </a:lnTo>
                <a:close/>
                <a:moveTo>
                  <a:pt x="136" y="136"/>
                </a:moveTo>
                <a:lnTo>
                  <a:pt x="94" y="136"/>
                </a:lnTo>
                <a:lnTo>
                  <a:pt x="94" y="180"/>
                </a:lnTo>
                <a:lnTo>
                  <a:pt x="10" y="180"/>
                </a:lnTo>
                <a:lnTo>
                  <a:pt x="10" y="10"/>
                </a:lnTo>
                <a:lnTo>
                  <a:pt x="136" y="10"/>
                </a:lnTo>
                <a:lnTo>
                  <a:pt x="136"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50"/>
          <p:cNvSpPr>
            <a:spLocks noEditPoints="1"/>
          </p:cNvSpPr>
          <p:nvPr/>
        </p:nvSpPr>
        <p:spPr bwMode="auto">
          <a:xfrm>
            <a:off x="6315076" y="3727450"/>
            <a:ext cx="307975" cy="263525"/>
          </a:xfrm>
          <a:custGeom>
            <a:avLst/>
            <a:gdLst>
              <a:gd name="T0" fmla="*/ 4 w 97"/>
              <a:gd name="T1" fmla="*/ 79 h 83"/>
              <a:gd name="T2" fmla="*/ 8 w 97"/>
              <a:gd name="T3" fmla="*/ 83 h 83"/>
              <a:gd name="T4" fmla="*/ 26 w 97"/>
              <a:gd name="T5" fmla="*/ 83 h 83"/>
              <a:gd name="T6" fmla="*/ 26 w 97"/>
              <a:gd name="T7" fmla="*/ 45 h 83"/>
              <a:gd name="T8" fmla="*/ 4 w 97"/>
              <a:gd name="T9" fmla="*/ 67 h 83"/>
              <a:gd name="T10" fmla="*/ 4 w 97"/>
              <a:gd name="T11" fmla="*/ 79 h 83"/>
              <a:gd name="T12" fmla="*/ 34 w 97"/>
              <a:gd name="T13" fmla="*/ 54 h 83"/>
              <a:gd name="T14" fmla="*/ 34 w 97"/>
              <a:gd name="T15" fmla="*/ 83 h 83"/>
              <a:gd name="T16" fmla="*/ 56 w 97"/>
              <a:gd name="T17" fmla="*/ 83 h 83"/>
              <a:gd name="T18" fmla="*/ 56 w 97"/>
              <a:gd name="T19" fmla="*/ 57 h 83"/>
              <a:gd name="T20" fmla="*/ 47 w 97"/>
              <a:gd name="T21" fmla="*/ 66 h 83"/>
              <a:gd name="T22" fmla="*/ 34 w 97"/>
              <a:gd name="T23" fmla="*/ 54 h 83"/>
              <a:gd name="T24" fmla="*/ 78 w 97"/>
              <a:gd name="T25" fmla="*/ 2 h 83"/>
              <a:gd name="T26" fmla="*/ 74 w 97"/>
              <a:gd name="T27" fmla="*/ 6 h 83"/>
              <a:gd name="T28" fmla="*/ 78 w 97"/>
              <a:gd name="T29" fmla="*/ 10 h 83"/>
              <a:gd name="T30" fmla="*/ 82 w 97"/>
              <a:gd name="T31" fmla="*/ 9 h 83"/>
              <a:gd name="T32" fmla="*/ 47 w 97"/>
              <a:gd name="T33" fmla="*/ 45 h 83"/>
              <a:gd name="T34" fmla="*/ 26 w 97"/>
              <a:gd name="T35" fmla="*/ 24 h 83"/>
              <a:gd name="T36" fmla="*/ 1 w 97"/>
              <a:gd name="T37" fmla="*/ 49 h 83"/>
              <a:gd name="T38" fmla="*/ 1 w 97"/>
              <a:gd name="T39" fmla="*/ 54 h 83"/>
              <a:gd name="T40" fmla="*/ 7 w 97"/>
              <a:gd name="T41" fmla="*/ 54 h 83"/>
              <a:gd name="T42" fmla="*/ 26 w 97"/>
              <a:gd name="T43" fmla="*/ 35 h 83"/>
              <a:gd name="T44" fmla="*/ 47 w 97"/>
              <a:gd name="T45" fmla="*/ 56 h 83"/>
              <a:gd name="T46" fmla="*/ 88 w 97"/>
              <a:gd name="T47" fmla="*/ 15 h 83"/>
              <a:gd name="T48" fmla="*/ 88 w 97"/>
              <a:gd name="T49" fmla="*/ 19 h 83"/>
              <a:gd name="T50" fmla="*/ 91 w 97"/>
              <a:gd name="T51" fmla="*/ 23 h 83"/>
              <a:gd name="T52" fmla="*/ 91 w 97"/>
              <a:gd name="T53" fmla="*/ 23 h 83"/>
              <a:gd name="T54" fmla="*/ 95 w 97"/>
              <a:gd name="T55" fmla="*/ 20 h 83"/>
              <a:gd name="T56" fmla="*/ 97 w 97"/>
              <a:gd name="T57" fmla="*/ 0 h 83"/>
              <a:gd name="T58" fmla="*/ 78 w 97"/>
              <a:gd name="T59" fmla="*/ 2 h 83"/>
              <a:gd name="T60" fmla="*/ 65 w 97"/>
              <a:gd name="T61" fmla="*/ 48 h 83"/>
              <a:gd name="T62" fmla="*/ 65 w 97"/>
              <a:gd name="T63" fmla="*/ 83 h 83"/>
              <a:gd name="T64" fmla="*/ 83 w 97"/>
              <a:gd name="T65" fmla="*/ 83 h 83"/>
              <a:gd name="T66" fmla="*/ 86 w 97"/>
              <a:gd name="T67" fmla="*/ 79 h 83"/>
              <a:gd name="T68" fmla="*/ 86 w 97"/>
              <a:gd name="T69" fmla="*/ 27 h 83"/>
              <a:gd name="T70" fmla="*/ 68 w 97"/>
              <a:gd name="T71" fmla="*/ 45 h 83"/>
              <a:gd name="T72" fmla="*/ 65 w 97"/>
              <a:gd name="T73"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83">
                <a:moveTo>
                  <a:pt x="4" y="79"/>
                </a:moveTo>
                <a:cubicBezTo>
                  <a:pt x="4" y="81"/>
                  <a:pt x="6" y="83"/>
                  <a:pt x="8" y="83"/>
                </a:cubicBezTo>
                <a:cubicBezTo>
                  <a:pt x="26" y="83"/>
                  <a:pt x="26" y="83"/>
                  <a:pt x="26" y="83"/>
                </a:cubicBezTo>
                <a:cubicBezTo>
                  <a:pt x="26" y="45"/>
                  <a:pt x="26" y="45"/>
                  <a:pt x="26" y="45"/>
                </a:cubicBezTo>
                <a:cubicBezTo>
                  <a:pt x="4" y="67"/>
                  <a:pt x="4" y="67"/>
                  <a:pt x="4" y="67"/>
                </a:cubicBezTo>
                <a:lnTo>
                  <a:pt x="4" y="79"/>
                </a:lnTo>
                <a:close/>
                <a:moveTo>
                  <a:pt x="34" y="54"/>
                </a:moveTo>
                <a:cubicBezTo>
                  <a:pt x="34" y="83"/>
                  <a:pt x="34" y="83"/>
                  <a:pt x="34" y="83"/>
                </a:cubicBezTo>
                <a:cubicBezTo>
                  <a:pt x="56" y="83"/>
                  <a:pt x="56" y="83"/>
                  <a:pt x="56" y="83"/>
                </a:cubicBezTo>
                <a:cubicBezTo>
                  <a:pt x="56" y="57"/>
                  <a:pt x="56" y="57"/>
                  <a:pt x="56" y="57"/>
                </a:cubicBezTo>
                <a:cubicBezTo>
                  <a:pt x="47" y="66"/>
                  <a:pt x="47" y="66"/>
                  <a:pt x="47" y="66"/>
                </a:cubicBezTo>
                <a:lnTo>
                  <a:pt x="34" y="54"/>
                </a:lnTo>
                <a:close/>
                <a:moveTo>
                  <a:pt x="78" y="2"/>
                </a:moveTo>
                <a:cubicBezTo>
                  <a:pt x="75" y="2"/>
                  <a:pt x="74" y="4"/>
                  <a:pt x="74" y="6"/>
                </a:cubicBezTo>
                <a:cubicBezTo>
                  <a:pt x="74" y="8"/>
                  <a:pt x="76" y="10"/>
                  <a:pt x="78" y="10"/>
                </a:cubicBezTo>
                <a:cubicBezTo>
                  <a:pt x="82" y="9"/>
                  <a:pt x="82" y="9"/>
                  <a:pt x="82" y="9"/>
                </a:cubicBezTo>
                <a:cubicBezTo>
                  <a:pt x="47" y="45"/>
                  <a:pt x="47" y="45"/>
                  <a:pt x="47" y="45"/>
                </a:cubicBezTo>
                <a:cubicBezTo>
                  <a:pt x="26" y="24"/>
                  <a:pt x="26" y="24"/>
                  <a:pt x="26" y="24"/>
                </a:cubicBezTo>
                <a:cubicBezTo>
                  <a:pt x="1" y="49"/>
                  <a:pt x="1" y="49"/>
                  <a:pt x="1" y="49"/>
                </a:cubicBezTo>
                <a:cubicBezTo>
                  <a:pt x="0" y="50"/>
                  <a:pt x="0" y="53"/>
                  <a:pt x="1" y="54"/>
                </a:cubicBezTo>
                <a:cubicBezTo>
                  <a:pt x="3" y="56"/>
                  <a:pt x="5" y="56"/>
                  <a:pt x="7" y="54"/>
                </a:cubicBezTo>
                <a:cubicBezTo>
                  <a:pt x="26" y="35"/>
                  <a:pt x="26" y="35"/>
                  <a:pt x="26" y="35"/>
                </a:cubicBezTo>
                <a:cubicBezTo>
                  <a:pt x="47" y="56"/>
                  <a:pt x="47" y="56"/>
                  <a:pt x="47" y="56"/>
                </a:cubicBezTo>
                <a:cubicBezTo>
                  <a:pt x="88" y="15"/>
                  <a:pt x="88" y="15"/>
                  <a:pt x="88" y="15"/>
                </a:cubicBezTo>
                <a:cubicBezTo>
                  <a:pt x="88" y="19"/>
                  <a:pt x="88" y="19"/>
                  <a:pt x="88" y="19"/>
                </a:cubicBezTo>
                <a:cubicBezTo>
                  <a:pt x="87" y="21"/>
                  <a:pt x="89" y="23"/>
                  <a:pt x="91" y="23"/>
                </a:cubicBezTo>
                <a:cubicBezTo>
                  <a:pt x="91" y="23"/>
                  <a:pt x="91" y="23"/>
                  <a:pt x="91" y="23"/>
                </a:cubicBezTo>
                <a:cubicBezTo>
                  <a:pt x="93" y="23"/>
                  <a:pt x="95" y="22"/>
                  <a:pt x="95" y="20"/>
                </a:cubicBezTo>
                <a:cubicBezTo>
                  <a:pt x="97" y="0"/>
                  <a:pt x="97" y="0"/>
                  <a:pt x="97" y="0"/>
                </a:cubicBezTo>
                <a:lnTo>
                  <a:pt x="78" y="2"/>
                </a:lnTo>
                <a:close/>
                <a:moveTo>
                  <a:pt x="65" y="48"/>
                </a:moveTo>
                <a:cubicBezTo>
                  <a:pt x="65" y="83"/>
                  <a:pt x="65" y="83"/>
                  <a:pt x="65" y="83"/>
                </a:cubicBezTo>
                <a:cubicBezTo>
                  <a:pt x="83" y="83"/>
                  <a:pt x="83" y="83"/>
                  <a:pt x="83" y="83"/>
                </a:cubicBezTo>
                <a:cubicBezTo>
                  <a:pt x="85" y="83"/>
                  <a:pt x="86" y="81"/>
                  <a:pt x="86" y="79"/>
                </a:cubicBezTo>
                <a:cubicBezTo>
                  <a:pt x="86" y="27"/>
                  <a:pt x="86" y="27"/>
                  <a:pt x="86" y="27"/>
                </a:cubicBezTo>
                <a:cubicBezTo>
                  <a:pt x="68" y="45"/>
                  <a:pt x="68" y="45"/>
                  <a:pt x="68" y="45"/>
                </a:cubicBezTo>
                <a:lnTo>
                  <a:pt x="65"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1"/>
          <p:cNvSpPr>
            <a:spLocks noEditPoints="1"/>
          </p:cNvSpPr>
          <p:nvPr/>
        </p:nvSpPr>
        <p:spPr bwMode="auto">
          <a:xfrm>
            <a:off x="3505201" y="5438775"/>
            <a:ext cx="276225" cy="304800"/>
          </a:xfrm>
          <a:custGeom>
            <a:avLst/>
            <a:gdLst>
              <a:gd name="T0" fmla="*/ 47 w 87"/>
              <a:gd name="T1" fmla="*/ 53 h 96"/>
              <a:gd name="T2" fmla="*/ 47 w 87"/>
              <a:gd name="T3" fmla="*/ 53 h 96"/>
              <a:gd name="T4" fmla="*/ 47 w 87"/>
              <a:gd name="T5" fmla="*/ 33 h 96"/>
              <a:gd name="T6" fmla="*/ 44 w 87"/>
              <a:gd name="T7" fmla="*/ 29 h 96"/>
              <a:gd name="T8" fmla="*/ 40 w 87"/>
              <a:gd name="T9" fmla="*/ 33 h 96"/>
              <a:gd name="T10" fmla="*/ 40 w 87"/>
              <a:gd name="T11" fmla="*/ 53 h 96"/>
              <a:gd name="T12" fmla="*/ 44 w 87"/>
              <a:gd name="T13" fmla="*/ 56 h 96"/>
              <a:gd name="T14" fmla="*/ 44 w 87"/>
              <a:gd name="T15" fmla="*/ 56 h 96"/>
              <a:gd name="T16" fmla="*/ 61 w 87"/>
              <a:gd name="T17" fmla="*/ 74 h 96"/>
              <a:gd name="T18" fmla="*/ 63 w 87"/>
              <a:gd name="T19" fmla="*/ 74 h 96"/>
              <a:gd name="T20" fmla="*/ 65 w 87"/>
              <a:gd name="T21" fmla="*/ 74 h 96"/>
              <a:gd name="T22" fmla="*/ 65 w 87"/>
              <a:gd name="T23" fmla="*/ 70 h 96"/>
              <a:gd name="T24" fmla="*/ 47 w 87"/>
              <a:gd name="T25" fmla="*/ 53 h 96"/>
              <a:gd name="T26" fmla="*/ 70 w 87"/>
              <a:gd name="T27" fmla="*/ 19 h 96"/>
              <a:gd name="T28" fmla="*/ 73 w 87"/>
              <a:gd name="T29" fmla="*/ 15 h 96"/>
              <a:gd name="T30" fmla="*/ 74 w 87"/>
              <a:gd name="T31" fmla="*/ 15 h 96"/>
              <a:gd name="T32" fmla="*/ 76 w 87"/>
              <a:gd name="T33" fmla="*/ 15 h 96"/>
              <a:gd name="T34" fmla="*/ 77 w 87"/>
              <a:gd name="T35" fmla="*/ 14 h 96"/>
              <a:gd name="T36" fmla="*/ 79 w 87"/>
              <a:gd name="T37" fmla="*/ 11 h 96"/>
              <a:gd name="T38" fmla="*/ 78 w 87"/>
              <a:gd name="T39" fmla="*/ 7 h 96"/>
              <a:gd name="T40" fmla="*/ 66 w 87"/>
              <a:gd name="T41" fmla="*/ 0 h 96"/>
              <a:gd name="T42" fmla="*/ 62 w 87"/>
              <a:gd name="T43" fmla="*/ 1 h 96"/>
              <a:gd name="T44" fmla="*/ 61 w 87"/>
              <a:gd name="T45" fmla="*/ 4 h 96"/>
              <a:gd name="T46" fmla="*/ 60 w 87"/>
              <a:gd name="T47" fmla="*/ 6 h 96"/>
              <a:gd name="T48" fmla="*/ 62 w 87"/>
              <a:gd name="T49" fmla="*/ 8 h 96"/>
              <a:gd name="T50" fmla="*/ 63 w 87"/>
              <a:gd name="T51" fmla="*/ 9 h 96"/>
              <a:gd name="T52" fmla="*/ 60 w 87"/>
              <a:gd name="T53" fmla="*/ 13 h 96"/>
              <a:gd name="T54" fmla="*/ 44 w 87"/>
              <a:gd name="T55" fmla="*/ 9 h 96"/>
              <a:gd name="T56" fmla="*/ 27 w 87"/>
              <a:gd name="T57" fmla="*/ 13 h 96"/>
              <a:gd name="T58" fmla="*/ 24 w 87"/>
              <a:gd name="T59" fmla="*/ 9 h 96"/>
              <a:gd name="T60" fmla="*/ 25 w 87"/>
              <a:gd name="T61" fmla="*/ 8 h 96"/>
              <a:gd name="T62" fmla="*/ 27 w 87"/>
              <a:gd name="T63" fmla="*/ 6 h 96"/>
              <a:gd name="T64" fmla="*/ 26 w 87"/>
              <a:gd name="T65" fmla="*/ 4 h 96"/>
              <a:gd name="T66" fmla="*/ 25 w 87"/>
              <a:gd name="T67" fmla="*/ 1 h 96"/>
              <a:gd name="T68" fmla="*/ 21 w 87"/>
              <a:gd name="T69" fmla="*/ 0 h 96"/>
              <a:gd name="T70" fmla="*/ 9 w 87"/>
              <a:gd name="T71" fmla="*/ 7 h 96"/>
              <a:gd name="T72" fmla="*/ 8 w 87"/>
              <a:gd name="T73" fmla="*/ 11 h 96"/>
              <a:gd name="T74" fmla="*/ 10 w 87"/>
              <a:gd name="T75" fmla="*/ 14 h 96"/>
              <a:gd name="T76" fmla="*/ 11 w 87"/>
              <a:gd name="T77" fmla="*/ 15 h 96"/>
              <a:gd name="T78" fmla="*/ 13 w 87"/>
              <a:gd name="T79" fmla="*/ 15 h 96"/>
              <a:gd name="T80" fmla="*/ 14 w 87"/>
              <a:gd name="T81" fmla="*/ 15 h 96"/>
              <a:gd name="T82" fmla="*/ 17 w 87"/>
              <a:gd name="T83" fmla="*/ 19 h 96"/>
              <a:gd name="T84" fmla="*/ 0 w 87"/>
              <a:gd name="T85" fmla="*/ 53 h 96"/>
              <a:gd name="T86" fmla="*/ 44 w 87"/>
              <a:gd name="T87" fmla="*/ 96 h 96"/>
              <a:gd name="T88" fmla="*/ 87 w 87"/>
              <a:gd name="T89" fmla="*/ 53 h 96"/>
              <a:gd name="T90" fmla="*/ 70 w 87"/>
              <a:gd name="T91" fmla="*/ 19 h 96"/>
              <a:gd name="T92" fmla="*/ 44 w 87"/>
              <a:gd name="T93" fmla="*/ 88 h 96"/>
              <a:gd name="T94" fmla="*/ 9 w 87"/>
              <a:gd name="T95" fmla="*/ 53 h 96"/>
              <a:gd name="T96" fmla="*/ 44 w 87"/>
              <a:gd name="T97" fmla="*/ 18 h 96"/>
              <a:gd name="T98" fmla="*/ 78 w 87"/>
              <a:gd name="T99" fmla="*/ 53 h 96"/>
              <a:gd name="T100" fmla="*/ 44 w 87"/>
              <a:gd name="T101"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 h="96">
                <a:moveTo>
                  <a:pt x="47" y="53"/>
                </a:moveTo>
                <a:cubicBezTo>
                  <a:pt x="47" y="53"/>
                  <a:pt x="47" y="53"/>
                  <a:pt x="47" y="53"/>
                </a:cubicBezTo>
                <a:cubicBezTo>
                  <a:pt x="47" y="33"/>
                  <a:pt x="47" y="33"/>
                  <a:pt x="47" y="33"/>
                </a:cubicBezTo>
                <a:cubicBezTo>
                  <a:pt x="47" y="31"/>
                  <a:pt x="46" y="29"/>
                  <a:pt x="44" y="29"/>
                </a:cubicBezTo>
                <a:cubicBezTo>
                  <a:pt x="41" y="29"/>
                  <a:pt x="40" y="31"/>
                  <a:pt x="40" y="33"/>
                </a:cubicBezTo>
                <a:cubicBezTo>
                  <a:pt x="40" y="53"/>
                  <a:pt x="40" y="53"/>
                  <a:pt x="40" y="53"/>
                </a:cubicBezTo>
                <a:cubicBezTo>
                  <a:pt x="40" y="55"/>
                  <a:pt x="41" y="56"/>
                  <a:pt x="44" y="56"/>
                </a:cubicBezTo>
                <a:cubicBezTo>
                  <a:pt x="44" y="56"/>
                  <a:pt x="44" y="56"/>
                  <a:pt x="44" y="56"/>
                </a:cubicBezTo>
                <a:cubicBezTo>
                  <a:pt x="61" y="74"/>
                  <a:pt x="61" y="74"/>
                  <a:pt x="61" y="74"/>
                </a:cubicBezTo>
                <a:cubicBezTo>
                  <a:pt x="62" y="74"/>
                  <a:pt x="62" y="74"/>
                  <a:pt x="63" y="74"/>
                </a:cubicBezTo>
                <a:cubicBezTo>
                  <a:pt x="64" y="74"/>
                  <a:pt x="64" y="74"/>
                  <a:pt x="65" y="74"/>
                </a:cubicBezTo>
                <a:cubicBezTo>
                  <a:pt x="65" y="73"/>
                  <a:pt x="65" y="71"/>
                  <a:pt x="65" y="70"/>
                </a:cubicBezTo>
                <a:lnTo>
                  <a:pt x="47" y="53"/>
                </a:lnTo>
                <a:close/>
                <a:moveTo>
                  <a:pt x="70" y="19"/>
                </a:moveTo>
                <a:cubicBezTo>
                  <a:pt x="73" y="15"/>
                  <a:pt x="73" y="15"/>
                  <a:pt x="73" y="15"/>
                </a:cubicBezTo>
                <a:cubicBezTo>
                  <a:pt x="74" y="15"/>
                  <a:pt x="74" y="15"/>
                  <a:pt x="74" y="15"/>
                </a:cubicBezTo>
                <a:cubicBezTo>
                  <a:pt x="74" y="15"/>
                  <a:pt x="75" y="16"/>
                  <a:pt x="76" y="15"/>
                </a:cubicBezTo>
                <a:cubicBezTo>
                  <a:pt x="76" y="15"/>
                  <a:pt x="77" y="15"/>
                  <a:pt x="77" y="14"/>
                </a:cubicBezTo>
                <a:cubicBezTo>
                  <a:pt x="79" y="11"/>
                  <a:pt x="79" y="11"/>
                  <a:pt x="79" y="11"/>
                </a:cubicBezTo>
                <a:cubicBezTo>
                  <a:pt x="80" y="10"/>
                  <a:pt x="80" y="8"/>
                  <a:pt x="78" y="7"/>
                </a:cubicBezTo>
                <a:cubicBezTo>
                  <a:pt x="66" y="0"/>
                  <a:pt x="66" y="0"/>
                  <a:pt x="66" y="0"/>
                </a:cubicBezTo>
                <a:cubicBezTo>
                  <a:pt x="65" y="0"/>
                  <a:pt x="63" y="0"/>
                  <a:pt x="62" y="1"/>
                </a:cubicBezTo>
                <a:cubicBezTo>
                  <a:pt x="61" y="4"/>
                  <a:pt x="61" y="4"/>
                  <a:pt x="61" y="4"/>
                </a:cubicBezTo>
                <a:cubicBezTo>
                  <a:pt x="60" y="5"/>
                  <a:pt x="60" y="6"/>
                  <a:pt x="60" y="6"/>
                </a:cubicBezTo>
                <a:cubicBezTo>
                  <a:pt x="61" y="7"/>
                  <a:pt x="61" y="8"/>
                  <a:pt x="62" y="8"/>
                </a:cubicBezTo>
                <a:cubicBezTo>
                  <a:pt x="63" y="9"/>
                  <a:pt x="63" y="9"/>
                  <a:pt x="63" y="9"/>
                </a:cubicBezTo>
                <a:cubicBezTo>
                  <a:pt x="60" y="13"/>
                  <a:pt x="60" y="13"/>
                  <a:pt x="60" y="13"/>
                </a:cubicBezTo>
                <a:cubicBezTo>
                  <a:pt x="55" y="11"/>
                  <a:pt x="49" y="9"/>
                  <a:pt x="44" y="9"/>
                </a:cubicBezTo>
                <a:cubicBezTo>
                  <a:pt x="38" y="9"/>
                  <a:pt x="32" y="11"/>
                  <a:pt x="27" y="13"/>
                </a:cubicBezTo>
                <a:cubicBezTo>
                  <a:pt x="24" y="9"/>
                  <a:pt x="24" y="9"/>
                  <a:pt x="24" y="9"/>
                </a:cubicBezTo>
                <a:cubicBezTo>
                  <a:pt x="25" y="8"/>
                  <a:pt x="25" y="8"/>
                  <a:pt x="25" y="8"/>
                </a:cubicBezTo>
                <a:cubicBezTo>
                  <a:pt x="26" y="8"/>
                  <a:pt x="26" y="7"/>
                  <a:pt x="27" y="6"/>
                </a:cubicBezTo>
                <a:cubicBezTo>
                  <a:pt x="27" y="6"/>
                  <a:pt x="27" y="5"/>
                  <a:pt x="26" y="4"/>
                </a:cubicBezTo>
                <a:cubicBezTo>
                  <a:pt x="25" y="1"/>
                  <a:pt x="25" y="1"/>
                  <a:pt x="25" y="1"/>
                </a:cubicBezTo>
                <a:cubicBezTo>
                  <a:pt x="24" y="0"/>
                  <a:pt x="22" y="0"/>
                  <a:pt x="21" y="0"/>
                </a:cubicBezTo>
                <a:cubicBezTo>
                  <a:pt x="9" y="7"/>
                  <a:pt x="9" y="7"/>
                  <a:pt x="9" y="7"/>
                </a:cubicBezTo>
                <a:cubicBezTo>
                  <a:pt x="8" y="8"/>
                  <a:pt x="7" y="10"/>
                  <a:pt x="8" y="11"/>
                </a:cubicBezTo>
                <a:cubicBezTo>
                  <a:pt x="10" y="14"/>
                  <a:pt x="10" y="14"/>
                  <a:pt x="10" y="14"/>
                </a:cubicBezTo>
                <a:cubicBezTo>
                  <a:pt x="10" y="15"/>
                  <a:pt x="11" y="15"/>
                  <a:pt x="11" y="15"/>
                </a:cubicBezTo>
                <a:cubicBezTo>
                  <a:pt x="12" y="16"/>
                  <a:pt x="13" y="15"/>
                  <a:pt x="13" y="15"/>
                </a:cubicBezTo>
                <a:cubicBezTo>
                  <a:pt x="14" y="15"/>
                  <a:pt x="14" y="15"/>
                  <a:pt x="14" y="15"/>
                </a:cubicBezTo>
                <a:cubicBezTo>
                  <a:pt x="17" y="19"/>
                  <a:pt x="17" y="19"/>
                  <a:pt x="17" y="19"/>
                </a:cubicBezTo>
                <a:cubicBezTo>
                  <a:pt x="7" y="27"/>
                  <a:pt x="0" y="39"/>
                  <a:pt x="0" y="53"/>
                </a:cubicBezTo>
                <a:cubicBezTo>
                  <a:pt x="0" y="77"/>
                  <a:pt x="20" y="96"/>
                  <a:pt x="44" y="96"/>
                </a:cubicBezTo>
                <a:cubicBezTo>
                  <a:pt x="67" y="96"/>
                  <a:pt x="87" y="77"/>
                  <a:pt x="87" y="53"/>
                </a:cubicBezTo>
                <a:cubicBezTo>
                  <a:pt x="87" y="39"/>
                  <a:pt x="80" y="27"/>
                  <a:pt x="70" y="19"/>
                </a:cubicBezTo>
                <a:close/>
                <a:moveTo>
                  <a:pt x="44" y="88"/>
                </a:moveTo>
                <a:cubicBezTo>
                  <a:pt x="24" y="88"/>
                  <a:pt x="9" y="72"/>
                  <a:pt x="9" y="53"/>
                </a:cubicBezTo>
                <a:cubicBezTo>
                  <a:pt x="9" y="33"/>
                  <a:pt x="24" y="18"/>
                  <a:pt x="44" y="18"/>
                </a:cubicBezTo>
                <a:cubicBezTo>
                  <a:pt x="63" y="18"/>
                  <a:pt x="78" y="33"/>
                  <a:pt x="78" y="53"/>
                </a:cubicBezTo>
                <a:cubicBezTo>
                  <a:pt x="78" y="72"/>
                  <a:pt x="63" y="88"/>
                  <a:pt x="44" y="8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62"/>
          <p:cNvSpPr>
            <a:spLocks/>
          </p:cNvSpPr>
          <p:nvPr/>
        </p:nvSpPr>
        <p:spPr bwMode="auto">
          <a:xfrm>
            <a:off x="4657726" y="2854325"/>
            <a:ext cx="803275" cy="555625"/>
          </a:xfrm>
          <a:custGeom>
            <a:avLst/>
            <a:gdLst>
              <a:gd name="T0" fmla="*/ 250 w 253"/>
              <a:gd name="T1" fmla="*/ 175 h 175"/>
              <a:gd name="T2" fmla="*/ 248 w 253"/>
              <a:gd name="T3" fmla="*/ 175 h 175"/>
              <a:gd name="T4" fmla="*/ 245 w 253"/>
              <a:gd name="T5" fmla="*/ 173 h 175"/>
              <a:gd name="T6" fmla="*/ 29 w 253"/>
              <a:gd name="T7" fmla="*/ 21 h 175"/>
              <a:gd name="T8" fmla="*/ 27 w 253"/>
              <a:gd name="T9" fmla="*/ 34 h 175"/>
              <a:gd name="T10" fmla="*/ 0 w 253"/>
              <a:gd name="T11" fmla="*/ 13 h 175"/>
              <a:gd name="T12" fmla="*/ 32 w 253"/>
              <a:gd name="T13" fmla="*/ 0 h 175"/>
              <a:gd name="T14" fmla="*/ 30 w 253"/>
              <a:gd name="T15" fmla="*/ 13 h 175"/>
              <a:gd name="T16" fmla="*/ 252 w 253"/>
              <a:gd name="T17" fmla="*/ 169 h 175"/>
              <a:gd name="T18" fmla="*/ 250 w 253"/>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175">
                <a:moveTo>
                  <a:pt x="250" y="175"/>
                </a:moveTo>
                <a:cubicBezTo>
                  <a:pt x="250" y="175"/>
                  <a:pt x="249" y="175"/>
                  <a:pt x="248" y="175"/>
                </a:cubicBezTo>
                <a:cubicBezTo>
                  <a:pt x="247" y="175"/>
                  <a:pt x="246" y="175"/>
                  <a:pt x="245" y="173"/>
                </a:cubicBezTo>
                <a:cubicBezTo>
                  <a:pt x="198" y="92"/>
                  <a:pt x="120" y="37"/>
                  <a:pt x="29" y="21"/>
                </a:cubicBezTo>
                <a:cubicBezTo>
                  <a:pt x="27" y="34"/>
                  <a:pt x="27" y="34"/>
                  <a:pt x="27" y="34"/>
                </a:cubicBezTo>
                <a:cubicBezTo>
                  <a:pt x="0" y="13"/>
                  <a:pt x="0" y="13"/>
                  <a:pt x="0" y="13"/>
                </a:cubicBezTo>
                <a:cubicBezTo>
                  <a:pt x="32" y="0"/>
                  <a:pt x="32" y="0"/>
                  <a:pt x="32" y="0"/>
                </a:cubicBezTo>
                <a:cubicBezTo>
                  <a:pt x="30" y="13"/>
                  <a:pt x="30" y="13"/>
                  <a:pt x="30" y="13"/>
                </a:cubicBezTo>
                <a:cubicBezTo>
                  <a:pt x="124" y="29"/>
                  <a:pt x="204" y="86"/>
                  <a:pt x="252" y="169"/>
                </a:cubicBezTo>
                <a:cubicBezTo>
                  <a:pt x="253" y="171"/>
                  <a:pt x="252" y="174"/>
                  <a:pt x="250" y="175"/>
                </a:cubicBezTo>
                <a:close/>
              </a:path>
            </a:pathLst>
          </a:custGeom>
          <a:gradFill flip="none" rotWithShape="1">
            <a:gsLst>
              <a:gs pos="100000">
                <a:schemeClr val="bg2"/>
              </a:gs>
              <a:gs pos="0">
                <a:schemeClr val="tx2"/>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63"/>
          <p:cNvSpPr>
            <a:spLocks/>
          </p:cNvSpPr>
          <p:nvPr/>
        </p:nvSpPr>
        <p:spPr bwMode="auto">
          <a:xfrm>
            <a:off x="3746501" y="2876550"/>
            <a:ext cx="841375" cy="447675"/>
          </a:xfrm>
          <a:custGeom>
            <a:avLst/>
            <a:gdLst>
              <a:gd name="T0" fmla="*/ 265 w 265"/>
              <a:gd name="T1" fmla="*/ 5 h 141"/>
              <a:gd name="T2" fmla="*/ 265 w 265"/>
              <a:gd name="T3" fmla="*/ 7 h 141"/>
              <a:gd name="T4" fmla="*/ 261 w 265"/>
              <a:gd name="T5" fmla="*/ 9 h 141"/>
              <a:gd name="T6" fmla="*/ 21 w 265"/>
              <a:gd name="T7" fmla="*/ 119 h 141"/>
              <a:gd name="T8" fmla="*/ 32 w 265"/>
              <a:gd name="T9" fmla="*/ 128 h 141"/>
              <a:gd name="T10" fmla="*/ 0 w 265"/>
              <a:gd name="T11" fmla="*/ 141 h 141"/>
              <a:gd name="T12" fmla="*/ 4 w 265"/>
              <a:gd name="T13" fmla="*/ 106 h 141"/>
              <a:gd name="T14" fmla="*/ 15 w 265"/>
              <a:gd name="T15" fmla="*/ 114 h 141"/>
              <a:gd name="T16" fmla="*/ 261 w 265"/>
              <a:gd name="T17" fmla="*/ 1 h 141"/>
              <a:gd name="T18" fmla="*/ 265 w 265"/>
              <a:gd name="T19" fmla="*/ 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41">
                <a:moveTo>
                  <a:pt x="265" y="5"/>
                </a:moveTo>
                <a:cubicBezTo>
                  <a:pt x="265" y="5"/>
                  <a:pt x="265" y="6"/>
                  <a:pt x="265" y="7"/>
                </a:cubicBezTo>
                <a:cubicBezTo>
                  <a:pt x="264" y="8"/>
                  <a:pt x="263" y="9"/>
                  <a:pt x="261" y="9"/>
                </a:cubicBezTo>
                <a:cubicBezTo>
                  <a:pt x="168" y="8"/>
                  <a:pt x="81" y="49"/>
                  <a:pt x="21" y="119"/>
                </a:cubicBezTo>
                <a:cubicBezTo>
                  <a:pt x="32" y="128"/>
                  <a:pt x="32" y="128"/>
                  <a:pt x="32" y="128"/>
                </a:cubicBezTo>
                <a:cubicBezTo>
                  <a:pt x="0" y="141"/>
                  <a:pt x="0" y="141"/>
                  <a:pt x="0" y="141"/>
                </a:cubicBezTo>
                <a:cubicBezTo>
                  <a:pt x="4" y="106"/>
                  <a:pt x="4" y="106"/>
                  <a:pt x="4" y="106"/>
                </a:cubicBezTo>
                <a:cubicBezTo>
                  <a:pt x="15" y="114"/>
                  <a:pt x="15" y="114"/>
                  <a:pt x="15" y="114"/>
                </a:cubicBezTo>
                <a:cubicBezTo>
                  <a:pt x="76" y="42"/>
                  <a:pt x="165" y="0"/>
                  <a:pt x="261" y="1"/>
                </a:cubicBezTo>
                <a:cubicBezTo>
                  <a:pt x="264" y="1"/>
                  <a:pt x="265" y="2"/>
                  <a:pt x="265" y="5"/>
                </a:cubicBezTo>
                <a:close/>
              </a:path>
            </a:pathLst>
          </a:custGeom>
          <a:gradFill flip="none" rotWithShape="1">
            <a:gsLst>
              <a:gs pos="100000">
                <a:schemeClr val="bg2"/>
              </a:gs>
              <a:gs pos="0">
                <a:schemeClr val="tx2"/>
              </a:gs>
            </a:gsLst>
            <a:lin ang="81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64"/>
          <p:cNvSpPr>
            <a:spLocks/>
          </p:cNvSpPr>
          <p:nvPr/>
        </p:nvSpPr>
        <p:spPr bwMode="auto">
          <a:xfrm>
            <a:off x="3508376" y="3375025"/>
            <a:ext cx="206375" cy="952500"/>
          </a:xfrm>
          <a:custGeom>
            <a:avLst/>
            <a:gdLst>
              <a:gd name="T0" fmla="*/ 63 w 65"/>
              <a:gd name="T1" fmla="*/ 2 h 300"/>
              <a:gd name="T2" fmla="*/ 64 w 65"/>
              <a:gd name="T3" fmla="*/ 3 h 300"/>
              <a:gd name="T4" fmla="*/ 64 w 65"/>
              <a:gd name="T5" fmla="*/ 7 h 300"/>
              <a:gd name="T6" fmla="*/ 40 w 65"/>
              <a:gd name="T7" fmla="*/ 271 h 300"/>
              <a:gd name="T8" fmla="*/ 53 w 65"/>
              <a:gd name="T9" fmla="*/ 266 h 300"/>
              <a:gd name="T10" fmla="*/ 48 w 65"/>
              <a:gd name="T11" fmla="*/ 300 h 300"/>
              <a:gd name="T12" fmla="*/ 21 w 65"/>
              <a:gd name="T13" fmla="*/ 279 h 300"/>
              <a:gd name="T14" fmla="*/ 33 w 65"/>
              <a:gd name="T15" fmla="*/ 274 h 300"/>
              <a:gd name="T16" fmla="*/ 58 w 65"/>
              <a:gd name="T17" fmla="*/ 3 h 300"/>
              <a:gd name="T18" fmla="*/ 63 w 65"/>
              <a:gd name="T19" fmla="*/ 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300">
                <a:moveTo>
                  <a:pt x="63" y="2"/>
                </a:moveTo>
                <a:cubicBezTo>
                  <a:pt x="64" y="2"/>
                  <a:pt x="64" y="2"/>
                  <a:pt x="64" y="3"/>
                </a:cubicBezTo>
                <a:cubicBezTo>
                  <a:pt x="65" y="4"/>
                  <a:pt x="65" y="6"/>
                  <a:pt x="64" y="7"/>
                </a:cubicBezTo>
                <a:cubicBezTo>
                  <a:pt x="17" y="88"/>
                  <a:pt x="9" y="183"/>
                  <a:pt x="40" y="271"/>
                </a:cubicBezTo>
                <a:cubicBezTo>
                  <a:pt x="53" y="266"/>
                  <a:pt x="53" y="266"/>
                  <a:pt x="53" y="266"/>
                </a:cubicBezTo>
                <a:cubicBezTo>
                  <a:pt x="48" y="300"/>
                  <a:pt x="48" y="300"/>
                  <a:pt x="48" y="300"/>
                </a:cubicBezTo>
                <a:cubicBezTo>
                  <a:pt x="21" y="279"/>
                  <a:pt x="21" y="279"/>
                  <a:pt x="21" y="279"/>
                </a:cubicBezTo>
                <a:cubicBezTo>
                  <a:pt x="33" y="274"/>
                  <a:pt x="33" y="274"/>
                  <a:pt x="33" y="274"/>
                </a:cubicBezTo>
                <a:cubicBezTo>
                  <a:pt x="0" y="184"/>
                  <a:pt x="9" y="86"/>
                  <a:pt x="58" y="3"/>
                </a:cubicBezTo>
                <a:cubicBezTo>
                  <a:pt x="59" y="1"/>
                  <a:pt x="61" y="0"/>
                  <a:pt x="63" y="2"/>
                </a:cubicBezTo>
                <a:close/>
              </a:path>
            </a:pathLst>
          </a:custGeom>
          <a:gradFill>
            <a:gsLst>
              <a:gs pos="100000">
                <a:schemeClr val="bg2"/>
              </a:gs>
              <a:gs pos="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65"/>
          <p:cNvSpPr>
            <a:spLocks/>
          </p:cNvSpPr>
          <p:nvPr/>
        </p:nvSpPr>
        <p:spPr bwMode="auto">
          <a:xfrm>
            <a:off x="3683001" y="4384675"/>
            <a:ext cx="803275" cy="558800"/>
          </a:xfrm>
          <a:custGeom>
            <a:avLst/>
            <a:gdLst>
              <a:gd name="T0" fmla="*/ 3 w 253"/>
              <a:gd name="T1" fmla="*/ 1 h 176"/>
              <a:gd name="T2" fmla="*/ 5 w 253"/>
              <a:gd name="T3" fmla="*/ 0 h 176"/>
              <a:gd name="T4" fmla="*/ 8 w 253"/>
              <a:gd name="T5" fmla="*/ 2 h 176"/>
              <a:gd name="T6" fmla="*/ 224 w 253"/>
              <a:gd name="T7" fmla="*/ 155 h 176"/>
              <a:gd name="T8" fmla="*/ 226 w 253"/>
              <a:gd name="T9" fmla="*/ 142 h 176"/>
              <a:gd name="T10" fmla="*/ 253 w 253"/>
              <a:gd name="T11" fmla="*/ 163 h 176"/>
              <a:gd name="T12" fmla="*/ 221 w 253"/>
              <a:gd name="T13" fmla="*/ 176 h 176"/>
              <a:gd name="T14" fmla="*/ 223 w 253"/>
              <a:gd name="T15" fmla="*/ 163 h 176"/>
              <a:gd name="T16" fmla="*/ 1 w 253"/>
              <a:gd name="T17" fmla="*/ 6 h 176"/>
              <a:gd name="T18" fmla="*/ 3 w 253"/>
              <a:gd name="T19" fmla="*/ 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176">
                <a:moveTo>
                  <a:pt x="3" y="1"/>
                </a:moveTo>
                <a:cubicBezTo>
                  <a:pt x="3" y="0"/>
                  <a:pt x="4" y="0"/>
                  <a:pt x="5" y="0"/>
                </a:cubicBezTo>
                <a:cubicBezTo>
                  <a:pt x="6" y="0"/>
                  <a:pt x="7" y="1"/>
                  <a:pt x="8" y="2"/>
                </a:cubicBezTo>
                <a:cubicBezTo>
                  <a:pt x="55" y="83"/>
                  <a:pt x="133" y="139"/>
                  <a:pt x="224" y="155"/>
                </a:cubicBezTo>
                <a:cubicBezTo>
                  <a:pt x="226" y="142"/>
                  <a:pt x="226" y="142"/>
                  <a:pt x="226" y="142"/>
                </a:cubicBezTo>
                <a:cubicBezTo>
                  <a:pt x="253" y="163"/>
                  <a:pt x="253" y="163"/>
                  <a:pt x="253" y="163"/>
                </a:cubicBezTo>
                <a:cubicBezTo>
                  <a:pt x="221" y="176"/>
                  <a:pt x="221" y="176"/>
                  <a:pt x="221" y="176"/>
                </a:cubicBezTo>
                <a:cubicBezTo>
                  <a:pt x="223" y="163"/>
                  <a:pt x="223" y="163"/>
                  <a:pt x="223" y="163"/>
                </a:cubicBezTo>
                <a:cubicBezTo>
                  <a:pt x="129" y="146"/>
                  <a:pt x="49" y="90"/>
                  <a:pt x="1" y="6"/>
                </a:cubicBezTo>
                <a:cubicBezTo>
                  <a:pt x="0" y="4"/>
                  <a:pt x="1" y="2"/>
                  <a:pt x="3" y="1"/>
                </a:cubicBezTo>
                <a:close/>
              </a:path>
            </a:pathLst>
          </a:custGeom>
          <a:gradFill flip="none" rotWithShape="1">
            <a:gsLst>
              <a:gs pos="100000">
                <a:schemeClr val="bg2"/>
              </a:gs>
              <a:gs pos="0">
                <a:schemeClr val="tx2"/>
              </a:gs>
            </a:gsLst>
            <a:lin ang="27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66"/>
          <p:cNvSpPr>
            <a:spLocks/>
          </p:cNvSpPr>
          <p:nvPr/>
        </p:nvSpPr>
        <p:spPr bwMode="auto">
          <a:xfrm>
            <a:off x="4556126" y="4473575"/>
            <a:ext cx="841375" cy="444500"/>
          </a:xfrm>
          <a:custGeom>
            <a:avLst/>
            <a:gdLst>
              <a:gd name="T0" fmla="*/ 0 w 265"/>
              <a:gd name="T1" fmla="*/ 136 h 140"/>
              <a:gd name="T2" fmla="*/ 0 w 265"/>
              <a:gd name="T3" fmla="*/ 134 h 140"/>
              <a:gd name="T4" fmla="*/ 4 w 265"/>
              <a:gd name="T5" fmla="*/ 132 h 140"/>
              <a:gd name="T6" fmla="*/ 244 w 265"/>
              <a:gd name="T7" fmla="*/ 21 h 140"/>
              <a:gd name="T8" fmla="*/ 233 w 265"/>
              <a:gd name="T9" fmla="*/ 13 h 140"/>
              <a:gd name="T10" fmla="*/ 265 w 265"/>
              <a:gd name="T11" fmla="*/ 0 h 140"/>
              <a:gd name="T12" fmla="*/ 261 w 265"/>
              <a:gd name="T13" fmla="*/ 34 h 140"/>
              <a:gd name="T14" fmla="*/ 250 w 265"/>
              <a:gd name="T15" fmla="*/ 26 h 140"/>
              <a:gd name="T16" fmla="*/ 4 w 265"/>
              <a:gd name="T17" fmla="*/ 140 h 140"/>
              <a:gd name="T18" fmla="*/ 0 w 265"/>
              <a:gd name="T19"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40">
                <a:moveTo>
                  <a:pt x="0" y="136"/>
                </a:moveTo>
                <a:cubicBezTo>
                  <a:pt x="0" y="135"/>
                  <a:pt x="0" y="135"/>
                  <a:pt x="0" y="134"/>
                </a:cubicBezTo>
                <a:cubicBezTo>
                  <a:pt x="1" y="133"/>
                  <a:pt x="2" y="132"/>
                  <a:pt x="4" y="132"/>
                </a:cubicBezTo>
                <a:cubicBezTo>
                  <a:pt x="97" y="132"/>
                  <a:pt x="184" y="92"/>
                  <a:pt x="244" y="21"/>
                </a:cubicBezTo>
                <a:cubicBezTo>
                  <a:pt x="233" y="13"/>
                  <a:pt x="233" y="13"/>
                  <a:pt x="233" y="13"/>
                </a:cubicBezTo>
                <a:cubicBezTo>
                  <a:pt x="265" y="0"/>
                  <a:pt x="265" y="0"/>
                  <a:pt x="265" y="0"/>
                </a:cubicBezTo>
                <a:cubicBezTo>
                  <a:pt x="261" y="34"/>
                  <a:pt x="261" y="34"/>
                  <a:pt x="261" y="34"/>
                </a:cubicBezTo>
                <a:cubicBezTo>
                  <a:pt x="250" y="26"/>
                  <a:pt x="250" y="26"/>
                  <a:pt x="250" y="26"/>
                </a:cubicBezTo>
                <a:cubicBezTo>
                  <a:pt x="189" y="99"/>
                  <a:pt x="100" y="140"/>
                  <a:pt x="4" y="140"/>
                </a:cubicBezTo>
                <a:cubicBezTo>
                  <a:pt x="1" y="140"/>
                  <a:pt x="0" y="138"/>
                  <a:pt x="0" y="136"/>
                </a:cubicBezTo>
                <a:close/>
              </a:path>
            </a:pathLst>
          </a:custGeom>
          <a:gradFill flip="none" rotWithShape="1">
            <a:gsLst>
              <a:gs pos="100000">
                <a:schemeClr val="bg2"/>
              </a:gs>
              <a:gs pos="0">
                <a:schemeClr val="tx2"/>
              </a:gs>
            </a:gsLst>
            <a:lin ang="189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67"/>
          <p:cNvSpPr>
            <a:spLocks/>
          </p:cNvSpPr>
          <p:nvPr/>
        </p:nvSpPr>
        <p:spPr bwMode="auto">
          <a:xfrm>
            <a:off x="5429251" y="3470275"/>
            <a:ext cx="206375" cy="949325"/>
          </a:xfrm>
          <a:custGeom>
            <a:avLst/>
            <a:gdLst>
              <a:gd name="T0" fmla="*/ 2 w 65"/>
              <a:gd name="T1" fmla="*/ 298 h 299"/>
              <a:gd name="T2" fmla="*/ 1 w 65"/>
              <a:gd name="T3" fmla="*/ 297 h 299"/>
              <a:gd name="T4" fmla="*/ 1 w 65"/>
              <a:gd name="T5" fmla="*/ 292 h 299"/>
              <a:gd name="T6" fmla="*/ 25 w 65"/>
              <a:gd name="T7" fmla="*/ 29 h 299"/>
              <a:gd name="T8" fmla="*/ 12 w 65"/>
              <a:gd name="T9" fmla="*/ 34 h 299"/>
              <a:gd name="T10" fmla="*/ 17 w 65"/>
              <a:gd name="T11" fmla="*/ 0 h 299"/>
              <a:gd name="T12" fmla="*/ 44 w 65"/>
              <a:gd name="T13" fmla="*/ 21 h 299"/>
              <a:gd name="T14" fmla="*/ 32 w 65"/>
              <a:gd name="T15" fmla="*/ 26 h 299"/>
              <a:gd name="T16" fmla="*/ 7 w 65"/>
              <a:gd name="T17" fmla="*/ 296 h 299"/>
              <a:gd name="T18" fmla="*/ 2 w 65"/>
              <a:gd name="T19"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99">
                <a:moveTo>
                  <a:pt x="2" y="298"/>
                </a:moveTo>
                <a:cubicBezTo>
                  <a:pt x="1" y="298"/>
                  <a:pt x="1" y="297"/>
                  <a:pt x="1" y="297"/>
                </a:cubicBezTo>
                <a:cubicBezTo>
                  <a:pt x="0" y="295"/>
                  <a:pt x="0" y="294"/>
                  <a:pt x="1" y="292"/>
                </a:cubicBezTo>
                <a:cubicBezTo>
                  <a:pt x="48" y="212"/>
                  <a:pt x="56" y="116"/>
                  <a:pt x="25" y="29"/>
                </a:cubicBezTo>
                <a:cubicBezTo>
                  <a:pt x="12" y="34"/>
                  <a:pt x="12" y="34"/>
                  <a:pt x="12" y="34"/>
                </a:cubicBezTo>
                <a:cubicBezTo>
                  <a:pt x="17" y="0"/>
                  <a:pt x="17" y="0"/>
                  <a:pt x="17" y="0"/>
                </a:cubicBezTo>
                <a:cubicBezTo>
                  <a:pt x="44" y="21"/>
                  <a:pt x="44" y="21"/>
                  <a:pt x="44" y="21"/>
                </a:cubicBezTo>
                <a:cubicBezTo>
                  <a:pt x="32" y="26"/>
                  <a:pt x="32" y="26"/>
                  <a:pt x="32" y="26"/>
                </a:cubicBezTo>
                <a:cubicBezTo>
                  <a:pt x="65" y="115"/>
                  <a:pt x="56" y="213"/>
                  <a:pt x="7" y="296"/>
                </a:cubicBezTo>
                <a:cubicBezTo>
                  <a:pt x="6" y="298"/>
                  <a:pt x="4" y="299"/>
                  <a:pt x="2" y="298"/>
                </a:cubicBezTo>
                <a:close/>
              </a:path>
            </a:pathLst>
          </a:custGeom>
          <a:gradFill>
            <a:gsLst>
              <a:gs pos="100000">
                <a:schemeClr val="bg2"/>
              </a:gs>
              <a:gs pos="0">
                <a:schemeClr val="tx2"/>
              </a:gs>
            </a:gsLst>
            <a:lin ang="162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62" name="TextBox 61"/>
          <p:cNvSpPr txBox="1"/>
          <p:nvPr/>
        </p:nvSpPr>
        <p:spPr>
          <a:xfrm>
            <a:off x="3707905" y="3632202"/>
            <a:ext cx="1728192" cy="492443"/>
          </a:xfrm>
          <a:prstGeom prst="rect">
            <a:avLst/>
          </a:prstGeom>
          <a:noFill/>
        </p:spPr>
        <p:txBody>
          <a:bodyPr wrap="square" lIns="0" tIns="0" rIns="0" bIns="0" rtlCol="0" anchor="ctr">
            <a:spAutoFit/>
          </a:bodyPr>
          <a:lstStyle/>
          <a:p>
            <a:pPr algn="ctr"/>
            <a:r>
              <a:rPr lang="en-US" sz="1600" b="1" smtClean="0">
                <a:solidFill>
                  <a:schemeClr val="bg1"/>
                </a:solidFill>
              </a:rPr>
              <a:t>KEY</a:t>
            </a:r>
          </a:p>
          <a:p>
            <a:pPr algn="ctr"/>
            <a:r>
              <a:rPr lang="en-US" sz="1600" b="1" smtClean="0">
                <a:solidFill>
                  <a:schemeClr val="bg1"/>
                </a:solidFill>
              </a:rPr>
              <a:t>MESSAGE</a:t>
            </a:r>
            <a:endParaRPr lang="en-US" sz="1600" b="1">
              <a:solidFill>
                <a:schemeClr val="bg1"/>
              </a:solidFill>
            </a:endParaRPr>
          </a:p>
        </p:txBody>
      </p:sp>
    </p:spTree>
    <p:extLst>
      <p:ext uri="{BB962C8B-B14F-4D97-AF65-F5344CB8AC3E}">
        <p14:creationId xmlns:p14="http://schemas.microsoft.com/office/powerpoint/2010/main" val="4018982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15"/>
          <p:cNvSpPr>
            <a:spLocks/>
          </p:cNvSpPr>
          <p:nvPr/>
        </p:nvSpPr>
        <p:spPr bwMode="auto">
          <a:xfrm>
            <a:off x="754063" y="4259792"/>
            <a:ext cx="2528888" cy="298450"/>
          </a:xfrm>
          <a:custGeom>
            <a:avLst/>
            <a:gdLst>
              <a:gd name="T0" fmla="*/ 0 w 1593"/>
              <a:gd name="T1" fmla="*/ 188 h 188"/>
              <a:gd name="T2" fmla="*/ 1403 w 1593"/>
              <a:gd name="T3" fmla="*/ 188 h 188"/>
              <a:gd name="T4" fmla="*/ 1593 w 1593"/>
              <a:gd name="T5" fmla="*/ 0 h 188"/>
            </a:gdLst>
            <a:ahLst/>
            <a:cxnLst>
              <a:cxn ang="0">
                <a:pos x="T0" y="T1"/>
              </a:cxn>
              <a:cxn ang="0">
                <a:pos x="T2" y="T3"/>
              </a:cxn>
              <a:cxn ang="0">
                <a:pos x="T4" y="T5"/>
              </a:cxn>
            </a:cxnLst>
            <a:rect l="0" t="0" r="r" b="b"/>
            <a:pathLst>
              <a:path w="1593" h="188">
                <a:moveTo>
                  <a:pt x="0" y="188"/>
                </a:moveTo>
                <a:lnTo>
                  <a:pt x="1403" y="188"/>
                </a:lnTo>
                <a:lnTo>
                  <a:pt x="1593" y="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p:nvSpPr>
        <p:spPr bwMode="auto">
          <a:xfrm>
            <a:off x="754063" y="2272242"/>
            <a:ext cx="2951163" cy="320675"/>
          </a:xfrm>
          <a:custGeom>
            <a:avLst/>
            <a:gdLst>
              <a:gd name="T0" fmla="*/ 0 w 1859"/>
              <a:gd name="T1" fmla="*/ 0 h 202"/>
              <a:gd name="T2" fmla="*/ 1657 w 1859"/>
              <a:gd name="T3" fmla="*/ 0 h 202"/>
              <a:gd name="T4" fmla="*/ 1859 w 1859"/>
              <a:gd name="T5" fmla="*/ 202 h 202"/>
            </a:gdLst>
            <a:ahLst/>
            <a:cxnLst>
              <a:cxn ang="0">
                <a:pos x="T0" y="T1"/>
              </a:cxn>
              <a:cxn ang="0">
                <a:pos x="T2" y="T3"/>
              </a:cxn>
              <a:cxn ang="0">
                <a:pos x="T4" y="T5"/>
              </a:cxn>
            </a:cxnLst>
            <a:rect l="0" t="0" r="r" b="b"/>
            <a:pathLst>
              <a:path w="1859" h="202">
                <a:moveTo>
                  <a:pt x="0" y="0"/>
                </a:moveTo>
                <a:lnTo>
                  <a:pt x="1657" y="0"/>
                </a:lnTo>
                <a:lnTo>
                  <a:pt x="1859" y="202"/>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5861051" y="4259792"/>
            <a:ext cx="2528888" cy="298450"/>
          </a:xfrm>
          <a:custGeom>
            <a:avLst/>
            <a:gdLst>
              <a:gd name="T0" fmla="*/ 1593 w 1593"/>
              <a:gd name="T1" fmla="*/ 188 h 188"/>
              <a:gd name="T2" fmla="*/ 190 w 1593"/>
              <a:gd name="T3" fmla="*/ 188 h 188"/>
              <a:gd name="T4" fmla="*/ 0 w 1593"/>
              <a:gd name="T5" fmla="*/ 0 h 188"/>
            </a:gdLst>
            <a:ahLst/>
            <a:cxnLst>
              <a:cxn ang="0">
                <a:pos x="T0" y="T1"/>
              </a:cxn>
              <a:cxn ang="0">
                <a:pos x="T2" y="T3"/>
              </a:cxn>
              <a:cxn ang="0">
                <a:pos x="T4" y="T5"/>
              </a:cxn>
            </a:cxnLst>
            <a:rect l="0" t="0" r="r" b="b"/>
            <a:pathLst>
              <a:path w="1593" h="188">
                <a:moveTo>
                  <a:pt x="1593" y="188"/>
                </a:moveTo>
                <a:lnTo>
                  <a:pt x="190" y="188"/>
                </a:lnTo>
                <a:lnTo>
                  <a:pt x="0" y="0"/>
                </a:lnTo>
              </a:path>
            </a:pathLst>
          </a:custGeom>
          <a:noFill/>
          <a:ln w="3175" cap="flat">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5438776" y="2272242"/>
            <a:ext cx="2951163" cy="320675"/>
          </a:xfrm>
          <a:custGeom>
            <a:avLst/>
            <a:gdLst>
              <a:gd name="T0" fmla="*/ 1859 w 1859"/>
              <a:gd name="T1" fmla="*/ 0 h 202"/>
              <a:gd name="T2" fmla="*/ 202 w 1859"/>
              <a:gd name="T3" fmla="*/ 0 h 202"/>
              <a:gd name="T4" fmla="*/ 0 w 1859"/>
              <a:gd name="T5" fmla="*/ 202 h 202"/>
            </a:gdLst>
            <a:ahLst/>
            <a:cxnLst>
              <a:cxn ang="0">
                <a:pos x="T0" y="T1"/>
              </a:cxn>
              <a:cxn ang="0">
                <a:pos x="T2" y="T3"/>
              </a:cxn>
              <a:cxn ang="0">
                <a:pos x="T4" y="T5"/>
              </a:cxn>
            </a:cxnLst>
            <a:rect l="0" t="0" r="r" b="b"/>
            <a:pathLst>
              <a:path w="1859" h="202">
                <a:moveTo>
                  <a:pt x="1859" y="0"/>
                </a:moveTo>
                <a:lnTo>
                  <a:pt x="202" y="0"/>
                </a:lnTo>
                <a:lnTo>
                  <a:pt x="0" y="202"/>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smtClean="0"/>
              <a:t>Star </a:t>
            </a:r>
            <a:r>
              <a:rPr lang="en-US" err="1" smtClean="0"/>
              <a:t>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24</a:t>
            </a:fld>
            <a:endParaRPr lang="en-US"/>
          </a:p>
        </p:txBody>
      </p:sp>
      <p:sp>
        <p:nvSpPr>
          <p:cNvPr id="5" name="Text Placeholder 4"/>
          <p:cNvSpPr>
            <a:spLocks noGrp="1"/>
          </p:cNvSpPr>
          <p:nvPr>
            <p:ph type="body" sz="quarter" idx="13"/>
          </p:nvPr>
        </p:nvSpPr>
        <p:spPr/>
        <p:txBody>
          <a:bodyPr/>
          <a:lstStyle/>
          <a:p>
            <a:r>
              <a:rPr lang="en-US"/>
              <a:t>A wonderful serenity has taken possession of my entire soul.</a:t>
            </a:r>
          </a:p>
        </p:txBody>
      </p:sp>
      <p:sp>
        <p:nvSpPr>
          <p:cNvPr id="8" name="TextBox 7"/>
          <p:cNvSpPr txBox="1"/>
          <p:nvPr/>
        </p:nvSpPr>
        <p:spPr>
          <a:xfrm>
            <a:off x="611188" y="2370667"/>
            <a:ext cx="1937279" cy="538609"/>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a:t>
            </a:r>
            <a:endParaRPr lang="en-US" sz="1000">
              <a:solidFill>
                <a:schemeClr val="bg2"/>
              </a:solidFill>
            </a:endParaRPr>
          </a:p>
        </p:txBody>
      </p:sp>
      <p:sp>
        <p:nvSpPr>
          <p:cNvPr id="9" name="TextBox 8"/>
          <p:cNvSpPr txBox="1">
            <a:spLocks/>
          </p:cNvSpPr>
          <p:nvPr/>
        </p:nvSpPr>
        <p:spPr>
          <a:xfrm>
            <a:off x="611188" y="1938864"/>
            <a:ext cx="1937279"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0" name="Line 23"/>
          <p:cNvSpPr>
            <a:spLocks noChangeShapeType="1"/>
          </p:cNvSpPr>
          <p:nvPr/>
        </p:nvSpPr>
        <p:spPr bwMode="auto">
          <a:xfrm flipH="1">
            <a:off x="621896" y="227224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611188" y="4656667"/>
            <a:ext cx="1937279" cy="538609"/>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a:t>
            </a:r>
            <a:endParaRPr lang="en-US" sz="1000">
              <a:solidFill>
                <a:schemeClr val="bg2"/>
              </a:solidFill>
            </a:endParaRPr>
          </a:p>
        </p:txBody>
      </p:sp>
      <p:sp>
        <p:nvSpPr>
          <p:cNvPr id="12" name="TextBox 11"/>
          <p:cNvSpPr txBox="1">
            <a:spLocks/>
          </p:cNvSpPr>
          <p:nvPr/>
        </p:nvSpPr>
        <p:spPr>
          <a:xfrm>
            <a:off x="611188" y="4224864"/>
            <a:ext cx="1937279"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3" name="Line 23"/>
          <p:cNvSpPr>
            <a:spLocks noChangeShapeType="1"/>
          </p:cNvSpPr>
          <p:nvPr/>
        </p:nvSpPr>
        <p:spPr bwMode="auto">
          <a:xfrm flipH="1">
            <a:off x="621896" y="4558242"/>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p:cNvGrpSpPr/>
          <p:nvPr/>
        </p:nvGrpSpPr>
        <p:grpSpPr>
          <a:xfrm>
            <a:off x="3203849" y="5401731"/>
            <a:ext cx="2736304" cy="790876"/>
            <a:chOff x="3203849" y="5410198"/>
            <a:chExt cx="2736304" cy="790876"/>
          </a:xfrm>
        </p:grpSpPr>
        <p:sp>
          <p:nvSpPr>
            <p:cNvPr id="14" name="TextBox 13"/>
            <p:cNvSpPr txBox="1"/>
            <p:nvPr/>
          </p:nvSpPr>
          <p:spPr>
            <a:xfrm>
              <a:off x="3203849" y="5842001"/>
              <a:ext cx="2736304" cy="359073"/>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a:t>
              </a:r>
              <a:endParaRPr lang="en-US" sz="1000">
                <a:solidFill>
                  <a:schemeClr val="bg2"/>
                </a:solidFill>
              </a:endParaRPr>
            </a:p>
          </p:txBody>
        </p:sp>
        <p:sp>
          <p:nvSpPr>
            <p:cNvPr id="15" name="TextBox 14"/>
            <p:cNvSpPr txBox="1">
              <a:spLocks/>
            </p:cNvSpPr>
            <p:nvPr/>
          </p:nvSpPr>
          <p:spPr>
            <a:xfrm>
              <a:off x="3203849" y="5410198"/>
              <a:ext cx="2736304"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sp>
          <p:nvSpPr>
            <p:cNvPr id="16" name="Line 23"/>
            <p:cNvSpPr>
              <a:spLocks noChangeShapeType="1"/>
            </p:cNvSpPr>
            <p:nvPr/>
          </p:nvSpPr>
          <p:spPr bwMode="auto">
            <a:xfrm flipH="1">
              <a:off x="4481513" y="5743576"/>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grpSp>
      <p:sp>
        <p:nvSpPr>
          <p:cNvPr id="28" name="Line 19"/>
          <p:cNvSpPr>
            <a:spLocks noChangeShapeType="1"/>
          </p:cNvSpPr>
          <p:nvPr/>
        </p:nvSpPr>
        <p:spPr bwMode="auto">
          <a:xfrm flipV="1">
            <a:off x="4572001" y="5146675"/>
            <a:ext cx="0" cy="22860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TextBox 28"/>
          <p:cNvSpPr txBox="1"/>
          <p:nvPr/>
        </p:nvSpPr>
        <p:spPr>
          <a:xfrm>
            <a:off x="6595534" y="2370667"/>
            <a:ext cx="1937279" cy="538609"/>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a:t>
            </a:r>
            <a:endParaRPr lang="en-US" sz="1000">
              <a:solidFill>
                <a:schemeClr val="bg2"/>
              </a:solidFill>
            </a:endParaRPr>
          </a:p>
        </p:txBody>
      </p:sp>
      <p:sp>
        <p:nvSpPr>
          <p:cNvPr id="30" name="TextBox 29"/>
          <p:cNvSpPr txBox="1">
            <a:spLocks/>
          </p:cNvSpPr>
          <p:nvPr/>
        </p:nvSpPr>
        <p:spPr>
          <a:xfrm>
            <a:off x="6595534" y="1938864"/>
            <a:ext cx="1937279"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31" name="Line 23"/>
          <p:cNvSpPr>
            <a:spLocks noChangeShapeType="1"/>
          </p:cNvSpPr>
          <p:nvPr/>
        </p:nvSpPr>
        <p:spPr bwMode="auto">
          <a:xfrm flipH="1">
            <a:off x="8351838" y="2272242"/>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a:p>
        </p:txBody>
      </p:sp>
      <p:sp>
        <p:nvSpPr>
          <p:cNvPr id="32" name="TextBox 31"/>
          <p:cNvSpPr txBox="1"/>
          <p:nvPr/>
        </p:nvSpPr>
        <p:spPr>
          <a:xfrm>
            <a:off x="6595534" y="4656667"/>
            <a:ext cx="1937279" cy="538609"/>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a:t>
            </a:r>
            <a:endParaRPr lang="en-US" sz="1000">
              <a:solidFill>
                <a:schemeClr val="bg2"/>
              </a:solidFill>
            </a:endParaRPr>
          </a:p>
        </p:txBody>
      </p:sp>
      <p:sp>
        <p:nvSpPr>
          <p:cNvPr id="33" name="TextBox 32"/>
          <p:cNvSpPr txBox="1">
            <a:spLocks/>
          </p:cNvSpPr>
          <p:nvPr/>
        </p:nvSpPr>
        <p:spPr>
          <a:xfrm>
            <a:off x="6595534" y="4224864"/>
            <a:ext cx="1937279"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34" name="Line 23"/>
          <p:cNvSpPr>
            <a:spLocks noChangeShapeType="1"/>
          </p:cNvSpPr>
          <p:nvPr/>
        </p:nvSpPr>
        <p:spPr bwMode="auto">
          <a:xfrm flipH="1">
            <a:off x="8351838" y="4558242"/>
            <a:ext cx="180975" cy="0"/>
          </a:xfrm>
          <a:prstGeom prst="line">
            <a:avLst/>
          </a:prstGeom>
          <a:noFill/>
          <a:ln w="25400" cap="rnd">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a:p>
        </p:txBody>
      </p:sp>
      <p:sp>
        <p:nvSpPr>
          <p:cNvPr id="43" name="Freeform 292"/>
          <p:cNvSpPr>
            <a:spLocks/>
          </p:cNvSpPr>
          <p:nvPr/>
        </p:nvSpPr>
        <p:spPr bwMode="auto">
          <a:xfrm>
            <a:off x="3495676" y="3327400"/>
            <a:ext cx="581025" cy="1314450"/>
          </a:xfrm>
          <a:custGeom>
            <a:avLst/>
            <a:gdLst>
              <a:gd name="T0" fmla="*/ 144 w 183"/>
              <a:gd name="T1" fmla="*/ 414 h 414"/>
              <a:gd name="T2" fmla="*/ 138 w 183"/>
              <a:gd name="T3" fmla="*/ 413 h 414"/>
              <a:gd name="T4" fmla="*/ 124 w 183"/>
              <a:gd name="T5" fmla="*/ 389 h 414"/>
              <a:gd name="T6" fmla="*/ 120 w 183"/>
              <a:gd name="T7" fmla="*/ 196 h 414"/>
              <a:gd name="T8" fmla="*/ 10 w 183"/>
              <a:gd name="T9" fmla="*/ 38 h 414"/>
              <a:gd name="T10" fmla="*/ 7 w 183"/>
              <a:gd name="T11" fmla="*/ 10 h 414"/>
              <a:gd name="T12" fmla="*/ 35 w 183"/>
              <a:gd name="T13" fmla="*/ 6 h 414"/>
              <a:gd name="T14" fmla="*/ 158 w 183"/>
              <a:gd name="T15" fmla="*/ 184 h 414"/>
              <a:gd name="T16" fmla="*/ 163 w 183"/>
              <a:gd name="T17" fmla="*/ 399 h 414"/>
              <a:gd name="T18" fmla="*/ 144 w 183"/>
              <a:gd name="T1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414">
                <a:moveTo>
                  <a:pt x="144" y="414"/>
                </a:moveTo>
                <a:cubicBezTo>
                  <a:pt x="142" y="414"/>
                  <a:pt x="140" y="414"/>
                  <a:pt x="138" y="413"/>
                </a:cubicBezTo>
                <a:cubicBezTo>
                  <a:pt x="128" y="410"/>
                  <a:pt x="121" y="399"/>
                  <a:pt x="124" y="389"/>
                </a:cubicBezTo>
                <a:cubicBezTo>
                  <a:pt x="142" y="325"/>
                  <a:pt x="141" y="259"/>
                  <a:pt x="120" y="196"/>
                </a:cubicBezTo>
                <a:cubicBezTo>
                  <a:pt x="100" y="133"/>
                  <a:pt x="62" y="79"/>
                  <a:pt x="10" y="38"/>
                </a:cubicBezTo>
                <a:cubicBezTo>
                  <a:pt x="2" y="31"/>
                  <a:pt x="0" y="18"/>
                  <a:pt x="7" y="10"/>
                </a:cubicBezTo>
                <a:cubicBezTo>
                  <a:pt x="14" y="1"/>
                  <a:pt x="26" y="0"/>
                  <a:pt x="35" y="6"/>
                </a:cubicBezTo>
                <a:cubicBezTo>
                  <a:pt x="93" y="52"/>
                  <a:pt x="136" y="113"/>
                  <a:pt x="158" y="184"/>
                </a:cubicBezTo>
                <a:cubicBezTo>
                  <a:pt x="181" y="254"/>
                  <a:pt x="183" y="328"/>
                  <a:pt x="163" y="399"/>
                </a:cubicBezTo>
                <a:cubicBezTo>
                  <a:pt x="160" y="408"/>
                  <a:pt x="152" y="414"/>
                  <a:pt x="144" y="4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93"/>
          <p:cNvSpPr>
            <a:spLocks/>
          </p:cNvSpPr>
          <p:nvPr/>
        </p:nvSpPr>
        <p:spPr bwMode="auto">
          <a:xfrm>
            <a:off x="3502026" y="2597150"/>
            <a:ext cx="1143000" cy="863600"/>
          </a:xfrm>
          <a:custGeom>
            <a:avLst/>
            <a:gdLst>
              <a:gd name="T0" fmla="*/ 21 w 360"/>
              <a:gd name="T1" fmla="*/ 272 h 272"/>
              <a:gd name="T2" fmla="*/ 1 w 360"/>
              <a:gd name="T3" fmla="*/ 253 h 272"/>
              <a:gd name="T4" fmla="*/ 20 w 360"/>
              <a:gd name="T5" fmla="*/ 232 h 272"/>
              <a:gd name="T6" fmla="*/ 202 w 360"/>
              <a:gd name="T7" fmla="*/ 169 h 272"/>
              <a:gd name="T8" fmla="*/ 318 w 360"/>
              <a:gd name="T9" fmla="*/ 15 h 272"/>
              <a:gd name="T10" fmla="*/ 344 w 360"/>
              <a:gd name="T11" fmla="*/ 4 h 272"/>
              <a:gd name="T12" fmla="*/ 356 w 360"/>
              <a:gd name="T13" fmla="*/ 29 h 272"/>
              <a:gd name="T14" fmla="*/ 225 w 360"/>
              <a:gd name="T15" fmla="*/ 201 h 272"/>
              <a:gd name="T16" fmla="*/ 22 w 360"/>
              <a:gd name="T17" fmla="*/ 272 h 272"/>
              <a:gd name="T18" fmla="*/ 21 w 360"/>
              <a:gd name="T19"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272">
                <a:moveTo>
                  <a:pt x="21" y="272"/>
                </a:moveTo>
                <a:cubicBezTo>
                  <a:pt x="10" y="272"/>
                  <a:pt x="1" y="264"/>
                  <a:pt x="1" y="253"/>
                </a:cubicBezTo>
                <a:cubicBezTo>
                  <a:pt x="0" y="242"/>
                  <a:pt x="9" y="233"/>
                  <a:pt x="20" y="232"/>
                </a:cubicBezTo>
                <a:cubicBezTo>
                  <a:pt x="86" y="230"/>
                  <a:pt x="149" y="208"/>
                  <a:pt x="202" y="169"/>
                </a:cubicBezTo>
                <a:cubicBezTo>
                  <a:pt x="255" y="130"/>
                  <a:pt x="295" y="77"/>
                  <a:pt x="318" y="15"/>
                </a:cubicBezTo>
                <a:cubicBezTo>
                  <a:pt x="322" y="5"/>
                  <a:pt x="334" y="0"/>
                  <a:pt x="344" y="4"/>
                </a:cubicBezTo>
                <a:cubicBezTo>
                  <a:pt x="354" y="8"/>
                  <a:pt x="360" y="19"/>
                  <a:pt x="356" y="29"/>
                </a:cubicBezTo>
                <a:cubicBezTo>
                  <a:pt x="330" y="98"/>
                  <a:pt x="285" y="158"/>
                  <a:pt x="225" y="201"/>
                </a:cubicBezTo>
                <a:cubicBezTo>
                  <a:pt x="166" y="245"/>
                  <a:pt x="95" y="269"/>
                  <a:pt x="22" y="272"/>
                </a:cubicBezTo>
                <a:cubicBezTo>
                  <a:pt x="21" y="272"/>
                  <a:pt x="21" y="272"/>
                  <a:pt x="21" y="27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94"/>
          <p:cNvSpPr>
            <a:spLocks/>
          </p:cNvSpPr>
          <p:nvPr/>
        </p:nvSpPr>
        <p:spPr bwMode="auto">
          <a:xfrm>
            <a:off x="4498976" y="2597150"/>
            <a:ext cx="1143000" cy="863600"/>
          </a:xfrm>
          <a:custGeom>
            <a:avLst/>
            <a:gdLst>
              <a:gd name="T0" fmla="*/ 339 w 360"/>
              <a:gd name="T1" fmla="*/ 272 h 272"/>
              <a:gd name="T2" fmla="*/ 338 w 360"/>
              <a:gd name="T3" fmla="*/ 272 h 272"/>
              <a:gd name="T4" fmla="*/ 135 w 360"/>
              <a:gd name="T5" fmla="*/ 201 h 272"/>
              <a:gd name="T6" fmla="*/ 4 w 360"/>
              <a:gd name="T7" fmla="*/ 29 h 272"/>
              <a:gd name="T8" fmla="*/ 16 w 360"/>
              <a:gd name="T9" fmla="*/ 4 h 272"/>
              <a:gd name="T10" fmla="*/ 42 w 360"/>
              <a:gd name="T11" fmla="*/ 15 h 272"/>
              <a:gd name="T12" fmla="*/ 158 w 360"/>
              <a:gd name="T13" fmla="*/ 169 h 272"/>
              <a:gd name="T14" fmla="*/ 340 w 360"/>
              <a:gd name="T15" fmla="*/ 232 h 272"/>
              <a:gd name="T16" fmla="*/ 359 w 360"/>
              <a:gd name="T17" fmla="*/ 253 h 272"/>
              <a:gd name="T18" fmla="*/ 339 w 360"/>
              <a:gd name="T19"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272">
                <a:moveTo>
                  <a:pt x="339" y="272"/>
                </a:moveTo>
                <a:cubicBezTo>
                  <a:pt x="339" y="272"/>
                  <a:pt x="339" y="272"/>
                  <a:pt x="338" y="272"/>
                </a:cubicBezTo>
                <a:cubicBezTo>
                  <a:pt x="265" y="269"/>
                  <a:pt x="194" y="245"/>
                  <a:pt x="135" y="201"/>
                </a:cubicBezTo>
                <a:cubicBezTo>
                  <a:pt x="75" y="158"/>
                  <a:pt x="30" y="98"/>
                  <a:pt x="4" y="29"/>
                </a:cubicBezTo>
                <a:cubicBezTo>
                  <a:pt x="0" y="19"/>
                  <a:pt x="6" y="8"/>
                  <a:pt x="16" y="4"/>
                </a:cubicBezTo>
                <a:cubicBezTo>
                  <a:pt x="26" y="0"/>
                  <a:pt x="38" y="5"/>
                  <a:pt x="42" y="15"/>
                </a:cubicBezTo>
                <a:cubicBezTo>
                  <a:pt x="65" y="77"/>
                  <a:pt x="105" y="130"/>
                  <a:pt x="158" y="169"/>
                </a:cubicBezTo>
                <a:cubicBezTo>
                  <a:pt x="211" y="208"/>
                  <a:pt x="274" y="230"/>
                  <a:pt x="340" y="232"/>
                </a:cubicBezTo>
                <a:cubicBezTo>
                  <a:pt x="351" y="233"/>
                  <a:pt x="360" y="242"/>
                  <a:pt x="359" y="253"/>
                </a:cubicBezTo>
                <a:cubicBezTo>
                  <a:pt x="359" y="264"/>
                  <a:pt x="350" y="272"/>
                  <a:pt x="339" y="27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95"/>
          <p:cNvSpPr>
            <a:spLocks/>
          </p:cNvSpPr>
          <p:nvPr/>
        </p:nvSpPr>
        <p:spPr bwMode="auto">
          <a:xfrm>
            <a:off x="5067301" y="3327400"/>
            <a:ext cx="581025" cy="1314450"/>
          </a:xfrm>
          <a:custGeom>
            <a:avLst/>
            <a:gdLst>
              <a:gd name="T0" fmla="*/ 39 w 183"/>
              <a:gd name="T1" fmla="*/ 414 h 414"/>
              <a:gd name="T2" fmla="*/ 20 w 183"/>
              <a:gd name="T3" fmla="*/ 399 h 414"/>
              <a:gd name="T4" fmla="*/ 25 w 183"/>
              <a:gd name="T5" fmla="*/ 184 h 414"/>
              <a:gd name="T6" fmla="*/ 148 w 183"/>
              <a:gd name="T7" fmla="*/ 6 h 414"/>
              <a:gd name="T8" fmla="*/ 176 w 183"/>
              <a:gd name="T9" fmla="*/ 10 h 414"/>
              <a:gd name="T10" fmla="*/ 173 w 183"/>
              <a:gd name="T11" fmla="*/ 38 h 414"/>
              <a:gd name="T12" fmla="*/ 63 w 183"/>
              <a:gd name="T13" fmla="*/ 196 h 414"/>
              <a:gd name="T14" fmla="*/ 59 w 183"/>
              <a:gd name="T15" fmla="*/ 389 h 414"/>
              <a:gd name="T16" fmla="*/ 45 w 183"/>
              <a:gd name="T17" fmla="*/ 413 h 414"/>
              <a:gd name="T18" fmla="*/ 39 w 183"/>
              <a:gd name="T1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414">
                <a:moveTo>
                  <a:pt x="39" y="414"/>
                </a:moveTo>
                <a:cubicBezTo>
                  <a:pt x="31" y="414"/>
                  <a:pt x="23" y="408"/>
                  <a:pt x="20" y="399"/>
                </a:cubicBezTo>
                <a:cubicBezTo>
                  <a:pt x="0" y="328"/>
                  <a:pt x="2" y="254"/>
                  <a:pt x="25" y="184"/>
                </a:cubicBezTo>
                <a:cubicBezTo>
                  <a:pt x="47" y="113"/>
                  <a:pt x="90" y="52"/>
                  <a:pt x="148" y="6"/>
                </a:cubicBezTo>
                <a:cubicBezTo>
                  <a:pt x="157" y="0"/>
                  <a:pt x="169" y="1"/>
                  <a:pt x="176" y="10"/>
                </a:cubicBezTo>
                <a:cubicBezTo>
                  <a:pt x="183" y="18"/>
                  <a:pt x="181" y="31"/>
                  <a:pt x="173" y="38"/>
                </a:cubicBezTo>
                <a:cubicBezTo>
                  <a:pt x="121" y="79"/>
                  <a:pt x="83" y="133"/>
                  <a:pt x="63" y="196"/>
                </a:cubicBezTo>
                <a:cubicBezTo>
                  <a:pt x="42" y="259"/>
                  <a:pt x="41" y="325"/>
                  <a:pt x="59" y="389"/>
                </a:cubicBezTo>
                <a:cubicBezTo>
                  <a:pt x="62" y="399"/>
                  <a:pt x="55" y="410"/>
                  <a:pt x="45" y="413"/>
                </a:cubicBezTo>
                <a:cubicBezTo>
                  <a:pt x="43" y="414"/>
                  <a:pt x="41" y="414"/>
                  <a:pt x="39" y="41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96"/>
          <p:cNvSpPr>
            <a:spLocks/>
          </p:cNvSpPr>
          <p:nvPr/>
        </p:nvSpPr>
        <p:spPr bwMode="auto">
          <a:xfrm>
            <a:off x="3879851" y="4327525"/>
            <a:ext cx="1384300" cy="323850"/>
          </a:xfrm>
          <a:custGeom>
            <a:avLst/>
            <a:gdLst>
              <a:gd name="T0" fmla="*/ 23 w 436"/>
              <a:gd name="T1" fmla="*/ 99 h 102"/>
              <a:gd name="T2" fmla="*/ 6 w 436"/>
              <a:gd name="T3" fmla="*/ 90 h 102"/>
              <a:gd name="T4" fmla="*/ 11 w 436"/>
              <a:gd name="T5" fmla="*/ 62 h 102"/>
              <a:gd name="T6" fmla="*/ 218 w 436"/>
              <a:gd name="T7" fmla="*/ 0 h 102"/>
              <a:gd name="T8" fmla="*/ 425 w 436"/>
              <a:gd name="T9" fmla="*/ 62 h 102"/>
              <a:gd name="T10" fmla="*/ 430 w 436"/>
              <a:gd name="T11" fmla="*/ 90 h 102"/>
              <a:gd name="T12" fmla="*/ 402 w 436"/>
              <a:gd name="T13" fmla="*/ 96 h 102"/>
              <a:gd name="T14" fmla="*/ 218 w 436"/>
              <a:gd name="T15" fmla="*/ 40 h 102"/>
              <a:gd name="T16" fmla="*/ 34 w 436"/>
              <a:gd name="T17" fmla="*/ 96 h 102"/>
              <a:gd name="T18" fmla="*/ 23 w 436"/>
              <a:gd name="T19" fmla="*/ 9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102">
                <a:moveTo>
                  <a:pt x="23" y="99"/>
                </a:moveTo>
                <a:cubicBezTo>
                  <a:pt x="16" y="99"/>
                  <a:pt x="10" y="96"/>
                  <a:pt x="6" y="90"/>
                </a:cubicBezTo>
                <a:cubicBezTo>
                  <a:pt x="0" y="81"/>
                  <a:pt x="2" y="68"/>
                  <a:pt x="11" y="62"/>
                </a:cubicBezTo>
                <a:cubicBezTo>
                  <a:pt x="73" y="21"/>
                  <a:pt x="144" y="0"/>
                  <a:pt x="218" y="0"/>
                </a:cubicBezTo>
                <a:cubicBezTo>
                  <a:pt x="292" y="0"/>
                  <a:pt x="363" y="21"/>
                  <a:pt x="425" y="62"/>
                </a:cubicBezTo>
                <a:cubicBezTo>
                  <a:pt x="434" y="68"/>
                  <a:pt x="436" y="81"/>
                  <a:pt x="430" y="90"/>
                </a:cubicBezTo>
                <a:cubicBezTo>
                  <a:pt x="424" y="99"/>
                  <a:pt x="412" y="102"/>
                  <a:pt x="402" y="96"/>
                </a:cubicBezTo>
                <a:cubicBezTo>
                  <a:pt x="348" y="59"/>
                  <a:pt x="284" y="40"/>
                  <a:pt x="218" y="40"/>
                </a:cubicBezTo>
                <a:cubicBezTo>
                  <a:pt x="152" y="40"/>
                  <a:pt x="88" y="59"/>
                  <a:pt x="34" y="96"/>
                </a:cubicBezTo>
                <a:cubicBezTo>
                  <a:pt x="30" y="98"/>
                  <a:pt x="26" y="99"/>
                  <a:pt x="23" y="9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97"/>
          <p:cNvSpPr>
            <a:spLocks/>
          </p:cNvSpPr>
          <p:nvPr/>
        </p:nvSpPr>
        <p:spPr bwMode="auto">
          <a:xfrm>
            <a:off x="2740026" y="3079750"/>
            <a:ext cx="914400" cy="2206625"/>
          </a:xfrm>
          <a:custGeom>
            <a:avLst/>
            <a:gdLst>
              <a:gd name="T0" fmla="*/ 234 w 288"/>
              <a:gd name="T1" fmla="*/ 695 h 695"/>
              <a:gd name="T2" fmla="*/ 229 w 288"/>
              <a:gd name="T3" fmla="*/ 694 h 695"/>
              <a:gd name="T4" fmla="*/ 215 w 288"/>
              <a:gd name="T5" fmla="*/ 669 h 695"/>
              <a:gd name="T6" fmla="*/ 208 w 288"/>
              <a:gd name="T7" fmla="*/ 323 h 695"/>
              <a:gd name="T8" fmla="*/ 10 w 288"/>
              <a:gd name="T9" fmla="*/ 38 h 695"/>
              <a:gd name="T10" fmla="*/ 7 w 288"/>
              <a:gd name="T11" fmla="*/ 10 h 695"/>
              <a:gd name="T12" fmla="*/ 35 w 288"/>
              <a:gd name="T13" fmla="*/ 7 h 695"/>
              <a:gd name="T14" fmla="*/ 246 w 288"/>
              <a:gd name="T15" fmla="*/ 311 h 695"/>
              <a:gd name="T16" fmla="*/ 253 w 288"/>
              <a:gd name="T17" fmla="*/ 680 h 695"/>
              <a:gd name="T18" fmla="*/ 234 w 288"/>
              <a:gd name="T1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695">
                <a:moveTo>
                  <a:pt x="234" y="695"/>
                </a:moveTo>
                <a:cubicBezTo>
                  <a:pt x="232" y="695"/>
                  <a:pt x="231" y="695"/>
                  <a:pt x="229" y="694"/>
                </a:cubicBezTo>
                <a:cubicBezTo>
                  <a:pt x="218" y="691"/>
                  <a:pt x="212" y="680"/>
                  <a:pt x="215" y="669"/>
                </a:cubicBezTo>
                <a:cubicBezTo>
                  <a:pt x="247" y="556"/>
                  <a:pt x="244" y="436"/>
                  <a:pt x="208" y="323"/>
                </a:cubicBezTo>
                <a:cubicBezTo>
                  <a:pt x="171" y="210"/>
                  <a:pt x="103" y="112"/>
                  <a:pt x="10" y="38"/>
                </a:cubicBezTo>
                <a:cubicBezTo>
                  <a:pt x="1" y="32"/>
                  <a:pt x="0" y="19"/>
                  <a:pt x="7" y="10"/>
                </a:cubicBezTo>
                <a:cubicBezTo>
                  <a:pt x="13" y="2"/>
                  <a:pt x="26" y="0"/>
                  <a:pt x="35" y="7"/>
                </a:cubicBezTo>
                <a:cubicBezTo>
                  <a:pt x="134" y="85"/>
                  <a:pt x="207" y="190"/>
                  <a:pt x="246" y="311"/>
                </a:cubicBezTo>
                <a:cubicBezTo>
                  <a:pt x="285" y="431"/>
                  <a:pt x="288" y="559"/>
                  <a:pt x="253" y="680"/>
                </a:cubicBezTo>
                <a:cubicBezTo>
                  <a:pt x="251" y="689"/>
                  <a:pt x="243" y="695"/>
                  <a:pt x="234" y="69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98"/>
          <p:cNvSpPr>
            <a:spLocks/>
          </p:cNvSpPr>
          <p:nvPr/>
        </p:nvSpPr>
        <p:spPr bwMode="auto">
          <a:xfrm>
            <a:off x="2746376" y="1800225"/>
            <a:ext cx="1898650" cy="1416050"/>
          </a:xfrm>
          <a:custGeom>
            <a:avLst/>
            <a:gdLst>
              <a:gd name="T0" fmla="*/ 20 w 598"/>
              <a:gd name="T1" fmla="*/ 446 h 446"/>
              <a:gd name="T2" fmla="*/ 0 w 598"/>
              <a:gd name="T3" fmla="*/ 426 h 446"/>
              <a:gd name="T4" fmla="*/ 19 w 598"/>
              <a:gd name="T5" fmla="*/ 406 h 446"/>
              <a:gd name="T6" fmla="*/ 347 w 598"/>
              <a:gd name="T7" fmla="*/ 292 h 446"/>
              <a:gd name="T8" fmla="*/ 556 w 598"/>
              <a:gd name="T9" fmla="*/ 16 h 446"/>
              <a:gd name="T10" fmla="*/ 582 w 598"/>
              <a:gd name="T11" fmla="*/ 4 h 446"/>
              <a:gd name="T12" fmla="*/ 594 w 598"/>
              <a:gd name="T13" fmla="*/ 30 h 446"/>
              <a:gd name="T14" fmla="*/ 370 w 598"/>
              <a:gd name="T15" fmla="*/ 324 h 446"/>
              <a:gd name="T16" fmla="*/ 21 w 598"/>
              <a:gd name="T17" fmla="*/ 446 h 446"/>
              <a:gd name="T18" fmla="*/ 20 w 598"/>
              <a:gd name="T19"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446">
                <a:moveTo>
                  <a:pt x="20" y="446"/>
                </a:moveTo>
                <a:cubicBezTo>
                  <a:pt x="10" y="446"/>
                  <a:pt x="1" y="437"/>
                  <a:pt x="0" y="426"/>
                </a:cubicBezTo>
                <a:cubicBezTo>
                  <a:pt x="0" y="415"/>
                  <a:pt x="8" y="406"/>
                  <a:pt x="19" y="406"/>
                </a:cubicBezTo>
                <a:cubicBezTo>
                  <a:pt x="138" y="401"/>
                  <a:pt x="251" y="362"/>
                  <a:pt x="347" y="292"/>
                </a:cubicBezTo>
                <a:cubicBezTo>
                  <a:pt x="443" y="222"/>
                  <a:pt x="515" y="127"/>
                  <a:pt x="556" y="16"/>
                </a:cubicBezTo>
                <a:cubicBezTo>
                  <a:pt x="560" y="5"/>
                  <a:pt x="572" y="0"/>
                  <a:pt x="582" y="4"/>
                </a:cubicBezTo>
                <a:cubicBezTo>
                  <a:pt x="592" y="8"/>
                  <a:pt x="598" y="19"/>
                  <a:pt x="594" y="30"/>
                </a:cubicBezTo>
                <a:cubicBezTo>
                  <a:pt x="550" y="148"/>
                  <a:pt x="473" y="250"/>
                  <a:pt x="370" y="324"/>
                </a:cubicBezTo>
                <a:cubicBezTo>
                  <a:pt x="268" y="399"/>
                  <a:pt x="147" y="441"/>
                  <a:pt x="21" y="446"/>
                </a:cubicBezTo>
                <a:cubicBezTo>
                  <a:pt x="21" y="446"/>
                  <a:pt x="20" y="446"/>
                  <a:pt x="20" y="44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299"/>
          <p:cNvSpPr>
            <a:spLocks/>
          </p:cNvSpPr>
          <p:nvPr/>
        </p:nvSpPr>
        <p:spPr bwMode="auto">
          <a:xfrm>
            <a:off x="4498976" y="1800225"/>
            <a:ext cx="1898650" cy="1416050"/>
          </a:xfrm>
          <a:custGeom>
            <a:avLst/>
            <a:gdLst>
              <a:gd name="T0" fmla="*/ 578 w 598"/>
              <a:gd name="T1" fmla="*/ 446 h 446"/>
              <a:gd name="T2" fmla="*/ 577 w 598"/>
              <a:gd name="T3" fmla="*/ 446 h 446"/>
              <a:gd name="T4" fmla="*/ 228 w 598"/>
              <a:gd name="T5" fmla="*/ 324 h 446"/>
              <a:gd name="T6" fmla="*/ 4 w 598"/>
              <a:gd name="T7" fmla="*/ 30 h 446"/>
              <a:gd name="T8" fmla="*/ 16 w 598"/>
              <a:gd name="T9" fmla="*/ 4 h 446"/>
              <a:gd name="T10" fmla="*/ 42 w 598"/>
              <a:gd name="T11" fmla="*/ 16 h 446"/>
              <a:gd name="T12" fmla="*/ 251 w 598"/>
              <a:gd name="T13" fmla="*/ 292 h 446"/>
              <a:gd name="T14" fmla="*/ 579 w 598"/>
              <a:gd name="T15" fmla="*/ 406 h 446"/>
              <a:gd name="T16" fmla="*/ 598 w 598"/>
              <a:gd name="T17" fmla="*/ 426 h 446"/>
              <a:gd name="T18" fmla="*/ 578 w 598"/>
              <a:gd name="T19"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446">
                <a:moveTo>
                  <a:pt x="578" y="446"/>
                </a:moveTo>
                <a:cubicBezTo>
                  <a:pt x="578" y="446"/>
                  <a:pt x="577" y="446"/>
                  <a:pt x="577" y="446"/>
                </a:cubicBezTo>
                <a:cubicBezTo>
                  <a:pt x="451" y="441"/>
                  <a:pt x="330" y="399"/>
                  <a:pt x="228" y="324"/>
                </a:cubicBezTo>
                <a:cubicBezTo>
                  <a:pt x="125" y="250"/>
                  <a:pt x="48" y="148"/>
                  <a:pt x="4" y="30"/>
                </a:cubicBezTo>
                <a:cubicBezTo>
                  <a:pt x="0" y="19"/>
                  <a:pt x="6" y="8"/>
                  <a:pt x="16" y="4"/>
                </a:cubicBezTo>
                <a:cubicBezTo>
                  <a:pt x="26" y="0"/>
                  <a:pt x="38" y="5"/>
                  <a:pt x="42" y="16"/>
                </a:cubicBezTo>
                <a:cubicBezTo>
                  <a:pt x="83" y="127"/>
                  <a:pt x="155" y="222"/>
                  <a:pt x="251" y="292"/>
                </a:cubicBezTo>
                <a:cubicBezTo>
                  <a:pt x="347" y="362"/>
                  <a:pt x="460" y="401"/>
                  <a:pt x="579" y="406"/>
                </a:cubicBezTo>
                <a:cubicBezTo>
                  <a:pt x="590" y="406"/>
                  <a:pt x="598" y="415"/>
                  <a:pt x="598" y="426"/>
                </a:cubicBezTo>
                <a:cubicBezTo>
                  <a:pt x="597" y="437"/>
                  <a:pt x="588" y="446"/>
                  <a:pt x="578" y="44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300"/>
          <p:cNvSpPr>
            <a:spLocks/>
          </p:cNvSpPr>
          <p:nvPr/>
        </p:nvSpPr>
        <p:spPr bwMode="auto">
          <a:xfrm>
            <a:off x="5489576" y="3079750"/>
            <a:ext cx="914400" cy="2206625"/>
          </a:xfrm>
          <a:custGeom>
            <a:avLst/>
            <a:gdLst>
              <a:gd name="T0" fmla="*/ 54 w 288"/>
              <a:gd name="T1" fmla="*/ 695 h 695"/>
              <a:gd name="T2" fmla="*/ 35 w 288"/>
              <a:gd name="T3" fmla="*/ 680 h 695"/>
              <a:gd name="T4" fmla="*/ 42 w 288"/>
              <a:gd name="T5" fmla="*/ 311 h 695"/>
              <a:gd name="T6" fmla="*/ 253 w 288"/>
              <a:gd name="T7" fmla="*/ 7 h 695"/>
              <a:gd name="T8" fmla="*/ 281 w 288"/>
              <a:gd name="T9" fmla="*/ 10 h 695"/>
              <a:gd name="T10" fmla="*/ 278 w 288"/>
              <a:gd name="T11" fmla="*/ 38 h 695"/>
              <a:gd name="T12" fmla="*/ 80 w 288"/>
              <a:gd name="T13" fmla="*/ 323 h 695"/>
              <a:gd name="T14" fmla="*/ 73 w 288"/>
              <a:gd name="T15" fmla="*/ 669 h 695"/>
              <a:gd name="T16" fmla="*/ 59 w 288"/>
              <a:gd name="T17" fmla="*/ 694 h 695"/>
              <a:gd name="T18" fmla="*/ 54 w 288"/>
              <a:gd name="T1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695">
                <a:moveTo>
                  <a:pt x="54" y="695"/>
                </a:moveTo>
                <a:cubicBezTo>
                  <a:pt x="45" y="695"/>
                  <a:pt x="37" y="689"/>
                  <a:pt x="35" y="680"/>
                </a:cubicBezTo>
                <a:cubicBezTo>
                  <a:pt x="0" y="559"/>
                  <a:pt x="3" y="431"/>
                  <a:pt x="42" y="311"/>
                </a:cubicBezTo>
                <a:cubicBezTo>
                  <a:pt x="81" y="190"/>
                  <a:pt x="154" y="85"/>
                  <a:pt x="253" y="7"/>
                </a:cubicBezTo>
                <a:cubicBezTo>
                  <a:pt x="262" y="0"/>
                  <a:pt x="275" y="2"/>
                  <a:pt x="281" y="10"/>
                </a:cubicBezTo>
                <a:cubicBezTo>
                  <a:pt x="288" y="19"/>
                  <a:pt x="287" y="32"/>
                  <a:pt x="278" y="38"/>
                </a:cubicBezTo>
                <a:cubicBezTo>
                  <a:pt x="185" y="112"/>
                  <a:pt x="117" y="210"/>
                  <a:pt x="80" y="323"/>
                </a:cubicBezTo>
                <a:cubicBezTo>
                  <a:pt x="44" y="436"/>
                  <a:pt x="41" y="556"/>
                  <a:pt x="73" y="669"/>
                </a:cubicBezTo>
                <a:cubicBezTo>
                  <a:pt x="76" y="680"/>
                  <a:pt x="70" y="691"/>
                  <a:pt x="59" y="694"/>
                </a:cubicBezTo>
                <a:cubicBezTo>
                  <a:pt x="57" y="695"/>
                  <a:pt x="56" y="695"/>
                  <a:pt x="54" y="69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301"/>
          <p:cNvSpPr>
            <a:spLocks/>
          </p:cNvSpPr>
          <p:nvPr/>
        </p:nvSpPr>
        <p:spPr bwMode="auto">
          <a:xfrm>
            <a:off x="3409951" y="4829175"/>
            <a:ext cx="2324100" cy="466725"/>
          </a:xfrm>
          <a:custGeom>
            <a:avLst/>
            <a:gdLst>
              <a:gd name="T0" fmla="*/ 23 w 732"/>
              <a:gd name="T1" fmla="*/ 144 h 147"/>
              <a:gd name="T2" fmla="*/ 6 w 732"/>
              <a:gd name="T3" fmla="*/ 135 h 147"/>
              <a:gd name="T4" fmla="*/ 12 w 732"/>
              <a:gd name="T5" fmla="*/ 107 h 147"/>
              <a:gd name="T6" fmla="*/ 366 w 732"/>
              <a:gd name="T7" fmla="*/ 0 h 147"/>
              <a:gd name="T8" fmla="*/ 720 w 732"/>
              <a:gd name="T9" fmla="*/ 107 h 147"/>
              <a:gd name="T10" fmla="*/ 726 w 732"/>
              <a:gd name="T11" fmla="*/ 135 h 147"/>
              <a:gd name="T12" fmla="*/ 698 w 732"/>
              <a:gd name="T13" fmla="*/ 141 h 147"/>
              <a:gd name="T14" fmla="*/ 366 w 732"/>
              <a:gd name="T15" fmla="*/ 40 h 147"/>
              <a:gd name="T16" fmla="*/ 34 w 732"/>
              <a:gd name="T17" fmla="*/ 141 h 147"/>
              <a:gd name="T18" fmla="*/ 23 w 732"/>
              <a:gd name="T19"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2" h="147">
                <a:moveTo>
                  <a:pt x="23" y="144"/>
                </a:moveTo>
                <a:cubicBezTo>
                  <a:pt x="17" y="144"/>
                  <a:pt x="10" y="141"/>
                  <a:pt x="6" y="135"/>
                </a:cubicBezTo>
                <a:cubicBezTo>
                  <a:pt x="0" y="126"/>
                  <a:pt x="3" y="113"/>
                  <a:pt x="12" y="107"/>
                </a:cubicBezTo>
                <a:cubicBezTo>
                  <a:pt x="117" y="37"/>
                  <a:pt x="239" y="0"/>
                  <a:pt x="366" y="0"/>
                </a:cubicBezTo>
                <a:cubicBezTo>
                  <a:pt x="493" y="0"/>
                  <a:pt x="615" y="37"/>
                  <a:pt x="720" y="107"/>
                </a:cubicBezTo>
                <a:cubicBezTo>
                  <a:pt x="729" y="113"/>
                  <a:pt x="732" y="126"/>
                  <a:pt x="726" y="135"/>
                </a:cubicBezTo>
                <a:cubicBezTo>
                  <a:pt x="719" y="144"/>
                  <a:pt x="707" y="147"/>
                  <a:pt x="698" y="141"/>
                </a:cubicBezTo>
                <a:cubicBezTo>
                  <a:pt x="599" y="75"/>
                  <a:pt x="485" y="40"/>
                  <a:pt x="366" y="40"/>
                </a:cubicBezTo>
                <a:cubicBezTo>
                  <a:pt x="247" y="40"/>
                  <a:pt x="133" y="75"/>
                  <a:pt x="34" y="141"/>
                </a:cubicBezTo>
                <a:cubicBezTo>
                  <a:pt x="31" y="143"/>
                  <a:pt x="27" y="144"/>
                  <a:pt x="23" y="1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3" name="Group 52"/>
          <p:cNvGrpSpPr/>
          <p:nvPr/>
        </p:nvGrpSpPr>
        <p:grpSpPr>
          <a:xfrm>
            <a:off x="4308476" y="4629150"/>
            <a:ext cx="527050" cy="530225"/>
            <a:chOff x="4308476" y="4629150"/>
            <a:chExt cx="527050" cy="530225"/>
          </a:xfrm>
        </p:grpSpPr>
        <p:sp>
          <p:nvSpPr>
            <p:cNvPr id="54" name="Oval 316"/>
            <p:cNvSpPr>
              <a:spLocks noChangeArrowheads="1"/>
            </p:cNvSpPr>
            <p:nvPr/>
          </p:nvSpPr>
          <p:spPr bwMode="auto">
            <a:xfrm>
              <a:off x="4321176" y="4641850"/>
              <a:ext cx="501650" cy="5048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5" name="Group 54"/>
            <p:cNvGrpSpPr/>
            <p:nvPr/>
          </p:nvGrpSpPr>
          <p:grpSpPr>
            <a:xfrm>
              <a:off x="4308476" y="4629150"/>
              <a:ext cx="527050" cy="530225"/>
              <a:chOff x="4308476" y="4629150"/>
              <a:chExt cx="527050" cy="530225"/>
            </a:xfrm>
            <a:solidFill>
              <a:schemeClr val="accent1"/>
            </a:solidFill>
          </p:grpSpPr>
          <p:sp>
            <p:nvSpPr>
              <p:cNvPr id="56" name="Freeform 303"/>
              <p:cNvSpPr>
                <a:spLocks noEditPoints="1"/>
              </p:cNvSpPr>
              <p:nvPr/>
            </p:nvSpPr>
            <p:spPr bwMode="auto">
              <a:xfrm>
                <a:off x="4460876" y="4740275"/>
                <a:ext cx="222250" cy="323850"/>
              </a:xfrm>
              <a:custGeom>
                <a:avLst/>
                <a:gdLst>
                  <a:gd name="T0" fmla="*/ 19 w 70"/>
                  <a:gd name="T1" fmla="*/ 78 h 102"/>
                  <a:gd name="T2" fmla="*/ 20 w 70"/>
                  <a:gd name="T3" fmla="*/ 83 h 102"/>
                  <a:gd name="T4" fmla="*/ 35 w 70"/>
                  <a:gd name="T5" fmla="*/ 86 h 102"/>
                  <a:gd name="T6" fmla="*/ 50 w 70"/>
                  <a:gd name="T7" fmla="*/ 83 h 102"/>
                  <a:gd name="T8" fmla="*/ 51 w 70"/>
                  <a:gd name="T9" fmla="*/ 78 h 102"/>
                  <a:gd name="T10" fmla="*/ 35 w 70"/>
                  <a:gd name="T11" fmla="*/ 81 h 102"/>
                  <a:gd name="T12" fmla="*/ 19 w 70"/>
                  <a:gd name="T13" fmla="*/ 78 h 102"/>
                  <a:gd name="T14" fmla="*/ 20 w 70"/>
                  <a:gd name="T15" fmla="*/ 88 h 102"/>
                  <a:gd name="T16" fmla="*/ 21 w 70"/>
                  <a:gd name="T17" fmla="*/ 93 h 102"/>
                  <a:gd name="T18" fmla="*/ 26 w 70"/>
                  <a:gd name="T19" fmla="*/ 96 h 102"/>
                  <a:gd name="T20" fmla="*/ 26 w 70"/>
                  <a:gd name="T21" fmla="*/ 99 h 102"/>
                  <a:gd name="T22" fmla="*/ 35 w 70"/>
                  <a:gd name="T23" fmla="*/ 102 h 102"/>
                  <a:gd name="T24" fmla="*/ 44 w 70"/>
                  <a:gd name="T25" fmla="*/ 99 h 102"/>
                  <a:gd name="T26" fmla="*/ 44 w 70"/>
                  <a:gd name="T27" fmla="*/ 96 h 102"/>
                  <a:gd name="T28" fmla="*/ 49 w 70"/>
                  <a:gd name="T29" fmla="*/ 93 h 102"/>
                  <a:gd name="T30" fmla="*/ 50 w 70"/>
                  <a:gd name="T31" fmla="*/ 88 h 102"/>
                  <a:gd name="T32" fmla="*/ 35 w 70"/>
                  <a:gd name="T33" fmla="*/ 90 h 102"/>
                  <a:gd name="T34" fmla="*/ 20 w 70"/>
                  <a:gd name="T35" fmla="*/ 88 h 102"/>
                  <a:gd name="T36" fmla="*/ 35 w 70"/>
                  <a:gd name="T37" fmla="*/ 0 h 102"/>
                  <a:gd name="T38" fmla="*/ 0 w 70"/>
                  <a:gd name="T39" fmla="*/ 35 h 102"/>
                  <a:gd name="T40" fmla="*/ 17 w 70"/>
                  <a:gd name="T41" fmla="*/ 65 h 102"/>
                  <a:gd name="T42" fmla="*/ 18 w 70"/>
                  <a:gd name="T43" fmla="*/ 74 h 102"/>
                  <a:gd name="T44" fmla="*/ 35 w 70"/>
                  <a:gd name="T45" fmla="*/ 77 h 102"/>
                  <a:gd name="T46" fmla="*/ 52 w 70"/>
                  <a:gd name="T47" fmla="*/ 74 h 102"/>
                  <a:gd name="T48" fmla="*/ 53 w 70"/>
                  <a:gd name="T49" fmla="*/ 65 h 102"/>
                  <a:gd name="T50" fmla="*/ 70 w 70"/>
                  <a:gd name="T51" fmla="*/ 35 h 102"/>
                  <a:gd name="T52" fmla="*/ 35 w 70"/>
                  <a:gd name="T53" fmla="*/ 0 h 102"/>
                  <a:gd name="T54" fmla="*/ 48 w 70"/>
                  <a:gd name="T55" fmla="*/ 61 h 102"/>
                  <a:gd name="T56" fmla="*/ 47 w 70"/>
                  <a:gd name="T57" fmla="*/ 69 h 102"/>
                  <a:gd name="T58" fmla="*/ 35 w 70"/>
                  <a:gd name="T59" fmla="*/ 71 h 102"/>
                  <a:gd name="T60" fmla="*/ 23 w 70"/>
                  <a:gd name="T61" fmla="*/ 69 h 102"/>
                  <a:gd name="T62" fmla="*/ 22 w 70"/>
                  <a:gd name="T63" fmla="*/ 61 h 102"/>
                  <a:gd name="T64" fmla="*/ 6 w 70"/>
                  <a:gd name="T65" fmla="*/ 35 h 102"/>
                  <a:gd name="T66" fmla="*/ 35 w 70"/>
                  <a:gd name="T67" fmla="*/ 6 h 102"/>
                  <a:gd name="T68" fmla="*/ 64 w 70"/>
                  <a:gd name="T69" fmla="*/ 35 h 102"/>
                  <a:gd name="T70" fmla="*/ 48 w 70"/>
                  <a:gd name="T71" fmla="*/ 61 h 102"/>
                  <a:gd name="T72" fmla="*/ 35 w 70"/>
                  <a:gd name="T73" fmla="*/ 14 h 102"/>
                  <a:gd name="T74" fmla="*/ 37 w 70"/>
                  <a:gd name="T75" fmla="*/ 12 h 102"/>
                  <a:gd name="T76" fmla="*/ 35 w 70"/>
                  <a:gd name="T77" fmla="*/ 11 h 102"/>
                  <a:gd name="T78" fmla="*/ 11 w 70"/>
                  <a:gd name="T79" fmla="*/ 35 h 102"/>
                  <a:gd name="T80" fmla="*/ 13 w 70"/>
                  <a:gd name="T81" fmla="*/ 37 h 102"/>
                  <a:gd name="T82" fmla="*/ 14 w 70"/>
                  <a:gd name="T83" fmla="*/ 35 h 102"/>
                  <a:gd name="T84" fmla="*/ 35 w 70"/>
                  <a:gd name="T85" fmla="*/ 14 h 102"/>
                  <a:gd name="T86" fmla="*/ 43 w 70"/>
                  <a:gd name="T87" fmla="*/ 48 h 102"/>
                  <a:gd name="T88" fmla="*/ 35 w 70"/>
                  <a:gd name="T89" fmla="*/ 34 h 102"/>
                  <a:gd name="T90" fmla="*/ 27 w 70"/>
                  <a:gd name="T91" fmla="*/ 48 h 102"/>
                  <a:gd name="T92" fmla="*/ 24 w 70"/>
                  <a:gd name="T93" fmla="*/ 41 h 102"/>
                  <a:gd name="T94" fmla="*/ 19 w 70"/>
                  <a:gd name="T95" fmla="*/ 43 h 102"/>
                  <a:gd name="T96" fmla="*/ 27 w 70"/>
                  <a:gd name="T97" fmla="*/ 60 h 102"/>
                  <a:gd name="T98" fmla="*/ 35 w 70"/>
                  <a:gd name="T99" fmla="*/ 45 h 102"/>
                  <a:gd name="T100" fmla="*/ 43 w 70"/>
                  <a:gd name="T101" fmla="*/ 60 h 102"/>
                  <a:gd name="T102" fmla="*/ 51 w 70"/>
                  <a:gd name="T103" fmla="*/ 43 h 102"/>
                  <a:gd name="T104" fmla="*/ 46 w 70"/>
                  <a:gd name="T105" fmla="*/ 41 h 102"/>
                  <a:gd name="T106" fmla="*/ 43 w 70"/>
                  <a:gd name="T107" fmla="*/ 4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102">
                    <a:moveTo>
                      <a:pt x="19" y="78"/>
                    </a:moveTo>
                    <a:cubicBezTo>
                      <a:pt x="20" y="83"/>
                      <a:pt x="20" y="83"/>
                      <a:pt x="20" y="83"/>
                    </a:cubicBezTo>
                    <a:cubicBezTo>
                      <a:pt x="24" y="85"/>
                      <a:pt x="29" y="86"/>
                      <a:pt x="35" y="86"/>
                    </a:cubicBezTo>
                    <a:cubicBezTo>
                      <a:pt x="41" y="86"/>
                      <a:pt x="46" y="85"/>
                      <a:pt x="50" y="83"/>
                    </a:cubicBezTo>
                    <a:cubicBezTo>
                      <a:pt x="51" y="78"/>
                      <a:pt x="51" y="78"/>
                      <a:pt x="51" y="78"/>
                    </a:cubicBezTo>
                    <a:cubicBezTo>
                      <a:pt x="46" y="80"/>
                      <a:pt x="41" y="81"/>
                      <a:pt x="35" y="81"/>
                    </a:cubicBezTo>
                    <a:cubicBezTo>
                      <a:pt x="29" y="81"/>
                      <a:pt x="24" y="80"/>
                      <a:pt x="19" y="78"/>
                    </a:cubicBezTo>
                    <a:close/>
                    <a:moveTo>
                      <a:pt x="20" y="88"/>
                    </a:moveTo>
                    <a:cubicBezTo>
                      <a:pt x="21" y="93"/>
                      <a:pt x="21" y="93"/>
                      <a:pt x="21" y="93"/>
                    </a:cubicBezTo>
                    <a:cubicBezTo>
                      <a:pt x="21" y="93"/>
                      <a:pt x="22" y="95"/>
                      <a:pt x="26" y="96"/>
                    </a:cubicBezTo>
                    <a:cubicBezTo>
                      <a:pt x="26" y="99"/>
                      <a:pt x="26" y="99"/>
                      <a:pt x="26" y="99"/>
                    </a:cubicBezTo>
                    <a:cubicBezTo>
                      <a:pt x="26" y="99"/>
                      <a:pt x="28" y="102"/>
                      <a:pt x="35" y="102"/>
                    </a:cubicBezTo>
                    <a:cubicBezTo>
                      <a:pt x="42" y="102"/>
                      <a:pt x="44" y="99"/>
                      <a:pt x="44" y="99"/>
                    </a:cubicBezTo>
                    <a:cubicBezTo>
                      <a:pt x="44" y="96"/>
                      <a:pt x="44" y="96"/>
                      <a:pt x="44" y="96"/>
                    </a:cubicBezTo>
                    <a:cubicBezTo>
                      <a:pt x="48" y="95"/>
                      <a:pt x="49" y="93"/>
                      <a:pt x="49" y="93"/>
                    </a:cubicBezTo>
                    <a:cubicBezTo>
                      <a:pt x="50" y="88"/>
                      <a:pt x="50" y="88"/>
                      <a:pt x="50" y="88"/>
                    </a:cubicBezTo>
                    <a:cubicBezTo>
                      <a:pt x="45" y="90"/>
                      <a:pt x="40" y="90"/>
                      <a:pt x="35" y="90"/>
                    </a:cubicBezTo>
                    <a:cubicBezTo>
                      <a:pt x="30" y="90"/>
                      <a:pt x="25" y="90"/>
                      <a:pt x="20" y="88"/>
                    </a:cubicBezTo>
                    <a:close/>
                    <a:moveTo>
                      <a:pt x="35" y="0"/>
                    </a:moveTo>
                    <a:cubicBezTo>
                      <a:pt x="16" y="0"/>
                      <a:pt x="0" y="16"/>
                      <a:pt x="0" y="35"/>
                    </a:cubicBezTo>
                    <a:cubicBezTo>
                      <a:pt x="0" y="48"/>
                      <a:pt x="7" y="59"/>
                      <a:pt x="17" y="65"/>
                    </a:cubicBezTo>
                    <a:cubicBezTo>
                      <a:pt x="18" y="74"/>
                      <a:pt x="18" y="74"/>
                      <a:pt x="18" y="74"/>
                    </a:cubicBezTo>
                    <a:cubicBezTo>
                      <a:pt x="23" y="76"/>
                      <a:pt x="29" y="77"/>
                      <a:pt x="35" y="77"/>
                    </a:cubicBezTo>
                    <a:cubicBezTo>
                      <a:pt x="41" y="77"/>
                      <a:pt x="47" y="76"/>
                      <a:pt x="52" y="74"/>
                    </a:cubicBezTo>
                    <a:cubicBezTo>
                      <a:pt x="53" y="65"/>
                      <a:pt x="53" y="65"/>
                      <a:pt x="53" y="65"/>
                    </a:cubicBezTo>
                    <a:cubicBezTo>
                      <a:pt x="63" y="59"/>
                      <a:pt x="70" y="48"/>
                      <a:pt x="70" y="35"/>
                    </a:cubicBezTo>
                    <a:cubicBezTo>
                      <a:pt x="70" y="16"/>
                      <a:pt x="54" y="0"/>
                      <a:pt x="35" y="0"/>
                    </a:cubicBezTo>
                    <a:close/>
                    <a:moveTo>
                      <a:pt x="48" y="61"/>
                    </a:moveTo>
                    <a:cubicBezTo>
                      <a:pt x="47" y="69"/>
                      <a:pt x="47" y="69"/>
                      <a:pt x="47" y="69"/>
                    </a:cubicBezTo>
                    <a:cubicBezTo>
                      <a:pt x="47" y="69"/>
                      <a:pt x="44" y="71"/>
                      <a:pt x="35" y="71"/>
                    </a:cubicBezTo>
                    <a:cubicBezTo>
                      <a:pt x="26" y="71"/>
                      <a:pt x="23" y="69"/>
                      <a:pt x="23" y="69"/>
                    </a:cubicBezTo>
                    <a:cubicBezTo>
                      <a:pt x="22" y="61"/>
                      <a:pt x="22" y="61"/>
                      <a:pt x="22" y="61"/>
                    </a:cubicBezTo>
                    <a:cubicBezTo>
                      <a:pt x="13" y="56"/>
                      <a:pt x="6" y="46"/>
                      <a:pt x="6" y="35"/>
                    </a:cubicBezTo>
                    <a:cubicBezTo>
                      <a:pt x="6" y="19"/>
                      <a:pt x="19" y="6"/>
                      <a:pt x="35" y="6"/>
                    </a:cubicBezTo>
                    <a:cubicBezTo>
                      <a:pt x="51" y="6"/>
                      <a:pt x="64" y="19"/>
                      <a:pt x="64" y="35"/>
                    </a:cubicBezTo>
                    <a:cubicBezTo>
                      <a:pt x="64" y="46"/>
                      <a:pt x="57" y="56"/>
                      <a:pt x="48" y="61"/>
                    </a:cubicBezTo>
                    <a:close/>
                    <a:moveTo>
                      <a:pt x="35" y="14"/>
                    </a:moveTo>
                    <a:cubicBezTo>
                      <a:pt x="36" y="14"/>
                      <a:pt x="37" y="13"/>
                      <a:pt x="37" y="12"/>
                    </a:cubicBezTo>
                    <a:cubicBezTo>
                      <a:pt x="37" y="11"/>
                      <a:pt x="36" y="11"/>
                      <a:pt x="35" y="11"/>
                    </a:cubicBezTo>
                    <a:cubicBezTo>
                      <a:pt x="22" y="11"/>
                      <a:pt x="11" y="21"/>
                      <a:pt x="11" y="35"/>
                    </a:cubicBezTo>
                    <a:cubicBezTo>
                      <a:pt x="11" y="36"/>
                      <a:pt x="12" y="37"/>
                      <a:pt x="13" y="37"/>
                    </a:cubicBezTo>
                    <a:cubicBezTo>
                      <a:pt x="14" y="37"/>
                      <a:pt x="14" y="36"/>
                      <a:pt x="14" y="35"/>
                    </a:cubicBezTo>
                    <a:cubicBezTo>
                      <a:pt x="14" y="24"/>
                      <a:pt x="24" y="14"/>
                      <a:pt x="35" y="14"/>
                    </a:cubicBezTo>
                    <a:close/>
                    <a:moveTo>
                      <a:pt x="43" y="48"/>
                    </a:moveTo>
                    <a:cubicBezTo>
                      <a:pt x="35" y="34"/>
                      <a:pt x="35" y="34"/>
                      <a:pt x="35" y="34"/>
                    </a:cubicBezTo>
                    <a:cubicBezTo>
                      <a:pt x="27" y="48"/>
                      <a:pt x="27" y="48"/>
                      <a:pt x="27" y="48"/>
                    </a:cubicBezTo>
                    <a:cubicBezTo>
                      <a:pt x="24" y="41"/>
                      <a:pt x="24" y="41"/>
                      <a:pt x="24" y="41"/>
                    </a:cubicBezTo>
                    <a:cubicBezTo>
                      <a:pt x="19" y="43"/>
                      <a:pt x="19" y="43"/>
                      <a:pt x="19" y="43"/>
                    </a:cubicBezTo>
                    <a:cubicBezTo>
                      <a:pt x="27" y="60"/>
                      <a:pt x="27" y="60"/>
                      <a:pt x="27" y="60"/>
                    </a:cubicBezTo>
                    <a:cubicBezTo>
                      <a:pt x="35" y="45"/>
                      <a:pt x="35" y="45"/>
                      <a:pt x="35" y="45"/>
                    </a:cubicBezTo>
                    <a:cubicBezTo>
                      <a:pt x="43" y="60"/>
                      <a:pt x="43" y="60"/>
                      <a:pt x="43" y="60"/>
                    </a:cubicBezTo>
                    <a:cubicBezTo>
                      <a:pt x="51" y="43"/>
                      <a:pt x="51" y="43"/>
                      <a:pt x="51" y="43"/>
                    </a:cubicBezTo>
                    <a:cubicBezTo>
                      <a:pt x="46" y="41"/>
                      <a:pt x="46" y="41"/>
                      <a:pt x="46" y="41"/>
                    </a:cubicBezTo>
                    <a:lnTo>
                      <a:pt x="43" y="4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317"/>
              <p:cNvSpPr>
                <a:spLocks noEditPoints="1"/>
              </p:cNvSpPr>
              <p:nvPr/>
            </p:nvSpPr>
            <p:spPr bwMode="auto">
              <a:xfrm>
                <a:off x="4308476" y="4629150"/>
                <a:ext cx="527050" cy="530225"/>
              </a:xfrm>
              <a:custGeom>
                <a:avLst/>
                <a:gdLst>
                  <a:gd name="T0" fmla="*/ 83 w 166"/>
                  <a:gd name="T1" fmla="*/ 167 h 167"/>
                  <a:gd name="T2" fmla="*/ 0 w 166"/>
                  <a:gd name="T3" fmla="*/ 83 h 167"/>
                  <a:gd name="T4" fmla="*/ 83 w 166"/>
                  <a:gd name="T5" fmla="*/ 0 h 167"/>
                  <a:gd name="T6" fmla="*/ 166 w 166"/>
                  <a:gd name="T7" fmla="*/ 83 h 167"/>
                  <a:gd name="T8" fmla="*/ 83 w 166"/>
                  <a:gd name="T9" fmla="*/ 167 h 167"/>
                  <a:gd name="T10" fmla="*/ 83 w 166"/>
                  <a:gd name="T11" fmla="*/ 8 h 167"/>
                  <a:gd name="T12" fmla="*/ 8 w 166"/>
                  <a:gd name="T13" fmla="*/ 83 h 167"/>
                  <a:gd name="T14" fmla="*/ 83 w 166"/>
                  <a:gd name="T15" fmla="*/ 159 h 167"/>
                  <a:gd name="T16" fmla="*/ 158 w 166"/>
                  <a:gd name="T17" fmla="*/ 83 h 167"/>
                  <a:gd name="T18" fmla="*/ 83 w 166"/>
                  <a:gd name="T19" fmla="*/ 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7">
                    <a:moveTo>
                      <a:pt x="83" y="167"/>
                    </a:moveTo>
                    <a:cubicBezTo>
                      <a:pt x="37" y="167"/>
                      <a:pt x="0" y="129"/>
                      <a:pt x="0" y="83"/>
                    </a:cubicBezTo>
                    <a:cubicBezTo>
                      <a:pt x="0" y="37"/>
                      <a:pt x="37" y="0"/>
                      <a:pt x="83" y="0"/>
                    </a:cubicBezTo>
                    <a:cubicBezTo>
                      <a:pt x="129" y="0"/>
                      <a:pt x="166" y="37"/>
                      <a:pt x="166" y="83"/>
                    </a:cubicBezTo>
                    <a:cubicBezTo>
                      <a:pt x="166" y="129"/>
                      <a:pt x="129" y="167"/>
                      <a:pt x="83" y="167"/>
                    </a:cubicBezTo>
                    <a:close/>
                    <a:moveTo>
                      <a:pt x="83" y="8"/>
                    </a:moveTo>
                    <a:cubicBezTo>
                      <a:pt x="41" y="8"/>
                      <a:pt x="8" y="42"/>
                      <a:pt x="8" y="83"/>
                    </a:cubicBezTo>
                    <a:cubicBezTo>
                      <a:pt x="8" y="125"/>
                      <a:pt x="41" y="159"/>
                      <a:pt x="83" y="159"/>
                    </a:cubicBezTo>
                    <a:cubicBezTo>
                      <a:pt x="125" y="159"/>
                      <a:pt x="158" y="125"/>
                      <a:pt x="158" y="83"/>
                    </a:cubicBezTo>
                    <a:cubicBezTo>
                      <a:pt x="158" y="42"/>
                      <a:pt x="125" y="8"/>
                      <a:pt x="8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8" name="Group 57"/>
          <p:cNvGrpSpPr/>
          <p:nvPr/>
        </p:nvGrpSpPr>
        <p:grpSpPr>
          <a:xfrm>
            <a:off x="3194051" y="3819525"/>
            <a:ext cx="530225" cy="530225"/>
            <a:chOff x="3194051" y="3819525"/>
            <a:chExt cx="530225" cy="530225"/>
          </a:xfrm>
        </p:grpSpPr>
        <p:sp>
          <p:nvSpPr>
            <p:cNvPr id="59" name="Oval 318"/>
            <p:cNvSpPr>
              <a:spLocks noChangeArrowheads="1"/>
            </p:cNvSpPr>
            <p:nvPr/>
          </p:nvSpPr>
          <p:spPr bwMode="auto">
            <a:xfrm>
              <a:off x="3206751" y="3832225"/>
              <a:ext cx="504825" cy="5048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0" name="Group 59"/>
            <p:cNvGrpSpPr/>
            <p:nvPr/>
          </p:nvGrpSpPr>
          <p:grpSpPr>
            <a:xfrm>
              <a:off x="3194051" y="3819525"/>
              <a:ext cx="530225" cy="530225"/>
              <a:chOff x="3194051" y="3819525"/>
              <a:chExt cx="530225" cy="530225"/>
            </a:xfrm>
            <a:solidFill>
              <a:schemeClr val="accent2"/>
            </a:solidFill>
          </p:grpSpPr>
          <p:sp>
            <p:nvSpPr>
              <p:cNvPr id="61" name="Freeform 305"/>
              <p:cNvSpPr>
                <a:spLocks noEditPoints="1"/>
              </p:cNvSpPr>
              <p:nvPr/>
            </p:nvSpPr>
            <p:spPr bwMode="auto">
              <a:xfrm>
                <a:off x="3336926" y="3949700"/>
                <a:ext cx="244475" cy="304800"/>
              </a:xfrm>
              <a:custGeom>
                <a:avLst/>
                <a:gdLst>
                  <a:gd name="T0" fmla="*/ 77 w 77"/>
                  <a:gd name="T1" fmla="*/ 15 h 96"/>
                  <a:gd name="T2" fmla="*/ 72 w 77"/>
                  <a:gd name="T3" fmla="*/ 10 h 96"/>
                  <a:gd name="T4" fmla="*/ 54 w 77"/>
                  <a:gd name="T5" fmla="*/ 46 h 96"/>
                  <a:gd name="T6" fmla="*/ 49 w 77"/>
                  <a:gd name="T7" fmla="*/ 43 h 96"/>
                  <a:gd name="T8" fmla="*/ 67 w 77"/>
                  <a:gd name="T9" fmla="*/ 5 h 96"/>
                  <a:gd name="T10" fmla="*/ 62 w 77"/>
                  <a:gd name="T11" fmla="*/ 0 h 96"/>
                  <a:gd name="T12" fmla="*/ 15 w 77"/>
                  <a:gd name="T13" fmla="*/ 0 h 96"/>
                  <a:gd name="T14" fmla="*/ 10 w 77"/>
                  <a:gd name="T15" fmla="*/ 5 h 96"/>
                  <a:gd name="T16" fmla="*/ 29 w 77"/>
                  <a:gd name="T17" fmla="*/ 43 h 96"/>
                  <a:gd name="T18" fmla="*/ 23 w 77"/>
                  <a:gd name="T19" fmla="*/ 46 h 96"/>
                  <a:gd name="T20" fmla="*/ 5 w 77"/>
                  <a:gd name="T21" fmla="*/ 10 h 96"/>
                  <a:gd name="T22" fmla="*/ 0 w 77"/>
                  <a:gd name="T23" fmla="*/ 15 h 96"/>
                  <a:gd name="T24" fmla="*/ 18 w 77"/>
                  <a:gd name="T25" fmla="*/ 51 h 96"/>
                  <a:gd name="T26" fmla="*/ 11 w 77"/>
                  <a:gd name="T27" fmla="*/ 69 h 96"/>
                  <a:gd name="T28" fmla="*/ 39 w 77"/>
                  <a:gd name="T29" fmla="*/ 96 h 96"/>
                  <a:gd name="T30" fmla="*/ 66 w 77"/>
                  <a:gd name="T31" fmla="*/ 69 h 96"/>
                  <a:gd name="T32" fmla="*/ 60 w 77"/>
                  <a:gd name="T33" fmla="*/ 51 h 96"/>
                  <a:gd name="T34" fmla="*/ 77 w 77"/>
                  <a:gd name="T35" fmla="*/ 15 h 96"/>
                  <a:gd name="T36" fmla="*/ 19 w 77"/>
                  <a:gd name="T37" fmla="*/ 7 h 96"/>
                  <a:gd name="T38" fmla="*/ 59 w 77"/>
                  <a:gd name="T39" fmla="*/ 7 h 96"/>
                  <a:gd name="T40" fmla="*/ 55 w 77"/>
                  <a:gd name="T41" fmla="*/ 14 h 96"/>
                  <a:gd name="T42" fmla="*/ 22 w 77"/>
                  <a:gd name="T43" fmla="*/ 14 h 96"/>
                  <a:gd name="T44" fmla="*/ 19 w 77"/>
                  <a:gd name="T45" fmla="*/ 7 h 96"/>
                  <a:gd name="T46" fmla="*/ 26 w 77"/>
                  <a:gd name="T47" fmla="*/ 21 h 96"/>
                  <a:gd name="T48" fmla="*/ 52 w 77"/>
                  <a:gd name="T49" fmla="*/ 21 h 96"/>
                  <a:gd name="T50" fmla="*/ 42 w 77"/>
                  <a:gd name="T51" fmla="*/ 41 h 96"/>
                  <a:gd name="T52" fmla="*/ 39 w 77"/>
                  <a:gd name="T53" fmla="*/ 41 h 96"/>
                  <a:gd name="T54" fmla="*/ 36 w 77"/>
                  <a:gd name="T55" fmla="*/ 41 h 96"/>
                  <a:gd name="T56" fmla="*/ 26 w 77"/>
                  <a:gd name="T57" fmla="*/ 21 h 96"/>
                  <a:gd name="T58" fmla="*/ 60 w 77"/>
                  <a:gd name="T59" fmla="*/ 69 h 96"/>
                  <a:gd name="T60" fmla="*/ 39 w 77"/>
                  <a:gd name="T61" fmla="*/ 90 h 96"/>
                  <a:gd name="T62" fmla="*/ 17 w 77"/>
                  <a:gd name="T63" fmla="*/ 69 h 96"/>
                  <a:gd name="T64" fmla="*/ 39 w 77"/>
                  <a:gd name="T65" fmla="*/ 47 h 96"/>
                  <a:gd name="T66" fmla="*/ 60 w 77"/>
                  <a:gd name="T67" fmla="*/ 69 h 96"/>
                  <a:gd name="T68" fmla="*/ 39 w 77"/>
                  <a:gd name="T69" fmla="*/ 49 h 96"/>
                  <a:gd name="T70" fmla="*/ 19 w 77"/>
                  <a:gd name="T71" fmla="*/ 69 h 96"/>
                  <a:gd name="T72" fmla="*/ 39 w 77"/>
                  <a:gd name="T73" fmla="*/ 89 h 96"/>
                  <a:gd name="T74" fmla="*/ 59 w 77"/>
                  <a:gd name="T75" fmla="*/ 69 h 96"/>
                  <a:gd name="T76" fmla="*/ 39 w 77"/>
                  <a:gd name="T77" fmla="*/ 49 h 96"/>
                  <a:gd name="T78" fmla="*/ 39 w 77"/>
                  <a:gd name="T79" fmla="*/ 87 h 96"/>
                  <a:gd name="T80" fmla="*/ 21 w 77"/>
                  <a:gd name="T81" fmla="*/ 69 h 96"/>
                  <a:gd name="T82" fmla="*/ 39 w 77"/>
                  <a:gd name="T83" fmla="*/ 51 h 96"/>
                  <a:gd name="T84" fmla="*/ 57 w 77"/>
                  <a:gd name="T85" fmla="*/ 69 h 96"/>
                  <a:gd name="T86" fmla="*/ 39 w 77"/>
                  <a:gd name="T87" fmla="*/ 87 h 96"/>
                  <a:gd name="T88" fmla="*/ 42 w 77"/>
                  <a:gd name="T89" fmla="*/ 57 h 96"/>
                  <a:gd name="T90" fmla="*/ 39 w 77"/>
                  <a:gd name="T91" fmla="*/ 57 h 96"/>
                  <a:gd name="T92" fmla="*/ 33 w 77"/>
                  <a:gd name="T93" fmla="*/ 61 h 96"/>
                  <a:gd name="T94" fmla="*/ 33 w 77"/>
                  <a:gd name="T95" fmla="*/ 64 h 96"/>
                  <a:gd name="T96" fmla="*/ 37 w 77"/>
                  <a:gd name="T97" fmla="*/ 64 h 96"/>
                  <a:gd name="T98" fmla="*/ 37 w 77"/>
                  <a:gd name="T99" fmla="*/ 78 h 96"/>
                  <a:gd name="T100" fmla="*/ 34 w 77"/>
                  <a:gd name="T101" fmla="*/ 78 h 96"/>
                  <a:gd name="T102" fmla="*/ 34 w 77"/>
                  <a:gd name="T103" fmla="*/ 81 h 96"/>
                  <a:gd name="T104" fmla="*/ 45 w 77"/>
                  <a:gd name="T105" fmla="*/ 81 h 96"/>
                  <a:gd name="T106" fmla="*/ 45 w 77"/>
                  <a:gd name="T107" fmla="*/ 78 h 96"/>
                  <a:gd name="T108" fmla="*/ 42 w 77"/>
                  <a:gd name="T109" fmla="*/ 78 h 96"/>
                  <a:gd name="T110" fmla="*/ 42 w 77"/>
                  <a:gd name="T111"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96">
                    <a:moveTo>
                      <a:pt x="77" y="15"/>
                    </a:moveTo>
                    <a:cubicBezTo>
                      <a:pt x="72" y="10"/>
                      <a:pt x="72" y="10"/>
                      <a:pt x="72" y="10"/>
                    </a:cubicBezTo>
                    <a:cubicBezTo>
                      <a:pt x="54" y="46"/>
                      <a:pt x="54" y="46"/>
                      <a:pt x="54" y="46"/>
                    </a:cubicBezTo>
                    <a:cubicBezTo>
                      <a:pt x="53" y="45"/>
                      <a:pt x="51" y="44"/>
                      <a:pt x="49" y="43"/>
                    </a:cubicBezTo>
                    <a:cubicBezTo>
                      <a:pt x="67" y="5"/>
                      <a:pt x="67" y="5"/>
                      <a:pt x="67" y="5"/>
                    </a:cubicBezTo>
                    <a:cubicBezTo>
                      <a:pt x="62" y="0"/>
                      <a:pt x="62" y="0"/>
                      <a:pt x="62" y="0"/>
                    </a:cubicBezTo>
                    <a:cubicBezTo>
                      <a:pt x="15" y="0"/>
                      <a:pt x="15" y="0"/>
                      <a:pt x="15" y="0"/>
                    </a:cubicBezTo>
                    <a:cubicBezTo>
                      <a:pt x="10" y="5"/>
                      <a:pt x="10" y="5"/>
                      <a:pt x="10" y="5"/>
                    </a:cubicBezTo>
                    <a:cubicBezTo>
                      <a:pt x="29" y="43"/>
                      <a:pt x="29" y="43"/>
                      <a:pt x="29" y="43"/>
                    </a:cubicBezTo>
                    <a:cubicBezTo>
                      <a:pt x="27" y="44"/>
                      <a:pt x="25" y="45"/>
                      <a:pt x="23" y="46"/>
                    </a:cubicBezTo>
                    <a:cubicBezTo>
                      <a:pt x="5" y="10"/>
                      <a:pt x="5" y="10"/>
                      <a:pt x="5" y="10"/>
                    </a:cubicBezTo>
                    <a:cubicBezTo>
                      <a:pt x="0" y="15"/>
                      <a:pt x="0" y="15"/>
                      <a:pt x="0" y="15"/>
                    </a:cubicBezTo>
                    <a:cubicBezTo>
                      <a:pt x="18" y="51"/>
                      <a:pt x="18" y="51"/>
                      <a:pt x="18" y="51"/>
                    </a:cubicBezTo>
                    <a:cubicBezTo>
                      <a:pt x="14" y="56"/>
                      <a:pt x="11" y="62"/>
                      <a:pt x="11" y="69"/>
                    </a:cubicBezTo>
                    <a:cubicBezTo>
                      <a:pt x="11" y="84"/>
                      <a:pt x="24" y="96"/>
                      <a:pt x="39" y="96"/>
                    </a:cubicBezTo>
                    <a:cubicBezTo>
                      <a:pt x="54" y="96"/>
                      <a:pt x="66" y="84"/>
                      <a:pt x="66" y="69"/>
                    </a:cubicBezTo>
                    <a:cubicBezTo>
                      <a:pt x="66" y="62"/>
                      <a:pt x="64" y="56"/>
                      <a:pt x="60" y="51"/>
                    </a:cubicBezTo>
                    <a:lnTo>
                      <a:pt x="77" y="15"/>
                    </a:lnTo>
                    <a:close/>
                    <a:moveTo>
                      <a:pt x="19" y="7"/>
                    </a:moveTo>
                    <a:cubicBezTo>
                      <a:pt x="59" y="7"/>
                      <a:pt x="59" y="7"/>
                      <a:pt x="59" y="7"/>
                    </a:cubicBezTo>
                    <a:cubicBezTo>
                      <a:pt x="55" y="14"/>
                      <a:pt x="55" y="14"/>
                      <a:pt x="55" y="14"/>
                    </a:cubicBezTo>
                    <a:cubicBezTo>
                      <a:pt x="22" y="14"/>
                      <a:pt x="22" y="14"/>
                      <a:pt x="22" y="14"/>
                    </a:cubicBezTo>
                    <a:lnTo>
                      <a:pt x="19" y="7"/>
                    </a:lnTo>
                    <a:close/>
                    <a:moveTo>
                      <a:pt x="26" y="21"/>
                    </a:moveTo>
                    <a:cubicBezTo>
                      <a:pt x="52" y="21"/>
                      <a:pt x="52" y="21"/>
                      <a:pt x="52" y="21"/>
                    </a:cubicBezTo>
                    <a:cubicBezTo>
                      <a:pt x="42" y="41"/>
                      <a:pt x="42" y="41"/>
                      <a:pt x="42" y="41"/>
                    </a:cubicBezTo>
                    <a:cubicBezTo>
                      <a:pt x="41" y="41"/>
                      <a:pt x="40" y="41"/>
                      <a:pt x="39" y="41"/>
                    </a:cubicBezTo>
                    <a:cubicBezTo>
                      <a:pt x="38" y="41"/>
                      <a:pt x="37" y="41"/>
                      <a:pt x="36" y="41"/>
                    </a:cubicBezTo>
                    <a:lnTo>
                      <a:pt x="26" y="21"/>
                    </a:lnTo>
                    <a:close/>
                    <a:moveTo>
                      <a:pt x="60" y="69"/>
                    </a:moveTo>
                    <a:cubicBezTo>
                      <a:pt x="60" y="81"/>
                      <a:pt x="51" y="90"/>
                      <a:pt x="39" y="90"/>
                    </a:cubicBezTo>
                    <a:cubicBezTo>
                      <a:pt x="27" y="90"/>
                      <a:pt x="17" y="81"/>
                      <a:pt x="17" y="69"/>
                    </a:cubicBezTo>
                    <a:cubicBezTo>
                      <a:pt x="17" y="57"/>
                      <a:pt x="27" y="47"/>
                      <a:pt x="39" y="47"/>
                    </a:cubicBezTo>
                    <a:cubicBezTo>
                      <a:pt x="51" y="47"/>
                      <a:pt x="60" y="57"/>
                      <a:pt x="60" y="69"/>
                    </a:cubicBezTo>
                    <a:close/>
                    <a:moveTo>
                      <a:pt x="39" y="49"/>
                    </a:moveTo>
                    <a:cubicBezTo>
                      <a:pt x="28" y="49"/>
                      <a:pt x="19" y="58"/>
                      <a:pt x="19" y="69"/>
                    </a:cubicBezTo>
                    <a:cubicBezTo>
                      <a:pt x="19" y="80"/>
                      <a:pt x="28" y="89"/>
                      <a:pt x="39" y="89"/>
                    </a:cubicBezTo>
                    <a:cubicBezTo>
                      <a:pt x="50" y="89"/>
                      <a:pt x="59" y="80"/>
                      <a:pt x="59" y="69"/>
                    </a:cubicBezTo>
                    <a:cubicBezTo>
                      <a:pt x="59" y="58"/>
                      <a:pt x="50" y="49"/>
                      <a:pt x="39" y="49"/>
                    </a:cubicBezTo>
                    <a:close/>
                    <a:moveTo>
                      <a:pt x="39" y="87"/>
                    </a:moveTo>
                    <a:cubicBezTo>
                      <a:pt x="29" y="87"/>
                      <a:pt x="21" y="79"/>
                      <a:pt x="21" y="69"/>
                    </a:cubicBezTo>
                    <a:cubicBezTo>
                      <a:pt x="21" y="59"/>
                      <a:pt x="29" y="51"/>
                      <a:pt x="39" y="51"/>
                    </a:cubicBezTo>
                    <a:cubicBezTo>
                      <a:pt x="49" y="51"/>
                      <a:pt x="57" y="59"/>
                      <a:pt x="57" y="69"/>
                    </a:cubicBezTo>
                    <a:cubicBezTo>
                      <a:pt x="57" y="79"/>
                      <a:pt x="49" y="87"/>
                      <a:pt x="39" y="87"/>
                    </a:cubicBezTo>
                    <a:close/>
                    <a:moveTo>
                      <a:pt x="42" y="57"/>
                    </a:moveTo>
                    <a:cubicBezTo>
                      <a:pt x="39" y="57"/>
                      <a:pt x="39" y="57"/>
                      <a:pt x="39" y="57"/>
                    </a:cubicBezTo>
                    <a:cubicBezTo>
                      <a:pt x="39" y="57"/>
                      <a:pt x="37" y="61"/>
                      <a:pt x="33" y="61"/>
                    </a:cubicBezTo>
                    <a:cubicBezTo>
                      <a:pt x="33" y="64"/>
                      <a:pt x="33" y="64"/>
                      <a:pt x="33" y="64"/>
                    </a:cubicBezTo>
                    <a:cubicBezTo>
                      <a:pt x="37" y="64"/>
                      <a:pt x="37" y="64"/>
                      <a:pt x="37" y="64"/>
                    </a:cubicBezTo>
                    <a:cubicBezTo>
                      <a:pt x="37" y="78"/>
                      <a:pt x="37" y="78"/>
                      <a:pt x="37" y="78"/>
                    </a:cubicBezTo>
                    <a:cubicBezTo>
                      <a:pt x="34" y="78"/>
                      <a:pt x="34" y="78"/>
                      <a:pt x="34" y="78"/>
                    </a:cubicBezTo>
                    <a:cubicBezTo>
                      <a:pt x="34" y="81"/>
                      <a:pt x="34" y="81"/>
                      <a:pt x="34" y="81"/>
                    </a:cubicBezTo>
                    <a:cubicBezTo>
                      <a:pt x="45" y="81"/>
                      <a:pt x="45" y="81"/>
                      <a:pt x="45" y="81"/>
                    </a:cubicBezTo>
                    <a:cubicBezTo>
                      <a:pt x="45" y="78"/>
                      <a:pt x="45" y="78"/>
                      <a:pt x="45" y="78"/>
                    </a:cubicBezTo>
                    <a:cubicBezTo>
                      <a:pt x="42" y="78"/>
                      <a:pt x="42" y="78"/>
                      <a:pt x="42" y="78"/>
                    </a:cubicBezTo>
                    <a:lnTo>
                      <a:pt x="42" y="5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19"/>
              <p:cNvSpPr>
                <a:spLocks noEditPoints="1"/>
              </p:cNvSpPr>
              <p:nvPr/>
            </p:nvSpPr>
            <p:spPr bwMode="auto">
              <a:xfrm>
                <a:off x="3194051" y="3819525"/>
                <a:ext cx="530225" cy="530225"/>
              </a:xfrm>
              <a:custGeom>
                <a:avLst/>
                <a:gdLst>
                  <a:gd name="T0" fmla="*/ 84 w 167"/>
                  <a:gd name="T1" fmla="*/ 167 h 167"/>
                  <a:gd name="T2" fmla="*/ 0 w 167"/>
                  <a:gd name="T3" fmla="*/ 84 h 167"/>
                  <a:gd name="T4" fmla="*/ 84 w 167"/>
                  <a:gd name="T5" fmla="*/ 0 h 167"/>
                  <a:gd name="T6" fmla="*/ 167 w 167"/>
                  <a:gd name="T7" fmla="*/ 84 h 167"/>
                  <a:gd name="T8" fmla="*/ 84 w 167"/>
                  <a:gd name="T9" fmla="*/ 167 h 167"/>
                  <a:gd name="T10" fmla="*/ 84 w 167"/>
                  <a:gd name="T11" fmla="*/ 8 h 167"/>
                  <a:gd name="T12" fmla="*/ 8 w 167"/>
                  <a:gd name="T13" fmla="*/ 84 h 167"/>
                  <a:gd name="T14" fmla="*/ 84 w 167"/>
                  <a:gd name="T15" fmla="*/ 159 h 167"/>
                  <a:gd name="T16" fmla="*/ 159 w 167"/>
                  <a:gd name="T17" fmla="*/ 84 h 167"/>
                  <a:gd name="T18" fmla="*/ 84 w 167"/>
                  <a:gd name="T19" fmla="*/ 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4" y="167"/>
                    </a:moveTo>
                    <a:cubicBezTo>
                      <a:pt x="38" y="167"/>
                      <a:pt x="0" y="130"/>
                      <a:pt x="0" y="84"/>
                    </a:cubicBezTo>
                    <a:cubicBezTo>
                      <a:pt x="0" y="38"/>
                      <a:pt x="38" y="0"/>
                      <a:pt x="84" y="0"/>
                    </a:cubicBezTo>
                    <a:cubicBezTo>
                      <a:pt x="130" y="0"/>
                      <a:pt x="167" y="38"/>
                      <a:pt x="167" y="84"/>
                    </a:cubicBezTo>
                    <a:cubicBezTo>
                      <a:pt x="167" y="130"/>
                      <a:pt x="130" y="167"/>
                      <a:pt x="84" y="167"/>
                    </a:cubicBezTo>
                    <a:close/>
                    <a:moveTo>
                      <a:pt x="84" y="8"/>
                    </a:moveTo>
                    <a:cubicBezTo>
                      <a:pt x="42" y="8"/>
                      <a:pt x="8" y="42"/>
                      <a:pt x="8" y="84"/>
                    </a:cubicBezTo>
                    <a:cubicBezTo>
                      <a:pt x="8" y="125"/>
                      <a:pt x="42" y="159"/>
                      <a:pt x="84" y="159"/>
                    </a:cubicBezTo>
                    <a:cubicBezTo>
                      <a:pt x="125" y="159"/>
                      <a:pt x="159" y="125"/>
                      <a:pt x="159" y="84"/>
                    </a:cubicBezTo>
                    <a:cubicBezTo>
                      <a:pt x="159" y="42"/>
                      <a:pt x="125" y="8"/>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3" name="Group 62"/>
          <p:cNvGrpSpPr/>
          <p:nvPr/>
        </p:nvGrpSpPr>
        <p:grpSpPr>
          <a:xfrm>
            <a:off x="3619501" y="2514600"/>
            <a:ext cx="530225" cy="527050"/>
            <a:chOff x="3619501" y="2514600"/>
            <a:chExt cx="530225" cy="527050"/>
          </a:xfrm>
        </p:grpSpPr>
        <p:sp>
          <p:nvSpPr>
            <p:cNvPr id="64" name="Oval 320"/>
            <p:cNvSpPr>
              <a:spLocks noChangeArrowheads="1"/>
            </p:cNvSpPr>
            <p:nvPr/>
          </p:nvSpPr>
          <p:spPr bwMode="auto">
            <a:xfrm>
              <a:off x="3632201" y="2527300"/>
              <a:ext cx="504825" cy="5016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5" name="Group 64"/>
            <p:cNvGrpSpPr/>
            <p:nvPr/>
          </p:nvGrpSpPr>
          <p:grpSpPr>
            <a:xfrm>
              <a:off x="3619501" y="2514600"/>
              <a:ext cx="530225" cy="527050"/>
              <a:chOff x="3619501" y="2514600"/>
              <a:chExt cx="530225" cy="527050"/>
            </a:xfrm>
            <a:solidFill>
              <a:schemeClr val="accent3"/>
            </a:solidFill>
          </p:grpSpPr>
          <p:sp>
            <p:nvSpPr>
              <p:cNvPr id="66" name="Freeform 307"/>
              <p:cNvSpPr>
                <a:spLocks noEditPoints="1"/>
              </p:cNvSpPr>
              <p:nvPr/>
            </p:nvSpPr>
            <p:spPr bwMode="auto">
              <a:xfrm>
                <a:off x="3740151" y="2660650"/>
                <a:ext cx="288925" cy="244475"/>
              </a:xfrm>
              <a:custGeom>
                <a:avLst/>
                <a:gdLst>
                  <a:gd name="T0" fmla="*/ 4 w 91"/>
                  <a:gd name="T1" fmla="*/ 74 h 77"/>
                  <a:gd name="T2" fmla="*/ 7 w 91"/>
                  <a:gd name="T3" fmla="*/ 77 h 77"/>
                  <a:gd name="T4" fmla="*/ 24 w 91"/>
                  <a:gd name="T5" fmla="*/ 77 h 77"/>
                  <a:gd name="T6" fmla="*/ 24 w 91"/>
                  <a:gd name="T7" fmla="*/ 42 h 77"/>
                  <a:gd name="T8" fmla="*/ 4 w 91"/>
                  <a:gd name="T9" fmla="*/ 62 h 77"/>
                  <a:gd name="T10" fmla="*/ 4 w 91"/>
                  <a:gd name="T11" fmla="*/ 74 h 77"/>
                  <a:gd name="T12" fmla="*/ 32 w 91"/>
                  <a:gd name="T13" fmla="*/ 50 h 77"/>
                  <a:gd name="T14" fmla="*/ 32 w 91"/>
                  <a:gd name="T15" fmla="*/ 77 h 77"/>
                  <a:gd name="T16" fmla="*/ 52 w 91"/>
                  <a:gd name="T17" fmla="*/ 77 h 77"/>
                  <a:gd name="T18" fmla="*/ 52 w 91"/>
                  <a:gd name="T19" fmla="*/ 53 h 77"/>
                  <a:gd name="T20" fmla="*/ 44 w 91"/>
                  <a:gd name="T21" fmla="*/ 61 h 77"/>
                  <a:gd name="T22" fmla="*/ 32 w 91"/>
                  <a:gd name="T23" fmla="*/ 50 h 77"/>
                  <a:gd name="T24" fmla="*/ 61 w 91"/>
                  <a:gd name="T25" fmla="*/ 45 h 77"/>
                  <a:gd name="T26" fmla="*/ 61 w 91"/>
                  <a:gd name="T27" fmla="*/ 77 h 77"/>
                  <a:gd name="T28" fmla="*/ 77 w 91"/>
                  <a:gd name="T29" fmla="*/ 77 h 77"/>
                  <a:gd name="T30" fmla="*/ 81 w 91"/>
                  <a:gd name="T31" fmla="*/ 74 h 77"/>
                  <a:gd name="T32" fmla="*/ 81 w 91"/>
                  <a:gd name="T33" fmla="*/ 24 h 77"/>
                  <a:gd name="T34" fmla="*/ 63 w 91"/>
                  <a:gd name="T35" fmla="*/ 42 h 77"/>
                  <a:gd name="T36" fmla="*/ 61 w 91"/>
                  <a:gd name="T37" fmla="*/ 45 h 77"/>
                  <a:gd name="T38" fmla="*/ 73 w 91"/>
                  <a:gd name="T39" fmla="*/ 1 h 77"/>
                  <a:gd name="T40" fmla="*/ 69 w 91"/>
                  <a:gd name="T41" fmla="*/ 5 h 77"/>
                  <a:gd name="T42" fmla="*/ 73 w 91"/>
                  <a:gd name="T43" fmla="*/ 9 h 77"/>
                  <a:gd name="T44" fmla="*/ 77 w 91"/>
                  <a:gd name="T45" fmla="*/ 8 h 77"/>
                  <a:gd name="T46" fmla="*/ 44 w 91"/>
                  <a:gd name="T47" fmla="*/ 42 h 77"/>
                  <a:gd name="T48" fmla="*/ 24 w 91"/>
                  <a:gd name="T49" fmla="*/ 22 h 77"/>
                  <a:gd name="T50" fmla="*/ 1 w 91"/>
                  <a:gd name="T51" fmla="*/ 45 h 77"/>
                  <a:gd name="T52" fmla="*/ 1 w 91"/>
                  <a:gd name="T53" fmla="*/ 50 h 77"/>
                  <a:gd name="T54" fmla="*/ 6 w 91"/>
                  <a:gd name="T55" fmla="*/ 50 h 77"/>
                  <a:gd name="T56" fmla="*/ 24 w 91"/>
                  <a:gd name="T57" fmla="*/ 33 h 77"/>
                  <a:gd name="T58" fmla="*/ 44 w 91"/>
                  <a:gd name="T59" fmla="*/ 52 h 77"/>
                  <a:gd name="T60" fmla="*/ 82 w 91"/>
                  <a:gd name="T61" fmla="*/ 13 h 77"/>
                  <a:gd name="T62" fmla="*/ 82 w 91"/>
                  <a:gd name="T63" fmla="*/ 17 h 77"/>
                  <a:gd name="T64" fmla="*/ 85 w 91"/>
                  <a:gd name="T65" fmla="*/ 21 h 77"/>
                  <a:gd name="T66" fmla="*/ 86 w 91"/>
                  <a:gd name="T67" fmla="*/ 21 h 77"/>
                  <a:gd name="T68" fmla="*/ 89 w 91"/>
                  <a:gd name="T69" fmla="*/ 18 h 77"/>
                  <a:gd name="T70" fmla="*/ 91 w 91"/>
                  <a:gd name="T71" fmla="*/ 0 h 77"/>
                  <a:gd name="T72" fmla="*/ 73 w 91"/>
                  <a:gd name="T73"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77">
                    <a:moveTo>
                      <a:pt x="4" y="74"/>
                    </a:moveTo>
                    <a:cubicBezTo>
                      <a:pt x="4" y="75"/>
                      <a:pt x="5" y="77"/>
                      <a:pt x="7" y="77"/>
                    </a:cubicBezTo>
                    <a:cubicBezTo>
                      <a:pt x="24" y="77"/>
                      <a:pt x="24" y="77"/>
                      <a:pt x="24" y="77"/>
                    </a:cubicBezTo>
                    <a:cubicBezTo>
                      <a:pt x="24" y="42"/>
                      <a:pt x="24" y="42"/>
                      <a:pt x="24" y="42"/>
                    </a:cubicBezTo>
                    <a:cubicBezTo>
                      <a:pt x="4" y="62"/>
                      <a:pt x="4" y="62"/>
                      <a:pt x="4" y="62"/>
                    </a:cubicBezTo>
                    <a:lnTo>
                      <a:pt x="4" y="74"/>
                    </a:lnTo>
                    <a:close/>
                    <a:moveTo>
                      <a:pt x="32" y="50"/>
                    </a:moveTo>
                    <a:cubicBezTo>
                      <a:pt x="32" y="77"/>
                      <a:pt x="32" y="77"/>
                      <a:pt x="32" y="77"/>
                    </a:cubicBezTo>
                    <a:cubicBezTo>
                      <a:pt x="52" y="77"/>
                      <a:pt x="52" y="77"/>
                      <a:pt x="52" y="77"/>
                    </a:cubicBezTo>
                    <a:cubicBezTo>
                      <a:pt x="52" y="53"/>
                      <a:pt x="52" y="53"/>
                      <a:pt x="52" y="53"/>
                    </a:cubicBezTo>
                    <a:cubicBezTo>
                      <a:pt x="44" y="61"/>
                      <a:pt x="44" y="61"/>
                      <a:pt x="44" y="61"/>
                    </a:cubicBezTo>
                    <a:lnTo>
                      <a:pt x="32" y="50"/>
                    </a:lnTo>
                    <a:close/>
                    <a:moveTo>
                      <a:pt x="61" y="45"/>
                    </a:moveTo>
                    <a:cubicBezTo>
                      <a:pt x="61" y="77"/>
                      <a:pt x="61" y="77"/>
                      <a:pt x="61" y="77"/>
                    </a:cubicBezTo>
                    <a:cubicBezTo>
                      <a:pt x="77" y="77"/>
                      <a:pt x="77" y="77"/>
                      <a:pt x="77" y="77"/>
                    </a:cubicBezTo>
                    <a:cubicBezTo>
                      <a:pt x="79" y="77"/>
                      <a:pt x="81" y="75"/>
                      <a:pt x="81" y="74"/>
                    </a:cubicBezTo>
                    <a:cubicBezTo>
                      <a:pt x="81" y="24"/>
                      <a:pt x="81" y="24"/>
                      <a:pt x="81" y="24"/>
                    </a:cubicBezTo>
                    <a:cubicBezTo>
                      <a:pt x="63" y="42"/>
                      <a:pt x="63" y="42"/>
                      <a:pt x="63" y="42"/>
                    </a:cubicBezTo>
                    <a:lnTo>
                      <a:pt x="61" y="45"/>
                    </a:lnTo>
                    <a:close/>
                    <a:moveTo>
                      <a:pt x="73" y="1"/>
                    </a:moveTo>
                    <a:cubicBezTo>
                      <a:pt x="71" y="2"/>
                      <a:pt x="69" y="3"/>
                      <a:pt x="69" y="5"/>
                    </a:cubicBezTo>
                    <a:cubicBezTo>
                      <a:pt x="70" y="7"/>
                      <a:pt x="71" y="9"/>
                      <a:pt x="73" y="9"/>
                    </a:cubicBezTo>
                    <a:cubicBezTo>
                      <a:pt x="77" y="8"/>
                      <a:pt x="77" y="8"/>
                      <a:pt x="77" y="8"/>
                    </a:cubicBezTo>
                    <a:cubicBezTo>
                      <a:pt x="44" y="42"/>
                      <a:pt x="44" y="42"/>
                      <a:pt x="44" y="42"/>
                    </a:cubicBezTo>
                    <a:cubicBezTo>
                      <a:pt x="24" y="22"/>
                      <a:pt x="24" y="22"/>
                      <a:pt x="24" y="22"/>
                    </a:cubicBezTo>
                    <a:cubicBezTo>
                      <a:pt x="1" y="45"/>
                      <a:pt x="1" y="45"/>
                      <a:pt x="1" y="45"/>
                    </a:cubicBezTo>
                    <a:cubicBezTo>
                      <a:pt x="0" y="46"/>
                      <a:pt x="0" y="49"/>
                      <a:pt x="1" y="50"/>
                    </a:cubicBezTo>
                    <a:cubicBezTo>
                      <a:pt x="3" y="52"/>
                      <a:pt x="5" y="52"/>
                      <a:pt x="6" y="50"/>
                    </a:cubicBezTo>
                    <a:cubicBezTo>
                      <a:pt x="24" y="33"/>
                      <a:pt x="24" y="33"/>
                      <a:pt x="24" y="33"/>
                    </a:cubicBezTo>
                    <a:cubicBezTo>
                      <a:pt x="44" y="52"/>
                      <a:pt x="44" y="52"/>
                      <a:pt x="44" y="52"/>
                    </a:cubicBezTo>
                    <a:cubicBezTo>
                      <a:pt x="82" y="13"/>
                      <a:pt x="82" y="13"/>
                      <a:pt x="82" y="13"/>
                    </a:cubicBezTo>
                    <a:cubicBezTo>
                      <a:pt x="82" y="17"/>
                      <a:pt x="82" y="17"/>
                      <a:pt x="82" y="17"/>
                    </a:cubicBezTo>
                    <a:cubicBezTo>
                      <a:pt x="82" y="19"/>
                      <a:pt x="83" y="21"/>
                      <a:pt x="85" y="21"/>
                    </a:cubicBezTo>
                    <a:cubicBezTo>
                      <a:pt x="85" y="21"/>
                      <a:pt x="86" y="21"/>
                      <a:pt x="86" y="21"/>
                    </a:cubicBezTo>
                    <a:cubicBezTo>
                      <a:pt x="88" y="21"/>
                      <a:pt x="89" y="20"/>
                      <a:pt x="89" y="18"/>
                    </a:cubicBezTo>
                    <a:cubicBezTo>
                      <a:pt x="91" y="0"/>
                      <a:pt x="91" y="0"/>
                      <a:pt x="91" y="0"/>
                    </a:cubicBezTo>
                    <a:lnTo>
                      <a:pt x="73"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321"/>
              <p:cNvSpPr>
                <a:spLocks noEditPoints="1"/>
              </p:cNvSpPr>
              <p:nvPr/>
            </p:nvSpPr>
            <p:spPr bwMode="auto">
              <a:xfrm>
                <a:off x="3619501" y="2514600"/>
                <a:ext cx="530225" cy="527050"/>
              </a:xfrm>
              <a:custGeom>
                <a:avLst/>
                <a:gdLst>
                  <a:gd name="T0" fmla="*/ 84 w 167"/>
                  <a:gd name="T1" fmla="*/ 166 h 166"/>
                  <a:gd name="T2" fmla="*/ 0 w 167"/>
                  <a:gd name="T3" fmla="*/ 83 h 166"/>
                  <a:gd name="T4" fmla="*/ 84 w 167"/>
                  <a:gd name="T5" fmla="*/ 0 h 166"/>
                  <a:gd name="T6" fmla="*/ 167 w 167"/>
                  <a:gd name="T7" fmla="*/ 83 h 166"/>
                  <a:gd name="T8" fmla="*/ 84 w 167"/>
                  <a:gd name="T9" fmla="*/ 166 h 166"/>
                  <a:gd name="T10" fmla="*/ 84 w 167"/>
                  <a:gd name="T11" fmla="*/ 8 h 166"/>
                  <a:gd name="T12" fmla="*/ 8 w 167"/>
                  <a:gd name="T13" fmla="*/ 83 h 166"/>
                  <a:gd name="T14" fmla="*/ 84 w 167"/>
                  <a:gd name="T15" fmla="*/ 158 h 166"/>
                  <a:gd name="T16" fmla="*/ 159 w 167"/>
                  <a:gd name="T17" fmla="*/ 83 h 166"/>
                  <a:gd name="T18" fmla="*/ 84 w 167"/>
                  <a:gd name="T19" fmla="*/ 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6">
                    <a:moveTo>
                      <a:pt x="84" y="166"/>
                    </a:moveTo>
                    <a:cubicBezTo>
                      <a:pt x="38" y="166"/>
                      <a:pt x="0" y="129"/>
                      <a:pt x="0" y="83"/>
                    </a:cubicBezTo>
                    <a:cubicBezTo>
                      <a:pt x="0" y="37"/>
                      <a:pt x="38" y="0"/>
                      <a:pt x="84" y="0"/>
                    </a:cubicBezTo>
                    <a:cubicBezTo>
                      <a:pt x="130" y="0"/>
                      <a:pt x="167" y="37"/>
                      <a:pt x="167" y="83"/>
                    </a:cubicBezTo>
                    <a:cubicBezTo>
                      <a:pt x="167" y="129"/>
                      <a:pt x="130" y="166"/>
                      <a:pt x="84" y="166"/>
                    </a:cubicBezTo>
                    <a:close/>
                    <a:moveTo>
                      <a:pt x="84" y="8"/>
                    </a:moveTo>
                    <a:cubicBezTo>
                      <a:pt x="42" y="8"/>
                      <a:pt x="8" y="41"/>
                      <a:pt x="8" y="83"/>
                    </a:cubicBezTo>
                    <a:cubicBezTo>
                      <a:pt x="8" y="125"/>
                      <a:pt x="42" y="158"/>
                      <a:pt x="84" y="158"/>
                    </a:cubicBezTo>
                    <a:cubicBezTo>
                      <a:pt x="125" y="158"/>
                      <a:pt x="159" y="125"/>
                      <a:pt x="159" y="83"/>
                    </a:cubicBezTo>
                    <a:cubicBezTo>
                      <a:pt x="159" y="41"/>
                      <a:pt x="125" y="8"/>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8" name="Group 67"/>
          <p:cNvGrpSpPr/>
          <p:nvPr/>
        </p:nvGrpSpPr>
        <p:grpSpPr>
          <a:xfrm>
            <a:off x="4994276" y="2514600"/>
            <a:ext cx="530225" cy="527050"/>
            <a:chOff x="4994276" y="2514600"/>
            <a:chExt cx="530225" cy="527050"/>
          </a:xfrm>
        </p:grpSpPr>
        <p:sp>
          <p:nvSpPr>
            <p:cNvPr id="69" name="Oval 322"/>
            <p:cNvSpPr>
              <a:spLocks noChangeArrowheads="1"/>
            </p:cNvSpPr>
            <p:nvPr/>
          </p:nvSpPr>
          <p:spPr bwMode="auto">
            <a:xfrm>
              <a:off x="5006976" y="2527300"/>
              <a:ext cx="504825" cy="5016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0" name="Group 69"/>
            <p:cNvGrpSpPr/>
            <p:nvPr/>
          </p:nvGrpSpPr>
          <p:grpSpPr>
            <a:xfrm>
              <a:off x="4994276" y="2514600"/>
              <a:ext cx="530225" cy="527050"/>
              <a:chOff x="4994276" y="2514600"/>
              <a:chExt cx="530225" cy="527050"/>
            </a:xfrm>
          </p:grpSpPr>
          <p:sp>
            <p:nvSpPr>
              <p:cNvPr id="71" name="Freeform 309"/>
              <p:cNvSpPr>
                <a:spLocks noEditPoints="1"/>
              </p:cNvSpPr>
              <p:nvPr/>
            </p:nvSpPr>
            <p:spPr bwMode="auto">
              <a:xfrm>
                <a:off x="5121276" y="2619375"/>
                <a:ext cx="273050" cy="282575"/>
              </a:xfrm>
              <a:custGeom>
                <a:avLst/>
                <a:gdLst>
                  <a:gd name="T0" fmla="*/ 61 w 86"/>
                  <a:gd name="T1" fmla="*/ 74 h 89"/>
                  <a:gd name="T2" fmla="*/ 63 w 86"/>
                  <a:gd name="T3" fmla="*/ 76 h 89"/>
                  <a:gd name="T4" fmla="*/ 86 w 86"/>
                  <a:gd name="T5" fmla="*/ 89 h 89"/>
                  <a:gd name="T6" fmla="*/ 86 w 86"/>
                  <a:gd name="T7" fmla="*/ 62 h 89"/>
                  <a:gd name="T8" fmla="*/ 85 w 86"/>
                  <a:gd name="T9" fmla="*/ 59 h 89"/>
                  <a:gd name="T10" fmla="*/ 83 w 86"/>
                  <a:gd name="T11" fmla="*/ 55 h 89"/>
                  <a:gd name="T12" fmla="*/ 58 w 86"/>
                  <a:gd name="T13" fmla="*/ 70 h 89"/>
                  <a:gd name="T14" fmla="*/ 61 w 86"/>
                  <a:gd name="T15" fmla="*/ 74 h 89"/>
                  <a:gd name="T16" fmla="*/ 75 w 86"/>
                  <a:gd name="T17" fmla="*/ 56 h 89"/>
                  <a:gd name="T18" fmla="*/ 81 w 86"/>
                  <a:gd name="T19" fmla="*/ 52 h 89"/>
                  <a:gd name="T20" fmla="*/ 55 w 86"/>
                  <a:gd name="T21" fmla="*/ 10 h 89"/>
                  <a:gd name="T22" fmla="*/ 49 w 86"/>
                  <a:gd name="T23" fmla="*/ 14 h 89"/>
                  <a:gd name="T24" fmla="*/ 75 w 86"/>
                  <a:gd name="T25" fmla="*/ 56 h 89"/>
                  <a:gd name="T26" fmla="*/ 72 w 86"/>
                  <a:gd name="T27" fmla="*/ 57 h 89"/>
                  <a:gd name="T28" fmla="*/ 47 w 86"/>
                  <a:gd name="T29" fmla="*/ 15 h 89"/>
                  <a:gd name="T30" fmla="*/ 39 w 86"/>
                  <a:gd name="T31" fmla="*/ 20 h 89"/>
                  <a:gd name="T32" fmla="*/ 65 w 86"/>
                  <a:gd name="T33" fmla="*/ 62 h 89"/>
                  <a:gd name="T34" fmla="*/ 72 w 86"/>
                  <a:gd name="T35" fmla="*/ 57 h 89"/>
                  <a:gd name="T36" fmla="*/ 31 w 86"/>
                  <a:gd name="T37" fmla="*/ 25 h 89"/>
                  <a:gd name="T38" fmla="*/ 56 w 86"/>
                  <a:gd name="T39" fmla="*/ 67 h 89"/>
                  <a:gd name="T40" fmla="*/ 62 w 86"/>
                  <a:gd name="T41" fmla="*/ 63 h 89"/>
                  <a:gd name="T42" fmla="*/ 37 w 86"/>
                  <a:gd name="T43" fmla="*/ 21 h 89"/>
                  <a:gd name="T44" fmla="*/ 31 w 86"/>
                  <a:gd name="T45" fmla="*/ 25 h 89"/>
                  <a:gd name="T46" fmla="*/ 29 w 86"/>
                  <a:gd name="T47" fmla="*/ 22 h 89"/>
                  <a:gd name="T48" fmla="*/ 53 w 86"/>
                  <a:gd name="T49" fmla="*/ 7 h 89"/>
                  <a:gd name="T50" fmla="*/ 51 w 86"/>
                  <a:gd name="T51" fmla="*/ 4 h 89"/>
                  <a:gd name="T52" fmla="*/ 44 w 86"/>
                  <a:gd name="T53" fmla="*/ 2 h 89"/>
                  <a:gd name="T54" fmla="*/ 29 w 86"/>
                  <a:gd name="T55" fmla="*/ 11 h 89"/>
                  <a:gd name="T56" fmla="*/ 27 w 86"/>
                  <a:gd name="T57" fmla="*/ 19 h 89"/>
                  <a:gd name="T58" fmla="*/ 29 w 86"/>
                  <a:gd name="T59" fmla="*/ 22 h 89"/>
                  <a:gd name="T60" fmla="*/ 0 w 86"/>
                  <a:gd name="T61" fmla="*/ 89 h 89"/>
                  <a:gd name="T62" fmla="*/ 66 w 86"/>
                  <a:gd name="T63" fmla="*/ 89 h 89"/>
                  <a:gd name="T64" fmla="*/ 66 w 86"/>
                  <a:gd name="T65" fmla="*/ 84 h 89"/>
                  <a:gd name="T66" fmla="*/ 0 w 86"/>
                  <a:gd name="T67" fmla="*/ 84 h 89"/>
                  <a:gd name="T68" fmla="*/ 0 w 86"/>
                  <a:gd name="T6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89">
                    <a:moveTo>
                      <a:pt x="61" y="74"/>
                    </a:moveTo>
                    <a:cubicBezTo>
                      <a:pt x="61" y="75"/>
                      <a:pt x="62" y="76"/>
                      <a:pt x="63" y="76"/>
                    </a:cubicBezTo>
                    <a:cubicBezTo>
                      <a:pt x="86" y="89"/>
                      <a:pt x="86" y="89"/>
                      <a:pt x="86" y="89"/>
                    </a:cubicBezTo>
                    <a:cubicBezTo>
                      <a:pt x="86" y="62"/>
                      <a:pt x="86" y="62"/>
                      <a:pt x="86" y="62"/>
                    </a:cubicBezTo>
                    <a:cubicBezTo>
                      <a:pt x="86" y="61"/>
                      <a:pt x="86" y="60"/>
                      <a:pt x="85" y="59"/>
                    </a:cubicBezTo>
                    <a:cubicBezTo>
                      <a:pt x="83" y="55"/>
                      <a:pt x="83" y="55"/>
                      <a:pt x="83" y="55"/>
                    </a:cubicBezTo>
                    <a:cubicBezTo>
                      <a:pt x="58" y="70"/>
                      <a:pt x="58" y="70"/>
                      <a:pt x="58" y="70"/>
                    </a:cubicBezTo>
                    <a:lnTo>
                      <a:pt x="61" y="74"/>
                    </a:lnTo>
                    <a:close/>
                    <a:moveTo>
                      <a:pt x="75" y="56"/>
                    </a:moveTo>
                    <a:cubicBezTo>
                      <a:pt x="81" y="52"/>
                      <a:pt x="81" y="52"/>
                      <a:pt x="81" y="52"/>
                    </a:cubicBezTo>
                    <a:cubicBezTo>
                      <a:pt x="55" y="10"/>
                      <a:pt x="55" y="10"/>
                      <a:pt x="55" y="10"/>
                    </a:cubicBezTo>
                    <a:cubicBezTo>
                      <a:pt x="49" y="14"/>
                      <a:pt x="49" y="14"/>
                      <a:pt x="49" y="14"/>
                    </a:cubicBezTo>
                    <a:lnTo>
                      <a:pt x="75" y="56"/>
                    </a:lnTo>
                    <a:close/>
                    <a:moveTo>
                      <a:pt x="72" y="57"/>
                    </a:moveTo>
                    <a:cubicBezTo>
                      <a:pt x="47" y="15"/>
                      <a:pt x="47" y="15"/>
                      <a:pt x="47" y="15"/>
                    </a:cubicBezTo>
                    <a:cubicBezTo>
                      <a:pt x="39" y="20"/>
                      <a:pt x="39" y="20"/>
                      <a:pt x="39" y="20"/>
                    </a:cubicBezTo>
                    <a:cubicBezTo>
                      <a:pt x="65" y="62"/>
                      <a:pt x="65" y="62"/>
                      <a:pt x="65" y="62"/>
                    </a:cubicBezTo>
                    <a:lnTo>
                      <a:pt x="72" y="57"/>
                    </a:lnTo>
                    <a:close/>
                    <a:moveTo>
                      <a:pt x="31" y="25"/>
                    </a:moveTo>
                    <a:cubicBezTo>
                      <a:pt x="56" y="67"/>
                      <a:pt x="56" y="67"/>
                      <a:pt x="56" y="67"/>
                    </a:cubicBezTo>
                    <a:cubicBezTo>
                      <a:pt x="62" y="63"/>
                      <a:pt x="62" y="63"/>
                      <a:pt x="62" y="63"/>
                    </a:cubicBezTo>
                    <a:cubicBezTo>
                      <a:pt x="37" y="21"/>
                      <a:pt x="37" y="21"/>
                      <a:pt x="37" y="21"/>
                    </a:cubicBezTo>
                    <a:lnTo>
                      <a:pt x="31" y="25"/>
                    </a:lnTo>
                    <a:close/>
                    <a:moveTo>
                      <a:pt x="29" y="22"/>
                    </a:moveTo>
                    <a:cubicBezTo>
                      <a:pt x="53" y="7"/>
                      <a:pt x="53" y="7"/>
                      <a:pt x="53" y="7"/>
                    </a:cubicBezTo>
                    <a:cubicBezTo>
                      <a:pt x="51" y="4"/>
                      <a:pt x="51" y="4"/>
                      <a:pt x="51" y="4"/>
                    </a:cubicBezTo>
                    <a:cubicBezTo>
                      <a:pt x="50" y="1"/>
                      <a:pt x="46" y="0"/>
                      <a:pt x="44" y="2"/>
                    </a:cubicBezTo>
                    <a:cubicBezTo>
                      <a:pt x="29" y="11"/>
                      <a:pt x="29" y="11"/>
                      <a:pt x="29" y="11"/>
                    </a:cubicBezTo>
                    <a:cubicBezTo>
                      <a:pt x="26" y="12"/>
                      <a:pt x="25" y="16"/>
                      <a:pt x="27" y="19"/>
                    </a:cubicBezTo>
                    <a:lnTo>
                      <a:pt x="29" y="22"/>
                    </a:lnTo>
                    <a:close/>
                    <a:moveTo>
                      <a:pt x="0" y="89"/>
                    </a:moveTo>
                    <a:cubicBezTo>
                      <a:pt x="66" y="89"/>
                      <a:pt x="66" y="89"/>
                      <a:pt x="66" y="89"/>
                    </a:cubicBezTo>
                    <a:cubicBezTo>
                      <a:pt x="66" y="84"/>
                      <a:pt x="66" y="84"/>
                      <a:pt x="66" y="84"/>
                    </a:cubicBezTo>
                    <a:cubicBezTo>
                      <a:pt x="0" y="84"/>
                      <a:pt x="0" y="84"/>
                      <a:pt x="0" y="84"/>
                    </a:cubicBezTo>
                    <a:lnTo>
                      <a:pt x="0" y="8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323"/>
              <p:cNvSpPr>
                <a:spLocks noEditPoints="1"/>
              </p:cNvSpPr>
              <p:nvPr/>
            </p:nvSpPr>
            <p:spPr bwMode="auto">
              <a:xfrm>
                <a:off x="4994276" y="2514600"/>
                <a:ext cx="530225" cy="527050"/>
              </a:xfrm>
              <a:custGeom>
                <a:avLst/>
                <a:gdLst>
                  <a:gd name="T0" fmla="*/ 83 w 167"/>
                  <a:gd name="T1" fmla="*/ 166 h 166"/>
                  <a:gd name="T2" fmla="*/ 0 w 167"/>
                  <a:gd name="T3" fmla="*/ 83 h 166"/>
                  <a:gd name="T4" fmla="*/ 83 w 167"/>
                  <a:gd name="T5" fmla="*/ 0 h 166"/>
                  <a:gd name="T6" fmla="*/ 167 w 167"/>
                  <a:gd name="T7" fmla="*/ 83 h 166"/>
                  <a:gd name="T8" fmla="*/ 83 w 167"/>
                  <a:gd name="T9" fmla="*/ 166 h 166"/>
                  <a:gd name="T10" fmla="*/ 83 w 167"/>
                  <a:gd name="T11" fmla="*/ 8 h 166"/>
                  <a:gd name="T12" fmla="*/ 8 w 167"/>
                  <a:gd name="T13" fmla="*/ 83 h 166"/>
                  <a:gd name="T14" fmla="*/ 83 w 167"/>
                  <a:gd name="T15" fmla="*/ 158 h 166"/>
                  <a:gd name="T16" fmla="*/ 159 w 167"/>
                  <a:gd name="T17" fmla="*/ 83 h 166"/>
                  <a:gd name="T18" fmla="*/ 83 w 167"/>
                  <a:gd name="T19" fmla="*/ 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6">
                    <a:moveTo>
                      <a:pt x="83" y="166"/>
                    </a:moveTo>
                    <a:cubicBezTo>
                      <a:pt x="37" y="166"/>
                      <a:pt x="0" y="129"/>
                      <a:pt x="0" y="83"/>
                    </a:cubicBezTo>
                    <a:cubicBezTo>
                      <a:pt x="0" y="37"/>
                      <a:pt x="37" y="0"/>
                      <a:pt x="83" y="0"/>
                    </a:cubicBezTo>
                    <a:cubicBezTo>
                      <a:pt x="129" y="0"/>
                      <a:pt x="167" y="37"/>
                      <a:pt x="167" y="83"/>
                    </a:cubicBezTo>
                    <a:cubicBezTo>
                      <a:pt x="167" y="129"/>
                      <a:pt x="129" y="166"/>
                      <a:pt x="83" y="166"/>
                    </a:cubicBezTo>
                    <a:close/>
                    <a:moveTo>
                      <a:pt x="83" y="8"/>
                    </a:moveTo>
                    <a:cubicBezTo>
                      <a:pt x="42" y="8"/>
                      <a:pt x="8" y="41"/>
                      <a:pt x="8" y="83"/>
                    </a:cubicBezTo>
                    <a:cubicBezTo>
                      <a:pt x="8" y="125"/>
                      <a:pt x="42" y="158"/>
                      <a:pt x="83" y="158"/>
                    </a:cubicBezTo>
                    <a:cubicBezTo>
                      <a:pt x="125" y="158"/>
                      <a:pt x="159" y="125"/>
                      <a:pt x="159" y="83"/>
                    </a:cubicBezTo>
                    <a:cubicBezTo>
                      <a:pt x="159" y="41"/>
                      <a:pt x="125" y="8"/>
                      <a:pt x="83" y="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3" name="Group 72"/>
          <p:cNvGrpSpPr/>
          <p:nvPr/>
        </p:nvGrpSpPr>
        <p:grpSpPr>
          <a:xfrm>
            <a:off x="5419726" y="3819525"/>
            <a:ext cx="530225" cy="530225"/>
            <a:chOff x="5419726" y="3819525"/>
            <a:chExt cx="530225" cy="530225"/>
          </a:xfrm>
        </p:grpSpPr>
        <p:sp>
          <p:nvSpPr>
            <p:cNvPr id="74" name="Oval 324"/>
            <p:cNvSpPr>
              <a:spLocks noChangeArrowheads="1"/>
            </p:cNvSpPr>
            <p:nvPr/>
          </p:nvSpPr>
          <p:spPr bwMode="auto">
            <a:xfrm>
              <a:off x="5432426" y="3832225"/>
              <a:ext cx="504825" cy="5048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5" name="Group 74"/>
            <p:cNvGrpSpPr/>
            <p:nvPr/>
          </p:nvGrpSpPr>
          <p:grpSpPr>
            <a:xfrm>
              <a:off x="5419726" y="3819525"/>
              <a:ext cx="530225" cy="530225"/>
              <a:chOff x="5419726" y="3819525"/>
              <a:chExt cx="530225" cy="530225"/>
            </a:xfrm>
            <a:solidFill>
              <a:schemeClr val="accent5"/>
            </a:solidFill>
          </p:grpSpPr>
          <p:sp>
            <p:nvSpPr>
              <p:cNvPr id="76" name="Freeform 311"/>
              <p:cNvSpPr>
                <a:spLocks noEditPoints="1"/>
              </p:cNvSpPr>
              <p:nvPr/>
            </p:nvSpPr>
            <p:spPr bwMode="auto">
              <a:xfrm>
                <a:off x="5575301" y="3949700"/>
                <a:ext cx="215900" cy="269875"/>
              </a:xfrm>
              <a:custGeom>
                <a:avLst/>
                <a:gdLst>
                  <a:gd name="T0" fmla="*/ 98 w 136"/>
                  <a:gd name="T1" fmla="*/ 28 h 170"/>
                  <a:gd name="T2" fmla="*/ 24 w 136"/>
                  <a:gd name="T3" fmla="*/ 28 h 170"/>
                  <a:gd name="T4" fmla="*/ 24 w 136"/>
                  <a:gd name="T5" fmla="*/ 38 h 170"/>
                  <a:gd name="T6" fmla="*/ 98 w 136"/>
                  <a:gd name="T7" fmla="*/ 38 h 170"/>
                  <a:gd name="T8" fmla="*/ 98 w 136"/>
                  <a:gd name="T9" fmla="*/ 28 h 170"/>
                  <a:gd name="T10" fmla="*/ 98 w 136"/>
                  <a:gd name="T11" fmla="*/ 48 h 170"/>
                  <a:gd name="T12" fmla="*/ 24 w 136"/>
                  <a:gd name="T13" fmla="*/ 48 h 170"/>
                  <a:gd name="T14" fmla="*/ 24 w 136"/>
                  <a:gd name="T15" fmla="*/ 58 h 170"/>
                  <a:gd name="T16" fmla="*/ 98 w 136"/>
                  <a:gd name="T17" fmla="*/ 58 h 170"/>
                  <a:gd name="T18" fmla="*/ 98 w 136"/>
                  <a:gd name="T19" fmla="*/ 48 h 170"/>
                  <a:gd name="T20" fmla="*/ 120 w 136"/>
                  <a:gd name="T21" fmla="*/ 14 h 170"/>
                  <a:gd name="T22" fmla="*/ 120 w 136"/>
                  <a:gd name="T23" fmla="*/ 0 h 170"/>
                  <a:gd name="T24" fmla="*/ 0 w 136"/>
                  <a:gd name="T25" fmla="*/ 0 h 170"/>
                  <a:gd name="T26" fmla="*/ 0 w 136"/>
                  <a:gd name="T27" fmla="*/ 154 h 170"/>
                  <a:gd name="T28" fmla="*/ 16 w 136"/>
                  <a:gd name="T29" fmla="*/ 154 h 170"/>
                  <a:gd name="T30" fmla="*/ 16 w 136"/>
                  <a:gd name="T31" fmla="*/ 170 h 170"/>
                  <a:gd name="T32" fmla="*/ 136 w 136"/>
                  <a:gd name="T33" fmla="*/ 170 h 170"/>
                  <a:gd name="T34" fmla="*/ 136 w 136"/>
                  <a:gd name="T35" fmla="*/ 14 h 170"/>
                  <a:gd name="T36" fmla="*/ 120 w 136"/>
                  <a:gd name="T37" fmla="*/ 14 h 170"/>
                  <a:gd name="T38" fmla="*/ 10 w 136"/>
                  <a:gd name="T39" fmla="*/ 146 h 170"/>
                  <a:gd name="T40" fmla="*/ 10 w 136"/>
                  <a:gd name="T41" fmla="*/ 8 h 170"/>
                  <a:gd name="T42" fmla="*/ 112 w 136"/>
                  <a:gd name="T43" fmla="*/ 8 h 170"/>
                  <a:gd name="T44" fmla="*/ 112 w 136"/>
                  <a:gd name="T45" fmla="*/ 110 h 170"/>
                  <a:gd name="T46" fmla="*/ 78 w 136"/>
                  <a:gd name="T47" fmla="*/ 110 h 170"/>
                  <a:gd name="T48" fmla="*/ 78 w 136"/>
                  <a:gd name="T49" fmla="*/ 146 h 170"/>
                  <a:gd name="T50" fmla="*/ 10 w 136"/>
                  <a:gd name="T51" fmla="*/ 146 h 170"/>
                  <a:gd name="T52" fmla="*/ 128 w 136"/>
                  <a:gd name="T53" fmla="*/ 162 h 170"/>
                  <a:gd name="T54" fmla="*/ 24 w 136"/>
                  <a:gd name="T55" fmla="*/ 162 h 170"/>
                  <a:gd name="T56" fmla="*/ 24 w 136"/>
                  <a:gd name="T57" fmla="*/ 154 h 170"/>
                  <a:gd name="T58" fmla="*/ 82 w 136"/>
                  <a:gd name="T59" fmla="*/ 154 h 170"/>
                  <a:gd name="T60" fmla="*/ 120 w 136"/>
                  <a:gd name="T61" fmla="*/ 114 h 170"/>
                  <a:gd name="T62" fmla="*/ 120 w 136"/>
                  <a:gd name="T63" fmla="*/ 22 h 170"/>
                  <a:gd name="T64" fmla="*/ 128 w 136"/>
                  <a:gd name="T65" fmla="*/ 22 h 170"/>
                  <a:gd name="T66" fmla="*/ 128 w 136"/>
                  <a:gd name="T67" fmla="*/ 162 h 170"/>
                  <a:gd name="T68" fmla="*/ 24 w 136"/>
                  <a:gd name="T69" fmla="*/ 100 h 170"/>
                  <a:gd name="T70" fmla="*/ 60 w 136"/>
                  <a:gd name="T71" fmla="*/ 100 h 170"/>
                  <a:gd name="T72" fmla="*/ 60 w 136"/>
                  <a:gd name="T73" fmla="*/ 90 h 170"/>
                  <a:gd name="T74" fmla="*/ 24 w 136"/>
                  <a:gd name="T75" fmla="*/ 90 h 170"/>
                  <a:gd name="T76" fmla="*/ 24 w 136"/>
                  <a:gd name="T77" fmla="*/ 100 h 170"/>
                  <a:gd name="T78" fmla="*/ 98 w 136"/>
                  <a:gd name="T79" fmla="*/ 68 h 170"/>
                  <a:gd name="T80" fmla="*/ 24 w 136"/>
                  <a:gd name="T81" fmla="*/ 68 h 170"/>
                  <a:gd name="T82" fmla="*/ 24 w 136"/>
                  <a:gd name="T83" fmla="*/ 80 h 170"/>
                  <a:gd name="T84" fmla="*/ 98 w 136"/>
                  <a:gd name="T85" fmla="*/ 80 h 170"/>
                  <a:gd name="T86" fmla="*/ 98 w 136"/>
                  <a:gd name="T87" fmla="*/ 6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70">
                    <a:moveTo>
                      <a:pt x="98" y="28"/>
                    </a:moveTo>
                    <a:lnTo>
                      <a:pt x="24" y="28"/>
                    </a:lnTo>
                    <a:lnTo>
                      <a:pt x="24" y="38"/>
                    </a:lnTo>
                    <a:lnTo>
                      <a:pt x="98" y="38"/>
                    </a:lnTo>
                    <a:lnTo>
                      <a:pt x="98" y="28"/>
                    </a:lnTo>
                    <a:close/>
                    <a:moveTo>
                      <a:pt x="98" y="48"/>
                    </a:moveTo>
                    <a:lnTo>
                      <a:pt x="24" y="48"/>
                    </a:lnTo>
                    <a:lnTo>
                      <a:pt x="24" y="58"/>
                    </a:lnTo>
                    <a:lnTo>
                      <a:pt x="98" y="58"/>
                    </a:lnTo>
                    <a:lnTo>
                      <a:pt x="98" y="48"/>
                    </a:lnTo>
                    <a:close/>
                    <a:moveTo>
                      <a:pt x="120" y="14"/>
                    </a:moveTo>
                    <a:lnTo>
                      <a:pt x="120" y="0"/>
                    </a:lnTo>
                    <a:lnTo>
                      <a:pt x="0" y="0"/>
                    </a:lnTo>
                    <a:lnTo>
                      <a:pt x="0" y="154"/>
                    </a:lnTo>
                    <a:lnTo>
                      <a:pt x="16" y="154"/>
                    </a:lnTo>
                    <a:lnTo>
                      <a:pt x="16" y="170"/>
                    </a:lnTo>
                    <a:lnTo>
                      <a:pt x="136" y="170"/>
                    </a:lnTo>
                    <a:lnTo>
                      <a:pt x="136" y="14"/>
                    </a:lnTo>
                    <a:lnTo>
                      <a:pt x="120" y="14"/>
                    </a:lnTo>
                    <a:close/>
                    <a:moveTo>
                      <a:pt x="10" y="146"/>
                    </a:moveTo>
                    <a:lnTo>
                      <a:pt x="10" y="8"/>
                    </a:lnTo>
                    <a:lnTo>
                      <a:pt x="112" y="8"/>
                    </a:lnTo>
                    <a:lnTo>
                      <a:pt x="112" y="110"/>
                    </a:lnTo>
                    <a:lnTo>
                      <a:pt x="78" y="110"/>
                    </a:lnTo>
                    <a:lnTo>
                      <a:pt x="78" y="146"/>
                    </a:lnTo>
                    <a:lnTo>
                      <a:pt x="10" y="146"/>
                    </a:lnTo>
                    <a:close/>
                    <a:moveTo>
                      <a:pt x="128" y="162"/>
                    </a:moveTo>
                    <a:lnTo>
                      <a:pt x="24" y="162"/>
                    </a:lnTo>
                    <a:lnTo>
                      <a:pt x="24" y="154"/>
                    </a:lnTo>
                    <a:lnTo>
                      <a:pt x="82" y="154"/>
                    </a:lnTo>
                    <a:lnTo>
                      <a:pt x="120" y="114"/>
                    </a:lnTo>
                    <a:lnTo>
                      <a:pt x="120" y="22"/>
                    </a:lnTo>
                    <a:lnTo>
                      <a:pt x="128" y="22"/>
                    </a:lnTo>
                    <a:lnTo>
                      <a:pt x="128" y="162"/>
                    </a:lnTo>
                    <a:close/>
                    <a:moveTo>
                      <a:pt x="24" y="100"/>
                    </a:moveTo>
                    <a:lnTo>
                      <a:pt x="60" y="100"/>
                    </a:lnTo>
                    <a:lnTo>
                      <a:pt x="60" y="90"/>
                    </a:lnTo>
                    <a:lnTo>
                      <a:pt x="24" y="90"/>
                    </a:lnTo>
                    <a:lnTo>
                      <a:pt x="24" y="100"/>
                    </a:lnTo>
                    <a:close/>
                    <a:moveTo>
                      <a:pt x="98" y="68"/>
                    </a:moveTo>
                    <a:lnTo>
                      <a:pt x="24" y="68"/>
                    </a:lnTo>
                    <a:lnTo>
                      <a:pt x="24" y="80"/>
                    </a:lnTo>
                    <a:lnTo>
                      <a:pt x="98" y="80"/>
                    </a:lnTo>
                    <a:lnTo>
                      <a:pt x="98" y="6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325"/>
              <p:cNvSpPr>
                <a:spLocks noEditPoints="1"/>
              </p:cNvSpPr>
              <p:nvPr/>
            </p:nvSpPr>
            <p:spPr bwMode="auto">
              <a:xfrm>
                <a:off x="5419726" y="3819525"/>
                <a:ext cx="530225" cy="530225"/>
              </a:xfrm>
              <a:custGeom>
                <a:avLst/>
                <a:gdLst>
                  <a:gd name="T0" fmla="*/ 83 w 167"/>
                  <a:gd name="T1" fmla="*/ 167 h 167"/>
                  <a:gd name="T2" fmla="*/ 0 w 167"/>
                  <a:gd name="T3" fmla="*/ 84 h 167"/>
                  <a:gd name="T4" fmla="*/ 83 w 167"/>
                  <a:gd name="T5" fmla="*/ 0 h 167"/>
                  <a:gd name="T6" fmla="*/ 167 w 167"/>
                  <a:gd name="T7" fmla="*/ 84 h 167"/>
                  <a:gd name="T8" fmla="*/ 83 w 167"/>
                  <a:gd name="T9" fmla="*/ 167 h 167"/>
                  <a:gd name="T10" fmla="*/ 83 w 167"/>
                  <a:gd name="T11" fmla="*/ 8 h 167"/>
                  <a:gd name="T12" fmla="*/ 8 w 167"/>
                  <a:gd name="T13" fmla="*/ 84 h 167"/>
                  <a:gd name="T14" fmla="*/ 83 w 167"/>
                  <a:gd name="T15" fmla="*/ 159 h 167"/>
                  <a:gd name="T16" fmla="*/ 159 w 167"/>
                  <a:gd name="T17" fmla="*/ 84 h 167"/>
                  <a:gd name="T18" fmla="*/ 83 w 167"/>
                  <a:gd name="T19" fmla="*/ 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3" y="167"/>
                    </a:moveTo>
                    <a:cubicBezTo>
                      <a:pt x="37" y="167"/>
                      <a:pt x="0" y="130"/>
                      <a:pt x="0" y="84"/>
                    </a:cubicBezTo>
                    <a:cubicBezTo>
                      <a:pt x="0" y="38"/>
                      <a:pt x="37" y="0"/>
                      <a:pt x="83" y="0"/>
                    </a:cubicBezTo>
                    <a:cubicBezTo>
                      <a:pt x="129" y="0"/>
                      <a:pt x="167" y="38"/>
                      <a:pt x="167" y="84"/>
                    </a:cubicBezTo>
                    <a:cubicBezTo>
                      <a:pt x="167" y="130"/>
                      <a:pt x="129" y="167"/>
                      <a:pt x="83" y="167"/>
                    </a:cubicBezTo>
                    <a:close/>
                    <a:moveTo>
                      <a:pt x="83" y="8"/>
                    </a:moveTo>
                    <a:cubicBezTo>
                      <a:pt x="42" y="8"/>
                      <a:pt x="8" y="42"/>
                      <a:pt x="8" y="84"/>
                    </a:cubicBezTo>
                    <a:cubicBezTo>
                      <a:pt x="8" y="125"/>
                      <a:pt x="42" y="159"/>
                      <a:pt x="83" y="159"/>
                    </a:cubicBezTo>
                    <a:cubicBezTo>
                      <a:pt x="125" y="159"/>
                      <a:pt x="159" y="125"/>
                      <a:pt x="159" y="84"/>
                    </a:cubicBezTo>
                    <a:cubicBezTo>
                      <a:pt x="159" y="42"/>
                      <a:pt x="125" y="8"/>
                      <a:pt x="8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107920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Timeline 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25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8" name="TextBox 7"/>
          <p:cNvSpPr txBox="1">
            <a:spLocks/>
          </p:cNvSpPr>
          <p:nvPr/>
        </p:nvSpPr>
        <p:spPr>
          <a:xfrm>
            <a:off x="2864067" y="1930241"/>
            <a:ext cx="906966" cy="492443"/>
          </a:xfrm>
          <a:prstGeom prst="rect">
            <a:avLst/>
          </a:prstGeom>
          <a:noFill/>
        </p:spPr>
        <p:txBody>
          <a:bodyPr wrap="square" lIns="0" tIns="0" rIns="0" bIns="0" rtlCol="0">
            <a:spAutoFit/>
          </a:bodyPr>
          <a:lstStyle/>
          <a:p>
            <a:r>
              <a:rPr lang="en-US" sz="1600" b="1" smtClean="0">
                <a:solidFill>
                  <a:schemeClr val="bg1"/>
                </a:solidFill>
              </a:rPr>
              <a:t>Dummy Title 1</a:t>
            </a:r>
            <a:endParaRPr lang="en-US" sz="1600" b="1">
              <a:solidFill>
                <a:schemeClr val="bg1"/>
              </a:solidFill>
            </a:endParaRPr>
          </a:p>
        </p:txBody>
      </p:sp>
      <p:sp>
        <p:nvSpPr>
          <p:cNvPr id="9" name="TextBox 8"/>
          <p:cNvSpPr txBox="1"/>
          <p:nvPr/>
        </p:nvSpPr>
        <p:spPr>
          <a:xfrm>
            <a:off x="3979376" y="1907158"/>
            <a:ext cx="3884464" cy="538609"/>
          </a:xfrm>
          <a:prstGeom prst="rect">
            <a:avLst/>
          </a:prstGeom>
          <a:noFill/>
        </p:spPr>
        <p:txBody>
          <a:bodyPr wrap="square" lIns="0" tIns="0" rIns="0" bIns="0" rtlCol="0">
            <a:spAutoFit/>
          </a:bodyPr>
          <a:lstStyle/>
          <a:p>
            <a:pPr>
              <a:lnSpc>
                <a:spcPts val="1400"/>
              </a:lnSpc>
            </a:pPr>
            <a:r>
              <a:rPr lang="en-US" sz="100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10" name="Straight Connector 9"/>
          <p:cNvCxnSpPr/>
          <p:nvPr/>
        </p:nvCxnSpPr>
        <p:spPr>
          <a:xfrm>
            <a:off x="3788394" y="1921820"/>
            <a:ext cx="0" cy="509286"/>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p:cNvSpPr>
          <p:nvPr/>
        </p:nvSpPr>
        <p:spPr>
          <a:xfrm>
            <a:off x="3279064" y="2687479"/>
            <a:ext cx="906966" cy="492443"/>
          </a:xfrm>
          <a:prstGeom prst="rect">
            <a:avLst/>
          </a:prstGeom>
          <a:noFill/>
        </p:spPr>
        <p:txBody>
          <a:bodyPr wrap="square" lIns="0" tIns="0" rIns="0" bIns="0" rtlCol="0">
            <a:spAutoFit/>
          </a:bodyPr>
          <a:lstStyle/>
          <a:p>
            <a:r>
              <a:rPr lang="en-US" sz="1600" b="1" smtClean="0">
                <a:solidFill>
                  <a:schemeClr val="bg1"/>
                </a:solidFill>
              </a:rPr>
              <a:t>Dummy Title 2</a:t>
            </a:r>
            <a:endParaRPr lang="en-US" sz="1600" b="1">
              <a:solidFill>
                <a:schemeClr val="bg1"/>
              </a:solidFill>
            </a:endParaRPr>
          </a:p>
        </p:txBody>
      </p:sp>
      <p:sp>
        <p:nvSpPr>
          <p:cNvPr id="21" name="TextBox 20"/>
          <p:cNvSpPr txBox="1"/>
          <p:nvPr/>
        </p:nvSpPr>
        <p:spPr>
          <a:xfrm>
            <a:off x="4394373" y="2664396"/>
            <a:ext cx="3884464" cy="538609"/>
          </a:xfrm>
          <a:prstGeom prst="rect">
            <a:avLst/>
          </a:prstGeom>
          <a:noFill/>
        </p:spPr>
        <p:txBody>
          <a:bodyPr wrap="square" lIns="0" tIns="0" rIns="0" bIns="0" rtlCol="0">
            <a:spAutoFit/>
          </a:bodyPr>
          <a:lstStyle/>
          <a:p>
            <a:pPr>
              <a:lnSpc>
                <a:spcPts val="1400"/>
              </a:lnSpc>
            </a:pPr>
            <a:r>
              <a:rPr lang="en-US" sz="100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22" name="Straight Connector 21"/>
          <p:cNvCxnSpPr/>
          <p:nvPr/>
        </p:nvCxnSpPr>
        <p:spPr>
          <a:xfrm>
            <a:off x="4203391" y="2679058"/>
            <a:ext cx="0" cy="509286"/>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Box 23"/>
          <p:cNvSpPr txBox="1">
            <a:spLocks/>
          </p:cNvSpPr>
          <p:nvPr/>
        </p:nvSpPr>
        <p:spPr>
          <a:xfrm>
            <a:off x="3461944" y="3722529"/>
            <a:ext cx="906966" cy="492443"/>
          </a:xfrm>
          <a:prstGeom prst="rect">
            <a:avLst/>
          </a:prstGeom>
          <a:noFill/>
        </p:spPr>
        <p:txBody>
          <a:bodyPr wrap="square" lIns="0" tIns="0" rIns="0" bIns="0" rtlCol="0">
            <a:spAutoFit/>
          </a:bodyPr>
          <a:lstStyle/>
          <a:p>
            <a:r>
              <a:rPr lang="en-US" sz="1600" b="1" smtClean="0">
                <a:solidFill>
                  <a:schemeClr val="bg1"/>
                </a:solidFill>
              </a:rPr>
              <a:t>Dummy Title 3</a:t>
            </a:r>
            <a:endParaRPr lang="en-US" sz="1600" b="1">
              <a:solidFill>
                <a:schemeClr val="bg1"/>
              </a:solidFill>
            </a:endParaRPr>
          </a:p>
        </p:txBody>
      </p:sp>
      <p:sp>
        <p:nvSpPr>
          <p:cNvPr id="25" name="TextBox 24"/>
          <p:cNvSpPr txBox="1"/>
          <p:nvPr/>
        </p:nvSpPr>
        <p:spPr>
          <a:xfrm>
            <a:off x="4577253" y="3699446"/>
            <a:ext cx="3884464" cy="538609"/>
          </a:xfrm>
          <a:prstGeom prst="rect">
            <a:avLst/>
          </a:prstGeom>
          <a:noFill/>
        </p:spPr>
        <p:txBody>
          <a:bodyPr wrap="square" lIns="0" tIns="0" rIns="0" bIns="0" rtlCol="0">
            <a:spAutoFit/>
          </a:bodyPr>
          <a:lstStyle/>
          <a:p>
            <a:pPr>
              <a:lnSpc>
                <a:spcPts val="1400"/>
              </a:lnSpc>
            </a:pPr>
            <a:r>
              <a:rPr lang="en-US" sz="100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26" name="Straight Connector 25"/>
          <p:cNvCxnSpPr/>
          <p:nvPr/>
        </p:nvCxnSpPr>
        <p:spPr>
          <a:xfrm>
            <a:off x="4386271" y="3714108"/>
            <a:ext cx="0" cy="509286"/>
          </a:xfrm>
          <a:prstGeom prst="line">
            <a:avLst/>
          </a:prstGeom>
          <a:ln w="127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p:cNvSpPr>
          <p:nvPr/>
        </p:nvSpPr>
        <p:spPr>
          <a:xfrm>
            <a:off x="3279064" y="4757579"/>
            <a:ext cx="906966" cy="492443"/>
          </a:xfrm>
          <a:prstGeom prst="rect">
            <a:avLst/>
          </a:prstGeom>
          <a:noFill/>
        </p:spPr>
        <p:txBody>
          <a:bodyPr wrap="square" lIns="0" tIns="0" rIns="0" bIns="0" rtlCol="0">
            <a:spAutoFit/>
          </a:bodyPr>
          <a:lstStyle/>
          <a:p>
            <a:r>
              <a:rPr lang="en-US" sz="1600" b="1" smtClean="0">
                <a:solidFill>
                  <a:schemeClr val="bg1"/>
                </a:solidFill>
              </a:rPr>
              <a:t>Dummy Title 4</a:t>
            </a:r>
            <a:endParaRPr lang="en-US" sz="1600" b="1">
              <a:solidFill>
                <a:schemeClr val="bg1"/>
              </a:solidFill>
            </a:endParaRPr>
          </a:p>
        </p:txBody>
      </p:sp>
      <p:sp>
        <p:nvSpPr>
          <p:cNvPr id="29" name="TextBox 28"/>
          <p:cNvSpPr txBox="1"/>
          <p:nvPr/>
        </p:nvSpPr>
        <p:spPr>
          <a:xfrm>
            <a:off x="4394373" y="4734496"/>
            <a:ext cx="3884464" cy="538609"/>
          </a:xfrm>
          <a:prstGeom prst="rect">
            <a:avLst/>
          </a:prstGeom>
          <a:noFill/>
        </p:spPr>
        <p:txBody>
          <a:bodyPr wrap="square" lIns="0" tIns="0" rIns="0" bIns="0" rtlCol="0">
            <a:spAutoFit/>
          </a:bodyPr>
          <a:lstStyle/>
          <a:p>
            <a:pPr>
              <a:lnSpc>
                <a:spcPts val="1400"/>
              </a:lnSpc>
            </a:pPr>
            <a:r>
              <a:rPr lang="en-US" sz="100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30" name="Straight Connector 29"/>
          <p:cNvCxnSpPr/>
          <p:nvPr/>
        </p:nvCxnSpPr>
        <p:spPr>
          <a:xfrm>
            <a:off x="4203391" y="4749158"/>
            <a:ext cx="0" cy="509286"/>
          </a:xfrm>
          <a:prstGeom prst="line">
            <a:avLst/>
          </a:prstGeom>
          <a:ln w="127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TextBox 31"/>
          <p:cNvSpPr txBox="1">
            <a:spLocks/>
          </p:cNvSpPr>
          <p:nvPr/>
        </p:nvSpPr>
        <p:spPr>
          <a:xfrm>
            <a:off x="2864067" y="5514816"/>
            <a:ext cx="906966" cy="492443"/>
          </a:xfrm>
          <a:prstGeom prst="rect">
            <a:avLst/>
          </a:prstGeom>
          <a:noFill/>
        </p:spPr>
        <p:txBody>
          <a:bodyPr wrap="square" lIns="0" tIns="0" rIns="0" bIns="0" rtlCol="0">
            <a:spAutoFit/>
          </a:bodyPr>
          <a:lstStyle/>
          <a:p>
            <a:r>
              <a:rPr lang="en-US" sz="1600" b="1" smtClean="0">
                <a:solidFill>
                  <a:schemeClr val="bg1"/>
                </a:solidFill>
              </a:rPr>
              <a:t>Dummy Title 5</a:t>
            </a:r>
            <a:endParaRPr lang="en-US" sz="1600" b="1">
              <a:solidFill>
                <a:schemeClr val="bg1"/>
              </a:solidFill>
            </a:endParaRPr>
          </a:p>
        </p:txBody>
      </p:sp>
      <p:sp>
        <p:nvSpPr>
          <p:cNvPr id="33" name="TextBox 32"/>
          <p:cNvSpPr txBox="1"/>
          <p:nvPr/>
        </p:nvSpPr>
        <p:spPr>
          <a:xfrm>
            <a:off x="3979376" y="5491733"/>
            <a:ext cx="3884464" cy="538609"/>
          </a:xfrm>
          <a:prstGeom prst="rect">
            <a:avLst/>
          </a:prstGeom>
          <a:noFill/>
        </p:spPr>
        <p:txBody>
          <a:bodyPr wrap="square" lIns="0" tIns="0" rIns="0" bIns="0" rtlCol="0">
            <a:spAutoFit/>
          </a:bodyPr>
          <a:lstStyle/>
          <a:p>
            <a:pPr>
              <a:lnSpc>
                <a:spcPts val="1400"/>
              </a:lnSpc>
            </a:pPr>
            <a:r>
              <a:rPr lang="en-US" sz="100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34" name="Straight Connector 33"/>
          <p:cNvCxnSpPr/>
          <p:nvPr/>
        </p:nvCxnSpPr>
        <p:spPr>
          <a:xfrm>
            <a:off x="3788394" y="5506395"/>
            <a:ext cx="0" cy="509286"/>
          </a:xfrm>
          <a:prstGeom prst="line">
            <a:avLst/>
          </a:prstGeom>
          <a:ln w="127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Box 34"/>
          <p:cNvSpPr txBox="1">
            <a:spLocks/>
          </p:cNvSpPr>
          <p:nvPr/>
        </p:nvSpPr>
        <p:spPr>
          <a:xfrm>
            <a:off x="470215" y="3745092"/>
            <a:ext cx="906966" cy="461665"/>
          </a:xfrm>
          <a:prstGeom prst="rect">
            <a:avLst/>
          </a:prstGeom>
          <a:noFill/>
        </p:spPr>
        <p:txBody>
          <a:bodyPr wrap="square" lIns="0" tIns="0" rIns="0" bIns="0" rtlCol="0">
            <a:spAutoFit/>
          </a:bodyPr>
          <a:lstStyle/>
          <a:p>
            <a:pPr algn="ctr"/>
            <a:r>
              <a:rPr lang="en-US" sz="3000" b="1" smtClean="0">
                <a:solidFill>
                  <a:schemeClr val="bg1"/>
                </a:solidFill>
              </a:rPr>
              <a:t>2016</a:t>
            </a:r>
            <a:endParaRPr lang="en-US" sz="3000" b="1">
              <a:solidFill>
                <a:schemeClr val="bg1"/>
              </a:solidFill>
            </a:endParaRPr>
          </a:p>
        </p:txBody>
      </p:sp>
      <p:sp>
        <p:nvSpPr>
          <p:cNvPr id="36" name="Freeform 1140"/>
          <p:cNvSpPr>
            <a:spLocks/>
          </p:cNvSpPr>
          <p:nvPr/>
        </p:nvSpPr>
        <p:spPr bwMode="auto">
          <a:xfrm>
            <a:off x="1588" y="1873250"/>
            <a:ext cx="2095500" cy="4191000"/>
          </a:xfrm>
          <a:custGeom>
            <a:avLst/>
            <a:gdLst>
              <a:gd name="T0" fmla="*/ 0 w 660"/>
              <a:gd name="T1" fmla="*/ 1320 h 1320"/>
              <a:gd name="T2" fmla="*/ 0 w 660"/>
              <a:gd name="T3" fmla="*/ 1304 h 1320"/>
              <a:gd name="T4" fmla="*/ 644 w 660"/>
              <a:gd name="T5" fmla="*/ 660 h 1320"/>
              <a:gd name="T6" fmla="*/ 0 w 660"/>
              <a:gd name="T7" fmla="*/ 16 h 1320"/>
              <a:gd name="T8" fmla="*/ 0 w 660"/>
              <a:gd name="T9" fmla="*/ 0 h 1320"/>
              <a:gd name="T10" fmla="*/ 660 w 660"/>
              <a:gd name="T11" fmla="*/ 660 h 1320"/>
              <a:gd name="T12" fmla="*/ 0 w 660"/>
              <a:gd name="T13" fmla="*/ 1320 h 1320"/>
            </a:gdLst>
            <a:ahLst/>
            <a:cxnLst>
              <a:cxn ang="0">
                <a:pos x="T0" y="T1"/>
              </a:cxn>
              <a:cxn ang="0">
                <a:pos x="T2" y="T3"/>
              </a:cxn>
              <a:cxn ang="0">
                <a:pos x="T4" y="T5"/>
              </a:cxn>
              <a:cxn ang="0">
                <a:pos x="T6" y="T7"/>
              </a:cxn>
              <a:cxn ang="0">
                <a:pos x="T8" y="T9"/>
              </a:cxn>
              <a:cxn ang="0">
                <a:pos x="T10" y="T11"/>
              </a:cxn>
              <a:cxn ang="0">
                <a:pos x="T12" y="T13"/>
              </a:cxn>
            </a:cxnLst>
            <a:rect l="0" t="0" r="r" b="b"/>
            <a:pathLst>
              <a:path w="660" h="1320">
                <a:moveTo>
                  <a:pt x="0" y="1320"/>
                </a:moveTo>
                <a:cubicBezTo>
                  <a:pt x="0" y="1304"/>
                  <a:pt x="0" y="1304"/>
                  <a:pt x="0" y="1304"/>
                </a:cubicBezTo>
                <a:cubicBezTo>
                  <a:pt x="355" y="1304"/>
                  <a:pt x="644" y="1015"/>
                  <a:pt x="644" y="660"/>
                </a:cubicBezTo>
                <a:cubicBezTo>
                  <a:pt x="644" y="305"/>
                  <a:pt x="355" y="16"/>
                  <a:pt x="0" y="16"/>
                </a:cubicBezTo>
                <a:cubicBezTo>
                  <a:pt x="0" y="0"/>
                  <a:pt x="0" y="0"/>
                  <a:pt x="0" y="0"/>
                </a:cubicBezTo>
                <a:cubicBezTo>
                  <a:pt x="364" y="0"/>
                  <a:pt x="660" y="296"/>
                  <a:pt x="660" y="660"/>
                </a:cubicBezTo>
                <a:cubicBezTo>
                  <a:pt x="660" y="1024"/>
                  <a:pt x="364" y="1320"/>
                  <a:pt x="0" y="1320"/>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141"/>
          <p:cNvSpPr>
            <a:spLocks/>
          </p:cNvSpPr>
          <p:nvPr/>
        </p:nvSpPr>
        <p:spPr bwMode="auto">
          <a:xfrm>
            <a:off x="1588" y="1962150"/>
            <a:ext cx="2006600" cy="4013200"/>
          </a:xfrm>
          <a:custGeom>
            <a:avLst/>
            <a:gdLst>
              <a:gd name="T0" fmla="*/ 0 w 632"/>
              <a:gd name="T1" fmla="*/ 1264 h 1264"/>
              <a:gd name="T2" fmla="*/ 0 w 632"/>
              <a:gd name="T3" fmla="*/ 1248 h 1264"/>
              <a:gd name="T4" fmla="*/ 616 w 632"/>
              <a:gd name="T5" fmla="*/ 632 h 1264"/>
              <a:gd name="T6" fmla="*/ 0 w 632"/>
              <a:gd name="T7" fmla="*/ 16 h 1264"/>
              <a:gd name="T8" fmla="*/ 0 w 632"/>
              <a:gd name="T9" fmla="*/ 0 h 1264"/>
              <a:gd name="T10" fmla="*/ 632 w 632"/>
              <a:gd name="T11" fmla="*/ 632 h 1264"/>
              <a:gd name="T12" fmla="*/ 0 w 632"/>
              <a:gd name="T13" fmla="*/ 1264 h 1264"/>
            </a:gdLst>
            <a:ahLst/>
            <a:cxnLst>
              <a:cxn ang="0">
                <a:pos x="T0" y="T1"/>
              </a:cxn>
              <a:cxn ang="0">
                <a:pos x="T2" y="T3"/>
              </a:cxn>
              <a:cxn ang="0">
                <a:pos x="T4" y="T5"/>
              </a:cxn>
              <a:cxn ang="0">
                <a:pos x="T6" y="T7"/>
              </a:cxn>
              <a:cxn ang="0">
                <a:pos x="T8" y="T9"/>
              </a:cxn>
              <a:cxn ang="0">
                <a:pos x="T10" y="T11"/>
              </a:cxn>
              <a:cxn ang="0">
                <a:pos x="T12" y="T13"/>
              </a:cxn>
            </a:cxnLst>
            <a:rect l="0" t="0" r="r" b="b"/>
            <a:pathLst>
              <a:path w="632" h="1264">
                <a:moveTo>
                  <a:pt x="0" y="1264"/>
                </a:moveTo>
                <a:cubicBezTo>
                  <a:pt x="0" y="1248"/>
                  <a:pt x="0" y="1248"/>
                  <a:pt x="0" y="1248"/>
                </a:cubicBezTo>
                <a:cubicBezTo>
                  <a:pt x="339" y="1248"/>
                  <a:pt x="616" y="972"/>
                  <a:pt x="616" y="632"/>
                </a:cubicBezTo>
                <a:cubicBezTo>
                  <a:pt x="616" y="293"/>
                  <a:pt x="339" y="16"/>
                  <a:pt x="0" y="16"/>
                </a:cubicBezTo>
                <a:cubicBezTo>
                  <a:pt x="0" y="0"/>
                  <a:pt x="0" y="0"/>
                  <a:pt x="0" y="0"/>
                </a:cubicBezTo>
                <a:cubicBezTo>
                  <a:pt x="348" y="0"/>
                  <a:pt x="632" y="284"/>
                  <a:pt x="632" y="632"/>
                </a:cubicBezTo>
                <a:cubicBezTo>
                  <a:pt x="632" y="980"/>
                  <a:pt x="348" y="1264"/>
                  <a:pt x="0" y="1264"/>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142"/>
          <p:cNvSpPr>
            <a:spLocks/>
          </p:cNvSpPr>
          <p:nvPr/>
        </p:nvSpPr>
        <p:spPr bwMode="auto">
          <a:xfrm>
            <a:off x="1588" y="965200"/>
            <a:ext cx="3001963" cy="5892800"/>
          </a:xfrm>
          <a:custGeom>
            <a:avLst/>
            <a:gdLst>
              <a:gd name="T0" fmla="*/ 191 w 946"/>
              <a:gd name="T1" fmla="*/ 1856 h 1856"/>
              <a:gd name="T2" fmla="*/ 930 w 946"/>
              <a:gd name="T3" fmla="*/ 946 h 1856"/>
              <a:gd name="T4" fmla="*/ 0 w 946"/>
              <a:gd name="T5" fmla="*/ 16 h 1856"/>
              <a:gd name="T6" fmla="*/ 0 w 946"/>
              <a:gd name="T7" fmla="*/ 0 h 1856"/>
              <a:gd name="T8" fmla="*/ 669 w 946"/>
              <a:gd name="T9" fmla="*/ 277 h 1856"/>
              <a:gd name="T10" fmla="*/ 946 w 946"/>
              <a:gd name="T11" fmla="*/ 946 h 1856"/>
              <a:gd name="T12" fmla="*/ 669 w 946"/>
              <a:gd name="T13" fmla="*/ 1615 h 1856"/>
              <a:gd name="T14" fmla="*/ 259 w 946"/>
              <a:gd name="T15" fmla="*/ 1856 h 1856"/>
              <a:gd name="T16" fmla="*/ 191 w 946"/>
              <a:gd name="T17"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6" h="1856">
                <a:moveTo>
                  <a:pt x="191" y="1856"/>
                </a:moveTo>
                <a:cubicBezTo>
                  <a:pt x="612" y="1768"/>
                  <a:pt x="930" y="1393"/>
                  <a:pt x="930" y="946"/>
                </a:cubicBezTo>
                <a:cubicBezTo>
                  <a:pt x="930" y="433"/>
                  <a:pt x="513" y="16"/>
                  <a:pt x="0" y="16"/>
                </a:cubicBezTo>
                <a:cubicBezTo>
                  <a:pt x="0" y="0"/>
                  <a:pt x="0" y="0"/>
                  <a:pt x="0" y="0"/>
                </a:cubicBezTo>
                <a:cubicBezTo>
                  <a:pt x="253" y="0"/>
                  <a:pt x="490" y="99"/>
                  <a:pt x="669" y="277"/>
                </a:cubicBezTo>
                <a:cubicBezTo>
                  <a:pt x="847" y="456"/>
                  <a:pt x="946" y="693"/>
                  <a:pt x="946" y="946"/>
                </a:cubicBezTo>
                <a:cubicBezTo>
                  <a:pt x="946" y="1199"/>
                  <a:pt x="847" y="1436"/>
                  <a:pt x="669" y="1615"/>
                </a:cubicBezTo>
                <a:cubicBezTo>
                  <a:pt x="553" y="1731"/>
                  <a:pt x="412" y="1813"/>
                  <a:pt x="259" y="1856"/>
                </a:cubicBezTo>
                <a:lnTo>
                  <a:pt x="191" y="1856"/>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143"/>
          <p:cNvSpPr>
            <a:spLocks noEditPoints="1"/>
          </p:cNvSpPr>
          <p:nvPr/>
        </p:nvSpPr>
        <p:spPr bwMode="auto">
          <a:xfrm>
            <a:off x="1023938" y="2162175"/>
            <a:ext cx="1344613" cy="25400"/>
          </a:xfrm>
          <a:custGeom>
            <a:avLst/>
            <a:gdLst>
              <a:gd name="T0" fmla="*/ 148 w 424"/>
              <a:gd name="T1" fmla="*/ 8 h 8"/>
              <a:gd name="T2" fmla="*/ 132 w 424"/>
              <a:gd name="T3" fmla="*/ 0 h 8"/>
              <a:gd name="T4" fmla="*/ 136 w 424"/>
              <a:gd name="T5" fmla="*/ 4 h 8"/>
              <a:gd name="T6" fmla="*/ 176 w 424"/>
              <a:gd name="T7" fmla="*/ 4 h 8"/>
              <a:gd name="T8" fmla="*/ 180 w 424"/>
              <a:gd name="T9" fmla="*/ 0 h 8"/>
              <a:gd name="T10" fmla="*/ 212 w 424"/>
              <a:gd name="T11" fmla="*/ 8 h 8"/>
              <a:gd name="T12" fmla="*/ 196 w 424"/>
              <a:gd name="T13" fmla="*/ 0 h 8"/>
              <a:gd name="T14" fmla="*/ 200 w 424"/>
              <a:gd name="T15" fmla="*/ 4 h 8"/>
              <a:gd name="T16" fmla="*/ 112 w 424"/>
              <a:gd name="T17" fmla="*/ 4 h 8"/>
              <a:gd name="T18" fmla="*/ 116 w 424"/>
              <a:gd name="T19" fmla="*/ 0 h 8"/>
              <a:gd name="T20" fmla="*/ 164 w 424"/>
              <a:gd name="T21" fmla="*/ 8 h 8"/>
              <a:gd name="T22" fmla="*/ 20 w 424"/>
              <a:gd name="T23" fmla="*/ 0 h 8"/>
              <a:gd name="T24" fmla="*/ 24 w 424"/>
              <a:gd name="T25" fmla="*/ 4 h 8"/>
              <a:gd name="T26" fmla="*/ 96 w 424"/>
              <a:gd name="T27" fmla="*/ 4 h 8"/>
              <a:gd name="T28" fmla="*/ 100 w 424"/>
              <a:gd name="T29" fmla="*/ 0 h 8"/>
              <a:gd name="T30" fmla="*/ 4 w 424"/>
              <a:gd name="T31" fmla="*/ 8 h 8"/>
              <a:gd name="T32" fmla="*/ 36 w 424"/>
              <a:gd name="T33" fmla="*/ 0 h 8"/>
              <a:gd name="T34" fmla="*/ 40 w 424"/>
              <a:gd name="T35" fmla="*/ 4 h 8"/>
              <a:gd name="T36" fmla="*/ 80 w 424"/>
              <a:gd name="T37" fmla="*/ 4 h 8"/>
              <a:gd name="T38" fmla="*/ 84 w 424"/>
              <a:gd name="T39" fmla="*/ 0 h 8"/>
              <a:gd name="T40" fmla="*/ 68 w 424"/>
              <a:gd name="T41" fmla="*/ 8 h 8"/>
              <a:gd name="T42" fmla="*/ 52 w 424"/>
              <a:gd name="T43" fmla="*/ 0 h 8"/>
              <a:gd name="T44" fmla="*/ 56 w 424"/>
              <a:gd name="T45" fmla="*/ 4 h 8"/>
              <a:gd name="T46" fmla="*/ 336 w 424"/>
              <a:gd name="T47" fmla="*/ 4 h 8"/>
              <a:gd name="T48" fmla="*/ 340 w 424"/>
              <a:gd name="T49" fmla="*/ 0 h 8"/>
              <a:gd name="T50" fmla="*/ 372 w 424"/>
              <a:gd name="T51" fmla="*/ 8 h 8"/>
              <a:gd name="T52" fmla="*/ 356 w 424"/>
              <a:gd name="T53" fmla="*/ 0 h 8"/>
              <a:gd name="T54" fmla="*/ 360 w 424"/>
              <a:gd name="T55" fmla="*/ 4 h 8"/>
              <a:gd name="T56" fmla="*/ 384 w 424"/>
              <a:gd name="T57" fmla="*/ 4 h 8"/>
              <a:gd name="T58" fmla="*/ 388 w 424"/>
              <a:gd name="T59" fmla="*/ 0 h 8"/>
              <a:gd name="T60" fmla="*/ 420 w 424"/>
              <a:gd name="T61" fmla="*/ 8 h 8"/>
              <a:gd name="T62" fmla="*/ 404 w 424"/>
              <a:gd name="T63" fmla="*/ 0 h 8"/>
              <a:gd name="T64" fmla="*/ 408 w 424"/>
              <a:gd name="T65" fmla="*/ 4 h 8"/>
              <a:gd name="T66" fmla="*/ 224 w 424"/>
              <a:gd name="T67" fmla="*/ 4 h 8"/>
              <a:gd name="T68" fmla="*/ 228 w 424"/>
              <a:gd name="T69" fmla="*/ 0 h 8"/>
              <a:gd name="T70" fmla="*/ 260 w 424"/>
              <a:gd name="T71" fmla="*/ 8 h 8"/>
              <a:gd name="T72" fmla="*/ 244 w 424"/>
              <a:gd name="T73" fmla="*/ 0 h 8"/>
              <a:gd name="T74" fmla="*/ 248 w 424"/>
              <a:gd name="T75" fmla="*/ 4 h 8"/>
              <a:gd name="T76" fmla="*/ 272 w 424"/>
              <a:gd name="T77" fmla="*/ 4 h 8"/>
              <a:gd name="T78" fmla="*/ 276 w 424"/>
              <a:gd name="T79" fmla="*/ 0 h 8"/>
              <a:gd name="T80" fmla="*/ 308 w 424"/>
              <a:gd name="T81" fmla="*/ 8 h 8"/>
              <a:gd name="T82" fmla="*/ 324 w 424"/>
              <a:gd name="T83" fmla="*/ 0 h 8"/>
              <a:gd name="T84" fmla="*/ 328 w 424"/>
              <a:gd name="T85" fmla="*/ 4 h 8"/>
              <a:gd name="T86" fmla="*/ 288 w 424"/>
              <a:gd name="T87" fmla="*/ 4 h 8"/>
              <a:gd name="T88" fmla="*/ 292 w 424"/>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8">
                <a:moveTo>
                  <a:pt x="148" y="0"/>
                </a:moveTo>
                <a:cubicBezTo>
                  <a:pt x="146" y="0"/>
                  <a:pt x="144" y="2"/>
                  <a:pt x="144" y="4"/>
                </a:cubicBezTo>
                <a:cubicBezTo>
                  <a:pt x="144" y="7"/>
                  <a:pt x="146" y="8"/>
                  <a:pt x="148" y="8"/>
                </a:cubicBezTo>
                <a:cubicBezTo>
                  <a:pt x="150" y="8"/>
                  <a:pt x="152" y="7"/>
                  <a:pt x="152" y="4"/>
                </a:cubicBezTo>
                <a:cubicBezTo>
                  <a:pt x="152" y="2"/>
                  <a:pt x="150" y="0"/>
                  <a:pt x="148" y="0"/>
                </a:cubicBezTo>
                <a:close/>
                <a:moveTo>
                  <a:pt x="132" y="0"/>
                </a:moveTo>
                <a:cubicBezTo>
                  <a:pt x="130" y="0"/>
                  <a:pt x="128" y="2"/>
                  <a:pt x="128" y="4"/>
                </a:cubicBezTo>
                <a:cubicBezTo>
                  <a:pt x="128" y="7"/>
                  <a:pt x="130" y="8"/>
                  <a:pt x="132" y="8"/>
                </a:cubicBezTo>
                <a:cubicBezTo>
                  <a:pt x="134" y="8"/>
                  <a:pt x="136" y="7"/>
                  <a:pt x="136" y="4"/>
                </a:cubicBezTo>
                <a:cubicBezTo>
                  <a:pt x="136" y="2"/>
                  <a:pt x="134" y="0"/>
                  <a:pt x="132" y="0"/>
                </a:cubicBezTo>
                <a:close/>
                <a:moveTo>
                  <a:pt x="180" y="0"/>
                </a:moveTo>
                <a:cubicBezTo>
                  <a:pt x="178" y="0"/>
                  <a:pt x="176" y="2"/>
                  <a:pt x="176" y="4"/>
                </a:cubicBezTo>
                <a:cubicBezTo>
                  <a:pt x="176" y="7"/>
                  <a:pt x="178" y="8"/>
                  <a:pt x="180" y="8"/>
                </a:cubicBezTo>
                <a:cubicBezTo>
                  <a:pt x="182" y="8"/>
                  <a:pt x="184" y="7"/>
                  <a:pt x="184" y="4"/>
                </a:cubicBezTo>
                <a:cubicBezTo>
                  <a:pt x="184" y="2"/>
                  <a:pt x="182" y="0"/>
                  <a:pt x="180" y="0"/>
                </a:cubicBezTo>
                <a:close/>
                <a:moveTo>
                  <a:pt x="212" y="0"/>
                </a:moveTo>
                <a:cubicBezTo>
                  <a:pt x="210" y="0"/>
                  <a:pt x="208" y="2"/>
                  <a:pt x="208" y="4"/>
                </a:cubicBezTo>
                <a:cubicBezTo>
                  <a:pt x="208" y="7"/>
                  <a:pt x="210" y="8"/>
                  <a:pt x="212" y="8"/>
                </a:cubicBezTo>
                <a:cubicBezTo>
                  <a:pt x="214" y="8"/>
                  <a:pt x="216" y="7"/>
                  <a:pt x="216" y="4"/>
                </a:cubicBezTo>
                <a:cubicBezTo>
                  <a:pt x="216" y="2"/>
                  <a:pt x="214" y="0"/>
                  <a:pt x="212" y="0"/>
                </a:cubicBezTo>
                <a:close/>
                <a:moveTo>
                  <a:pt x="196" y="0"/>
                </a:moveTo>
                <a:cubicBezTo>
                  <a:pt x="194" y="0"/>
                  <a:pt x="192" y="2"/>
                  <a:pt x="192" y="4"/>
                </a:cubicBezTo>
                <a:cubicBezTo>
                  <a:pt x="192" y="7"/>
                  <a:pt x="194" y="8"/>
                  <a:pt x="196" y="8"/>
                </a:cubicBezTo>
                <a:cubicBezTo>
                  <a:pt x="198" y="8"/>
                  <a:pt x="200" y="7"/>
                  <a:pt x="200" y="4"/>
                </a:cubicBezTo>
                <a:cubicBezTo>
                  <a:pt x="200" y="2"/>
                  <a:pt x="198" y="0"/>
                  <a:pt x="196" y="0"/>
                </a:cubicBezTo>
                <a:close/>
                <a:moveTo>
                  <a:pt x="116" y="0"/>
                </a:moveTo>
                <a:cubicBezTo>
                  <a:pt x="114" y="0"/>
                  <a:pt x="112" y="2"/>
                  <a:pt x="112" y="4"/>
                </a:cubicBezTo>
                <a:cubicBezTo>
                  <a:pt x="112" y="7"/>
                  <a:pt x="114" y="8"/>
                  <a:pt x="116" y="8"/>
                </a:cubicBezTo>
                <a:cubicBezTo>
                  <a:pt x="118" y="8"/>
                  <a:pt x="120" y="7"/>
                  <a:pt x="120" y="4"/>
                </a:cubicBezTo>
                <a:cubicBezTo>
                  <a:pt x="120" y="2"/>
                  <a:pt x="118" y="0"/>
                  <a:pt x="116" y="0"/>
                </a:cubicBezTo>
                <a:close/>
                <a:moveTo>
                  <a:pt x="164" y="0"/>
                </a:moveTo>
                <a:cubicBezTo>
                  <a:pt x="162" y="0"/>
                  <a:pt x="160" y="2"/>
                  <a:pt x="160" y="4"/>
                </a:cubicBezTo>
                <a:cubicBezTo>
                  <a:pt x="160" y="7"/>
                  <a:pt x="162" y="8"/>
                  <a:pt x="164" y="8"/>
                </a:cubicBezTo>
                <a:cubicBezTo>
                  <a:pt x="166" y="8"/>
                  <a:pt x="168" y="7"/>
                  <a:pt x="168" y="4"/>
                </a:cubicBezTo>
                <a:cubicBezTo>
                  <a:pt x="168" y="2"/>
                  <a:pt x="166" y="0"/>
                  <a:pt x="164" y="0"/>
                </a:cubicBezTo>
                <a:close/>
                <a:moveTo>
                  <a:pt x="20" y="0"/>
                </a:moveTo>
                <a:cubicBezTo>
                  <a:pt x="18" y="0"/>
                  <a:pt x="16" y="2"/>
                  <a:pt x="16" y="4"/>
                </a:cubicBezTo>
                <a:cubicBezTo>
                  <a:pt x="16" y="7"/>
                  <a:pt x="18" y="8"/>
                  <a:pt x="20" y="8"/>
                </a:cubicBezTo>
                <a:cubicBezTo>
                  <a:pt x="22" y="8"/>
                  <a:pt x="24" y="7"/>
                  <a:pt x="24" y="4"/>
                </a:cubicBezTo>
                <a:cubicBezTo>
                  <a:pt x="24" y="2"/>
                  <a:pt x="22" y="0"/>
                  <a:pt x="20" y="0"/>
                </a:cubicBezTo>
                <a:close/>
                <a:moveTo>
                  <a:pt x="100" y="0"/>
                </a:moveTo>
                <a:cubicBezTo>
                  <a:pt x="98" y="0"/>
                  <a:pt x="96" y="2"/>
                  <a:pt x="96" y="4"/>
                </a:cubicBezTo>
                <a:cubicBezTo>
                  <a:pt x="96" y="7"/>
                  <a:pt x="98" y="8"/>
                  <a:pt x="100" y="8"/>
                </a:cubicBezTo>
                <a:cubicBezTo>
                  <a:pt x="102" y="8"/>
                  <a:pt x="104" y="7"/>
                  <a:pt x="104" y="4"/>
                </a:cubicBezTo>
                <a:cubicBezTo>
                  <a:pt x="104" y="2"/>
                  <a:pt x="102" y="0"/>
                  <a:pt x="100" y="0"/>
                </a:cubicBezTo>
                <a:close/>
                <a:moveTo>
                  <a:pt x="4" y="0"/>
                </a:moveTo>
                <a:cubicBezTo>
                  <a:pt x="2" y="0"/>
                  <a:pt x="0" y="2"/>
                  <a:pt x="0" y="4"/>
                </a:cubicBezTo>
                <a:cubicBezTo>
                  <a:pt x="0" y="7"/>
                  <a:pt x="2" y="8"/>
                  <a:pt x="4" y="8"/>
                </a:cubicBezTo>
                <a:cubicBezTo>
                  <a:pt x="6" y="8"/>
                  <a:pt x="8" y="7"/>
                  <a:pt x="8" y="4"/>
                </a:cubicBezTo>
                <a:cubicBezTo>
                  <a:pt x="8" y="2"/>
                  <a:pt x="6" y="0"/>
                  <a:pt x="4" y="0"/>
                </a:cubicBezTo>
                <a:close/>
                <a:moveTo>
                  <a:pt x="36" y="0"/>
                </a:moveTo>
                <a:cubicBezTo>
                  <a:pt x="34" y="0"/>
                  <a:pt x="32" y="2"/>
                  <a:pt x="32" y="4"/>
                </a:cubicBezTo>
                <a:cubicBezTo>
                  <a:pt x="32" y="7"/>
                  <a:pt x="34" y="8"/>
                  <a:pt x="36" y="8"/>
                </a:cubicBezTo>
                <a:cubicBezTo>
                  <a:pt x="38" y="8"/>
                  <a:pt x="40" y="7"/>
                  <a:pt x="40" y="4"/>
                </a:cubicBezTo>
                <a:cubicBezTo>
                  <a:pt x="40" y="2"/>
                  <a:pt x="38" y="0"/>
                  <a:pt x="36" y="0"/>
                </a:cubicBezTo>
                <a:close/>
                <a:moveTo>
                  <a:pt x="84" y="0"/>
                </a:moveTo>
                <a:cubicBezTo>
                  <a:pt x="82" y="0"/>
                  <a:pt x="80" y="2"/>
                  <a:pt x="80" y="4"/>
                </a:cubicBezTo>
                <a:cubicBezTo>
                  <a:pt x="80" y="7"/>
                  <a:pt x="82" y="8"/>
                  <a:pt x="84" y="8"/>
                </a:cubicBezTo>
                <a:cubicBezTo>
                  <a:pt x="86" y="8"/>
                  <a:pt x="88" y="7"/>
                  <a:pt x="88" y="4"/>
                </a:cubicBezTo>
                <a:cubicBezTo>
                  <a:pt x="88" y="2"/>
                  <a:pt x="86" y="0"/>
                  <a:pt x="84" y="0"/>
                </a:cubicBezTo>
                <a:close/>
                <a:moveTo>
                  <a:pt x="68" y="0"/>
                </a:moveTo>
                <a:cubicBezTo>
                  <a:pt x="66" y="0"/>
                  <a:pt x="64" y="2"/>
                  <a:pt x="64" y="4"/>
                </a:cubicBezTo>
                <a:cubicBezTo>
                  <a:pt x="64" y="7"/>
                  <a:pt x="66" y="8"/>
                  <a:pt x="68" y="8"/>
                </a:cubicBezTo>
                <a:cubicBezTo>
                  <a:pt x="70" y="8"/>
                  <a:pt x="72" y="7"/>
                  <a:pt x="72" y="4"/>
                </a:cubicBezTo>
                <a:cubicBezTo>
                  <a:pt x="72" y="2"/>
                  <a:pt x="70" y="0"/>
                  <a:pt x="68" y="0"/>
                </a:cubicBezTo>
                <a:close/>
                <a:moveTo>
                  <a:pt x="52" y="0"/>
                </a:moveTo>
                <a:cubicBezTo>
                  <a:pt x="50" y="0"/>
                  <a:pt x="48" y="2"/>
                  <a:pt x="48" y="4"/>
                </a:cubicBezTo>
                <a:cubicBezTo>
                  <a:pt x="48" y="7"/>
                  <a:pt x="50" y="8"/>
                  <a:pt x="52" y="8"/>
                </a:cubicBezTo>
                <a:cubicBezTo>
                  <a:pt x="54" y="8"/>
                  <a:pt x="56" y="7"/>
                  <a:pt x="56" y="4"/>
                </a:cubicBezTo>
                <a:cubicBezTo>
                  <a:pt x="56" y="2"/>
                  <a:pt x="54" y="0"/>
                  <a:pt x="52" y="0"/>
                </a:cubicBezTo>
                <a:close/>
                <a:moveTo>
                  <a:pt x="340" y="0"/>
                </a:moveTo>
                <a:cubicBezTo>
                  <a:pt x="338" y="0"/>
                  <a:pt x="336" y="2"/>
                  <a:pt x="336" y="4"/>
                </a:cubicBezTo>
                <a:cubicBezTo>
                  <a:pt x="336" y="7"/>
                  <a:pt x="338" y="8"/>
                  <a:pt x="340" y="8"/>
                </a:cubicBezTo>
                <a:cubicBezTo>
                  <a:pt x="342" y="8"/>
                  <a:pt x="344" y="7"/>
                  <a:pt x="344" y="4"/>
                </a:cubicBezTo>
                <a:cubicBezTo>
                  <a:pt x="344" y="2"/>
                  <a:pt x="342" y="0"/>
                  <a:pt x="340" y="0"/>
                </a:cubicBezTo>
                <a:close/>
                <a:moveTo>
                  <a:pt x="372" y="0"/>
                </a:moveTo>
                <a:cubicBezTo>
                  <a:pt x="370" y="0"/>
                  <a:pt x="368" y="2"/>
                  <a:pt x="368" y="4"/>
                </a:cubicBezTo>
                <a:cubicBezTo>
                  <a:pt x="368" y="7"/>
                  <a:pt x="370" y="8"/>
                  <a:pt x="372" y="8"/>
                </a:cubicBezTo>
                <a:cubicBezTo>
                  <a:pt x="374" y="8"/>
                  <a:pt x="376" y="7"/>
                  <a:pt x="376" y="4"/>
                </a:cubicBezTo>
                <a:cubicBezTo>
                  <a:pt x="376" y="2"/>
                  <a:pt x="374" y="0"/>
                  <a:pt x="372" y="0"/>
                </a:cubicBezTo>
                <a:close/>
                <a:moveTo>
                  <a:pt x="356" y="0"/>
                </a:moveTo>
                <a:cubicBezTo>
                  <a:pt x="354" y="0"/>
                  <a:pt x="352" y="2"/>
                  <a:pt x="352" y="4"/>
                </a:cubicBezTo>
                <a:cubicBezTo>
                  <a:pt x="352" y="7"/>
                  <a:pt x="354" y="8"/>
                  <a:pt x="356" y="8"/>
                </a:cubicBezTo>
                <a:cubicBezTo>
                  <a:pt x="358" y="8"/>
                  <a:pt x="360" y="7"/>
                  <a:pt x="360" y="4"/>
                </a:cubicBezTo>
                <a:cubicBezTo>
                  <a:pt x="360" y="2"/>
                  <a:pt x="358" y="0"/>
                  <a:pt x="356" y="0"/>
                </a:cubicBezTo>
                <a:close/>
                <a:moveTo>
                  <a:pt x="388" y="0"/>
                </a:moveTo>
                <a:cubicBezTo>
                  <a:pt x="386" y="0"/>
                  <a:pt x="384" y="2"/>
                  <a:pt x="384" y="4"/>
                </a:cubicBezTo>
                <a:cubicBezTo>
                  <a:pt x="384" y="7"/>
                  <a:pt x="386" y="8"/>
                  <a:pt x="388" y="8"/>
                </a:cubicBezTo>
                <a:cubicBezTo>
                  <a:pt x="390" y="8"/>
                  <a:pt x="392" y="7"/>
                  <a:pt x="392" y="4"/>
                </a:cubicBezTo>
                <a:cubicBezTo>
                  <a:pt x="392" y="2"/>
                  <a:pt x="390" y="0"/>
                  <a:pt x="388" y="0"/>
                </a:cubicBezTo>
                <a:close/>
                <a:moveTo>
                  <a:pt x="420" y="0"/>
                </a:moveTo>
                <a:cubicBezTo>
                  <a:pt x="418" y="0"/>
                  <a:pt x="416" y="2"/>
                  <a:pt x="416" y="4"/>
                </a:cubicBezTo>
                <a:cubicBezTo>
                  <a:pt x="416" y="7"/>
                  <a:pt x="418" y="8"/>
                  <a:pt x="420" y="8"/>
                </a:cubicBezTo>
                <a:cubicBezTo>
                  <a:pt x="422" y="8"/>
                  <a:pt x="424" y="7"/>
                  <a:pt x="424" y="4"/>
                </a:cubicBezTo>
                <a:cubicBezTo>
                  <a:pt x="424" y="2"/>
                  <a:pt x="422" y="0"/>
                  <a:pt x="420" y="0"/>
                </a:cubicBezTo>
                <a:close/>
                <a:moveTo>
                  <a:pt x="404" y="0"/>
                </a:moveTo>
                <a:cubicBezTo>
                  <a:pt x="402" y="0"/>
                  <a:pt x="400" y="2"/>
                  <a:pt x="400" y="4"/>
                </a:cubicBezTo>
                <a:cubicBezTo>
                  <a:pt x="400" y="7"/>
                  <a:pt x="402" y="8"/>
                  <a:pt x="404" y="8"/>
                </a:cubicBezTo>
                <a:cubicBezTo>
                  <a:pt x="406" y="8"/>
                  <a:pt x="408" y="7"/>
                  <a:pt x="408" y="4"/>
                </a:cubicBezTo>
                <a:cubicBezTo>
                  <a:pt x="408" y="2"/>
                  <a:pt x="406" y="0"/>
                  <a:pt x="404" y="0"/>
                </a:cubicBezTo>
                <a:close/>
                <a:moveTo>
                  <a:pt x="228" y="0"/>
                </a:moveTo>
                <a:cubicBezTo>
                  <a:pt x="226" y="0"/>
                  <a:pt x="224" y="2"/>
                  <a:pt x="224" y="4"/>
                </a:cubicBezTo>
                <a:cubicBezTo>
                  <a:pt x="224" y="7"/>
                  <a:pt x="226" y="8"/>
                  <a:pt x="228" y="8"/>
                </a:cubicBezTo>
                <a:cubicBezTo>
                  <a:pt x="230" y="8"/>
                  <a:pt x="232" y="7"/>
                  <a:pt x="232" y="4"/>
                </a:cubicBezTo>
                <a:cubicBezTo>
                  <a:pt x="232" y="2"/>
                  <a:pt x="230" y="0"/>
                  <a:pt x="228" y="0"/>
                </a:cubicBezTo>
                <a:close/>
                <a:moveTo>
                  <a:pt x="260" y="0"/>
                </a:moveTo>
                <a:cubicBezTo>
                  <a:pt x="258" y="0"/>
                  <a:pt x="256" y="2"/>
                  <a:pt x="256" y="4"/>
                </a:cubicBezTo>
                <a:cubicBezTo>
                  <a:pt x="256" y="7"/>
                  <a:pt x="258" y="8"/>
                  <a:pt x="260" y="8"/>
                </a:cubicBezTo>
                <a:cubicBezTo>
                  <a:pt x="262" y="8"/>
                  <a:pt x="264" y="7"/>
                  <a:pt x="264" y="4"/>
                </a:cubicBezTo>
                <a:cubicBezTo>
                  <a:pt x="264" y="2"/>
                  <a:pt x="262" y="0"/>
                  <a:pt x="260" y="0"/>
                </a:cubicBezTo>
                <a:close/>
                <a:moveTo>
                  <a:pt x="244" y="0"/>
                </a:moveTo>
                <a:cubicBezTo>
                  <a:pt x="242" y="0"/>
                  <a:pt x="240" y="2"/>
                  <a:pt x="240" y="4"/>
                </a:cubicBezTo>
                <a:cubicBezTo>
                  <a:pt x="240" y="7"/>
                  <a:pt x="242" y="8"/>
                  <a:pt x="244" y="8"/>
                </a:cubicBezTo>
                <a:cubicBezTo>
                  <a:pt x="246" y="8"/>
                  <a:pt x="248" y="7"/>
                  <a:pt x="248" y="4"/>
                </a:cubicBezTo>
                <a:cubicBezTo>
                  <a:pt x="248" y="2"/>
                  <a:pt x="246" y="0"/>
                  <a:pt x="244" y="0"/>
                </a:cubicBezTo>
                <a:close/>
                <a:moveTo>
                  <a:pt x="276" y="0"/>
                </a:moveTo>
                <a:cubicBezTo>
                  <a:pt x="274" y="0"/>
                  <a:pt x="272" y="2"/>
                  <a:pt x="272" y="4"/>
                </a:cubicBezTo>
                <a:cubicBezTo>
                  <a:pt x="272" y="7"/>
                  <a:pt x="274" y="8"/>
                  <a:pt x="276" y="8"/>
                </a:cubicBezTo>
                <a:cubicBezTo>
                  <a:pt x="278" y="8"/>
                  <a:pt x="280" y="7"/>
                  <a:pt x="280" y="4"/>
                </a:cubicBezTo>
                <a:cubicBezTo>
                  <a:pt x="280" y="2"/>
                  <a:pt x="278" y="0"/>
                  <a:pt x="276" y="0"/>
                </a:cubicBezTo>
                <a:close/>
                <a:moveTo>
                  <a:pt x="308" y="0"/>
                </a:moveTo>
                <a:cubicBezTo>
                  <a:pt x="306" y="0"/>
                  <a:pt x="304" y="2"/>
                  <a:pt x="304" y="4"/>
                </a:cubicBezTo>
                <a:cubicBezTo>
                  <a:pt x="304" y="7"/>
                  <a:pt x="306" y="8"/>
                  <a:pt x="308" y="8"/>
                </a:cubicBezTo>
                <a:cubicBezTo>
                  <a:pt x="310" y="8"/>
                  <a:pt x="312" y="7"/>
                  <a:pt x="312" y="4"/>
                </a:cubicBezTo>
                <a:cubicBezTo>
                  <a:pt x="312" y="2"/>
                  <a:pt x="310" y="0"/>
                  <a:pt x="308" y="0"/>
                </a:cubicBezTo>
                <a:close/>
                <a:moveTo>
                  <a:pt x="324" y="0"/>
                </a:moveTo>
                <a:cubicBezTo>
                  <a:pt x="322" y="0"/>
                  <a:pt x="320" y="2"/>
                  <a:pt x="320" y="4"/>
                </a:cubicBezTo>
                <a:cubicBezTo>
                  <a:pt x="320" y="7"/>
                  <a:pt x="322" y="8"/>
                  <a:pt x="324" y="8"/>
                </a:cubicBezTo>
                <a:cubicBezTo>
                  <a:pt x="326" y="8"/>
                  <a:pt x="328" y="7"/>
                  <a:pt x="328" y="4"/>
                </a:cubicBezTo>
                <a:cubicBezTo>
                  <a:pt x="328" y="2"/>
                  <a:pt x="326" y="0"/>
                  <a:pt x="324" y="0"/>
                </a:cubicBezTo>
                <a:close/>
                <a:moveTo>
                  <a:pt x="292" y="0"/>
                </a:moveTo>
                <a:cubicBezTo>
                  <a:pt x="290" y="0"/>
                  <a:pt x="288" y="2"/>
                  <a:pt x="288" y="4"/>
                </a:cubicBezTo>
                <a:cubicBezTo>
                  <a:pt x="288" y="7"/>
                  <a:pt x="290" y="8"/>
                  <a:pt x="292" y="8"/>
                </a:cubicBezTo>
                <a:cubicBezTo>
                  <a:pt x="294" y="8"/>
                  <a:pt x="296" y="7"/>
                  <a:pt x="296" y="4"/>
                </a:cubicBezTo>
                <a:cubicBezTo>
                  <a:pt x="296" y="2"/>
                  <a:pt x="294" y="0"/>
                  <a:pt x="292"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144"/>
          <p:cNvSpPr>
            <a:spLocks noEditPoints="1"/>
          </p:cNvSpPr>
          <p:nvPr/>
        </p:nvSpPr>
        <p:spPr bwMode="auto">
          <a:xfrm>
            <a:off x="1782763" y="2921000"/>
            <a:ext cx="989013" cy="25400"/>
          </a:xfrm>
          <a:custGeom>
            <a:avLst/>
            <a:gdLst>
              <a:gd name="T0" fmla="*/ 96 w 312"/>
              <a:gd name="T1" fmla="*/ 4 h 8"/>
              <a:gd name="T2" fmla="*/ 104 w 312"/>
              <a:gd name="T3" fmla="*/ 4 h 8"/>
              <a:gd name="T4" fmla="*/ 116 w 312"/>
              <a:gd name="T5" fmla="*/ 0 h 8"/>
              <a:gd name="T6" fmla="*/ 116 w 312"/>
              <a:gd name="T7" fmla="*/ 8 h 8"/>
              <a:gd name="T8" fmla="*/ 116 w 312"/>
              <a:gd name="T9" fmla="*/ 0 h 8"/>
              <a:gd name="T10" fmla="*/ 128 w 312"/>
              <a:gd name="T11" fmla="*/ 4 h 8"/>
              <a:gd name="T12" fmla="*/ 136 w 312"/>
              <a:gd name="T13" fmla="*/ 4 h 8"/>
              <a:gd name="T14" fmla="*/ 84 w 312"/>
              <a:gd name="T15" fmla="*/ 0 h 8"/>
              <a:gd name="T16" fmla="*/ 84 w 312"/>
              <a:gd name="T17" fmla="*/ 8 h 8"/>
              <a:gd name="T18" fmla="*/ 84 w 312"/>
              <a:gd name="T19" fmla="*/ 0 h 8"/>
              <a:gd name="T20" fmla="*/ 144 w 312"/>
              <a:gd name="T21" fmla="*/ 4 h 8"/>
              <a:gd name="T22" fmla="*/ 152 w 312"/>
              <a:gd name="T23" fmla="*/ 4 h 8"/>
              <a:gd name="T24" fmla="*/ 68 w 312"/>
              <a:gd name="T25" fmla="*/ 0 h 8"/>
              <a:gd name="T26" fmla="*/ 68 w 312"/>
              <a:gd name="T27" fmla="*/ 8 h 8"/>
              <a:gd name="T28" fmla="*/ 68 w 312"/>
              <a:gd name="T29" fmla="*/ 0 h 8"/>
              <a:gd name="T30" fmla="*/ 16 w 312"/>
              <a:gd name="T31" fmla="*/ 4 h 8"/>
              <a:gd name="T32" fmla="*/ 24 w 312"/>
              <a:gd name="T33" fmla="*/ 4 h 8"/>
              <a:gd name="T34" fmla="*/ 4 w 312"/>
              <a:gd name="T35" fmla="*/ 0 h 8"/>
              <a:gd name="T36" fmla="*/ 4 w 312"/>
              <a:gd name="T37" fmla="*/ 8 h 8"/>
              <a:gd name="T38" fmla="*/ 4 w 312"/>
              <a:gd name="T39" fmla="*/ 0 h 8"/>
              <a:gd name="T40" fmla="*/ 48 w 312"/>
              <a:gd name="T41" fmla="*/ 4 h 8"/>
              <a:gd name="T42" fmla="*/ 56 w 312"/>
              <a:gd name="T43" fmla="*/ 4 h 8"/>
              <a:gd name="T44" fmla="*/ 36 w 312"/>
              <a:gd name="T45" fmla="*/ 0 h 8"/>
              <a:gd name="T46" fmla="*/ 36 w 312"/>
              <a:gd name="T47" fmla="*/ 8 h 8"/>
              <a:gd name="T48" fmla="*/ 36 w 312"/>
              <a:gd name="T49" fmla="*/ 0 h 8"/>
              <a:gd name="T50" fmla="*/ 160 w 312"/>
              <a:gd name="T51" fmla="*/ 4 h 8"/>
              <a:gd name="T52" fmla="*/ 168 w 312"/>
              <a:gd name="T53" fmla="*/ 4 h 8"/>
              <a:gd name="T54" fmla="*/ 276 w 312"/>
              <a:gd name="T55" fmla="*/ 0 h 8"/>
              <a:gd name="T56" fmla="*/ 276 w 312"/>
              <a:gd name="T57" fmla="*/ 8 h 8"/>
              <a:gd name="T58" fmla="*/ 276 w 312"/>
              <a:gd name="T59" fmla="*/ 0 h 8"/>
              <a:gd name="T60" fmla="*/ 288 w 312"/>
              <a:gd name="T61" fmla="*/ 4 h 8"/>
              <a:gd name="T62" fmla="*/ 296 w 312"/>
              <a:gd name="T63" fmla="*/ 4 h 8"/>
              <a:gd name="T64" fmla="*/ 180 w 312"/>
              <a:gd name="T65" fmla="*/ 0 h 8"/>
              <a:gd name="T66" fmla="*/ 180 w 312"/>
              <a:gd name="T67" fmla="*/ 8 h 8"/>
              <a:gd name="T68" fmla="*/ 180 w 312"/>
              <a:gd name="T69" fmla="*/ 0 h 8"/>
              <a:gd name="T70" fmla="*/ 304 w 312"/>
              <a:gd name="T71" fmla="*/ 4 h 8"/>
              <a:gd name="T72" fmla="*/ 312 w 312"/>
              <a:gd name="T73" fmla="*/ 4 h 8"/>
              <a:gd name="T74" fmla="*/ 260 w 312"/>
              <a:gd name="T75" fmla="*/ 0 h 8"/>
              <a:gd name="T76" fmla="*/ 260 w 312"/>
              <a:gd name="T77" fmla="*/ 8 h 8"/>
              <a:gd name="T78" fmla="*/ 260 w 312"/>
              <a:gd name="T79" fmla="*/ 0 h 8"/>
              <a:gd name="T80" fmla="*/ 192 w 312"/>
              <a:gd name="T81" fmla="*/ 4 h 8"/>
              <a:gd name="T82" fmla="*/ 200 w 312"/>
              <a:gd name="T83" fmla="*/ 4 h 8"/>
              <a:gd name="T84" fmla="*/ 244 w 312"/>
              <a:gd name="T85" fmla="*/ 0 h 8"/>
              <a:gd name="T86" fmla="*/ 244 w 312"/>
              <a:gd name="T87" fmla="*/ 8 h 8"/>
              <a:gd name="T88" fmla="*/ 244 w 312"/>
              <a:gd name="T89" fmla="*/ 0 h 8"/>
              <a:gd name="T90" fmla="*/ 208 w 312"/>
              <a:gd name="T91" fmla="*/ 4 h 8"/>
              <a:gd name="T92" fmla="*/ 216 w 312"/>
              <a:gd name="T93" fmla="*/ 4 h 8"/>
              <a:gd name="T94" fmla="*/ 228 w 312"/>
              <a:gd name="T95" fmla="*/ 0 h 8"/>
              <a:gd name="T96" fmla="*/ 228 w 312"/>
              <a:gd name="T97" fmla="*/ 8 h 8"/>
              <a:gd name="T98" fmla="*/ 228 w 312"/>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8">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145"/>
          <p:cNvSpPr>
            <a:spLocks noEditPoints="1"/>
          </p:cNvSpPr>
          <p:nvPr/>
        </p:nvSpPr>
        <p:spPr bwMode="auto">
          <a:xfrm>
            <a:off x="2058988" y="3956050"/>
            <a:ext cx="887413" cy="25400"/>
          </a:xfrm>
          <a:custGeom>
            <a:avLst/>
            <a:gdLst>
              <a:gd name="T0" fmla="*/ 64 w 280"/>
              <a:gd name="T1" fmla="*/ 4 h 8"/>
              <a:gd name="T2" fmla="*/ 72 w 280"/>
              <a:gd name="T3" fmla="*/ 4 h 8"/>
              <a:gd name="T4" fmla="*/ 84 w 280"/>
              <a:gd name="T5" fmla="*/ 0 h 8"/>
              <a:gd name="T6" fmla="*/ 84 w 280"/>
              <a:gd name="T7" fmla="*/ 8 h 8"/>
              <a:gd name="T8" fmla="*/ 84 w 280"/>
              <a:gd name="T9" fmla="*/ 0 h 8"/>
              <a:gd name="T10" fmla="*/ 112 w 280"/>
              <a:gd name="T11" fmla="*/ 4 h 8"/>
              <a:gd name="T12" fmla="*/ 120 w 280"/>
              <a:gd name="T13" fmla="*/ 4 h 8"/>
              <a:gd name="T14" fmla="*/ 100 w 280"/>
              <a:gd name="T15" fmla="*/ 0 h 8"/>
              <a:gd name="T16" fmla="*/ 100 w 280"/>
              <a:gd name="T17" fmla="*/ 8 h 8"/>
              <a:gd name="T18" fmla="*/ 100 w 280"/>
              <a:gd name="T19" fmla="*/ 0 h 8"/>
              <a:gd name="T20" fmla="*/ 32 w 280"/>
              <a:gd name="T21" fmla="*/ 4 h 8"/>
              <a:gd name="T22" fmla="*/ 40 w 280"/>
              <a:gd name="T23" fmla="*/ 4 h 8"/>
              <a:gd name="T24" fmla="*/ 4 w 280"/>
              <a:gd name="T25" fmla="*/ 0 h 8"/>
              <a:gd name="T26" fmla="*/ 4 w 280"/>
              <a:gd name="T27" fmla="*/ 8 h 8"/>
              <a:gd name="T28" fmla="*/ 4 w 280"/>
              <a:gd name="T29" fmla="*/ 0 h 8"/>
              <a:gd name="T30" fmla="*/ 16 w 280"/>
              <a:gd name="T31" fmla="*/ 4 h 8"/>
              <a:gd name="T32" fmla="*/ 24 w 280"/>
              <a:gd name="T33" fmla="*/ 4 h 8"/>
              <a:gd name="T34" fmla="*/ 52 w 280"/>
              <a:gd name="T35" fmla="*/ 0 h 8"/>
              <a:gd name="T36" fmla="*/ 52 w 280"/>
              <a:gd name="T37" fmla="*/ 8 h 8"/>
              <a:gd name="T38" fmla="*/ 52 w 280"/>
              <a:gd name="T39" fmla="*/ 0 h 8"/>
              <a:gd name="T40" fmla="*/ 128 w 280"/>
              <a:gd name="T41" fmla="*/ 4 h 8"/>
              <a:gd name="T42" fmla="*/ 136 w 280"/>
              <a:gd name="T43" fmla="*/ 4 h 8"/>
              <a:gd name="T44" fmla="*/ 260 w 280"/>
              <a:gd name="T45" fmla="*/ 0 h 8"/>
              <a:gd name="T46" fmla="*/ 260 w 280"/>
              <a:gd name="T47" fmla="*/ 8 h 8"/>
              <a:gd name="T48" fmla="*/ 260 w 280"/>
              <a:gd name="T49" fmla="*/ 0 h 8"/>
              <a:gd name="T50" fmla="*/ 144 w 280"/>
              <a:gd name="T51" fmla="*/ 4 h 8"/>
              <a:gd name="T52" fmla="*/ 152 w 280"/>
              <a:gd name="T53" fmla="*/ 4 h 8"/>
              <a:gd name="T54" fmla="*/ 244 w 280"/>
              <a:gd name="T55" fmla="*/ 0 h 8"/>
              <a:gd name="T56" fmla="*/ 244 w 280"/>
              <a:gd name="T57" fmla="*/ 8 h 8"/>
              <a:gd name="T58" fmla="*/ 244 w 280"/>
              <a:gd name="T59" fmla="*/ 0 h 8"/>
              <a:gd name="T60" fmla="*/ 272 w 280"/>
              <a:gd name="T61" fmla="*/ 4 h 8"/>
              <a:gd name="T62" fmla="*/ 280 w 280"/>
              <a:gd name="T63" fmla="*/ 4 h 8"/>
              <a:gd name="T64" fmla="*/ 228 w 280"/>
              <a:gd name="T65" fmla="*/ 0 h 8"/>
              <a:gd name="T66" fmla="*/ 228 w 280"/>
              <a:gd name="T67" fmla="*/ 8 h 8"/>
              <a:gd name="T68" fmla="*/ 228 w 280"/>
              <a:gd name="T69" fmla="*/ 0 h 8"/>
              <a:gd name="T70" fmla="*/ 176 w 280"/>
              <a:gd name="T71" fmla="*/ 4 h 8"/>
              <a:gd name="T72" fmla="*/ 184 w 280"/>
              <a:gd name="T73" fmla="*/ 4 h 8"/>
              <a:gd name="T74" fmla="*/ 164 w 280"/>
              <a:gd name="T75" fmla="*/ 0 h 8"/>
              <a:gd name="T76" fmla="*/ 164 w 280"/>
              <a:gd name="T77" fmla="*/ 8 h 8"/>
              <a:gd name="T78" fmla="*/ 164 w 280"/>
              <a:gd name="T79" fmla="*/ 0 h 8"/>
              <a:gd name="T80" fmla="*/ 192 w 280"/>
              <a:gd name="T81" fmla="*/ 4 h 8"/>
              <a:gd name="T82" fmla="*/ 200 w 280"/>
              <a:gd name="T83" fmla="*/ 4 h 8"/>
              <a:gd name="T84" fmla="*/ 212 w 280"/>
              <a:gd name="T85" fmla="*/ 0 h 8"/>
              <a:gd name="T86" fmla="*/ 212 w 280"/>
              <a:gd name="T87" fmla="*/ 8 h 8"/>
              <a:gd name="T88" fmla="*/ 212 w 280"/>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8">
                <a:moveTo>
                  <a:pt x="68" y="0"/>
                </a:moveTo>
                <a:cubicBezTo>
                  <a:pt x="66" y="0"/>
                  <a:pt x="64" y="2"/>
                  <a:pt x="64" y="4"/>
                </a:cubicBezTo>
                <a:cubicBezTo>
                  <a:pt x="64" y="6"/>
                  <a:pt x="66" y="8"/>
                  <a:pt x="68" y="8"/>
                </a:cubicBezTo>
                <a:cubicBezTo>
                  <a:pt x="70" y="8"/>
                  <a:pt x="72" y="6"/>
                  <a:pt x="72" y="4"/>
                </a:cubicBezTo>
                <a:cubicBezTo>
                  <a:pt x="72" y="2"/>
                  <a:pt x="70" y="0"/>
                  <a:pt x="68" y="0"/>
                </a:cubicBezTo>
                <a:close/>
                <a:moveTo>
                  <a:pt x="84" y="0"/>
                </a:moveTo>
                <a:cubicBezTo>
                  <a:pt x="82" y="0"/>
                  <a:pt x="80" y="2"/>
                  <a:pt x="80" y="4"/>
                </a:cubicBezTo>
                <a:cubicBezTo>
                  <a:pt x="80" y="6"/>
                  <a:pt x="82" y="8"/>
                  <a:pt x="84" y="8"/>
                </a:cubicBezTo>
                <a:cubicBezTo>
                  <a:pt x="86" y="8"/>
                  <a:pt x="88" y="6"/>
                  <a:pt x="88" y="4"/>
                </a:cubicBezTo>
                <a:cubicBezTo>
                  <a:pt x="88" y="2"/>
                  <a:pt x="86" y="0"/>
                  <a:pt x="84" y="0"/>
                </a:cubicBezTo>
                <a:close/>
                <a:moveTo>
                  <a:pt x="116" y="0"/>
                </a:moveTo>
                <a:cubicBezTo>
                  <a:pt x="114" y="0"/>
                  <a:pt x="112" y="2"/>
                  <a:pt x="112" y="4"/>
                </a:cubicBezTo>
                <a:cubicBezTo>
                  <a:pt x="112" y="6"/>
                  <a:pt x="114" y="8"/>
                  <a:pt x="116" y="8"/>
                </a:cubicBezTo>
                <a:cubicBezTo>
                  <a:pt x="118" y="8"/>
                  <a:pt x="120" y="6"/>
                  <a:pt x="120" y="4"/>
                </a:cubicBezTo>
                <a:cubicBezTo>
                  <a:pt x="120" y="2"/>
                  <a:pt x="118" y="0"/>
                  <a:pt x="116" y="0"/>
                </a:cubicBezTo>
                <a:close/>
                <a:moveTo>
                  <a:pt x="100" y="0"/>
                </a:moveTo>
                <a:cubicBezTo>
                  <a:pt x="98" y="0"/>
                  <a:pt x="96" y="2"/>
                  <a:pt x="96" y="4"/>
                </a:cubicBezTo>
                <a:cubicBezTo>
                  <a:pt x="96" y="6"/>
                  <a:pt x="98" y="8"/>
                  <a:pt x="100" y="8"/>
                </a:cubicBezTo>
                <a:cubicBezTo>
                  <a:pt x="102" y="8"/>
                  <a:pt x="104" y="6"/>
                  <a:pt x="104" y="4"/>
                </a:cubicBezTo>
                <a:cubicBezTo>
                  <a:pt x="104" y="2"/>
                  <a:pt x="102" y="0"/>
                  <a:pt x="100" y="0"/>
                </a:cubicBezTo>
                <a:close/>
                <a:moveTo>
                  <a:pt x="36" y="0"/>
                </a:moveTo>
                <a:cubicBezTo>
                  <a:pt x="34" y="0"/>
                  <a:pt x="32" y="2"/>
                  <a:pt x="32" y="4"/>
                </a:cubicBezTo>
                <a:cubicBezTo>
                  <a:pt x="32" y="6"/>
                  <a:pt x="34" y="8"/>
                  <a:pt x="36" y="8"/>
                </a:cubicBezTo>
                <a:cubicBezTo>
                  <a:pt x="38" y="8"/>
                  <a:pt x="40" y="6"/>
                  <a:pt x="40" y="4"/>
                </a:cubicBezTo>
                <a:cubicBezTo>
                  <a:pt x="40" y="2"/>
                  <a:pt x="38" y="0"/>
                  <a:pt x="36" y="0"/>
                </a:cubicBezTo>
                <a:close/>
                <a:moveTo>
                  <a:pt x="4" y="0"/>
                </a:moveTo>
                <a:cubicBezTo>
                  <a:pt x="2" y="0"/>
                  <a:pt x="0" y="2"/>
                  <a:pt x="0" y="4"/>
                </a:cubicBezTo>
                <a:cubicBezTo>
                  <a:pt x="0" y="6"/>
                  <a:pt x="2" y="8"/>
                  <a:pt x="4" y="8"/>
                </a:cubicBezTo>
                <a:cubicBezTo>
                  <a:pt x="6" y="8"/>
                  <a:pt x="8" y="6"/>
                  <a:pt x="8" y="4"/>
                </a:cubicBezTo>
                <a:cubicBezTo>
                  <a:pt x="8" y="2"/>
                  <a:pt x="6" y="0"/>
                  <a:pt x="4" y="0"/>
                </a:cubicBezTo>
                <a:close/>
                <a:moveTo>
                  <a:pt x="20" y="0"/>
                </a:moveTo>
                <a:cubicBezTo>
                  <a:pt x="18" y="0"/>
                  <a:pt x="16" y="2"/>
                  <a:pt x="16" y="4"/>
                </a:cubicBezTo>
                <a:cubicBezTo>
                  <a:pt x="16" y="6"/>
                  <a:pt x="18" y="8"/>
                  <a:pt x="20" y="8"/>
                </a:cubicBezTo>
                <a:cubicBezTo>
                  <a:pt x="22" y="8"/>
                  <a:pt x="24" y="6"/>
                  <a:pt x="24" y="4"/>
                </a:cubicBezTo>
                <a:cubicBezTo>
                  <a:pt x="24" y="2"/>
                  <a:pt x="22" y="0"/>
                  <a:pt x="20" y="0"/>
                </a:cubicBezTo>
                <a:close/>
                <a:moveTo>
                  <a:pt x="52" y="0"/>
                </a:moveTo>
                <a:cubicBezTo>
                  <a:pt x="50" y="0"/>
                  <a:pt x="48" y="2"/>
                  <a:pt x="48" y="4"/>
                </a:cubicBezTo>
                <a:cubicBezTo>
                  <a:pt x="48" y="6"/>
                  <a:pt x="50" y="8"/>
                  <a:pt x="52" y="8"/>
                </a:cubicBezTo>
                <a:cubicBezTo>
                  <a:pt x="54" y="8"/>
                  <a:pt x="56" y="6"/>
                  <a:pt x="56" y="4"/>
                </a:cubicBezTo>
                <a:cubicBezTo>
                  <a:pt x="56" y="2"/>
                  <a:pt x="54" y="0"/>
                  <a:pt x="52" y="0"/>
                </a:cubicBezTo>
                <a:close/>
                <a:moveTo>
                  <a:pt x="132" y="0"/>
                </a:moveTo>
                <a:cubicBezTo>
                  <a:pt x="130" y="0"/>
                  <a:pt x="128" y="2"/>
                  <a:pt x="128" y="4"/>
                </a:cubicBezTo>
                <a:cubicBezTo>
                  <a:pt x="128" y="6"/>
                  <a:pt x="130" y="8"/>
                  <a:pt x="132" y="8"/>
                </a:cubicBezTo>
                <a:cubicBezTo>
                  <a:pt x="134" y="8"/>
                  <a:pt x="136" y="6"/>
                  <a:pt x="136" y="4"/>
                </a:cubicBezTo>
                <a:cubicBezTo>
                  <a:pt x="136" y="2"/>
                  <a:pt x="134" y="0"/>
                  <a:pt x="132" y="0"/>
                </a:cubicBezTo>
                <a:close/>
                <a:moveTo>
                  <a:pt x="260" y="0"/>
                </a:moveTo>
                <a:cubicBezTo>
                  <a:pt x="258" y="0"/>
                  <a:pt x="256" y="2"/>
                  <a:pt x="256" y="4"/>
                </a:cubicBezTo>
                <a:cubicBezTo>
                  <a:pt x="256" y="6"/>
                  <a:pt x="258" y="8"/>
                  <a:pt x="260" y="8"/>
                </a:cubicBezTo>
                <a:cubicBezTo>
                  <a:pt x="262" y="8"/>
                  <a:pt x="264" y="6"/>
                  <a:pt x="264" y="4"/>
                </a:cubicBezTo>
                <a:cubicBezTo>
                  <a:pt x="264" y="2"/>
                  <a:pt x="262" y="0"/>
                  <a:pt x="260" y="0"/>
                </a:cubicBezTo>
                <a:close/>
                <a:moveTo>
                  <a:pt x="148" y="0"/>
                </a:moveTo>
                <a:cubicBezTo>
                  <a:pt x="146" y="0"/>
                  <a:pt x="144" y="2"/>
                  <a:pt x="144" y="4"/>
                </a:cubicBezTo>
                <a:cubicBezTo>
                  <a:pt x="144" y="6"/>
                  <a:pt x="146" y="8"/>
                  <a:pt x="148" y="8"/>
                </a:cubicBezTo>
                <a:cubicBezTo>
                  <a:pt x="150" y="8"/>
                  <a:pt x="152" y="6"/>
                  <a:pt x="152" y="4"/>
                </a:cubicBezTo>
                <a:cubicBezTo>
                  <a:pt x="152" y="2"/>
                  <a:pt x="150" y="0"/>
                  <a:pt x="148" y="0"/>
                </a:cubicBezTo>
                <a:close/>
                <a:moveTo>
                  <a:pt x="244" y="0"/>
                </a:moveTo>
                <a:cubicBezTo>
                  <a:pt x="242" y="0"/>
                  <a:pt x="240" y="2"/>
                  <a:pt x="240" y="4"/>
                </a:cubicBezTo>
                <a:cubicBezTo>
                  <a:pt x="240" y="6"/>
                  <a:pt x="242" y="8"/>
                  <a:pt x="244" y="8"/>
                </a:cubicBezTo>
                <a:cubicBezTo>
                  <a:pt x="246" y="8"/>
                  <a:pt x="248" y="6"/>
                  <a:pt x="248" y="4"/>
                </a:cubicBezTo>
                <a:cubicBezTo>
                  <a:pt x="248" y="2"/>
                  <a:pt x="246" y="0"/>
                  <a:pt x="244" y="0"/>
                </a:cubicBezTo>
                <a:close/>
                <a:moveTo>
                  <a:pt x="276" y="0"/>
                </a:moveTo>
                <a:cubicBezTo>
                  <a:pt x="274" y="0"/>
                  <a:pt x="272" y="2"/>
                  <a:pt x="272" y="4"/>
                </a:cubicBezTo>
                <a:cubicBezTo>
                  <a:pt x="272" y="6"/>
                  <a:pt x="274" y="8"/>
                  <a:pt x="276" y="8"/>
                </a:cubicBezTo>
                <a:cubicBezTo>
                  <a:pt x="278" y="8"/>
                  <a:pt x="280" y="6"/>
                  <a:pt x="280" y="4"/>
                </a:cubicBezTo>
                <a:cubicBezTo>
                  <a:pt x="280" y="2"/>
                  <a:pt x="278" y="0"/>
                  <a:pt x="276" y="0"/>
                </a:cubicBezTo>
                <a:close/>
                <a:moveTo>
                  <a:pt x="228" y="0"/>
                </a:moveTo>
                <a:cubicBezTo>
                  <a:pt x="226" y="0"/>
                  <a:pt x="224" y="2"/>
                  <a:pt x="224" y="4"/>
                </a:cubicBezTo>
                <a:cubicBezTo>
                  <a:pt x="224" y="6"/>
                  <a:pt x="226" y="8"/>
                  <a:pt x="228" y="8"/>
                </a:cubicBezTo>
                <a:cubicBezTo>
                  <a:pt x="230" y="8"/>
                  <a:pt x="232" y="6"/>
                  <a:pt x="232" y="4"/>
                </a:cubicBezTo>
                <a:cubicBezTo>
                  <a:pt x="232" y="2"/>
                  <a:pt x="230" y="0"/>
                  <a:pt x="228" y="0"/>
                </a:cubicBezTo>
                <a:close/>
                <a:moveTo>
                  <a:pt x="180" y="0"/>
                </a:moveTo>
                <a:cubicBezTo>
                  <a:pt x="178" y="0"/>
                  <a:pt x="176" y="2"/>
                  <a:pt x="176" y="4"/>
                </a:cubicBezTo>
                <a:cubicBezTo>
                  <a:pt x="176" y="6"/>
                  <a:pt x="178" y="8"/>
                  <a:pt x="180" y="8"/>
                </a:cubicBezTo>
                <a:cubicBezTo>
                  <a:pt x="182" y="8"/>
                  <a:pt x="184" y="6"/>
                  <a:pt x="184" y="4"/>
                </a:cubicBezTo>
                <a:cubicBezTo>
                  <a:pt x="184" y="2"/>
                  <a:pt x="182" y="0"/>
                  <a:pt x="180" y="0"/>
                </a:cubicBezTo>
                <a:close/>
                <a:moveTo>
                  <a:pt x="164" y="0"/>
                </a:moveTo>
                <a:cubicBezTo>
                  <a:pt x="162" y="0"/>
                  <a:pt x="160" y="2"/>
                  <a:pt x="160" y="4"/>
                </a:cubicBezTo>
                <a:cubicBezTo>
                  <a:pt x="160" y="6"/>
                  <a:pt x="162" y="8"/>
                  <a:pt x="164" y="8"/>
                </a:cubicBezTo>
                <a:cubicBezTo>
                  <a:pt x="166" y="8"/>
                  <a:pt x="168" y="6"/>
                  <a:pt x="168" y="4"/>
                </a:cubicBezTo>
                <a:cubicBezTo>
                  <a:pt x="168" y="2"/>
                  <a:pt x="166" y="0"/>
                  <a:pt x="164" y="0"/>
                </a:cubicBezTo>
                <a:close/>
                <a:moveTo>
                  <a:pt x="196" y="0"/>
                </a:moveTo>
                <a:cubicBezTo>
                  <a:pt x="194" y="0"/>
                  <a:pt x="192" y="2"/>
                  <a:pt x="192" y="4"/>
                </a:cubicBezTo>
                <a:cubicBezTo>
                  <a:pt x="192" y="6"/>
                  <a:pt x="194" y="8"/>
                  <a:pt x="196" y="8"/>
                </a:cubicBezTo>
                <a:cubicBezTo>
                  <a:pt x="198" y="8"/>
                  <a:pt x="200" y="6"/>
                  <a:pt x="200" y="4"/>
                </a:cubicBezTo>
                <a:cubicBezTo>
                  <a:pt x="200" y="2"/>
                  <a:pt x="198" y="0"/>
                  <a:pt x="196" y="0"/>
                </a:cubicBezTo>
                <a:close/>
                <a:moveTo>
                  <a:pt x="212" y="0"/>
                </a:moveTo>
                <a:cubicBezTo>
                  <a:pt x="210" y="0"/>
                  <a:pt x="208" y="2"/>
                  <a:pt x="208" y="4"/>
                </a:cubicBezTo>
                <a:cubicBezTo>
                  <a:pt x="208" y="6"/>
                  <a:pt x="210" y="8"/>
                  <a:pt x="212" y="8"/>
                </a:cubicBezTo>
                <a:cubicBezTo>
                  <a:pt x="214" y="8"/>
                  <a:pt x="216" y="6"/>
                  <a:pt x="216" y="4"/>
                </a:cubicBezTo>
                <a:cubicBezTo>
                  <a:pt x="216" y="2"/>
                  <a:pt x="214" y="0"/>
                  <a:pt x="21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146"/>
          <p:cNvSpPr>
            <a:spLocks noEditPoints="1"/>
          </p:cNvSpPr>
          <p:nvPr/>
        </p:nvSpPr>
        <p:spPr bwMode="auto">
          <a:xfrm>
            <a:off x="1782763" y="4991100"/>
            <a:ext cx="989013" cy="25400"/>
          </a:xfrm>
          <a:custGeom>
            <a:avLst/>
            <a:gdLst>
              <a:gd name="T0" fmla="*/ 96 w 312"/>
              <a:gd name="T1" fmla="*/ 4 h 8"/>
              <a:gd name="T2" fmla="*/ 104 w 312"/>
              <a:gd name="T3" fmla="*/ 4 h 8"/>
              <a:gd name="T4" fmla="*/ 84 w 312"/>
              <a:gd name="T5" fmla="*/ 0 h 8"/>
              <a:gd name="T6" fmla="*/ 84 w 312"/>
              <a:gd name="T7" fmla="*/ 8 h 8"/>
              <a:gd name="T8" fmla="*/ 84 w 312"/>
              <a:gd name="T9" fmla="*/ 0 h 8"/>
              <a:gd name="T10" fmla="*/ 112 w 312"/>
              <a:gd name="T11" fmla="*/ 4 h 8"/>
              <a:gd name="T12" fmla="*/ 120 w 312"/>
              <a:gd name="T13" fmla="*/ 4 h 8"/>
              <a:gd name="T14" fmla="*/ 132 w 312"/>
              <a:gd name="T15" fmla="*/ 0 h 8"/>
              <a:gd name="T16" fmla="*/ 132 w 312"/>
              <a:gd name="T17" fmla="*/ 8 h 8"/>
              <a:gd name="T18" fmla="*/ 132 w 312"/>
              <a:gd name="T19" fmla="*/ 0 h 8"/>
              <a:gd name="T20" fmla="*/ 32 w 312"/>
              <a:gd name="T21" fmla="*/ 4 h 8"/>
              <a:gd name="T22" fmla="*/ 40 w 312"/>
              <a:gd name="T23" fmla="*/ 4 h 8"/>
              <a:gd name="T24" fmla="*/ 20 w 312"/>
              <a:gd name="T25" fmla="*/ 0 h 8"/>
              <a:gd name="T26" fmla="*/ 20 w 312"/>
              <a:gd name="T27" fmla="*/ 8 h 8"/>
              <a:gd name="T28" fmla="*/ 20 w 312"/>
              <a:gd name="T29" fmla="*/ 0 h 8"/>
              <a:gd name="T30" fmla="*/ 0 w 312"/>
              <a:gd name="T31" fmla="*/ 4 h 8"/>
              <a:gd name="T32" fmla="*/ 8 w 312"/>
              <a:gd name="T33" fmla="*/ 4 h 8"/>
              <a:gd name="T34" fmla="*/ 52 w 312"/>
              <a:gd name="T35" fmla="*/ 0 h 8"/>
              <a:gd name="T36" fmla="*/ 52 w 312"/>
              <a:gd name="T37" fmla="*/ 8 h 8"/>
              <a:gd name="T38" fmla="*/ 52 w 312"/>
              <a:gd name="T39" fmla="*/ 0 h 8"/>
              <a:gd name="T40" fmla="*/ 64 w 312"/>
              <a:gd name="T41" fmla="*/ 4 h 8"/>
              <a:gd name="T42" fmla="*/ 72 w 312"/>
              <a:gd name="T43" fmla="*/ 4 h 8"/>
              <a:gd name="T44" fmla="*/ 148 w 312"/>
              <a:gd name="T45" fmla="*/ 0 h 8"/>
              <a:gd name="T46" fmla="*/ 148 w 312"/>
              <a:gd name="T47" fmla="*/ 8 h 8"/>
              <a:gd name="T48" fmla="*/ 148 w 312"/>
              <a:gd name="T49" fmla="*/ 0 h 8"/>
              <a:gd name="T50" fmla="*/ 192 w 312"/>
              <a:gd name="T51" fmla="*/ 4 h 8"/>
              <a:gd name="T52" fmla="*/ 200 w 312"/>
              <a:gd name="T53" fmla="*/ 4 h 8"/>
              <a:gd name="T54" fmla="*/ 276 w 312"/>
              <a:gd name="T55" fmla="*/ 0 h 8"/>
              <a:gd name="T56" fmla="*/ 276 w 312"/>
              <a:gd name="T57" fmla="*/ 8 h 8"/>
              <a:gd name="T58" fmla="*/ 276 w 312"/>
              <a:gd name="T59" fmla="*/ 0 h 8"/>
              <a:gd name="T60" fmla="*/ 160 w 312"/>
              <a:gd name="T61" fmla="*/ 4 h 8"/>
              <a:gd name="T62" fmla="*/ 168 w 312"/>
              <a:gd name="T63" fmla="*/ 4 h 8"/>
              <a:gd name="T64" fmla="*/ 292 w 312"/>
              <a:gd name="T65" fmla="*/ 0 h 8"/>
              <a:gd name="T66" fmla="*/ 292 w 312"/>
              <a:gd name="T67" fmla="*/ 8 h 8"/>
              <a:gd name="T68" fmla="*/ 292 w 312"/>
              <a:gd name="T69" fmla="*/ 0 h 8"/>
              <a:gd name="T70" fmla="*/ 304 w 312"/>
              <a:gd name="T71" fmla="*/ 4 h 8"/>
              <a:gd name="T72" fmla="*/ 312 w 312"/>
              <a:gd name="T73" fmla="*/ 4 h 8"/>
              <a:gd name="T74" fmla="*/ 260 w 312"/>
              <a:gd name="T75" fmla="*/ 0 h 8"/>
              <a:gd name="T76" fmla="*/ 260 w 312"/>
              <a:gd name="T77" fmla="*/ 8 h 8"/>
              <a:gd name="T78" fmla="*/ 260 w 312"/>
              <a:gd name="T79" fmla="*/ 0 h 8"/>
              <a:gd name="T80" fmla="*/ 240 w 312"/>
              <a:gd name="T81" fmla="*/ 4 h 8"/>
              <a:gd name="T82" fmla="*/ 248 w 312"/>
              <a:gd name="T83" fmla="*/ 4 h 8"/>
              <a:gd name="T84" fmla="*/ 212 w 312"/>
              <a:gd name="T85" fmla="*/ 0 h 8"/>
              <a:gd name="T86" fmla="*/ 212 w 312"/>
              <a:gd name="T87" fmla="*/ 8 h 8"/>
              <a:gd name="T88" fmla="*/ 212 w 312"/>
              <a:gd name="T89" fmla="*/ 0 h 8"/>
              <a:gd name="T90" fmla="*/ 176 w 312"/>
              <a:gd name="T91" fmla="*/ 4 h 8"/>
              <a:gd name="T92" fmla="*/ 184 w 312"/>
              <a:gd name="T93" fmla="*/ 4 h 8"/>
              <a:gd name="T94" fmla="*/ 228 w 312"/>
              <a:gd name="T95" fmla="*/ 0 h 8"/>
              <a:gd name="T96" fmla="*/ 228 w 312"/>
              <a:gd name="T97" fmla="*/ 8 h 8"/>
              <a:gd name="T98" fmla="*/ 228 w 312"/>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8">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47"/>
          <p:cNvSpPr>
            <a:spLocks noEditPoints="1"/>
          </p:cNvSpPr>
          <p:nvPr/>
        </p:nvSpPr>
        <p:spPr bwMode="auto">
          <a:xfrm>
            <a:off x="1023938" y="5749925"/>
            <a:ext cx="1344613" cy="25400"/>
          </a:xfrm>
          <a:custGeom>
            <a:avLst/>
            <a:gdLst>
              <a:gd name="T0" fmla="*/ 132 w 424"/>
              <a:gd name="T1" fmla="*/ 8 h 8"/>
              <a:gd name="T2" fmla="*/ 148 w 424"/>
              <a:gd name="T3" fmla="*/ 0 h 8"/>
              <a:gd name="T4" fmla="*/ 152 w 424"/>
              <a:gd name="T5" fmla="*/ 4 h 8"/>
              <a:gd name="T6" fmla="*/ 112 w 424"/>
              <a:gd name="T7" fmla="*/ 4 h 8"/>
              <a:gd name="T8" fmla="*/ 116 w 424"/>
              <a:gd name="T9" fmla="*/ 0 h 8"/>
              <a:gd name="T10" fmla="*/ 100 w 424"/>
              <a:gd name="T11" fmla="*/ 8 h 8"/>
              <a:gd name="T12" fmla="*/ 164 w 424"/>
              <a:gd name="T13" fmla="*/ 0 h 8"/>
              <a:gd name="T14" fmla="*/ 168 w 424"/>
              <a:gd name="T15" fmla="*/ 4 h 8"/>
              <a:gd name="T16" fmla="*/ 192 w 424"/>
              <a:gd name="T17" fmla="*/ 4 h 8"/>
              <a:gd name="T18" fmla="*/ 196 w 424"/>
              <a:gd name="T19" fmla="*/ 0 h 8"/>
              <a:gd name="T20" fmla="*/ 36 w 424"/>
              <a:gd name="T21" fmla="*/ 8 h 8"/>
              <a:gd name="T22" fmla="*/ 20 w 424"/>
              <a:gd name="T23" fmla="*/ 0 h 8"/>
              <a:gd name="T24" fmla="*/ 24 w 424"/>
              <a:gd name="T25" fmla="*/ 4 h 8"/>
              <a:gd name="T26" fmla="*/ 0 w 424"/>
              <a:gd name="T27" fmla="*/ 4 h 8"/>
              <a:gd name="T28" fmla="*/ 4 w 424"/>
              <a:gd name="T29" fmla="*/ 0 h 8"/>
              <a:gd name="T30" fmla="*/ 212 w 424"/>
              <a:gd name="T31" fmla="*/ 8 h 8"/>
              <a:gd name="T32" fmla="*/ 84 w 424"/>
              <a:gd name="T33" fmla="*/ 0 h 8"/>
              <a:gd name="T34" fmla="*/ 88 w 424"/>
              <a:gd name="T35" fmla="*/ 4 h 8"/>
              <a:gd name="T36" fmla="*/ 48 w 424"/>
              <a:gd name="T37" fmla="*/ 4 h 8"/>
              <a:gd name="T38" fmla="*/ 52 w 424"/>
              <a:gd name="T39" fmla="*/ 0 h 8"/>
              <a:gd name="T40" fmla="*/ 68 w 424"/>
              <a:gd name="T41" fmla="*/ 8 h 8"/>
              <a:gd name="T42" fmla="*/ 180 w 424"/>
              <a:gd name="T43" fmla="*/ 0 h 8"/>
              <a:gd name="T44" fmla="*/ 184 w 424"/>
              <a:gd name="T45" fmla="*/ 4 h 8"/>
              <a:gd name="T46" fmla="*/ 336 w 424"/>
              <a:gd name="T47" fmla="*/ 4 h 8"/>
              <a:gd name="T48" fmla="*/ 340 w 424"/>
              <a:gd name="T49" fmla="*/ 0 h 8"/>
              <a:gd name="T50" fmla="*/ 228 w 424"/>
              <a:gd name="T51" fmla="*/ 8 h 8"/>
              <a:gd name="T52" fmla="*/ 356 w 424"/>
              <a:gd name="T53" fmla="*/ 0 h 8"/>
              <a:gd name="T54" fmla="*/ 360 w 424"/>
              <a:gd name="T55" fmla="*/ 4 h 8"/>
              <a:gd name="T56" fmla="*/ 384 w 424"/>
              <a:gd name="T57" fmla="*/ 4 h 8"/>
              <a:gd name="T58" fmla="*/ 388 w 424"/>
              <a:gd name="T59" fmla="*/ 0 h 8"/>
              <a:gd name="T60" fmla="*/ 404 w 424"/>
              <a:gd name="T61" fmla="*/ 8 h 8"/>
              <a:gd name="T62" fmla="*/ 420 w 424"/>
              <a:gd name="T63" fmla="*/ 0 h 8"/>
              <a:gd name="T64" fmla="*/ 424 w 424"/>
              <a:gd name="T65" fmla="*/ 4 h 8"/>
              <a:gd name="T66" fmla="*/ 368 w 424"/>
              <a:gd name="T67" fmla="*/ 4 h 8"/>
              <a:gd name="T68" fmla="*/ 372 w 424"/>
              <a:gd name="T69" fmla="*/ 0 h 8"/>
              <a:gd name="T70" fmla="*/ 260 w 424"/>
              <a:gd name="T71" fmla="*/ 8 h 8"/>
              <a:gd name="T72" fmla="*/ 276 w 424"/>
              <a:gd name="T73" fmla="*/ 0 h 8"/>
              <a:gd name="T74" fmla="*/ 280 w 424"/>
              <a:gd name="T75" fmla="*/ 4 h 8"/>
              <a:gd name="T76" fmla="*/ 240 w 424"/>
              <a:gd name="T77" fmla="*/ 4 h 8"/>
              <a:gd name="T78" fmla="*/ 244 w 424"/>
              <a:gd name="T79" fmla="*/ 0 h 8"/>
              <a:gd name="T80" fmla="*/ 324 w 424"/>
              <a:gd name="T81" fmla="*/ 8 h 8"/>
              <a:gd name="T82" fmla="*/ 308 w 424"/>
              <a:gd name="T83" fmla="*/ 0 h 8"/>
              <a:gd name="T84" fmla="*/ 312 w 424"/>
              <a:gd name="T85" fmla="*/ 4 h 8"/>
              <a:gd name="T86" fmla="*/ 288 w 424"/>
              <a:gd name="T87" fmla="*/ 4 h 8"/>
              <a:gd name="T88" fmla="*/ 292 w 424"/>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8">
                <a:moveTo>
                  <a:pt x="132" y="0"/>
                </a:moveTo>
                <a:cubicBezTo>
                  <a:pt x="130" y="0"/>
                  <a:pt x="128" y="1"/>
                  <a:pt x="128" y="4"/>
                </a:cubicBezTo>
                <a:cubicBezTo>
                  <a:pt x="128" y="6"/>
                  <a:pt x="130" y="8"/>
                  <a:pt x="132" y="8"/>
                </a:cubicBezTo>
                <a:cubicBezTo>
                  <a:pt x="134" y="8"/>
                  <a:pt x="136" y="6"/>
                  <a:pt x="136" y="4"/>
                </a:cubicBezTo>
                <a:cubicBezTo>
                  <a:pt x="136" y="1"/>
                  <a:pt x="134" y="0"/>
                  <a:pt x="132" y="0"/>
                </a:cubicBezTo>
                <a:close/>
                <a:moveTo>
                  <a:pt x="148" y="0"/>
                </a:moveTo>
                <a:cubicBezTo>
                  <a:pt x="146" y="0"/>
                  <a:pt x="144" y="1"/>
                  <a:pt x="144" y="4"/>
                </a:cubicBezTo>
                <a:cubicBezTo>
                  <a:pt x="144" y="6"/>
                  <a:pt x="146" y="8"/>
                  <a:pt x="148" y="8"/>
                </a:cubicBezTo>
                <a:cubicBezTo>
                  <a:pt x="150" y="8"/>
                  <a:pt x="152" y="6"/>
                  <a:pt x="152" y="4"/>
                </a:cubicBezTo>
                <a:cubicBezTo>
                  <a:pt x="152" y="1"/>
                  <a:pt x="150" y="0"/>
                  <a:pt x="148" y="0"/>
                </a:cubicBezTo>
                <a:close/>
                <a:moveTo>
                  <a:pt x="116" y="0"/>
                </a:moveTo>
                <a:cubicBezTo>
                  <a:pt x="114" y="0"/>
                  <a:pt x="112" y="1"/>
                  <a:pt x="112" y="4"/>
                </a:cubicBezTo>
                <a:cubicBezTo>
                  <a:pt x="112" y="6"/>
                  <a:pt x="114" y="8"/>
                  <a:pt x="116" y="8"/>
                </a:cubicBezTo>
                <a:cubicBezTo>
                  <a:pt x="118" y="8"/>
                  <a:pt x="120" y="6"/>
                  <a:pt x="120" y="4"/>
                </a:cubicBezTo>
                <a:cubicBezTo>
                  <a:pt x="120" y="1"/>
                  <a:pt x="118" y="0"/>
                  <a:pt x="116" y="0"/>
                </a:cubicBezTo>
                <a:close/>
                <a:moveTo>
                  <a:pt x="100" y="0"/>
                </a:moveTo>
                <a:cubicBezTo>
                  <a:pt x="98" y="0"/>
                  <a:pt x="96" y="1"/>
                  <a:pt x="96" y="4"/>
                </a:cubicBezTo>
                <a:cubicBezTo>
                  <a:pt x="96" y="6"/>
                  <a:pt x="98" y="8"/>
                  <a:pt x="100" y="8"/>
                </a:cubicBezTo>
                <a:cubicBezTo>
                  <a:pt x="102" y="8"/>
                  <a:pt x="104" y="6"/>
                  <a:pt x="104" y="4"/>
                </a:cubicBezTo>
                <a:cubicBezTo>
                  <a:pt x="104" y="1"/>
                  <a:pt x="102" y="0"/>
                  <a:pt x="100" y="0"/>
                </a:cubicBezTo>
                <a:close/>
                <a:moveTo>
                  <a:pt x="164" y="0"/>
                </a:moveTo>
                <a:cubicBezTo>
                  <a:pt x="162" y="0"/>
                  <a:pt x="160" y="1"/>
                  <a:pt x="160" y="4"/>
                </a:cubicBezTo>
                <a:cubicBezTo>
                  <a:pt x="160" y="6"/>
                  <a:pt x="162" y="8"/>
                  <a:pt x="164" y="8"/>
                </a:cubicBezTo>
                <a:cubicBezTo>
                  <a:pt x="166" y="8"/>
                  <a:pt x="168" y="6"/>
                  <a:pt x="168" y="4"/>
                </a:cubicBezTo>
                <a:cubicBezTo>
                  <a:pt x="168" y="1"/>
                  <a:pt x="166" y="0"/>
                  <a:pt x="164" y="0"/>
                </a:cubicBezTo>
                <a:close/>
                <a:moveTo>
                  <a:pt x="196" y="0"/>
                </a:moveTo>
                <a:cubicBezTo>
                  <a:pt x="194" y="0"/>
                  <a:pt x="192" y="1"/>
                  <a:pt x="192" y="4"/>
                </a:cubicBezTo>
                <a:cubicBezTo>
                  <a:pt x="192" y="6"/>
                  <a:pt x="194" y="8"/>
                  <a:pt x="196" y="8"/>
                </a:cubicBezTo>
                <a:cubicBezTo>
                  <a:pt x="198" y="8"/>
                  <a:pt x="200" y="6"/>
                  <a:pt x="200" y="4"/>
                </a:cubicBezTo>
                <a:cubicBezTo>
                  <a:pt x="200" y="1"/>
                  <a:pt x="198" y="0"/>
                  <a:pt x="196" y="0"/>
                </a:cubicBezTo>
                <a:close/>
                <a:moveTo>
                  <a:pt x="36" y="0"/>
                </a:moveTo>
                <a:cubicBezTo>
                  <a:pt x="34" y="0"/>
                  <a:pt x="32" y="1"/>
                  <a:pt x="32" y="4"/>
                </a:cubicBezTo>
                <a:cubicBezTo>
                  <a:pt x="32" y="6"/>
                  <a:pt x="34" y="8"/>
                  <a:pt x="36" y="8"/>
                </a:cubicBezTo>
                <a:cubicBezTo>
                  <a:pt x="38" y="8"/>
                  <a:pt x="40" y="6"/>
                  <a:pt x="40" y="4"/>
                </a:cubicBezTo>
                <a:cubicBezTo>
                  <a:pt x="40" y="1"/>
                  <a:pt x="38" y="0"/>
                  <a:pt x="36" y="0"/>
                </a:cubicBezTo>
                <a:close/>
                <a:moveTo>
                  <a:pt x="20" y="0"/>
                </a:moveTo>
                <a:cubicBezTo>
                  <a:pt x="18" y="0"/>
                  <a:pt x="16" y="1"/>
                  <a:pt x="16" y="4"/>
                </a:cubicBezTo>
                <a:cubicBezTo>
                  <a:pt x="16" y="6"/>
                  <a:pt x="18" y="8"/>
                  <a:pt x="20" y="8"/>
                </a:cubicBezTo>
                <a:cubicBezTo>
                  <a:pt x="22" y="8"/>
                  <a:pt x="24" y="6"/>
                  <a:pt x="24" y="4"/>
                </a:cubicBezTo>
                <a:cubicBezTo>
                  <a:pt x="24" y="1"/>
                  <a:pt x="22" y="0"/>
                  <a:pt x="20" y="0"/>
                </a:cubicBezTo>
                <a:close/>
                <a:moveTo>
                  <a:pt x="4" y="0"/>
                </a:moveTo>
                <a:cubicBezTo>
                  <a:pt x="2" y="0"/>
                  <a:pt x="0" y="1"/>
                  <a:pt x="0" y="4"/>
                </a:cubicBezTo>
                <a:cubicBezTo>
                  <a:pt x="0" y="6"/>
                  <a:pt x="2" y="8"/>
                  <a:pt x="4" y="8"/>
                </a:cubicBezTo>
                <a:cubicBezTo>
                  <a:pt x="6" y="8"/>
                  <a:pt x="8" y="6"/>
                  <a:pt x="8" y="4"/>
                </a:cubicBezTo>
                <a:cubicBezTo>
                  <a:pt x="8" y="1"/>
                  <a:pt x="6" y="0"/>
                  <a:pt x="4" y="0"/>
                </a:cubicBezTo>
                <a:close/>
                <a:moveTo>
                  <a:pt x="212" y="0"/>
                </a:moveTo>
                <a:cubicBezTo>
                  <a:pt x="210" y="0"/>
                  <a:pt x="208" y="1"/>
                  <a:pt x="208" y="4"/>
                </a:cubicBezTo>
                <a:cubicBezTo>
                  <a:pt x="208" y="6"/>
                  <a:pt x="210" y="8"/>
                  <a:pt x="212" y="8"/>
                </a:cubicBezTo>
                <a:cubicBezTo>
                  <a:pt x="214" y="8"/>
                  <a:pt x="216" y="6"/>
                  <a:pt x="216" y="4"/>
                </a:cubicBezTo>
                <a:cubicBezTo>
                  <a:pt x="216" y="1"/>
                  <a:pt x="214" y="0"/>
                  <a:pt x="212" y="0"/>
                </a:cubicBezTo>
                <a:close/>
                <a:moveTo>
                  <a:pt x="84" y="0"/>
                </a:moveTo>
                <a:cubicBezTo>
                  <a:pt x="82" y="0"/>
                  <a:pt x="80" y="1"/>
                  <a:pt x="80" y="4"/>
                </a:cubicBezTo>
                <a:cubicBezTo>
                  <a:pt x="80" y="6"/>
                  <a:pt x="82" y="8"/>
                  <a:pt x="84" y="8"/>
                </a:cubicBezTo>
                <a:cubicBezTo>
                  <a:pt x="86" y="8"/>
                  <a:pt x="88" y="6"/>
                  <a:pt x="88" y="4"/>
                </a:cubicBezTo>
                <a:cubicBezTo>
                  <a:pt x="88" y="1"/>
                  <a:pt x="86" y="0"/>
                  <a:pt x="84" y="0"/>
                </a:cubicBezTo>
                <a:close/>
                <a:moveTo>
                  <a:pt x="52" y="0"/>
                </a:moveTo>
                <a:cubicBezTo>
                  <a:pt x="50" y="0"/>
                  <a:pt x="48" y="1"/>
                  <a:pt x="48" y="4"/>
                </a:cubicBezTo>
                <a:cubicBezTo>
                  <a:pt x="48" y="6"/>
                  <a:pt x="50" y="8"/>
                  <a:pt x="52" y="8"/>
                </a:cubicBezTo>
                <a:cubicBezTo>
                  <a:pt x="54" y="8"/>
                  <a:pt x="56" y="6"/>
                  <a:pt x="56" y="4"/>
                </a:cubicBezTo>
                <a:cubicBezTo>
                  <a:pt x="56" y="1"/>
                  <a:pt x="54" y="0"/>
                  <a:pt x="52" y="0"/>
                </a:cubicBezTo>
                <a:close/>
                <a:moveTo>
                  <a:pt x="68" y="0"/>
                </a:moveTo>
                <a:cubicBezTo>
                  <a:pt x="66" y="0"/>
                  <a:pt x="64" y="1"/>
                  <a:pt x="64" y="4"/>
                </a:cubicBezTo>
                <a:cubicBezTo>
                  <a:pt x="64" y="6"/>
                  <a:pt x="66" y="8"/>
                  <a:pt x="68" y="8"/>
                </a:cubicBezTo>
                <a:cubicBezTo>
                  <a:pt x="70" y="8"/>
                  <a:pt x="72" y="6"/>
                  <a:pt x="72" y="4"/>
                </a:cubicBezTo>
                <a:cubicBezTo>
                  <a:pt x="72" y="1"/>
                  <a:pt x="70" y="0"/>
                  <a:pt x="68" y="0"/>
                </a:cubicBezTo>
                <a:close/>
                <a:moveTo>
                  <a:pt x="180" y="0"/>
                </a:moveTo>
                <a:cubicBezTo>
                  <a:pt x="178" y="0"/>
                  <a:pt x="176" y="1"/>
                  <a:pt x="176" y="4"/>
                </a:cubicBezTo>
                <a:cubicBezTo>
                  <a:pt x="176" y="6"/>
                  <a:pt x="178" y="8"/>
                  <a:pt x="180" y="8"/>
                </a:cubicBezTo>
                <a:cubicBezTo>
                  <a:pt x="182" y="8"/>
                  <a:pt x="184" y="6"/>
                  <a:pt x="184" y="4"/>
                </a:cubicBezTo>
                <a:cubicBezTo>
                  <a:pt x="184" y="1"/>
                  <a:pt x="182" y="0"/>
                  <a:pt x="180" y="0"/>
                </a:cubicBezTo>
                <a:close/>
                <a:moveTo>
                  <a:pt x="340" y="0"/>
                </a:moveTo>
                <a:cubicBezTo>
                  <a:pt x="338" y="0"/>
                  <a:pt x="336" y="1"/>
                  <a:pt x="336" y="4"/>
                </a:cubicBezTo>
                <a:cubicBezTo>
                  <a:pt x="336" y="6"/>
                  <a:pt x="338" y="8"/>
                  <a:pt x="340" y="8"/>
                </a:cubicBezTo>
                <a:cubicBezTo>
                  <a:pt x="342" y="8"/>
                  <a:pt x="344" y="6"/>
                  <a:pt x="344" y="4"/>
                </a:cubicBezTo>
                <a:cubicBezTo>
                  <a:pt x="344" y="1"/>
                  <a:pt x="342" y="0"/>
                  <a:pt x="340" y="0"/>
                </a:cubicBezTo>
                <a:close/>
                <a:moveTo>
                  <a:pt x="228" y="0"/>
                </a:moveTo>
                <a:cubicBezTo>
                  <a:pt x="226" y="0"/>
                  <a:pt x="224" y="1"/>
                  <a:pt x="224" y="4"/>
                </a:cubicBezTo>
                <a:cubicBezTo>
                  <a:pt x="224" y="6"/>
                  <a:pt x="226" y="8"/>
                  <a:pt x="228" y="8"/>
                </a:cubicBezTo>
                <a:cubicBezTo>
                  <a:pt x="230" y="8"/>
                  <a:pt x="232" y="6"/>
                  <a:pt x="232" y="4"/>
                </a:cubicBezTo>
                <a:cubicBezTo>
                  <a:pt x="232" y="1"/>
                  <a:pt x="230" y="0"/>
                  <a:pt x="228" y="0"/>
                </a:cubicBezTo>
                <a:close/>
                <a:moveTo>
                  <a:pt x="356" y="0"/>
                </a:moveTo>
                <a:cubicBezTo>
                  <a:pt x="354" y="0"/>
                  <a:pt x="352" y="1"/>
                  <a:pt x="352" y="4"/>
                </a:cubicBezTo>
                <a:cubicBezTo>
                  <a:pt x="352" y="6"/>
                  <a:pt x="354" y="8"/>
                  <a:pt x="356" y="8"/>
                </a:cubicBezTo>
                <a:cubicBezTo>
                  <a:pt x="358" y="8"/>
                  <a:pt x="360" y="6"/>
                  <a:pt x="360" y="4"/>
                </a:cubicBezTo>
                <a:cubicBezTo>
                  <a:pt x="360" y="1"/>
                  <a:pt x="358" y="0"/>
                  <a:pt x="356" y="0"/>
                </a:cubicBezTo>
                <a:close/>
                <a:moveTo>
                  <a:pt x="388" y="0"/>
                </a:moveTo>
                <a:cubicBezTo>
                  <a:pt x="386" y="0"/>
                  <a:pt x="384" y="1"/>
                  <a:pt x="384" y="4"/>
                </a:cubicBezTo>
                <a:cubicBezTo>
                  <a:pt x="384" y="6"/>
                  <a:pt x="386" y="8"/>
                  <a:pt x="388" y="8"/>
                </a:cubicBezTo>
                <a:cubicBezTo>
                  <a:pt x="390" y="8"/>
                  <a:pt x="392" y="6"/>
                  <a:pt x="392" y="4"/>
                </a:cubicBezTo>
                <a:cubicBezTo>
                  <a:pt x="392" y="1"/>
                  <a:pt x="390" y="0"/>
                  <a:pt x="388" y="0"/>
                </a:cubicBezTo>
                <a:close/>
                <a:moveTo>
                  <a:pt x="404" y="0"/>
                </a:moveTo>
                <a:cubicBezTo>
                  <a:pt x="402" y="0"/>
                  <a:pt x="400" y="1"/>
                  <a:pt x="400" y="4"/>
                </a:cubicBezTo>
                <a:cubicBezTo>
                  <a:pt x="400" y="6"/>
                  <a:pt x="402" y="8"/>
                  <a:pt x="404" y="8"/>
                </a:cubicBezTo>
                <a:cubicBezTo>
                  <a:pt x="406" y="8"/>
                  <a:pt x="408" y="6"/>
                  <a:pt x="408" y="4"/>
                </a:cubicBezTo>
                <a:cubicBezTo>
                  <a:pt x="408" y="1"/>
                  <a:pt x="406" y="0"/>
                  <a:pt x="404" y="0"/>
                </a:cubicBezTo>
                <a:close/>
                <a:moveTo>
                  <a:pt x="420" y="0"/>
                </a:moveTo>
                <a:cubicBezTo>
                  <a:pt x="418" y="0"/>
                  <a:pt x="416" y="1"/>
                  <a:pt x="416" y="4"/>
                </a:cubicBezTo>
                <a:cubicBezTo>
                  <a:pt x="416" y="6"/>
                  <a:pt x="418" y="8"/>
                  <a:pt x="420" y="8"/>
                </a:cubicBezTo>
                <a:cubicBezTo>
                  <a:pt x="422" y="8"/>
                  <a:pt x="424" y="6"/>
                  <a:pt x="424" y="4"/>
                </a:cubicBezTo>
                <a:cubicBezTo>
                  <a:pt x="424" y="1"/>
                  <a:pt x="422" y="0"/>
                  <a:pt x="420" y="0"/>
                </a:cubicBezTo>
                <a:close/>
                <a:moveTo>
                  <a:pt x="372" y="0"/>
                </a:moveTo>
                <a:cubicBezTo>
                  <a:pt x="370" y="0"/>
                  <a:pt x="368" y="1"/>
                  <a:pt x="368" y="4"/>
                </a:cubicBezTo>
                <a:cubicBezTo>
                  <a:pt x="368" y="6"/>
                  <a:pt x="370" y="8"/>
                  <a:pt x="372" y="8"/>
                </a:cubicBezTo>
                <a:cubicBezTo>
                  <a:pt x="374" y="8"/>
                  <a:pt x="376" y="6"/>
                  <a:pt x="376" y="4"/>
                </a:cubicBezTo>
                <a:cubicBezTo>
                  <a:pt x="376" y="1"/>
                  <a:pt x="374" y="0"/>
                  <a:pt x="372" y="0"/>
                </a:cubicBezTo>
                <a:close/>
                <a:moveTo>
                  <a:pt x="260" y="0"/>
                </a:moveTo>
                <a:cubicBezTo>
                  <a:pt x="258" y="0"/>
                  <a:pt x="256" y="1"/>
                  <a:pt x="256" y="4"/>
                </a:cubicBezTo>
                <a:cubicBezTo>
                  <a:pt x="256" y="6"/>
                  <a:pt x="258" y="8"/>
                  <a:pt x="260" y="8"/>
                </a:cubicBezTo>
                <a:cubicBezTo>
                  <a:pt x="262" y="8"/>
                  <a:pt x="264" y="6"/>
                  <a:pt x="264" y="4"/>
                </a:cubicBezTo>
                <a:cubicBezTo>
                  <a:pt x="264" y="1"/>
                  <a:pt x="262" y="0"/>
                  <a:pt x="260" y="0"/>
                </a:cubicBezTo>
                <a:close/>
                <a:moveTo>
                  <a:pt x="276" y="0"/>
                </a:moveTo>
                <a:cubicBezTo>
                  <a:pt x="274" y="0"/>
                  <a:pt x="272" y="1"/>
                  <a:pt x="272" y="4"/>
                </a:cubicBezTo>
                <a:cubicBezTo>
                  <a:pt x="272" y="6"/>
                  <a:pt x="274" y="8"/>
                  <a:pt x="276" y="8"/>
                </a:cubicBezTo>
                <a:cubicBezTo>
                  <a:pt x="278" y="8"/>
                  <a:pt x="280" y="6"/>
                  <a:pt x="280" y="4"/>
                </a:cubicBezTo>
                <a:cubicBezTo>
                  <a:pt x="280" y="1"/>
                  <a:pt x="278" y="0"/>
                  <a:pt x="276" y="0"/>
                </a:cubicBezTo>
                <a:close/>
                <a:moveTo>
                  <a:pt x="244" y="0"/>
                </a:moveTo>
                <a:cubicBezTo>
                  <a:pt x="242" y="0"/>
                  <a:pt x="240" y="1"/>
                  <a:pt x="240" y="4"/>
                </a:cubicBezTo>
                <a:cubicBezTo>
                  <a:pt x="240" y="6"/>
                  <a:pt x="242" y="8"/>
                  <a:pt x="244" y="8"/>
                </a:cubicBezTo>
                <a:cubicBezTo>
                  <a:pt x="246" y="8"/>
                  <a:pt x="248" y="6"/>
                  <a:pt x="248" y="4"/>
                </a:cubicBezTo>
                <a:cubicBezTo>
                  <a:pt x="248" y="1"/>
                  <a:pt x="246" y="0"/>
                  <a:pt x="244" y="0"/>
                </a:cubicBezTo>
                <a:close/>
                <a:moveTo>
                  <a:pt x="324" y="0"/>
                </a:moveTo>
                <a:cubicBezTo>
                  <a:pt x="322" y="0"/>
                  <a:pt x="320" y="1"/>
                  <a:pt x="320" y="4"/>
                </a:cubicBezTo>
                <a:cubicBezTo>
                  <a:pt x="320" y="6"/>
                  <a:pt x="322" y="8"/>
                  <a:pt x="324" y="8"/>
                </a:cubicBezTo>
                <a:cubicBezTo>
                  <a:pt x="326" y="8"/>
                  <a:pt x="328" y="6"/>
                  <a:pt x="328" y="4"/>
                </a:cubicBezTo>
                <a:cubicBezTo>
                  <a:pt x="328" y="1"/>
                  <a:pt x="326" y="0"/>
                  <a:pt x="324" y="0"/>
                </a:cubicBezTo>
                <a:close/>
                <a:moveTo>
                  <a:pt x="308" y="0"/>
                </a:moveTo>
                <a:cubicBezTo>
                  <a:pt x="306" y="0"/>
                  <a:pt x="304" y="1"/>
                  <a:pt x="304" y="4"/>
                </a:cubicBezTo>
                <a:cubicBezTo>
                  <a:pt x="304" y="6"/>
                  <a:pt x="306" y="8"/>
                  <a:pt x="308" y="8"/>
                </a:cubicBezTo>
                <a:cubicBezTo>
                  <a:pt x="310" y="8"/>
                  <a:pt x="312" y="6"/>
                  <a:pt x="312" y="4"/>
                </a:cubicBezTo>
                <a:cubicBezTo>
                  <a:pt x="312" y="1"/>
                  <a:pt x="310" y="0"/>
                  <a:pt x="308" y="0"/>
                </a:cubicBezTo>
                <a:close/>
                <a:moveTo>
                  <a:pt x="292" y="0"/>
                </a:moveTo>
                <a:cubicBezTo>
                  <a:pt x="290" y="0"/>
                  <a:pt x="288" y="1"/>
                  <a:pt x="288" y="4"/>
                </a:cubicBezTo>
                <a:cubicBezTo>
                  <a:pt x="288" y="6"/>
                  <a:pt x="290" y="8"/>
                  <a:pt x="292" y="8"/>
                </a:cubicBezTo>
                <a:cubicBezTo>
                  <a:pt x="294" y="8"/>
                  <a:pt x="296" y="6"/>
                  <a:pt x="296" y="4"/>
                </a:cubicBezTo>
                <a:cubicBezTo>
                  <a:pt x="296" y="1"/>
                  <a:pt x="294" y="0"/>
                  <a:pt x="29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Oval 1148"/>
          <p:cNvSpPr>
            <a:spLocks noChangeArrowheads="1"/>
          </p:cNvSpPr>
          <p:nvPr/>
        </p:nvSpPr>
        <p:spPr bwMode="auto">
          <a:xfrm>
            <a:off x="2090738" y="5473700"/>
            <a:ext cx="573088" cy="57467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Oval 1149"/>
          <p:cNvSpPr>
            <a:spLocks noChangeArrowheads="1"/>
          </p:cNvSpPr>
          <p:nvPr/>
        </p:nvSpPr>
        <p:spPr bwMode="auto">
          <a:xfrm>
            <a:off x="1890713" y="3787775"/>
            <a:ext cx="361950" cy="3619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50"/>
          <p:cNvSpPr>
            <a:spLocks noEditPoints="1"/>
          </p:cNvSpPr>
          <p:nvPr/>
        </p:nvSpPr>
        <p:spPr bwMode="auto">
          <a:xfrm>
            <a:off x="1878013" y="3775075"/>
            <a:ext cx="387350" cy="387350"/>
          </a:xfrm>
          <a:custGeom>
            <a:avLst/>
            <a:gdLst>
              <a:gd name="T0" fmla="*/ 61 w 122"/>
              <a:gd name="T1" fmla="*/ 122 h 122"/>
              <a:gd name="T2" fmla="*/ 61 w 122"/>
              <a:gd name="T3" fmla="*/ 122 h 122"/>
              <a:gd name="T4" fmla="*/ 61 w 122"/>
              <a:gd name="T5" fmla="*/ 122 h 122"/>
              <a:gd name="T6" fmla="*/ 0 w 122"/>
              <a:gd name="T7" fmla="*/ 61 h 122"/>
              <a:gd name="T8" fmla="*/ 18 w 122"/>
              <a:gd name="T9" fmla="*/ 18 h 122"/>
              <a:gd name="T10" fmla="*/ 61 w 122"/>
              <a:gd name="T11" fmla="*/ 0 h 122"/>
              <a:gd name="T12" fmla="*/ 122 w 122"/>
              <a:gd name="T13" fmla="*/ 61 h 122"/>
              <a:gd name="T14" fmla="*/ 61 w 122"/>
              <a:gd name="T15" fmla="*/ 122 h 122"/>
              <a:gd name="T16" fmla="*/ 61 w 122"/>
              <a:gd name="T17" fmla="*/ 8 h 122"/>
              <a:gd name="T18" fmla="*/ 24 w 122"/>
              <a:gd name="T19" fmla="*/ 24 h 122"/>
              <a:gd name="T20" fmla="*/ 8 w 122"/>
              <a:gd name="T21" fmla="*/ 61 h 122"/>
              <a:gd name="T22" fmla="*/ 61 w 122"/>
              <a:gd name="T23" fmla="*/ 114 h 122"/>
              <a:gd name="T24" fmla="*/ 61 w 122"/>
              <a:gd name="T25" fmla="*/ 114 h 122"/>
              <a:gd name="T26" fmla="*/ 114 w 122"/>
              <a:gd name="T27" fmla="*/ 61 h 122"/>
              <a:gd name="T28" fmla="*/ 61 w 122"/>
              <a:gd name="T2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61" y="122"/>
                </a:moveTo>
                <a:cubicBezTo>
                  <a:pt x="61" y="122"/>
                  <a:pt x="61" y="122"/>
                  <a:pt x="61" y="122"/>
                </a:cubicBezTo>
                <a:cubicBezTo>
                  <a:pt x="61" y="122"/>
                  <a:pt x="61" y="122"/>
                  <a:pt x="61" y="122"/>
                </a:cubicBezTo>
                <a:cubicBezTo>
                  <a:pt x="27" y="122"/>
                  <a:pt x="0" y="95"/>
                  <a:pt x="0" y="61"/>
                </a:cubicBezTo>
                <a:cubicBezTo>
                  <a:pt x="0" y="45"/>
                  <a:pt x="7" y="30"/>
                  <a:pt x="18" y="18"/>
                </a:cubicBezTo>
                <a:cubicBezTo>
                  <a:pt x="30" y="7"/>
                  <a:pt x="45" y="0"/>
                  <a:pt x="61" y="0"/>
                </a:cubicBezTo>
                <a:cubicBezTo>
                  <a:pt x="94" y="0"/>
                  <a:pt x="122" y="28"/>
                  <a:pt x="122" y="61"/>
                </a:cubicBezTo>
                <a:cubicBezTo>
                  <a:pt x="122" y="95"/>
                  <a:pt x="94" y="122"/>
                  <a:pt x="61" y="122"/>
                </a:cubicBezTo>
                <a:close/>
                <a:moveTo>
                  <a:pt x="61" y="8"/>
                </a:moveTo>
                <a:cubicBezTo>
                  <a:pt x="47" y="8"/>
                  <a:pt x="34" y="14"/>
                  <a:pt x="24" y="24"/>
                </a:cubicBezTo>
                <a:cubicBezTo>
                  <a:pt x="14" y="34"/>
                  <a:pt x="8" y="47"/>
                  <a:pt x="8" y="61"/>
                </a:cubicBezTo>
                <a:cubicBezTo>
                  <a:pt x="8" y="90"/>
                  <a:pt x="32" y="114"/>
                  <a:pt x="61" y="114"/>
                </a:cubicBezTo>
                <a:cubicBezTo>
                  <a:pt x="61" y="114"/>
                  <a:pt x="61" y="114"/>
                  <a:pt x="61" y="114"/>
                </a:cubicBezTo>
                <a:cubicBezTo>
                  <a:pt x="90" y="114"/>
                  <a:pt x="114" y="90"/>
                  <a:pt x="114" y="61"/>
                </a:cubicBezTo>
                <a:cubicBezTo>
                  <a:pt x="114" y="32"/>
                  <a:pt x="90" y="8"/>
                  <a:pt x="61"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51"/>
          <p:cNvSpPr>
            <a:spLocks/>
          </p:cNvSpPr>
          <p:nvPr/>
        </p:nvSpPr>
        <p:spPr bwMode="auto">
          <a:xfrm>
            <a:off x="1589088" y="4797425"/>
            <a:ext cx="409575" cy="412750"/>
          </a:xfrm>
          <a:custGeom>
            <a:avLst/>
            <a:gdLst>
              <a:gd name="T0" fmla="*/ 36 w 129"/>
              <a:gd name="T1" fmla="*/ 114 h 130"/>
              <a:gd name="T2" fmla="*/ 114 w 129"/>
              <a:gd name="T3" fmla="*/ 93 h 130"/>
              <a:gd name="T4" fmla="*/ 93 w 129"/>
              <a:gd name="T5" fmla="*/ 16 h 130"/>
              <a:gd name="T6" fmla="*/ 16 w 129"/>
              <a:gd name="T7" fmla="*/ 37 h 130"/>
              <a:gd name="T8" fmla="*/ 36 w 129"/>
              <a:gd name="T9" fmla="*/ 114 h 130"/>
            </a:gdLst>
            <a:ahLst/>
            <a:cxnLst>
              <a:cxn ang="0">
                <a:pos x="T0" y="T1"/>
              </a:cxn>
              <a:cxn ang="0">
                <a:pos x="T2" y="T3"/>
              </a:cxn>
              <a:cxn ang="0">
                <a:pos x="T4" y="T5"/>
              </a:cxn>
              <a:cxn ang="0">
                <a:pos x="T6" y="T7"/>
              </a:cxn>
              <a:cxn ang="0">
                <a:pos x="T8" y="T9"/>
              </a:cxn>
            </a:cxnLst>
            <a:rect l="0" t="0" r="r" b="b"/>
            <a:pathLst>
              <a:path w="129" h="130">
                <a:moveTo>
                  <a:pt x="36" y="114"/>
                </a:moveTo>
                <a:cubicBezTo>
                  <a:pt x="63" y="130"/>
                  <a:pt x="98" y="121"/>
                  <a:pt x="114" y="93"/>
                </a:cubicBezTo>
                <a:cubicBezTo>
                  <a:pt x="129" y="66"/>
                  <a:pt x="120" y="32"/>
                  <a:pt x="93" y="16"/>
                </a:cubicBezTo>
                <a:cubicBezTo>
                  <a:pt x="66" y="0"/>
                  <a:pt x="31" y="10"/>
                  <a:pt x="16" y="37"/>
                </a:cubicBezTo>
                <a:cubicBezTo>
                  <a:pt x="0" y="64"/>
                  <a:pt x="9" y="98"/>
                  <a:pt x="36" y="11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52"/>
          <p:cNvSpPr>
            <a:spLocks noEditPoints="1"/>
          </p:cNvSpPr>
          <p:nvPr/>
        </p:nvSpPr>
        <p:spPr bwMode="auto">
          <a:xfrm>
            <a:off x="1573213" y="4810125"/>
            <a:ext cx="419100" cy="387350"/>
          </a:xfrm>
          <a:custGeom>
            <a:avLst/>
            <a:gdLst>
              <a:gd name="T0" fmla="*/ 70 w 132"/>
              <a:gd name="T1" fmla="*/ 122 h 122"/>
              <a:gd name="T2" fmla="*/ 70 w 132"/>
              <a:gd name="T3" fmla="*/ 122 h 122"/>
              <a:gd name="T4" fmla="*/ 39 w 132"/>
              <a:gd name="T5" fmla="*/ 114 h 122"/>
              <a:gd name="T6" fmla="*/ 17 w 132"/>
              <a:gd name="T7" fmla="*/ 31 h 122"/>
              <a:gd name="T8" fmla="*/ 70 w 132"/>
              <a:gd name="T9" fmla="*/ 0 h 122"/>
              <a:gd name="T10" fmla="*/ 100 w 132"/>
              <a:gd name="T11" fmla="*/ 9 h 122"/>
              <a:gd name="T12" fmla="*/ 128 w 132"/>
              <a:gd name="T13" fmla="*/ 45 h 122"/>
              <a:gd name="T14" fmla="*/ 122 w 132"/>
              <a:gd name="T15" fmla="*/ 91 h 122"/>
              <a:gd name="T16" fmla="*/ 70 w 132"/>
              <a:gd name="T17" fmla="*/ 122 h 122"/>
              <a:gd name="T18" fmla="*/ 70 w 132"/>
              <a:gd name="T19" fmla="*/ 8 h 122"/>
              <a:gd name="T20" fmla="*/ 24 w 132"/>
              <a:gd name="T21" fmla="*/ 35 h 122"/>
              <a:gd name="T22" fmla="*/ 43 w 132"/>
              <a:gd name="T23" fmla="*/ 107 h 122"/>
              <a:gd name="T24" fmla="*/ 70 w 132"/>
              <a:gd name="T25" fmla="*/ 114 h 122"/>
              <a:gd name="T26" fmla="*/ 115 w 132"/>
              <a:gd name="T27" fmla="*/ 87 h 122"/>
              <a:gd name="T28" fmla="*/ 121 w 132"/>
              <a:gd name="T29" fmla="*/ 47 h 122"/>
              <a:gd name="T30" fmla="*/ 96 w 132"/>
              <a:gd name="T31" fmla="*/ 15 h 122"/>
              <a:gd name="T32" fmla="*/ 70 w 132"/>
              <a:gd name="T33"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22">
                <a:moveTo>
                  <a:pt x="70" y="122"/>
                </a:moveTo>
                <a:cubicBezTo>
                  <a:pt x="70" y="122"/>
                  <a:pt x="70" y="122"/>
                  <a:pt x="70" y="122"/>
                </a:cubicBezTo>
                <a:cubicBezTo>
                  <a:pt x="59" y="122"/>
                  <a:pt x="48" y="119"/>
                  <a:pt x="39" y="114"/>
                </a:cubicBezTo>
                <a:cubicBezTo>
                  <a:pt x="10" y="97"/>
                  <a:pt x="0" y="60"/>
                  <a:pt x="17" y="31"/>
                </a:cubicBezTo>
                <a:cubicBezTo>
                  <a:pt x="28" y="12"/>
                  <a:pt x="48" y="0"/>
                  <a:pt x="70" y="0"/>
                </a:cubicBezTo>
                <a:cubicBezTo>
                  <a:pt x="80" y="0"/>
                  <a:pt x="91" y="3"/>
                  <a:pt x="100" y="9"/>
                </a:cubicBezTo>
                <a:cubicBezTo>
                  <a:pt x="114" y="17"/>
                  <a:pt x="124" y="30"/>
                  <a:pt x="128" y="45"/>
                </a:cubicBezTo>
                <a:cubicBezTo>
                  <a:pt x="132" y="61"/>
                  <a:pt x="130" y="77"/>
                  <a:pt x="122" y="91"/>
                </a:cubicBezTo>
                <a:cubicBezTo>
                  <a:pt x="111" y="110"/>
                  <a:pt x="91" y="122"/>
                  <a:pt x="70" y="122"/>
                </a:cubicBezTo>
                <a:close/>
                <a:moveTo>
                  <a:pt x="70" y="8"/>
                </a:moveTo>
                <a:cubicBezTo>
                  <a:pt x="51" y="8"/>
                  <a:pt x="33" y="18"/>
                  <a:pt x="24" y="35"/>
                </a:cubicBezTo>
                <a:cubicBezTo>
                  <a:pt x="9" y="60"/>
                  <a:pt x="18" y="92"/>
                  <a:pt x="43" y="107"/>
                </a:cubicBezTo>
                <a:cubicBezTo>
                  <a:pt x="51" y="111"/>
                  <a:pt x="60" y="114"/>
                  <a:pt x="70" y="114"/>
                </a:cubicBezTo>
                <a:cubicBezTo>
                  <a:pt x="88" y="114"/>
                  <a:pt x="106" y="104"/>
                  <a:pt x="115" y="87"/>
                </a:cubicBezTo>
                <a:cubicBezTo>
                  <a:pt x="122" y="75"/>
                  <a:pt x="124" y="61"/>
                  <a:pt x="121" y="47"/>
                </a:cubicBezTo>
                <a:cubicBezTo>
                  <a:pt x="117" y="34"/>
                  <a:pt x="108" y="22"/>
                  <a:pt x="96" y="15"/>
                </a:cubicBezTo>
                <a:cubicBezTo>
                  <a:pt x="88" y="11"/>
                  <a:pt x="79" y="8"/>
                  <a:pt x="70"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53"/>
          <p:cNvSpPr>
            <a:spLocks/>
          </p:cNvSpPr>
          <p:nvPr/>
        </p:nvSpPr>
        <p:spPr bwMode="auto">
          <a:xfrm>
            <a:off x="830263" y="5556250"/>
            <a:ext cx="412750" cy="409575"/>
          </a:xfrm>
          <a:custGeom>
            <a:avLst/>
            <a:gdLst>
              <a:gd name="T0" fmla="*/ 16 w 130"/>
              <a:gd name="T1" fmla="*/ 93 h 129"/>
              <a:gd name="T2" fmla="*/ 93 w 130"/>
              <a:gd name="T3" fmla="*/ 114 h 129"/>
              <a:gd name="T4" fmla="*/ 114 w 130"/>
              <a:gd name="T5" fmla="*/ 36 h 129"/>
              <a:gd name="T6" fmla="*/ 37 w 130"/>
              <a:gd name="T7" fmla="*/ 16 h 129"/>
              <a:gd name="T8" fmla="*/ 16 w 130"/>
              <a:gd name="T9" fmla="*/ 93 h 129"/>
            </a:gdLst>
            <a:ahLst/>
            <a:cxnLst>
              <a:cxn ang="0">
                <a:pos x="T0" y="T1"/>
              </a:cxn>
              <a:cxn ang="0">
                <a:pos x="T2" y="T3"/>
              </a:cxn>
              <a:cxn ang="0">
                <a:pos x="T4" y="T5"/>
              </a:cxn>
              <a:cxn ang="0">
                <a:pos x="T6" y="T7"/>
              </a:cxn>
              <a:cxn ang="0">
                <a:pos x="T8" y="T9"/>
              </a:cxn>
            </a:cxnLst>
            <a:rect l="0" t="0" r="r" b="b"/>
            <a:pathLst>
              <a:path w="130" h="129">
                <a:moveTo>
                  <a:pt x="16" y="93"/>
                </a:moveTo>
                <a:cubicBezTo>
                  <a:pt x="32" y="120"/>
                  <a:pt x="66" y="129"/>
                  <a:pt x="93" y="114"/>
                </a:cubicBezTo>
                <a:cubicBezTo>
                  <a:pt x="120" y="98"/>
                  <a:pt x="130" y="63"/>
                  <a:pt x="114" y="36"/>
                </a:cubicBezTo>
                <a:cubicBezTo>
                  <a:pt x="98" y="9"/>
                  <a:pt x="64" y="0"/>
                  <a:pt x="37" y="16"/>
                </a:cubicBezTo>
                <a:cubicBezTo>
                  <a:pt x="10" y="31"/>
                  <a:pt x="0" y="66"/>
                  <a:pt x="16" y="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54"/>
          <p:cNvSpPr>
            <a:spLocks noEditPoints="1"/>
          </p:cNvSpPr>
          <p:nvPr/>
        </p:nvSpPr>
        <p:spPr bwMode="auto">
          <a:xfrm>
            <a:off x="817563" y="5568950"/>
            <a:ext cx="438150" cy="384175"/>
          </a:xfrm>
          <a:custGeom>
            <a:avLst/>
            <a:gdLst>
              <a:gd name="T0" fmla="*/ 69 w 138"/>
              <a:gd name="T1" fmla="*/ 121 h 121"/>
              <a:gd name="T2" fmla="*/ 69 w 138"/>
              <a:gd name="T3" fmla="*/ 121 h 121"/>
              <a:gd name="T4" fmla="*/ 16 w 138"/>
              <a:gd name="T5" fmla="*/ 91 h 121"/>
              <a:gd name="T6" fmla="*/ 39 w 138"/>
              <a:gd name="T7" fmla="*/ 8 h 121"/>
              <a:gd name="T8" fmla="*/ 69 w 138"/>
              <a:gd name="T9" fmla="*/ 0 h 121"/>
              <a:gd name="T10" fmla="*/ 122 w 138"/>
              <a:gd name="T11" fmla="*/ 30 h 121"/>
              <a:gd name="T12" fmla="*/ 99 w 138"/>
              <a:gd name="T13" fmla="*/ 113 h 121"/>
              <a:gd name="T14" fmla="*/ 69 w 138"/>
              <a:gd name="T15" fmla="*/ 121 h 121"/>
              <a:gd name="T16" fmla="*/ 69 w 138"/>
              <a:gd name="T17" fmla="*/ 8 h 121"/>
              <a:gd name="T18" fmla="*/ 43 w 138"/>
              <a:gd name="T19" fmla="*/ 15 h 121"/>
              <a:gd name="T20" fmla="*/ 23 w 138"/>
              <a:gd name="T21" fmla="*/ 87 h 121"/>
              <a:gd name="T22" fmla="*/ 69 w 138"/>
              <a:gd name="T23" fmla="*/ 113 h 121"/>
              <a:gd name="T24" fmla="*/ 69 w 138"/>
              <a:gd name="T25" fmla="*/ 113 h 121"/>
              <a:gd name="T26" fmla="*/ 95 w 138"/>
              <a:gd name="T27" fmla="*/ 106 h 121"/>
              <a:gd name="T28" fmla="*/ 115 w 138"/>
              <a:gd name="T29" fmla="*/ 34 h 121"/>
              <a:gd name="T30" fmla="*/ 69 w 138"/>
              <a:gd name="T31"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121">
                <a:moveTo>
                  <a:pt x="69" y="121"/>
                </a:moveTo>
                <a:cubicBezTo>
                  <a:pt x="69" y="121"/>
                  <a:pt x="69" y="121"/>
                  <a:pt x="69" y="121"/>
                </a:cubicBezTo>
                <a:cubicBezTo>
                  <a:pt x="47" y="121"/>
                  <a:pt x="27" y="110"/>
                  <a:pt x="16" y="91"/>
                </a:cubicBezTo>
                <a:cubicBezTo>
                  <a:pt x="0" y="62"/>
                  <a:pt x="10" y="25"/>
                  <a:pt x="39" y="8"/>
                </a:cubicBezTo>
                <a:cubicBezTo>
                  <a:pt x="48" y="3"/>
                  <a:pt x="58" y="0"/>
                  <a:pt x="69" y="0"/>
                </a:cubicBezTo>
                <a:cubicBezTo>
                  <a:pt x="91" y="0"/>
                  <a:pt x="111" y="12"/>
                  <a:pt x="122" y="30"/>
                </a:cubicBezTo>
                <a:cubicBezTo>
                  <a:pt x="138" y="59"/>
                  <a:pt x="128" y="97"/>
                  <a:pt x="99" y="113"/>
                </a:cubicBezTo>
                <a:cubicBezTo>
                  <a:pt x="90" y="119"/>
                  <a:pt x="80" y="121"/>
                  <a:pt x="69" y="121"/>
                </a:cubicBezTo>
                <a:close/>
                <a:moveTo>
                  <a:pt x="69" y="8"/>
                </a:moveTo>
                <a:cubicBezTo>
                  <a:pt x="60" y="8"/>
                  <a:pt x="51" y="10"/>
                  <a:pt x="43" y="15"/>
                </a:cubicBezTo>
                <a:cubicBezTo>
                  <a:pt x="17" y="30"/>
                  <a:pt x="9" y="62"/>
                  <a:pt x="23" y="87"/>
                </a:cubicBezTo>
                <a:cubicBezTo>
                  <a:pt x="33" y="103"/>
                  <a:pt x="50" y="113"/>
                  <a:pt x="69" y="113"/>
                </a:cubicBezTo>
                <a:cubicBezTo>
                  <a:pt x="69" y="113"/>
                  <a:pt x="69" y="113"/>
                  <a:pt x="69" y="113"/>
                </a:cubicBezTo>
                <a:cubicBezTo>
                  <a:pt x="78" y="113"/>
                  <a:pt x="87" y="111"/>
                  <a:pt x="95" y="106"/>
                </a:cubicBezTo>
                <a:cubicBezTo>
                  <a:pt x="120" y="92"/>
                  <a:pt x="129" y="60"/>
                  <a:pt x="115" y="34"/>
                </a:cubicBezTo>
                <a:cubicBezTo>
                  <a:pt x="105" y="18"/>
                  <a:pt x="88" y="8"/>
                  <a:pt x="69" y="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155"/>
          <p:cNvSpPr>
            <a:spLocks/>
          </p:cNvSpPr>
          <p:nvPr/>
        </p:nvSpPr>
        <p:spPr bwMode="auto">
          <a:xfrm>
            <a:off x="830263" y="1971675"/>
            <a:ext cx="412750" cy="409575"/>
          </a:xfrm>
          <a:custGeom>
            <a:avLst/>
            <a:gdLst>
              <a:gd name="T0" fmla="*/ 114 w 130"/>
              <a:gd name="T1" fmla="*/ 93 h 129"/>
              <a:gd name="T2" fmla="*/ 93 w 130"/>
              <a:gd name="T3" fmla="*/ 15 h 129"/>
              <a:gd name="T4" fmla="*/ 16 w 130"/>
              <a:gd name="T5" fmla="*/ 36 h 129"/>
              <a:gd name="T6" fmla="*/ 37 w 130"/>
              <a:gd name="T7" fmla="*/ 114 h 129"/>
              <a:gd name="T8" fmla="*/ 114 w 130"/>
              <a:gd name="T9" fmla="*/ 93 h 129"/>
            </a:gdLst>
            <a:ahLst/>
            <a:cxnLst>
              <a:cxn ang="0">
                <a:pos x="T0" y="T1"/>
              </a:cxn>
              <a:cxn ang="0">
                <a:pos x="T2" y="T3"/>
              </a:cxn>
              <a:cxn ang="0">
                <a:pos x="T4" y="T5"/>
              </a:cxn>
              <a:cxn ang="0">
                <a:pos x="T6" y="T7"/>
              </a:cxn>
              <a:cxn ang="0">
                <a:pos x="T8" y="T9"/>
              </a:cxn>
            </a:cxnLst>
            <a:rect l="0" t="0" r="r" b="b"/>
            <a:pathLst>
              <a:path w="130" h="129">
                <a:moveTo>
                  <a:pt x="114" y="93"/>
                </a:moveTo>
                <a:cubicBezTo>
                  <a:pt x="130" y="66"/>
                  <a:pt x="120" y="31"/>
                  <a:pt x="93" y="15"/>
                </a:cubicBezTo>
                <a:cubicBezTo>
                  <a:pt x="66" y="0"/>
                  <a:pt x="32" y="9"/>
                  <a:pt x="16" y="36"/>
                </a:cubicBezTo>
                <a:cubicBezTo>
                  <a:pt x="0" y="63"/>
                  <a:pt x="10" y="98"/>
                  <a:pt x="37" y="114"/>
                </a:cubicBezTo>
                <a:cubicBezTo>
                  <a:pt x="64" y="129"/>
                  <a:pt x="98" y="120"/>
                  <a:pt x="114" y="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156"/>
          <p:cNvSpPr>
            <a:spLocks noEditPoints="1"/>
          </p:cNvSpPr>
          <p:nvPr/>
        </p:nvSpPr>
        <p:spPr bwMode="auto">
          <a:xfrm>
            <a:off x="836613" y="1984375"/>
            <a:ext cx="400050" cy="384175"/>
          </a:xfrm>
          <a:custGeom>
            <a:avLst/>
            <a:gdLst>
              <a:gd name="T0" fmla="*/ 63 w 126"/>
              <a:gd name="T1" fmla="*/ 121 h 121"/>
              <a:gd name="T2" fmla="*/ 63 w 126"/>
              <a:gd name="T3" fmla="*/ 121 h 121"/>
              <a:gd name="T4" fmla="*/ 33 w 126"/>
              <a:gd name="T5" fmla="*/ 113 h 121"/>
              <a:gd name="T6" fmla="*/ 4 w 126"/>
              <a:gd name="T7" fmla="*/ 76 h 121"/>
              <a:gd name="T8" fmla="*/ 10 w 126"/>
              <a:gd name="T9" fmla="*/ 30 h 121"/>
              <a:gd name="T10" fmla="*/ 63 w 126"/>
              <a:gd name="T11" fmla="*/ 0 h 121"/>
              <a:gd name="T12" fmla="*/ 93 w 126"/>
              <a:gd name="T13" fmla="*/ 8 h 121"/>
              <a:gd name="T14" fmla="*/ 122 w 126"/>
              <a:gd name="T15" fmla="*/ 45 h 121"/>
              <a:gd name="T16" fmla="*/ 116 w 126"/>
              <a:gd name="T17" fmla="*/ 91 h 121"/>
              <a:gd name="T18" fmla="*/ 63 w 126"/>
              <a:gd name="T19" fmla="*/ 121 h 121"/>
              <a:gd name="T20" fmla="*/ 63 w 126"/>
              <a:gd name="T21" fmla="*/ 8 h 121"/>
              <a:gd name="T22" fmla="*/ 17 w 126"/>
              <a:gd name="T23" fmla="*/ 34 h 121"/>
              <a:gd name="T24" fmla="*/ 12 w 126"/>
              <a:gd name="T25" fmla="*/ 74 h 121"/>
              <a:gd name="T26" fmla="*/ 37 w 126"/>
              <a:gd name="T27" fmla="*/ 106 h 121"/>
              <a:gd name="T28" fmla="*/ 63 w 126"/>
              <a:gd name="T29" fmla="*/ 113 h 121"/>
              <a:gd name="T30" fmla="*/ 109 w 126"/>
              <a:gd name="T31" fmla="*/ 87 h 121"/>
              <a:gd name="T32" fmla="*/ 114 w 126"/>
              <a:gd name="T33" fmla="*/ 47 h 121"/>
              <a:gd name="T34" fmla="*/ 89 w 126"/>
              <a:gd name="T35" fmla="*/ 15 h 121"/>
              <a:gd name="T36" fmla="*/ 63 w 126"/>
              <a:gd name="T37"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1">
                <a:moveTo>
                  <a:pt x="63" y="121"/>
                </a:moveTo>
                <a:cubicBezTo>
                  <a:pt x="63" y="121"/>
                  <a:pt x="63" y="121"/>
                  <a:pt x="63" y="121"/>
                </a:cubicBezTo>
                <a:cubicBezTo>
                  <a:pt x="52" y="121"/>
                  <a:pt x="42" y="118"/>
                  <a:pt x="33" y="113"/>
                </a:cubicBezTo>
                <a:cubicBezTo>
                  <a:pt x="19" y="105"/>
                  <a:pt x="9" y="92"/>
                  <a:pt x="4" y="76"/>
                </a:cubicBezTo>
                <a:cubicBezTo>
                  <a:pt x="0" y="61"/>
                  <a:pt x="2" y="44"/>
                  <a:pt x="10" y="30"/>
                </a:cubicBezTo>
                <a:cubicBezTo>
                  <a:pt x="21" y="11"/>
                  <a:pt x="41" y="0"/>
                  <a:pt x="63" y="0"/>
                </a:cubicBezTo>
                <a:cubicBezTo>
                  <a:pt x="74" y="0"/>
                  <a:pt x="84" y="3"/>
                  <a:pt x="93" y="8"/>
                </a:cubicBezTo>
                <a:cubicBezTo>
                  <a:pt x="107" y="16"/>
                  <a:pt x="117" y="29"/>
                  <a:pt x="122" y="45"/>
                </a:cubicBezTo>
                <a:cubicBezTo>
                  <a:pt x="126" y="60"/>
                  <a:pt x="124" y="77"/>
                  <a:pt x="116" y="91"/>
                </a:cubicBezTo>
                <a:cubicBezTo>
                  <a:pt x="105" y="110"/>
                  <a:pt x="85" y="121"/>
                  <a:pt x="63" y="121"/>
                </a:cubicBezTo>
                <a:close/>
                <a:moveTo>
                  <a:pt x="63" y="8"/>
                </a:moveTo>
                <a:cubicBezTo>
                  <a:pt x="44" y="8"/>
                  <a:pt x="27" y="18"/>
                  <a:pt x="17" y="34"/>
                </a:cubicBezTo>
                <a:cubicBezTo>
                  <a:pt x="10" y="46"/>
                  <a:pt x="8" y="61"/>
                  <a:pt x="12" y="74"/>
                </a:cubicBezTo>
                <a:cubicBezTo>
                  <a:pt x="16" y="88"/>
                  <a:pt x="24" y="99"/>
                  <a:pt x="37" y="106"/>
                </a:cubicBezTo>
                <a:cubicBezTo>
                  <a:pt x="45" y="111"/>
                  <a:pt x="54" y="113"/>
                  <a:pt x="63" y="113"/>
                </a:cubicBezTo>
                <a:cubicBezTo>
                  <a:pt x="82" y="113"/>
                  <a:pt x="99" y="103"/>
                  <a:pt x="109" y="87"/>
                </a:cubicBezTo>
                <a:cubicBezTo>
                  <a:pt x="116" y="75"/>
                  <a:pt x="118" y="60"/>
                  <a:pt x="114" y="47"/>
                </a:cubicBezTo>
                <a:cubicBezTo>
                  <a:pt x="110" y="33"/>
                  <a:pt x="102" y="22"/>
                  <a:pt x="89" y="15"/>
                </a:cubicBezTo>
                <a:cubicBezTo>
                  <a:pt x="81" y="10"/>
                  <a:pt x="72" y="8"/>
                  <a:pt x="63"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157"/>
          <p:cNvSpPr>
            <a:spLocks/>
          </p:cNvSpPr>
          <p:nvPr/>
        </p:nvSpPr>
        <p:spPr bwMode="auto">
          <a:xfrm>
            <a:off x="1589088" y="2727325"/>
            <a:ext cx="409575" cy="412750"/>
          </a:xfrm>
          <a:custGeom>
            <a:avLst/>
            <a:gdLst>
              <a:gd name="T0" fmla="*/ 93 w 129"/>
              <a:gd name="T1" fmla="*/ 114 h 130"/>
              <a:gd name="T2" fmla="*/ 114 w 129"/>
              <a:gd name="T3" fmla="*/ 37 h 130"/>
              <a:gd name="T4" fmla="*/ 36 w 129"/>
              <a:gd name="T5" fmla="*/ 16 h 130"/>
              <a:gd name="T6" fmla="*/ 16 w 129"/>
              <a:gd name="T7" fmla="*/ 93 h 130"/>
              <a:gd name="T8" fmla="*/ 93 w 129"/>
              <a:gd name="T9" fmla="*/ 114 h 130"/>
            </a:gdLst>
            <a:ahLst/>
            <a:cxnLst>
              <a:cxn ang="0">
                <a:pos x="T0" y="T1"/>
              </a:cxn>
              <a:cxn ang="0">
                <a:pos x="T2" y="T3"/>
              </a:cxn>
              <a:cxn ang="0">
                <a:pos x="T4" y="T5"/>
              </a:cxn>
              <a:cxn ang="0">
                <a:pos x="T6" y="T7"/>
              </a:cxn>
              <a:cxn ang="0">
                <a:pos x="T8" y="T9"/>
              </a:cxn>
            </a:cxnLst>
            <a:rect l="0" t="0" r="r" b="b"/>
            <a:pathLst>
              <a:path w="129" h="130">
                <a:moveTo>
                  <a:pt x="93" y="114"/>
                </a:moveTo>
                <a:cubicBezTo>
                  <a:pt x="120" y="99"/>
                  <a:pt x="129" y="64"/>
                  <a:pt x="114" y="37"/>
                </a:cubicBezTo>
                <a:cubicBezTo>
                  <a:pt x="98" y="10"/>
                  <a:pt x="63" y="0"/>
                  <a:pt x="36" y="16"/>
                </a:cubicBezTo>
                <a:cubicBezTo>
                  <a:pt x="9" y="32"/>
                  <a:pt x="0" y="66"/>
                  <a:pt x="16" y="93"/>
                </a:cubicBezTo>
                <a:cubicBezTo>
                  <a:pt x="31" y="121"/>
                  <a:pt x="66" y="130"/>
                  <a:pt x="93" y="11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158"/>
          <p:cNvSpPr>
            <a:spLocks noEditPoints="1"/>
          </p:cNvSpPr>
          <p:nvPr/>
        </p:nvSpPr>
        <p:spPr bwMode="auto">
          <a:xfrm>
            <a:off x="1595438" y="2740025"/>
            <a:ext cx="419100" cy="387350"/>
          </a:xfrm>
          <a:custGeom>
            <a:avLst/>
            <a:gdLst>
              <a:gd name="T0" fmla="*/ 63 w 132"/>
              <a:gd name="T1" fmla="*/ 122 h 122"/>
              <a:gd name="T2" fmla="*/ 63 w 132"/>
              <a:gd name="T3" fmla="*/ 122 h 122"/>
              <a:gd name="T4" fmla="*/ 10 w 132"/>
              <a:gd name="T5" fmla="*/ 91 h 122"/>
              <a:gd name="T6" fmla="*/ 4 w 132"/>
              <a:gd name="T7" fmla="*/ 45 h 122"/>
              <a:gd name="T8" fmla="*/ 32 w 132"/>
              <a:gd name="T9" fmla="*/ 9 h 122"/>
              <a:gd name="T10" fmla="*/ 63 w 132"/>
              <a:gd name="T11" fmla="*/ 0 h 122"/>
              <a:gd name="T12" fmla="*/ 115 w 132"/>
              <a:gd name="T13" fmla="*/ 31 h 122"/>
              <a:gd name="T14" fmla="*/ 93 w 132"/>
              <a:gd name="T15" fmla="*/ 114 h 122"/>
              <a:gd name="T16" fmla="*/ 63 w 132"/>
              <a:gd name="T17" fmla="*/ 122 h 122"/>
              <a:gd name="T18" fmla="*/ 63 w 132"/>
              <a:gd name="T19" fmla="*/ 8 h 122"/>
              <a:gd name="T20" fmla="*/ 36 w 132"/>
              <a:gd name="T21" fmla="*/ 15 h 122"/>
              <a:gd name="T22" fmla="*/ 12 w 132"/>
              <a:gd name="T23" fmla="*/ 47 h 122"/>
              <a:gd name="T24" fmla="*/ 17 w 132"/>
              <a:gd name="T25" fmla="*/ 87 h 122"/>
              <a:gd name="T26" fmla="*/ 63 w 132"/>
              <a:gd name="T27" fmla="*/ 114 h 122"/>
              <a:gd name="T28" fmla="*/ 63 w 132"/>
              <a:gd name="T29" fmla="*/ 114 h 122"/>
              <a:gd name="T30" fmla="*/ 89 w 132"/>
              <a:gd name="T31" fmla="*/ 107 h 122"/>
              <a:gd name="T32" fmla="*/ 108 w 132"/>
              <a:gd name="T33" fmla="*/ 35 h 122"/>
              <a:gd name="T34" fmla="*/ 63 w 132"/>
              <a:gd name="T35"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22">
                <a:moveTo>
                  <a:pt x="63" y="122"/>
                </a:moveTo>
                <a:cubicBezTo>
                  <a:pt x="63" y="122"/>
                  <a:pt x="63" y="122"/>
                  <a:pt x="63" y="122"/>
                </a:cubicBezTo>
                <a:cubicBezTo>
                  <a:pt x="41" y="122"/>
                  <a:pt x="21" y="110"/>
                  <a:pt x="10" y="91"/>
                </a:cubicBezTo>
                <a:cubicBezTo>
                  <a:pt x="2" y="77"/>
                  <a:pt x="0" y="61"/>
                  <a:pt x="4" y="45"/>
                </a:cubicBezTo>
                <a:cubicBezTo>
                  <a:pt x="8" y="30"/>
                  <a:pt x="18" y="17"/>
                  <a:pt x="32" y="9"/>
                </a:cubicBezTo>
                <a:cubicBezTo>
                  <a:pt x="42" y="3"/>
                  <a:pt x="52" y="0"/>
                  <a:pt x="63" y="0"/>
                </a:cubicBezTo>
                <a:cubicBezTo>
                  <a:pt x="84" y="0"/>
                  <a:pt x="104" y="12"/>
                  <a:pt x="115" y="31"/>
                </a:cubicBezTo>
                <a:cubicBezTo>
                  <a:pt x="132" y="60"/>
                  <a:pt x="122" y="97"/>
                  <a:pt x="93" y="114"/>
                </a:cubicBezTo>
                <a:cubicBezTo>
                  <a:pt x="84" y="119"/>
                  <a:pt x="73" y="122"/>
                  <a:pt x="63" y="122"/>
                </a:cubicBezTo>
                <a:close/>
                <a:moveTo>
                  <a:pt x="63" y="8"/>
                </a:moveTo>
                <a:cubicBezTo>
                  <a:pt x="53" y="8"/>
                  <a:pt x="44" y="11"/>
                  <a:pt x="36" y="15"/>
                </a:cubicBezTo>
                <a:cubicBezTo>
                  <a:pt x="24" y="23"/>
                  <a:pt x="15" y="34"/>
                  <a:pt x="12" y="47"/>
                </a:cubicBezTo>
                <a:cubicBezTo>
                  <a:pt x="8" y="61"/>
                  <a:pt x="10" y="75"/>
                  <a:pt x="17" y="87"/>
                </a:cubicBezTo>
                <a:cubicBezTo>
                  <a:pt x="26" y="104"/>
                  <a:pt x="44" y="114"/>
                  <a:pt x="63" y="114"/>
                </a:cubicBezTo>
                <a:cubicBezTo>
                  <a:pt x="63" y="114"/>
                  <a:pt x="63" y="114"/>
                  <a:pt x="63" y="114"/>
                </a:cubicBezTo>
                <a:cubicBezTo>
                  <a:pt x="72" y="114"/>
                  <a:pt x="81" y="111"/>
                  <a:pt x="89" y="107"/>
                </a:cubicBezTo>
                <a:cubicBezTo>
                  <a:pt x="114" y="92"/>
                  <a:pt x="123" y="60"/>
                  <a:pt x="108" y="35"/>
                </a:cubicBezTo>
                <a:cubicBezTo>
                  <a:pt x="99" y="19"/>
                  <a:pt x="81" y="8"/>
                  <a:pt x="63"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Oval 1159"/>
          <p:cNvSpPr>
            <a:spLocks noChangeArrowheads="1"/>
          </p:cNvSpPr>
          <p:nvPr/>
        </p:nvSpPr>
        <p:spPr bwMode="auto">
          <a:xfrm>
            <a:off x="2090738" y="1889125"/>
            <a:ext cx="573088" cy="57467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160"/>
          <p:cNvSpPr>
            <a:spLocks noEditPoints="1"/>
          </p:cNvSpPr>
          <p:nvPr/>
        </p:nvSpPr>
        <p:spPr bwMode="auto">
          <a:xfrm>
            <a:off x="2255838" y="2003425"/>
            <a:ext cx="246063" cy="358775"/>
          </a:xfrm>
          <a:custGeom>
            <a:avLst/>
            <a:gdLst>
              <a:gd name="T0" fmla="*/ 22 w 78"/>
              <a:gd name="T1" fmla="*/ 98 h 113"/>
              <a:gd name="T2" fmla="*/ 23 w 78"/>
              <a:gd name="T3" fmla="*/ 104 h 113"/>
              <a:gd name="T4" fmla="*/ 28 w 78"/>
              <a:gd name="T5" fmla="*/ 107 h 113"/>
              <a:gd name="T6" fmla="*/ 29 w 78"/>
              <a:gd name="T7" fmla="*/ 110 h 113"/>
              <a:gd name="T8" fmla="*/ 39 w 78"/>
              <a:gd name="T9" fmla="*/ 113 h 113"/>
              <a:gd name="T10" fmla="*/ 48 w 78"/>
              <a:gd name="T11" fmla="*/ 110 h 113"/>
              <a:gd name="T12" fmla="*/ 49 w 78"/>
              <a:gd name="T13" fmla="*/ 107 h 113"/>
              <a:gd name="T14" fmla="*/ 54 w 78"/>
              <a:gd name="T15" fmla="*/ 104 h 113"/>
              <a:gd name="T16" fmla="*/ 55 w 78"/>
              <a:gd name="T17" fmla="*/ 98 h 113"/>
              <a:gd name="T18" fmla="*/ 39 w 78"/>
              <a:gd name="T19" fmla="*/ 100 h 113"/>
              <a:gd name="T20" fmla="*/ 22 w 78"/>
              <a:gd name="T21" fmla="*/ 98 h 113"/>
              <a:gd name="T22" fmla="*/ 21 w 78"/>
              <a:gd name="T23" fmla="*/ 87 h 113"/>
              <a:gd name="T24" fmla="*/ 21 w 78"/>
              <a:gd name="T25" fmla="*/ 92 h 113"/>
              <a:gd name="T26" fmla="*/ 39 w 78"/>
              <a:gd name="T27" fmla="*/ 96 h 113"/>
              <a:gd name="T28" fmla="*/ 56 w 78"/>
              <a:gd name="T29" fmla="*/ 93 h 113"/>
              <a:gd name="T30" fmla="*/ 57 w 78"/>
              <a:gd name="T31" fmla="*/ 87 h 113"/>
              <a:gd name="T32" fmla="*/ 39 w 78"/>
              <a:gd name="T33" fmla="*/ 90 h 113"/>
              <a:gd name="T34" fmla="*/ 21 w 78"/>
              <a:gd name="T35" fmla="*/ 87 h 113"/>
              <a:gd name="T36" fmla="*/ 47 w 78"/>
              <a:gd name="T37" fmla="*/ 53 h 113"/>
              <a:gd name="T38" fmla="*/ 39 w 78"/>
              <a:gd name="T39" fmla="*/ 37 h 113"/>
              <a:gd name="T40" fmla="*/ 30 w 78"/>
              <a:gd name="T41" fmla="*/ 53 h 113"/>
              <a:gd name="T42" fmla="*/ 26 w 78"/>
              <a:gd name="T43" fmla="*/ 45 h 113"/>
              <a:gd name="T44" fmla="*/ 21 w 78"/>
              <a:gd name="T45" fmla="*/ 48 h 113"/>
              <a:gd name="T46" fmla="*/ 30 w 78"/>
              <a:gd name="T47" fmla="*/ 66 h 113"/>
              <a:gd name="T48" fmla="*/ 39 w 78"/>
              <a:gd name="T49" fmla="*/ 50 h 113"/>
              <a:gd name="T50" fmla="*/ 48 w 78"/>
              <a:gd name="T51" fmla="*/ 66 h 113"/>
              <a:gd name="T52" fmla="*/ 56 w 78"/>
              <a:gd name="T53" fmla="*/ 48 h 113"/>
              <a:gd name="T54" fmla="*/ 51 w 78"/>
              <a:gd name="T55" fmla="*/ 45 h 113"/>
              <a:gd name="T56" fmla="*/ 47 w 78"/>
              <a:gd name="T57" fmla="*/ 53 h 113"/>
              <a:gd name="T58" fmla="*/ 39 w 78"/>
              <a:gd name="T59" fmla="*/ 0 h 113"/>
              <a:gd name="T60" fmla="*/ 0 w 78"/>
              <a:gd name="T61" fmla="*/ 39 h 113"/>
              <a:gd name="T62" fmla="*/ 18 w 78"/>
              <a:gd name="T63" fmla="*/ 72 h 113"/>
              <a:gd name="T64" fmla="*/ 20 w 78"/>
              <a:gd name="T65" fmla="*/ 82 h 113"/>
              <a:gd name="T66" fmla="*/ 39 w 78"/>
              <a:gd name="T67" fmla="*/ 85 h 113"/>
              <a:gd name="T68" fmla="*/ 57 w 78"/>
              <a:gd name="T69" fmla="*/ 82 h 113"/>
              <a:gd name="T70" fmla="*/ 59 w 78"/>
              <a:gd name="T71" fmla="*/ 72 h 113"/>
              <a:gd name="T72" fmla="*/ 78 w 78"/>
              <a:gd name="T73" fmla="*/ 39 h 113"/>
              <a:gd name="T74" fmla="*/ 39 w 78"/>
              <a:gd name="T75" fmla="*/ 0 h 113"/>
              <a:gd name="T76" fmla="*/ 53 w 78"/>
              <a:gd name="T77" fmla="*/ 67 h 113"/>
              <a:gd name="T78" fmla="*/ 52 w 78"/>
              <a:gd name="T79" fmla="*/ 76 h 113"/>
              <a:gd name="T80" fmla="*/ 39 w 78"/>
              <a:gd name="T81" fmla="*/ 78 h 113"/>
              <a:gd name="T82" fmla="*/ 25 w 78"/>
              <a:gd name="T83" fmla="*/ 76 h 113"/>
              <a:gd name="T84" fmla="*/ 24 w 78"/>
              <a:gd name="T85" fmla="*/ 67 h 113"/>
              <a:gd name="T86" fmla="*/ 7 w 78"/>
              <a:gd name="T87" fmla="*/ 39 h 113"/>
              <a:gd name="T88" fmla="*/ 39 w 78"/>
              <a:gd name="T89" fmla="*/ 6 h 113"/>
              <a:gd name="T90" fmla="*/ 71 w 78"/>
              <a:gd name="T91" fmla="*/ 39 h 113"/>
              <a:gd name="T92" fmla="*/ 53 w 78"/>
              <a:gd name="T93" fmla="*/ 67 h 113"/>
              <a:gd name="T94" fmla="*/ 39 w 78"/>
              <a:gd name="T95" fmla="*/ 16 h 113"/>
              <a:gd name="T96" fmla="*/ 41 w 78"/>
              <a:gd name="T97" fmla="*/ 14 h 113"/>
              <a:gd name="T98" fmla="*/ 39 w 78"/>
              <a:gd name="T99" fmla="*/ 11 h 113"/>
              <a:gd name="T100" fmla="*/ 12 w 78"/>
              <a:gd name="T101" fmla="*/ 39 h 113"/>
              <a:gd name="T102" fmla="*/ 14 w 78"/>
              <a:gd name="T103" fmla="*/ 41 h 113"/>
              <a:gd name="T104" fmla="*/ 16 w 78"/>
              <a:gd name="T105" fmla="*/ 39 h 113"/>
              <a:gd name="T106" fmla="*/ 39 w 78"/>
              <a:gd name="T10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3">
                <a:moveTo>
                  <a:pt x="22" y="98"/>
                </a:moveTo>
                <a:cubicBezTo>
                  <a:pt x="23" y="104"/>
                  <a:pt x="23" y="104"/>
                  <a:pt x="23" y="104"/>
                </a:cubicBezTo>
                <a:cubicBezTo>
                  <a:pt x="23" y="104"/>
                  <a:pt x="24" y="105"/>
                  <a:pt x="28" y="107"/>
                </a:cubicBezTo>
                <a:cubicBezTo>
                  <a:pt x="29" y="110"/>
                  <a:pt x="29" y="110"/>
                  <a:pt x="29" y="110"/>
                </a:cubicBezTo>
                <a:cubicBezTo>
                  <a:pt x="29" y="110"/>
                  <a:pt x="31" y="113"/>
                  <a:pt x="39" y="113"/>
                </a:cubicBezTo>
                <a:cubicBezTo>
                  <a:pt x="46" y="113"/>
                  <a:pt x="48" y="110"/>
                  <a:pt x="48" y="110"/>
                </a:cubicBezTo>
                <a:cubicBezTo>
                  <a:pt x="49" y="107"/>
                  <a:pt x="49" y="107"/>
                  <a:pt x="49" y="107"/>
                </a:cubicBezTo>
                <a:cubicBezTo>
                  <a:pt x="53" y="105"/>
                  <a:pt x="54" y="104"/>
                  <a:pt x="54" y="104"/>
                </a:cubicBezTo>
                <a:cubicBezTo>
                  <a:pt x="55" y="98"/>
                  <a:pt x="55" y="98"/>
                  <a:pt x="55" y="98"/>
                </a:cubicBezTo>
                <a:cubicBezTo>
                  <a:pt x="50" y="99"/>
                  <a:pt x="44" y="100"/>
                  <a:pt x="39" y="100"/>
                </a:cubicBezTo>
                <a:cubicBezTo>
                  <a:pt x="33" y="100"/>
                  <a:pt x="27" y="99"/>
                  <a:pt x="22" y="98"/>
                </a:cubicBezTo>
                <a:close/>
                <a:moveTo>
                  <a:pt x="21" y="87"/>
                </a:moveTo>
                <a:cubicBezTo>
                  <a:pt x="21" y="92"/>
                  <a:pt x="21" y="92"/>
                  <a:pt x="21" y="92"/>
                </a:cubicBezTo>
                <a:cubicBezTo>
                  <a:pt x="27" y="95"/>
                  <a:pt x="32" y="96"/>
                  <a:pt x="39" y="96"/>
                </a:cubicBezTo>
                <a:cubicBezTo>
                  <a:pt x="45" y="96"/>
                  <a:pt x="51" y="95"/>
                  <a:pt x="56" y="93"/>
                </a:cubicBezTo>
                <a:cubicBezTo>
                  <a:pt x="57" y="87"/>
                  <a:pt x="57" y="87"/>
                  <a:pt x="57" y="87"/>
                </a:cubicBezTo>
                <a:cubicBezTo>
                  <a:pt x="51" y="89"/>
                  <a:pt x="45" y="90"/>
                  <a:pt x="39" y="90"/>
                </a:cubicBezTo>
                <a:cubicBezTo>
                  <a:pt x="32" y="90"/>
                  <a:pt x="26" y="89"/>
                  <a:pt x="21" y="87"/>
                </a:cubicBezTo>
                <a:close/>
                <a:moveTo>
                  <a:pt x="47" y="53"/>
                </a:moveTo>
                <a:cubicBezTo>
                  <a:pt x="39" y="37"/>
                  <a:pt x="39" y="37"/>
                  <a:pt x="39" y="37"/>
                </a:cubicBezTo>
                <a:cubicBezTo>
                  <a:pt x="30" y="53"/>
                  <a:pt x="30" y="53"/>
                  <a:pt x="30" y="53"/>
                </a:cubicBezTo>
                <a:cubicBezTo>
                  <a:pt x="26" y="45"/>
                  <a:pt x="26" y="45"/>
                  <a:pt x="26" y="45"/>
                </a:cubicBezTo>
                <a:cubicBezTo>
                  <a:pt x="21" y="48"/>
                  <a:pt x="21" y="48"/>
                  <a:pt x="21" y="48"/>
                </a:cubicBezTo>
                <a:cubicBezTo>
                  <a:pt x="30" y="66"/>
                  <a:pt x="30" y="66"/>
                  <a:pt x="30" y="66"/>
                </a:cubicBezTo>
                <a:cubicBezTo>
                  <a:pt x="39" y="50"/>
                  <a:pt x="39" y="50"/>
                  <a:pt x="39" y="50"/>
                </a:cubicBezTo>
                <a:cubicBezTo>
                  <a:pt x="48" y="66"/>
                  <a:pt x="48" y="66"/>
                  <a:pt x="48" y="66"/>
                </a:cubicBezTo>
                <a:cubicBezTo>
                  <a:pt x="56" y="48"/>
                  <a:pt x="56" y="48"/>
                  <a:pt x="56" y="48"/>
                </a:cubicBezTo>
                <a:cubicBezTo>
                  <a:pt x="51" y="45"/>
                  <a:pt x="51" y="45"/>
                  <a:pt x="51" y="45"/>
                </a:cubicBezTo>
                <a:lnTo>
                  <a:pt x="47" y="53"/>
                </a:lnTo>
                <a:close/>
                <a:moveTo>
                  <a:pt x="39" y="0"/>
                </a:moveTo>
                <a:cubicBezTo>
                  <a:pt x="17" y="0"/>
                  <a:pt x="0" y="17"/>
                  <a:pt x="0" y="39"/>
                </a:cubicBezTo>
                <a:cubicBezTo>
                  <a:pt x="0" y="53"/>
                  <a:pt x="7" y="65"/>
                  <a:pt x="18" y="72"/>
                </a:cubicBezTo>
                <a:cubicBezTo>
                  <a:pt x="20" y="82"/>
                  <a:pt x="20" y="82"/>
                  <a:pt x="20" y="82"/>
                </a:cubicBezTo>
                <a:cubicBezTo>
                  <a:pt x="25" y="84"/>
                  <a:pt x="32" y="85"/>
                  <a:pt x="39" y="85"/>
                </a:cubicBezTo>
                <a:cubicBezTo>
                  <a:pt x="45" y="85"/>
                  <a:pt x="52" y="84"/>
                  <a:pt x="57" y="82"/>
                </a:cubicBezTo>
                <a:cubicBezTo>
                  <a:pt x="59" y="72"/>
                  <a:pt x="59" y="72"/>
                  <a:pt x="59" y="72"/>
                </a:cubicBezTo>
                <a:cubicBezTo>
                  <a:pt x="70" y="65"/>
                  <a:pt x="78" y="53"/>
                  <a:pt x="78" y="39"/>
                </a:cubicBezTo>
                <a:cubicBezTo>
                  <a:pt x="78" y="17"/>
                  <a:pt x="60" y="0"/>
                  <a:pt x="39" y="0"/>
                </a:cubicBezTo>
                <a:close/>
                <a:moveTo>
                  <a:pt x="53" y="67"/>
                </a:moveTo>
                <a:cubicBezTo>
                  <a:pt x="52" y="76"/>
                  <a:pt x="52" y="76"/>
                  <a:pt x="52" y="76"/>
                </a:cubicBezTo>
                <a:cubicBezTo>
                  <a:pt x="52" y="76"/>
                  <a:pt x="48" y="78"/>
                  <a:pt x="39" y="78"/>
                </a:cubicBezTo>
                <a:cubicBezTo>
                  <a:pt x="29" y="78"/>
                  <a:pt x="25" y="76"/>
                  <a:pt x="25" y="76"/>
                </a:cubicBezTo>
                <a:cubicBezTo>
                  <a:pt x="24" y="67"/>
                  <a:pt x="24" y="67"/>
                  <a:pt x="24" y="67"/>
                </a:cubicBezTo>
                <a:cubicBezTo>
                  <a:pt x="14" y="62"/>
                  <a:pt x="7" y="51"/>
                  <a:pt x="7" y="39"/>
                </a:cubicBezTo>
                <a:cubicBezTo>
                  <a:pt x="7" y="21"/>
                  <a:pt x="21" y="6"/>
                  <a:pt x="39" y="6"/>
                </a:cubicBezTo>
                <a:cubicBezTo>
                  <a:pt x="56" y="6"/>
                  <a:pt x="71" y="21"/>
                  <a:pt x="71" y="39"/>
                </a:cubicBezTo>
                <a:cubicBezTo>
                  <a:pt x="71" y="51"/>
                  <a:pt x="63" y="62"/>
                  <a:pt x="53" y="67"/>
                </a:cubicBezTo>
                <a:close/>
                <a:moveTo>
                  <a:pt x="39" y="16"/>
                </a:moveTo>
                <a:cubicBezTo>
                  <a:pt x="40" y="16"/>
                  <a:pt x="41" y="15"/>
                  <a:pt x="41" y="14"/>
                </a:cubicBezTo>
                <a:cubicBezTo>
                  <a:pt x="41" y="12"/>
                  <a:pt x="40" y="11"/>
                  <a:pt x="39" y="11"/>
                </a:cubicBezTo>
                <a:cubicBezTo>
                  <a:pt x="24" y="11"/>
                  <a:pt x="12" y="24"/>
                  <a:pt x="12" y="39"/>
                </a:cubicBezTo>
                <a:cubicBezTo>
                  <a:pt x="12" y="40"/>
                  <a:pt x="12" y="41"/>
                  <a:pt x="14" y="41"/>
                </a:cubicBezTo>
                <a:cubicBezTo>
                  <a:pt x="15" y="41"/>
                  <a:pt x="16" y="40"/>
                  <a:pt x="16" y="39"/>
                </a:cubicBezTo>
                <a:cubicBezTo>
                  <a:pt x="16" y="26"/>
                  <a:pt x="26" y="16"/>
                  <a:pt x="39" y="1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Oval 1161"/>
          <p:cNvSpPr>
            <a:spLocks noChangeArrowheads="1"/>
          </p:cNvSpPr>
          <p:nvPr/>
        </p:nvSpPr>
        <p:spPr bwMode="auto">
          <a:xfrm>
            <a:off x="2505076" y="2644775"/>
            <a:ext cx="574675" cy="577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162"/>
          <p:cNvSpPr>
            <a:spLocks noEditPoints="1"/>
          </p:cNvSpPr>
          <p:nvPr/>
        </p:nvSpPr>
        <p:spPr bwMode="auto">
          <a:xfrm>
            <a:off x="2628901" y="2803525"/>
            <a:ext cx="327025" cy="276225"/>
          </a:xfrm>
          <a:custGeom>
            <a:avLst/>
            <a:gdLst>
              <a:gd name="T0" fmla="*/ 4 w 103"/>
              <a:gd name="T1" fmla="*/ 83 h 87"/>
              <a:gd name="T2" fmla="*/ 8 w 103"/>
              <a:gd name="T3" fmla="*/ 87 h 87"/>
              <a:gd name="T4" fmla="*/ 27 w 103"/>
              <a:gd name="T5" fmla="*/ 87 h 87"/>
              <a:gd name="T6" fmla="*/ 27 w 103"/>
              <a:gd name="T7" fmla="*/ 47 h 87"/>
              <a:gd name="T8" fmla="*/ 4 w 103"/>
              <a:gd name="T9" fmla="*/ 70 h 87"/>
              <a:gd name="T10" fmla="*/ 4 w 103"/>
              <a:gd name="T11" fmla="*/ 83 h 87"/>
              <a:gd name="T12" fmla="*/ 36 w 103"/>
              <a:gd name="T13" fmla="*/ 56 h 87"/>
              <a:gd name="T14" fmla="*/ 36 w 103"/>
              <a:gd name="T15" fmla="*/ 87 h 87"/>
              <a:gd name="T16" fmla="*/ 59 w 103"/>
              <a:gd name="T17" fmla="*/ 87 h 87"/>
              <a:gd name="T18" fmla="*/ 59 w 103"/>
              <a:gd name="T19" fmla="*/ 60 h 87"/>
              <a:gd name="T20" fmla="*/ 49 w 103"/>
              <a:gd name="T21" fmla="*/ 70 h 87"/>
              <a:gd name="T22" fmla="*/ 36 w 103"/>
              <a:gd name="T23" fmla="*/ 56 h 87"/>
              <a:gd name="T24" fmla="*/ 68 w 103"/>
              <a:gd name="T25" fmla="*/ 50 h 87"/>
              <a:gd name="T26" fmla="*/ 68 w 103"/>
              <a:gd name="T27" fmla="*/ 87 h 87"/>
              <a:gd name="T28" fmla="*/ 88 w 103"/>
              <a:gd name="T29" fmla="*/ 87 h 87"/>
              <a:gd name="T30" fmla="*/ 91 w 103"/>
              <a:gd name="T31" fmla="*/ 83 h 87"/>
              <a:gd name="T32" fmla="*/ 91 w 103"/>
              <a:gd name="T33" fmla="*/ 47 h 87"/>
              <a:gd name="T34" fmla="*/ 91 w 103"/>
              <a:gd name="T35" fmla="*/ 27 h 87"/>
              <a:gd name="T36" fmla="*/ 72 w 103"/>
              <a:gd name="T37" fmla="*/ 47 h 87"/>
              <a:gd name="T38" fmla="*/ 68 w 103"/>
              <a:gd name="T39" fmla="*/ 50 h 87"/>
              <a:gd name="T40" fmla="*/ 82 w 103"/>
              <a:gd name="T41" fmla="*/ 1 h 87"/>
              <a:gd name="T42" fmla="*/ 78 w 103"/>
              <a:gd name="T43" fmla="*/ 6 h 87"/>
              <a:gd name="T44" fmla="*/ 83 w 103"/>
              <a:gd name="T45" fmla="*/ 10 h 87"/>
              <a:gd name="T46" fmla="*/ 87 w 103"/>
              <a:gd name="T47" fmla="*/ 9 h 87"/>
              <a:gd name="T48" fmla="*/ 49 w 103"/>
              <a:gd name="T49" fmla="*/ 47 h 87"/>
              <a:gd name="T50" fmla="*/ 27 w 103"/>
              <a:gd name="T51" fmla="*/ 25 h 87"/>
              <a:gd name="T52" fmla="*/ 1 w 103"/>
              <a:gd name="T53" fmla="*/ 51 h 87"/>
              <a:gd name="T54" fmla="*/ 1 w 103"/>
              <a:gd name="T55" fmla="*/ 57 h 87"/>
              <a:gd name="T56" fmla="*/ 7 w 103"/>
              <a:gd name="T57" fmla="*/ 57 h 87"/>
              <a:gd name="T58" fmla="*/ 27 w 103"/>
              <a:gd name="T59" fmla="*/ 37 h 87"/>
              <a:gd name="T60" fmla="*/ 49 w 103"/>
              <a:gd name="T61" fmla="*/ 59 h 87"/>
              <a:gd name="T62" fmla="*/ 93 w 103"/>
              <a:gd name="T63" fmla="*/ 15 h 87"/>
              <a:gd name="T64" fmla="*/ 93 w 103"/>
              <a:gd name="T65" fmla="*/ 19 h 87"/>
              <a:gd name="T66" fmla="*/ 97 w 103"/>
              <a:gd name="T67" fmla="*/ 24 h 87"/>
              <a:gd name="T68" fmla="*/ 97 w 103"/>
              <a:gd name="T69" fmla="*/ 24 h 87"/>
              <a:gd name="T70" fmla="*/ 101 w 103"/>
              <a:gd name="T71" fmla="*/ 20 h 87"/>
              <a:gd name="T72" fmla="*/ 103 w 103"/>
              <a:gd name="T73" fmla="*/ 0 h 87"/>
              <a:gd name="T74" fmla="*/ 82 w 103"/>
              <a:gd name="T75"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87">
                <a:moveTo>
                  <a:pt x="4" y="83"/>
                </a:moveTo>
                <a:cubicBezTo>
                  <a:pt x="4" y="85"/>
                  <a:pt x="6" y="87"/>
                  <a:pt x="8" y="87"/>
                </a:cubicBezTo>
                <a:cubicBezTo>
                  <a:pt x="27" y="87"/>
                  <a:pt x="27" y="87"/>
                  <a:pt x="27" y="87"/>
                </a:cubicBezTo>
                <a:cubicBezTo>
                  <a:pt x="27" y="47"/>
                  <a:pt x="27" y="47"/>
                  <a:pt x="27" y="47"/>
                </a:cubicBezTo>
                <a:cubicBezTo>
                  <a:pt x="4" y="70"/>
                  <a:pt x="4" y="70"/>
                  <a:pt x="4" y="70"/>
                </a:cubicBezTo>
                <a:lnTo>
                  <a:pt x="4" y="83"/>
                </a:lnTo>
                <a:close/>
                <a:moveTo>
                  <a:pt x="36" y="56"/>
                </a:moveTo>
                <a:cubicBezTo>
                  <a:pt x="36" y="87"/>
                  <a:pt x="36" y="87"/>
                  <a:pt x="36" y="87"/>
                </a:cubicBezTo>
                <a:cubicBezTo>
                  <a:pt x="59" y="87"/>
                  <a:pt x="59" y="87"/>
                  <a:pt x="59" y="87"/>
                </a:cubicBezTo>
                <a:cubicBezTo>
                  <a:pt x="59" y="60"/>
                  <a:pt x="59" y="60"/>
                  <a:pt x="59" y="60"/>
                </a:cubicBezTo>
                <a:cubicBezTo>
                  <a:pt x="49" y="70"/>
                  <a:pt x="49" y="70"/>
                  <a:pt x="49" y="70"/>
                </a:cubicBezTo>
                <a:lnTo>
                  <a:pt x="36" y="56"/>
                </a:lnTo>
                <a:close/>
                <a:moveTo>
                  <a:pt x="68" y="50"/>
                </a:moveTo>
                <a:cubicBezTo>
                  <a:pt x="68" y="87"/>
                  <a:pt x="68" y="87"/>
                  <a:pt x="68" y="87"/>
                </a:cubicBezTo>
                <a:cubicBezTo>
                  <a:pt x="88" y="87"/>
                  <a:pt x="88" y="87"/>
                  <a:pt x="88" y="87"/>
                </a:cubicBezTo>
                <a:cubicBezTo>
                  <a:pt x="90" y="87"/>
                  <a:pt x="91" y="85"/>
                  <a:pt x="91" y="83"/>
                </a:cubicBezTo>
                <a:cubicBezTo>
                  <a:pt x="91" y="47"/>
                  <a:pt x="91" y="47"/>
                  <a:pt x="91" y="47"/>
                </a:cubicBezTo>
                <a:cubicBezTo>
                  <a:pt x="91" y="27"/>
                  <a:pt x="91" y="27"/>
                  <a:pt x="91" y="27"/>
                </a:cubicBezTo>
                <a:cubicBezTo>
                  <a:pt x="72" y="47"/>
                  <a:pt x="72" y="47"/>
                  <a:pt x="72" y="47"/>
                </a:cubicBezTo>
                <a:lnTo>
                  <a:pt x="68" y="50"/>
                </a:lnTo>
                <a:close/>
                <a:moveTo>
                  <a:pt x="82" y="1"/>
                </a:moveTo>
                <a:cubicBezTo>
                  <a:pt x="80" y="2"/>
                  <a:pt x="78" y="4"/>
                  <a:pt x="78" y="6"/>
                </a:cubicBezTo>
                <a:cubicBezTo>
                  <a:pt x="79" y="8"/>
                  <a:pt x="81" y="10"/>
                  <a:pt x="83" y="10"/>
                </a:cubicBezTo>
                <a:cubicBezTo>
                  <a:pt x="87" y="9"/>
                  <a:pt x="87" y="9"/>
                  <a:pt x="87" y="9"/>
                </a:cubicBezTo>
                <a:cubicBezTo>
                  <a:pt x="49" y="47"/>
                  <a:pt x="49" y="47"/>
                  <a:pt x="49" y="47"/>
                </a:cubicBezTo>
                <a:cubicBezTo>
                  <a:pt x="27" y="25"/>
                  <a:pt x="27" y="25"/>
                  <a:pt x="27" y="25"/>
                </a:cubicBezTo>
                <a:cubicBezTo>
                  <a:pt x="1" y="51"/>
                  <a:pt x="1" y="51"/>
                  <a:pt x="1" y="51"/>
                </a:cubicBezTo>
                <a:cubicBezTo>
                  <a:pt x="0" y="52"/>
                  <a:pt x="0" y="55"/>
                  <a:pt x="1" y="57"/>
                </a:cubicBezTo>
                <a:cubicBezTo>
                  <a:pt x="3" y="58"/>
                  <a:pt x="5" y="58"/>
                  <a:pt x="7" y="57"/>
                </a:cubicBezTo>
                <a:cubicBezTo>
                  <a:pt x="27" y="37"/>
                  <a:pt x="27" y="37"/>
                  <a:pt x="27" y="37"/>
                </a:cubicBezTo>
                <a:cubicBezTo>
                  <a:pt x="49" y="59"/>
                  <a:pt x="49" y="59"/>
                  <a:pt x="49" y="59"/>
                </a:cubicBezTo>
                <a:cubicBezTo>
                  <a:pt x="93" y="15"/>
                  <a:pt x="93" y="15"/>
                  <a:pt x="93" y="15"/>
                </a:cubicBezTo>
                <a:cubicBezTo>
                  <a:pt x="93" y="19"/>
                  <a:pt x="93" y="19"/>
                  <a:pt x="93" y="19"/>
                </a:cubicBezTo>
                <a:cubicBezTo>
                  <a:pt x="93" y="22"/>
                  <a:pt x="94" y="24"/>
                  <a:pt x="97" y="24"/>
                </a:cubicBezTo>
                <a:cubicBezTo>
                  <a:pt x="97" y="24"/>
                  <a:pt x="97" y="24"/>
                  <a:pt x="97" y="24"/>
                </a:cubicBezTo>
                <a:cubicBezTo>
                  <a:pt x="99" y="24"/>
                  <a:pt x="101" y="22"/>
                  <a:pt x="101" y="20"/>
                </a:cubicBezTo>
                <a:cubicBezTo>
                  <a:pt x="103" y="0"/>
                  <a:pt x="103" y="0"/>
                  <a:pt x="103" y="0"/>
                </a:cubicBezTo>
                <a:lnTo>
                  <a:pt x="82" y="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Oval 1163"/>
          <p:cNvSpPr>
            <a:spLocks noChangeArrowheads="1"/>
          </p:cNvSpPr>
          <p:nvPr/>
        </p:nvSpPr>
        <p:spPr bwMode="auto">
          <a:xfrm>
            <a:off x="2689226" y="3679825"/>
            <a:ext cx="574675" cy="577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164"/>
          <p:cNvSpPr>
            <a:spLocks noEditPoints="1"/>
          </p:cNvSpPr>
          <p:nvPr/>
        </p:nvSpPr>
        <p:spPr bwMode="auto">
          <a:xfrm>
            <a:off x="2838451" y="3794125"/>
            <a:ext cx="279400" cy="352425"/>
          </a:xfrm>
          <a:custGeom>
            <a:avLst/>
            <a:gdLst>
              <a:gd name="T0" fmla="*/ 126 w 176"/>
              <a:gd name="T1" fmla="*/ 36 h 222"/>
              <a:gd name="T2" fmla="*/ 30 w 176"/>
              <a:gd name="T3" fmla="*/ 36 h 222"/>
              <a:gd name="T4" fmla="*/ 30 w 176"/>
              <a:gd name="T5" fmla="*/ 50 h 222"/>
              <a:gd name="T6" fmla="*/ 126 w 176"/>
              <a:gd name="T7" fmla="*/ 50 h 222"/>
              <a:gd name="T8" fmla="*/ 126 w 176"/>
              <a:gd name="T9" fmla="*/ 36 h 222"/>
              <a:gd name="T10" fmla="*/ 126 w 176"/>
              <a:gd name="T11" fmla="*/ 64 h 222"/>
              <a:gd name="T12" fmla="*/ 30 w 176"/>
              <a:gd name="T13" fmla="*/ 64 h 222"/>
              <a:gd name="T14" fmla="*/ 30 w 176"/>
              <a:gd name="T15" fmla="*/ 76 h 222"/>
              <a:gd name="T16" fmla="*/ 126 w 176"/>
              <a:gd name="T17" fmla="*/ 76 h 222"/>
              <a:gd name="T18" fmla="*/ 126 w 176"/>
              <a:gd name="T19" fmla="*/ 64 h 222"/>
              <a:gd name="T20" fmla="*/ 156 w 176"/>
              <a:gd name="T21" fmla="*/ 18 h 222"/>
              <a:gd name="T22" fmla="*/ 156 w 176"/>
              <a:gd name="T23" fmla="*/ 0 h 222"/>
              <a:gd name="T24" fmla="*/ 0 w 176"/>
              <a:gd name="T25" fmla="*/ 0 h 222"/>
              <a:gd name="T26" fmla="*/ 0 w 176"/>
              <a:gd name="T27" fmla="*/ 202 h 222"/>
              <a:gd name="T28" fmla="*/ 18 w 176"/>
              <a:gd name="T29" fmla="*/ 202 h 222"/>
              <a:gd name="T30" fmla="*/ 18 w 176"/>
              <a:gd name="T31" fmla="*/ 222 h 222"/>
              <a:gd name="T32" fmla="*/ 176 w 176"/>
              <a:gd name="T33" fmla="*/ 222 h 222"/>
              <a:gd name="T34" fmla="*/ 176 w 176"/>
              <a:gd name="T35" fmla="*/ 18 h 222"/>
              <a:gd name="T36" fmla="*/ 156 w 176"/>
              <a:gd name="T37" fmla="*/ 18 h 222"/>
              <a:gd name="T38" fmla="*/ 10 w 176"/>
              <a:gd name="T39" fmla="*/ 190 h 222"/>
              <a:gd name="T40" fmla="*/ 10 w 176"/>
              <a:gd name="T41" fmla="*/ 10 h 222"/>
              <a:gd name="T42" fmla="*/ 144 w 176"/>
              <a:gd name="T43" fmla="*/ 10 h 222"/>
              <a:gd name="T44" fmla="*/ 144 w 176"/>
              <a:gd name="T45" fmla="*/ 144 h 222"/>
              <a:gd name="T46" fmla="*/ 98 w 176"/>
              <a:gd name="T47" fmla="*/ 144 h 222"/>
              <a:gd name="T48" fmla="*/ 98 w 176"/>
              <a:gd name="T49" fmla="*/ 190 h 222"/>
              <a:gd name="T50" fmla="*/ 10 w 176"/>
              <a:gd name="T51" fmla="*/ 190 h 222"/>
              <a:gd name="T52" fmla="*/ 164 w 176"/>
              <a:gd name="T53" fmla="*/ 210 h 222"/>
              <a:gd name="T54" fmla="*/ 30 w 176"/>
              <a:gd name="T55" fmla="*/ 210 h 222"/>
              <a:gd name="T56" fmla="*/ 30 w 176"/>
              <a:gd name="T57" fmla="*/ 202 h 222"/>
              <a:gd name="T58" fmla="*/ 104 w 176"/>
              <a:gd name="T59" fmla="*/ 202 h 222"/>
              <a:gd name="T60" fmla="*/ 156 w 176"/>
              <a:gd name="T61" fmla="*/ 150 h 222"/>
              <a:gd name="T62" fmla="*/ 156 w 176"/>
              <a:gd name="T63" fmla="*/ 30 h 222"/>
              <a:gd name="T64" fmla="*/ 164 w 176"/>
              <a:gd name="T65" fmla="*/ 30 h 222"/>
              <a:gd name="T66" fmla="*/ 164 w 176"/>
              <a:gd name="T67" fmla="*/ 210 h 222"/>
              <a:gd name="T68" fmla="*/ 30 w 176"/>
              <a:gd name="T69" fmla="*/ 130 h 222"/>
              <a:gd name="T70" fmla="*/ 78 w 176"/>
              <a:gd name="T71" fmla="*/ 130 h 222"/>
              <a:gd name="T72" fmla="*/ 78 w 176"/>
              <a:gd name="T73" fmla="*/ 118 h 222"/>
              <a:gd name="T74" fmla="*/ 30 w 176"/>
              <a:gd name="T75" fmla="*/ 118 h 222"/>
              <a:gd name="T76" fmla="*/ 30 w 176"/>
              <a:gd name="T77" fmla="*/ 130 h 222"/>
              <a:gd name="T78" fmla="*/ 126 w 176"/>
              <a:gd name="T79" fmla="*/ 90 h 222"/>
              <a:gd name="T80" fmla="*/ 30 w 176"/>
              <a:gd name="T81" fmla="*/ 90 h 222"/>
              <a:gd name="T82" fmla="*/ 30 w 176"/>
              <a:gd name="T83" fmla="*/ 104 h 222"/>
              <a:gd name="T84" fmla="*/ 126 w 176"/>
              <a:gd name="T85" fmla="*/ 104 h 222"/>
              <a:gd name="T86" fmla="*/ 126 w 176"/>
              <a:gd name="T87" fmla="*/ 9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222">
                <a:moveTo>
                  <a:pt x="126" y="36"/>
                </a:moveTo>
                <a:lnTo>
                  <a:pt x="30" y="36"/>
                </a:lnTo>
                <a:lnTo>
                  <a:pt x="30" y="50"/>
                </a:lnTo>
                <a:lnTo>
                  <a:pt x="126" y="50"/>
                </a:lnTo>
                <a:lnTo>
                  <a:pt x="126" y="36"/>
                </a:lnTo>
                <a:close/>
                <a:moveTo>
                  <a:pt x="126" y="64"/>
                </a:moveTo>
                <a:lnTo>
                  <a:pt x="30" y="64"/>
                </a:lnTo>
                <a:lnTo>
                  <a:pt x="30" y="76"/>
                </a:lnTo>
                <a:lnTo>
                  <a:pt x="126" y="76"/>
                </a:lnTo>
                <a:lnTo>
                  <a:pt x="126" y="64"/>
                </a:lnTo>
                <a:close/>
                <a:moveTo>
                  <a:pt x="156" y="18"/>
                </a:moveTo>
                <a:lnTo>
                  <a:pt x="156" y="0"/>
                </a:lnTo>
                <a:lnTo>
                  <a:pt x="0" y="0"/>
                </a:lnTo>
                <a:lnTo>
                  <a:pt x="0" y="202"/>
                </a:lnTo>
                <a:lnTo>
                  <a:pt x="18" y="202"/>
                </a:lnTo>
                <a:lnTo>
                  <a:pt x="18" y="222"/>
                </a:lnTo>
                <a:lnTo>
                  <a:pt x="176" y="222"/>
                </a:lnTo>
                <a:lnTo>
                  <a:pt x="176" y="18"/>
                </a:lnTo>
                <a:lnTo>
                  <a:pt x="156" y="18"/>
                </a:lnTo>
                <a:close/>
                <a:moveTo>
                  <a:pt x="10" y="190"/>
                </a:moveTo>
                <a:lnTo>
                  <a:pt x="10" y="10"/>
                </a:lnTo>
                <a:lnTo>
                  <a:pt x="144" y="10"/>
                </a:lnTo>
                <a:lnTo>
                  <a:pt x="144" y="144"/>
                </a:lnTo>
                <a:lnTo>
                  <a:pt x="98" y="144"/>
                </a:lnTo>
                <a:lnTo>
                  <a:pt x="98" y="190"/>
                </a:lnTo>
                <a:lnTo>
                  <a:pt x="10" y="190"/>
                </a:lnTo>
                <a:close/>
                <a:moveTo>
                  <a:pt x="164" y="210"/>
                </a:moveTo>
                <a:lnTo>
                  <a:pt x="30" y="210"/>
                </a:lnTo>
                <a:lnTo>
                  <a:pt x="30" y="202"/>
                </a:lnTo>
                <a:lnTo>
                  <a:pt x="104" y="202"/>
                </a:lnTo>
                <a:lnTo>
                  <a:pt x="156" y="150"/>
                </a:lnTo>
                <a:lnTo>
                  <a:pt x="156" y="30"/>
                </a:lnTo>
                <a:lnTo>
                  <a:pt x="164" y="30"/>
                </a:lnTo>
                <a:lnTo>
                  <a:pt x="164" y="210"/>
                </a:lnTo>
                <a:close/>
                <a:moveTo>
                  <a:pt x="30" y="130"/>
                </a:moveTo>
                <a:lnTo>
                  <a:pt x="78" y="130"/>
                </a:lnTo>
                <a:lnTo>
                  <a:pt x="78" y="118"/>
                </a:lnTo>
                <a:lnTo>
                  <a:pt x="30" y="118"/>
                </a:lnTo>
                <a:lnTo>
                  <a:pt x="30" y="130"/>
                </a:lnTo>
                <a:close/>
                <a:moveTo>
                  <a:pt x="126" y="90"/>
                </a:moveTo>
                <a:lnTo>
                  <a:pt x="30" y="90"/>
                </a:lnTo>
                <a:lnTo>
                  <a:pt x="30" y="104"/>
                </a:lnTo>
                <a:lnTo>
                  <a:pt x="126" y="104"/>
                </a:lnTo>
                <a:lnTo>
                  <a:pt x="126" y="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Oval 1165"/>
          <p:cNvSpPr>
            <a:spLocks noChangeArrowheads="1"/>
          </p:cNvSpPr>
          <p:nvPr/>
        </p:nvSpPr>
        <p:spPr bwMode="auto">
          <a:xfrm>
            <a:off x="2505076" y="4714875"/>
            <a:ext cx="574675" cy="57785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166"/>
          <p:cNvSpPr>
            <a:spLocks noEditPoints="1"/>
          </p:cNvSpPr>
          <p:nvPr/>
        </p:nvSpPr>
        <p:spPr bwMode="auto">
          <a:xfrm>
            <a:off x="2644776" y="4845050"/>
            <a:ext cx="292100" cy="288925"/>
          </a:xfrm>
          <a:custGeom>
            <a:avLst/>
            <a:gdLst>
              <a:gd name="T0" fmla="*/ 90 w 92"/>
              <a:gd name="T1" fmla="*/ 28 h 91"/>
              <a:gd name="T2" fmla="*/ 50 w 92"/>
              <a:gd name="T3" fmla="*/ 1 h 91"/>
              <a:gd name="T4" fmla="*/ 43 w 92"/>
              <a:gd name="T5" fmla="*/ 1 h 91"/>
              <a:gd name="T6" fmla="*/ 3 w 92"/>
              <a:gd name="T7" fmla="*/ 28 h 91"/>
              <a:gd name="T8" fmla="*/ 0 w 92"/>
              <a:gd name="T9" fmla="*/ 33 h 91"/>
              <a:gd name="T10" fmla="*/ 0 w 92"/>
              <a:gd name="T11" fmla="*/ 85 h 91"/>
              <a:gd name="T12" fmla="*/ 6 w 92"/>
              <a:gd name="T13" fmla="*/ 91 h 91"/>
              <a:gd name="T14" fmla="*/ 87 w 92"/>
              <a:gd name="T15" fmla="*/ 91 h 91"/>
              <a:gd name="T16" fmla="*/ 92 w 92"/>
              <a:gd name="T17" fmla="*/ 85 h 91"/>
              <a:gd name="T18" fmla="*/ 92 w 92"/>
              <a:gd name="T19" fmla="*/ 33 h 91"/>
              <a:gd name="T20" fmla="*/ 90 w 92"/>
              <a:gd name="T21" fmla="*/ 28 h 91"/>
              <a:gd name="T22" fmla="*/ 87 w 92"/>
              <a:gd name="T23" fmla="*/ 41 h 91"/>
              <a:gd name="T24" fmla="*/ 46 w 92"/>
              <a:gd name="T25" fmla="*/ 69 h 91"/>
              <a:gd name="T26" fmla="*/ 6 w 92"/>
              <a:gd name="T27" fmla="*/ 41 h 91"/>
              <a:gd name="T28" fmla="*/ 6 w 92"/>
              <a:gd name="T29" fmla="*/ 36 h 91"/>
              <a:gd name="T30" fmla="*/ 9 w 92"/>
              <a:gd name="T31" fmla="*/ 33 h 91"/>
              <a:gd name="T32" fmla="*/ 84 w 92"/>
              <a:gd name="T33" fmla="*/ 33 h 91"/>
              <a:gd name="T34" fmla="*/ 87 w 92"/>
              <a:gd name="T35" fmla="*/ 36 h 91"/>
              <a:gd name="T36" fmla="*/ 87 w 92"/>
              <a:gd name="T37" fmla="*/ 41 h 91"/>
              <a:gd name="T38" fmla="*/ 33 w 92"/>
              <a:gd name="T39" fmla="*/ 54 h 91"/>
              <a:gd name="T40" fmla="*/ 60 w 92"/>
              <a:gd name="T41" fmla="*/ 54 h 91"/>
              <a:gd name="T42" fmla="*/ 66 w 92"/>
              <a:gd name="T43" fmla="*/ 50 h 91"/>
              <a:gd name="T44" fmla="*/ 26 w 92"/>
              <a:gd name="T45" fmla="*/ 50 h 91"/>
              <a:gd name="T46" fmla="*/ 33 w 92"/>
              <a:gd name="T47" fmla="*/ 54 h 91"/>
              <a:gd name="T48" fmla="*/ 46 w 92"/>
              <a:gd name="T49" fmla="*/ 63 h 91"/>
              <a:gd name="T50" fmla="*/ 47 w 92"/>
              <a:gd name="T51" fmla="*/ 63 h 91"/>
              <a:gd name="T52" fmla="*/ 54 w 92"/>
              <a:gd name="T53" fmla="*/ 59 h 91"/>
              <a:gd name="T54" fmla="*/ 39 w 92"/>
              <a:gd name="T55" fmla="*/ 59 h 91"/>
              <a:gd name="T56" fmla="*/ 46 w 92"/>
              <a:gd name="T57" fmla="*/ 63 h 91"/>
              <a:gd name="T58" fmla="*/ 19 w 92"/>
              <a:gd name="T59" fmla="*/ 45 h 91"/>
              <a:gd name="T60" fmla="*/ 20 w 92"/>
              <a:gd name="T61" fmla="*/ 46 h 91"/>
              <a:gd name="T62" fmla="*/ 73 w 92"/>
              <a:gd name="T63" fmla="*/ 46 h 91"/>
              <a:gd name="T64" fmla="*/ 74 w 92"/>
              <a:gd name="T65" fmla="*/ 45 h 91"/>
              <a:gd name="T66" fmla="*/ 74 w 92"/>
              <a:gd name="T67" fmla="*/ 41 h 91"/>
              <a:gd name="T68" fmla="*/ 19 w 92"/>
              <a:gd name="T69" fmla="*/ 41 h 91"/>
              <a:gd name="T70" fmla="*/ 19 w 92"/>
              <a:gd name="T71"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1">
                <a:moveTo>
                  <a:pt x="90" y="28"/>
                </a:moveTo>
                <a:cubicBezTo>
                  <a:pt x="50" y="1"/>
                  <a:pt x="50" y="1"/>
                  <a:pt x="50" y="1"/>
                </a:cubicBezTo>
                <a:cubicBezTo>
                  <a:pt x="48" y="0"/>
                  <a:pt x="45" y="0"/>
                  <a:pt x="43" y="1"/>
                </a:cubicBezTo>
                <a:cubicBezTo>
                  <a:pt x="3" y="28"/>
                  <a:pt x="3" y="28"/>
                  <a:pt x="3" y="28"/>
                </a:cubicBezTo>
                <a:cubicBezTo>
                  <a:pt x="1" y="29"/>
                  <a:pt x="0" y="31"/>
                  <a:pt x="0" y="33"/>
                </a:cubicBezTo>
                <a:cubicBezTo>
                  <a:pt x="0" y="85"/>
                  <a:pt x="0" y="85"/>
                  <a:pt x="0" y="85"/>
                </a:cubicBezTo>
                <a:cubicBezTo>
                  <a:pt x="0" y="88"/>
                  <a:pt x="3" y="91"/>
                  <a:pt x="6" y="91"/>
                </a:cubicBezTo>
                <a:cubicBezTo>
                  <a:pt x="87" y="91"/>
                  <a:pt x="87" y="91"/>
                  <a:pt x="87" y="91"/>
                </a:cubicBezTo>
                <a:cubicBezTo>
                  <a:pt x="90" y="91"/>
                  <a:pt x="92" y="88"/>
                  <a:pt x="92" y="85"/>
                </a:cubicBezTo>
                <a:cubicBezTo>
                  <a:pt x="92" y="33"/>
                  <a:pt x="92" y="33"/>
                  <a:pt x="92" y="33"/>
                </a:cubicBezTo>
                <a:cubicBezTo>
                  <a:pt x="92" y="31"/>
                  <a:pt x="92" y="29"/>
                  <a:pt x="90" y="28"/>
                </a:cubicBezTo>
                <a:close/>
                <a:moveTo>
                  <a:pt x="87" y="41"/>
                </a:moveTo>
                <a:cubicBezTo>
                  <a:pt x="46" y="69"/>
                  <a:pt x="46" y="69"/>
                  <a:pt x="46" y="69"/>
                </a:cubicBezTo>
                <a:cubicBezTo>
                  <a:pt x="6" y="41"/>
                  <a:pt x="6" y="41"/>
                  <a:pt x="6" y="41"/>
                </a:cubicBezTo>
                <a:cubicBezTo>
                  <a:pt x="6" y="36"/>
                  <a:pt x="6" y="36"/>
                  <a:pt x="6" y="36"/>
                </a:cubicBezTo>
                <a:cubicBezTo>
                  <a:pt x="6" y="34"/>
                  <a:pt x="7" y="33"/>
                  <a:pt x="9" y="33"/>
                </a:cubicBezTo>
                <a:cubicBezTo>
                  <a:pt x="84" y="33"/>
                  <a:pt x="84" y="33"/>
                  <a:pt x="84" y="33"/>
                </a:cubicBezTo>
                <a:cubicBezTo>
                  <a:pt x="85" y="33"/>
                  <a:pt x="87" y="34"/>
                  <a:pt x="87" y="36"/>
                </a:cubicBezTo>
                <a:lnTo>
                  <a:pt x="87" y="41"/>
                </a:lnTo>
                <a:close/>
                <a:moveTo>
                  <a:pt x="33" y="54"/>
                </a:moveTo>
                <a:cubicBezTo>
                  <a:pt x="60" y="54"/>
                  <a:pt x="60" y="54"/>
                  <a:pt x="60" y="54"/>
                </a:cubicBezTo>
                <a:cubicBezTo>
                  <a:pt x="66" y="50"/>
                  <a:pt x="66" y="50"/>
                  <a:pt x="66" y="50"/>
                </a:cubicBezTo>
                <a:cubicBezTo>
                  <a:pt x="26" y="50"/>
                  <a:pt x="26" y="50"/>
                  <a:pt x="26" y="50"/>
                </a:cubicBezTo>
                <a:lnTo>
                  <a:pt x="33" y="54"/>
                </a:lnTo>
                <a:close/>
                <a:moveTo>
                  <a:pt x="46" y="63"/>
                </a:moveTo>
                <a:cubicBezTo>
                  <a:pt x="47" y="63"/>
                  <a:pt x="47" y="63"/>
                  <a:pt x="47" y="63"/>
                </a:cubicBezTo>
                <a:cubicBezTo>
                  <a:pt x="54" y="59"/>
                  <a:pt x="54" y="59"/>
                  <a:pt x="54" y="59"/>
                </a:cubicBezTo>
                <a:cubicBezTo>
                  <a:pt x="39" y="59"/>
                  <a:pt x="39" y="59"/>
                  <a:pt x="39" y="59"/>
                </a:cubicBezTo>
                <a:lnTo>
                  <a:pt x="46" y="63"/>
                </a:lnTo>
                <a:close/>
                <a:moveTo>
                  <a:pt x="19" y="45"/>
                </a:moveTo>
                <a:cubicBezTo>
                  <a:pt x="20" y="46"/>
                  <a:pt x="20" y="46"/>
                  <a:pt x="20" y="46"/>
                </a:cubicBezTo>
                <a:cubicBezTo>
                  <a:pt x="73" y="46"/>
                  <a:pt x="73" y="46"/>
                  <a:pt x="73" y="46"/>
                </a:cubicBezTo>
                <a:cubicBezTo>
                  <a:pt x="74" y="45"/>
                  <a:pt x="74" y="45"/>
                  <a:pt x="74" y="45"/>
                </a:cubicBezTo>
                <a:cubicBezTo>
                  <a:pt x="74" y="41"/>
                  <a:pt x="74" y="41"/>
                  <a:pt x="74" y="41"/>
                </a:cubicBezTo>
                <a:cubicBezTo>
                  <a:pt x="19" y="41"/>
                  <a:pt x="19" y="41"/>
                  <a:pt x="19" y="41"/>
                </a:cubicBezTo>
                <a:lnTo>
                  <a:pt x="19" y="4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167"/>
          <p:cNvSpPr>
            <a:spLocks noEditPoints="1"/>
          </p:cNvSpPr>
          <p:nvPr/>
        </p:nvSpPr>
        <p:spPr bwMode="auto">
          <a:xfrm>
            <a:off x="2230438" y="5603875"/>
            <a:ext cx="293688" cy="333375"/>
          </a:xfrm>
          <a:custGeom>
            <a:avLst/>
            <a:gdLst>
              <a:gd name="T0" fmla="*/ 90 w 93"/>
              <a:gd name="T1" fmla="*/ 4 h 105"/>
              <a:gd name="T2" fmla="*/ 79 w 93"/>
              <a:gd name="T3" fmla="*/ 4 h 105"/>
              <a:gd name="T4" fmla="*/ 76 w 93"/>
              <a:gd name="T5" fmla="*/ 0 h 105"/>
              <a:gd name="T6" fmla="*/ 20 w 93"/>
              <a:gd name="T7" fmla="*/ 0 h 105"/>
              <a:gd name="T8" fmla="*/ 17 w 93"/>
              <a:gd name="T9" fmla="*/ 4 h 105"/>
              <a:gd name="T10" fmla="*/ 3 w 93"/>
              <a:gd name="T11" fmla="*/ 4 h 105"/>
              <a:gd name="T12" fmla="*/ 0 w 93"/>
              <a:gd name="T13" fmla="*/ 7 h 105"/>
              <a:gd name="T14" fmla="*/ 0 w 93"/>
              <a:gd name="T15" fmla="*/ 20 h 105"/>
              <a:gd name="T16" fmla="*/ 42 w 93"/>
              <a:gd name="T17" fmla="*/ 59 h 105"/>
              <a:gd name="T18" fmla="*/ 42 w 93"/>
              <a:gd name="T19" fmla="*/ 80 h 105"/>
              <a:gd name="T20" fmla="*/ 25 w 93"/>
              <a:gd name="T21" fmla="*/ 85 h 105"/>
              <a:gd name="T22" fmla="*/ 23 w 93"/>
              <a:gd name="T23" fmla="*/ 87 h 105"/>
              <a:gd name="T24" fmla="*/ 23 w 93"/>
              <a:gd name="T25" fmla="*/ 90 h 105"/>
              <a:gd name="T26" fmla="*/ 20 w 93"/>
              <a:gd name="T27" fmla="*/ 93 h 105"/>
              <a:gd name="T28" fmla="*/ 17 w 93"/>
              <a:gd name="T29" fmla="*/ 96 h 105"/>
              <a:gd name="T30" fmla="*/ 17 w 93"/>
              <a:gd name="T31" fmla="*/ 101 h 105"/>
              <a:gd name="T32" fmla="*/ 20 w 93"/>
              <a:gd name="T33" fmla="*/ 105 h 105"/>
              <a:gd name="T34" fmla="*/ 73 w 93"/>
              <a:gd name="T35" fmla="*/ 105 h 105"/>
              <a:gd name="T36" fmla="*/ 76 w 93"/>
              <a:gd name="T37" fmla="*/ 101 h 105"/>
              <a:gd name="T38" fmla="*/ 76 w 93"/>
              <a:gd name="T39" fmla="*/ 96 h 105"/>
              <a:gd name="T40" fmla="*/ 73 w 93"/>
              <a:gd name="T41" fmla="*/ 93 h 105"/>
              <a:gd name="T42" fmla="*/ 70 w 93"/>
              <a:gd name="T43" fmla="*/ 90 h 105"/>
              <a:gd name="T44" fmla="*/ 70 w 93"/>
              <a:gd name="T45" fmla="*/ 87 h 105"/>
              <a:gd name="T46" fmla="*/ 68 w 93"/>
              <a:gd name="T47" fmla="*/ 85 h 105"/>
              <a:gd name="T48" fmla="*/ 52 w 93"/>
              <a:gd name="T49" fmla="*/ 80 h 105"/>
              <a:gd name="T50" fmla="*/ 52 w 93"/>
              <a:gd name="T51" fmla="*/ 59 h 105"/>
              <a:gd name="T52" fmla="*/ 93 w 93"/>
              <a:gd name="T53" fmla="*/ 20 h 105"/>
              <a:gd name="T54" fmla="*/ 93 w 93"/>
              <a:gd name="T55" fmla="*/ 7 h 105"/>
              <a:gd name="T56" fmla="*/ 90 w 93"/>
              <a:gd name="T57" fmla="*/ 4 h 105"/>
              <a:gd name="T58" fmla="*/ 6 w 93"/>
              <a:gd name="T59" fmla="*/ 18 h 105"/>
              <a:gd name="T60" fmla="*/ 6 w 93"/>
              <a:gd name="T61" fmla="*/ 14 h 105"/>
              <a:gd name="T62" fmla="*/ 10 w 93"/>
              <a:gd name="T63" fmla="*/ 11 h 105"/>
              <a:gd name="T64" fmla="*/ 18 w 93"/>
              <a:gd name="T65" fmla="*/ 11 h 105"/>
              <a:gd name="T66" fmla="*/ 23 w 93"/>
              <a:gd name="T67" fmla="*/ 39 h 105"/>
              <a:gd name="T68" fmla="*/ 6 w 93"/>
              <a:gd name="T69" fmla="*/ 18 h 105"/>
              <a:gd name="T70" fmla="*/ 87 w 93"/>
              <a:gd name="T71" fmla="*/ 18 h 105"/>
              <a:gd name="T72" fmla="*/ 70 w 93"/>
              <a:gd name="T73" fmla="*/ 39 h 105"/>
              <a:gd name="T74" fmla="*/ 76 w 93"/>
              <a:gd name="T75" fmla="*/ 11 h 105"/>
              <a:gd name="T76" fmla="*/ 84 w 93"/>
              <a:gd name="T77" fmla="*/ 11 h 105"/>
              <a:gd name="T78" fmla="*/ 87 w 93"/>
              <a:gd name="T79" fmla="*/ 14 h 105"/>
              <a:gd name="T80" fmla="*/ 87 w 93"/>
              <a:gd name="T81"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105">
                <a:moveTo>
                  <a:pt x="90" y="4"/>
                </a:moveTo>
                <a:cubicBezTo>
                  <a:pt x="79" y="4"/>
                  <a:pt x="79" y="4"/>
                  <a:pt x="79" y="4"/>
                </a:cubicBezTo>
                <a:cubicBezTo>
                  <a:pt x="77" y="4"/>
                  <a:pt x="76" y="2"/>
                  <a:pt x="76" y="0"/>
                </a:cubicBezTo>
                <a:cubicBezTo>
                  <a:pt x="20" y="0"/>
                  <a:pt x="20" y="0"/>
                  <a:pt x="20" y="0"/>
                </a:cubicBezTo>
                <a:cubicBezTo>
                  <a:pt x="19" y="0"/>
                  <a:pt x="17" y="2"/>
                  <a:pt x="17" y="4"/>
                </a:cubicBezTo>
                <a:cubicBezTo>
                  <a:pt x="3" y="4"/>
                  <a:pt x="3" y="4"/>
                  <a:pt x="3" y="4"/>
                </a:cubicBezTo>
                <a:cubicBezTo>
                  <a:pt x="1" y="4"/>
                  <a:pt x="0" y="5"/>
                  <a:pt x="0" y="7"/>
                </a:cubicBezTo>
                <a:cubicBezTo>
                  <a:pt x="0" y="20"/>
                  <a:pt x="0" y="20"/>
                  <a:pt x="0" y="20"/>
                </a:cubicBezTo>
                <a:cubicBezTo>
                  <a:pt x="0" y="38"/>
                  <a:pt x="29" y="54"/>
                  <a:pt x="42" y="59"/>
                </a:cubicBezTo>
                <a:cubicBezTo>
                  <a:pt x="42" y="80"/>
                  <a:pt x="42" y="80"/>
                  <a:pt x="42" y="80"/>
                </a:cubicBezTo>
                <a:cubicBezTo>
                  <a:pt x="42" y="80"/>
                  <a:pt x="32" y="81"/>
                  <a:pt x="25" y="85"/>
                </a:cubicBezTo>
                <a:cubicBezTo>
                  <a:pt x="24" y="85"/>
                  <a:pt x="23" y="86"/>
                  <a:pt x="23" y="87"/>
                </a:cubicBezTo>
                <a:cubicBezTo>
                  <a:pt x="23" y="90"/>
                  <a:pt x="23" y="90"/>
                  <a:pt x="23" y="90"/>
                </a:cubicBezTo>
                <a:cubicBezTo>
                  <a:pt x="23" y="91"/>
                  <a:pt x="22" y="93"/>
                  <a:pt x="20" y="93"/>
                </a:cubicBezTo>
                <a:cubicBezTo>
                  <a:pt x="19" y="93"/>
                  <a:pt x="17" y="94"/>
                  <a:pt x="17" y="96"/>
                </a:cubicBezTo>
                <a:cubicBezTo>
                  <a:pt x="17" y="101"/>
                  <a:pt x="17" y="101"/>
                  <a:pt x="17" y="101"/>
                </a:cubicBezTo>
                <a:cubicBezTo>
                  <a:pt x="17" y="103"/>
                  <a:pt x="19" y="105"/>
                  <a:pt x="20" y="105"/>
                </a:cubicBezTo>
                <a:cubicBezTo>
                  <a:pt x="73" y="105"/>
                  <a:pt x="73" y="105"/>
                  <a:pt x="73" y="105"/>
                </a:cubicBezTo>
                <a:cubicBezTo>
                  <a:pt x="75" y="105"/>
                  <a:pt x="76" y="103"/>
                  <a:pt x="76" y="101"/>
                </a:cubicBezTo>
                <a:cubicBezTo>
                  <a:pt x="76" y="96"/>
                  <a:pt x="76" y="96"/>
                  <a:pt x="76" y="96"/>
                </a:cubicBezTo>
                <a:cubicBezTo>
                  <a:pt x="76" y="94"/>
                  <a:pt x="75" y="93"/>
                  <a:pt x="73" y="93"/>
                </a:cubicBezTo>
                <a:cubicBezTo>
                  <a:pt x="71" y="93"/>
                  <a:pt x="70" y="91"/>
                  <a:pt x="70" y="90"/>
                </a:cubicBezTo>
                <a:cubicBezTo>
                  <a:pt x="70" y="87"/>
                  <a:pt x="70" y="87"/>
                  <a:pt x="70" y="87"/>
                </a:cubicBezTo>
                <a:cubicBezTo>
                  <a:pt x="70" y="86"/>
                  <a:pt x="69" y="85"/>
                  <a:pt x="68" y="85"/>
                </a:cubicBezTo>
                <a:cubicBezTo>
                  <a:pt x="61" y="81"/>
                  <a:pt x="52" y="80"/>
                  <a:pt x="52" y="80"/>
                </a:cubicBezTo>
                <a:cubicBezTo>
                  <a:pt x="52" y="59"/>
                  <a:pt x="52" y="59"/>
                  <a:pt x="52" y="59"/>
                </a:cubicBezTo>
                <a:cubicBezTo>
                  <a:pt x="64" y="54"/>
                  <a:pt x="93" y="38"/>
                  <a:pt x="93" y="20"/>
                </a:cubicBezTo>
                <a:cubicBezTo>
                  <a:pt x="93" y="7"/>
                  <a:pt x="93" y="7"/>
                  <a:pt x="93" y="7"/>
                </a:cubicBezTo>
                <a:cubicBezTo>
                  <a:pt x="93" y="5"/>
                  <a:pt x="92" y="4"/>
                  <a:pt x="90" y="4"/>
                </a:cubicBezTo>
                <a:close/>
                <a:moveTo>
                  <a:pt x="6" y="18"/>
                </a:moveTo>
                <a:cubicBezTo>
                  <a:pt x="6" y="14"/>
                  <a:pt x="6" y="14"/>
                  <a:pt x="6" y="14"/>
                </a:cubicBezTo>
                <a:cubicBezTo>
                  <a:pt x="6" y="12"/>
                  <a:pt x="8" y="11"/>
                  <a:pt x="10" y="11"/>
                </a:cubicBezTo>
                <a:cubicBezTo>
                  <a:pt x="18" y="11"/>
                  <a:pt x="18" y="11"/>
                  <a:pt x="18" y="11"/>
                </a:cubicBezTo>
                <a:cubicBezTo>
                  <a:pt x="18" y="11"/>
                  <a:pt x="18" y="30"/>
                  <a:pt x="23" y="39"/>
                </a:cubicBezTo>
                <a:cubicBezTo>
                  <a:pt x="23" y="39"/>
                  <a:pt x="6" y="32"/>
                  <a:pt x="6" y="18"/>
                </a:cubicBezTo>
                <a:close/>
                <a:moveTo>
                  <a:pt x="87" y="18"/>
                </a:moveTo>
                <a:cubicBezTo>
                  <a:pt x="87" y="32"/>
                  <a:pt x="70" y="39"/>
                  <a:pt x="70" y="39"/>
                </a:cubicBezTo>
                <a:cubicBezTo>
                  <a:pt x="75" y="30"/>
                  <a:pt x="76" y="11"/>
                  <a:pt x="76" y="11"/>
                </a:cubicBezTo>
                <a:cubicBezTo>
                  <a:pt x="84" y="11"/>
                  <a:pt x="84" y="11"/>
                  <a:pt x="84" y="11"/>
                </a:cubicBezTo>
                <a:cubicBezTo>
                  <a:pt x="86" y="11"/>
                  <a:pt x="87" y="12"/>
                  <a:pt x="87" y="14"/>
                </a:cubicBezTo>
                <a:lnTo>
                  <a:pt x="87"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17815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a:t>
            </a:r>
            <a:r>
              <a:rPr lang="en-US" smtClean="0"/>
              <a:t>Mission</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26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Freeform 6"/>
          <p:cNvSpPr>
            <a:spLocks/>
          </p:cNvSpPr>
          <p:nvPr/>
        </p:nvSpPr>
        <p:spPr bwMode="auto">
          <a:xfrm>
            <a:off x="1062038" y="3492500"/>
            <a:ext cx="977900" cy="647700"/>
          </a:xfrm>
          <a:custGeom>
            <a:avLst/>
            <a:gdLst>
              <a:gd name="T0" fmla="*/ 616 w 616"/>
              <a:gd name="T1" fmla="*/ 204 h 408"/>
              <a:gd name="T2" fmla="*/ 412 w 616"/>
              <a:gd name="T3" fmla="*/ 408 h 408"/>
              <a:gd name="T4" fmla="*/ 0 w 616"/>
              <a:gd name="T5" fmla="*/ 408 h 408"/>
              <a:gd name="T6" fmla="*/ 206 w 616"/>
              <a:gd name="T7" fmla="*/ 204 h 408"/>
              <a:gd name="T8" fmla="*/ 0 w 616"/>
              <a:gd name="T9" fmla="*/ 0 h 408"/>
              <a:gd name="T10" fmla="*/ 412 w 616"/>
              <a:gd name="T11" fmla="*/ 0 h 408"/>
              <a:gd name="T12" fmla="*/ 616 w 616"/>
              <a:gd name="T13" fmla="*/ 204 h 408"/>
            </a:gdLst>
            <a:ahLst/>
            <a:cxnLst>
              <a:cxn ang="0">
                <a:pos x="T0" y="T1"/>
              </a:cxn>
              <a:cxn ang="0">
                <a:pos x="T2" y="T3"/>
              </a:cxn>
              <a:cxn ang="0">
                <a:pos x="T4" y="T5"/>
              </a:cxn>
              <a:cxn ang="0">
                <a:pos x="T6" y="T7"/>
              </a:cxn>
              <a:cxn ang="0">
                <a:pos x="T8" y="T9"/>
              </a:cxn>
              <a:cxn ang="0">
                <a:pos x="T10" y="T11"/>
              </a:cxn>
              <a:cxn ang="0">
                <a:pos x="T12" y="T13"/>
              </a:cxn>
            </a:cxnLst>
            <a:rect l="0" t="0" r="r" b="b"/>
            <a:pathLst>
              <a:path w="616" h="408">
                <a:moveTo>
                  <a:pt x="616" y="204"/>
                </a:moveTo>
                <a:lnTo>
                  <a:pt x="412" y="408"/>
                </a:lnTo>
                <a:lnTo>
                  <a:pt x="0" y="408"/>
                </a:lnTo>
                <a:lnTo>
                  <a:pt x="206" y="204"/>
                </a:lnTo>
                <a:lnTo>
                  <a:pt x="0" y="0"/>
                </a:lnTo>
                <a:lnTo>
                  <a:pt x="412" y="0"/>
                </a:lnTo>
                <a:lnTo>
                  <a:pt x="616" y="2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4200526" y="3492500"/>
            <a:ext cx="974725" cy="647700"/>
          </a:xfrm>
          <a:custGeom>
            <a:avLst/>
            <a:gdLst>
              <a:gd name="T0" fmla="*/ 614 w 614"/>
              <a:gd name="T1" fmla="*/ 204 h 408"/>
              <a:gd name="T2" fmla="*/ 410 w 614"/>
              <a:gd name="T3" fmla="*/ 408 h 408"/>
              <a:gd name="T4" fmla="*/ 0 w 614"/>
              <a:gd name="T5" fmla="*/ 408 h 408"/>
              <a:gd name="T6" fmla="*/ 204 w 614"/>
              <a:gd name="T7" fmla="*/ 204 h 408"/>
              <a:gd name="T8" fmla="*/ 0 w 614"/>
              <a:gd name="T9" fmla="*/ 0 h 408"/>
              <a:gd name="T10" fmla="*/ 410 w 614"/>
              <a:gd name="T11" fmla="*/ 0 h 408"/>
              <a:gd name="T12" fmla="*/ 614 w 614"/>
              <a:gd name="T13" fmla="*/ 204 h 408"/>
            </a:gdLst>
            <a:ahLst/>
            <a:cxnLst>
              <a:cxn ang="0">
                <a:pos x="T0" y="T1"/>
              </a:cxn>
              <a:cxn ang="0">
                <a:pos x="T2" y="T3"/>
              </a:cxn>
              <a:cxn ang="0">
                <a:pos x="T4" y="T5"/>
              </a:cxn>
              <a:cxn ang="0">
                <a:pos x="T6" y="T7"/>
              </a:cxn>
              <a:cxn ang="0">
                <a:pos x="T8" y="T9"/>
              </a:cxn>
              <a:cxn ang="0">
                <a:pos x="T10" y="T11"/>
              </a:cxn>
              <a:cxn ang="0">
                <a:pos x="T12" y="T13"/>
              </a:cxn>
            </a:cxnLst>
            <a:rect l="0" t="0" r="r" b="b"/>
            <a:pathLst>
              <a:path w="614" h="408">
                <a:moveTo>
                  <a:pt x="614" y="204"/>
                </a:moveTo>
                <a:lnTo>
                  <a:pt x="410" y="408"/>
                </a:lnTo>
                <a:lnTo>
                  <a:pt x="0" y="408"/>
                </a:lnTo>
                <a:lnTo>
                  <a:pt x="204" y="204"/>
                </a:lnTo>
                <a:lnTo>
                  <a:pt x="0" y="0"/>
                </a:lnTo>
                <a:lnTo>
                  <a:pt x="410" y="0"/>
                </a:lnTo>
                <a:lnTo>
                  <a:pt x="614" y="2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7339013" y="3492500"/>
            <a:ext cx="974725" cy="647700"/>
          </a:xfrm>
          <a:custGeom>
            <a:avLst/>
            <a:gdLst>
              <a:gd name="T0" fmla="*/ 614 w 614"/>
              <a:gd name="T1" fmla="*/ 204 h 408"/>
              <a:gd name="T2" fmla="*/ 410 w 614"/>
              <a:gd name="T3" fmla="*/ 408 h 408"/>
              <a:gd name="T4" fmla="*/ 0 w 614"/>
              <a:gd name="T5" fmla="*/ 408 h 408"/>
              <a:gd name="T6" fmla="*/ 204 w 614"/>
              <a:gd name="T7" fmla="*/ 204 h 408"/>
              <a:gd name="T8" fmla="*/ 0 w 614"/>
              <a:gd name="T9" fmla="*/ 0 h 408"/>
              <a:gd name="T10" fmla="*/ 410 w 614"/>
              <a:gd name="T11" fmla="*/ 0 h 408"/>
              <a:gd name="T12" fmla="*/ 614 w 614"/>
              <a:gd name="T13" fmla="*/ 204 h 408"/>
            </a:gdLst>
            <a:ahLst/>
            <a:cxnLst>
              <a:cxn ang="0">
                <a:pos x="T0" y="T1"/>
              </a:cxn>
              <a:cxn ang="0">
                <a:pos x="T2" y="T3"/>
              </a:cxn>
              <a:cxn ang="0">
                <a:pos x="T4" y="T5"/>
              </a:cxn>
              <a:cxn ang="0">
                <a:pos x="T6" y="T7"/>
              </a:cxn>
              <a:cxn ang="0">
                <a:pos x="T8" y="T9"/>
              </a:cxn>
              <a:cxn ang="0">
                <a:pos x="T10" y="T11"/>
              </a:cxn>
              <a:cxn ang="0">
                <a:pos x="T12" y="T13"/>
              </a:cxn>
            </a:cxnLst>
            <a:rect l="0" t="0" r="r" b="b"/>
            <a:pathLst>
              <a:path w="614" h="408">
                <a:moveTo>
                  <a:pt x="614" y="204"/>
                </a:moveTo>
                <a:lnTo>
                  <a:pt x="410" y="408"/>
                </a:lnTo>
                <a:lnTo>
                  <a:pt x="0" y="408"/>
                </a:lnTo>
                <a:lnTo>
                  <a:pt x="204" y="204"/>
                </a:lnTo>
                <a:lnTo>
                  <a:pt x="0" y="0"/>
                </a:lnTo>
                <a:lnTo>
                  <a:pt x="410" y="0"/>
                </a:lnTo>
                <a:lnTo>
                  <a:pt x="614" y="2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2632076" y="3492500"/>
            <a:ext cx="974725" cy="647700"/>
          </a:xfrm>
          <a:custGeom>
            <a:avLst/>
            <a:gdLst>
              <a:gd name="T0" fmla="*/ 614 w 614"/>
              <a:gd name="T1" fmla="*/ 204 h 408"/>
              <a:gd name="T2" fmla="*/ 410 w 614"/>
              <a:gd name="T3" fmla="*/ 408 h 408"/>
              <a:gd name="T4" fmla="*/ 0 w 614"/>
              <a:gd name="T5" fmla="*/ 408 h 408"/>
              <a:gd name="T6" fmla="*/ 204 w 614"/>
              <a:gd name="T7" fmla="*/ 204 h 408"/>
              <a:gd name="T8" fmla="*/ 0 w 614"/>
              <a:gd name="T9" fmla="*/ 0 h 408"/>
              <a:gd name="T10" fmla="*/ 410 w 614"/>
              <a:gd name="T11" fmla="*/ 0 h 408"/>
              <a:gd name="T12" fmla="*/ 614 w 614"/>
              <a:gd name="T13" fmla="*/ 204 h 408"/>
            </a:gdLst>
            <a:ahLst/>
            <a:cxnLst>
              <a:cxn ang="0">
                <a:pos x="T0" y="T1"/>
              </a:cxn>
              <a:cxn ang="0">
                <a:pos x="T2" y="T3"/>
              </a:cxn>
              <a:cxn ang="0">
                <a:pos x="T4" y="T5"/>
              </a:cxn>
              <a:cxn ang="0">
                <a:pos x="T6" y="T7"/>
              </a:cxn>
              <a:cxn ang="0">
                <a:pos x="T8" y="T9"/>
              </a:cxn>
              <a:cxn ang="0">
                <a:pos x="T10" y="T11"/>
              </a:cxn>
              <a:cxn ang="0">
                <a:pos x="T12" y="T13"/>
              </a:cxn>
            </a:cxnLst>
            <a:rect l="0" t="0" r="r" b="b"/>
            <a:pathLst>
              <a:path w="614" h="408">
                <a:moveTo>
                  <a:pt x="614" y="204"/>
                </a:moveTo>
                <a:lnTo>
                  <a:pt x="410" y="408"/>
                </a:lnTo>
                <a:lnTo>
                  <a:pt x="0" y="408"/>
                </a:lnTo>
                <a:lnTo>
                  <a:pt x="204" y="204"/>
                </a:lnTo>
                <a:lnTo>
                  <a:pt x="0" y="0"/>
                </a:lnTo>
                <a:lnTo>
                  <a:pt x="410" y="0"/>
                </a:lnTo>
                <a:lnTo>
                  <a:pt x="614" y="2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5772151" y="3492500"/>
            <a:ext cx="974725" cy="647700"/>
          </a:xfrm>
          <a:custGeom>
            <a:avLst/>
            <a:gdLst>
              <a:gd name="T0" fmla="*/ 614 w 614"/>
              <a:gd name="T1" fmla="*/ 204 h 408"/>
              <a:gd name="T2" fmla="*/ 410 w 614"/>
              <a:gd name="T3" fmla="*/ 408 h 408"/>
              <a:gd name="T4" fmla="*/ 0 w 614"/>
              <a:gd name="T5" fmla="*/ 408 h 408"/>
              <a:gd name="T6" fmla="*/ 204 w 614"/>
              <a:gd name="T7" fmla="*/ 204 h 408"/>
              <a:gd name="T8" fmla="*/ 0 w 614"/>
              <a:gd name="T9" fmla="*/ 0 h 408"/>
              <a:gd name="T10" fmla="*/ 410 w 614"/>
              <a:gd name="T11" fmla="*/ 0 h 408"/>
              <a:gd name="T12" fmla="*/ 614 w 614"/>
              <a:gd name="T13" fmla="*/ 204 h 408"/>
            </a:gdLst>
            <a:ahLst/>
            <a:cxnLst>
              <a:cxn ang="0">
                <a:pos x="T0" y="T1"/>
              </a:cxn>
              <a:cxn ang="0">
                <a:pos x="T2" y="T3"/>
              </a:cxn>
              <a:cxn ang="0">
                <a:pos x="T4" y="T5"/>
              </a:cxn>
              <a:cxn ang="0">
                <a:pos x="T6" y="T7"/>
              </a:cxn>
              <a:cxn ang="0">
                <a:pos x="T8" y="T9"/>
              </a:cxn>
              <a:cxn ang="0">
                <a:pos x="T10" y="T11"/>
              </a:cxn>
              <a:cxn ang="0">
                <a:pos x="T12" y="T13"/>
              </a:cxn>
            </a:cxnLst>
            <a:rect l="0" t="0" r="r" b="b"/>
            <a:pathLst>
              <a:path w="614" h="408">
                <a:moveTo>
                  <a:pt x="614" y="204"/>
                </a:moveTo>
                <a:lnTo>
                  <a:pt x="410" y="408"/>
                </a:lnTo>
                <a:lnTo>
                  <a:pt x="0" y="408"/>
                </a:lnTo>
                <a:lnTo>
                  <a:pt x="204" y="204"/>
                </a:lnTo>
                <a:lnTo>
                  <a:pt x="0" y="0"/>
                </a:lnTo>
                <a:lnTo>
                  <a:pt x="410" y="0"/>
                </a:lnTo>
                <a:lnTo>
                  <a:pt x="614" y="2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7799388" y="3654425"/>
            <a:ext cx="219075" cy="320675"/>
          </a:xfrm>
          <a:custGeom>
            <a:avLst/>
            <a:gdLst>
              <a:gd name="T0" fmla="*/ 20 w 69"/>
              <a:gd name="T1" fmla="*/ 87 h 101"/>
              <a:gd name="T2" fmla="*/ 21 w 69"/>
              <a:gd name="T3" fmla="*/ 93 h 101"/>
              <a:gd name="T4" fmla="*/ 25 w 69"/>
              <a:gd name="T5" fmla="*/ 95 h 101"/>
              <a:gd name="T6" fmla="*/ 26 w 69"/>
              <a:gd name="T7" fmla="*/ 98 h 101"/>
              <a:gd name="T8" fmla="*/ 34 w 69"/>
              <a:gd name="T9" fmla="*/ 101 h 101"/>
              <a:gd name="T10" fmla="*/ 43 w 69"/>
              <a:gd name="T11" fmla="*/ 98 h 101"/>
              <a:gd name="T12" fmla="*/ 43 w 69"/>
              <a:gd name="T13" fmla="*/ 95 h 101"/>
              <a:gd name="T14" fmla="*/ 48 w 69"/>
              <a:gd name="T15" fmla="*/ 93 h 101"/>
              <a:gd name="T16" fmla="*/ 49 w 69"/>
              <a:gd name="T17" fmla="*/ 87 h 101"/>
              <a:gd name="T18" fmla="*/ 34 w 69"/>
              <a:gd name="T19" fmla="*/ 90 h 101"/>
              <a:gd name="T20" fmla="*/ 20 w 69"/>
              <a:gd name="T21" fmla="*/ 87 h 101"/>
              <a:gd name="T22" fmla="*/ 34 w 69"/>
              <a:gd name="T23" fmla="*/ 15 h 101"/>
              <a:gd name="T24" fmla="*/ 36 w 69"/>
              <a:gd name="T25" fmla="*/ 13 h 101"/>
              <a:gd name="T26" fmla="*/ 34 w 69"/>
              <a:gd name="T27" fmla="*/ 11 h 101"/>
              <a:gd name="T28" fmla="*/ 10 w 69"/>
              <a:gd name="T29" fmla="*/ 35 h 101"/>
              <a:gd name="T30" fmla="*/ 12 w 69"/>
              <a:gd name="T31" fmla="*/ 37 h 101"/>
              <a:gd name="T32" fmla="*/ 14 w 69"/>
              <a:gd name="T33" fmla="*/ 35 h 101"/>
              <a:gd name="T34" fmla="*/ 34 w 69"/>
              <a:gd name="T35" fmla="*/ 15 h 101"/>
              <a:gd name="T36" fmla="*/ 18 w 69"/>
              <a:gd name="T37" fmla="*/ 78 h 101"/>
              <a:gd name="T38" fmla="*/ 19 w 69"/>
              <a:gd name="T39" fmla="*/ 83 h 101"/>
              <a:gd name="T40" fmla="*/ 34 w 69"/>
              <a:gd name="T41" fmla="*/ 86 h 101"/>
              <a:gd name="T42" fmla="*/ 50 w 69"/>
              <a:gd name="T43" fmla="*/ 83 h 101"/>
              <a:gd name="T44" fmla="*/ 50 w 69"/>
              <a:gd name="T45" fmla="*/ 78 h 101"/>
              <a:gd name="T46" fmla="*/ 34 w 69"/>
              <a:gd name="T47" fmla="*/ 80 h 101"/>
              <a:gd name="T48" fmla="*/ 18 w 69"/>
              <a:gd name="T49" fmla="*/ 78 h 101"/>
              <a:gd name="T50" fmla="*/ 42 w 69"/>
              <a:gd name="T51" fmla="*/ 48 h 101"/>
              <a:gd name="T52" fmla="*/ 34 w 69"/>
              <a:gd name="T53" fmla="*/ 34 h 101"/>
              <a:gd name="T54" fmla="*/ 27 w 69"/>
              <a:gd name="T55" fmla="*/ 48 h 101"/>
              <a:gd name="T56" fmla="*/ 23 w 69"/>
              <a:gd name="T57" fmla="*/ 41 h 101"/>
              <a:gd name="T58" fmla="*/ 19 w 69"/>
              <a:gd name="T59" fmla="*/ 43 h 101"/>
              <a:gd name="T60" fmla="*/ 26 w 69"/>
              <a:gd name="T61" fmla="*/ 60 h 101"/>
              <a:gd name="T62" fmla="*/ 34 w 69"/>
              <a:gd name="T63" fmla="*/ 45 h 101"/>
              <a:gd name="T64" fmla="*/ 42 w 69"/>
              <a:gd name="T65" fmla="*/ 60 h 101"/>
              <a:gd name="T66" fmla="*/ 50 w 69"/>
              <a:gd name="T67" fmla="*/ 43 h 101"/>
              <a:gd name="T68" fmla="*/ 45 w 69"/>
              <a:gd name="T69" fmla="*/ 41 h 101"/>
              <a:gd name="T70" fmla="*/ 42 w 69"/>
              <a:gd name="T71" fmla="*/ 48 h 101"/>
              <a:gd name="T72" fmla="*/ 34 w 69"/>
              <a:gd name="T73" fmla="*/ 0 h 101"/>
              <a:gd name="T74" fmla="*/ 0 w 69"/>
              <a:gd name="T75" fmla="*/ 35 h 101"/>
              <a:gd name="T76" fmla="*/ 17 w 69"/>
              <a:gd name="T77" fmla="*/ 64 h 101"/>
              <a:gd name="T78" fmla="*/ 18 w 69"/>
              <a:gd name="T79" fmla="*/ 73 h 101"/>
              <a:gd name="T80" fmla="*/ 34 w 69"/>
              <a:gd name="T81" fmla="*/ 76 h 101"/>
              <a:gd name="T82" fmla="*/ 51 w 69"/>
              <a:gd name="T83" fmla="*/ 73 h 101"/>
              <a:gd name="T84" fmla="*/ 52 w 69"/>
              <a:gd name="T85" fmla="*/ 64 h 101"/>
              <a:gd name="T86" fmla="*/ 69 w 69"/>
              <a:gd name="T87" fmla="*/ 35 h 101"/>
              <a:gd name="T88" fmla="*/ 34 w 69"/>
              <a:gd name="T89" fmla="*/ 0 h 101"/>
              <a:gd name="T90" fmla="*/ 47 w 69"/>
              <a:gd name="T91" fmla="*/ 60 h 101"/>
              <a:gd name="T92" fmla="*/ 46 w 69"/>
              <a:gd name="T93" fmla="*/ 68 h 101"/>
              <a:gd name="T94" fmla="*/ 34 w 69"/>
              <a:gd name="T95" fmla="*/ 70 h 101"/>
              <a:gd name="T96" fmla="*/ 22 w 69"/>
              <a:gd name="T97" fmla="*/ 68 h 101"/>
              <a:gd name="T98" fmla="*/ 22 w 69"/>
              <a:gd name="T99" fmla="*/ 60 h 101"/>
              <a:gd name="T100" fmla="*/ 6 w 69"/>
              <a:gd name="T101" fmla="*/ 35 h 101"/>
              <a:gd name="T102" fmla="*/ 34 w 69"/>
              <a:gd name="T103" fmla="*/ 6 h 101"/>
              <a:gd name="T104" fmla="*/ 63 w 69"/>
              <a:gd name="T105" fmla="*/ 35 h 101"/>
              <a:gd name="T106" fmla="*/ 47 w 69"/>
              <a:gd name="T107" fmla="*/ 6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1">
                <a:moveTo>
                  <a:pt x="20" y="87"/>
                </a:moveTo>
                <a:cubicBezTo>
                  <a:pt x="21" y="93"/>
                  <a:pt x="21" y="93"/>
                  <a:pt x="21" y="93"/>
                </a:cubicBezTo>
                <a:cubicBezTo>
                  <a:pt x="21" y="93"/>
                  <a:pt x="22" y="94"/>
                  <a:pt x="25" y="95"/>
                </a:cubicBezTo>
                <a:cubicBezTo>
                  <a:pt x="26" y="98"/>
                  <a:pt x="26" y="98"/>
                  <a:pt x="26" y="98"/>
                </a:cubicBezTo>
                <a:cubicBezTo>
                  <a:pt x="26" y="98"/>
                  <a:pt x="28" y="101"/>
                  <a:pt x="34" y="101"/>
                </a:cubicBezTo>
                <a:cubicBezTo>
                  <a:pt x="41" y="101"/>
                  <a:pt x="43" y="98"/>
                  <a:pt x="43" y="98"/>
                </a:cubicBezTo>
                <a:cubicBezTo>
                  <a:pt x="43" y="95"/>
                  <a:pt x="43" y="95"/>
                  <a:pt x="43" y="95"/>
                </a:cubicBezTo>
                <a:cubicBezTo>
                  <a:pt x="47" y="94"/>
                  <a:pt x="48" y="93"/>
                  <a:pt x="48" y="93"/>
                </a:cubicBezTo>
                <a:cubicBezTo>
                  <a:pt x="49" y="87"/>
                  <a:pt x="49" y="87"/>
                  <a:pt x="49" y="87"/>
                </a:cubicBezTo>
                <a:cubicBezTo>
                  <a:pt x="45" y="89"/>
                  <a:pt x="40" y="90"/>
                  <a:pt x="34" y="90"/>
                </a:cubicBezTo>
                <a:cubicBezTo>
                  <a:pt x="29" y="90"/>
                  <a:pt x="24" y="89"/>
                  <a:pt x="20" y="87"/>
                </a:cubicBezTo>
                <a:close/>
                <a:moveTo>
                  <a:pt x="34" y="15"/>
                </a:moveTo>
                <a:cubicBezTo>
                  <a:pt x="35" y="15"/>
                  <a:pt x="36" y="14"/>
                  <a:pt x="36" y="13"/>
                </a:cubicBezTo>
                <a:cubicBezTo>
                  <a:pt x="36" y="12"/>
                  <a:pt x="35" y="11"/>
                  <a:pt x="34" y="11"/>
                </a:cubicBezTo>
                <a:cubicBezTo>
                  <a:pt x="21" y="11"/>
                  <a:pt x="10" y="22"/>
                  <a:pt x="10" y="35"/>
                </a:cubicBezTo>
                <a:cubicBezTo>
                  <a:pt x="10" y="36"/>
                  <a:pt x="11" y="37"/>
                  <a:pt x="12" y="37"/>
                </a:cubicBezTo>
                <a:cubicBezTo>
                  <a:pt x="13" y="37"/>
                  <a:pt x="14" y="36"/>
                  <a:pt x="14" y="35"/>
                </a:cubicBezTo>
                <a:cubicBezTo>
                  <a:pt x="14" y="24"/>
                  <a:pt x="23" y="15"/>
                  <a:pt x="34" y="15"/>
                </a:cubicBezTo>
                <a:close/>
                <a:moveTo>
                  <a:pt x="18" y="78"/>
                </a:moveTo>
                <a:cubicBezTo>
                  <a:pt x="19" y="83"/>
                  <a:pt x="19" y="83"/>
                  <a:pt x="19" y="83"/>
                </a:cubicBezTo>
                <a:cubicBezTo>
                  <a:pt x="24" y="85"/>
                  <a:pt x="29" y="86"/>
                  <a:pt x="34" y="86"/>
                </a:cubicBezTo>
                <a:cubicBezTo>
                  <a:pt x="40" y="86"/>
                  <a:pt x="45" y="85"/>
                  <a:pt x="50" y="83"/>
                </a:cubicBezTo>
                <a:cubicBezTo>
                  <a:pt x="50" y="78"/>
                  <a:pt x="50" y="78"/>
                  <a:pt x="50" y="78"/>
                </a:cubicBezTo>
                <a:cubicBezTo>
                  <a:pt x="46" y="79"/>
                  <a:pt x="40" y="80"/>
                  <a:pt x="34" y="80"/>
                </a:cubicBezTo>
                <a:cubicBezTo>
                  <a:pt x="29" y="80"/>
                  <a:pt x="23" y="79"/>
                  <a:pt x="18" y="78"/>
                </a:cubicBezTo>
                <a:close/>
                <a:moveTo>
                  <a:pt x="42" y="48"/>
                </a:moveTo>
                <a:cubicBezTo>
                  <a:pt x="34" y="34"/>
                  <a:pt x="34" y="34"/>
                  <a:pt x="34" y="34"/>
                </a:cubicBezTo>
                <a:cubicBezTo>
                  <a:pt x="27" y="48"/>
                  <a:pt x="27" y="48"/>
                  <a:pt x="27" y="48"/>
                </a:cubicBezTo>
                <a:cubicBezTo>
                  <a:pt x="23" y="41"/>
                  <a:pt x="23" y="41"/>
                  <a:pt x="23" y="41"/>
                </a:cubicBezTo>
                <a:cubicBezTo>
                  <a:pt x="19" y="43"/>
                  <a:pt x="19" y="43"/>
                  <a:pt x="19" y="43"/>
                </a:cubicBezTo>
                <a:cubicBezTo>
                  <a:pt x="26" y="60"/>
                  <a:pt x="26" y="60"/>
                  <a:pt x="26" y="60"/>
                </a:cubicBezTo>
                <a:cubicBezTo>
                  <a:pt x="34" y="45"/>
                  <a:pt x="34" y="45"/>
                  <a:pt x="34" y="45"/>
                </a:cubicBezTo>
                <a:cubicBezTo>
                  <a:pt x="42" y="60"/>
                  <a:pt x="42" y="60"/>
                  <a:pt x="42" y="60"/>
                </a:cubicBezTo>
                <a:cubicBezTo>
                  <a:pt x="50" y="43"/>
                  <a:pt x="50" y="43"/>
                  <a:pt x="50" y="43"/>
                </a:cubicBezTo>
                <a:cubicBezTo>
                  <a:pt x="45" y="41"/>
                  <a:pt x="45" y="41"/>
                  <a:pt x="45" y="41"/>
                </a:cubicBezTo>
                <a:lnTo>
                  <a:pt x="42" y="48"/>
                </a:lnTo>
                <a:close/>
                <a:moveTo>
                  <a:pt x="34" y="0"/>
                </a:moveTo>
                <a:cubicBezTo>
                  <a:pt x="15" y="0"/>
                  <a:pt x="0" y="16"/>
                  <a:pt x="0" y="35"/>
                </a:cubicBezTo>
                <a:cubicBezTo>
                  <a:pt x="0" y="47"/>
                  <a:pt x="7" y="58"/>
                  <a:pt x="17" y="64"/>
                </a:cubicBezTo>
                <a:cubicBezTo>
                  <a:pt x="18" y="73"/>
                  <a:pt x="18" y="73"/>
                  <a:pt x="18" y="73"/>
                </a:cubicBezTo>
                <a:cubicBezTo>
                  <a:pt x="23" y="75"/>
                  <a:pt x="28" y="76"/>
                  <a:pt x="34" y="76"/>
                </a:cubicBezTo>
                <a:cubicBezTo>
                  <a:pt x="40" y="76"/>
                  <a:pt x="46" y="75"/>
                  <a:pt x="51" y="73"/>
                </a:cubicBezTo>
                <a:cubicBezTo>
                  <a:pt x="52" y="64"/>
                  <a:pt x="52" y="64"/>
                  <a:pt x="52" y="64"/>
                </a:cubicBezTo>
                <a:cubicBezTo>
                  <a:pt x="62" y="58"/>
                  <a:pt x="69" y="47"/>
                  <a:pt x="69" y="35"/>
                </a:cubicBezTo>
                <a:cubicBezTo>
                  <a:pt x="69" y="16"/>
                  <a:pt x="53" y="0"/>
                  <a:pt x="34" y="0"/>
                </a:cubicBezTo>
                <a:close/>
                <a:moveTo>
                  <a:pt x="47" y="60"/>
                </a:moveTo>
                <a:cubicBezTo>
                  <a:pt x="46" y="68"/>
                  <a:pt x="46" y="68"/>
                  <a:pt x="46" y="68"/>
                </a:cubicBezTo>
                <a:cubicBezTo>
                  <a:pt x="46" y="68"/>
                  <a:pt x="43" y="70"/>
                  <a:pt x="34" y="70"/>
                </a:cubicBezTo>
                <a:cubicBezTo>
                  <a:pt x="26" y="70"/>
                  <a:pt x="22" y="68"/>
                  <a:pt x="22" y="68"/>
                </a:cubicBezTo>
                <a:cubicBezTo>
                  <a:pt x="22" y="60"/>
                  <a:pt x="22" y="60"/>
                  <a:pt x="22" y="60"/>
                </a:cubicBezTo>
                <a:cubicBezTo>
                  <a:pt x="12" y="56"/>
                  <a:pt x="6" y="46"/>
                  <a:pt x="6" y="35"/>
                </a:cubicBezTo>
                <a:cubicBezTo>
                  <a:pt x="6" y="19"/>
                  <a:pt x="19" y="6"/>
                  <a:pt x="34" y="6"/>
                </a:cubicBezTo>
                <a:cubicBezTo>
                  <a:pt x="50" y="6"/>
                  <a:pt x="63" y="19"/>
                  <a:pt x="63" y="35"/>
                </a:cubicBezTo>
                <a:cubicBezTo>
                  <a:pt x="63" y="46"/>
                  <a:pt x="56" y="56"/>
                  <a:pt x="47"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3035301" y="3689350"/>
            <a:ext cx="298450" cy="250825"/>
          </a:xfrm>
          <a:custGeom>
            <a:avLst/>
            <a:gdLst>
              <a:gd name="T0" fmla="*/ 4 w 94"/>
              <a:gd name="T1" fmla="*/ 76 h 79"/>
              <a:gd name="T2" fmla="*/ 8 w 94"/>
              <a:gd name="T3" fmla="*/ 79 h 79"/>
              <a:gd name="T4" fmla="*/ 25 w 94"/>
              <a:gd name="T5" fmla="*/ 79 h 79"/>
              <a:gd name="T6" fmla="*/ 25 w 94"/>
              <a:gd name="T7" fmla="*/ 43 h 79"/>
              <a:gd name="T8" fmla="*/ 4 w 94"/>
              <a:gd name="T9" fmla="*/ 64 h 79"/>
              <a:gd name="T10" fmla="*/ 4 w 94"/>
              <a:gd name="T11" fmla="*/ 76 h 79"/>
              <a:gd name="T12" fmla="*/ 34 w 94"/>
              <a:gd name="T13" fmla="*/ 51 h 79"/>
              <a:gd name="T14" fmla="*/ 34 w 94"/>
              <a:gd name="T15" fmla="*/ 79 h 79"/>
              <a:gd name="T16" fmla="*/ 55 w 94"/>
              <a:gd name="T17" fmla="*/ 79 h 79"/>
              <a:gd name="T18" fmla="*/ 55 w 94"/>
              <a:gd name="T19" fmla="*/ 54 h 79"/>
              <a:gd name="T20" fmla="*/ 46 w 94"/>
              <a:gd name="T21" fmla="*/ 63 h 79"/>
              <a:gd name="T22" fmla="*/ 34 w 94"/>
              <a:gd name="T23" fmla="*/ 51 h 79"/>
              <a:gd name="T24" fmla="*/ 75 w 94"/>
              <a:gd name="T25" fmla="*/ 1 h 79"/>
              <a:gd name="T26" fmla="*/ 72 w 94"/>
              <a:gd name="T27" fmla="*/ 6 h 79"/>
              <a:gd name="T28" fmla="*/ 76 w 94"/>
              <a:gd name="T29" fmla="*/ 9 h 79"/>
              <a:gd name="T30" fmla="*/ 80 w 94"/>
              <a:gd name="T31" fmla="*/ 9 h 79"/>
              <a:gd name="T32" fmla="*/ 46 w 94"/>
              <a:gd name="T33" fmla="*/ 43 h 79"/>
              <a:gd name="T34" fmla="*/ 25 w 94"/>
              <a:gd name="T35" fmla="*/ 23 h 79"/>
              <a:gd name="T36" fmla="*/ 2 w 94"/>
              <a:gd name="T37" fmla="*/ 46 h 79"/>
              <a:gd name="T38" fmla="*/ 2 w 94"/>
              <a:gd name="T39" fmla="*/ 52 h 79"/>
              <a:gd name="T40" fmla="*/ 7 w 94"/>
              <a:gd name="T41" fmla="*/ 52 h 79"/>
              <a:gd name="T42" fmla="*/ 25 w 94"/>
              <a:gd name="T43" fmla="*/ 33 h 79"/>
              <a:gd name="T44" fmla="*/ 46 w 94"/>
              <a:gd name="T45" fmla="*/ 54 h 79"/>
              <a:gd name="T46" fmla="*/ 85 w 94"/>
              <a:gd name="T47" fmla="*/ 14 h 79"/>
              <a:gd name="T48" fmla="*/ 85 w 94"/>
              <a:gd name="T49" fmla="*/ 18 h 79"/>
              <a:gd name="T50" fmla="*/ 88 w 94"/>
              <a:gd name="T51" fmla="*/ 22 h 79"/>
              <a:gd name="T52" fmla="*/ 89 w 94"/>
              <a:gd name="T53" fmla="*/ 22 h 79"/>
              <a:gd name="T54" fmla="*/ 92 w 94"/>
              <a:gd name="T55" fmla="*/ 19 h 79"/>
              <a:gd name="T56" fmla="*/ 94 w 94"/>
              <a:gd name="T57" fmla="*/ 0 h 79"/>
              <a:gd name="T58" fmla="*/ 75 w 94"/>
              <a:gd name="T59" fmla="*/ 1 h 79"/>
              <a:gd name="T60" fmla="*/ 63 w 94"/>
              <a:gd name="T61" fmla="*/ 46 h 79"/>
              <a:gd name="T62" fmla="*/ 63 w 94"/>
              <a:gd name="T63" fmla="*/ 79 h 79"/>
              <a:gd name="T64" fmla="*/ 80 w 94"/>
              <a:gd name="T65" fmla="*/ 79 h 79"/>
              <a:gd name="T66" fmla="*/ 84 w 94"/>
              <a:gd name="T67" fmla="*/ 76 h 79"/>
              <a:gd name="T68" fmla="*/ 84 w 94"/>
              <a:gd name="T69" fmla="*/ 25 h 79"/>
              <a:gd name="T70" fmla="*/ 66 w 94"/>
              <a:gd name="T71" fmla="*/ 43 h 79"/>
              <a:gd name="T72" fmla="*/ 63 w 94"/>
              <a:gd name="T73" fmla="*/ 4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79">
                <a:moveTo>
                  <a:pt x="4" y="76"/>
                </a:moveTo>
                <a:cubicBezTo>
                  <a:pt x="4" y="78"/>
                  <a:pt x="6" y="79"/>
                  <a:pt x="8" y="79"/>
                </a:cubicBezTo>
                <a:cubicBezTo>
                  <a:pt x="25" y="79"/>
                  <a:pt x="25" y="79"/>
                  <a:pt x="25" y="79"/>
                </a:cubicBezTo>
                <a:cubicBezTo>
                  <a:pt x="25" y="43"/>
                  <a:pt x="25" y="43"/>
                  <a:pt x="25" y="43"/>
                </a:cubicBezTo>
                <a:cubicBezTo>
                  <a:pt x="4" y="64"/>
                  <a:pt x="4" y="64"/>
                  <a:pt x="4" y="64"/>
                </a:cubicBezTo>
                <a:lnTo>
                  <a:pt x="4" y="76"/>
                </a:lnTo>
                <a:close/>
                <a:moveTo>
                  <a:pt x="34" y="51"/>
                </a:moveTo>
                <a:cubicBezTo>
                  <a:pt x="34" y="79"/>
                  <a:pt x="34" y="79"/>
                  <a:pt x="34" y="79"/>
                </a:cubicBezTo>
                <a:cubicBezTo>
                  <a:pt x="55" y="79"/>
                  <a:pt x="55" y="79"/>
                  <a:pt x="55" y="79"/>
                </a:cubicBezTo>
                <a:cubicBezTo>
                  <a:pt x="55" y="54"/>
                  <a:pt x="55" y="54"/>
                  <a:pt x="55" y="54"/>
                </a:cubicBezTo>
                <a:cubicBezTo>
                  <a:pt x="46" y="63"/>
                  <a:pt x="46" y="63"/>
                  <a:pt x="46" y="63"/>
                </a:cubicBezTo>
                <a:lnTo>
                  <a:pt x="34" y="51"/>
                </a:lnTo>
                <a:close/>
                <a:moveTo>
                  <a:pt x="75" y="1"/>
                </a:moveTo>
                <a:cubicBezTo>
                  <a:pt x="73" y="2"/>
                  <a:pt x="72" y="3"/>
                  <a:pt x="72" y="6"/>
                </a:cubicBezTo>
                <a:cubicBezTo>
                  <a:pt x="72" y="8"/>
                  <a:pt x="74" y="9"/>
                  <a:pt x="76" y="9"/>
                </a:cubicBezTo>
                <a:cubicBezTo>
                  <a:pt x="80" y="9"/>
                  <a:pt x="80" y="9"/>
                  <a:pt x="80" y="9"/>
                </a:cubicBezTo>
                <a:cubicBezTo>
                  <a:pt x="46" y="43"/>
                  <a:pt x="46" y="43"/>
                  <a:pt x="46" y="43"/>
                </a:cubicBezTo>
                <a:cubicBezTo>
                  <a:pt x="25" y="23"/>
                  <a:pt x="25" y="23"/>
                  <a:pt x="25" y="23"/>
                </a:cubicBezTo>
                <a:cubicBezTo>
                  <a:pt x="2" y="46"/>
                  <a:pt x="2" y="46"/>
                  <a:pt x="2" y="46"/>
                </a:cubicBezTo>
                <a:cubicBezTo>
                  <a:pt x="0" y="48"/>
                  <a:pt x="0" y="50"/>
                  <a:pt x="2" y="52"/>
                </a:cubicBezTo>
                <a:cubicBezTo>
                  <a:pt x="3" y="53"/>
                  <a:pt x="6" y="53"/>
                  <a:pt x="7" y="52"/>
                </a:cubicBezTo>
                <a:cubicBezTo>
                  <a:pt x="25" y="33"/>
                  <a:pt x="25" y="33"/>
                  <a:pt x="25" y="33"/>
                </a:cubicBezTo>
                <a:cubicBezTo>
                  <a:pt x="46" y="54"/>
                  <a:pt x="46" y="54"/>
                  <a:pt x="46" y="54"/>
                </a:cubicBezTo>
                <a:cubicBezTo>
                  <a:pt x="85" y="14"/>
                  <a:pt x="85" y="14"/>
                  <a:pt x="85" y="14"/>
                </a:cubicBezTo>
                <a:cubicBezTo>
                  <a:pt x="85" y="18"/>
                  <a:pt x="85" y="18"/>
                  <a:pt x="85" y="18"/>
                </a:cubicBezTo>
                <a:cubicBezTo>
                  <a:pt x="85" y="20"/>
                  <a:pt x="86" y="22"/>
                  <a:pt x="88" y="22"/>
                </a:cubicBezTo>
                <a:cubicBezTo>
                  <a:pt x="89" y="22"/>
                  <a:pt x="89" y="22"/>
                  <a:pt x="89" y="22"/>
                </a:cubicBezTo>
                <a:cubicBezTo>
                  <a:pt x="91" y="22"/>
                  <a:pt x="92" y="20"/>
                  <a:pt x="92" y="19"/>
                </a:cubicBezTo>
                <a:cubicBezTo>
                  <a:pt x="94" y="0"/>
                  <a:pt x="94" y="0"/>
                  <a:pt x="94" y="0"/>
                </a:cubicBezTo>
                <a:lnTo>
                  <a:pt x="75" y="1"/>
                </a:lnTo>
                <a:close/>
                <a:moveTo>
                  <a:pt x="63" y="46"/>
                </a:moveTo>
                <a:cubicBezTo>
                  <a:pt x="63" y="79"/>
                  <a:pt x="63" y="79"/>
                  <a:pt x="63" y="79"/>
                </a:cubicBezTo>
                <a:cubicBezTo>
                  <a:pt x="80" y="79"/>
                  <a:pt x="80" y="79"/>
                  <a:pt x="80" y="79"/>
                </a:cubicBezTo>
                <a:cubicBezTo>
                  <a:pt x="82" y="79"/>
                  <a:pt x="84" y="78"/>
                  <a:pt x="84" y="76"/>
                </a:cubicBezTo>
                <a:cubicBezTo>
                  <a:pt x="84" y="25"/>
                  <a:pt x="84" y="25"/>
                  <a:pt x="84" y="25"/>
                </a:cubicBezTo>
                <a:cubicBezTo>
                  <a:pt x="66" y="43"/>
                  <a:pt x="66" y="43"/>
                  <a:pt x="66" y="43"/>
                </a:cubicBezTo>
                <a:lnTo>
                  <a:pt x="63" y="4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1487488" y="3663950"/>
            <a:ext cx="241300" cy="301625"/>
          </a:xfrm>
          <a:custGeom>
            <a:avLst/>
            <a:gdLst>
              <a:gd name="T0" fmla="*/ 110 w 152"/>
              <a:gd name="T1" fmla="*/ 54 h 190"/>
              <a:gd name="T2" fmla="*/ 26 w 152"/>
              <a:gd name="T3" fmla="*/ 54 h 190"/>
              <a:gd name="T4" fmla="*/ 26 w 152"/>
              <a:gd name="T5" fmla="*/ 66 h 190"/>
              <a:gd name="T6" fmla="*/ 110 w 152"/>
              <a:gd name="T7" fmla="*/ 66 h 190"/>
              <a:gd name="T8" fmla="*/ 110 w 152"/>
              <a:gd name="T9" fmla="*/ 54 h 190"/>
              <a:gd name="T10" fmla="*/ 110 w 152"/>
              <a:gd name="T11" fmla="*/ 32 h 190"/>
              <a:gd name="T12" fmla="*/ 26 w 152"/>
              <a:gd name="T13" fmla="*/ 32 h 190"/>
              <a:gd name="T14" fmla="*/ 26 w 152"/>
              <a:gd name="T15" fmla="*/ 44 h 190"/>
              <a:gd name="T16" fmla="*/ 110 w 152"/>
              <a:gd name="T17" fmla="*/ 44 h 190"/>
              <a:gd name="T18" fmla="*/ 110 w 152"/>
              <a:gd name="T19" fmla="*/ 32 h 190"/>
              <a:gd name="T20" fmla="*/ 110 w 152"/>
              <a:gd name="T21" fmla="*/ 78 h 190"/>
              <a:gd name="T22" fmla="*/ 26 w 152"/>
              <a:gd name="T23" fmla="*/ 78 h 190"/>
              <a:gd name="T24" fmla="*/ 26 w 152"/>
              <a:gd name="T25" fmla="*/ 90 h 190"/>
              <a:gd name="T26" fmla="*/ 110 w 152"/>
              <a:gd name="T27" fmla="*/ 90 h 190"/>
              <a:gd name="T28" fmla="*/ 110 w 152"/>
              <a:gd name="T29" fmla="*/ 78 h 190"/>
              <a:gd name="T30" fmla="*/ 134 w 152"/>
              <a:gd name="T31" fmla="*/ 16 h 190"/>
              <a:gd name="T32" fmla="*/ 134 w 152"/>
              <a:gd name="T33" fmla="*/ 0 h 190"/>
              <a:gd name="T34" fmla="*/ 0 w 152"/>
              <a:gd name="T35" fmla="*/ 0 h 190"/>
              <a:gd name="T36" fmla="*/ 0 w 152"/>
              <a:gd name="T37" fmla="*/ 174 h 190"/>
              <a:gd name="T38" fmla="*/ 18 w 152"/>
              <a:gd name="T39" fmla="*/ 174 h 190"/>
              <a:gd name="T40" fmla="*/ 18 w 152"/>
              <a:gd name="T41" fmla="*/ 190 h 190"/>
              <a:gd name="T42" fmla="*/ 152 w 152"/>
              <a:gd name="T43" fmla="*/ 190 h 190"/>
              <a:gd name="T44" fmla="*/ 152 w 152"/>
              <a:gd name="T45" fmla="*/ 16 h 190"/>
              <a:gd name="T46" fmla="*/ 134 w 152"/>
              <a:gd name="T47" fmla="*/ 16 h 190"/>
              <a:gd name="T48" fmla="*/ 10 w 152"/>
              <a:gd name="T49" fmla="*/ 164 h 190"/>
              <a:gd name="T50" fmla="*/ 10 w 152"/>
              <a:gd name="T51" fmla="*/ 10 h 190"/>
              <a:gd name="T52" fmla="*/ 126 w 152"/>
              <a:gd name="T53" fmla="*/ 10 h 190"/>
              <a:gd name="T54" fmla="*/ 126 w 152"/>
              <a:gd name="T55" fmla="*/ 124 h 190"/>
              <a:gd name="T56" fmla="*/ 86 w 152"/>
              <a:gd name="T57" fmla="*/ 124 h 190"/>
              <a:gd name="T58" fmla="*/ 86 w 152"/>
              <a:gd name="T59" fmla="*/ 164 h 190"/>
              <a:gd name="T60" fmla="*/ 10 w 152"/>
              <a:gd name="T61" fmla="*/ 164 h 190"/>
              <a:gd name="T62" fmla="*/ 142 w 152"/>
              <a:gd name="T63" fmla="*/ 180 h 190"/>
              <a:gd name="T64" fmla="*/ 26 w 152"/>
              <a:gd name="T65" fmla="*/ 180 h 190"/>
              <a:gd name="T66" fmla="*/ 26 w 152"/>
              <a:gd name="T67" fmla="*/ 174 h 190"/>
              <a:gd name="T68" fmla="*/ 90 w 152"/>
              <a:gd name="T69" fmla="*/ 174 h 190"/>
              <a:gd name="T70" fmla="*/ 134 w 152"/>
              <a:gd name="T71" fmla="*/ 130 h 190"/>
              <a:gd name="T72" fmla="*/ 134 w 152"/>
              <a:gd name="T73" fmla="*/ 26 h 190"/>
              <a:gd name="T74" fmla="*/ 142 w 152"/>
              <a:gd name="T75" fmla="*/ 26 h 190"/>
              <a:gd name="T76" fmla="*/ 142 w 152"/>
              <a:gd name="T77" fmla="*/ 180 h 190"/>
              <a:gd name="T78" fmla="*/ 26 w 152"/>
              <a:gd name="T79" fmla="*/ 114 h 190"/>
              <a:gd name="T80" fmla="*/ 68 w 152"/>
              <a:gd name="T81" fmla="*/ 114 h 190"/>
              <a:gd name="T82" fmla="*/ 68 w 152"/>
              <a:gd name="T83" fmla="*/ 102 h 190"/>
              <a:gd name="T84" fmla="*/ 26 w 152"/>
              <a:gd name="T85" fmla="*/ 102 h 190"/>
              <a:gd name="T86" fmla="*/ 26 w 152"/>
              <a:gd name="T87" fmla="*/ 11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90">
                <a:moveTo>
                  <a:pt x="110" y="54"/>
                </a:moveTo>
                <a:lnTo>
                  <a:pt x="26" y="54"/>
                </a:lnTo>
                <a:lnTo>
                  <a:pt x="26" y="66"/>
                </a:lnTo>
                <a:lnTo>
                  <a:pt x="110" y="66"/>
                </a:lnTo>
                <a:lnTo>
                  <a:pt x="110" y="54"/>
                </a:lnTo>
                <a:close/>
                <a:moveTo>
                  <a:pt x="110" y="32"/>
                </a:moveTo>
                <a:lnTo>
                  <a:pt x="26" y="32"/>
                </a:lnTo>
                <a:lnTo>
                  <a:pt x="26" y="44"/>
                </a:lnTo>
                <a:lnTo>
                  <a:pt x="110" y="44"/>
                </a:lnTo>
                <a:lnTo>
                  <a:pt x="110" y="32"/>
                </a:lnTo>
                <a:close/>
                <a:moveTo>
                  <a:pt x="110" y="78"/>
                </a:moveTo>
                <a:lnTo>
                  <a:pt x="26" y="78"/>
                </a:lnTo>
                <a:lnTo>
                  <a:pt x="26" y="90"/>
                </a:lnTo>
                <a:lnTo>
                  <a:pt x="110" y="90"/>
                </a:lnTo>
                <a:lnTo>
                  <a:pt x="110" y="78"/>
                </a:lnTo>
                <a:close/>
                <a:moveTo>
                  <a:pt x="134" y="16"/>
                </a:moveTo>
                <a:lnTo>
                  <a:pt x="134" y="0"/>
                </a:lnTo>
                <a:lnTo>
                  <a:pt x="0" y="0"/>
                </a:lnTo>
                <a:lnTo>
                  <a:pt x="0" y="174"/>
                </a:lnTo>
                <a:lnTo>
                  <a:pt x="18" y="174"/>
                </a:lnTo>
                <a:lnTo>
                  <a:pt x="18" y="190"/>
                </a:lnTo>
                <a:lnTo>
                  <a:pt x="152" y="190"/>
                </a:lnTo>
                <a:lnTo>
                  <a:pt x="152" y="16"/>
                </a:lnTo>
                <a:lnTo>
                  <a:pt x="134" y="16"/>
                </a:lnTo>
                <a:close/>
                <a:moveTo>
                  <a:pt x="10" y="164"/>
                </a:moveTo>
                <a:lnTo>
                  <a:pt x="10" y="10"/>
                </a:lnTo>
                <a:lnTo>
                  <a:pt x="126" y="10"/>
                </a:lnTo>
                <a:lnTo>
                  <a:pt x="126" y="124"/>
                </a:lnTo>
                <a:lnTo>
                  <a:pt x="86" y="124"/>
                </a:lnTo>
                <a:lnTo>
                  <a:pt x="86" y="164"/>
                </a:lnTo>
                <a:lnTo>
                  <a:pt x="10" y="164"/>
                </a:lnTo>
                <a:close/>
                <a:moveTo>
                  <a:pt x="142" y="180"/>
                </a:moveTo>
                <a:lnTo>
                  <a:pt x="26" y="180"/>
                </a:lnTo>
                <a:lnTo>
                  <a:pt x="26" y="174"/>
                </a:lnTo>
                <a:lnTo>
                  <a:pt x="90" y="174"/>
                </a:lnTo>
                <a:lnTo>
                  <a:pt x="134" y="130"/>
                </a:lnTo>
                <a:lnTo>
                  <a:pt x="134" y="26"/>
                </a:lnTo>
                <a:lnTo>
                  <a:pt x="142" y="26"/>
                </a:lnTo>
                <a:lnTo>
                  <a:pt x="142" y="180"/>
                </a:lnTo>
                <a:close/>
                <a:moveTo>
                  <a:pt x="26" y="114"/>
                </a:moveTo>
                <a:lnTo>
                  <a:pt x="68" y="114"/>
                </a:lnTo>
                <a:lnTo>
                  <a:pt x="68" y="102"/>
                </a:lnTo>
                <a:lnTo>
                  <a:pt x="26" y="102"/>
                </a:lnTo>
                <a:lnTo>
                  <a:pt x="26" y="1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6191251" y="3663950"/>
            <a:ext cx="301625" cy="298450"/>
          </a:xfrm>
          <a:custGeom>
            <a:avLst/>
            <a:gdLst>
              <a:gd name="T0" fmla="*/ 47 w 95"/>
              <a:gd name="T1" fmla="*/ 66 h 94"/>
              <a:gd name="T2" fmla="*/ 48 w 95"/>
              <a:gd name="T3" fmla="*/ 66 h 94"/>
              <a:gd name="T4" fmla="*/ 55 w 95"/>
              <a:gd name="T5" fmla="*/ 61 h 94"/>
              <a:gd name="T6" fmla="*/ 40 w 95"/>
              <a:gd name="T7" fmla="*/ 61 h 94"/>
              <a:gd name="T8" fmla="*/ 47 w 95"/>
              <a:gd name="T9" fmla="*/ 66 h 94"/>
              <a:gd name="T10" fmla="*/ 33 w 95"/>
              <a:gd name="T11" fmla="*/ 57 h 94"/>
              <a:gd name="T12" fmla="*/ 61 w 95"/>
              <a:gd name="T13" fmla="*/ 57 h 94"/>
              <a:gd name="T14" fmla="*/ 68 w 95"/>
              <a:gd name="T15" fmla="*/ 52 h 94"/>
              <a:gd name="T16" fmla="*/ 27 w 95"/>
              <a:gd name="T17" fmla="*/ 52 h 94"/>
              <a:gd name="T18" fmla="*/ 33 w 95"/>
              <a:gd name="T19" fmla="*/ 57 h 94"/>
              <a:gd name="T20" fmla="*/ 19 w 95"/>
              <a:gd name="T21" fmla="*/ 47 h 94"/>
              <a:gd name="T22" fmla="*/ 20 w 95"/>
              <a:gd name="T23" fmla="*/ 48 h 94"/>
              <a:gd name="T24" fmla="*/ 75 w 95"/>
              <a:gd name="T25" fmla="*/ 48 h 94"/>
              <a:gd name="T26" fmla="*/ 76 w 95"/>
              <a:gd name="T27" fmla="*/ 47 h 94"/>
              <a:gd name="T28" fmla="*/ 76 w 95"/>
              <a:gd name="T29" fmla="*/ 43 h 94"/>
              <a:gd name="T30" fmla="*/ 19 w 95"/>
              <a:gd name="T31" fmla="*/ 43 h 94"/>
              <a:gd name="T32" fmla="*/ 19 w 95"/>
              <a:gd name="T33" fmla="*/ 47 h 94"/>
              <a:gd name="T34" fmla="*/ 92 w 95"/>
              <a:gd name="T35" fmla="*/ 30 h 94"/>
              <a:gd name="T36" fmla="*/ 51 w 95"/>
              <a:gd name="T37" fmla="*/ 2 h 94"/>
              <a:gd name="T38" fmla="*/ 44 w 95"/>
              <a:gd name="T39" fmla="*/ 2 h 94"/>
              <a:gd name="T40" fmla="*/ 3 w 95"/>
              <a:gd name="T41" fmla="*/ 30 h 94"/>
              <a:gd name="T42" fmla="*/ 0 w 95"/>
              <a:gd name="T43" fmla="*/ 35 h 94"/>
              <a:gd name="T44" fmla="*/ 0 w 95"/>
              <a:gd name="T45" fmla="*/ 88 h 94"/>
              <a:gd name="T46" fmla="*/ 6 w 95"/>
              <a:gd name="T47" fmla="*/ 94 h 94"/>
              <a:gd name="T48" fmla="*/ 89 w 95"/>
              <a:gd name="T49" fmla="*/ 94 h 94"/>
              <a:gd name="T50" fmla="*/ 95 w 95"/>
              <a:gd name="T51" fmla="*/ 88 h 94"/>
              <a:gd name="T52" fmla="*/ 95 w 95"/>
              <a:gd name="T53" fmla="*/ 35 h 94"/>
              <a:gd name="T54" fmla="*/ 92 w 95"/>
              <a:gd name="T55" fmla="*/ 30 h 94"/>
              <a:gd name="T56" fmla="*/ 89 w 95"/>
              <a:gd name="T57" fmla="*/ 43 h 94"/>
              <a:gd name="T58" fmla="*/ 47 w 95"/>
              <a:gd name="T59" fmla="*/ 71 h 94"/>
              <a:gd name="T60" fmla="*/ 6 w 95"/>
              <a:gd name="T61" fmla="*/ 43 h 94"/>
              <a:gd name="T62" fmla="*/ 6 w 95"/>
              <a:gd name="T63" fmla="*/ 38 h 94"/>
              <a:gd name="T64" fmla="*/ 9 w 95"/>
              <a:gd name="T65" fmla="*/ 35 h 94"/>
              <a:gd name="T66" fmla="*/ 86 w 95"/>
              <a:gd name="T67" fmla="*/ 35 h 94"/>
              <a:gd name="T68" fmla="*/ 89 w 95"/>
              <a:gd name="T69" fmla="*/ 38 h 94"/>
              <a:gd name="T70" fmla="*/ 89 w 95"/>
              <a:gd name="T71"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94">
                <a:moveTo>
                  <a:pt x="47" y="66"/>
                </a:moveTo>
                <a:cubicBezTo>
                  <a:pt x="48" y="66"/>
                  <a:pt x="48" y="66"/>
                  <a:pt x="48" y="66"/>
                </a:cubicBezTo>
                <a:cubicBezTo>
                  <a:pt x="55" y="61"/>
                  <a:pt x="55" y="61"/>
                  <a:pt x="55" y="61"/>
                </a:cubicBezTo>
                <a:cubicBezTo>
                  <a:pt x="40" y="61"/>
                  <a:pt x="40" y="61"/>
                  <a:pt x="40" y="61"/>
                </a:cubicBezTo>
                <a:lnTo>
                  <a:pt x="47" y="66"/>
                </a:lnTo>
                <a:close/>
                <a:moveTo>
                  <a:pt x="33" y="57"/>
                </a:moveTo>
                <a:cubicBezTo>
                  <a:pt x="61" y="57"/>
                  <a:pt x="61" y="57"/>
                  <a:pt x="61" y="57"/>
                </a:cubicBezTo>
                <a:cubicBezTo>
                  <a:pt x="68" y="52"/>
                  <a:pt x="68" y="52"/>
                  <a:pt x="68" y="52"/>
                </a:cubicBezTo>
                <a:cubicBezTo>
                  <a:pt x="27" y="52"/>
                  <a:pt x="27" y="52"/>
                  <a:pt x="27" y="52"/>
                </a:cubicBezTo>
                <a:lnTo>
                  <a:pt x="33" y="57"/>
                </a:lnTo>
                <a:close/>
                <a:moveTo>
                  <a:pt x="19" y="47"/>
                </a:moveTo>
                <a:cubicBezTo>
                  <a:pt x="20" y="48"/>
                  <a:pt x="20" y="48"/>
                  <a:pt x="20" y="48"/>
                </a:cubicBezTo>
                <a:cubicBezTo>
                  <a:pt x="75" y="48"/>
                  <a:pt x="75" y="48"/>
                  <a:pt x="75" y="48"/>
                </a:cubicBezTo>
                <a:cubicBezTo>
                  <a:pt x="76" y="47"/>
                  <a:pt x="76" y="47"/>
                  <a:pt x="76" y="47"/>
                </a:cubicBezTo>
                <a:cubicBezTo>
                  <a:pt x="76" y="43"/>
                  <a:pt x="76" y="43"/>
                  <a:pt x="76" y="43"/>
                </a:cubicBezTo>
                <a:cubicBezTo>
                  <a:pt x="19" y="43"/>
                  <a:pt x="19" y="43"/>
                  <a:pt x="19" y="43"/>
                </a:cubicBezTo>
                <a:lnTo>
                  <a:pt x="19" y="47"/>
                </a:lnTo>
                <a:close/>
                <a:moveTo>
                  <a:pt x="92" y="30"/>
                </a:moveTo>
                <a:cubicBezTo>
                  <a:pt x="51" y="2"/>
                  <a:pt x="51" y="2"/>
                  <a:pt x="51" y="2"/>
                </a:cubicBezTo>
                <a:cubicBezTo>
                  <a:pt x="49" y="0"/>
                  <a:pt x="46" y="0"/>
                  <a:pt x="44" y="2"/>
                </a:cubicBezTo>
                <a:cubicBezTo>
                  <a:pt x="3" y="30"/>
                  <a:pt x="3" y="30"/>
                  <a:pt x="3" y="30"/>
                </a:cubicBezTo>
                <a:cubicBezTo>
                  <a:pt x="1" y="31"/>
                  <a:pt x="0" y="33"/>
                  <a:pt x="0" y="35"/>
                </a:cubicBezTo>
                <a:cubicBezTo>
                  <a:pt x="0" y="88"/>
                  <a:pt x="0" y="88"/>
                  <a:pt x="0" y="88"/>
                </a:cubicBezTo>
                <a:cubicBezTo>
                  <a:pt x="0" y="92"/>
                  <a:pt x="3" y="94"/>
                  <a:pt x="6" y="94"/>
                </a:cubicBezTo>
                <a:cubicBezTo>
                  <a:pt x="89" y="94"/>
                  <a:pt x="89" y="94"/>
                  <a:pt x="89" y="94"/>
                </a:cubicBezTo>
                <a:cubicBezTo>
                  <a:pt x="92" y="94"/>
                  <a:pt x="95" y="92"/>
                  <a:pt x="95" y="88"/>
                </a:cubicBezTo>
                <a:cubicBezTo>
                  <a:pt x="95" y="35"/>
                  <a:pt x="95" y="35"/>
                  <a:pt x="95" y="35"/>
                </a:cubicBezTo>
                <a:cubicBezTo>
                  <a:pt x="95" y="33"/>
                  <a:pt x="94" y="31"/>
                  <a:pt x="92" y="30"/>
                </a:cubicBezTo>
                <a:close/>
                <a:moveTo>
                  <a:pt x="89" y="43"/>
                </a:moveTo>
                <a:cubicBezTo>
                  <a:pt x="47" y="71"/>
                  <a:pt x="47" y="71"/>
                  <a:pt x="47" y="71"/>
                </a:cubicBezTo>
                <a:cubicBezTo>
                  <a:pt x="6" y="43"/>
                  <a:pt x="6" y="43"/>
                  <a:pt x="6" y="43"/>
                </a:cubicBezTo>
                <a:cubicBezTo>
                  <a:pt x="6" y="38"/>
                  <a:pt x="6" y="38"/>
                  <a:pt x="6" y="38"/>
                </a:cubicBezTo>
                <a:cubicBezTo>
                  <a:pt x="6" y="36"/>
                  <a:pt x="7" y="35"/>
                  <a:pt x="9" y="35"/>
                </a:cubicBezTo>
                <a:cubicBezTo>
                  <a:pt x="86" y="35"/>
                  <a:pt x="86" y="35"/>
                  <a:pt x="86" y="35"/>
                </a:cubicBezTo>
                <a:cubicBezTo>
                  <a:pt x="87" y="35"/>
                  <a:pt x="89" y="36"/>
                  <a:pt x="89" y="38"/>
                </a:cubicBezTo>
                <a:lnTo>
                  <a:pt x="89" y="4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4625976" y="3651250"/>
            <a:ext cx="292100" cy="327025"/>
          </a:xfrm>
          <a:custGeom>
            <a:avLst/>
            <a:gdLst>
              <a:gd name="T0" fmla="*/ 50 w 92"/>
              <a:gd name="T1" fmla="*/ 57 h 103"/>
              <a:gd name="T2" fmla="*/ 50 w 92"/>
              <a:gd name="T3" fmla="*/ 57 h 103"/>
              <a:gd name="T4" fmla="*/ 50 w 92"/>
              <a:gd name="T5" fmla="*/ 36 h 103"/>
              <a:gd name="T6" fmla="*/ 46 w 92"/>
              <a:gd name="T7" fmla="*/ 32 h 103"/>
              <a:gd name="T8" fmla="*/ 42 w 92"/>
              <a:gd name="T9" fmla="*/ 36 h 103"/>
              <a:gd name="T10" fmla="*/ 42 w 92"/>
              <a:gd name="T11" fmla="*/ 57 h 103"/>
              <a:gd name="T12" fmla="*/ 46 w 92"/>
              <a:gd name="T13" fmla="*/ 61 h 103"/>
              <a:gd name="T14" fmla="*/ 47 w 92"/>
              <a:gd name="T15" fmla="*/ 61 h 103"/>
              <a:gd name="T16" fmla="*/ 65 w 92"/>
              <a:gd name="T17" fmla="*/ 79 h 103"/>
              <a:gd name="T18" fmla="*/ 67 w 92"/>
              <a:gd name="T19" fmla="*/ 80 h 103"/>
              <a:gd name="T20" fmla="*/ 69 w 92"/>
              <a:gd name="T21" fmla="*/ 79 h 103"/>
              <a:gd name="T22" fmla="*/ 69 w 92"/>
              <a:gd name="T23" fmla="*/ 76 h 103"/>
              <a:gd name="T24" fmla="*/ 50 w 92"/>
              <a:gd name="T25" fmla="*/ 57 h 103"/>
              <a:gd name="T26" fmla="*/ 75 w 92"/>
              <a:gd name="T27" fmla="*/ 21 h 103"/>
              <a:gd name="T28" fmla="*/ 78 w 92"/>
              <a:gd name="T29" fmla="*/ 16 h 103"/>
              <a:gd name="T30" fmla="*/ 79 w 92"/>
              <a:gd name="T31" fmla="*/ 17 h 103"/>
              <a:gd name="T32" fmla="*/ 81 w 92"/>
              <a:gd name="T33" fmla="*/ 17 h 103"/>
              <a:gd name="T34" fmla="*/ 83 w 92"/>
              <a:gd name="T35" fmla="*/ 16 h 103"/>
              <a:gd name="T36" fmla="*/ 84 w 92"/>
              <a:gd name="T37" fmla="*/ 12 h 103"/>
              <a:gd name="T38" fmla="*/ 83 w 92"/>
              <a:gd name="T39" fmla="*/ 8 h 103"/>
              <a:gd name="T40" fmla="*/ 71 w 92"/>
              <a:gd name="T41" fmla="*/ 1 h 103"/>
              <a:gd name="T42" fmla="*/ 67 w 92"/>
              <a:gd name="T43" fmla="*/ 2 h 103"/>
              <a:gd name="T44" fmla="*/ 65 w 92"/>
              <a:gd name="T45" fmla="*/ 5 h 103"/>
              <a:gd name="T46" fmla="*/ 64 w 92"/>
              <a:gd name="T47" fmla="*/ 7 h 103"/>
              <a:gd name="T48" fmla="*/ 66 w 92"/>
              <a:gd name="T49" fmla="*/ 9 h 103"/>
              <a:gd name="T50" fmla="*/ 67 w 92"/>
              <a:gd name="T51" fmla="*/ 10 h 103"/>
              <a:gd name="T52" fmla="*/ 64 w 92"/>
              <a:gd name="T53" fmla="*/ 14 h 103"/>
              <a:gd name="T54" fmla="*/ 46 w 92"/>
              <a:gd name="T55" fmla="*/ 11 h 103"/>
              <a:gd name="T56" fmla="*/ 29 w 92"/>
              <a:gd name="T57" fmla="*/ 14 h 103"/>
              <a:gd name="T58" fmla="*/ 26 w 92"/>
              <a:gd name="T59" fmla="*/ 10 h 103"/>
              <a:gd name="T60" fmla="*/ 27 w 92"/>
              <a:gd name="T61" fmla="*/ 9 h 103"/>
              <a:gd name="T62" fmla="*/ 28 w 92"/>
              <a:gd name="T63" fmla="*/ 7 h 103"/>
              <a:gd name="T64" fmla="*/ 28 w 92"/>
              <a:gd name="T65" fmla="*/ 5 h 103"/>
              <a:gd name="T66" fmla="*/ 26 w 92"/>
              <a:gd name="T67" fmla="*/ 2 h 103"/>
              <a:gd name="T68" fmla="*/ 22 w 92"/>
              <a:gd name="T69" fmla="*/ 1 h 103"/>
              <a:gd name="T70" fmla="*/ 9 w 92"/>
              <a:gd name="T71" fmla="*/ 8 h 103"/>
              <a:gd name="T72" fmla="*/ 8 w 92"/>
              <a:gd name="T73" fmla="*/ 12 h 103"/>
              <a:gd name="T74" fmla="*/ 10 w 92"/>
              <a:gd name="T75" fmla="*/ 16 h 103"/>
              <a:gd name="T76" fmla="*/ 12 w 92"/>
              <a:gd name="T77" fmla="*/ 17 h 103"/>
              <a:gd name="T78" fmla="*/ 14 w 92"/>
              <a:gd name="T79" fmla="*/ 17 h 103"/>
              <a:gd name="T80" fmla="*/ 15 w 92"/>
              <a:gd name="T81" fmla="*/ 16 h 103"/>
              <a:gd name="T82" fmla="*/ 18 w 92"/>
              <a:gd name="T83" fmla="*/ 21 h 103"/>
              <a:gd name="T84" fmla="*/ 0 w 92"/>
              <a:gd name="T85" fmla="*/ 57 h 103"/>
              <a:gd name="T86" fmla="*/ 46 w 92"/>
              <a:gd name="T87" fmla="*/ 103 h 103"/>
              <a:gd name="T88" fmla="*/ 92 w 92"/>
              <a:gd name="T89" fmla="*/ 57 h 103"/>
              <a:gd name="T90" fmla="*/ 75 w 92"/>
              <a:gd name="T91" fmla="*/ 21 h 103"/>
              <a:gd name="T92" fmla="*/ 46 w 92"/>
              <a:gd name="T93" fmla="*/ 94 h 103"/>
              <a:gd name="T94" fmla="*/ 9 w 92"/>
              <a:gd name="T95" fmla="*/ 57 h 103"/>
              <a:gd name="T96" fmla="*/ 46 w 92"/>
              <a:gd name="T97" fmla="*/ 19 h 103"/>
              <a:gd name="T98" fmla="*/ 84 w 92"/>
              <a:gd name="T99" fmla="*/ 57 h 103"/>
              <a:gd name="T100" fmla="*/ 46 w 92"/>
              <a:gd name="T101"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03">
                <a:moveTo>
                  <a:pt x="50" y="57"/>
                </a:moveTo>
                <a:cubicBezTo>
                  <a:pt x="50" y="57"/>
                  <a:pt x="50" y="57"/>
                  <a:pt x="50" y="57"/>
                </a:cubicBezTo>
                <a:cubicBezTo>
                  <a:pt x="50" y="36"/>
                  <a:pt x="50" y="36"/>
                  <a:pt x="50" y="36"/>
                </a:cubicBezTo>
                <a:cubicBezTo>
                  <a:pt x="50" y="34"/>
                  <a:pt x="49" y="32"/>
                  <a:pt x="46" y="32"/>
                </a:cubicBezTo>
                <a:cubicBezTo>
                  <a:pt x="44" y="32"/>
                  <a:pt x="42" y="34"/>
                  <a:pt x="42" y="36"/>
                </a:cubicBezTo>
                <a:cubicBezTo>
                  <a:pt x="42" y="57"/>
                  <a:pt x="42" y="57"/>
                  <a:pt x="42" y="57"/>
                </a:cubicBezTo>
                <a:cubicBezTo>
                  <a:pt x="42" y="59"/>
                  <a:pt x="44" y="61"/>
                  <a:pt x="46" y="61"/>
                </a:cubicBezTo>
                <a:cubicBezTo>
                  <a:pt x="47" y="61"/>
                  <a:pt x="47" y="61"/>
                  <a:pt x="47" y="61"/>
                </a:cubicBezTo>
                <a:cubicBezTo>
                  <a:pt x="65" y="79"/>
                  <a:pt x="65" y="79"/>
                  <a:pt x="65" y="79"/>
                </a:cubicBezTo>
                <a:cubicBezTo>
                  <a:pt x="66" y="80"/>
                  <a:pt x="66" y="80"/>
                  <a:pt x="67" y="80"/>
                </a:cubicBezTo>
                <a:cubicBezTo>
                  <a:pt x="68" y="80"/>
                  <a:pt x="68" y="80"/>
                  <a:pt x="69" y="79"/>
                </a:cubicBezTo>
                <a:cubicBezTo>
                  <a:pt x="70" y="78"/>
                  <a:pt x="70" y="77"/>
                  <a:pt x="69" y="76"/>
                </a:cubicBezTo>
                <a:lnTo>
                  <a:pt x="50" y="57"/>
                </a:lnTo>
                <a:close/>
                <a:moveTo>
                  <a:pt x="75" y="21"/>
                </a:moveTo>
                <a:cubicBezTo>
                  <a:pt x="78" y="16"/>
                  <a:pt x="78" y="16"/>
                  <a:pt x="78" y="16"/>
                </a:cubicBezTo>
                <a:cubicBezTo>
                  <a:pt x="79" y="17"/>
                  <a:pt x="79" y="17"/>
                  <a:pt x="79" y="17"/>
                </a:cubicBezTo>
                <a:cubicBezTo>
                  <a:pt x="79" y="17"/>
                  <a:pt x="80" y="17"/>
                  <a:pt x="81" y="17"/>
                </a:cubicBezTo>
                <a:cubicBezTo>
                  <a:pt x="82" y="17"/>
                  <a:pt x="82" y="16"/>
                  <a:pt x="83" y="16"/>
                </a:cubicBezTo>
                <a:cubicBezTo>
                  <a:pt x="84" y="12"/>
                  <a:pt x="84" y="12"/>
                  <a:pt x="84" y="12"/>
                </a:cubicBezTo>
                <a:cubicBezTo>
                  <a:pt x="85" y="11"/>
                  <a:pt x="85" y="9"/>
                  <a:pt x="83" y="8"/>
                </a:cubicBezTo>
                <a:cubicBezTo>
                  <a:pt x="71" y="1"/>
                  <a:pt x="71" y="1"/>
                  <a:pt x="71" y="1"/>
                </a:cubicBezTo>
                <a:cubicBezTo>
                  <a:pt x="69" y="0"/>
                  <a:pt x="67" y="0"/>
                  <a:pt x="67" y="2"/>
                </a:cubicBezTo>
                <a:cubicBezTo>
                  <a:pt x="65" y="5"/>
                  <a:pt x="65" y="5"/>
                  <a:pt x="65" y="5"/>
                </a:cubicBezTo>
                <a:cubicBezTo>
                  <a:pt x="64" y="6"/>
                  <a:pt x="64" y="7"/>
                  <a:pt x="64" y="7"/>
                </a:cubicBezTo>
                <a:cubicBezTo>
                  <a:pt x="65" y="8"/>
                  <a:pt x="65" y="9"/>
                  <a:pt x="66" y="9"/>
                </a:cubicBezTo>
                <a:cubicBezTo>
                  <a:pt x="67" y="10"/>
                  <a:pt x="67" y="10"/>
                  <a:pt x="67" y="10"/>
                </a:cubicBezTo>
                <a:cubicBezTo>
                  <a:pt x="64" y="14"/>
                  <a:pt x="64" y="14"/>
                  <a:pt x="64" y="14"/>
                </a:cubicBezTo>
                <a:cubicBezTo>
                  <a:pt x="59" y="12"/>
                  <a:pt x="53" y="11"/>
                  <a:pt x="46" y="11"/>
                </a:cubicBezTo>
                <a:cubicBezTo>
                  <a:pt x="40" y="11"/>
                  <a:pt x="34" y="12"/>
                  <a:pt x="29" y="14"/>
                </a:cubicBezTo>
                <a:cubicBezTo>
                  <a:pt x="26" y="10"/>
                  <a:pt x="26" y="10"/>
                  <a:pt x="26" y="10"/>
                </a:cubicBezTo>
                <a:cubicBezTo>
                  <a:pt x="27" y="9"/>
                  <a:pt x="27" y="9"/>
                  <a:pt x="27" y="9"/>
                </a:cubicBezTo>
                <a:cubicBezTo>
                  <a:pt x="28" y="9"/>
                  <a:pt x="28" y="8"/>
                  <a:pt x="28" y="7"/>
                </a:cubicBezTo>
                <a:cubicBezTo>
                  <a:pt x="29" y="7"/>
                  <a:pt x="28" y="6"/>
                  <a:pt x="28" y="5"/>
                </a:cubicBezTo>
                <a:cubicBezTo>
                  <a:pt x="26" y="2"/>
                  <a:pt x="26" y="2"/>
                  <a:pt x="26" y="2"/>
                </a:cubicBezTo>
                <a:cubicBezTo>
                  <a:pt x="25" y="0"/>
                  <a:pt x="24" y="0"/>
                  <a:pt x="22" y="1"/>
                </a:cubicBezTo>
                <a:cubicBezTo>
                  <a:pt x="9" y="8"/>
                  <a:pt x="9" y="8"/>
                  <a:pt x="9" y="8"/>
                </a:cubicBezTo>
                <a:cubicBezTo>
                  <a:pt x="8" y="9"/>
                  <a:pt x="8" y="11"/>
                  <a:pt x="8" y="12"/>
                </a:cubicBezTo>
                <a:cubicBezTo>
                  <a:pt x="10" y="16"/>
                  <a:pt x="10" y="16"/>
                  <a:pt x="10" y="16"/>
                </a:cubicBezTo>
                <a:cubicBezTo>
                  <a:pt x="11" y="16"/>
                  <a:pt x="11" y="17"/>
                  <a:pt x="12" y="17"/>
                </a:cubicBezTo>
                <a:cubicBezTo>
                  <a:pt x="13" y="17"/>
                  <a:pt x="14" y="17"/>
                  <a:pt x="14" y="17"/>
                </a:cubicBezTo>
                <a:cubicBezTo>
                  <a:pt x="15" y="16"/>
                  <a:pt x="15" y="16"/>
                  <a:pt x="15" y="16"/>
                </a:cubicBezTo>
                <a:cubicBezTo>
                  <a:pt x="18" y="21"/>
                  <a:pt x="18" y="21"/>
                  <a:pt x="18" y="21"/>
                </a:cubicBezTo>
                <a:cubicBezTo>
                  <a:pt x="7" y="29"/>
                  <a:pt x="0" y="42"/>
                  <a:pt x="0" y="57"/>
                </a:cubicBezTo>
                <a:cubicBezTo>
                  <a:pt x="0" y="82"/>
                  <a:pt x="21" y="103"/>
                  <a:pt x="46" y="103"/>
                </a:cubicBezTo>
                <a:cubicBezTo>
                  <a:pt x="72" y="103"/>
                  <a:pt x="92" y="82"/>
                  <a:pt x="92" y="57"/>
                </a:cubicBezTo>
                <a:cubicBezTo>
                  <a:pt x="92" y="42"/>
                  <a:pt x="86" y="29"/>
                  <a:pt x="75" y="21"/>
                </a:cubicBezTo>
                <a:close/>
                <a:moveTo>
                  <a:pt x="46" y="94"/>
                </a:moveTo>
                <a:cubicBezTo>
                  <a:pt x="26" y="94"/>
                  <a:pt x="9" y="77"/>
                  <a:pt x="9" y="57"/>
                </a:cubicBezTo>
                <a:cubicBezTo>
                  <a:pt x="9" y="36"/>
                  <a:pt x="26" y="19"/>
                  <a:pt x="46" y="19"/>
                </a:cubicBezTo>
                <a:cubicBezTo>
                  <a:pt x="67" y="19"/>
                  <a:pt x="84" y="36"/>
                  <a:pt x="84" y="57"/>
                </a:cubicBezTo>
                <a:cubicBezTo>
                  <a:pt x="84" y="77"/>
                  <a:pt x="67" y="94"/>
                  <a:pt x="46" y="9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1446213" y="3479800"/>
            <a:ext cx="695325" cy="1012825"/>
          </a:xfrm>
          <a:custGeom>
            <a:avLst/>
            <a:gdLst>
              <a:gd name="T0" fmla="*/ 102 w 219"/>
              <a:gd name="T1" fmla="*/ 223 h 319"/>
              <a:gd name="T2" fmla="*/ 99 w 219"/>
              <a:gd name="T3" fmla="*/ 216 h 319"/>
              <a:gd name="T4" fmla="*/ 113 w 219"/>
              <a:gd name="T5" fmla="*/ 212 h 319"/>
              <a:gd name="T6" fmla="*/ 110 w 219"/>
              <a:gd name="T7" fmla="*/ 205 h 319"/>
              <a:gd name="T8" fmla="*/ 90 w 219"/>
              <a:gd name="T9" fmla="*/ 234 h 319"/>
              <a:gd name="T10" fmla="*/ 87 w 219"/>
              <a:gd name="T11" fmla="*/ 228 h 319"/>
              <a:gd name="T12" fmla="*/ 125 w 219"/>
              <a:gd name="T13" fmla="*/ 19 h 319"/>
              <a:gd name="T14" fmla="*/ 122 w 219"/>
              <a:gd name="T15" fmla="*/ 13 h 319"/>
              <a:gd name="T16" fmla="*/ 114 w 219"/>
              <a:gd name="T17" fmla="*/ 8 h 319"/>
              <a:gd name="T18" fmla="*/ 111 w 219"/>
              <a:gd name="T19" fmla="*/ 1 h 319"/>
              <a:gd name="T20" fmla="*/ 79 w 219"/>
              <a:gd name="T21" fmla="*/ 246 h 319"/>
              <a:gd name="T22" fmla="*/ 76 w 219"/>
              <a:gd name="T23" fmla="*/ 239 h 319"/>
              <a:gd name="T24" fmla="*/ 124 w 219"/>
              <a:gd name="T25" fmla="*/ 201 h 319"/>
              <a:gd name="T26" fmla="*/ 121 w 219"/>
              <a:gd name="T27" fmla="*/ 194 h 319"/>
              <a:gd name="T28" fmla="*/ 68 w 219"/>
              <a:gd name="T29" fmla="*/ 257 h 319"/>
              <a:gd name="T30" fmla="*/ 65 w 219"/>
              <a:gd name="T31" fmla="*/ 250 h 319"/>
              <a:gd name="T32" fmla="*/ 22 w 219"/>
              <a:gd name="T33" fmla="*/ 302 h 319"/>
              <a:gd name="T34" fmla="*/ 20 w 219"/>
              <a:gd name="T35" fmla="*/ 296 h 319"/>
              <a:gd name="T36" fmla="*/ 136 w 219"/>
              <a:gd name="T37" fmla="*/ 189 h 319"/>
              <a:gd name="T38" fmla="*/ 133 w 219"/>
              <a:gd name="T39" fmla="*/ 182 h 319"/>
              <a:gd name="T40" fmla="*/ 10 w 219"/>
              <a:gd name="T41" fmla="*/ 319 h 319"/>
              <a:gd name="T42" fmla="*/ 31 w 219"/>
              <a:gd name="T43" fmla="*/ 284 h 319"/>
              <a:gd name="T44" fmla="*/ 37 w 219"/>
              <a:gd name="T45" fmla="*/ 290 h 319"/>
              <a:gd name="T46" fmla="*/ 54 w 219"/>
              <a:gd name="T47" fmla="*/ 262 h 319"/>
              <a:gd name="T48" fmla="*/ 59 w 219"/>
              <a:gd name="T49" fmla="*/ 267 h 319"/>
              <a:gd name="T50" fmla="*/ 42 w 219"/>
              <a:gd name="T51" fmla="*/ 273 h 319"/>
              <a:gd name="T52" fmla="*/ 48 w 219"/>
              <a:gd name="T53" fmla="*/ 279 h 319"/>
              <a:gd name="T54" fmla="*/ 145 w 219"/>
              <a:gd name="T55" fmla="*/ 35 h 319"/>
              <a:gd name="T56" fmla="*/ 150 w 219"/>
              <a:gd name="T57" fmla="*/ 41 h 319"/>
              <a:gd name="T58" fmla="*/ 189 w 219"/>
              <a:gd name="T59" fmla="*/ 126 h 319"/>
              <a:gd name="T60" fmla="*/ 195 w 219"/>
              <a:gd name="T61" fmla="*/ 131 h 319"/>
              <a:gd name="T62" fmla="*/ 190 w 219"/>
              <a:gd name="T63" fmla="*/ 81 h 319"/>
              <a:gd name="T64" fmla="*/ 196 w 219"/>
              <a:gd name="T65" fmla="*/ 86 h 319"/>
              <a:gd name="T66" fmla="*/ 179 w 219"/>
              <a:gd name="T67" fmla="*/ 69 h 319"/>
              <a:gd name="T68" fmla="*/ 184 w 219"/>
              <a:gd name="T69" fmla="*/ 75 h 319"/>
              <a:gd name="T70" fmla="*/ 178 w 219"/>
              <a:gd name="T71" fmla="*/ 137 h 319"/>
              <a:gd name="T72" fmla="*/ 184 w 219"/>
              <a:gd name="T73" fmla="*/ 143 h 319"/>
              <a:gd name="T74" fmla="*/ 201 w 219"/>
              <a:gd name="T75" fmla="*/ 114 h 319"/>
              <a:gd name="T76" fmla="*/ 206 w 219"/>
              <a:gd name="T77" fmla="*/ 120 h 319"/>
              <a:gd name="T78" fmla="*/ 201 w 219"/>
              <a:gd name="T79" fmla="*/ 92 h 319"/>
              <a:gd name="T80" fmla="*/ 207 w 219"/>
              <a:gd name="T81" fmla="*/ 97 h 319"/>
              <a:gd name="T82" fmla="*/ 167 w 219"/>
              <a:gd name="T83" fmla="*/ 148 h 319"/>
              <a:gd name="T84" fmla="*/ 172 w 219"/>
              <a:gd name="T85" fmla="*/ 154 h 319"/>
              <a:gd name="T86" fmla="*/ 218 w 219"/>
              <a:gd name="T87" fmla="*/ 103 h 319"/>
              <a:gd name="T88" fmla="*/ 215 w 219"/>
              <a:gd name="T89" fmla="*/ 110 h 319"/>
              <a:gd name="T90" fmla="*/ 155 w 219"/>
              <a:gd name="T91" fmla="*/ 160 h 319"/>
              <a:gd name="T92" fmla="*/ 161 w 219"/>
              <a:gd name="T93" fmla="*/ 165 h 319"/>
              <a:gd name="T94" fmla="*/ 144 w 219"/>
              <a:gd name="T95" fmla="*/ 171 h 319"/>
              <a:gd name="T96" fmla="*/ 150 w 219"/>
              <a:gd name="T97" fmla="*/ 177 h 319"/>
              <a:gd name="T98" fmla="*/ 167 w 219"/>
              <a:gd name="T99" fmla="*/ 58 h 319"/>
              <a:gd name="T100" fmla="*/ 173 w 219"/>
              <a:gd name="T101" fmla="*/ 64 h 319"/>
              <a:gd name="T102" fmla="*/ 133 w 219"/>
              <a:gd name="T103" fmla="*/ 24 h 319"/>
              <a:gd name="T104" fmla="*/ 139 w 219"/>
              <a:gd name="T105" fmla="*/ 30 h 319"/>
              <a:gd name="T106" fmla="*/ 156 w 219"/>
              <a:gd name="T107" fmla="*/ 47 h 319"/>
              <a:gd name="T108" fmla="*/ 162 w 219"/>
              <a:gd name="T109" fmla="*/ 5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9" h="319">
                <a:moveTo>
                  <a:pt x="99" y="216"/>
                </a:moveTo>
                <a:cubicBezTo>
                  <a:pt x="97" y="218"/>
                  <a:pt x="97" y="220"/>
                  <a:pt x="99" y="222"/>
                </a:cubicBezTo>
                <a:cubicBezTo>
                  <a:pt x="100" y="223"/>
                  <a:pt x="101" y="223"/>
                  <a:pt x="102" y="223"/>
                </a:cubicBezTo>
                <a:cubicBezTo>
                  <a:pt x="103" y="223"/>
                  <a:pt x="104" y="223"/>
                  <a:pt x="104" y="222"/>
                </a:cubicBezTo>
                <a:cubicBezTo>
                  <a:pt x="106" y="220"/>
                  <a:pt x="106" y="218"/>
                  <a:pt x="104" y="216"/>
                </a:cubicBezTo>
                <a:cubicBezTo>
                  <a:pt x="103" y="215"/>
                  <a:pt x="100" y="215"/>
                  <a:pt x="99" y="216"/>
                </a:cubicBezTo>
                <a:close/>
                <a:moveTo>
                  <a:pt x="110" y="205"/>
                </a:moveTo>
                <a:cubicBezTo>
                  <a:pt x="109" y="207"/>
                  <a:pt x="109" y="209"/>
                  <a:pt x="110" y="211"/>
                </a:cubicBezTo>
                <a:cubicBezTo>
                  <a:pt x="111" y="211"/>
                  <a:pt x="112" y="212"/>
                  <a:pt x="113" y="212"/>
                </a:cubicBezTo>
                <a:cubicBezTo>
                  <a:pt x="114" y="212"/>
                  <a:pt x="115" y="211"/>
                  <a:pt x="116" y="211"/>
                </a:cubicBezTo>
                <a:cubicBezTo>
                  <a:pt x="117" y="209"/>
                  <a:pt x="117" y="207"/>
                  <a:pt x="116" y="205"/>
                </a:cubicBezTo>
                <a:cubicBezTo>
                  <a:pt x="114" y="203"/>
                  <a:pt x="112" y="203"/>
                  <a:pt x="110" y="205"/>
                </a:cubicBezTo>
                <a:close/>
                <a:moveTo>
                  <a:pt x="87" y="228"/>
                </a:moveTo>
                <a:cubicBezTo>
                  <a:pt x="86" y="229"/>
                  <a:pt x="86" y="232"/>
                  <a:pt x="87" y="233"/>
                </a:cubicBezTo>
                <a:cubicBezTo>
                  <a:pt x="88" y="234"/>
                  <a:pt x="89" y="234"/>
                  <a:pt x="90" y="234"/>
                </a:cubicBezTo>
                <a:cubicBezTo>
                  <a:pt x="91" y="234"/>
                  <a:pt x="92" y="234"/>
                  <a:pt x="93" y="233"/>
                </a:cubicBezTo>
                <a:cubicBezTo>
                  <a:pt x="95" y="232"/>
                  <a:pt x="95" y="229"/>
                  <a:pt x="93" y="228"/>
                </a:cubicBezTo>
                <a:cubicBezTo>
                  <a:pt x="92" y="226"/>
                  <a:pt x="89" y="226"/>
                  <a:pt x="87" y="228"/>
                </a:cubicBezTo>
                <a:close/>
                <a:moveTo>
                  <a:pt x="122" y="13"/>
                </a:moveTo>
                <a:cubicBezTo>
                  <a:pt x="121" y="14"/>
                  <a:pt x="121" y="17"/>
                  <a:pt x="122" y="18"/>
                </a:cubicBezTo>
                <a:cubicBezTo>
                  <a:pt x="123" y="19"/>
                  <a:pt x="124" y="19"/>
                  <a:pt x="125" y="19"/>
                </a:cubicBezTo>
                <a:cubicBezTo>
                  <a:pt x="126" y="19"/>
                  <a:pt x="127" y="19"/>
                  <a:pt x="128" y="18"/>
                </a:cubicBezTo>
                <a:cubicBezTo>
                  <a:pt x="129" y="17"/>
                  <a:pt x="129" y="14"/>
                  <a:pt x="128" y="13"/>
                </a:cubicBezTo>
                <a:cubicBezTo>
                  <a:pt x="126" y="11"/>
                  <a:pt x="124" y="11"/>
                  <a:pt x="122" y="13"/>
                </a:cubicBezTo>
                <a:close/>
                <a:moveTo>
                  <a:pt x="111" y="1"/>
                </a:moveTo>
                <a:cubicBezTo>
                  <a:pt x="109" y="3"/>
                  <a:pt x="109" y="5"/>
                  <a:pt x="111" y="7"/>
                </a:cubicBezTo>
                <a:cubicBezTo>
                  <a:pt x="112" y="8"/>
                  <a:pt x="113" y="8"/>
                  <a:pt x="114" y="8"/>
                </a:cubicBezTo>
                <a:cubicBezTo>
                  <a:pt x="115" y="8"/>
                  <a:pt x="116" y="8"/>
                  <a:pt x="116" y="7"/>
                </a:cubicBezTo>
                <a:cubicBezTo>
                  <a:pt x="118" y="5"/>
                  <a:pt x="118" y="3"/>
                  <a:pt x="116" y="1"/>
                </a:cubicBezTo>
                <a:cubicBezTo>
                  <a:pt x="115" y="0"/>
                  <a:pt x="112" y="0"/>
                  <a:pt x="111" y="1"/>
                </a:cubicBezTo>
                <a:close/>
                <a:moveTo>
                  <a:pt x="76" y="239"/>
                </a:moveTo>
                <a:cubicBezTo>
                  <a:pt x="75" y="241"/>
                  <a:pt x="75" y="243"/>
                  <a:pt x="76" y="245"/>
                </a:cubicBezTo>
                <a:cubicBezTo>
                  <a:pt x="77" y="245"/>
                  <a:pt x="78" y="246"/>
                  <a:pt x="79" y="246"/>
                </a:cubicBezTo>
                <a:cubicBezTo>
                  <a:pt x="80" y="246"/>
                  <a:pt x="81" y="245"/>
                  <a:pt x="82" y="245"/>
                </a:cubicBezTo>
                <a:cubicBezTo>
                  <a:pt x="83" y="243"/>
                  <a:pt x="83" y="241"/>
                  <a:pt x="82" y="239"/>
                </a:cubicBezTo>
                <a:cubicBezTo>
                  <a:pt x="80" y="237"/>
                  <a:pt x="78" y="237"/>
                  <a:pt x="76" y="239"/>
                </a:cubicBezTo>
                <a:close/>
                <a:moveTo>
                  <a:pt x="121" y="194"/>
                </a:moveTo>
                <a:cubicBezTo>
                  <a:pt x="120" y="195"/>
                  <a:pt x="120" y="198"/>
                  <a:pt x="121" y="199"/>
                </a:cubicBezTo>
                <a:cubicBezTo>
                  <a:pt x="122" y="200"/>
                  <a:pt x="123" y="201"/>
                  <a:pt x="124" y="201"/>
                </a:cubicBezTo>
                <a:cubicBezTo>
                  <a:pt x="125" y="201"/>
                  <a:pt x="126" y="200"/>
                  <a:pt x="127" y="199"/>
                </a:cubicBezTo>
                <a:cubicBezTo>
                  <a:pt x="129" y="198"/>
                  <a:pt x="129" y="195"/>
                  <a:pt x="127" y="194"/>
                </a:cubicBezTo>
                <a:cubicBezTo>
                  <a:pt x="125" y="192"/>
                  <a:pt x="123" y="192"/>
                  <a:pt x="121" y="194"/>
                </a:cubicBezTo>
                <a:close/>
                <a:moveTo>
                  <a:pt x="65" y="250"/>
                </a:moveTo>
                <a:cubicBezTo>
                  <a:pt x="63" y="252"/>
                  <a:pt x="63" y="254"/>
                  <a:pt x="65" y="256"/>
                </a:cubicBezTo>
                <a:cubicBezTo>
                  <a:pt x="66" y="257"/>
                  <a:pt x="67" y="257"/>
                  <a:pt x="68" y="257"/>
                </a:cubicBezTo>
                <a:cubicBezTo>
                  <a:pt x="69" y="257"/>
                  <a:pt x="70" y="257"/>
                  <a:pt x="70" y="256"/>
                </a:cubicBezTo>
                <a:cubicBezTo>
                  <a:pt x="72" y="254"/>
                  <a:pt x="72" y="252"/>
                  <a:pt x="70" y="250"/>
                </a:cubicBezTo>
                <a:cubicBezTo>
                  <a:pt x="69" y="249"/>
                  <a:pt x="66" y="249"/>
                  <a:pt x="65" y="250"/>
                </a:cubicBezTo>
                <a:close/>
                <a:moveTo>
                  <a:pt x="20" y="296"/>
                </a:moveTo>
                <a:cubicBezTo>
                  <a:pt x="18" y="297"/>
                  <a:pt x="18" y="300"/>
                  <a:pt x="20" y="301"/>
                </a:cubicBezTo>
                <a:cubicBezTo>
                  <a:pt x="20" y="302"/>
                  <a:pt x="21" y="302"/>
                  <a:pt x="22" y="302"/>
                </a:cubicBezTo>
                <a:cubicBezTo>
                  <a:pt x="23" y="302"/>
                  <a:pt x="24" y="302"/>
                  <a:pt x="25" y="301"/>
                </a:cubicBezTo>
                <a:cubicBezTo>
                  <a:pt x="27" y="300"/>
                  <a:pt x="27" y="297"/>
                  <a:pt x="25" y="296"/>
                </a:cubicBezTo>
                <a:cubicBezTo>
                  <a:pt x="24" y="294"/>
                  <a:pt x="21" y="294"/>
                  <a:pt x="20" y="296"/>
                </a:cubicBezTo>
                <a:close/>
                <a:moveTo>
                  <a:pt x="133" y="182"/>
                </a:moveTo>
                <a:cubicBezTo>
                  <a:pt x="131" y="184"/>
                  <a:pt x="131" y="186"/>
                  <a:pt x="133" y="188"/>
                </a:cubicBezTo>
                <a:cubicBezTo>
                  <a:pt x="133" y="189"/>
                  <a:pt x="134" y="189"/>
                  <a:pt x="136" y="189"/>
                </a:cubicBezTo>
                <a:cubicBezTo>
                  <a:pt x="137" y="189"/>
                  <a:pt x="138" y="189"/>
                  <a:pt x="138" y="188"/>
                </a:cubicBezTo>
                <a:cubicBezTo>
                  <a:pt x="140" y="186"/>
                  <a:pt x="140" y="184"/>
                  <a:pt x="138" y="182"/>
                </a:cubicBezTo>
                <a:cubicBezTo>
                  <a:pt x="137" y="181"/>
                  <a:pt x="134" y="181"/>
                  <a:pt x="133" y="182"/>
                </a:cubicBezTo>
                <a:close/>
                <a:moveTo>
                  <a:pt x="10" y="300"/>
                </a:moveTo>
                <a:cubicBezTo>
                  <a:pt x="5" y="300"/>
                  <a:pt x="0" y="304"/>
                  <a:pt x="0" y="310"/>
                </a:cubicBezTo>
                <a:cubicBezTo>
                  <a:pt x="0" y="315"/>
                  <a:pt x="5" y="319"/>
                  <a:pt x="10" y="319"/>
                </a:cubicBezTo>
                <a:cubicBezTo>
                  <a:pt x="15" y="319"/>
                  <a:pt x="20" y="315"/>
                  <a:pt x="20" y="310"/>
                </a:cubicBezTo>
                <a:cubicBezTo>
                  <a:pt x="20" y="304"/>
                  <a:pt x="15" y="300"/>
                  <a:pt x="10" y="300"/>
                </a:cubicBezTo>
                <a:close/>
                <a:moveTo>
                  <a:pt x="31" y="284"/>
                </a:moveTo>
                <a:cubicBezTo>
                  <a:pt x="29" y="286"/>
                  <a:pt x="29" y="288"/>
                  <a:pt x="31" y="290"/>
                </a:cubicBezTo>
                <a:cubicBezTo>
                  <a:pt x="32" y="291"/>
                  <a:pt x="33" y="291"/>
                  <a:pt x="34" y="291"/>
                </a:cubicBezTo>
                <a:cubicBezTo>
                  <a:pt x="35" y="291"/>
                  <a:pt x="36" y="291"/>
                  <a:pt x="37" y="290"/>
                </a:cubicBezTo>
                <a:cubicBezTo>
                  <a:pt x="38" y="288"/>
                  <a:pt x="38" y="286"/>
                  <a:pt x="37" y="284"/>
                </a:cubicBezTo>
                <a:cubicBezTo>
                  <a:pt x="35" y="283"/>
                  <a:pt x="32" y="283"/>
                  <a:pt x="31" y="284"/>
                </a:cubicBezTo>
                <a:close/>
                <a:moveTo>
                  <a:pt x="54" y="262"/>
                </a:moveTo>
                <a:cubicBezTo>
                  <a:pt x="52" y="263"/>
                  <a:pt x="52" y="266"/>
                  <a:pt x="54" y="267"/>
                </a:cubicBezTo>
                <a:cubicBezTo>
                  <a:pt x="54" y="268"/>
                  <a:pt x="55" y="268"/>
                  <a:pt x="56" y="268"/>
                </a:cubicBezTo>
                <a:cubicBezTo>
                  <a:pt x="57" y="268"/>
                  <a:pt x="58" y="268"/>
                  <a:pt x="59" y="267"/>
                </a:cubicBezTo>
                <a:cubicBezTo>
                  <a:pt x="61" y="266"/>
                  <a:pt x="61" y="263"/>
                  <a:pt x="59" y="262"/>
                </a:cubicBezTo>
                <a:cubicBezTo>
                  <a:pt x="58" y="260"/>
                  <a:pt x="55" y="260"/>
                  <a:pt x="54" y="262"/>
                </a:cubicBezTo>
                <a:close/>
                <a:moveTo>
                  <a:pt x="42" y="273"/>
                </a:moveTo>
                <a:cubicBezTo>
                  <a:pt x="41" y="274"/>
                  <a:pt x="41" y="277"/>
                  <a:pt x="42" y="279"/>
                </a:cubicBezTo>
                <a:cubicBezTo>
                  <a:pt x="43" y="279"/>
                  <a:pt x="44" y="280"/>
                  <a:pt x="45" y="280"/>
                </a:cubicBezTo>
                <a:cubicBezTo>
                  <a:pt x="46" y="280"/>
                  <a:pt x="47" y="279"/>
                  <a:pt x="48" y="279"/>
                </a:cubicBezTo>
                <a:cubicBezTo>
                  <a:pt x="49" y="277"/>
                  <a:pt x="49" y="274"/>
                  <a:pt x="48" y="273"/>
                </a:cubicBezTo>
                <a:cubicBezTo>
                  <a:pt x="46" y="271"/>
                  <a:pt x="44" y="271"/>
                  <a:pt x="42" y="273"/>
                </a:cubicBezTo>
                <a:close/>
                <a:moveTo>
                  <a:pt x="145" y="35"/>
                </a:moveTo>
                <a:cubicBezTo>
                  <a:pt x="143" y="37"/>
                  <a:pt x="143" y="39"/>
                  <a:pt x="145" y="41"/>
                </a:cubicBezTo>
                <a:cubicBezTo>
                  <a:pt x="146" y="42"/>
                  <a:pt x="147" y="42"/>
                  <a:pt x="148" y="42"/>
                </a:cubicBezTo>
                <a:cubicBezTo>
                  <a:pt x="149" y="42"/>
                  <a:pt x="150" y="42"/>
                  <a:pt x="150" y="41"/>
                </a:cubicBezTo>
                <a:cubicBezTo>
                  <a:pt x="152" y="39"/>
                  <a:pt x="152" y="37"/>
                  <a:pt x="150" y="35"/>
                </a:cubicBezTo>
                <a:cubicBezTo>
                  <a:pt x="149" y="34"/>
                  <a:pt x="146" y="34"/>
                  <a:pt x="145" y="35"/>
                </a:cubicBezTo>
                <a:close/>
                <a:moveTo>
                  <a:pt x="189" y="126"/>
                </a:moveTo>
                <a:cubicBezTo>
                  <a:pt x="188" y="127"/>
                  <a:pt x="188" y="130"/>
                  <a:pt x="189" y="131"/>
                </a:cubicBezTo>
                <a:cubicBezTo>
                  <a:pt x="190" y="132"/>
                  <a:pt x="191" y="133"/>
                  <a:pt x="192" y="133"/>
                </a:cubicBezTo>
                <a:cubicBezTo>
                  <a:pt x="193" y="133"/>
                  <a:pt x="194" y="132"/>
                  <a:pt x="195" y="131"/>
                </a:cubicBezTo>
                <a:cubicBezTo>
                  <a:pt x="196" y="130"/>
                  <a:pt x="196" y="127"/>
                  <a:pt x="195" y="126"/>
                </a:cubicBezTo>
                <a:cubicBezTo>
                  <a:pt x="193" y="124"/>
                  <a:pt x="191" y="124"/>
                  <a:pt x="189" y="126"/>
                </a:cubicBezTo>
                <a:close/>
                <a:moveTo>
                  <a:pt x="190" y="81"/>
                </a:moveTo>
                <a:cubicBezTo>
                  <a:pt x="188" y="82"/>
                  <a:pt x="188" y="85"/>
                  <a:pt x="190" y="86"/>
                </a:cubicBezTo>
                <a:cubicBezTo>
                  <a:pt x="191" y="87"/>
                  <a:pt x="192" y="87"/>
                  <a:pt x="193" y="87"/>
                </a:cubicBezTo>
                <a:cubicBezTo>
                  <a:pt x="194" y="87"/>
                  <a:pt x="195" y="87"/>
                  <a:pt x="196" y="86"/>
                </a:cubicBezTo>
                <a:cubicBezTo>
                  <a:pt x="197" y="85"/>
                  <a:pt x="197" y="82"/>
                  <a:pt x="196" y="81"/>
                </a:cubicBezTo>
                <a:cubicBezTo>
                  <a:pt x="194" y="79"/>
                  <a:pt x="192" y="79"/>
                  <a:pt x="190" y="81"/>
                </a:cubicBezTo>
                <a:close/>
                <a:moveTo>
                  <a:pt x="179" y="69"/>
                </a:moveTo>
                <a:cubicBezTo>
                  <a:pt x="177" y="71"/>
                  <a:pt x="177" y="73"/>
                  <a:pt x="179" y="75"/>
                </a:cubicBezTo>
                <a:cubicBezTo>
                  <a:pt x="180" y="76"/>
                  <a:pt x="181" y="76"/>
                  <a:pt x="182" y="76"/>
                </a:cubicBezTo>
                <a:cubicBezTo>
                  <a:pt x="183" y="76"/>
                  <a:pt x="184" y="76"/>
                  <a:pt x="184" y="75"/>
                </a:cubicBezTo>
                <a:cubicBezTo>
                  <a:pt x="186" y="73"/>
                  <a:pt x="186" y="71"/>
                  <a:pt x="184" y="69"/>
                </a:cubicBezTo>
                <a:cubicBezTo>
                  <a:pt x="183" y="68"/>
                  <a:pt x="180" y="68"/>
                  <a:pt x="179" y="69"/>
                </a:cubicBezTo>
                <a:close/>
                <a:moveTo>
                  <a:pt x="178" y="137"/>
                </a:moveTo>
                <a:cubicBezTo>
                  <a:pt x="176" y="139"/>
                  <a:pt x="176" y="141"/>
                  <a:pt x="178" y="143"/>
                </a:cubicBezTo>
                <a:cubicBezTo>
                  <a:pt x="179" y="144"/>
                  <a:pt x="180" y="144"/>
                  <a:pt x="181" y="144"/>
                </a:cubicBezTo>
                <a:cubicBezTo>
                  <a:pt x="182" y="144"/>
                  <a:pt x="183" y="144"/>
                  <a:pt x="184" y="143"/>
                </a:cubicBezTo>
                <a:cubicBezTo>
                  <a:pt x="185" y="141"/>
                  <a:pt x="185" y="139"/>
                  <a:pt x="184" y="137"/>
                </a:cubicBezTo>
                <a:cubicBezTo>
                  <a:pt x="182" y="136"/>
                  <a:pt x="180" y="136"/>
                  <a:pt x="178" y="137"/>
                </a:cubicBezTo>
                <a:close/>
                <a:moveTo>
                  <a:pt x="201" y="114"/>
                </a:moveTo>
                <a:cubicBezTo>
                  <a:pt x="199" y="116"/>
                  <a:pt x="199" y="119"/>
                  <a:pt x="201" y="120"/>
                </a:cubicBezTo>
                <a:cubicBezTo>
                  <a:pt x="201" y="121"/>
                  <a:pt x="202" y="121"/>
                  <a:pt x="203" y="121"/>
                </a:cubicBezTo>
                <a:cubicBezTo>
                  <a:pt x="204" y="121"/>
                  <a:pt x="205" y="121"/>
                  <a:pt x="206" y="120"/>
                </a:cubicBezTo>
                <a:cubicBezTo>
                  <a:pt x="208" y="119"/>
                  <a:pt x="208" y="116"/>
                  <a:pt x="206" y="114"/>
                </a:cubicBezTo>
                <a:cubicBezTo>
                  <a:pt x="205" y="113"/>
                  <a:pt x="202" y="113"/>
                  <a:pt x="201" y="114"/>
                </a:cubicBezTo>
                <a:close/>
                <a:moveTo>
                  <a:pt x="201" y="92"/>
                </a:moveTo>
                <a:cubicBezTo>
                  <a:pt x="200" y="93"/>
                  <a:pt x="200" y="96"/>
                  <a:pt x="201" y="97"/>
                </a:cubicBezTo>
                <a:cubicBezTo>
                  <a:pt x="202" y="98"/>
                  <a:pt x="203" y="99"/>
                  <a:pt x="204" y="99"/>
                </a:cubicBezTo>
                <a:cubicBezTo>
                  <a:pt x="205" y="99"/>
                  <a:pt x="206" y="98"/>
                  <a:pt x="207" y="97"/>
                </a:cubicBezTo>
                <a:cubicBezTo>
                  <a:pt x="209" y="96"/>
                  <a:pt x="209" y="93"/>
                  <a:pt x="207" y="92"/>
                </a:cubicBezTo>
                <a:cubicBezTo>
                  <a:pt x="205" y="90"/>
                  <a:pt x="203" y="90"/>
                  <a:pt x="201" y="92"/>
                </a:cubicBezTo>
                <a:close/>
                <a:moveTo>
                  <a:pt x="167" y="148"/>
                </a:moveTo>
                <a:cubicBezTo>
                  <a:pt x="165" y="150"/>
                  <a:pt x="165" y="153"/>
                  <a:pt x="167" y="154"/>
                </a:cubicBezTo>
                <a:cubicBezTo>
                  <a:pt x="167" y="155"/>
                  <a:pt x="168" y="155"/>
                  <a:pt x="169" y="155"/>
                </a:cubicBezTo>
                <a:cubicBezTo>
                  <a:pt x="170" y="155"/>
                  <a:pt x="172" y="155"/>
                  <a:pt x="172" y="154"/>
                </a:cubicBezTo>
                <a:cubicBezTo>
                  <a:pt x="174" y="153"/>
                  <a:pt x="174" y="150"/>
                  <a:pt x="172" y="148"/>
                </a:cubicBezTo>
                <a:cubicBezTo>
                  <a:pt x="171" y="147"/>
                  <a:pt x="168" y="147"/>
                  <a:pt x="167" y="148"/>
                </a:cubicBezTo>
                <a:close/>
                <a:moveTo>
                  <a:pt x="218" y="103"/>
                </a:moveTo>
                <a:cubicBezTo>
                  <a:pt x="216" y="102"/>
                  <a:pt x="213" y="102"/>
                  <a:pt x="212" y="103"/>
                </a:cubicBezTo>
                <a:cubicBezTo>
                  <a:pt x="210" y="105"/>
                  <a:pt x="210" y="107"/>
                  <a:pt x="212" y="109"/>
                </a:cubicBezTo>
                <a:cubicBezTo>
                  <a:pt x="213" y="110"/>
                  <a:pt x="214" y="110"/>
                  <a:pt x="215" y="110"/>
                </a:cubicBezTo>
                <a:cubicBezTo>
                  <a:pt x="216" y="110"/>
                  <a:pt x="217" y="110"/>
                  <a:pt x="218" y="109"/>
                </a:cubicBezTo>
                <a:cubicBezTo>
                  <a:pt x="219" y="107"/>
                  <a:pt x="219" y="105"/>
                  <a:pt x="218" y="103"/>
                </a:cubicBezTo>
                <a:close/>
                <a:moveTo>
                  <a:pt x="155" y="160"/>
                </a:moveTo>
                <a:cubicBezTo>
                  <a:pt x="154" y="161"/>
                  <a:pt x="154" y="164"/>
                  <a:pt x="155" y="165"/>
                </a:cubicBezTo>
                <a:cubicBezTo>
                  <a:pt x="156" y="166"/>
                  <a:pt x="157" y="167"/>
                  <a:pt x="158" y="167"/>
                </a:cubicBezTo>
                <a:cubicBezTo>
                  <a:pt x="159" y="167"/>
                  <a:pt x="160" y="166"/>
                  <a:pt x="161" y="165"/>
                </a:cubicBezTo>
                <a:cubicBezTo>
                  <a:pt x="163" y="164"/>
                  <a:pt x="163" y="161"/>
                  <a:pt x="161" y="160"/>
                </a:cubicBezTo>
                <a:cubicBezTo>
                  <a:pt x="159" y="158"/>
                  <a:pt x="157" y="158"/>
                  <a:pt x="155" y="160"/>
                </a:cubicBezTo>
                <a:close/>
                <a:moveTo>
                  <a:pt x="144" y="171"/>
                </a:moveTo>
                <a:cubicBezTo>
                  <a:pt x="142" y="173"/>
                  <a:pt x="142" y="175"/>
                  <a:pt x="144" y="177"/>
                </a:cubicBezTo>
                <a:cubicBezTo>
                  <a:pt x="145" y="177"/>
                  <a:pt x="146" y="178"/>
                  <a:pt x="147" y="178"/>
                </a:cubicBezTo>
                <a:cubicBezTo>
                  <a:pt x="148" y="178"/>
                  <a:pt x="149" y="177"/>
                  <a:pt x="150" y="177"/>
                </a:cubicBezTo>
                <a:cubicBezTo>
                  <a:pt x="151" y="175"/>
                  <a:pt x="151" y="173"/>
                  <a:pt x="150" y="171"/>
                </a:cubicBezTo>
                <a:cubicBezTo>
                  <a:pt x="148" y="169"/>
                  <a:pt x="146" y="169"/>
                  <a:pt x="144" y="171"/>
                </a:cubicBezTo>
                <a:close/>
                <a:moveTo>
                  <a:pt x="167" y="58"/>
                </a:moveTo>
                <a:cubicBezTo>
                  <a:pt x="166" y="59"/>
                  <a:pt x="166" y="62"/>
                  <a:pt x="167" y="64"/>
                </a:cubicBezTo>
                <a:cubicBezTo>
                  <a:pt x="168" y="64"/>
                  <a:pt x="169" y="65"/>
                  <a:pt x="170" y="65"/>
                </a:cubicBezTo>
                <a:cubicBezTo>
                  <a:pt x="171" y="65"/>
                  <a:pt x="172" y="64"/>
                  <a:pt x="173" y="64"/>
                </a:cubicBezTo>
                <a:cubicBezTo>
                  <a:pt x="175" y="62"/>
                  <a:pt x="175" y="59"/>
                  <a:pt x="173" y="58"/>
                </a:cubicBezTo>
                <a:cubicBezTo>
                  <a:pt x="172" y="56"/>
                  <a:pt x="169" y="56"/>
                  <a:pt x="167" y="58"/>
                </a:cubicBezTo>
                <a:close/>
                <a:moveTo>
                  <a:pt x="133" y="24"/>
                </a:moveTo>
                <a:cubicBezTo>
                  <a:pt x="132" y="25"/>
                  <a:pt x="132" y="28"/>
                  <a:pt x="133" y="30"/>
                </a:cubicBezTo>
                <a:cubicBezTo>
                  <a:pt x="134" y="30"/>
                  <a:pt x="135" y="31"/>
                  <a:pt x="136" y="31"/>
                </a:cubicBezTo>
                <a:cubicBezTo>
                  <a:pt x="137" y="31"/>
                  <a:pt x="138" y="30"/>
                  <a:pt x="139" y="30"/>
                </a:cubicBezTo>
                <a:cubicBezTo>
                  <a:pt x="141" y="28"/>
                  <a:pt x="141" y="25"/>
                  <a:pt x="139" y="24"/>
                </a:cubicBezTo>
                <a:cubicBezTo>
                  <a:pt x="138" y="22"/>
                  <a:pt x="135" y="22"/>
                  <a:pt x="133" y="24"/>
                </a:cubicBezTo>
                <a:close/>
                <a:moveTo>
                  <a:pt x="156" y="47"/>
                </a:moveTo>
                <a:cubicBezTo>
                  <a:pt x="155" y="48"/>
                  <a:pt x="155" y="51"/>
                  <a:pt x="156" y="52"/>
                </a:cubicBezTo>
                <a:cubicBezTo>
                  <a:pt x="157" y="53"/>
                  <a:pt x="158" y="53"/>
                  <a:pt x="159" y="53"/>
                </a:cubicBezTo>
                <a:cubicBezTo>
                  <a:pt x="160" y="53"/>
                  <a:pt x="161" y="53"/>
                  <a:pt x="162" y="52"/>
                </a:cubicBezTo>
                <a:cubicBezTo>
                  <a:pt x="163" y="51"/>
                  <a:pt x="163" y="48"/>
                  <a:pt x="162" y="47"/>
                </a:cubicBezTo>
                <a:cubicBezTo>
                  <a:pt x="160" y="45"/>
                  <a:pt x="158" y="45"/>
                  <a:pt x="156" y="4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3016251" y="3136900"/>
            <a:ext cx="692150" cy="1012825"/>
          </a:xfrm>
          <a:custGeom>
            <a:avLst/>
            <a:gdLst>
              <a:gd name="T0" fmla="*/ 90 w 218"/>
              <a:gd name="T1" fmla="*/ 93 h 319"/>
              <a:gd name="T2" fmla="*/ 87 w 218"/>
              <a:gd name="T3" fmla="*/ 86 h 319"/>
              <a:gd name="T4" fmla="*/ 9 w 218"/>
              <a:gd name="T5" fmla="*/ 19 h 319"/>
              <a:gd name="T6" fmla="*/ 135 w 218"/>
              <a:gd name="T7" fmla="*/ 138 h 319"/>
              <a:gd name="T8" fmla="*/ 132 w 218"/>
              <a:gd name="T9" fmla="*/ 131 h 319"/>
              <a:gd name="T10" fmla="*/ 98 w 218"/>
              <a:gd name="T11" fmla="*/ 97 h 319"/>
              <a:gd name="T12" fmla="*/ 104 w 218"/>
              <a:gd name="T13" fmla="*/ 103 h 319"/>
              <a:gd name="T14" fmla="*/ 122 w 218"/>
              <a:gd name="T15" fmla="*/ 301 h 319"/>
              <a:gd name="T16" fmla="*/ 127 w 218"/>
              <a:gd name="T17" fmla="*/ 307 h 319"/>
              <a:gd name="T18" fmla="*/ 110 w 218"/>
              <a:gd name="T19" fmla="*/ 312 h 319"/>
              <a:gd name="T20" fmla="*/ 116 w 218"/>
              <a:gd name="T21" fmla="*/ 318 h 319"/>
              <a:gd name="T22" fmla="*/ 124 w 218"/>
              <a:gd name="T23" fmla="*/ 127 h 319"/>
              <a:gd name="T24" fmla="*/ 121 w 218"/>
              <a:gd name="T25" fmla="*/ 120 h 319"/>
              <a:gd name="T26" fmla="*/ 112 w 218"/>
              <a:gd name="T27" fmla="*/ 115 h 319"/>
              <a:gd name="T28" fmla="*/ 109 w 218"/>
              <a:gd name="T29" fmla="*/ 108 h 319"/>
              <a:gd name="T30" fmla="*/ 42 w 218"/>
              <a:gd name="T31" fmla="*/ 41 h 319"/>
              <a:gd name="T32" fmla="*/ 47 w 218"/>
              <a:gd name="T33" fmla="*/ 46 h 319"/>
              <a:gd name="T34" fmla="*/ 75 w 218"/>
              <a:gd name="T35" fmla="*/ 75 h 319"/>
              <a:gd name="T36" fmla="*/ 81 w 218"/>
              <a:gd name="T37" fmla="*/ 80 h 319"/>
              <a:gd name="T38" fmla="*/ 19 w 218"/>
              <a:gd name="T39" fmla="*/ 18 h 319"/>
              <a:gd name="T40" fmla="*/ 25 w 218"/>
              <a:gd name="T41" fmla="*/ 24 h 319"/>
              <a:gd name="T42" fmla="*/ 30 w 218"/>
              <a:gd name="T43" fmla="*/ 29 h 319"/>
              <a:gd name="T44" fmla="*/ 36 w 218"/>
              <a:gd name="T45" fmla="*/ 35 h 319"/>
              <a:gd name="T46" fmla="*/ 53 w 218"/>
              <a:gd name="T47" fmla="*/ 52 h 319"/>
              <a:gd name="T48" fmla="*/ 59 w 218"/>
              <a:gd name="T49" fmla="*/ 58 h 319"/>
              <a:gd name="T50" fmla="*/ 64 w 218"/>
              <a:gd name="T51" fmla="*/ 63 h 319"/>
              <a:gd name="T52" fmla="*/ 70 w 218"/>
              <a:gd name="T53" fmla="*/ 69 h 319"/>
              <a:gd name="T54" fmla="*/ 169 w 218"/>
              <a:gd name="T55" fmla="*/ 172 h 319"/>
              <a:gd name="T56" fmla="*/ 166 w 218"/>
              <a:gd name="T57" fmla="*/ 165 h 319"/>
              <a:gd name="T58" fmla="*/ 133 w 218"/>
              <a:gd name="T59" fmla="*/ 290 h 319"/>
              <a:gd name="T60" fmla="*/ 138 w 218"/>
              <a:gd name="T61" fmla="*/ 295 h 319"/>
              <a:gd name="T62" fmla="*/ 178 w 218"/>
              <a:gd name="T63" fmla="*/ 244 h 319"/>
              <a:gd name="T64" fmla="*/ 184 w 218"/>
              <a:gd name="T65" fmla="*/ 250 h 319"/>
              <a:gd name="T66" fmla="*/ 191 w 218"/>
              <a:gd name="T67" fmla="*/ 195 h 319"/>
              <a:gd name="T68" fmla="*/ 189 w 218"/>
              <a:gd name="T69" fmla="*/ 188 h 319"/>
              <a:gd name="T70" fmla="*/ 203 w 218"/>
              <a:gd name="T71" fmla="*/ 206 h 319"/>
              <a:gd name="T72" fmla="*/ 200 w 218"/>
              <a:gd name="T73" fmla="*/ 199 h 319"/>
              <a:gd name="T74" fmla="*/ 201 w 218"/>
              <a:gd name="T75" fmla="*/ 222 h 319"/>
              <a:gd name="T76" fmla="*/ 206 w 218"/>
              <a:gd name="T77" fmla="*/ 227 h 319"/>
              <a:gd name="T78" fmla="*/ 217 w 218"/>
              <a:gd name="T79" fmla="*/ 210 h 319"/>
              <a:gd name="T80" fmla="*/ 214 w 218"/>
              <a:gd name="T81" fmla="*/ 217 h 319"/>
              <a:gd name="T82" fmla="*/ 189 w 218"/>
              <a:gd name="T83" fmla="*/ 233 h 319"/>
              <a:gd name="T84" fmla="*/ 195 w 218"/>
              <a:gd name="T85" fmla="*/ 239 h 319"/>
              <a:gd name="T86" fmla="*/ 158 w 218"/>
              <a:gd name="T87" fmla="*/ 161 h 319"/>
              <a:gd name="T88" fmla="*/ 155 w 218"/>
              <a:gd name="T89" fmla="*/ 154 h 319"/>
              <a:gd name="T90" fmla="*/ 144 w 218"/>
              <a:gd name="T91" fmla="*/ 278 h 319"/>
              <a:gd name="T92" fmla="*/ 150 w 218"/>
              <a:gd name="T93" fmla="*/ 284 h 319"/>
              <a:gd name="T94" fmla="*/ 146 w 218"/>
              <a:gd name="T95" fmla="*/ 149 h 319"/>
              <a:gd name="T96" fmla="*/ 143 w 218"/>
              <a:gd name="T97" fmla="*/ 142 h 319"/>
              <a:gd name="T98" fmla="*/ 180 w 218"/>
              <a:gd name="T99" fmla="*/ 183 h 319"/>
              <a:gd name="T100" fmla="*/ 177 w 218"/>
              <a:gd name="T101" fmla="*/ 176 h 319"/>
              <a:gd name="T102" fmla="*/ 167 w 218"/>
              <a:gd name="T103" fmla="*/ 256 h 319"/>
              <a:gd name="T104" fmla="*/ 172 w 218"/>
              <a:gd name="T105" fmla="*/ 261 h 319"/>
              <a:gd name="T106" fmla="*/ 155 w 218"/>
              <a:gd name="T107" fmla="*/ 267 h 319"/>
              <a:gd name="T108" fmla="*/ 161 w 218"/>
              <a:gd name="T109" fmla="*/ 27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319">
                <a:moveTo>
                  <a:pt x="87" y="86"/>
                </a:moveTo>
                <a:cubicBezTo>
                  <a:pt x="85" y="87"/>
                  <a:pt x="85" y="90"/>
                  <a:pt x="87" y="92"/>
                </a:cubicBezTo>
                <a:cubicBezTo>
                  <a:pt x="88" y="92"/>
                  <a:pt x="89" y="93"/>
                  <a:pt x="90" y="93"/>
                </a:cubicBezTo>
                <a:cubicBezTo>
                  <a:pt x="91" y="93"/>
                  <a:pt x="92" y="92"/>
                  <a:pt x="92" y="92"/>
                </a:cubicBezTo>
                <a:cubicBezTo>
                  <a:pt x="94" y="90"/>
                  <a:pt x="94" y="87"/>
                  <a:pt x="92" y="86"/>
                </a:cubicBezTo>
                <a:cubicBezTo>
                  <a:pt x="91" y="84"/>
                  <a:pt x="88" y="84"/>
                  <a:pt x="87" y="86"/>
                </a:cubicBezTo>
                <a:close/>
                <a:moveTo>
                  <a:pt x="9" y="0"/>
                </a:moveTo>
                <a:cubicBezTo>
                  <a:pt x="4" y="0"/>
                  <a:pt x="0" y="4"/>
                  <a:pt x="0" y="9"/>
                </a:cubicBezTo>
                <a:cubicBezTo>
                  <a:pt x="0" y="15"/>
                  <a:pt x="4" y="19"/>
                  <a:pt x="9" y="19"/>
                </a:cubicBezTo>
                <a:cubicBezTo>
                  <a:pt x="15" y="19"/>
                  <a:pt x="19" y="15"/>
                  <a:pt x="19" y="9"/>
                </a:cubicBezTo>
                <a:cubicBezTo>
                  <a:pt x="19" y="4"/>
                  <a:pt x="15" y="0"/>
                  <a:pt x="9" y="0"/>
                </a:cubicBezTo>
                <a:close/>
                <a:moveTo>
                  <a:pt x="135" y="138"/>
                </a:moveTo>
                <a:cubicBezTo>
                  <a:pt x="136" y="138"/>
                  <a:pt x="137" y="138"/>
                  <a:pt x="138" y="137"/>
                </a:cubicBezTo>
                <a:cubicBezTo>
                  <a:pt x="139" y="135"/>
                  <a:pt x="139" y="133"/>
                  <a:pt x="138" y="131"/>
                </a:cubicBezTo>
                <a:cubicBezTo>
                  <a:pt x="136" y="130"/>
                  <a:pt x="134" y="130"/>
                  <a:pt x="132" y="131"/>
                </a:cubicBezTo>
                <a:cubicBezTo>
                  <a:pt x="130" y="133"/>
                  <a:pt x="130" y="135"/>
                  <a:pt x="132" y="137"/>
                </a:cubicBezTo>
                <a:cubicBezTo>
                  <a:pt x="133" y="138"/>
                  <a:pt x="134" y="138"/>
                  <a:pt x="135" y="138"/>
                </a:cubicBezTo>
                <a:close/>
                <a:moveTo>
                  <a:pt x="98" y="97"/>
                </a:moveTo>
                <a:cubicBezTo>
                  <a:pt x="97" y="99"/>
                  <a:pt x="97" y="101"/>
                  <a:pt x="98" y="103"/>
                </a:cubicBezTo>
                <a:cubicBezTo>
                  <a:pt x="99" y="104"/>
                  <a:pt x="100" y="104"/>
                  <a:pt x="101" y="104"/>
                </a:cubicBezTo>
                <a:cubicBezTo>
                  <a:pt x="102" y="104"/>
                  <a:pt x="103" y="104"/>
                  <a:pt x="104" y="103"/>
                </a:cubicBezTo>
                <a:cubicBezTo>
                  <a:pt x="105" y="101"/>
                  <a:pt x="105" y="99"/>
                  <a:pt x="104" y="97"/>
                </a:cubicBezTo>
                <a:cubicBezTo>
                  <a:pt x="102" y="96"/>
                  <a:pt x="100" y="96"/>
                  <a:pt x="98" y="97"/>
                </a:cubicBezTo>
                <a:close/>
                <a:moveTo>
                  <a:pt x="122" y="301"/>
                </a:moveTo>
                <a:cubicBezTo>
                  <a:pt x="120" y="302"/>
                  <a:pt x="120" y="305"/>
                  <a:pt x="122" y="307"/>
                </a:cubicBezTo>
                <a:cubicBezTo>
                  <a:pt x="122" y="307"/>
                  <a:pt x="123" y="308"/>
                  <a:pt x="124" y="308"/>
                </a:cubicBezTo>
                <a:cubicBezTo>
                  <a:pt x="125" y="308"/>
                  <a:pt x="126" y="307"/>
                  <a:pt x="127" y="307"/>
                </a:cubicBezTo>
                <a:cubicBezTo>
                  <a:pt x="129" y="305"/>
                  <a:pt x="129" y="302"/>
                  <a:pt x="127" y="301"/>
                </a:cubicBezTo>
                <a:cubicBezTo>
                  <a:pt x="126" y="299"/>
                  <a:pt x="123" y="299"/>
                  <a:pt x="122" y="301"/>
                </a:cubicBezTo>
                <a:close/>
                <a:moveTo>
                  <a:pt x="110" y="312"/>
                </a:moveTo>
                <a:cubicBezTo>
                  <a:pt x="109" y="314"/>
                  <a:pt x="109" y="316"/>
                  <a:pt x="110" y="318"/>
                </a:cubicBezTo>
                <a:cubicBezTo>
                  <a:pt x="111" y="319"/>
                  <a:pt x="112" y="319"/>
                  <a:pt x="113" y="319"/>
                </a:cubicBezTo>
                <a:cubicBezTo>
                  <a:pt x="114" y="319"/>
                  <a:pt x="115" y="319"/>
                  <a:pt x="116" y="318"/>
                </a:cubicBezTo>
                <a:cubicBezTo>
                  <a:pt x="117" y="316"/>
                  <a:pt x="117" y="314"/>
                  <a:pt x="116" y="312"/>
                </a:cubicBezTo>
                <a:cubicBezTo>
                  <a:pt x="114" y="311"/>
                  <a:pt x="112" y="311"/>
                  <a:pt x="110" y="312"/>
                </a:cubicBezTo>
                <a:close/>
                <a:moveTo>
                  <a:pt x="124" y="127"/>
                </a:moveTo>
                <a:cubicBezTo>
                  <a:pt x="125" y="127"/>
                  <a:pt x="126" y="126"/>
                  <a:pt x="126" y="125"/>
                </a:cubicBezTo>
                <a:cubicBezTo>
                  <a:pt x="128" y="124"/>
                  <a:pt x="128" y="121"/>
                  <a:pt x="126" y="120"/>
                </a:cubicBezTo>
                <a:cubicBezTo>
                  <a:pt x="125" y="118"/>
                  <a:pt x="122" y="118"/>
                  <a:pt x="121" y="120"/>
                </a:cubicBezTo>
                <a:cubicBezTo>
                  <a:pt x="119" y="121"/>
                  <a:pt x="119" y="124"/>
                  <a:pt x="121" y="125"/>
                </a:cubicBezTo>
                <a:cubicBezTo>
                  <a:pt x="122" y="126"/>
                  <a:pt x="123" y="127"/>
                  <a:pt x="124" y="127"/>
                </a:cubicBezTo>
                <a:close/>
                <a:moveTo>
                  <a:pt x="112" y="115"/>
                </a:moveTo>
                <a:cubicBezTo>
                  <a:pt x="113" y="115"/>
                  <a:pt x="114" y="115"/>
                  <a:pt x="115" y="114"/>
                </a:cubicBezTo>
                <a:cubicBezTo>
                  <a:pt x="117" y="113"/>
                  <a:pt x="117" y="110"/>
                  <a:pt x="115" y="108"/>
                </a:cubicBezTo>
                <a:cubicBezTo>
                  <a:pt x="114" y="107"/>
                  <a:pt x="111" y="107"/>
                  <a:pt x="109" y="108"/>
                </a:cubicBezTo>
                <a:cubicBezTo>
                  <a:pt x="108" y="110"/>
                  <a:pt x="108" y="113"/>
                  <a:pt x="109" y="114"/>
                </a:cubicBezTo>
                <a:cubicBezTo>
                  <a:pt x="110" y="115"/>
                  <a:pt x="111" y="115"/>
                  <a:pt x="112" y="115"/>
                </a:cubicBezTo>
                <a:close/>
                <a:moveTo>
                  <a:pt x="42" y="41"/>
                </a:moveTo>
                <a:cubicBezTo>
                  <a:pt x="40" y="42"/>
                  <a:pt x="40" y="45"/>
                  <a:pt x="42" y="46"/>
                </a:cubicBezTo>
                <a:cubicBezTo>
                  <a:pt x="42" y="47"/>
                  <a:pt x="43" y="47"/>
                  <a:pt x="44" y="47"/>
                </a:cubicBezTo>
                <a:cubicBezTo>
                  <a:pt x="45" y="47"/>
                  <a:pt x="46" y="47"/>
                  <a:pt x="47" y="46"/>
                </a:cubicBezTo>
                <a:cubicBezTo>
                  <a:pt x="49" y="45"/>
                  <a:pt x="49" y="42"/>
                  <a:pt x="47" y="41"/>
                </a:cubicBezTo>
                <a:cubicBezTo>
                  <a:pt x="46" y="39"/>
                  <a:pt x="43" y="39"/>
                  <a:pt x="42" y="41"/>
                </a:cubicBezTo>
                <a:close/>
                <a:moveTo>
                  <a:pt x="75" y="75"/>
                </a:moveTo>
                <a:cubicBezTo>
                  <a:pt x="74" y="76"/>
                  <a:pt x="74" y="79"/>
                  <a:pt x="75" y="80"/>
                </a:cubicBezTo>
                <a:cubicBezTo>
                  <a:pt x="76" y="81"/>
                  <a:pt x="77" y="81"/>
                  <a:pt x="78" y="81"/>
                </a:cubicBezTo>
                <a:cubicBezTo>
                  <a:pt x="79" y="81"/>
                  <a:pt x="80" y="81"/>
                  <a:pt x="81" y="80"/>
                </a:cubicBezTo>
                <a:cubicBezTo>
                  <a:pt x="83" y="79"/>
                  <a:pt x="83" y="76"/>
                  <a:pt x="81" y="75"/>
                </a:cubicBezTo>
                <a:cubicBezTo>
                  <a:pt x="80" y="73"/>
                  <a:pt x="77" y="73"/>
                  <a:pt x="75" y="75"/>
                </a:cubicBezTo>
                <a:close/>
                <a:moveTo>
                  <a:pt x="19" y="18"/>
                </a:moveTo>
                <a:cubicBezTo>
                  <a:pt x="17" y="20"/>
                  <a:pt x="17" y="22"/>
                  <a:pt x="19" y="24"/>
                </a:cubicBezTo>
                <a:cubicBezTo>
                  <a:pt x="20" y="24"/>
                  <a:pt x="21" y="25"/>
                  <a:pt x="22" y="25"/>
                </a:cubicBezTo>
                <a:cubicBezTo>
                  <a:pt x="23" y="25"/>
                  <a:pt x="24" y="24"/>
                  <a:pt x="25" y="24"/>
                </a:cubicBezTo>
                <a:cubicBezTo>
                  <a:pt x="26" y="22"/>
                  <a:pt x="26" y="20"/>
                  <a:pt x="25" y="18"/>
                </a:cubicBezTo>
                <a:cubicBezTo>
                  <a:pt x="23" y="16"/>
                  <a:pt x="21" y="16"/>
                  <a:pt x="19" y="18"/>
                </a:cubicBezTo>
                <a:close/>
                <a:moveTo>
                  <a:pt x="30" y="29"/>
                </a:moveTo>
                <a:cubicBezTo>
                  <a:pt x="29" y="31"/>
                  <a:pt x="29" y="33"/>
                  <a:pt x="30" y="35"/>
                </a:cubicBezTo>
                <a:cubicBezTo>
                  <a:pt x="31" y="36"/>
                  <a:pt x="32" y="36"/>
                  <a:pt x="33" y="36"/>
                </a:cubicBezTo>
                <a:cubicBezTo>
                  <a:pt x="34" y="36"/>
                  <a:pt x="35" y="36"/>
                  <a:pt x="36" y="35"/>
                </a:cubicBezTo>
                <a:cubicBezTo>
                  <a:pt x="37" y="33"/>
                  <a:pt x="37" y="31"/>
                  <a:pt x="36" y="29"/>
                </a:cubicBezTo>
                <a:cubicBezTo>
                  <a:pt x="34" y="28"/>
                  <a:pt x="32" y="28"/>
                  <a:pt x="30" y="29"/>
                </a:cubicBezTo>
                <a:close/>
                <a:moveTo>
                  <a:pt x="53" y="52"/>
                </a:moveTo>
                <a:cubicBezTo>
                  <a:pt x="51" y="53"/>
                  <a:pt x="51" y="56"/>
                  <a:pt x="53" y="58"/>
                </a:cubicBezTo>
                <a:cubicBezTo>
                  <a:pt x="54" y="58"/>
                  <a:pt x="55" y="59"/>
                  <a:pt x="56" y="59"/>
                </a:cubicBezTo>
                <a:cubicBezTo>
                  <a:pt x="57" y="59"/>
                  <a:pt x="58" y="58"/>
                  <a:pt x="59" y="58"/>
                </a:cubicBezTo>
                <a:cubicBezTo>
                  <a:pt x="60" y="56"/>
                  <a:pt x="60" y="53"/>
                  <a:pt x="59" y="52"/>
                </a:cubicBezTo>
                <a:cubicBezTo>
                  <a:pt x="57" y="50"/>
                  <a:pt x="54" y="50"/>
                  <a:pt x="53" y="52"/>
                </a:cubicBezTo>
                <a:close/>
                <a:moveTo>
                  <a:pt x="64" y="63"/>
                </a:moveTo>
                <a:cubicBezTo>
                  <a:pt x="63" y="65"/>
                  <a:pt x="63" y="67"/>
                  <a:pt x="64" y="69"/>
                </a:cubicBezTo>
                <a:cubicBezTo>
                  <a:pt x="65" y="70"/>
                  <a:pt x="66" y="70"/>
                  <a:pt x="67" y="70"/>
                </a:cubicBezTo>
                <a:cubicBezTo>
                  <a:pt x="68" y="70"/>
                  <a:pt x="69" y="70"/>
                  <a:pt x="70" y="69"/>
                </a:cubicBezTo>
                <a:cubicBezTo>
                  <a:pt x="71" y="67"/>
                  <a:pt x="71" y="65"/>
                  <a:pt x="70" y="63"/>
                </a:cubicBezTo>
                <a:cubicBezTo>
                  <a:pt x="68" y="62"/>
                  <a:pt x="66" y="62"/>
                  <a:pt x="64" y="63"/>
                </a:cubicBezTo>
                <a:close/>
                <a:moveTo>
                  <a:pt x="169" y="172"/>
                </a:moveTo>
                <a:cubicBezTo>
                  <a:pt x="170" y="172"/>
                  <a:pt x="171" y="172"/>
                  <a:pt x="172" y="171"/>
                </a:cubicBezTo>
                <a:cubicBezTo>
                  <a:pt x="173" y="169"/>
                  <a:pt x="173" y="167"/>
                  <a:pt x="172" y="165"/>
                </a:cubicBezTo>
                <a:cubicBezTo>
                  <a:pt x="170" y="164"/>
                  <a:pt x="168" y="164"/>
                  <a:pt x="166" y="165"/>
                </a:cubicBezTo>
                <a:cubicBezTo>
                  <a:pt x="164" y="167"/>
                  <a:pt x="164" y="169"/>
                  <a:pt x="166" y="171"/>
                </a:cubicBezTo>
                <a:cubicBezTo>
                  <a:pt x="167" y="172"/>
                  <a:pt x="168" y="172"/>
                  <a:pt x="169" y="172"/>
                </a:cubicBezTo>
                <a:close/>
                <a:moveTo>
                  <a:pt x="133" y="290"/>
                </a:moveTo>
                <a:cubicBezTo>
                  <a:pt x="131" y="291"/>
                  <a:pt x="131" y="294"/>
                  <a:pt x="133" y="295"/>
                </a:cubicBezTo>
                <a:cubicBezTo>
                  <a:pt x="134" y="296"/>
                  <a:pt x="135" y="296"/>
                  <a:pt x="136" y="296"/>
                </a:cubicBezTo>
                <a:cubicBezTo>
                  <a:pt x="137" y="296"/>
                  <a:pt x="138" y="296"/>
                  <a:pt x="138" y="295"/>
                </a:cubicBezTo>
                <a:cubicBezTo>
                  <a:pt x="140" y="294"/>
                  <a:pt x="140" y="291"/>
                  <a:pt x="138" y="290"/>
                </a:cubicBezTo>
                <a:cubicBezTo>
                  <a:pt x="137" y="288"/>
                  <a:pt x="134" y="288"/>
                  <a:pt x="133" y="290"/>
                </a:cubicBezTo>
                <a:close/>
                <a:moveTo>
                  <a:pt x="178" y="244"/>
                </a:moveTo>
                <a:cubicBezTo>
                  <a:pt x="177" y="246"/>
                  <a:pt x="177" y="248"/>
                  <a:pt x="178" y="250"/>
                </a:cubicBezTo>
                <a:cubicBezTo>
                  <a:pt x="179" y="251"/>
                  <a:pt x="180" y="251"/>
                  <a:pt x="181" y="251"/>
                </a:cubicBezTo>
                <a:cubicBezTo>
                  <a:pt x="182" y="251"/>
                  <a:pt x="183" y="251"/>
                  <a:pt x="184" y="250"/>
                </a:cubicBezTo>
                <a:cubicBezTo>
                  <a:pt x="185" y="248"/>
                  <a:pt x="185" y="246"/>
                  <a:pt x="184" y="244"/>
                </a:cubicBezTo>
                <a:cubicBezTo>
                  <a:pt x="182" y="243"/>
                  <a:pt x="180" y="243"/>
                  <a:pt x="178" y="244"/>
                </a:cubicBezTo>
                <a:close/>
                <a:moveTo>
                  <a:pt x="191" y="195"/>
                </a:moveTo>
                <a:cubicBezTo>
                  <a:pt x="192" y="195"/>
                  <a:pt x="193" y="194"/>
                  <a:pt x="194" y="193"/>
                </a:cubicBezTo>
                <a:cubicBezTo>
                  <a:pt x="196" y="192"/>
                  <a:pt x="196" y="189"/>
                  <a:pt x="194" y="188"/>
                </a:cubicBezTo>
                <a:cubicBezTo>
                  <a:pt x="193" y="186"/>
                  <a:pt x="190" y="186"/>
                  <a:pt x="189" y="188"/>
                </a:cubicBezTo>
                <a:cubicBezTo>
                  <a:pt x="187" y="189"/>
                  <a:pt x="187" y="192"/>
                  <a:pt x="189" y="193"/>
                </a:cubicBezTo>
                <a:cubicBezTo>
                  <a:pt x="189" y="194"/>
                  <a:pt x="190" y="195"/>
                  <a:pt x="191" y="195"/>
                </a:cubicBezTo>
                <a:close/>
                <a:moveTo>
                  <a:pt x="203" y="206"/>
                </a:moveTo>
                <a:cubicBezTo>
                  <a:pt x="204" y="206"/>
                  <a:pt x="205" y="205"/>
                  <a:pt x="206" y="205"/>
                </a:cubicBezTo>
                <a:cubicBezTo>
                  <a:pt x="207" y="203"/>
                  <a:pt x="207" y="201"/>
                  <a:pt x="206" y="199"/>
                </a:cubicBezTo>
                <a:cubicBezTo>
                  <a:pt x="204" y="197"/>
                  <a:pt x="201" y="197"/>
                  <a:pt x="200" y="199"/>
                </a:cubicBezTo>
                <a:cubicBezTo>
                  <a:pt x="198" y="201"/>
                  <a:pt x="198" y="203"/>
                  <a:pt x="200" y="205"/>
                </a:cubicBezTo>
                <a:cubicBezTo>
                  <a:pt x="201" y="205"/>
                  <a:pt x="202" y="206"/>
                  <a:pt x="203" y="206"/>
                </a:cubicBezTo>
                <a:close/>
                <a:moveTo>
                  <a:pt x="201" y="222"/>
                </a:moveTo>
                <a:cubicBezTo>
                  <a:pt x="199" y="223"/>
                  <a:pt x="199" y="226"/>
                  <a:pt x="201" y="227"/>
                </a:cubicBezTo>
                <a:cubicBezTo>
                  <a:pt x="201" y="228"/>
                  <a:pt x="203" y="228"/>
                  <a:pt x="204" y="228"/>
                </a:cubicBezTo>
                <a:cubicBezTo>
                  <a:pt x="205" y="228"/>
                  <a:pt x="206" y="228"/>
                  <a:pt x="206" y="227"/>
                </a:cubicBezTo>
                <a:cubicBezTo>
                  <a:pt x="208" y="226"/>
                  <a:pt x="208" y="223"/>
                  <a:pt x="206" y="222"/>
                </a:cubicBezTo>
                <a:cubicBezTo>
                  <a:pt x="205" y="220"/>
                  <a:pt x="202" y="220"/>
                  <a:pt x="201" y="222"/>
                </a:cubicBezTo>
                <a:close/>
                <a:moveTo>
                  <a:pt x="217" y="210"/>
                </a:moveTo>
                <a:cubicBezTo>
                  <a:pt x="215" y="209"/>
                  <a:pt x="213" y="209"/>
                  <a:pt x="211" y="210"/>
                </a:cubicBezTo>
                <a:cubicBezTo>
                  <a:pt x="210" y="212"/>
                  <a:pt x="210" y="214"/>
                  <a:pt x="211" y="216"/>
                </a:cubicBezTo>
                <a:cubicBezTo>
                  <a:pt x="212" y="217"/>
                  <a:pt x="213" y="217"/>
                  <a:pt x="214" y="217"/>
                </a:cubicBezTo>
                <a:cubicBezTo>
                  <a:pt x="215" y="217"/>
                  <a:pt x="216" y="217"/>
                  <a:pt x="217" y="216"/>
                </a:cubicBezTo>
                <a:cubicBezTo>
                  <a:pt x="218" y="214"/>
                  <a:pt x="218" y="212"/>
                  <a:pt x="217" y="210"/>
                </a:cubicBezTo>
                <a:close/>
                <a:moveTo>
                  <a:pt x="189" y="233"/>
                </a:moveTo>
                <a:cubicBezTo>
                  <a:pt x="188" y="235"/>
                  <a:pt x="188" y="237"/>
                  <a:pt x="189" y="239"/>
                </a:cubicBezTo>
                <a:cubicBezTo>
                  <a:pt x="190" y="239"/>
                  <a:pt x="191" y="240"/>
                  <a:pt x="192" y="240"/>
                </a:cubicBezTo>
                <a:cubicBezTo>
                  <a:pt x="193" y="240"/>
                  <a:pt x="194" y="239"/>
                  <a:pt x="195" y="239"/>
                </a:cubicBezTo>
                <a:cubicBezTo>
                  <a:pt x="197" y="237"/>
                  <a:pt x="197" y="235"/>
                  <a:pt x="195" y="233"/>
                </a:cubicBezTo>
                <a:cubicBezTo>
                  <a:pt x="193" y="231"/>
                  <a:pt x="191" y="231"/>
                  <a:pt x="189" y="233"/>
                </a:cubicBezTo>
                <a:close/>
                <a:moveTo>
                  <a:pt x="158" y="161"/>
                </a:moveTo>
                <a:cubicBezTo>
                  <a:pt x="159" y="161"/>
                  <a:pt x="160" y="160"/>
                  <a:pt x="160" y="159"/>
                </a:cubicBezTo>
                <a:cubicBezTo>
                  <a:pt x="162" y="158"/>
                  <a:pt x="162" y="155"/>
                  <a:pt x="160" y="154"/>
                </a:cubicBezTo>
                <a:cubicBezTo>
                  <a:pt x="159" y="152"/>
                  <a:pt x="156" y="152"/>
                  <a:pt x="155" y="154"/>
                </a:cubicBezTo>
                <a:cubicBezTo>
                  <a:pt x="153" y="155"/>
                  <a:pt x="153" y="158"/>
                  <a:pt x="155" y="159"/>
                </a:cubicBezTo>
                <a:cubicBezTo>
                  <a:pt x="155" y="160"/>
                  <a:pt x="156" y="161"/>
                  <a:pt x="158" y="161"/>
                </a:cubicBezTo>
                <a:close/>
                <a:moveTo>
                  <a:pt x="144" y="278"/>
                </a:moveTo>
                <a:cubicBezTo>
                  <a:pt x="143" y="280"/>
                  <a:pt x="143" y="282"/>
                  <a:pt x="144" y="284"/>
                </a:cubicBezTo>
                <a:cubicBezTo>
                  <a:pt x="145" y="285"/>
                  <a:pt x="146" y="285"/>
                  <a:pt x="147" y="285"/>
                </a:cubicBezTo>
                <a:cubicBezTo>
                  <a:pt x="148" y="285"/>
                  <a:pt x="149" y="285"/>
                  <a:pt x="150" y="284"/>
                </a:cubicBezTo>
                <a:cubicBezTo>
                  <a:pt x="151" y="282"/>
                  <a:pt x="151" y="280"/>
                  <a:pt x="150" y="278"/>
                </a:cubicBezTo>
                <a:cubicBezTo>
                  <a:pt x="148" y="277"/>
                  <a:pt x="146" y="277"/>
                  <a:pt x="144" y="278"/>
                </a:cubicBezTo>
                <a:close/>
                <a:moveTo>
                  <a:pt x="146" y="149"/>
                </a:moveTo>
                <a:cubicBezTo>
                  <a:pt x="147" y="149"/>
                  <a:pt x="148" y="149"/>
                  <a:pt x="149" y="148"/>
                </a:cubicBezTo>
                <a:cubicBezTo>
                  <a:pt x="151" y="147"/>
                  <a:pt x="151" y="144"/>
                  <a:pt x="149" y="142"/>
                </a:cubicBezTo>
                <a:cubicBezTo>
                  <a:pt x="147" y="141"/>
                  <a:pt x="145" y="141"/>
                  <a:pt x="143" y="142"/>
                </a:cubicBezTo>
                <a:cubicBezTo>
                  <a:pt x="142" y="144"/>
                  <a:pt x="142" y="147"/>
                  <a:pt x="143" y="148"/>
                </a:cubicBezTo>
                <a:cubicBezTo>
                  <a:pt x="144" y="149"/>
                  <a:pt x="145" y="149"/>
                  <a:pt x="146" y="149"/>
                </a:cubicBezTo>
                <a:close/>
                <a:moveTo>
                  <a:pt x="180" y="183"/>
                </a:moveTo>
                <a:cubicBezTo>
                  <a:pt x="181" y="183"/>
                  <a:pt x="182" y="183"/>
                  <a:pt x="183" y="182"/>
                </a:cubicBezTo>
                <a:cubicBezTo>
                  <a:pt x="185" y="180"/>
                  <a:pt x="185" y="178"/>
                  <a:pt x="183" y="176"/>
                </a:cubicBezTo>
                <a:cubicBezTo>
                  <a:pt x="181" y="175"/>
                  <a:pt x="179" y="175"/>
                  <a:pt x="177" y="176"/>
                </a:cubicBezTo>
                <a:cubicBezTo>
                  <a:pt x="176" y="178"/>
                  <a:pt x="176" y="180"/>
                  <a:pt x="177" y="182"/>
                </a:cubicBezTo>
                <a:cubicBezTo>
                  <a:pt x="178" y="183"/>
                  <a:pt x="179" y="183"/>
                  <a:pt x="180" y="183"/>
                </a:cubicBezTo>
                <a:close/>
                <a:moveTo>
                  <a:pt x="167" y="256"/>
                </a:moveTo>
                <a:cubicBezTo>
                  <a:pt x="165" y="257"/>
                  <a:pt x="165" y="260"/>
                  <a:pt x="167" y="261"/>
                </a:cubicBezTo>
                <a:cubicBezTo>
                  <a:pt x="168" y="262"/>
                  <a:pt x="169" y="262"/>
                  <a:pt x="170" y="262"/>
                </a:cubicBezTo>
                <a:cubicBezTo>
                  <a:pt x="171" y="262"/>
                  <a:pt x="172" y="262"/>
                  <a:pt x="172" y="261"/>
                </a:cubicBezTo>
                <a:cubicBezTo>
                  <a:pt x="174" y="260"/>
                  <a:pt x="174" y="257"/>
                  <a:pt x="172" y="256"/>
                </a:cubicBezTo>
                <a:cubicBezTo>
                  <a:pt x="171" y="254"/>
                  <a:pt x="168" y="254"/>
                  <a:pt x="167" y="256"/>
                </a:cubicBezTo>
                <a:close/>
                <a:moveTo>
                  <a:pt x="155" y="267"/>
                </a:moveTo>
                <a:cubicBezTo>
                  <a:pt x="154" y="268"/>
                  <a:pt x="154" y="271"/>
                  <a:pt x="155" y="273"/>
                </a:cubicBezTo>
                <a:cubicBezTo>
                  <a:pt x="156" y="273"/>
                  <a:pt x="157" y="274"/>
                  <a:pt x="158" y="274"/>
                </a:cubicBezTo>
                <a:cubicBezTo>
                  <a:pt x="159" y="274"/>
                  <a:pt x="160" y="273"/>
                  <a:pt x="161" y="273"/>
                </a:cubicBezTo>
                <a:cubicBezTo>
                  <a:pt x="163" y="271"/>
                  <a:pt x="163" y="268"/>
                  <a:pt x="161" y="267"/>
                </a:cubicBezTo>
                <a:cubicBezTo>
                  <a:pt x="160" y="265"/>
                  <a:pt x="157" y="265"/>
                  <a:pt x="155" y="2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p:nvSpPr>
        <p:spPr bwMode="auto">
          <a:xfrm>
            <a:off x="4584701" y="3479800"/>
            <a:ext cx="695325" cy="1012825"/>
          </a:xfrm>
          <a:custGeom>
            <a:avLst/>
            <a:gdLst>
              <a:gd name="T0" fmla="*/ 90 w 219"/>
              <a:gd name="T1" fmla="*/ 234 h 319"/>
              <a:gd name="T2" fmla="*/ 87 w 219"/>
              <a:gd name="T3" fmla="*/ 228 h 319"/>
              <a:gd name="T4" fmla="*/ 113 w 219"/>
              <a:gd name="T5" fmla="*/ 8 h 319"/>
              <a:gd name="T6" fmla="*/ 111 w 219"/>
              <a:gd name="T7" fmla="*/ 1 h 319"/>
              <a:gd name="T8" fmla="*/ 101 w 219"/>
              <a:gd name="T9" fmla="*/ 223 h 319"/>
              <a:gd name="T10" fmla="*/ 98 w 219"/>
              <a:gd name="T11" fmla="*/ 216 h 319"/>
              <a:gd name="T12" fmla="*/ 113 w 219"/>
              <a:gd name="T13" fmla="*/ 212 h 319"/>
              <a:gd name="T14" fmla="*/ 110 w 219"/>
              <a:gd name="T15" fmla="*/ 205 h 319"/>
              <a:gd name="T16" fmla="*/ 124 w 219"/>
              <a:gd name="T17" fmla="*/ 201 h 319"/>
              <a:gd name="T18" fmla="*/ 121 w 219"/>
              <a:gd name="T19" fmla="*/ 194 h 319"/>
              <a:gd name="T20" fmla="*/ 125 w 219"/>
              <a:gd name="T21" fmla="*/ 19 h 319"/>
              <a:gd name="T22" fmla="*/ 122 w 219"/>
              <a:gd name="T23" fmla="*/ 13 h 319"/>
              <a:gd name="T24" fmla="*/ 79 w 219"/>
              <a:gd name="T25" fmla="*/ 246 h 319"/>
              <a:gd name="T26" fmla="*/ 76 w 219"/>
              <a:gd name="T27" fmla="*/ 239 h 319"/>
              <a:gd name="T28" fmla="*/ 33 w 219"/>
              <a:gd name="T29" fmla="*/ 291 h 319"/>
              <a:gd name="T30" fmla="*/ 31 w 219"/>
              <a:gd name="T31" fmla="*/ 284 h 319"/>
              <a:gd name="T32" fmla="*/ 45 w 219"/>
              <a:gd name="T33" fmla="*/ 280 h 319"/>
              <a:gd name="T34" fmla="*/ 42 w 219"/>
              <a:gd name="T35" fmla="*/ 273 h 319"/>
              <a:gd name="T36" fmla="*/ 10 w 219"/>
              <a:gd name="T37" fmla="*/ 319 h 319"/>
              <a:gd name="T38" fmla="*/ 53 w 219"/>
              <a:gd name="T39" fmla="*/ 262 h 319"/>
              <a:gd name="T40" fmla="*/ 59 w 219"/>
              <a:gd name="T41" fmla="*/ 267 h 319"/>
              <a:gd name="T42" fmla="*/ 65 w 219"/>
              <a:gd name="T43" fmla="*/ 250 h 319"/>
              <a:gd name="T44" fmla="*/ 70 w 219"/>
              <a:gd name="T45" fmla="*/ 256 h 319"/>
              <a:gd name="T46" fmla="*/ 132 w 219"/>
              <a:gd name="T47" fmla="*/ 182 h 319"/>
              <a:gd name="T48" fmla="*/ 138 w 219"/>
              <a:gd name="T49" fmla="*/ 188 h 319"/>
              <a:gd name="T50" fmla="*/ 19 w 219"/>
              <a:gd name="T51" fmla="*/ 296 h 319"/>
              <a:gd name="T52" fmla="*/ 25 w 219"/>
              <a:gd name="T53" fmla="*/ 301 h 319"/>
              <a:gd name="T54" fmla="*/ 189 w 219"/>
              <a:gd name="T55" fmla="*/ 126 h 319"/>
              <a:gd name="T56" fmla="*/ 195 w 219"/>
              <a:gd name="T57" fmla="*/ 131 h 319"/>
              <a:gd name="T58" fmla="*/ 190 w 219"/>
              <a:gd name="T59" fmla="*/ 81 h 319"/>
              <a:gd name="T60" fmla="*/ 195 w 219"/>
              <a:gd name="T61" fmla="*/ 86 h 319"/>
              <a:gd name="T62" fmla="*/ 133 w 219"/>
              <a:gd name="T63" fmla="*/ 24 h 319"/>
              <a:gd name="T64" fmla="*/ 139 w 219"/>
              <a:gd name="T65" fmla="*/ 30 h 319"/>
              <a:gd name="T66" fmla="*/ 217 w 219"/>
              <a:gd name="T67" fmla="*/ 103 h 319"/>
              <a:gd name="T68" fmla="*/ 214 w 219"/>
              <a:gd name="T69" fmla="*/ 110 h 319"/>
              <a:gd name="T70" fmla="*/ 200 w 219"/>
              <a:gd name="T71" fmla="*/ 114 h 319"/>
              <a:gd name="T72" fmla="*/ 206 w 219"/>
              <a:gd name="T73" fmla="*/ 120 h 319"/>
              <a:gd name="T74" fmla="*/ 178 w 219"/>
              <a:gd name="T75" fmla="*/ 137 h 319"/>
              <a:gd name="T76" fmla="*/ 183 w 219"/>
              <a:gd name="T77" fmla="*/ 143 h 319"/>
              <a:gd name="T78" fmla="*/ 201 w 219"/>
              <a:gd name="T79" fmla="*/ 92 h 319"/>
              <a:gd name="T80" fmla="*/ 207 w 219"/>
              <a:gd name="T81" fmla="*/ 97 h 319"/>
              <a:gd name="T82" fmla="*/ 178 w 219"/>
              <a:gd name="T83" fmla="*/ 69 h 319"/>
              <a:gd name="T84" fmla="*/ 184 w 219"/>
              <a:gd name="T85" fmla="*/ 75 h 319"/>
              <a:gd name="T86" fmla="*/ 155 w 219"/>
              <a:gd name="T87" fmla="*/ 160 h 319"/>
              <a:gd name="T88" fmla="*/ 161 w 219"/>
              <a:gd name="T89" fmla="*/ 165 h 319"/>
              <a:gd name="T90" fmla="*/ 144 w 219"/>
              <a:gd name="T91" fmla="*/ 35 h 319"/>
              <a:gd name="T92" fmla="*/ 150 w 219"/>
              <a:gd name="T93" fmla="*/ 41 h 319"/>
              <a:gd name="T94" fmla="*/ 144 w 219"/>
              <a:gd name="T95" fmla="*/ 171 h 319"/>
              <a:gd name="T96" fmla="*/ 149 w 219"/>
              <a:gd name="T97" fmla="*/ 177 h 319"/>
              <a:gd name="T98" fmla="*/ 167 w 219"/>
              <a:gd name="T99" fmla="*/ 58 h 319"/>
              <a:gd name="T100" fmla="*/ 173 w 219"/>
              <a:gd name="T101" fmla="*/ 64 h 319"/>
              <a:gd name="T102" fmla="*/ 166 w 219"/>
              <a:gd name="T103" fmla="*/ 148 h 319"/>
              <a:gd name="T104" fmla="*/ 172 w 219"/>
              <a:gd name="T105" fmla="*/ 154 h 319"/>
              <a:gd name="T106" fmla="*/ 156 w 219"/>
              <a:gd name="T107" fmla="*/ 47 h 319"/>
              <a:gd name="T108" fmla="*/ 161 w 219"/>
              <a:gd name="T109" fmla="*/ 5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9" h="319">
                <a:moveTo>
                  <a:pt x="87" y="228"/>
                </a:moveTo>
                <a:cubicBezTo>
                  <a:pt x="86" y="229"/>
                  <a:pt x="86" y="232"/>
                  <a:pt x="87" y="233"/>
                </a:cubicBezTo>
                <a:cubicBezTo>
                  <a:pt x="88" y="234"/>
                  <a:pt x="89" y="234"/>
                  <a:pt x="90" y="234"/>
                </a:cubicBezTo>
                <a:cubicBezTo>
                  <a:pt x="91" y="234"/>
                  <a:pt x="92" y="234"/>
                  <a:pt x="93" y="233"/>
                </a:cubicBezTo>
                <a:cubicBezTo>
                  <a:pt x="94" y="232"/>
                  <a:pt x="94" y="229"/>
                  <a:pt x="93" y="228"/>
                </a:cubicBezTo>
                <a:cubicBezTo>
                  <a:pt x="91" y="226"/>
                  <a:pt x="89" y="226"/>
                  <a:pt x="87" y="228"/>
                </a:cubicBezTo>
                <a:close/>
                <a:moveTo>
                  <a:pt x="111" y="1"/>
                </a:moveTo>
                <a:cubicBezTo>
                  <a:pt x="109" y="3"/>
                  <a:pt x="109" y="5"/>
                  <a:pt x="111" y="7"/>
                </a:cubicBezTo>
                <a:cubicBezTo>
                  <a:pt x="111" y="8"/>
                  <a:pt x="112" y="8"/>
                  <a:pt x="113" y="8"/>
                </a:cubicBezTo>
                <a:cubicBezTo>
                  <a:pt x="114" y="8"/>
                  <a:pt x="115" y="8"/>
                  <a:pt x="116" y="7"/>
                </a:cubicBezTo>
                <a:cubicBezTo>
                  <a:pt x="118" y="5"/>
                  <a:pt x="118" y="3"/>
                  <a:pt x="116" y="1"/>
                </a:cubicBezTo>
                <a:cubicBezTo>
                  <a:pt x="115" y="0"/>
                  <a:pt x="112" y="0"/>
                  <a:pt x="111" y="1"/>
                </a:cubicBezTo>
                <a:close/>
                <a:moveTo>
                  <a:pt x="98" y="216"/>
                </a:moveTo>
                <a:cubicBezTo>
                  <a:pt x="97" y="218"/>
                  <a:pt x="97" y="220"/>
                  <a:pt x="98" y="222"/>
                </a:cubicBezTo>
                <a:cubicBezTo>
                  <a:pt x="99" y="223"/>
                  <a:pt x="100" y="223"/>
                  <a:pt x="101" y="223"/>
                </a:cubicBezTo>
                <a:cubicBezTo>
                  <a:pt x="102" y="223"/>
                  <a:pt x="103" y="223"/>
                  <a:pt x="104" y="222"/>
                </a:cubicBezTo>
                <a:cubicBezTo>
                  <a:pt x="106" y="220"/>
                  <a:pt x="106" y="218"/>
                  <a:pt x="104" y="216"/>
                </a:cubicBezTo>
                <a:cubicBezTo>
                  <a:pt x="103" y="215"/>
                  <a:pt x="100" y="215"/>
                  <a:pt x="98" y="216"/>
                </a:cubicBezTo>
                <a:close/>
                <a:moveTo>
                  <a:pt x="110" y="205"/>
                </a:moveTo>
                <a:cubicBezTo>
                  <a:pt x="108" y="207"/>
                  <a:pt x="108" y="209"/>
                  <a:pt x="110" y="211"/>
                </a:cubicBezTo>
                <a:cubicBezTo>
                  <a:pt x="111" y="211"/>
                  <a:pt x="112" y="212"/>
                  <a:pt x="113" y="212"/>
                </a:cubicBezTo>
                <a:cubicBezTo>
                  <a:pt x="114" y="212"/>
                  <a:pt x="115" y="211"/>
                  <a:pt x="115" y="211"/>
                </a:cubicBezTo>
                <a:cubicBezTo>
                  <a:pt x="117" y="209"/>
                  <a:pt x="117" y="207"/>
                  <a:pt x="115" y="205"/>
                </a:cubicBezTo>
                <a:cubicBezTo>
                  <a:pt x="114" y="203"/>
                  <a:pt x="111" y="203"/>
                  <a:pt x="110" y="205"/>
                </a:cubicBezTo>
                <a:close/>
                <a:moveTo>
                  <a:pt x="121" y="194"/>
                </a:moveTo>
                <a:cubicBezTo>
                  <a:pt x="120" y="195"/>
                  <a:pt x="120" y="198"/>
                  <a:pt x="121" y="199"/>
                </a:cubicBezTo>
                <a:cubicBezTo>
                  <a:pt x="122" y="200"/>
                  <a:pt x="123" y="201"/>
                  <a:pt x="124" y="201"/>
                </a:cubicBezTo>
                <a:cubicBezTo>
                  <a:pt x="125" y="201"/>
                  <a:pt x="126" y="200"/>
                  <a:pt x="127" y="199"/>
                </a:cubicBezTo>
                <a:cubicBezTo>
                  <a:pt x="128" y="198"/>
                  <a:pt x="128" y="195"/>
                  <a:pt x="127" y="194"/>
                </a:cubicBezTo>
                <a:cubicBezTo>
                  <a:pt x="125" y="192"/>
                  <a:pt x="123" y="192"/>
                  <a:pt x="121" y="194"/>
                </a:cubicBezTo>
                <a:close/>
                <a:moveTo>
                  <a:pt x="122" y="13"/>
                </a:moveTo>
                <a:cubicBezTo>
                  <a:pt x="120" y="14"/>
                  <a:pt x="120" y="17"/>
                  <a:pt x="122" y="18"/>
                </a:cubicBezTo>
                <a:cubicBezTo>
                  <a:pt x="123" y="19"/>
                  <a:pt x="124" y="19"/>
                  <a:pt x="125" y="19"/>
                </a:cubicBezTo>
                <a:cubicBezTo>
                  <a:pt x="126" y="19"/>
                  <a:pt x="127" y="19"/>
                  <a:pt x="128" y="18"/>
                </a:cubicBezTo>
                <a:cubicBezTo>
                  <a:pt x="129" y="17"/>
                  <a:pt x="129" y="14"/>
                  <a:pt x="128" y="13"/>
                </a:cubicBezTo>
                <a:cubicBezTo>
                  <a:pt x="126" y="11"/>
                  <a:pt x="123" y="11"/>
                  <a:pt x="122" y="13"/>
                </a:cubicBezTo>
                <a:close/>
                <a:moveTo>
                  <a:pt x="76" y="239"/>
                </a:moveTo>
                <a:cubicBezTo>
                  <a:pt x="74" y="241"/>
                  <a:pt x="74" y="243"/>
                  <a:pt x="76" y="245"/>
                </a:cubicBezTo>
                <a:cubicBezTo>
                  <a:pt x="77" y="245"/>
                  <a:pt x="78" y="246"/>
                  <a:pt x="79" y="246"/>
                </a:cubicBezTo>
                <a:cubicBezTo>
                  <a:pt x="80" y="246"/>
                  <a:pt x="81" y="245"/>
                  <a:pt x="82" y="245"/>
                </a:cubicBezTo>
                <a:cubicBezTo>
                  <a:pt x="83" y="243"/>
                  <a:pt x="83" y="241"/>
                  <a:pt x="82" y="239"/>
                </a:cubicBezTo>
                <a:cubicBezTo>
                  <a:pt x="80" y="237"/>
                  <a:pt x="77" y="237"/>
                  <a:pt x="76" y="239"/>
                </a:cubicBezTo>
                <a:close/>
                <a:moveTo>
                  <a:pt x="31" y="284"/>
                </a:moveTo>
                <a:cubicBezTo>
                  <a:pt x="29" y="286"/>
                  <a:pt x="29" y="288"/>
                  <a:pt x="31" y="290"/>
                </a:cubicBezTo>
                <a:cubicBezTo>
                  <a:pt x="31" y="291"/>
                  <a:pt x="32" y="291"/>
                  <a:pt x="33" y="291"/>
                </a:cubicBezTo>
                <a:cubicBezTo>
                  <a:pt x="34" y="291"/>
                  <a:pt x="35" y="291"/>
                  <a:pt x="36" y="290"/>
                </a:cubicBezTo>
                <a:cubicBezTo>
                  <a:pt x="38" y="288"/>
                  <a:pt x="38" y="286"/>
                  <a:pt x="36" y="284"/>
                </a:cubicBezTo>
                <a:cubicBezTo>
                  <a:pt x="35" y="283"/>
                  <a:pt x="32" y="283"/>
                  <a:pt x="31" y="284"/>
                </a:cubicBezTo>
                <a:close/>
                <a:moveTo>
                  <a:pt x="42" y="273"/>
                </a:moveTo>
                <a:cubicBezTo>
                  <a:pt x="40" y="274"/>
                  <a:pt x="40" y="277"/>
                  <a:pt x="42" y="279"/>
                </a:cubicBezTo>
                <a:cubicBezTo>
                  <a:pt x="43" y="279"/>
                  <a:pt x="44" y="280"/>
                  <a:pt x="45" y="280"/>
                </a:cubicBezTo>
                <a:cubicBezTo>
                  <a:pt x="46" y="280"/>
                  <a:pt x="47" y="279"/>
                  <a:pt x="48" y="279"/>
                </a:cubicBezTo>
                <a:cubicBezTo>
                  <a:pt x="49" y="277"/>
                  <a:pt x="49" y="274"/>
                  <a:pt x="48" y="273"/>
                </a:cubicBezTo>
                <a:cubicBezTo>
                  <a:pt x="46" y="271"/>
                  <a:pt x="43" y="271"/>
                  <a:pt x="42" y="273"/>
                </a:cubicBezTo>
                <a:close/>
                <a:moveTo>
                  <a:pt x="10" y="300"/>
                </a:moveTo>
                <a:cubicBezTo>
                  <a:pt x="4" y="300"/>
                  <a:pt x="0" y="304"/>
                  <a:pt x="0" y="310"/>
                </a:cubicBezTo>
                <a:cubicBezTo>
                  <a:pt x="0" y="315"/>
                  <a:pt x="4" y="319"/>
                  <a:pt x="10" y="319"/>
                </a:cubicBezTo>
                <a:cubicBezTo>
                  <a:pt x="15" y="319"/>
                  <a:pt x="20" y="315"/>
                  <a:pt x="20" y="310"/>
                </a:cubicBezTo>
                <a:cubicBezTo>
                  <a:pt x="20" y="304"/>
                  <a:pt x="15" y="300"/>
                  <a:pt x="10" y="300"/>
                </a:cubicBezTo>
                <a:close/>
                <a:moveTo>
                  <a:pt x="53" y="262"/>
                </a:moveTo>
                <a:cubicBezTo>
                  <a:pt x="52" y="263"/>
                  <a:pt x="52" y="266"/>
                  <a:pt x="53" y="267"/>
                </a:cubicBezTo>
                <a:cubicBezTo>
                  <a:pt x="54" y="268"/>
                  <a:pt x="55" y="268"/>
                  <a:pt x="56" y="268"/>
                </a:cubicBezTo>
                <a:cubicBezTo>
                  <a:pt x="57" y="268"/>
                  <a:pt x="58" y="268"/>
                  <a:pt x="59" y="267"/>
                </a:cubicBezTo>
                <a:cubicBezTo>
                  <a:pt x="60" y="266"/>
                  <a:pt x="60" y="263"/>
                  <a:pt x="59" y="262"/>
                </a:cubicBezTo>
                <a:cubicBezTo>
                  <a:pt x="57" y="260"/>
                  <a:pt x="55" y="260"/>
                  <a:pt x="53" y="262"/>
                </a:cubicBezTo>
                <a:close/>
                <a:moveTo>
                  <a:pt x="65" y="250"/>
                </a:moveTo>
                <a:cubicBezTo>
                  <a:pt x="63" y="252"/>
                  <a:pt x="63" y="254"/>
                  <a:pt x="65" y="256"/>
                </a:cubicBezTo>
                <a:cubicBezTo>
                  <a:pt x="65" y="257"/>
                  <a:pt x="66" y="257"/>
                  <a:pt x="67" y="257"/>
                </a:cubicBezTo>
                <a:cubicBezTo>
                  <a:pt x="68" y="257"/>
                  <a:pt x="69" y="257"/>
                  <a:pt x="70" y="256"/>
                </a:cubicBezTo>
                <a:cubicBezTo>
                  <a:pt x="72" y="254"/>
                  <a:pt x="72" y="252"/>
                  <a:pt x="70" y="250"/>
                </a:cubicBezTo>
                <a:cubicBezTo>
                  <a:pt x="69" y="249"/>
                  <a:pt x="66" y="249"/>
                  <a:pt x="65" y="250"/>
                </a:cubicBezTo>
                <a:close/>
                <a:moveTo>
                  <a:pt x="132" y="182"/>
                </a:moveTo>
                <a:cubicBezTo>
                  <a:pt x="131" y="184"/>
                  <a:pt x="131" y="186"/>
                  <a:pt x="132" y="188"/>
                </a:cubicBezTo>
                <a:cubicBezTo>
                  <a:pt x="133" y="189"/>
                  <a:pt x="134" y="189"/>
                  <a:pt x="135" y="189"/>
                </a:cubicBezTo>
                <a:cubicBezTo>
                  <a:pt x="136" y="189"/>
                  <a:pt x="137" y="189"/>
                  <a:pt x="138" y="188"/>
                </a:cubicBezTo>
                <a:cubicBezTo>
                  <a:pt x="140" y="186"/>
                  <a:pt x="140" y="184"/>
                  <a:pt x="138" y="182"/>
                </a:cubicBezTo>
                <a:cubicBezTo>
                  <a:pt x="136" y="181"/>
                  <a:pt x="134" y="181"/>
                  <a:pt x="132" y="182"/>
                </a:cubicBezTo>
                <a:close/>
                <a:moveTo>
                  <a:pt x="19" y="296"/>
                </a:moveTo>
                <a:cubicBezTo>
                  <a:pt x="18" y="297"/>
                  <a:pt x="18" y="300"/>
                  <a:pt x="19" y="301"/>
                </a:cubicBezTo>
                <a:cubicBezTo>
                  <a:pt x="20" y="302"/>
                  <a:pt x="21" y="302"/>
                  <a:pt x="22" y="302"/>
                </a:cubicBezTo>
                <a:cubicBezTo>
                  <a:pt x="23" y="302"/>
                  <a:pt x="24" y="302"/>
                  <a:pt x="25" y="301"/>
                </a:cubicBezTo>
                <a:cubicBezTo>
                  <a:pt x="27" y="300"/>
                  <a:pt x="27" y="297"/>
                  <a:pt x="25" y="296"/>
                </a:cubicBezTo>
                <a:cubicBezTo>
                  <a:pt x="23" y="294"/>
                  <a:pt x="21" y="294"/>
                  <a:pt x="19" y="296"/>
                </a:cubicBezTo>
                <a:close/>
                <a:moveTo>
                  <a:pt x="189" y="126"/>
                </a:moveTo>
                <a:cubicBezTo>
                  <a:pt x="187" y="127"/>
                  <a:pt x="187" y="130"/>
                  <a:pt x="189" y="131"/>
                </a:cubicBezTo>
                <a:cubicBezTo>
                  <a:pt x="190" y="132"/>
                  <a:pt x="191" y="133"/>
                  <a:pt x="192" y="133"/>
                </a:cubicBezTo>
                <a:cubicBezTo>
                  <a:pt x="193" y="133"/>
                  <a:pt x="194" y="132"/>
                  <a:pt x="195" y="131"/>
                </a:cubicBezTo>
                <a:cubicBezTo>
                  <a:pt x="196" y="130"/>
                  <a:pt x="196" y="127"/>
                  <a:pt x="195" y="126"/>
                </a:cubicBezTo>
                <a:cubicBezTo>
                  <a:pt x="193" y="124"/>
                  <a:pt x="191" y="124"/>
                  <a:pt x="189" y="126"/>
                </a:cubicBezTo>
                <a:close/>
                <a:moveTo>
                  <a:pt x="190" y="81"/>
                </a:moveTo>
                <a:cubicBezTo>
                  <a:pt x="188" y="82"/>
                  <a:pt x="188" y="85"/>
                  <a:pt x="190" y="86"/>
                </a:cubicBezTo>
                <a:cubicBezTo>
                  <a:pt x="191" y="87"/>
                  <a:pt x="192" y="87"/>
                  <a:pt x="193" y="87"/>
                </a:cubicBezTo>
                <a:cubicBezTo>
                  <a:pt x="194" y="87"/>
                  <a:pt x="195" y="87"/>
                  <a:pt x="195" y="86"/>
                </a:cubicBezTo>
                <a:cubicBezTo>
                  <a:pt x="197" y="85"/>
                  <a:pt x="197" y="82"/>
                  <a:pt x="195" y="81"/>
                </a:cubicBezTo>
                <a:cubicBezTo>
                  <a:pt x="194" y="79"/>
                  <a:pt x="191" y="79"/>
                  <a:pt x="190" y="81"/>
                </a:cubicBezTo>
                <a:close/>
                <a:moveTo>
                  <a:pt x="133" y="24"/>
                </a:moveTo>
                <a:cubicBezTo>
                  <a:pt x="132" y="25"/>
                  <a:pt x="132" y="28"/>
                  <a:pt x="133" y="30"/>
                </a:cubicBezTo>
                <a:cubicBezTo>
                  <a:pt x="134" y="30"/>
                  <a:pt x="135" y="31"/>
                  <a:pt x="136" y="31"/>
                </a:cubicBezTo>
                <a:cubicBezTo>
                  <a:pt x="137" y="31"/>
                  <a:pt x="138" y="30"/>
                  <a:pt x="139" y="30"/>
                </a:cubicBezTo>
                <a:cubicBezTo>
                  <a:pt x="140" y="28"/>
                  <a:pt x="140" y="25"/>
                  <a:pt x="139" y="24"/>
                </a:cubicBezTo>
                <a:cubicBezTo>
                  <a:pt x="137" y="22"/>
                  <a:pt x="135" y="22"/>
                  <a:pt x="133" y="24"/>
                </a:cubicBezTo>
                <a:close/>
                <a:moveTo>
                  <a:pt x="217" y="103"/>
                </a:moveTo>
                <a:cubicBezTo>
                  <a:pt x="216" y="102"/>
                  <a:pt x="213" y="102"/>
                  <a:pt x="212" y="103"/>
                </a:cubicBezTo>
                <a:cubicBezTo>
                  <a:pt x="210" y="105"/>
                  <a:pt x="210" y="107"/>
                  <a:pt x="212" y="109"/>
                </a:cubicBezTo>
                <a:cubicBezTo>
                  <a:pt x="212" y="110"/>
                  <a:pt x="213" y="110"/>
                  <a:pt x="214" y="110"/>
                </a:cubicBezTo>
                <a:cubicBezTo>
                  <a:pt x="215" y="110"/>
                  <a:pt x="216" y="110"/>
                  <a:pt x="217" y="109"/>
                </a:cubicBezTo>
                <a:cubicBezTo>
                  <a:pt x="219" y="107"/>
                  <a:pt x="219" y="105"/>
                  <a:pt x="217" y="103"/>
                </a:cubicBezTo>
                <a:close/>
                <a:moveTo>
                  <a:pt x="200" y="114"/>
                </a:moveTo>
                <a:cubicBezTo>
                  <a:pt x="199" y="116"/>
                  <a:pt x="199" y="119"/>
                  <a:pt x="200" y="120"/>
                </a:cubicBezTo>
                <a:cubicBezTo>
                  <a:pt x="201" y="121"/>
                  <a:pt x="202" y="121"/>
                  <a:pt x="203" y="121"/>
                </a:cubicBezTo>
                <a:cubicBezTo>
                  <a:pt x="204" y="121"/>
                  <a:pt x="205" y="121"/>
                  <a:pt x="206" y="120"/>
                </a:cubicBezTo>
                <a:cubicBezTo>
                  <a:pt x="207" y="119"/>
                  <a:pt x="207" y="116"/>
                  <a:pt x="206" y="114"/>
                </a:cubicBezTo>
                <a:cubicBezTo>
                  <a:pt x="204" y="113"/>
                  <a:pt x="202" y="113"/>
                  <a:pt x="200" y="114"/>
                </a:cubicBezTo>
                <a:close/>
                <a:moveTo>
                  <a:pt x="178" y="137"/>
                </a:moveTo>
                <a:cubicBezTo>
                  <a:pt x="176" y="139"/>
                  <a:pt x="176" y="141"/>
                  <a:pt x="178" y="143"/>
                </a:cubicBezTo>
                <a:cubicBezTo>
                  <a:pt x="178" y="144"/>
                  <a:pt x="179" y="144"/>
                  <a:pt x="180" y="144"/>
                </a:cubicBezTo>
                <a:cubicBezTo>
                  <a:pt x="182" y="144"/>
                  <a:pt x="183" y="144"/>
                  <a:pt x="183" y="143"/>
                </a:cubicBezTo>
                <a:cubicBezTo>
                  <a:pt x="185" y="141"/>
                  <a:pt x="185" y="139"/>
                  <a:pt x="183" y="137"/>
                </a:cubicBezTo>
                <a:cubicBezTo>
                  <a:pt x="182" y="136"/>
                  <a:pt x="179" y="136"/>
                  <a:pt x="178" y="137"/>
                </a:cubicBezTo>
                <a:close/>
                <a:moveTo>
                  <a:pt x="201" y="92"/>
                </a:moveTo>
                <a:cubicBezTo>
                  <a:pt x="200" y="93"/>
                  <a:pt x="200" y="96"/>
                  <a:pt x="201" y="97"/>
                </a:cubicBezTo>
                <a:cubicBezTo>
                  <a:pt x="202" y="98"/>
                  <a:pt x="203" y="99"/>
                  <a:pt x="204" y="99"/>
                </a:cubicBezTo>
                <a:cubicBezTo>
                  <a:pt x="205" y="99"/>
                  <a:pt x="206" y="98"/>
                  <a:pt x="207" y="97"/>
                </a:cubicBezTo>
                <a:cubicBezTo>
                  <a:pt x="208" y="96"/>
                  <a:pt x="208" y="93"/>
                  <a:pt x="207" y="92"/>
                </a:cubicBezTo>
                <a:cubicBezTo>
                  <a:pt x="205" y="90"/>
                  <a:pt x="203" y="90"/>
                  <a:pt x="201" y="92"/>
                </a:cubicBezTo>
                <a:close/>
                <a:moveTo>
                  <a:pt x="178" y="69"/>
                </a:moveTo>
                <a:cubicBezTo>
                  <a:pt x="177" y="71"/>
                  <a:pt x="177" y="73"/>
                  <a:pt x="178" y="75"/>
                </a:cubicBezTo>
                <a:cubicBezTo>
                  <a:pt x="179" y="76"/>
                  <a:pt x="180" y="76"/>
                  <a:pt x="181" y="76"/>
                </a:cubicBezTo>
                <a:cubicBezTo>
                  <a:pt x="182" y="76"/>
                  <a:pt x="183" y="76"/>
                  <a:pt x="184" y="75"/>
                </a:cubicBezTo>
                <a:cubicBezTo>
                  <a:pt x="186" y="73"/>
                  <a:pt x="186" y="71"/>
                  <a:pt x="184" y="69"/>
                </a:cubicBezTo>
                <a:cubicBezTo>
                  <a:pt x="183" y="68"/>
                  <a:pt x="180" y="68"/>
                  <a:pt x="178" y="69"/>
                </a:cubicBezTo>
                <a:close/>
                <a:moveTo>
                  <a:pt x="155" y="160"/>
                </a:moveTo>
                <a:cubicBezTo>
                  <a:pt x="153" y="161"/>
                  <a:pt x="153" y="164"/>
                  <a:pt x="155" y="165"/>
                </a:cubicBezTo>
                <a:cubicBezTo>
                  <a:pt x="156" y="166"/>
                  <a:pt x="157" y="167"/>
                  <a:pt x="158" y="167"/>
                </a:cubicBezTo>
                <a:cubicBezTo>
                  <a:pt x="159" y="167"/>
                  <a:pt x="160" y="166"/>
                  <a:pt x="161" y="165"/>
                </a:cubicBezTo>
                <a:cubicBezTo>
                  <a:pt x="162" y="164"/>
                  <a:pt x="162" y="161"/>
                  <a:pt x="161" y="160"/>
                </a:cubicBezTo>
                <a:cubicBezTo>
                  <a:pt x="159" y="158"/>
                  <a:pt x="157" y="158"/>
                  <a:pt x="155" y="160"/>
                </a:cubicBezTo>
                <a:close/>
                <a:moveTo>
                  <a:pt x="144" y="35"/>
                </a:moveTo>
                <a:cubicBezTo>
                  <a:pt x="143" y="37"/>
                  <a:pt x="143" y="39"/>
                  <a:pt x="144" y="41"/>
                </a:cubicBezTo>
                <a:cubicBezTo>
                  <a:pt x="145" y="42"/>
                  <a:pt x="146" y="42"/>
                  <a:pt x="147" y="42"/>
                </a:cubicBezTo>
                <a:cubicBezTo>
                  <a:pt x="148" y="42"/>
                  <a:pt x="149" y="42"/>
                  <a:pt x="150" y="41"/>
                </a:cubicBezTo>
                <a:cubicBezTo>
                  <a:pt x="152" y="39"/>
                  <a:pt x="152" y="37"/>
                  <a:pt x="150" y="35"/>
                </a:cubicBezTo>
                <a:cubicBezTo>
                  <a:pt x="149" y="34"/>
                  <a:pt x="146" y="34"/>
                  <a:pt x="144" y="35"/>
                </a:cubicBezTo>
                <a:close/>
                <a:moveTo>
                  <a:pt x="144" y="171"/>
                </a:moveTo>
                <a:cubicBezTo>
                  <a:pt x="142" y="173"/>
                  <a:pt x="142" y="175"/>
                  <a:pt x="144" y="177"/>
                </a:cubicBezTo>
                <a:cubicBezTo>
                  <a:pt x="145" y="177"/>
                  <a:pt x="146" y="178"/>
                  <a:pt x="147" y="178"/>
                </a:cubicBezTo>
                <a:cubicBezTo>
                  <a:pt x="148" y="178"/>
                  <a:pt x="149" y="177"/>
                  <a:pt x="149" y="177"/>
                </a:cubicBezTo>
                <a:cubicBezTo>
                  <a:pt x="151" y="175"/>
                  <a:pt x="151" y="173"/>
                  <a:pt x="149" y="171"/>
                </a:cubicBezTo>
                <a:cubicBezTo>
                  <a:pt x="148" y="169"/>
                  <a:pt x="145" y="169"/>
                  <a:pt x="144" y="171"/>
                </a:cubicBezTo>
                <a:close/>
                <a:moveTo>
                  <a:pt x="167" y="58"/>
                </a:moveTo>
                <a:cubicBezTo>
                  <a:pt x="166" y="59"/>
                  <a:pt x="166" y="62"/>
                  <a:pt x="167" y="64"/>
                </a:cubicBezTo>
                <a:cubicBezTo>
                  <a:pt x="168" y="64"/>
                  <a:pt x="169" y="65"/>
                  <a:pt x="170" y="65"/>
                </a:cubicBezTo>
                <a:cubicBezTo>
                  <a:pt x="171" y="65"/>
                  <a:pt x="172" y="64"/>
                  <a:pt x="173" y="64"/>
                </a:cubicBezTo>
                <a:cubicBezTo>
                  <a:pt x="174" y="62"/>
                  <a:pt x="174" y="59"/>
                  <a:pt x="173" y="58"/>
                </a:cubicBezTo>
                <a:cubicBezTo>
                  <a:pt x="171" y="56"/>
                  <a:pt x="169" y="56"/>
                  <a:pt x="167" y="58"/>
                </a:cubicBezTo>
                <a:close/>
                <a:moveTo>
                  <a:pt x="166" y="148"/>
                </a:moveTo>
                <a:cubicBezTo>
                  <a:pt x="165" y="150"/>
                  <a:pt x="165" y="153"/>
                  <a:pt x="166" y="154"/>
                </a:cubicBezTo>
                <a:cubicBezTo>
                  <a:pt x="167" y="155"/>
                  <a:pt x="168" y="155"/>
                  <a:pt x="169" y="155"/>
                </a:cubicBezTo>
                <a:cubicBezTo>
                  <a:pt x="170" y="155"/>
                  <a:pt x="171" y="155"/>
                  <a:pt x="172" y="154"/>
                </a:cubicBezTo>
                <a:cubicBezTo>
                  <a:pt x="174" y="153"/>
                  <a:pt x="174" y="150"/>
                  <a:pt x="172" y="148"/>
                </a:cubicBezTo>
                <a:cubicBezTo>
                  <a:pt x="170" y="147"/>
                  <a:pt x="168" y="147"/>
                  <a:pt x="166" y="148"/>
                </a:cubicBezTo>
                <a:close/>
                <a:moveTo>
                  <a:pt x="156" y="47"/>
                </a:moveTo>
                <a:cubicBezTo>
                  <a:pt x="154" y="48"/>
                  <a:pt x="154" y="51"/>
                  <a:pt x="156" y="52"/>
                </a:cubicBezTo>
                <a:cubicBezTo>
                  <a:pt x="157" y="53"/>
                  <a:pt x="158" y="53"/>
                  <a:pt x="159" y="53"/>
                </a:cubicBezTo>
                <a:cubicBezTo>
                  <a:pt x="160" y="53"/>
                  <a:pt x="161" y="53"/>
                  <a:pt x="161" y="52"/>
                </a:cubicBezTo>
                <a:cubicBezTo>
                  <a:pt x="163" y="51"/>
                  <a:pt x="163" y="48"/>
                  <a:pt x="161" y="47"/>
                </a:cubicBezTo>
                <a:cubicBezTo>
                  <a:pt x="160" y="45"/>
                  <a:pt x="157" y="45"/>
                  <a:pt x="156" y="4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6153151" y="3136900"/>
            <a:ext cx="695325" cy="1012825"/>
          </a:xfrm>
          <a:custGeom>
            <a:avLst/>
            <a:gdLst>
              <a:gd name="T0" fmla="*/ 116 w 219"/>
              <a:gd name="T1" fmla="*/ 108 h 319"/>
              <a:gd name="T2" fmla="*/ 113 w 219"/>
              <a:gd name="T3" fmla="*/ 115 h 319"/>
              <a:gd name="T4" fmla="*/ 90 w 219"/>
              <a:gd name="T5" fmla="*/ 93 h 319"/>
              <a:gd name="T6" fmla="*/ 88 w 219"/>
              <a:gd name="T7" fmla="*/ 86 h 319"/>
              <a:gd name="T8" fmla="*/ 79 w 219"/>
              <a:gd name="T9" fmla="*/ 81 h 319"/>
              <a:gd name="T10" fmla="*/ 76 w 219"/>
              <a:gd name="T11" fmla="*/ 75 h 319"/>
              <a:gd name="T12" fmla="*/ 114 w 219"/>
              <a:gd name="T13" fmla="*/ 319 h 319"/>
              <a:gd name="T14" fmla="*/ 111 w 219"/>
              <a:gd name="T15" fmla="*/ 312 h 319"/>
              <a:gd name="T16" fmla="*/ 125 w 219"/>
              <a:gd name="T17" fmla="*/ 308 h 319"/>
              <a:gd name="T18" fmla="*/ 122 w 219"/>
              <a:gd name="T19" fmla="*/ 301 h 319"/>
              <a:gd name="T20" fmla="*/ 127 w 219"/>
              <a:gd name="T21" fmla="*/ 120 h 319"/>
              <a:gd name="T22" fmla="*/ 124 w 219"/>
              <a:gd name="T23" fmla="*/ 127 h 319"/>
              <a:gd name="T24" fmla="*/ 10 w 219"/>
              <a:gd name="T25" fmla="*/ 19 h 319"/>
              <a:gd name="T26" fmla="*/ 20 w 219"/>
              <a:gd name="T27" fmla="*/ 18 h 319"/>
              <a:gd name="T28" fmla="*/ 25 w 219"/>
              <a:gd name="T29" fmla="*/ 24 h 319"/>
              <a:gd name="T30" fmla="*/ 65 w 219"/>
              <a:gd name="T31" fmla="*/ 63 h 319"/>
              <a:gd name="T32" fmla="*/ 71 w 219"/>
              <a:gd name="T33" fmla="*/ 69 h 319"/>
              <a:gd name="T34" fmla="*/ 136 w 219"/>
              <a:gd name="T35" fmla="*/ 138 h 319"/>
              <a:gd name="T36" fmla="*/ 133 w 219"/>
              <a:gd name="T37" fmla="*/ 131 h 319"/>
              <a:gd name="T38" fmla="*/ 31 w 219"/>
              <a:gd name="T39" fmla="*/ 29 h 319"/>
              <a:gd name="T40" fmla="*/ 37 w 219"/>
              <a:gd name="T41" fmla="*/ 35 h 319"/>
              <a:gd name="T42" fmla="*/ 54 w 219"/>
              <a:gd name="T43" fmla="*/ 52 h 319"/>
              <a:gd name="T44" fmla="*/ 59 w 219"/>
              <a:gd name="T45" fmla="*/ 58 h 319"/>
              <a:gd name="T46" fmla="*/ 42 w 219"/>
              <a:gd name="T47" fmla="*/ 41 h 319"/>
              <a:gd name="T48" fmla="*/ 48 w 219"/>
              <a:gd name="T49" fmla="*/ 46 h 319"/>
              <a:gd name="T50" fmla="*/ 99 w 219"/>
              <a:gd name="T51" fmla="*/ 97 h 319"/>
              <a:gd name="T52" fmla="*/ 104 w 219"/>
              <a:gd name="T53" fmla="*/ 103 h 319"/>
              <a:gd name="T54" fmla="*/ 190 w 219"/>
              <a:gd name="T55" fmla="*/ 233 h 319"/>
              <a:gd name="T56" fmla="*/ 196 w 219"/>
              <a:gd name="T57" fmla="*/ 239 h 319"/>
              <a:gd name="T58" fmla="*/ 134 w 219"/>
              <a:gd name="T59" fmla="*/ 290 h 319"/>
              <a:gd name="T60" fmla="*/ 139 w 219"/>
              <a:gd name="T61" fmla="*/ 295 h 319"/>
              <a:gd name="T62" fmla="*/ 179 w 219"/>
              <a:gd name="T63" fmla="*/ 244 h 319"/>
              <a:gd name="T64" fmla="*/ 184 w 219"/>
              <a:gd name="T65" fmla="*/ 250 h 319"/>
              <a:gd name="T66" fmla="*/ 218 w 219"/>
              <a:gd name="T67" fmla="*/ 210 h 319"/>
              <a:gd name="T68" fmla="*/ 215 w 219"/>
              <a:gd name="T69" fmla="*/ 217 h 319"/>
              <a:gd name="T70" fmla="*/ 181 w 219"/>
              <a:gd name="T71" fmla="*/ 183 h 319"/>
              <a:gd name="T72" fmla="*/ 178 w 219"/>
              <a:gd name="T73" fmla="*/ 176 h 319"/>
              <a:gd name="T74" fmla="*/ 203 w 219"/>
              <a:gd name="T75" fmla="*/ 206 h 319"/>
              <a:gd name="T76" fmla="*/ 201 w 219"/>
              <a:gd name="T77" fmla="*/ 199 h 319"/>
              <a:gd name="T78" fmla="*/ 201 w 219"/>
              <a:gd name="T79" fmla="*/ 222 h 319"/>
              <a:gd name="T80" fmla="*/ 207 w 219"/>
              <a:gd name="T81" fmla="*/ 227 h 319"/>
              <a:gd name="T82" fmla="*/ 192 w 219"/>
              <a:gd name="T83" fmla="*/ 195 h 319"/>
              <a:gd name="T84" fmla="*/ 189 w 219"/>
              <a:gd name="T85" fmla="*/ 188 h 319"/>
              <a:gd name="T86" fmla="*/ 145 w 219"/>
              <a:gd name="T87" fmla="*/ 278 h 319"/>
              <a:gd name="T88" fmla="*/ 151 w 219"/>
              <a:gd name="T89" fmla="*/ 284 h 319"/>
              <a:gd name="T90" fmla="*/ 147 w 219"/>
              <a:gd name="T91" fmla="*/ 149 h 319"/>
              <a:gd name="T92" fmla="*/ 144 w 219"/>
              <a:gd name="T93" fmla="*/ 142 h 319"/>
              <a:gd name="T94" fmla="*/ 158 w 219"/>
              <a:gd name="T95" fmla="*/ 161 h 319"/>
              <a:gd name="T96" fmla="*/ 155 w 219"/>
              <a:gd name="T97" fmla="*/ 154 h 319"/>
              <a:gd name="T98" fmla="*/ 167 w 219"/>
              <a:gd name="T99" fmla="*/ 256 h 319"/>
              <a:gd name="T100" fmla="*/ 173 w 219"/>
              <a:gd name="T101" fmla="*/ 261 h 319"/>
              <a:gd name="T102" fmla="*/ 170 w 219"/>
              <a:gd name="T103" fmla="*/ 172 h 319"/>
              <a:gd name="T104" fmla="*/ 167 w 219"/>
              <a:gd name="T105" fmla="*/ 165 h 319"/>
              <a:gd name="T106" fmla="*/ 156 w 219"/>
              <a:gd name="T107" fmla="*/ 267 h 319"/>
              <a:gd name="T108" fmla="*/ 162 w 219"/>
              <a:gd name="T109" fmla="*/ 27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9" h="319">
                <a:moveTo>
                  <a:pt x="113" y="115"/>
                </a:moveTo>
                <a:cubicBezTo>
                  <a:pt x="114" y="115"/>
                  <a:pt x="115" y="115"/>
                  <a:pt x="116" y="114"/>
                </a:cubicBezTo>
                <a:cubicBezTo>
                  <a:pt x="117" y="113"/>
                  <a:pt x="117" y="110"/>
                  <a:pt x="116" y="108"/>
                </a:cubicBezTo>
                <a:cubicBezTo>
                  <a:pt x="114" y="107"/>
                  <a:pt x="112" y="107"/>
                  <a:pt x="110" y="108"/>
                </a:cubicBezTo>
                <a:cubicBezTo>
                  <a:pt x="109" y="110"/>
                  <a:pt x="109" y="113"/>
                  <a:pt x="110" y="114"/>
                </a:cubicBezTo>
                <a:cubicBezTo>
                  <a:pt x="111" y="115"/>
                  <a:pt x="112" y="115"/>
                  <a:pt x="113" y="115"/>
                </a:cubicBezTo>
                <a:close/>
                <a:moveTo>
                  <a:pt x="88" y="86"/>
                </a:moveTo>
                <a:cubicBezTo>
                  <a:pt x="86" y="87"/>
                  <a:pt x="86" y="90"/>
                  <a:pt x="88" y="92"/>
                </a:cubicBezTo>
                <a:cubicBezTo>
                  <a:pt x="88" y="92"/>
                  <a:pt x="89" y="93"/>
                  <a:pt x="90" y="93"/>
                </a:cubicBezTo>
                <a:cubicBezTo>
                  <a:pt x="91" y="93"/>
                  <a:pt x="92" y="92"/>
                  <a:pt x="93" y="92"/>
                </a:cubicBezTo>
                <a:cubicBezTo>
                  <a:pt x="95" y="90"/>
                  <a:pt x="95" y="87"/>
                  <a:pt x="93" y="86"/>
                </a:cubicBezTo>
                <a:cubicBezTo>
                  <a:pt x="92" y="84"/>
                  <a:pt x="89" y="84"/>
                  <a:pt x="88" y="86"/>
                </a:cubicBezTo>
                <a:close/>
                <a:moveTo>
                  <a:pt x="76" y="75"/>
                </a:moveTo>
                <a:cubicBezTo>
                  <a:pt x="75" y="76"/>
                  <a:pt x="75" y="79"/>
                  <a:pt x="76" y="80"/>
                </a:cubicBezTo>
                <a:cubicBezTo>
                  <a:pt x="77" y="81"/>
                  <a:pt x="78" y="81"/>
                  <a:pt x="79" y="81"/>
                </a:cubicBezTo>
                <a:cubicBezTo>
                  <a:pt x="80" y="81"/>
                  <a:pt x="81" y="81"/>
                  <a:pt x="82" y="80"/>
                </a:cubicBezTo>
                <a:cubicBezTo>
                  <a:pt x="83" y="79"/>
                  <a:pt x="83" y="76"/>
                  <a:pt x="82" y="75"/>
                </a:cubicBezTo>
                <a:cubicBezTo>
                  <a:pt x="80" y="73"/>
                  <a:pt x="78" y="73"/>
                  <a:pt x="76" y="75"/>
                </a:cubicBezTo>
                <a:close/>
                <a:moveTo>
                  <a:pt x="111" y="312"/>
                </a:moveTo>
                <a:cubicBezTo>
                  <a:pt x="109" y="314"/>
                  <a:pt x="109" y="316"/>
                  <a:pt x="111" y="318"/>
                </a:cubicBezTo>
                <a:cubicBezTo>
                  <a:pt x="112" y="319"/>
                  <a:pt x="113" y="319"/>
                  <a:pt x="114" y="319"/>
                </a:cubicBezTo>
                <a:cubicBezTo>
                  <a:pt x="115" y="319"/>
                  <a:pt x="116" y="319"/>
                  <a:pt x="117" y="318"/>
                </a:cubicBezTo>
                <a:cubicBezTo>
                  <a:pt x="118" y="316"/>
                  <a:pt x="118" y="314"/>
                  <a:pt x="117" y="312"/>
                </a:cubicBezTo>
                <a:cubicBezTo>
                  <a:pt x="115" y="311"/>
                  <a:pt x="112" y="311"/>
                  <a:pt x="111" y="312"/>
                </a:cubicBezTo>
                <a:close/>
                <a:moveTo>
                  <a:pt x="122" y="301"/>
                </a:moveTo>
                <a:cubicBezTo>
                  <a:pt x="121" y="302"/>
                  <a:pt x="121" y="305"/>
                  <a:pt x="122" y="307"/>
                </a:cubicBezTo>
                <a:cubicBezTo>
                  <a:pt x="123" y="307"/>
                  <a:pt x="124" y="308"/>
                  <a:pt x="125" y="308"/>
                </a:cubicBezTo>
                <a:cubicBezTo>
                  <a:pt x="126" y="308"/>
                  <a:pt x="127" y="307"/>
                  <a:pt x="128" y="307"/>
                </a:cubicBezTo>
                <a:cubicBezTo>
                  <a:pt x="129" y="305"/>
                  <a:pt x="129" y="302"/>
                  <a:pt x="128" y="301"/>
                </a:cubicBezTo>
                <a:cubicBezTo>
                  <a:pt x="126" y="299"/>
                  <a:pt x="124" y="299"/>
                  <a:pt x="122" y="301"/>
                </a:cubicBezTo>
                <a:close/>
                <a:moveTo>
                  <a:pt x="124" y="127"/>
                </a:moveTo>
                <a:cubicBezTo>
                  <a:pt x="125" y="127"/>
                  <a:pt x="126" y="126"/>
                  <a:pt x="127" y="125"/>
                </a:cubicBezTo>
                <a:cubicBezTo>
                  <a:pt x="129" y="124"/>
                  <a:pt x="129" y="121"/>
                  <a:pt x="127" y="120"/>
                </a:cubicBezTo>
                <a:cubicBezTo>
                  <a:pt x="126" y="118"/>
                  <a:pt x="123" y="118"/>
                  <a:pt x="121" y="120"/>
                </a:cubicBezTo>
                <a:cubicBezTo>
                  <a:pt x="120" y="121"/>
                  <a:pt x="120" y="124"/>
                  <a:pt x="121" y="125"/>
                </a:cubicBezTo>
                <a:cubicBezTo>
                  <a:pt x="122" y="126"/>
                  <a:pt x="123" y="127"/>
                  <a:pt x="124" y="127"/>
                </a:cubicBezTo>
                <a:close/>
                <a:moveTo>
                  <a:pt x="10" y="0"/>
                </a:moveTo>
                <a:cubicBezTo>
                  <a:pt x="5" y="0"/>
                  <a:pt x="0" y="4"/>
                  <a:pt x="0" y="9"/>
                </a:cubicBezTo>
                <a:cubicBezTo>
                  <a:pt x="0" y="15"/>
                  <a:pt x="5" y="19"/>
                  <a:pt x="10" y="19"/>
                </a:cubicBezTo>
                <a:cubicBezTo>
                  <a:pt x="16" y="19"/>
                  <a:pt x="20" y="15"/>
                  <a:pt x="20" y="9"/>
                </a:cubicBezTo>
                <a:cubicBezTo>
                  <a:pt x="20" y="4"/>
                  <a:pt x="16" y="0"/>
                  <a:pt x="10" y="0"/>
                </a:cubicBezTo>
                <a:close/>
                <a:moveTo>
                  <a:pt x="20" y="18"/>
                </a:moveTo>
                <a:cubicBezTo>
                  <a:pt x="18" y="20"/>
                  <a:pt x="18" y="22"/>
                  <a:pt x="20" y="24"/>
                </a:cubicBezTo>
                <a:cubicBezTo>
                  <a:pt x="20" y="24"/>
                  <a:pt x="21" y="25"/>
                  <a:pt x="22" y="25"/>
                </a:cubicBezTo>
                <a:cubicBezTo>
                  <a:pt x="24" y="25"/>
                  <a:pt x="25" y="24"/>
                  <a:pt x="25" y="24"/>
                </a:cubicBezTo>
                <a:cubicBezTo>
                  <a:pt x="27" y="22"/>
                  <a:pt x="27" y="20"/>
                  <a:pt x="25" y="18"/>
                </a:cubicBezTo>
                <a:cubicBezTo>
                  <a:pt x="24" y="16"/>
                  <a:pt x="21" y="16"/>
                  <a:pt x="20" y="18"/>
                </a:cubicBezTo>
                <a:close/>
                <a:moveTo>
                  <a:pt x="65" y="63"/>
                </a:moveTo>
                <a:cubicBezTo>
                  <a:pt x="63" y="65"/>
                  <a:pt x="63" y="67"/>
                  <a:pt x="65" y="69"/>
                </a:cubicBezTo>
                <a:cubicBezTo>
                  <a:pt x="66" y="70"/>
                  <a:pt x="67" y="70"/>
                  <a:pt x="68" y="70"/>
                </a:cubicBezTo>
                <a:cubicBezTo>
                  <a:pt x="69" y="70"/>
                  <a:pt x="70" y="70"/>
                  <a:pt x="71" y="69"/>
                </a:cubicBezTo>
                <a:cubicBezTo>
                  <a:pt x="72" y="67"/>
                  <a:pt x="72" y="65"/>
                  <a:pt x="71" y="63"/>
                </a:cubicBezTo>
                <a:cubicBezTo>
                  <a:pt x="69" y="62"/>
                  <a:pt x="66" y="62"/>
                  <a:pt x="65" y="63"/>
                </a:cubicBezTo>
                <a:close/>
                <a:moveTo>
                  <a:pt x="136" y="138"/>
                </a:moveTo>
                <a:cubicBezTo>
                  <a:pt x="137" y="138"/>
                  <a:pt x="138" y="138"/>
                  <a:pt x="138" y="137"/>
                </a:cubicBezTo>
                <a:cubicBezTo>
                  <a:pt x="140" y="135"/>
                  <a:pt x="140" y="133"/>
                  <a:pt x="138" y="131"/>
                </a:cubicBezTo>
                <a:cubicBezTo>
                  <a:pt x="137" y="130"/>
                  <a:pt x="134" y="130"/>
                  <a:pt x="133" y="131"/>
                </a:cubicBezTo>
                <a:cubicBezTo>
                  <a:pt x="131" y="133"/>
                  <a:pt x="131" y="135"/>
                  <a:pt x="133" y="137"/>
                </a:cubicBezTo>
                <a:cubicBezTo>
                  <a:pt x="134" y="138"/>
                  <a:pt x="135" y="138"/>
                  <a:pt x="136" y="138"/>
                </a:cubicBezTo>
                <a:close/>
                <a:moveTo>
                  <a:pt x="31" y="29"/>
                </a:moveTo>
                <a:cubicBezTo>
                  <a:pt x="29" y="31"/>
                  <a:pt x="29" y="33"/>
                  <a:pt x="31" y="35"/>
                </a:cubicBezTo>
                <a:cubicBezTo>
                  <a:pt x="32" y="36"/>
                  <a:pt x="33" y="36"/>
                  <a:pt x="34" y="36"/>
                </a:cubicBezTo>
                <a:cubicBezTo>
                  <a:pt x="35" y="36"/>
                  <a:pt x="36" y="36"/>
                  <a:pt x="37" y="35"/>
                </a:cubicBezTo>
                <a:cubicBezTo>
                  <a:pt x="38" y="33"/>
                  <a:pt x="38" y="31"/>
                  <a:pt x="37" y="29"/>
                </a:cubicBezTo>
                <a:cubicBezTo>
                  <a:pt x="35" y="28"/>
                  <a:pt x="33" y="28"/>
                  <a:pt x="31" y="29"/>
                </a:cubicBezTo>
                <a:close/>
                <a:moveTo>
                  <a:pt x="54" y="52"/>
                </a:moveTo>
                <a:cubicBezTo>
                  <a:pt x="52" y="53"/>
                  <a:pt x="52" y="56"/>
                  <a:pt x="54" y="58"/>
                </a:cubicBezTo>
                <a:cubicBezTo>
                  <a:pt x="54" y="58"/>
                  <a:pt x="55" y="59"/>
                  <a:pt x="56" y="59"/>
                </a:cubicBezTo>
                <a:cubicBezTo>
                  <a:pt x="57" y="59"/>
                  <a:pt x="58" y="58"/>
                  <a:pt x="59" y="58"/>
                </a:cubicBezTo>
                <a:cubicBezTo>
                  <a:pt x="61" y="56"/>
                  <a:pt x="61" y="53"/>
                  <a:pt x="59" y="52"/>
                </a:cubicBezTo>
                <a:cubicBezTo>
                  <a:pt x="58" y="50"/>
                  <a:pt x="55" y="50"/>
                  <a:pt x="54" y="52"/>
                </a:cubicBezTo>
                <a:close/>
                <a:moveTo>
                  <a:pt x="42" y="41"/>
                </a:moveTo>
                <a:cubicBezTo>
                  <a:pt x="41" y="42"/>
                  <a:pt x="41" y="45"/>
                  <a:pt x="42" y="46"/>
                </a:cubicBezTo>
                <a:cubicBezTo>
                  <a:pt x="43" y="47"/>
                  <a:pt x="44" y="47"/>
                  <a:pt x="45" y="47"/>
                </a:cubicBezTo>
                <a:cubicBezTo>
                  <a:pt x="46" y="47"/>
                  <a:pt x="47" y="47"/>
                  <a:pt x="48" y="46"/>
                </a:cubicBezTo>
                <a:cubicBezTo>
                  <a:pt x="49" y="45"/>
                  <a:pt x="49" y="42"/>
                  <a:pt x="48" y="41"/>
                </a:cubicBezTo>
                <a:cubicBezTo>
                  <a:pt x="46" y="39"/>
                  <a:pt x="44" y="39"/>
                  <a:pt x="42" y="41"/>
                </a:cubicBezTo>
                <a:close/>
                <a:moveTo>
                  <a:pt x="99" y="97"/>
                </a:moveTo>
                <a:cubicBezTo>
                  <a:pt x="97" y="99"/>
                  <a:pt x="97" y="101"/>
                  <a:pt x="99" y="103"/>
                </a:cubicBezTo>
                <a:cubicBezTo>
                  <a:pt x="100" y="104"/>
                  <a:pt x="101" y="104"/>
                  <a:pt x="102" y="104"/>
                </a:cubicBezTo>
                <a:cubicBezTo>
                  <a:pt x="103" y="104"/>
                  <a:pt x="104" y="104"/>
                  <a:pt x="104" y="103"/>
                </a:cubicBezTo>
                <a:cubicBezTo>
                  <a:pt x="106" y="101"/>
                  <a:pt x="106" y="99"/>
                  <a:pt x="104" y="97"/>
                </a:cubicBezTo>
                <a:cubicBezTo>
                  <a:pt x="103" y="96"/>
                  <a:pt x="100" y="96"/>
                  <a:pt x="99" y="97"/>
                </a:cubicBezTo>
                <a:close/>
                <a:moveTo>
                  <a:pt x="190" y="233"/>
                </a:moveTo>
                <a:cubicBezTo>
                  <a:pt x="189" y="235"/>
                  <a:pt x="189" y="237"/>
                  <a:pt x="190" y="239"/>
                </a:cubicBezTo>
                <a:cubicBezTo>
                  <a:pt x="191" y="239"/>
                  <a:pt x="192" y="240"/>
                  <a:pt x="193" y="240"/>
                </a:cubicBezTo>
                <a:cubicBezTo>
                  <a:pt x="194" y="240"/>
                  <a:pt x="195" y="239"/>
                  <a:pt x="196" y="239"/>
                </a:cubicBezTo>
                <a:cubicBezTo>
                  <a:pt x="197" y="237"/>
                  <a:pt x="197" y="235"/>
                  <a:pt x="196" y="233"/>
                </a:cubicBezTo>
                <a:cubicBezTo>
                  <a:pt x="194" y="231"/>
                  <a:pt x="192" y="231"/>
                  <a:pt x="190" y="233"/>
                </a:cubicBezTo>
                <a:close/>
                <a:moveTo>
                  <a:pt x="134" y="290"/>
                </a:moveTo>
                <a:cubicBezTo>
                  <a:pt x="132" y="291"/>
                  <a:pt x="132" y="294"/>
                  <a:pt x="134" y="295"/>
                </a:cubicBezTo>
                <a:cubicBezTo>
                  <a:pt x="134" y="296"/>
                  <a:pt x="135" y="296"/>
                  <a:pt x="136" y="296"/>
                </a:cubicBezTo>
                <a:cubicBezTo>
                  <a:pt x="137" y="296"/>
                  <a:pt x="138" y="296"/>
                  <a:pt x="139" y="295"/>
                </a:cubicBezTo>
                <a:cubicBezTo>
                  <a:pt x="141" y="294"/>
                  <a:pt x="141" y="291"/>
                  <a:pt x="139" y="290"/>
                </a:cubicBezTo>
                <a:cubicBezTo>
                  <a:pt x="138" y="288"/>
                  <a:pt x="135" y="288"/>
                  <a:pt x="134" y="290"/>
                </a:cubicBezTo>
                <a:close/>
                <a:moveTo>
                  <a:pt x="179" y="244"/>
                </a:moveTo>
                <a:cubicBezTo>
                  <a:pt x="177" y="246"/>
                  <a:pt x="177" y="248"/>
                  <a:pt x="179" y="250"/>
                </a:cubicBezTo>
                <a:cubicBezTo>
                  <a:pt x="180" y="251"/>
                  <a:pt x="181" y="251"/>
                  <a:pt x="182" y="251"/>
                </a:cubicBezTo>
                <a:cubicBezTo>
                  <a:pt x="183" y="251"/>
                  <a:pt x="184" y="251"/>
                  <a:pt x="184" y="250"/>
                </a:cubicBezTo>
                <a:cubicBezTo>
                  <a:pt x="186" y="248"/>
                  <a:pt x="186" y="246"/>
                  <a:pt x="184" y="244"/>
                </a:cubicBezTo>
                <a:cubicBezTo>
                  <a:pt x="183" y="243"/>
                  <a:pt x="180" y="243"/>
                  <a:pt x="179" y="244"/>
                </a:cubicBezTo>
                <a:close/>
                <a:moveTo>
                  <a:pt x="218" y="210"/>
                </a:moveTo>
                <a:cubicBezTo>
                  <a:pt x="216" y="209"/>
                  <a:pt x="214" y="209"/>
                  <a:pt x="212" y="210"/>
                </a:cubicBezTo>
                <a:cubicBezTo>
                  <a:pt x="210" y="212"/>
                  <a:pt x="210" y="214"/>
                  <a:pt x="212" y="216"/>
                </a:cubicBezTo>
                <a:cubicBezTo>
                  <a:pt x="213" y="217"/>
                  <a:pt x="214" y="217"/>
                  <a:pt x="215" y="217"/>
                </a:cubicBezTo>
                <a:cubicBezTo>
                  <a:pt x="216" y="217"/>
                  <a:pt x="217" y="217"/>
                  <a:pt x="218" y="216"/>
                </a:cubicBezTo>
                <a:cubicBezTo>
                  <a:pt x="219" y="214"/>
                  <a:pt x="219" y="212"/>
                  <a:pt x="218" y="210"/>
                </a:cubicBezTo>
                <a:close/>
                <a:moveTo>
                  <a:pt x="181" y="183"/>
                </a:moveTo>
                <a:cubicBezTo>
                  <a:pt x="182" y="183"/>
                  <a:pt x="183" y="183"/>
                  <a:pt x="184" y="182"/>
                </a:cubicBezTo>
                <a:cubicBezTo>
                  <a:pt x="185" y="180"/>
                  <a:pt x="185" y="178"/>
                  <a:pt x="184" y="176"/>
                </a:cubicBezTo>
                <a:cubicBezTo>
                  <a:pt x="182" y="175"/>
                  <a:pt x="180" y="175"/>
                  <a:pt x="178" y="176"/>
                </a:cubicBezTo>
                <a:cubicBezTo>
                  <a:pt x="176" y="178"/>
                  <a:pt x="176" y="180"/>
                  <a:pt x="178" y="182"/>
                </a:cubicBezTo>
                <a:cubicBezTo>
                  <a:pt x="179" y="183"/>
                  <a:pt x="180" y="183"/>
                  <a:pt x="181" y="183"/>
                </a:cubicBezTo>
                <a:close/>
                <a:moveTo>
                  <a:pt x="203" y="206"/>
                </a:moveTo>
                <a:cubicBezTo>
                  <a:pt x="204" y="206"/>
                  <a:pt x="206" y="205"/>
                  <a:pt x="206" y="205"/>
                </a:cubicBezTo>
                <a:cubicBezTo>
                  <a:pt x="208" y="203"/>
                  <a:pt x="208" y="201"/>
                  <a:pt x="206" y="199"/>
                </a:cubicBezTo>
                <a:cubicBezTo>
                  <a:pt x="205" y="197"/>
                  <a:pt x="202" y="197"/>
                  <a:pt x="201" y="199"/>
                </a:cubicBezTo>
                <a:cubicBezTo>
                  <a:pt x="199" y="201"/>
                  <a:pt x="199" y="203"/>
                  <a:pt x="201" y="205"/>
                </a:cubicBezTo>
                <a:cubicBezTo>
                  <a:pt x="201" y="205"/>
                  <a:pt x="202" y="206"/>
                  <a:pt x="203" y="206"/>
                </a:cubicBezTo>
                <a:close/>
                <a:moveTo>
                  <a:pt x="201" y="222"/>
                </a:moveTo>
                <a:cubicBezTo>
                  <a:pt x="200" y="223"/>
                  <a:pt x="200" y="226"/>
                  <a:pt x="201" y="227"/>
                </a:cubicBezTo>
                <a:cubicBezTo>
                  <a:pt x="202" y="228"/>
                  <a:pt x="203" y="228"/>
                  <a:pt x="204" y="228"/>
                </a:cubicBezTo>
                <a:cubicBezTo>
                  <a:pt x="205" y="228"/>
                  <a:pt x="206" y="228"/>
                  <a:pt x="207" y="227"/>
                </a:cubicBezTo>
                <a:cubicBezTo>
                  <a:pt x="209" y="226"/>
                  <a:pt x="209" y="223"/>
                  <a:pt x="207" y="222"/>
                </a:cubicBezTo>
                <a:cubicBezTo>
                  <a:pt x="206" y="220"/>
                  <a:pt x="203" y="220"/>
                  <a:pt x="201" y="222"/>
                </a:cubicBezTo>
                <a:close/>
                <a:moveTo>
                  <a:pt x="192" y="195"/>
                </a:moveTo>
                <a:cubicBezTo>
                  <a:pt x="193" y="195"/>
                  <a:pt x="194" y="194"/>
                  <a:pt x="195" y="193"/>
                </a:cubicBezTo>
                <a:cubicBezTo>
                  <a:pt x="197" y="192"/>
                  <a:pt x="197" y="189"/>
                  <a:pt x="195" y="188"/>
                </a:cubicBezTo>
                <a:cubicBezTo>
                  <a:pt x="193" y="186"/>
                  <a:pt x="191" y="186"/>
                  <a:pt x="189" y="188"/>
                </a:cubicBezTo>
                <a:cubicBezTo>
                  <a:pt x="188" y="189"/>
                  <a:pt x="188" y="192"/>
                  <a:pt x="189" y="193"/>
                </a:cubicBezTo>
                <a:cubicBezTo>
                  <a:pt x="190" y="194"/>
                  <a:pt x="191" y="195"/>
                  <a:pt x="192" y="195"/>
                </a:cubicBezTo>
                <a:close/>
                <a:moveTo>
                  <a:pt x="145" y="278"/>
                </a:moveTo>
                <a:cubicBezTo>
                  <a:pt x="143" y="280"/>
                  <a:pt x="143" y="282"/>
                  <a:pt x="145" y="284"/>
                </a:cubicBezTo>
                <a:cubicBezTo>
                  <a:pt x="146" y="285"/>
                  <a:pt x="147" y="285"/>
                  <a:pt x="148" y="285"/>
                </a:cubicBezTo>
                <a:cubicBezTo>
                  <a:pt x="149" y="285"/>
                  <a:pt x="150" y="285"/>
                  <a:pt x="151" y="284"/>
                </a:cubicBezTo>
                <a:cubicBezTo>
                  <a:pt x="152" y="282"/>
                  <a:pt x="152" y="280"/>
                  <a:pt x="151" y="278"/>
                </a:cubicBezTo>
                <a:cubicBezTo>
                  <a:pt x="149" y="277"/>
                  <a:pt x="146" y="277"/>
                  <a:pt x="145" y="278"/>
                </a:cubicBezTo>
                <a:close/>
                <a:moveTo>
                  <a:pt x="147" y="149"/>
                </a:moveTo>
                <a:cubicBezTo>
                  <a:pt x="148" y="149"/>
                  <a:pt x="149" y="149"/>
                  <a:pt x="150" y="148"/>
                </a:cubicBezTo>
                <a:cubicBezTo>
                  <a:pt x="151" y="147"/>
                  <a:pt x="151" y="144"/>
                  <a:pt x="150" y="142"/>
                </a:cubicBezTo>
                <a:cubicBezTo>
                  <a:pt x="148" y="141"/>
                  <a:pt x="146" y="141"/>
                  <a:pt x="144" y="142"/>
                </a:cubicBezTo>
                <a:cubicBezTo>
                  <a:pt x="143" y="144"/>
                  <a:pt x="143" y="147"/>
                  <a:pt x="144" y="148"/>
                </a:cubicBezTo>
                <a:cubicBezTo>
                  <a:pt x="145" y="149"/>
                  <a:pt x="146" y="149"/>
                  <a:pt x="147" y="149"/>
                </a:cubicBezTo>
                <a:close/>
                <a:moveTo>
                  <a:pt x="158" y="161"/>
                </a:moveTo>
                <a:cubicBezTo>
                  <a:pt x="159" y="161"/>
                  <a:pt x="160" y="160"/>
                  <a:pt x="161" y="159"/>
                </a:cubicBezTo>
                <a:cubicBezTo>
                  <a:pt x="163" y="158"/>
                  <a:pt x="163" y="155"/>
                  <a:pt x="161" y="154"/>
                </a:cubicBezTo>
                <a:cubicBezTo>
                  <a:pt x="159" y="152"/>
                  <a:pt x="157" y="152"/>
                  <a:pt x="155" y="154"/>
                </a:cubicBezTo>
                <a:cubicBezTo>
                  <a:pt x="154" y="155"/>
                  <a:pt x="154" y="158"/>
                  <a:pt x="155" y="159"/>
                </a:cubicBezTo>
                <a:cubicBezTo>
                  <a:pt x="156" y="160"/>
                  <a:pt x="157" y="161"/>
                  <a:pt x="158" y="161"/>
                </a:cubicBezTo>
                <a:close/>
                <a:moveTo>
                  <a:pt x="167" y="256"/>
                </a:moveTo>
                <a:cubicBezTo>
                  <a:pt x="166" y="257"/>
                  <a:pt x="166" y="260"/>
                  <a:pt x="167" y="261"/>
                </a:cubicBezTo>
                <a:cubicBezTo>
                  <a:pt x="168" y="262"/>
                  <a:pt x="169" y="262"/>
                  <a:pt x="170" y="262"/>
                </a:cubicBezTo>
                <a:cubicBezTo>
                  <a:pt x="171" y="262"/>
                  <a:pt x="172" y="262"/>
                  <a:pt x="173" y="261"/>
                </a:cubicBezTo>
                <a:cubicBezTo>
                  <a:pt x="175" y="260"/>
                  <a:pt x="175" y="257"/>
                  <a:pt x="173" y="256"/>
                </a:cubicBezTo>
                <a:cubicBezTo>
                  <a:pt x="172" y="254"/>
                  <a:pt x="169" y="254"/>
                  <a:pt x="167" y="256"/>
                </a:cubicBezTo>
                <a:close/>
                <a:moveTo>
                  <a:pt x="170" y="172"/>
                </a:moveTo>
                <a:cubicBezTo>
                  <a:pt x="171" y="172"/>
                  <a:pt x="172" y="172"/>
                  <a:pt x="172" y="171"/>
                </a:cubicBezTo>
                <a:cubicBezTo>
                  <a:pt x="174" y="169"/>
                  <a:pt x="174" y="167"/>
                  <a:pt x="172" y="165"/>
                </a:cubicBezTo>
                <a:cubicBezTo>
                  <a:pt x="171" y="164"/>
                  <a:pt x="168" y="164"/>
                  <a:pt x="167" y="165"/>
                </a:cubicBezTo>
                <a:cubicBezTo>
                  <a:pt x="165" y="167"/>
                  <a:pt x="165" y="169"/>
                  <a:pt x="167" y="171"/>
                </a:cubicBezTo>
                <a:cubicBezTo>
                  <a:pt x="167" y="172"/>
                  <a:pt x="169" y="172"/>
                  <a:pt x="170" y="172"/>
                </a:cubicBezTo>
                <a:close/>
                <a:moveTo>
                  <a:pt x="156" y="267"/>
                </a:moveTo>
                <a:cubicBezTo>
                  <a:pt x="155" y="268"/>
                  <a:pt x="155" y="271"/>
                  <a:pt x="156" y="273"/>
                </a:cubicBezTo>
                <a:cubicBezTo>
                  <a:pt x="157" y="273"/>
                  <a:pt x="158" y="274"/>
                  <a:pt x="159" y="274"/>
                </a:cubicBezTo>
                <a:cubicBezTo>
                  <a:pt x="160" y="274"/>
                  <a:pt x="161" y="273"/>
                  <a:pt x="162" y="273"/>
                </a:cubicBezTo>
                <a:cubicBezTo>
                  <a:pt x="163" y="271"/>
                  <a:pt x="163" y="268"/>
                  <a:pt x="162" y="267"/>
                </a:cubicBezTo>
                <a:cubicBezTo>
                  <a:pt x="160" y="265"/>
                  <a:pt x="158" y="265"/>
                  <a:pt x="156" y="2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7723188" y="3479800"/>
            <a:ext cx="695325" cy="1012825"/>
          </a:xfrm>
          <a:custGeom>
            <a:avLst/>
            <a:gdLst>
              <a:gd name="T0" fmla="*/ 90 w 219"/>
              <a:gd name="T1" fmla="*/ 234 h 319"/>
              <a:gd name="T2" fmla="*/ 87 w 219"/>
              <a:gd name="T3" fmla="*/ 228 h 319"/>
              <a:gd name="T4" fmla="*/ 124 w 219"/>
              <a:gd name="T5" fmla="*/ 19 h 319"/>
              <a:gd name="T6" fmla="*/ 122 w 219"/>
              <a:gd name="T7" fmla="*/ 13 h 319"/>
              <a:gd name="T8" fmla="*/ 78 w 219"/>
              <a:gd name="T9" fmla="*/ 246 h 319"/>
              <a:gd name="T10" fmla="*/ 76 w 219"/>
              <a:gd name="T11" fmla="*/ 239 h 319"/>
              <a:gd name="T12" fmla="*/ 101 w 219"/>
              <a:gd name="T13" fmla="*/ 223 h 319"/>
              <a:gd name="T14" fmla="*/ 98 w 219"/>
              <a:gd name="T15" fmla="*/ 216 h 319"/>
              <a:gd name="T16" fmla="*/ 124 w 219"/>
              <a:gd name="T17" fmla="*/ 201 h 319"/>
              <a:gd name="T18" fmla="*/ 121 w 219"/>
              <a:gd name="T19" fmla="*/ 194 h 319"/>
              <a:gd name="T20" fmla="*/ 112 w 219"/>
              <a:gd name="T21" fmla="*/ 212 h 319"/>
              <a:gd name="T22" fmla="*/ 110 w 219"/>
              <a:gd name="T23" fmla="*/ 205 h 319"/>
              <a:gd name="T24" fmla="*/ 135 w 219"/>
              <a:gd name="T25" fmla="*/ 189 h 319"/>
              <a:gd name="T26" fmla="*/ 132 w 219"/>
              <a:gd name="T27" fmla="*/ 182 h 319"/>
              <a:gd name="T28" fmla="*/ 113 w 219"/>
              <a:gd name="T29" fmla="*/ 8 h 319"/>
              <a:gd name="T30" fmla="*/ 110 w 219"/>
              <a:gd name="T31" fmla="*/ 1 h 319"/>
              <a:gd name="T32" fmla="*/ 33 w 219"/>
              <a:gd name="T33" fmla="*/ 291 h 319"/>
              <a:gd name="T34" fmla="*/ 30 w 219"/>
              <a:gd name="T35" fmla="*/ 284 h 319"/>
              <a:gd name="T36" fmla="*/ 67 w 219"/>
              <a:gd name="T37" fmla="*/ 257 h 319"/>
              <a:gd name="T38" fmla="*/ 64 w 219"/>
              <a:gd name="T39" fmla="*/ 250 h 319"/>
              <a:gd name="T40" fmla="*/ 10 w 219"/>
              <a:gd name="T41" fmla="*/ 319 h 319"/>
              <a:gd name="T42" fmla="*/ 19 w 219"/>
              <a:gd name="T43" fmla="*/ 296 h 319"/>
              <a:gd name="T44" fmla="*/ 25 w 219"/>
              <a:gd name="T45" fmla="*/ 301 h 319"/>
              <a:gd name="T46" fmla="*/ 53 w 219"/>
              <a:gd name="T47" fmla="*/ 262 h 319"/>
              <a:gd name="T48" fmla="*/ 59 w 219"/>
              <a:gd name="T49" fmla="*/ 267 h 319"/>
              <a:gd name="T50" fmla="*/ 42 w 219"/>
              <a:gd name="T51" fmla="*/ 273 h 319"/>
              <a:gd name="T52" fmla="*/ 47 w 219"/>
              <a:gd name="T53" fmla="*/ 279 h 319"/>
              <a:gd name="T54" fmla="*/ 177 w 219"/>
              <a:gd name="T55" fmla="*/ 137 h 319"/>
              <a:gd name="T56" fmla="*/ 183 w 219"/>
              <a:gd name="T57" fmla="*/ 143 h 319"/>
              <a:gd name="T58" fmla="*/ 178 w 219"/>
              <a:gd name="T59" fmla="*/ 69 h 319"/>
              <a:gd name="T60" fmla="*/ 184 w 219"/>
              <a:gd name="T61" fmla="*/ 75 h 319"/>
              <a:gd name="T62" fmla="*/ 200 w 219"/>
              <a:gd name="T63" fmla="*/ 114 h 319"/>
              <a:gd name="T64" fmla="*/ 206 w 219"/>
              <a:gd name="T65" fmla="*/ 120 h 319"/>
              <a:gd name="T66" fmla="*/ 189 w 219"/>
              <a:gd name="T67" fmla="*/ 126 h 319"/>
              <a:gd name="T68" fmla="*/ 194 w 219"/>
              <a:gd name="T69" fmla="*/ 131 h 319"/>
              <a:gd name="T70" fmla="*/ 189 w 219"/>
              <a:gd name="T71" fmla="*/ 80 h 319"/>
              <a:gd name="T72" fmla="*/ 195 w 219"/>
              <a:gd name="T73" fmla="*/ 86 h 319"/>
              <a:gd name="T74" fmla="*/ 217 w 219"/>
              <a:gd name="T75" fmla="*/ 103 h 319"/>
              <a:gd name="T76" fmla="*/ 214 w 219"/>
              <a:gd name="T77" fmla="*/ 110 h 319"/>
              <a:gd name="T78" fmla="*/ 201 w 219"/>
              <a:gd name="T79" fmla="*/ 92 h 319"/>
              <a:gd name="T80" fmla="*/ 206 w 219"/>
              <a:gd name="T81" fmla="*/ 97 h 319"/>
              <a:gd name="T82" fmla="*/ 167 w 219"/>
              <a:gd name="T83" fmla="*/ 58 h 319"/>
              <a:gd name="T84" fmla="*/ 173 w 219"/>
              <a:gd name="T85" fmla="*/ 64 h 319"/>
              <a:gd name="T86" fmla="*/ 144 w 219"/>
              <a:gd name="T87" fmla="*/ 35 h 319"/>
              <a:gd name="T88" fmla="*/ 150 w 219"/>
              <a:gd name="T89" fmla="*/ 41 h 319"/>
              <a:gd name="T90" fmla="*/ 155 w 219"/>
              <a:gd name="T91" fmla="*/ 160 h 319"/>
              <a:gd name="T92" fmla="*/ 160 w 219"/>
              <a:gd name="T93" fmla="*/ 165 h 319"/>
              <a:gd name="T94" fmla="*/ 143 w 219"/>
              <a:gd name="T95" fmla="*/ 171 h 319"/>
              <a:gd name="T96" fmla="*/ 149 w 219"/>
              <a:gd name="T97" fmla="*/ 177 h 319"/>
              <a:gd name="T98" fmla="*/ 156 w 219"/>
              <a:gd name="T99" fmla="*/ 47 h 319"/>
              <a:gd name="T100" fmla="*/ 161 w 219"/>
              <a:gd name="T101" fmla="*/ 52 h 319"/>
              <a:gd name="T102" fmla="*/ 133 w 219"/>
              <a:gd name="T103" fmla="*/ 24 h 319"/>
              <a:gd name="T104" fmla="*/ 139 w 219"/>
              <a:gd name="T105" fmla="*/ 30 h 319"/>
              <a:gd name="T106" fmla="*/ 166 w 219"/>
              <a:gd name="T107" fmla="*/ 148 h 319"/>
              <a:gd name="T108" fmla="*/ 172 w 219"/>
              <a:gd name="T109" fmla="*/ 15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9" h="319">
                <a:moveTo>
                  <a:pt x="87" y="228"/>
                </a:moveTo>
                <a:cubicBezTo>
                  <a:pt x="85" y="229"/>
                  <a:pt x="85" y="232"/>
                  <a:pt x="87" y="233"/>
                </a:cubicBezTo>
                <a:cubicBezTo>
                  <a:pt x="88" y="234"/>
                  <a:pt x="89" y="234"/>
                  <a:pt x="90" y="234"/>
                </a:cubicBezTo>
                <a:cubicBezTo>
                  <a:pt x="91" y="234"/>
                  <a:pt x="92" y="234"/>
                  <a:pt x="93" y="233"/>
                </a:cubicBezTo>
                <a:cubicBezTo>
                  <a:pt x="94" y="232"/>
                  <a:pt x="94" y="229"/>
                  <a:pt x="93" y="228"/>
                </a:cubicBezTo>
                <a:cubicBezTo>
                  <a:pt x="91" y="226"/>
                  <a:pt x="88" y="226"/>
                  <a:pt x="87" y="228"/>
                </a:cubicBezTo>
                <a:close/>
                <a:moveTo>
                  <a:pt x="122" y="13"/>
                </a:moveTo>
                <a:cubicBezTo>
                  <a:pt x="120" y="14"/>
                  <a:pt x="120" y="17"/>
                  <a:pt x="122" y="18"/>
                </a:cubicBezTo>
                <a:cubicBezTo>
                  <a:pt x="122" y="19"/>
                  <a:pt x="123" y="19"/>
                  <a:pt x="124" y="19"/>
                </a:cubicBezTo>
                <a:cubicBezTo>
                  <a:pt x="125" y="19"/>
                  <a:pt x="126" y="19"/>
                  <a:pt x="127" y="18"/>
                </a:cubicBezTo>
                <a:cubicBezTo>
                  <a:pt x="129" y="17"/>
                  <a:pt x="129" y="14"/>
                  <a:pt x="127" y="13"/>
                </a:cubicBezTo>
                <a:cubicBezTo>
                  <a:pt x="126" y="11"/>
                  <a:pt x="123" y="11"/>
                  <a:pt x="122" y="13"/>
                </a:cubicBezTo>
                <a:close/>
                <a:moveTo>
                  <a:pt x="76" y="239"/>
                </a:moveTo>
                <a:cubicBezTo>
                  <a:pt x="74" y="241"/>
                  <a:pt x="74" y="243"/>
                  <a:pt x="76" y="245"/>
                </a:cubicBezTo>
                <a:cubicBezTo>
                  <a:pt x="76" y="245"/>
                  <a:pt x="77" y="246"/>
                  <a:pt x="78" y="246"/>
                </a:cubicBezTo>
                <a:cubicBezTo>
                  <a:pt x="79" y="246"/>
                  <a:pt x="80" y="245"/>
                  <a:pt x="81" y="245"/>
                </a:cubicBezTo>
                <a:cubicBezTo>
                  <a:pt x="83" y="243"/>
                  <a:pt x="83" y="241"/>
                  <a:pt x="81" y="239"/>
                </a:cubicBezTo>
                <a:cubicBezTo>
                  <a:pt x="80" y="237"/>
                  <a:pt x="77" y="237"/>
                  <a:pt x="76" y="239"/>
                </a:cubicBezTo>
                <a:close/>
                <a:moveTo>
                  <a:pt x="98" y="216"/>
                </a:moveTo>
                <a:cubicBezTo>
                  <a:pt x="97" y="218"/>
                  <a:pt x="97" y="220"/>
                  <a:pt x="98" y="222"/>
                </a:cubicBezTo>
                <a:cubicBezTo>
                  <a:pt x="99" y="223"/>
                  <a:pt x="100" y="223"/>
                  <a:pt x="101" y="223"/>
                </a:cubicBezTo>
                <a:cubicBezTo>
                  <a:pt x="102" y="223"/>
                  <a:pt x="103" y="223"/>
                  <a:pt x="104" y="222"/>
                </a:cubicBezTo>
                <a:cubicBezTo>
                  <a:pt x="105" y="220"/>
                  <a:pt x="105" y="218"/>
                  <a:pt x="104" y="216"/>
                </a:cubicBezTo>
                <a:cubicBezTo>
                  <a:pt x="102" y="215"/>
                  <a:pt x="100" y="215"/>
                  <a:pt x="98" y="216"/>
                </a:cubicBezTo>
                <a:close/>
                <a:moveTo>
                  <a:pt x="121" y="194"/>
                </a:moveTo>
                <a:cubicBezTo>
                  <a:pt x="119" y="195"/>
                  <a:pt x="119" y="198"/>
                  <a:pt x="121" y="199"/>
                </a:cubicBezTo>
                <a:cubicBezTo>
                  <a:pt x="122" y="200"/>
                  <a:pt x="123" y="201"/>
                  <a:pt x="124" y="201"/>
                </a:cubicBezTo>
                <a:cubicBezTo>
                  <a:pt x="125" y="201"/>
                  <a:pt x="126" y="200"/>
                  <a:pt x="126" y="199"/>
                </a:cubicBezTo>
                <a:cubicBezTo>
                  <a:pt x="128" y="198"/>
                  <a:pt x="128" y="195"/>
                  <a:pt x="126" y="194"/>
                </a:cubicBezTo>
                <a:cubicBezTo>
                  <a:pt x="125" y="192"/>
                  <a:pt x="122" y="192"/>
                  <a:pt x="121" y="194"/>
                </a:cubicBezTo>
                <a:close/>
                <a:moveTo>
                  <a:pt x="110" y="205"/>
                </a:moveTo>
                <a:cubicBezTo>
                  <a:pt x="108" y="207"/>
                  <a:pt x="108" y="209"/>
                  <a:pt x="110" y="211"/>
                </a:cubicBezTo>
                <a:cubicBezTo>
                  <a:pt x="110" y="211"/>
                  <a:pt x="111" y="212"/>
                  <a:pt x="112" y="212"/>
                </a:cubicBezTo>
                <a:cubicBezTo>
                  <a:pt x="113" y="212"/>
                  <a:pt x="114" y="211"/>
                  <a:pt x="115" y="211"/>
                </a:cubicBezTo>
                <a:cubicBezTo>
                  <a:pt x="117" y="209"/>
                  <a:pt x="117" y="207"/>
                  <a:pt x="115" y="205"/>
                </a:cubicBezTo>
                <a:cubicBezTo>
                  <a:pt x="114" y="203"/>
                  <a:pt x="111" y="203"/>
                  <a:pt x="110" y="205"/>
                </a:cubicBezTo>
                <a:close/>
                <a:moveTo>
                  <a:pt x="132" y="182"/>
                </a:moveTo>
                <a:cubicBezTo>
                  <a:pt x="131" y="184"/>
                  <a:pt x="131" y="186"/>
                  <a:pt x="132" y="188"/>
                </a:cubicBezTo>
                <a:cubicBezTo>
                  <a:pt x="133" y="189"/>
                  <a:pt x="134" y="189"/>
                  <a:pt x="135" y="189"/>
                </a:cubicBezTo>
                <a:cubicBezTo>
                  <a:pt x="136" y="189"/>
                  <a:pt x="137" y="189"/>
                  <a:pt x="138" y="188"/>
                </a:cubicBezTo>
                <a:cubicBezTo>
                  <a:pt x="139" y="186"/>
                  <a:pt x="139" y="184"/>
                  <a:pt x="138" y="182"/>
                </a:cubicBezTo>
                <a:cubicBezTo>
                  <a:pt x="136" y="181"/>
                  <a:pt x="134" y="181"/>
                  <a:pt x="132" y="182"/>
                </a:cubicBezTo>
                <a:close/>
                <a:moveTo>
                  <a:pt x="110" y="1"/>
                </a:moveTo>
                <a:cubicBezTo>
                  <a:pt x="109" y="3"/>
                  <a:pt x="109" y="5"/>
                  <a:pt x="110" y="7"/>
                </a:cubicBezTo>
                <a:cubicBezTo>
                  <a:pt x="111" y="8"/>
                  <a:pt x="112" y="8"/>
                  <a:pt x="113" y="8"/>
                </a:cubicBezTo>
                <a:cubicBezTo>
                  <a:pt x="114" y="8"/>
                  <a:pt x="115" y="8"/>
                  <a:pt x="116" y="7"/>
                </a:cubicBezTo>
                <a:cubicBezTo>
                  <a:pt x="117" y="5"/>
                  <a:pt x="117" y="3"/>
                  <a:pt x="116" y="1"/>
                </a:cubicBezTo>
                <a:cubicBezTo>
                  <a:pt x="114" y="0"/>
                  <a:pt x="112" y="0"/>
                  <a:pt x="110" y="1"/>
                </a:cubicBezTo>
                <a:close/>
                <a:moveTo>
                  <a:pt x="30" y="284"/>
                </a:moveTo>
                <a:cubicBezTo>
                  <a:pt x="29" y="286"/>
                  <a:pt x="29" y="288"/>
                  <a:pt x="30" y="290"/>
                </a:cubicBezTo>
                <a:cubicBezTo>
                  <a:pt x="31" y="291"/>
                  <a:pt x="32" y="291"/>
                  <a:pt x="33" y="291"/>
                </a:cubicBezTo>
                <a:cubicBezTo>
                  <a:pt x="34" y="291"/>
                  <a:pt x="35" y="291"/>
                  <a:pt x="36" y="290"/>
                </a:cubicBezTo>
                <a:cubicBezTo>
                  <a:pt x="38" y="288"/>
                  <a:pt x="38" y="286"/>
                  <a:pt x="36" y="284"/>
                </a:cubicBezTo>
                <a:cubicBezTo>
                  <a:pt x="34" y="283"/>
                  <a:pt x="32" y="283"/>
                  <a:pt x="30" y="284"/>
                </a:cubicBezTo>
                <a:close/>
                <a:moveTo>
                  <a:pt x="64" y="250"/>
                </a:moveTo>
                <a:cubicBezTo>
                  <a:pt x="63" y="252"/>
                  <a:pt x="63" y="254"/>
                  <a:pt x="64" y="256"/>
                </a:cubicBezTo>
                <a:cubicBezTo>
                  <a:pt x="65" y="257"/>
                  <a:pt x="66" y="257"/>
                  <a:pt x="67" y="257"/>
                </a:cubicBezTo>
                <a:cubicBezTo>
                  <a:pt x="68" y="257"/>
                  <a:pt x="69" y="257"/>
                  <a:pt x="70" y="256"/>
                </a:cubicBezTo>
                <a:cubicBezTo>
                  <a:pt x="71" y="254"/>
                  <a:pt x="71" y="252"/>
                  <a:pt x="70" y="250"/>
                </a:cubicBezTo>
                <a:cubicBezTo>
                  <a:pt x="68" y="249"/>
                  <a:pt x="66" y="249"/>
                  <a:pt x="64" y="250"/>
                </a:cubicBezTo>
                <a:close/>
                <a:moveTo>
                  <a:pt x="10" y="300"/>
                </a:moveTo>
                <a:cubicBezTo>
                  <a:pt x="4" y="300"/>
                  <a:pt x="0" y="304"/>
                  <a:pt x="0" y="310"/>
                </a:cubicBezTo>
                <a:cubicBezTo>
                  <a:pt x="0" y="315"/>
                  <a:pt x="4" y="319"/>
                  <a:pt x="10" y="319"/>
                </a:cubicBezTo>
                <a:cubicBezTo>
                  <a:pt x="15" y="319"/>
                  <a:pt x="19" y="315"/>
                  <a:pt x="19" y="310"/>
                </a:cubicBezTo>
                <a:cubicBezTo>
                  <a:pt x="19" y="304"/>
                  <a:pt x="15" y="300"/>
                  <a:pt x="10" y="300"/>
                </a:cubicBezTo>
                <a:close/>
                <a:moveTo>
                  <a:pt x="19" y="296"/>
                </a:moveTo>
                <a:cubicBezTo>
                  <a:pt x="17" y="297"/>
                  <a:pt x="17" y="300"/>
                  <a:pt x="19" y="301"/>
                </a:cubicBezTo>
                <a:cubicBezTo>
                  <a:pt x="20" y="302"/>
                  <a:pt x="21" y="302"/>
                  <a:pt x="22" y="302"/>
                </a:cubicBezTo>
                <a:cubicBezTo>
                  <a:pt x="23" y="302"/>
                  <a:pt x="24" y="302"/>
                  <a:pt x="25" y="301"/>
                </a:cubicBezTo>
                <a:cubicBezTo>
                  <a:pt x="26" y="300"/>
                  <a:pt x="26" y="297"/>
                  <a:pt x="25" y="296"/>
                </a:cubicBezTo>
                <a:cubicBezTo>
                  <a:pt x="23" y="294"/>
                  <a:pt x="21" y="294"/>
                  <a:pt x="19" y="296"/>
                </a:cubicBezTo>
                <a:close/>
                <a:moveTo>
                  <a:pt x="53" y="262"/>
                </a:moveTo>
                <a:cubicBezTo>
                  <a:pt x="51" y="263"/>
                  <a:pt x="51" y="266"/>
                  <a:pt x="53" y="267"/>
                </a:cubicBezTo>
                <a:cubicBezTo>
                  <a:pt x="54" y="268"/>
                  <a:pt x="55" y="268"/>
                  <a:pt x="56" y="268"/>
                </a:cubicBezTo>
                <a:cubicBezTo>
                  <a:pt x="57" y="268"/>
                  <a:pt x="58" y="268"/>
                  <a:pt x="59" y="267"/>
                </a:cubicBezTo>
                <a:cubicBezTo>
                  <a:pt x="60" y="266"/>
                  <a:pt x="60" y="263"/>
                  <a:pt x="59" y="262"/>
                </a:cubicBezTo>
                <a:cubicBezTo>
                  <a:pt x="57" y="260"/>
                  <a:pt x="55" y="260"/>
                  <a:pt x="53" y="262"/>
                </a:cubicBezTo>
                <a:close/>
                <a:moveTo>
                  <a:pt x="42" y="273"/>
                </a:moveTo>
                <a:cubicBezTo>
                  <a:pt x="40" y="274"/>
                  <a:pt x="40" y="277"/>
                  <a:pt x="42" y="279"/>
                </a:cubicBezTo>
                <a:cubicBezTo>
                  <a:pt x="42" y="279"/>
                  <a:pt x="43" y="280"/>
                  <a:pt x="44" y="280"/>
                </a:cubicBezTo>
                <a:cubicBezTo>
                  <a:pt x="45" y="280"/>
                  <a:pt x="47" y="279"/>
                  <a:pt x="47" y="279"/>
                </a:cubicBezTo>
                <a:cubicBezTo>
                  <a:pt x="49" y="277"/>
                  <a:pt x="49" y="274"/>
                  <a:pt x="47" y="273"/>
                </a:cubicBezTo>
                <a:cubicBezTo>
                  <a:pt x="46" y="271"/>
                  <a:pt x="43" y="271"/>
                  <a:pt x="42" y="273"/>
                </a:cubicBezTo>
                <a:close/>
                <a:moveTo>
                  <a:pt x="177" y="137"/>
                </a:moveTo>
                <a:cubicBezTo>
                  <a:pt x="176" y="139"/>
                  <a:pt x="176" y="141"/>
                  <a:pt x="177" y="143"/>
                </a:cubicBezTo>
                <a:cubicBezTo>
                  <a:pt x="178" y="144"/>
                  <a:pt x="179" y="144"/>
                  <a:pt x="180" y="144"/>
                </a:cubicBezTo>
                <a:cubicBezTo>
                  <a:pt x="181" y="144"/>
                  <a:pt x="182" y="144"/>
                  <a:pt x="183" y="143"/>
                </a:cubicBezTo>
                <a:cubicBezTo>
                  <a:pt x="185" y="141"/>
                  <a:pt x="185" y="139"/>
                  <a:pt x="183" y="137"/>
                </a:cubicBezTo>
                <a:cubicBezTo>
                  <a:pt x="181" y="136"/>
                  <a:pt x="179" y="136"/>
                  <a:pt x="177" y="137"/>
                </a:cubicBezTo>
                <a:close/>
                <a:moveTo>
                  <a:pt x="178" y="69"/>
                </a:moveTo>
                <a:cubicBezTo>
                  <a:pt x="177" y="71"/>
                  <a:pt x="177" y="73"/>
                  <a:pt x="178" y="75"/>
                </a:cubicBezTo>
                <a:cubicBezTo>
                  <a:pt x="179" y="76"/>
                  <a:pt x="180" y="76"/>
                  <a:pt x="181" y="76"/>
                </a:cubicBezTo>
                <a:cubicBezTo>
                  <a:pt x="182" y="76"/>
                  <a:pt x="183" y="76"/>
                  <a:pt x="184" y="75"/>
                </a:cubicBezTo>
                <a:cubicBezTo>
                  <a:pt x="185" y="73"/>
                  <a:pt x="185" y="71"/>
                  <a:pt x="184" y="69"/>
                </a:cubicBezTo>
                <a:cubicBezTo>
                  <a:pt x="182" y="68"/>
                  <a:pt x="180" y="68"/>
                  <a:pt x="178" y="69"/>
                </a:cubicBezTo>
                <a:close/>
                <a:moveTo>
                  <a:pt x="200" y="114"/>
                </a:moveTo>
                <a:cubicBezTo>
                  <a:pt x="198" y="116"/>
                  <a:pt x="198" y="119"/>
                  <a:pt x="200" y="120"/>
                </a:cubicBezTo>
                <a:cubicBezTo>
                  <a:pt x="201" y="121"/>
                  <a:pt x="202" y="121"/>
                  <a:pt x="203" y="121"/>
                </a:cubicBezTo>
                <a:cubicBezTo>
                  <a:pt x="204" y="121"/>
                  <a:pt x="205" y="121"/>
                  <a:pt x="206" y="120"/>
                </a:cubicBezTo>
                <a:cubicBezTo>
                  <a:pt x="207" y="119"/>
                  <a:pt x="207" y="116"/>
                  <a:pt x="206" y="114"/>
                </a:cubicBezTo>
                <a:cubicBezTo>
                  <a:pt x="204" y="113"/>
                  <a:pt x="202" y="113"/>
                  <a:pt x="200" y="114"/>
                </a:cubicBezTo>
                <a:close/>
                <a:moveTo>
                  <a:pt x="189" y="126"/>
                </a:moveTo>
                <a:cubicBezTo>
                  <a:pt x="187" y="127"/>
                  <a:pt x="187" y="130"/>
                  <a:pt x="189" y="131"/>
                </a:cubicBezTo>
                <a:cubicBezTo>
                  <a:pt x="189" y="132"/>
                  <a:pt x="190" y="133"/>
                  <a:pt x="192" y="133"/>
                </a:cubicBezTo>
                <a:cubicBezTo>
                  <a:pt x="193" y="133"/>
                  <a:pt x="194" y="132"/>
                  <a:pt x="194" y="131"/>
                </a:cubicBezTo>
                <a:cubicBezTo>
                  <a:pt x="196" y="130"/>
                  <a:pt x="196" y="127"/>
                  <a:pt x="194" y="126"/>
                </a:cubicBezTo>
                <a:cubicBezTo>
                  <a:pt x="193" y="124"/>
                  <a:pt x="190" y="124"/>
                  <a:pt x="189" y="126"/>
                </a:cubicBezTo>
                <a:close/>
                <a:moveTo>
                  <a:pt x="189" y="80"/>
                </a:moveTo>
                <a:cubicBezTo>
                  <a:pt x="188" y="82"/>
                  <a:pt x="188" y="85"/>
                  <a:pt x="189" y="86"/>
                </a:cubicBezTo>
                <a:cubicBezTo>
                  <a:pt x="190" y="87"/>
                  <a:pt x="191" y="87"/>
                  <a:pt x="192" y="87"/>
                </a:cubicBezTo>
                <a:cubicBezTo>
                  <a:pt x="193" y="87"/>
                  <a:pt x="194" y="87"/>
                  <a:pt x="195" y="86"/>
                </a:cubicBezTo>
                <a:cubicBezTo>
                  <a:pt x="197" y="85"/>
                  <a:pt x="197" y="82"/>
                  <a:pt x="195" y="80"/>
                </a:cubicBezTo>
                <a:cubicBezTo>
                  <a:pt x="194" y="79"/>
                  <a:pt x="191" y="79"/>
                  <a:pt x="189" y="80"/>
                </a:cubicBezTo>
                <a:close/>
                <a:moveTo>
                  <a:pt x="217" y="103"/>
                </a:moveTo>
                <a:cubicBezTo>
                  <a:pt x="215" y="102"/>
                  <a:pt x="213" y="102"/>
                  <a:pt x="211" y="103"/>
                </a:cubicBezTo>
                <a:cubicBezTo>
                  <a:pt x="210" y="105"/>
                  <a:pt x="210" y="107"/>
                  <a:pt x="211" y="109"/>
                </a:cubicBezTo>
                <a:cubicBezTo>
                  <a:pt x="212" y="110"/>
                  <a:pt x="213" y="110"/>
                  <a:pt x="214" y="110"/>
                </a:cubicBezTo>
                <a:cubicBezTo>
                  <a:pt x="215" y="110"/>
                  <a:pt x="216" y="110"/>
                  <a:pt x="217" y="109"/>
                </a:cubicBezTo>
                <a:cubicBezTo>
                  <a:pt x="219" y="107"/>
                  <a:pt x="219" y="105"/>
                  <a:pt x="217" y="103"/>
                </a:cubicBezTo>
                <a:close/>
                <a:moveTo>
                  <a:pt x="201" y="92"/>
                </a:moveTo>
                <a:cubicBezTo>
                  <a:pt x="199" y="93"/>
                  <a:pt x="199" y="96"/>
                  <a:pt x="201" y="97"/>
                </a:cubicBezTo>
                <a:cubicBezTo>
                  <a:pt x="202" y="98"/>
                  <a:pt x="203" y="99"/>
                  <a:pt x="204" y="99"/>
                </a:cubicBezTo>
                <a:cubicBezTo>
                  <a:pt x="205" y="99"/>
                  <a:pt x="206" y="98"/>
                  <a:pt x="206" y="97"/>
                </a:cubicBezTo>
                <a:cubicBezTo>
                  <a:pt x="208" y="96"/>
                  <a:pt x="208" y="93"/>
                  <a:pt x="206" y="92"/>
                </a:cubicBezTo>
                <a:cubicBezTo>
                  <a:pt x="205" y="90"/>
                  <a:pt x="202" y="90"/>
                  <a:pt x="201" y="92"/>
                </a:cubicBezTo>
                <a:close/>
                <a:moveTo>
                  <a:pt x="167" y="58"/>
                </a:moveTo>
                <a:cubicBezTo>
                  <a:pt x="165" y="59"/>
                  <a:pt x="165" y="62"/>
                  <a:pt x="167" y="64"/>
                </a:cubicBezTo>
                <a:cubicBezTo>
                  <a:pt x="168" y="64"/>
                  <a:pt x="169" y="65"/>
                  <a:pt x="170" y="65"/>
                </a:cubicBezTo>
                <a:cubicBezTo>
                  <a:pt x="171" y="65"/>
                  <a:pt x="172" y="64"/>
                  <a:pt x="173" y="64"/>
                </a:cubicBezTo>
                <a:cubicBezTo>
                  <a:pt x="174" y="62"/>
                  <a:pt x="174" y="59"/>
                  <a:pt x="173" y="58"/>
                </a:cubicBezTo>
                <a:cubicBezTo>
                  <a:pt x="171" y="56"/>
                  <a:pt x="168" y="56"/>
                  <a:pt x="167" y="58"/>
                </a:cubicBezTo>
                <a:close/>
                <a:moveTo>
                  <a:pt x="144" y="35"/>
                </a:moveTo>
                <a:cubicBezTo>
                  <a:pt x="143" y="37"/>
                  <a:pt x="143" y="39"/>
                  <a:pt x="144" y="41"/>
                </a:cubicBezTo>
                <a:cubicBezTo>
                  <a:pt x="145" y="42"/>
                  <a:pt x="146" y="42"/>
                  <a:pt x="147" y="42"/>
                </a:cubicBezTo>
                <a:cubicBezTo>
                  <a:pt x="148" y="42"/>
                  <a:pt x="149" y="42"/>
                  <a:pt x="150" y="41"/>
                </a:cubicBezTo>
                <a:cubicBezTo>
                  <a:pt x="151" y="39"/>
                  <a:pt x="151" y="37"/>
                  <a:pt x="150" y="35"/>
                </a:cubicBezTo>
                <a:cubicBezTo>
                  <a:pt x="148" y="34"/>
                  <a:pt x="146" y="34"/>
                  <a:pt x="144" y="35"/>
                </a:cubicBezTo>
                <a:close/>
                <a:moveTo>
                  <a:pt x="155" y="160"/>
                </a:moveTo>
                <a:cubicBezTo>
                  <a:pt x="153" y="161"/>
                  <a:pt x="153" y="164"/>
                  <a:pt x="155" y="165"/>
                </a:cubicBezTo>
                <a:cubicBezTo>
                  <a:pt x="156" y="166"/>
                  <a:pt x="157" y="167"/>
                  <a:pt x="158" y="167"/>
                </a:cubicBezTo>
                <a:cubicBezTo>
                  <a:pt x="159" y="167"/>
                  <a:pt x="160" y="166"/>
                  <a:pt x="160" y="165"/>
                </a:cubicBezTo>
                <a:cubicBezTo>
                  <a:pt x="162" y="164"/>
                  <a:pt x="162" y="161"/>
                  <a:pt x="160" y="160"/>
                </a:cubicBezTo>
                <a:cubicBezTo>
                  <a:pt x="159" y="158"/>
                  <a:pt x="156" y="158"/>
                  <a:pt x="155" y="160"/>
                </a:cubicBezTo>
                <a:close/>
                <a:moveTo>
                  <a:pt x="143" y="171"/>
                </a:moveTo>
                <a:cubicBezTo>
                  <a:pt x="142" y="173"/>
                  <a:pt x="142" y="175"/>
                  <a:pt x="143" y="177"/>
                </a:cubicBezTo>
                <a:cubicBezTo>
                  <a:pt x="144" y="177"/>
                  <a:pt x="145" y="178"/>
                  <a:pt x="146" y="178"/>
                </a:cubicBezTo>
                <a:cubicBezTo>
                  <a:pt x="147" y="178"/>
                  <a:pt x="148" y="177"/>
                  <a:pt x="149" y="177"/>
                </a:cubicBezTo>
                <a:cubicBezTo>
                  <a:pt x="151" y="175"/>
                  <a:pt x="151" y="173"/>
                  <a:pt x="149" y="171"/>
                </a:cubicBezTo>
                <a:cubicBezTo>
                  <a:pt x="148" y="169"/>
                  <a:pt x="145" y="169"/>
                  <a:pt x="143" y="171"/>
                </a:cubicBezTo>
                <a:close/>
                <a:moveTo>
                  <a:pt x="156" y="47"/>
                </a:moveTo>
                <a:cubicBezTo>
                  <a:pt x="154" y="48"/>
                  <a:pt x="154" y="51"/>
                  <a:pt x="156" y="52"/>
                </a:cubicBezTo>
                <a:cubicBezTo>
                  <a:pt x="156" y="53"/>
                  <a:pt x="157" y="53"/>
                  <a:pt x="158" y="53"/>
                </a:cubicBezTo>
                <a:cubicBezTo>
                  <a:pt x="159" y="53"/>
                  <a:pt x="160" y="53"/>
                  <a:pt x="161" y="52"/>
                </a:cubicBezTo>
                <a:cubicBezTo>
                  <a:pt x="163" y="51"/>
                  <a:pt x="163" y="48"/>
                  <a:pt x="161" y="47"/>
                </a:cubicBezTo>
                <a:cubicBezTo>
                  <a:pt x="160" y="45"/>
                  <a:pt x="157" y="45"/>
                  <a:pt x="156" y="47"/>
                </a:cubicBezTo>
                <a:close/>
                <a:moveTo>
                  <a:pt x="133" y="24"/>
                </a:moveTo>
                <a:cubicBezTo>
                  <a:pt x="131" y="25"/>
                  <a:pt x="131" y="28"/>
                  <a:pt x="133" y="30"/>
                </a:cubicBezTo>
                <a:cubicBezTo>
                  <a:pt x="134" y="30"/>
                  <a:pt x="135" y="31"/>
                  <a:pt x="136" y="31"/>
                </a:cubicBezTo>
                <a:cubicBezTo>
                  <a:pt x="137" y="31"/>
                  <a:pt x="138" y="30"/>
                  <a:pt x="139" y="30"/>
                </a:cubicBezTo>
                <a:cubicBezTo>
                  <a:pt x="140" y="28"/>
                  <a:pt x="140" y="25"/>
                  <a:pt x="139" y="24"/>
                </a:cubicBezTo>
                <a:cubicBezTo>
                  <a:pt x="137" y="22"/>
                  <a:pt x="134" y="22"/>
                  <a:pt x="133" y="24"/>
                </a:cubicBezTo>
                <a:close/>
                <a:moveTo>
                  <a:pt x="166" y="148"/>
                </a:moveTo>
                <a:cubicBezTo>
                  <a:pt x="164" y="150"/>
                  <a:pt x="164" y="153"/>
                  <a:pt x="166" y="154"/>
                </a:cubicBezTo>
                <a:cubicBezTo>
                  <a:pt x="167" y="155"/>
                  <a:pt x="168" y="155"/>
                  <a:pt x="169" y="155"/>
                </a:cubicBezTo>
                <a:cubicBezTo>
                  <a:pt x="170" y="155"/>
                  <a:pt x="171" y="155"/>
                  <a:pt x="172" y="154"/>
                </a:cubicBezTo>
                <a:cubicBezTo>
                  <a:pt x="173" y="153"/>
                  <a:pt x="173" y="150"/>
                  <a:pt x="172" y="148"/>
                </a:cubicBezTo>
                <a:cubicBezTo>
                  <a:pt x="170" y="147"/>
                  <a:pt x="168" y="147"/>
                  <a:pt x="166" y="14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581032" y="3684773"/>
            <a:ext cx="1458906" cy="2010673"/>
            <a:chOff x="581032" y="3684773"/>
            <a:chExt cx="1458906" cy="2010673"/>
          </a:xfrm>
        </p:grpSpPr>
        <p:sp>
          <p:nvSpPr>
            <p:cNvPr id="22" name="TextBox 21"/>
            <p:cNvSpPr txBox="1">
              <a:spLocks/>
            </p:cNvSpPr>
            <p:nvPr/>
          </p:nvSpPr>
          <p:spPr>
            <a:xfrm>
              <a:off x="581032" y="3684773"/>
              <a:ext cx="608011" cy="246221"/>
            </a:xfrm>
            <a:prstGeom prst="rect">
              <a:avLst/>
            </a:prstGeom>
            <a:noFill/>
          </p:spPr>
          <p:txBody>
            <a:bodyPr wrap="square" lIns="0" tIns="0" rIns="0" bIns="0" rtlCol="0">
              <a:spAutoFit/>
            </a:bodyPr>
            <a:lstStyle/>
            <a:p>
              <a:pPr algn="r"/>
              <a:r>
                <a:rPr lang="en-US" sz="1600" b="1" smtClean="0">
                  <a:solidFill>
                    <a:schemeClr val="bg1"/>
                  </a:solidFill>
                </a:rPr>
                <a:t>2016</a:t>
              </a:r>
              <a:endParaRPr lang="en-US" sz="1600" b="1">
                <a:solidFill>
                  <a:schemeClr val="bg1"/>
                </a:solidFill>
              </a:endParaRPr>
            </a:p>
          </p:txBody>
        </p:sp>
        <p:sp>
          <p:nvSpPr>
            <p:cNvPr id="23" name="TextBox 22"/>
            <p:cNvSpPr txBox="1"/>
            <p:nvPr/>
          </p:nvSpPr>
          <p:spPr>
            <a:xfrm>
              <a:off x="787320" y="4618228"/>
              <a:ext cx="1252618" cy="1077218"/>
            </a:xfrm>
            <a:prstGeom prst="rect">
              <a:avLst/>
            </a:prstGeom>
            <a:noFill/>
          </p:spPr>
          <p:txBody>
            <a:bodyPr wrap="square" lIns="0" tIns="0" rIns="0" bIns="0" rtlCol="0">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grpSp>
      <p:grpSp>
        <p:nvGrpSpPr>
          <p:cNvPr id="25" name="Group 24"/>
          <p:cNvGrpSpPr/>
          <p:nvPr/>
        </p:nvGrpSpPr>
        <p:grpSpPr>
          <a:xfrm>
            <a:off x="2149482" y="1934295"/>
            <a:ext cx="1458906" cy="1996699"/>
            <a:chOff x="581032" y="1934295"/>
            <a:chExt cx="1458906" cy="1996699"/>
          </a:xfrm>
        </p:grpSpPr>
        <p:sp>
          <p:nvSpPr>
            <p:cNvPr id="26" name="TextBox 25"/>
            <p:cNvSpPr txBox="1">
              <a:spLocks/>
            </p:cNvSpPr>
            <p:nvPr/>
          </p:nvSpPr>
          <p:spPr>
            <a:xfrm>
              <a:off x="581032" y="3684773"/>
              <a:ext cx="608011" cy="246221"/>
            </a:xfrm>
            <a:prstGeom prst="rect">
              <a:avLst/>
            </a:prstGeom>
            <a:noFill/>
          </p:spPr>
          <p:txBody>
            <a:bodyPr wrap="square" lIns="0" tIns="0" rIns="0" bIns="0" rtlCol="0">
              <a:spAutoFit/>
            </a:bodyPr>
            <a:lstStyle/>
            <a:p>
              <a:pPr algn="r"/>
              <a:r>
                <a:rPr lang="en-US" sz="1600" b="1" smtClean="0">
                  <a:solidFill>
                    <a:schemeClr val="bg1"/>
                  </a:solidFill>
                </a:rPr>
                <a:t>2017</a:t>
              </a:r>
              <a:endParaRPr lang="en-US" sz="1600" b="1">
                <a:solidFill>
                  <a:schemeClr val="bg1"/>
                </a:solidFill>
              </a:endParaRPr>
            </a:p>
          </p:txBody>
        </p:sp>
        <p:sp>
          <p:nvSpPr>
            <p:cNvPr id="27" name="TextBox 26"/>
            <p:cNvSpPr txBox="1"/>
            <p:nvPr/>
          </p:nvSpPr>
          <p:spPr>
            <a:xfrm>
              <a:off x="787320" y="1934295"/>
              <a:ext cx="1252618" cy="1077218"/>
            </a:xfrm>
            <a:prstGeom prst="rect">
              <a:avLst/>
            </a:prstGeom>
            <a:noFill/>
          </p:spPr>
          <p:txBody>
            <a:bodyPr wrap="square" lIns="0" tIns="0" rIns="0" bIns="0" rtlCol="0" anchor="b">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grpSp>
      <p:grpSp>
        <p:nvGrpSpPr>
          <p:cNvPr id="35" name="Group 34"/>
          <p:cNvGrpSpPr/>
          <p:nvPr/>
        </p:nvGrpSpPr>
        <p:grpSpPr>
          <a:xfrm>
            <a:off x="3717932" y="3684773"/>
            <a:ext cx="1458906" cy="2010673"/>
            <a:chOff x="581032" y="3684773"/>
            <a:chExt cx="1458906" cy="2010673"/>
          </a:xfrm>
        </p:grpSpPr>
        <p:sp>
          <p:nvSpPr>
            <p:cNvPr id="36" name="TextBox 35"/>
            <p:cNvSpPr txBox="1">
              <a:spLocks/>
            </p:cNvSpPr>
            <p:nvPr/>
          </p:nvSpPr>
          <p:spPr>
            <a:xfrm>
              <a:off x="581032" y="3684773"/>
              <a:ext cx="608011" cy="246221"/>
            </a:xfrm>
            <a:prstGeom prst="rect">
              <a:avLst/>
            </a:prstGeom>
            <a:noFill/>
          </p:spPr>
          <p:txBody>
            <a:bodyPr wrap="square" lIns="0" tIns="0" rIns="0" bIns="0" rtlCol="0">
              <a:spAutoFit/>
            </a:bodyPr>
            <a:lstStyle/>
            <a:p>
              <a:pPr algn="r"/>
              <a:r>
                <a:rPr lang="en-US" sz="1600" b="1" smtClean="0">
                  <a:solidFill>
                    <a:schemeClr val="bg1"/>
                  </a:solidFill>
                </a:rPr>
                <a:t>2018</a:t>
              </a:r>
              <a:endParaRPr lang="en-US" sz="1600" b="1">
                <a:solidFill>
                  <a:schemeClr val="bg1"/>
                </a:solidFill>
              </a:endParaRPr>
            </a:p>
          </p:txBody>
        </p:sp>
        <p:sp>
          <p:nvSpPr>
            <p:cNvPr id="37" name="TextBox 36"/>
            <p:cNvSpPr txBox="1"/>
            <p:nvPr/>
          </p:nvSpPr>
          <p:spPr>
            <a:xfrm>
              <a:off x="787320" y="4618228"/>
              <a:ext cx="1252618" cy="1077218"/>
            </a:xfrm>
            <a:prstGeom prst="rect">
              <a:avLst/>
            </a:prstGeom>
            <a:noFill/>
          </p:spPr>
          <p:txBody>
            <a:bodyPr wrap="square" lIns="0" tIns="0" rIns="0" bIns="0" rtlCol="0">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grpSp>
      <p:grpSp>
        <p:nvGrpSpPr>
          <p:cNvPr id="38" name="Group 37"/>
          <p:cNvGrpSpPr/>
          <p:nvPr/>
        </p:nvGrpSpPr>
        <p:grpSpPr>
          <a:xfrm>
            <a:off x="5286382" y="1934295"/>
            <a:ext cx="1458906" cy="1996699"/>
            <a:chOff x="581032" y="1934295"/>
            <a:chExt cx="1458906" cy="1996699"/>
          </a:xfrm>
        </p:grpSpPr>
        <p:sp>
          <p:nvSpPr>
            <p:cNvPr id="39" name="TextBox 38"/>
            <p:cNvSpPr txBox="1">
              <a:spLocks/>
            </p:cNvSpPr>
            <p:nvPr/>
          </p:nvSpPr>
          <p:spPr>
            <a:xfrm>
              <a:off x="581032" y="3684773"/>
              <a:ext cx="608011" cy="246221"/>
            </a:xfrm>
            <a:prstGeom prst="rect">
              <a:avLst/>
            </a:prstGeom>
            <a:noFill/>
          </p:spPr>
          <p:txBody>
            <a:bodyPr wrap="square" lIns="0" tIns="0" rIns="0" bIns="0" rtlCol="0">
              <a:spAutoFit/>
            </a:bodyPr>
            <a:lstStyle/>
            <a:p>
              <a:pPr algn="r"/>
              <a:r>
                <a:rPr lang="en-US" sz="1600" b="1" smtClean="0">
                  <a:solidFill>
                    <a:schemeClr val="bg1"/>
                  </a:solidFill>
                </a:rPr>
                <a:t>2019</a:t>
              </a:r>
              <a:endParaRPr lang="en-US" sz="1600" b="1">
                <a:solidFill>
                  <a:schemeClr val="bg1"/>
                </a:solidFill>
              </a:endParaRPr>
            </a:p>
          </p:txBody>
        </p:sp>
        <p:sp>
          <p:nvSpPr>
            <p:cNvPr id="40" name="TextBox 39"/>
            <p:cNvSpPr txBox="1"/>
            <p:nvPr/>
          </p:nvSpPr>
          <p:spPr>
            <a:xfrm>
              <a:off x="787320" y="1934295"/>
              <a:ext cx="1252618" cy="1077218"/>
            </a:xfrm>
            <a:prstGeom prst="rect">
              <a:avLst/>
            </a:prstGeom>
            <a:noFill/>
          </p:spPr>
          <p:txBody>
            <a:bodyPr wrap="square" lIns="0" tIns="0" rIns="0" bIns="0" rtlCol="0" anchor="b">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grpSp>
      <p:grpSp>
        <p:nvGrpSpPr>
          <p:cNvPr id="41" name="Group 40"/>
          <p:cNvGrpSpPr/>
          <p:nvPr/>
        </p:nvGrpSpPr>
        <p:grpSpPr>
          <a:xfrm>
            <a:off x="6854832" y="3684773"/>
            <a:ext cx="1458906" cy="2010673"/>
            <a:chOff x="581032" y="3684773"/>
            <a:chExt cx="1458906" cy="2010673"/>
          </a:xfrm>
        </p:grpSpPr>
        <p:sp>
          <p:nvSpPr>
            <p:cNvPr id="42" name="TextBox 41"/>
            <p:cNvSpPr txBox="1">
              <a:spLocks/>
            </p:cNvSpPr>
            <p:nvPr/>
          </p:nvSpPr>
          <p:spPr>
            <a:xfrm>
              <a:off x="581032" y="3684773"/>
              <a:ext cx="608011" cy="246221"/>
            </a:xfrm>
            <a:prstGeom prst="rect">
              <a:avLst/>
            </a:prstGeom>
            <a:noFill/>
          </p:spPr>
          <p:txBody>
            <a:bodyPr wrap="square" lIns="0" tIns="0" rIns="0" bIns="0" rtlCol="0">
              <a:spAutoFit/>
            </a:bodyPr>
            <a:lstStyle/>
            <a:p>
              <a:pPr algn="r"/>
              <a:r>
                <a:rPr lang="en-US" sz="1600" b="1" smtClean="0">
                  <a:solidFill>
                    <a:schemeClr val="bg1"/>
                  </a:solidFill>
                </a:rPr>
                <a:t>2020</a:t>
              </a:r>
              <a:endParaRPr lang="en-US" sz="1600" b="1">
                <a:solidFill>
                  <a:schemeClr val="bg1"/>
                </a:solidFill>
              </a:endParaRPr>
            </a:p>
          </p:txBody>
        </p:sp>
        <p:sp>
          <p:nvSpPr>
            <p:cNvPr id="43" name="TextBox 42"/>
            <p:cNvSpPr txBox="1"/>
            <p:nvPr/>
          </p:nvSpPr>
          <p:spPr>
            <a:xfrm>
              <a:off x="787320" y="4618228"/>
              <a:ext cx="1252618" cy="1077218"/>
            </a:xfrm>
            <a:prstGeom prst="rect">
              <a:avLst/>
            </a:prstGeom>
            <a:noFill/>
          </p:spPr>
          <p:txBody>
            <a:bodyPr wrap="square" lIns="0" tIns="0" rIns="0" bIns="0" rtlCol="0">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grpSp>
    </p:spTree>
    <p:extLst>
      <p:ext uri="{BB962C8B-B14F-4D97-AF65-F5344CB8AC3E}">
        <p14:creationId xmlns:p14="http://schemas.microsoft.com/office/powerpoint/2010/main" val="3762404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246188" y="4171950"/>
            <a:ext cx="228600" cy="374650"/>
            <a:chOff x="1246188" y="4171950"/>
            <a:chExt cx="228600" cy="374650"/>
          </a:xfrm>
        </p:grpSpPr>
        <p:sp>
          <p:nvSpPr>
            <p:cNvPr id="16" name="Freeform 37"/>
            <p:cNvSpPr>
              <a:spLocks/>
            </p:cNvSpPr>
            <p:nvPr/>
          </p:nvSpPr>
          <p:spPr bwMode="auto">
            <a:xfrm>
              <a:off x="1246188" y="4171950"/>
              <a:ext cx="228600" cy="374650"/>
            </a:xfrm>
            <a:custGeom>
              <a:avLst/>
              <a:gdLst>
                <a:gd name="T0" fmla="*/ 52 w 72"/>
                <a:gd name="T1" fmla="*/ 0 h 118"/>
                <a:gd name="T2" fmla="*/ 52 w 72"/>
                <a:gd name="T3" fmla="*/ 71 h 118"/>
                <a:gd name="T4" fmla="*/ 69 w 72"/>
                <a:gd name="T5" fmla="*/ 71 h 118"/>
                <a:gd name="T6" fmla="*/ 72 w 72"/>
                <a:gd name="T7" fmla="*/ 73 h 118"/>
                <a:gd name="T8" fmla="*/ 71 w 72"/>
                <a:gd name="T9" fmla="*/ 77 h 118"/>
                <a:gd name="T10" fmla="*/ 36 w 72"/>
                <a:gd name="T11" fmla="*/ 118 h 118"/>
                <a:gd name="T12" fmla="*/ 1 w 72"/>
                <a:gd name="T13" fmla="*/ 77 h 118"/>
                <a:gd name="T14" fmla="*/ 0 w 72"/>
                <a:gd name="T15" fmla="*/ 73 h 118"/>
                <a:gd name="T16" fmla="*/ 3 w 72"/>
                <a:gd name="T17" fmla="*/ 71 h 118"/>
                <a:gd name="T18" fmla="*/ 20 w 72"/>
                <a:gd name="T19" fmla="*/ 71 h 118"/>
                <a:gd name="T20" fmla="*/ 20 w 72"/>
                <a:gd name="T21" fmla="*/ 0 h 118"/>
                <a:gd name="T22" fmla="*/ 52 w 72"/>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8">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8"/>
                    <a:pt x="36" y="118"/>
                    <a:pt x="36" y="118"/>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lnTo>
                    <a:pt x="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38"/>
            <p:cNvSpPr>
              <a:spLocks/>
            </p:cNvSpPr>
            <p:nvPr/>
          </p:nvSpPr>
          <p:spPr bwMode="auto">
            <a:xfrm>
              <a:off x="1309688" y="4171950"/>
              <a:ext cx="101600" cy="79375"/>
            </a:xfrm>
            <a:custGeom>
              <a:avLst/>
              <a:gdLst>
                <a:gd name="T0" fmla="*/ 32 w 32"/>
                <a:gd name="T1" fmla="*/ 0 h 25"/>
                <a:gd name="T2" fmla="*/ 32 w 32"/>
                <a:gd name="T3" fmla="*/ 25 h 25"/>
                <a:gd name="T4" fmla="*/ 16 w 32"/>
                <a:gd name="T5" fmla="*/ 20 h 25"/>
                <a:gd name="T6" fmla="*/ 0 w 32"/>
                <a:gd name="T7" fmla="*/ 25 h 25"/>
                <a:gd name="T8" fmla="*/ 0 w 32"/>
                <a:gd name="T9" fmla="*/ 0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32" y="25"/>
                    <a:pt x="32" y="25"/>
                    <a:pt x="32" y="25"/>
                  </a:cubicBezTo>
                  <a:cubicBezTo>
                    <a:pt x="28" y="22"/>
                    <a:pt x="22" y="20"/>
                    <a:pt x="16" y="20"/>
                  </a:cubicBezTo>
                  <a:cubicBezTo>
                    <a:pt x="10" y="20"/>
                    <a:pt x="4" y="22"/>
                    <a:pt x="0" y="25"/>
                  </a:cubicBezTo>
                  <a:cubicBezTo>
                    <a:pt x="0" y="0"/>
                    <a:pt x="0" y="0"/>
                    <a:pt x="0" y="0"/>
                  </a:cubicBezTo>
                  <a:lnTo>
                    <a:pt x="32" y="0"/>
                  </a:lnTo>
                  <a:close/>
                </a:path>
              </a:pathLst>
            </a:custGeom>
            <a:solidFill>
              <a:srgbClr val="231815">
                <a:alpha val="15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8" name="Group 17"/>
          <p:cNvGrpSpPr/>
          <p:nvPr/>
        </p:nvGrpSpPr>
        <p:grpSpPr>
          <a:xfrm>
            <a:off x="3384551" y="4171950"/>
            <a:ext cx="231775" cy="374650"/>
            <a:chOff x="3384551" y="4171950"/>
            <a:chExt cx="231775" cy="374650"/>
          </a:xfrm>
        </p:grpSpPr>
        <p:sp>
          <p:nvSpPr>
            <p:cNvPr id="19" name="Freeform 40"/>
            <p:cNvSpPr>
              <a:spLocks/>
            </p:cNvSpPr>
            <p:nvPr/>
          </p:nvSpPr>
          <p:spPr bwMode="auto">
            <a:xfrm>
              <a:off x="3384551" y="4171950"/>
              <a:ext cx="231775" cy="374650"/>
            </a:xfrm>
            <a:custGeom>
              <a:avLst/>
              <a:gdLst>
                <a:gd name="T0" fmla="*/ 53 w 73"/>
                <a:gd name="T1" fmla="*/ 0 h 118"/>
                <a:gd name="T2" fmla="*/ 53 w 73"/>
                <a:gd name="T3" fmla="*/ 71 h 118"/>
                <a:gd name="T4" fmla="*/ 69 w 73"/>
                <a:gd name="T5" fmla="*/ 71 h 118"/>
                <a:gd name="T6" fmla="*/ 73 w 73"/>
                <a:gd name="T7" fmla="*/ 73 h 118"/>
                <a:gd name="T8" fmla="*/ 72 w 73"/>
                <a:gd name="T9" fmla="*/ 77 h 118"/>
                <a:gd name="T10" fmla="*/ 37 w 73"/>
                <a:gd name="T11" fmla="*/ 118 h 118"/>
                <a:gd name="T12" fmla="*/ 1 w 73"/>
                <a:gd name="T13" fmla="*/ 77 h 118"/>
                <a:gd name="T14" fmla="*/ 1 w 73"/>
                <a:gd name="T15" fmla="*/ 73 h 118"/>
                <a:gd name="T16" fmla="*/ 4 w 73"/>
                <a:gd name="T17" fmla="*/ 71 h 118"/>
                <a:gd name="T18" fmla="*/ 20 w 73"/>
                <a:gd name="T19" fmla="*/ 71 h 118"/>
                <a:gd name="T20" fmla="*/ 20 w 73"/>
                <a:gd name="T21" fmla="*/ 0 h 118"/>
                <a:gd name="T22" fmla="*/ 53 w 73"/>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8">
                  <a:moveTo>
                    <a:pt x="53" y="0"/>
                  </a:moveTo>
                  <a:cubicBezTo>
                    <a:pt x="53" y="71"/>
                    <a:pt x="53" y="71"/>
                    <a:pt x="53" y="71"/>
                  </a:cubicBezTo>
                  <a:cubicBezTo>
                    <a:pt x="69" y="71"/>
                    <a:pt x="69" y="71"/>
                    <a:pt x="69" y="71"/>
                  </a:cubicBezTo>
                  <a:cubicBezTo>
                    <a:pt x="71" y="71"/>
                    <a:pt x="72" y="72"/>
                    <a:pt x="73" y="73"/>
                  </a:cubicBezTo>
                  <a:cubicBezTo>
                    <a:pt x="73" y="75"/>
                    <a:pt x="73" y="76"/>
                    <a:pt x="72" y="77"/>
                  </a:cubicBezTo>
                  <a:cubicBezTo>
                    <a:pt x="37" y="118"/>
                    <a:pt x="37" y="118"/>
                    <a:pt x="37" y="118"/>
                  </a:cubicBezTo>
                  <a:cubicBezTo>
                    <a:pt x="1" y="77"/>
                    <a:pt x="1" y="77"/>
                    <a:pt x="1" y="77"/>
                  </a:cubicBezTo>
                  <a:cubicBezTo>
                    <a:pt x="0" y="76"/>
                    <a:pt x="0" y="75"/>
                    <a:pt x="1" y="73"/>
                  </a:cubicBezTo>
                  <a:cubicBezTo>
                    <a:pt x="1" y="72"/>
                    <a:pt x="3" y="71"/>
                    <a:pt x="4" y="71"/>
                  </a:cubicBezTo>
                  <a:cubicBezTo>
                    <a:pt x="20" y="71"/>
                    <a:pt x="20" y="71"/>
                    <a:pt x="20" y="71"/>
                  </a:cubicBezTo>
                  <a:cubicBezTo>
                    <a:pt x="20" y="0"/>
                    <a:pt x="20" y="0"/>
                    <a:pt x="20" y="0"/>
                  </a:cubicBezTo>
                  <a:lnTo>
                    <a:pt x="5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1"/>
            <p:cNvSpPr>
              <a:spLocks/>
            </p:cNvSpPr>
            <p:nvPr/>
          </p:nvSpPr>
          <p:spPr bwMode="auto">
            <a:xfrm>
              <a:off x="3448051" y="4171950"/>
              <a:ext cx="104775" cy="79375"/>
            </a:xfrm>
            <a:custGeom>
              <a:avLst/>
              <a:gdLst>
                <a:gd name="T0" fmla="*/ 33 w 33"/>
                <a:gd name="T1" fmla="*/ 0 h 25"/>
                <a:gd name="T2" fmla="*/ 33 w 33"/>
                <a:gd name="T3" fmla="*/ 25 h 25"/>
                <a:gd name="T4" fmla="*/ 17 w 33"/>
                <a:gd name="T5" fmla="*/ 20 h 25"/>
                <a:gd name="T6" fmla="*/ 0 w 33"/>
                <a:gd name="T7" fmla="*/ 25 h 25"/>
                <a:gd name="T8" fmla="*/ 0 w 33"/>
                <a:gd name="T9" fmla="*/ 0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33" y="25"/>
                    <a:pt x="33" y="25"/>
                    <a:pt x="33" y="25"/>
                  </a:cubicBezTo>
                  <a:cubicBezTo>
                    <a:pt x="28" y="22"/>
                    <a:pt x="23" y="20"/>
                    <a:pt x="17" y="20"/>
                  </a:cubicBezTo>
                  <a:cubicBezTo>
                    <a:pt x="11" y="20"/>
                    <a:pt x="5" y="22"/>
                    <a:pt x="0" y="25"/>
                  </a:cubicBezTo>
                  <a:cubicBezTo>
                    <a:pt x="0" y="0"/>
                    <a:pt x="0" y="0"/>
                    <a:pt x="0" y="0"/>
                  </a:cubicBezTo>
                  <a:lnTo>
                    <a:pt x="33" y="0"/>
                  </a:lnTo>
                  <a:close/>
                </a:path>
              </a:pathLst>
            </a:custGeom>
            <a:solidFill>
              <a:srgbClr val="231815">
                <a:alpha val="15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5527676" y="4171950"/>
            <a:ext cx="231775" cy="374650"/>
            <a:chOff x="5527676" y="4171950"/>
            <a:chExt cx="231775" cy="374650"/>
          </a:xfrm>
        </p:grpSpPr>
        <p:sp>
          <p:nvSpPr>
            <p:cNvPr id="22" name="Freeform 43"/>
            <p:cNvSpPr>
              <a:spLocks/>
            </p:cNvSpPr>
            <p:nvPr/>
          </p:nvSpPr>
          <p:spPr bwMode="auto">
            <a:xfrm>
              <a:off x="5527676" y="4171950"/>
              <a:ext cx="231775" cy="374650"/>
            </a:xfrm>
            <a:custGeom>
              <a:avLst/>
              <a:gdLst>
                <a:gd name="T0" fmla="*/ 53 w 73"/>
                <a:gd name="T1" fmla="*/ 0 h 118"/>
                <a:gd name="T2" fmla="*/ 53 w 73"/>
                <a:gd name="T3" fmla="*/ 71 h 118"/>
                <a:gd name="T4" fmla="*/ 69 w 73"/>
                <a:gd name="T5" fmla="*/ 71 h 118"/>
                <a:gd name="T6" fmla="*/ 72 w 73"/>
                <a:gd name="T7" fmla="*/ 73 h 118"/>
                <a:gd name="T8" fmla="*/ 72 w 73"/>
                <a:gd name="T9" fmla="*/ 77 h 118"/>
                <a:gd name="T10" fmla="*/ 36 w 73"/>
                <a:gd name="T11" fmla="*/ 118 h 118"/>
                <a:gd name="T12" fmla="*/ 1 w 73"/>
                <a:gd name="T13" fmla="*/ 77 h 118"/>
                <a:gd name="T14" fmla="*/ 0 w 73"/>
                <a:gd name="T15" fmla="*/ 73 h 118"/>
                <a:gd name="T16" fmla="*/ 4 w 73"/>
                <a:gd name="T17" fmla="*/ 71 h 118"/>
                <a:gd name="T18" fmla="*/ 20 w 73"/>
                <a:gd name="T19" fmla="*/ 71 h 118"/>
                <a:gd name="T20" fmla="*/ 20 w 73"/>
                <a:gd name="T21" fmla="*/ 0 h 118"/>
                <a:gd name="T22" fmla="*/ 53 w 73"/>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8">
                  <a:moveTo>
                    <a:pt x="53" y="0"/>
                  </a:moveTo>
                  <a:cubicBezTo>
                    <a:pt x="53" y="71"/>
                    <a:pt x="53" y="71"/>
                    <a:pt x="53" y="71"/>
                  </a:cubicBezTo>
                  <a:cubicBezTo>
                    <a:pt x="69" y="71"/>
                    <a:pt x="69" y="71"/>
                    <a:pt x="69" y="71"/>
                  </a:cubicBezTo>
                  <a:cubicBezTo>
                    <a:pt x="70" y="71"/>
                    <a:pt x="72" y="72"/>
                    <a:pt x="72" y="73"/>
                  </a:cubicBezTo>
                  <a:cubicBezTo>
                    <a:pt x="73" y="75"/>
                    <a:pt x="73" y="76"/>
                    <a:pt x="72" y="77"/>
                  </a:cubicBezTo>
                  <a:cubicBezTo>
                    <a:pt x="36" y="118"/>
                    <a:pt x="36" y="118"/>
                    <a:pt x="36" y="118"/>
                  </a:cubicBezTo>
                  <a:cubicBezTo>
                    <a:pt x="1" y="77"/>
                    <a:pt x="1" y="77"/>
                    <a:pt x="1" y="77"/>
                  </a:cubicBezTo>
                  <a:cubicBezTo>
                    <a:pt x="0" y="76"/>
                    <a:pt x="0" y="75"/>
                    <a:pt x="0" y="73"/>
                  </a:cubicBezTo>
                  <a:cubicBezTo>
                    <a:pt x="1" y="72"/>
                    <a:pt x="2" y="71"/>
                    <a:pt x="4" y="71"/>
                  </a:cubicBezTo>
                  <a:cubicBezTo>
                    <a:pt x="20" y="71"/>
                    <a:pt x="20" y="71"/>
                    <a:pt x="20" y="71"/>
                  </a:cubicBezTo>
                  <a:cubicBezTo>
                    <a:pt x="20" y="0"/>
                    <a:pt x="20" y="0"/>
                    <a:pt x="20" y="0"/>
                  </a:cubicBezTo>
                  <a:lnTo>
                    <a:pt x="53"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p:cNvSpPr>
              <a:spLocks/>
            </p:cNvSpPr>
            <p:nvPr/>
          </p:nvSpPr>
          <p:spPr bwMode="auto">
            <a:xfrm>
              <a:off x="5591176" y="4171950"/>
              <a:ext cx="104775" cy="79375"/>
            </a:xfrm>
            <a:custGeom>
              <a:avLst/>
              <a:gdLst>
                <a:gd name="T0" fmla="*/ 33 w 33"/>
                <a:gd name="T1" fmla="*/ 0 h 25"/>
                <a:gd name="T2" fmla="*/ 33 w 33"/>
                <a:gd name="T3" fmla="*/ 25 h 25"/>
                <a:gd name="T4" fmla="*/ 16 w 33"/>
                <a:gd name="T5" fmla="*/ 20 h 25"/>
                <a:gd name="T6" fmla="*/ 0 w 33"/>
                <a:gd name="T7" fmla="*/ 25 h 25"/>
                <a:gd name="T8" fmla="*/ 0 w 33"/>
                <a:gd name="T9" fmla="*/ 0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33" y="25"/>
                    <a:pt x="33" y="25"/>
                    <a:pt x="33" y="25"/>
                  </a:cubicBezTo>
                  <a:cubicBezTo>
                    <a:pt x="28" y="22"/>
                    <a:pt x="22" y="20"/>
                    <a:pt x="16" y="20"/>
                  </a:cubicBezTo>
                  <a:cubicBezTo>
                    <a:pt x="10" y="20"/>
                    <a:pt x="5" y="22"/>
                    <a:pt x="0" y="25"/>
                  </a:cubicBezTo>
                  <a:cubicBezTo>
                    <a:pt x="0" y="0"/>
                    <a:pt x="0" y="0"/>
                    <a:pt x="0" y="0"/>
                  </a:cubicBezTo>
                  <a:lnTo>
                    <a:pt x="33" y="0"/>
                  </a:lnTo>
                  <a:close/>
                </a:path>
              </a:pathLst>
            </a:custGeom>
            <a:solidFill>
              <a:srgbClr val="231815">
                <a:alpha val="15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7669213" y="4171950"/>
            <a:ext cx="228600" cy="374650"/>
            <a:chOff x="7669213" y="4171950"/>
            <a:chExt cx="228600" cy="374650"/>
          </a:xfrm>
        </p:grpSpPr>
        <p:sp>
          <p:nvSpPr>
            <p:cNvPr id="25" name="Freeform 46"/>
            <p:cNvSpPr>
              <a:spLocks/>
            </p:cNvSpPr>
            <p:nvPr/>
          </p:nvSpPr>
          <p:spPr bwMode="auto">
            <a:xfrm>
              <a:off x="7669213" y="4171950"/>
              <a:ext cx="228600" cy="374650"/>
            </a:xfrm>
            <a:custGeom>
              <a:avLst/>
              <a:gdLst>
                <a:gd name="T0" fmla="*/ 52 w 72"/>
                <a:gd name="T1" fmla="*/ 0 h 118"/>
                <a:gd name="T2" fmla="*/ 52 w 72"/>
                <a:gd name="T3" fmla="*/ 71 h 118"/>
                <a:gd name="T4" fmla="*/ 69 w 72"/>
                <a:gd name="T5" fmla="*/ 71 h 118"/>
                <a:gd name="T6" fmla="*/ 72 w 72"/>
                <a:gd name="T7" fmla="*/ 73 h 118"/>
                <a:gd name="T8" fmla="*/ 71 w 72"/>
                <a:gd name="T9" fmla="*/ 77 h 118"/>
                <a:gd name="T10" fmla="*/ 36 w 72"/>
                <a:gd name="T11" fmla="*/ 118 h 118"/>
                <a:gd name="T12" fmla="*/ 1 w 72"/>
                <a:gd name="T13" fmla="*/ 77 h 118"/>
                <a:gd name="T14" fmla="*/ 0 w 72"/>
                <a:gd name="T15" fmla="*/ 73 h 118"/>
                <a:gd name="T16" fmla="*/ 3 w 72"/>
                <a:gd name="T17" fmla="*/ 71 h 118"/>
                <a:gd name="T18" fmla="*/ 20 w 72"/>
                <a:gd name="T19" fmla="*/ 71 h 118"/>
                <a:gd name="T20" fmla="*/ 20 w 72"/>
                <a:gd name="T21" fmla="*/ 0 h 118"/>
                <a:gd name="T22" fmla="*/ 52 w 72"/>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8">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8"/>
                    <a:pt x="36" y="118"/>
                    <a:pt x="36" y="118"/>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lnTo>
                    <a:pt x="52"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7"/>
            <p:cNvSpPr>
              <a:spLocks/>
            </p:cNvSpPr>
            <p:nvPr/>
          </p:nvSpPr>
          <p:spPr bwMode="auto">
            <a:xfrm>
              <a:off x="7732713" y="4171950"/>
              <a:ext cx="101600" cy="79375"/>
            </a:xfrm>
            <a:custGeom>
              <a:avLst/>
              <a:gdLst>
                <a:gd name="T0" fmla="*/ 32 w 32"/>
                <a:gd name="T1" fmla="*/ 0 h 25"/>
                <a:gd name="T2" fmla="*/ 32 w 32"/>
                <a:gd name="T3" fmla="*/ 25 h 25"/>
                <a:gd name="T4" fmla="*/ 16 w 32"/>
                <a:gd name="T5" fmla="*/ 20 h 25"/>
                <a:gd name="T6" fmla="*/ 0 w 32"/>
                <a:gd name="T7" fmla="*/ 25 h 25"/>
                <a:gd name="T8" fmla="*/ 0 w 32"/>
                <a:gd name="T9" fmla="*/ 0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32" y="25"/>
                    <a:pt x="32" y="25"/>
                    <a:pt x="32" y="25"/>
                  </a:cubicBezTo>
                  <a:cubicBezTo>
                    <a:pt x="28" y="22"/>
                    <a:pt x="22" y="20"/>
                    <a:pt x="16" y="20"/>
                  </a:cubicBezTo>
                  <a:cubicBezTo>
                    <a:pt x="10" y="20"/>
                    <a:pt x="4" y="22"/>
                    <a:pt x="0" y="25"/>
                  </a:cubicBezTo>
                  <a:cubicBezTo>
                    <a:pt x="0" y="0"/>
                    <a:pt x="0" y="0"/>
                    <a:pt x="0" y="0"/>
                  </a:cubicBezTo>
                  <a:lnTo>
                    <a:pt x="32" y="0"/>
                  </a:lnTo>
                  <a:close/>
                </a:path>
              </a:pathLst>
            </a:custGeom>
            <a:solidFill>
              <a:srgbClr val="231815">
                <a:alpha val="15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7" name="Group 26"/>
          <p:cNvGrpSpPr/>
          <p:nvPr/>
        </p:nvGrpSpPr>
        <p:grpSpPr>
          <a:xfrm>
            <a:off x="2233613" y="2930525"/>
            <a:ext cx="395288" cy="257175"/>
            <a:chOff x="2233613" y="2930525"/>
            <a:chExt cx="395288" cy="257175"/>
          </a:xfrm>
        </p:grpSpPr>
        <p:sp>
          <p:nvSpPr>
            <p:cNvPr id="28" name="Freeform 25"/>
            <p:cNvSpPr>
              <a:spLocks/>
            </p:cNvSpPr>
            <p:nvPr/>
          </p:nvSpPr>
          <p:spPr bwMode="auto">
            <a:xfrm>
              <a:off x="246697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2287588" y="2930525"/>
              <a:ext cx="160338" cy="257175"/>
            </a:xfrm>
            <a:custGeom>
              <a:avLst/>
              <a:gdLst>
                <a:gd name="T0" fmla="*/ 8 w 51"/>
                <a:gd name="T1" fmla="*/ 81 h 81"/>
                <a:gd name="T2" fmla="*/ 2 w 51"/>
                <a:gd name="T3" fmla="*/ 78 h 81"/>
                <a:gd name="T4" fmla="*/ 2 w 51"/>
                <a:gd name="T5" fmla="*/ 68 h 81"/>
                <a:gd name="T6" fmla="*/ 30 w 51"/>
                <a:gd name="T7" fmla="*/ 41 h 81"/>
                <a:gd name="T8" fmla="*/ 2 w 51"/>
                <a:gd name="T9" fmla="*/ 14 h 81"/>
                <a:gd name="T10" fmla="*/ 2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Line 27"/>
            <p:cNvSpPr>
              <a:spLocks noChangeShapeType="1"/>
            </p:cNvSpPr>
            <p:nvPr/>
          </p:nvSpPr>
          <p:spPr bwMode="auto">
            <a:xfrm>
              <a:off x="2233613"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28"/>
            <p:cNvSpPr>
              <a:spLocks noChangeShapeType="1"/>
            </p:cNvSpPr>
            <p:nvPr/>
          </p:nvSpPr>
          <p:spPr bwMode="auto">
            <a:xfrm>
              <a:off x="2233613"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p:cNvGrpSpPr/>
          <p:nvPr/>
        </p:nvGrpSpPr>
        <p:grpSpPr>
          <a:xfrm>
            <a:off x="4375151" y="2930525"/>
            <a:ext cx="393700" cy="257175"/>
            <a:chOff x="4375151" y="2930525"/>
            <a:chExt cx="393700" cy="257175"/>
          </a:xfrm>
          <a:solidFill>
            <a:schemeClr val="accent2"/>
          </a:solidFill>
        </p:grpSpPr>
        <p:sp>
          <p:nvSpPr>
            <p:cNvPr id="33" name="Freeform 29"/>
            <p:cNvSpPr>
              <a:spLocks/>
            </p:cNvSpPr>
            <p:nvPr/>
          </p:nvSpPr>
          <p:spPr bwMode="auto">
            <a:xfrm>
              <a:off x="460692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7"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4425951"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Line 31"/>
            <p:cNvSpPr>
              <a:spLocks noChangeShapeType="1"/>
            </p:cNvSpPr>
            <p:nvPr/>
          </p:nvSpPr>
          <p:spPr bwMode="auto">
            <a:xfrm>
              <a:off x="4375151" y="30607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Line 32"/>
            <p:cNvSpPr>
              <a:spLocks noChangeShapeType="1"/>
            </p:cNvSpPr>
            <p:nvPr/>
          </p:nvSpPr>
          <p:spPr bwMode="auto">
            <a:xfrm>
              <a:off x="4375151" y="30607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6"/>
          <p:cNvGrpSpPr/>
          <p:nvPr/>
        </p:nvGrpSpPr>
        <p:grpSpPr>
          <a:xfrm>
            <a:off x="6515101" y="2930525"/>
            <a:ext cx="396875" cy="257175"/>
            <a:chOff x="6515101" y="2930525"/>
            <a:chExt cx="396875" cy="257175"/>
          </a:xfrm>
          <a:solidFill>
            <a:schemeClr val="accent3"/>
          </a:solidFill>
        </p:grpSpPr>
        <p:sp>
          <p:nvSpPr>
            <p:cNvPr id="38" name="Freeform 33"/>
            <p:cNvSpPr>
              <a:spLocks/>
            </p:cNvSpPr>
            <p:nvPr/>
          </p:nvSpPr>
          <p:spPr bwMode="auto">
            <a:xfrm>
              <a:off x="6750051"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4"/>
            <p:cNvSpPr>
              <a:spLocks/>
            </p:cNvSpPr>
            <p:nvPr/>
          </p:nvSpPr>
          <p:spPr bwMode="auto">
            <a:xfrm>
              <a:off x="656907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Line 35"/>
            <p:cNvSpPr>
              <a:spLocks noChangeShapeType="1"/>
            </p:cNvSpPr>
            <p:nvPr/>
          </p:nvSpPr>
          <p:spPr bwMode="auto">
            <a:xfrm>
              <a:off x="6515101" y="30607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Line 36"/>
            <p:cNvSpPr>
              <a:spLocks noChangeShapeType="1"/>
            </p:cNvSpPr>
            <p:nvPr/>
          </p:nvSpPr>
          <p:spPr bwMode="auto">
            <a:xfrm>
              <a:off x="6515101" y="30607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 name="Freeform 39"/>
          <p:cNvSpPr>
            <a:spLocks noEditPoints="1"/>
          </p:cNvSpPr>
          <p:nvPr/>
        </p:nvSpPr>
        <p:spPr bwMode="auto">
          <a:xfrm>
            <a:off x="649288" y="1800225"/>
            <a:ext cx="1422400" cy="2514600"/>
          </a:xfrm>
          <a:custGeom>
            <a:avLst/>
            <a:gdLst>
              <a:gd name="T0" fmla="*/ 224 w 448"/>
              <a:gd name="T1" fmla="*/ 0 h 792"/>
              <a:gd name="T2" fmla="*/ 0 w 448"/>
              <a:gd name="T3" fmla="*/ 224 h 792"/>
              <a:gd name="T4" fmla="*/ 0 w 448"/>
              <a:gd name="T5" fmla="*/ 570 h 792"/>
              <a:gd name="T6" fmla="*/ 196 w 448"/>
              <a:gd name="T7" fmla="*/ 792 h 792"/>
              <a:gd name="T8" fmla="*/ 196 w 448"/>
              <a:gd name="T9" fmla="*/ 777 h 792"/>
              <a:gd name="T10" fmla="*/ 224 w 448"/>
              <a:gd name="T11" fmla="*/ 749 h 792"/>
              <a:gd name="T12" fmla="*/ 252 w 448"/>
              <a:gd name="T13" fmla="*/ 777 h 792"/>
              <a:gd name="T14" fmla="*/ 252 w 448"/>
              <a:gd name="T15" fmla="*/ 792 h 792"/>
              <a:gd name="T16" fmla="*/ 448 w 448"/>
              <a:gd name="T17" fmla="*/ 570 h 792"/>
              <a:gd name="T18" fmla="*/ 448 w 448"/>
              <a:gd name="T19" fmla="*/ 224 h 792"/>
              <a:gd name="T20" fmla="*/ 224 w 448"/>
              <a:gd name="T21" fmla="*/ 0 h 792"/>
              <a:gd name="T22" fmla="*/ 224 w 448"/>
              <a:gd name="T23" fmla="*/ 414 h 792"/>
              <a:gd name="T24" fmla="*/ 34 w 448"/>
              <a:gd name="T25" fmla="*/ 224 h 792"/>
              <a:gd name="T26" fmla="*/ 224 w 448"/>
              <a:gd name="T27" fmla="*/ 34 h 792"/>
              <a:gd name="T28" fmla="*/ 414 w 448"/>
              <a:gd name="T29" fmla="*/ 224 h 792"/>
              <a:gd name="T30" fmla="*/ 224 w 448"/>
              <a:gd name="T31" fmla="*/ 41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792">
                <a:moveTo>
                  <a:pt x="224" y="0"/>
                </a:moveTo>
                <a:cubicBezTo>
                  <a:pt x="100" y="0"/>
                  <a:pt x="0" y="100"/>
                  <a:pt x="0" y="224"/>
                </a:cubicBezTo>
                <a:cubicBezTo>
                  <a:pt x="0" y="570"/>
                  <a:pt x="0" y="570"/>
                  <a:pt x="0" y="570"/>
                </a:cubicBezTo>
                <a:cubicBezTo>
                  <a:pt x="0" y="684"/>
                  <a:pt x="86" y="778"/>
                  <a:pt x="196" y="792"/>
                </a:cubicBezTo>
                <a:cubicBezTo>
                  <a:pt x="196" y="777"/>
                  <a:pt x="196" y="777"/>
                  <a:pt x="196" y="777"/>
                </a:cubicBezTo>
                <a:cubicBezTo>
                  <a:pt x="196" y="761"/>
                  <a:pt x="209" y="749"/>
                  <a:pt x="224" y="749"/>
                </a:cubicBezTo>
                <a:cubicBezTo>
                  <a:pt x="239" y="749"/>
                  <a:pt x="252" y="761"/>
                  <a:pt x="252" y="777"/>
                </a:cubicBezTo>
                <a:cubicBezTo>
                  <a:pt x="252" y="792"/>
                  <a:pt x="252" y="792"/>
                  <a:pt x="252" y="792"/>
                </a:cubicBezTo>
                <a:cubicBezTo>
                  <a:pt x="362" y="778"/>
                  <a:pt x="448" y="684"/>
                  <a:pt x="448" y="570"/>
                </a:cubicBezTo>
                <a:cubicBezTo>
                  <a:pt x="448" y="224"/>
                  <a:pt x="448" y="224"/>
                  <a:pt x="448" y="224"/>
                </a:cubicBezTo>
                <a:cubicBezTo>
                  <a:pt x="448" y="100"/>
                  <a:pt x="348" y="0"/>
                  <a:pt x="224" y="0"/>
                </a:cubicBezTo>
                <a:close/>
                <a:moveTo>
                  <a:pt x="224" y="414"/>
                </a:moveTo>
                <a:cubicBezTo>
                  <a:pt x="119" y="414"/>
                  <a:pt x="34" y="329"/>
                  <a:pt x="34" y="224"/>
                </a:cubicBezTo>
                <a:cubicBezTo>
                  <a:pt x="34" y="119"/>
                  <a:pt x="119" y="34"/>
                  <a:pt x="224" y="34"/>
                </a:cubicBezTo>
                <a:cubicBezTo>
                  <a:pt x="329" y="34"/>
                  <a:pt x="414" y="119"/>
                  <a:pt x="414" y="224"/>
                </a:cubicBezTo>
                <a:cubicBezTo>
                  <a:pt x="414" y="329"/>
                  <a:pt x="329" y="414"/>
                  <a:pt x="224" y="4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noEditPoints="1"/>
          </p:cNvSpPr>
          <p:nvPr/>
        </p:nvSpPr>
        <p:spPr bwMode="auto">
          <a:xfrm>
            <a:off x="2790826" y="1800225"/>
            <a:ext cx="1422400" cy="2514600"/>
          </a:xfrm>
          <a:custGeom>
            <a:avLst/>
            <a:gdLst>
              <a:gd name="T0" fmla="*/ 224 w 448"/>
              <a:gd name="T1" fmla="*/ 0 h 792"/>
              <a:gd name="T2" fmla="*/ 0 w 448"/>
              <a:gd name="T3" fmla="*/ 224 h 792"/>
              <a:gd name="T4" fmla="*/ 0 w 448"/>
              <a:gd name="T5" fmla="*/ 570 h 792"/>
              <a:gd name="T6" fmla="*/ 196 w 448"/>
              <a:gd name="T7" fmla="*/ 792 h 792"/>
              <a:gd name="T8" fmla="*/ 196 w 448"/>
              <a:gd name="T9" fmla="*/ 777 h 792"/>
              <a:gd name="T10" fmla="*/ 224 w 448"/>
              <a:gd name="T11" fmla="*/ 749 h 792"/>
              <a:gd name="T12" fmla="*/ 252 w 448"/>
              <a:gd name="T13" fmla="*/ 777 h 792"/>
              <a:gd name="T14" fmla="*/ 252 w 448"/>
              <a:gd name="T15" fmla="*/ 792 h 792"/>
              <a:gd name="T16" fmla="*/ 448 w 448"/>
              <a:gd name="T17" fmla="*/ 570 h 792"/>
              <a:gd name="T18" fmla="*/ 448 w 448"/>
              <a:gd name="T19" fmla="*/ 224 h 792"/>
              <a:gd name="T20" fmla="*/ 224 w 448"/>
              <a:gd name="T21" fmla="*/ 0 h 792"/>
              <a:gd name="T22" fmla="*/ 224 w 448"/>
              <a:gd name="T23" fmla="*/ 414 h 792"/>
              <a:gd name="T24" fmla="*/ 34 w 448"/>
              <a:gd name="T25" fmla="*/ 224 h 792"/>
              <a:gd name="T26" fmla="*/ 224 w 448"/>
              <a:gd name="T27" fmla="*/ 34 h 792"/>
              <a:gd name="T28" fmla="*/ 414 w 448"/>
              <a:gd name="T29" fmla="*/ 224 h 792"/>
              <a:gd name="T30" fmla="*/ 224 w 448"/>
              <a:gd name="T31" fmla="*/ 41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792">
                <a:moveTo>
                  <a:pt x="224" y="0"/>
                </a:moveTo>
                <a:cubicBezTo>
                  <a:pt x="100" y="0"/>
                  <a:pt x="0" y="100"/>
                  <a:pt x="0" y="224"/>
                </a:cubicBezTo>
                <a:cubicBezTo>
                  <a:pt x="0" y="570"/>
                  <a:pt x="0" y="570"/>
                  <a:pt x="0" y="570"/>
                </a:cubicBezTo>
                <a:cubicBezTo>
                  <a:pt x="0" y="684"/>
                  <a:pt x="85" y="778"/>
                  <a:pt x="196" y="792"/>
                </a:cubicBezTo>
                <a:cubicBezTo>
                  <a:pt x="196" y="777"/>
                  <a:pt x="196" y="777"/>
                  <a:pt x="196" y="777"/>
                </a:cubicBezTo>
                <a:cubicBezTo>
                  <a:pt x="196" y="761"/>
                  <a:pt x="208" y="749"/>
                  <a:pt x="224" y="749"/>
                </a:cubicBezTo>
                <a:cubicBezTo>
                  <a:pt x="239" y="749"/>
                  <a:pt x="252" y="761"/>
                  <a:pt x="252" y="777"/>
                </a:cubicBezTo>
                <a:cubicBezTo>
                  <a:pt x="252" y="792"/>
                  <a:pt x="252" y="792"/>
                  <a:pt x="252" y="792"/>
                </a:cubicBezTo>
                <a:cubicBezTo>
                  <a:pt x="362" y="778"/>
                  <a:pt x="448" y="684"/>
                  <a:pt x="448" y="570"/>
                </a:cubicBezTo>
                <a:cubicBezTo>
                  <a:pt x="448" y="224"/>
                  <a:pt x="448" y="224"/>
                  <a:pt x="448" y="224"/>
                </a:cubicBezTo>
                <a:cubicBezTo>
                  <a:pt x="448" y="100"/>
                  <a:pt x="347" y="0"/>
                  <a:pt x="224" y="0"/>
                </a:cubicBezTo>
                <a:close/>
                <a:moveTo>
                  <a:pt x="224" y="414"/>
                </a:moveTo>
                <a:cubicBezTo>
                  <a:pt x="119" y="414"/>
                  <a:pt x="34" y="329"/>
                  <a:pt x="34" y="224"/>
                </a:cubicBezTo>
                <a:cubicBezTo>
                  <a:pt x="34" y="119"/>
                  <a:pt x="119" y="34"/>
                  <a:pt x="224" y="34"/>
                </a:cubicBezTo>
                <a:cubicBezTo>
                  <a:pt x="329" y="34"/>
                  <a:pt x="414" y="119"/>
                  <a:pt x="414" y="224"/>
                </a:cubicBezTo>
                <a:cubicBezTo>
                  <a:pt x="414" y="329"/>
                  <a:pt x="329" y="414"/>
                  <a:pt x="224" y="4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5"/>
          <p:cNvSpPr>
            <a:spLocks noEditPoints="1"/>
          </p:cNvSpPr>
          <p:nvPr/>
        </p:nvSpPr>
        <p:spPr bwMode="auto">
          <a:xfrm>
            <a:off x="4930776" y="1800225"/>
            <a:ext cx="1422400" cy="2514600"/>
          </a:xfrm>
          <a:custGeom>
            <a:avLst/>
            <a:gdLst>
              <a:gd name="T0" fmla="*/ 224 w 448"/>
              <a:gd name="T1" fmla="*/ 0 h 792"/>
              <a:gd name="T2" fmla="*/ 0 w 448"/>
              <a:gd name="T3" fmla="*/ 224 h 792"/>
              <a:gd name="T4" fmla="*/ 0 w 448"/>
              <a:gd name="T5" fmla="*/ 570 h 792"/>
              <a:gd name="T6" fmla="*/ 196 w 448"/>
              <a:gd name="T7" fmla="*/ 792 h 792"/>
              <a:gd name="T8" fmla="*/ 196 w 448"/>
              <a:gd name="T9" fmla="*/ 777 h 792"/>
              <a:gd name="T10" fmla="*/ 224 w 448"/>
              <a:gd name="T11" fmla="*/ 749 h 792"/>
              <a:gd name="T12" fmla="*/ 252 w 448"/>
              <a:gd name="T13" fmla="*/ 777 h 792"/>
              <a:gd name="T14" fmla="*/ 252 w 448"/>
              <a:gd name="T15" fmla="*/ 792 h 792"/>
              <a:gd name="T16" fmla="*/ 448 w 448"/>
              <a:gd name="T17" fmla="*/ 570 h 792"/>
              <a:gd name="T18" fmla="*/ 448 w 448"/>
              <a:gd name="T19" fmla="*/ 224 h 792"/>
              <a:gd name="T20" fmla="*/ 224 w 448"/>
              <a:gd name="T21" fmla="*/ 0 h 792"/>
              <a:gd name="T22" fmla="*/ 224 w 448"/>
              <a:gd name="T23" fmla="*/ 414 h 792"/>
              <a:gd name="T24" fmla="*/ 34 w 448"/>
              <a:gd name="T25" fmla="*/ 224 h 792"/>
              <a:gd name="T26" fmla="*/ 224 w 448"/>
              <a:gd name="T27" fmla="*/ 34 h 792"/>
              <a:gd name="T28" fmla="*/ 414 w 448"/>
              <a:gd name="T29" fmla="*/ 224 h 792"/>
              <a:gd name="T30" fmla="*/ 224 w 448"/>
              <a:gd name="T31" fmla="*/ 41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792">
                <a:moveTo>
                  <a:pt x="224" y="0"/>
                </a:moveTo>
                <a:cubicBezTo>
                  <a:pt x="101" y="0"/>
                  <a:pt x="0" y="100"/>
                  <a:pt x="0" y="224"/>
                </a:cubicBezTo>
                <a:cubicBezTo>
                  <a:pt x="0" y="570"/>
                  <a:pt x="0" y="570"/>
                  <a:pt x="0" y="570"/>
                </a:cubicBezTo>
                <a:cubicBezTo>
                  <a:pt x="0" y="684"/>
                  <a:pt x="86" y="778"/>
                  <a:pt x="196" y="792"/>
                </a:cubicBezTo>
                <a:cubicBezTo>
                  <a:pt x="196" y="777"/>
                  <a:pt x="196" y="777"/>
                  <a:pt x="196" y="777"/>
                </a:cubicBezTo>
                <a:cubicBezTo>
                  <a:pt x="196" y="761"/>
                  <a:pt x="209" y="749"/>
                  <a:pt x="224" y="749"/>
                </a:cubicBezTo>
                <a:cubicBezTo>
                  <a:pt x="240" y="749"/>
                  <a:pt x="252" y="761"/>
                  <a:pt x="252" y="777"/>
                </a:cubicBezTo>
                <a:cubicBezTo>
                  <a:pt x="252" y="792"/>
                  <a:pt x="252" y="792"/>
                  <a:pt x="252" y="792"/>
                </a:cubicBezTo>
                <a:cubicBezTo>
                  <a:pt x="363" y="778"/>
                  <a:pt x="448" y="684"/>
                  <a:pt x="448" y="570"/>
                </a:cubicBezTo>
                <a:cubicBezTo>
                  <a:pt x="448" y="224"/>
                  <a:pt x="448" y="224"/>
                  <a:pt x="448" y="224"/>
                </a:cubicBezTo>
                <a:cubicBezTo>
                  <a:pt x="448" y="100"/>
                  <a:pt x="348" y="0"/>
                  <a:pt x="224" y="0"/>
                </a:cubicBezTo>
                <a:close/>
                <a:moveTo>
                  <a:pt x="224" y="414"/>
                </a:moveTo>
                <a:cubicBezTo>
                  <a:pt x="119" y="414"/>
                  <a:pt x="34" y="329"/>
                  <a:pt x="34" y="224"/>
                </a:cubicBezTo>
                <a:cubicBezTo>
                  <a:pt x="34" y="119"/>
                  <a:pt x="119" y="34"/>
                  <a:pt x="224" y="34"/>
                </a:cubicBezTo>
                <a:cubicBezTo>
                  <a:pt x="329" y="34"/>
                  <a:pt x="414" y="119"/>
                  <a:pt x="414" y="224"/>
                </a:cubicBezTo>
                <a:cubicBezTo>
                  <a:pt x="414" y="329"/>
                  <a:pt x="329" y="414"/>
                  <a:pt x="224" y="41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8"/>
          <p:cNvSpPr>
            <a:spLocks noEditPoints="1"/>
          </p:cNvSpPr>
          <p:nvPr/>
        </p:nvSpPr>
        <p:spPr bwMode="auto">
          <a:xfrm>
            <a:off x="7072313" y="1800225"/>
            <a:ext cx="1422400" cy="2514600"/>
          </a:xfrm>
          <a:custGeom>
            <a:avLst/>
            <a:gdLst>
              <a:gd name="T0" fmla="*/ 224 w 448"/>
              <a:gd name="T1" fmla="*/ 0 h 792"/>
              <a:gd name="T2" fmla="*/ 0 w 448"/>
              <a:gd name="T3" fmla="*/ 224 h 792"/>
              <a:gd name="T4" fmla="*/ 0 w 448"/>
              <a:gd name="T5" fmla="*/ 570 h 792"/>
              <a:gd name="T6" fmla="*/ 196 w 448"/>
              <a:gd name="T7" fmla="*/ 792 h 792"/>
              <a:gd name="T8" fmla="*/ 196 w 448"/>
              <a:gd name="T9" fmla="*/ 777 h 792"/>
              <a:gd name="T10" fmla="*/ 224 w 448"/>
              <a:gd name="T11" fmla="*/ 749 h 792"/>
              <a:gd name="T12" fmla="*/ 252 w 448"/>
              <a:gd name="T13" fmla="*/ 777 h 792"/>
              <a:gd name="T14" fmla="*/ 252 w 448"/>
              <a:gd name="T15" fmla="*/ 792 h 792"/>
              <a:gd name="T16" fmla="*/ 448 w 448"/>
              <a:gd name="T17" fmla="*/ 570 h 792"/>
              <a:gd name="T18" fmla="*/ 448 w 448"/>
              <a:gd name="T19" fmla="*/ 224 h 792"/>
              <a:gd name="T20" fmla="*/ 224 w 448"/>
              <a:gd name="T21" fmla="*/ 0 h 792"/>
              <a:gd name="T22" fmla="*/ 224 w 448"/>
              <a:gd name="T23" fmla="*/ 414 h 792"/>
              <a:gd name="T24" fmla="*/ 34 w 448"/>
              <a:gd name="T25" fmla="*/ 224 h 792"/>
              <a:gd name="T26" fmla="*/ 224 w 448"/>
              <a:gd name="T27" fmla="*/ 34 h 792"/>
              <a:gd name="T28" fmla="*/ 414 w 448"/>
              <a:gd name="T29" fmla="*/ 224 h 792"/>
              <a:gd name="T30" fmla="*/ 224 w 448"/>
              <a:gd name="T31" fmla="*/ 41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792">
                <a:moveTo>
                  <a:pt x="224" y="0"/>
                </a:moveTo>
                <a:cubicBezTo>
                  <a:pt x="100" y="0"/>
                  <a:pt x="0" y="100"/>
                  <a:pt x="0" y="224"/>
                </a:cubicBezTo>
                <a:cubicBezTo>
                  <a:pt x="0" y="570"/>
                  <a:pt x="0" y="570"/>
                  <a:pt x="0" y="570"/>
                </a:cubicBezTo>
                <a:cubicBezTo>
                  <a:pt x="0" y="684"/>
                  <a:pt x="86" y="778"/>
                  <a:pt x="196" y="792"/>
                </a:cubicBezTo>
                <a:cubicBezTo>
                  <a:pt x="196" y="777"/>
                  <a:pt x="196" y="777"/>
                  <a:pt x="196" y="777"/>
                </a:cubicBezTo>
                <a:cubicBezTo>
                  <a:pt x="196" y="761"/>
                  <a:pt x="209" y="749"/>
                  <a:pt x="224" y="749"/>
                </a:cubicBezTo>
                <a:cubicBezTo>
                  <a:pt x="239" y="749"/>
                  <a:pt x="252" y="761"/>
                  <a:pt x="252" y="777"/>
                </a:cubicBezTo>
                <a:cubicBezTo>
                  <a:pt x="252" y="792"/>
                  <a:pt x="252" y="792"/>
                  <a:pt x="252" y="792"/>
                </a:cubicBezTo>
                <a:cubicBezTo>
                  <a:pt x="362" y="778"/>
                  <a:pt x="448" y="684"/>
                  <a:pt x="448" y="570"/>
                </a:cubicBezTo>
                <a:cubicBezTo>
                  <a:pt x="448" y="224"/>
                  <a:pt x="448" y="224"/>
                  <a:pt x="448" y="224"/>
                </a:cubicBezTo>
                <a:cubicBezTo>
                  <a:pt x="448" y="100"/>
                  <a:pt x="348" y="0"/>
                  <a:pt x="224" y="0"/>
                </a:cubicBezTo>
                <a:close/>
                <a:moveTo>
                  <a:pt x="224" y="414"/>
                </a:moveTo>
                <a:cubicBezTo>
                  <a:pt x="119" y="414"/>
                  <a:pt x="34" y="329"/>
                  <a:pt x="34" y="224"/>
                </a:cubicBezTo>
                <a:cubicBezTo>
                  <a:pt x="34" y="119"/>
                  <a:pt x="119" y="34"/>
                  <a:pt x="224" y="34"/>
                </a:cubicBezTo>
                <a:cubicBezTo>
                  <a:pt x="329" y="34"/>
                  <a:pt x="414" y="119"/>
                  <a:pt x="414" y="224"/>
                </a:cubicBezTo>
                <a:cubicBezTo>
                  <a:pt x="414" y="329"/>
                  <a:pt x="329" y="414"/>
                  <a:pt x="224" y="41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Step </a:t>
            </a:r>
            <a:r>
              <a:rPr lang="en-US" err="1"/>
              <a:t>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27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47" name="Group 46"/>
          <p:cNvGrpSpPr/>
          <p:nvPr/>
        </p:nvGrpSpPr>
        <p:grpSpPr>
          <a:xfrm>
            <a:off x="775766" y="2008375"/>
            <a:ext cx="1171568" cy="2017129"/>
            <a:chOff x="775766" y="2008375"/>
            <a:chExt cx="1171568" cy="2017129"/>
          </a:xfrm>
        </p:grpSpPr>
        <p:sp>
          <p:nvSpPr>
            <p:cNvPr id="7" name="TextBox 6"/>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mtClean="0">
                  <a:solidFill>
                    <a:schemeClr val="tx2"/>
                  </a:solidFill>
                </a:rPr>
                <a:t>Insert</a:t>
              </a:r>
            </a:p>
            <a:p>
              <a:pPr algn="ctr"/>
              <a:r>
                <a:rPr lang="en-US" sz="1600" b="1" smtClean="0">
                  <a:solidFill>
                    <a:schemeClr val="tx2"/>
                  </a:solidFill>
                </a:rPr>
                <a:t>Your Text</a:t>
              </a:r>
            </a:p>
            <a:p>
              <a:pPr algn="ctr"/>
              <a:r>
                <a:rPr lang="en-US" sz="1600" b="1" smtClean="0">
                  <a:solidFill>
                    <a:schemeClr val="tx2"/>
                  </a:solidFill>
                </a:rPr>
                <a:t>Here</a:t>
              </a:r>
              <a:endParaRPr lang="en-US" sz="1600" b="1">
                <a:solidFill>
                  <a:schemeClr val="tx2"/>
                </a:solidFill>
              </a:endParaRPr>
            </a:p>
          </p:txBody>
        </p:sp>
        <p:grpSp>
          <p:nvGrpSpPr>
            <p:cNvPr id="10" name="Group 9"/>
            <p:cNvGrpSpPr/>
            <p:nvPr/>
          </p:nvGrpSpPr>
          <p:grpSpPr>
            <a:xfrm>
              <a:off x="775766" y="2008375"/>
              <a:ext cx="1171568" cy="906621"/>
              <a:chOff x="775766" y="2008375"/>
              <a:chExt cx="1171568" cy="906621"/>
            </a:xfrm>
          </p:grpSpPr>
          <p:sp>
            <p:nvSpPr>
              <p:cNvPr id="8" name="TextBox 7"/>
              <p:cNvSpPr txBox="1">
                <a:spLocks/>
              </p:cNvSpPr>
              <p:nvPr/>
            </p:nvSpPr>
            <p:spPr>
              <a:xfrm>
                <a:off x="775766" y="2668775"/>
                <a:ext cx="1171568" cy="246221"/>
              </a:xfrm>
              <a:prstGeom prst="rect">
                <a:avLst/>
              </a:prstGeom>
              <a:noFill/>
            </p:spPr>
            <p:txBody>
              <a:bodyPr wrap="square" lIns="0" tIns="0" rIns="0" bIns="0" rtlCol="0">
                <a:spAutoFit/>
              </a:bodyPr>
              <a:lstStyle/>
              <a:p>
                <a:pPr algn="ctr"/>
                <a:r>
                  <a:rPr lang="en-US" sz="1600" b="1" smtClean="0">
                    <a:solidFill>
                      <a:schemeClr val="accent1"/>
                    </a:solidFill>
                  </a:rPr>
                  <a:t>STEP</a:t>
                </a:r>
                <a:endParaRPr lang="en-US" sz="1600" b="1">
                  <a:solidFill>
                    <a:schemeClr val="accent1"/>
                  </a:solidFill>
                </a:endParaRPr>
              </a:p>
            </p:txBody>
          </p:sp>
          <p:sp>
            <p:nvSpPr>
              <p:cNvPr id="9" name="TextBox 8"/>
              <p:cNvSpPr txBox="1">
                <a:spLocks/>
              </p:cNvSpPr>
              <p:nvPr/>
            </p:nvSpPr>
            <p:spPr>
              <a:xfrm>
                <a:off x="775766" y="2008375"/>
                <a:ext cx="1171568" cy="692497"/>
              </a:xfrm>
              <a:prstGeom prst="rect">
                <a:avLst/>
              </a:prstGeom>
              <a:noFill/>
            </p:spPr>
            <p:txBody>
              <a:bodyPr wrap="square" lIns="0" tIns="0" rIns="0" bIns="0" rtlCol="0">
                <a:spAutoFit/>
              </a:bodyPr>
              <a:lstStyle/>
              <a:p>
                <a:pPr algn="ctr"/>
                <a:r>
                  <a:rPr lang="en-US" sz="4500" b="1" smtClean="0">
                    <a:solidFill>
                      <a:schemeClr val="accent1"/>
                    </a:solidFill>
                  </a:rPr>
                  <a:t>1</a:t>
                </a:r>
                <a:endParaRPr lang="en-US" sz="4500" b="1">
                  <a:solidFill>
                    <a:schemeClr val="accent1"/>
                  </a:solidFill>
                </a:endParaRPr>
              </a:p>
            </p:txBody>
          </p:sp>
        </p:grpSp>
      </p:grpSp>
      <p:grpSp>
        <p:nvGrpSpPr>
          <p:cNvPr id="46" name="Group 45"/>
          <p:cNvGrpSpPr/>
          <p:nvPr/>
        </p:nvGrpSpPr>
        <p:grpSpPr>
          <a:xfrm>
            <a:off x="649288" y="4648201"/>
            <a:ext cx="1422400" cy="1305306"/>
            <a:chOff x="649288" y="4648201"/>
            <a:chExt cx="1422400" cy="1305306"/>
          </a:xfrm>
        </p:grpSpPr>
        <p:sp>
          <p:nvSpPr>
            <p:cNvPr id="11" name="TextBox 10"/>
            <p:cNvSpPr txBox="1">
              <a:spLocks/>
            </p:cNvSpPr>
            <p:nvPr/>
          </p:nvSpPr>
          <p:spPr>
            <a:xfrm>
              <a:off x="649288" y="5071534"/>
              <a:ext cx="1422400" cy="881973"/>
            </a:xfrm>
            <a:prstGeom prst="rect">
              <a:avLst/>
            </a:prstGeom>
            <a:noFill/>
          </p:spPr>
          <p:txBody>
            <a:bodyPr wrap="square" lIns="0" tIns="0" rIns="0" bIns="0" rtlCol="0">
              <a:spAutoFit/>
            </a:bodyPr>
            <a:lstStyle/>
            <a:p>
              <a:pPr algn="ct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cxnSp>
          <p:nvCxnSpPr>
            <p:cNvPr id="12" name="Straight Connector 11"/>
            <p:cNvCxnSpPr/>
            <p:nvPr/>
          </p:nvCxnSpPr>
          <p:spPr>
            <a:xfrm>
              <a:off x="1284166" y="4995333"/>
              <a:ext cx="152644"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3" name="TextBox 12"/>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dirty="0" smtClean="0">
                  <a:solidFill>
                    <a:schemeClr val="bg1"/>
                  </a:solidFill>
                </a:rPr>
                <a:t>Dummy Title</a:t>
              </a:r>
              <a:endParaRPr lang="en-US" sz="1600" b="1" dirty="0">
                <a:solidFill>
                  <a:schemeClr val="bg1"/>
                </a:solidFill>
              </a:endParaRPr>
            </a:p>
          </p:txBody>
        </p:sp>
      </p:grpSp>
      <p:grpSp>
        <p:nvGrpSpPr>
          <p:cNvPr id="48" name="Group 47"/>
          <p:cNvGrpSpPr/>
          <p:nvPr/>
        </p:nvGrpSpPr>
        <p:grpSpPr>
          <a:xfrm>
            <a:off x="2916421" y="2008375"/>
            <a:ext cx="1171568" cy="2017129"/>
            <a:chOff x="775766" y="2008375"/>
            <a:chExt cx="1171568" cy="2017129"/>
          </a:xfrm>
        </p:grpSpPr>
        <p:sp>
          <p:nvSpPr>
            <p:cNvPr id="49" name="TextBox 48"/>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mtClean="0">
                  <a:solidFill>
                    <a:schemeClr val="tx2"/>
                  </a:solidFill>
                </a:rPr>
                <a:t>Insert</a:t>
              </a:r>
            </a:p>
            <a:p>
              <a:pPr algn="ctr"/>
              <a:r>
                <a:rPr lang="en-US" sz="1600" b="1" smtClean="0">
                  <a:solidFill>
                    <a:schemeClr val="tx2"/>
                  </a:solidFill>
                </a:rPr>
                <a:t>Your Text</a:t>
              </a:r>
            </a:p>
            <a:p>
              <a:pPr algn="ctr"/>
              <a:r>
                <a:rPr lang="en-US" sz="1600" b="1" smtClean="0">
                  <a:solidFill>
                    <a:schemeClr val="tx2"/>
                  </a:solidFill>
                </a:rPr>
                <a:t>Here</a:t>
              </a:r>
              <a:endParaRPr lang="en-US" sz="1600" b="1">
                <a:solidFill>
                  <a:schemeClr val="tx2"/>
                </a:solidFill>
              </a:endParaRPr>
            </a:p>
          </p:txBody>
        </p:sp>
        <p:grpSp>
          <p:nvGrpSpPr>
            <p:cNvPr id="50" name="Group 49"/>
            <p:cNvGrpSpPr/>
            <p:nvPr/>
          </p:nvGrpSpPr>
          <p:grpSpPr>
            <a:xfrm>
              <a:off x="775766" y="2008375"/>
              <a:ext cx="1171568" cy="906621"/>
              <a:chOff x="775766" y="2008375"/>
              <a:chExt cx="1171568" cy="906621"/>
            </a:xfrm>
          </p:grpSpPr>
          <p:sp>
            <p:nvSpPr>
              <p:cNvPr id="51" name="TextBox 50"/>
              <p:cNvSpPr txBox="1">
                <a:spLocks/>
              </p:cNvSpPr>
              <p:nvPr/>
            </p:nvSpPr>
            <p:spPr>
              <a:xfrm>
                <a:off x="775766" y="2668775"/>
                <a:ext cx="1171568" cy="246221"/>
              </a:xfrm>
              <a:prstGeom prst="rect">
                <a:avLst/>
              </a:prstGeom>
              <a:noFill/>
            </p:spPr>
            <p:txBody>
              <a:bodyPr wrap="square" lIns="0" tIns="0" rIns="0" bIns="0" rtlCol="0">
                <a:spAutoFit/>
              </a:bodyPr>
              <a:lstStyle/>
              <a:p>
                <a:pPr algn="ctr"/>
                <a:r>
                  <a:rPr lang="en-US" sz="1600" b="1" smtClean="0">
                    <a:solidFill>
                      <a:schemeClr val="accent2"/>
                    </a:solidFill>
                  </a:rPr>
                  <a:t>STEP</a:t>
                </a:r>
                <a:endParaRPr lang="en-US" sz="1600" b="1">
                  <a:solidFill>
                    <a:schemeClr val="accent2"/>
                  </a:solidFill>
                </a:endParaRPr>
              </a:p>
            </p:txBody>
          </p:sp>
          <p:sp>
            <p:nvSpPr>
              <p:cNvPr id="52" name="TextBox 51"/>
              <p:cNvSpPr txBox="1">
                <a:spLocks/>
              </p:cNvSpPr>
              <p:nvPr/>
            </p:nvSpPr>
            <p:spPr>
              <a:xfrm>
                <a:off x="775766" y="2008375"/>
                <a:ext cx="1171568" cy="692497"/>
              </a:xfrm>
              <a:prstGeom prst="rect">
                <a:avLst/>
              </a:prstGeom>
              <a:noFill/>
            </p:spPr>
            <p:txBody>
              <a:bodyPr wrap="square" lIns="0" tIns="0" rIns="0" bIns="0" rtlCol="0">
                <a:spAutoFit/>
              </a:bodyPr>
              <a:lstStyle/>
              <a:p>
                <a:pPr algn="ctr"/>
                <a:r>
                  <a:rPr lang="en-US" sz="4500" b="1" smtClean="0">
                    <a:solidFill>
                      <a:schemeClr val="accent2"/>
                    </a:solidFill>
                  </a:rPr>
                  <a:t>2</a:t>
                </a:r>
                <a:endParaRPr lang="en-US" sz="4500" b="1">
                  <a:solidFill>
                    <a:schemeClr val="accent2"/>
                  </a:solidFill>
                </a:endParaRPr>
              </a:p>
            </p:txBody>
          </p:sp>
        </p:grpSp>
      </p:grpSp>
      <p:grpSp>
        <p:nvGrpSpPr>
          <p:cNvPr id="53" name="Group 52"/>
          <p:cNvGrpSpPr/>
          <p:nvPr/>
        </p:nvGrpSpPr>
        <p:grpSpPr>
          <a:xfrm>
            <a:off x="2790296" y="4648201"/>
            <a:ext cx="1422400" cy="1305306"/>
            <a:chOff x="649288" y="4648201"/>
            <a:chExt cx="1422400" cy="1305306"/>
          </a:xfrm>
        </p:grpSpPr>
        <p:sp>
          <p:nvSpPr>
            <p:cNvPr id="54" name="TextBox 53"/>
            <p:cNvSpPr txBox="1">
              <a:spLocks/>
            </p:cNvSpPr>
            <p:nvPr/>
          </p:nvSpPr>
          <p:spPr>
            <a:xfrm>
              <a:off x="649288" y="5071534"/>
              <a:ext cx="1422400" cy="881973"/>
            </a:xfrm>
            <a:prstGeom prst="rect">
              <a:avLst/>
            </a:prstGeom>
            <a:noFill/>
          </p:spPr>
          <p:txBody>
            <a:bodyPr wrap="square" lIns="0" tIns="0" rIns="0" bIns="0" rtlCol="0">
              <a:spAutoFit/>
            </a:bodyPr>
            <a:lstStyle/>
            <a:p>
              <a:pPr algn="ct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cxnSp>
          <p:nvCxnSpPr>
            <p:cNvPr id="55" name="Straight Connector 54"/>
            <p:cNvCxnSpPr/>
            <p:nvPr/>
          </p:nvCxnSpPr>
          <p:spPr>
            <a:xfrm>
              <a:off x="1284166" y="4995333"/>
              <a:ext cx="152644"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TextBox 55"/>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57" name="Group 56"/>
          <p:cNvGrpSpPr/>
          <p:nvPr/>
        </p:nvGrpSpPr>
        <p:grpSpPr>
          <a:xfrm>
            <a:off x="5057076" y="2008375"/>
            <a:ext cx="1171568" cy="2017129"/>
            <a:chOff x="775766" y="2008375"/>
            <a:chExt cx="1171568" cy="2017129"/>
          </a:xfrm>
        </p:grpSpPr>
        <p:sp>
          <p:nvSpPr>
            <p:cNvPr id="58" name="TextBox 57"/>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mtClean="0">
                  <a:solidFill>
                    <a:schemeClr val="tx2"/>
                  </a:solidFill>
                </a:rPr>
                <a:t>Insert</a:t>
              </a:r>
            </a:p>
            <a:p>
              <a:pPr algn="ctr"/>
              <a:r>
                <a:rPr lang="en-US" sz="1600" b="1" smtClean="0">
                  <a:solidFill>
                    <a:schemeClr val="tx2"/>
                  </a:solidFill>
                </a:rPr>
                <a:t>Your Text</a:t>
              </a:r>
            </a:p>
            <a:p>
              <a:pPr algn="ctr"/>
              <a:r>
                <a:rPr lang="en-US" sz="1600" b="1" smtClean="0">
                  <a:solidFill>
                    <a:schemeClr val="tx2"/>
                  </a:solidFill>
                </a:rPr>
                <a:t>Here</a:t>
              </a:r>
              <a:endParaRPr lang="en-US" sz="1600" b="1">
                <a:solidFill>
                  <a:schemeClr val="tx2"/>
                </a:solidFill>
              </a:endParaRPr>
            </a:p>
          </p:txBody>
        </p:sp>
        <p:grpSp>
          <p:nvGrpSpPr>
            <p:cNvPr id="59" name="Group 58"/>
            <p:cNvGrpSpPr/>
            <p:nvPr/>
          </p:nvGrpSpPr>
          <p:grpSpPr>
            <a:xfrm>
              <a:off x="775766" y="2008375"/>
              <a:ext cx="1171568" cy="906621"/>
              <a:chOff x="775766" y="2008375"/>
              <a:chExt cx="1171568" cy="906621"/>
            </a:xfrm>
          </p:grpSpPr>
          <p:sp>
            <p:nvSpPr>
              <p:cNvPr id="60" name="TextBox 59"/>
              <p:cNvSpPr txBox="1">
                <a:spLocks/>
              </p:cNvSpPr>
              <p:nvPr/>
            </p:nvSpPr>
            <p:spPr>
              <a:xfrm>
                <a:off x="775766" y="2668775"/>
                <a:ext cx="1171568" cy="246221"/>
              </a:xfrm>
              <a:prstGeom prst="rect">
                <a:avLst/>
              </a:prstGeom>
              <a:noFill/>
            </p:spPr>
            <p:txBody>
              <a:bodyPr wrap="square" lIns="0" tIns="0" rIns="0" bIns="0" rtlCol="0">
                <a:spAutoFit/>
              </a:bodyPr>
              <a:lstStyle/>
              <a:p>
                <a:pPr algn="ctr"/>
                <a:r>
                  <a:rPr lang="en-US" sz="1600" b="1" smtClean="0">
                    <a:solidFill>
                      <a:schemeClr val="accent3"/>
                    </a:solidFill>
                  </a:rPr>
                  <a:t>STEP</a:t>
                </a:r>
                <a:endParaRPr lang="en-US" sz="1600" b="1">
                  <a:solidFill>
                    <a:schemeClr val="accent3"/>
                  </a:solidFill>
                </a:endParaRPr>
              </a:p>
            </p:txBody>
          </p:sp>
          <p:sp>
            <p:nvSpPr>
              <p:cNvPr id="61" name="TextBox 60"/>
              <p:cNvSpPr txBox="1">
                <a:spLocks/>
              </p:cNvSpPr>
              <p:nvPr/>
            </p:nvSpPr>
            <p:spPr>
              <a:xfrm>
                <a:off x="775766" y="2008375"/>
                <a:ext cx="1171568" cy="692497"/>
              </a:xfrm>
              <a:prstGeom prst="rect">
                <a:avLst/>
              </a:prstGeom>
              <a:noFill/>
            </p:spPr>
            <p:txBody>
              <a:bodyPr wrap="square" lIns="0" tIns="0" rIns="0" bIns="0" rtlCol="0">
                <a:spAutoFit/>
              </a:bodyPr>
              <a:lstStyle/>
              <a:p>
                <a:pPr algn="ctr"/>
                <a:r>
                  <a:rPr lang="en-US" sz="4500" b="1" smtClean="0">
                    <a:solidFill>
                      <a:schemeClr val="accent3"/>
                    </a:solidFill>
                  </a:rPr>
                  <a:t>3</a:t>
                </a:r>
                <a:endParaRPr lang="en-US" sz="4500" b="1">
                  <a:solidFill>
                    <a:schemeClr val="accent3"/>
                  </a:solidFill>
                </a:endParaRPr>
              </a:p>
            </p:txBody>
          </p:sp>
        </p:grpSp>
      </p:grpSp>
      <p:grpSp>
        <p:nvGrpSpPr>
          <p:cNvPr id="62" name="Group 61"/>
          <p:cNvGrpSpPr/>
          <p:nvPr/>
        </p:nvGrpSpPr>
        <p:grpSpPr>
          <a:xfrm>
            <a:off x="4931304" y="4648201"/>
            <a:ext cx="1422400" cy="1305306"/>
            <a:chOff x="649288" y="4648201"/>
            <a:chExt cx="1422400" cy="1305306"/>
          </a:xfrm>
        </p:grpSpPr>
        <p:sp>
          <p:nvSpPr>
            <p:cNvPr id="63" name="TextBox 62"/>
            <p:cNvSpPr txBox="1">
              <a:spLocks/>
            </p:cNvSpPr>
            <p:nvPr/>
          </p:nvSpPr>
          <p:spPr>
            <a:xfrm>
              <a:off x="649288" y="5071534"/>
              <a:ext cx="1422400" cy="881973"/>
            </a:xfrm>
            <a:prstGeom prst="rect">
              <a:avLst/>
            </a:prstGeom>
            <a:noFill/>
          </p:spPr>
          <p:txBody>
            <a:bodyPr wrap="square" lIns="0" tIns="0" rIns="0" bIns="0" rtlCol="0">
              <a:spAutoFit/>
            </a:bodyPr>
            <a:lstStyle/>
            <a:p>
              <a:pPr algn="ct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cxnSp>
          <p:nvCxnSpPr>
            <p:cNvPr id="64" name="Straight Connector 63"/>
            <p:cNvCxnSpPr/>
            <p:nvPr/>
          </p:nvCxnSpPr>
          <p:spPr>
            <a:xfrm>
              <a:off x="1284166" y="4995333"/>
              <a:ext cx="152644"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76" name="Group 75"/>
          <p:cNvGrpSpPr/>
          <p:nvPr/>
        </p:nvGrpSpPr>
        <p:grpSpPr>
          <a:xfrm>
            <a:off x="7197730" y="2008375"/>
            <a:ext cx="1171568" cy="2017129"/>
            <a:chOff x="775766" y="2008375"/>
            <a:chExt cx="1171568" cy="2017129"/>
          </a:xfrm>
        </p:grpSpPr>
        <p:sp>
          <p:nvSpPr>
            <p:cNvPr id="77" name="TextBox 76"/>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mtClean="0">
                  <a:solidFill>
                    <a:schemeClr val="tx2"/>
                  </a:solidFill>
                </a:rPr>
                <a:t>Insert</a:t>
              </a:r>
            </a:p>
            <a:p>
              <a:pPr algn="ctr"/>
              <a:r>
                <a:rPr lang="en-US" sz="1600" b="1" smtClean="0">
                  <a:solidFill>
                    <a:schemeClr val="tx2"/>
                  </a:solidFill>
                </a:rPr>
                <a:t>Your Text</a:t>
              </a:r>
            </a:p>
            <a:p>
              <a:pPr algn="ctr"/>
              <a:r>
                <a:rPr lang="en-US" sz="1600" b="1" smtClean="0">
                  <a:solidFill>
                    <a:schemeClr val="tx2"/>
                  </a:solidFill>
                </a:rPr>
                <a:t>Here</a:t>
              </a:r>
              <a:endParaRPr lang="en-US" sz="1600" b="1">
                <a:solidFill>
                  <a:schemeClr val="tx2"/>
                </a:solidFill>
              </a:endParaRPr>
            </a:p>
          </p:txBody>
        </p:sp>
        <p:grpSp>
          <p:nvGrpSpPr>
            <p:cNvPr id="78" name="Group 77"/>
            <p:cNvGrpSpPr/>
            <p:nvPr/>
          </p:nvGrpSpPr>
          <p:grpSpPr>
            <a:xfrm>
              <a:off x="775766" y="2008375"/>
              <a:ext cx="1171568" cy="906621"/>
              <a:chOff x="775766" y="2008375"/>
              <a:chExt cx="1171568" cy="906621"/>
            </a:xfrm>
          </p:grpSpPr>
          <p:sp>
            <p:nvSpPr>
              <p:cNvPr id="79" name="TextBox 78"/>
              <p:cNvSpPr txBox="1">
                <a:spLocks/>
              </p:cNvSpPr>
              <p:nvPr/>
            </p:nvSpPr>
            <p:spPr>
              <a:xfrm>
                <a:off x="775766" y="2668775"/>
                <a:ext cx="1171568" cy="246221"/>
              </a:xfrm>
              <a:prstGeom prst="rect">
                <a:avLst/>
              </a:prstGeom>
              <a:noFill/>
            </p:spPr>
            <p:txBody>
              <a:bodyPr wrap="square" lIns="0" tIns="0" rIns="0" bIns="0" rtlCol="0">
                <a:spAutoFit/>
              </a:bodyPr>
              <a:lstStyle/>
              <a:p>
                <a:pPr algn="ctr"/>
                <a:r>
                  <a:rPr lang="en-US" sz="1600" b="1" smtClean="0">
                    <a:solidFill>
                      <a:schemeClr val="accent4"/>
                    </a:solidFill>
                  </a:rPr>
                  <a:t>STEP</a:t>
                </a:r>
                <a:endParaRPr lang="en-US" sz="1600" b="1">
                  <a:solidFill>
                    <a:schemeClr val="accent4"/>
                  </a:solidFill>
                </a:endParaRPr>
              </a:p>
            </p:txBody>
          </p:sp>
          <p:sp>
            <p:nvSpPr>
              <p:cNvPr id="80" name="TextBox 79"/>
              <p:cNvSpPr txBox="1">
                <a:spLocks/>
              </p:cNvSpPr>
              <p:nvPr/>
            </p:nvSpPr>
            <p:spPr>
              <a:xfrm>
                <a:off x="775766" y="2008375"/>
                <a:ext cx="1171568" cy="692497"/>
              </a:xfrm>
              <a:prstGeom prst="rect">
                <a:avLst/>
              </a:prstGeom>
              <a:noFill/>
            </p:spPr>
            <p:txBody>
              <a:bodyPr wrap="square" lIns="0" tIns="0" rIns="0" bIns="0" rtlCol="0">
                <a:spAutoFit/>
              </a:bodyPr>
              <a:lstStyle/>
              <a:p>
                <a:pPr algn="ctr"/>
                <a:r>
                  <a:rPr lang="en-US" sz="4500" b="1" smtClean="0">
                    <a:solidFill>
                      <a:schemeClr val="accent4"/>
                    </a:solidFill>
                  </a:rPr>
                  <a:t>4</a:t>
                </a:r>
                <a:endParaRPr lang="en-US" sz="4500" b="1">
                  <a:solidFill>
                    <a:schemeClr val="accent4"/>
                  </a:solidFill>
                </a:endParaRPr>
              </a:p>
            </p:txBody>
          </p:sp>
        </p:grpSp>
      </p:grpSp>
      <p:grpSp>
        <p:nvGrpSpPr>
          <p:cNvPr id="81" name="Group 80"/>
          <p:cNvGrpSpPr/>
          <p:nvPr/>
        </p:nvGrpSpPr>
        <p:grpSpPr>
          <a:xfrm>
            <a:off x="7072313" y="4648201"/>
            <a:ext cx="1422400" cy="1305306"/>
            <a:chOff x="649288" y="4648201"/>
            <a:chExt cx="1422400" cy="1305306"/>
          </a:xfrm>
        </p:grpSpPr>
        <p:sp>
          <p:nvSpPr>
            <p:cNvPr id="82" name="TextBox 81"/>
            <p:cNvSpPr txBox="1">
              <a:spLocks/>
            </p:cNvSpPr>
            <p:nvPr/>
          </p:nvSpPr>
          <p:spPr>
            <a:xfrm>
              <a:off x="649288" y="5071534"/>
              <a:ext cx="1422400" cy="881973"/>
            </a:xfrm>
            <a:prstGeom prst="rect">
              <a:avLst/>
            </a:prstGeom>
            <a:noFill/>
          </p:spPr>
          <p:txBody>
            <a:bodyPr wrap="square" lIns="0" tIns="0" rIns="0" bIns="0" rtlCol="0">
              <a:spAutoFit/>
            </a:bodyPr>
            <a:lstStyle/>
            <a:p>
              <a:pPr algn="ct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cxnSp>
          <p:nvCxnSpPr>
            <p:cNvPr id="83" name="Straight Connector 82"/>
            <p:cNvCxnSpPr/>
            <p:nvPr/>
          </p:nvCxnSpPr>
          <p:spPr>
            <a:xfrm>
              <a:off x="1284166" y="4995333"/>
              <a:ext cx="152644"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84" name="TextBox 83"/>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Tree>
    <p:extLst>
      <p:ext uri="{BB962C8B-B14F-4D97-AF65-F5344CB8AC3E}">
        <p14:creationId xmlns:p14="http://schemas.microsoft.com/office/powerpoint/2010/main" val="2841488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71"/>
          <p:cNvSpPr>
            <a:spLocks noEditPoints="1"/>
          </p:cNvSpPr>
          <p:nvPr/>
        </p:nvSpPr>
        <p:spPr bwMode="auto">
          <a:xfrm>
            <a:off x="2809876" y="3378200"/>
            <a:ext cx="1330325" cy="1333500"/>
          </a:xfrm>
          <a:custGeom>
            <a:avLst/>
            <a:gdLst>
              <a:gd name="T0" fmla="*/ 0 w 419"/>
              <a:gd name="T1" fmla="*/ 186 h 420"/>
              <a:gd name="T2" fmla="*/ 13 w 419"/>
              <a:gd name="T3" fmla="*/ 186 h 420"/>
              <a:gd name="T4" fmla="*/ 64 w 419"/>
              <a:gd name="T5" fmla="*/ 75 h 420"/>
              <a:gd name="T6" fmla="*/ 55 w 419"/>
              <a:gd name="T7" fmla="*/ 67 h 420"/>
              <a:gd name="T8" fmla="*/ 0 w 419"/>
              <a:gd name="T9" fmla="*/ 186 h 420"/>
              <a:gd name="T10" fmla="*/ 0 w 419"/>
              <a:gd name="T11" fmla="*/ 234 h 420"/>
              <a:gd name="T12" fmla="*/ 55 w 419"/>
              <a:gd name="T13" fmla="*/ 352 h 420"/>
              <a:gd name="T14" fmla="*/ 64 w 419"/>
              <a:gd name="T15" fmla="*/ 344 h 420"/>
              <a:gd name="T16" fmla="*/ 13 w 419"/>
              <a:gd name="T17" fmla="*/ 234 h 420"/>
              <a:gd name="T18" fmla="*/ 0 w 419"/>
              <a:gd name="T19" fmla="*/ 234 h 420"/>
              <a:gd name="T20" fmla="*/ 209 w 419"/>
              <a:gd name="T21" fmla="*/ 0 h 420"/>
              <a:gd name="T22" fmla="*/ 92 w 419"/>
              <a:gd name="T23" fmla="*/ 36 h 420"/>
              <a:gd name="T24" fmla="*/ 100 w 419"/>
              <a:gd name="T25" fmla="*/ 44 h 420"/>
              <a:gd name="T26" fmla="*/ 209 w 419"/>
              <a:gd name="T27" fmla="*/ 12 h 420"/>
              <a:gd name="T28" fmla="*/ 407 w 419"/>
              <a:gd name="T29" fmla="*/ 210 h 420"/>
              <a:gd name="T30" fmla="*/ 209 w 419"/>
              <a:gd name="T31" fmla="*/ 408 h 420"/>
              <a:gd name="T32" fmla="*/ 100 w 419"/>
              <a:gd name="T33" fmla="*/ 375 h 420"/>
              <a:gd name="T34" fmla="*/ 92 w 419"/>
              <a:gd name="T35" fmla="*/ 384 h 420"/>
              <a:gd name="T36" fmla="*/ 209 w 419"/>
              <a:gd name="T37" fmla="*/ 420 h 420"/>
              <a:gd name="T38" fmla="*/ 419 w 419"/>
              <a:gd name="T39" fmla="*/ 210 h 420"/>
              <a:gd name="T40" fmla="*/ 209 w 419"/>
              <a:gd name="T4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9" h="420">
                <a:moveTo>
                  <a:pt x="0" y="186"/>
                </a:moveTo>
                <a:cubicBezTo>
                  <a:pt x="13" y="186"/>
                  <a:pt x="13" y="186"/>
                  <a:pt x="13" y="186"/>
                </a:cubicBezTo>
                <a:cubicBezTo>
                  <a:pt x="18" y="143"/>
                  <a:pt x="36" y="105"/>
                  <a:pt x="64" y="75"/>
                </a:cubicBezTo>
                <a:cubicBezTo>
                  <a:pt x="55" y="67"/>
                  <a:pt x="55" y="67"/>
                  <a:pt x="55" y="67"/>
                </a:cubicBezTo>
                <a:cubicBezTo>
                  <a:pt x="26" y="99"/>
                  <a:pt x="6" y="140"/>
                  <a:pt x="0" y="186"/>
                </a:cubicBezTo>
                <a:close/>
                <a:moveTo>
                  <a:pt x="0" y="234"/>
                </a:moveTo>
                <a:cubicBezTo>
                  <a:pt x="6" y="279"/>
                  <a:pt x="25" y="320"/>
                  <a:pt x="55" y="352"/>
                </a:cubicBezTo>
                <a:cubicBezTo>
                  <a:pt x="64" y="344"/>
                  <a:pt x="64" y="344"/>
                  <a:pt x="64" y="344"/>
                </a:cubicBezTo>
                <a:cubicBezTo>
                  <a:pt x="36" y="314"/>
                  <a:pt x="18" y="276"/>
                  <a:pt x="13" y="234"/>
                </a:cubicBezTo>
                <a:lnTo>
                  <a:pt x="0" y="234"/>
                </a:lnTo>
                <a:close/>
                <a:moveTo>
                  <a:pt x="209" y="0"/>
                </a:moveTo>
                <a:cubicBezTo>
                  <a:pt x="166" y="0"/>
                  <a:pt x="125" y="13"/>
                  <a:pt x="92" y="36"/>
                </a:cubicBezTo>
                <a:cubicBezTo>
                  <a:pt x="100" y="44"/>
                  <a:pt x="100" y="44"/>
                  <a:pt x="100" y="44"/>
                </a:cubicBezTo>
                <a:cubicBezTo>
                  <a:pt x="132" y="24"/>
                  <a:pt x="169" y="12"/>
                  <a:pt x="209" y="12"/>
                </a:cubicBezTo>
                <a:cubicBezTo>
                  <a:pt x="318" y="12"/>
                  <a:pt x="407" y="101"/>
                  <a:pt x="407" y="210"/>
                </a:cubicBezTo>
                <a:cubicBezTo>
                  <a:pt x="407" y="319"/>
                  <a:pt x="318" y="408"/>
                  <a:pt x="209" y="408"/>
                </a:cubicBezTo>
                <a:cubicBezTo>
                  <a:pt x="169" y="408"/>
                  <a:pt x="132" y="396"/>
                  <a:pt x="100" y="375"/>
                </a:cubicBezTo>
                <a:cubicBezTo>
                  <a:pt x="92" y="384"/>
                  <a:pt x="92" y="384"/>
                  <a:pt x="92" y="384"/>
                </a:cubicBezTo>
                <a:cubicBezTo>
                  <a:pt x="125" y="407"/>
                  <a:pt x="166" y="420"/>
                  <a:pt x="209" y="420"/>
                </a:cubicBezTo>
                <a:cubicBezTo>
                  <a:pt x="325" y="420"/>
                  <a:pt x="419" y="326"/>
                  <a:pt x="419" y="210"/>
                </a:cubicBezTo>
                <a:cubicBezTo>
                  <a:pt x="419" y="94"/>
                  <a:pt x="325" y="0"/>
                  <a:pt x="209"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2" name="Freeform 72"/>
          <p:cNvSpPr>
            <a:spLocks noEditPoints="1"/>
          </p:cNvSpPr>
          <p:nvPr/>
        </p:nvSpPr>
        <p:spPr bwMode="auto">
          <a:xfrm>
            <a:off x="5003801" y="3378200"/>
            <a:ext cx="1330325" cy="1333500"/>
          </a:xfrm>
          <a:custGeom>
            <a:avLst/>
            <a:gdLst>
              <a:gd name="T0" fmla="*/ 419 w 419"/>
              <a:gd name="T1" fmla="*/ 186 h 420"/>
              <a:gd name="T2" fmla="*/ 364 w 419"/>
              <a:gd name="T3" fmla="*/ 67 h 420"/>
              <a:gd name="T4" fmla="*/ 355 w 419"/>
              <a:gd name="T5" fmla="*/ 75 h 420"/>
              <a:gd name="T6" fmla="*/ 406 w 419"/>
              <a:gd name="T7" fmla="*/ 186 h 420"/>
              <a:gd name="T8" fmla="*/ 419 w 419"/>
              <a:gd name="T9" fmla="*/ 186 h 420"/>
              <a:gd name="T10" fmla="*/ 355 w 419"/>
              <a:gd name="T11" fmla="*/ 344 h 420"/>
              <a:gd name="T12" fmla="*/ 364 w 419"/>
              <a:gd name="T13" fmla="*/ 352 h 420"/>
              <a:gd name="T14" fmla="*/ 419 w 419"/>
              <a:gd name="T15" fmla="*/ 234 h 420"/>
              <a:gd name="T16" fmla="*/ 406 w 419"/>
              <a:gd name="T17" fmla="*/ 234 h 420"/>
              <a:gd name="T18" fmla="*/ 355 w 419"/>
              <a:gd name="T19" fmla="*/ 344 h 420"/>
              <a:gd name="T20" fmla="*/ 210 w 419"/>
              <a:gd name="T21" fmla="*/ 12 h 420"/>
              <a:gd name="T22" fmla="*/ 319 w 419"/>
              <a:gd name="T23" fmla="*/ 44 h 420"/>
              <a:gd name="T24" fmla="*/ 327 w 419"/>
              <a:gd name="T25" fmla="*/ 36 h 420"/>
              <a:gd name="T26" fmla="*/ 210 w 419"/>
              <a:gd name="T27" fmla="*/ 0 h 420"/>
              <a:gd name="T28" fmla="*/ 0 w 419"/>
              <a:gd name="T29" fmla="*/ 210 h 420"/>
              <a:gd name="T30" fmla="*/ 210 w 419"/>
              <a:gd name="T31" fmla="*/ 420 h 420"/>
              <a:gd name="T32" fmla="*/ 327 w 419"/>
              <a:gd name="T33" fmla="*/ 384 h 420"/>
              <a:gd name="T34" fmla="*/ 319 w 419"/>
              <a:gd name="T35" fmla="*/ 375 h 420"/>
              <a:gd name="T36" fmla="*/ 210 w 419"/>
              <a:gd name="T37" fmla="*/ 408 h 420"/>
              <a:gd name="T38" fmla="*/ 12 w 419"/>
              <a:gd name="T39" fmla="*/ 210 h 420"/>
              <a:gd name="T40" fmla="*/ 210 w 419"/>
              <a:gd name="T41" fmla="*/ 1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9" h="420">
                <a:moveTo>
                  <a:pt x="419" y="186"/>
                </a:moveTo>
                <a:cubicBezTo>
                  <a:pt x="413" y="140"/>
                  <a:pt x="393" y="99"/>
                  <a:pt x="364" y="67"/>
                </a:cubicBezTo>
                <a:cubicBezTo>
                  <a:pt x="355" y="75"/>
                  <a:pt x="355" y="75"/>
                  <a:pt x="355" y="75"/>
                </a:cubicBezTo>
                <a:cubicBezTo>
                  <a:pt x="383" y="105"/>
                  <a:pt x="401" y="143"/>
                  <a:pt x="406" y="186"/>
                </a:cubicBezTo>
                <a:lnTo>
                  <a:pt x="419" y="186"/>
                </a:lnTo>
                <a:close/>
                <a:moveTo>
                  <a:pt x="355" y="344"/>
                </a:moveTo>
                <a:cubicBezTo>
                  <a:pt x="364" y="352"/>
                  <a:pt x="364" y="352"/>
                  <a:pt x="364" y="352"/>
                </a:cubicBezTo>
                <a:cubicBezTo>
                  <a:pt x="394" y="320"/>
                  <a:pt x="413" y="279"/>
                  <a:pt x="419" y="234"/>
                </a:cubicBezTo>
                <a:cubicBezTo>
                  <a:pt x="406" y="234"/>
                  <a:pt x="406" y="234"/>
                  <a:pt x="406" y="234"/>
                </a:cubicBezTo>
                <a:cubicBezTo>
                  <a:pt x="401" y="276"/>
                  <a:pt x="383" y="314"/>
                  <a:pt x="355" y="344"/>
                </a:cubicBezTo>
                <a:close/>
                <a:moveTo>
                  <a:pt x="210" y="12"/>
                </a:moveTo>
                <a:cubicBezTo>
                  <a:pt x="250" y="12"/>
                  <a:pt x="287" y="24"/>
                  <a:pt x="319" y="44"/>
                </a:cubicBezTo>
                <a:cubicBezTo>
                  <a:pt x="327" y="36"/>
                  <a:pt x="327" y="36"/>
                  <a:pt x="327" y="36"/>
                </a:cubicBezTo>
                <a:cubicBezTo>
                  <a:pt x="294" y="13"/>
                  <a:pt x="253" y="0"/>
                  <a:pt x="210" y="0"/>
                </a:cubicBezTo>
                <a:cubicBezTo>
                  <a:pt x="94" y="0"/>
                  <a:pt x="0" y="94"/>
                  <a:pt x="0" y="210"/>
                </a:cubicBezTo>
                <a:cubicBezTo>
                  <a:pt x="0" y="326"/>
                  <a:pt x="94" y="420"/>
                  <a:pt x="210" y="420"/>
                </a:cubicBezTo>
                <a:cubicBezTo>
                  <a:pt x="253" y="420"/>
                  <a:pt x="294" y="407"/>
                  <a:pt x="327" y="384"/>
                </a:cubicBezTo>
                <a:cubicBezTo>
                  <a:pt x="319" y="375"/>
                  <a:pt x="319" y="375"/>
                  <a:pt x="319" y="375"/>
                </a:cubicBezTo>
                <a:cubicBezTo>
                  <a:pt x="287" y="396"/>
                  <a:pt x="250" y="408"/>
                  <a:pt x="210" y="408"/>
                </a:cubicBezTo>
                <a:cubicBezTo>
                  <a:pt x="101" y="408"/>
                  <a:pt x="12" y="319"/>
                  <a:pt x="12" y="210"/>
                </a:cubicBezTo>
                <a:cubicBezTo>
                  <a:pt x="12" y="101"/>
                  <a:pt x="101" y="12"/>
                  <a:pt x="210" y="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3" name="Freeform 73"/>
          <p:cNvSpPr>
            <a:spLocks/>
          </p:cNvSpPr>
          <p:nvPr/>
        </p:nvSpPr>
        <p:spPr bwMode="auto">
          <a:xfrm>
            <a:off x="4257676" y="3863975"/>
            <a:ext cx="628650" cy="358775"/>
          </a:xfrm>
          <a:custGeom>
            <a:avLst/>
            <a:gdLst>
              <a:gd name="T0" fmla="*/ 282 w 396"/>
              <a:gd name="T1" fmla="*/ 226 h 226"/>
              <a:gd name="T2" fmla="*/ 282 w 396"/>
              <a:gd name="T3" fmla="*/ 142 h 226"/>
              <a:gd name="T4" fmla="*/ 114 w 396"/>
              <a:gd name="T5" fmla="*/ 142 h 226"/>
              <a:gd name="T6" fmla="*/ 114 w 396"/>
              <a:gd name="T7" fmla="*/ 226 h 226"/>
              <a:gd name="T8" fmla="*/ 0 w 396"/>
              <a:gd name="T9" fmla="*/ 114 h 226"/>
              <a:gd name="T10" fmla="*/ 114 w 396"/>
              <a:gd name="T11" fmla="*/ 0 h 226"/>
              <a:gd name="T12" fmla="*/ 114 w 396"/>
              <a:gd name="T13" fmla="*/ 84 h 226"/>
              <a:gd name="T14" fmla="*/ 282 w 396"/>
              <a:gd name="T15" fmla="*/ 84 h 226"/>
              <a:gd name="T16" fmla="*/ 282 w 396"/>
              <a:gd name="T17" fmla="*/ 0 h 226"/>
              <a:gd name="T18" fmla="*/ 396 w 396"/>
              <a:gd name="T19" fmla="*/ 114 h 226"/>
              <a:gd name="T20" fmla="*/ 282 w 396"/>
              <a:gd name="T21"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226">
                <a:moveTo>
                  <a:pt x="282" y="226"/>
                </a:moveTo>
                <a:lnTo>
                  <a:pt x="282" y="142"/>
                </a:lnTo>
                <a:lnTo>
                  <a:pt x="114" y="142"/>
                </a:lnTo>
                <a:lnTo>
                  <a:pt x="114" y="226"/>
                </a:lnTo>
                <a:lnTo>
                  <a:pt x="0" y="114"/>
                </a:lnTo>
                <a:lnTo>
                  <a:pt x="114" y="0"/>
                </a:lnTo>
                <a:lnTo>
                  <a:pt x="114" y="84"/>
                </a:lnTo>
                <a:lnTo>
                  <a:pt x="282" y="84"/>
                </a:lnTo>
                <a:lnTo>
                  <a:pt x="282" y="0"/>
                </a:lnTo>
                <a:lnTo>
                  <a:pt x="396" y="114"/>
                </a:lnTo>
                <a:lnTo>
                  <a:pt x="282" y="22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7" name="Freeform 77"/>
          <p:cNvSpPr>
            <a:spLocks/>
          </p:cNvSpPr>
          <p:nvPr/>
        </p:nvSpPr>
        <p:spPr bwMode="auto">
          <a:xfrm>
            <a:off x="2030413" y="3937000"/>
            <a:ext cx="941388" cy="215900"/>
          </a:xfrm>
          <a:custGeom>
            <a:avLst/>
            <a:gdLst>
              <a:gd name="T0" fmla="*/ 297 w 297"/>
              <a:gd name="T1" fmla="*/ 34 h 68"/>
              <a:gd name="T2" fmla="*/ 285 w 297"/>
              <a:gd name="T3" fmla="*/ 46 h 68"/>
              <a:gd name="T4" fmla="*/ 45 w 297"/>
              <a:gd name="T5" fmla="*/ 46 h 68"/>
              <a:gd name="T6" fmla="*/ 45 w 297"/>
              <a:gd name="T7" fmla="*/ 68 h 68"/>
              <a:gd name="T8" fmla="*/ 0 w 297"/>
              <a:gd name="T9" fmla="*/ 34 h 68"/>
              <a:gd name="T10" fmla="*/ 45 w 297"/>
              <a:gd name="T11" fmla="*/ 0 h 68"/>
              <a:gd name="T12" fmla="*/ 45 w 297"/>
              <a:gd name="T13" fmla="*/ 22 h 68"/>
              <a:gd name="T14" fmla="*/ 285 w 297"/>
              <a:gd name="T15" fmla="*/ 22 h 68"/>
              <a:gd name="T16" fmla="*/ 297 w 297"/>
              <a:gd name="T17"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68">
                <a:moveTo>
                  <a:pt x="297" y="34"/>
                </a:moveTo>
                <a:cubicBezTo>
                  <a:pt x="297" y="40"/>
                  <a:pt x="292" y="46"/>
                  <a:pt x="285" y="46"/>
                </a:cubicBezTo>
                <a:cubicBezTo>
                  <a:pt x="45" y="46"/>
                  <a:pt x="45" y="46"/>
                  <a:pt x="45" y="46"/>
                </a:cubicBezTo>
                <a:cubicBezTo>
                  <a:pt x="45" y="68"/>
                  <a:pt x="45" y="68"/>
                  <a:pt x="45" y="68"/>
                </a:cubicBezTo>
                <a:cubicBezTo>
                  <a:pt x="0" y="34"/>
                  <a:pt x="0" y="34"/>
                  <a:pt x="0" y="34"/>
                </a:cubicBezTo>
                <a:cubicBezTo>
                  <a:pt x="45" y="0"/>
                  <a:pt x="45" y="0"/>
                  <a:pt x="45" y="0"/>
                </a:cubicBezTo>
                <a:cubicBezTo>
                  <a:pt x="45" y="22"/>
                  <a:pt x="45" y="22"/>
                  <a:pt x="45" y="22"/>
                </a:cubicBezTo>
                <a:cubicBezTo>
                  <a:pt x="285" y="22"/>
                  <a:pt x="285" y="22"/>
                  <a:pt x="285" y="22"/>
                </a:cubicBezTo>
                <a:cubicBezTo>
                  <a:pt x="292" y="22"/>
                  <a:pt x="297" y="27"/>
                  <a:pt x="297"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8" name="Freeform 78"/>
          <p:cNvSpPr>
            <a:spLocks/>
          </p:cNvSpPr>
          <p:nvPr/>
        </p:nvSpPr>
        <p:spPr bwMode="auto">
          <a:xfrm>
            <a:off x="2727326" y="4435475"/>
            <a:ext cx="428625" cy="425450"/>
          </a:xfrm>
          <a:custGeom>
            <a:avLst/>
            <a:gdLst>
              <a:gd name="T0" fmla="*/ 130 w 135"/>
              <a:gd name="T1" fmla="*/ 22 h 134"/>
              <a:gd name="T2" fmla="*/ 41 w 135"/>
              <a:gd name="T3" fmla="*/ 111 h 134"/>
              <a:gd name="T4" fmla="*/ 56 w 135"/>
              <a:gd name="T5" fmla="*/ 126 h 134"/>
              <a:gd name="T6" fmla="*/ 0 w 135"/>
              <a:gd name="T7" fmla="*/ 134 h 134"/>
              <a:gd name="T8" fmla="*/ 8 w 135"/>
              <a:gd name="T9" fmla="*/ 78 h 134"/>
              <a:gd name="T10" fmla="*/ 24 w 135"/>
              <a:gd name="T11" fmla="*/ 94 h 134"/>
              <a:gd name="T12" fmla="*/ 24 w 135"/>
              <a:gd name="T13" fmla="*/ 94 h 134"/>
              <a:gd name="T14" fmla="*/ 113 w 135"/>
              <a:gd name="T15" fmla="*/ 5 h 134"/>
              <a:gd name="T16" fmla="*/ 130 w 135"/>
              <a:gd name="T17" fmla="*/ 5 h 134"/>
              <a:gd name="T18" fmla="*/ 130 w 135"/>
              <a:gd name="T19" fmla="*/ 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130" y="22"/>
                </a:moveTo>
                <a:cubicBezTo>
                  <a:pt x="41" y="111"/>
                  <a:pt x="41" y="111"/>
                  <a:pt x="41" y="111"/>
                </a:cubicBezTo>
                <a:cubicBezTo>
                  <a:pt x="56" y="126"/>
                  <a:pt x="56" y="126"/>
                  <a:pt x="56" y="126"/>
                </a:cubicBezTo>
                <a:cubicBezTo>
                  <a:pt x="0" y="134"/>
                  <a:pt x="0" y="134"/>
                  <a:pt x="0" y="134"/>
                </a:cubicBezTo>
                <a:cubicBezTo>
                  <a:pt x="8" y="78"/>
                  <a:pt x="8" y="78"/>
                  <a:pt x="8" y="78"/>
                </a:cubicBezTo>
                <a:cubicBezTo>
                  <a:pt x="24" y="94"/>
                  <a:pt x="24" y="94"/>
                  <a:pt x="24" y="94"/>
                </a:cubicBezTo>
                <a:cubicBezTo>
                  <a:pt x="24" y="94"/>
                  <a:pt x="24" y="94"/>
                  <a:pt x="24" y="94"/>
                </a:cubicBezTo>
                <a:cubicBezTo>
                  <a:pt x="113" y="5"/>
                  <a:pt x="113" y="5"/>
                  <a:pt x="113" y="5"/>
                </a:cubicBezTo>
                <a:cubicBezTo>
                  <a:pt x="118" y="0"/>
                  <a:pt x="125" y="0"/>
                  <a:pt x="130" y="5"/>
                </a:cubicBezTo>
                <a:cubicBezTo>
                  <a:pt x="135" y="9"/>
                  <a:pt x="135" y="17"/>
                  <a:pt x="130" y="2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9" name="Freeform 79"/>
          <p:cNvSpPr>
            <a:spLocks/>
          </p:cNvSpPr>
          <p:nvPr/>
        </p:nvSpPr>
        <p:spPr bwMode="auto">
          <a:xfrm>
            <a:off x="2727326" y="3225800"/>
            <a:ext cx="428625" cy="422275"/>
          </a:xfrm>
          <a:custGeom>
            <a:avLst/>
            <a:gdLst>
              <a:gd name="T0" fmla="*/ 130 w 135"/>
              <a:gd name="T1" fmla="*/ 130 h 133"/>
              <a:gd name="T2" fmla="*/ 122 w 135"/>
              <a:gd name="T3" fmla="*/ 133 h 133"/>
              <a:gd name="T4" fmla="*/ 113 w 135"/>
              <a:gd name="T5" fmla="*/ 130 h 133"/>
              <a:gd name="T6" fmla="*/ 24 w 135"/>
              <a:gd name="T7" fmla="*/ 41 h 133"/>
              <a:gd name="T8" fmla="*/ 8 w 135"/>
              <a:gd name="T9" fmla="*/ 56 h 133"/>
              <a:gd name="T10" fmla="*/ 0 w 135"/>
              <a:gd name="T11" fmla="*/ 0 h 133"/>
              <a:gd name="T12" fmla="*/ 56 w 135"/>
              <a:gd name="T13" fmla="*/ 8 h 133"/>
              <a:gd name="T14" fmla="*/ 41 w 135"/>
              <a:gd name="T15" fmla="*/ 24 h 133"/>
              <a:gd name="T16" fmla="*/ 130 w 135"/>
              <a:gd name="T17" fmla="*/ 113 h 133"/>
              <a:gd name="T18" fmla="*/ 130 w 135"/>
              <a:gd name="T19" fmla="*/ 13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3">
                <a:moveTo>
                  <a:pt x="130" y="130"/>
                </a:moveTo>
                <a:cubicBezTo>
                  <a:pt x="128" y="132"/>
                  <a:pt x="125" y="133"/>
                  <a:pt x="122" y="133"/>
                </a:cubicBezTo>
                <a:cubicBezTo>
                  <a:pt x="118" y="133"/>
                  <a:pt x="115" y="132"/>
                  <a:pt x="113" y="130"/>
                </a:cubicBezTo>
                <a:cubicBezTo>
                  <a:pt x="24" y="41"/>
                  <a:pt x="24" y="41"/>
                  <a:pt x="24" y="41"/>
                </a:cubicBezTo>
                <a:cubicBezTo>
                  <a:pt x="8" y="56"/>
                  <a:pt x="8" y="56"/>
                  <a:pt x="8" y="56"/>
                </a:cubicBezTo>
                <a:cubicBezTo>
                  <a:pt x="0" y="0"/>
                  <a:pt x="0" y="0"/>
                  <a:pt x="0" y="0"/>
                </a:cubicBezTo>
                <a:cubicBezTo>
                  <a:pt x="56" y="8"/>
                  <a:pt x="56" y="8"/>
                  <a:pt x="56" y="8"/>
                </a:cubicBezTo>
                <a:cubicBezTo>
                  <a:pt x="41" y="24"/>
                  <a:pt x="41" y="24"/>
                  <a:pt x="41" y="24"/>
                </a:cubicBezTo>
                <a:cubicBezTo>
                  <a:pt x="130" y="113"/>
                  <a:pt x="130" y="113"/>
                  <a:pt x="130" y="113"/>
                </a:cubicBezTo>
                <a:cubicBezTo>
                  <a:pt x="135" y="118"/>
                  <a:pt x="135" y="125"/>
                  <a:pt x="130"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0" name="Freeform 80"/>
          <p:cNvSpPr>
            <a:spLocks noEditPoints="1"/>
          </p:cNvSpPr>
          <p:nvPr/>
        </p:nvSpPr>
        <p:spPr bwMode="auto">
          <a:xfrm>
            <a:off x="3244851" y="3794125"/>
            <a:ext cx="460375" cy="514350"/>
          </a:xfrm>
          <a:custGeom>
            <a:avLst/>
            <a:gdLst>
              <a:gd name="T0" fmla="*/ 139 w 145"/>
              <a:gd name="T1" fmla="*/ 5 h 162"/>
              <a:gd name="T2" fmla="*/ 123 w 145"/>
              <a:gd name="T3" fmla="*/ 5 h 162"/>
              <a:gd name="T4" fmla="*/ 118 w 145"/>
              <a:gd name="T5" fmla="*/ 0 h 162"/>
              <a:gd name="T6" fmla="*/ 31 w 145"/>
              <a:gd name="T7" fmla="*/ 0 h 162"/>
              <a:gd name="T8" fmla="*/ 27 w 145"/>
              <a:gd name="T9" fmla="*/ 5 h 162"/>
              <a:gd name="T10" fmla="*/ 5 w 145"/>
              <a:gd name="T11" fmla="*/ 5 h 162"/>
              <a:gd name="T12" fmla="*/ 0 w 145"/>
              <a:gd name="T13" fmla="*/ 11 h 162"/>
              <a:gd name="T14" fmla="*/ 0 w 145"/>
              <a:gd name="T15" fmla="*/ 31 h 162"/>
              <a:gd name="T16" fmla="*/ 64 w 145"/>
              <a:gd name="T17" fmla="*/ 91 h 162"/>
              <a:gd name="T18" fmla="*/ 64 w 145"/>
              <a:gd name="T19" fmla="*/ 124 h 162"/>
              <a:gd name="T20" fmla="*/ 39 w 145"/>
              <a:gd name="T21" fmla="*/ 131 h 162"/>
              <a:gd name="T22" fmla="*/ 36 w 145"/>
              <a:gd name="T23" fmla="*/ 135 h 162"/>
              <a:gd name="T24" fmla="*/ 36 w 145"/>
              <a:gd name="T25" fmla="*/ 139 h 162"/>
              <a:gd name="T26" fmla="*/ 31 w 145"/>
              <a:gd name="T27" fmla="*/ 143 h 162"/>
              <a:gd name="T28" fmla="*/ 27 w 145"/>
              <a:gd name="T29" fmla="*/ 148 h 162"/>
              <a:gd name="T30" fmla="*/ 27 w 145"/>
              <a:gd name="T31" fmla="*/ 157 h 162"/>
              <a:gd name="T32" fmla="*/ 31 w 145"/>
              <a:gd name="T33" fmla="*/ 162 h 162"/>
              <a:gd name="T34" fmla="*/ 113 w 145"/>
              <a:gd name="T35" fmla="*/ 162 h 162"/>
              <a:gd name="T36" fmla="*/ 118 w 145"/>
              <a:gd name="T37" fmla="*/ 157 h 162"/>
              <a:gd name="T38" fmla="*/ 118 w 145"/>
              <a:gd name="T39" fmla="*/ 148 h 162"/>
              <a:gd name="T40" fmla="*/ 113 w 145"/>
              <a:gd name="T41" fmla="*/ 143 h 162"/>
              <a:gd name="T42" fmla="*/ 108 w 145"/>
              <a:gd name="T43" fmla="*/ 139 h 162"/>
              <a:gd name="T44" fmla="*/ 108 w 145"/>
              <a:gd name="T45" fmla="*/ 135 h 162"/>
              <a:gd name="T46" fmla="*/ 106 w 145"/>
              <a:gd name="T47" fmla="*/ 131 h 162"/>
              <a:gd name="T48" fmla="*/ 80 w 145"/>
              <a:gd name="T49" fmla="*/ 124 h 162"/>
              <a:gd name="T50" fmla="*/ 80 w 145"/>
              <a:gd name="T51" fmla="*/ 91 h 162"/>
              <a:gd name="T52" fmla="*/ 145 w 145"/>
              <a:gd name="T53" fmla="*/ 31 h 162"/>
              <a:gd name="T54" fmla="*/ 145 w 145"/>
              <a:gd name="T55" fmla="*/ 11 h 162"/>
              <a:gd name="T56" fmla="*/ 139 w 145"/>
              <a:gd name="T57" fmla="*/ 5 h 162"/>
              <a:gd name="T58" fmla="*/ 9 w 145"/>
              <a:gd name="T59" fmla="*/ 28 h 162"/>
              <a:gd name="T60" fmla="*/ 9 w 145"/>
              <a:gd name="T61" fmla="*/ 21 h 162"/>
              <a:gd name="T62" fmla="*/ 15 w 145"/>
              <a:gd name="T63" fmla="*/ 16 h 162"/>
              <a:gd name="T64" fmla="*/ 27 w 145"/>
              <a:gd name="T65" fmla="*/ 16 h 162"/>
              <a:gd name="T66" fmla="*/ 36 w 145"/>
              <a:gd name="T67" fmla="*/ 60 h 162"/>
              <a:gd name="T68" fmla="*/ 9 w 145"/>
              <a:gd name="T69" fmla="*/ 28 h 162"/>
              <a:gd name="T70" fmla="*/ 135 w 145"/>
              <a:gd name="T71" fmla="*/ 28 h 162"/>
              <a:gd name="T72" fmla="*/ 108 w 145"/>
              <a:gd name="T73" fmla="*/ 60 h 162"/>
              <a:gd name="T74" fmla="*/ 117 w 145"/>
              <a:gd name="T75" fmla="*/ 16 h 162"/>
              <a:gd name="T76" fmla="*/ 129 w 145"/>
              <a:gd name="T77" fmla="*/ 16 h 162"/>
              <a:gd name="T78" fmla="*/ 135 w 145"/>
              <a:gd name="T79" fmla="*/ 21 h 162"/>
              <a:gd name="T80" fmla="*/ 135 w 145"/>
              <a:gd name="T81" fmla="*/ 2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62">
                <a:moveTo>
                  <a:pt x="139" y="5"/>
                </a:moveTo>
                <a:cubicBezTo>
                  <a:pt x="123" y="5"/>
                  <a:pt x="123" y="5"/>
                  <a:pt x="123" y="5"/>
                </a:cubicBezTo>
                <a:cubicBezTo>
                  <a:pt x="120" y="5"/>
                  <a:pt x="118" y="3"/>
                  <a:pt x="118" y="0"/>
                </a:cubicBezTo>
                <a:cubicBezTo>
                  <a:pt x="31" y="0"/>
                  <a:pt x="31" y="0"/>
                  <a:pt x="31" y="0"/>
                </a:cubicBezTo>
                <a:cubicBezTo>
                  <a:pt x="29" y="0"/>
                  <a:pt x="27" y="2"/>
                  <a:pt x="27" y="5"/>
                </a:cubicBezTo>
                <a:cubicBezTo>
                  <a:pt x="5" y="5"/>
                  <a:pt x="5" y="5"/>
                  <a:pt x="5" y="5"/>
                </a:cubicBezTo>
                <a:cubicBezTo>
                  <a:pt x="2" y="5"/>
                  <a:pt x="0" y="8"/>
                  <a:pt x="0" y="11"/>
                </a:cubicBezTo>
                <a:cubicBezTo>
                  <a:pt x="0" y="31"/>
                  <a:pt x="0" y="31"/>
                  <a:pt x="0" y="31"/>
                </a:cubicBezTo>
                <a:cubicBezTo>
                  <a:pt x="0" y="59"/>
                  <a:pt x="46" y="83"/>
                  <a:pt x="64" y="91"/>
                </a:cubicBezTo>
                <a:cubicBezTo>
                  <a:pt x="64" y="124"/>
                  <a:pt x="64" y="124"/>
                  <a:pt x="64" y="124"/>
                </a:cubicBezTo>
                <a:cubicBezTo>
                  <a:pt x="64" y="124"/>
                  <a:pt x="50" y="126"/>
                  <a:pt x="39" y="131"/>
                </a:cubicBezTo>
                <a:cubicBezTo>
                  <a:pt x="37" y="132"/>
                  <a:pt x="36" y="133"/>
                  <a:pt x="36" y="135"/>
                </a:cubicBezTo>
                <a:cubicBezTo>
                  <a:pt x="36" y="139"/>
                  <a:pt x="36" y="139"/>
                  <a:pt x="36" y="139"/>
                </a:cubicBezTo>
                <a:cubicBezTo>
                  <a:pt x="36" y="141"/>
                  <a:pt x="34" y="143"/>
                  <a:pt x="31" y="143"/>
                </a:cubicBezTo>
                <a:cubicBezTo>
                  <a:pt x="29" y="143"/>
                  <a:pt x="27" y="145"/>
                  <a:pt x="27" y="148"/>
                </a:cubicBezTo>
                <a:cubicBezTo>
                  <a:pt x="27" y="157"/>
                  <a:pt x="27" y="157"/>
                  <a:pt x="27" y="157"/>
                </a:cubicBezTo>
                <a:cubicBezTo>
                  <a:pt x="27" y="160"/>
                  <a:pt x="29" y="162"/>
                  <a:pt x="31" y="162"/>
                </a:cubicBezTo>
                <a:cubicBezTo>
                  <a:pt x="113" y="162"/>
                  <a:pt x="113" y="162"/>
                  <a:pt x="113" y="162"/>
                </a:cubicBezTo>
                <a:cubicBezTo>
                  <a:pt x="116" y="162"/>
                  <a:pt x="118" y="160"/>
                  <a:pt x="118" y="157"/>
                </a:cubicBezTo>
                <a:cubicBezTo>
                  <a:pt x="118" y="148"/>
                  <a:pt x="118" y="148"/>
                  <a:pt x="118" y="148"/>
                </a:cubicBezTo>
                <a:cubicBezTo>
                  <a:pt x="118" y="145"/>
                  <a:pt x="116" y="143"/>
                  <a:pt x="113" y="143"/>
                </a:cubicBezTo>
                <a:cubicBezTo>
                  <a:pt x="110" y="143"/>
                  <a:pt x="108" y="141"/>
                  <a:pt x="108" y="139"/>
                </a:cubicBezTo>
                <a:cubicBezTo>
                  <a:pt x="108" y="135"/>
                  <a:pt x="108" y="135"/>
                  <a:pt x="108" y="135"/>
                </a:cubicBezTo>
                <a:cubicBezTo>
                  <a:pt x="108" y="133"/>
                  <a:pt x="107" y="132"/>
                  <a:pt x="106" y="131"/>
                </a:cubicBezTo>
                <a:cubicBezTo>
                  <a:pt x="95" y="126"/>
                  <a:pt x="80" y="124"/>
                  <a:pt x="80" y="124"/>
                </a:cubicBezTo>
                <a:cubicBezTo>
                  <a:pt x="80" y="91"/>
                  <a:pt x="80" y="91"/>
                  <a:pt x="80" y="91"/>
                </a:cubicBezTo>
                <a:cubicBezTo>
                  <a:pt x="99" y="83"/>
                  <a:pt x="145" y="59"/>
                  <a:pt x="145" y="31"/>
                </a:cubicBezTo>
                <a:cubicBezTo>
                  <a:pt x="145" y="11"/>
                  <a:pt x="145" y="11"/>
                  <a:pt x="145" y="11"/>
                </a:cubicBezTo>
                <a:cubicBezTo>
                  <a:pt x="145" y="8"/>
                  <a:pt x="142" y="5"/>
                  <a:pt x="139" y="5"/>
                </a:cubicBezTo>
                <a:close/>
                <a:moveTo>
                  <a:pt x="9" y="28"/>
                </a:moveTo>
                <a:cubicBezTo>
                  <a:pt x="9" y="21"/>
                  <a:pt x="9" y="21"/>
                  <a:pt x="9" y="21"/>
                </a:cubicBezTo>
                <a:cubicBezTo>
                  <a:pt x="9" y="18"/>
                  <a:pt x="12" y="16"/>
                  <a:pt x="15" y="16"/>
                </a:cubicBezTo>
                <a:cubicBezTo>
                  <a:pt x="27" y="16"/>
                  <a:pt x="27" y="16"/>
                  <a:pt x="27" y="16"/>
                </a:cubicBezTo>
                <a:cubicBezTo>
                  <a:pt x="27" y="16"/>
                  <a:pt x="28" y="47"/>
                  <a:pt x="36" y="60"/>
                </a:cubicBezTo>
                <a:cubicBezTo>
                  <a:pt x="36" y="60"/>
                  <a:pt x="9" y="49"/>
                  <a:pt x="9" y="28"/>
                </a:cubicBezTo>
                <a:close/>
                <a:moveTo>
                  <a:pt x="135" y="28"/>
                </a:moveTo>
                <a:cubicBezTo>
                  <a:pt x="135" y="49"/>
                  <a:pt x="108" y="60"/>
                  <a:pt x="108" y="60"/>
                </a:cubicBezTo>
                <a:cubicBezTo>
                  <a:pt x="117" y="47"/>
                  <a:pt x="117" y="16"/>
                  <a:pt x="117" y="16"/>
                </a:cubicBezTo>
                <a:cubicBezTo>
                  <a:pt x="129" y="16"/>
                  <a:pt x="129" y="16"/>
                  <a:pt x="129" y="16"/>
                </a:cubicBezTo>
                <a:cubicBezTo>
                  <a:pt x="133" y="16"/>
                  <a:pt x="135" y="18"/>
                  <a:pt x="135" y="21"/>
                </a:cubicBezTo>
                <a:lnTo>
                  <a:pt x="135" y="2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4" name="Freeform 84"/>
          <p:cNvSpPr>
            <a:spLocks/>
          </p:cNvSpPr>
          <p:nvPr/>
        </p:nvSpPr>
        <p:spPr bwMode="auto">
          <a:xfrm>
            <a:off x="6172201" y="3937000"/>
            <a:ext cx="941388" cy="215900"/>
          </a:xfrm>
          <a:custGeom>
            <a:avLst/>
            <a:gdLst>
              <a:gd name="T0" fmla="*/ 0 w 297"/>
              <a:gd name="T1" fmla="*/ 34 h 68"/>
              <a:gd name="T2" fmla="*/ 12 w 297"/>
              <a:gd name="T3" fmla="*/ 46 h 68"/>
              <a:gd name="T4" fmla="*/ 252 w 297"/>
              <a:gd name="T5" fmla="*/ 46 h 68"/>
              <a:gd name="T6" fmla="*/ 252 w 297"/>
              <a:gd name="T7" fmla="*/ 68 h 68"/>
              <a:gd name="T8" fmla="*/ 297 w 297"/>
              <a:gd name="T9" fmla="*/ 34 h 68"/>
              <a:gd name="T10" fmla="*/ 252 w 297"/>
              <a:gd name="T11" fmla="*/ 0 h 68"/>
              <a:gd name="T12" fmla="*/ 252 w 297"/>
              <a:gd name="T13" fmla="*/ 22 h 68"/>
              <a:gd name="T14" fmla="*/ 12 w 297"/>
              <a:gd name="T15" fmla="*/ 22 h 68"/>
              <a:gd name="T16" fmla="*/ 0 w 297"/>
              <a:gd name="T17"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68">
                <a:moveTo>
                  <a:pt x="0" y="34"/>
                </a:moveTo>
                <a:cubicBezTo>
                  <a:pt x="0" y="40"/>
                  <a:pt x="5" y="46"/>
                  <a:pt x="12" y="46"/>
                </a:cubicBezTo>
                <a:cubicBezTo>
                  <a:pt x="252" y="46"/>
                  <a:pt x="252" y="46"/>
                  <a:pt x="252" y="46"/>
                </a:cubicBezTo>
                <a:cubicBezTo>
                  <a:pt x="252" y="68"/>
                  <a:pt x="252" y="68"/>
                  <a:pt x="252" y="68"/>
                </a:cubicBezTo>
                <a:cubicBezTo>
                  <a:pt x="297" y="34"/>
                  <a:pt x="297" y="34"/>
                  <a:pt x="297" y="34"/>
                </a:cubicBezTo>
                <a:cubicBezTo>
                  <a:pt x="252" y="0"/>
                  <a:pt x="252" y="0"/>
                  <a:pt x="252" y="0"/>
                </a:cubicBezTo>
                <a:cubicBezTo>
                  <a:pt x="252" y="22"/>
                  <a:pt x="252" y="22"/>
                  <a:pt x="252" y="22"/>
                </a:cubicBezTo>
                <a:cubicBezTo>
                  <a:pt x="12" y="22"/>
                  <a:pt x="12" y="22"/>
                  <a:pt x="12" y="22"/>
                </a:cubicBezTo>
                <a:cubicBezTo>
                  <a:pt x="5" y="22"/>
                  <a:pt x="0" y="27"/>
                  <a:pt x="0" y="3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5" name="Freeform 85"/>
          <p:cNvSpPr>
            <a:spLocks/>
          </p:cNvSpPr>
          <p:nvPr/>
        </p:nvSpPr>
        <p:spPr bwMode="auto">
          <a:xfrm>
            <a:off x="5988051" y="4435475"/>
            <a:ext cx="428625" cy="425450"/>
          </a:xfrm>
          <a:custGeom>
            <a:avLst/>
            <a:gdLst>
              <a:gd name="T0" fmla="*/ 5 w 135"/>
              <a:gd name="T1" fmla="*/ 22 h 134"/>
              <a:gd name="T2" fmla="*/ 94 w 135"/>
              <a:gd name="T3" fmla="*/ 111 h 134"/>
              <a:gd name="T4" fmla="*/ 79 w 135"/>
              <a:gd name="T5" fmla="*/ 126 h 134"/>
              <a:gd name="T6" fmla="*/ 135 w 135"/>
              <a:gd name="T7" fmla="*/ 134 h 134"/>
              <a:gd name="T8" fmla="*/ 127 w 135"/>
              <a:gd name="T9" fmla="*/ 78 h 134"/>
              <a:gd name="T10" fmla="*/ 111 w 135"/>
              <a:gd name="T11" fmla="*/ 94 h 134"/>
              <a:gd name="T12" fmla="*/ 111 w 135"/>
              <a:gd name="T13" fmla="*/ 94 h 134"/>
              <a:gd name="T14" fmla="*/ 22 w 135"/>
              <a:gd name="T15" fmla="*/ 5 h 134"/>
              <a:gd name="T16" fmla="*/ 5 w 135"/>
              <a:gd name="T17" fmla="*/ 5 h 134"/>
              <a:gd name="T18" fmla="*/ 5 w 135"/>
              <a:gd name="T19" fmla="*/ 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5" y="22"/>
                </a:moveTo>
                <a:cubicBezTo>
                  <a:pt x="94" y="111"/>
                  <a:pt x="94" y="111"/>
                  <a:pt x="94" y="111"/>
                </a:cubicBezTo>
                <a:cubicBezTo>
                  <a:pt x="79" y="126"/>
                  <a:pt x="79" y="126"/>
                  <a:pt x="79" y="126"/>
                </a:cubicBezTo>
                <a:cubicBezTo>
                  <a:pt x="135" y="134"/>
                  <a:pt x="135" y="134"/>
                  <a:pt x="135" y="134"/>
                </a:cubicBezTo>
                <a:cubicBezTo>
                  <a:pt x="127" y="78"/>
                  <a:pt x="127" y="78"/>
                  <a:pt x="127" y="78"/>
                </a:cubicBezTo>
                <a:cubicBezTo>
                  <a:pt x="111" y="94"/>
                  <a:pt x="111" y="94"/>
                  <a:pt x="111" y="94"/>
                </a:cubicBezTo>
                <a:cubicBezTo>
                  <a:pt x="111" y="94"/>
                  <a:pt x="111" y="94"/>
                  <a:pt x="111" y="94"/>
                </a:cubicBezTo>
                <a:cubicBezTo>
                  <a:pt x="22" y="5"/>
                  <a:pt x="22" y="5"/>
                  <a:pt x="22" y="5"/>
                </a:cubicBezTo>
                <a:cubicBezTo>
                  <a:pt x="17" y="0"/>
                  <a:pt x="10" y="0"/>
                  <a:pt x="5" y="5"/>
                </a:cubicBezTo>
                <a:cubicBezTo>
                  <a:pt x="0" y="9"/>
                  <a:pt x="0" y="17"/>
                  <a:pt x="5" y="2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6" name="Freeform 86"/>
          <p:cNvSpPr>
            <a:spLocks/>
          </p:cNvSpPr>
          <p:nvPr/>
        </p:nvSpPr>
        <p:spPr bwMode="auto">
          <a:xfrm>
            <a:off x="5988051" y="3225800"/>
            <a:ext cx="428625" cy="422275"/>
          </a:xfrm>
          <a:custGeom>
            <a:avLst/>
            <a:gdLst>
              <a:gd name="T0" fmla="*/ 5 w 135"/>
              <a:gd name="T1" fmla="*/ 130 h 133"/>
              <a:gd name="T2" fmla="*/ 13 w 135"/>
              <a:gd name="T3" fmla="*/ 133 h 133"/>
              <a:gd name="T4" fmla="*/ 22 w 135"/>
              <a:gd name="T5" fmla="*/ 130 h 133"/>
              <a:gd name="T6" fmla="*/ 111 w 135"/>
              <a:gd name="T7" fmla="*/ 41 h 133"/>
              <a:gd name="T8" fmla="*/ 127 w 135"/>
              <a:gd name="T9" fmla="*/ 56 h 133"/>
              <a:gd name="T10" fmla="*/ 135 w 135"/>
              <a:gd name="T11" fmla="*/ 0 h 133"/>
              <a:gd name="T12" fmla="*/ 79 w 135"/>
              <a:gd name="T13" fmla="*/ 8 h 133"/>
              <a:gd name="T14" fmla="*/ 94 w 135"/>
              <a:gd name="T15" fmla="*/ 24 h 133"/>
              <a:gd name="T16" fmla="*/ 5 w 135"/>
              <a:gd name="T17" fmla="*/ 113 h 133"/>
              <a:gd name="T18" fmla="*/ 5 w 135"/>
              <a:gd name="T19" fmla="*/ 13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3">
                <a:moveTo>
                  <a:pt x="5" y="130"/>
                </a:moveTo>
                <a:cubicBezTo>
                  <a:pt x="7" y="132"/>
                  <a:pt x="10" y="133"/>
                  <a:pt x="13" y="133"/>
                </a:cubicBezTo>
                <a:cubicBezTo>
                  <a:pt x="17" y="133"/>
                  <a:pt x="20" y="132"/>
                  <a:pt x="22" y="130"/>
                </a:cubicBezTo>
                <a:cubicBezTo>
                  <a:pt x="111" y="41"/>
                  <a:pt x="111" y="41"/>
                  <a:pt x="111" y="41"/>
                </a:cubicBezTo>
                <a:cubicBezTo>
                  <a:pt x="127" y="56"/>
                  <a:pt x="127" y="56"/>
                  <a:pt x="127" y="56"/>
                </a:cubicBezTo>
                <a:cubicBezTo>
                  <a:pt x="135" y="0"/>
                  <a:pt x="135" y="0"/>
                  <a:pt x="135" y="0"/>
                </a:cubicBezTo>
                <a:cubicBezTo>
                  <a:pt x="79" y="8"/>
                  <a:pt x="79" y="8"/>
                  <a:pt x="79" y="8"/>
                </a:cubicBezTo>
                <a:cubicBezTo>
                  <a:pt x="94" y="24"/>
                  <a:pt x="94" y="24"/>
                  <a:pt x="94" y="24"/>
                </a:cubicBezTo>
                <a:cubicBezTo>
                  <a:pt x="5" y="113"/>
                  <a:pt x="5" y="113"/>
                  <a:pt x="5" y="113"/>
                </a:cubicBezTo>
                <a:cubicBezTo>
                  <a:pt x="0" y="118"/>
                  <a:pt x="0" y="125"/>
                  <a:pt x="5" y="13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7" name="Freeform 87"/>
          <p:cNvSpPr>
            <a:spLocks noEditPoints="1"/>
          </p:cNvSpPr>
          <p:nvPr/>
        </p:nvSpPr>
        <p:spPr bwMode="auto">
          <a:xfrm>
            <a:off x="5416551" y="3829050"/>
            <a:ext cx="504825" cy="428625"/>
          </a:xfrm>
          <a:custGeom>
            <a:avLst/>
            <a:gdLst>
              <a:gd name="T0" fmla="*/ 57 w 159"/>
              <a:gd name="T1" fmla="*/ 88 h 135"/>
              <a:gd name="T2" fmla="*/ 57 w 159"/>
              <a:gd name="T3" fmla="*/ 135 h 135"/>
              <a:gd name="T4" fmla="*/ 92 w 159"/>
              <a:gd name="T5" fmla="*/ 135 h 135"/>
              <a:gd name="T6" fmla="*/ 92 w 159"/>
              <a:gd name="T7" fmla="*/ 93 h 135"/>
              <a:gd name="T8" fmla="*/ 77 w 159"/>
              <a:gd name="T9" fmla="*/ 108 h 135"/>
              <a:gd name="T10" fmla="*/ 57 w 159"/>
              <a:gd name="T11" fmla="*/ 88 h 135"/>
              <a:gd name="T12" fmla="*/ 7 w 159"/>
              <a:gd name="T13" fmla="*/ 129 h 135"/>
              <a:gd name="T14" fmla="*/ 13 w 159"/>
              <a:gd name="T15" fmla="*/ 135 h 135"/>
              <a:gd name="T16" fmla="*/ 42 w 159"/>
              <a:gd name="T17" fmla="*/ 135 h 135"/>
              <a:gd name="T18" fmla="*/ 42 w 159"/>
              <a:gd name="T19" fmla="*/ 74 h 135"/>
              <a:gd name="T20" fmla="*/ 7 w 159"/>
              <a:gd name="T21" fmla="*/ 109 h 135"/>
              <a:gd name="T22" fmla="*/ 7 w 159"/>
              <a:gd name="T23" fmla="*/ 129 h 135"/>
              <a:gd name="T24" fmla="*/ 127 w 159"/>
              <a:gd name="T25" fmla="*/ 3 h 135"/>
              <a:gd name="T26" fmla="*/ 122 w 159"/>
              <a:gd name="T27" fmla="*/ 10 h 135"/>
              <a:gd name="T28" fmla="*/ 128 w 159"/>
              <a:gd name="T29" fmla="*/ 16 h 135"/>
              <a:gd name="T30" fmla="*/ 135 w 159"/>
              <a:gd name="T31" fmla="*/ 15 h 135"/>
              <a:gd name="T32" fmla="*/ 77 w 159"/>
              <a:gd name="T33" fmla="*/ 74 h 135"/>
              <a:gd name="T34" fmla="*/ 42 w 159"/>
              <a:gd name="T35" fmla="*/ 39 h 135"/>
              <a:gd name="T36" fmla="*/ 2 w 159"/>
              <a:gd name="T37" fmla="*/ 79 h 135"/>
              <a:gd name="T38" fmla="*/ 2 w 159"/>
              <a:gd name="T39" fmla="*/ 88 h 135"/>
              <a:gd name="T40" fmla="*/ 11 w 159"/>
              <a:gd name="T41" fmla="*/ 88 h 135"/>
              <a:gd name="T42" fmla="*/ 42 w 159"/>
              <a:gd name="T43" fmla="*/ 57 h 135"/>
              <a:gd name="T44" fmla="*/ 77 w 159"/>
              <a:gd name="T45" fmla="*/ 92 h 135"/>
              <a:gd name="T46" fmla="*/ 144 w 159"/>
              <a:gd name="T47" fmla="*/ 24 h 135"/>
              <a:gd name="T48" fmla="*/ 144 w 159"/>
              <a:gd name="T49" fmla="*/ 31 h 135"/>
              <a:gd name="T50" fmla="*/ 149 w 159"/>
              <a:gd name="T51" fmla="*/ 38 h 135"/>
              <a:gd name="T52" fmla="*/ 150 w 159"/>
              <a:gd name="T53" fmla="*/ 38 h 135"/>
              <a:gd name="T54" fmla="*/ 156 w 159"/>
              <a:gd name="T55" fmla="*/ 32 h 135"/>
              <a:gd name="T56" fmla="*/ 159 w 159"/>
              <a:gd name="T57" fmla="*/ 0 h 135"/>
              <a:gd name="T58" fmla="*/ 127 w 159"/>
              <a:gd name="T59" fmla="*/ 3 h 135"/>
              <a:gd name="T60" fmla="*/ 106 w 159"/>
              <a:gd name="T61" fmla="*/ 79 h 135"/>
              <a:gd name="T62" fmla="*/ 106 w 159"/>
              <a:gd name="T63" fmla="*/ 135 h 135"/>
              <a:gd name="T64" fmla="*/ 135 w 159"/>
              <a:gd name="T65" fmla="*/ 135 h 135"/>
              <a:gd name="T66" fmla="*/ 141 w 159"/>
              <a:gd name="T67" fmla="*/ 129 h 135"/>
              <a:gd name="T68" fmla="*/ 141 w 159"/>
              <a:gd name="T69" fmla="*/ 43 h 135"/>
              <a:gd name="T70" fmla="*/ 111 w 159"/>
              <a:gd name="T71" fmla="*/ 74 h 135"/>
              <a:gd name="T72" fmla="*/ 106 w 159"/>
              <a:gd name="T73" fmla="*/ 7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135">
                <a:moveTo>
                  <a:pt x="57" y="88"/>
                </a:moveTo>
                <a:cubicBezTo>
                  <a:pt x="57" y="135"/>
                  <a:pt x="57" y="135"/>
                  <a:pt x="57" y="135"/>
                </a:cubicBezTo>
                <a:cubicBezTo>
                  <a:pt x="92" y="135"/>
                  <a:pt x="92" y="135"/>
                  <a:pt x="92" y="135"/>
                </a:cubicBezTo>
                <a:cubicBezTo>
                  <a:pt x="92" y="93"/>
                  <a:pt x="92" y="93"/>
                  <a:pt x="92" y="93"/>
                </a:cubicBezTo>
                <a:cubicBezTo>
                  <a:pt x="77" y="108"/>
                  <a:pt x="77" y="108"/>
                  <a:pt x="77" y="108"/>
                </a:cubicBezTo>
                <a:lnTo>
                  <a:pt x="57" y="88"/>
                </a:lnTo>
                <a:close/>
                <a:moveTo>
                  <a:pt x="7" y="129"/>
                </a:moveTo>
                <a:cubicBezTo>
                  <a:pt x="7" y="132"/>
                  <a:pt x="10" y="135"/>
                  <a:pt x="13" y="135"/>
                </a:cubicBezTo>
                <a:cubicBezTo>
                  <a:pt x="42" y="135"/>
                  <a:pt x="42" y="135"/>
                  <a:pt x="42" y="135"/>
                </a:cubicBezTo>
                <a:cubicBezTo>
                  <a:pt x="42" y="74"/>
                  <a:pt x="42" y="74"/>
                  <a:pt x="42" y="74"/>
                </a:cubicBezTo>
                <a:cubicBezTo>
                  <a:pt x="7" y="109"/>
                  <a:pt x="7" y="109"/>
                  <a:pt x="7" y="109"/>
                </a:cubicBezTo>
                <a:lnTo>
                  <a:pt x="7" y="129"/>
                </a:lnTo>
                <a:close/>
                <a:moveTo>
                  <a:pt x="127" y="3"/>
                </a:moveTo>
                <a:cubicBezTo>
                  <a:pt x="124" y="3"/>
                  <a:pt x="121" y="6"/>
                  <a:pt x="122" y="10"/>
                </a:cubicBezTo>
                <a:cubicBezTo>
                  <a:pt x="122" y="13"/>
                  <a:pt x="125" y="16"/>
                  <a:pt x="128" y="16"/>
                </a:cubicBezTo>
                <a:cubicBezTo>
                  <a:pt x="135" y="15"/>
                  <a:pt x="135" y="15"/>
                  <a:pt x="135" y="15"/>
                </a:cubicBezTo>
                <a:cubicBezTo>
                  <a:pt x="77" y="74"/>
                  <a:pt x="77" y="74"/>
                  <a:pt x="77" y="74"/>
                </a:cubicBezTo>
                <a:cubicBezTo>
                  <a:pt x="42" y="39"/>
                  <a:pt x="42" y="39"/>
                  <a:pt x="42" y="39"/>
                </a:cubicBezTo>
                <a:cubicBezTo>
                  <a:pt x="2" y="79"/>
                  <a:pt x="2" y="79"/>
                  <a:pt x="2" y="79"/>
                </a:cubicBezTo>
                <a:cubicBezTo>
                  <a:pt x="0" y="82"/>
                  <a:pt x="0" y="86"/>
                  <a:pt x="2" y="88"/>
                </a:cubicBezTo>
                <a:cubicBezTo>
                  <a:pt x="5" y="91"/>
                  <a:pt x="9" y="91"/>
                  <a:pt x="11" y="88"/>
                </a:cubicBezTo>
                <a:cubicBezTo>
                  <a:pt x="42" y="57"/>
                  <a:pt x="42" y="57"/>
                  <a:pt x="42" y="57"/>
                </a:cubicBezTo>
                <a:cubicBezTo>
                  <a:pt x="77" y="92"/>
                  <a:pt x="77" y="92"/>
                  <a:pt x="77" y="92"/>
                </a:cubicBezTo>
                <a:cubicBezTo>
                  <a:pt x="144" y="24"/>
                  <a:pt x="144" y="24"/>
                  <a:pt x="144" y="24"/>
                </a:cubicBezTo>
                <a:cubicBezTo>
                  <a:pt x="144" y="31"/>
                  <a:pt x="144" y="31"/>
                  <a:pt x="144" y="31"/>
                </a:cubicBezTo>
                <a:cubicBezTo>
                  <a:pt x="143" y="34"/>
                  <a:pt x="146" y="37"/>
                  <a:pt x="149" y="38"/>
                </a:cubicBezTo>
                <a:cubicBezTo>
                  <a:pt x="150" y="38"/>
                  <a:pt x="150" y="38"/>
                  <a:pt x="150" y="38"/>
                </a:cubicBezTo>
                <a:cubicBezTo>
                  <a:pt x="153" y="38"/>
                  <a:pt x="156" y="35"/>
                  <a:pt x="156" y="32"/>
                </a:cubicBezTo>
                <a:cubicBezTo>
                  <a:pt x="159" y="0"/>
                  <a:pt x="159" y="0"/>
                  <a:pt x="159" y="0"/>
                </a:cubicBezTo>
                <a:lnTo>
                  <a:pt x="127" y="3"/>
                </a:lnTo>
                <a:close/>
                <a:moveTo>
                  <a:pt x="106" y="79"/>
                </a:moveTo>
                <a:cubicBezTo>
                  <a:pt x="106" y="135"/>
                  <a:pt x="106" y="135"/>
                  <a:pt x="106" y="135"/>
                </a:cubicBezTo>
                <a:cubicBezTo>
                  <a:pt x="135" y="135"/>
                  <a:pt x="135" y="135"/>
                  <a:pt x="135" y="135"/>
                </a:cubicBezTo>
                <a:cubicBezTo>
                  <a:pt x="139" y="135"/>
                  <a:pt x="141" y="132"/>
                  <a:pt x="141" y="129"/>
                </a:cubicBezTo>
                <a:cubicBezTo>
                  <a:pt x="141" y="43"/>
                  <a:pt x="141" y="43"/>
                  <a:pt x="141" y="43"/>
                </a:cubicBezTo>
                <a:cubicBezTo>
                  <a:pt x="111" y="74"/>
                  <a:pt x="111" y="74"/>
                  <a:pt x="111" y="74"/>
                </a:cubicBezTo>
                <a:lnTo>
                  <a:pt x="106" y="7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38" name="Freeform 88"/>
          <p:cNvSpPr>
            <a:spLocks/>
          </p:cNvSpPr>
          <p:nvPr/>
        </p:nvSpPr>
        <p:spPr bwMode="auto">
          <a:xfrm>
            <a:off x="3556001" y="1981200"/>
            <a:ext cx="2032000" cy="358775"/>
          </a:xfrm>
          <a:custGeom>
            <a:avLst/>
            <a:gdLst>
              <a:gd name="T0" fmla="*/ 640 w 640"/>
              <a:gd name="T1" fmla="*/ 56 h 113"/>
              <a:gd name="T2" fmla="*/ 584 w 640"/>
              <a:gd name="T3" fmla="*/ 113 h 113"/>
              <a:gd name="T4" fmla="*/ 56 w 640"/>
              <a:gd name="T5" fmla="*/ 113 h 113"/>
              <a:gd name="T6" fmla="*/ 0 w 640"/>
              <a:gd name="T7" fmla="*/ 56 h 113"/>
              <a:gd name="T8" fmla="*/ 0 w 640"/>
              <a:gd name="T9" fmla="*/ 56 h 113"/>
              <a:gd name="T10" fmla="*/ 56 w 640"/>
              <a:gd name="T11" fmla="*/ 0 h 113"/>
              <a:gd name="T12" fmla="*/ 584 w 640"/>
              <a:gd name="T13" fmla="*/ 0 h 113"/>
              <a:gd name="T14" fmla="*/ 640 w 640"/>
              <a:gd name="T15" fmla="*/ 56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113">
                <a:moveTo>
                  <a:pt x="640" y="56"/>
                </a:moveTo>
                <a:cubicBezTo>
                  <a:pt x="640" y="87"/>
                  <a:pt x="615" y="113"/>
                  <a:pt x="584" y="113"/>
                </a:cubicBezTo>
                <a:cubicBezTo>
                  <a:pt x="56" y="113"/>
                  <a:pt x="56" y="113"/>
                  <a:pt x="56" y="113"/>
                </a:cubicBezTo>
                <a:cubicBezTo>
                  <a:pt x="25" y="113"/>
                  <a:pt x="0" y="87"/>
                  <a:pt x="0" y="56"/>
                </a:cubicBezTo>
                <a:cubicBezTo>
                  <a:pt x="0" y="56"/>
                  <a:pt x="0" y="56"/>
                  <a:pt x="0" y="56"/>
                </a:cubicBezTo>
                <a:cubicBezTo>
                  <a:pt x="0" y="25"/>
                  <a:pt x="25" y="0"/>
                  <a:pt x="56" y="0"/>
                </a:cubicBezTo>
                <a:cubicBezTo>
                  <a:pt x="584" y="0"/>
                  <a:pt x="584" y="0"/>
                  <a:pt x="584" y="0"/>
                </a:cubicBezTo>
                <a:cubicBezTo>
                  <a:pt x="615" y="0"/>
                  <a:pt x="640" y="25"/>
                  <a:pt x="640" y="5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28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41" name="Group 40"/>
          <p:cNvGrpSpPr/>
          <p:nvPr/>
        </p:nvGrpSpPr>
        <p:grpSpPr>
          <a:xfrm>
            <a:off x="1827213" y="2466975"/>
            <a:ext cx="896938" cy="898525"/>
            <a:chOff x="1827213" y="2466975"/>
            <a:chExt cx="896938" cy="898525"/>
          </a:xfrm>
        </p:grpSpPr>
        <p:sp>
          <p:nvSpPr>
            <p:cNvPr id="26" name="Oval 76"/>
            <p:cNvSpPr>
              <a:spLocks noChangeArrowheads="1"/>
            </p:cNvSpPr>
            <p:nvPr/>
          </p:nvSpPr>
          <p:spPr bwMode="auto">
            <a:xfrm>
              <a:off x="1827213" y="2466975"/>
              <a:ext cx="896938" cy="8985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8" name="TextBox 7"/>
            <p:cNvSpPr txBox="1">
              <a:spLocks/>
            </p:cNvSpPr>
            <p:nvPr/>
          </p:nvSpPr>
          <p:spPr>
            <a:xfrm>
              <a:off x="1869177" y="2739974"/>
              <a:ext cx="813010" cy="369332"/>
            </a:xfrm>
            <a:prstGeom prst="rect">
              <a:avLst/>
            </a:prstGeom>
            <a:noFill/>
          </p:spPr>
          <p:txBody>
            <a:bodyPr wrap="square" lIns="0" tIns="0" rIns="0" bIns="0" rtlCol="0" anchor="ctr">
              <a:spAutoFit/>
            </a:bodyPr>
            <a:lstStyle/>
            <a:p>
              <a:pPr algn="ctr"/>
              <a:r>
                <a:rPr lang="en-US" sz="1200" b="1" smtClean="0">
                  <a:solidFill>
                    <a:schemeClr val="tx2"/>
                  </a:solidFill>
                </a:rPr>
                <a:t>Dummy Text</a:t>
              </a:r>
              <a:endParaRPr lang="en-US" sz="1200" b="1">
                <a:solidFill>
                  <a:schemeClr val="tx2"/>
                </a:solidFill>
              </a:endParaRPr>
            </a:p>
          </p:txBody>
        </p:sp>
      </p:grpSp>
      <p:grpSp>
        <p:nvGrpSpPr>
          <p:cNvPr id="42" name="Group 41"/>
          <p:cNvGrpSpPr/>
          <p:nvPr/>
        </p:nvGrpSpPr>
        <p:grpSpPr>
          <a:xfrm>
            <a:off x="1042988" y="3594100"/>
            <a:ext cx="901700" cy="898525"/>
            <a:chOff x="1042988" y="3594100"/>
            <a:chExt cx="901700" cy="898525"/>
          </a:xfrm>
        </p:grpSpPr>
        <p:sp>
          <p:nvSpPr>
            <p:cNvPr id="24" name="Oval 74"/>
            <p:cNvSpPr>
              <a:spLocks noChangeArrowheads="1"/>
            </p:cNvSpPr>
            <p:nvPr/>
          </p:nvSpPr>
          <p:spPr bwMode="auto">
            <a:xfrm>
              <a:off x="1042988" y="3594100"/>
              <a:ext cx="901700" cy="89852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 name="TextBox 8"/>
            <p:cNvSpPr txBox="1">
              <a:spLocks/>
            </p:cNvSpPr>
            <p:nvPr/>
          </p:nvSpPr>
          <p:spPr>
            <a:xfrm>
              <a:off x="1087333" y="3868813"/>
              <a:ext cx="813010" cy="369332"/>
            </a:xfrm>
            <a:prstGeom prst="rect">
              <a:avLst/>
            </a:prstGeom>
            <a:noFill/>
          </p:spPr>
          <p:txBody>
            <a:bodyPr wrap="square" lIns="0" tIns="0" rIns="0" bIns="0" rtlCol="0" anchor="ctr">
              <a:spAutoFit/>
            </a:bodyPr>
            <a:lstStyle/>
            <a:p>
              <a:pPr algn="ctr"/>
              <a:r>
                <a:rPr lang="en-US" sz="1200" b="1" smtClean="0">
                  <a:solidFill>
                    <a:schemeClr val="tx2"/>
                  </a:solidFill>
                </a:rPr>
                <a:t>Dummy Text</a:t>
              </a:r>
              <a:endParaRPr lang="en-US" sz="1200" b="1">
                <a:solidFill>
                  <a:schemeClr val="tx2"/>
                </a:solidFill>
              </a:endParaRPr>
            </a:p>
          </p:txBody>
        </p:sp>
      </p:grpSp>
      <p:grpSp>
        <p:nvGrpSpPr>
          <p:cNvPr id="43" name="Group 42"/>
          <p:cNvGrpSpPr/>
          <p:nvPr/>
        </p:nvGrpSpPr>
        <p:grpSpPr>
          <a:xfrm>
            <a:off x="1827213" y="4721225"/>
            <a:ext cx="896938" cy="901700"/>
            <a:chOff x="1827213" y="4721225"/>
            <a:chExt cx="896938" cy="901700"/>
          </a:xfrm>
        </p:grpSpPr>
        <p:sp>
          <p:nvSpPr>
            <p:cNvPr id="25" name="Oval 75"/>
            <p:cNvSpPr>
              <a:spLocks noChangeArrowheads="1"/>
            </p:cNvSpPr>
            <p:nvPr/>
          </p:nvSpPr>
          <p:spPr bwMode="auto">
            <a:xfrm>
              <a:off x="1827213" y="4721225"/>
              <a:ext cx="896938" cy="9017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 name="TextBox 10"/>
            <p:cNvSpPr txBox="1">
              <a:spLocks/>
            </p:cNvSpPr>
            <p:nvPr/>
          </p:nvSpPr>
          <p:spPr>
            <a:xfrm>
              <a:off x="1869177" y="4997652"/>
              <a:ext cx="813010" cy="369332"/>
            </a:xfrm>
            <a:prstGeom prst="rect">
              <a:avLst/>
            </a:prstGeom>
            <a:noFill/>
          </p:spPr>
          <p:txBody>
            <a:bodyPr wrap="square" lIns="0" tIns="0" rIns="0" bIns="0" rtlCol="0" anchor="ctr">
              <a:spAutoFit/>
            </a:bodyPr>
            <a:lstStyle/>
            <a:p>
              <a:pPr algn="ctr"/>
              <a:r>
                <a:rPr lang="en-US" sz="1200" b="1" smtClean="0">
                  <a:solidFill>
                    <a:schemeClr val="tx2"/>
                  </a:solidFill>
                </a:rPr>
                <a:t>Dummy Text</a:t>
              </a:r>
              <a:endParaRPr lang="en-US" sz="1200" b="1">
                <a:solidFill>
                  <a:schemeClr val="tx2"/>
                </a:solidFill>
              </a:endParaRPr>
            </a:p>
          </p:txBody>
        </p:sp>
      </p:grpSp>
      <p:grpSp>
        <p:nvGrpSpPr>
          <p:cNvPr id="46" name="Group 45"/>
          <p:cNvGrpSpPr/>
          <p:nvPr/>
        </p:nvGrpSpPr>
        <p:grpSpPr>
          <a:xfrm>
            <a:off x="6419851" y="2466975"/>
            <a:ext cx="896938" cy="898525"/>
            <a:chOff x="6419851" y="2466975"/>
            <a:chExt cx="896938" cy="898525"/>
          </a:xfrm>
        </p:grpSpPr>
        <p:sp>
          <p:nvSpPr>
            <p:cNvPr id="33" name="Oval 83"/>
            <p:cNvSpPr>
              <a:spLocks noChangeArrowheads="1"/>
            </p:cNvSpPr>
            <p:nvPr/>
          </p:nvSpPr>
          <p:spPr bwMode="auto">
            <a:xfrm>
              <a:off x="6419851" y="2466975"/>
              <a:ext cx="896938" cy="898525"/>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 name="TextBox 11"/>
            <p:cNvSpPr txBox="1">
              <a:spLocks/>
            </p:cNvSpPr>
            <p:nvPr/>
          </p:nvSpPr>
          <p:spPr>
            <a:xfrm flipH="1">
              <a:off x="6461815" y="2739974"/>
              <a:ext cx="813010" cy="369332"/>
            </a:xfrm>
            <a:prstGeom prst="rect">
              <a:avLst/>
            </a:prstGeom>
            <a:noFill/>
          </p:spPr>
          <p:txBody>
            <a:bodyPr wrap="square" lIns="0" tIns="0" rIns="0" bIns="0" rtlCol="0" anchor="ctr">
              <a:spAutoFit/>
            </a:bodyPr>
            <a:lstStyle/>
            <a:p>
              <a:pPr algn="ctr"/>
              <a:r>
                <a:rPr lang="en-US" sz="1200" b="1" smtClean="0">
                  <a:solidFill>
                    <a:schemeClr val="tx2"/>
                  </a:solidFill>
                </a:rPr>
                <a:t>Dummy Text</a:t>
              </a:r>
              <a:endParaRPr lang="en-US" sz="1200" b="1">
                <a:solidFill>
                  <a:schemeClr val="tx2"/>
                </a:solidFill>
              </a:endParaRPr>
            </a:p>
          </p:txBody>
        </p:sp>
      </p:grpSp>
      <p:grpSp>
        <p:nvGrpSpPr>
          <p:cNvPr id="45" name="Group 44"/>
          <p:cNvGrpSpPr/>
          <p:nvPr/>
        </p:nvGrpSpPr>
        <p:grpSpPr>
          <a:xfrm>
            <a:off x="7199313" y="3594100"/>
            <a:ext cx="901700" cy="898525"/>
            <a:chOff x="7199313" y="3594100"/>
            <a:chExt cx="901700" cy="898525"/>
          </a:xfrm>
        </p:grpSpPr>
        <p:sp>
          <p:nvSpPr>
            <p:cNvPr id="31" name="Oval 81"/>
            <p:cNvSpPr>
              <a:spLocks noChangeArrowheads="1"/>
            </p:cNvSpPr>
            <p:nvPr/>
          </p:nvSpPr>
          <p:spPr bwMode="auto">
            <a:xfrm>
              <a:off x="7199313" y="3594100"/>
              <a:ext cx="901700" cy="89852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 name="TextBox 12"/>
            <p:cNvSpPr txBox="1">
              <a:spLocks/>
            </p:cNvSpPr>
            <p:nvPr/>
          </p:nvSpPr>
          <p:spPr>
            <a:xfrm flipH="1">
              <a:off x="7243659" y="3868813"/>
              <a:ext cx="813010" cy="369332"/>
            </a:xfrm>
            <a:prstGeom prst="rect">
              <a:avLst/>
            </a:prstGeom>
            <a:noFill/>
          </p:spPr>
          <p:txBody>
            <a:bodyPr wrap="square" lIns="0" tIns="0" rIns="0" bIns="0" rtlCol="0" anchor="ctr">
              <a:spAutoFit/>
            </a:bodyPr>
            <a:lstStyle/>
            <a:p>
              <a:pPr algn="ctr"/>
              <a:r>
                <a:rPr lang="en-US" sz="1200" b="1" smtClean="0">
                  <a:solidFill>
                    <a:schemeClr val="tx2"/>
                  </a:solidFill>
                </a:rPr>
                <a:t>Dummy Text</a:t>
              </a:r>
              <a:endParaRPr lang="en-US" sz="1200" b="1">
                <a:solidFill>
                  <a:schemeClr val="tx2"/>
                </a:solidFill>
              </a:endParaRPr>
            </a:p>
          </p:txBody>
        </p:sp>
      </p:grpSp>
      <p:grpSp>
        <p:nvGrpSpPr>
          <p:cNvPr id="44" name="Group 43"/>
          <p:cNvGrpSpPr/>
          <p:nvPr/>
        </p:nvGrpSpPr>
        <p:grpSpPr>
          <a:xfrm>
            <a:off x="6419851" y="4721225"/>
            <a:ext cx="896938" cy="901700"/>
            <a:chOff x="6419851" y="4721225"/>
            <a:chExt cx="896938" cy="901700"/>
          </a:xfrm>
        </p:grpSpPr>
        <p:sp>
          <p:nvSpPr>
            <p:cNvPr id="32" name="Oval 82"/>
            <p:cNvSpPr>
              <a:spLocks noChangeArrowheads="1"/>
            </p:cNvSpPr>
            <p:nvPr/>
          </p:nvSpPr>
          <p:spPr bwMode="auto">
            <a:xfrm>
              <a:off x="6419851" y="4721225"/>
              <a:ext cx="896938" cy="90170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4" name="TextBox 13"/>
            <p:cNvSpPr txBox="1">
              <a:spLocks/>
            </p:cNvSpPr>
            <p:nvPr/>
          </p:nvSpPr>
          <p:spPr>
            <a:xfrm flipH="1">
              <a:off x="6461815" y="4997652"/>
              <a:ext cx="813010" cy="369332"/>
            </a:xfrm>
            <a:prstGeom prst="rect">
              <a:avLst/>
            </a:prstGeom>
            <a:noFill/>
          </p:spPr>
          <p:txBody>
            <a:bodyPr wrap="square" lIns="0" tIns="0" rIns="0" bIns="0" rtlCol="0" anchor="ctr">
              <a:spAutoFit/>
            </a:bodyPr>
            <a:lstStyle/>
            <a:p>
              <a:pPr algn="ctr"/>
              <a:r>
                <a:rPr lang="en-US" sz="1200" b="1" smtClean="0">
                  <a:solidFill>
                    <a:schemeClr val="tx2"/>
                  </a:solidFill>
                </a:rPr>
                <a:t>Dummy Text</a:t>
              </a:r>
              <a:endParaRPr lang="en-US" sz="1200" b="1">
                <a:solidFill>
                  <a:schemeClr val="tx2"/>
                </a:solidFill>
              </a:endParaRPr>
            </a:p>
          </p:txBody>
        </p:sp>
      </p:grpSp>
      <p:sp>
        <p:nvSpPr>
          <p:cNvPr id="16" name="TextBox 15"/>
          <p:cNvSpPr txBox="1"/>
          <p:nvPr/>
        </p:nvSpPr>
        <p:spPr>
          <a:xfrm>
            <a:off x="3455878" y="2467248"/>
            <a:ext cx="2232246" cy="718145"/>
          </a:xfrm>
          <a:prstGeom prst="rect">
            <a:avLst/>
          </a:prstGeom>
          <a:noFill/>
        </p:spPr>
        <p:txBody>
          <a:bodyPr wrap="square" lIns="0" tIns="0" rIns="0" bIns="0" rtlCol="0">
            <a:spAutoFit/>
          </a:bodyPr>
          <a:lstStyle/>
          <a:p>
            <a:pPr algn="ct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7" name="TextBox 16"/>
          <p:cNvSpPr txBox="1">
            <a:spLocks/>
          </p:cNvSpPr>
          <p:nvPr/>
        </p:nvSpPr>
        <p:spPr>
          <a:xfrm>
            <a:off x="3574778" y="2018392"/>
            <a:ext cx="1994446" cy="246221"/>
          </a:xfrm>
          <a:prstGeom prst="rect">
            <a:avLst/>
          </a:prstGeom>
          <a:noFill/>
        </p:spPr>
        <p:txBody>
          <a:bodyPr wrap="square" lIns="0" tIns="0" rIns="0" bIns="0" rtlCol="0" anchor="ctr">
            <a:spAutoFit/>
          </a:bodyPr>
          <a:lstStyle/>
          <a:p>
            <a:pPr algn="ctr"/>
            <a:r>
              <a:rPr lang="en-US" sz="1600" b="1" smtClean="0">
                <a:solidFill>
                  <a:schemeClr val="tx2"/>
                </a:solidFill>
              </a:rPr>
              <a:t>Content Title</a:t>
            </a:r>
            <a:endParaRPr lang="en-US" sz="1600" b="1">
              <a:solidFill>
                <a:schemeClr val="tx2"/>
              </a:solidFill>
            </a:endParaRPr>
          </a:p>
        </p:txBody>
      </p:sp>
      <p:sp>
        <p:nvSpPr>
          <p:cNvPr id="18" name="TextBox 17"/>
          <p:cNvSpPr txBox="1">
            <a:spLocks/>
          </p:cNvSpPr>
          <p:nvPr/>
        </p:nvSpPr>
        <p:spPr>
          <a:xfrm>
            <a:off x="3105441" y="4773264"/>
            <a:ext cx="778737" cy="384721"/>
          </a:xfrm>
          <a:prstGeom prst="rect">
            <a:avLst/>
          </a:prstGeom>
          <a:noFill/>
        </p:spPr>
        <p:txBody>
          <a:bodyPr wrap="square" lIns="0" tIns="0" rIns="0" bIns="0" rtlCol="0" anchor="ctr">
            <a:spAutoFit/>
          </a:bodyPr>
          <a:lstStyle/>
          <a:p>
            <a:pPr algn="ctr"/>
            <a:r>
              <a:rPr lang="en-US" sz="2500" b="1" smtClean="0">
                <a:solidFill>
                  <a:schemeClr val="bg2"/>
                </a:solidFill>
              </a:rPr>
              <a:t>A</a:t>
            </a:r>
            <a:endParaRPr lang="en-US" sz="2500" b="1">
              <a:solidFill>
                <a:schemeClr val="bg2"/>
              </a:solidFill>
            </a:endParaRPr>
          </a:p>
        </p:txBody>
      </p:sp>
      <p:sp>
        <p:nvSpPr>
          <p:cNvPr id="19" name="TextBox 18"/>
          <p:cNvSpPr txBox="1">
            <a:spLocks/>
          </p:cNvSpPr>
          <p:nvPr/>
        </p:nvSpPr>
        <p:spPr>
          <a:xfrm>
            <a:off x="5290290" y="4773264"/>
            <a:ext cx="778737" cy="384721"/>
          </a:xfrm>
          <a:prstGeom prst="rect">
            <a:avLst/>
          </a:prstGeom>
          <a:noFill/>
        </p:spPr>
        <p:txBody>
          <a:bodyPr wrap="square" lIns="0" tIns="0" rIns="0" bIns="0" rtlCol="0" anchor="ctr">
            <a:spAutoFit/>
          </a:bodyPr>
          <a:lstStyle/>
          <a:p>
            <a:pPr algn="ctr"/>
            <a:r>
              <a:rPr lang="en-US" sz="2500" b="1" smtClean="0">
                <a:solidFill>
                  <a:schemeClr val="bg2"/>
                </a:solidFill>
              </a:rPr>
              <a:t>B</a:t>
            </a:r>
            <a:endParaRPr lang="en-US" sz="2500" b="1">
              <a:solidFill>
                <a:schemeClr val="bg2"/>
              </a:solidFill>
            </a:endParaRPr>
          </a:p>
        </p:txBody>
      </p:sp>
    </p:spTree>
    <p:extLst>
      <p:ext uri="{BB962C8B-B14F-4D97-AF65-F5344CB8AC3E}">
        <p14:creationId xmlns:p14="http://schemas.microsoft.com/office/powerpoint/2010/main" val="1938388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354"/>
          <p:cNvSpPr>
            <a:spLocks/>
          </p:cNvSpPr>
          <p:nvPr/>
        </p:nvSpPr>
        <p:spPr bwMode="auto">
          <a:xfrm>
            <a:off x="6467476" y="2429949"/>
            <a:ext cx="1951038" cy="879475"/>
          </a:xfrm>
          <a:custGeom>
            <a:avLst/>
            <a:gdLst>
              <a:gd name="T0" fmla="*/ 615 w 615"/>
              <a:gd name="T1" fmla="*/ 0 h 277"/>
              <a:gd name="T2" fmla="*/ 57 w 615"/>
              <a:gd name="T3" fmla="*/ 0 h 277"/>
              <a:gd name="T4" fmla="*/ 0 w 615"/>
              <a:gd name="T5" fmla="*/ 57 h 277"/>
              <a:gd name="T6" fmla="*/ 0 w 615"/>
              <a:gd name="T7" fmla="*/ 277 h 277"/>
            </a:gdLst>
            <a:ahLst/>
            <a:cxnLst>
              <a:cxn ang="0">
                <a:pos x="T0" y="T1"/>
              </a:cxn>
              <a:cxn ang="0">
                <a:pos x="T2" y="T3"/>
              </a:cxn>
              <a:cxn ang="0">
                <a:pos x="T4" y="T5"/>
              </a:cxn>
              <a:cxn ang="0">
                <a:pos x="T6" y="T7"/>
              </a:cxn>
            </a:cxnLst>
            <a:rect l="0" t="0" r="r" b="b"/>
            <a:pathLst>
              <a:path w="615" h="277">
                <a:moveTo>
                  <a:pt x="615" y="0"/>
                </a:moveTo>
                <a:cubicBezTo>
                  <a:pt x="57" y="0"/>
                  <a:pt x="57" y="0"/>
                  <a:pt x="57" y="0"/>
                </a:cubicBezTo>
                <a:cubicBezTo>
                  <a:pt x="26" y="0"/>
                  <a:pt x="0" y="26"/>
                  <a:pt x="0" y="57"/>
                </a:cubicBezTo>
                <a:cubicBezTo>
                  <a:pt x="0" y="277"/>
                  <a:pt x="0" y="277"/>
                  <a:pt x="0" y="277"/>
                </a:cubicBez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 name="Line 1355"/>
          <p:cNvSpPr>
            <a:spLocks noChangeShapeType="1"/>
          </p:cNvSpPr>
          <p:nvPr/>
        </p:nvSpPr>
        <p:spPr bwMode="auto">
          <a:xfrm>
            <a:off x="725488" y="2083152"/>
            <a:ext cx="3192463"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356"/>
          <p:cNvSpPr>
            <a:spLocks/>
          </p:cNvSpPr>
          <p:nvPr/>
        </p:nvSpPr>
        <p:spPr bwMode="auto">
          <a:xfrm>
            <a:off x="725488" y="4628522"/>
            <a:ext cx="1957388" cy="596900"/>
          </a:xfrm>
          <a:custGeom>
            <a:avLst/>
            <a:gdLst>
              <a:gd name="T0" fmla="*/ 0 w 617"/>
              <a:gd name="T1" fmla="*/ 188 h 188"/>
              <a:gd name="T2" fmla="*/ 549 w 617"/>
              <a:gd name="T3" fmla="*/ 188 h 188"/>
              <a:gd name="T4" fmla="*/ 617 w 617"/>
              <a:gd name="T5" fmla="*/ 120 h 188"/>
              <a:gd name="T6" fmla="*/ 617 w 617"/>
              <a:gd name="T7" fmla="*/ 0 h 188"/>
            </a:gdLst>
            <a:ahLst/>
            <a:cxnLst>
              <a:cxn ang="0">
                <a:pos x="T0" y="T1"/>
              </a:cxn>
              <a:cxn ang="0">
                <a:pos x="T2" y="T3"/>
              </a:cxn>
              <a:cxn ang="0">
                <a:pos x="T4" y="T5"/>
              </a:cxn>
              <a:cxn ang="0">
                <a:pos x="T6" y="T7"/>
              </a:cxn>
            </a:cxnLst>
            <a:rect l="0" t="0" r="r" b="b"/>
            <a:pathLst>
              <a:path w="617" h="188">
                <a:moveTo>
                  <a:pt x="0" y="188"/>
                </a:moveTo>
                <a:cubicBezTo>
                  <a:pt x="549" y="188"/>
                  <a:pt x="549" y="188"/>
                  <a:pt x="549" y="188"/>
                </a:cubicBezTo>
                <a:cubicBezTo>
                  <a:pt x="587" y="188"/>
                  <a:pt x="617" y="157"/>
                  <a:pt x="617" y="120"/>
                </a:cubicBezTo>
                <a:cubicBezTo>
                  <a:pt x="617" y="0"/>
                  <a:pt x="617" y="0"/>
                  <a:pt x="617" y="0"/>
                </a:cubicBez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357"/>
          <p:cNvSpPr>
            <a:spLocks/>
          </p:cNvSpPr>
          <p:nvPr/>
        </p:nvSpPr>
        <p:spPr bwMode="auto">
          <a:xfrm>
            <a:off x="5232401" y="5436886"/>
            <a:ext cx="3186113" cy="415925"/>
          </a:xfrm>
          <a:custGeom>
            <a:avLst/>
            <a:gdLst>
              <a:gd name="T0" fmla="*/ 2007 w 2007"/>
              <a:gd name="T1" fmla="*/ 0 h 262"/>
              <a:gd name="T2" fmla="*/ 260 w 2007"/>
              <a:gd name="T3" fmla="*/ 0 h 262"/>
              <a:gd name="T4" fmla="*/ 0 w 2007"/>
              <a:gd name="T5" fmla="*/ 262 h 262"/>
            </a:gdLst>
            <a:ahLst/>
            <a:cxnLst>
              <a:cxn ang="0">
                <a:pos x="T0" y="T1"/>
              </a:cxn>
              <a:cxn ang="0">
                <a:pos x="T2" y="T3"/>
              </a:cxn>
              <a:cxn ang="0">
                <a:pos x="T4" y="T5"/>
              </a:cxn>
            </a:cxnLst>
            <a:rect l="0" t="0" r="r" b="b"/>
            <a:pathLst>
              <a:path w="2007" h="262">
                <a:moveTo>
                  <a:pt x="2007" y="0"/>
                </a:moveTo>
                <a:lnTo>
                  <a:pt x="260" y="0"/>
                </a:lnTo>
                <a:lnTo>
                  <a:pt x="0" y="262"/>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347"/>
          <p:cNvSpPr>
            <a:spLocks noEditPoints="1"/>
          </p:cNvSpPr>
          <p:nvPr/>
        </p:nvSpPr>
        <p:spPr bwMode="auto">
          <a:xfrm>
            <a:off x="2978151" y="2374900"/>
            <a:ext cx="3187700" cy="3187700"/>
          </a:xfrm>
          <a:custGeom>
            <a:avLst/>
            <a:gdLst>
              <a:gd name="T0" fmla="*/ 1004 w 2008"/>
              <a:gd name="T1" fmla="*/ 2008 h 2008"/>
              <a:gd name="T2" fmla="*/ 0 w 2008"/>
              <a:gd name="T3" fmla="*/ 1004 h 2008"/>
              <a:gd name="T4" fmla="*/ 1004 w 2008"/>
              <a:gd name="T5" fmla="*/ 0 h 2008"/>
              <a:gd name="T6" fmla="*/ 2008 w 2008"/>
              <a:gd name="T7" fmla="*/ 1004 h 2008"/>
              <a:gd name="T8" fmla="*/ 1004 w 2008"/>
              <a:gd name="T9" fmla="*/ 2008 h 2008"/>
              <a:gd name="T10" fmla="*/ 114 w 2008"/>
              <a:gd name="T11" fmla="*/ 1004 h 2008"/>
              <a:gd name="T12" fmla="*/ 1004 w 2008"/>
              <a:gd name="T13" fmla="*/ 1894 h 2008"/>
              <a:gd name="T14" fmla="*/ 1894 w 2008"/>
              <a:gd name="T15" fmla="*/ 1004 h 2008"/>
              <a:gd name="T16" fmla="*/ 1004 w 2008"/>
              <a:gd name="T17" fmla="*/ 114 h 2008"/>
              <a:gd name="T18" fmla="*/ 114 w 2008"/>
              <a:gd name="T19" fmla="*/ 1004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8" h="2008">
                <a:moveTo>
                  <a:pt x="1004" y="2008"/>
                </a:moveTo>
                <a:lnTo>
                  <a:pt x="0" y="1004"/>
                </a:lnTo>
                <a:lnTo>
                  <a:pt x="1004" y="0"/>
                </a:lnTo>
                <a:lnTo>
                  <a:pt x="2008" y="1004"/>
                </a:lnTo>
                <a:lnTo>
                  <a:pt x="1004" y="2008"/>
                </a:lnTo>
                <a:close/>
                <a:moveTo>
                  <a:pt x="114" y="1004"/>
                </a:moveTo>
                <a:lnTo>
                  <a:pt x="1004" y="1894"/>
                </a:lnTo>
                <a:lnTo>
                  <a:pt x="1894" y="1004"/>
                </a:lnTo>
                <a:lnTo>
                  <a:pt x="1004" y="114"/>
                </a:lnTo>
                <a:lnTo>
                  <a:pt x="114" y="1004"/>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348"/>
          <p:cNvSpPr>
            <a:spLocks noEditPoints="1"/>
          </p:cNvSpPr>
          <p:nvPr/>
        </p:nvSpPr>
        <p:spPr bwMode="auto">
          <a:xfrm>
            <a:off x="2619376" y="2016125"/>
            <a:ext cx="3905250" cy="3905250"/>
          </a:xfrm>
          <a:custGeom>
            <a:avLst/>
            <a:gdLst>
              <a:gd name="T0" fmla="*/ 1230 w 2460"/>
              <a:gd name="T1" fmla="*/ 2460 h 2460"/>
              <a:gd name="T2" fmla="*/ 0 w 2460"/>
              <a:gd name="T3" fmla="*/ 1230 h 2460"/>
              <a:gd name="T4" fmla="*/ 1230 w 2460"/>
              <a:gd name="T5" fmla="*/ 0 h 2460"/>
              <a:gd name="T6" fmla="*/ 2460 w 2460"/>
              <a:gd name="T7" fmla="*/ 1230 h 2460"/>
              <a:gd name="T8" fmla="*/ 1230 w 2460"/>
              <a:gd name="T9" fmla="*/ 2460 h 2460"/>
              <a:gd name="T10" fmla="*/ 112 w 2460"/>
              <a:gd name="T11" fmla="*/ 1230 h 2460"/>
              <a:gd name="T12" fmla="*/ 1230 w 2460"/>
              <a:gd name="T13" fmla="*/ 2348 h 2460"/>
              <a:gd name="T14" fmla="*/ 2348 w 2460"/>
              <a:gd name="T15" fmla="*/ 1230 h 2460"/>
              <a:gd name="T16" fmla="*/ 1230 w 2460"/>
              <a:gd name="T17" fmla="*/ 112 h 2460"/>
              <a:gd name="T18" fmla="*/ 112 w 2460"/>
              <a:gd name="T19" fmla="*/ 123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0" h="2460">
                <a:moveTo>
                  <a:pt x="1230" y="2460"/>
                </a:moveTo>
                <a:lnTo>
                  <a:pt x="0" y="1230"/>
                </a:lnTo>
                <a:lnTo>
                  <a:pt x="1230" y="0"/>
                </a:lnTo>
                <a:lnTo>
                  <a:pt x="2460" y="1230"/>
                </a:lnTo>
                <a:lnTo>
                  <a:pt x="1230" y="2460"/>
                </a:lnTo>
                <a:close/>
                <a:moveTo>
                  <a:pt x="112" y="1230"/>
                </a:moveTo>
                <a:lnTo>
                  <a:pt x="1230" y="2348"/>
                </a:lnTo>
                <a:lnTo>
                  <a:pt x="2348" y="1230"/>
                </a:lnTo>
                <a:lnTo>
                  <a:pt x="1230" y="112"/>
                </a:lnTo>
                <a:lnTo>
                  <a:pt x="112" y="123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349"/>
          <p:cNvSpPr>
            <a:spLocks noEditPoints="1"/>
          </p:cNvSpPr>
          <p:nvPr/>
        </p:nvSpPr>
        <p:spPr bwMode="auto">
          <a:xfrm>
            <a:off x="3336926" y="2733675"/>
            <a:ext cx="2470150" cy="2470150"/>
          </a:xfrm>
          <a:custGeom>
            <a:avLst/>
            <a:gdLst>
              <a:gd name="T0" fmla="*/ 778 w 1556"/>
              <a:gd name="T1" fmla="*/ 1556 h 1556"/>
              <a:gd name="T2" fmla="*/ 0 w 1556"/>
              <a:gd name="T3" fmla="*/ 778 h 1556"/>
              <a:gd name="T4" fmla="*/ 778 w 1556"/>
              <a:gd name="T5" fmla="*/ 0 h 1556"/>
              <a:gd name="T6" fmla="*/ 1556 w 1556"/>
              <a:gd name="T7" fmla="*/ 778 h 1556"/>
              <a:gd name="T8" fmla="*/ 778 w 1556"/>
              <a:gd name="T9" fmla="*/ 1556 h 1556"/>
              <a:gd name="T10" fmla="*/ 114 w 1556"/>
              <a:gd name="T11" fmla="*/ 778 h 1556"/>
              <a:gd name="T12" fmla="*/ 778 w 1556"/>
              <a:gd name="T13" fmla="*/ 1442 h 1556"/>
              <a:gd name="T14" fmla="*/ 1442 w 1556"/>
              <a:gd name="T15" fmla="*/ 778 h 1556"/>
              <a:gd name="T16" fmla="*/ 778 w 1556"/>
              <a:gd name="T17" fmla="*/ 114 h 1556"/>
              <a:gd name="T18" fmla="*/ 114 w 1556"/>
              <a:gd name="T19" fmla="*/ 778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6" h="1556">
                <a:moveTo>
                  <a:pt x="778" y="1556"/>
                </a:moveTo>
                <a:lnTo>
                  <a:pt x="0" y="778"/>
                </a:lnTo>
                <a:lnTo>
                  <a:pt x="778" y="0"/>
                </a:lnTo>
                <a:lnTo>
                  <a:pt x="1556" y="778"/>
                </a:lnTo>
                <a:lnTo>
                  <a:pt x="778" y="1556"/>
                </a:lnTo>
                <a:close/>
                <a:moveTo>
                  <a:pt x="114" y="778"/>
                </a:moveTo>
                <a:lnTo>
                  <a:pt x="778" y="1442"/>
                </a:lnTo>
                <a:lnTo>
                  <a:pt x="1442" y="778"/>
                </a:lnTo>
                <a:lnTo>
                  <a:pt x="778" y="114"/>
                </a:lnTo>
                <a:lnTo>
                  <a:pt x="114" y="77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350"/>
          <p:cNvSpPr>
            <a:spLocks/>
          </p:cNvSpPr>
          <p:nvPr/>
        </p:nvSpPr>
        <p:spPr bwMode="auto">
          <a:xfrm>
            <a:off x="3603626" y="1835150"/>
            <a:ext cx="1914525" cy="1577975"/>
          </a:xfrm>
          <a:custGeom>
            <a:avLst/>
            <a:gdLst>
              <a:gd name="T0" fmla="*/ 217 w 603"/>
              <a:gd name="T1" fmla="*/ 478 h 497"/>
              <a:gd name="T2" fmla="*/ 290 w 603"/>
              <a:gd name="T3" fmla="*/ 405 h 497"/>
              <a:gd name="T4" fmla="*/ 147 w 603"/>
              <a:gd name="T5" fmla="*/ 262 h 497"/>
              <a:gd name="T6" fmla="*/ 0 w 603"/>
              <a:gd name="T7" fmla="*/ 262 h 497"/>
              <a:gd name="T8" fmla="*/ 221 w 603"/>
              <a:gd name="T9" fmla="*/ 41 h 497"/>
              <a:gd name="T10" fmla="*/ 368 w 603"/>
              <a:gd name="T11" fmla="*/ 41 h 497"/>
              <a:gd name="T12" fmla="*/ 511 w 603"/>
              <a:gd name="T13" fmla="*/ 184 h 497"/>
              <a:gd name="T14" fmla="*/ 585 w 603"/>
              <a:gd name="T15" fmla="*/ 110 h 497"/>
              <a:gd name="T16" fmla="*/ 603 w 603"/>
              <a:gd name="T17" fmla="*/ 497 h 497"/>
              <a:gd name="T18" fmla="*/ 217 w 603"/>
              <a:gd name="T19" fmla="*/ 47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3" h="497">
                <a:moveTo>
                  <a:pt x="217" y="478"/>
                </a:moveTo>
                <a:cubicBezTo>
                  <a:pt x="290" y="405"/>
                  <a:pt x="290" y="405"/>
                  <a:pt x="290" y="405"/>
                </a:cubicBezTo>
                <a:cubicBezTo>
                  <a:pt x="147" y="262"/>
                  <a:pt x="147" y="262"/>
                  <a:pt x="147" y="262"/>
                </a:cubicBezTo>
                <a:cubicBezTo>
                  <a:pt x="107" y="221"/>
                  <a:pt x="41" y="221"/>
                  <a:pt x="0" y="262"/>
                </a:cubicBezTo>
                <a:cubicBezTo>
                  <a:pt x="221" y="41"/>
                  <a:pt x="221" y="41"/>
                  <a:pt x="221" y="41"/>
                </a:cubicBezTo>
                <a:cubicBezTo>
                  <a:pt x="262" y="0"/>
                  <a:pt x="328" y="0"/>
                  <a:pt x="368" y="41"/>
                </a:cubicBezTo>
                <a:cubicBezTo>
                  <a:pt x="511" y="184"/>
                  <a:pt x="511" y="184"/>
                  <a:pt x="511" y="184"/>
                </a:cubicBezTo>
                <a:cubicBezTo>
                  <a:pt x="585" y="110"/>
                  <a:pt x="585" y="110"/>
                  <a:pt x="585" y="110"/>
                </a:cubicBezTo>
                <a:cubicBezTo>
                  <a:pt x="603" y="497"/>
                  <a:pt x="603" y="497"/>
                  <a:pt x="603" y="497"/>
                </a:cubicBezTo>
                <a:lnTo>
                  <a:pt x="217" y="4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351"/>
          <p:cNvSpPr>
            <a:spLocks/>
          </p:cNvSpPr>
          <p:nvPr/>
        </p:nvSpPr>
        <p:spPr bwMode="auto">
          <a:xfrm>
            <a:off x="5130801" y="3000375"/>
            <a:ext cx="1574800" cy="1914525"/>
          </a:xfrm>
          <a:custGeom>
            <a:avLst/>
            <a:gdLst>
              <a:gd name="T0" fmla="*/ 18 w 496"/>
              <a:gd name="T1" fmla="*/ 217 h 603"/>
              <a:gd name="T2" fmla="*/ 92 w 496"/>
              <a:gd name="T3" fmla="*/ 291 h 603"/>
              <a:gd name="T4" fmla="*/ 235 w 496"/>
              <a:gd name="T5" fmla="*/ 148 h 603"/>
              <a:gd name="T6" fmla="*/ 234 w 496"/>
              <a:gd name="T7" fmla="*/ 0 h 603"/>
              <a:gd name="T8" fmla="*/ 455 w 496"/>
              <a:gd name="T9" fmla="*/ 221 h 603"/>
              <a:gd name="T10" fmla="*/ 455 w 496"/>
              <a:gd name="T11" fmla="*/ 368 h 603"/>
              <a:gd name="T12" fmla="*/ 312 w 496"/>
              <a:gd name="T13" fmla="*/ 511 h 603"/>
              <a:gd name="T14" fmla="*/ 386 w 496"/>
              <a:gd name="T15" fmla="*/ 585 h 603"/>
              <a:gd name="T16" fmla="*/ 0 w 496"/>
              <a:gd name="T17" fmla="*/ 603 h 603"/>
              <a:gd name="T18" fmla="*/ 18 w 496"/>
              <a:gd name="T19" fmla="*/ 217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03">
                <a:moveTo>
                  <a:pt x="18" y="217"/>
                </a:moveTo>
                <a:cubicBezTo>
                  <a:pt x="92" y="291"/>
                  <a:pt x="92" y="291"/>
                  <a:pt x="92" y="291"/>
                </a:cubicBezTo>
                <a:cubicBezTo>
                  <a:pt x="235" y="148"/>
                  <a:pt x="235" y="148"/>
                  <a:pt x="235" y="148"/>
                </a:cubicBezTo>
                <a:cubicBezTo>
                  <a:pt x="275" y="107"/>
                  <a:pt x="275" y="41"/>
                  <a:pt x="234" y="0"/>
                </a:cubicBezTo>
                <a:cubicBezTo>
                  <a:pt x="455" y="221"/>
                  <a:pt x="455" y="221"/>
                  <a:pt x="455" y="221"/>
                </a:cubicBezTo>
                <a:cubicBezTo>
                  <a:pt x="496" y="262"/>
                  <a:pt x="496" y="328"/>
                  <a:pt x="455" y="368"/>
                </a:cubicBezTo>
                <a:cubicBezTo>
                  <a:pt x="312" y="511"/>
                  <a:pt x="312" y="511"/>
                  <a:pt x="312" y="511"/>
                </a:cubicBezTo>
                <a:cubicBezTo>
                  <a:pt x="386" y="585"/>
                  <a:pt x="386" y="585"/>
                  <a:pt x="386" y="585"/>
                </a:cubicBezTo>
                <a:cubicBezTo>
                  <a:pt x="0" y="603"/>
                  <a:pt x="0" y="603"/>
                  <a:pt x="0" y="603"/>
                </a:cubicBezTo>
                <a:lnTo>
                  <a:pt x="18" y="21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352"/>
          <p:cNvSpPr>
            <a:spLocks/>
          </p:cNvSpPr>
          <p:nvPr/>
        </p:nvSpPr>
        <p:spPr bwMode="auto">
          <a:xfrm>
            <a:off x="3625851" y="4527550"/>
            <a:ext cx="1914525" cy="1574800"/>
          </a:xfrm>
          <a:custGeom>
            <a:avLst/>
            <a:gdLst>
              <a:gd name="T0" fmla="*/ 386 w 603"/>
              <a:gd name="T1" fmla="*/ 18 h 496"/>
              <a:gd name="T2" fmla="*/ 313 w 603"/>
              <a:gd name="T3" fmla="*/ 92 h 496"/>
              <a:gd name="T4" fmla="*/ 456 w 603"/>
              <a:gd name="T5" fmla="*/ 235 h 496"/>
              <a:gd name="T6" fmla="*/ 603 w 603"/>
              <a:gd name="T7" fmla="*/ 235 h 496"/>
              <a:gd name="T8" fmla="*/ 382 w 603"/>
              <a:gd name="T9" fmla="*/ 455 h 496"/>
              <a:gd name="T10" fmla="*/ 235 w 603"/>
              <a:gd name="T11" fmla="*/ 455 h 496"/>
              <a:gd name="T12" fmla="*/ 92 w 603"/>
              <a:gd name="T13" fmla="*/ 312 h 496"/>
              <a:gd name="T14" fmla="*/ 18 w 603"/>
              <a:gd name="T15" fmla="*/ 386 h 496"/>
              <a:gd name="T16" fmla="*/ 0 w 603"/>
              <a:gd name="T17" fmla="*/ 0 h 496"/>
              <a:gd name="T18" fmla="*/ 386 w 603"/>
              <a:gd name="T19" fmla="*/ 1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3" h="496">
                <a:moveTo>
                  <a:pt x="386" y="18"/>
                </a:moveTo>
                <a:cubicBezTo>
                  <a:pt x="313" y="92"/>
                  <a:pt x="313" y="92"/>
                  <a:pt x="313" y="92"/>
                </a:cubicBezTo>
                <a:cubicBezTo>
                  <a:pt x="456" y="235"/>
                  <a:pt x="456" y="235"/>
                  <a:pt x="456" y="235"/>
                </a:cubicBezTo>
                <a:cubicBezTo>
                  <a:pt x="496" y="275"/>
                  <a:pt x="562" y="275"/>
                  <a:pt x="603" y="235"/>
                </a:cubicBezTo>
                <a:cubicBezTo>
                  <a:pt x="382" y="455"/>
                  <a:pt x="382" y="455"/>
                  <a:pt x="382" y="455"/>
                </a:cubicBezTo>
                <a:cubicBezTo>
                  <a:pt x="341" y="496"/>
                  <a:pt x="275" y="496"/>
                  <a:pt x="235" y="455"/>
                </a:cubicBezTo>
                <a:cubicBezTo>
                  <a:pt x="92" y="312"/>
                  <a:pt x="92" y="312"/>
                  <a:pt x="92" y="312"/>
                </a:cubicBezTo>
                <a:cubicBezTo>
                  <a:pt x="18" y="386"/>
                  <a:pt x="18" y="386"/>
                  <a:pt x="18" y="386"/>
                </a:cubicBezTo>
                <a:cubicBezTo>
                  <a:pt x="0" y="0"/>
                  <a:pt x="0" y="0"/>
                  <a:pt x="0" y="0"/>
                </a:cubicBezTo>
                <a:lnTo>
                  <a:pt x="386" y="1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353"/>
          <p:cNvSpPr>
            <a:spLocks/>
          </p:cNvSpPr>
          <p:nvPr/>
        </p:nvSpPr>
        <p:spPr bwMode="auto">
          <a:xfrm>
            <a:off x="2438401" y="3022600"/>
            <a:ext cx="1574800" cy="1914525"/>
          </a:xfrm>
          <a:custGeom>
            <a:avLst/>
            <a:gdLst>
              <a:gd name="T0" fmla="*/ 478 w 496"/>
              <a:gd name="T1" fmla="*/ 386 h 603"/>
              <a:gd name="T2" fmla="*/ 404 w 496"/>
              <a:gd name="T3" fmla="*/ 313 h 603"/>
              <a:gd name="T4" fmla="*/ 261 w 496"/>
              <a:gd name="T5" fmla="*/ 456 h 603"/>
              <a:gd name="T6" fmla="*/ 262 w 496"/>
              <a:gd name="T7" fmla="*/ 603 h 603"/>
              <a:gd name="T8" fmla="*/ 41 w 496"/>
              <a:gd name="T9" fmla="*/ 382 h 603"/>
              <a:gd name="T10" fmla="*/ 41 w 496"/>
              <a:gd name="T11" fmla="*/ 235 h 603"/>
              <a:gd name="T12" fmla="*/ 184 w 496"/>
              <a:gd name="T13" fmla="*/ 92 h 603"/>
              <a:gd name="T14" fmla="*/ 110 w 496"/>
              <a:gd name="T15" fmla="*/ 18 h 603"/>
              <a:gd name="T16" fmla="*/ 496 w 496"/>
              <a:gd name="T17" fmla="*/ 0 h 603"/>
              <a:gd name="T18" fmla="*/ 478 w 496"/>
              <a:gd name="T19" fmla="*/ 386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03">
                <a:moveTo>
                  <a:pt x="478" y="386"/>
                </a:moveTo>
                <a:cubicBezTo>
                  <a:pt x="404" y="313"/>
                  <a:pt x="404" y="313"/>
                  <a:pt x="404" y="313"/>
                </a:cubicBezTo>
                <a:cubicBezTo>
                  <a:pt x="261" y="456"/>
                  <a:pt x="261" y="456"/>
                  <a:pt x="261" y="456"/>
                </a:cubicBezTo>
                <a:cubicBezTo>
                  <a:pt x="221" y="496"/>
                  <a:pt x="221" y="562"/>
                  <a:pt x="262" y="603"/>
                </a:cubicBezTo>
                <a:cubicBezTo>
                  <a:pt x="41" y="382"/>
                  <a:pt x="41" y="382"/>
                  <a:pt x="41" y="382"/>
                </a:cubicBezTo>
                <a:cubicBezTo>
                  <a:pt x="0" y="341"/>
                  <a:pt x="0" y="275"/>
                  <a:pt x="41" y="235"/>
                </a:cubicBezTo>
                <a:cubicBezTo>
                  <a:pt x="184" y="92"/>
                  <a:pt x="184" y="92"/>
                  <a:pt x="184" y="92"/>
                </a:cubicBezTo>
                <a:cubicBezTo>
                  <a:pt x="110" y="18"/>
                  <a:pt x="110" y="18"/>
                  <a:pt x="110" y="18"/>
                </a:cubicBezTo>
                <a:cubicBezTo>
                  <a:pt x="496" y="0"/>
                  <a:pt x="496" y="0"/>
                  <a:pt x="496" y="0"/>
                </a:cubicBezTo>
                <a:lnTo>
                  <a:pt x="478" y="3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1" name="Group 40"/>
          <p:cNvGrpSpPr/>
          <p:nvPr/>
        </p:nvGrpSpPr>
        <p:grpSpPr>
          <a:xfrm>
            <a:off x="2400301" y="4070350"/>
            <a:ext cx="568325" cy="565150"/>
            <a:chOff x="2400301" y="4070350"/>
            <a:chExt cx="568325" cy="565150"/>
          </a:xfrm>
        </p:grpSpPr>
        <p:sp>
          <p:nvSpPr>
            <p:cNvPr id="42" name="Oval 1358"/>
            <p:cNvSpPr>
              <a:spLocks noChangeArrowheads="1"/>
            </p:cNvSpPr>
            <p:nvPr/>
          </p:nvSpPr>
          <p:spPr bwMode="auto">
            <a:xfrm>
              <a:off x="2413001" y="4083050"/>
              <a:ext cx="542925" cy="539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359"/>
            <p:cNvSpPr>
              <a:spLocks noEditPoints="1"/>
            </p:cNvSpPr>
            <p:nvPr/>
          </p:nvSpPr>
          <p:spPr bwMode="auto">
            <a:xfrm>
              <a:off x="2400301" y="4070350"/>
              <a:ext cx="568325" cy="565150"/>
            </a:xfrm>
            <a:custGeom>
              <a:avLst/>
              <a:gdLst>
                <a:gd name="T0" fmla="*/ 89 w 179"/>
                <a:gd name="T1" fmla="*/ 178 h 178"/>
                <a:gd name="T2" fmla="*/ 0 w 179"/>
                <a:gd name="T3" fmla="*/ 89 h 178"/>
                <a:gd name="T4" fmla="*/ 89 w 179"/>
                <a:gd name="T5" fmla="*/ 0 h 178"/>
                <a:gd name="T6" fmla="*/ 179 w 179"/>
                <a:gd name="T7" fmla="*/ 89 h 178"/>
                <a:gd name="T8" fmla="*/ 89 w 179"/>
                <a:gd name="T9" fmla="*/ 178 h 178"/>
                <a:gd name="T10" fmla="*/ 89 w 179"/>
                <a:gd name="T11" fmla="*/ 8 h 178"/>
                <a:gd name="T12" fmla="*/ 8 w 179"/>
                <a:gd name="T13" fmla="*/ 89 h 178"/>
                <a:gd name="T14" fmla="*/ 89 w 179"/>
                <a:gd name="T15" fmla="*/ 170 h 178"/>
                <a:gd name="T16" fmla="*/ 171 w 179"/>
                <a:gd name="T17" fmla="*/ 89 h 178"/>
                <a:gd name="T18" fmla="*/ 89 w 179"/>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89" y="178"/>
                  </a:moveTo>
                  <a:cubicBezTo>
                    <a:pt x="40" y="178"/>
                    <a:pt x="0" y="138"/>
                    <a:pt x="0" y="89"/>
                  </a:cubicBezTo>
                  <a:cubicBezTo>
                    <a:pt x="0" y="40"/>
                    <a:pt x="40" y="0"/>
                    <a:pt x="89" y="0"/>
                  </a:cubicBezTo>
                  <a:cubicBezTo>
                    <a:pt x="139" y="0"/>
                    <a:pt x="179" y="40"/>
                    <a:pt x="179" y="89"/>
                  </a:cubicBezTo>
                  <a:cubicBezTo>
                    <a:pt x="179" y="138"/>
                    <a:pt x="139" y="178"/>
                    <a:pt x="89" y="178"/>
                  </a:cubicBezTo>
                  <a:close/>
                  <a:moveTo>
                    <a:pt x="89" y="8"/>
                  </a:moveTo>
                  <a:cubicBezTo>
                    <a:pt x="45" y="8"/>
                    <a:pt x="8" y="44"/>
                    <a:pt x="8" y="89"/>
                  </a:cubicBezTo>
                  <a:cubicBezTo>
                    <a:pt x="8" y="133"/>
                    <a:pt x="45" y="170"/>
                    <a:pt x="89" y="170"/>
                  </a:cubicBezTo>
                  <a:cubicBezTo>
                    <a:pt x="134" y="170"/>
                    <a:pt x="171" y="133"/>
                    <a:pt x="171" y="89"/>
                  </a:cubicBezTo>
                  <a:cubicBezTo>
                    <a:pt x="171" y="44"/>
                    <a:pt x="134" y="8"/>
                    <a:pt x="89"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360"/>
            <p:cNvSpPr>
              <a:spLocks noEditPoints="1"/>
            </p:cNvSpPr>
            <p:nvPr/>
          </p:nvSpPr>
          <p:spPr bwMode="auto">
            <a:xfrm>
              <a:off x="2565401" y="4187825"/>
              <a:ext cx="238125" cy="346075"/>
            </a:xfrm>
            <a:custGeom>
              <a:avLst/>
              <a:gdLst>
                <a:gd name="T0" fmla="*/ 22 w 75"/>
                <a:gd name="T1" fmla="*/ 95 h 109"/>
                <a:gd name="T2" fmla="*/ 22 w 75"/>
                <a:gd name="T3" fmla="*/ 100 h 109"/>
                <a:gd name="T4" fmla="*/ 28 w 75"/>
                <a:gd name="T5" fmla="*/ 103 h 109"/>
                <a:gd name="T6" fmla="*/ 28 w 75"/>
                <a:gd name="T7" fmla="*/ 107 h 109"/>
                <a:gd name="T8" fmla="*/ 37 w 75"/>
                <a:gd name="T9" fmla="*/ 109 h 109"/>
                <a:gd name="T10" fmla="*/ 47 w 75"/>
                <a:gd name="T11" fmla="*/ 107 h 109"/>
                <a:gd name="T12" fmla="*/ 47 w 75"/>
                <a:gd name="T13" fmla="*/ 103 h 109"/>
                <a:gd name="T14" fmla="*/ 52 w 75"/>
                <a:gd name="T15" fmla="*/ 100 h 109"/>
                <a:gd name="T16" fmla="*/ 53 w 75"/>
                <a:gd name="T17" fmla="*/ 95 h 109"/>
                <a:gd name="T18" fmla="*/ 37 w 75"/>
                <a:gd name="T19" fmla="*/ 97 h 109"/>
                <a:gd name="T20" fmla="*/ 22 w 75"/>
                <a:gd name="T21" fmla="*/ 95 h 109"/>
                <a:gd name="T22" fmla="*/ 20 w 75"/>
                <a:gd name="T23" fmla="*/ 84 h 109"/>
                <a:gd name="T24" fmla="*/ 21 w 75"/>
                <a:gd name="T25" fmla="*/ 90 h 109"/>
                <a:gd name="T26" fmla="*/ 37 w 75"/>
                <a:gd name="T27" fmla="*/ 93 h 109"/>
                <a:gd name="T28" fmla="*/ 54 w 75"/>
                <a:gd name="T29" fmla="*/ 90 h 109"/>
                <a:gd name="T30" fmla="*/ 55 w 75"/>
                <a:gd name="T31" fmla="*/ 84 h 109"/>
                <a:gd name="T32" fmla="*/ 37 w 75"/>
                <a:gd name="T33" fmla="*/ 87 h 109"/>
                <a:gd name="T34" fmla="*/ 20 w 75"/>
                <a:gd name="T35" fmla="*/ 84 h 109"/>
                <a:gd name="T36" fmla="*/ 37 w 75"/>
                <a:gd name="T37" fmla="*/ 0 h 109"/>
                <a:gd name="T38" fmla="*/ 0 w 75"/>
                <a:gd name="T39" fmla="*/ 38 h 109"/>
                <a:gd name="T40" fmla="*/ 18 w 75"/>
                <a:gd name="T41" fmla="*/ 70 h 109"/>
                <a:gd name="T42" fmla="*/ 19 w 75"/>
                <a:gd name="T43" fmla="*/ 79 h 109"/>
                <a:gd name="T44" fmla="*/ 37 w 75"/>
                <a:gd name="T45" fmla="*/ 83 h 109"/>
                <a:gd name="T46" fmla="*/ 56 w 75"/>
                <a:gd name="T47" fmla="*/ 79 h 109"/>
                <a:gd name="T48" fmla="*/ 57 w 75"/>
                <a:gd name="T49" fmla="*/ 70 h 109"/>
                <a:gd name="T50" fmla="*/ 75 w 75"/>
                <a:gd name="T51" fmla="*/ 38 h 109"/>
                <a:gd name="T52" fmla="*/ 37 w 75"/>
                <a:gd name="T53" fmla="*/ 0 h 109"/>
                <a:gd name="T54" fmla="*/ 51 w 75"/>
                <a:gd name="T55" fmla="*/ 65 h 109"/>
                <a:gd name="T56" fmla="*/ 50 w 75"/>
                <a:gd name="T57" fmla="*/ 74 h 109"/>
                <a:gd name="T58" fmla="*/ 37 w 75"/>
                <a:gd name="T59" fmla="*/ 76 h 109"/>
                <a:gd name="T60" fmla="*/ 25 w 75"/>
                <a:gd name="T61" fmla="*/ 74 h 109"/>
                <a:gd name="T62" fmla="*/ 24 w 75"/>
                <a:gd name="T63" fmla="*/ 65 h 109"/>
                <a:gd name="T64" fmla="*/ 7 w 75"/>
                <a:gd name="T65" fmla="*/ 38 h 109"/>
                <a:gd name="T66" fmla="*/ 37 w 75"/>
                <a:gd name="T67" fmla="*/ 7 h 109"/>
                <a:gd name="T68" fmla="*/ 68 w 75"/>
                <a:gd name="T69" fmla="*/ 38 h 109"/>
                <a:gd name="T70" fmla="*/ 51 w 75"/>
                <a:gd name="T71" fmla="*/ 65 h 109"/>
                <a:gd name="T72" fmla="*/ 37 w 75"/>
                <a:gd name="T73" fmla="*/ 15 h 109"/>
                <a:gd name="T74" fmla="*/ 39 w 75"/>
                <a:gd name="T75" fmla="*/ 14 h 109"/>
                <a:gd name="T76" fmla="*/ 37 w 75"/>
                <a:gd name="T77" fmla="*/ 12 h 109"/>
                <a:gd name="T78" fmla="*/ 11 w 75"/>
                <a:gd name="T79" fmla="*/ 38 h 109"/>
                <a:gd name="T80" fmla="*/ 13 w 75"/>
                <a:gd name="T81" fmla="*/ 40 h 109"/>
                <a:gd name="T82" fmla="*/ 15 w 75"/>
                <a:gd name="T83" fmla="*/ 38 h 109"/>
                <a:gd name="T84" fmla="*/ 37 w 75"/>
                <a:gd name="T85" fmla="*/ 15 h 109"/>
                <a:gd name="T86" fmla="*/ 46 w 75"/>
                <a:gd name="T87" fmla="*/ 51 h 109"/>
                <a:gd name="T88" fmla="*/ 37 w 75"/>
                <a:gd name="T89" fmla="*/ 36 h 109"/>
                <a:gd name="T90" fmla="*/ 29 w 75"/>
                <a:gd name="T91" fmla="*/ 51 h 109"/>
                <a:gd name="T92" fmla="*/ 26 w 75"/>
                <a:gd name="T93" fmla="*/ 44 h 109"/>
                <a:gd name="T94" fmla="*/ 20 w 75"/>
                <a:gd name="T95" fmla="*/ 47 h 109"/>
                <a:gd name="T96" fmla="*/ 29 w 75"/>
                <a:gd name="T97" fmla="*/ 64 h 109"/>
                <a:gd name="T98" fmla="*/ 37 w 75"/>
                <a:gd name="T99" fmla="*/ 49 h 109"/>
                <a:gd name="T100" fmla="*/ 46 w 75"/>
                <a:gd name="T101" fmla="*/ 64 h 109"/>
                <a:gd name="T102" fmla="*/ 55 w 75"/>
                <a:gd name="T103" fmla="*/ 47 h 109"/>
                <a:gd name="T104" fmla="*/ 49 w 75"/>
                <a:gd name="T105" fmla="*/ 44 h 109"/>
                <a:gd name="T106" fmla="*/ 46 w 75"/>
                <a:gd name="T107" fmla="*/ 5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 h="109">
                  <a:moveTo>
                    <a:pt x="22" y="95"/>
                  </a:moveTo>
                  <a:cubicBezTo>
                    <a:pt x="22" y="100"/>
                    <a:pt x="22" y="100"/>
                    <a:pt x="22" y="100"/>
                  </a:cubicBezTo>
                  <a:cubicBezTo>
                    <a:pt x="22" y="100"/>
                    <a:pt x="24" y="102"/>
                    <a:pt x="28" y="103"/>
                  </a:cubicBezTo>
                  <a:cubicBezTo>
                    <a:pt x="28" y="107"/>
                    <a:pt x="28" y="107"/>
                    <a:pt x="28" y="107"/>
                  </a:cubicBezTo>
                  <a:cubicBezTo>
                    <a:pt x="28" y="107"/>
                    <a:pt x="30" y="109"/>
                    <a:pt x="37" y="109"/>
                  </a:cubicBezTo>
                  <a:cubicBezTo>
                    <a:pt x="45" y="109"/>
                    <a:pt x="47" y="107"/>
                    <a:pt x="47" y="107"/>
                  </a:cubicBezTo>
                  <a:cubicBezTo>
                    <a:pt x="47" y="103"/>
                    <a:pt x="47" y="103"/>
                    <a:pt x="47" y="103"/>
                  </a:cubicBezTo>
                  <a:cubicBezTo>
                    <a:pt x="51" y="102"/>
                    <a:pt x="52" y="100"/>
                    <a:pt x="52" y="100"/>
                  </a:cubicBezTo>
                  <a:cubicBezTo>
                    <a:pt x="53" y="95"/>
                    <a:pt x="53" y="95"/>
                    <a:pt x="53" y="95"/>
                  </a:cubicBezTo>
                  <a:cubicBezTo>
                    <a:pt x="48" y="96"/>
                    <a:pt x="43" y="97"/>
                    <a:pt x="37" y="97"/>
                  </a:cubicBezTo>
                  <a:cubicBezTo>
                    <a:pt x="32" y="97"/>
                    <a:pt x="26" y="96"/>
                    <a:pt x="22" y="95"/>
                  </a:cubicBezTo>
                  <a:close/>
                  <a:moveTo>
                    <a:pt x="20" y="84"/>
                  </a:moveTo>
                  <a:cubicBezTo>
                    <a:pt x="21" y="90"/>
                    <a:pt x="21" y="90"/>
                    <a:pt x="21" y="90"/>
                  </a:cubicBezTo>
                  <a:cubicBezTo>
                    <a:pt x="26" y="92"/>
                    <a:pt x="31" y="93"/>
                    <a:pt x="37" y="93"/>
                  </a:cubicBezTo>
                  <a:cubicBezTo>
                    <a:pt x="43" y="93"/>
                    <a:pt x="49" y="92"/>
                    <a:pt x="54" y="90"/>
                  </a:cubicBezTo>
                  <a:cubicBezTo>
                    <a:pt x="55" y="84"/>
                    <a:pt x="55" y="84"/>
                    <a:pt x="55" y="84"/>
                  </a:cubicBezTo>
                  <a:cubicBezTo>
                    <a:pt x="50" y="86"/>
                    <a:pt x="44" y="87"/>
                    <a:pt x="37" y="87"/>
                  </a:cubicBezTo>
                  <a:cubicBezTo>
                    <a:pt x="31" y="87"/>
                    <a:pt x="25" y="86"/>
                    <a:pt x="20" y="84"/>
                  </a:cubicBezTo>
                  <a:close/>
                  <a:moveTo>
                    <a:pt x="37" y="0"/>
                  </a:moveTo>
                  <a:cubicBezTo>
                    <a:pt x="17" y="0"/>
                    <a:pt x="0" y="17"/>
                    <a:pt x="0" y="38"/>
                  </a:cubicBezTo>
                  <a:cubicBezTo>
                    <a:pt x="0" y="51"/>
                    <a:pt x="7" y="63"/>
                    <a:pt x="18" y="70"/>
                  </a:cubicBezTo>
                  <a:cubicBezTo>
                    <a:pt x="19" y="79"/>
                    <a:pt x="19" y="79"/>
                    <a:pt x="19" y="79"/>
                  </a:cubicBezTo>
                  <a:cubicBezTo>
                    <a:pt x="25" y="81"/>
                    <a:pt x="31" y="83"/>
                    <a:pt x="37" y="83"/>
                  </a:cubicBezTo>
                  <a:cubicBezTo>
                    <a:pt x="44" y="83"/>
                    <a:pt x="50" y="81"/>
                    <a:pt x="56" y="79"/>
                  </a:cubicBezTo>
                  <a:cubicBezTo>
                    <a:pt x="57" y="70"/>
                    <a:pt x="57" y="70"/>
                    <a:pt x="57" y="70"/>
                  </a:cubicBezTo>
                  <a:cubicBezTo>
                    <a:pt x="68" y="63"/>
                    <a:pt x="75" y="51"/>
                    <a:pt x="75" y="38"/>
                  </a:cubicBezTo>
                  <a:cubicBezTo>
                    <a:pt x="75" y="17"/>
                    <a:pt x="58" y="0"/>
                    <a:pt x="37" y="0"/>
                  </a:cubicBezTo>
                  <a:close/>
                  <a:moveTo>
                    <a:pt x="51" y="65"/>
                  </a:moveTo>
                  <a:cubicBezTo>
                    <a:pt x="50" y="74"/>
                    <a:pt x="50" y="74"/>
                    <a:pt x="50" y="74"/>
                  </a:cubicBezTo>
                  <a:cubicBezTo>
                    <a:pt x="50" y="74"/>
                    <a:pt x="47" y="76"/>
                    <a:pt x="37" y="76"/>
                  </a:cubicBezTo>
                  <a:cubicBezTo>
                    <a:pt x="28" y="76"/>
                    <a:pt x="25" y="74"/>
                    <a:pt x="25" y="74"/>
                  </a:cubicBezTo>
                  <a:cubicBezTo>
                    <a:pt x="24" y="65"/>
                    <a:pt x="24" y="65"/>
                    <a:pt x="24" y="65"/>
                  </a:cubicBezTo>
                  <a:cubicBezTo>
                    <a:pt x="14" y="60"/>
                    <a:pt x="7" y="50"/>
                    <a:pt x="7" y="38"/>
                  </a:cubicBezTo>
                  <a:cubicBezTo>
                    <a:pt x="7" y="21"/>
                    <a:pt x="20" y="7"/>
                    <a:pt x="37" y="7"/>
                  </a:cubicBezTo>
                  <a:cubicBezTo>
                    <a:pt x="54" y="7"/>
                    <a:pt x="68" y="21"/>
                    <a:pt x="68" y="38"/>
                  </a:cubicBezTo>
                  <a:cubicBezTo>
                    <a:pt x="68" y="50"/>
                    <a:pt x="61" y="60"/>
                    <a:pt x="51" y="65"/>
                  </a:cubicBezTo>
                  <a:close/>
                  <a:moveTo>
                    <a:pt x="37" y="15"/>
                  </a:moveTo>
                  <a:cubicBezTo>
                    <a:pt x="39" y="15"/>
                    <a:pt x="39" y="15"/>
                    <a:pt x="39" y="14"/>
                  </a:cubicBezTo>
                  <a:cubicBezTo>
                    <a:pt x="39" y="12"/>
                    <a:pt x="39" y="12"/>
                    <a:pt x="37" y="12"/>
                  </a:cubicBezTo>
                  <a:cubicBezTo>
                    <a:pt x="23" y="12"/>
                    <a:pt x="11" y="23"/>
                    <a:pt x="11" y="38"/>
                  </a:cubicBezTo>
                  <a:cubicBezTo>
                    <a:pt x="11" y="39"/>
                    <a:pt x="12" y="40"/>
                    <a:pt x="13" y="40"/>
                  </a:cubicBezTo>
                  <a:cubicBezTo>
                    <a:pt x="14" y="40"/>
                    <a:pt x="15" y="39"/>
                    <a:pt x="15" y="38"/>
                  </a:cubicBezTo>
                  <a:cubicBezTo>
                    <a:pt x="15" y="25"/>
                    <a:pt x="25" y="15"/>
                    <a:pt x="37" y="15"/>
                  </a:cubicBezTo>
                  <a:close/>
                  <a:moveTo>
                    <a:pt x="46" y="51"/>
                  </a:moveTo>
                  <a:cubicBezTo>
                    <a:pt x="37" y="36"/>
                    <a:pt x="37" y="36"/>
                    <a:pt x="37" y="36"/>
                  </a:cubicBezTo>
                  <a:cubicBezTo>
                    <a:pt x="29" y="51"/>
                    <a:pt x="29" y="51"/>
                    <a:pt x="29" y="51"/>
                  </a:cubicBezTo>
                  <a:cubicBezTo>
                    <a:pt x="26" y="44"/>
                    <a:pt x="26" y="44"/>
                    <a:pt x="26" y="44"/>
                  </a:cubicBezTo>
                  <a:cubicBezTo>
                    <a:pt x="20" y="47"/>
                    <a:pt x="20" y="47"/>
                    <a:pt x="20" y="47"/>
                  </a:cubicBezTo>
                  <a:cubicBezTo>
                    <a:pt x="29" y="64"/>
                    <a:pt x="29" y="64"/>
                    <a:pt x="29" y="64"/>
                  </a:cubicBezTo>
                  <a:cubicBezTo>
                    <a:pt x="37" y="49"/>
                    <a:pt x="37" y="49"/>
                    <a:pt x="37" y="49"/>
                  </a:cubicBezTo>
                  <a:cubicBezTo>
                    <a:pt x="46" y="64"/>
                    <a:pt x="46" y="64"/>
                    <a:pt x="46" y="64"/>
                  </a:cubicBezTo>
                  <a:cubicBezTo>
                    <a:pt x="55" y="47"/>
                    <a:pt x="55" y="47"/>
                    <a:pt x="55" y="47"/>
                  </a:cubicBezTo>
                  <a:cubicBezTo>
                    <a:pt x="49" y="44"/>
                    <a:pt x="49" y="44"/>
                    <a:pt x="49" y="44"/>
                  </a:cubicBezTo>
                  <a:lnTo>
                    <a:pt x="46" y="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5" name="Group 44"/>
          <p:cNvGrpSpPr/>
          <p:nvPr/>
        </p:nvGrpSpPr>
        <p:grpSpPr>
          <a:xfrm>
            <a:off x="6175376" y="3302000"/>
            <a:ext cx="568325" cy="565150"/>
            <a:chOff x="6175376" y="3302000"/>
            <a:chExt cx="568325" cy="565150"/>
          </a:xfrm>
        </p:grpSpPr>
        <p:sp>
          <p:nvSpPr>
            <p:cNvPr id="46" name="Oval 1361"/>
            <p:cNvSpPr>
              <a:spLocks noChangeArrowheads="1"/>
            </p:cNvSpPr>
            <p:nvPr/>
          </p:nvSpPr>
          <p:spPr bwMode="auto">
            <a:xfrm>
              <a:off x="6188076" y="3314700"/>
              <a:ext cx="542925" cy="539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362"/>
            <p:cNvSpPr>
              <a:spLocks noEditPoints="1"/>
            </p:cNvSpPr>
            <p:nvPr/>
          </p:nvSpPr>
          <p:spPr bwMode="auto">
            <a:xfrm>
              <a:off x="6175376" y="3302000"/>
              <a:ext cx="568325" cy="565150"/>
            </a:xfrm>
            <a:custGeom>
              <a:avLst/>
              <a:gdLst>
                <a:gd name="T0" fmla="*/ 90 w 179"/>
                <a:gd name="T1" fmla="*/ 178 h 178"/>
                <a:gd name="T2" fmla="*/ 0 w 179"/>
                <a:gd name="T3" fmla="*/ 89 h 178"/>
                <a:gd name="T4" fmla="*/ 90 w 179"/>
                <a:gd name="T5" fmla="*/ 0 h 178"/>
                <a:gd name="T6" fmla="*/ 179 w 179"/>
                <a:gd name="T7" fmla="*/ 89 h 178"/>
                <a:gd name="T8" fmla="*/ 90 w 179"/>
                <a:gd name="T9" fmla="*/ 178 h 178"/>
                <a:gd name="T10" fmla="*/ 90 w 179"/>
                <a:gd name="T11" fmla="*/ 8 h 178"/>
                <a:gd name="T12" fmla="*/ 8 w 179"/>
                <a:gd name="T13" fmla="*/ 89 h 178"/>
                <a:gd name="T14" fmla="*/ 90 w 179"/>
                <a:gd name="T15" fmla="*/ 170 h 178"/>
                <a:gd name="T16" fmla="*/ 171 w 179"/>
                <a:gd name="T17" fmla="*/ 89 h 178"/>
                <a:gd name="T18" fmla="*/ 90 w 179"/>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90" y="178"/>
                  </a:moveTo>
                  <a:cubicBezTo>
                    <a:pt x="40" y="178"/>
                    <a:pt x="0" y="138"/>
                    <a:pt x="0" y="89"/>
                  </a:cubicBezTo>
                  <a:cubicBezTo>
                    <a:pt x="0" y="40"/>
                    <a:pt x="40" y="0"/>
                    <a:pt x="90" y="0"/>
                  </a:cubicBezTo>
                  <a:cubicBezTo>
                    <a:pt x="139" y="0"/>
                    <a:pt x="179" y="40"/>
                    <a:pt x="179" y="89"/>
                  </a:cubicBezTo>
                  <a:cubicBezTo>
                    <a:pt x="179" y="138"/>
                    <a:pt x="139" y="178"/>
                    <a:pt x="90" y="178"/>
                  </a:cubicBezTo>
                  <a:close/>
                  <a:moveTo>
                    <a:pt x="90" y="8"/>
                  </a:moveTo>
                  <a:cubicBezTo>
                    <a:pt x="45" y="8"/>
                    <a:pt x="8" y="45"/>
                    <a:pt x="8" y="89"/>
                  </a:cubicBezTo>
                  <a:cubicBezTo>
                    <a:pt x="8" y="134"/>
                    <a:pt x="45" y="170"/>
                    <a:pt x="90" y="170"/>
                  </a:cubicBezTo>
                  <a:cubicBezTo>
                    <a:pt x="134" y="170"/>
                    <a:pt x="171" y="134"/>
                    <a:pt x="171" y="89"/>
                  </a:cubicBezTo>
                  <a:cubicBezTo>
                    <a:pt x="171" y="45"/>
                    <a:pt x="134" y="8"/>
                    <a:pt x="90"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363"/>
            <p:cNvSpPr>
              <a:spLocks noEditPoints="1"/>
            </p:cNvSpPr>
            <p:nvPr/>
          </p:nvSpPr>
          <p:spPr bwMode="auto">
            <a:xfrm>
              <a:off x="6346826" y="3432175"/>
              <a:ext cx="238125" cy="301625"/>
            </a:xfrm>
            <a:custGeom>
              <a:avLst/>
              <a:gdLst>
                <a:gd name="T0" fmla="*/ 108 w 150"/>
                <a:gd name="T1" fmla="*/ 54 h 190"/>
                <a:gd name="T2" fmla="*/ 26 w 150"/>
                <a:gd name="T3" fmla="*/ 54 h 190"/>
                <a:gd name="T4" fmla="*/ 26 w 150"/>
                <a:gd name="T5" fmla="*/ 66 h 190"/>
                <a:gd name="T6" fmla="*/ 108 w 150"/>
                <a:gd name="T7" fmla="*/ 66 h 190"/>
                <a:gd name="T8" fmla="*/ 108 w 150"/>
                <a:gd name="T9" fmla="*/ 54 h 190"/>
                <a:gd name="T10" fmla="*/ 108 w 150"/>
                <a:gd name="T11" fmla="*/ 32 h 190"/>
                <a:gd name="T12" fmla="*/ 26 w 150"/>
                <a:gd name="T13" fmla="*/ 32 h 190"/>
                <a:gd name="T14" fmla="*/ 26 w 150"/>
                <a:gd name="T15" fmla="*/ 42 h 190"/>
                <a:gd name="T16" fmla="*/ 108 w 150"/>
                <a:gd name="T17" fmla="*/ 42 h 190"/>
                <a:gd name="T18" fmla="*/ 108 w 150"/>
                <a:gd name="T19" fmla="*/ 32 h 190"/>
                <a:gd name="T20" fmla="*/ 108 w 150"/>
                <a:gd name="T21" fmla="*/ 78 h 190"/>
                <a:gd name="T22" fmla="*/ 26 w 150"/>
                <a:gd name="T23" fmla="*/ 78 h 190"/>
                <a:gd name="T24" fmla="*/ 26 w 150"/>
                <a:gd name="T25" fmla="*/ 90 h 190"/>
                <a:gd name="T26" fmla="*/ 108 w 150"/>
                <a:gd name="T27" fmla="*/ 90 h 190"/>
                <a:gd name="T28" fmla="*/ 108 w 150"/>
                <a:gd name="T29" fmla="*/ 78 h 190"/>
                <a:gd name="T30" fmla="*/ 134 w 150"/>
                <a:gd name="T31" fmla="*/ 16 h 190"/>
                <a:gd name="T32" fmla="*/ 134 w 150"/>
                <a:gd name="T33" fmla="*/ 0 h 190"/>
                <a:gd name="T34" fmla="*/ 0 w 150"/>
                <a:gd name="T35" fmla="*/ 0 h 190"/>
                <a:gd name="T36" fmla="*/ 0 w 150"/>
                <a:gd name="T37" fmla="*/ 172 h 190"/>
                <a:gd name="T38" fmla="*/ 16 w 150"/>
                <a:gd name="T39" fmla="*/ 172 h 190"/>
                <a:gd name="T40" fmla="*/ 16 w 150"/>
                <a:gd name="T41" fmla="*/ 190 h 190"/>
                <a:gd name="T42" fmla="*/ 150 w 150"/>
                <a:gd name="T43" fmla="*/ 190 h 190"/>
                <a:gd name="T44" fmla="*/ 150 w 150"/>
                <a:gd name="T45" fmla="*/ 16 h 190"/>
                <a:gd name="T46" fmla="*/ 134 w 150"/>
                <a:gd name="T47" fmla="*/ 16 h 190"/>
                <a:gd name="T48" fmla="*/ 10 w 150"/>
                <a:gd name="T49" fmla="*/ 164 h 190"/>
                <a:gd name="T50" fmla="*/ 10 w 150"/>
                <a:gd name="T51" fmla="*/ 10 h 190"/>
                <a:gd name="T52" fmla="*/ 124 w 150"/>
                <a:gd name="T53" fmla="*/ 10 h 190"/>
                <a:gd name="T54" fmla="*/ 124 w 150"/>
                <a:gd name="T55" fmla="*/ 124 h 190"/>
                <a:gd name="T56" fmla="*/ 84 w 150"/>
                <a:gd name="T57" fmla="*/ 124 h 190"/>
                <a:gd name="T58" fmla="*/ 84 w 150"/>
                <a:gd name="T59" fmla="*/ 164 h 190"/>
                <a:gd name="T60" fmla="*/ 10 w 150"/>
                <a:gd name="T61" fmla="*/ 164 h 190"/>
                <a:gd name="T62" fmla="*/ 140 w 150"/>
                <a:gd name="T63" fmla="*/ 180 h 190"/>
                <a:gd name="T64" fmla="*/ 26 w 150"/>
                <a:gd name="T65" fmla="*/ 180 h 190"/>
                <a:gd name="T66" fmla="*/ 26 w 150"/>
                <a:gd name="T67" fmla="*/ 172 h 190"/>
                <a:gd name="T68" fmla="*/ 90 w 150"/>
                <a:gd name="T69" fmla="*/ 172 h 190"/>
                <a:gd name="T70" fmla="*/ 134 w 150"/>
                <a:gd name="T71" fmla="*/ 128 h 190"/>
                <a:gd name="T72" fmla="*/ 134 w 150"/>
                <a:gd name="T73" fmla="*/ 26 h 190"/>
                <a:gd name="T74" fmla="*/ 140 w 150"/>
                <a:gd name="T75" fmla="*/ 26 h 190"/>
                <a:gd name="T76" fmla="*/ 140 w 150"/>
                <a:gd name="T77" fmla="*/ 180 h 190"/>
                <a:gd name="T78" fmla="*/ 26 w 150"/>
                <a:gd name="T79" fmla="*/ 112 h 190"/>
                <a:gd name="T80" fmla="*/ 66 w 150"/>
                <a:gd name="T81" fmla="*/ 112 h 190"/>
                <a:gd name="T82" fmla="*/ 66 w 150"/>
                <a:gd name="T83" fmla="*/ 100 h 190"/>
                <a:gd name="T84" fmla="*/ 26 w 150"/>
                <a:gd name="T85" fmla="*/ 100 h 190"/>
                <a:gd name="T86" fmla="*/ 26 w 150"/>
                <a:gd name="T87" fmla="*/ 11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190">
                  <a:moveTo>
                    <a:pt x="108" y="54"/>
                  </a:moveTo>
                  <a:lnTo>
                    <a:pt x="26" y="54"/>
                  </a:lnTo>
                  <a:lnTo>
                    <a:pt x="26" y="66"/>
                  </a:lnTo>
                  <a:lnTo>
                    <a:pt x="108" y="66"/>
                  </a:lnTo>
                  <a:lnTo>
                    <a:pt x="108" y="54"/>
                  </a:lnTo>
                  <a:close/>
                  <a:moveTo>
                    <a:pt x="108" y="32"/>
                  </a:moveTo>
                  <a:lnTo>
                    <a:pt x="26" y="32"/>
                  </a:lnTo>
                  <a:lnTo>
                    <a:pt x="26" y="42"/>
                  </a:lnTo>
                  <a:lnTo>
                    <a:pt x="108" y="42"/>
                  </a:lnTo>
                  <a:lnTo>
                    <a:pt x="108" y="32"/>
                  </a:lnTo>
                  <a:close/>
                  <a:moveTo>
                    <a:pt x="108" y="78"/>
                  </a:moveTo>
                  <a:lnTo>
                    <a:pt x="26" y="78"/>
                  </a:lnTo>
                  <a:lnTo>
                    <a:pt x="26" y="90"/>
                  </a:lnTo>
                  <a:lnTo>
                    <a:pt x="108" y="90"/>
                  </a:lnTo>
                  <a:lnTo>
                    <a:pt x="108" y="78"/>
                  </a:lnTo>
                  <a:close/>
                  <a:moveTo>
                    <a:pt x="134" y="16"/>
                  </a:moveTo>
                  <a:lnTo>
                    <a:pt x="134" y="0"/>
                  </a:lnTo>
                  <a:lnTo>
                    <a:pt x="0" y="0"/>
                  </a:lnTo>
                  <a:lnTo>
                    <a:pt x="0" y="172"/>
                  </a:lnTo>
                  <a:lnTo>
                    <a:pt x="16" y="172"/>
                  </a:lnTo>
                  <a:lnTo>
                    <a:pt x="16" y="190"/>
                  </a:lnTo>
                  <a:lnTo>
                    <a:pt x="150" y="190"/>
                  </a:lnTo>
                  <a:lnTo>
                    <a:pt x="150" y="16"/>
                  </a:lnTo>
                  <a:lnTo>
                    <a:pt x="134" y="16"/>
                  </a:lnTo>
                  <a:close/>
                  <a:moveTo>
                    <a:pt x="10" y="164"/>
                  </a:moveTo>
                  <a:lnTo>
                    <a:pt x="10" y="10"/>
                  </a:lnTo>
                  <a:lnTo>
                    <a:pt x="124" y="10"/>
                  </a:lnTo>
                  <a:lnTo>
                    <a:pt x="124" y="124"/>
                  </a:lnTo>
                  <a:lnTo>
                    <a:pt x="84" y="124"/>
                  </a:lnTo>
                  <a:lnTo>
                    <a:pt x="84" y="164"/>
                  </a:lnTo>
                  <a:lnTo>
                    <a:pt x="10" y="164"/>
                  </a:lnTo>
                  <a:close/>
                  <a:moveTo>
                    <a:pt x="140" y="180"/>
                  </a:moveTo>
                  <a:lnTo>
                    <a:pt x="26" y="180"/>
                  </a:lnTo>
                  <a:lnTo>
                    <a:pt x="26" y="172"/>
                  </a:lnTo>
                  <a:lnTo>
                    <a:pt x="90" y="172"/>
                  </a:lnTo>
                  <a:lnTo>
                    <a:pt x="134" y="128"/>
                  </a:lnTo>
                  <a:lnTo>
                    <a:pt x="134" y="26"/>
                  </a:lnTo>
                  <a:lnTo>
                    <a:pt x="140" y="26"/>
                  </a:lnTo>
                  <a:lnTo>
                    <a:pt x="140" y="180"/>
                  </a:lnTo>
                  <a:close/>
                  <a:moveTo>
                    <a:pt x="26" y="112"/>
                  </a:moveTo>
                  <a:lnTo>
                    <a:pt x="66" y="112"/>
                  </a:lnTo>
                  <a:lnTo>
                    <a:pt x="66" y="100"/>
                  </a:lnTo>
                  <a:lnTo>
                    <a:pt x="26" y="100"/>
                  </a:lnTo>
                  <a:lnTo>
                    <a:pt x="26" y="11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9" name="Group 48"/>
          <p:cNvGrpSpPr/>
          <p:nvPr/>
        </p:nvGrpSpPr>
        <p:grpSpPr>
          <a:xfrm>
            <a:off x="3905251" y="1797050"/>
            <a:ext cx="565150" cy="568325"/>
            <a:chOff x="3905251" y="1797050"/>
            <a:chExt cx="565150" cy="568325"/>
          </a:xfrm>
        </p:grpSpPr>
        <p:sp>
          <p:nvSpPr>
            <p:cNvPr id="50" name="Oval 1364"/>
            <p:cNvSpPr>
              <a:spLocks noChangeArrowheads="1"/>
            </p:cNvSpPr>
            <p:nvPr/>
          </p:nvSpPr>
          <p:spPr bwMode="auto">
            <a:xfrm>
              <a:off x="3917951" y="1809750"/>
              <a:ext cx="539750" cy="5429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365"/>
            <p:cNvSpPr>
              <a:spLocks noEditPoints="1"/>
            </p:cNvSpPr>
            <p:nvPr/>
          </p:nvSpPr>
          <p:spPr bwMode="auto">
            <a:xfrm>
              <a:off x="3905251" y="1797050"/>
              <a:ext cx="565150" cy="568325"/>
            </a:xfrm>
            <a:custGeom>
              <a:avLst/>
              <a:gdLst>
                <a:gd name="T0" fmla="*/ 89 w 178"/>
                <a:gd name="T1" fmla="*/ 179 h 179"/>
                <a:gd name="T2" fmla="*/ 0 w 178"/>
                <a:gd name="T3" fmla="*/ 90 h 179"/>
                <a:gd name="T4" fmla="*/ 89 w 178"/>
                <a:gd name="T5" fmla="*/ 0 h 179"/>
                <a:gd name="T6" fmla="*/ 178 w 178"/>
                <a:gd name="T7" fmla="*/ 90 h 179"/>
                <a:gd name="T8" fmla="*/ 89 w 178"/>
                <a:gd name="T9" fmla="*/ 179 h 179"/>
                <a:gd name="T10" fmla="*/ 89 w 178"/>
                <a:gd name="T11" fmla="*/ 8 h 179"/>
                <a:gd name="T12" fmla="*/ 8 w 178"/>
                <a:gd name="T13" fmla="*/ 90 h 179"/>
                <a:gd name="T14" fmla="*/ 89 w 178"/>
                <a:gd name="T15" fmla="*/ 171 h 179"/>
                <a:gd name="T16" fmla="*/ 170 w 178"/>
                <a:gd name="T17" fmla="*/ 90 h 179"/>
                <a:gd name="T18" fmla="*/ 89 w 178"/>
                <a:gd name="T19"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40" y="179"/>
                    <a:pt x="0" y="139"/>
                    <a:pt x="0" y="90"/>
                  </a:cubicBezTo>
                  <a:cubicBezTo>
                    <a:pt x="0" y="40"/>
                    <a:pt x="40" y="0"/>
                    <a:pt x="89" y="0"/>
                  </a:cubicBezTo>
                  <a:cubicBezTo>
                    <a:pt x="138" y="0"/>
                    <a:pt x="178" y="40"/>
                    <a:pt x="178" y="90"/>
                  </a:cubicBezTo>
                  <a:cubicBezTo>
                    <a:pt x="178" y="139"/>
                    <a:pt x="138" y="179"/>
                    <a:pt x="89" y="179"/>
                  </a:cubicBezTo>
                  <a:close/>
                  <a:moveTo>
                    <a:pt x="89" y="8"/>
                  </a:moveTo>
                  <a:cubicBezTo>
                    <a:pt x="45" y="8"/>
                    <a:pt x="8" y="45"/>
                    <a:pt x="8" y="90"/>
                  </a:cubicBezTo>
                  <a:cubicBezTo>
                    <a:pt x="8" y="134"/>
                    <a:pt x="45" y="171"/>
                    <a:pt x="89" y="171"/>
                  </a:cubicBezTo>
                  <a:cubicBezTo>
                    <a:pt x="134" y="171"/>
                    <a:pt x="170" y="134"/>
                    <a:pt x="170" y="90"/>
                  </a:cubicBezTo>
                  <a:cubicBezTo>
                    <a:pt x="170" y="45"/>
                    <a:pt x="134" y="8"/>
                    <a:pt x="8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366"/>
            <p:cNvSpPr>
              <a:spLocks noEditPoints="1"/>
            </p:cNvSpPr>
            <p:nvPr/>
          </p:nvSpPr>
          <p:spPr bwMode="auto">
            <a:xfrm>
              <a:off x="4019551" y="1933575"/>
              <a:ext cx="327025" cy="276225"/>
            </a:xfrm>
            <a:custGeom>
              <a:avLst/>
              <a:gdLst>
                <a:gd name="T0" fmla="*/ 5 w 103"/>
                <a:gd name="T1" fmla="*/ 83 h 87"/>
                <a:gd name="T2" fmla="*/ 9 w 103"/>
                <a:gd name="T3" fmla="*/ 87 h 87"/>
                <a:gd name="T4" fmla="*/ 28 w 103"/>
                <a:gd name="T5" fmla="*/ 87 h 87"/>
                <a:gd name="T6" fmla="*/ 28 w 103"/>
                <a:gd name="T7" fmla="*/ 48 h 87"/>
                <a:gd name="T8" fmla="*/ 5 w 103"/>
                <a:gd name="T9" fmla="*/ 70 h 87"/>
                <a:gd name="T10" fmla="*/ 5 w 103"/>
                <a:gd name="T11" fmla="*/ 83 h 87"/>
                <a:gd name="T12" fmla="*/ 37 w 103"/>
                <a:gd name="T13" fmla="*/ 57 h 87"/>
                <a:gd name="T14" fmla="*/ 37 w 103"/>
                <a:gd name="T15" fmla="*/ 87 h 87"/>
                <a:gd name="T16" fmla="*/ 59 w 103"/>
                <a:gd name="T17" fmla="*/ 87 h 87"/>
                <a:gd name="T18" fmla="*/ 59 w 103"/>
                <a:gd name="T19" fmla="*/ 60 h 87"/>
                <a:gd name="T20" fmla="*/ 50 w 103"/>
                <a:gd name="T21" fmla="*/ 70 h 87"/>
                <a:gd name="T22" fmla="*/ 37 w 103"/>
                <a:gd name="T23" fmla="*/ 57 h 87"/>
                <a:gd name="T24" fmla="*/ 82 w 103"/>
                <a:gd name="T25" fmla="*/ 2 h 87"/>
                <a:gd name="T26" fmla="*/ 79 w 103"/>
                <a:gd name="T27" fmla="*/ 7 h 87"/>
                <a:gd name="T28" fmla="*/ 83 w 103"/>
                <a:gd name="T29" fmla="*/ 10 h 87"/>
                <a:gd name="T30" fmla="*/ 87 w 103"/>
                <a:gd name="T31" fmla="*/ 10 h 87"/>
                <a:gd name="T32" fmla="*/ 50 w 103"/>
                <a:gd name="T33" fmla="*/ 48 h 87"/>
                <a:gd name="T34" fmla="*/ 28 w 103"/>
                <a:gd name="T35" fmla="*/ 26 h 87"/>
                <a:gd name="T36" fmla="*/ 2 w 103"/>
                <a:gd name="T37" fmla="*/ 51 h 87"/>
                <a:gd name="T38" fmla="*/ 2 w 103"/>
                <a:gd name="T39" fmla="*/ 57 h 87"/>
                <a:gd name="T40" fmla="*/ 8 w 103"/>
                <a:gd name="T41" fmla="*/ 57 h 87"/>
                <a:gd name="T42" fmla="*/ 28 w 103"/>
                <a:gd name="T43" fmla="*/ 37 h 87"/>
                <a:gd name="T44" fmla="*/ 50 w 103"/>
                <a:gd name="T45" fmla="*/ 59 h 87"/>
                <a:gd name="T46" fmla="*/ 93 w 103"/>
                <a:gd name="T47" fmla="*/ 16 h 87"/>
                <a:gd name="T48" fmla="*/ 93 w 103"/>
                <a:gd name="T49" fmla="*/ 20 h 87"/>
                <a:gd name="T50" fmla="*/ 96 w 103"/>
                <a:gd name="T51" fmla="*/ 25 h 87"/>
                <a:gd name="T52" fmla="*/ 97 w 103"/>
                <a:gd name="T53" fmla="*/ 25 h 87"/>
                <a:gd name="T54" fmla="*/ 101 w 103"/>
                <a:gd name="T55" fmla="*/ 21 h 87"/>
                <a:gd name="T56" fmla="*/ 103 w 103"/>
                <a:gd name="T57" fmla="*/ 0 h 87"/>
                <a:gd name="T58" fmla="*/ 82 w 103"/>
                <a:gd name="T59" fmla="*/ 2 h 87"/>
                <a:gd name="T60" fmla="*/ 69 w 103"/>
                <a:gd name="T61" fmla="*/ 51 h 87"/>
                <a:gd name="T62" fmla="*/ 69 w 103"/>
                <a:gd name="T63" fmla="*/ 87 h 87"/>
                <a:gd name="T64" fmla="*/ 88 w 103"/>
                <a:gd name="T65" fmla="*/ 87 h 87"/>
                <a:gd name="T66" fmla="*/ 91 w 103"/>
                <a:gd name="T67" fmla="*/ 83 h 87"/>
                <a:gd name="T68" fmla="*/ 91 w 103"/>
                <a:gd name="T69" fmla="*/ 28 h 87"/>
                <a:gd name="T70" fmla="*/ 72 w 103"/>
                <a:gd name="T71" fmla="*/ 48 h 87"/>
                <a:gd name="T72" fmla="*/ 69 w 103"/>
                <a:gd name="T73"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87">
                  <a:moveTo>
                    <a:pt x="5" y="83"/>
                  </a:moveTo>
                  <a:cubicBezTo>
                    <a:pt x="5" y="86"/>
                    <a:pt x="7" y="87"/>
                    <a:pt x="9" y="87"/>
                  </a:cubicBezTo>
                  <a:cubicBezTo>
                    <a:pt x="28" y="87"/>
                    <a:pt x="28" y="87"/>
                    <a:pt x="28" y="87"/>
                  </a:cubicBezTo>
                  <a:cubicBezTo>
                    <a:pt x="28" y="48"/>
                    <a:pt x="28" y="48"/>
                    <a:pt x="28" y="48"/>
                  </a:cubicBezTo>
                  <a:cubicBezTo>
                    <a:pt x="5" y="70"/>
                    <a:pt x="5" y="70"/>
                    <a:pt x="5" y="70"/>
                  </a:cubicBezTo>
                  <a:lnTo>
                    <a:pt x="5" y="83"/>
                  </a:lnTo>
                  <a:close/>
                  <a:moveTo>
                    <a:pt x="37" y="57"/>
                  </a:moveTo>
                  <a:cubicBezTo>
                    <a:pt x="37" y="87"/>
                    <a:pt x="37" y="87"/>
                    <a:pt x="37" y="87"/>
                  </a:cubicBezTo>
                  <a:cubicBezTo>
                    <a:pt x="59" y="87"/>
                    <a:pt x="59" y="87"/>
                    <a:pt x="59" y="87"/>
                  </a:cubicBezTo>
                  <a:cubicBezTo>
                    <a:pt x="59" y="60"/>
                    <a:pt x="59" y="60"/>
                    <a:pt x="59" y="60"/>
                  </a:cubicBezTo>
                  <a:cubicBezTo>
                    <a:pt x="50" y="70"/>
                    <a:pt x="50" y="70"/>
                    <a:pt x="50" y="70"/>
                  </a:cubicBezTo>
                  <a:lnTo>
                    <a:pt x="37" y="57"/>
                  </a:lnTo>
                  <a:close/>
                  <a:moveTo>
                    <a:pt x="82" y="2"/>
                  </a:moveTo>
                  <a:cubicBezTo>
                    <a:pt x="80" y="2"/>
                    <a:pt x="78" y="4"/>
                    <a:pt x="79" y="7"/>
                  </a:cubicBezTo>
                  <a:cubicBezTo>
                    <a:pt x="79" y="9"/>
                    <a:pt x="81" y="11"/>
                    <a:pt x="83" y="10"/>
                  </a:cubicBezTo>
                  <a:cubicBezTo>
                    <a:pt x="87" y="10"/>
                    <a:pt x="87" y="10"/>
                    <a:pt x="87" y="10"/>
                  </a:cubicBezTo>
                  <a:cubicBezTo>
                    <a:pt x="50" y="48"/>
                    <a:pt x="50" y="48"/>
                    <a:pt x="50" y="48"/>
                  </a:cubicBezTo>
                  <a:cubicBezTo>
                    <a:pt x="28" y="26"/>
                    <a:pt x="28" y="26"/>
                    <a:pt x="28" y="26"/>
                  </a:cubicBezTo>
                  <a:cubicBezTo>
                    <a:pt x="2" y="51"/>
                    <a:pt x="2" y="51"/>
                    <a:pt x="2" y="51"/>
                  </a:cubicBezTo>
                  <a:cubicBezTo>
                    <a:pt x="0" y="53"/>
                    <a:pt x="0" y="55"/>
                    <a:pt x="2" y="57"/>
                  </a:cubicBezTo>
                  <a:cubicBezTo>
                    <a:pt x="4" y="59"/>
                    <a:pt x="6" y="59"/>
                    <a:pt x="8" y="57"/>
                  </a:cubicBezTo>
                  <a:cubicBezTo>
                    <a:pt x="28" y="37"/>
                    <a:pt x="28" y="37"/>
                    <a:pt x="28" y="37"/>
                  </a:cubicBezTo>
                  <a:cubicBezTo>
                    <a:pt x="50" y="59"/>
                    <a:pt x="50" y="59"/>
                    <a:pt x="50" y="59"/>
                  </a:cubicBezTo>
                  <a:cubicBezTo>
                    <a:pt x="93" y="16"/>
                    <a:pt x="93" y="16"/>
                    <a:pt x="93" y="16"/>
                  </a:cubicBezTo>
                  <a:cubicBezTo>
                    <a:pt x="93" y="20"/>
                    <a:pt x="93" y="20"/>
                    <a:pt x="93" y="20"/>
                  </a:cubicBezTo>
                  <a:cubicBezTo>
                    <a:pt x="93" y="22"/>
                    <a:pt x="94" y="24"/>
                    <a:pt x="96" y="25"/>
                  </a:cubicBezTo>
                  <a:cubicBezTo>
                    <a:pt x="97" y="25"/>
                    <a:pt x="97" y="25"/>
                    <a:pt x="97" y="25"/>
                  </a:cubicBezTo>
                  <a:cubicBezTo>
                    <a:pt x="99" y="25"/>
                    <a:pt x="101" y="23"/>
                    <a:pt x="101" y="21"/>
                  </a:cubicBezTo>
                  <a:cubicBezTo>
                    <a:pt x="103" y="0"/>
                    <a:pt x="103" y="0"/>
                    <a:pt x="103" y="0"/>
                  </a:cubicBezTo>
                  <a:lnTo>
                    <a:pt x="82" y="2"/>
                  </a:lnTo>
                  <a:close/>
                  <a:moveTo>
                    <a:pt x="69" y="51"/>
                  </a:moveTo>
                  <a:cubicBezTo>
                    <a:pt x="69" y="87"/>
                    <a:pt x="69" y="87"/>
                    <a:pt x="69" y="87"/>
                  </a:cubicBezTo>
                  <a:cubicBezTo>
                    <a:pt x="88" y="87"/>
                    <a:pt x="88" y="87"/>
                    <a:pt x="88" y="87"/>
                  </a:cubicBezTo>
                  <a:cubicBezTo>
                    <a:pt x="90" y="87"/>
                    <a:pt x="91" y="86"/>
                    <a:pt x="91" y="83"/>
                  </a:cubicBezTo>
                  <a:cubicBezTo>
                    <a:pt x="91" y="28"/>
                    <a:pt x="91" y="28"/>
                    <a:pt x="91" y="28"/>
                  </a:cubicBezTo>
                  <a:cubicBezTo>
                    <a:pt x="72" y="48"/>
                    <a:pt x="72" y="48"/>
                    <a:pt x="72" y="48"/>
                  </a:cubicBezTo>
                  <a:lnTo>
                    <a:pt x="69" y="5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3" name="Freeform 1368"/>
          <p:cNvSpPr>
            <a:spLocks noEditPoints="1"/>
          </p:cNvSpPr>
          <p:nvPr/>
        </p:nvSpPr>
        <p:spPr bwMode="auto">
          <a:xfrm>
            <a:off x="4673601" y="55753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3"/>
                  <a:pt x="44" y="170"/>
                  <a:pt x="89" y="170"/>
                </a:cubicBezTo>
                <a:cubicBezTo>
                  <a:pt x="133" y="170"/>
                  <a:pt x="170" y="133"/>
                  <a:pt x="170" y="89"/>
                </a:cubicBezTo>
                <a:cubicBezTo>
                  <a:pt x="170" y="44"/>
                  <a:pt x="133" y="8"/>
                  <a:pt x="89"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4" name="Group 53"/>
          <p:cNvGrpSpPr/>
          <p:nvPr/>
        </p:nvGrpSpPr>
        <p:grpSpPr>
          <a:xfrm>
            <a:off x="4686301" y="5588000"/>
            <a:ext cx="539750" cy="539750"/>
            <a:chOff x="4686301" y="5588000"/>
            <a:chExt cx="539750" cy="539750"/>
          </a:xfrm>
        </p:grpSpPr>
        <p:sp>
          <p:nvSpPr>
            <p:cNvPr id="55" name="Oval 1367"/>
            <p:cNvSpPr>
              <a:spLocks noChangeArrowheads="1"/>
            </p:cNvSpPr>
            <p:nvPr/>
          </p:nvSpPr>
          <p:spPr bwMode="auto">
            <a:xfrm>
              <a:off x="4686301" y="5588000"/>
              <a:ext cx="539750" cy="539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69"/>
            <p:cNvSpPr>
              <a:spLocks noEditPoints="1"/>
            </p:cNvSpPr>
            <p:nvPr/>
          </p:nvSpPr>
          <p:spPr bwMode="auto">
            <a:xfrm>
              <a:off x="4816476" y="5711825"/>
              <a:ext cx="276225" cy="273050"/>
            </a:xfrm>
            <a:custGeom>
              <a:avLst/>
              <a:gdLst>
                <a:gd name="T0" fmla="*/ 31 w 87"/>
                <a:gd name="T1" fmla="*/ 52 h 86"/>
                <a:gd name="T2" fmla="*/ 57 w 87"/>
                <a:gd name="T3" fmla="*/ 52 h 86"/>
                <a:gd name="T4" fmla="*/ 63 w 87"/>
                <a:gd name="T5" fmla="*/ 48 h 86"/>
                <a:gd name="T6" fmla="*/ 25 w 87"/>
                <a:gd name="T7" fmla="*/ 48 h 86"/>
                <a:gd name="T8" fmla="*/ 31 w 87"/>
                <a:gd name="T9" fmla="*/ 52 h 86"/>
                <a:gd name="T10" fmla="*/ 43 w 87"/>
                <a:gd name="T11" fmla="*/ 60 h 86"/>
                <a:gd name="T12" fmla="*/ 44 w 87"/>
                <a:gd name="T13" fmla="*/ 60 h 86"/>
                <a:gd name="T14" fmla="*/ 50 w 87"/>
                <a:gd name="T15" fmla="*/ 56 h 86"/>
                <a:gd name="T16" fmla="*/ 37 w 87"/>
                <a:gd name="T17" fmla="*/ 56 h 86"/>
                <a:gd name="T18" fmla="*/ 43 w 87"/>
                <a:gd name="T19" fmla="*/ 60 h 86"/>
                <a:gd name="T20" fmla="*/ 18 w 87"/>
                <a:gd name="T21" fmla="*/ 43 h 86"/>
                <a:gd name="T22" fmla="*/ 19 w 87"/>
                <a:gd name="T23" fmla="*/ 44 h 86"/>
                <a:gd name="T24" fmla="*/ 69 w 87"/>
                <a:gd name="T25" fmla="*/ 44 h 86"/>
                <a:gd name="T26" fmla="*/ 70 w 87"/>
                <a:gd name="T27" fmla="*/ 43 h 86"/>
                <a:gd name="T28" fmla="*/ 70 w 87"/>
                <a:gd name="T29" fmla="*/ 39 h 86"/>
                <a:gd name="T30" fmla="*/ 18 w 87"/>
                <a:gd name="T31" fmla="*/ 39 h 86"/>
                <a:gd name="T32" fmla="*/ 18 w 87"/>
                <a:gd name="T33" fmla="*/ 43 h 86"/>
                <a:gd name="T34" fmla="*/ 85 w 87"/>
                <a:gd name="T35" fmla="*/ 27 h 86"/>
                <a:gd name="T36" fmla="*/ 47 w 87"/>
                <a:gd name="T37" fmla="*/ 2 h 86"/>
                <a:gd name="T38" fmla="*/ 41 w 87"/>
                <a:gd name="T39" fmla="*/ 2 h 86"/>
                <a:gd name="T40" fmla="*/ 3 w 87"/>
                <a:gd name="T41" fmla="*/ 27 h 86"/>
                <a:gd name="T42" fmla="*/ 0 w 87"/>
                <a:gd name="T43" fmla="*/ 32 h 86"/>
                <a:gd name="T44" fmla="*/ 0 w 87"/>
                <a:gd name="T45" fmla="*/ 81 h 86"/>
                <a:gd name="T46" fmla="*/ 6 w 87"/>
                <a:gd name="T47" fmla="*/ 86 h 86"/>
                <a:gd name="T48" fmla="*/ 82 w 87"/>
                <a:gd name="T49" fmla="*/ 86 h 86"/>
                <a:gd name="T50" fmla="*/ 87 w 87"/>
                <a:gd name="T51" fmla="*/ 81 h 86"/>
                <a:gd name="T52" fmla="*/ 87 w 87"/>
                <a:gd name="T53" fmla="*/ 32 h 86"/>
                <a:gd name="T54" fmla="*/ 85 w 87"/>
                <a:gd name="T55" fmla="*/ 27 h 86"/>
                <a:gd name="T56" fmla="*/ 82 w 87"/>
                <a:gd name="T57" fmla="*/ 39 h 86"/>
                <a:gd name="T58" fmla="*/ 44 w 87"/>
                <a:gd name="T59" fmla="*/ 65 h 86"/>
                <a:gd name="T60" fmla="*/ 6 w 87"/>
                <a:gd name="T61" fmla="*/ 39 h 86"/>
                <a:gd name="T62" fmla="*/ 6 w 87"/>
                <a:gd name="T63" fmla="*/ 34 h 86"/>
                <a:gd name="T64" fmla="*/ 9 w 87"/>
                <a:gd name="T65" fmla="*/ 32 h 86"/>
                <a:gd name="T66" fmla="*/ 79 w 87"/>
                <a:gd name="T67" fmla="*/ 32 h 86"/>
                <a:gd name="T68" fmla="*/ 82 w 87"/>
                <a:gd name="T69" fmla="*/ 34 h 86"/>
                <a:gd name="T70" fmla="*/ 82 w 87"/>
                <a:gd name="T71" fmla="*/ 3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86">
                  <a:moveTo>
                    <a:pt x="31" y="52"/>
                  </a:moveTo>
                  <a:cubicBezTo>
                    <a:pt x="57" y="52"/>
                    <a:pt x="57" y="52"/>
                    <a:pt x="57" y="52"/>
                  </a:cubicBezTo>
                  <a:cubicBezTo>
                    <a:pt x="63" y="48"/>
                    <a:pt x="63" y="48"/>
                    <a:pt x="63" y="48"/>
                  </a:cubicBezTo>
                  <a:cubicBezTo>
                    <a:pt x="25" y="48"/>
                    <a:pt x="25" y="48"/>
                    <a:pt x="25" y="48"/>
                  </a:cubicBezTo>
                  <a:lnTo>
                    <a:pt x="31" y="52"/>
                  </a:lnTo>
                  <a:close/>
                  <a:moveTo>
                    <a:pt x="43" y="60"/>
                  </a:moveTo>
                  <a:cubicBezTo>
                    <a:pt x="44" y="60"/>
                    <a:pt x="44" y="60"/>
                    <a:pt x="44" y="60"/>
                  </a:cubicBezTo>
                  <a:cubicBezTo>
                    <a:pt x="50" y="56"/>
                    <a:pt x="50" y="56"/>
                    <a:pt x="50" y="56"/>
                  </a:cubicBezTo>
                  <a:cubicBezTo>
                    <a:pt x="37" y="56"/>
                    <a:pt x="37" y="56"/>
                    <a:pt x="37" y="56"/>
                  </a:cubicBezTo>
                  <a:lnTo>
                    <a:pt x="43" y="60"/>
                  </a:lnTo>
                  <a:close/>
                  <a:moveTo>
                    <a:pt x="18" y="43"/>
                  </a:moveTo>
                  <a:cubicBezTo>
                    <a:pt x="19" y="44"/>
                    <a:pt x="19" y="44"/>
                    <a:pt x="19" y="44"/>
                  </a:cubicBezTo>
                  <a:cubicBezTo>
                    <a:pt x="69" y="44"/>
                    <a:pt x="69" y="44"/>
                    <a:pt x="69" y="44"/>
                  </a:cubicBezTo>
                  <a:cubicBezTo>
                    <a:pt x="70" y="43"/>
                    <a:pt x="70" y="43"/>
                    <a:pt x="70" y="43"/>
                  </a:cubicBezTo>
                  <a:cubicBezTo>
                    <a:pt x="70" y="39"/>
                    <a:pt x="70" y="39"/>
                    <a:pt x="70" y="39"/>
                  </a:cubicBezTo>
                  <a:cubicBezTo>
                    <a:pt x="18" y="39"/>
                    <a:pt x="18" y="39"/>
                    <a:pt x="18" y="39"/>
                  </a:cubicBezTo>
                  <a:lnTo>
                    <a:pt x="18" y="43"/>
                  </a:lnTo>
                  <a:close/>
                  <a:moveTo>
                    <a:pt x="85" y="27"/>
                  </a:moveTo>
                  <a:cubicBezTo>
                    <a:pt x="47" y="2"/>
                    <a:pt x="47" y="2"/>
                    <a:pt x="47" y="2"/>
                  </a:cubicBezTo>
                  <a:cubicBezTo>
                    <a:pt x="45" y="0"/>
                    <a:pt x="42" y="0"/>
                    <a:pt x="41" y="2"/>
                  </a:cubicBezTo>
                  <a:cubicBezTo>
                    <a:pt x="3" y="27"/>
                    <a:pt x="3" y="27"/>
                    <a:pt x="3" y="27"/>
                  </a:cubicBezTo>
                  <a:cubicBezTo>
                    <a:pt x="1" y="28"/>
                    <a:pt x="0" y="30"/>
                    <a:pt x="0" y="32"/>
                  </a:cubicBezTo>
                  <a:cubicBezTo>
                    <a:pt x="0" y="81"/>
                    <a:pt x="0" y="81"/>
                    <a:pt x="0" y="81"/>
                  </a:cubicBezTo>
                  <a:cubicBezTo>
                    <a:pt x="0" y="84"/>
                    <a:pt x="3" y="86"/>
                    <a:pt x="6" y="86"/>
                  </a:cubicBezTo>
                  <a:cubicBezTo>
                    <a:pt x="82" y="86"/>
                    <a:pt x="82" y="86"/>
                    <a:pt x="82" y="86"/>
                  </a:cubicBezTo>
                  <a:cubicBezTo>
                    <a:pt x="85" y="86"/>
                    <a:pt x="87" y="84"/>
                    <a:pt x="87" y="81"/>
                  </a:cubicBezTo>
                  <a:cubicBezTo>
                    <a:pt x="87" y="32"/>
                    <a:pt x="87" y="32"/>
                    <a:pt x="87" y="32"/>
                  </a:cubicBezTo>
                  <a:cubicBezTo>
                    <a:pt x="87" y="30"/>
                    <a:pt x="86" y="28"/>
                    <a:pt x="85" y="27"/>
                  </a:cubicBezTo>
                  <a:close/>
                  <a:moveTo>
                    <a:pt x="82" y="39"/>
                  </a:moveTo>
                  <a:cubicBezTo>
                    <a:pt x="44" y="65"/>
                    <a:pt x="44" y="65"/>
                    <a:pt x="44" y="65"/>
                  </a:cubicBezTo>
                  <a:cubicBezTo>
                    <a:pt x="6" y="39"/>
                    <a:pt x="6" y="39"/>
                    <a:pt x="6" y="39"/>
                  </a:cubicBezTo>
                  <a:cubicBezTo>
                    <a:pt x="6" y="34"/>
                    <a:pt x="6" y="34"/>
                    <a:pt x="6" y="34"/>
                  </a:cubicBezTo>
                  <a:cubicBezTo>
                    <a:pt x="6" y="33"/>
                    <a:pt x="7" y="32"/>
                    <a:pt x="9" y="32"/>
                  </a:cubicBezTo>
                  <a:cubicBezTo>
                    <a:pt x="79" y="32"/>
                    <a:pt x="79" y="32"/>
                    <a:pt x="79" y="32"/>
                  </a:cubicBezTo>
                  <a:cubicBezTo>
                    <a:pt x="80" y="32"/>
                    <a:pt x="82" y="33"/>
                    <a:pt x="82" y="34"/>
                  </a:cubicBezTo>
                  <a:lnTo>
                    <a:pt x="82" y="3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normAutofit/>
          </a:bodyPr>
          <a:lstStyle/>
          <a:p>
            <a:r>
              <a:rPr lang="en-US"/>
              <a:t>Arrow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29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8" name="TextBox 7"/>
          <p:cNvSpPr txBox="1">
            <a:spLocks/>
          </p:cNvSpPr>
          <p:nvPr/>
        </p:nvSpPr>
        <p:spPr>
          <a:xfrm>
            <a:off x="611188" y="2181577"/>
            <a:ext cx="2658660" cy="538609"/>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 magnis dis parturient montes.</a:t>
            </a:r>
          </a:p>
        </p:txBody>
      </p:sp>
      <p:sp>
        <p:nvSpPr>
          <p:cNvPr id="9" name="TextBox 8"/>
          <p:cNvSpPr txBox="1">
            <a:spLocks/>
          </p:cNvSpPr>
          <p:nvPr/>
        </p:nvSpPr>
        <p:spPr>
          <a:xfrm>
            <a:off x="923926" y="1749774"/>
            <a:ext cx="2154941" cy="246221"/>
          </a:xfrm>
          <a:prstGeom prst="rect">
            <a:avLst/>
          </a:prstGeom>
          <a:noFill/>
        </p:spPr>
        <p:txBody>
          <a:bodyPr wrap="square" lIns="0" tIns="0" rIns="0" bIns="0" rtlCol="0">
            <a:spAutoFit/>
          </a:bodyPr>
          <a:lstStyle/>
          <a:p>
            <a:r>
              <a:rPr lang="en-US" sz="1600" b="1">
                <a:solidFill>
                  <a:schemeClr val="bg1"/>
                </a:solidFill>
              </a:rPr>
              <a:t>Dummy Title</a:t>
            </a:r>
          </a:p>
        </p:txBody>
      </p:sp>
      <p:sp>
        <p:nvSpPr>
          <p:cNvPr id="10" name="TextBox 9"/>
          <p:cNvSpPr txBox="1"/>
          <p:nvPr/>
        </p:nvSpPr>
        <p:spPr>
          <a:xfrm>
            <a:off x="611560" y="1718996"/>
            <a:ext cx="201648" cy="307777"/>
          </a:xfrm>
          <a:prstGeom prst="rect">
            <a:avLst/>
          </a:prstGeom>
          <a:noFill/>
        </p:spPr>
        <p:txBody>
          <a:bodyPr wrap="square" lIns="0" tIns="0" rIns="0" bIns="0" rtlCol="0">
            <a:spAutoFit/>
          </a:bodyPr>
          <a:lstStyle/>
          <a:p>
            <a:pPr algn="ctr"/>
            <a:r>
              <a:rPr lang="en-US" sz="2000" b="1" smtClean="0">
                <a:solidFill>
                  <a:schemeClr val="accent1"/>
                </a:solidFill>
              </a:rPr>
              <a:t>1</a:t>
            </a:r>
            <a:endParaRPr lang="en-US" sz="2000" b="1">
              <a:solidFill>
                <a:schemeClr val="accent1"/>
              </a:solidFill>
            </a:endParaRPr>
          </a:p>
        </p:txBody>
      </p:sp>
      <p:sp>
        <p:nvSpPr>
          <p:cNvPr id="11" name="Line 23"/>
          <p:cNvSpPr>
            <a:spLocks noChangeShapeType="1"/>
          </p:cNvSpPr>
          <p:nvPr/>
        </p:nvSpPr>
        <p:spPr bwMode="auto">
          <a:xfrm flipH="1">
            <a:off x="621896" y="2083152"/>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a:spLocks/>
          </p:cNvSpPr>
          <p:nvPr/>
        </p:nvSpPr>
        <p:spPr>
          <a:xfrm flipH="1">
            <a:off x="6701742" y="2528374"/>
            <a:ext cx="1831070" cy="718145"/>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 magnis dis parturient montes.</a:t>
            </a:r>
          </a:p>
        </p:txBody>
      </p:sp>
      <p:sp>
        <p:nvSpPr>
          <p:cNvPr id="13" name="TextBox 12"/>
          <p:cNvSpPr txBox="1"/>
          <p:nvPr/>
        </p:nvSpPr>
        <p:spPr>
          <a:xfrm flipH="1">
            <a:off x="6065134" y="2096571"/>
            <a:ext cx="2154941"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4" name="TextBox 13"/>
          <p:cNvSpPr txBox="1"/>
          <p:nvPr/>
        </p:nvSpPr>
        <p:spPr>
          <a:xfrm flipH="1">
            <a:off x="8330793" y="2065793"/>
            <a:ext cx="201648" cy="307777"/>
          </a:xfrm>
          <a:prstGeom prst="rect">
            <a:avLst/>
          </a:prstGeom>
          <a:noFill/>
        </p:spPr>
        <p:txBody>
          <a:bodyPr wrap="square" lIns="0" tIns="0" rIns="0" bIns="0" rtlCol="0">
            <a:spAutoFit/>
          </a:bodyPr>
          <a:lstStyle/>
          <a:p>
            <a:pPr algn="ctr"/>
            <a:r>
              <a:rPr lang="en-US" sz="2000" b="1" smtClean="0">
                <a:solidFill>
                  <a:schemeClr val="accent3"/>
                </a:solidFill>
              </a:rPr>
              <a:t>2</a:t>
            </a:r>
            <a:endParaRPr lang="en-US" sz="2000" b="1">
              <a:solidFill>
                <a:schemeClr val="accent3"/>
              </a:solidFill>
            </a:endParaRPr>
          </a:p>
        </p:txBody>
      </p:sp>
      <p:sp>
        <p:nvSpPr>
          <p:cNvPr id="15" name="Line 23"/>
          <p:cNvSpPr>
            <a:spLocks noChangeShapeType="1"/>
          </p:cNvSpPr>
          <p:nvPr/>
        </p:nvSpPr>
        <p:spPr bwMode="auto">
          <a:xfrm>
            <a:off x="8341130" y="2429949"/>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TextBox 15"/>
          <p:cNvSpPr txBox="1">
            <a:spLocks/>
          </p:cNvSpPr>
          <p:nvPr/>
        </p:nvSpPr>
        <p:spPr>
          <a:xfrm>
            <a:off x="611188" y="5323847"/>
            <a:ext cx="2357095" cy="702436"/>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 magnis dis parturient montes.</a:t>
            </a:r>
          </a:p>
        </p:txBody>
      </p:sp>
      <p:sp>
        <p:nvSpPr>
          <p:cNvPr id="17" name="TextBox 16"/>
          <p:cNvSpPr txBox="1">
            <a:spLocks/>
          </p:cNvSpPr>
          <p:nvPr/>
        </p:nvSpPr>
        <p:spPr>
          <a:xfrm>
            <a:off x="923926" y="4892044"/>
            <a:ext cx="2154941" cy="246221"/>
          </a:xfrm>
          <a:prstGeom prst="rect">
            <a:avLst/>
          </a:prstGeom>
          <a:noFill/>
        </p:spPr>
        <p:txBody>
          <a:bodyPr wrap="square" lIns="0" tIns="0" rIns="0" bIns="0" rtlCol="0">
            <a:spAutoFit/>
          </a:bodyPr>
          <a:lstStyle/>
          <a:p>
            <a:r>
              <a:rPr lang="en-US" sz="1600" b="1">
                <a:solidFill>
                  <a:schemeClr val="bg1"/>
                </a:solidFill>
              </a:rPr>
              <a:t>Dummy Title</a:t>
            </a:r>
          </a:p>
        </p:txBody>
      </p:sp>
      <p:sp>
        <p:nvSpPr>
          <p:cNvPr id="18" name="TextBox 17"/>
          <p:cNvSpPr txBox="1"/>
          <p:nvPr/>
        </p:nvSpPr>
        <p:spPr>
          <a:xfrm>
            <a:off x="611560" y="4861266"/>
            <a:ext cx="201648" cy="307777"/>
          </a:xfrm>
          <a:prstGeom prst="rect">
            <a:avLst/>
          </a:prstGeom>
          <a:noFill/>
        </p:spPr>
        <p:txBody>
          <a:bodyPr wrap="square" lIns="0" tIns="0" rIns="0" bIns="0" rtlCol="0">
            <a:spAutoFit/>
          </a:bodyPr>
          <a:lstStyle/>
          <a:p>
            <a:pPr algn="ctr"/>
            <a:r>
              <a:rPr lang="en-US" sz="2000" b="1" smtClean="0">
                <a:solidFill>
                  <a:schemeClr val="accent2"/>
                </a:solidFill>
              </a:rPr>
              <a:t>4</a:t>
            </a:r>
            <a:endParaRPr lang="en-US" sz="2000" b="1">
              <a:solidFill>
                <a:schemeClr val="accent2"/>
              </a:solidFill>
            </a:endParaRPr>
          </a:p>
        </p:txBody>
      </p:sp>
      <p:sp>
        <p:nvSpPr>
          <p:cNvPr id="19" name="Line 23"/>
          <p:cNvSpPr>
            <a:spLocks noChangeShapeType="1"/>
          </p:cNvSpPr>
          <p:nvPr/>
        </p:nvSpPr>
        <p:spPr bwMode="auto">
          <a:xfrm flipH="1">
            <a:off x="621896" y="5225422"/>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a:spLocks/>
          </p:cNvSpPr>
          <p:nvPr/>
        </p:nvSpPr>
        <p:spPr>
          <a:xfrm flipH="1">
            <a:off x="6047771" y="5535311"/>
            <a:ext cx="2485041" cy="538609"/>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 magnis dis parturient montes.</a:t>
            </a:r>
          </a:p>
        </p:txBody>
      </p:sp>
      <p:sp>
        <p:nvSpPr>
          <p:cNvPr id="21" name="TextBox 20"/>
          <p:cNvSpPr txBox="1"/>
          <p:nvPr/>
        </p:nvSpPr>
        <p:spPr>
          <a:xfrm flipH="1">
            <a:off x="6065134" y="5103508"/>
            <a:ext cx="2154941" cy="246221"/>
          </a:xfrm>
          <a:prstGeom prst="rect">
            <a:avLst/>
          </a:prstGeom>
          <a:noFill/>
        </p:spPr>
        <p:txBody>
          <a:bodyPr wrap="square" lIns="0" tIns="0" rIns="0" bIns="0" rtlCol="0">
            <a:spAutoFit/>
          </a:bodyPr>
          <a:lstStyle/>
          <a:p>
            <a:pPr algn="r"/>
            <a:r>
              <a:rPr lang="en-US" sz="1600" b="1">
                <a:solidFill>
                  <a:schemeClr val="bg1"/>
                </a:solidFill>
              </a:rPr>
              <a:t>Dummy Title</a:t>
            </a:r>
          </a:p>
        </p:txBody>
      </p:sp>
      <p:sp>
        <p:nvSpPr>
          <p:cNvPr id="22" name="TextBox 21"/>
          <p:cNvSpPr txBox="1"/>
          <p:nvPr/>
        </p:nvSpPr>
        <p:spPr>
          <a:xfrm flipH="1">
            <a:off x="8330793" y="5072730"/>
            <a:ext cx="201648" cy="307777"/>
          </a:xfrm>
          <a:prstGeom prst="rect">
            <a:avLst/>
          </a:prstGeom>
          <a:noFill/>
        </p:spPr>
        <p:txBody>
          <a:bodyPr wrap="square" lIns="0" tIns="0" rIns="0" bIns="0" rtlCol="0">
            <a:spAutoFit/>
          </a:bodyPr>
          <a:lstStyle/>
          <a:p>
            <a:pPr algn="ctr"/>
            <a:r>
              <a:rPr lang="en-US" sz="2000" b="1" smtClean="0">
                <a:solidFill>
                  <a:schemeClr val="accent4"/>
                </a:solidFill>
              </a:rPr>
              <a:t>3</a:t>
            </a:r>
            <a:endParaRPr lang="en-US" sz="2000" b="1">
              <a:solidFill>
                <a:schemeClr val="accent4"/>
              </a:solidFill>
            </a:endParaRPr>
          </a:p>
        </p:txBody>
      </p:sp>
      <p:sp>
        <p:nvSpPr>
          <p:cNvPr id="23" name="Line 23"/>
          <p:cNvSpPr>
            <a:spLocks noChangeShapeType="1"/>
          </p:cNvSpPr>
          <p:nvPr/>
        </p:nvSpPr>
        <p:spPr bwMode="auto">
          <a:xfrm>
            <a:off x="8341130" y="5436886"/>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TextBox 23"/>
          <p:cNvSpPr txBox="1">
            <a:spLocks/>
          </p:cNvSpPr>
          <p:nvPr/>
        </p:nvSpPr>
        <p:spPr>
          <a:xfrm rot="18900000">
            <a:off x="2609287" y="3485977"/>
            <a:ext cx="1366396" cy="492443"/>
          </a:xfrm>
          <a:prstGeom prst="rect">
            <a:avLst/>
          </a:prstGeom>
          <a:noFill/>
        </p:spPr>
        <p:txBody>
          <a:bodyPr wrap="square" lIns="0" tIns="0" rIns="0" bIns="0" rtlCol="0">
            <a:spAutoFit/>
          </a:bodyPr>
          <a:lstStyle/>
          <a:p>
            <a:pPr algn="ctr"/>
            <a:r>
              <a:rPr lang="en-US" sz="1600" b="1">
                <a:solidFill>
                  <a:schemeClr val="tx2"/>
                </a:solidFill>
              </a:rPr>
              <a:t>Dummy </a:t>
            </a:r>
            <a:r>
              <a:rPr lang="en-US" sz="1600" b="1" smtClean="0">
                <a:solidFill>
                  <a:schemeClr val="tx2"/>
                </a:solidFill>
              </a:rPr>
              <a:t>Keyword</a:t>
            </a:r>
            <a:endParaRPr lang="en-US" sz="1600" b="1">
              <a:solidFill>
                <a:schemeClr val="tx2"/>
              </a:solidFill>
            </a:endParaRPr>
          </a:p>
        </p:txBody>
      </p:sp>
      <p:sp>
        <p:nvSpPr>
          <p:cNvPr id="27" name="TextBox 26"/>
          <p:cNvSpPr txBox="1">
            <a:spLocks/>
          </p:cNvSpPr>
          <p:nvPr/>
        </p:nvSpPr>
        <p:spPr>
          <a:xfrm rot="18900000">
            <a:off x="5151352" y="3943177"/>
            <a:ext cx="1366396" cy="492443"/>
          </a:xfrm>
          <a:prstGeom prst="rect">
            <a:avLst/>
          </a:prstGeom>
          <a:noFill/>
        </p:spPr>
        <p:txBody>
          <a:bodyPr wrap="square" lIns="0" tIns="0" rIns="0" bIns="0" rtlCol="0">
            <a:spAutoFit/>
          </a:bodyPr>
          <a:lstStyle/>
          <a:p>
            <a:pPr algn="ctr"/>
            <a:r>
              <a:rPr lang="en-US" sz="1600" b="1">
                <a:solidFill>
                  <a:schemeClr val="tx2"/>
                </a:solidFill>
              </a:rPr>
              <a:t>Dummy </a:t>
            </a:r>
            <a:r>
              <a:rPr lang="en-US" sz="1600" b="1" smtClean="0">
                <a:solidFill>
                  <a:schemeClr val="tx2"/>
                </a:solidFill>
              </a:rPr>
              <a:t>Keyword</a:t>
            </a:r>
            <a:endParaRPr lang="en-US" sz="1600" b="1">
              <a:solidFill>
                <a:schemeClr val="tx2"/>
              </a:solidFill>
            </a:endParaRPr>
          </a:p>
        </p:txBody>
      </p:sp>
      <p:sp>
        <p:nvSpPr>
          <p:cNvPr id="28" name="TextBox 27"/>
          <p:cNvSpPr txBox="1">
            <a:spLocks/>
          </p:cNvSpPr>
          <p:nvPr/>
        </p:nvSpPr>
        <p:spPr>
          <a:xfrm rot="2700000">
            <a:off x="4131650" y="2444252"/>
            <a:ext cx="1366396" cy="492443"/>
          </a:xfrm>
          <a:prstGeom prst="rect">
            <a:avLst/>
          </a:prstGeom>
          <a:noFill/>
        </p:spPr>
        <p:txBody>
          <a:bodyPr wrap="square" lIns="0" tIns="0" rIns="0" bIns="0" rtlCol="0">
            <a:spAutoFit/>
          </a:bodyPr>
          <a:lstStyle/>
          <a:p>
            <a:pPr algn="ctr"/>
            <a:r>
              <a:rPr lang="en-US" sz="1600" b="1">
                <a:solidFill>
                  <a:schemeClr val="tx2"/>
                </a:solidFill>
              </a:rPr>
              <a:t>Dummy </a:t>
            </a:r>
            <a:r>
              <a:rPr lang="en-US" sz="1600" b="1" smtClean="0">
                <a:solidFill>
                  <a:schemeClr val="tx2"/>
                </a:solidFill>
              </a:rPr>
              <a:t>Keyword</a:t>
            </a:r>
            <a:endParaRPr lang="en-US" sz="1600" b="1">
              <a:solidFill>
                <a:schemeClr val="tx2"/>
              </a:solidFill>
            </a:endParaRPr>
          </a:p>
        </p:txBody>
      </p:sp>
      <p:sp>
        <p:nvSpPr>
          <p:cNvPr id="29" name="TextBox 28"/>
          <p:cNvSpPr txBox="1">
            <a:spLocks/>
          </p:cNvSpPr>
          <p:nvPr/>
        </p:nvSpPr>
        <p:spPr>
          <a:xfrm rot="2700000">
            <a:off x="3662875" y="4984894"/>
            <a:ext cx="1366396" cy="492443"/>
          </a:xfrm>
          <a:prstGeom prst="rect">
            <a:avLst/>
          </a:prstGeom>
          <a:noFill/>
        </p:spPr>
        <p:txBody>
          <a:bodyPr wrap="square" lIns="0" tIns="0" rIns="0" bIns="0" rtlCol="0">
            <a:spAutoFit/>
          </a:bodyPr>
          <a:lstStyle/>
          <a:p>
            <a:pPr algn="ctr"/>
            <a:r>
              <a:rPr lang="en-US" sz="1600" b="1">
                <a:solidFill>
                  <a:schemeClr val="tx2"/>
                </a:solidFill>
              </a:rPr>
              <a:t>Dummy </a:t>
            </a:r>
            <a:r>
              <a:rPr lang="en-US" sz="1600" b="1" smtClean="0">
                <a:solidFill>
                  <a:schemeClr val="tx2"/>
                </a:solidFill>
              </a:rPr>
              <a:t>Keyword</a:t>
            </a:r>
            <a:endParaRPr lang="en-US" sz="1600" b="1">
              <a:solidFill>
                <a:schemeClr val="tx2"/>
              </a:solidFill>
            </a:endParaRPr>
          </a:p>
        </p:txBody>
      </p:sp>
    </p:spTree>
    <p:extLst>
      <p:ext uri="{BB962C8B-B14F-4D97-AF65-F5344CB8AC3E}">
        <p14:creationId xmlns:p14="http://schemas.microsoft.com/office/powerpoint/2010/main" val="2291265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Insert Your</a:t>
            </a:r>
            <a:br>
              <a:rPr lang="en-US" dirty="0" smtClean="0"/>
            </a:br>
            <a:r>
              <a:rPr lang="en-US" dirty="0" smtClean="0"/>
              <a:t>Section Break Title</a:t>
            </a:r>
            <a:endParaRPr lang="en-US" dirty="0"/>
          </a:p>
        </p:txBody>
      </p:sp>
      <p:sp>
        <p:nvSpPr>
          <p:cNvPr id="7" name="Text Placeholder 6"/>
          <p:cNvSpPr>
            <a:spLocks noGrp="1"/>
          </p:cNvSpPr>
          <p:nvPr>
            <p:ph type="body" sz="quarter" idx="10"/>
          </p:nvPr>
        </p:nvSpPr>
        <p:spPr/>
        <p:txBody>
          <a:bodyPr/>
          <a:lstStyle/>
          <a:p>
            <a:r>
              <a:rPr lang="en-US" dirty="0"/>
              <a:t>The Big </a:t>
            </a:r>
            <a:r>
              <a:rPr lang="en-US" dirty="0" err="1"/>
              <a:t>Oxmox</a:t>
            </a:r>
            <a:r>
              <a:rPr lang="en-US" dirty="0"/>
              <a:t> advised her not to do so, because there were </a:t>
            </a:r>
            <a:r>
              <a:rPr lang="en-US" dirty="0" smtClean="0"/>
              <a:t/>
            </a:r>
            <a:br>
              <a:rPr lang="en-US" dirty="0" smtClean="0"/>
            </a:br>
            <a:r>
              <a:rPr lang="en-US" dirty="0" smtClean="0"/>
              <a:t>thousands </a:t>
            </a:r>
            <a:r>
              <a:rPr lang="en-US" dirty="0"/>
              <a:t>of bad Commas</a:t>
            </a:r>
            <a:r>
              <a:rPr lang="en-US" dirty="0" smtClean="0"/>
              <a:t>, </a:t>
            </a:r>
            <a:r>
              <a:rPr lang="en-US" dirty="0"/>
              <a:t>wild Question Marks and devious </a:t>
            </a:r>
            <a:r>
              <a:rPr lang="en-US" dirty="0" smtClean="0"/>
              <a:t/>
            </a:r>
            <a:br>
              <a:rPr lang="en-US" dirty="0" smtClean="0"/>
            </a:br>
            <a:r>
              <a:rPr lang="en-US" dirty="0" err="1" smtClean="0"/>
              <a:t>Semikoli</a:t>
            </a:r>
            <a:r>
              <a:rPr lang="en-US" dirty="0"/>
              <a:t>, but the Little Blind Text didn’t listen.</a:t>
            </a:r>
          </a:p>
        </p:txBody>
      </p:sp>
    </p:spTree>
    <p:extLst>
      <p:ext uri="{BB962C8B-B14F-4D97-AF65-F5344CB8AC3E}">
        <p14:creationId xmlns:p14="http://schemas.microsoft.com/office/powerpoint/2010/main" val="3082591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718"/>
          <p:cNvSpPr>
            <a:spLocks noEditPoints="1"/>
          </p:cNvSpPr>
          <p:nvPr/>
        </p:nvSpPr>
        <p:spPr bwMode="auto">
          <a:xfrm>
            <a:off x="4619626" y="2032000"/>
            <a:ext cx="1381125" cy="1254125"/>
          </a:xfrm>
          <a:custGeom>
            <a:avLst/>
            <a:gdLst>
              <a:gd name="T0" fmla="*/ 409 w 435"/>
              <a:gd name="T1" fmla="*/ 197 h 395"/>
              <a:gd name="T2" fmla="*/ 79 w 435"/>
              <a:gd name="T3" fmla="*/ 7 h 395"/>
              <a:gd name="T4" fmla="*/ 53 w 435"/>
              <a:gd name="T5" fmla="*/ 0 h 395"/>
              <a:gd name="T6" fmla="*/ 27 w 435"/>
              <a:gd name="T7" fmla="*/ 7 h 395"/>
              <a:gd name="T8" fmla="*/ 0 w 435"/>
              <a:gd name="T9" fmla="*/ 52 h 395"/>
              <a:gd name="T10" fmla="*/ 0 w 435"/>
              <a:gd name="T11" fmla="*/ 251 h 395"/>
              <a:gd name="T12" fmla="*/ 27 w 435"/>
              <a:gd name="T13" fmla="*/ 297 h 395"/>
              <a:gd name="T14" fmla="*/ 184 w 435"/>
              <a:gd name="T15" fmla="*/ 388 h 395"/>
              <a:gd name="T16" fmla="*/ 203 w 435"/>
              <a:gd name="T17" fmla="*/ 394 h 395"/>
              <a:gd name="T18" fmla="*/ 204 w 435"/>
              <a:gd name="T19" fmla="*/ 394 h 395"/>
              <a:gd name="T20" fmla="*/ 207 w 435"/>
              <a:gd name="T21" fmla="*/ 394 h 395"/>
              <a:gd name="T22" fmla="*/ 210 w 435"/>
              <a:gd name="T23" fmla="*/ 395 h 395"/>
              <a:gd name="T24" fmla="*/ 210 w 435"/>
              <a:gd name="T25" fmla="*/ 395 h 395"/>
              <a:gd name="T26" fmla="*/ 236 w 435"/>
              <a:gd name="T27" fmla="*/ 388 h 395"/>
              <a:gd name="T28" fmla="*/ 409 w 435"/>
              <a:gd name="T29" fmla="*/ 288 h 395"/>
              <a:gd name="T30" fmla="*/ 435 w 435"/>
              <a:gd name="T31" fmla="*/ 243 h 395"/>
              <a:gd name="T32" fmla="*/ 409 w 435"/>
              <a:gd name="T33" fmla="*/ 197 h 395"/>
              <a:gd name="T34" fmla="*/ 403 w 435"/>
              <a:gd name="T35" fmla="*/ 278 h 395"/>
              <a:gd name="T36" fmla="*/ 345 w 435"/>
              <a:gd name="T37" fmla="*/ 311 h 395"/>
              <a:gd name="T38" fmla="*/ 12 w 435"/>
              <a:gd name="T39" fmla="*/ 120 h 395"/>
              <a:gd name="T40" fmla="*/ 12 w 435"/>
              <a:gd name="T41" fmla="*/ 52 h 395"/>
              <a:gd name="T42" fmla="*/ 33 w 435"/>
              <a:gd name="T43" fmla="*/ 17 h 395"/>
              <a:gd name="T44" fmla="*/ 53 w 435"/>
              <a:gd name="T45" fmla="*/ 12 h 395"/>
              <a:gd name="T46" fmla="*/ 73 w 435"/>
              <a:gd name="T47" fmla="*/ 17 h 395"/>
              <a:gd name="T48" fmla="*/ 403 w 435"/>
              <a:gd name="T49" fmla="*/ 208 h 395"/>
              <a:gd name="T50" fmla="*/ 423 w 435"/>
              <a:gd name="T51" fmla="*/ 243 h 395"/>
              <a:gd name="T52" fmla="*/ 403 w 435"/>
              <a:gd name="T53" fmla="*/ 27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5" h="395">
                <a:moveTo>
                  <a:pt x="409" y="197"/>
                </a:moveTo>
                <a:cubicBezTo>
                  <a:pt x="79" y="7"/>
                  <a:pt x="79" y="7"/>
                  <a:pt x="79" y="7"/>
                </a:cubicBezTo>
                <a:cubicBezTo>
                  <a:pt x="71" y="2"/>
                  <a:pt x="62" y="0"/>
                  <a:pt x="53" y="0"/>
                </a:cubicBezTo>
                <a:cubicBezTo>
                  <a:pt x="44" y="0"/>
                  <a:pt x="35" y="2"/>
                  <a:pt x="27" y="7"/>
                </a:cubicBezTo>
                <a:cubicBezTo>
                  <a:pt x="10" y="16"/>
                  <a:pt x="0" y="34"/>
                  <a:pt x="0" y="52"/>
                </a:cubicBezTo>
                <a:cubicBezTo>
                  <a:pt x="0" y="251"/>
                  <a:pt x="0" y="251"/>
                  <a:pt x="0" y="251"/>
                </a:cubicBezTo>
                <a:cubicBezTo>
                  <a:pt x="0" y="270"/>
                  <a:pt x="10" y="287"/>
                  <a:pt x="27" y="297"/>
                </a:cubicBezTo>
                <a:cubicBezTo>
                  <a:pt x="184" y="388"/>
                  <a:pt x="184" y="388"/>
                  <a:pt x="184" y="388"/>
                </a:cubicBezTo>
                <a:cubicBezTo>
                  <a:pt x="190" y="391"/>
                  <a:pt x="197" y="393"/>
                  <a:pt x="203" y="394"/>
                </a:cubicBezTo>
                <a:cubicBezTo>
                  <a:pt x="203" y="394"/>
                  <a:pt x="203" y="394"/>
                  <a:pt x="204" y="394"/>
                </a:cubicBezTo>
                <a:cubicBezTo>
                  <a:pt x="205" y="394"/>
                  <a:pt x="206" y="394"/>
                  <a:pt x="207" y="394"/>
                </a:cubicBezTo>
                <a:cubicBezTo>
                  <a:pt x="208" y="394"/>
                  <a:pt x="209" y="395"/>
                  <a:pt x="210" y="395"/>
                </a:cubicBezTo>
                <a:cubicBezTo>
                  <a:pt x="210" y="395"/>
                  <a:pt x="210" y="395"/>
                  <a:pt x="210" y="395"/>
                </a:cubicBezTo>
                <a:cubicBezTo>
                  <a:pt x="219" y="395"/>
                  <a:pt x="228" y="392"/>
                  <a:pt x="236" y="388"/>
                </a:cubicBezTo>
                <a:cubicBezTo>
                  <a:pt x="409" y="288"/>
                  <a:pt x="409" y="288"/>
                  <a:pt x="409" y="288"/>
                </a:cubicBezTo>
                <a:cubicBezTo>
                  <a:pt x="425" y="279"/>
                  <a:pt x="435" y="262"/>
                  <a:pt x="435" y="243"/>
                </a:cubicBezTo>
                <a:cubicBezTo>
                  <a:pt x="435" y="224"/>
                  <a:pt x="425" y="207"/>
                  <a:pt x="409" y="197"/>
                </a:cubicBezTo>
                <a:close/>
                <a:moveTo>
                  <a:pt x="403" y="278"/>
                </a:moveTo>
                <a:cubicBezTo>
                  <a:pt x="345" y="311"/>
                  <a:pt x="345" y="311"/>
                  <a:pt x="345" y="311"/>
                </a:cubicBezTo>
                <a:cubicBezTo>
                  <a:pt x="12" y="120"/>
                  <a:pt x="12" y="120"/>
                  <a:pt x="12" y="120"/>
                </a:cubicBezTo>
                <a:cubicBezTo>
                  <a:pt x="12" y="52"/>
                  <a:pt x="12" y="52"/>
                  <a:pt x="12" y="52"/>
                </a:cubicBezTo>
                <a:cubicBezTo>
                  <a:pt x="12" y="38"/>
                  <a:pt x="20" y="25"/>
                  <a:pt x="33" y="17"/>
                </a:cubicBezTo>
                <a:cubicBezTo>
                  <a:pt x="39" y="14"/>
                  <a:pt x="46" y="12"/>
                  <a:pt x="53" y="12"/>
                </a:cubicBezTo>
                <a:cubicBezTo>
                  <a:pt x="60" y="12"/>
                  <a:pt x="67" y="14"/>
                  <a:pt x="73" y="17"/>
                </a:cubicBezTo>
                <a:cubicBezTo>
                  <a:pt x="403" y="208"/>
                  <a:pt x="403" y="208"/>
                  <a:pt x="403" y="208"/>
                </a:cubicBezTo>
                <a:cubicBezTo>
                  <a:pt x="415" y="215"/>
                  <a:pt x="423" y="228"/>
                  <a:pt x="423" y="243"/>
                </a:cubicBezTo>
                <a:cubicBezTo>
                  <a:pt x="423" y="257"/>
                  <a:pt x="415" y="271"/>
                  <a:pt x="403" y="27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19"/>
          <p:cNvSpPr>
            <a:spLocks noEditPoints="1"/>
          </p:cNvSpPr>
          <p:nvPr/>
        </p:nvSpPr>
        <p:spPr bwMode="auto">
          <a:xfrm>
            <a:off x="5337176" y="3009900"/>
            <a:ext cx="879475" cy="1539875"/>
          </a:xfrm>
          <a:custGeom>
            <a:avLst/>
            <a:gdLst>
              <a:gd name="T0" fmla="*/ 250 w 277"/>
              <a:gd name="T1" fmla="*/ 7 h 485"/>
              <a:gd name="T2" fmla="*/ 224 w 277"/>
              <a:gd name="T3" fmla="*/ 0 h 485"/>
              <a:gd name="T4" fmla="*/ 198 w 277"/>
              <a:gd name="T5" fmla="*/ 7 h 485"/>
              <a:gd name="T6" fmla="*/ 146 w 277"/>
              <a:gd name="T7" fmla="*/ 37 h 485"/>
              <a:gd name="T8" fmla="*/ 146 w 277"/>
              <a:gd name="T9" fmla="*/ 37 h 485"/>
              <a:gd name="T10" fmla="*/ 26 w 277"/>
              <a:gd name="T11" fmla="*/ 106 h 485"/>
              <a:gd name="T12" fmla="*/ 14 w 277"/>
              <a:gd name="T13" fmla="*/ 116 h 485"/>
              <a:gd name="T14" fmla="*/ 0 w 277"/>
              <a:gd name="T15" fmla="*/ 152 h 485"/>
              <a:gd name="T16" fmla="*/ 0 w 277"/>
              <a:gd name="T17" fmla="*/ 334 h 485"/>
              <a:gd name="T18" fmla="*/ 26 w 277"/>
              <a:gd name="T19" fmla="*/ 379 h 485"/>
              <a:gd name="T20" fmla="*/ 198 w 277"/>
              <a:gd name="T21" fmla="*/ 478 h 485"/>
              <a:gd name="T22" fmla="*/ 224 w 277"/>
              <a:gd name="T23" fmla="*/ 485 h 485"/>
              <a:gd name="T24" fmla="*/ 250 w 277"/>
              <a:gd name="T25" fmla="*/ 478 h 485"/>
              <a:gd name="T26" fmla="*/ 277 w 277"/>
              <a:gd name="T27" fmla="*/ 433 h 485"/>
              <a:gd name="T28" fmla="*/ 277 w 277"/>
              <a:gd name="T29" fmla="*/ 52 h 485"/>
              <a:gd name="T30" fmla="*/ 250 w 277"/>
              <a:gd name="T31" fmla="*/ 7 h 485"/>
              <a:gd name="T32" fmla="*/ 265 w 277"/>
              <a:gd name="T33" fmla="*/ 433 h 485"/>
              <a:gd name="T34" fmla="*/ 244 w 277"/>
              <a:gd name="T35" fmla="*/ 468 h 485"/>
              <a:gd name="T36" fmla="*/ 224 w 277"/>
              <a:gd name="T37" fmla="*/ 473 h 485"/>
              <a:gd name="T38" fmla="*/ 204 w 277"/>
              <a:gd name="T39" fmla="*/ 468 h 485"/>
              <a:gd name="T40" fmla="*/ 146 w 277"/>
              <a:gd name="T41" fmla="*/ 434 h 485"/>
              <a:gd name="T42" fmla="*/ 146 w 277"/>
              <a:gd name="T43" fmla="*/ 51 h 485"/>
              <a:gd name="T44" fmla="*/ 204 w 277"/>
              <a:gd name="T45" fmla="*/ 17 h 485"/>
              <a:gd name="T46" fmla="*/ 224 w 277"/>
              <a:gd name="T47" fmla="*/ 12 h 485"/>
              <a:gd name="T48" fmla="*/ 244 w 277"/>
              <a:gd name="T49" fmla="*/ 17 h 485"/>
              <a:gd name="T50" fmla="*/ 265 w 277"/>
              <a:gd name="T51" fmla="*/ 52 h 485"/>
              <a:gd name="T52" fmla="*/ 265 w 277"/>
              <a:gd name="T53" fmla="*/ 43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7" h="485">
                <a:moveTo>
                  <a:pt x="250" y="7"/>
                </a:moveTo>
                <a:cubicBezTo>
                  <a:pt x="242" y="2"/>
                  <a:pt x="233" y="0"/>
                  <a:pt x="224" y="0"/>
                </a:cubicBezTo>
                <a:cubicBezTo>
                  <a:pt x="215" y="0"/>
                  <a:pt x="206" y="2"/>
                  <a:pt x="198" y="7"/>
                </a:cubicBezTo>
                <a:cubicBezTo>
                  <a:pt x="146" y="37"/>
                  <a:pt x="146" y="37"/>
                  <a:pt x="146" y="37"/>
                </a:cubicBezTo>
                <a:cubicBezTo>
                  <a:pt x="146" y="37"/>
                  <a:pt x="146" y="37"/>
                  <a:pt x="146" y="37"/>
                </a:cubicBezTo>
                <a:cubicBezTo>
                  <a:pt x="26" y="106"/>
                  <a:pt x="26" y="106"/>
                  <a:pt x="26" y="106"/>
                </a:cubicBezTo>
                <a:cubicBezTo>
                  <a:pt x="21" y="109"/>
                  <a:pt x="17" y="112"/>
                  <a:pt x="14" y="116"/>
                </a:cubicBezTo>
                <a:cubicBezTo>
                  <a:pt x="5" y="125"/>
                  <a:pt x="0" y="138"/>
                  <a:pt x="0" y="152"/>
                </a:cubicBezTo>
                <a:cubicBezTo>
                  <a:pt x="0" y="334"/>
                  <a:pt x="0" y="334"/>
                  <a:pt x="0" y="334"/>
                </a:cubicBezTo>
                <a:cubicBezTo>
                  <a:pt x="0" y="352"/>
                  <a:pt x="10" y="370"/>
                  <a:pt x="26" y="379"/>
                </a:cubicBezTo>
                <a:cubicBezTo>
                  <a:pt x="198" y="478"/>
                  <a:pt x="198" y="478"/>
                  <a:pt x="198" y="478"/>
                </a:cubicBezTo>
                <a:cubicBezTo>
                  <a:pt x="206" y="483"/>
                  <a:pt x="215" y="485"/>
                  <a:pt x="224" y="485"/>
                </a:cubicBezTo>
                <a:cubicBezTo>
                  <a:pt x="233" y="485"/>
                  <a:pt x="242" y="483"/>
                  <a:pt x="250" y="478"/>
                </a:cubicBezTo>
                <a:cubicBezTo>
                  <a:pt x="267" y="469"/>
                  <a:pt x="277" y="452"/>
                  <a:pt x="277" y="433"/>
                </a:cubicBezTo>
                <a:cubicBezTo>
                  <a:pt x="277" y="52"/>
                  <a:pt x="277" y="52"/>
                  <a:pt x="277" y="52"/>
                </a:cubicBezTo>
                <a:cubicBezTo>
                  <a:pt x="277" y="33"/>
                  <a:pt x="267" y="16"/>
                  <a:pt x="250" y="7"/>
                </a:cubicBezTo>
                <a:close/>
                <a:moveTo>
                  <a:pt x="265" y="433"/>
                </a:moveTo>
                <a:cubicBezTo>
                  <a:pt x="265" y="447"/>
                  <a:pt x="257" y="461"/>
                  <a:pt x="244" y="468"/>
                </a:cubicBezTo>
                <a:cubicBezTo>
                  <a:pt x="238" y="471"/>
                  <a:pt x="231" y="473"/>
                  <a:pt x="224" y="473"/>
                </a:cubicBezTo>
                <a:cubicBezTo>
                  <a:pt x="217" y="473"/>
                  <a:pt x="210" y="471"/>
                  <a:pt x="204" y="468"/>
                </a:cubicBezTo>
                <a:cubicBezTo>
                  <a:pt x="146" y="434"/>
                  <a:pt x="146" y="434"/>
                  <a:pt x="146" y="434"/>
                </a:cubicBezTo>
                <a:cubicBezTo>
                  <a:pt x="146" y="51"/>
                  <a:pt x="146" y="51"/>
                  <a:pt x="146" y="51"/>
                </a:cubicBezTo>
                <a:cubicBezTo>
                  <a:pt x="204" y="17"/>
                  <a:pt x="204" y="17"/>
                  <a:pt x="204" y="17"/>
                </a:cubicBezTo>
                <a:cubicBezTo>
                  <a:pt x="210" y="14"/>
                  <a:pt x="217" y="12"/>
                  <a:pt x="224" y="12"/>
                </a:cubicBezTo>
                <a:cubicBezTo>
                  <a:pt x="231" y="12"/>
                  <a:pt x="238" y="14"/>
                  <a:pt x="244" y="17"/>
                </a:cubicBezTo>
                <a:cubicBezTo>
                  <a:pt x="257" y="24"/>
                  <a:pt x="265" y="38"/>
                  <a:pt x="265" y="52"/>
                </a:cubicBezTo>
                <a:lnTo>
                  <a:pt x="265" y="43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20"/>
          <p:cNvSpPr>
            <a:spLocks noEditPoints="1"/>
          </p:cNvSpPr>
          <p:nvPr/>
        </p:nvSpPr>
        <p:spPr bwMode="auto">
          <a:xfrm>
            <a:off x="3143251" y="2032000"/>
            <a:ext cx="1381125" cy="1254125"/>
          </a:xfrm>
          <a:custGeom>
            <a:avLst/>
            <a:gdLst>
              <a:gd name="T0" fmla="*/ 435 w 435"/>
              <a:gd name="T1" fmla="*/ 52 h 395"/>
              <a:gd name="T2" fmla="*/ 408 w 435"/>
              <a:gd name="T3" fmla="*/ 7 h 395"/>
              <a:gd name="T4" fmla="*/ 382 w 435"/>
              <a:gd name="T5" fmla="*/ 0 h 395"/>
              <a:gd name="T6" fmla="*/ 356 w 435"/>
              <a:gd name="T7" fmla="*/ 7 h 395"/>
              <a:gd name="T8" fmla="*/ 26 w 435"/>
              <a:gd name="T9" fmla="*/ 197 h 395"/>
              <a:gd name="T10" fmla="*/ 0 w 435"/>
              <a:gd name="T11" fmla="*/ 243 h 395"/>
              <a:gd name="T12" fmla="*/ 26 w 435"/>
              <a:gd name="T13" fmla="*/ 288 h 395"/>
              <a:gd name="T14" fmla="*/ 199 w 435"/>
              <a:gd name="T15" fmla="*/ 388 h 395"/>
              <a:gd name="T16" fmla="*/ 217 w 435"/>
              <a:gd name="T17" fmla="*/ 394 h 395"/>
              <a:gd name="T18" fmla="*/ 218 w 435"/>
              <a:gd name="T19" fmla="*/ 394 h 395"/>
              <a:gd name="T20" fmla="*/ 221 w 435"/>
              <a:gd name="T21" fmla="*/ 394 h 395"/>
              <a:gd name="T22" fmla="*/ 225 w 435"/>
              <a:gd name="T23" fmla="*/ 395 h 395"/>
              <a:gd name="T24" fmla="*/ 225 w 435"/>
              <a:gd name="T25" fmla="*/ 395 h 395"/>
              <a:gd name="T26" fmla="*/ 251 w 435"/>
              <a:gd name="T27" fmla="*/ 388 h 395"/>
              <a:gd name="T28" fmla="*/ 408 w 435"/>
              <a:gd name="T29" fmla="*/ 297 h 395"/>
              <a:gd name="T30" fmla="*/ 417 w 435"/>
              <a:gd name="T31" fmla="*/ 291 h 395"/>
              <a:gd name="T32" fmla="*/ 429 w 435"/>
              <a:gd name="T33" fmla="*/ 275 h 395"/>
              <a:gd name="T34" fmla="*/ 435 w 435"/>
              <a:gd name="T35" fmla="*/ 251 h 395"/>
              <a:gd name="T36" fmla="*/ 435 w 435"/>
              <a:gd name="T37" fmla="*/ 52 h 395"/>
              <a:gd name="T38" fmla="*/ 12 w 435"/>
              <a:gd name="T39" fmla="*/ 243 h 395"/>
              <a:gd name="T40" fmla="*/ 32 w 435"/>
              <a:gd name="T41" fmla="*/ 208 h 395"/>
              <a:gd name="T42" fmla="*/ 362 w 435"/>
              <a:gd name="T43" fmla="*/ 17 h 395"/>
              <a:gd name="T44" fmla="*/ 382 w 435"/>
              <a:gd name="T45" fmla="*/ 12 h 395"/>
              <a:gd name="T46" fmla="*/ 402 w 435"/>
              <a:gd name="T47" fmla="*/ 17 h 395"/>
              <a:gd name="T48" fmla="*/ 423 w 435"/>
              <a:gd name="T49" fmla="*/ 52 h 395"/>
              <a:gd name="T50" fmla="*/ 423 w 435"/>
              <a:gd name="T51" fmla="*/ 120 h 395"/>
              <a:gd name="T52" fmla="*/ 90 w 435"/>
              <a:gd name="T53" fmla="*/ 311 h 395"/>
              <a:gd name="T54" fmla="*/ 32 w 435"/>
              <a:gd name="T55" fmla="*/ 278 h 395"/>
              <a:gd name="T56" fmla="*/ 12 w 435"/>
              <a:gd name="T57" fmla="*/ 24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5" h="395">
                <a:moveTo>
                  <a:pt x="435" y="52"/>
                </a:moveTo>
                <a:cubicBezTo>
                  <a:pt x="435" y="34"/>
                  <a:pt x="425" y="16"/>
                  <a:pt x="408" y="7"/>
                </a:cubicBezTo>
                <a:cubicBezTo>
                  <a:pt x="400" y="2"/>
                  <a:pt x="391" y="0"/>
                  <a:pt x="382" y="0"/>
                </a:cubicBezTo>
                <a:cubicBezTo>
                  <a:pt x="373" y="0"/>
                  <a:pt x="364" y="2"/>
                  <a:pt x="356" y="7"/>
                </a:cubicBezTo>
                <a:cubicBezTo>
                  <a:pt x="26" y="197"/>
                  <a:pt x="26" y="197"/>
                  <a:pt x="26" y="197"/>
                </a:cubicBezTo>
                <a:cubicBezTo>
                  <a:pt x="10" y="207"/>
                  <a:pt x="0" y="224"/>
                  <a:pt x="0" y="243"/>
                </a:cubicBezTo>
                <a:cubicBezTo>
                  <a:pt x="0" y="262"/>
                  <a:pt x="10" y="279"/>
                  <a:pt x="26" y="288"/>
                </a:cubicBezTo>
                <a:cubicBezTo>
                  <a:pt x="199" y="388"/>
                  <a:pt x="199" y="388"/>
                  <a:pt x="199" y="388"/>
                </a:cubicBezTo>
                <a:cubicBezTo>
                  <a:pt x="204" y="391"/>
                  <a:pt x="211" y="393"/>
                  <a:pt x="217" y="394"/>
                </a:cubicBezTo>
                <a:cubicBezTo>
                  <a:pt x="217" y="394"/>
                  <a:pt x="218" y="394"/>
                  <a:pt x="218" y="394"/>
                </a:cubicBezTo>
                <a:cubicBezTo>
                  <a:pt x="219" y="394"/>
                  <a:pt x="220" y="394"/>
                  <a:pt x="221" y="394"/>
                </a:cubicBezTo>
                <a:cubicBezTo>
                  <a:pt x="222" y="394"/>
                  <a:pt x="224" y="395"/>
                  <a:pt x="225" y="395"/>
                </a:cubicBezTo>
                <a:cubicBezTo>
                  <a:pt x="225" y="395"/>
                  <a:pt x="225" y="395"/>
                  <a:pt x="225" y="395"/>
                </a:cubicBezTo>
                <a:cubicBezTo>
                  <a:pt x="234" y="395"/>
                  <a:pt x="243" y="392"/>
                  <a:pt x="251" y="388"/>
                </a:cubicBezTo>
                <a:cubicBezTo>
                  <a:pt x="408" y="297"/>
                  <a:pt x="408" y="297"/>
                  <a:pt x="408" y="297"/>
                </a:cubicBezTo>
                <a:cubicBezTo>
                  <a:pt x="411" y="295"/>
                  <a:pt x="414" y="293"/>
                  <a:pt x="417" y="291"/>
                </a:cubicBezTo>
                <a:cubicBezTo>
                  <a:pt x="422" y="286"/>
                  <a:pt x="426" y="281"/>
                  <a:pt x="429" y="275"/>
                </a:cubicBezTo>
                <a:cubicBezTo>
                  <a:pt x="433" y="268"/>
                  <a:pt x="435" y="260"/>
                  <a:pt x="435" y="251"/>
                </a:cubicBezTo>
                <a:lnTo>
                  <a:pt x="435" y="52"/>
                </a:lnTo>
                <a:close/>
                <a:moveTo>
                  <a:pt x="12" y="243"/>
                </a:moveTo>
                <a:cubicBezTo>
                  <a:pt x="12" y="228"/>
                  <a:pt x="20" y="215"/>
                  <a:pt x="32" y="208"/>
                </a:cubicBezTo>
                <a:cubicBezTo>
                  <a:pt x="362" y="17"/>
                  <a:pt x="362" y="17"/>
                  <a:pt x="362" y="17"/>
                </a:cubicBezTo>
                <a:cubicBezTo>
                  <a:pt x="368" y="14"/>
                  <a:pt x="375" y="12"/>
                  <a:pt x="382" y="12"/>
                </a:cubicBezTo>
                <a:cubicBezTo>
                  <a:pt x="389" y="12"/>
                  <a:pt x="396" y="14"/>
                  <a:pt x="402" y="17"/>
                </a:cubicBezTo>
                <a:cubicBezTo>
                  <a:pt x="415" y="25"/>
                  <a:pt x="423" y="38"/>
                  <a:pt x="423" y="52"/>
                </a:cubicBezTo>
                <a:cubicBezTo>
                  <a:pt x="423" y="120"/>
                  <a:pt x="423" y="120"/>
                  <a:pt x="423" y="120"/>
                </a:cubicBezTo>
                <a:cubicBezTo>
                  <a:pt x="90" y="311"/>
                  <a:pt x="90" y="311"/>
                  <a:pt x="90" y="311"/>
                </a:cubicBezTo>
                <a:cubicBezTo>
                  <a:pt x="32" y="278"/>
                  <a:pt x="32" y="278"/>
                  <a:pt x="32" y="278"/>
                </a:cubicBezTo>
                <a:cubicBezTo>
                  <a:pt x="20" y="271"/>
                  <a:pt x="12" y="257"/>
                  <a:pt x="12" y="2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21"/>
          <p:cNvSpPr>
            <a:spLocks noEditPoints="1"/>
          </p:cNvSpPr>
          <p:nvPr/>
        </p:nvSpPr>
        <p:spPr bwMode="auto">
          <a:xfrm>
            <a:off x="3143251" y="4276725"/>
            <a:ext cx="1381125" cy="1250950"/>
          </a:xfrm>
          <a:custGeom>
            <a:avLst/>
            <a:gdLst>
              <a:gd name="T0" fmla="*/ 411 w 435"/>
              <a:gd name="T1" fmla="*/ 99 h 394"/>
              <a:gd name="T2" fmla="*/ 408 w 435"/>
              <a:gd name="T3" fmla="*/ 98 h 394"/>
              <a:gd name="T4" fmla="*/ 251 w 435"/>
              <a:gd name="T5" fmla="*/ 7 h 394"/>
              <a:gd name="T6" fmla="*/ 243 w 435"/>
              <a:gd name="T7" fmla="*/ 3 h 394"/>
              <a:gd name="T8" fmla="*/ 225 w 435"/>
              <a:gd name="T9" fmla="*/ 0 h 394"/>
              <a:gd name="T10" fmla="*/ 203 w 435"/>
              <a:gd name="T11" fmla="*/ 4 h 394"/>
              <a:gd name="T12" fmla="*/ 199 w 435"/>
              <a:gd name="T13" fmla="*/ 7 h 394"/>
              <a:gd name="T14" fmla="*/ 78 w 435"/>
              <a:gd name="T15" fmla="*/ 76 h 394"/>
              <a:gd name="T16" fmla="*/ 78 w 435"/>
              <a:gd name="T17" fmla="*/ 76 h 394"/>
              <a:gd name="T18" fmla="*/ 26 w 435"/>
              <a:gd name="T19" fmla="*/ 106 h 394"/>
              <a:gd name="T20" fmla="*/ 0 w 435"/>
              <a:gd name="T21" fmla="*/ 151 h 394"/>
              <a:gd name="T22" fmla="*/ 26 w 435"/>
              <a:gd name="T23" fmla="*/ 197 h 394"/>
              <a:gd name="T24" fmla="*/ 356 w 435"/>
              <a:gd name="T25" fmla="*/ 387 h 394"/>
              <a:gd name="T26" fmla="*/ 382 w 435"/>
              <a:gd name="T27" fmla="*/ 394 h 394"/>
              <a:gd name="T28" fmla="*/ 408 w 435"/>
              <a:gd name="T29" fmla="*/ 387 h 394"/>
              <a:gd name="T30" fmla="*/ 435 w 435"/>
              <a:gd name="T31" fmla="*/ 342 h 394"/>
              <a:gd name="T32" fmla="*/ 435 w 435"/>
              <a:gd name="T33" fmla="*/ 143 h 394"/>
              <a:gd name="T34" fmla="*/ 411 w 435"/>
              <a:gd name="T35" fmla="*/ 99 h 394"/>
              <a:gd name="T36" fmla="*/ 402 w 435"/>
              <a:gd name="T37" fmla="*/ 377 h 394"/>
              <a:gd name="T38" fmla="*/ 382 w 435"/>
              <a:gd name="T39" fmla="*/ 382 h 394"/>
              <a:gd name="T40" fmla="*/ 362 w 435"/>
              <a:gd name="T41" fmla="*/ 377 h 394"/>
              <a:gd name="T42" fmla="*/ 32 w 435"/>
              <a:gd name="T43" fmla="*/ 186 h 394"/>
              <a:gd name="T44" fmla="*/ 12 w 435"/>
              <a:gd name="T45" fmla="*/ 151 h 394"/>
              <a:gd name="T46" fmla="*/ 32 w 435"/>
              <a:gd name="T47" fmla="*/ 116 h 394"/>
              <a:gd name="T48" fmla="*/ 90 w 435"/>
              <a:gd name="T49" fmla="*/ 83 h 394"/>
              <a:gd name="T50" fmla="*/ 423 w 435"/>
              <a:gd name="T51" fmla="*/ 275 h 394"/>
              <a:gd name="T52" fmla="*/ 423 w 435"/>
              <a:gd name="T53" fmla="*/ 342 h 394"/>
              <a:gd name="T54" fmla="*/ 402 w 435"/>
              <a:gd name="T55" fmla="*/ 37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5" h="394">
                <a:moveTo>
                  <a:pt x="411" y="99"/>
                </a:moveTo>
                <a:cubicBezTo>
                  <a:pt x="410" y="99"/>
                  <a:pt x="409" y="98"/>
                  <a:pt x="408" y="98"/>
                </a:cubicBezTo>
                <a:cubicBezTo>
                  <a:pt x="251" y="7"/>
                  <a:pt x="251" y="7"/>
                  <a:pt x="251" y="7"/>
                </a:cubicBezTo>
                <a:cubicBezTo>
                  <a:pt x="248" y="5"/>
                  <a:pt x="246" y="4"/>
                  <a:pt x="243" y="3"/>
                </a:cubicBezTo>
                <a:cubicBezTo>
                  <a:pt x="237" y="1"/>
                  <a:pt x="231" y="0"/>
                  <a:pt x="225" y="0"/>
                </a:cubicBezTo>
                <a:cubicBezTo>
                  <a:pt x="217" y="0"/>
                  <a:pt x="210" y="1"/>
                  <a:pt x="203" y="4"/>
                </a:cubicBezTo>
                <a:cubicBezTo>
                  <a:pt x="202" y="5"/>
                  <a:pt x="200" y="6"/>
                  <a:pt x="199" y="7"/>
                </a:cubicBezTo>
                <a:cubicBezTo>
                  <a:pt x="78" y="76"/>
                  <a:pt x="78" y="76"/>
                  <a:pt x="78" y="76"/>
                </a:cubicBezTo>
                <a:cubicBezTo>
                  <a:pt x="78" y="76"/>
                  <a:pt x="78" y="76"/>
                  <a:pt x="78" y="76"/>
                </a:cubicBezTo>
                <a:cubicBezTo>
                  <a:pt x="26" y="106"/>
                  <a:pt x="26" y="106"/>
                  <a:pt x="26" y="106"/>
                </a:cubicBezTo>
                <a:cubicBezTo>
                  <a:pt x="10" y="115"/>
                  <a:pt x="0" y="133"/>
                  <a:pt x="0" y="151"/>
                </a:cubicBezTo>
                <a:cubicBezTo>
                  <a:pt x="0" y="170"/>
                  <a:pt x="10" y="187"/>
                  <a:pt x="26" y="197"/>
                </a:cubicBezTo>
                <a:cubicBezTo>
                  <a:pt x="356" y="387"/>
                  <a:pt x="356" y="387"/>
                  <a:pt x="356" y="387"/>
                </a:cubicBezTo>
                <a:cubicBezTo>
                  <a:pt x="364" y="392"/>
                  <a:pt x="373" y="394"/>
                  <a:pt x="382" y="394"/>
                </a:cubicBezTo>
                <a:cubicBezTo>
                  <a:pt x="391" y="394"/>
                  <a:pt x="400" y="392"/>
                  <a:pt x="408" y="387"/>
                </a:cubicBezTo>
                <a:cubicBezTo>
                  <a:pt x="425" y="378"/>
                  <a:pt x="435" y="360"/>
                  <a:pt x="435" y="342"/>
                </a:cubicBezTo>
                <a:cubicBezTo>
                  <a:pt x="435" y="143"/>
                  <a:pt x="435" y="143"/>
                  <a:pt x="435" y="143"/>
                </a:cubicBezTo>
                <a:cubicBezTo>
                  <a:pt x="435" y="125"/>
                  <a:pt x="426" y="109"/>
                  <a:pt x="411" y="99"/>
                </a:cubicBezTo>
                <a:close/>
                <a:moveTo>
                  <a:pt x="402" y="377"/>
                </a:moveTo>
                <a:cubicBezTo>
                  <a:pt x="396" y="380"/>
                  <a:pt x="389" y="382"/>
                  <a:pt x="382" y="382"/>
                </a:cubicBezTo>
                <a:cubicBezTo>
                  <a:pt x="375" y="382"/>
                  <a:pt x="368" y="380"/>
                  <a:pt x="362" y="377"/>
                </a:cubicBezTo>
                <a:cubicBezTo>
                  <a:pt x="32" y="186"/>
                  <a:pt x="32" y="186"/>
                  <a:pt x="32" y="186"/>
                </a:cubicBezTo>
                <a:cubicBezTo>
                  <a:pt x="20" y="179"/>
                  <a:pt x="12" y="166"/>
                  <a:pt x="12" y="151"/>
                </a:cubicBezTo>
                <a:cubicBezTo>
                  <a:pt x="12" y="137"/>
                  <a:pt x="20" y="124"/>
                  <a:pt x="32" y="116"/>
                </a:cubicBezTo>
                <a:cubicBezTo>
                  <a:pt x="90" y="83"/>
                  <a:pt x="90" y="83"/>
                  <a:pt x="90" y="83"/>
                </a:cubicBezTo>
                <a:cubicBezTo>
                  <a:pt x="423" y="275"/>
                  <a:pt x="423" y="275"/>
                  <a:pt x="423" y="275"/>
                </a:cubicBezTo>
                <a:cubicBezTo>
                  <a:pt x="423" y="342"/>
                  <a:pt x="423" y="342"/>
                  <a:pt x="423" y="342"/>
                </a:cubicBezTo>
                <a:cubicBezTo>
                  <a:pt x="423" y="356"/>
                  <a:pt x="415" y="369"/>
                  <a:pt x="402" y="37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22"/>
          <p:cNvSpPr>
            <a:spLocks noEditPoints="1"/>
          </p:cNvSpPr>
          <p:nvPr/>
        </p:nvSpPr>
        <p:spPr bwMode="auto">
          <a:xfrm>
            <a:off x="2927351" y="3009900"/>
            <a:ext cx="879475" cy="1539875"/>
          </a:xfrm>
          <a:custGeom>
            <a:avLst/>
            <a:gdLst>
              <a:gd name="T0" fmla="*/ 268 w 277"/>
              <a:gd name="T1" fmla="*/ 123 h 485"/>
              <a:gd name="T2" fmla="*/ 251 w 277"/>
              <a:gd name="T3" fmla="*/ 106 h 485"/>
              <a:gd name="T4" fmla="*/ 131 w 277"/>
              <a:gd name="T5" fmla="*/ 37 h 485"/>
              <a:gd name="T6" fmla="*/ 131 w 277"/>
              <a:gd name="T7" fmla="*/ 37 h 485"/>
              <a:gd name="T8" fmla="*/ 79 w 277"/>
              <a:gd name="T9" fmla="*/ 7 h 485"/>
              <a:gd name="T10" fmla="*/ 53 w 277"/>
              <a:gd name="T11" fmla="*/ 0 h 485"/>
              <a:gd name="T12" fmla="*/ 27 w 277"/>
              <a:gd name="T13" fmla="*/ 7 h 485"/>
              <a:gd name="T14" fmla="*/ 0 w 277"/>
              <a:gd name="T15" fmla="*/ 52 h 485"/>
              <a:gd name="T16" fmla="*/ 0 w 277"/>
              <a:gd name="T17" fmla="*/ 433 h 485"/>
              <a:gd name="T18" fmla="*/ 27 w 277"/>
              <a:gd name="T19" fmla="*/ 478 h 485"/>
              <a:gd name="T20" fmla="*/ 53 w 277"/>
              <a:gd name="T21" fmla="*/ 485 h 485"/>
              <a:gd name="T22" fmla="*/ 79 w 277"/>
              <a:gd name="T23" fmla="*/ 478 h 485"/>
              <a:gd name="T24" fmla="*/ 251 w 277"/>
              <a:gd name="T25" fmla="*/ 379 h 485"/>
              <a:gd name="T26" fmla="*/ 277 w 277"/>
              <a:gd name="T27" fmla="*/ 334 h 485"/>
              <a:gd name="T28" fmla="*/ 277 w 277"/>
              <a:gd name="T29" fmla="*/ 152 h 485"/>
              <a:gd name="T30" fmla="*/ 268 w 277"/>
              <a:gd name="T31" fmla="*/ 123 h 485"/>
              <a:gd name="T32" fmla="*/ 73 w 277"/>
              <a:gd name="T33" fmla="*/ 468 h 485"/>
              <a:gd name="T34" fmla="*/ 53 w 277"/>
              <a:gd name="T35" fmla="*/ 473 h 485"/>
              <a:gd name="T36" fmla="*/ 33 w 277"/>
              <a:gd name="T37" fmla="*/ 468 h 485"/>
              <a:gd name="T38" fmla="*/ 12 w 277"/>
              <a:gd name="T39" fmla="*/ 433 h 485"/>
              <a:gd name="T40" fmla="*/ 12 w 277"/>
              <a:gd name="T41" fmla="*/ 52 h 485"/>
              <a:gd name="T42" fmla="*/ 33 w 277"/>
              <a:gd name="T43" fmla="*/ 17 h 485"/>
              <a:gd name="T44" fmla="*/ 53 w 277"/>
              <a:gd name="T45" fmla="*/ 12 h 485"/>
              <a:gd name="T46" fmla="*/ 73 w 277"/>
              <a:gd name="T47" fmla="*/ 17 h 485"/>
              <a:gd name="T48" fmla="*/ 131 w 277"/>
              <a:gd name="T49" fmla="*/ 51 h 485"/>
              <a:gd name="T50" fmla="*/ 131 w 277"/>
              <a:gd name="T51" fmla="*/ 434 h 485"/>
              <a:gd name="T52" fmla="*/ 73 w 277"/>
              <a:gd name="T53"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7" h="485">
                <a:moveTo>
                  <a:pt x="268" y="123"/>
                </a:moveTo>
                <a:cubicBezTo>
                  <a:pt x="264" y="116"/>
                  <a:pt x="258" y="110"/>
                  <a:pt x="251" y="106"/>
                </a:cubicBezTo>
                <a:cubicBezTo>
                  <a:pt x="131" y="37"/>
                  <a:pt x="131" y="37"/>
                  <a:pt x="131" y="37"/>
                </a:cubicBezTo>
                <a:cubicBezTo>
                  <a:pt x="131" y="37"/>
                  <a:pt x="131" y="37"/>
                  <a:pt x="131" y="37"/>
                </a:cubicBezTo>
                <a:cubicBezTo>
                  <a:pt x="79" y="7"/>
                  <a:pt x="79" y="7"/>
                  <a:pt x="79" y="7"/>
                </a:cubicBezTo>
                <a:cubicBezTo>
                  <a:pt x="71" y="2"/>
                  <a:pt x="62" y="0"/>
                  <a:pt x="53" y="0"/>
                </a:cubicBezTo>
                <a:cubicBezTo>
                  <a:pt x="44" y="0"/>
                  <a:pt x="35" y="2"/>
                  <a:pt x="27" y="7"/>
                </a:cubicBezTo>
                <a:cubicBezTo>
                  <a:pt x="10" y="16"/>
                  <a:pt x="0" y="33"/>
                  <a:pt x="0" y="52"/>
                </a:cubicBezTo>
                <a:cubicBezTo>
                  <a:pt x="0" y="433"/>
                  <a:pt x="0" y="433"/>
                  <a:pt x="0" y="433"/>
                </a:cubicBezTo>
                <a:cubicBezTo>
                  <a:pt x="0" y="452"/>
                  <a:pt x="10" y="469"/>
                  <a:pt x="27" y="478"/>
                </a:cubicBezTo>
                <a:cubicBezTo>
                  <a:pt x="35" y="483"/>
                  <a:pt x="44" y="485"/>
                  <a:pt x="53" y="485"/>
                </a:cubicBezTo>
                <a:cubicBezTo>
                  <a:pt x="62" y="485"/>
                  <a:pt x="71" y="483"/>
                  <a:pt x="79" y="478"/>
                </a:cubicBezTo>
                <a:cubicBezTo>
                  <a:pt x="251" y="379"/>
                  <a:pt x="251" y="379"/>
                  <a:pt x="251" y="379"/>
                </a:cubicBezTo>
                <a:cubicBezTo>
                  <a:pt x="267" y="370"/>
                  <a:pt x="277" y="352"/>
                  <a:pt x="277" y="334"/>
                </a:cubicBezTo>
                <a:cubicBezTo>
                  <a:pt x="277" y="152"/>
                  <a:pt x="277" y="152"/>
                  <a:pt x="277" y="152"/>
                </a:cubicBezTo>
                <a:cubicBezTo>
                  <a:pt x="277" y="141"/>
                  <a:pt x="274" y="131"/>
                  <a:pt x="268" y="123"/>
                </a:cubicBezTo>
                <a:close/>
                <a:moveTo>
                  <a:pt x="73" y="468"/>
                </a:moveTo>
                <a:cubicBezTo>
                  <a:pt x="67" y="471"/>
                  <a:pt x="60" y="473"/>
                  <a:pt x="53" y="473"/>
                </a:cubicBezTo>
                <a:cubicBezTo>
                  <a:pt x="46" y="473"/>
                  <a:pt x="39" y="471"/>
                  <a:pt x="33" y="468"/>
                </a:cubicBezTo>
                <a:cubicBezTo>
                  <a:pt x="20" y="461"/>
                  <a:pt x="12" y="447"/>
                  <a:pt x="12" y="433"/>
                </a:cubicBezTo>
                <a:cubicBezTo>
                  <a:pt x="12" y="52"/>
                  <a:pt x="12" y="52"/>
                  <a:pt x="12" y="52"/>
                </a:cubicBezTo>
                <a:cubicBezTo>
                  <a:pt x="12" y="38"/>
                  <a:pt x="20" y="24"/>
                  <a:pt x="33" y="17"/>
                </a:cubicBezTo>
                <a:cubicBezTo>
                  <a:pt x="39" y="14"/>
                  <a:pt x="46" y="12"/>
                  <a:pt x="53" y="12"/>
                </a:cubicBezTo>
                <a:cubicBezTo>
                  <a:pt x="60" y="12"/>
                  <a:pt x="67" y="14"/>
                  <a:pt x="73" y="17"/>
                </a:cubicBezTo>
                <a:cubicBezTo>
                  <a:pt x="131" y="51"/>
                  <a:pt x="131" y="51"/>
                  <a:pt x="131" y="51"/>
                </a:cubicBezTo>
                <a:cubicBezTo>
                  <a:pt x="131" y="434"/>
                  <a:pt x="131" y="434"/>
                  <a:pt x="131" y="434"/>
                </a:cubicBezTo>
                <a:lnTo>
                  <a:pt x="73" y="46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23"/>
          <p:cNvSpPr>
            <a:spLocks noEditPoints="1"/>
          </p:cNvSpPr>
          <p:nvPr/>
        </p:nvSpPr>
        <p:spPr bwMode="auto">
          <a:xfrm>
            <a:off x="4619626" y="4276725"/>
            <a:ext cx="1381125" cy="1250950"/>
          </a:xfrm>
          <a:custGeom>
            <a:avLst/>
            <a:gdLst>
              <a:gd name="T0" fmla="*/ 409 w 435"/>
              <a:gd name="T1" fmla="*/ 106 h 394"/>
              <a:gd name="T2" fmla="*/ 357 w 435"/>
              <a:gd name="T3" fmla="*/ 76 h 394"/>
              <a:gd name="T4" fmla="*/ 357 w 435"/>
              <a:gd name="T5" fmla="*/ 76 h 394"/>
              <a:gd name="T6" fmla="*/ 236 w 435"/>
              <a:gd name="T7" fmla="*/ 7 h 394"/>
              <a:gd name="T8" fmla="*/ 228 w 435"/>
              <a:gd name="T9" fmla="*/ 3 h 394"/>
              <a:gd name="T10" fmla="*/ 210 w 435"/>
              <a:gd name="T11" fmla="*/ 0 h 394"/>
              <a:gd name="T12" fmla="*/ 198 w 435"/>
              <a:gd name="T13" fmla="*/ 1 h 394"/>
              <a:gd name="T14" fmla="*/ 184 w 435"/>
              <a:gd name="T15" fmla="*/ 7 h 394"/>
              <a:gd name="T16" fmla="*/ 27 w 435"/>
              <a:gd name="T17" fmla="*/ 98 h 394"/>
              <a:gd name="T18" fmla="*/ 17 w 435"/>
              <a:gd name="T19" fmla="*/ 104 h 394"/>
              <a:gd name="T20" fmla="*/ 0 w 435"/>
              <a:gd name="T21" fmla="*/ 143 h 394"/>
              <a:gd name="T22" fmla="*/ 0 w 435"/>
              <a:gd name="T23" fmla="*/ 342 h 394"/>
              <a:gd name="T24" fmla="*/ 27 w 435"/>
              <a:gd name="T25" fmla="*/ 387 h 394"/>
              <a:gd name="T26" fmla="*/ 53 w 435"/>
              <a:gd name="T27" fmla="*/ 394 h 394"/>
              <a:gd name="T28" fmla="*/ 79 w 435"/>
              <a:gd name="T29" fmla="*/ 387 h 394"/>
              <a:gd name="T30" fmla="*/ 409 w 435"/>
              <a:gd name="T31" fmla="*/ 197 h 394"/>
              <a:gd name="T32" fmla="*/ 435 w 435"/>
              <a:gd name="T33" fmla="*/ 151 h 394"/>
              <a:gd name="T34" fmla="*/ 409 w 435"/>
              <a:gd name="T35" fmla="*/ 106 h 394"/>
              <a:gd name="T36" fmla="*/ 403 w 435"/>
              <a:gd name="T37" fmla="*/ 186 h 394"/>
              <a:gd name="T38" fmla="*/ 73 w 435"/>
              <a:gd name="T39" fmla="*/ 377 h 394"/>
              <a:gd name="T40" fmla="*/ 53 w 435"/>
              <a:gd name="T41" fmla="*/ 382 h 394"/>
              <a:gd name="T42" fmla="*/ 33 w 435"/>
              <a:gd name="T43" fmla="*/ 377 h 394"/>
              <a:gd name="T44" fmla="*/ 12 w 435"/>
              <a:gd name="T45" fmla="*/ 342 h 394"/>
              <a:gd name="T46" fmla="*/ 12 w 435"/>
              <a:gd name="T47" fmla="*/ 275 h 394"/>
              <a:gd name="T48" fmla="*/ 345 w 435"/>
              <a:gd name="T49" fmla="*/ 83 h 394"/>
              <a:gd name="T50" fmla="*/ 403 w 435"/>
              <a:gd name="T51" fmla="*/ 116 h 394"/>
              <a:gd name="T52" fmla="*/ 423 w 435"/>
              <a:gd name="T53" fmla="*/ 151 h 394"/>
              <a:gd name="T54" fmla="*/ 403 w 435"/>
              <a:gd name="T55" fmla="*/ 18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5" h="394">
                <a:moveTo>
                  <a:pt x="409" y="106"/>
                </a:moveTo>
                <a:cubicBezTo>
                  <a:pt x="357" y="76"/>
                  <a:pt x="357" y="76"/>
                  <a:pt x="357" y="76"/>
                </a:cubicBezTo>
                <a:cubicBezTo>
                  <a:pt x="357" y="76"/>
                  <a:pt x="357" y="76"/>
                  <a:pt x="357" y="76"/>
                </a:cubicBezTo>
                <a:cubicBezTo>
                  <a:pt x="236" y="7"/>
                  <a:pt x="236" y="7"/>
                  <a:pt x="236" y="7"/>
                </a:cubicBezTo>
                <a:cubicBezTo>
                  <a:pt x="234" y="5"/>
                  <a:pt x="231" y="4"/>
                  <a:pt x="228" y="3"/>
                </a:cubicBezTo>
                <a:cubicBezTo>
                  <a:pt x="222" y="1"/>
                  <a:pt x="216" y="0"/>
                  <a:pt x="210" y="0"/>
                </a:cubicBezTo>
                <a:cubicBezTo>
                  <a:pt x="206" y="0"/>
                  <a:pt x="202" y="0"/>
                  <a:pt x="198" y="1"/>
                </a:cubicBezTo>
                <a:cubicBezTo>
                  <a:pt x="193" y="2"/>
                  <a:pt x="189" y="4"/>
                  <a:pt x="184" y="7"/>
                </a:cubicBezTo>
                <a:cubicBezTo>
                  <a:pt x="27" y="98"/>
                  <a:pt x="27" y="98"/>
                  <a:pt x="27" y="98"/>
                </a:cubicBezTo>
                <a:cubicBezTo>
                  <a:pt x="23" y="99"/>
                  <a:pt x="20" y="102"/>
                  <a:pt x="17" y="104"/>
                </a:cubicBezTo>
                <a:cubicBezTo>
                  <a:pt x="7" y="114"/>
                  <a:pt x="0" y="128"/>
                  <a:pt x="0" y="143"/>
                </a:cubicBezTo>
                <a:cubicBezTo>
                  <a:pt x="0" y="342"/>
                  <a:pt x="0" y="342"/>
                  <a:pt x="0" y="342"/>
                </a:cubicBezTo>
                <a:cubicBezTo>
                  <a:pt x="0" y="360"/>
                  <a:pt x="10" y="378"/>
                  <a:pt x="27" y="387"/>
                </a:cubicBezTo>
                <a:cubicBezTo>
                  <a:pt x="35" y="392"/>
                  <a:pt x="44" y="394"/>
                  <a:pt x="53" y="394"/>
                </a:cubicBezTo>
                <a:cubicBezTo>
                  <a:pt x="62" y="394"/>
                  <a:pt x="71" y="392"/>
                  <a:pt x="79" y="387"/>
                </a:cubicBezTo>
                <a:cubicBezTo>
                  <a:pt x="409" y="197"/>
                  <a:pt x="409" y="197"/>
                  <a:pt x="409" y="197"/>
                </a:cubicBezTo>
                <a:cubicBezTo>
                  <a:pt x="425" y="187"/>
                  <a:pt x="435" y="170"/>
                  <a:pt x="435" y="151"/>
                </a:cubicBezTo>
                <a:cubicBezTo>
                  <a:pt x="435" y="133"/>
                  <a:pt x="425" y="115"/>
                  <a:pt x="409" y="106"/>
                </a:cubicBezTo>
                <a:close/>
                <a:moveTo>
                  <a:pt x="403" y="186"/>
                </a:moveTo>
                <a:cubicBezTo>
                  <a:pt x="73" y="377"/>
                  <a:pt x="73" y="377"/>
                  <a:pt x="73" y="377"/>
                </a:cubicBezTo>
                <a:cubicBezTo>
                  <a:pt x="67" y="380"/>
                  <a:pt x="60" y="382"/>
                  <a:pt x="53" y="382"/>
                </a:cubicBezTo>
                <a:cubicBezTo>
                  <a:pt x="46" y="382"/>
                  <a:pt x="39" y="380"/>
                  <a:pt x="33" y="377"/>
                </a:cubicBezTo>
                <a:cubicBezTo>
                  <a:pt x="20" y="369"/>
                  <a:pt x="12" y="356"/>
                  <a:pt x="12" y="342"/>
                </a:cubicBezTo>
                <a:cubicBezTo>
                  <a:pt x="12" y="275"/>
                  <a:pt x="12" y="275"/>
                  <a:pt x="12" y="275"/>
                </a:cubicBezTo>
                <a:cubicBezTo>
                  <a:pt x="345" y="83"/>
                  <a:pt x="345" y="83"/>
                  <a:pt x="345" y="83"/>
                </a:cubicBezTo>
                <a:cubicBezTo>
                  <a:pt x="403" y="116"/>
                  <a:pt x="403" y="116"/>
                  <a:pt x="403" y="116"/>
                </a:cubicBezTo>
                <a:cubicBezTo>
                  <a:pt x="415" y="124"/>
                  <a:pt x="423" y="137"/>
                  <a:pt x="423" y="151"/>
                </a:cubicBezTo>
                <a:cubicBezTo>
                  <a:pt x="423" y="166"/>
                  <a:pt x="415" y="179"/>
                  <a:pt x="403" y="18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Line 724"/>
          <p:cNvSpPr>
            <a:spLocks noChangeShapeType="1"/>
          </p:cNvSpPr>
          <p:nvPr/>
        </p:nvSpPr>
        <p:spPr bwMode="auto">
          <a:xfrm>
            <a:off x="2330451" y="2357335"/>
            <a:ext cx="1149350"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725"/>
          <p:cNvSpPr>
            <a:spLocks noChangeShapeType="1"/>
          </p:cNvSpPr>
          <p:nvPr/>
        </p:nvSpPr>
        <p:spPr bwMode="auto">
          <a:xfrm flipH="1">
            <a:off x="5664201" y="2357335"/>
            <a:ext cx="1149350"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726"/>
          <p:cNvSpPr>
            <a:spLocks noChangeShapeType="1"/>
          </p:cNvSpPr>
          <p:nvPr/>
        </p:nvSpPr>
        <p:spPr bwMode="auto">
          <a:xfrm>
            <a:off x="2330451" y="3781425"/>
            <a:ext cx="327025"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727"/>
          <p:cNvSpPr>
            <a:spLocks noChangeShapeType="1"/>
          </p:cNvSpPr>
          <p:nvPr/>
        </p:nvSpPr>
        <p:spPr bwMode="auto">
          <a:xfrm flipH="1">
            <a:off x="6486526" y="3781425"/>
            <a:ext cx="327025"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728"/>
          <p:cNvSpPr>
            <a:spLocks noChangeShapeType="1"/>
          </p:cNvSpPr>
          <p:nvPr/>
        </p:nvSpPr>
        <p:spPr bwMode="auto">
          <a:xfrm>
            <a:off x="2330451" y="5211181"/>
            <a:ext cx="1149350"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729"/>
          <p:cNvSpPr>
            <a:spLocks noChangeShapeType="1"/>
          </p:cNvSpPr>
          <p:nvPr/>
        </p:nvSpPr>
        <p:spPr bwMode="auto">
          <a:xfrm flipH="1">
            <a:off x="5664201" y="5211181"/>
            <a:ext cx="1149350"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Oval 730"/>
          <p:cNvSpPr>
            <a:spLocks noChangeArrowheads="1"/>
          </p:cNvSpPr>
          <p:nvPr/>
        </p:nvSpPr>
        <p:spPr bwMode="auto">
          <a:xfrm>
            <a:off x="3479801" y="2085975"/>
            <a:ext cx="539750" cy="53975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31"/>
          <p:cNvSpPr>
            <a:spLocks noEditPoints="1"/>
          </p:cNvSpPr>
          <p:nvPr/>
        </p:nvSpPr>
        <p:spPr bwMode="auto">
          <a:xfrm>
            <a:off x="3622676" y="2174875"/>
            <a:ext cx="247650" cy="361950"/>
          </a:xfrm>
          <a:custGeom>
            <a:avLst/>
            <a:gdLst>
              <a:gd name="T0" fmla="*/ 22 w 78"/>
              <a:gd name="T1" fmla="*/ 99 h 114"/>
              <a:gd name="T2" fmla="*/ 23 w 78"/>
              <a:gd name="T3" fmla="*/ 105 h 114"/>
              <a:gd name="T4" fmla="*/ 29 w 78"/>
              <a:gd name="T5" fmla="*/ 108 h 114"/>
              <a:gd name="T6" fmla="*/ 29 w 78"/>
              <a:gd name="T7" fmla="*/ 112 h 114"/>
              <a:gd name="T8" fmla="*/ 39 w 78"/>
              <a:gd name="T9" fmla="*/ 114 h 114"/>
              <a:gd name="T10" fmla="*/ 49 w 78"/>
              <a:gd name="T11" fmla="*/ 112 h 114"/>
              <a:gd name="T12" fmla="*/ 49 w 78"/>
              <a:gd name="T13" fmla="*/ 108 h 114"/>
              <a:gd name="T14" fmla="*/ 55 w 78"/>
              <a:gd name="T15" fmla="*/ 105 h 114"/>
              <a:gd name="T16" fmla="*/ 56 w 78"/>
              <a:gd name="T17" fmla="*/ 99 h 114"/>
              <a:gd name="T18" fmla="*/ 39 w 78"/>
              <a:gd name="T19" fmla="*/ 102 h 114"/>
              <a:gd name="T20" fmla="*/ 22 w 78"/>
              <a:gd name="T21" fmla="*/ 99 h 114"/>
              <a:gd name="T22" fmla="*/ 21 w 78"/>
              <a:gd name="T23" fmla="*/ 88 h 114"/>
              <a:gd name="T24" fmla="*/ 22 w 78"/>
              <a:gd name="T25" fmla="*/ 94 h 114"/>
              <a:gd name="T26" fmla="*/ 39 w 78"/>
              <a:gd name="T27" fmla="*/ 97 h 114"/>
              <a:gd name="T28" fmla="*/ 56 w 78"/>
              <a:gd name="T29" fmla="*/ 94 h 114"/>
              <a:gd name="T30" fmla="*/ 57 w 78"/>
              <a:gd name="T31" fmla="*/ 88 h 114"/>
              <a:gd name="T32" fmla="*/ 39 w 78"/>
              <a:gd name="T33" fmla="*/ 91 h 114"/>
              <a:gd name="T34" fmla="*/ 21 w 78"/>
              <a:gd name="T35" fmla="*/ 88 h 114"/>
              <a:gd name="T36" fmla="*/ 48 w 78"/>
              <a:gd name="T37" fmla="*/ 54 h 114"/>
              <a:gd name="T38" fmla="*/ 39 w 78"/>
              <a:gd name="T39" fmla="*/ 38 h 114"/>
              <a:gd name="T40" fmla="*/ 30 w 78"/>
              <a:gd name="T41" fmla="*/ 54 h 114"/>
              <a:gd name="T42" fmla="*/ 27 w 78"/>
              <a:gd name="T43" fmla="*/ 46 h 114"/>
              <a:gd name="T44" fmla="*/ 21 w 78"/>
              <a:gd name="T45" fmla="*/ 49 h 114"/>
              <a:gd name="T46" fmla="*/ 30 w 78"/>
              <a:gd name="T47" fmla="*/ 68 h 114"/>
              <a:gd name="T48" fmla="*/ 39 w 78"/>
              <a:gd name="T49" fmla="*/ 51 h 114"/>
              <a:gd name="T50" fmla="*/ 48 w 78"/>
              <a:gd name="T51" fmla="*/ 68 h 114"/>
              <a:gd name="T52" fmla="*/ 57 w 78"/>
              <a:gd name="T53" fmla="*/ 49 h 114"/>
              <a:gd name="T54" fmla="*/ 51 w 78"/>
              <a:gd name="T55" fmla="*/ 46 h 114"/>
              <a:gd name="T56" fmla="*/ 48 w 78"/>
              <a:gd name="T57" fmla="*/ 54 h 114"/>
              <a:gd name="T58" fmla="*/ 39 w 78"/>
              <a:gd name="T59" fmla="*/ 16 h 114"/>
              <a:gd name="T60" fmla="*/ 41 w 78"/>
              <a:gd name="T61" fmla="*/ 14 h 114"/>
              <a:gd name="T62" fmla="*/ 39 w 78"/>
              <a:gd name="T63" fmla="*/ 12 h 114"/>
              <a:gd name="T64" fmla="*/ 12 w 78"/>
              <a:gd name="T65" fmla="*/ 39 h 114"/>
              <a:gd name="T66" fmla="*/ 14 w 78"/>
              <a:gd name="T67" fmla="*/ 41 h 114"/>
              <a:gd name="T68" fmla="*/ 16 w 78"/>
              <a:gd name="T69" fmla="*/ 39 h 114"/>
              <a:gd name="T70" fmla="*/ 39 w 78"/>
              <a:gd name="T71" fmla="*/ 16 h 114"/>
              <a:gd name="T72" fmla="*/ 39 w 78"/>
              <a:gd name="T73" fmla="*/ 0 h 114"/>
              <a:gd name="T74" fmla="*/ 0 w 78"/>
              <a:gd name="T75" fmla="*/ 39 h 114"/>
              <a:gd name="T76" fmla="*/ 19 w 78"/>
              <a:gd name="T77" fmla="*/ 73 h 114"/>
              <a:gd name="T78" fmla="*/ 20 w 78"/>
              <a:gd name="T79" fmla="*/ 83 h 114"/>
              <a:gd name="T80" fmla="*/ 39 w 78"/>
              <a:gd name="T81" fmla="*/ 87 h 114"/>
              <a:gd name="T82" fmla="*/ 58 w 78"/>
              <a:gd name="T83" fmla="*/ 83 h 114"/>
              <a:gd name="T84" fmla="*/ 59 w 78"/>
              <a:gd name="T85" fmla="*/ 73 h 114"/>
              <a:gd name="T86" fmla="*/ 78 w 78"/>
              <a:gd name="T87" fmla="*/ 39 h 114"/>
              <a:gd name="T88" fmla="*/ 39 w 78"/>
              <a:gd name="T89" fmla="*/ 0 h 114"/>
              <a:gd name="T90" fmla="*/ 54 w 78"/>
              <a:gd name="T91" fmla="*/ 68 h 114"/>
              <a:gd name="T92" fmla="*/ 53 w 78"/>
              <a:gd name="T93" fmla="*/ 78 h 114"/>
              <a:gd name="T94" fmla="*/ 39 w 78"/>
              <a:gd name="T95" fmla="*/ 80 h 114"/>
              <a:gd name="T96" fmla="*/ 25 w 78"/>
              <a:gd name="T97" fmla="*/ 78 h 114"/>
              <a:gd name="T98" fmla="*/ 25 w 78"/>
              <a:gd name="T99" fmla="*/ 68 h 114"/>
              <a:gd name="T100" fmla="*/ 7 w 78"/>
              <a:gd name="T101" fmla="*/ 39 h 114"/>
              <a:gd name="T102" fmla="*/ 39 w 78"/>
              <a:gd name="T103" fmla="*/ 7 h 114"/>
              <a:gd name="T104" fmla="*/ 71 w 78"/>
              <a:gd name="T105" fmla="*/ 39 h 114"/>
              <a:gd name="T106" fmla="*/ 54 w 78"/>
              <a:gd name="T107" fmla="*/ 6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4">
                <a:moveTo>
                  <a:pt x="22" y="99"/>
                </a:moveTo>
                <a:cubicBezTo>
                  <a:pt x="23" y="105"/>
                  <a:pt x="23" y="105"/>
                  <a:pt x="23" y="105"/>
                </a:cubicBezTo>
                <a:cubicBezTo>
                  <a:pt x="23" y="105"/>
                  <a:pt x="25" y="107"/>
                  <a:pt x="29" y="108"/>
                </a:cubicBezTo>
                <a:cubicBezTo>
                  <a:pt x="29" y="112"/>
                  <a:pt x="29" y="112"/>
                  <a:pt x="29" y="112"/>
                </a:cubicBezTo>
                <a:cubicBezTo>
                  <a:pt x="29" y="112"/>
                  <a:pt x="31" y="114"/>
                  <a:pt x="39" y="114"/>
                </a:cubicBezTo>
                <a:cubicBezTo>
                  <a:pt x="47" y="114"/>
                  <a:pt x="49" y="112"/>
                  <a:pt x="49" y="112"/>
                </a:cubicBezTo>
                <a:cubicBezTo>
                  <a:pt x="49" y="108"/>
                  <a:pt x="49" y="108"/>
                  <a:pt x="49" y="108"/>
                </a:cubicBezTo>
                <a:cubicBezTo>
                  <a:pt x="53" y="107"/>
                  <a:pt x="55" y="105"/>
                  <a:pt x="55" y="105"/>
                </a:cubicBezTo>
                <a:cubicBezTo>
                  <a:pt x="56" y="99"/>
                  <a:pt x="56" y="99"/>
                  <a:pt x="56" y="99"/>
                </a:cubicBezTo>
                <a:cubicBezTo>
                  <a:pt x="51" y="101"/>
                  <a:pt x="45" y="102"/>
                  <a:pt x="39" y="102"/>
                </a:cubicBezTo>
                <a:cubicBezTo>
                  <a:pt x="33" y="102"/>
                  <a:pt x="27" y="101"/>
                  <a:pt x="22" y="99"/>
                </a:cubicBezTo>
                <a:close/>
                <a:moveTo>
                  <a:pt x="21" y="88"/>
                </a:moveTo>
                <a:cubicBezTo>
                  <a:pt x="22" y="94"/>
                  <a:pt x="22" y="94"/>
                  <a:pt x="22" y="94"/>
                </a:cubicBezTo>
                <a:cubicBezTo>
                  <a:pt x="27" y="96"/>
                  <a:pt x="33" y="97"/>
                  <a:pt x="39" y="97"/>
                </a:cubicBezTo>
                <a:cubicBezTo>
                  <a:pt x="45" y="97"/>
                  <a:pt x="51" y="96"/>
                  <a:pt x="56" y="94"/>
                </a:cubicBezTo>
                <a:cubicBezTo>
                  <a:pt x="57" y="88"/>
                  <a:pt x="57" y="88"/>
                  <a:pt x="57" y="88"/>
                </a:cubicBezTo>
                <a:cubicBezTo>
                  <a:pt x="52" y="90"/>
                  <a:pt x="46" y="91"/>
                  <a:pt x="39" y="91"/>
                </a:cubicBezTo>
                <a:cubicBezTo>
                  <a:pt x="32" y="91"/>
                  <a:pt x="26" y="90"/>
                  <a:pt x="21" y="88"/>
                </a:cubicBezTo>
                <a:close/>
                <a:moveTo>
                  <a:pt x="48" y="54"/>
                </a:moveTo>
                <a:cubicBezTo>
                  <a:pt x="39" y="38"/>
                  <a:pt x="39" y="38"/>
                  <a:pt x="39" y="38"/>
                </a:cubicBezTo>
                <a:cubicBezTo>
                  <a:pt x="30" y="54"/>
                  <a:pt x="30" y="54"/>
                  <a:pt x="30" y="54"/>
                </a:cubicBezTo>
                <a:cubicBezTo>
                  <a:pt x="27" y="46"/>
                  <a:pt x="27" y="46"/>
                  <a:pt x="27" y="46"/>
                </a:cubicBezTo>
                <a:cubicBezTo>
                  <a:pt x="21" y="49"/>
                  <a:pt x="21" y="49"/>
                  <a:pt x="21" y="49"/>
                </a:cubicBezTo>
                <a:cubicBezTo>
                  <a:pt x="30" y="68"/>
                  <a:pt x="30" y="68"/>
                  <a:pt x="30" y="68"/>
                </a:cubicBezTo>
                <a:cubicBezTo>
                  <a:pt x="39" y="51"/>
                  <a:pt x="39" y="51"/>
                  <a:pt x="39" y="51"/>
                </a:cubicBezTo>
                <a:cubicBezTo>
                  <a:pt x="48" y="68"/>
                  <a:pt x="48" y="68"/>
                  <a:pt x="48" y="68"/>
                </a:cubicBezTo>
                <a:cubicBezTo>
                  <a:pt x="57" y="49"/>
                  <a:pt x="57" y="49"/>
                  <a:pt x="57" y="49"/>
                </a:cubicBezTo>
                <a:cubicBezTo>
                  <a:pt x="51" y="46"/>
                  <a:pt x="51" y="46"/>
                  <a:pt x="51" y="46"/>
                </a:cubicBezTo>
                <a:lnTo>
                  <a:pt x="48" y="54"/>
                </a:lnTo>
                <a:close/>
                <a:moveTo>
                  <a:pt x="39" y="16"/>
                </a:moveTo>
                <a:cubicBezTo>
                  <a:pt x="40" y="16"/>
                  <a:pt x="41" y="15"/>
                  <a:pt x="41" y="14"/>
                </a:cubicBezTo>
                <a:cubicBezTo>
                  <a:pt x="41" y="13"/>
                  <a:pt x="40" y="12"/>
                  <a:pt x="39" y="12"/>
                </a:cubicBezTo>
                <a:cubicBezTo>
                  <a:pt x="24" y="12"/>
                  <a:pt x="12" y="24"/>
                  <a:pt x="12" y="39"/>
                </a:cubicBezTo>
                <a:cubicBezTo>
                  <a:pt x="12" y="41"/>
                  <a:pt x="13" y="41"/>
                  <a:pt x="14" y="41"/>
                </a:cubicBezTo>
                <a:cubicBezTo>
                  <a:pt x="15" y="41"/>
                  <a:pt x="16" y="41"/>
                  <a:pt x="16" y="39"/>
                </a:cubicBezTo>
                <a:cubicBezTo>
                  <a:pt x="16" y="27"/>
                  <a:pt x="26" y="16"/>
                  <a:pt x="39" y="16"/>
                </a:cubicBezTo>
                <a:close/>
                <a:moveTo>
                  <a:pt x="39" y="0"/>
                </a:moveTo>
                <a:cubicBezTo>
                  <a:pt x="17" y="0"/>
                  <a:pt x="0" y="18"/>
                  <a:pt x="0" y="39"/>
                </a:cubicBezTo>
                <a:cubicBezTo>
                  <a:pt x="0" y="54"/>
                  <a:pt x="7" y="66"/>
                  <a:pt x="19" y="73"/>
                </a:cubicBezTo>
                <a:cubicBezTo>
                  <a:pt x="20" y="83"/>
                  <a:pt x="20" y="83"/>
                  <a:pt x="20" y="83"/>
                </a:cubicBezTo>
                <a:cubicBezTo>
                  <a:pt x="26" y="85"/>
                  <a:pt x="32" y="87"/>
                  <a:pt x="39" y="87"/>
                </a:cubicBezTo>
                <a:cubicBezTo>
                  <a:pt x="46" y="87"/>
                  <a:pt x="52" y="85"/>
                  <a:pt x="58" y="83"/>
                </a:cubicBezTo>
                <a:cubicBezTo>
                  <a:pt x="59" y="73"/>
                  <a:pt x="59" y="73"/>
                  <a:pt x="59" y="73"/>
                </a:cubicBezTo>
                <a:cubicBezTo>
                  <a:pt x="71" y="66"/>
                  <a:pt x="78" y="54"/>
                  <a:pt x="78" y="39"/>
                </a:cubicBezTo>
                <a:cubicBezTo>
                  <a:pt x="78" y="18"/>
                  <a:pt x="61" y="0"/>
                  <a:pt x="39" y="0"/>
                </a:cubicBezTo>
                <a:close/>
                <a:moveTo>
                  <a:pt x="54" y="68"/>
                </a:moveTo>
                <a:cubicBezTo>
                  <a:pt x="53" y="78"/>
                  <a:pt x="53" y="78"/>
                  <a:pt x="53" y="78"/>
                </a:cubicBezTo>
                <a:cubicBezTo>
                  <a:pt x="53" y="78"/>
                  <a:pt x="49" y="80"/>
                  <a:pt x="39" y="80"/>
                </a:cubicBezTo>
                <a:cubicBezTo>
                  <a:pt x="29" y="80"/>
                  <a:pt x="25" y="78"/>
                  <a:pt x="25" y="78"/>
                </a:cubicBezTo>
                <a:cubicBezTo>
                  <a:pt x="25" y="68"/>
                  <a:pt x="25" y="68"/>
                  <a:pt x="25" y="68"/>
                </a:cubicBezTo>
                <a:cubicBezTo>
                  <a:pt x="14" y="63"/>
                  <a:pt x="7" y="52"/>
                  <a:pt x="7" y="39"/>
                </a:cubicBezTo>
                <a:cubicBezTo>
                  <a:pt x="7" y="22"/>
                  <a:pt x="21" y="7"/>
                  <a:pt x="39" y="7"/>
                </a:cubicBezTo>
                <a:cubicBezTo>
                  <a:pt x="57" y="7"/>
                  <a:pt x="71" y="22"/>
                  <a:pt x="71" y="39"/>
                </a:cubicBezTo>
                <a:cubicBezTo>
                  <a:pt x="71" y="52"/>
                  <a:pt x="64" y="63"/>
                  <a:pt x="54" y="6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32"/>
          <p:cNvSpPr>
            <a:spLocks/>
          </p:cNvSpPr>
          <p:nvPr/>
        </p:nvSpPr>
        <p:spPr bwMode="auto">
          <a:xfrm>
            <a:off x="2625726" y="3476625"/>
            <a:ext cx="606425" cy="606425"/>
          </a:xfrm>
          <a:custGeom>
            <a:avLst/>
            <a:gdLst>
              <a:gd name="T0" fmla="*/ 122 w 191"/>
              <a:gd name="T1" fmla="*/ 15 h 191"/>
              <a:gd name="T2" fmla="*/ 176 w 191"/>
              <a:gd name="T3" fmla="*/ 122 h 191"/>
              <a:gd name="T4" fmla="*/ 69 w 191"/>
              <a:gd name="T5" fmla="*/ 176 h 191"/>
              <a:gd name="T6" fmla="*/ 14 w 191"/>
              <a:gd name="T7" fmla="*/ 69 h 191"/>
              <a:gd name="T8" fmla="*/ 122 w 191"/>
              <a:gd name="T9" fmla="*/ 15 h 191"/>
            </a:gdLst>
            <a:ahLst/>
            <a:cxnLst>
              <a:cxn ang="0">
                <a:pos x="T0" y="T1"/>
              </a:cxn>
              <a:cxn ang="0">
                <a:pos x="T2" y="T3"/>
              </a:cxn>
              <a:cxn ang="0">
                <a:pos x="T4" y="T5"/>
              </a:cxn>
              <a:cxn ang="0">
                <a:pos x="T6" y="T7"/>
              </a:cxn>
              <a:cxn ang="0">
                <a:pos x="T8" y="T9"/>
              </a:cxn>
            </a:cxnLst>
            <a:rect l="0" t="0" r="r" b="b"/>
            <a:pathLst>
              <a:path w="191" h="191">
                <a:moveTo>
                  <a:pt x="122" y="15"/>
                </a:moveTo>
                <a:cubicBezTo>
                  <a:pt x="166" y="29"/>
                  <a:pt x="191" y="77"/>
                  <a:pt x="176" y="122"/>
                </a:cubicBezTo>
                <a:cubicBezTo>
                  <a:pt x="162" y="166"/>
                  <a:pt x="114" y="191"/>
                  <a:pt x="69" y="176"/>
                </a:cubicBezTo>
                <a:cubicBezTo>
                  <a:pt x="24" y="162"/>
                  <a:pt x="0" y="114"/>
                  <a:pt x="14" y="69"/>
                </a:cubicBezTo>
                <a:cubicBezTo>
                  <a:pt x="29" y="25"/>
                  <a:pt x="77" y="0"/>
                  <a:pt x="122" y="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733"/>
          <p:cNvSpPr>
            <a:spLocks noEditPoints="1"/>
          </p:cNvSpPr>
          <p:nvPr/>
        </p:nvSpPr>
        <p:spPr bwMode="auto">
          <a:xfrm>
            <a:off x="2755901" y="3638550"/>
            <a:ext cx="336550" cy="282575"/>
          </a:xfrm>
          <a:custGeom>
            <a:avLst/>
            <a:gdLst>
              <a:gd name="T0" fmla="*/ 5 w 106"/>
              <a:gd name="T1" fmla="*/ 85 h 89"/>
              <a:gd name="T2" fmla="*/ 9 w 106"/>
              <a:gd name="T3" fmla="*/ 89 h 89"/>
              <a:gd name="T4" fmla="*/ 28 w 106"/>
              <a:gd name="T5" fmla="*/ 89 h 89"/>
              <a:gd name="T6" fmla="*/ 28 w 106"/>
              <a:gd name="T7" fmla="*/ 49 h 89"/>
              <a:gd name="T8" fmla="*/ 5 w 106"/>
              <a:gd name="T9" fmla="*/ 72 h 89"/>
              <a:gd name="T10" fmla="*/ 5 w 106"/>
              <a:gd name="T11" fmla="*/ 85 h 89"/>
              <a:gd name="T12" fmla="*/ 38 w 106"/>
              <a:gd name="T13" fmla="*/ 58 h 89"/>
              <a:gd name="T14" fmla="*/ 38 w 106"/>
              <a:gd name="T15" fmla="*/ 89 h 89"/>
              <a:gd name="T16" fmla="*/ 61 w 106"/>
              <a:gd name="T17" fmla="*/ 89 h 89"/>
              <a:gd name="T18" fmla="*/ 61 w 106"/>
              <a:gd name="T19" fmla="*/ 61 h 89"/>
              <a:gd name="T20" fmla="*/ 51 w 106"/>
              <a:gd name="T21" fmla="*/ 71 h 89"/>
              <a:gd name="T22" fmla="*/ 38 w 106"/>
              <a:gd name="T23" fmla="*/ 58 h 89"/>
              <a:gd name="T24" fmla="*/ 85 w 106"/>
              <a:gd name="T25" fmla="*/ 2 h 89"/>
              <a:gd name="T26" fmla="*/ 81 w 106"/>
              <a:gd name="T27" fmla="*/ 6 h 89"/>
              <a:gd name="T28" fmla="*/ 85 w 106"/>
              <a:gd name="T29" fmla="*/ 10 h 89"/>
              <a:gd name="T30" fmla="*/ 90 w 106"/>
              <a:gd name="T31" fmla="*/ 10 h 89"/>
              <a:gd name="T32" fmla="*/ 51 w 106"/>
              <a:gd name="T33" fmla="*/ 49 h 89"/>
              <a:gd name="T34" fmla="*/ 28 w 106"/>
              <a:gd name="T35" fmla="*/ 26 h 89"/>
              <a:gd name="T36" fmla="*/ 2 w 106"/>
              <a:gd name="T37" fmla="*/ 52 h 89"/>
              <a:gd name="T38" fmla="*/ 2 w 106"/>
              <a:gd name="T39" fmla="*/ 58 h 89"/>
              <a:gd name="T40" fmla="*/ 8 w 106"/>
              <a:gd name="T41" fmla="*/ 58 h 89"/>
              <a:gd name="T42" fmla="*/ 28 w 106"/>
              <a:gd name="T43" fmla="*/ 38 h 89"/>
              <a:gd name="T44" fmla="*/ 51 w 106"/>
              <a:gd name="T45" fmla="*/ 60 h 89"/>
              <a:gd name="T46" fmla="*/ 96 w 106"/>
              <a:gd name="T47" fmla="*/ 16 h 89"/>
              <a:gd name="T48" fmla="*/ 96 w 106"/>
              <a:gd name="T49" fmla="*/ 20 h 89"/>
              <a:gd name="T50" fmla="*/ 99 w 106"/>
              <a:gd name="T51" fmla="*/ 25 h 89"/>
              <a:gd name="T52" fmla="*/ 100 w 106"/>
              <a:gd name="T53" fmla="*/ 25 h 89"/>
              <a:gd name="T54" fmla="*/ 104 w 106"/>
              <a:gd name="T55" fmla="*/ 21 h 89"/>
              <a:gd name="T56" fmla="*/ 106 w 106"/>
              <a:gd name="T57" fmla="*/ 0 h 89"/>
              <a:gd name="T58" fmla="*/ 85 w 106"/>
              <a:gd name="T59" fmla="*/ 2 h 89"/>
              <a:gd name="T60" fmla="*/ 71 w 106"/>
              <a:gd name="T61" fmla="*/ 52 h 89"/>
              <a:gd name="T62" fmla="*/ 71 w 106"/>
              <a:gd name="T63" fmla="*/ 89 h 89"/>
              <a:gd name="T64" fmla="*/ 90 w 106"/>
              <a:gd name="T65" fmla="*/ 89 h 89"/>
              <a:gd name="T66" fmla="*/ 94 w 106"/>
              <a:gd name="T67" fmla="*/ 85 h 89"/>
              <a:gd name="T68" fmla="*/ 94 w 106"/>
              <a:gd name="T69" fmla="*/ 28 h 89"/>
              <a:gd name="T70" fmla="*/ 74 w 106"/>
              <a:gd name="T71" fmla="*/ 49 h 89"/>
              <a:gd name="T72" fmla="*/ 71 w 106"/>
              <a:gd name="T73"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89">
                <a:moveTo>
                  <a:pt x="5" y="85"/>
                </a:moveTo>
                <a:cubicBezTo>
                  <a:pt x="5" y="88"/>
                  <a:pt x="6" y="89"/>
                  <a:pt x="9" y="89"/>
                </a:cubicBezTo>
                <a:cubicBezTo>
                  <a:pt x="28" y="89"/>
                  <a:pt x="28" y="89"/>
                  <a:pt x="28" y="89"/>
                </a:cubicBezTo>
                <a:cubicBezTo>
                  <a:pt x="28" y="49"/>
                  <a:pt x="28" y="49"/>
                  <a:pt x="28" y="49"/>
                </a:cubicBezTo>
                <a:cubicBezTo>
                  <a:pt x="5" y="72"/>
                  <a:pt x="5" y="72"/>
                  <a:pt x="5" y="72"/>
                </a:cubicBezTo>
                <a:lnTo>
                  <a:pt x="5" y="85"/>
                </a:lnTo>
                <a:close/>
                <a:moveTo>
                  <a:pt x="38" y="58"/>
                </a:moveTo>
                <a:cubicBezTo>
                  <a:pt x="38" y="89"/>
                  <a:pt x="38" y="89"/>
                  <a:pt x="38" y="89"/>
                </a:cubicBezTo>
                <a:cubicBezTo>
                  <a:pt x="61" y="89"/>
                  <a:pt x="61" y="89"/>
                  <a:pt x="61" y="89"/>
                </a:cubicBezTo>
                <a:cubicBezTo>
                  <a:pt x="61" y="61"/>
                  <a:pt x="61" y="61"/>
                  <a:pt x="61" y="61"/>
                </a:cubicBezTo>
                <a:cubicBezTo>
                  <a:pt x="51" y="71"/>
                  <a:pt x="51" y="71"/>
                  <a:pt x="51" y="71"/>
                </a:cubicBezTo>
                <a:lnTo>
                  <a:pt x="38" y="58"/>
                </a:lnTo>
                <a:close/>
                <a:moveTo>
                  <a:pt x="85" y="2"/>
                </a:moveTo>
                <a:cubicBezTo>
                  <a:pt x="82" y="2"/>
                  <a:pt x="81" y="4"/>
                  <a:pt x="81" y="6"/>
                </a:cubicBezTo>
                <a:cubicBezTo>
                  <a:pt x="81" y="8"/>
                  <a:pt x="83" y="10"/>
                  <a:pt x="85" y="10"/>
                </a:cubicBezTo>
                <a:cubicBezTo>
                  <a:pt x="90" y="10"/>
                  <a:pt x="90" y="10"/>
                  <a:pt x="90" y="10"/>
                </a:cubicBezTo>
                <a:cubicBezTo>
                  <a:pt x="51" y="49"/>
                  <a:pt x="51" y="49"/>
                  <a:pt x="51" y="49"/>
                </a:cubicBezTo>
                <a:cubicBezTo>
                  <a:pt x="28" y="26"/>
                  <a:pt x="28" y="26"/>
                  <a:pt x="28" y="26"/>
                </a:cubicBezTo>
                <a:cubicBezTo>
                  <a:pt x="2" y="52"/>
                  <a:pt x="2" y="52"/>
                  <a:pt x="2" y="52"/>
                </a:cubicBezTo>
                <a:cubicBezTo>
                  <a:pt x="0" y="54"/>
                  <a:pt x="0" y="57"/>
                  <a:pt x="2" y="58"/>
                </a:cubicBezTo>
                <a:cubicBezTo>
                  <a:pt x="3" y="60"/>
                  <a:pt x="6" y="60"/>
                  <a:pt x="8" y="58"/>
                </a:cubicBezTo>
                <a:cubicBezTo>
                  <a:pt x="28" y="38"/>
                  <a:pt x="28" y="38"/>
                  <a:pt x="28" y="38"/>
                </a:cubicBezTo>
                <a:cubicBezTo>
                  <a:pt x="51" y="60"/>
                  <a:pt x="51" y="60"/>
                  <a:pt x="51" y="60"/>
                </a:cubicBezTo>
                <a:cubicBezTo>
                  <a:pt x="96" y="16"/>
                  <a:pt x="96" y="16"/>
                  <a:pt x="96" y="16"/>
                </a:cubicBezTo>
                <a:cubicBezTo>
                  <a:pt x="96" y="20"/>
                  <a:pt x="96" y="20"/>
                  <a:pt x="96" y="20"/>
                </a:cubicBezTo>
                <a:cubicBezTo>
                  <a:pt x="95" y="22"/>
                  <a:pt x="97" y="24"/>
                  <a:pt x="99" y="25"/>
                </a:cubicBezTo>
                <a:cubicBezTo>
                  <a:pt x="100" y="25"/>
                  <a:pt x="100" y="25"/>
                  <a:pt x="100" y="25"/>
                </a:cubicBezTo>
                <a:cubicBezTo>
                  <a:pt x="102" y="25"/>
                  <a:pt x="104" y="23"/>
                  <a:pt x="104" y="21"/>
                </a:cubicBezTo>
                <a:cubicBezTo>
                  <a:pt x="106" y="0"/>
                  <a:pt x="106" y="0"/>
                  <a:pt x="106" y="0"/>
                </a:cubicBezTo>
                <a:lnTo>
                  <a:pt x="85" y="2"/>
                </a:lnTo>
                <a:close/>
                <a:moveTo>
                  <a:pt x="71" y="52"/>
                </a:moveTo>
                <a:cubicBezTo>
                  <a:pt x="71" y="89"/>
                  <a:pt x="71" y="89"/>
                  <a:pt x="71" y="89"/>
                </a:cubicBezTo>
                <a:cubicBezTo>
                  <a:pt x="90" y="89"/>
                  <a:pt x="90" y="89"/>
                  <a:pt x="90" y="89"/>
                </a:cubicBezTo>
                <a:cubicBezTo>
                  <a:pt x="92" y="89"/>
                  <a:pt x="94" y="88"/>
                  <a:pt x="94" y="85"/>
                </a:cubicBezTo>
                <a:cubicBezTo>
                  <a:pt x="94" y="28"/>
                  <a:pt x="94" y="28"/>
                  <a:pt x="94" y="28"/>
                </a:cubicBezTo>
                <a:cubicBezTo>
                  <a:pt x="74" y="49"/>
                  <a:pt x="74" y="49"/>
                  <a:pt x="74" y="49"/>
                </a:cubicBezTo>
                <a:lnTo>
                  <a:pt x="71"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734"/>
          <p:cNvSpPr>
            <a:spLocks/>
          </p:cNvSpPr>
          <p:nvPr/>
        </p:nvSpPr>
        <p:spPr bwMode="auto">
          <a:xfrm>
            <a:off x="5086351" y="2051050"/>
            <a:ext cx="612775" cy="612775"/>
          </a:xfrm>
          <a:custGeom>
            <a:avLst/>
            <a:gdLst>
              <a:gd name="T0" fmla="*/ 166 w 193"/>
              <a:gd name="T1" fmla="*/ 146 h 193"/>
              <a:gd name="T2" fmla="*/ 47 w 193"/>
              <a:gd name="T3" fmla="*/ 165 h 193"/>
              <a:gd name="T4" fmla="*/ 28 w 193"/>
              <a:gd name="T5" fmla="*/ 46 h 193"/>
              <a:gd name="T6" fmla="*/ 147 w 193"/>
              <a:gd name="T7" fmla="*/ 27 h 193"/>
              <a:gd name="T8" fmla="*/ 166 w 193"/>
              <a:gd name="T9" fmla="*/ 146 h 193"/>
            </a:gdLst>
            <a:ahLst/>
            <a:cxnLst>
              <a:cxn ang="0">
                <a:pos x="T0" y="T1"/>
              </a:cxn>
              <a:cxn ang="0">
                <a:pos x="T2" y="T3"/>
              </a:cxn>
              <a:cxn ang="0">
                <a:pos x="T4" y="T5"/>
              </a:cxn>
              <a:cxn ang="0">
                <a:pos x="T6" y="T7"/>
              </a:cxn>
              <a:cxn ang="0">
                <a:pos x="T8" y="T9"/>
              </a:cxn>
            </a:cxnLst>
            <a:rect l="0" t="0" r="r" b="b"/>
            <a:pathLst>
              <a:path w="193" h="193">
                <a:moveTo>
                  <a:pt x="166" y="146"/>
                </a:moveTo>
                <a:cubicBezTo>
                  <a:pt x="138" y="184"/>
                  <a:pt x="85" y="193"/>
                  <a:pt x="47" y="165"/>
                </a:cubicBezTo>
                <a:cubicBezTo>
                  <a:pt x="9" y="137"/>
                  <a:pt x="0" y="84"/>
                  <a:pt x="28" y="46"/>
                </a:cubicBezTo>
                <a:cubicBezTo>
                  <a:pt x="56" y="8"/>
                  <a:pt x="109" y="0"/>
                  <a:pt x="147" y="27"/>
                </a:cubicBezTo>
                <a:cubicBezTo>
                  <a:pt x="185" y="55"/>
                  <a:pt x="193" y="108"/>
                  <a:pt x="166" y="14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35"/>
          <p:cNvSpPr>
            <a:spLocks noEditPoints="1"/>
          </p:cNvSpPr>
          <p:nvPr/>
        </p:nvSpPr>
        <p:spPr bwMode="auto">
          <a:xfrm>
            <a:off x="5232401" y="2174875"/>
            <a:ext cx="330200" cy="371475"/>
          </a:xfrm>
          <a:custGeom>
            <a:avLst/>
            <a:gdLst>
              <a:gd name="T0" fmla="*/ 56 w 104"/>
              <a:gd name="T1" fmla="*/ 65 h 117"/>
              <a:gd name="T2" fmla="*/ 56 w 104"/>
              <a:gd name="T3" fmla="*/ 64 h 117"/>
              <a:gd name="T4" fmla="*/ 56 w 104"/>
              <a:gd name="T5" fmla="*/ 41 h 117"/>
              <a:gd name="T6" fmla="*/ 52 w 104"/>
              <a:gd name="T7" fmla="*/ 36 h 117"/>
              <a:gd name="T8" fmla="*/ 47 w 104"/>
              <a:gd name="T9" fmla="*/ 41 h 117"/>
              <a:gd name="T10" fmla="*/ 47 w 104"/>
              <a:gd name="T11" fmla="*/ 64 h 117"/>
              <a:gd name="T12" fmla="*/ 52 w 104"/>
              <a:gd name="T13" fmla="*/ 69 h 117"/>
              <a:gd name="T14" fmla="*/ 52 w 104"/>
              <a:gd name="T15" fmla="*/ 69 h 117"/>
              <a:gd name="T16" fmla="*/ 73 w 104"/>
              <a:gd name="T17" fmla="*/ 90 h 117"/>
              <a:gd name="T18" fmla="*/ 75 w 104"/>
              <a:gd name="T19" fmla="*/ 91 h 117"/>
              <a:gd name="T20" fmla="*/ 77 w 104"/>
              <a:gd name="T21" fmla="*/ 90 h 117"/>
              <a:gd name="T22" fmla="*/ 77 w 104"/>
              <a:gd name="T23" fmla="*/ 86 h 117"/>
              <a:gd name="T24" fmla="*/ 56 w 104"/>
              <a:gd name="T25" fmla="*/ 65 h 117"/>
              <a:gd name="T26" fmla="*/ 84 w 104"/>
              <a:gd name="T27" fmla="*/ 24 h 117"/>
              <a:gd name="T28" fmla="*/ 87 w 104"/>
              <a:gd name="T29" fmla="*/ 19 h 117"/>
              <a:gd name="T30" fmla="*/ 88 w 104"/>
              <a:gd name="T31" fmla="*/ 19 h 117"/>
              <a:gd name="T32" fmla="*/ 91 w 104"/>
              <a:gd name="T33" fmla="*/ 20 h 117"/>
              <a:gd name="T34" fmla="*/ 93 w 104"/>
              <a:gd name="T35" fmla="*/ 18 h 117"/>
              <a:gd name="T36" fmla="*/ 95 w 104"/>
              <a:gd name="T37" fmla="*/ 14 h 117"/>
              <a:gd name="T38" fmla="*/ 94 w 104"/>
              <a:gd name="T39" fmla="*/ 10 h 117"/>
              <a:gd name="T40" fmla="*/ 79 w 104"/>
              <a:gd name="T41" fmla="*/ 1 h 117"/>
              <a:gd name="T42" fmla="*/ 75 w 104"/>
              <a:gd name="T43" fmla="*/ 3 h 117"/>
              <a:gd name="T44" fmla="*/ 72 w 104"/>
              <a:gd name="T45" fmla="*/ 6 h 117"/>
              <a:gd name="T46" fmla="*/ 72 w 104"/>
              <a:gd name="T47" fmla="*/ 9 h 117"/>
              <a:gd name="T48" fmla="*/ 74 w 104"/>
              <a:gd name="T49" fmla="*/ 11 h 117"/>
              <a:gd name="T50" fmla="*/ 75 w 104"/>
              <a:gd name="T51" fmla="*/ 11 h 117"/>
              <a:gd name="T52" fmla="*/ 72 w 104"/>
              <a:gd name="T53" fmla="*/ 16 h 117"/>
              <a:gd name="T54" fmla="*/ 52 w 104"/>
              <a:gd name="T55" fmla="*/ 12 h 117"/>
              <a:gd name="T56" fmla="*/ 32 w 104"/>
              <a:gd name="T57" fmla="*/ 16 h 117"/>
              <a:gd name="T58" fmla="*/ 29 w 104"/>
              <a:gd name="T59" fmla="*/ 11 h 117"/>
              <a:gd name="T60" fmla="*/ 30 w 104"/>
              <a:gd name="T61" fmla="*/ 11 h 117"/>
              <a:gd name="T62" fmla="*/ 31 w 104"/>
              <a:gd name="T63" fmla="*/ 9 h 117"/>
              <a:gd name="T64" fmla="*/ 31 w 104"/>
              <a:gd name="T65" fmla="*/ 6 h 117"/>
              <a:gd name="T66" fmla="*/ 29 w 104"/>
              <a:gd name="T67" fmla="*/ 3 h 117"/>
              <a:gd name="T68" fmla="*/ 24 w 104"/>
              <a:gd name="T69" fmla="*/ 1 h 117"/>
              <a:gd name="T70" fmla="*/ 10 w 104"/>
              <a:gd name="T71" fmla="*/ 10 h 117"/>
              <a:gd name="T72" fmla="*/ 9 w 104"/>
              <a:gd name="T73" fmla="*/ 14 h 117"/>
              <a:gd name="T74" fmla="*/ 11 w 104"/>
              <a:gd name="T75" fmla="*/ 18 h 117"/>
              <a:gd name="T76" fmla="*/ 13 w 104"/>
              <a:gd name="T77" fmla="*/ 20 h 117"/>
              <a:gd name="T78" fmla="*/ 15 w 104"/>
              <a:gd name="T79" fmla="*/ 19 h 117"/>
              <a:gd name="T80" fmla="*/ 16 w 104"/>
              <a:gd name="T81" fmla="*/ 19 h 117"/>
              <a:gd name="T82" fmla="*/ 19 w 104"/>
              <a:gd name="T83" fmla="*/ 24 h 117"/>
              <a:gd name="T84" fmla="*/ 0 w 104"/>
              <a:gd name="T85" fmla="*/ 64 h 117"/>
              <a:gd name="T86" fmla="*/ 52 w 104"/>
              <a:gd name="T87" fmla="*/ 117 h 117"/>
              <a:gd name="T88" fmla="*/ 104 w 104"/>
              <a:gd name="T89" fmla="*/ 64 h 117"/>
              <a:gd name="T90" fmla="*/ 84 w 104"/>
              <a:gd name="T91" fmla="*/ 24 h 117"/>
              <a:gd name="T92" fmla="*/ 52 w 104"/>
              <a:gd name="T93" fmla="*/ 107 h 117"/>
              <a:gd name="T94" fmla="*/ 10 w 104"/>
              <a:gd name="T95" fmla="*/ 64 h 117"/>
              <a:gd name="T96" fmla="*/ 52 w 104"/>
              <a:gd name="T97" fmla="*/ 22 h 117"/>
              <a:gd name="T98" fmla="*/ 94 w 104"/>
              <a:gd name="T99" fmla="*/ 64 h 117"/>
              <a:gd name="T100" fmla="*/ 52 w 104"/>
              <a:gd name="T101"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17">
                <a:moveTo>
                  <a:pt x="56" y="65"/>
                </a:moveTo>
                <a:cubicBezTo>
                  <a:pt x="56" y="65"/>
                  <a:pt x="56" y="65"/>
                  <a:pt x="56" y="64"/>
                </a:cubicBezTo>
                <a:cubicBezTo>
                  <a:pt x="56" y="41"/>
                  <a:pt x="56" y="41"/>
                  <a:pt x="56" y="41"/>
                </a:cubicBezTo>
                <a:cubicBezTo>
                  <a:pt x="56" y="39"/>
                  <a:pt x="54" y="36"/>
                  <a:pt x="52" y="36"/>
                </a:cubicBezTo>
                <a:cubicBezTo>
                  <a:pt x="49" y="36"/>
                  <a:pt x="47" y="39"/>
                  <a:pt x="47" y="41"/>
                </a:cubicBezTo>
                <a:cubicBezTo>
                  <a:pt x="47" y="64"/>
                  <a:pt x="47" y="64"/>
                  <a:pt x="47" y="64"/>
                </a:cubicBezTo>
                <a:cubicBezTo>
                  <a:pt x="47" y="67"/>
                  <a:pt x="49" y="69"/>
                  <a:pt x="52" y="69"/>
                </a:cubicBezTo>
                <a:cubicBezTo>
                  <a:pt x="52" y="69"/>
                  <a:pt x="52" y="69"/>
                  <a:pt x="52" y="69"/>
                </a:cubicBezTo>
                <a:cubicBezTo>
                  <a:pt x="73" y="90"/>
                  <a:pt x="73" y="90"/>
                  <a:pt x="73" y="90"/>
                </a:cubicBezTo>
                <a:cubicBezTo>
                  <a:pt x="74" y="90"/>
                  <a:pt x="74" y="91"/>
                  <a:pt x="75" y="91"/>
                </a:cubicBezTo>
                <a:cubicBezTo>
                  <a:pt x="76" y="91"/>
                  <a:pt x="76" y="90"/>
                  <a:pt x="77" y="90"/>
                </a:cubicBezTo>
                <a:cubicBezTo>
                  <a:pt x="78" y="89"/>
                  <a:pt x="78" y="87"/>
                  <a:pt x="77" y="86"/>
                </a:cubicBezTo>
                <a:lnTo>
                  <a:pt x="56" y="65"/>
                </a:lnTo>
                <a:close/>
                <a:moveTo>
                  <a:pt x="84" y="24"/>
                </a:moveTo>
                <a:cubicBezTo>
                  <a:pt x="87" y="19"/>
                  <a:pt x="87" y="19"/>
                  <a:pt x="87" y="19"/>
                </a:cubicBezTo>
                <a:cubicBezTo>
                  <a:pt x="88" y="19"/>
                  <a:pt x="88" y="19"/>
                  <a:pt x="88" y="19"/>
                </a:cubicBezTo>
                <a:cubicBezTo>
                  <a:pt x="89" y="20"/>
                  <a:pt x="90" y="20"/>
                  <a:pt x="91" y="20"/>
                </a:cubicBezTo>
                <a:cubicBezTo>
                  <a:pt x="91" y="19"/>
                  <a:pt x="92" y="19"/>
                  <a:pt x="93" y="18"/>
                </a:cubicBezTo>
                <a:cubicBezTo>
                  <a:pt x="95" y="14"/>
                  <a:pt x="95" y="14"/>
                  <a:pt x="95" y="14"/>
                </a:cubicBezTo>
                <a:cubicBezTo>
                  <a:pt x="96" y="13"/>
                  <a:pt x="95" y="11"/>
                  <a:pt x="94" y="10"/>
                </a:cubicBezTo>
                <a:cubicBezTo>
                  <a:pt x="79" y="1"/>
                  <a:pt x="79" y="1"/>
                  <a:pt x="79" y="1"/>
                </a:cubicBezTo>
                <a:cubicBezTo>
                  <a:pt x="77" y="0"/>
                  <a:pt x="75" y="1"/>
                  <a:pt x="75" y="3"/>
                </a:cubicBezTo>
                <a:cubicBezTo>
                  <a:pt x="72" y="6"/>
                  <a:pt x="72" y="6"/>
                  <a:pt x="72" y="6"/>
                </a:cubicBezTo>
                <a:cubicBezTo>
                  <a:pt x="72" y="7"/>
                  <a:pt x="72" y="8"/>
                  <a:pt x="72" y="9"/>
                </a:cubicBezTo>
                <a:cubicBezTo>
                  <a:pt x="72" y="9"/>
                  <a:pt x="73" y="10"/>
                  <a:pt x="74" y="11"/>
                </a:cubicBezTo>
                <a:cubicBezTo>
                  <a:pt x="75" y="11"/>
                  <a:pt x="75" y="11"/>
                  <a:pt x="75" y="11"/>
                </a:cubicBezTo>
                <a:cubicBezTo>
                  <a:pt x="72" y="16"/>
                  <a:pt x="72" y="16"/>
                  <a:pt x="72" y="16"/>
                </a:cubicBezTo>
                <a:cubicBezTo>
                  <a:pt x="65" y="14"/>
                  <a:pt x="59" y="12"/>
                  <a:pt x="52" y="12"/>
                </a:cubicBezTo>
                <a:cubicBezTo>
                  <a:pt x="45" y="12"/>
                  <a:pt x="38" y="14"/>
                  <a:pt x="32" y="16"/>
                </a:cubicBezTo>
                <a:cubicBezTo>
                  <a:pt x="29" y="11"/>
                  <a:pt x="29" y="11"/>
                  <a:pt x="29" y="11"/>
                </a:cubicBezTo>
                <a:cubicBezTo>
                  <a:pt x="30" y="11"/>
                  <a:pt x="30" y="11"/>
                  <a:pt x="30" y="11"/>
                </a:cubicBezTo>
                <a:cubicBezTo>
                  <a:pt x="31" y="10"/>
                  <a:pt x="31" y="9"/>
                  <a:pt x="31" y="9"/>
                </a:cubicBezTo>
                <a:cubicBezTo>
                  <a:pt x="32" y="8"/>
                  <a:pt x="31" y="7"/>
                  <a:pt x="31" y="6"/>
                </a:cubicBezTo>
                <a:cubicBezTo>
                  <a:pt x="29" y="3"/>
                  <a:pt x="29" y="3"/>
                  <a:pt x="29" y="3"/>
                </a:cubicBezTo>
                <a:cubicBezTo>
                  <a:pt x="28" y="1"/>
                  <a:pt x="26" y="0"/>
                  <a:pt x="24" y="1"/>
                </a:cubicBezTo>
                <a:cubicBezTo>
                  <a:pt x="10" y="10"/>
                  <a:pt x="10" y="10"/>
                  <a:pt x="10" y="10"/>
                </a:cubicBezTo>
                <a:cubicBezTo>
                  <a:pt x="8" y="11"/>
                  <a:pt x="8" y="13"/>
                  <a:pt x="9" y="14"/>
                </a:cubicBezTo>
                <a:cubicBezTo>
                  <a:pt x="11" y="18"/>
                  <a:pt x="11" y="18"/>
                  <a:pt x="11" y="18"/>
                </a:cubicBezTo>
                <a:cubicBezTo>
                  <a:pt x="11" y="19"/>
                  <a:pt x="12" y="19"/>
                  <a:pt x="13" y="20"/>
                </a:cubicBezTo>
                <a:cubicBezTo>
                  <a:pt x="14" y="20"/>
                  <a:pt x="15" y="20"/>
                  <a:pt x="15" y="19"/>
                </a:cubicBezTo>
                <a:cubicBezTo>
                  <a:pt x="16" y="19"/>
                  <a:pt x="16" y="19"/>
                  <a:pt x="16" y="19"/>
                </a:cubicBezTo>
                <a:cubicBezTo>
                  <a:pt x="19" y="24"/>
                  <a:pt x="19" y="24"/>
                  <a:pt x="19" y="24"/>
                </a:cubicBezTo>
                <a:cubicBezTo>
                  <a:pt x="7" y="33"/>
                  <a:pt x="0" y="48"/>
                  <a:pt x="0" y="64"/>
                </a:cubicBezTo>
                <a:cubicBezTo>
                  <a:pt x="0" y="93"/>
                  <a:pt x="23" y="117"/>
                  <a:pt x="52" y="117"/>
                </a:cubicBezTo>
                <a:cubicBezTo>
                  <a:pt x="80" y="117"/>
                  <a:pt x="104" y="93"/>
                  <a:pt x="104" y="64"/>
                </a:cubicBezTo>
                <a:cubicBezTo>
                  <a:pt x="104" y="48"/>
                  <a:pt x="96" y="33"/>
                  <a:pt x="84" y="24"/>
                </a:cubicBezTo>
                <a:close/>
                <a:moveTo>
                  <a:pt x="52" y="107"/>
                </a:moveTo>
                <a:cubicBezTo>
                  <a:pt x="28" y="107"/>
                  <a:pt x="10" y="88"/>
                  <a:pt x="10" y="64"/>
                </a:cubicBezTo>
                <a:cubicBezTo>
                  <a:pt x="10" y="41"/>
                  <a:pt x="28" y="22"/>
                  <a:pt x="52" y="22"/>
                </a:cubicBezTo>
                <a:cubicBezTo>
                  <a:pt x="75" y="22"/>
                  <a:pt x="94" y="41"/>
                  <a:pt x="94" y="64"/>
                </a:cubicBezTo>
                <a:cubicBezTo>
                  <a:pt x="94" y="88"/>
                  <a:pt x="75" y="107"/>
                  <a:pt x="52" y="10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36"/>
          <p:cNvSpPr>
            <a:spLocks/>
          </p:cNvSpPr>
          <p:nvPr/>
        </p:nvSpPr>
        <p:spPr bwMode="auto">
          <a:xfrm>
            <a:off x="5911851" y="3476625"/>
            <a:ext cx="606425" cy="606425"/>
          </a:xfrm>
          <a:custGeom>
            <a:avLst/>
            <a:gdLst>
              <a:gd name="T0" fmla="*/ 122 w 191"/>
              <a:gd name="T1" fmla="*/ 176 h 191"/>
              <a:gd name="T2" fmla="*/ 15 w 191"/>
              <a:gd name="T3" fmla="*/ 122 h 191"/>
              <a:gd name="T4" fmla="*/ 69 w 191"/>
              <a:gd name="T5" fmla="*/ 15 h 191"/>
              <a:gd name="T6" fmla="*/ 176 w 191"/>
              <a:gd name="T7" fmla="*/ 69 h 191"/>
              <a:gd name="T8" fmla="*/ 122 w 191"/>
              <a:gd name="T9" fmla="*/ 176 h 191"/>
            </a:gdLst>
            <a:ahLst/>
            <a:cxnLst>
              <a:cxn ang="0">
                <a:pos x="T0" y="T1"/>
              </a:cxn>
              <a:cxn ang="0">
                <a:pos x="T2" y="T3"/>
              </a:cxn>
              <a:cxn ang="0">
                <a:pos x="T4" y="T5"/>
              </a:cxn>
              <a:cxn ang="0">
                <a:pos x="T6" y="T7"/>
              </a:cxn>
              <a:cxn ang="0">
                <a:pos x="T8" y="T9"/>
              </a:cxn>
            </a:cxnLst>
            <a:rect l="0" t="0" r="r" b="b"/>
            <a:pathLst>
              <a:path w="191" h="191">
                <a:moveTo>
                  <a:pt x="122" y="176"/>
                </a:moveTo>
                <a:cubicBezTo>
                  <a:pt x="77" y="191"/>
                  <a:pt x="29" y="166"/>
                  <a:pt x="15" y="122"/>
                </a:cubicBezTo>
                <a:cubicBezTo>
                  <a:pt x="0" y="77"/>
                  <a:pt x="25" y="29"/>
                  <a:pt x="69" y="15"/>
                </a:cubicBezTo>
                <a:cubicBezTo>
                  <a:pt x="114" y="0"/>
                  <a:pt x="162" y="25"/>
                  <a:pt x="176" y="69"/>
                </a:cubicBezTo>
                <a:cubicBezTo>
                  <a:pt x="191" y="114"/>
                  <a:pt x="167" y="162"/>
                  <a:pt x="122" y="1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737"/>
          <p:cNvSpPr>
            <a:spLocks noEditPoints="1"/>
          </p:cNvSpPr>
          <p:nvPr/>
        </p:nvSpPr>
        <p:spPr bwMode="auto">
          <a:xfrm>
            <a:off x="6019801" y="3632200"/>
            <a:ext cx="387350" cy="269875"/>
          </a:xfrm>
          <a:custGeom>
            <a:avLst/>
            <a:gdLst>
              <a:gd name="T0" fmla="*/ 99 w 122"/>
              <a:gd name="T1" fmla="*/ 36 h 85"/>
              <a:gd name="T2" fmla="*/ 49 w 122"/>
              <a:gd name="T3" fmla="*/ 0 h 85"/>
              <a:gd name="T4" fmla="*/ 0 w 122"/>
              <a:gd name="T5" fmla="*/ 36 h 85"/>
              <a:gd name="T6" fmla="*/ 16 w 122"/>
              <a:gd name="T7" fmla="*/ 62 h 85"/>
              <a:gd name="T8" fmla="*/ 0 w 122"/>
              <a:gd name="T9" fmla="*/ 72 h 85"/>
              <a:gd name="T10" fmla="*/ 34 w 122"/>
              <a:gd name="T11" fmla="*/ 70 h 85"/>
              <a:gd name="T12" fmla="*/ 49 w 122"/>
              <a:gd name="T13" fmla="*/ 72 h 85"/>
              <a:gd name="T14" fmla="*/ 99 w 122"/>
              <a:gd name="T15" fmla="*/ 36 h 85"/>
              <a:gd name="T16" fmla="*/ 59 w 122"/>
              <a:gd name="T17" fmla="*/ 51 h 85"/>
              <a:gd name="T18" fmla="*/ 27 w 122"/>
              <a:gd name="T19" fmla="*/ 51 h 85"/>
              <a:gd name="T20" fmla="*/ 27 w 122"/>
              <a:gd name="T21" fmla="*/ 47 h 85"/>
              <a:gd name="T22" fmla="*/ 59 w 122"/>
              <a:gd name="T23" fmla="*/ 47 h 85"/>
              <a:gd name="T24" fmla="*/ 59 w 122"/>
              <a:gd name="T25" fmla="*/ 51 h 85"/>
              <a:gd name="T26" fmla="*/ 72 w 122"/>
              <a:gd name="T27" fmla="*/ 39 h 85"/>
              <a:gd name="T28" fmla="*/ 27 w 122"/>
              <a:gd name="T29" fmla="*/ 39 h 85"/>
              <a:gd name="T30" fmla="*/ 27 w 122"/>
              <a:gd name="T31" fmla="*/ 34 h 85"/>
              <a:gd name="T32" fmla="*/ 72 w 122"/>
              <a:gd name="T33" fmla="*/ 34 h 85"/>
              <a:gd name="T34" fmla="*/ 72 w 122"/>
              <a:gd name="T35" fmla="*/ 39 h 85"/>
              <a:gd name="T36" fmla="*/ 72 w 122"/>
              <a:gd name="T37" fmla="*/ 26 h 85"/>
              <a:gd name="T38" fmla="*/ 27 w 122"/>
              <a:gd name="T39" fmla="*/ 26 h 85"/>
              <a:gd name="T40" fmla="*/ 27 w 122"/>
              <a:gd name="T41" fmla="*/ 22 h 85"/>
              <a:gd name="T42" fmla="*/ 72 w 122"/>
              <a:gd name="T43" fmla="*/ 22 h 85"/>
              <a:gd name="T44" fmla="*/ 72 w 122"/>
              <a:gd name="T45" fmla="*/ 26 h 85"/>
              <a:gd name="T46" fmla="*/ 109 w 122"/>
              <a:gd name="T47" fmla="*/ 73 h 85"/>
              <a:gd name="T48" fmla="*/ 122 w 122"/>
              <a:gd name="T49" fmla="*/ 52 h 85"/>
              <a:gd name="T50" fmla="*/ 102 w 122"/>
              <a:gd name="T51" fmla="*/ 27 h 85"/>
              <a:gd name="T52" fmla="*/ 103 w 122"/>
              <a:gd name="T53" fmla="*/ 36 h 85"/>
              <a:gd name="T54" fmla="*/ 60 w 122"/>
              <a:gd name="T55" fmla="*/ 76 h 85"/>
              <a:gd name="T56" fmla="*/ 82 w 122"/>
              <a:gd name="T57" fmla="*/ 80 h 85"/>
              <a:gd name="T58" fmla="*/ 95 w 122"/>
              <a:gd name="T59" fmla="*/ 79 h 85"/>
              <a:gd name="T60" fmla="*/ 122 w 122"/>
              <a:gd name="T61" fmla="*/ 80 h 85"/>
              <a:gd name="T62" fmla="*/ 109 w 122"/>
              <a:gd name="T63"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85">
                <a:moveTo>
                  <a:pt x="99" y="36"/>
                </a:moveTo>
                <a:cubicBezTo>
                  <a:pt x="99" y="16"/>
                  <a:pt x="77" y="0"/>
                  <a:pt x="49" y="0"/>
                </a:cubicBezTo>
                <a:cubicBezTo>
                  <a:pt x="22" y="0"/>
                  <a:pt x="0" y="16"/>
                  <a:pt x="0" y="36"/>
                </a:cubicBezTo>
                <a:cubicBezTo>
                  <a:pt x="0" y="46"/>
                  <a:pt x="6" y="56"/>
                  <a:pt x="16" y="62"/>
                </a:cubicBezTo>
                <a:cubicBezTo>
                  <a:pt x="13" y="66"/>
                  <a:pt x="8" y="71"/>
                  <a:pt x="0" y="72"/>
                </a:cubicBezTo>
                <a:cubicBezTo>
                  <a:pt x="0" y="72"/>
                  <a:pt x="19" y="78"/>
                  <a:pt x="34" y="70"/>
                </a:cubicBezTo>
                <a:cubicBezTo>
                  <a:pt x="39" y="71"/>
                  <a:pt x="44" y="72"/>
                  <a:pt x="49" y="72"/>
                </a:cubicBezTo>
                <a:cubicBezTo>
                  <a:pt x="77" y="72"/>
                  <a:pt x="99" y="56"/>
                  <a:pt x="99" y="36"/>
                </a:cubicBezTo>
                <a:close/>
                <a:moveTo>
                  <a:pt x="59" y="51"/>
                </a:moveTo>
                <a:cubicBezTo>
                  <a:pt x="27" y="51"/>
                  <a:pt x="27" y="51"/>
                  <a:pt x="27" y="51"/>
                </a:cubicBezTo>
                <a:cubicBezTo>
                  <a:pt x="27" y="47"/>
                  <a:pt x="27" y="47"/>
                  <a:pt x="27" y="47"/>
                </a:cubicBezTo>
                <a:cubicBezTo>
                  <a:pt x="59" y="47"/>
                  <a:pt x="59" y="47"/>
                  <a:pt x="59" y="47"/>
                </a:cubicBezTo>
                <a:lnTo>
                  <a:pt x="59" y="51"/>
                </a:lnTo>
                <a:close/>
                <a:moveTo>
                  <a:pt x="72" y="39"/>
                </a:moveTo>
                <a:cubicBezTo>
                  <a:pt x="27" y="39"/>
                  <a:pt x="27" y="39"/>
                  <a:pt x="27" y="39"/>
                </a:cubicBezTo>
                <a:cubicBezTo>
                  <a:pt x="27" y="34"/>
                  <a:pt x="27" y="34"/>
                  <a:pt x="27" y="34"/>
                </a:cubicBezTo>
                <a:cubicBezTo>
                  <a:pt x="72" y="34"/>
                  <a:pt x="72" y="34"/>
                  <a:pt x="72" y="34"/>
                </a:cubicBezTo>
                <a:lnTo>
                  <a:pt x="72" y="39"/>
                </a:lnTo>
                <a:close/>
                <a:moveTo>
                  <a:pt x="72" y="26"/>
                </a:moveTo>
                <a:cubicBezTo>
                  <a:pt x="27" y="26"/>
                  <a:pt x="27" y="26"/>
                  <a:pt x="27" y="26"/>
                </a:cubicBezTo>
                <a:cubicBezTo>
                  <a:pt x="27" y="22"/>
                  <a:pt x="27" y="22"/>
                  <a:pt x="27" y="22"/>
                </a:cubicBezTo>
                <a:cubicBezTo>
                  <a:pt x="72" y="22"/>
                  <a:pt x="72" y="22"/>
                  <a:pt x="72" y="22"/>
                </a:cubicBezTo>
                <a:lnTo>
                  <a:pt x="72" y="26"/>
                </a:lnTo>
                <a:close/>
                <a:moveTo>
                  <a:pt x="109" y="73"/>
                </a:moveTo>
                <a:cubicBezTo>
                  <a:pt x="117" y="68"/>
                  <a:pt x="122" y="60"/>
                  <a:pt x="122" y="52"/>
                </a:cubicBezTo>
                <a:cubicBezTo>
                  <a:pt x="122" y="41"/>
                  <a:pt x="114" y="32"/>
                  <a:pt x="102" y="27"/>
                </a:cubicBezTo>
                <a:cubicBezTo>
                  <a:pt x="103" y="30"/>
                  <a:pt x="103" y="33"/>
                  <a:pt x="103" y="36"/>
                </a:cubicBezTo>
                <a:cubicBezTo>
                  <a:pt x="103" y="56"/>
                  <a:pt x="85" y="72"/>
                  <a:pt x="60" y="76"/>
                </a:cubicBezTo>
                <a:cubicBezTo>
                  <a:pt x="67" y="79"/>
                  <a:pt x="74" y="80"/>
                  <a:pt x="82" y="80"/>
                </a:cubicBezTo>
                <a:cubicBezTo>
                  <a:pt x="87" y="80"/>
                  <a:pt x="91" y="80"/>
                  <a:pt x="95" y="79"/>
                </a:cubicBezTo>
                <a:cubicBezTo>
                  <a:pt x="106" y="85"/>
                  <a:pt x="122" y="80"/>
                  <a:pt x="122" y="80"/>
                </a:cubicBezTo>
                <a:cubicBezTo>
                  <a:pt x="115" y="80"/>
                  <a:pt x="111" y="76"/>
                  <a:pt x="109" y="7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738"/>
          <p:cNvSpPr>
            <a:spLocks/>
          </p:cNvSpPr>
          <p:nvPr/>
        </p:nvSpPr>
        <p:spPr bwMode="auto">
          <a:xfrm>
            <a:off x="5089526" y="4899025"/>
            <a:ext cx="606425" cy="606425"/>
          </a:xfrm>
          <a:custGeom>
            <a:avLst/>
            <a:gdLst>
              <a:gd name="T0" fmla="*/ 70 w 191"/>
              <a:gd name="T1" fmla="*/ 177 h 191"/>
              <a:gd name="T2" fmla="*/ 15 w 191"/>
              <a:gd name="T3" fmla="*/ 70 h 191"/>
              <a:gd name="T4" fmla="*/ 122 w 191"/>
              <a:gd name="T5" fmla="*/ 15 h 191"/>
              <a:gd name="T6" fmla="*/ 177 w 191"/>
              <a:gd name="T7" fmla="*/ 122 h 191"/>
              <a:gd name="T8" fmla="*/ 70 w 191"/>
              <a:gd name="T9" fmla="*/ 177 h 191"/>
            </a:gdLst>
            <a:ahLst/>
            <a:cxnLst>
              <a:cxn ang="0">
                <a:pos x="T0" y="T1"/>
              </a:cxn>
              <a:cxn ang="0">
                <a:pos x="T2" y="T3"/>
              </a:cxn>
              <a:cxn ang="0">
                <a:pos x="T4" y="T5"/>
              </a:cxn>
              <a:cxn ang="0">
                <a:pos x="T6" y="T7"/>
              </a:cxn>
              <a:cxn ang="0">
                <a:pos x="T8" y="T9"/>
              </a:cxn>
            </a:cxnLst>
            <a:rect l="0" t="0" r="r" b="b"/>
            <a:pathLst>
              <a:path w="191" h="191">
                <a:moveTo>
                  <a:pt x="70" y="177"/>
                </a:moveTo>
                <a:cubicBezTo>
                  <a:pt x="25" y="162"/>
                  <a:pt x="0" y="114"/>
                  <a:pt x="15" y="70"/>
                </a:cubicBezTo>
                <a:cubicBezTo>
                  <a:pt x="29" y="25"/>
                  <a:pt x="77" y="0"/>
                  <a:pt x="122" y="15"/>
                </a:cubicBezTo>
                <a:cubicBezTo>
                  <a:pt x="167" y="29"/>
                  <a:pt x="191" y="77"/>
                  <a:pt x="177" y="122"/>
                </a:cubicBezTo>
                <a:cubicBezTo>
                  <a:pt x="162" y="167"/>
                  <a:pt x="114" y="191"/>
                  <a:pt x="70" y="17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739"/>
          <p:cNvSpPr>
            <a:spLocks noEditPoints="1"/>
          </p:cNvSpPr>
          <p:nvPr/>
        </p:nvSpPr>
        <p:spPr bwMode="auto">
          <a:xfrm>
            <a:off x="5283201" y="5038725"/>
            <a:ext cx="269875" cy="327025"/>
          </a:xfrm>
          <a:custGeom>
            <a:avLst/>
            <a:gdLst>
              <a:gd name="T0" fmla="*/ 49 w 85"/>
              <a:gd name="T1" fmla="*/ 12 h 103"/>
              <a:gd name="T2" fmla="*/ 13 w 85"/>
              <a:gd name="T3" fmla="*/ 13 h 103"/>
              <a:gd name="T4" fmla="*/ 13 w 85"/>
              <a:gd name="T5" fmla="*/ 59 h 103"/>
              <a:gd name="T6" fmla="*/ 49 w 85"/>
              <a:gd name="T7" fmla="*/ 59 h 103"/>
              <a:gd name="T8" fmla="*/ 85 w 85"/>
              <a:gd name="T9" fmla="*/ 56 h 103"/>
              <a:gd name="T10" fmla="*/ 85 w 85"/>
              <a:gd name="T11" fmla="*/ 9 h 103"/>
              <a:gd name="T12" fmla="*/ 49 w 85"/>
              <a:gd name="T13" fmla="*/ 12 h 103"/>
              <a:gd name="T14" fmla="*/ 5 w 85"/>
              <a:gd name="T15" fmla="*/ 7 h 103"/>
              <a:gd name="T16" fmla="*/ 0 w 85"/>
              <a:gd name="T17" fmla="*/ 11 h 103"/>
              <a:gd name="T18" fmla="*/ 0 w 85"/>
              <a:gd name="T19" fmla="*/ 99 h 103"/>
              <a:gd name="T20" fmla="*/ 5 w 85"/>
              <a:gd name="T21" fmla="*/ 103 h 103"/>
              <a:gd name="T22" fmla="*/ 9 w 85"/>
              <a:gd name="T23" fmla="*/ 99 h 103"/>
              <a:gd name="T24" fmla="*/ 9 w 85"/>
              <a:gd name="T25" fmla="*/ 11 h 103"/>
              <a:gd name="T26" fmla="*/ 5 w 85"/>
              <a:gd name="T27" fmla="*/ 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3">
                <a:moveTo>
                  <a:pt x="49" y="12"/>
                </a:moveTo>
                <a:cubicBezTo>
                  <a:pt x="25" y="0"/>
                  <a:pt x="13" y="13"/>
                  <a:pt x="13" y="13"/>
                </a:cubicBezTo>
                <a:cubicBezTo>
                  <a:pt x="13" y="59"/>
                  <a:pt x="13" y="59"/>
                  <a:pt x="13" y="59"/>
                </a:cubicBezTo>
                <a:cubicBezTo>
                  <a:pt x="13" y="59"/>
                  <a:pt x="25" y="46"/>
                  <a:pt x="49" y="59"/>
                </a:cubicBezTo>
                <a:cubicBezTo>
                  <a:pt x="73" y="71"/>
                  <a:pt x="85" y="56"/>
                  <a:pt x="85" y="56"/>
                </a:cubicBezTo>
                <a:cubicBezTo>
                  <a:pt x="85" y="9"/>
                  <a:pt x="85" y="9"/>
                  <a:pt x="85" y="9"/>
                </a:cubicBezTo>
                <a:cubicBezTo>
                  <a:pt x="85" y="9"/>
                  <a:pt x="73" y="25"/>
                  <a:pt x="49" y="12"/>
                </a:cubicBezTo>
                <a:close/>
                <a:moveTo>
                  <a:pt x="5" y="7"/>
                </a:moveTo>
                <a:cubicBezTo>
                  <a:pt x="2" y="7"/>
                  <a:pt x="0" y="9"/>
                  <a:pt x="0" y="11"/>
                </a:cubicBezTo>
                <a:cubicBezTo>
                  <a:pt x="0" y="99"/>
                  <a:pt x="0" y="99"/>
                  <a:pt x="0" y="99"/>
                </a:cubicBezTo>
                <a:cubicBezTo>
                  <a:pt x="0" y="101"/>
                  <a:pt x="2" y="103"/>
                  <a:pt x="5" y="103"/>
                </a:cubicBezTo>
                <a:cubicBezTo>
                  <a:pt x="7" y="103"/>
                  <a:pt x="9" y="101"/>
                  <a:pt x="9" y="99"/>
                </a:cubicBezTo>
                <a:cubicBezTo>
                  <a:pt x="9" y="11"/>
                  <a:pt x="9" y="11"/>
                  <a:pt x="9" y="11"/>
                </a:cubicBezTo>
                <a:cubicBezTo>
                  <a:pt x="9" y="9"/>
                  <a:pt x="7" y="7"/>
                  <a:pt x="5" y="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Oval 740"/>
          <p:cNvSpPr>
            <a:spLocks noChangeArrowheads="1"/>
          </p:cNvSpPr>
          <p:nvPr/>
        </p:nvSpPr>
        <p:spPr bwMode="auto">
          <a:xfrm>
            <a:off x="3479801" y="4933950"/>
            <a:ext cx="539750" cy="5397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741"/>
          <p:cNvSpPr>
            <a:spLocks noEditPoints="1"/>
          </p:cNvSpPr>
          <p:nvPr/>
        </p:nvSpPr>
        <p:spPr bwMode="auto">
          <a:xfrm>
            <a:off x="3622676" y="5041900"/>
            <a:ext cx="260350" cy="327025"/>
          </a:xfrm>
          <a:custGeom>
            <a:avLst/>
            <a:gdLst>
              <a:gd name="T0" fmla="*/ 118 w 164"/>
              <a:gd name="T1" fmla="*/ 34 h 206"/>
              <a:gd name="T2" fmla="*/ 28 w 164"/>
              <a:gd name="T3" fmla="*/ 34 h 206"/>
              <a:gd name="T4" fmla="*/ 28 w 164"/>
              <a:gd name="T5" fmla="*/ 46 h 206"/>
              <a:gd name="T6" fmla="*/ 118 w 164"/>
              <a:gd name="T7" fmla="*/ 46 h 206"/>
              <a:gd name="T8" fmla="*/ 118 w 164"/>
              <a:gd name="T9" fmla="*/ 34 h 206"/>
              <a:gd name="T10" fmla="*/ 118 w 164"/>
              <a:gd name="T11" fmla="*/ 60 h 206"/>
              <a:gd name="T12" fmla="*/ 28 w 164"/>
              <a:gd name="T13" fmla="*/ 60 h 206"/>
              <a:gd name="T14" fmla="*/ 28 w 164"/>
              <a:gd name="T15" fmla="*/ 72 h 206"/>
              <a:gd name="T16" fmla="*/ 118 w 164"/>
              <a:gd name="T17" fmla="*/ 72 h 206"/>
              <a:gd name="T18" fmla="*/ 118 w 164"/>
              <a:gd name="T19" fmla="*/ 60 h 206"/>
              <a:gd name="T20" fmla="*/ 146 w 164"/>
              <a:gd name="T21" fmla="*/ 18 h 206"/>
              <a:gd name="T22" fmla="*/ 146 w 164"/>
              <a:gd name="T23" fmla="*/ 0 h 206"/>
              <a:gd name="T24" fmla="*/ 0 w 164"/>
              <a:gd name="T25" fmla="*/ 0 h 206"/>
              <a:gd name="T26" fmla="*/ 0 w 164"/>
              <a:gd name="T27" fmla="*/ 188 h 206"/>
              <a:gd name="T28" fmla="*/ 18 w 164"/>
              <a:gd name="T29" fmla="*/ 188 h 206"/>
              <a:gd name="T30" fmla="*/ 18 w 164"/>
              <a:gd name="T31" fmla="*/ 206 h 206"/>
              <a:gd name="T32" fmla="*/ 164 w 164"/>
              <a:gd name="T33" fmla="*/ 206 h 206"/>
              <a:gd name="T34" fmla="*/ 164 w 164"/>
              <a:gd name="T35" fmla="*/ 18 h 206"/>
              <a:gd name="T36" fmla="*/ 146 w 164"/>
              <a:gd name="T37" fmla="*/ 18 h 206"/>
              <a:gd name="T38" fmla="*/ 10 w 164"/>
              <a:gd name="T39" fmla="*/ 178 h 206"/>
              <a:gd name="T40" fmla="*/ 10 w 164"/>
              <a:gd name="T41" fmla="*/ 10 h 206"/>
              <a:gd name="T42" fmla="*/ 136 w 164"/>
              <a:gd name="T43" fmla="*/ 10 h 206"/>
              <a:gd name="T44" fmla="*/ 136 w 164"/>
              <a:gd name="T45" fmla="*/ 136 h 206"/>
              <a:gd name="T46" fmla="*/ 92 w 164"/>
              <a:gd name="T47" fmla="*/ 136 h 206"/>
              <a:gd name="T48" fmla="*/ 92 w 164"/>
              <a:gd name="T49" fmla="*/ 178 h 206"/>
              <a:gd name="T50" fmla="*/ 10 w 164"/>
              <a:gd name="T51" fmla="*/ 178 h 206"/>
              <a:gd name="T52" fmla="*/ 154 w 164"/>
              <a:gd name="T53" fmla="*/ 196 h 206"/>
              <a:gd name="T54" fmla="*/ 28 w 164"/>
              <a:gd name="T55" fmla="*/ 196 h 206"/>
              <a:gd name="T56" fmla="*/ 28 w 164"/>
              <a:gd name="T57" fmla="*/ 188 h 206"/>
              <a:gd name="T58" fmla="*/ 98 w 164"/>
              <a:gd name="T59" fmla="*/ 188 h 206"/>
              <a:gd name="T60" fmla="*/ 146 w 164"/>
              <a:gd name="T61" fmla="*/ 140 h 206"/>
              <a:gd name="T62" fmla="*/ 146 w 164"/>
              <a:gd name="T63" fmla="*/ 28 h 206"/>
              <a:gd name="T64" fmla="*/ 154 w 164"/>
              <a:gd name="T65" fmla="*/ 28 h 206"/>
              <a:gd name="T66" fmla="*/ 154 w 164"/>
              <a:gd name="T67" fmla="*/ 196 h 206"/>
              <a:gd name="T68" fmla="*/ 28 w 164"/>
              <a:gd name="T69" fmla="*/ 122 h 206"/>
              <a:gd name="T70" fmla="*/ 72 w 164"/>
              <a:gd name="T71" fmla="*/ 122 h 206"/>
              <a:gd name="T72" fmla="*/ 72 w 164"/>
              <a:gd name="T73" fmla="*/ 110 h 206"/>
              <a:gd name="T74" fmla="*/ 28 w 164"/>
              <a:gd name="T75" fmla="*/ 110 h 206"/>
              <a:gd name="T76" fmla="*/ 28 w 164"/>
              <a:gd name="T77" fmla="*/ 122 h 206"/>
              <a:gd name="T78" fmla="*/ 118 w 164"/>
              <a:gd name="T79" fmla="*/ 84 h 206"/>
              <a:gd name="T80" fmla="*/ 28 w 164"/>
              <a:gd name="T81" fmla="*/ 84 h 206"/>
              <a:gd name="T82" fmla="*/ 28 w 164"/>
              <a:gd name="T83" fmla="*/ 98 h 206"/>
              <a:gd name="T84" fmla="*/ 118 w 164"/>
              <a:gd name="T85" fmla="*/ 98 h 206"/>
              <a:gd name="T86" fmla="*/ 118 w 164"/>
              <a:gd name="T87" fmla="*/ 8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206">
                <a:moveTo>
                  <a:pt x="118" y="34"/>
                </a:moveTo>
                <a:lnTo>
                  <a:pt x="28" y="34"/>
                </a:lnTo>
                <a:lnTo>
                  <a:pt x="28" y="46"/>
                </a:lnTo>
                <a:lnTo>
                  <a:pt x="118" y="46"/>
                </a:lnTo>
                <a:lnTo>
                  <a:pt x="118" y="34"/>
                </a:lnTo>
                <a:close/>
                <a:moveTo>
                  <a:pt x="118" y="60"/>
                </a:moveTo>
                <a:lnTo>
                  <a:pt x="28" y="60"/>
                </a:lnTo>
                <a:lnTo>
                  <a:pt x="28" y="72"/>
                </a:lnTo>
                <a:lnTo>
                  <a:pt x="118" y="72"/>
                </a:lnTo>
                <a:lnTo>
                  <a:pt x="118" y="60"/>
                </a:lnTo>
                <a:close/>
                <a:moveTo>
                  <a:pt x="146" y="18"/>
                </a:moveTo>
                <a:lnTo>
                  <a:pt x="146" y="0"/>
                </a:lnTo>
                <a:lnTo>
                  <a:pt x="0" y="0"/>
                </a:lnTo>
                <a:lnTo>
                  <a:pt x="0" y="188"/>
                </a:lnTo>
                <a:lnTo>
                  <a:pt x="18" y="188"/>
                </a:lnTo>
                <a:lnTo>
                  <a:pt x="18" y="206"/>
                </a:lnTo>
                <a:lnTo>
                  <a:pt x="164" y="206"/>
                </a:lnTo>
                <a:lnTo>
                  <a:pt x="164" y="18"/>
                </a:lnTo>
                <a:lnTo>
                  <a:pt x="146" y="18"/>
                </a:lnTo>
                <a:close/>
                <a:moveTo>
                  <a:pt x="10" y="178"/>
                </a:moveTo>
                <a:lnTo>
                  <a:pt x="10" y="10"/>
                </a:lnTo>
                <a:lnTo>
                  <a:pt x="136" y="10"/>
                </a:lnTo>
                <a:lnTo>
                  <a:pt x="136" y="136"/>
                </a:lnTo>
                <a:lnTo>
                  <a:pt x="92" y="136"/>
                </a:lnTo>
                <a:lnTo>
                  <a:pt x="92" y="178"/>
                </a:lnTo>
                <a:lnTo>
                  <a:pt x="10" y="178"/>
                </a:lnTo>
                <a:close/>
                <a:moveTo>
                  <a:pt x="154" y="196"/>
                </a:moveTo>
                <a:lnTo>
                  <a:pt x="28" y="196"/>
                </a:lnTo>
                <a:lnTo>
                  <a:pt x="28" y="188"/>
                </a:lnTo>
                <a:lnTo>
                  <a:pt x="98" y="188"/>
                </a:lnTo>
                <a:lnTo>
                  <a:pt x="146" y="140"/>
                </a:lnTo>
                <a:lnTo>
                  <a:pt x="146" y="28"/>
                </a:lnTo>
                <a:lnTo>
                  <a:pt x="154" y="28"/>
                </a:lnTo>
                <a:lnTo>
                  <a:pt x="154" y="196"/>
                </a:lnTo>
                <a:close/>
                <a:moveTo>
                  <a:pt x="28" y="122"/>
                </a:moveTo>
                <a:lnTo>
                  <a:pt x="72" y="122"/>
                </a:lnTo>
                <a:lnTo>
                  <a:pt x="72" y="110"/>
                </a:lnTo>
                <a:lnTo>
                  <a:pt x="28" y="110"/>
                </a:lnTo>
                <a:lnTo>
                  <a:pt x="28" y="122"/>
                </a:lnTo>
                <a:close/>
                <a:moveTo>
                  <a:pt x="118" y="84"/>
                </a:moveTo>
                <a:lnTo>
                  <a:pt x="28" y="84"/>
                </a:lnTo>
                <a:lnTo>
                  <a:pt x="28" y="98"/>
                </a:lnTo>
                <a:lnTo>
                  <a:pt x="118" y="98"/>
                </a:lnTo>
                <a:lnTo>
                  <a:pt x="118" y="8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30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8" y="2433536"/>
            <a:ext cx="1765300" cy="522900"/>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a:t>
            </a:r>
          </a:p>
        </p:txBody>
      </p:sp>
      <p:cxnSp>
        <p:nvCxnSpPr>
          <p:cNvPr id="8" name="Straight Connector 7"/>
          <p:cNvCxnSpPr/>
          <p:nvPr/>
        </p:nvCxnSpPr>
        <p:spPr>
          <a:xfrm>
            <a:off x="2196488" y="2357335"/>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1188" y="2010203"/>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0" name="TextBox 9"/>
          <p:cNvSpPr txBox="1"/>
          <p:nvPr/>
        </p:nvSpPr>
        <p:spPr>
          <a:xfrm>
            <a:off x="611188" y="3863352"/>
            <a:ext cx="1765300" cy="522900"/>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a:t>
            </a:r>
          </a:p>
        </p:txBody>
      </p:sp>
      <p:cxnSp>
        <p:nvCxnSpPr>
          <p:cNvPr id="11" name="Straight Connector 10"/>
          <p:cNvCxnSpPr/>
          <p:nvPr/>
        </p:nvCxnSpPr>
        <p:spPr>
          <a:xfrm>
            <a:off x="2196488" y="378715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188" y="3440019"/>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3" name="TextBox 12"/>
          <p:cNvSpPr txBox="1"/>
          <p:nvPr/>
        </p:nvSpPr>
        <p:spPr>
          <a:xfrm>
            <a:off x="611188" y="5287382"/>
            <a:ext cx="1765300" cy="522900"/>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a:t>
            </a:r>
          </a:p>
        </p:txBody>
      </p:sp>
      <p:cxnSp>
        <p:nvCxnSpPr>
          <p:cNvPr id="14" name="Straight Connector 13"/>
          <p:cNvCxnSpPr/>
          <p:nvPr/>
        </p:nvCxnSpPr>
        <p:spPr>
          <a:xfrm>
            <a:off x="2196488" y="521118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1188" y="4864049"/>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6" name="TextBox 15"/>
          <p:cNvSpPr txBox="1"/>
          <p:nvPr/>
        </p:nvSpPr>
        <p:spPr>
          <a:xfrm>
            <a:off x="6767513" y="2433536"/>
            <a:ext cx="1765300" cy="522900"/>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a:t>
            </a:r>
          </a:p>
        </p:txBody>
      </p:sp>
      <p:cxnSp>
        <p:nvCxnSpPr>
          <p:cNvPr id="17" name="Straight Connector 16"/>
          <p:cNvCxnSpPr/>
          <p:nvPr/>
        </p:nvCxnSpPr>
        <p:spPr>
          <a:xfrm>
            <a:off x="6767513" y="235733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67513" y="2010203"/>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9" name="TextBox 18"/>
          <p:cNvSpPr txBox="1"/>
          <p:nvPr/>
        </p:nvSpPr>
        <p:spPr>
          <a:xfrm>
            <a:off x="6767513" y="3863352"/>
            <a:ext cx="1765300" cy="522900"/>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a:t>
            </a:r>
          </a:p>
        </p:txBody>
      </p:sp>
      <p:cxnSp>
        <p:nvCxnSpPr>
          <p:cNvPr id="20" name="Straight Connector 19"/>
          <p:cNvCxnSpPr/>
          <p:nvPr/>
        </p:nvCxnSpPr>
        <p:spPr>
          <a:xfrm>
            <a:off x="6767513" y="3787151"/>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67513" y="3440019"/>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22" name="TextBox 21"/>
          <p:cNvSpPr txBox="1"/>
          <p:nvPr/>
        </p:nvSpPr>
        <p:spPr>
          <a:xfrm>
            <a:off x="6767513" y="5287382"/>
            <a:ext cx="1765300" cy="522900"/>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a:t>
            </a:r>
          </a:p>
        </p:txBody>
      </p:sp>
      <p:cxnSp>
        <p:nvCxnSpPr>
          <p:cNvPr id="23" name="Straight Connector 22"/>
          <p:cNvCxnSpPr/>
          <p:nvPr/>
        </p:nvCxnSpPr>
        <p:spPr>
          <a:xfrm>
            <a:off x="6767513" y="5211181"/>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67513" y="4864049"/>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25" name="TextBox 24"/>
          <p:cNvSpPr txBox="1"/>
          <p:nvPr/>
        </p:nvSpPr>
        <p:spPr>
          <a:xfrm rot="16200000">
            <a:off x="3018723" y="3674982"/>
            <a:ext cx="1067141" cy="215444"/>
          </a:xfrm>
          <a:prstGeom prst="rect">
            <a:avLst/>
          </a:prstGeom>
          <a:noFill/>
        </p:spPr>
        <p:txBody>
          <a:bodyPr wrap="square" lIns="0" tIns="0" rIns="0" bIns="0" rtlCol="0">
            <a:spAutoFit/>
          </a:bodyPr>
          <a:lstStyle/>
          <a:p>
            <a:pPr algn="ctr"/>
            <a:r>
              <a:rPr lang="en-US" sz="1400" b="1" smtClean="0">
                <a:solidFill>
                  <a:schemeClr val="tx2"/>
                </a:solidFill>
              </a:rPr>
              <a:t>Keyword</a:t>
            </a:r>
            <a:endParaRPr lang="en-US" sz="1400" b="1">
              <a:solidFill>
                <a:schemeClr val="tx2"/>
              </a:solidFill>
            </a:endParaRPr>
          </a:p>
        </p:txBody>
      </p:sp>
      <p:sp>
        <p:nvSpPr>
          <p:cNvPr id="26" name="TextBox 25"/>
          <p:cNvSpPr txBox="1"/>
          <p:nvPr/>
        </p:nvSpPr>
        <p:spPr>
          <a:xfrm rot="5400000">
            <a:off x="5061657" y="3674982"/>
            <a:ext cx="1067141" cy="215444"/>
          </a:xfrm>
          <a:prstGeom prst="rect">
            <a:avLst/>
          </a:prstGeom>
          <a:noFill/>
        </p:spPr>
        <p:txBody>
          <a:bodyPr wrap="square" lIns="0" tIns="0" rIns="0" bIns="0" rtlCol="0">
            <a:spAutoFit/>
          </a:bodyPr>
          <a:lstStyle/>
          <a:p>
            <a:pPr algn="ctr"/>
            <a:r>
              <a:rPr lang="en-US" sz="1400" b="1" smtClean="0">
                <a:solidFill>
                  <a:schemeClr val="tx2"/>
                </a:solidFill>
              </a:rPr>
              <a:t>Keyword</a:t>
            </a:r>
            <a:endParaRPr lang="en-US" sz="1400" b="1">
              <a:solidFill>
                <a:schemeClr val="tx2"/>
              </a:solidFill>
            </a:endParaRPr>
          </a:p>
        </p:txBody>
      </p:sp>
      <p:sp>
        <p:nvSpPr>
          <p:cNvPr id="27" name="TextBox 26"/>
          <p:cNvSpPr txBox="1"/>
          <p:nvPr/>
        </p:nvSpPr>
        <p:spPr>
          <a:xfrm rot="19800000">
            <a:off x="3528010" y="2789521"/>
            <a:ext cx="1067141" cy="215444"/>
          </a:xfrm>
          <a:prstGeom prst="rect">
            <a:avLst/>
          </a:prstGeom>
          <a:noFill/>
        </p:spPr>
        <p:txBody>
          <a:bodyPr wrap="square" lIns="0" tIns="0" rIns="0" bIns="0" rtlCol="0">
            <a:spAutoFit/>
          </a:bodyPr>
          <a:lstStyle/>
          <a:p>
            <a:pPr algn="ctr"/>
            <a:r>
              <a:rPr lang="en-US" sz="1400" b="1" smtClean="0">
                <a:solidFill>
                  <a:schemeClr val="tx2"/>
                </a:solidFill>
              </a:rPr>
              <a:t>Keyword</a:t>
            </a:r>
            <a:endParaRPr lang="en-US" sz="1400" b="1">
              <a:solidFill>
                <a:schemeClr val="tx2"/>
              </a:solidFill>
            </a:endParaRPr>
          </a:p>
        </p:txBody>
      </p:sp>
      <p:sp>
        <p:nvSpPr>
          <p:cNvPr id="28" name="TextBox 27"/>
          <p:cNvSpPr txBox="1"/>
          <p:nvPr/>
        </p:nvSpPr>
        <p:spPr>
          <a:xfrm rot="1800000">
            <a:off x="4543024" y="2789521"/>
            <a:ext cx="1067141" cy="215444"/>
          </a:xfrm>
          <a:prstGeom prst="rect">
            <a:avLst/>
          </a:prstGeom>
          <a:noFill/>
        </p:spPr>
        <p:txBody>
          <a:bodyPr wrap="square" lIns="0" tIns="0" rIns="0" bIns="0" rtlCol="0">
            <a:spAutoFit/>
          </a:bodyPr>
          <a:lstStyle/>
          <a:p>
            <a:pPr algn="ctr"/>
            <a:r>
              <a:rPr lang="en-US" sz="1400" b="1" smtClean="0">
                <a:solidFill>
                  <a:schemeClr val="tx2"/>
                </a:solidFill>
              </a:rPr>
              <a:t>Keyword</a:t>
            </a:r>
            <a:endParaRPr lang="en-US" sz="1400" b="1">
              <a:solidFill>
                <a:schemeClr val="tx2"/>
              </a:solidFill>
            </a:endParaRPr>
          </a:p>
        </p:txBody>
      </p:sp>
      <p:sp>
        <p:nvSpPr>
          <p:cNvPr id="29" name="TextBox 28"/>
          <p:cNvSpPr txBox="1"/>
          <p:nvPr/>
        </p:nvSpPr>
        <p:spPr>
          <a:xfrm rot="1800000">
            <a:off x="3528010" y="4525724"/>
            <a:ext cx="1067141" cy="215444"/>
          </a:xfrm>
          <a:prstGeom prst="rect">
            <a:avLst/>
          </a:prstGeom>
          <a:noFill/>
        </p:spPr>
        <p:txBody>
          <a:bodyPr wrap="square" lIns="0" tIns="0" rIns="0" bIns="0" rtlCol="0">
            <a:spAutoFit/>
          </a:bodyPr>
          <a:lstStyle/>
          <a:p>
            <a:pPr algn="ctr"/>
            <a:r>
              <a:rPr lang="en-US" sz="1400" b="1" smtClean="0">
                <a:solidFill>
                  <a:schemeClr val="tx2"/>
                </a:solidFill>
              </a:rPr>
              <a:t>Keyword</a:t>
            </a:r>
            <a:endParaRPr lang="en-US" sz="1400" b="1">
              <a:solidFill>
                <a:schemeClr val="tx2"/>
              </a:solidFill>
            </a:endParaRPr>
          </a:p>
        </p:txBody>
      </p:sp>
      <p:sp>
        <p:nvSpPr>
          <p:cNvPr id="30" name="TextBox 29"/>
          <p:cNvSpPr txBox="1"/>
          <p:nvPr/>
        </p:nvSpPr>
        <p:spPr>
          <a:xfrm rot="19800000">
            <a:off x="4543024" y="4525724"/>
            <a:ext cx="1067141" cy="215444"/>
          </a:xfrm>
          <a:prstGeom prst="rect">
            <a:avLst/>
          </a:prstGeom>
          <a:noFill/>
        </p:spPr>
        <p:txBody>
          <a:bodyPr wrap="square" lIns="0" tIns="0" rIns="0" bIns="0" rtlCol="0">
            <a:spAutoFit/>
          </a:bodyPr>
          <a:lstStyle/>
          <a:p>
            <a:pPr algn="ctr"/>
            <a:r>
              <a:rPr lang="en-US" sz="1400" b="1" smtClean="0">
                <a:solidFill>
                  <a:schemeClr val="tx2"/>
                </a:solidFill>
              </a:rPr>
              <a:t>Keyword</a:t>
            </a:r>
            <a:endParaRPr lang="en-US" sz="1400" b="1">
              <a:solidFill>
                <a:schemeClr val="tx2"/>
              </a:solidFill>
            </a:endParaRPr>
          </a:p>
        </p:txBody>
      </p:sp>
    </p:spTree>
    <p:extLst>
      <p:ext uri="{BB962C8B-B14F-4D97-AF65-F5344CB8AC3E}">
        <p14:creationId xmlns:p14="http://schemas.microsoft.com/office/powerpoint/2010/main" val="1548819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7"/>
          <p:cNvSpPr>
            <a:spLocks/>
          </p:cNvSpPr>
          <p:nvPr/>
        </p:nvSpPr>
        <p:spPr bwMode="auto">
          <a:xfrm>
            <a:off x="6448426" y="5681755"/>
            <a:ext cx="1928813" cy="139700"/>
          </a:xfrm>
          <a:custGeom>
            <a:avLst/>
            <a:gdLst>
              <a:gd name="T0" fmla="*/ 1215 w 1215"/>
              <a:gd name="T1" fmla="*/ 88 h 88"/>
              <a:gd name="T2" fmla="*/ 52 w 1215"/>
              <a:gd name="T3" fmla="*/ 88 h 88"/>
              <a:gd name="T4" fmla="*/ 0 w 1215"/>
              <a:gd name="T5" fmla="*/ 0 h 88"/>
            </a:gdLst>
            <a:ahLst/>
            <a:cxnLst>
              <a:cxn ang="0">
                <a:pos x="T0" y="T1"/>
              </a:cxn>
              <a:cxn ang="0">
                <a:pos x="T2" y="T3"/>
              </a:cxn>
              <a:cxn ang="0">
                <a:pos x="T4" y="T5"/>
              </a:cxn>
            </a:cxnLst>
            <a:rect l="0" t="0" r="r" b="b"/>
            <a:pathLst>
              <a:path w="1215" h="88">
                <a:moveTo>
                  <a:pt x="1215" y="88"/>
                </a:moveTo>
                <a:lnTo>
                  <a:pt x="52" y="88"/>
                </a:lnTo>
                <a:lnTo>
                  <a:pt x="0"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18"/>
          <p:cNvSpPr>
            <a:spLocks/>
          </p:cNvSpPr>
          <p:nvPr/>
        </p:nvSpPr>
        <p:spPr bwMode="auto">
          <a:xfrm>
            <a:off x="766763" y="2114777"/>
            <a:ext cx="1928813" cy="139700"/>
          </a:xfrm>
          <a:custGeom>
            <a:avLst/>
            <a:gdLst>
              <a:gd name="T0" fmla="*/ 0 w 1215"/>
              <a:gd name="T1" fmla="*/ 0 h 88"/>
              <a:gd name="T2" fmla="*/ 1163 w 1215"/>
              <a:gd name="T3" fmla="*/ 0 h 88"/>
              <a:gd name="T4" fmla="*/ 1215 w 1215"/>
              <a:gd name="T5" fmla="*/ 88 h 88"/>
            </a:gdLst>
            <a:ahLst/>
            <a:cxnLst>
              <a:cxn ang="0">
                <a:pos x="T0" y="T1"/>
              </a:cxn>
              <a:cxn ang="0">
                <a:pos x="T2" y="T3"/>
              </a:cxn>
              <a:cxn ang="0">
                <a:pos x="T4" y="T5"/>
              </a:cxn>
            </a:cxnLst>
            <a:rect l="0" t="0" r="r" b="b"/>
            <a:pathLst>
              <a:path w="1215" h="88">
                <a:moveTo>
                  <a:pt x="0" y="0"/>
                </a:moveTo>
                <a:lnTo>
                  <a:pt x="1163" y="0"/>
                </a:lnTo>
                <a:lnTo>
                  <a:pt x="1215" y="88"/>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19"/>
          <p:cNvSpPr>
            <a:spLocks/>
          </p:cNvSpPr>
          <p:nvPr/>
        </p:nvSpPr>
        <p:spPr bwMode="auto">
          <a:xfrm>
            <a:off x="766763" y="5681755"/>
            <a:ext cx="1928813" cy="139700"/>
          </a:xfrm>
          <a:custGeom>
            <a:avLst/>
            <a:gdLst>
              <a:gd name="T0" fmla="*/ 0 w 1215"/>
              <a:gd name="T1" fmla="*/ 88 h 88"/>
              <a:gd name="T2" fmla="*/ 1163 w 1215"/>
              <a:gd name="T3" fmla="*/ 88 h 88"/>
              <a:gd name="T4" fmla="*/ 1215 w 1215"/>
              <a:gd name="T5" fmla="*/ 0 h 88"/>
            </a:gdLst>
            <a:ahLst/>
            <a:cxnLst>
              <a:cxn ang="0">
                <a:pos x="T0" y="T1"/>
              </a:cxn>
              <a:cxn ang="0">
                <a:pos x="T2" y="T3"/>
              </a:cxn>
              <a:cxn ang="0">
                <a:pos x="T4" y="T5"/>
              </a:cxn>
            </a:cxnLst>
            <a:rect l="0" t="0" r="r" b="b"/>
            <a:pathLst>
              <a:path w="1215" h="88">
                <a:moveTo>
                  <a:pt x="0" y="88"/>
                </a:moveTo>
                <a:lnTo>
                  <a:pt x="1163" y="88"/>
                </a:lnTo>
                <a:lnTo>
                  <a:pt x="1215" y="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20"/>
          <p:cNvSpPr>
            <a:spLocks/>
          </p:cNvSpPr>
          <p:nvPr/>
        </p:nvSpPr>
        <p:spPr bwMode="auto">
          <a:xfrm>
            <a:off x="6448426" y="2114777"/>
            <a:ext cx="1928813" cy="139700"/>
          </a:xfrm>
          <a:custGeom>
            <a:avLst/>
            <a:gdLst>
              <a:gd name="T0" fmla="*/ 1215 w 1215"/>
              <a:gd name="T1" fmla="*/ 0 h 88"/>
              <a:gd name="T2" fmla="*/ 52 w 1215"/>
              <a:gd name="T3" fmla="*/ 0 h 88"/>
              <a:gd name="T4" fmla="*/ 0 w 1215"/>
              <a:gd name="T5" fmla="*/ 88 h 88"/>
            </a:gdLst>
            <a:ahLst/>
            <a:cxnLst>
              <a:cxn ang="0">
                <a:pos x="T0" y="T1"/>
              </a:cxn>
              <a:cxn ang="0">
                <a:pos x="T2" y="T3"/>
              </a:cxn>
              <a:cxn ang="0">
                <a:pos x="T4" y="T5"/>
              </a:cxn>
            </a:cxnLst>
            <a:rect l="0" t="0" r="r" b="b"/>
            <a:pathLst>
              <a:path w="1215" h="88">
                <a:moveTo>
                  <a:pt x="1215" y="0"/>
                </a:moveTo>
                <a:lnTo>
                  <a:pt x="52" y="0"/>
                </a:lnTo>
                <a:lnTo>
                  <a:pt x="0" y="88"/>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31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9" y="2213202"/>
            <a:ext cx="1775962" cy="702436"/>
          </a:xfrm>
          <a:prstGeom prst="rect">
            <a:avLst/>
          </a:prstGeom>
          <a:noFill/>
        </p:spPr>
        <p:txBody>
          <a:bodyPr wrap="square" lIns="0" tIns="0" rIns="0" bIns="0" rtlCol="0">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8" name="TextBox 7"/>
          <p:cNvSpPr txBox="1">
            <a:spLocks/>
          </p:cNvSpPr>
          <p:nvPr/>
        </p:nvSpPr>
        <p:spPr>
          <a:xfrm>
            <a:off x="611189" y="1781399"/>
            <a:ext cx="1775962"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9" name="Line 23"/>
          <p:cNvSpPr>
            <a:spLocks noChangeShapeType="1"/>
          </p:cNvSpPr>
          <p:nvPr/>
        </p:nvSpPr>
        <p:spPr bwMode="auto">
          <a:xfrm flipH="1">
            <a:off x="621896" y="2114777"/>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a:spLocks/>
          </p:cNvSpPr>
          <p:nvPr/>
        </p:nvSpPr>
        <p:spPr>
          <a:xfrm flipH="1">
            <a:off x="6756851" y="2213202"/>
            <a:ext cx="1775962" cy="702436"/>
          </a:xfrm>
          <a:prstGeom prst="rect">
            <a:avLst/>
          </a:prstGeom>
          <a:noFill/>
        </p:spPr>
        <p:txBody>
          <a:bodyPr wrap="square" lIns="0" tIns="0" rIns="0" bIns="0" rtlCol="0">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1" name="TextBox 10"/>
          <p:cNvSpPr txBox="1">
            <a:spLocks/>
          </p:cNvSpPr>
          <p:nvPr/>
        </p:nvSpPr>
        <p:spPr>
          <a:xfrm flipH="1">
            <a:off x="6756851" y="1781399"/>
            <a:ext cx="1775962" cy="246221"/>
          </a:xfrm>
          <a:prstGeom prst="rect">
            <a:avLst/>
          </a:prstGeom>
          <a:noFill/>
        </p:spPr>
        <p:txBody>
          <a:bodyPr wrap="square" lIns="0" tIns="0" rIns="0" bIns="0" rtlCol="0">
            <a:spAutoFit/>
          </a:bodyPr>
          <a:lstStyle/>
          <a:p>
            <a:pPr algn="r"/>
            <a:r>
              <a:rPr lang="en-US" sz="1600" b="1">
                <a:solidFill>
                  <a:schemeClr val="bg1"/>
                </a:solidFill>
              </a:rPr>
              <a:t>Dummy Title</a:t>
            </a:r>
          </a:p>
        </p:txBody>
      </p:sp>
      <p:sp>
        <p:nvSpPr>
          <p:cNvPr id="12" name="Line 23"/>
          <p:cNvSpPr>
            <a:spLocks noChangeShapeType="1"/>
          </p:cNvSpPr>
          <p:nvPr/>
        </p:nvSpPr>
        <p:spPr bwMode="auto">
          <a:xfrm>
            <a:off x="8341130" y="2114777"/>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611189" y="4998425"/>
            <a:ext cx="1775962" cy="702436"/>
          </a:xfrm>
          <a:prstGeom prst="rect">
            <a:avLst/>
          </a:prstGeom>
          <a:noFill/>
        </p:spPr>
        <p:txBody>
          <a:bodyPr wrap="square" lIns="0" tIns="0" rIns="0" bIns="0" rtlCol="0" anchor="b">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4" name="TextBox 13"/>
          <p:cNvSpPr txBox="1">
            <a:spLocks/>
          </p:cNvSpPr>
          <p:nvPr/>
        </p:nvSpPr>
        <p:spPr>
          <a:xfrm>
            <a:off x="611189" y="5916955"/>
            <a:ext cx="1775962" cy="246221"/>
          </a:xfrm>
          <a:prstGeom prst="rect">
            <a:avLst/>
          </a:prstGeom>
          <a:noFill/>
        </p:spPr>
        <p:txBody>
          <a:bodyPr wrap="square" lIns="0" tIns="0" rIns="0" bIns="0" rtlCol="0">
            <a:spAutoFit/>
          </a:bodyPr>
          <a:lstStyle/>
          <a:p>
            <a:r>
              <a:rPr lang="en-US" sz="1600" b="1">
                <a:solidFill>
                  <a:schemeClr val="bg1"/>
                </a:solidFill>
              </a:rPr>
              <a:t>Dummy Title</a:t>
            </a:r>
          </a:p>
        </p:txBody>
      </p:sp>
      <p:sp>
        <p:nvSpPr>
          <p:cNvPr id="15" name="Line 23"/>
          <p:cNvSpPr>
            <a:spLocks noChangeShapeType="1"/>
          </p:cNvSpPr>
          <p:nvPr/>
        </p:nvSpPr>
        <p:spPr bwMode="auto">
          <a:xfrm flipH="1">
            <a:off x="621896" y="5821455"/>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a:spLocks/>
          </p:cNvSpPr>
          <p:nvPr/>
        </p:nvSpPr>
        <p:spPr>
          <a:xfrm flipH="1">
            <a:off x="6756851" y="4998425"/>
            <a:ext cx="1775962" cy="702436"/>
          </a:xfrm>
          <a:prstGeom prst="rect">
            <a:avLst/>
          </a:prstGeom>
          <a:noFill/>
        </p:spPr>
        <p:txBody>
          <a:bodyPr wrap="square" lIns="0" tIns="0" rIns="0" bIns="0" rtlCol="0" anchor="b">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7" name="TextBox 16"/>
          <p:cNvSpPr txBox="1">
            <a:spLocks/>
          </p:cNvSpPr>
          <p:nvPr/>
        </p:nvSpPr>
        <p:spPr>
          <a:xfrm flipH="1">
            <a:off x="6756851" y="5916955"/>
            <a:ext cx="1775962" cy="246221"/>
          </a:xfrm>
          <a:prstGeom prst="rect">
            <a:avLst/>
          </a:prstGeom>
          <a:noFill/>
        </p:spPr>
        <p:txBody>
          <a:bodyPr wrap="square" lIns="0" tIns="0" rIns="0" bIns="0" rtlCol="0">
            <a:spAutoFit/>
          </a:bodyPr>
          <a:lstStyle/>
          <a:p>
            <a:pPr algn="r"/>
            <a:r>
              <a:rPr lang="en-US" sz="1600" b="1">
                <a:solidFill>
                  <a:schemeClr val="bg1"/>
                </a:solidFill>
              </a:rPr>
              <a:t>Dummy Title</a:t>
            </a:r>
          </a:p>
        </p:txBody>
      </p:sp>
      <p:sp>
        <p:nvSpPr>
          <p:cNvPr id="18" name="Line 23"/>
          <p:cNvSpPr>
            <a:spLocks noChangeShapeType="1"/>
          </p:cNvSpPr>
          <p:nvPr/>
        </p:nvSpPr>
        <p:spPr bwMode="auto">
          <a:xfrm>
            <a:off x="8341130" y="582145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7" name="Group 36"/>
          <p:cNvGrpSpPr/>
          <p:nvPr/>
        </p:nvGrpSpPr>
        <p:grpSpPr>
          <a:xfrm>
            <a:off x="2438401" y="1847850"/>
            <a:ext cx="4267200" cy="4267200"/>
            <a:chOff x="2438401" y="1847850"/>
            <a:chExt cx="4267200" cy="4267200"/>
          </a:xfrm>
        </p:grpSpPr>
        <p:sp>
          <p:nvSpPr>
            <p:cNvPr id="34" name="Freeform 202"/>
            <p:cNvSpPr>
              <a:spLocks noEditPoints="1"/>
            </p:cNvSpPr>
            <p:nvPr/>
          </p:nvSpPr>
          <p:spPr bwMode="auto">
            <a:xfrm>
              <a:off x="2438401" y="1847850"/>
              <a:ext cx="4267200" cy="4267200"/>
            </a:xfrm>
            <a:custGeom>
              <a:avLst/>
              <a:gdLst>
                <a:gd name="T0" fmla="*/ 672 w 1344"/>
                <a:gd name="T1" fmla="*/ 1344 h 1344"/>
                <a:gd name="T2" fmla="*/ 0 w 1344"/>
                <a:gd name="T3" fmla="*/ 672 h 1344"/>
                <a:gd name="T4" fmla="*/ 672 w 1344"/>
                <a:gd name="T5" fmla="*/ 0 h 1344"/>
                <a:gd name="T6" fmla="*/ 1344 w 1344"/>
                <a:gd name="T7" fmla="*/ 672 h 1344"/>
                <a:gd name="T8" fmla="*/ 672 w 1344"/>
                <a:gd name="T9" fmla="*/ 1344 h 1344"/>
                <a:gd name="T10" fmla="*/ 672 w 1344"/>
                <a:gd name="T11" fmla="*/ 40 h 1344"/>
                <a:gd name="T12" fmla="*/ 40 w 1344"/>
                <a:gd name="T13" fmla="*/ 672 h 1344"/>
                <a:gd name="T14" fmla="*/ 672 w 1344"/>
                <a:gd name="T15" fmla="*/ 1304 h 1344"/>
                <a:gd name="T16" fmla="*/ 1304 w 1344"/>
                <a:gd name="T17" fmla="*/ 672 h 1344"/>
                <a:gd name="T18" fmla="*/ 672 w 1344"/>
                <a:gd name="T19" fmla="*/ 4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4" h="1344">
                  <a:moveTo>
                    <a:pt x="672" y="1344"/>
                  </a:moveTo>
                  <a:cubicBezTo>
                    <a:pt x="301" y="1344"/>
                    <a:pt x="0" y="1042"/>
                    <a:pt x="0" y="672"/>
                  </a:cubicBezTo>
                  <a:cubicBezTo>
                    <a:pt x="0" y="301"/>
                    <a:pt x="301" y="0"/>
                    <a:pt x="672" y="0"/>
                  </a:cubicBezTo>
                  <a:cubicBezTo>
                    <a:pt x="1043" y="0"/>
                    <a:pt x="1344" y="301"/>
                    <a:pt x="1344" y="672"/>
                  </a:cubicBezTo>
                  <a:cubicBezTo>
                    <a:pt x="1344" y="1042"/>
                    <a:pt x="1043" y="1344"/>
                    <a:pt x="672" y="1344"/>
                  </a:cubicBezTo>
                  <a:close/>
                  <a:moveTo>
                    <a:pt x="672" y="40"/>
                  </a:moveTo>
                  <a:cubicBezTo>
                    <a:pt x="324" y="40"/>
                    <a:pt x="40" y="323"/>
                    <a:pt x="40" y="672"/>
                  </a:cubicBezTo>
                  <a:cubicBezTo>
                    <a:pt x="40" y="1020"/>
                    <a:pt x="324" y="1304"/>
                    <a:pt x="672" y="1304"/>
                  </a:cubicBezTo>
                  <a:cubicBezTo>
                    <a:pt x="1020" y="1304"/>
                    <a:pt x="1304" y="1020"/>
                    <a:pt x="1304" y="672"/>
                  </a:cubicBezTo>
                  <a:cubicBezTo>
                    <a:pt x="1304" y="323"/>
                    <a:pt x="1020" y="40"/>
                    <a:pt x="672"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03"/>
            <p:cNvSpPr>
              <a:spLocks noEditPoints="1"/>
            </p:cNvSpPr>
            <p:nvPr/>
          </p:nvSpPr>
          <p:spPr bwMode="auto">
            <a:xfrm>
              <a:off x="3267076" y="2676525"/>
              <a:ext cx="2609850" cy="2609850"/>
            </a:xfrm>
            <a:custGeom>
              <a:avLst/>
              <a:gdLst>
                <a:gd name="T0" fmla="*/ 411 w 822"/>
                <a:gd name="T1" fmla="*/ 822 h 822"/>
                <a:gd name="T2" fmla="*/ 0 w 822"/>
                <a:gd name="T3" fmla="*/ 411 h 822"/>
                <a:gd name="T4" fmla="*/ 411 w 822"/>
                <a:gd name="T5" fmla="*/ 0 h 822"/>
                <a:gd name="T6" fmla="*/ 822 w 822"/>
                <a:gd name="T7" fmla="*/ 411 h 822"/>
                <a:gd name="T8" fmla="*/ 411 w 822"/>
                <a:gd name="T9" fmla="*/ 822 h 822"/>
                <a:gd name="T10" fmla="*/ 411 w 822"/>
                <a:gd name="T11" fmla="*/ 40 h 822"/>
                <a:gd name="T12" fmla="*/ 40 w 822"/>
                <a:gd name="T13" fmla="*/ 411 h 822"/>
                <a:gd name="T14" fmla="*/ 411 w 822"/>
                <a:gd name="T15" fmla="*/ 782 h 822"/>
                <a:gd name="T16" fmla="*/ 782 w 822"/>
                <a:gd name="T17" fmla="*/ 411 h 822"/>
                <a:gd name="T18" fmla="*/ 411 w 822"/>
                <a:gd name="T19" fmla="*/ 4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2" h="822">
                  <a:moveTo>
                    <a:pt x="411" y="822"/>
                  </a:moveTo>
                  <a:cubicBezTo>
                    <a:pt x="184" y="822"/>
                    <a:pt x="0" y="638"/>
                    <a:pt x="0" y="411"/>
                  </a:cubicBezTo>
                  <a:cubicBezTo>
                    <a:pt x="0" y="184"/>
                    <a:pt x="184" y="0"/>
                    <a:pt x="411" y="0"/>
                  </a:cubicBezTo>
                  <a:cubicBezTo>
                    <a:pt x="638" y="0"/>
                    <a:pt x="822" y="184"/>
                    <a:pt x="822" y="411"/>
                  </a:cubicBezTo>
                  <a:cubicBezTo>
                    <a:pt x="822" y="638"/>
                    <a:pt x="638" y="822"/>
                    <a:pt x="411" y="822"/>
                  </a:cubicBezTo>
                  <a:close/>
                  <a:moveTo>
                    <a:pt x="411" y="40"/>
                  </a:moveTo>
                  <a:cubicBezTo>
                    <a:pt x="206" y="40"/>
                    <a:pt x="40" y="206"/>
                    <a:pt x="40" y="411"/>
                  </a:cubicBezTo>
                  <a:cubicBezTo>
                    <a:pt x="40" y="616"/>
                    <a:pt x="206" y="782"/>
                    <a:pt x="411" y="782"/>
                  </a:cubicBezTo>
                  <a:cubicBezTo>
                    <a:pt x="616" y="782"/>
                    <a:pt x="782" y="616"/>
                    <a:pt x="782" y="411"/>
                  </a:cubicBezTo>
                  <a:cubicBezTo>
                    <a:pt x="782" y="206"/>
                    <a:pt x="616" y="40"/>
                    <a:pt x="411"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04"/>
            <p:cNvSpPr>
              <a:spLocks noEditPoints="1"/>
            </p:cNvSpPr>
            <p:nvPr/>
          </p:nvSpPr>
          <p:spPr bwMode="auto">
            <a:xfrm>
              <a:off x="2851151" y="2260600"/>
              <a:ext cx="3441700" cy="3438525"/>
            </a:xfrm>
            <a:custGeom>
              <a:avLst/>
              <a:gdLst>
                <a:gd name="T0" fmla="*/ 542 w 1084"/>
                <a:gd name="T1" fmla="*/ 1083 h 1083"/>
                <a:gd name="T2" fmla="*/ 0 w 1084"/>
                <a:gd name="T3" fmla="*/ 542 h 1083"/>
                <a:gd name="T4" fmla="*/ 542 w 1084"/>
                <a:gd name="T5" fmla="*/ 0 h 1083"/>
                <a:gd name="T6" fmla="*/ 1084 w 1084"/>
                <a:gd name="T7" fmla="*/ 542 h 1083"/>
                <a:gd name="T8" fmla="*/ 542 w 1084"/>
                <a:gd name="T9" fmla="*/ 1083 h 1083"/>
                <a:gd name="T10" fmla="*/ 542 w 1084"/>
                <a:gd name="T11" fmla="*/ 40 h 1083"/>
                <a:gd name="T12" fmla="*/ 40 w 1084"/>
                <a:gd name="T13" fmla="*/ 542 h 1083"/>
                <a:gd name="T14" fmla="*/ 542 w 1084"/>
                <a:gd name="T15" fmla="*/ 1043 h 1083"/>
                <a:gd name="T16" fmla="*/ 1044 w 1084"/>
                <a:gd name="T17" fmla="*/ 542 h 1083"/>
                <a:gd name="T18" fmla="*/ 542 w 1084"/>
                <a:gd name="T19" fmla="*/ 40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4" h="1083">
                  <a:moveTo>
                    <a:pt x="542" y="1083"/>
                  </a:moveTo>
                  <a:cubicBezTo>
                    <a:pt x="243" y="1083"/>
                    <a:pt x="0" y="841"/>
                    <a:pt x="0" y="542"/>
                  </a:cubicBezTo>
                  <a:cubicBezTo>
                    <a:pt x="0" y="243"/>
                    <a:pt x="243" y="0"/>
                    <a:pt x="542" y="0"/>
                  </a:cubicBezTo>
                  <a:cubicBezTo>
                    <a:pt x="841" y="0"/>
                    <a:pt x="1084" y="243"/>
                    <a:pt x="1084" y="542"/>
                  </a:cubicBezTo>
                  <a:cubicBezTo>
                    <a:pt x="1084" y="841"/>
                    <a:pt x="841" y="1083"/>
                    <a:pt x="542" y="1083"/>
                  </a:cubicBezTo>
                  <a:close/>
                  <a:moveTo>
                    <a:pt x="542" y="40"/>
                  </a:moveTo>
                  <a:cubicBezTo>
                    <a:pt x="265" y="40"/>
                    <a:pt x="40" y="265"/>
                    <a:pt x="40" y="542"/>
                  </a:cubicBezTo>
                  <a:cubicBezTo>
                    <a:pt x="40" y="818"/>
                    <a:pt x="265" y="1043"/>
                    <a:pt x="542" y="1043"/>
                  </a:cubicBezTo>
                  <a:cubicBezTo>
                    <a:pt x="819" y="1043"/>
                    <a:pt x="1044" y="818"/>
                    <a:pt x="1044" y="542"/>
                  </a:cubicBezTo>
                  <a:cubicBezTo>
                    <a:pt x="1044" y="265"/>
                    <a:pt x="819" y="40"/>
                    <a:pt x="542" y="40"/>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0" name="Group 49"/>
          <p:cNvGrpSpPr/>
          <p:nvPr/>
        </p:nvGrpSpPr>
        <p:grpSpPr>
          <a:xfrm>
            <a:off x="2346326" y="2073275"/>
            <a:ext cx="2152650" cy="1812925"/>
            <a:chOff x="2346326" y="2073275"/>
            <a:chExt cx="2152650" cy="1812925"/>
          </a:xfrm>
        </p:grpSpPr>
        <p:sp>
          <p:nvSpPr>
            <p:cNvPr id="32" name="TextBox 31"/>
            <p:cNvSpPr txBox="1">
              <a:spLocks/>
            </p:cNvSpPr>
            <p:nvPr/>
          </p:nvSpPr>
          <p:spPr>
            <a:xfrm>
              <a:off x="3892106" y="3343979"/>
              <a:ext cx="535878" cy="307777"/>
            </a:xfrm>
            <a:prstGeom prst="rect">
              <a:avLst/>
            </a:prstGeom>
            <a:noFill/>
          </p:spPr>
          <p:txBody>
            <a:bodyPr wrap="square" lIns="0" tIns="0" rIns="0" bIns="0" rtlCol="0">
              <a:spAutoFit/>
            </a:bodyPr>
            <a:lstStyle/>
            <a:p>
              <a:pPr algn="ctr"/>
              <a:r>
                <a:rPr lang="en-US" sz="2000" b="1" smtClean="0">
                  <a:solidFill>
                    <a:schemeClr val="accent1"/>
                  </a:solidFill>
                </a:rPr>
                <a:t>1</a:t>
              </a:r>
              <a:endParaRPr lang="en-US" sz="2000" b="1">
                <a:solidFill>
                  <a:schemeClr val="accent1"/>
                </a:solidFill>
              </a:endParaRPr>
            </a:p>
          </p:txBody>
        </p:sp>
        <p:sp>
          <p:nvSpPr>
            <p:cNvPr id="38" name="Freeform 205"/>
            <p:cNvSpPr>
              <a:spLocks noEditPoints="1"/>
            </p:cNvSpPr>
            <p:nvPr/>
          </p:nvSpPr>
          <p:spPr bwMode="auto">
            <a:xfrm>
              <a:off x="2346326" y="2073275"/>
              <a:ext cx="2152650" cy="1812925"/>
            </a:xfrm>
            <a:custGeom>
              <a:avLst/>
              <a:gdLst>
                <a:gd name="T0" fmla="*/ 663 w 678"/>
                <a:gd name="T1" fmla="*/ 379 h 571"/>
                <a:gd name="T2" fmla="*/ 586 w 678"/>
                <a:gd name="T3" fmla="*/ 334 h 571"/>
                <a:gd name="T4" fmla="*/ 556 w 678"/>
                <a:gd name="T5" fmla="*/ 334 h 571"/>
                <a:gd name="T6" fmla="*/ 504 w 678"/>
                <a:gd name="T7" fmla="*/ 364 h 571"/>
                <a:gd name="T8" fmla="*/ 474 w 678"/>
                <a:gd name="T9" fmla="*/ 364 h 571"/>
                <a:gd name="T10" fmla="*/ 454 w 678"/>
                <a:gd name="T11" fmla="*/ 352 h 571"/>
                <a:gd name="T12" fmla="*/ 439 w 678"/>
                <a:gd name="T13" fmla="*/ 326 h 571"/>
                <a:gd name="T14" fmla="*/ 439 w 678"/>
                <a:gd name="T15" fmla="*/ 150 h 571"/>
                <a:gd name="T16" fmla="*/ 414 w 678"/>
                <a:gd name="T17" fmla="*/ 106 h 571"/>
                <a:gd name="T18" fmla="*/ 244 w 678"/>
                <a:gd name="T19" fmla="*/ 9 h 571"/>
                <a:gd name="T20" fmla="*/ 194 w 678"/>
                <a:gd name="T21" fmla="*/ 9 h 571"/>
                <a:gd name="T22" fmla="*/ 25 w 678"/>
                <a:gd name="T23" fmla="*/ 106 h 571"/>
                <a:gd name="T24" fmla="*/ 0 w 678"/>
                <a:gd name="T25" fmla="*/ 150 h 571"/>
                <a:gd name="T26" fmla="*/ 0 w 678"/>
                <a:gd name="T27" fmla="*/ 345 h 571"/>
                <a:gd name="T28" fmla="*/ 25 w 678"/>
                <a:gd name="T29" fmla="*/ 388 h 571"/>
                <a:gd name="T30" fmla="*/ 194 w 678"/>
                <a:gd name="T31" fmla="*/ 486 h 571"/>
                <a:gd name="T32" fmla="*/ 244 w 678"/>
                <a:gd name="T33" fmla="*/ 486 h 571"/>
                <a:gd name="T34" fmla="*/ 397 w 678"/>
                <a:gd name="T35" fmla="*/ 398 h 571"/>
                <a:gd name="T36" fmla="*/ 427 w 678"/>
                <a:gd name="T37" fmla="*/ 398 h 571"/>
                <a:gd name="T38" fmla="*/ 448 w 678"/>
                <a:gd name="T39" fmla="*/ 410 h 571"/>
                <a:gd name="T40" fmla="*/ 463 w 678"/>
                <a:gd name="T41" fmla="*/ 436 h 571"/>
                <a:gd name="T42" fmla="*/ 463 w 678"/>
                <a:gd name="T43" fmla="*/ 495 h 571"/>
                <a:gd name="T44" fmla="*/ 478 w 678"/>
                <a:gd name="T45" fmla="*/ 521 h 571"/>
                <a:gd name="T46" fmla="*/ 556 w 678"/>
                <a:gd name="T47" fmla="*/ 566 h 571"/>
                <a:gd name="T48" fmla="*/ 586 w 678"/>
                <a:gd name="T49" fmla="*/ 566 h 571"/>
                <a:gd name="T50" fmla="*/ 663 w 678"/>
                <a:gd name="T51" fmla="*/ 521 h 571"/>
                <a:gd name="T52" fmla="*/ 678 w 678"/>
                <a:gd name="T53" fmla="*/ 495 h 571"/>
                <a:gd name="T54" fmla="*/ 678 w 678"/>
                <a:gd name="T55" fmla="*/ 405 h 571"/>
                <a:gd name="T56" fmla="*/ 663 w 678"/>
                <a:gd name="T57" fmla="*/ 379 h 571"/>
                <a:gd name="T58" fmla="*/ 571 w 678"/>
                <a:gd name="T59" fmla="*/ 514 h 571"/>
                <a:gd name="T60" fmla="*/ 506 w 678"/>
                <a:gd name="T61" fmla="*/ 450 h 571"/>
                <a:gd name="T62" fmla="*/ 571 w 678"/>
                <a:gd name="T63" fmla="*/ 386 h 571"/>
                <a:gd name="T64" fmla="*/ 635 w 678"/>
                <a:gd name="T65" fmla="*/ 450 h 571"/>
                <a:gd name="T66" fmla="*/ 571 w 678"/>
                <a:gd name="T67" fmla="*/ 514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1">
                  <a:moveTo>
                    <a:pt x="663" y="379"/>
                  </a:moveTo>
                  <a:cubicBezTo>
                    <a:pt x="586" y="334"/>
                    <a:pt x="586" y="334"/>
                    <a:pt x="586" y="334"/>
                  </a:cubicBezTo>
                  <a:cubicBezTo>
                    <a:pt x="576" y="329"/>
                    <a:pt x="565" y="329"/>
                    <a:pt x="556" y="334"/>
                  </a:cubicBezTo>
                  <a:cubicBezTo>
                    <a:pt x="504" y="364"/>
                    <a:pt x="504" y="364"/>
                    <a:pt x="504" y="364"/>
                  </a:cubicBezTo>
                  <a:cubicBezTo>
                    <a:pt x="495" y="369"/>
                    <a:pt x="483" y="369"/>
                    <a:pt x="474" y="364"/>
                  </a:cubicBezTo>
                  <a:cubicBezTo>
                    <a:pt x="454" y="352"/>
                    <a:pt x="454" y="352"/>
                    <a:pt x="454" y="352"/>
                  </a:cubicBezTo>
                  <a:cubicBezTo>
                    <a:pt x="444" y="346"/>
                    <a:pt x="439" y="337"/>
                    <a:pt x="439" y="326"/>
                  </a:cubicBezTo>
                  <a:cubicBezTo>
                    <a:pt x="439" y="150"/>
                    <a:pt x="439" y="150"/>
                    <a:pt x="439" y="150"/>
                  </a:cubicBezTo>
                  <a:cubicBezTo>
                    <a:pt x="439" y="132"/>
                    <a:pt x="429" y="115"/>
                    <a:pt x="414" y="106"/>
                  </a:cubicBezTo>
                  <a:cubicBezTo>
                    <a:pt x="244" y="9"/>
                    <a:pt x="244" y="9"/>
                    <a:pt x="244" y="9"/>
                  </a:cubicBezTo>
                  <a:cubicBezTo>
                    <a:pt x="229" y="0"/>
                    <a:pt x="210" y="0"/>
                    <a:pt x="194" y="9"/>
                  </a:cubicBezTo>
                  <a:cubicBezTo>
                    <a:pt x="25" y="106"/>
                    <a:pt x="25" y="106"/>
                    <a:pt x="25" y="106"/>
                  </a:cubicBezTo>
                  <a:cubicBezTo>
                    <a:pt x="10" y="115"/>
                    <a:pt x="0" y="132"/>
                    <a:pt x="0" y="150"/>
                  </a:cubicBezTo>
                  <a:cubicBezTo>
                    <a:pt x="0" y="345"/>
                    <a:pt x="0" y="345"/>
                    <a:pt x="0" y="345"/>
                  </a:cubicBezTo>
                  <a:cubicBezTo>
                    <a:pt x="0" y="363"/>
                    <a:pt x="10" y="379"/>
                    <a:pt x="25" y="388"/>
                  </a:cubicBezTo>
                  <a:cubicBezTo>
                    <a:pt x="194" y="486"/>
                    <a:pt x="194" y="486"/>
                    <a:pt x="194" y="486"/>
                  </a:cubicBezTo>
                  <a:cubicBezTo>
                    <a:pt x="210" y="495"/>
                    <a:pt x="229" y="495"/>
                    <a:pt x="244" y="486"/>
                  </a:cubicBezTo>
                  <a:cubicBezTo>
                    <a:pt x="397" y="398"/>
                    <a:pt x="397" y="398"/>
                    <a:pt x="397" y="398"/>
                  </a:cubicBezTo>
                  <a:cubicBezTo>
                    <a:pt x="406" y="392"/>
                    <a:pt x="418" y="392"/>
                    <a:pt x="427" y="398"/>
                  </a:cubicBezTo>
                  <a:cubicBezTo>
                    <a:pt x="448" y="410"/>
                    <a:pt x="448" y="410"/>
                    <a:pt x="448" y="410"/>
                  </a:cubicBezTo>
                  <a:cubicBezTo>
                    <a:pt x="457" y="415"/>
                    <a:pt x="463" y="425"/>
                    <a:pt x="463" y="436"/>
                  </a:cubicBezTo>
                  <a:cubicBezTo>
                    <a:pt x="463" y="495"/>
                    <a:pt x="463" y="495"/>
                    <a:pt x="463" y="495"/>
                  </a:cubicBezTo>
                  <a:cubicBezTo>
                    <a:pt x="463" y="506"/>
                    <a:pt x="468" y="515"/>
                    <a:pt x="478" y="521"/>
                  </a:cubicBezTo>
                  <a:cubicBezTo>
                    <a:pt x="556" y="566"/>
                    <a:pt x="556" y="566"/>
                    <a:pt x="556" y="566"/>
                  </a:cubicBezTo>
                  <a:cubicBezTo>
                    <a:pt x="565" y="571"/>
                    <a:pt x="576" y="571"/>
                    <a:pt x="586" y="566"/>
                  </a:cubicBezTo>
                  <a:cubicBezTo>
                    <a:pt x="663" y="521"/>
                    <a:pt x="663" y="521"/>
                    <a:pt x="663" y="521"/>
                  </a:cubicBezTo>
                  <a:cubicBezTo>
                    <a:pt x="673" y="515"/>
                    <a:pt x="678" y="506"/>
                    <a:pt x="678" y="495"/>
                  </a:cubicBezTo>
                  <a:cubicBezTo>
                    <a:pt x="678" y="405"/>
                    <a:pt x="678" y="405"/>
                    <a:pt x="678" y="405"/>
                  </a:cubicBezTo>
                  <a:cubicBezTo>
                    <a:pt x="678" y="394"/>
                    <a:pt x="673" y="384"/>
                    <a:pt x="663" y="379"/>
                  </a:cubicBezTo>
                  <a:close/>
                  <a:moveTo>
                    <a:pt x="571" y="514"/>
                  </a:moveTo>
                  <a:cubicBezTo>
                    <a:pt x="535" y="514"/>
                    <a:pt x="506" y="485"/>
                    <a:pt x="506" y="450"/>
                  </a:cubicBezTo>
                  <a:cubicBezTo>
                    <a:pt x="506" y="414"/>
                    <a:pt x="535" y="386"/>
                    <a:pt x="571" y="386"/>
                  </a:cubicBezTo>
                  <a:cubicBezTo>
                    <a:pt x="606" y="386"/>
                    <a:pt x="635" y="414"/>
                    <a:pt x="635" y="450"/>
                  </a:cubicBezTo>
                  <a:cubicBezTo>
                    <a:pt x="635" y="485"/>
                    <a:pt x="606" y="514"/>
                    <a:pt x="571" y="5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Oval 213"/>
            <p:cNvSpPr>
              <a:spLocks noChangeArrowheads="1"/>
            </p:cNvSpPr>
            <p:nvPr/>
          </p:nvSpPr>
          <p:spPr bwMode="auto">
            <a:xfrm>
              <a:off x="2755901" y="22574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14"/>
            <p:cNvSpPr>
              <a:spLocks noEditPoints="1"/>
            </p:cNvSpPr>
            <p:nvPr/>
          </p:nvSpPr>
          <p:spPr bwMode="auto">
            <a:xfrm>
              <a:off x="2914651" y="2371725"/>
              <a:ext cx="254000" cy="368300"/>
            </a:xfrm>
            <a:custGeom>
              <a:avLst/>
              <a:gdLst>
                <a:gd name="T0" fmla="*/ 22 w 80"/>
                <a:gd name="T1" fmla="*/ 90 h 116"/>
                <a:gd name="T2" fmla="*/ 23 w 80"/>
                <a:gd name="T3" fmla="*/ 95 h 116"/>
                <a:gd name="T4" fmla="*/ 40 w 80"/>
                <a:gd name="T5" fmla="*/ 99 h 116"/>
                <a:gd name="T6" fmla="*/ 58 w 80"/>
                <a:gd name="T7" fmla="*/ 96 h 116"/>
                <a:gd name="T8" fmla="*/ 59 w 80"/>
                <a:gd name="T9" fmla="*/ 90 h 116"/>
                <a:gd name="T10" fmla="*/ 40 w 80"/>
                <a:gd name="T11" fmla="*/ 93 h 116"/>
                <a:gd name="T12" fmla="*/ 22 w 80"/>
                <a:gd name="T13" fmla="*/ 90 h 116"/>
                <a:gd name="T14" fmla="*/ 40 w 80"/>
                <a:gd name="T15" fmla="*/ 0 h 116"/>
                <a:gd name="T16" fmla="*/ 0 w 80"/>
                <a:gd name="T17" fmla="*/ 40 h 116"/>
                <a:gd name="T18" fmla="*/ 20 w 80"/>
                <a:gd name="T19" fmla="*/ 74 h 116"/>
                <a:gd name="T20" fmla="*/ 21 w 80"/>
                <a:gd name="T21" fmla="*/ 84 h 116"/>
                <a:gd name="T22" fmla="*/ 40 w 80"/>
                <a:gd name="T23" fmla="*/ 88 h 116"/>
                <a:gd name="T24" fmla="*/ 60 w 80"/>
                <a:gd name="T25" fmla="*/ 84 h 116"/>
                <a:gd name="T26" fmla="*/ 61 w 80"/>
                <a:gd name="T27" fmla="*/ 74 h 116"/>
                <a:gd name="T28" fmla="*/ 80 w 80"/>
                <a:gd name="T29" fmla="*/ 40 h 116"/>
                <a:gd name="T30" fmla="*/ 40 w 80"/>
                <a:gd name="T31" fmla="*/ 0 h 116"/>
                <a:gd name="T32" fmla="*/ 55 w 80"/>
                <a:gd name="T33" fmla="*/ 70 h 116"/>
                <a:gd name="T34" fmla="*/ 54 w 80"/>
                <a:gd name="T35" fmla="*/ 79 h 116"/>
                <a:gd name="T36" fmla="*/ 40 w 80"/>
                <a:gd name="T37" fmla="*/ 81 h 116"/>
                <a:gd name="T38" fmla="*/ 27 w 80"/>
                <a:gd name="T39" fmla="*/ 79 h 116"/>
                <a:gd name="T40" fmla="*/ 26 w 80"/>
                <a:gd name="T41" fmla="*/ 70 h 116"/>
                <a:gd name="T42" fmla="*/ 8 w 80"/>
                <a:gd name="T43" fmla="*/ 40 h 116"/>
                <a:gd name="T44" fmla="*/ 40 w 80"/>
                <a:gd name="T45" fmla="*/ 7 h 116"/>
                <a:gd name="T46" fmla="*/ 73 w 80"/>
                <a:gd name="T47" fmla="*/ 40 h 116"/>
                <a:gd name="T48" fmla="*/ 55 w 80"/>
                <a:gd name="T49" fmla="*/ 70 h 116"/>
                <a:gd name="T50" fmla="*/ 24 w 80"/>
                <a:gd name="T51" fmla="*/ 101 h 116"/>
                <a:gd name="T52" fmla="*/ 24 w 80"/>
                <a:gd name="T53" fmla="*/ 107 h 116"/>
                <a:gd name="T54" fmla="*/ 30 w 80"/>
                <a:gd name="T55" fmla="*/ 110 h 116"/>
                <a:gd name="T56" fmla="*/ 30 w 80"/>
                <a:gd name="T57" fmla="*/ 114 h 116"/>
                <a:gd name="T58" fmla="*/ 40 w 80"/>
                <a:gd name="T59" fmla="*/ 116 h 116"/>
                <a:gd name="T60" fmla="*/ 51 w 80"/>
                <a:gd name="T61" fmla="*/ 114 h 116"/>
                <a:gd name="T62" fmla="*/ 51 w 80"/>
                <a:gd name="T63" fmla="*/ 110 h 116"/>
                <a:gd name="T64" fmla="*/ 56 w 80"/>
                <a:gd name="T65" fmla="*/ 107 h 116"/>
                <a:gd name="T66" fmla="*/ 57 w 80"/>
                <a:gd name="T67" fmla="*/ 101 h 116"/>
                <a:gd name="T68" fmla="*/ 40 w 80"/>
                <a:gd name="T69" fmla="*/ 104 h 116"/>
                <a:gd name="T70" fmla="*/ 24 w 80"/>
                <a:gd name="T71" fmla="*/ 101 h 116"/>
                <a:gd name="T72" fmla="*/ 49 w 80"/>
                <a:gd name="T73" fmla="*/ 55 h 116"/>
                <a:gd name="T74" fmla="*/ 40 w 80"/>
                <a:gd name="T75" fmla="*/ 39 h 116"/>
                <a:gd name="T76" fmla="*/ 32 w 80"/>
                <a:gd name="T77" fmla="*/ 55 h 116"/>
                <a:gd name="T78" fmla="*/ 28 w 80"/>
                <a:gd name="T79" fmla="*/ 47 h 116"/>
                <a:gd name="T80" fmla="*/ 22 w 80"/>
                <a:gd name="T81" fmla="*/ 50 h 116"/>
                <a:gd name="T82" fmla="*/ 31 w 80"/>
                <a:gd name="T83" fmla="*/ 69 h 116"/>
                <a:gd name="T84" fmla="*/ 40 w 80"/>
                <a:gd name="T85" fmla="*/ 52 h 116"/>
                <a:gd name="T86" fmla="*/ 50 w 80"/>
                <a:gd name="T87" fmla="*/ 69 h 116"/>
                <a:gd name="T88" fmla="*/ 59 w 80"/>
                <a:gd name="T89" fmla="*/ 50 h 116"/>
                <a:gd name="T90" fmla="*/ 53 w 80"/>
                <a:gd name="T91" fmla="*/ 47 h 116"/>
                <a:gd name="T92" fmla="*/ 49 w 80"/>
                <a:gd name="T93" fmla="*/ 55 h 116"/>
                <a:gd name="T94" fmla="*/ 40 w 80"/>
                <a:gd name="T95" fmla="*/ 17 h 116"/>
                <a:gd name="T96" fmla="*/ 43 w 80"/>
                <a:gd name="T97" fmla="*/ 14 h 116"/>
                <a:gd name="T98" fmla="*/ 40 w 80"/>
                <a:gd name="T99" fmla="*/ 12 h 116"/>
                <a:gd name="T100" fmla="*/ 13 w 80"/>
                <a:gd name="T101" fmla="*/ 40 h 116"/>
                <a:gd name="T102" fmla="*/ 15 w 80"/>
                <a:gd name="T103" fmla="*/ 42 h 116"/>
                <a:gd name="T104" fmla="*/ 17 w 80"/>
                <a:gd name="T105" fmla="*/ 40 h 116"/>
                <a:gd name="T106" fmla="*/ 40 w 80"/>
                <a:gd name="T107"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90"/>
                  </a:moveTo>
                  <a:cubicBezTo>
                    <a:pt x="23" y="95"/>
                    <a:pt x="23" y="95"/>
                    <a:pt x="23" y="95"/>
                  </a:cubicBezTo>
                  <a:cubicBezTo>
                    <a:pt x="28" y="98"/>
                    <a:pt x="34" y="99"/>
                    <a:pt x="40" y="99"/>
                  </a:cubicBezTo>
                  <a:cubicBezTo>
                    <a:pt x="47" y="99"/>
                    <a:pt x="53" y="98"/>
                    <a:pt x="58" y="96"/>
                  </a:cubicBezTo>
                  <a:cubicBezTo>
                    <a:pt x="59" y="90"/>
                    <a:pt x="59" y="90"/>
                    <a:pt x="59" y="90"/>
                  </a:cubicBezTo>
                  <a:cubicBezTo>
                    <a:pt x="53" y="92"/>
                    <a:pt x="47" y="93"/>
                    <a:pt x="40" y="93"/>
                  </a:cubicBezTo>
                  <a:cubicBezTo>
                    <a:pt x="34" y="93"/>
                    <a:pt x="28" y="92"/>
                    <a:pt x="22" y="90"/>
                  </a:cubicBezTo>
                  <a:close/>
                  <a:moveTo>
                    <a:pt x="40" y="0"/>
                  </a:moveTo>
                  <a:cubicBezTo>
                    <a:pt x="18" y="0"/>
                    <a:pt x="0" y="18"/>
                    <a:pt x="0" y="40"/>
                  </a:cubicBezTo>
                  <a:cubicBezTo>
                    <a:pt x="0" y="55"/>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5"/>
                    <a:pt x="80" y="40"/>
                  </a:cubicBezTo>
                  <a:cubicBezTo>
                    <a:pt x="80" y="18"/>
                    <a:pt x="63" y="0"/>
                    <a:pt x="40" y="0"/>
                  </a:cubicBezTo>
                  <a:close/>
                  <a:moveTo>
                    <a:pt x="55" y="70"/>
                  </a:moveTo>
                  <a:cubicBezTo>
                    <a:pt x="54" y="79"/>
                    <a:pt x="54" y="79"/>
                    <a:pt x="54" y="79"/>
                  </a:cubicBezTo>
                  <a:cubicBezTo>
                    <a:pt x="54" y="79"/>
                    <a:pt x="51" y="81"/>
                    <a:pt x="40" y="81"/>
                  </a:cubicBezTo>
                  <a:cubicBezTo>
                    <a:pt x="30" y="81"/>
                    <a:pt x="27" y="79"/>
                    <a:pt x="27" y="79"/>
                  </a:cubicBezTo>
                  <a:cubicBezTo>
                    <a:pt x="26" y="70"/>
                    <a:pt x="26" y="70"/>
                    <a:pt x="26" y="70"/>
                  </a:cubicBezTo>
                  <a:cubicBezTo>
                    <a:pt x="15" y="64"/>
                    <a:pt x="8" y="53"/>
                    <a:pt x="8" y="40"/>
                  </a:cubicBezTo>
                  <a:cubicBezTo>
                    <a:pt x="8" y="22"/>
                    <a:pt x="22" y="7"/>
                    <a:pt x="40" y="7"/>
                  </a:cubicBezTo>
                  <a:cubicBezTo>
                    <a:pt x="59" y="7"/>
                    <a:pt x="73" y="22"/>
                    <a:pt x="73" y="40"/>
                  </a:cubicBezTo>
                  <a:cubicBezTo>
                    <a:pt x="73" y="53"/>
                    <a:pt x="66" y="64"/>
                    <a:pt x="55" y="70"/>
                  </a:cubicBezTo>
                  <a:close/>
                  <a:moveTo>
                    <a:pt x="24" y="101"/>
                  </a:moveTo>
                  <a:cubicBezTo>
                    <a:pt x="24" y="107"/>
                    <a:pt x="24" y="107"/>
                    <a:pt x="24" y="107"/>
                  </a:cubicBezTo>
                  <a:cubicBezTo>
                    <a:pt x="24" y="107"/>
                    <a:pt x="26" y="109"/>
                    <a:pt x="30" y="110"/>
                  </a:cubicBezTo>
                  <a:cubicBezTo>
                    <a:pt x="30" y="114"/>
                    <a:pt x="30" y="114"/>
                    <a:pt x="30" y="114"/>
                  </a:cubicBezTo>
                  <a:cubicBezTo>
                    <a:pt x="30" y="114"/>
                    <a:pt x="33" y="116"/>
                    <a:pt x="40" y="116"/>
                  </a:cubicBezTo>
                  <a:cubicBezTo>
                    <a:pt x="48" y="116"/>
                    <a:pt x="51" y="114"/>
                    <a:pt x="51"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9" y="103"/>
                    <a:pt x="24" y="101"/>
                  </a:cubicBezTo>
                  <a:close/>
                  <a:moveTo>
                    <a:pt x="49" y="55"/>
                  </a:moveTo>
                  <a:cubicBezTo>
                    <a:pt x="40" y="39"/>
                    <a:pt x="40" y="39"/>
                    <a:pt x="40" y="39"/>
                  </a:cubicBezTo>
                  <a:cubicBezTo>
                    <a:pt x="32" y="55"/>
                    <a:pt x="32" y="55"/>
                    <a:pt x="32" y="55"/>
                  </a:cubicBezTo>
                  <a:cubicBezTo>
                    <a:pt x="28" y="47"/>
                    <a:pt x="28" y="47"/>
                    <a:pt x="28" y="47"/>
                  </a:cubicBezTo>
                  <a:cubicBezTo>
                    <a:pt x="22" y="50"/>
                    <a:pt x="22" y="50"/>
                    <a:pt x="22" y="50"/>
                  </a:cubicBezTo>
                  <a:cubicBezTo>
                    <a:pt x="31" y="69"/>
                    <a:pt x="31" y="69"/>
                    <a:pt x="31" y="69"/>
                  </a:cubicBezTo>
                  <a:cubicBezTo>
                    <a:pt x="40" y="52"/>
                    <a:pt x="40" y="52"/>
                    <a:pt x="40" y="52"/>
                  </a:cubicBezTo>
                  <a:cubicBezTo>
                    <a:pt x="50" y="69"/>
                    <a:pt x="50" y="69"/>
                    <a:pt x="50" y="69"/>
                  </a:cubicBezTo>
                  <a:cubicBezTo>
                    <a:pt x="59" y="50"/>
                    <a:pt x="59" y="50"/>
                    <a:pt x="59" y="50"/>
                  </a:cubicBezTo>
                  <a:cubicBezTo>
                    <a:pt x="53" y="47"/>
                    <a:pt x="53" y="47"/>
                    <a:pt x="53" y="47"/>
                  </a:cubicBezTo>
                  <a:lnTo>
                    <a:pt x="49" y="55"/>
                  </a:lnTo>
                  <a:close/>
                  <a:moveTo>
                    <a:pt x="40" y="17"/>
                  </a:moveTo>
                  <a:cubicBezTo>
                    <a:pt x="42" y="17"/>
                    <a:pt x="43" y="16"/>
                    <a:pt x="43" y="14"/>
                  </a:cubicBezTo>
                  <a:cubicBezTo>
                    <a:pt x="43" y="13"/>
                    <a:pt x="42" y="12"/>
                    <a:pt x="40" y="12"/>
                  </a:cubicBezTo>
                  <a:cubicBezTo>
                    <a:pt x="25" y="12"/>
                    <a:pt x="13" y="25"/>
                    <a:pt x="13" y="40"/>
                  </a:cubicBezTo>
                  <a:cubicBezTo>
                    <a:pt x="13" y="41"/>
                    <a:pt x="14" y="42"/>
                    <a:pt x="15" y="42"/>
                  </a:cubicBezTo>
                  <a:cubicBezTo>
                    <a:pt x="16" y="42"/>
                    <a:pt x="17" y="41"/>
                    <a:pt x="17" y="40"/>
                  </a:cubicBezTo>
                  <a:cubicBezTo>
                    <a:pt x="17" y="27"/>
                    <a:pt x="27" y="17"/>
                    <a:pt x="40" y="1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a:spLocks/>
            </p:cNvSpPr>
            <p:nvPr/>
          </p:nvSpPr>
          <p:spPr>
            <a:xfrm>
              <a:off x="2376488" y="2927292"/>
              <a:ext cx="1338985" cy="492443"/>
            </a:xfrm>
            <a:prstGeom prst="rect">
              <a:avLst/>
            </a:prstGeom>
            <a:noFill/>
          </p:spPr>
          <p:txBody>
            <a:bodyPr wrap="square" lIns="0" tIns="0" rIns="0" bIns="0" rtlCol="0">
              <a:spAutoFit/>
            </a:bodyPr>
            <a:lstStyle/>
            <a:p>
              <a:pPr algn="ctr"/>
              <a:r>
                <a:rPr lang="en-US" sz="1600" b="1" smtClean="0">
                  <a:solidFill>
                    <a:schemeClr val="tx2"/>
                  </a:solidFill>
                </a:rPr>
                <a:t>Dummy </a:t>
              </a:r>
            </a:p>
            <a:p>
              <a:pPr algn="ctr"/>
              <a:r>
                <a:rPr lang="en-US" sz="1600" b="1" smtClean="0">
                  <a:solidFill>
                    <a:schemeClr val="tx2"/>
                  </a:solidFill>
                </a:rPr>
                <a:t>Title</a:t>
              </a:r>
              <a:endParaRPr lang="en-US" sz="1600" b="1">
                <a:solidFill>
                  <a:schemeClr val="tx2"/>
                </a:solidFill>
              </a:endParaRPr>
            </a:p>
          </p:txBody>
        </p:sp>
      </p:grpSp>
      <p:grpSp>
        <p:nvGrpSpPr>
          <p:cNvPr id="51" name="Group 50"/>
          <p:cNvGrpSpPr/>
          <p:nvPr/>
        </p:nvGrpSpPr>
        <p:grpSpPr>
          <a:xfrm>
            <a:off x="4645026" y="2073275"/>
            <a:ext cx="2152650" cy="1812925"/>
            <a:chOff x="4645026" y="2073275"/>
            <a:chExt cx="2152650" cy="1812925"/>
          </a:xfrm>
        </p:grpSpPr>
        <p:sp>
          <p:nvSpPr>
            <p:cNvPr id="33" name="TextBox 32"/>
            <p:cNvSpPr txBox="1">
              <a:spLocks/>
            </p:cNvSpPr>
            <p:nvPr/>
          </p:nvSpPr>
          <p:spPr>
            <a:xfrm>
              <a:off x="4716463" y="3343979"/>
              <a:ext cx="535878" cy="307777"/>
            </a:xfrm>
            <a:prstGeom prst="rect">
              <a:avLst/>
            </a:prstGeom>
            <a:noFill/>
          </p:spPr>
          <p:txBody>
            <a:bodyPr wrap="square" lIns="0" tIns="0" rIns="0" bIns="0" rtlCol="0">
              <a:spAutoFit/>
            </a:bodyPr>
            <a:lstStyle/>
            <a:p>
              <a:pPr algn="ctr"/>
              <a:r>
                <a:rPr lang="en-US" sz="2000" b="1" smtClean="0">
                  <a:solidFill>
                    <a:schemeClr val="accent4"/>
                  </a:solidFill>
                </a:rPr>
                <a:t>4</a:t>
              </a:r>
              <a:endParaRPr lang="en-US" sz="2000" b="1">
                <a:solidFill>
                  <a:schemeClr val="accent4"/>
                </a:solidFill>
              </a:endParaRPr>
            </a:p>
          </p:txBody>
        </p:sp>
        <p:sp>
          <p:nvSpPr>
            <p:cNvPr id="39" name="Freeform 206"/>
            <p:cNvSpPr>
              <a:spLocks noEditPoints="1"/>
            </p:cNvSpPr>
            <p:nvPr/>
          </p:nvSpPr>
          <p:spPr bwMode="auto">
            <a:xfrm>
              <a:off x="4645026" y="2073275"/>
              <a:ext cx="2152650" cy="1812925"/>
            </a:xfrm>
            <a:custGeom>
              <a:avLst/>
              <a:gdLst>
                <a:gd name="T0" fmla="*/ 653 w 678"/>
                <a:gd name="T1" fmla="*/ 106 h 571"/>
                <a:gd name="T2" fmla="*/ 484 w 678"/>
                <a:gd name="T3" fmla="*/ 9 h 571"/>
                <a:gd name="T4" fmla="*/ 434 w 678"/>
                <a:gd name="T5" fmla="*/ 9 h 571"/>
                <a:gd name="T6" fmla="*/ 264 w 678"/>
                <a:gd name="T7" fmla="*/ 106 h 571"/>
                <a:gd name="T8" fmla="*/ 239 w 678"/>
                <a:gd name="T9" fmla="*/ 150 h 571"/>
                <a:gd name="T10" fmla="*/ 239 w 678"/>
                <a:gd name="T11" fmla="*/ 326 h 571"/>
                <a:gd name="T12" fmla="*/ 224 w 678"/>
                <a:gd name="T13" fmla="*/ 352 h 571"/>
                <a:gd name="T14" fmla="*/ 204 w 678"/>
                <a:gd name="T15" fmla="*/ 364 h 571"/>
                <a:gd name="T16" fmla="*/ 174 w 678"/>
                <a:gd name="T17" fmla="*/ 364 h 571"/>
                <a:gd name="T18" fmla="*/ 122 w 678"/>
                <a:gd name="T19" fmla="*/ 334 h 571"/>
                <a:gd name="T20" fmla="*/ 92 w 678"/>
                <a:gd name="T21" fmla="*/ 334 h 571"/>
                <a:gd name="T22" fmla="*/ 15 w 678"/>
                <a:gd name="T23" fmla="*/ 379 h 571"/>
                <a:gd name="T24" fmla="*/ 0 w 678"/>
                <a:gd name="T25" fmla="*/ 405 h 571"/>
                <a:gd name="T26" fmla="*/ 0 w 678"/>
                <a:gd name="T27" fmla="*/ 495 h 571"/>
                <a:gd name="T28" fmla="*/ 15 w 678"/>
                <a:gd name="T29" fmla="*/ 521 h 571"/>
                <a:gd name="T30" fmla="*/ 92 w 678"/>
                <a:gd name="T31" fmla="*/ 566 h 571"/>
                <a:gd name="T32" fmla="*/ 122 w 678"/>
                <a:gd name="T33" fmla="*/ 566 h 571"/>
                <a:gd name="T34" fmla="*/ 200 w 678"/>
                <a:gd name="T35" fmla="*/ 521 h 571"/>
                <a:gd name="T36" fmla="*/ 215 w 678"/>
                <a:gd name="T37" fmla="*/ 495 h 571"/>
                <a:gd name="T38" fmla="*/ 215 w 678"/>
                <a:gd name="T39" fmla="*/ 436 h 571"/>
                <a:gd name="T40" fmla="*/ 230 w 678"/>
                <a:gd name="T41" fmla="*/ 410 h 571"/>
                <a:gd name="T42" fmla="*/ 251 w 678"/>
                <a:gd name="T43" fmla="*/ 398 h 571"/>
                <a:gd name="T44" fmla="*/ 281 w 678"/>
                <a:gd name="T45" fmla="*/ 398 h 571"/>
                <a:gd name="T46" fmla="*/ 434 w 678"/>
                <a:gd name="T47" fmla="*/ 486 h 571"/>
                <a:gd name="T48" fmla="*/ 484 w 678"/>
                <a:gd name="T49" fmla="*/ 486 h 571"/>
                <a:gd name="T50" fmla="*/ 653 w 678"/>
                <a:gd name="T51" fmla="*/ 388 h 571"/>
                <a:gd name="T52" fmla="*/ 678 w 678"/>
                <a:gd name="T53" fmla="*/ 345 h 571"/>
                <a:gd name="T54" fmla="*/ 678 w 678"/>
                <a:gd name="T55" fmla="*/ 150 h 571"/>
                <a:gd name="T56" fmla="*/ 653 w 678"/>
                <a:gd name="T57" fmla="*/ 106 h 571"/>
                <a:gd name="T58" fmla="*/ 107 w 678"/>
                <a:gd name="T59" fmla="*/ 514 h 571"/>
                <a:gd name="T60" fmla="*/ 43 w 678"/>
                <a:gd name="T61" fmla="*/ 450 h 571"/>
                <a:gd name="T62" fmla="*/ 107 w 678"/>
                <a:gd name="T63" fmla="*/ 386 h 571"/>
                <a:gd name="T64" fmla="*/ 172 w 678"/>
                <a:gd name="T65" fmla="*/ 450 h 571"/>
                <a:gd name="T66" fmla="*/ 107 w 678"/>
                <a:gd name="T67" fmla="*/ 514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1">
                  <a:moveTo>
                    <a:pt x="653" y="106"/>
                  </a:moveTo>
                  <a:cubicBezTo>
                    <a:pt x="484" y="9"/>
                    <a:pt x="484" y="9"/>
                    <a:pt x="484" y="9"/>
                  </a:cubicBezTo>
                  <a:cubicBezTo>
                    <a:pt x="468" y="0"/>
                    <a:pt x="449" y="0"/>
                    <a:pt x="434" y="9"/>
                  </a:cubicBezTo>
                  <a:cubicBezTo>
                    <a:pt x="264" y="106"/>
                    <a:pt x="264" y="106"/>
                    <a:pt x="264" y="106"/>
                  </a:cubicBezTo>
                  <a:cubicBezTo>
                    <a:pt x="249" y="115"/>
                    <a:pt x="239" y="132"/>
                    <a:pt x="239" y="150"/>
                  </a:cubicBezTo>
                  <a:cubicBezTo>
                    <a:pt x="239" y="326"/>
                    <a:pt x="239" y="326"/>
                    <a:pt x="239" y="326"/>
                  </a:cubicBezTo>
                  <a:cubicBezTo>
                    <a:pt x="239" y="337"/>
                    <a:pt x="234" y="346"/>
                    <a:pt x="224" y="352"/>
                  </a:cubicBezTo>
                  <a:cubicBezTo>
                    <a:pt x="204" y="364"/>
                    <a:pt x="204" y="364"/>
                    <a:pt x="204" y="364"/>
                  </a:cubicBezTo>
                  <a:cubicBezTo>
                    <a:pt x="195" y="369"/>
                    <a:pt x="183" y="369"/>
                    <a:pt x="174" y="364"/>
                  </a:cubicBezTo>
                  <a:cubicBezTo>
                    <a:pt x="122" y="334"/>
                    <a:pt x="122" y="334"/>
                    <a:pt x="122" y="334"/>
                  </a:cubicBezTo>
                  <a:cubicBezTo>
                    <a:pt x="113" y="329"/>
                    <a:pt x="102" y="329"/>
                    <a:pt x="92" y="334"/>
                  </a:cubicBezTo>
                  <a:cubicBezTo>
                    <a:pt x="15" y="379"/>
                    <a:pt x="15" y="379"/>
                    <a:pt x="15" y="379"/>
                  </a:cubicBezTo>
                  <a:cubicBezTo>
                    <a:pt x="5" y="384"/>
                    <a:pt x="0" y="394"/>
                    <a:pt x="0" y="405"/>
                  </a:cubicBezTo>
                  <a:cubicBezTo>
                    <a:pt x="0" y="495"/>
                    <a:pt x="0" y="495"/>
                    <a:pt x="0" y="495"/>
                  </a:cubicBezTo>
                  <a:cubicBezTo>
                    <a:pt x="0" y="506"/>
                    <a:pt x="5" y="516"/>
                    <a:pt x="15" y="521"/>
                  </a:cubicBezTo>
                  <a:cubicBezTo>
                    <a:pt x="92" y="566"/>
                    <a:pt x="92" y="566"/>
                    <a:pt x="92" y="566"/>
                  </a:cubicBezTo>
                  <a:cubicBezTo>
                    <a:pt x="102" y="571"/>
                    <a:pt x="113" y="571"/>
                    <a:pt x="122" y="566"/>
                  </a:cubicBezTo>
                  <a:cubicBezTo>
                    <a:pt x="200" y="521"/>
                    <a:pt x="200" y="521"/>
                    <a:pt x="200" y="521"/>
                  </a:cubicBezTo>
                  <a:cubicBezTo>
                    <a:pt x="210" y="516"/>
                    <a:pt x="215" y="506"/>
                    <a:pt x="215" y="495"/>
                  </a:cubicBezTo>
                  <a:cubicBezTo>
                    <a:pt x="215" y="436"/>
                    <a:pt x="215" y="436"/>
                    <a:pt x="215" y="436"/>
                  </a:cubicBezTo>
                  <a:cubicBezTo>
                    <a:pt x="215" y="425"/>
                    <a:pt x="221" y="415"/>
                    <a:pt x="230" y="410"/>
                  </a:cubicBezTo>
                  <a:cubicBezTo>
                    <a:pt x="251" y="398"/>
                    <a:pt x="251" y="398"/>
                    <a:pt x="251" y="398"/>
                  </a:cubicBezTo>
                  <a:cubicBezTo>
                    <a:pt x="260" y="392"/>
                    <a:pt x="272" y="392"/>
                    <a:pt x="281" y="398"/>
                  </a:cubicBezTo>
                  <a:cubicBezTo>
                    <a:pt x="434" y="486"/>
                    <a:pt x="434" y="486"/>
                    <a:pt x="434" y="486"/>
                  </a:cubicBezTo>
                  <a:cubicBezTo>
                    <a:pt x="449" y="495"/>
                    <a:pt x="468" y="495"/>
                    <a:pt x="484" y="486"/>
                  </a:cubicBezTo>
                  <a:cubicBezTo>
                    <a:pt x="653" y="388"/>
                    <a:pt x="653" y="388"/>
                    <a:pt x="653" y="388"/>
                  </a:cubicBezTo>
                  <a:cubicBezTo>
                    <a:pt x="668" y="379"/>
                    <a:pt x="678" y="363"/>
                    <a:pt x="678" y="345"/>
                  </a:cubicBezTo>
                  <a:cubicBezTo>
                    <a:pt x="678" y="150"/>
                    <a:pt x="678" y="150"/>
                    <a:pt x="678" y="150"/>
                  </a:cubicBezTo>
                  <a:cubicBezTo>
                    <a:pt x="678" y="132"/>
                    <a:pt x="668" y="115"/>
                    <a:pt x="653" y="106"/>
                  </a:cubicBezTo>
                  <a:close/>
                  <a:moveTo>
                    <a:pt x="107" y="514"/>
                  </a:moveTo>
                  <a:cubicBezTo>
                    <a:pt x="72" y="514"/>
                    <a:pt x="43" y="485"/>
                    <a:pt x="43" y="450"/>
                  </a:cubicBezTo>
                  <a:cubicBezTo>
                    <a:pt x="43" y="414"/>
                    <a:pt x="72" y="386"/>
                    <a:pt x="107" y="386"/>
                  </a:cubicBezTo>
                  <a:cubicBezTo>
                    <a:pt x="143" y="386"/>
                    <a:pt x="172" y="414"/>
                    <a:pt x="172" y="450"/>
                  </a:cubicBezTo>
                  <a:cubicBezTo>
                    <a:pt x="172" y="485"/>
                    <a:pt x="143" y="514"/>
                    <a:pt x="107" y="51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Oval 215"/>
            <p:cNvSpPr>
              <a:spLocks noChangeArrowheads="1"/>
            </p:cNvSpPr>
            <p:nvPr/>
          </p:nvSpPr>
          <p:spPr bwMode="auto">
            <a:xfrm>
              <a:off x="5813426" y="22574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16"/>
            <p:cNvSpPr>
              <a:spLocks noEditPoints="1"/>
            </p:cNvSpPr>
            <p:nvPr/>
          </p:nvSpPr>
          <p:spPr bwMode="auto">
            <a:xfrm>
              <a:off x="5943601" y="2365375"/>
              <a:ext cx="314325" cy="323850"/>
            </a:xfrm>
            <a:custGeom>
              <a:avLst/>
              <a:gdLst>
                <a:gd name="T0" fmla="*/ 69 w 99"/>
                <a:gd name="T1" fmla="*/ 85 h 102"/>
                <a:gd name="T2" fmla="*/ 72 w 99"/>
                <a:gd name="T3" fmla="*/ 87 h 102"/>
                <a:gd name="T4" fmla="*/ 99 w 99"/>
                <a:gd name="T5" fmla="*/ 102 h 102"/>
                <a:gd name="T6" fmla="*/ 98 w 99"/>
                <a:gd name="T7" fmla="*/ 71 h 102"/>
                <a:gd name="T8" fmla="*/ 97 w 99"/>
                <a:gd name="T9" fmla="*/ 68 h 102"/>
                <a:gd name="T10" fmla="*/ 94 w 99"/>
                <a:gd name="T11" fmla="*/ 63 h 102"/>
                <a:gd name="T12" fmla="*/ 66 w 99"/>
                <a:gd name="T13" fmla="*/ 80 h 102"/>
                <a:gd name="T14" fmla="*/ 69 w 99"/>
                <a:gd name="T15" fmla="*/ 85 h 102"/>
                <a:gd name="T16" fmla="*/ 85 w 99"/>
                <a:gd name="T17" fmla="*/ 64 h 102"/>
                <a:gd name="T18" fmla="*/ 92 w 99"/>
                <a:gd name="T19" fmla="*/ 59 h 102"/>
                <a:gd name="T20" fmla="*/ 63 w 99"/>
                <a:gd name="T21" fmla="*/ 12 h 102"/>
                <a:gd name="T22" fmla="*/ 56 w 99"/>
                <a:gd name="T23" fmla="*/ 16 h 102"/>
                <a:gd name="T24" fmla="*/ 85 w 99"/>
                <a:gd name="T25" fmla="*/ 64 h 102"/>
                <a:gd name="T26" fmla="*/ 82 w 99"/>
                <a:gd name="T27" fmla="*/ 65 h 102"/>
                <a:gd name="T28" fmla="*/ 53 w 99"/>
                <a:gd name="T29" fmla="*/ 18 h 102"/>
                <a:gd name="T30" fmla="*/ 45 w 99"/>
                <a:gd name="T31" fmla="*/ 23 h 102"/>
                <a:gd name="T32" fmla="*/ 74 w 99"/>
                <a:gd name="T33" fmla="*/ 70 h 102"/>
                <a:gd name="T34" fmla="*/ 82 w 99"/>
                <a:gd name="T35" fmla="*/ 65 h 102"/>
                <a:gd name="T36" fmla="*/ 35 w 99"/>
                <a:gd name="T37" fmla="*/ 29 h 102"/>
                <a:gd name="T38" fmla="*/ 64 w 99"/>
                <a:gd name="T39" fmla="*/ 76 h 102"/>
                <a:gd name="T40" fmla="*/ 71 w 99"/>
                <a:gd name="T41" fmla="*/ 72 h 102"/>
                <a:gd name="T42" fmla="*/ 42 w 99"/>
                <a:gd name="T43" fmla="*/ 24 h 102"/>
                <a:gd name="T44" fmla="*/ 35 w 99"/>
                <a:gd name="T45" fmla="*/ 29 h 102"/>
                <a:gd name="T46" fmla="*/ 33 w 99"/>
                <a:gd name="T47" fmla="*/ 25 h 102"/>
                <a:gd name="T48" fmla="*/ 61 w 99"/>
                <a:gd name="T49" fmla="*/ 8 h 102"/>
                <a:gd name="T50" fmla="*/ 59 w 99"/>
                <a:gd name="T51" fmla="*/ 4 h 102"/>
                <a:gd name="T52" fmla="*/ 50 w 99"/>
                <a:gd name="T53" fmla="*/ 2 h 102"/>
                <a:gd name="T54" fmla="*/ 33 w 99"/>
                <a:gd name="T55" fmla="*/ 12 h 102"/>
                <a:gd name="T56" fmla="*/ 31 w 99"/>
                <a:gd name="T57" fmla="*/ 21 h 102"/>
                <a:gd name="T58" fmla="*/ 33 w 99"/>
                <a:gd name="T59" fmla="*/ 25 h 102"/>
                <a:gd name="T60" fmla="*/ 0 w 99"/>
                <a:gd name="T61" fmla="*/ 102 h 102"/>
                <a:gd name="T62" fmla="*/ 76 w 99"/>
                <a:gd name="T63" fmla="*/ 102 h 102"/>
                <a:gd name="T64" fmla="*/ 76 w 99"/>
                <a:gd name="T65" fmla="*/ 96 h 102"/>
                <a:gd name="T66" fmla="*/ 0 w 99"/>
                <a:gd name="T67" fmla="*/ 96 h 102"/>
                <a:gd name="T68" fmla="*/ 0 w 99"/>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 h="102">
                  <a:moveTo>
                    <a:pt x="69" y="85"/>
                  </a:moveTo>
                  <a:cubicBezTo>
                    <a:pt x="70" y="86"/>
                    <a:pt x="71" y="87"/>
                    <a:pt x="72" y="87"/>
                  </a:cubicBezTo>
                  <a:cubicBezTo>
                    <a:pt x="99" y="102"/>
                    <a:pt x="99" y="102"/>
                    <a:pt x="99" y="102"/>
                  </a:cubicBezTo>
                  <a:cubicBezTo>
                    <a:pt x="98" y="71"/>
                    <a:pt x="98" y="71"/>
                    <a:pt x="98" y="71"/>
                  </a:cubicBezTo>
                  <a:cubicBezTo>
                    <a:pt x="98" y="70"/>
                    <a:pt x="98" y="69"/>
                    <a:pt x="97" y="68"/>
                  </a:cubicBezTo>
                  <a:cubicBezTo>
                    <a:pt x="94" y="63"/>
                    <a:pt x="94" y="63"/>
                    <a:pt x="94" y="63"/>
                  </a:cubicBezTo>
                  <a:cubicBezTo>
                    <a:pt x="66" y="80"/>
                    <a:pt x="66" y="80"/>
                    <a:pt x="66" y="80"/>
                  </a:cubicBezTo>
                  <a:lnTo>
                    <a:pt x="69" y="85"/>
                  </a:lnTo>
                  <a:close/>
                  <a:moveTo>
                    <a:pt x="85" y="64"/>
                  </a:moveTo>
                  <a:cubicBezTo>
                    <a:pt x="92" y="59"/>
                    <a:pt x="92" y="59"/>
                    <a:pt x="92" y="59"/>
                  </a:cubicBezTo>
                  <a:cubicBezTo>
                    <a:pt x="63" y="12"/>
                    <a:pt x="63" y="12"/>
                    <a:pt x="63" y="12"/>
                  </a:cubicBezTo>
                  <a:cubicBezTo>
                    <a:pt x="56" y="16"/>
                    <a:pt x="56" y="16"/>
                    <a:pt x="56" y="16"/>
                  </a:cubicBezTo>
                  <a:lnTo>
                    <a:pt x="85" y="64"/>
                  </a:lnTo>
                  <a:close/>
                  <a:moveTo>
                    <a:pt x="82" y="65"/>
                  </a:moveTo>
                  <a:cubicBezTo>
                    <a:pt x="53" y="18"/>
                    <a:pt x="53" y="18"/>
                    <a:pt x="53" y="18"/>
                  </a:cubicBezTo>
                  <a:cubicBezTo>
                    <a:pt x="45" y="23"/>
                    <a:pt x="45" y="23"/>
                    <a:pt x="45" y="23"/>
                  </a:cubicBezTo>
                  <a:cubicBezTo>
                    <a:pt x="74" y="70"/>
                    <a:pt x="74" y="70"/>
                    <a:pt x="74" y="70"/>
                  </a:cubicBezTo>
                  <a:lnTo>
                    <a:pt x="82" y="65"/>
                  </a:lnTo>
                  <a:close/>
                  <a:moveTo>
                    <a:pt x="35" y="29"/>
                  </a:moveTo>
                  <a:cubicBezTo>
                    <a:pt x="64" y="76"/>
                    <a:pt x="64" y="76"/>
                    <a:pt x="64" y="76"/>
                  </a:cubicBezTo>
                  <a:cubicBezTo>
                    <a:pt x="71" y="72"/>
                    <a:pt x="71" y="72"/>
                    <a:pt x="71" y="72"/>
                  </a:cubicBezTo>
                  <a:cubicBezTo>
                    <a:pt x="42" y="24"/>
                    <a:pt x="42" y="24"/>
                    <a:pt x="42" y="24"/>
                  </a:cubicBezTo>
                  <a:lnTo>
                    <a:pt x="35" y="29"/>
                  </a:lnTo>
                  <a:close/>
                  <a:moveTo>
                    <a:pt x="33" y="25"/>
                  </a:moveTo>
                  <a:cubicBezTo>
                    <a:pt x="61" y="8"/>
                    <a:pt x="61" y="8"/>
                    <a:pt x="61" y="8"/>
                  </a:cubicBezTo>
                  <a:cubicBezTo>
                    <a:pt x="59" y="4"/>
                    <a:pt x="59" y="4"/>
                    <a:pt x="59" y="4"/>
                  </a:cubicBezTo>
                  <a:cubicBezTo>
                    <a:pt x="57" y="1"/>
                    <a:pt x="53" y="0"/>
                    <a:pt x="50" y="2"/>
                  </a:cubicBezTo>
                  <a:cubicBezTo>
                    <a:pt x="33" y="12"/>
                    <a:pt x="33" y="12"/>
                    <a:pt x="33" y="12"/>
                  </a:cubicBezTo>
                  <a:cubicBezTo>
                    <a:pt x="30" y="14"/>
                    <a:pt x="29" y="18"/>
                    <a:pt x="31" y="21"/>
                  </a:cubicBezTo>
                  <a:lnTo>
                    <a:pt x="33" y="25"/>
                  </a:lnTo>
                  <a:close/>
                  <a:moveTo>
                    <a:pt x="0" y="102"/>
                  </a:moveTo>
                  <a:cubicBezTo>
                    <a:pt x="76" y="102"/>
                    <a:pt x="76" y="102"/>
                    <a:pt x="76" y="102"/>
                  </a:cubicBezTo>
                  <a:cubicBezTo>
                    <a:pt x="76" y="96"/>
                    <a:pt x="76" y="96"/>
                    <a:pt x="76" y="96"/>
                  </a:cubicBezTo>
                  <a:cubicBezTo>
                    <a:pt x="0" y="96"/>
                    <a:pt x="0" y="96"/>
                    <a:pt x="0" y="96"/>
                  </a:cubicBezTo>
                  <a:lnTo>
                    <a:pt x="0" y="10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a:spLocks/>
            </p:cNvSpPr>
            <p:nvPr/>
          </p:nvSpPr>
          <p:spPr>
            <a:xfrm>
              <a:off x="5428528" y="2927292"/>
              <a:ext cx="1338985" cy="492443"/>
            </a:xfrm>
            <a:prstGeom prst="rect">
              <a:avLst/>
            </a:prstGeom>
            <a:noFill/>
          </p:spPr>
          <p:txBody>
            <a:bodyPr wrap="square" lIns="0" tIns="0" rIns="0" bIns="0" rtlCol="0">
              <a:spAutoFit/>
            </a:bodyPr>
            <a:lstStyle/>
            <a:p>
              <a:pPr algn="ctr"/>
              <a:r>
                <a:rPr lang="en-US" sz="1600" b="1" smtClean="0">
                  <a:solidFill>
                    <a:schemeClr val="tx2"/>
                  </a:solidFill>
                </a:rPr>
                <a:t>Dummy </a:t>
              </a:r>
            </a:p>
            <a:p>
              <a:pPr algn="ctr"/>
              <a:r>
                <a:rPr lang="en-US" sz="1600" b="1" smtClean="0">
                  <a:solidFill>
                    <a:schemeClr val="tx2"/>
                  </a:solidFill>
                </a:rPr>
                <a:t>Title</a:t>
              </a:r>
              <a:endParaRPr lang="en-US" sz="1600" b="1">
                <a:solidFill>
                  <a:schemeClr val="tx2"/>
                </a:solidFill>
              </a:endParaRPr>
            </a:p>
          </p:txBody>
        </p:sp>
      </p:grpSp>
      <p:grpSp>
        <p:nvGrpSpPr>
          <p:cNvPr id="52" name="Group 51"/>
          <p:cNvGrpSpPr/>
          <p:nvPr/>
        </p:nvGrpSpPr>
        <p:grpSpPr>
          <a:xfrm>
            <a:off x="2346326" y="4051300"/>
            <a:ext cx="2152650" cy="1816100"/>
            <a:chOff x="2346326" y="4051300"/>
            <a:chExt cx="2152650" cy="1816100"/>
          </a:xfrm>
        </p:grpSpPr>
        <p:sp>
          <p:nvSpPr>
            <p:cNvPr id="30" name="TextBox 29"/>
            <p:cNvSpPr txBox="1">
              <a:spLocks/>
            </p:cNvSpPr>
            <p:nvPr/>
          </p:nvSpPr>
          <p:spPr>
            <a:xfrm>
              <a:off x="3892106" y="4281529"/>
              <a:ext cx="535878" cy="307777"/>
            </a:xfrm>
            <a:prstGeom prst="rect">
              <a:avLst/>
            </a:prstGeom>
            <a:noFill/>
          </p:spPr>
          <p:txBody>
            <a:bodyPr wrap="square" lIns="0" tIns="0" rIns="0" bIns="0" rtlCol="0">
              <a:spAutoFit/>
            </a:bodyPr>
            <a:lstStyle/>
            <a:p>
              <a:pPr algn="ctr"/>
              <a:r>
                <a:rPr lang="en-US" sz="2000" b="1" smtClean="0">
                  <a:solidFill>
                    <a:schemeClr val="accent2"/>
                  </a:solidFill>
                </a:rPr>
                <a:t>2</a:t>
              </a:r>
              <a:endParaRPr lang="en-US" sz="2000" b="1">
                <a:solidFill>
                  <a:schemeClr val="accent2"/>
                </a:solidFill>
              </a:endParaRPr>
            </a:p>
          </p:txBody>
        </p:sp>
        <p:sp>
          <p:nvSpPr>
            <p:cNvPr id="40" name="Freeform 207"/>
            <p:cNvSpPr>
              <a:spLocks noEditPoints="1"/>
            </p:cNvSpPr>
            <p:nvPr/>
          </p:nvSpPr>
          <p:spPr bwMode="auto">
            <a:xfrm>
              <a:off x="2346326" y="4051300"/>
              <a:ext cx="2152650" cy="1816100"/>
            </a:xfrm>
            <a:custGeom>
              <a:avLst/>
              <a:gdLst>
                <a:gd name="T0" fmla="*/ 663 w 678"/>
                <a:gd name="T1" fmla="*/ 50 h 572"/>
                <a:gd name="T2" fmla="*/ 586 w 678"/>
                <a:gd name="T3" fmla="*/ 5 h 572"/>
                <a:gd name="T4" fmla="*/ 556 w 678"/>
                <a:gd name="T5" fmla="*/ 5 h 572"/>
                <a:gd name="T6" fmla="*/ 478 w 678"/>
                <a:gd name="T7" fmla="*/ 50 h 572"/>
                <a:gd name="T8" fmla="*/ 463 w 678"/>
                <a:gd name="T9" fmla="*/ 76 h 572"/>
                <a:gd name="T10" fmla="*/ 463 w 678"/>
                <a:gd name="T11" fmla="*/ 136 h 572"/>
                <a:gd name="T12" fmla="*/ 448 w 678"/>
                <a:gd name="T13" fmla="*/ 162 h 572"/>
                <a:gd name="T14" fmla="*/ 427 w 678"/>
                <a:gd name="T15" fmla="*/ 173 h 572"/>
                <a:gd name="T16" fmla="*/ 397 w 678"/>
                <a:gd name="T17" fmla="*/ 173 h 572"/>
                <a:gd name="T18" fmla="*/ 244 w 678"/>
                <a:gd name="T19" fmla="*/ 85 h 572"/>
                <a:gd name="T20" fmla="*/ 194 w 678"/>
                <a:gd name="T21" fmla="*/ 85 h 572"/>
                <a:gd name="T22" fmla="*/ 25 w 678"/>
                <a:gd name="T23" fmla="*/ 183 h 572"/>
                <a:gd name="T24" fmla="*/ 0 w 678"/>
                <a:gd name="T25" fmla="*/ 226 h 572"/>
                <a:gd name="T26" fmla="*/ 0 w 678"/>
                <a:gd name="T27" fmla="*/ 422 h 572"/>
                <a:gd name="T28" fmla="*/ 25 w 678"/>
                <a:gd name="T29" fmla="*/ 465 h 572"/>
                <a:gd name="T30" fmla="*/ 194 w 678"/>
                <a:gd name="T31" fmla="*/ 563 h 572"/>
                <a:gd name="T32" fmla="*/ 244 w 678"/>
                <a:gd name="T33" fmla="*/ 563 h 572"/>
                <a:gd name="T34" fmla="*/ 414 w 678"/>
                <a:gd name="T35" fmla="*/ 465 h 572"/>
                <a:gd name="T36" fmla="*/ 439 w 678"/>
                <a:gd name="T37" fmla="*/ 422 h 572"/>
                <a:gd name="T38" fmla="*/ 439 w 678"/>
                <a:gd name="T39" fmla="*/ 245 h 572"/>
                <a:gd name="T40" fmla="*/ 454 w 678"/>
                <a:gd name="T41" fmla="*/ 219 h 572"/>
                <a:gd name="T42" fmla="*/ 474 w 678"/>
                <a:gd name="T43" fmla="*/ 208 h 572"/>
                <a:gd name="T44" fmla="*/ 504 w 678"/>
                <a:gd name="T45" fmla="*/ 208 h 572"/>
                <a:gd name="T46" fmla="*/ 556 w 678"/>
                <a:gd name="T47" fmla="*/ 237 h 572"/>
                <a:gd name="T48" fmla="*/ 586 w 678"/>
                <a:gd name="T49" fmla="*/ 237 h 572"/>
                <a:gd name="T50" fmla="*/ 663 w 678"/>
                <a:gd name="T51" fmla="*/ 192 h 572"/>
                <a:gd name="T52" fmla="*/ 678 w 678"/>
                <a:gd name="T53" fmla="*/ 166 h 572"/>
                <a:gd name="T54" fmla="*/ 678 w 678"/>
                <a:gd name="T55" fmla="*/ 76 h 572"/>
                <a:gd name="T56" fmla="*/ 663 w 678"/>
                <a:gd name="T57" fmla="*/ 50 h 572"/>
                <a:gd name="T58" fmla="*/ 571 w 678"/>
                <a:gd name="T59" fmla="*/ 185 h 572"/>
                <a:gd name="T60" fmla="*/ 506 w 678"/>
                <a:gd name="T61" fmla="*/ 121 h 572"/>
                <a:gd name="T62" fmla="*/ 571 w 678"/>
                <a:gd name="T63" fmla="*/ 57 h 572"/>
                <a:gd name="T64" fmla="*/ 635 w 678"/>
                <a:gd name="T65" fmla="*/ 121 h 572"/>
                <a:gd name="T66" fmla="*/ 571 w 678"/>
                <a:gd name="T67" fmla="*/ 18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2">
                  <a:moveTo>
                    <a:pt x="663" y="50"/>
                  </a:moveTo>
                  <a:cubicBezTo>
                    <a:pt x="586" y="5"/>
                    <a:pt x="586" y="5"/>
                    <a:pt x="586" y="5"/>
                  </a:cubicBezTo>
                  <a:cubicBezTo>
                    <a:pt x="576" y="0"/>
                    <a:pt x="565" y="0"/>
                    <a:pt x="556" y="5"/>
                  </a:cubicBezTo>
                  <a:cubicBezTo>
                    <a:pt x="478" y="50"/>
                    <a:pt x="478" y="50"/>
                    <a:pt x="478" y="50"/>
                  </a:cubicBezTo>
                  <a:cubicBezTo>
                    <a:pt x="468" y="56"/>
                    <a:pt x="463" y="66"/>
                    <a:pt x="463" y="76"/>
                  </a:cubicBezTo>
                  <a:cubicBezTo>
                    <a:pt x="463" y="136"/>
                    <a:pt x="463" y="136"/>
                    <a:pt x="463" y="136"/>
                  </a:cubicBezTo>
                  <a:cubicBezTo>
                    <a:pt x="463" y="146"/>
                    <a:pt x="457" y="156"/>
                    <a:pt x="448" y="162"/>
                  </a:cubicBezTo>
                  <a:cubicBezTo>
                    <a:pt x="427" y="173"/>
                    <a:pt x="427" y="173"/>
                    <a:pt x="427" y="173"/>
                  </a:cubicBezTo>
                  <a:cubicBezTo>
                    <a:pt x="418" y="179"/>
                    <a:pt x="406" y="179"/>
                    <a:pt x="397" y="173"/>
                  </a:cubicBezTo>
                  <a:cubicBezTo>
                    <a:pt x="244" y="85"/>
                    <a:pt x="244" y="85"/>
                    <a:pt x="244" y="85"/>
                  </a:cubicBezTo>
                  <a:cubicBezTo>
                    <a:pt x="229" y="76"/>
                    <a:pt x="210" y="76"/>
                    <a:pt x="194" y="85"/>
                  </a:cubicBezTo>
                  <a:cubicBezTo>
                    <a:pt x="25" y="183"/>
                    <a:pt x="25" y="183"/>
                    <a:pt x="25" y="183"/>
                  </a:cubicBezTo>
                  <a:cubicBezTo>
                    <a:pt x="10" y="192"/>
                    <a:pt x="0" y="208"/>
                    <a:pt x="0" y="226"/>
                  </a:cubicBezTo>
                  <a:cubicBezTo>
                    <a:pt x="0" y="422"/>
                    <a:pt x="0" y="422"/>
                    <a:pt x="0" y="422"/>
                  </a:cubicBezTo>
                  <a:cubicBezTo>
                    <a:pt x="0" y="439"/>
                    <a:pt x="10" y="456"/>
                    <a:pt x="25" y="465"/>
                  </a:cubicBezTo>
                  <a:cubicBezTo>
                    <a:pt x="194" y="563"/>
                    <a:pt x="194" y="563"/>
                    <a:pt x="194" y="563"/>
                  </a:cubicBezTo>
                  <a:cubicBezTo>
                    <a:pt x="210" y="572"/>
                    <a:pt x="229" y="572"/>
                    <a:pt x="244" y="563"/>
                  </a:cubicBezTo>
                  <a:cubicBezTo>
                    <a:pt x="414" y="465"/>
                    <a:pt x="414" y="465"/>
                    <a:pt x="414" y="465"/>
                  </a:cubicBezTo>
                  <a:cubicBezTo>
                    <a:pt x="429" y="456"/>
                    <a:pt x="439" y="439"/>
                    <a:pt x="439" y="422"/>
                  </a:cubicBezTo>
                  <a:cubicBezTo>
                    <a:pt x="439" y="245"/>
                    <a:pt x="439" y="245"/>
                    <a:pt x="439" y="245"/>
                  </a:cubicBezTo>
                  <a:cubicBezTo>
                    <a:pt x="439" y="235"/>
                    <a:pt x="444" y="225"/>
                    <a:pt x="454" y="219"/>
                  </a:cubicBezTo>
                  <a:cubicBezTo>
                    <a:pt x="474" y="208"/>
                    <a:pt x="474" y="208"/>
                    <a:pt x="474" y="208"/>
                  </a:cubicBezTo>
                  <a:cubicBezTo>
                    <a:pt x="483" y="202"/>
                    <a:pt x="495" y="202"/>
                    <a:pt x="504" y="208"/>
                  </a:cubicBezTo>
                  <a:cubicBezTo>
                    <a:pt x="556" y="237"/>
                    <a:pt x="556" y="237"/>
                    <a:pt x="556" y="237"/>
                  </a:cubicBezTo>
                  <a:cubicBezTo>
                    <a:pt x="565" y="243"/>
                    <a:pt x="576" y="243"/>
                    <a:pt x="586" y="237"/>
                  </a:cubicBezTo>
                  <a:cubicBezTo>
                    <a:pt x="663" y="192"/>
                    <a:pt x="663" y="192"/>
                    <a:pt x="663" y="192"/>
                  </a:cubicBezTo>
                  <a:cubicBezTo>
                    <a:pt x="673" y="187"/>
                    <a:pt x="678" y="177"/>
                    <a:pt x="678" y="166"/>
                  </a:cubicBezTo>
                  <a:cubicBezTo>
                    <a:pt x="678" y="76"/>
                    <a:pt x="678" y="76"/>
                    <a:pt x="678" y="76"/>
                  </a:cubicBezTo>
                  <a:cubicBezTo>
                    <a:pt x="678" y="66"/>
                    <a:pt x="673" y="56"/>
                    <a:pt x="663" y="50"/>
                  </a:cubicBezTo>
                  <a:close/>
                  <a:moveTo>
                    <a:pt x="571" y="185"/>
                  </a:moveTo>
                  <a:cubicBezTo>
                    <a:pt x="535" y="185"/>
                    <a:pt x="506" y="157"/>
                    <a:pt x="506" y="121"/>
                  </a:cubicBezTo>
                  <a:cubicBezTo>
                    <a:pt x="506" y="86"/>
                    <a:pt x="535" y="57"/>
                    <a:pt x="571" y="57"/>
                  </a:cubicBezTo>
                  <a:cubicBezTo>
                    <a:pt x="606" y="57"/>
                    <a:pt x="635" y="86"/>
                    <a:pt x="635" y="121"/>
                  </a:cubicBezTo>
                  <a:cubicBezTo>
                    <a:pt x="635" y="157"/>
                    <a:pt x="606" y="185"/>
                    <a:pt x="571" y="18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Oval 209"/>
            <p:cNvSpPr>
              <a:spLocks noChangeArrowheads="1"/>
            </p:cNvSpPr>
            <p:nvPr/>
          </p:nvSpPr>
          <p:spPr bwMode="auto">
            <a:xfrm>
              <a:off x="2755901" y="44799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10"/>
            <p:cNvSpPr>
              <a:spLocks noEditPoints="1"/>
            </p:cNvSpPr>
            <p:nvPr/>
          </p:nvSpPr>
          <p:spPr bwMode="auto">
            <a:xfrm>
              <a:off x="2905126" y="4613275"/>
              <a:ext cx="276225" cy="349250"/>
            </a:xfrm>
            <a:custGeom>
              <a:avLst/>
              <a:gdLst>
                <a:gd name="T0" fmla="*/ 87 w 87"/>
                <a:gd name="T1" fmla="*/ 17 h 110"/>
                <a:gd name="T2" fmla="*/ 82 w 87"/>
                <a:gd name="T3" fmla="*/ 11 h 110"/>
                <a:gd name="T4" fmla="*/ 61 w 87"/>
                <a:gd name="T5" fmla="*/ 53 h 110"/>
                <a:gd name="T6" fmla="*/ 55 w 87"/>
                <a:gd name="T7" fmla="*/ 49 h 110"/>
                <a:gd name="T8" fmla="*/ 76 w 87"/>
                <a:gd name="T9" fmla="*/ 6 h 110"/>
                <a:gd name="T10" fmla="*/ 70 w 87"/>
                <a:gd name="T11" fmla="*/ 0 h 110"/>
                <a:gd name="T12" fmla="*/ 17 w 87"/>
                <a:gd name="T13" fmla="*/ 0 h 110"/>
                <a:gd name="T14" fmla="*/ 11 w 87"/>
                <a:gd name="T15" fmla="*/ 6 h 110"/>
                <a:gd name="T16" fmla="*/ 32 w 87"/>
                <a:gd name="T17" fmla="*/ 49 h 110"/>
                <a:gd name="T18" fmla="*/ 26 w 87"/>
                <a:gd name="T19" fmla="*/ 53 h 110"/>
                <a:gd name="T20" fmla="*/ 5 w 87"/>
                <a:gd name="T21" fmla="*/ 11 h 110"/>
                <a:gd name="T22" fmla="*/ 0 w 87"/>
                <a:gd name="T23" fmla="*/ 17 h 110"/>
                <a:gd name="T24" fmla="*/ 20 w 87"/>
                <a:gd name="T25" fmla="*/ 58 h 110"/>
                <a:gd name="T26" fmla="*/ 12 w 87"/>
                <a:gd name="T27" fmla="*/ 79 h 110"/>
                <a:gd name="T28" fmla="*/ 43 w 87"/>
                <a:gd name="T29" fmla="*/ 110 h 110"/>
                <a:gd name="T30" fmla="*/ 75 w 87"/>
                <a:gd name="T31" fmla="*/ 79 h 110"/>
                <a:gd name="T32" fmla="*/ 67 w 87"/>
                <a:gd name="T33" fmla="*/ 58 h 110"/>
                <a:gd name="T34" fmla="*/ 87 w 87"/>
                <a:gd name="T35" fmla="*/ 17 h 110"/>
                <a:gd name="T36" fmla="*/ 21 w 87"/>
                <a:gd name="T37" fmla="*/ 8 h 110"/>
                <a:gd name="T38" fmla="*/ 66 w 87"/>
                <a:gd name="T39" fmla="*/ 8 h 110"/>
                <a:gd name="T40" fmla="*/ 62 w 87"/>
                <a:gd name="T41" fmla="*/ 16 h 110"/>
                <a:gd name="T42" fmla="*/ 24 w 87"/>
                <a:gd name="T43" fmla="*/ 16 h 110"/>
                <a:gd name="T44" fmla="*/ 21 w 87"/>
                <a:gd name="T45" fmla="*/ 8 h 110"/>
                <a:gd name="T46" fmla="*/ 28 w 87"/>
                <a:gd name="T47" fmla="*/ 24 h 110"/>
                <a:gd name="T48" fmla="*/ 59 w 87"/>
                <a:gd name="T49" fmla="*/ 24 h 110"/>
                <a:gd name="T50" fmla="*/ 47 w 87"/>
                <a:gd name="T51" fmla="*/ 48 h 110"/>
                <a:gd name="T52" fmla="*/ 43 w 87"/>
                <a:gd name="T53" fmla="*/ 47 h 110"/>
                <a:gd name="T54" fmla="*/ 40 w 87"/>
                <a:gd name="T55" fmla="*/ 48 h 110"/>
                <a:gd name="T56" fmla="*/ 28 w 87"/>
                <a:gd name="T57" fmla="*/ 24 h 110"/>
                <a:gd name="T58" fmla="*/ 68 w 87"/>
                <a:gd name="T59" fmla="*/ 79 h 110"/>
                <a:gd name="T60" fmla="*/ 43 w 87"/>
                <a:gd name="T61" fmla="*/ 103 h 110"/>
                <a:gd name="T62" fmla="*/ 19 w 87"/>
                <a:gd name="T63" fmla="*/ 79 h 110"/>
                <a:gd name="T64" fmla="*/ 43 w 87"/>
                <a:gd name="T65" fmla="*/ 54 h 110"/>
                <a:gd name="T66" fmla="*/ 68 w 87"/>
                <a:gd name="T67" fmla="*/ 79 h 110"/>
                <a:gd name="T68" fmla="*/ 43 w 87"/>
                <a:gd name="T69" fmla="*/ 56 h 110"/>
                <a:gd name="T70" fmla="*/ 21 w 87"/>
                <a:gd name="T71" fmla="*/ 79 h 110"/>
                <a:gd name="T72" fmla="*/ 43 w 87"/>
                <a:gd name="T73" fmla="*/ 101 h 110"/>
                <a:gd name="T74" fmla="*/ 66 w 87"/>
                <a:gd name="T75" fmla="*/ 79 h 110"/>
                <a:gd name="T76" fmla="*/ 43 w 87"/>
                <a:gd name="T77" fmla="*/ 56 h 110"/>
                <a:gd name="T78" fmla="*/ 43 w 87"/>
                <a:gd name="T79" fmla="*/ 99 h 110"/>
                <a:gd name="T80" fmla="*/ 23 w 87"/>
                <a:gd name="T81" fmla="*/ 79 h 110"/>
                <a:gd name="T82" fmla="*/ 43 w 87"/>
                <a:gd name="T83" fmla="*/ 59 h 110"/>
                <a:gd name="T84" fmla="*/ 64 w 87"/>
                <a:gd name="T85" fmla="*/ 79 h 110"/>
                <a:gd name="T86" fmla="*/ 43 w 87"/>
                <a:gd name="T87" fmla="*/ 99 h 110"/>
                <a:gd name="T88" fmla="*/ 47 w 87"/>
                <a:gd name="T89" fmla="*/ 65 h 110"/>
                <a:gd name="T90" fmla="*/ 44 w 87"/>
                <a:gd name="T91" fmla="*/ 65 h 110"/>
                <a:gd name="T92" fmla="*/ 36 w 87"/>
                <a:gd name="T93" fmla="*/ 69 h 110"/>
                <a:gd name="T94" fmla="*/ 36 w 87"/>
                <a:gd name="T95" fmla="*/ 73 h 110"/>
                <a:gd name="T96" fmla="*/ 42 w 87"/>
                <a:gd name="T97" fmla="*/ 73 h 110"/>
                <a:gd name="T98" fmla="*/ 42 w 87"/>
                <a:gd name="T99" fmla="*/ 89 h 110"/>
                <a:gd name="T100" fmla="*/ 39 w 87"/>
                <a:gd name="T101" fmla="*/ 89 h 110"/>
                <a:gd name="T102" fmla="*/ 39 w 87"/>
                <a:gd name="T103" fmla="*/ 92 h 110"/>
                <a:gd name="T104" fmla="*/ 50 w 87"/>
                <a:gd name="T105" fmla="*/ 92 h 110"/>
                <a:gd name="T106" fmla="*/ 50 w 87"/>
                <a:gd name="T107" fmla="*/ 89 h 110"/>
                <a:gd name="T108" fmla="*/ 47 w 87"/>
                <a:gd name="T109" fmla="*/ 89 h 110"/>
                <a:gd name="T110" fmla="*/ 47 w 87"/>
                <a:gd name="T111" fmla="*/ 6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 h="110">
                  <a:moveTo>
                    <a:pt x="87" y="17"/>
                  </a:moveTo>
                  <a:cubicBezTo>
                    <a:pt x="82" y="11"/>
                    <a:pt x="82" y="11"/>
                    <a:pt x="82" y="11"/>
                  </a:cubicBezTo>
                  <a:cubicBezTo>
                    <a:pt x="61" y="53"/>
                    <a:pt x="61" y="53"/>
                    <a:pt x="61" y="53"/>
                  </a:cubicBezTo>
                  <a:cubicBezTo>
                    <a:pt x="59" y="51"/>
                    <a:pt x="57" y="50"/>
                    <a:pt x="55" y="49"/>
                  </a:cubicBezTo>
                  <a:cubicBezTo>
                    <a:pt x="76" y="6"/>
                    <a:pt x="76" y="6"/>
                    <a:pt x="76" y="6"/>
                  </a:cubicBezTo>
                  <a:cubicBezTo>
                    <a:pt x="70" y="0"/>
                    <a:pt x="70" y="0"/>
                    <a:pt x="70" y="0"/>
                  </a:cubicBezTo>
                  <a:cubicBezTo>
                    <a:pt x="17" y="0"/>
                    <a:pt x="17" y="0"/>
                    <a:pt x="17" y="0"/>
                  </a:cubicBezTo>
                  <a:cubicBezTo>
                    <a:pt x="11" y="6"/>
                    <a:pt x="11" y="6"/>
                    <a:pt x="11" y="6"/>
                  </a:cubicBezTo>
                  <a:cubicBezTo>
                    <a:pt x="32" y="49"/>
                    <a:pt x="32" y="49"/>
                    <a:pt x="32" y="49"/>
                  </a:cubicBezTo>
                  <a:cubicBezTo>
                    <a:pt x="30" y="50"/>
                    <a:pt x="28" y="51"/>
                    <a:pt x="26" y="53"/>
                  </a:cubicBezTo>
                  <a:cubicBezTo>
                    <a:pt x="5" y="11"/>
                    <a:pt x="5" y="11"/>
                    <a:pt x="5" y="11"/>
                  </a:cubicBezTo>
                  <a:cubicBezTo>
                    <a:pt x="0" y="17"/>
                    <a:pt x="0" y="17"/>
                    <a:pt x="0" y="17"/>
                  </a:cubicBezTo>
                  <a:cubicBezTo>
                    <a:pt x="20" y="58"/>
                    <a:pt x="20" y="58"/>
                    <a:pt x="20" y="58"/>
                  </a:cubicBezTo>
                  <a:cubicBezTo>
                    <a:pt x="15" y="64"/>
                    <a:pt x="12" y="71"/>
                    <a:pt x="12" y="79"/>
                  </a:cubicBezTo>
                  <a:cubicBezTo>
                    <a:pt x="12" y="96"/>
                    <a:pt x="26" y="110"/>
                    <a:pt x="43" y="110"/>
                  </a:cubicBezTo>
                  <a:cubicBezTo>
                    <a:pt x="61" y="110"/>
                    <a:pt x="75" y="96"/>
                    <a:pt x="75" y="79"/>
                  </a:cubicBezTo>
                  <a:cubicBezTo>
                    <a:pt x="75" y="71"/>
                    <a:pt x="72" y="64"/>
                    <a:pt x="67" y="58"/>
                  </a:cubicBezTo>
                  <a:lnTo>
                    <a:pt x="87" y="17"/>
                  </a:lnTo>
                  <a:close/>
                  <a:moveTo>
                    <a:pt x="21" y="8"/>
                  </a:moveTo>
                  <a:cubicBezTo>
                    <a:pt x="66" y="8"/>
                    <a:pt x="66" y="8"/>
                    <a:pt x="66" y="8"/>
                  </a:cubicBezTo>
                  <a:cubicBezTo>
                    <a:pt x="62" y="16"/>
                    <a:pt x="62" y="16"/>
                    <a:pt x="62" y="16"/>
                  </a:cubicBezTo>
                  <a:cubicBezTo>
                    <a:pt x="24" y="16"/>
                    <a:pt x="24" y="16"/>
                    <a:pt x="24" y="16"/>
                  </a:cubicBezTo>
                  <a:lnTo>
                    <a:pt x="21" y="8"/>
                  </a:lnTo>
                  <a:close/>
                  <a:moveTo>
                    <a:pt x="28" y="24"/>
                  </a:moveTo>
                  <a:cubicBezTo>
                    <a:pt x="59" y="24"/>
                    <a:pt x="59" y="24"/>
                    <a:pt x="59" y="24"/>
                  </a:cubicBezTo>
                  <a:cubicBezTo>
                    <a:pt x="47" y="48"/>
                    <a:pt x="47" y="48"/>
                    <a:pt x="47" y="48"/>
                  </a:cubicBezTo>
                  <a:cubicBezTo>
                    <a:pt x="46" y="47"/>
                    <a:pt x="45" y="47"/>
                    <a:pt x="43" y="47"/>
                  </a:cubicBezTo>
                  <a:cubicBezTo>
                    <a:pt x="42" y="47"/>
                    <a:pt x="41" y="47"/>
                    <a:pt x="40" y="48"/>
                  </a:cubicBezTo>
                  <a:lnTo>
                    <a:pt x="28" y="24"/>
                  </a:lnTo>
                  <a:close/>
                  <a:moveTo>
                    <a:pt x="68" y="79"/>
                  </a:moveTo>
                  <a:cubicBezTo>
                    <a:pt x="68" y="92"/>
                    <a:pt x="57" y="103"/>
                    <a:pt x="43" y="103"/>
                  </a:cubicBezTo>
                  <a:cubicBezTo>
                    <a:pt x="30" y="103"/>
                    <a:pt x="19" y="92"/>
                    <a:pt x="19" y="79"/>
                  </a:cubicBezTo>
                  <a:cubicBezTo>
                    <a:pt x="19" y="65"/>
                    <a:pt x="30" y="54"/>
                    <a:pt x="43" y="54"/>
                  </a:cubicBezTo>
                  <a:cubicBezTo>
                    <a:pt x="57" y="54"/>
                    <a:pt x="68" y="65"/>
                    <a:pt x="68" y="79"/>
                  </a:cubicBezTo>
                  <a:close/>
                  <a:moveTo>
                    <a:pt x="43" y="56"/>
                  </a:moveTo>
                  <a:cubicBezTo>
                    <a:pt x="31" y="56"/>
                    <a:pt x="21" y="66"/>
                    <a:pt x="21" y="79"/>
                  </a:cubicBezTo>
                  <a:cubicBezTo>
                    <a:pt x="21" y="91"/>
                    <a:pt x="31" y="101"/>
                    <a:pt x="43" y="101"/>
                  </a:cubicBezTo>
                  <a:cubicBezTo>
                    <a:pt x="56" y="101"/>
                    <a:pt x="66" y="91"/>
                    <a:pt x="66" y="79"/>
                  </a:cubicBezTo>
                  <a:cubicBezTo>
                    <a:pt x="66" y="66"/>
                    <a:pt x="56" y="56"/>
                    <a:pt x="43" y="56"/>
                  </a:cubicBezTo>
                  <a:close/>
                  <a:moveTo>
                    <a:pt x="43" y="99"/>
                  </a:moveTo>
                  <a:cubicBezTo>
                    <a:pt x="32" y="99"/>
                    <a:pt x="23" y="90"/>
                    <a:pt x="23" y="79"/>
                  </a:cubicBezTo>
                  <a:cubicBezTo>
                    <a:pt x="23" y="68"/>
                    <a:pt x="32" y="59"/>
                    <a:pt x="43" y="59"/>
                  </a:cubicBezTo>
                  <a:cubicBezTo>
                    <a:pt x="55" y="59"/>
                    <a:pt x="64" y="68"/>
                    <a:pt x="64" y="79"/>
                  </a:cubicBezTo>
                  <a:cubicBezTo>
                    <a:pt x="64" y="90"/>
                    <a:pt x="55" y="99"/>
                    <a:pt x="43" y="99"/>
                  </a:cubicBezTo>
                  <a:close/>
                  <a:moveTo>
                    <a:pt x="47" y="65"/>
                  </a:moveTo>
                  <a:cubicBezTo>
                    <a:pt x="44" y="65"/>
                    <a:pt x="44" y="65"/>
                    <a:pt x="44" y="65"/>
                  </a:cubicBezTo>
                  <a:cubicBezTo>
                    <a:pt x="44" y="65"/>
                    <a:pt x="42" y="69"/>
                    <a:pt x="36" y="69"/>
                  </a:cubicBezTo>
                  <a:cubicBezTo>
                    <a:pt x="36" y="73"/>
                    <a:pt x="36" y="73"/>
                    <a:pt x="36" y="73"/>
                  </a:cubicBezTo>
                  <a:cubicBezTo>
                    <a:pt x="42" y="73"/>
                    <a:pt x="42" y="73"/>
                    <a:pt x="42" y="73"/>
                  </a:cubicBezTo>
                  <a:cubicBezTo>
                    <a:pt x="42" y="89"/>
                    <a:pt x="42" y="89"/>
                    <a:pt x="42" y="89"/>
                  </a:cubicBezTo>
                  <a:cubicBezTo>
                    <a:pt x="39" y="89"/>
                    <a:pt x="39" y="89"/>
                    <a:pt x="39" y="89"/>
                  </a:cubicBezTo>
                  <a:cubicBezTo>
                    <a:pt x="39" y="92"/>
                    <a:pt x="39" y="92"/>
                    <a:pt x="39" y="92"/>
                  </a:cubicBezTo>
                  <a:cubicBezTo>
                    <a:pt x="50" y="92"/>
                    <a:pt x="50" y="92"/>
                    <a:pt x="50" y="92"/>
                  </a:cubicBezTo>
                  <a:cubicBezTo>
                    <a:pt x="50" y="89"/>
                    <a:pt x="50" y="89"/>
                    <a:pt x="50" y="89"/>
                  </a:cubicBezTo>
                  <a:cubicBezTo>
                    <a:pt x="47" y="89"/>
                    <a:pt x="47" y="89"/>
                    <a:pt x="47" y="89"/>
                  </a:cubicBezTo>
                  <a:lnTo>
                    <a:pt x="47" y="6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TextBox 27"/>
            <p:cNvSpPr txBox="1">
              <a:spLocks/>
            </p:cNvSpPr>
            <p:nvPr/>
          </p:nvSpPr>
          <p:spPr>
            <a:xfrm>
              <a:off x="2376488" y="5149630"/>
              <a:ext cx="1338985" cy="492443"/>
            </a:xfrm>
            <a:prstGeom prst="rect">
              <a:avLst/>
            </a:prstGeom>
            <a:noFill/>
          </p:spPr>
          <p:txBody>
            <a:bodyPr wrap="square" lIns="0" tIns="0" rIns="0" bIns="0" rtlCol="0">
              <a:spAutoFit/>
            </a:bodyPr>
            <a:lstStyle/>
            <a:p>
              <a:pPr algn="ctr"/>
              <a:r>
                <a:rPr lang="en-US" sz="1600" b="1" smtClean="0">
                  <a:solidFill>
                    <a:schemeClr val="tx2"/>
                  </a:solidFill>
                </a:rPr>
                <a:t>Dummy </a:t>
              </a:r>
            </a:p>
            <a:p>
              <a:pPr algn="ctr"/>
              <a:r>
                <a:rPr lang="en-US" sz="1600" b="1" smtClean="0">
                  <a:solidFill>
                    <a:schemeClr val="tx2"/>
                  </a:solidFill>
                </a:rPr>
                <a:t>Title</a:t>
              </a:r>
              <a:endParaRPr lang="en-US" sz="1600" b="1">
                <a:solidFill>
                  <a:schemeClr val="tx2"/>
                </a:solidFill>
              </a:endParaRPr>
            </a:p>
          </p:txBody>
        </p:sp>
      </p:grpSp>
      <p:grpSp>
        <p:nvGrpSpPr>
          <p:cNvPr id="53" name="Group 52"/>
          <p:cNvGrpSpPr/>
          <p:nvPr/>
        </p:nvGrpSpPr>
        <p:grpSpPr>
          <a:xfrm>
            <a:off x="4645026" y="4051300"/>
            <a:ext cx="2152650" cy="1816100"/>
            <a:chOff x="4645026" y="4051300"/>
            <a:chExt cx="2152650" cy="1816100"/>
          </a:xfrm>
        </p:grpSpPr>
        <p:sp>
          <p:nvSpPr>
            <p:cNvPr id="31" name="TextBox 30"/>
            <p:cNvSpPr txBox="1">
              <a:spLocks/>
            </p:cNvSpPr>
            <p:nvPr/>
          </p:nvSpPr>
          <p:spPr>
            <a:xfrm>
              <a:off x="4716463" y="4281529"/>
              <a:ext cx="535878" cy="307777"/>
            </a:xfrm>
            <a:prstGeom prst="rect">
              <a:avLst/>
            </a:prstGeom>
            <a:noFill/>
          </p:spPr>
          <p:txBody>
            <a:bodyPr wrap="square" lIns="0" tIns="0" rIns="0" bIns="0" rtlCol="0">
              <a:spAutoFit/>
            </a:bodyPr>
            <a:lstStyle/>
            <a:p>
              <a:pPr algn="ctr"/>
              <a:r>
                <a:rPr lang="en-US" sz="2000" b="1" smtClean="0">
                  <a:solidFill>
                    <a:schemeClr val="accent3"/>
                  </a:solidFill>
                </a:rPr>
                <a:t>3</a:t>
              </a:r>
              <a:endParaRPr lang="en-US" sz="2000" b="1">
                <a:solidFill>
                  <a:schemeClr val="accent3"/>
                </a:solidFill>
              </a:endParaRPr>
            </a:p>
          </p:txBody>
        </p:sp>
        <p:sp>
          <p:nvSpPr>
            <p:cNvPr id="41" name="Freeform 208"/>
            <p:cNvSpPr>
              <a:spLocks noEditPoints="1"/>
            </p:cNvSpPr>
            <p:nvPr/>
          </p:nvSpPr>
          <p:spPr bwMode="auto">
            <a:xfrm>
              <a:off x="4645026" y="4051300"/>
              <a:ext cx="2152650" cy="1816100"/>
            </a:xfrm>
            <a:custGeom>
              <a:avLst/>
              <a:gdLst>
                <a:gd name="T0" fmla="*/ 653 w 678"/>
                <a:gd name="T1" fmla="*/ 183 h 572"/>
                <a:gd name="T2" fmla="*/ 484 w 678"/>
                <a:gd name="T3" fmla="*/ 85 h 572"/>
                <a:gd name="T4" fmla="*/ 434 w 678"/>
                <a:gd name="T5" fmla="*/ 85 h 572"/>
                <a:gd name="T6" fmla="*/ 281 w 678"/>
                <a:gd name="T7" fmla="*/ 173 h 572"/>
                <a:gd name="T8" fmla="*/ 251 w 678"/>
                <a:gd name="T9" fmla="*/ 173 h 572"/>
                <a:gd name="T10" fmla="*/ 230 w 678"/>
                <a:gd name="T11" fmla="*/ 162 h 572"/>
                <a:gd name="T12" fmla="*/ 215 w 678"/>
                <a:gd name="T13" fmla="*/ 136 h 572"/>
                <a:gd name="T14" fmla="*/ 215 w 678"/>
                <a:gd name="T15" fmla="*/ 76 h 572"/>
                <a:gd name="T16" fmla="*/ 200 w 678"/>
                <a:gd name="T17" fmla="*/ 50 h 572"/>
                <a:gd name="T18" fmla="*/ 122 w 678"/>
                <a:gd name="T19" fmla="*/ 5 h 572"/>
                <a:gd name="T20" fmla="*/ 92 w 678"/>
                <a:gd name="T21" fmla="*/ 5 h 572"/>
                <a:gd name="T22" fmla="*/ 15 w 678"/>
                <a:gd name="T23" fmla="*/ 50 h 572"/>
                <a:gd name="T24" fmla="*/ 0 w 678"/>
                <a:gd name="T25" fmla="*/ 76 h 572"/>
                <a:gd name="T26" fmla="*/ 0 w 678"/>
                <a:gd name="T27" fmla="*/ 166 h 572"/>
                <a:gd name="T28" fmla="*/ 15 w 678"/>
                <a:gd name="T29" fmla="*/ 192 h 572"/>
                <a:gd name="T30" fmla="*/ 92 w 678"/>
                <a:gd name="T31" fmla="*/ 237 h 572"/>
                <a:gd name="T32" fmla="*/ 122 w 678"/>
                <a:gd name="T33" fmla="*/ 237 h 572"/>
                <a:gd name="T34" fmla="*/ 174 w 678"/>
                <a:gd name="T35" fmla="*/ 208 h 572"/>
                <a:gd name="T36" fmla="*/ 204 w 678"/>
                <a:gd name="T37" fmla="*/ 208 h 572"/>
                <a:gd name="T38" fmla="*/ 224 w 678"/>
                <a:gd name="T39" fmla="*/ 219 h 572"/>
                <a:gd name="T40" fmla="*/ 239 w 678"/>
                <a:gd name="T41" fmla="*/ 245 h 572"/>
                <a:gd name="T42" fmla="*/ 239 w 678"/>
                <a:gd name="T43" fmla="*/ 422 h 572"/>
                <a:gd name="T44" fmla="*/ 264 w 678"/>
                <a:gd name="T45" fmla="*/ 465 h 572"/>
                <a:gd name="T46" fmla="*/ 434 w 678"/>
                <a:gd name="T47" fmla="*/ 563 h 572"/>
                <a:gd name="T48" fmla="*/ 484 w 678"/>
                <a:gd name="T49" fmla="*/ 563 h 572"/>
                <a:gd name="T50" fmla="*/ 653 w 678"/>
                <a:gd name="T51" fmla="*/ 465 h 572"/>
                <a:gd name="T52" fmla="*/ 678 w 678"/>
                <a:gd name="T53" fmla="*/ 422 h 572"/>
                <a:gd name="T54" fmla="*/ 678 w 678"/>
                <a:gd name="T55" fmla="*/ 226 h 572"/>
                <a:gd name="T56" fmla="*/ 653 w 678"/>
                <a:gd name="T57" fmla="*/ 183 h 572"/>
                <a:gd name="T58" fmla="*/ 107 w 678"/>
                <a:gd name="T59" fmla="*/ 185 h 572"/>
                <a:gd name="T60" fmla="*/ 43 w 678"/>
                <a:gd name="T61" fmla="*/ 121 h 572"/>
                <a:gd name="T62" fmla="*/ 107 w 678"/>
                <a:gd name="T63" fmla="*/ 57 h 572"/>
                <a:gd name="T64" fmla="*/ 172 w 678"/>
                <a:gd name="T65" fmla="*/ 121 h 572"/>
                <a:gd name="T66" fmla="*/ 107 w 678"/>
                <a:gd name="T67" fmla="*/ 18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2">
                  <a:moveTo>
                    <a:pt x="653" y="183"/>
                  </a:moveTo>
                  <a:cubicBezTo>
                    <a:pt x="484" y="85"/>
                    <a:pt x="484" y="85"/>
                    <a:pt x="484" y="85"/>
                  </a:cubicBezTo>
                  <a:cubicBezTo>
                    <a:pt x="468" y="76"/>
                    <a:pt x="449" y="76"/>
                    <a:pt x="434" y="85"/>
                  </a:cubicBezTo>
                  <a:cubicBezTo>
                    <a:pt x="281" y="173"/>
                    <a:pt x="281" y="173"/>
                    <a:pt x="281" y="173"/>
                  </a:cubicBezTo>
                  <a:cubicBezTo>
                    <a:pt x="272" y="179"/>
                    <a:pt x="260" y="179"/>
                    <a:pt x="251" y="173"/>
                  </a:cubicBezTo>
                  <a:cubicBezTo>
                    <a:pt x="230" y="162"/>
                    <a:pt x="230" y="162"/>
                    <a:pt x="230" y="162"/>
                  </a:cubicBezTo>
                  <a:cubicBezTo>
                    <a:pt x="221" y="156"/>
                    <a:pt x="215" y="146"/>
                    <a:pt x="215" y="136"/>
                  </a:cubicBezTo>
                  <a:cubicBezTo>
                    <a:pt x="215" y="76"/>
                    <a:pt x="215" y="76"/>
                    <a:pt x="215" y="76"/>
                  </a:cubicBezTo>
                  <a:cubicBezTo>
                    <a:pt x="215" y="66"/>
                    <a:pt x="210" y="56"/>
                    <a:pt x="200" y="50"/>
                  </a:cubicBezTo>
                  <a:cubicBezTo>
                    <a:pt x="122" y="5"/>
                    <a:pt x="122" y="5"/>
                    <a:pt x="122" y="5"/>
                  </a:cubicBezTo>
                  <a:cubicBezTo>
                    <a:pt x="113" y="0"/>
                    <a:pt x="102" y="0"/>
                    <a:pt x="92" y="5"/>
                  </a:cubicBezTo>
                  <a:cubicBezTo>
                    <a:pt x="15" y="50"/>
                    <a:pt x="15" y="50"/>
                    <a:pt x="15" y="50"/>
                  </a:cubicBezTo>
                  <a:cubicBezTo>
                    <a:pt x="5" y="56"/>
                    <a:pt x="0" y="66"/>
                    <a:pt x="0" y="76"/>
                  </a:cubicBezTo>
                  <a:cubicBezTo>
                    <a:pt x="0" y="166"/>
                    <a:pt x="0" y="166"/>
                    <a:pt x="0" y="166"/>
                  </a:cubicBezTo>
                  <a:cubicBezTo>
                    <a:pt x="0" y="177"/>
                    <a:pt x="5" y="187"/>
                    <a:pt x="15" y="192"/>
                  </a:cubicBezTo>
                  <a:cubicBezTo>
                    <a:pt x="92" y="237"/>
                    <a:pt x="92" y="237"/>
                    <a:pt x="92" y="237"/>
                  </a:cubicBezTo>
                  <a:cubicBezTo>
                    <a:pt x="102" y="243"/>
                    <a:pt x="113" y="243"/>
                    <a:pt x="122" y="237"/>
                  </a:cubicBezTo>
                  <a:cubicBezTo>
                    <a:pt x="174" y="208"/>
                    <a:pt x="174" y="208"/>
                    <a:pt x="174" y="208"/>
                  </a:cubicBezTo>
                  <a:cubicBezTo>
                    <a:pt x="183" y="202"/>
                    <a:pt x="195" y="202"/>
                    <a:pt x="204" y="208"/>
                  </a:cubicBezTo>
                  <a:cubicBezTo>
                    <a:pt x="224" y="219"/>
                    <a:pt x="224" y="219"/>
                    <a:pt x="224" y="219"/>
                  </a:cubicBezTo>
                  <a:cubicBezTo>
                    <a:pt x="234" y="225"/>
                    <a:pt x="239" y="235"/>
                    <a:pt x="239" y="245"/>
                  </a:cubicBezTo>
                  <a:cubicBezTo>
                    <a:pt x="239" y="422"/>
                    <a:pt x="239" y="422"/>
                    <a:pt x="239" y="422"/>
                  </a:cubicBezTo>
                  <a:cubicBezTo>
                    <a:pt x="239" y="439"/>
                    <a:pt x="249" y="456"/>
                    <a:pt x="264" y="465"/>
                  </a:cubicBezTo>
                  <a:cubicBezTo>
                    <a:pt x="434" y="563"/>
                    <a:pt x="434" y="563"/>
                    <a:pt x="434" y="563"/>
                  </a:cubicBezTo>
                  <a:cubicBezTo>
                    <a:pt x="449" y="572"/>
                    <a:pt x="468" y="572"/>
                    <a:pt x="484" y="563"/>
                  </a:cubicBezTo>
                  <a:cubicBezTo>
                    <a:pt x="653" y="465"/>
                    <a:pt x="653" y="465"/>
                    <a:pt x="653" y="465"/>
                  </a:cubicBezTo>
                  <a:cubicBezTo>
                    <a:pt x="668" y="456"/>
                    <a:pt x="678" y="439"/>
                    <a:pt x="678" y="422"/>
                  </a:cubicBezTo>
                  <a:cubicBezTo>
                    <a:pt x="678" y="226"/>
                    <a:pt x="678" y="226"/>
                    <a:pt x="678" y="226"/>
                  </a:cubicBezTo>
                  <a:cubicBezTo>
                    <a:pt x="678" y="208"/>
                    <a:pt x="668" y="192"/>
                    <a:pt x="653" y="183"/>
                  </a:cubicBezTo>
                  <a:close/>
                  <a:moveTo>
                    <a:pt x="107" y="185"/>
                  </a:moveTo>
                  <a:cubicBezTo>
                    <a:pt x="72" y="185"/>
                    <a:pt x="43" y="157"/>
                    <a:pt x="43" y="121"/>
                  </a:cubicBezTo>
                  <a:cubicBezTo>
                    <a:pt x="43" y="86"/>
                    <a:pt x="72" y="57"/>
                    <a:pt x="107" y="57"/>
                  </a:cubicBezTo>
                  <a:cubicBezTo>
                    <a:pt x="143" y="57"/>
                    <a:pt x="172" y="86"/>
                    <a:pt x="172" y="121"/>
                  </a:cubicBezTo>
                  <a:cubicBezTo>
                    <a:pt x="172" y="157"/>
                    <a:pt x="143" y="185"/>
                    <a:pt x="107" y="18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Oval 211"/>
            <p:cNvSpPr>
              <a:spLocks noChangeArrowheads="1"/>
            </p:cNvSpPr>
            <p:nvPr/>
          </p:nvSpPr>
          <p:spPr bwMode="auto">
            <a:xfrm>
              <a:off x="5813426" y="44799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2"/>
            <p:cNvSpPr>
              <a:spLocks noEditPoints="1"/>
            </p:cNvSpPr>
            <p:nvPr/>
          </p:nvSpPr>
          <p:spPr bwMode="auto">
            <a:xfrm>
              <a:off x="5934076" y="4635500"/>
              <a:ext cx="330200" cy="279400"/>
            </a:xfrm>
            <a:custGeom>
              <a:avLst/>
              <a:gdLst>
                <a:gd name="T0" fmla="*/ 37 w 104"/>
                <a:gd name="T1" fmla="*/ 57 h 88"/>
                <a:gd name="T2" fmla="*/ 37 w 104"/>
                <a:gd name="T3" fmla="*/ 88 h 88"/>
                <a:gd name="T4" fmla="*/ 60 w 104"/>
                <a:gd name="T5" fmla="*/ 88 h 88"/>
                <a:gd name="T6" fmla="*/ 60 w 104"/>
                <a:gd name="T7" fmla="*/ 60 h 88"/>
                <a:gd name="T8" fmla="*/ 50 w 104"/>
                <a:gd name="T9" fmla="*/ 70 h 88"/>
                <a:gd name="T10" fmla="*/ 37 w 104"/>
                <a:gd name="T11" fmla="*/ 57 h 88"/>
                <a:gd name="T12" fmla="*/ 5 w 104"/>
                <a:gd name="T13" fmla="*/ 84 h 88"/>
                <a:gd name="T14" fmla="*/ 9 w 104"/>
                <a:gd name="T15" fmla="*/ 88 h 88"/>
                <a:gd name="T16" fmla="*/ 28 w 104"/>
                <a:gd name="T17" fmla="*/ 88 h 88"/>
                <a:gd name="T18" fmla="*/ 28 w 104"/>
                <a:gd name="T19" fmla="*/ 48 h 88"/>
                <a:gd name="T20" fmla="*/ 5 w 104"/>
                <a:gd name="T21" fmla="*/ 71 h 88"/>
                <a:gd name="T22" fmla="*/ 5 w 104"/>
                <a:gd name="T23" fmla="*/ 84 h 88"/>
                <a:gd name="T24" fmla="*/ 84 w 104"/>
                <a:gd name="T25" fmla="*/ 1 h 88"/>
                <a:gd name="T26" fmla="*/ 80 w 104"/>
                <a:gd name="T27" fmla="*/ 6 h 88"/>
                <a:gd name="T28" fmla="*/ 84 w 104"/>
                <a:gd name="T29" fmla="*/ 10 h 88"/>
                <a:gd name="T30" fmla="*/ 89 w 104"/>
                <a:gd name="T31" fmla="*/ 9 h 88"/>
                <a:gd name="T32" fmla="*/ 50 w 104"/>
                <a:gd name="T33" fmla="*/ 48 h 88"/>
                <a:gd name="T34" fmla="*/ 28 w 104"/>
                <a:gd name="T35" fmla="*/ 25 h 88"/>
                <a:gd name="T36" fmla="*/ 2 w 104"/>
                <a:gd name="T37" fmla="*/ 51 h 88"/>
                <a:gd name="T38" fmla="*/ 2 w 104"/>
                <a:gd name="T39" fmla="*/ 57 h 88"/>
                <a:gd name="T40" fmla="*/ 8 w 104"/>
                <a:gd name="T41" fmla="*/ 57 h 88"/>
                <a:gd name="T42" fmla="*/ 28 w 104"/>
                <a:gd name="T43" fmla="*/ 37 h 88"/>
                <a:gd name="T44" fmla="*/ 50 w 104"/>
                <a:gd name="T45" fmla="*/ 59 h 88"/>
                <a:gd name="T46" fmla="*/ 95 w 104"/>
                <a:gd name="T47" fmla="*/ 15 h 88"/>
                <a:gd name="T48" fmla="*/ 94 w 104"/>
                <a:gd name="T49" fmla="*/ 20 h 88"/>
                <a:gd name="T50" fmla="*/ 98 w 104"/>
                <a:gd name="T51" fmla="*/ 24 h 88"/>
                <a:gd name="T52" fmla="*/ 98 w 104"/>
                <a:gd name="T53" fmla="*/ 24 h 88"/>
                <a:gd name="T54" fmla="*/ 102 w 104"/>
                <a:gd name="T55" fmla="*/ 20 h 88"/>
                <a:gd name="T56" fmla="*/ 104 w 104"/>
                <a:gd name="T57" fmla="*/ 0 h 88"/>
                <a:gd name="T58" fmla="*/ 84 w 104"/>
                <a:gd name="T59" fmla="*/ 1 h 88"/>
                <a:gd name="T60" fmla="*/ 70 w 104"/>
                <a:gd name="T61" fmla="*/ 51 h 88"/>
                <a:gd name="T62" fmla="*/ 70 w 104"/>
                <a:gd name="T63" fmla="*/ 88 h 88"/>
                <a:gd name="T64" fmla="*/ 89 w 104"/>
                <a:gd name="T65" fmla="*/ 88 h 88"/>
                <a:gd name="T66" fmla="*/ 93 w 104"/>
                <a:gd name="T67" fmla="*/ 84 h 88"/>
                <a:gd name="T68" fmla="*/ 93 w 104"/>
                <a:gd name="T69" fmla="*/ 28 h 88"/>
                <a:gd name="T70" fmla="*/ 73 w 104"/>
                <a:gd name="T71" fmla="*/ 48 h 88"/>
                <a:gd name="T72" fmla="*/ 70 w 104"/>
                <a:gd name="T73"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88">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5" y="84"/>
                  </a:moveTo>
                  <a:cubicBezTo>
                    <a:pt x="5" y="86"/>
                    <a:pt x="7" y="88"/>
                    <a:pt x="9" y="88"/>
                  </a:cubicBezTo>
                  <a:cubicBezTo>
                    <a:pt x="28" y="88"/>
                    <a:pt x="28" y="88"/>
                    <a:pt x="28" y="88"/>
                  </a:cubicBezTo>
                  <a:cubicBezTo>
                    <a:pt x="28" y="48"/>
                    <a:pt x="28" y="48"/>
                    <a:pt x="28" y="48"/>
                  </a:cubicBezTo>
                  <a:cubicBezTo>
                    <a:pt x="5" y="71"/>
                    <a:pt x="5" y="71"/>
                    <a:pt x="5" y="71"/>
                  </a:cubicBezTo>
                  <a:lnTo>
                    <a:pt x="5" y="84"/>
                  </a:lnTo>
                  <a:close/>
                  <a:moveTo>
                    <a:pt x="84" y="1"/>
                  </a:moveTo>
                  <a:cubicBezTo>
                    <a:pt x="81" y="2"/>
                    <a:pt x="80" y="4"/>
                    <a:pt x="80" y="6"/>
                  </a:cubicBezTo>
                  <a:cubicBezTo>
                    <a:pt x="80" y="8"/>
                    <a:pt x="82" y="10"/>
                    <a:pt x="84" y="10"/>
                  </a:cubicBezTo>
                  <a:cubicBezTo>
                    <a:pt x="89" y="9"/>
                    <a:pt x="89" y="9"/>
                    <a:pt x="89" y="9"/>
                  </a:cubicBezTo>
                  <a:cubicBezTo>
                    <a:pt x="50" y="48"/>
                    <a:pt x="50" y="48"/>
                    <a:pt x="50" y="48"/>
                  </a:cubicBezTo>
                  <a:cubicBezTo>
                    <a:pt x="28" y="25"/>
                    <a:pt x="28" y="25"/>
                    <a:pt x="28" y="25"/>
                  </a:cubicBezTo>
                  <a:cubicBezTo>
                    <a:pt x="2" y="51"/>
                    <a:pt x="2" y="51"/>
                    <a:pt x="2" y="51"/>
                  </a:cubicBezTo>
                  <a:cubicBezTo>
                    <a:pt x="0" y="53"/>
                    <a:pt x="0" y="55"/>
                    <a:pt x="2" y="57"/>
                  </a:cubicBezTo>
                  <a:cubicBezTo>
                    <a:pt x="4" y="59"/>
                    <a:pt x="6" y="59"/>
                    <a:pt x="8" y="57"/>
                  </a:cubicBezTo>
                  <a:cubicBezTo>
                    <a:pt x="28" y="37"/>
                    <a:pt x="28" y="37"/>
                    <a:pt x="28" y="37"/>
                  </a:cubicBezTo>
                  <a:cubicBezTo>
                    <a:pt x="50" y="59"/>
                    <a:pt x="50" y="59"/>
                    <a:pt x="50" y="59"/>
                  </a:cubicBezTo>
                  <a:cubicBezTo>
                    <a:pt x="95" y="15"/>
                    <a:pt x="95" y="15"/>
                    <a:pt x="95" y="15"/>
                  </a:cubicBezTo>
                  <a:cubicBezTo>
                    <a:pt x="94" y="20"/>
                    <a:pt x="94" y="20"/>
                    <a:pt x="94" y="20"/>
                  </a:cubicBezTo>
                  <a:cubicBezTo>
                    <a:pt x="94" y="22"/>
                    <a:pt x="96" y="24"/>
                    <a:pt x="98" y="24"/>
                  </a:cubicBezTo>
                  <a:cubicBezTo>
                    <a:pt x="98" y="24"/>
                    <a:pt x="98" y="24"/>
                    <a:pt x="98" y="24"/>
                  </a:cubicBezTo>
                  <a:cubicBezTo>
                    <a:pt x="100" y="24"/>
                    <a:pt x="102" y="22"/>
                    <a:pt x="102" y="20"/>
                  </a:cubicBezTo>
                  <a:cubicBezTo>
                    <a:pt x="104" y="0"/>
                    <a:pt x="104" y="0"/>
                    <a:pt x="104" y="0"/>
                  </a:cubicBezTo>
                  <a:lnTo>
                    <a:pt x="84" y="1"/>
                  </a:lnTo>
                  <a:close/>
                  <a:moveTo>
                    <a:pt x="70" y="51"/>
                  </a:moveTo>
                  <a:cubicBezTo>
                    <a:pt x="70" y="88"/>
                    <a:pt x="70" y="88"/>
                    <a:pt x="70" y="88"/>
                  </a:cubicBezTo>
                  <a:cubicBezTo>
                    <a:pt x="89" y="88"/>
                    <a:pt x="89" y="88"/>
                    <a:pt x="89" y="88"/>
                  </a:cubicBezTo>
                  <a:cubicBezTo>
                    <a:pt x="91" y="88"/>
                    <a:pt x="93" y="86"/>
                    <a:pt x="93" y="84"/>
                  </a:cubicBezTo>
                  <a:cubicBezTo>
                    <a:pt x="93" y="28"/>
                    <a:pt x="93" y="28"/>
                    <a:pt x="93" y="28"/>
                  </a:cubicBezTo>
                  <a:cubicBezTo>
                    <a:pt x="73" y="48"/>
                    <a:pt x="73" y="48"/>
                    <a:pt x="73" y="48"/>
                  </a:cubicBezTo>
                  <a:lnTo>
                    <a:pt x="70" y="5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xtBox 28"/>
            <p:cNvSpPr txBox="1">
              <a:spLocks/>
            </p:cNvSpPr>
            <p:nvPr/>
          </p:nvSpPr>
          <p:spPr>
            <a:xfrm>
              <a:off x="5428528" y="5149630"/>
              <a:ext cx="1338985" cy="492443"/>
            </a:xfrm>
            <a:prstGeom prst="rect">
              <a:avLst/>
            </a:prstGeom>
            <a:noFill/>
          </p:spPr>
          <p:txBody>
            <a:bodyPr wrap="square" lIns="0" tIns="0" rIns="0" bIns="0" rtlCol="0">
              <a:spAutoFit/>
            </a:bodyPr>
            <a:lstStyle/>
            <a:p>
              <a:pPr algn="ctr"/>
              <a:r>
                <a:rPr lang="en-US" sz="1600" b="1" smtClean="0">
                  <a:solidFill>
                    <a:schemeClr val="tx2"/>
                  </a:solidFill>
                </a:rPr>
                <a:t>Dummy </a:t>
              </a:r>
            </a:p>
            <a:p>
              <a:pPr algn="ctr"/>
              <a:r>
                <a:rPr lang="en-US" sz="1600" b="1" smtClean="0">
                  <a:solidFill>
                    <a:schemeClr val="tx2"/>
                  </a:solidFill>
                </a:rPr>
                <a:t>Title</a:t>
              </a:r>
              <a:endParaRPr lang="en-US" sz="1600" b="1">
                <a:solidFill>
                  <a:schemeClr val="tx2"/>
                </a:solidFill>
              </a:endParaRPr>
            </a:p>
          </p:txBody>
        </p:sp>
      </p:grpSp>
    </p:spTree>
    <p:extLst>
      <p:ext uri="{BB962C8B-B14F-4D97-AF65-F5344CB8AC3E}">
        <p14:creationId xmlns:p14="http://schemas.microsoft.com/office/powerpoint/2010/main" val="2033293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4429126" y="4600575"/>
            <a:ext cx="1981200" cy="1562100"/>
            <a:chOff x="4429126" y="4600575"/>
            <a:chExt cx="1981200" cy="1562100"/>
          </a:xfrm>
        </p:grpSpPr>
        <p:sp>
          <p:nvSpPr>
            <p:cNvPr id="49" name="Freeform 449"/>
            <p:cNvSpPr>
              <a:spLocks/>
            </p:cNvSpPr>
            <p:nvPr/>
          </p:nvSpPr>
          <p:spPr bwMode="auto">
            <a:xfrm>
              <a:off x="4429126" y="5130800"/>
              <a:ext cx="1981200" cy="504825"/>
            </a:xfrm>
            <a:custGeom>
              <a:avLst/>
              <a:gdLst>
                <a:gd name="T0" fmla="*/ 79 w 624"/>
                <a:gd name="T1" fmla="*/ 159 h 159"/>
                <a:gd name="T2" fmla="*/ 545 w 624"/>
                <a:gd name="T3" fmla="*/ 159 h 159"/>
                <a:gd name="T4" fmla="*/ 624 w 624"/>
                <a:gd name="T5" fmla="*/ 79 h 159"/>
                <a:gd name="T6" fmla="*/ 545 w 624"/>
                <a:gd name="T7" fmla="*/ 0 h 159"/>
                <a:gd name="T8" fmla="*/ 79 w 624"/>
                <a:gd name="T9" fmla="*/ 0 h 159"/>
                <a:gd name="T10" fmla="*/ 0 w 624"/>
                <a:gd name="T11" fmla="*/ 79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3"/>
                    <a:pt x="624" y="79"/>
                  </a:cubicBezTo>
                  <a:cubicBezTo>
                    <a:pt x="624" y="35"/>
                    <a:pt x="589" y="0"/>
                    <a:pt x="545" y="0"/>
                  </a:cubicBezTo>
                  <a:cubicBezTo>
                    <a:pt x="79" y="0"/>
                    <a:pt x="79" y="0"/>
                    <a:pt x="79" y="0"/>
                  </a:cubicBezTo>
                  <a:cubicBezTo>
                    <a:pt x="35" y="0"/>
                    <a:pt x="0" y="35"/>
                    <a:pt x="0" y="79"/>
                  </a:cubicBezTo>
                  <a:cubicBezTo>
                    <a:pt x="0" y="123"/>
                    <a:pt x="35" y="159"/>
                    <a:pt x="79" y="15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50"/>
            <p:cNvSpPr>
              <a:spLocks/>
            </p:cNvSpPr>
            <p:nvPr/>
          </p:nvSpPr>
          <p:spPr bwMode="auto">
            <a:xfrm>
              <a:off x="4429126" y="4600575"/>
              <a:ext cx="1031875" cy="1562100"/>
            </a:xfrm>
            <a:custGeom>
              <a:avLst/>
              <a:gdLst>
                <a:gd name="T0" fmla="*/ 0 w 325"/>
                <a:gd name="T1" fmla="*/ 246 h 492"/>
                <a:gd name="T2" fmla="*/ 24 w 325"/>
                <a:gd name="T3" fmla="*/ 304 h 492"/>
                <a:gd name="T4" fmla="*/ 25 w 325"/>
                <a:gd name="T5" fmla="*/ 304 h 492"/>
                <a:gd name="T6" fmla="*/ 182 w 325"/>
                <a:gd name="T7" fmla="*/ 461 h 492"/>
                <a:gd name="T8" fmla="*/ 294 w 325"/>
                <a:gd name="T9" fmla="*/ 461 h 492"/>
                <a:gd name="T10" fmla="*/ 294 w 325"/>
                <a:gd name="T11" fmla="*/ 349 h 492"/>
                <a:gd name="T12" fmla="*/ 191 w 325"/>
                <a:gd name="T13" fmla="*/ 246 h 492"/>
                <a:gd name="T14" fmla="*/ 294 w 325"/>
                <a:gd name="T15" fmla="*/ 144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9"/>
                    <a:pt x="9" y="289"/>
                    <a:pt x="24" y="304"/>
                  </a:cubicBezTo>
                  <a:cubicBezTo>
                    <a:pt x="25" y="304"/>
                    <a:pt x="25" y="304"/>
                    <a:pt x="25" y="304"/>
                  </a:cubicBezTo>
                  <a:cubicBezTo>
                    <a:pt x="182" y="461"/>
                    <a:pt x="182" y="461"/>
                    <a:pt x="182" y="461"/>
                  </a:cubicBezTo>
                  <a:cubicBezTo>
                    <a:pt x="213" y="492"/>
                    <a:pt x="263" y="492"/>
                    <a:pt x="294" y="461"/>
                  </a:cubicBezTo>
                  <a:cubicBezTo>
                    <a:pt x="325" y="430"/>
                    <a:pt x="325" y="380"/>
                    <a:pt x="294" y="349"/>
                  </a:cubicBezTo>
                  <a:cubicBezTo>
                    <a:pt x="191" y="246"/>
                    <a:pt x="191" y="246"/>
                    <a:pt x="191" y="246"/>
                  </a:cubicBezTo>
                  <a:cubicBezTo>
                    <a:pt x="294" y="144"/>
                    <a:pt x="294" y="144"/>
                    <a:pt x="294" y="144"/>
                  </a:cubicBezTo>
                  <a:cubicBezTo>
                    <a:pt x="325" y="113"/>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51"/>
            <p:cNvSpPr>
              <a:spLocks/>
            </p:cNvSpPr>
            <p:nvPr/>
          </p:nvSpPr>
          <p:spPr bwMode="auto">
            <a:xfrm>
              <a:off x="4429126" y="5130800"/>
              <a:ext cx="606425" cy="504825"/>
            </a:xfrm>
            <a:custGeom>
              <a:avLst/>
              <a:gdLst>
                <a:gd name="T0" fmla="*/ 0 w 191"/>
                <a:gd name="T1" fmla="*/ 79 h 159"/>
                <a:gd name="T2" fmla="*/ 79 w 191"/>
                <a:gd name="T3" fmla="*/ 159 h 159"/>
                <a:gd name="T4" fmla="*/ 129 w 191"/>
                <a:gd name="T5" fmla="*/ 141 h 159"/>
                <a:gd name="T6" fmla="*/ 141 w 191"/>
                <a:gd name="T7" fmla="*/ 129 h 159"/>
                <a:gd name="T8" fmla="*/ 191 w 191"/>
                <a:gd name="T9" fmla="*/ 79 h 159"/>
                <a:gd name="T10" fmla="*/ 141 w 191"/>
                <a:gd name="T11" fmla="*/ 29 h 159"/>
                <a:gd name="T12" fmla="*/ 129 w 191"/>
                <a:gd name="T13" fmla="*/ 18 h 159"/>
                <a:gd name="T14" fmla="*/ 79 w 191"/>
                <a:gd name="T15" fmla="*/ 0 h 159"/>
                <a:gd name="T16" fmla="*/ 0 w 191"/>
                <a:gd name="T17"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0" y="79"/>
                  </a:moveTo>
                  <a:cubicBezTo>
                    <a:pt x="0" y="123"/>
                    <a:pt x="35" y="159"/>
                    <a:pt x="79" y="159"/>
                  </a:cubicBezTo>
                  <a:cubicBezTo>
                    <a:pt x="98" y="159"/>
                    <a:pt x="115" y="152"/>
                    <a:pt x="129" y="141"/>
                  </a:cubicBezTo>
                  <a:cubicBezTo>
                    <a:pt x="141" y="129"/>
                    <a:pt x="141" y="129"/>
                    <a:pt x="141" y="129"/>
                  </a:cubicBezTo>
                  <a:cubicBezTo>
                    <a:pt x="191" y="79"/>
                    <a:pt x="191" y="79"/>
                    <a:pt x="191" y="79"/>
                  </a:cubicBezTo>
                  <a:cubicBezTo>
                    <a:pt x="141" y="29"/>
                    <a:pt x="141" y="29"/>
                    <a:pt x="141" y="29"/>
                  </a:cubicBezTo>
                  <a:cubicBezTo>
                    <a:pt x="129" y="18"/>
                    <a:pt x="129" y="18"/>
                    <a:pt x="129" y="18"/>
                  </a:cubicBezTo>
                  <a:cubicBezTo>
                    <a:pt x="116" y="6"/>
                    <a:pt x="98" y="0"/>
                    <a:pt x="79" y="0"/>
                  </a:cubicBezTo>
                  <a:cubicBezTo>
                    <a:pt x="35" y="0"/>
                    <a:pt x="0" y="35"/>
                    <a:pt x="0" y="79"/>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52"/>
            <p:cNvSpPr>
              <a:spLocks/>
            </p:cNvSpPr>
            <p:nvPr/>
          </p:nvSpPr>
          <p:spPr bwMode="auto">
            <a:xfrm>
              <a:off x="4679951" y="5130800"/>
              <a:ext cx="609600" cy="250825"/>
            </a:xfrm>
            <a:custGeom>
              <a:avLst/>
              <a:gdLst>
                <a:gd name="T0" fmla="*/ 0 w 192"/>
                <a:gd name="T1" fmla="*/ 0 h 79"/>
                <a:gd name="T2" fmla="*/ 50 w 192"/>
                <a:gd name="T3" fmla="*/ 17 h 79"/>
                <a:gd name="T4" fmla="*/ 62 w 192"/>
                <a:gd name="T5" fmla="*/ 29 h 79"/>
                <a:gd name="T6" fmla="*/ 112 w 192"/>
                <a:gd name="T7" fmla="*/ 79 h 79"/>
                <a:gd name="T8" fmla="*/ 192 w 192"/>
                <a:gd name="T9" fmla="*/ 0 h 79"/>
                <a:gd name="T10" fmla="*/ 0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0" y="0"/>
                  </a:moveTo>
                  <a:cubicBezTo>
                    <a:pt x="19" y="0"/>
                    <a:pt x="36" y="6"/>
                    <a:pt x="50" y="17"/>
                  </a:cubicBezTo>
                  <a:cubicBezTo>
                    <a:pt x="62" y="29"/>
                    <a:pt x="62" y="29"/>
                    <a:pt x="62" y="29"/>
                  </a:cubicBezTo>
                  <a:cubicBezTo>
                    <a:pt x="112" y="79"/>
                    <a:pt x="112" y="79"/>
                    <a:pt x="112" y="79"/>
                  </a:cubicBezTo>
                  <a:cubicBezTo>
                    <a:pt x="192" y="0"/>
                    <a:pt x="192" y="0"/>
                    <a:pt x="192" y="0"/>
                  </a:cubicBezTo>
                  <a:lnTo>
                    <a:pt x="0"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53"/>
            <p:cNvSpPr>
              <a:spLocks/>
            </p:cNvSpPr>
            <p:nvPr/>
          </p:nvSpPr>
          <p:spPr bwMode="auto">
            <a:xfrm>
              <a:off x="4679951" y="5381625"/>
              <a:ext cx="609600" cy="254000"/>
            </a:xfrm>
            <a:custGeom>
              <a:avLst/>
              <a:gdLst>
                <a:gd name="T0" fmla="*/ 0 w 192"/>
                <a:gd name="T1" fmla="*/ 80 h 80"/>
                <a:gd name="T2" fmla="*/ 50 w 192"/>
                <a:gd name="T3" fmla="*/ 62 h 80"/>
                <a:gd name="T4" fmla="*/ 62 w 192"/>
                <a:gd name="T5" fmla="*/ 50 h 80"/>
                <a:gd name="T6" fmla="*/ 112 w 192"/>
                <a:gd name="T7" fmla="*/ 0 h 80"/>
                <a:gd name="T8" fmla="*/ 192 w 192"/>
                <a:gd name="T9" fmla="*/ 80 h 80"/>
                <a:gd name="T10" fmla="*/ 0 w 192"/>
                <a:gd name="T11" fmla="*/ 80 h 80"/>
              </a:gdLst>
              <a:ahLst/>
              <a:cxnLst>
                <a:cxn ang="0">
                  <a:pos x="T0" y="T1"/>
                </a:cxn>
                <a:cxn ang="0">
                  <a:pos x="T2" y="T3"/>
                </a:cxn>
                <a:cxn ang="0">
                  <a:pos x="T4" y="T5"/>
                </a:cxn>
                <a:cxn ang="0">
                  <a:pos x="T6" y="T7"/>
                </a:cxn>
                <a:cxn ang="0">
                  <a:pos x="T8" y="T9"/>
                </a:cxn>
                <a:cxn ang="0">
                  <a:pos x="T10" y="T11"/>
                </a:cxn>
              </a:cxnLst>
              <a:rect l="0" t="0" r="r" b="b"/>
              <a:pathLst>
                <a:path w="192" h="80">
                  <a:moveTo>
                    <a:pt x="0" y="80"/>
                  </a:moveTo>
                  <a:cubicBezTo>
                    <a:pt x="19" y="80"/>
                    <a:pt x="36" y="73"/>
                    <a:pt x="50" y="62"/>
                  </a:cubicBezTo>
                  <a:cubicBezTo>
                    <a:pt x="62" y="50"/>
                    <a:pt x="62" y="50"/>
                    <a:pt x="62" y="50"/>
                  </a:cubicBezTo>
                  <a:cubicBezTo>
                    <a:pt x="112" y="0"/>
                    <a:pt x="112" y="0"/>
                    <a:pt x="112" y="0"/>
                  </a:cubicBezTo>
                  <a:cubicBezTo>
                    <a:pt x="192" y="80"/>
                    <a:pt x="192" y="80"/>
                    <a:pt x="192" y="80"/>
                  </a:cubicBezTo>
                  <a:lnTo>
                    <a:pt x="0" y="8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0" name="Group 79"/>
          <p:cNvGrpSpPr/>
          <p:nvPr/>
        </p:nvGrpSpPr>
        <p:grpSpPr>
          <a:xfrm>
            <a:off x="2733676" y="3660775"/>
            <a:ext cx="1981200" cy="1558925"/>
            <a:chOff x="2733676" y="3660775"/>
            <a:chExt cx="1981200" cy="1558925"/>
          </a:xfrm>
        </p:grpSpPr>
        <p:sp>
          <p:nvSpPr>
            <p:cNvPr id="39" name="Freeform 439"/>
            <p:cNvSpPr>
              <a:spLocks/>
            </p:cNvSpPr>
            <p:nvPr/>
          </p:nvSpPr>
          <p:spPr bwMode="auto">
            <a:xfrm>
              <a:off x="2733676" y="4187825"/>
              <a:ext cx="1981200" cy="504825"/>
            </a:xfrm>
            <a:custGeom>
              <a:avLst/>
              <a:gdLst>
                <a:gd name="T0" fmla="*/ 545 w 624"/>
                <a:gd name="T1" fmla="*/ 159 h 159"/>
                <a:gd name="T2" fmla="*/ 79 w 624"/>
                <a:gd name="T3" fmla="*/ 159 h 159"/>
                <a:gd name="T4" fmla="*/ 0 w 624"/>
                <a:gd name="T5" fmla="*/ 79 h 159"/>
                <a:gd name="T6" fmla="*/ 79 w 624"/>
                <a:gd name="T7" fmla="*/ 0 h 159"/>
                <a:gd name="T8" fmla="*/ 545 w 624"/>
                <a:gd name="T9" fmla="*/ 0 h 159"/>
                <a:gd name="T10" fmla="*/ 624 w 624"/>
                <a:gd name="T11" fmla="*/ 79 h 159"/>
                <a:gd name="T12" fmla="*/ 545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545" y="159"/>
                  </a:moveTo>
                  <a:cubicBezTo>
                    <a:pt x="79" y="159"/>
                    <a:pt x="79" y="159"/>
                    <a:pt x="79" y="159"/>
                  </a:cubicBezTo>
                  <a:cubicBezTo>
                    <a:pt x="35" y="159"/>
                    <a:pt x="0" y="123"/>
                    <a:pt x="0" y="79"/>
                  </a:cubicBezTo>
                  <a:cubicBezTo>
                    <a:pt x="0" y="36"/>
                    <a:pt x="35" y="0"/>
                    <a:pt x="79" y="0"/>
                  </a:cubicBezTo>
                  <a:cubicBezTo>
                    <a:pt x="545" y="0"/>
                    <a:pt x="545" y="0"/>
                    <a:pt x="545" y="0"/>
                  </a:cubicBezTo>
                  <a:cubicBezTo>
                    <a:pt x="589" y="0"/>
                    <a:pt x="624" y="36"/>
                    <a:pt x="624" y="79"/>
                  </a:cubicBezTo>
                  <a:cubicBezTo>
                    <a:pt x="624" y="123"/>
                    <a:pt x="589" y="159"/>
                    <a:pt x="545" y="15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40"/>
            <p:cNvSpPr>
              <a:spLocks/>
            </p:cNvSpPr>
            <p:nvPr/>
          </p:nvSpPr>
          <p:spPr bwMode="auto">
            <a:xfrm>
              <a:off x="3683001" y="3660775"/>
              <a:ext cx="1031875" cy="1558925"/>
            </a:xfrm>
            <a:custGeom>
              <a:avLst/>
              <a:gdLst>
                <a:gd name="T0" fmla="*/ 325 w 325"/>
                <a:gd name="T1" fmla="*/ 245 h 491"/>
                <a:gd name="T2" fmla="*/ 301 w 325"/>
                <a:gd name="T3" fmla="*/ 303 h 491"/>
                <a:gd name="T4" fmla="*/ 300 w 325"/>
                <a:gd name="T5" fmla="*/ 303 h 491"/>
                <a:gd name="T6" fmla="*/ 143 w 325"/>
                <a:gd name="T7" fmla="*/ 460 h 491"/>
                <a:gd name="T8" fmla="*/ 31 w 325"/>
                <a:gd name="T9" fmla="*/ 460 h 491"/>
                <a:gd name="T10" fmla="*/ 31 w 325"/>
                <a:gd name="T11" fmla="*/ 348 h 491"/>
                <a:gd name="T12" fmla="*/ 134 w 325"/>
                <a:gd name="T13" fmla="*/ 245 h 491"/>
                <a:gd name="T14" fmla="*/ 31 w 325"/>
                <a:gd name="T15" fmla="*/ 143 h 491"/>
                <a:gd name="T16" fmla="*/ 31 w 325"/>
                <a:gd name="T17" fmla="*/ 31 h 491"/>
                <a:gd name="T18" fmla="*/ 143 w 325"/>
                <a:gd name="T19" fmla="*/ 31 h 491"/>
                <a:gd name="T20" fmla="*/ 300 w 325"/>
                <a:gd name="T21" fmla="*/ 188 h 491"/>
                <a:gd name="T22" fmla="*/ 301 w 325"/>
                <a:gd name="T23" fmla="*/ 188 h 491"/>
                <a:gd name="T24" fmla="*/ 325 w 325"/>
                <a:gd name="T25" fmla="*/ 24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1">
                  <a:moveTo>
                    <a:pt x="325" y="245"/>
                  </a:moveTo>
                  <a:cubicBezTo>
                    <a:pt x="325" y="268"/>
                    <a:pt x="316" y="289"/>
                    <a:pt x="301" y="303"/>
                  </a:cubicBezTo>
                  <a:cubicBezTo>
                    <a:pt x="300" y="303"/>
                    <a:pt x="300" y="303"/>
                    <a:pt x="300" y="303"/>
                  </a:cubicBezTo>
                  <a:cubicBezTo>
                    <a:pt x="143" y="460"/>
                    <a:pt x="143" y="460"/>
                    <a:pt x="143" y="460"/>
                  </a:cubicBezTo>
                  <a:cubicBezTo>
                    <a:pt x="112" y="491"/>
                    <a:pt x="62" y="491"/>
                    <a:pt x="31" y="460"/>
                  </a:cubicBezTo>
                  <a:cubicBezTo>
                    <a:pt x="0" y="429"/>
                    <a:pt x="0" y="379"/>
                    <a:pt x="31" y="348"/>
                  </a:cubicBezTo>
                  <a:cubicBezTo>
                    <a:pt x="134" y="245"/>
                    <a:pt x="134" y="245"/>
                    <a:pt x="134" y="245"/>
                  </a:cubicBezTo>
                  <a:cubicBezTo>
                    <a:pt x="31" y="143"/>
                    <a:pt x="31" y="143"/>
                    <a:pt x="31" y="143"/>
                  </a:cubicBezTo>
                  <a:cubicBezTo>
                    <a:pt x="0" y="112"/>
                    <a:pt x="0" y="62"/>
                    <a:pt x="31" y="31"/>
                  </a:cubicBezTo>
                  <a:cubicBezTo>
                    <a:pt x="62" y="0"/>
                    <a:pt x="112" y="0"/>
                    <a:pt x="143" y="31"/>
                  </a:cubicBezTo>
                  <a:cubicBezTo>
                    <a:pt x="300" y="188"/>
                    <a:pt x="300" y="188"/>
                    <a:pt x="300" y="188"/>
                  </a:cubicBezTo>
                  <a:cubicBezTo>
                    <a:pt x="300" y="188"/>
                    <a:pt x="300" y="188"/>
                    <a:pt x="301" y="188"/>
                  </a:cubicBezTo>
                  <a:cubicBezTo>
                    <a:pt x="316" y="202"/>
                    <a:pt x="325" y="223"/>
                    <a:pt x="325" y="24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41"/>
            <p:cNvSpPr>
              <a:spLocks/>
            </p:cNvSpPr>
            <p:nvPr/>
          </p:nvSpPr>
          <p:spPr bwMode="auto">
            <a:xfrm>
              <a:off x="4108451" y="4187825"/>
              <a:ext cx="606425" cy="504825"/>
            </a:xfrm>
            <a:custGeom>
              <a:avLst/>
              <a:gdLst>
                <a:gd name="T0" fmla="*/ 191 w 191"/>
                <a:gd name="T1" fmla="*/ 79 h 159"/>
                <a:gd name="T2" fmla="*/ 112 w 191"/>
                <a:gd name="T3" fmla="*/ 159 h 159"/>
                <a:gd name="T4" fmla="*/ 62 w 191"/>
                <a:gd name="T5" fmla="*/ 141 h 159"/>
                <a:gd name="T6" fmla="*/ 50 w 191"/>
                <a:gd name="T7" fmla="*/ 130 h 159"/>
                <a:gd name="T8" fmla="*/ 0 w 191"/>
                <a:gd name="T9" fmla="*/ 79 h 159"/>
                <a:gd name="T10" fmla="*/ 50 w 191"/>
                <a:gd name="T11" fmla="*/ 29 h 159"/>
                <a:gd name="T12" fmla="*/ 62 w 191"/>
                <a:gd name="T13" fmla="*/ 18 h 159"/>
                <a:gd name="T14" fmla="*/ 112 w 191"/>
                <a:gd name="T15" fmla="*/ 0 h 159"/>
                <a:gd name="T16" fmla="*/ 191 w 191"/>
                <a:gd name="T17"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191" y="79"/>
                  </a:moveTo>
                  <a:cubicBezTo>
                    <a:pt x="191" y="123"/>
                    <a:pt x="156" y="159"/>
                    <a:pt x="112" y="159"/>
                  </a:cubicBezTo>
                  <a:cubicBezTo>
                    <a:pt x="93" y="159"/>
                    <a:pt x="76" y="152"/>
                    <a:pt x="62" y="141"/>
                  </a:cubicBezTo>
                  <a:cubicBezTo>
                    <a:pt x="50" y="130"/>
                    <a:pt x="50" y="130"/>
                    <a:pt x="50" y="130"/>
                  </a:cubicBezTo>
                  <a:cubicBezTo>
                    <a:pt x="0" y="79"/>
                    <a:pt x="0" y="79"/>
                    <a:pt x="0" y="79"/>
                  </a:cubicBezTo>
                  <a:cubicBezTo>
                    <a:pt x="50" y="29"/>
                    <a:pt x="50" y="29"/>
                    <a:pt x="50" y="29"/>
                  </a:cubicBezTo>
                  <a:cubicBezTo>
                    <a:pt x="62" y="18"/>
                    <a:pt x="62" y="18"/>
                    <a:pt x="62" y="18"/>
                  </a:cubicBezTo>
                  <a:cubicBezTo>
                    <a:pt x="75" y="7"/>
                    <a:pt x="93" y="0"/>
                    <a:pt x="112" y="0"/>
                  </a:cubicBezTo>
                  <a:cubicBezTo>
                    <a:pt x="156" y="0"/>
                    <a:pt x="191" y="36"/>
                    <a:pt x="191" y="79"/>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42"/>
            <p:cNvSpPr>
              <a:spLocks/>
            </p:cNvSpPr>
            <p:nvPr/>
          </p:nvSpPr>
          <p:spPr bwMode="auto">
            <a:xfrm>
              <a:off x="3854451" y="4187825"/>
              <a:ext cx="609600" cy="250825"/>
            </a:xfrm>
            <a:custGeom>
              <a:avLst/>
              <a:gdLst>
                <a:gd name="T0" fmla="*/ 192 w 192"/>
                <a:gd name="T1" fmla="*/ 0 h 79"/>
                <a:gd name="T2" fmla="*/ 142 w 192"/>
                <a:gd name="T3" fmla="*/ 18 h 79"/>
                <a:gd name="T4" fmla="*/ 130 w 192"/>
                <a:gd name="T5" fmla="*/ 29 h 79"/>
                <a:gd name="T6" fmla="*/ 80 w 192"/>
                <a:gd name="T7" fmla="*/ 79 h 79"/>
                <a:gd name="T8" fmla="*/ 0 w 192"/>
                <a:gd name="T9" fmla="*/ 0 h 79"/>
                <a:gd name="T10" fmla="*/ 192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192" y="0"/>
                  </a:moveTo>
                  <a:cubicBezTo>
                    <a:pt x="173" y="0"/>
                    <a:pt x="156" y="7"/>
                    <a:pt x="142" y="18"/>
                  </a:cubicBezTo>
                  <a:cubicBezTo>
                    <a:pt x="130" y="29"/>
                    <a:pt x="130" y="29"/>
                    <a:pt x="130" y="29"/>
                  </a:cubicBezTo>
                  <a:cubicBezTo>
                    <a:pt x="80" y="79"/>
                    <a:pt x="80" y="79"/>
                    <a:pt x="80" y="79"/>
                  </a:cubicBezTo>
                  <a:cubicBezTo>
                    <a:pt x="0" y="0"/>
                    <a:pt x="0" y="0"/>
                    <a:pt x="0" y="0"/>
                  </a:cubicBezTo>
                  <a:lnTo>
                    <a:pt x="192"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43"/>
            <p:cNvSpPr>
              <a:spLocks/>
            </p:cNvSpPr>
            <p:nvPr/>
          </p:nvSpPr>
          <p:spPr bwMode="auto">
            <a:xfrm>
              <a:off x="3854451" y="4438650"/>
              <a:ext cx="609600" cy="254000"/>
            </a:xfrm>
            <a:custGeom>
              <a:avLst/>
              <a:gdLst>
                <a:gd name="T0" fmla="*/ 192 w 192"/>
                <a:gd name="T1" fmla="*/ 80 h 80"/>
                <a:gd name="T2" fmla="*/ 142 w 192"/>
                <a:gd name="T3" fmla="*/ 62 h 80"/>
                <a:gd name="T4" fmla="*/ 130 w 192"/>
                <a:gd name="T5" fmla="*/ 51 h 80"/>
                <a:gd name="T6" fmla="*/ 80 w 192"/>
                <a:gd name="T7" fmla="*/ 0 h 80"/>
                <a:gd name="T8" fmla="*/ 0 w 192"/>
                <a:gd name="T9" fmla="*/ 80 h 80"/>
                <a:gd name="T10" fmla="*/ 192 w 192"/>
                <a:gd name="T11" fmla="*/ 80 h 80"/>
              </a:gdLst>
              <a:ahLst/>
              <a:cxnLst>
                <a:cxn ang="0">
                  <a:pos x="T0" y="T1"/>
                </a:cxn>
                <a:cxn ang="0">
                  <a:pos x="T2" y="T3"/>
                </a:cxn>
                <a:cxn ang="0">
                  <a:pos x="T4" y="T5"/>
                </a:cxn>
                <a:cxn ang="0">
                  <a:pos x="T6" y="T7"/>
                </a:cxn>
                <a:cxn ang="0">
                  <a:pos x="T8" y="T9"/>
                </a:cxn>
                <a:cxn ang="0">
                  <a:pos x="T10" y="T11"/>
                </a:cxn>
              </a:cxnLst>
              <a:rect l="0" t="0" r="r" b="b"/>
              <a:pathLst>
                <a:path w="192" h="80">
                  <a:moveTo>
                    <a:pt x="192" y="80"/>
                  </a:moveTo>
                  <a:cubicBezTo>
                    <a:pt x="173" y="80"/>
                    <a:pt x="156" y="73"/>
                    <a:pt x="142" y="62"/>
                  </a:cubicBezTo>
                  <a:cubicBezTo>
                    <a:pt x="130" y="51"/>
                    <a:pt x="130" y="51"/>
                    <a:pt x="130" y="51"/>
                  </a:cubicBezTo>
                  <a:cubicBezTo>
                    <a:pt x="80" y="0"/>
                    <a:pt x="80" y="0"/>
                    <a:pt x="80" y="0"/>
                  </a:cubicBezTo>
                  <a:cubicBezTo>
                    <a:pt x="0" y="80"/>
                    <a:pt x="0" y="80"/>
                    <a:pt x="0" y="80"/>
                  </a:cubicBezTo>
                  <a:lnTo>
                    <a:pt x="192" y="8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9" name="Group 78"/>
          <p:cNvGrpSpPr/>
          <p:nvPr/>
        </p:nvGrpSpPr>
        <p:grpSpPr>
          <a:xfrm>
            <a:off x="4429126" y="2717800"/>
            <a:ext cx="1981200" cy="1562100"/>
            <a:chOff x="4429126" y="2717800"/>
            <a:chExt cx="1981200" cy="1562100"/>
          </a:xfrm>
        </p:grpSpPr>
        <p:sp>
          <p:nvSpPr>
            <p:cNvPr id="44" name="Freeform 444"/>
            <p:cNvSpPr>
              <a:spLocks/>
            </p:cNvSpPr>
            <p:nvPr/>
          </p:nvSpPr>
          <p:spPr bwMode="auto">
            <a:xfrm>
              <a:off x="4429126" y="3244850"/>
              <a:ext cx="1981200" cy="504825"/>
            </a:xfrm>
            <a:custGeom>
              <a:avLst/>
              <a:gdLst>
                <a:gd name="T0" fmla="*/ 79 w 624"/>
                <a:gd name="T1" fmla="*/ 159 h 159"/>
                <a:gd name="T2" fmla="*/ 545 w 624"/>
                <a:gd name="T3" fmla="*/ 159 h 159"/>
                <a:gd name="T4" fmla="*/ 624 w 624"/>
                <a:gd name="T5" fmla="*/ 80 h 159"/>
                <a:gd name="T6" fmla="*/ 545 w 624"/>
                <a:gd name="T7" fmla="*/ 0 h 159"/>
                <a:gd name="T8" fmla="*/ 79 w 624"/>
                <a:gd name="T9" fmla="*/ 0 h 159"/>
                <a:gd name="T10" fmla="*/ 0 w 624"/>
                <a:gd name="T11" fmla="*/ 80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4"/>
                    <a:pt x="624" y="80"/>
                  </a:cubicBezTo>
                  <a:cubicBezTo>
                    <a:pt x="624" y="36"/>
                    <a:pt x="589" y="0"/>
                    <a:pt x="545" y="0"/>
                  </a:cubicBezTo>
                  <a:cubicBezTo>
                    <a:pt x="79" y="0"/>
                    <a:pt x="79" y="0"/>
                    <a:pt x="79" y="0"/>
                  </a:cubicBezTo>
                  <a:cubicBezTo>
                    <a:pt x="35" y="0"/>
                    <a:pt x="0" y="36"/>
                    <a:pt x="0" y="80"/>
                  </a:cubicBezTo>
                  <a:cubicBezTo>
                    <a:pt x="0" y="124"/>
                    <a:pt x="35" y="159"/>
                    <a:pt x="79" y="15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45"/>
            <p:cNvSpPr>
              <a:spLocks/>
            </p:cNvSpPr>
            <p:nvPr/>
          </p:nvSpPr>
          <p:spPr bwMode="auto">
            <a:xfrm>
              <a:off x="4429126" y="2717800"/>
              <a:ext cx="1031875" cy="1562100"/>
            </a:xfrm>
            <a:custGeom>
              <a:avLst/>
              <a:gdLst>
                <a:gd name="T0" fmla="*/ 0 w 325"/>
                <a:gd name="T1" fmla="*/ 246 h 492"/>
                <a:gd name="T2" fmla="*/ 24 w 325"/>
                <a:gd name="T3" fmla="*/ 303 h 492"/>
                <a:gd name="T4" fmla="*/ 25 w 325"/>
                <a:gd name="T5" fmla="*/ 304 h 492"/>
                <a:gd name="T6" fmla="*/ 182 w 325"/>
                <a:gd name="T7" fmla="*/ 461 h 492"/>
                <a:gd name="T8" fmla="*/ 294 w 325"/>
                <a:gd name="T9" fmla="*/ 461 h 492"/>
                <a:gd name="T10" fmla="*/ 294 w 325"/>
                <a:gd name="T11" fmla="*/ 348 h 492"/>
                <a:gd name="T12" fmla="*/ 191 w 325"/>
                <a:gd name="T13" fmla="*/ 246 h 492"/>
                <a:gd name="T14" fmla="*/ 294 w 325"/>
                <a:gd name="T15" fmla="*/ 143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8"/>
                    <a:pt x="9" y="289"/>
                    <a:pt x="24" y="303"/>
                  </a:cubicBezTo>
                  <a:cubicBezTo>
                    <a:pt x="25" y="304"/>
                    <a:pt x="25" y="304"/>
                    <a:pt x="25" y="304"/>
                  </a:cubicBezTo>
                  <a:cubicBezTo>
                    <a:pt x="182" y="461"/>
                    <a:pt x="182" y="461"/>
                    <a:pt x="182" y="461"/>
                  </a:cubicBezTo>
                  <a:cubicBezTo>
                    <a:pt x="213" y="492"/>
                    <a:pt x="263" y="492"/>
                    <a:pt x="294" y="461"/>
                  </a:cubicBezTo>
                  <a:cubicBezTo>
                    <a:pt x="325" y="430"/>
                    <a:pt x="325" y="379"/>
                    <a:pt x="294" y="348"/>
                  </a:cubicBezTo>
                  <a:cubicBezTo>
                    <a:pt x="191" y="246"/>
                    <a:pt x="191" y="246"/>
                    <a:pt x="191" y="246"/>
                  </a:cubicBezTo>
                  <a:cubicBezTo>
                    <a:pt x="294" y="143"/>
                    <a:pt x="294" y="143"/>
                    <a:pt x="294" y="143"/>
                  </a:cubicBezTo>
                  <a:cubicBezTo>
                    <a:pt x="325" y="112"/>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46"/>
            <p:cNvSpPr>
              <a:spLocks/>
            </p:cNvSpPr>
            <p:nvPr/>
          </p:nvSpPr>
          <p:spPr bwMode="auto">
            <a:xfrm>
              <a:off x="4429126" y="3244850"/>
              <a:ext cx="606425" cy="504825"/>
            </a:xfrm>
            <a:custGeom>
              <a:avLst/>
              <a:gdLst>
                <a:gd name="T0" fmla="*/ 0 w 191"/>
                <a:gd name="T1" fmla="*/ 80 h 159"/>
                <a:gd name="T2" fmla="*/ 79 w 191"/>
                <a:gd name="T3" fmla="*/ 159 h 159"/>
                <a:gd name="T4" fmla="*/ 129 w 191"/>
                <a:gd name="T5" fmla="*/ 141 h 159"/>
                <a:gd name="T6" fmla="*/ 141 w 191"/>
                <a:gd name="T7" fmla="*/ 130 h 159"/>
                <a:gd name="T8" fmla="*/ 191 w 191"/>
                <a:gd name="T9" fmla="*/ 80 h 159"/>
                <a:gd name="T10" fmla="*/ 141 w 191"/>
                <a:gd name="T11" fmla="*/ 29 h 159"/>
                <a:gd name="T12" fmla="*/ 129 w 191"/>
                <a:gd name="T13" fmla="*/ 18 h 159"/>
                <a:gd name="T14" fmla="*/ 79 w 191"/>
                <a:gd name="T15" fmla="*/ 0 h 159"/>
                <a:gd name="T16" fmla="*/ 0 w 191"/>
                <a:gd name="T17"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0" y="80"/>
                  </a:moveTo>
                  <a:cubicBezTo>
                    <a:pt x="0" y="124"/>
                    <a:pt x="35" y="159"/>
                    <a:pt x="79" y="159"/>
                  </a:cubicBezTo>
                  <a:cubicBezTo>
                    <a:pt x="98" y="159"/>
                    <a:pt x="115" y="153"/>
                    <a:pt x="129" y="141"/>
                  </a:cubicBezTo>
                  <a:cubicBezTo>
                    <a:pt x="141" y="130"/>
                    <a:pt x="141" y="130"/>
                    <a:pt x="141" y="130"/>
                  </a:cubicBezTo>
                  <a:cubicBezTo>
                    <a:pt x="191" y="80"/>
                    <a:pt x="191" y="80"/>
                    <a:pt x="191" y="80"/>
                  </a:cubicBezTo>
                  <a:cubicBezTo>
                    <a:pt x="141" y="29"/>
                    <a:pt x="141" y="29"/>
                    <a:pt x="141" y="29"/>
                  </a:cubicBezTo>
                  <a:cubicBezTo>
                    <a:pt x="129" y="18"/>
                    <a:pt x="129" y="18"/>
                    <a:pt x="129" y="18"/>
                  </a:cubicBezTo>
                  <a:cubicBezTo>
                    <a:pt x="116" y="7"/>
                    <a:pt x="98" y="0"/>
                    <a:pt x="79" y="0"/>
                  </a:cubicBezTo>
                  <a:cubicBezTo>
                    <a:pt x="35" y="0"/>
                    <a:pt x="0" y="36"/>
                    <a:pt x="0" y="80"/>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47"/>
            <p:cNvSpPr>
              <a:spLocks/>
            </p:cNvSpPr>
            <p:nvPr/>
          </p:nvSpPr>
          <p:spPr bwMode="auto">
            <a:xfrm>
              <a:off x="4679951" y="3244850"/>
              <a:ext cx="609600" cy="254000"/>
            </a:xfrm>
            <a:custGeom>
              <a:avLst/>
              <a:gdLst>
                <a:gd name="T0" fmla="*/ 0 w 192"/>
                <a:gd name="T1" fmla="*/ 0 h 80"/>
                <a:gd name="T2" fmla="*/ 50 w 192"/>
                <a:gd name="T3" fmla="*/ 18 h 80"/>
                <a:gd name="T4" fmla="*/ 62 w 192"/>
                <a:gd name="T5" fmla="*/ 30 h 80"/>
                <a:gd name="T6" fmla="*/ 112 w 192"/>
                <a:gd name="T7" fmla="*/ 80 h 80"/>
                <a:gd name="T8" fmla="*/ 192 w 192"/>
                <a:gd name="T9" fmla="*/ 0 h 80"/>
                <a:gd name="T10" fmla="*/ 0 w 192"/>
                <a:gd name="T11" fmla="*/ 0 h 80"/>
              </a:gdLst>
              <a:ahLst/>
              <a:cxnLst>
                <a:cxn ang="0">
                  <a:pos x="T0" y="T1"/>
                </a:cxn>
                <a:cxn ang="0">
                  <a:pos x="T2" y="T3"/>
                </a:cxn>
                <a:cxn ang="0">
                  <a:pos x="T4" y="T5"/>
                </a:cxn>
                <a:cxn ang="0">
                  <a:pos x="T6" y="T7"/>
                </a:cxn>
                <a:cxn ang="0">
                  <a:pos x="T8" y="T9"/>
                </a:cxn>
                <a:cxn ang="0">
                  <a:pos x="T10" y="T11"/>
                </a:cxn>
              </a:cxnLst>
              <a:rect l="0" t="0" r="r" b="b"/>
              <a:pathLst>
                <a:path w="192" h="80">
                  <a:moveTo>
                    <a:pt x="0" y="0"/>
                  </a:moveTo>
                  <a:cubicBezTo>
                    <a:pt x="19" y="0"/>
                    <a:pt x="36" y="7"/>
                    <a:pt x="50" y="18"/>
                  </a:cubicBezTo>
                  <a:cubicBezTo>
                    <a:pt x="62" y="30"/>
                    <a:pt x="62" y="30"/>
                    <a:pt x="62" y="30"/>
                  </a:cubicBezTo>
                  <a:cubicBezTo>
                    <a:pt x="112" y="80"/>
                    <a:pt x="112" y="80"/>
                    <a:pt x="112" y="80"/>
                  </a:cubicBezTo>
                  <a:cubicBezTo>
                    <a:pt x="192" y="0"/>
                    <a:pt x="192" y="0"/>
                    <a:pt x="192" y="0"/>
                  </a:cubicBezTo>
                  <a:lnTo>
                    <a:pt x="0"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48"/>
            <p:cNvSpPr>
              <a:spLocks/>
            </p:cNvSpPr>
            <p:nvPr/>
          </p:nvSpPr>
          <p:spPr bwMode="auto">
            <a:xfrm>
              <a:off x="4679951" y="3498850"/>
              <a:ext cx="609600" cy="250825"/>
            </a:xfrm>
            <a:custGeom>
              <a:avLst/>
              <a:gdLst>
                <a:gd name="T0" fmla="*/ 0 w 192"/>
                <a:gd name="T1" fmla="*/ 79 h 79"/>
                <a:gd name="T2" fmla="*/ 50 w 192"/>
                <a:gd name="T3" fmla="*/ 61 h 79"/>
                <a:gd name="T4" fmla="*/ 62 w 192"/>
                <a:gd name="T5" fmla="*/ 50 h 79"/>
                <a:gd name="T6" fmla="*/ 112 w 192"/>
                <a:gd name="T7" fmla="*/ 0 h 79"/>
                <a:gd name="T8" fmla="*/ 192 w 192"/>
                <a:gd name="T9" fmla="*/ 79 h 79"/>
                <a:gd name="T10" fmla="*/ 0 w 192"/>
                <a:gd name="T11" fmla="*/ 79 h 79"/>
              </a:gdLst>
              <a:ahLst/>
              <a:cxnLst>
                <a:cxn ang="0">
                  <a:pos x="T0" y="T1"/>
                </a:cxn>
                <a:cxn ang="0">
                  <a:pos x="T2" y="T3"/>
                </a:cxn>
                <a:cxn ang="0">
                  <a:pos x="T4" y="T5"/>
                </a:cxn>
                <a:cxn ang="0">
                  <a:pos x="T6" y="T7"/>
                </a:cxn>
                <a:cxn ang="0">
                  <a:pos x="T8" y="T9"/>
                </a:cxn>
                <a:cxn ang="0">
                  <a:pos x="T10" y="T11"/>
                </a:cxn>
              </a:cxnLst>
              <a:rect l="0" t="0" r="r" b="b"/>
              <a:pathLst>
                <a:path w="192" h="79">
                  <a:moveTo>
                    <a:pt x="0" y="79"/>
                  </a:moveTo>
                  <a:cubicBezTo>
                    <a:pt x="19" y="79"/>
                    <a:pt x="36" y="73"/>
                    <a:pt x="50" y="61"/>
                  </a:cubicBezTo>
                  <a:cubicBezTo>
                    <a:pt x="62" y="50"/>
                    <a:pt x="62" y="50"/>
                    <a:pt x="62" y="50"/>
                  </a:cubicBezTo>
                  <a:cubicBezTo>
                    <a:pt x="112" y="0"/>
                    <a:pt x="112" y="0"/>
                    <a:pt x="112" y="0"/>
                  </a:cubicBezTo>
                  <a:cubicBezTo>
                    <a:pt x="192" y="79"/>
                    <a:pt x="192" y="79"/>
                    <a:pt x="192" y="79"/>
                  </a:cubicBezTo>
                  <a:lnTo>
                    <a:pt x="0" y="79"/>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8" name="Group 77"/>
          <p:cNvGrpSpPr/>
          <p:nvPr/>
        </p:nvGrpSpPr>
        <p:grpSpPr>
          <a:xfrm>
            <a:off x="2733676" y="1774825"/>
            <a:ext cx="1981200" cy="1562100"/>
            <a:chOff x="2733676" y="1774825"/>
            <a:chExt cx="1981200" cy="1562100"/>
          </a:xfrm>
        </p:grpSpPr>
        <p:sp>
          <p:nvSpPr>
            <p:cNvPr id="34" name="Freeform 434"/>
            <p:cNvSpPr>
              <a:spLocks/>
            </p:cNvSpPr>
            <p:nvPr/>
          </p:nvSpPr>
          <p:spPr bwMode="auto">
            <a:xfrm>
              <a:off x="2733676" y="2305050"/>
              <a:ext cx="1981200" cy="501650"/>
            </a:xfrm>
            <a:custGeom>
              <a:avLst/>
              <a:gdLst>
                <a:gd name="T0" fmla="*/ 545 w 624"/>
                <a:gd name="T1" fmla="*/ 158 h 158"/>
                <a:gd name="T2" fmla="*/ 79 w 624"/>
                <a:gd name="T3" fmla="*/ 158 h 158"/>
                <a:gd name="T4" fmla="*/ 0 w 624"/>
                <a:gd name="T5" fmla="*/ 79 h 158"/>
                <a:gd name="T6" fmla="*/ 79 w 624"/>
                <a:gd name="T7" fmla="*/ 0 h 158"/>
                <a:gd name="T8" fmla="*/ 545 w 624"/>
                <a:gd name="T9" fmla="*/ 0 h 158"/>
                <a:gd name="T10" fmla="*/ 624 w 624"/>
                <a:gd name="T11" fmla="*/ 79 h 158"/>
                <a:gd name="T12" fmla="*/ 545 w 624"/>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35"/>
            <p:cNvSpPr>
              <a:spLocks/>
            </p:cNvSpPr>
            <p:nvPr/>
          </p:nvSpPr>
          <p:spPr bwMode="auto">
            <a:xfrm>
              <a:off x="3683001" y="1774825"/>
              <a:ext cx="1031875" cy="1562100"/>
            </a:xfrm>
            <a:custGeom>
              <a:avLst/>
              <a:gdLst>
                <a:gd name="T0" fmla="*/ 325 w 325"/>
                <a:gd name="T1" fmla="*/ 246 h 492"/>
                <a:gd name="T2" fmla="*/ 301 w 325"/>
                <a:gd name="T3" fmla="*/ 304 h 492"/>
                <a:gd name="T4" fmla="*/ 300 w 325"/>
                <a:gd name="T5" fmla="*/ 304 h 492"/>
                <a:gd name="T6" fmla="*/ 143 w 325"/>
                <a:gd name="T7" fmla="*/ 461 h 492"/>
                <a:gd name="T8" fmla="*/ 31 w 325"/>
                <a:gd name="T9" fmla="*/ 461 h 492"/>
                <a:gd name="T10" fmla="*/ 31 w 325"/>
                <a:gd name="T11" fmla="*/ 349 h 492"/>
                <a:gd name="T12" fmla="*/ 134 w 325"/>
                <a:gd name="T13" fmla="*/ 246 h 492"/>
                <a:gd name="T14" fmla="*/ 31 w 325"/>
                <a:gd name="T15" fmla="*/ 144 h 492"/>
                <a:gd name="T16" fmla="*/ 31 w 325"/>
                <a:gd name="T17" fmla="*/ 31 h 492"/>
                <a:gd name="T18" fmla="*/ 143 w 325"/>
                <a:gd name="T19" fmla="*/ 31 h 492"/>
                <a:gd name="T20" fmla="*/ 300 w 325"/>
                <a:gd name="T21" fmla="*/ 188 h 492"/>
                <a:gd name="T22" fmla="*/ 301 w 325"/>
                <a:gd name="T23" fmla="*/ 188 h 492"/>
                <a:gd name="T24" fmla="*/ 325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0" y="188"/>
                    <a:pt x="300" y="188"/>
                    <a:pt x="301" y="188"/>
                  </a:cubicBezTo>
                  <a:cubicBezTo>
                    <a:pt x="316" y="203"/>
                    <a:pt x="325" y="223"/>
                    <a:pt x="325" y="24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36"/>
            <p:cNvSpPr>
              <a:spLocks/>
            </p:cNvSpPr>
            <p:nvPr/>
          </p:nvSpPr>
          <p:spPr bwMode="auto">
            <a:xfrm>
              <a:off x="4108451" y="2305050"/>
              <a:ext cx="606425" cy="501650"/>
            </a:xfrm>
            <a:custGeom>
              <a:avLst/>
              <a:gdLst>
                <a:gd name="T0" fmla="*/ 191 w 191"/>
                <a:gd name="T1" fmla="*/ 79 h 158"/>
                <a:gd name="T2" fmla="*/ 112 w 191"/>
                <a:gd name="T3" fmla="*/ 158 h 158"/>
                <a:gd name="T4" fmla="*/ 62 w 191"/>
                <a:gd name="T5" fmla="*/ 141 h 158"/>
                <a:gd name="T6" fmla="*/ 50 w 191"/>
                <a:gd name="T7" fmla="*/ 129 h 158"/>
                <a:gd name="T8" fmla="*/ 0 w 191"/>
                <a:gd name="T9" fmla="*/ 79 h 158"/>
                <a:gd name="T10" fmla="*/ 50 w 191"/>
                <a:gd name="T11" fmla="*/ 29 h 158"/>
                <a:gd name="T12" fmla="*/ 62 w 191"/>
                <a:gd name="T13" fmla="*/ 18 h 158"/>
                <a:gd name="T14" fmla="*/ 112 w 191"/>
                <a:gd name="T15" fmla="*/ 0 h 158"/>
                <a:gd name="T16" fmla="*/ 191 w 191"/>
                <a:gd name="T17"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8">
                  <a:moveTo>
                    <a:pt x="191" y="79"/>
                  </a:moveTo>
                  <a:cubicBezTo>
                    <a:pt x="191" y="123"/>
                    <a:pt x="156" y="158"/>
                    <a:pt x="112" y="158"/>
                  </a:cubicBezTo>
                  <a:cubicBezTo>
                    <a:pt x="93" y="158"/>
                    <a:pt x="76" y="152"/>
                    <a:pt x="62" y="141"/>
                  </a:cubicBezTo>
                  <a:cubicBezTo>
                    <a:pt x="50" y="129"/>
                    <a:pt x="50" y="129"/>
                    <a:pt x="50" y="129"/>
                  </a:cubicBezTo>
                  <a:cubicBezTo>
                    <a:pt x="0" y="79"/>
                    <a:pt x="0" y="79"/>
                    <a:pt x="0" y="79"/>
                  </a:cubicBezTo>
                  <a:cubicBezTo>
                    <a:pt x="50" y="29"/>
                    <a:pt x="50" y="29"/>
                    <a:pt x="50" y="29"/>
                  </a:cubicBezTo>
                  <a:cubicBezTo>
                    <a:pt x="62" y="18"/>
                    <a:pt x="62" y="18"/>
                    <a:pt x="62" y="18"/>
                  </a:cubicBezTo>
                  <a:cubicBezTo>
                    <a:pt x="75" y="6"/>
                    <a:pt x="93" y="0"/>
                    <a:pt x="112" y="0"/>
                  </a:cubicBezTo>
                  <a:cubicBezTo>
                    <a:pt x="156" y="0"/>
                    <a:pt x="191" y="35"/>
                    <a:pt x="191" y="79"/>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37"/>
            <p:cNvSpPr>
              <a:spLocks/>
            </p:cNvSpPr>
            <p:nvPr/>
          </p:nvSpPr>
          <p:spPr bwMode="auto">
            <a:xfrm>
              <a:off x="3854451" y="2305050"/>
              <a:ext cx="609600" cy="250825"/>
            </a:xfrm>
            <a:custGeom>
              <a:avLst/>
              <a:gdLst>
                <a:gd name="T0" fmla="*/ 192 w 192"/>
                <a:gd name="T1" fmla="*/ 0 h 79"/>
                <a:gd name="T2" fmla="*/ 142 w 192"/>
                <a:gd name="T3" fmla="*/ 17 h 79"/>
                <a:gd name="T4" fmla="*/ 130 w 192"/>
                <a:gd name="T5" fmla="*/ 29 h 79"/>
                <a:gd name="T6" fmla="*/ 80 w 192"/>
                <a:gd name="T7" fmla="*/ 79 h 79"/>
                <a:gd name="T8" fmla="*/ 0 w 192"/>
                <a:gd name="T9" fmla="*/ 0 h 79"/>
                <a:gd name="T10" fmla="*/ 192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192" y="0"/>
                  </a:moveTo>
                  <a:cubicBezTo>
                    <a:pt x="173" y="0"/>
                    <a:pt x="156" y="6"/>
                    <a:pt x="142" y="17"/>
                  </a:cubicBezTo>
                  <a:cubicBezTo>
                    <a:pt x="130" y="29"/>
                    <a:pt x="130" y="29"/>
                    <a:pt x="130" y="29"/>
                  </a:cubicBezTo>
                  <a:cubicBezTo>
                    <a:pt x="80" y="79"/>
                    <a:pt x="80" y="79"/>
                    <a:pt x="80" y="79"/>
                  </a:cubicBezTo>
                  <a:cubicBezTo>
                    <a:pt x="0" y="0"/>
                    <a:pt x="0" y="0"/>
                    <a:pt x="0" y="0"/>
                  </a:cubicBezTo>
                  <a:lnTo>
                    <a:pt x="192"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38"/>
            <p:cNvSpPr>
              <a:spLocks/>
            </p:cNvSpPr>
            <p:nvPr/>
          </p:nvSpPr>
          <p:spPr bwMode="auto">
            <a:xfrm>
              <a:off x="3854451" y="2555875"/>
              <a:ext cx="609600" cy="250825"/>
            </a:xfrm>
            <a:custGeom>
              <a:avLst/>
              <a:gdLst>
                <a:gd name="T0" fmla="*/ 192 w 192"/>
                <a:gd name="T1" fmla="*/ 79 h 79"/>
                <a:gd name="T2" fmla="*/ 142 w 192"/>
                <a:gd name="T3" fmla="*/ 62 h 79"/>
                <a:gd name="T4" fmla="*/ 130 w 192"/>
                <a:gd name="T5" fmla="*/ 50 h 79"/>
                <a:gd name="T6" fmla="*/ 80 w 192"/>
                <a:gd name="T7" fmla="*/ 0 h 79"/>
                <a:gd name="T8" fmla="*/ 0 w 192"/>
                <a:gd name="T9" fmla="*/ 79 h 79"/>
                <a:gd name="T10" fmla="*/ 192 w 192"/>
                <a:gd name="T11" fmla="*/ 79 h 79"/>
              </a:gdLst>
              <a:ahLst/>
              <a:cxnLst>
                <a:cxn ang="0">
                  <a:pos x="T0" y="T1"/>
                </a:cxn>
                <a:cxn ang="0">
                  <a:pos x="T2" y="T3"/>
                </a:cxn>
                <a:cxn ang="0">
                  <a:pos x="T4" y="T5"/>
                </a:cxn>
                <a:cxn ang="0">
                  <a:pos x="T6" y="T7"/>
                </a:cxn>
                <a:cxn ang="0">
                  <a:pos x="T8" y="T9"/>
                </a:cxn>
                <a:cxn ang="0">
                  <a:pos x="T10" y="T11"/>
                </a:cxn>
              </a:cxnLst>
              <a:rect l="0" t="0" r="r" b="b"/>
              <a:pathLst>
                <a:path w="192" h="79">
                  <a:moveTo>
                    <a:pt x="192" y="79"/>
                  </a:moveTo>
                  <a:cubicBezTo>
                    <a:pt x="173" y="79"/>
                    <a:pt x="156" y="73"/>
                    <a:pt x="142" y="62"/>
                  </a:cubicBezTo>
                  <a:cubicBezTo>
                    <a:pt x="130" y="50"/>
                    <a:pt x="130" y="50"/>
                    <a:pt x="130" y="50"/>
                  </a:cubicBezTo>
                  <a:cubicBezTo>
                    <a:pt x="80" y="0"/>
                    <a:pt x="80" y="0"/>
                    <a:pt x="80" y="0"/>
                  </a:cubicBezTo>
                  <a:cubicBezTo>
                    <a:pt x="0" y="79"/>
                    <a:pt x="0" y="79"/>
                    <a:pt x="0" y="79"/>
                  </a:cubicBezTo>
                  <a:lnTo>
                    <a:pt x="192" y="79"/>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0" name="TextBox 29"/>
          <p:cNvSpPr txBox="1">
            <a:spLocks/>
          </p:cNvSpPr>
          <p:nvPr/>
        </p:nvSpPr>
        <p:spPr>
          <a:xfrm>
            <a:off x="2949276" y="2406431"/>
            <a:ext cx="1165524" cy="246221"/>
          </a:xfrm>
          <a:prstGeom prst="rect">
            <a:avLst/>
          </a:prstGeom>
          <a:noFill/>
        </p:spPr>
        <p:txBody>
          <a:bodyPr wrap="square" lIns="0" tIns="0" rIns="0" bIns="0" rtlCol="0">
            <a:spAutoFit/>
          </a:bodyPr>
          <a:lstStyle/>
          <a:p>
            <a:r>
              <a:rPr lang="en-US" sz="1600" b="1" smtClean="0">
                <a:solidFill>
                  <a:schemeClr val="tx2"/>
                </a:solidFill>
              </a:rPr>
              <a:t>Dummy</a:t>
            </a:r>
            <a:endParaRPr lang="en-US" sz="1600" b="1">
              <a:solidFill>
                <a:schemeClr val="tx2"/>
              </a:solidFill>
            </a:endParaRPr>
          </a:p>
        </p:txBody>
      </p:sp>
      <p:sp>
        <p:nvSpPr>
          <p:cNvPr id="31" name="TextBox 30"/>
          <p:cNvSpPr txBox="1">
            <a:spLocks/>
          </p:cNvSpPr>
          <p:nvPr/>
        </p:nvSpPr>
        <p:spPr>
          <a:xfrm>
            <a:off x="2949276" y="4293104"/>
            <a:ext cx="1165524" cy="246221"/>
          </a:xfrm>
          <a:prstGeom prst="rect">
            <a:avLst/>
          </a:prstGeom>
          <a:noFill/>
        </p:spPr>
        <p:txBody>
          <a:bodyPr wrap="square" lIns="0" tIns="0" rIns="0" bIns="0" rtlCol="0">
            <a:spAutoFit/>
          </a:bodyPr>
          <a:lstStyle/>
          <a:p>
            <a:r>
              <a:rPr lang="en-US" sz="1600" b="1" smtClean="0">
                <a:solidFill>
                  <a:schemeClr val="tx2"/>
                </a:solidFill>
              </a:rPr>
              <a:t>Dummy</a:t>
            </a:r>
            <a:endParaRPr lang="en-US" sz="1600" b="1">
              <a:solidFill>
                <a:schemeClr val="tx2"/>
              </a:solidFill>
            </a:endParaRPr>
          </a:p>
        </p:txBody>
      </p:sp>
      <p:sp>
        <p:nvSpPr>
          <p:cNvPr id="32" name="TextBox 31"/>
          <p:cNvSpPr txBox="1">
            <a:spLocks/>
          </p:cNvSpPr>
          <p:nvPr/>
        </p:nvSpPr>
        <p:spPr>
          <a:xfrm>
            <a:off x="5032721" y="3349768"/>
            <a:ext cx="1165524" cy="246221"/>
          </a:xfrm>
          <a:prstGeom prst="rect">
            <a:avLst/>
          </a:prstGeom>
          <a:noFill/>
        </p:spPr>
        <p:txBody>
          <a:bodyPr wrap="square" lIns="0" tIns="0" rIns="0" bIns="0" rtlCol="0">
            <a:spAutoFit/>
          </a:bodyPr>
          <a:lstStyle/>
          <a:p>
            <a:pPr algn="r"/>
            <a:r>
              <a:rPr lang="en-US" sz="1600" b="1" smtClean="0">
                <a:solidFill>
                  <a:schemeClr val="tx2"/>
                </a:solidFill>
              </a:rPr>
              <a:t>Dummy</a:t>
            </a:r>
            <a:endParaRPr lang="en-US" sz="1600" b="1">
              <a:solidFill>
                <a:schemeClr val="tx2"/>
              </a:solidFill>
            </a:endParaRPr>
          </a:p>
        </p:txBody>
      </p:sp>
      <p:sp>
        <p:nvSpPr>
          <p:cNvPr id="33" name="TextBox 32"/>
          <p:cNvSpPr txBox="1">
            <a:spLocks/>
          </p:cNvSpPr>
          <p:nvPr/>
        </p:nvSpPr>
        <p:spPr>
          <a:xfrm>
            <a:off x="5032721" y="5236441"/>
            <a:ext cx="1165524" cy="246221"/>
          </a:xfrm>
          <a:prstGeom prst="rect">
            <a:avLst/>
          </a:prstGeom>
          <a:noFill/>
        </p:spPr>
        <p:txBody>
          <a:bodyPr wrap="square" lIns="0" tIns="0" rIns="0" bIns="0" rtlCol="0">
            <a:spAutoFit/>
          </a:bodyPr>
          <a:lstStyle/>
          <a:p>
            <a:pPr algn="r"/>
            <a:r>
              <a:rPr lang="en-US" sz="1600" b="1" smtClean="0">
                <a:solidFill>
                  <a:schemeClr val="tx2"/>
                </a:solidFill>
              </a:rPr>
              <a:t>Dummy</a:t>
            </a:r>
            <a:endParaRPr lang="en-US" sz="1600" b="1">
              <a:solidFill>
                <a:schemeClr val="tx2"/>
              </a:solidFill>
            </a:endParaRPr>
          </a:p>
        </p:txBody>
      </p:sp>
      <p:sp>
        <p:nvSpPr>
          <p:cNvPr id="2" name="Title 1"/>
          <p:cNvSpPr>
            <a:spLocks noGrp="1"/>
          </p:cNvSpPr>
          <p:nvPr>
            <p:ph type="title"/>
          </p:nvPr>
        </p:nvSpPr>
        <p:spPr/>
        <p:txBody>
          <a:bodyPr>
            <a:normAutofit/>
          </a:bodyPr>
          <a:lstStyle/>
          <a:p>
            <a:r>
              <a:rPr lang="en-US" smtClean="0"/>
              <a:t>Arrow 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32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0" name="Group 9"/>
          <p:cNvGrpSpPr/>
          <p:nvPr/>
        </p:nvGrpSpPr>
        <p:grpSpPr>
          <a:xfrm flipH="1" flipV="1">
            <a:off x="6568633" y="2166628"/>
            <a:ext cx="1605364" cy="1578340"/>
            <a:chOff x="970003" y="2255961"/>
            <a:chExt cx="1605364" cy="1578340"/>
          </a:xfrm>
        </p:grpSpPr>
        <p:sp>
          <p:nvSpPr>
            <p:cNvPr id="7" name="TextBox 6"/>
            <p:cNvSpPr txBox="1"/>
            <p:nvPr/>
          </p:nvSpPr>
          <p:spPr>
            <a:xfrm rot="10800000">
              <a:off x="970003" y="2936619"/>
              <a:ext cx="1605364" cy="897682"/>
            </a:xfrm>
            <a:prstGeom prst="rect">
              <a:avLst/>
            </a:prstGeom>
            <a:noFill/>
          </p:spPr>
          <p:txBody>
            <a:bodyPr wrap="square" lIns="0" tIns="0" rIns="0" bIns="0" rtlCol="0" anchor="b">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8" name="TextBox 7"/>
            <p:cNvSpPr txBox="1">
              <a:spLocks/>
            </p:cNvSpPr>
            <p:nvPr/>
          </p:nvSpPr>
          <p:spPr>
            <a:xfrm rot="10800000">
              <a:off x="970003" y="2255961"/>
              <a:ext cx="1605364" cy="492443"/>
            </a:xfrm>
            <a:prstGeom prst="rect">
              <a:avLst/>
            </a:prstGeom>
            <a:noFill/>
          </p:spPr>
          <p:txBody>
            <a:bodyPr wrap="square" lIns="0" tIns="0" rIns="0" bIns="0" rtlCol="0" anchor="b">
              <a:spAutoFit/>
            </a:bodyPr>
            <a:lstStyle/>
            <a:p>
              <a:pPr algn="r"/>
              <a:r>
                <a:rPr lang="en-US" sz="1600" b="1" smtClean="0">
                  <a:solidFill>
                    <a:schemeClr val="bg1"/>
                  </a:solidFill>
                </a:rPr>
                <a:t>Insert Your</a:t>
              </a:r>
            </a:p>
            <a:p>
              <a:pPr algn="r"/>
              <a:r>
                <a:rPr lang="en-US" sz="1600" b="1" smtClean="0">
                  <a:solidFill>
                    <a:schemeClr val="bg1"/>
                  </a:solidFill>
                </a:rPr>
                <a:t>Title Here</a:t>
              </a:r>
              <a:endParaRPr lang="en-US" sz="1600" b="1">
                <a:solidFill>
                  <a:schemeClr val="bg1"/>
                </a:solidFill>
              </a:endParaRPr>
            </a:p>
          </p:txBody>
        </p:sp>
        <p:sp>
          <p:nvSpPr>
            <p:cNvPr id="9" name="Line 23"/>
            <p:cNvSpPr>
              <a:spLocks noChangeShapeType="1"/>
            </p:cNvSpPr>
            <p:nvPr/>
          </p:nvSpPr>
          <p:spPr bwMode="auto">
            <a:xfrm flipH="1">
              <a:off x="980710" y="2838194"/>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a:p>
          </p:txBody>
        </p:sp>
      </p:grpSp>
      <p:grpSp>
        <p:nvGrpSpPr>
          <p:cNvPr id="17" name="Group 16"/>
          <p:cNvGrpSpPr/>
          <p:nvPr/>
        </p:nvGrpSpPr>
        <p:grpSpPr>
          <a:xfrm>
            <a:off x="970003" y="2255782"/>
            <a:ext cx="1605364" cy="1578340"/>
            <a:chOff x="970003" y="2255961"/>
            <a:chExt cx="1605364" cy="1578340"/>
          </a:xfrm>
        </p:grpSpPr>
        <p:sp>
          <p:nvSpPr>
            <p:cNvPr id="18" name="TextBox 17"/>
            <p:cNvSpPr txBox="1"/>
            <p:nvPr/>
          </p:nvSpPr>
          <p:spPr>
            <a:xfrm>
              <a:off x="970003" y="2936619"/>
              <a:ext cx="1605364" cy="897682"/>
            </a:xfrm>
            <a:prstGeom prst="rect">
              <a:avLst/>
            </a:prstGeom>
            <a:noFill/>
          </p:spPr>
          <p:txBody>
            <a:bodyPr wrap="square" lIns="0" tIns="0" rIns="0" bIns="0" rtlCol="0">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9" name="TextBox 18"/>
            <p:cNvSpPr txBox="1">
              <a:spLocks/>
            </p:cNvSpPr>
            <p:nvPr/>
          </p:nvSpPr>
          <p:spPr>
            <a:xfrm>
              <a:off x="970003" y="2255961"/>
              <a:ext cx="1605364" cy="492443"/>
            </a:xfrm>
            <a:prstGeom prst="rect">
              <a:avLst/>
            </a:prstGeom>
            <a:noFill/>
          </p:spPr>
          <p:txBody>
            <a:bodyPr wrap="square" lIns="0" tIns="0" rIns="0" bIns="0" rtlCol="0" anchor="b">
              <a:spAutoFit/>
            </a:bodyPr>
            <a:lstStyle/>
            <a:p>
              <a:r>
                <a:rPr lang="en-US" sz="1600" b="1" smtClean="0">
                  <a:solidFill>
                    <a:schemeClr val="bg1"/>
                  </a:solidFill>
                </a:rPr>
                <a:t>Insert Your</a:t>
              </a:r>
            </a:p>
            <a:p>
              <a:r>
                <a:rPr lang="en-US" sz="1600" b="1" smtClean="0">
                  <a:solidFill>
                    <a:schemeClr val="bg1"/>
                  </a:solidFill>
                </a:rPr>
                <a:t>Title Here</a:t>
              </a:r>
              <a:endParaRPr lang="en-US" sz="1600" b="1">
                <a:solidFill>
                  <a:schemeClr val="bg1"/>
                </a:solidFill>
              </a:endParaRPr>
            </a:p>
          </p:txBody>
        </p:sp>
        <p:sp>
          <p:nvSpPr>
            <p:cNvPr id="20" name="Line 23"/>
            <p:cNvSpPr>
              <a:spLocks noChangeShapeType="1"/>
            </p:cNvSpPr>
            <p:nvPr/>
          </p:nvSpPr>
          <p:spPr bwMode="auto">
            <a:xfrm flipH="1">
              <a:off x="980710" y="2838194"/>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970003" y="4141732"/>
            <a:ext cx="1605364" cy="1578340"/>
            <a:chOff x="970003" y="2255961"/>
            <a:chExt cx="1605364" cy="1578340"/>
          </a:xfrm>
        </p:grpSpPr>
        <p:sp>
          <p:nvSpPr>
            <p:cNvPr id="22" name="TextBox 21"/>
            <p:cNvSpPr txBox="1"/>
            <p:nvPr/>
          </p:nvSpPr>
          <p:spPr>
            <a:xfrm>
              <a:off x="970003" y="2936619"/>
              <a:ext cx="1605364" cy="897682"/>
            </a:xfrm>
            <a:prstGeom prst="rect">
              <a:avLst/>
            </a:prstGeom>
            <a:noFill/>
          </p:spPr>
          <p:txBody>
            <a:bodyPr wrap="square" lIns="0" tIns="0" rIns="0" bIns="0" rtlCol="0">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23" name="TextBox 22"/>
            <p:cNvSpPr txBox="1">
              <a:spLocks/>
            </p:cNvSpPr>
            <p:nvPr/>
          </p:nvSpPr>
          <p:spPr>
            <a:xfrm>
              <a:off x="970003" y="2255961"/>
              <a:ext cx="1605364" cy="492443"/>
            </a:xfrm>
            <a:prstGeom prst="rect">
              <a:avLst/>
            </a:prstGeom>
            <a:noFill/>
          </p:spPr>
          <p:txBody>
            <a:bodyPr wrap="square" lIns="0" tIns="0" rIns="0" bIns="0" rtlCol="0" anchor="b">
              <a:spAutoFit/>
            </a:bodyPr>
            <a:lstStyle/>
            <a:p>
              <a:r>
                <a:rPr lang="en-US" sz="1600" b="1" smtClean="0">
                  <a:solidFill>
                    <a:schemeClr val="bg1"/>
                  </a:solidFill>
                </a:rPr>
                <a:t>Insert Your</a:t>
              </a:r>
            </a:p>
            <a:p>
              <a:r>
                <a:rPr lang="en-US" sz="1600" b="1" smtClean="0">
                  <a:solidFill>
                    <a:schemeClr val="bg1"/>
                  </a:solidFill>
                </a:rPr>
                <a:t>Title Here</a:t>
              </a:r>
              <a:endParaRPr lang="en-US" sz="1600" b="1">
                <a:solidFill>
                  <a:schemeClr val="bg1"/>
                </a:solidFill>
              </a:endParaRPr>
            </a:p>
          </p:txBody>
        </p:sp>
        <p:sp>
          <p:nvSpPr>
            <p:cNvPr id="24" name="Line 23"/>
            <p:cNvSpPr>
              <a:spLocks noChangeShapeType="1"/>
            </p:cNvSpPr>
            <p:nvPr/>
          </p:nvSpPr>
          <p:spPr bwMode="auto">
            <a:xfrm flipH="1">
              <a:off x="980710" y="2838194"/>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p:cNvGrpSpPr/>
          <p:nvPr/>
        </p:nvGrpSpPr>
        <p:grpSpPr>
          <a:xfrm flipH="1" flipV="1">
            <a:off x="6568633" y="4027178"/>
            <a:ext cx="1605364" cy="1578340"/>
            <a:chOff x="970003" y="2255961"/>
            <a:chExt cx="1605364" cy="1578340"/>
          </a:xfrm>
        </p:grpSpPr>
        <p:sp>
          <p:nvSpPr>
            <p:cNvPr id="27" name="TextBox 26"/>
            <p:cNvSpPr txBox="1"/>
            <p:nvPr/>
          </p:nvSpPr>
          <p:spPr>
            <a:xfrm rot="10800000">
              <a:off x="970003" y="2936619"/>
              <a:ext cx="1605364" cy="897682"/>
            </a:xfrm>
            <a:prstGeom prst="rect">
              <a:avLst/>
            </a:prstGeom>
            <a:noFill/>
          </p:spPr>
          <p:txBody>
            <a:bodyPr wrap="square" lIns="0" tIns="0" rIns="0" bIns="0" rtlCol="0" anchor="b">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28" name="TextBox 27"/>
            <p:cNvSpPr txBox="1">
              <a:spLocks/>
            </p:cNvSpPr>
            <p:nvPr/>
          </p:nvSpPr>
          <p:spPr>
            <a:xfrm rot="10800000">
              <a:off x="970003" y="2255961"/>
              <a:ext cx="1605364" cy="492443"/>
            </a:xfrm>
            <a:prstGeom prst="rect">
              <a:avLst/>
            </a:prstGeom>
            <a:noFill/>
          </p:spPr>
          <p:txBody>
            <a:bodyPr wrap="square" lIns="0" tIns="0" rIns="0" bIns="0" rtlCol="0" anchor="b">
              <a:spAutoFit/>
            </a:bodyPr>
            <a:lstStyle/>
            <a:p>
              <a:pPr algn="r"/>
              <a:r>
                <a:rPr lang="en-US" sz="1600" b="1" smtClean="0">
                  <a:solidFill>
                    <a:schemeClr val="bg1"/>
                  </a:solidFill>
                </a:rPr>
                <a:t>Insert Your</a:t>
              </a:r>
            </a:p>
            <a:p>
              <a:pPr algn="r"/>
              <a:r>
                <a:rPr lang="en-US" sz="1600" b="1" smtClean="0">
                  <a:solidFill>
                    <a:schemeClr val="bg1"/>
                  </a:solidFill>
                </a:rPr>
                <a:t>Title Here</a:t>
              </a:r>
              <a:endParaRPr lang="en-US" sz="1600" b="1">
                <a:solidFill>
                  <a:schemeClr val="bg1"/>
                </a:solidFill>
              </a:endParaRPr>
            </a:p>
          </p:txBody>
        </p:sp>
        <p:sp>
          <p:nvSpPr>
            <p:cNvPr id="29" name="Line 23"/>
            <p:cNvSpPr>
              <a:spLocks noChangeShapeType="1"/>
            </p:cNvSpPr>
            <p:nvPr/>
          </p:nvSpPr>
          <p:spPr bwMode="auto">
            <a:xfrm flipH="1">
              <a:off x="980710" y="2838194"/>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a:p>
          </p:txBody>
        </p:sp>
      </p:grpSp>
      <p:grpSp>
        <p:nvGrpSpPr>
          <p:cNvPr id="70" name="Group 69"/>
          <p:cNvGrpSpPr/>
          <p:nvPr/>
        </p:nvGrpSpPr>
        <p:grpSpPr>
          <a:xfrm>
            <a:off x="642938" y="2336800"/>
            <a:ext cx="222250" cy="336550"/>
            <a:chOff x="642938" y="2336800"/>
            <a:chExt cx="222250" cy="336550"/>
          </a:xfrm>
        </p:grpSpPr>
        <p:sp>
          <p:nvSpPr>
            <p:cNvPr id="54" name="Freeform 454"/>
            <p:cNvSpPr>
              <a:spLocks/>
            </p:cNvSpPr>
            <p:nvPr/>
          </p:nvSpPr>
          <p:spPr bwMode="auto">
            <a:xfrm>
              <a:off x="642938" y="2336800"/>
              <a:ext cx="222250" cy="336550"/>
            </a:xfrm>
            <a:custGeom>
              <a:avLst/>
              <a:gdLst>
                <a:gd name="T0" fmla="*/ 70 w 70"/>
                <a:gd name="T1" fmla="*/ 53 h 106"/>
                <a:gd name="T2" fmla="*/ 65 w 70"/>
                <a:gd name="T3" fmla="*/ 65 h 106"/>
                <a:gd name="T4" fmla="*/ 65 w 70"/>
                <a:gd name="T5" fmla="*/ 66 h 106"/>
                <a:gd name="T6" fmla="*/ 31 w 70"/>
                <a:gd name="T7" fmla="*/ 99 h 106"/>
                <a:gd name="T8" fmla="*/ 7 w 70"/>
                <a:gd name="T9" fmla="*/ 99 h 106"/>
                <a:gd name="T10" fmla="*/ 7 w 70"/>
                <a:gd name="T11" fmla="*/ 75 h 106"/>
                <a:gd name="T12" fmla="*/ 29 w 70"/>
                <a:gd name="T13" fmla="*/ 53 h 106"/>
                <a:gd name="T14" fmla="*/ 7 w 70"/>
                <a:gd name="T15" fmla="*/ 31 h 106"/>
                <a:gd name="T16" fmla="*/ 7 w 70"/>
                <a:gd name="T17" fmla="*/ 7 h 106"/>
                <a:gd name="T18" fmla="*/ 31 w 70"/>
                <a:gd name="T19" fmla="*/ 7 h 106"/>
                <a:gd name="T20" fmla="*/ 65 w 70"/>
                <a:gd name="T21" fmla="*/ 41 h 106"/>
                <a:gd name="T22" fmla="*/ 65 w 70"/>
                <a:gd name="T23" fmla="*/ 41 h 106"/>
                <a:gd name="T24" fmla="*/ 70 w 70"/>
                <a:gd name="T2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06">
                  <a:moveTo>
                    <a:pt x="70" y="53"/>
                  </a:moveTo>
                  <a:cubicBezTo>
                    <a:pt x="70" y="58"/>
                    <a:pt x="68" y="62"/>
                    <a:pt x="65" y="65"/>
                  </a:cubicBezTo>
                  <a:cubicBezTo>
                    <a:pt x="65" y="66"/>
                    <a:pt x="65" y="66"/>
                    <a:pt x="65" y="66"/>
                  </a:cubicBezTo>
                  <a:cubicBezTo>
                    <a:pt x="31" y="99"/>
                    <a:pt x="31" y="99"/>
                    <a:pt x="31" y="99"/>
                  </a:cubicBezTo>
                  <a:cubicBezTo>
                    <a:pt x="25" y="106"/>
                    <a:pt x="14" y="106"/>
                    <a:pt x="7" y="99"/>
                  </a:cubicBezTo>
                  <a:cubicBezTo>
                    <a:pt x="0" y="93"/>
                    <a:pt x="0" y="82"/>
                    <a:pt x="7" y="75"/>
                  </a:cubicBezTo>
                  <a:cubicBezTo>
                    <a:pt x="29" y="53"/>
                    <a:pt x="29" y="53"/>
                    <a:pt x="29" y="53"/>
                  </a:cubicBezTo>
                  <a:cubicBezTo>
                    <a:pt x="7" y="31"/>
                    <a:pt x="7" y="31"/>
                    <a:pt x="7" y="31"/>
                  </a:cubicBezTo>
                  <a:cubicBezTo>
                    <a:pt x="0" y="25"/>
                    <a:pt x="0" y="14"/>
                    <a:pt x="7" y="7"/>
                  </a:cubicBezTo>
                  <a:cubicBezTo>
                    <a:pt x="14" y="0"/>
                    <a:pt x="25" y="0"/>
                    <a:pt x="31" y="7"/>
                  </a:cubicBezTo>
                  <a:cubicBezTo>
                    <a:pt x="65" y="41"/>
                    <a:pt x="65" y="41"/>
                    <a:pt x="65" y="41"/>
                  </a:cubicBezTo>
                  <a:cubicBezTo>
                    <a:pt x="65" y="41"/>
                    <a:pt x="65" y="41"/>
                    <a:pt x="65" y="41"/>
                  </a:cubicBezTo>
                  <a:cubicBezTo>
                    <a:pt x="68" y="44"/>
                    <a:pt x="70" y="48"/>
                    <a:pt x="70" y="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455"/>
            <p:cNvSpPr>
              <a:spLocks/>
            </p:cNvSpPr>
            <p:nvPr/>
          </p:nvSpPr>
          <p:spPr bwMode="auto">
            <a:xfrm>
              <a:off x="735013" y="2451100"/>
              <a:ext cx="130175" cy="107950"/>
            </a:xfrm>
            <a:custGeom>
              <a:avLst/>
              <a:gdLst>
                <a:gd name="T0" fmla="*/ 41 w 41"/>
                <a:gd name="T1" fmla="*/ 17 h 34"/>
                <a:gd name="T2" fmla="*/ 24 w 41"/>
                <a:gd name="T3" fmla="*/ 34 h 34"/>
                <a:gd name="T4" fmla="*/ 13 w 41"/>
                <a:gd name="T5" fmla="*/ 30 h 34"/>
                <a:gd name="T6" fmla="*/ 11 w 41"/>
                <a:gd name="T7" fmla="*/ 28 h 34"/>
                <a:gd name="T8" fmla="*/ 0 w 41"/>
                <a:gd name="T9" fmla="*/ 17 h 34"/>
                <a:gd name="T10" fmla="*/ 11 w 41"/>
                <a:gd name="T11" fmla="*/ 6 h 34"/>
                <a:gd name="T12" fmla="*/ 13 w 41"/>
                <a:gd name="T13" fmla="*/ 4 h 34"/>
                <a:gd name="T14" fmla="*/ 24 w 41"/>
                <a:gd name="T15" fmla="*/ 0 h 34"/>
                <a:gd name="T16" fmla="*/ 41 w 41"/>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4">
                  <a:moveTo>
                    <a:pt x="41" y="17"/>
                  </a:moveTo>
                  <a:cubicBezTo>
                    <a:pt x="41" y="27"/>
                    <a:pt x="34" y="34"/>
                    <a:pt x="24" y="34"/>
                  </a:cubicBezTo>
                  <a:cubicBezTo>
                    <a:pt x="20" y="34"/>
                    <a:pt x="16" y="33"/>
                    <a:pt x="13" y="30"/>
                  </a:cubicBezTo>
                  <a:cubicBezTo>
                    <a:pt x="11" y="28"/>
                    <a:pt x="11" y="28"/>
                    <a:pt x="11" y="28"/>
                  </a:cubicBezTo>
                  <a:cubicBezTo>
                    <a:pt x="0" y="17"/>
                    <a:pt x="0" y="17"/>
                    <a:pt x="0" y="17"/>
                  </a:cubicBezTo>
                  <a:cubicBezTo>
                    <a:pt x="11" y="6"/>
                    <a:pt x="11" y="6"/>
                    <a:pt x="11" y="6"/>
                  </a:cubicBezTo>
                  <a:cubicBezTo>
                    <a:pt x="13" y="4"/>
                    <a:pt x="13" y="4"/>
                    <a:pt x="13" y="4"/>
                  </a:cubicBezTo>
                  <a:cubicBezTo>
                    <a:pt x="16" y="2"/>
                    <a:pt x="20" y="0"/>
                    <a:pt x="24" y="0"/>
                  </a:cubicBezTo>
                  <a:cubicBezTo>
                    <a:pt x="34" y="0"/>
                    <a:pt x="41" y="8"/>
                    <a:pt x="41" y="17"/>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456"/>
            <p:cNvSpPr>
              <a:spLocks/>
            </p:cNvSpPr>
            <p:nvPr/>
          </p:nvSpPr>
          <p:spPr bwMode="auto">
            <a:xfrm>
              <a:off x="681038" y="2451100"/>
              <a:ext cx="130175" cy="53975"/>
            </a:xfrm>
            <a:custGeom>
              <a:avLst/>
              <a:gdLst>
                <a:gd name="T0" fmla="*/ 41 w 41"/>
                <a:gd name="T1" fmla="*/ 0 h 17"/>
                <a:gd name="T2" fmla="*/ 30 w 41"/>
                <a:gd name="T3" fmla="*/ 4 h 17"/>
                <a:gd name="T4" fmla="*/ 28 w 41"/>
                <a:gd name="T5" fmla="*/ 6 h 17"/>
                <a:gd name="T6" fmla="*/ 17 w 41"/>
                <a:gd name="T7" fmla="*/ 17 h 17"/>
                <a:gd name="T8" fmla="*/ 0 w 41"/>
                <a:gd name="T9" fmla="*/ 0 h 17"/>
                <a:gd name="T10" fmla="*/ 41 w 41"/>
                <a:gd name="T11" fmla="*/ 0 h 17"/>
              </a:gdLst>
              <a:ahLst/>
              <a:cxnLst>
                <a:cxn ang="0">
                  <a:pos x="T0" y="T1"/>
                </a:cxn>
                <a:cxn ang="0">
                  <a:pos x="T2" y="T3"/>
                </a:cxn>
                <a:cxn ang="0">
                  <a:pos x="T4" y="T5"/>
                </a:cxn>
                <a:cxn ang="0">
                  <a:pos x="T6" y="T7"/>
                </a:cxn>
                <a:cxn ang="0">
                  <a:pos x="T8" y="T9"/>
                </a:cxn>
                <a:cxn ang="0">
                  <a:pos x="T10" y="T11"/>
                </a:cxn>
              </a:cxnLst>
              <a:rect l="0" t="0" r="r" b="b"/>
              <a:pathLst>
                <a:path w="41" h="17">
                  <a:moveTo>
                    <a:pt x="41" y="0"/>
                  </a:moveTo>
                  <a:cubicBezTo>
                    <a:pt x="37" y="0"/>
                    <a:pt x="33" y="2"/>
                    <a:pt x="30" y="4"/>
                  </a:cubicBezTo>
                  <a:cubicBezTo>
                    <a:pt x="28" y="6"/>
                    <a:pt x="28" y="6"/>
                    <a:pt x="28" y="6"/>
                  </a:cubicBezTo>
                  <a:cubicBezTo>
                    <a:pt x="17" y="17"/>
                    <a:pt x="17" y="17"/>
                    <a:pt x="17" y="17"/>
                  </a:cubicBezTo>
                  <a:cubicBezTo>
                    <a:pt x="0" y="0"/>
                    <a:pt x="0" y="0"/>
                    <a:pt x="0" y="0"/>
                  </a:cubicBezTo>
                  <a:lnTo>
                    <a:pt x="41"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457"/>
            <p:cNvSpPr>
              <a:spLocks/>
            </p:cNvSpPr>
            <p:nvPr/>
          </p:nvSpPr>
          <p:spPr bwMode="auto">
            <a:xfrm>
              <a:off x="681038" y="2505075"/>
              <a:ext cx="130175" cy="53975"/>
            </a:xfrm>
            <a:custGeom>
              <a:avLst/>
              <a:gdLst>
                <a:gd name="T0" fmla="*/ 41 w 41"/>
                <a:gd name="T1" fmla="*/ 17 h 17"/>
                <a:gd name="T2" fmla="*/ 30 w 41"/>
                <a:gd name="T3" fmla="*/ 13 h 17"/>
                <a:gd name="T4" fmla="*/ 28 w 41"/>
                <a:gd name="T5" fmla="*/ 11 h 17"/>
                <a:gd name="T6" fmla="*/ 17 w 41"/>
                <a:gd name="T7" fmla="*/ 0 h 17"/>
                <a:gd name="T8" fmla="*/ 0 w 41"/>
                <a:gd name="T9" fmla="*/ 17 h 17"/>
                <a:gd name="T10" fmla="*/ 41 w 41"/>
                <a:gd name="T11" fmla="*/ 17 h 17"/>
              </a:gdLst>
              <a:ahLst/>
              <a:cxnLst>
                <a:cxn ang="0">
                  <a:pos x="T0" y="T1"/>
                </a:cxn>
                <a:cxn ang="0">
                  <a:pos x="T2" y="T3"/>
                </a:cxn>
                <a:cxn ang="0">
                  <a:pos x="T4" y="T5"/>
                </a:cxn>
                <a:cxn ang="0">
                  <a:pos x="T6" y="T7"/>
                </a:cxn>
                <a:cxn ang="0">
                  <a:pos x="T8" y="T9"/>
                </a:cxn>
                <a:cxn ang="0">
                  <a:pos x="T10" y="T11"/>
                </a:cxn>
              </a:cxnLst>
              <a:rect l="0" t="0" r="r" b="b"/>
              <a:pathLst>
                <a:path w="41" h="17">
                  <a:moveTo>
                    <a:pt x="41" y="17"/>
                  </a:moveTo>
                  <a:cubicBezTo>
                    <a:pt x="37" y="17"/>
                    <a:pt x="33" y="16"/>
                    <a:pt x="30" y="13"/>
                  </a:cubicBezTo>
                  <a:cubicBezTo>
                    <a:pt x="28" y="11"/>
                    <a:pt x="28" y="11"/>
                    <a:pt x="28" y="11"/>
                  </a:cubicBezTo>
                  <a:cubicBezTo>
                    <a:pt x="17" y="0"/>
                    <a:pt x="17" y="0"/>
                    <a:pt x="17" y="0"/>
                  </a:cubicBezTo>
                  <a:cubicBezTo>
                    <a:pt x="0" y="17"/>
                    <a:pt x="0" y="17"/>
                    <a:pt x="0" y="17"/>
                  </a:cubicBezTo>
                  <a:lnTo>
                    <a:pt x="41" y="1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a:off x="642938" y="4222750"/>
            <a:ext cx="222250" cy="333375"/>
            <a:chOff x="642938" y="4222750"/>
            <a:chExt cx="222250" cy="333375"/>
          </a:xfrm>
        </p:grpSpPr>
        <p:sp>
          <p:nvSpPr>
            <p:cNvPr id="58" name="Freeform 458"/>
            <p:cNvSpPr>
              <a:spLocks/>
            </p:cNvSpPr>
            <p:nvPr/>
          </p:nvSpPr>
          <p:spPr bwMode="auto">
            <a:xfrm>
              <a:off x="642938" y="4222750"/>
              <a:ext cx="222250" cy="333375"/>
            </a:xfrm>
            <a:custGeom>
              <a:avLst/>
              <a:gdLst>
                <a:gd name="T0" fmla="*/ 70 w 70"/>
                <a:gd name="T1" fmla="*/ 53 h 105"/>
                <a:gd name="T2" fmla="*/ 65 w 70"/>
                <a:gd name="T3" fmla="*/ 65 h 105"/>
                <a:gd name="T4" fmla="*/ 65 w 70"/>
                <a:gd name="T5" fmla="*/ 65 h 105"/>
                <a:gd name="T6" fmla="*/ 31 w 70"/>
                <a:gd name="T7" fmla="*/ 99 h 105"/>
                <a:gd name="T8" fmla="*/ 7 w 70"/>
                <a:gd name="T9" fmla="*/ 99 h 105"/>
                <a:gd name="T10" fmla="*/ 7 w 70"/>
                <a:gd name="T11" fmla="*/ 75 h 105"/>
                <a:gd name="T12" fmla="*/ 29 w 70"/>
                <a:gd name="T13" fmla="*/ 53 h 105"/>
                <a:gd name="T14" fmla="*/ 7 w 70"/>
                <a:gd name="T15" fmla="*/ 31 h 105"/>
                <a:gd name="T16" fmla="*/ 7 w 70"/>
                <a:gd name="T17" fmla="*/ 6 h 105"/>
                <a:gd name="T18" fmla="*/ 31 w 70"/>
                <a:gd name="T19" fmla="*/ 6 h 105"/>
                <a:gd name="T20" fmla="*/ 65 w 70"/>
                <a:gd name="T21" fmla="*/ 40 h 105"/>
                <a:gd name="T22" fmla="*/ 65 w 70"/>
                <a:gd name="T23" fmla="*/ 40 h 105"/>
                <a:gd name="T24" fmla="*/ 70 w 70"/>
                <a:gd name="T25"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05">
                  <a:moveTo>
                    <a:pt x="70" y="53"/>
                  </a:moveTo>
                  <a:cubicBezTo>
                    <a:pt x="70" y="57"/>
                    <a:pt x="68" y="62"/>
                    <a:pt x="65" y="65"/>
                  </a:cubicBezTo>
                  <a:cubicBezTo>
                    <a:pt x="65" y="65"/>
                    <a:pt x="65" y="65"/>
                    <a:pt x="65" y="65"/>
                  </a:cubicBezTo>
                  <a:cubicBezTo>
                    <a:pt x="31" y="99"/>
                    <a:pt x="31" y="99"/>
                    <a:pt x="31" y="99"/>
                  </a:cubicBezTo>
                  <a:cubicBezTo>
                    <a:pt x="25" y="105"/>
                    <a:pt x="14" y="105"/>
                    <a:pt x="7" y="99"/>
                  </a:cubicBezTo>
                  <a:cubicBezTo>
                    <a:pt x="0" y="92"/>
                    <a:pt x="0" y="81"/>
                    <a:pt x="7" y="75"/>
                  </a:cubicBezTo>
                  <a:cubicBezTo>
                    <a:pt x="29" y="53"/>
                    <a:pt x="29" y="53"/>
                    <a:pt x="29" y="53"/>
                  </a:cubicBezTo>
                  <a:cubicBezTo>
                    <a:pt x="7" y="31"/>
                    <a:pt x="7" y="31"/>
                    <a:pt x="7" y="31"/>
                  </a:cubicBezTo>
                  <a:cubicBezTo>
                    <a:pt x="0" y="24"/>
                    <a:pt x="0" y="13"/>
                    <a:pt x="7" y="6"/>
                  </a:cubicBezTo>
                  <a:cubicBezTo>
                    <a:pt x="14" y="0"/>
                    <a:pt x="25" y="0"/>
                    <a:pt x="31" y="6"/>
                  </a:cubicBezTo>
                  <a:cubicBezTo>
                    <a:pt x="65" y="40"/>
                    <a:pt x="65" y="40"/>
                    <a:pt x="65" y="40"/>
                  </a:cubicBezTo>
                  <a:cubicBezTo>
                    <a:pt x="65" y="40"/>
                    <a:pt x="65" y="40"/>
                    <a:pt x="65" y="40"/>
                  </a:cubicBezTo>
                  <a:cubicBezTo>
                    <a:pt x="68" y="43"/>
                    <a:pt x="70" y="48"/>
                    <a:pt x="70" y="5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59"/>
            <p:cNvSpPr>
              <a:spLocks/>
            </p:cNvSpPr>
            <p:nvPr/>
          </p:nvSpPr>
          <p:spPr bwMode="auto">
            <a:xfrm>
              <a:off x="735013" y="4337050"/>
              <a:ext cx="130175" cy="107950"/>
            </a:xfrm>
            <a:custGeom>
              <a:avLst/>
              <a:gdLst>
                <a:gd name="T0" fmla="*/ 41 w 41"/>
                <a:gd name="T1" fmla="*/ 17 h 34"/>
                <a:gd name="T2" fmla="*/ 24 w 41"/>
                <a:gd name="T3" fmla="*/ 34 h 34"/>
                <a:gd name="T4" fmla="*/ 13 w 41"/>
                <a:gd name="T5" fmla="*/ 30 h 34"/>
                <a:gd name="T6" fmla="*/ 11 w 41"/>
                <a:gd name="T7" fmla="*/ 27 h 34"/>
                <a:gd name="T8" fmla="*/ 0 w 41"/>
                <a:gd name="T9" fmla="*/ 17 h 34"/>
                <a:gd name="T10" fmla="*/ 11 w 41"/>
                <a:gd name="T11" fmla="*/ 6 h 34"/>
                <a:gd name="T12" fmla="*/ 13 w 41"/>
                <a:gd name="T13" fmla="*/ 3 h 34"/>
                <a:gd name="T14" fmla="*/ 24 w 41"/>
                <a:gd name="T15" fmla="*/ 0 h 34"/>
                <a:gd name="T16" fmla="*/ 41 w 41"/>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4">
                  <a:moveTo>
                    <a:pt x="41" y="17"/>
                  </a:moveTo>
                  <a:cubicBezTo>
                    <a:pt x="41" y="26"/>
                    <a:pt x="34" y="34"/>
                    <a:pt x="24" y="34"/>
                  </a:cubicBezTo>
                  <a:cubicBezTo>
                    <a:pt x="20" y="34"/>
                    <a:pt x="16" y="32"/>
                    <a:pt x="13" y="30"/>
                  </a:cubicBezTo>
                  <a:cubicBezTo>
                    <a:pt x="11" y="27"/>
                    <a:pt x="11" y="27"/>
                    <a:pt x="11" y="27"/>
                  </a:cubicBezTo>
                  <a:cubicBezTo>
                    <a:pt x="0" y="17"/>
                    <a:pt x="0" y="17"/>
                    <a:pt x="0" y="17"/>
                  </a:cubicBezTo>
                  <a:cubicBezTo>
                    <a:pt x="11" y="6"/>
                    <a:pt x="11" y="6"/>
                    <a:pt x="11" y="6"/>
                  </a:cubicBezTo>
                  <a:cubicBezTo>
                    <a:pt x="13" y="3"/>
                    <a:pt x="13" y="3"/>
                    <a:pt x="13" y="3"/>
                  </a:cubicBezTo>
                  <a:cubicBezTo>
                    <a:pt x="16" y="1"/>
                    <a:pt x="20" y="0"/>
                    <a:pt x="24" y="0"/>
                  </a:cubicBezTo>
                  <a:cubicBezTo>
                    <a:pt x="34" y="0"/>
                    <a:pt x="41" y="7"/>
                    <a:pt x="41" y="17"/>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60"/>
            <p:cNvSpPr>
              <a:spLocks/>
            </p:cNvSpPr>
            <p:nvPr/>
          </p:nvSpPr>
          <p:spPr bwMode="auto">
            <a:xfrm>
              <a:off x="681038" y="4337050"/>
              <a:ext cx="130175" cy="53975"/>
            </a:xfrm>
            <a:custGeom>
              <a:avLst/>
              <a:gdLst>
                <a:gd name="T0" fmla="*/ 41 w 41"/>
                <a:gd name="T1" fmla="*/ 0 h 17"/>
                <a:gd name="T2" fmla="*/ 30 w 41"/>
                <a:gd name="T3" fmla="*/ 3 h 17"/>
                <a:gd name="T4" fmla="*/ 28 w 41"/>
                <a:gd name="T5" fmla="*/ 6 h 17"/>
                <a:gd name="T6" fmla="*/ 17 w 41"/>
                <a:gd name="T7" fmla="*/ 17 h 17"/>
                <a:gd name="T8" fmla="*/ 0 w 41"/>
                <a:gd name="T9" fmla="*/ 0 h 17"/>
                <a:gd name="T10" fmla="*/ 41 w 41"/>
                <a:gd name="T11" fmla="*/ 0 h 17"/>
              </a:gdLst>
              <a:ahLst/>
              <a:cxnLst>
                <a:cxn ang="0">
                  <a:pos x="T0" y="T1"/>
                </a:cxn>
                <a:cxn ang="0">
                  <a:pos x="T2" y="T3"/>
                </a:cxn>
                <a:cxn ang="0">
                  <a:pos x="T4" y="T5"/>
                </a:cxn>
                <a:cxn ang="0">
                  <a:pos x="T6" y="T7"/>
                </a:cxn>
                <a:cxn ang="0">
                  <a:pos x="T8" y="T9"/>
                </a:cxn>
                <a:cxn ang="0">
                  <a:pos x="T10" y="T11"/>
                </a:cxn>
              </a:cxnLst>
              <a:rect l="0" t="0" r="r" b="b"/>
              <a:pathLst>
                <a:path w="41" h="17">
                  <a:moveTo>
                    <a:pt x="41" y="0"/>
                  </a:moveTo>
                  <a:cubicBezTo>
                    <a:pt x="37" y="0"/>
                    <a:pt x="33" y="1"/>
                    <a:pt x="30" y="3"/>
                  </a:cubicBezTo>
                  <a:cubicBezTo>
                    <a:pt x="28" y="6"/>
                    <a:pt x="28" y="6"/>
                    <a:pt x="28" y="6"/>
                  </a:cubicBezTo>
                  <a:cubicBezTo>
                    <a:pt x="17" y="17"/>
                    <a:pt x="17" y="17"/>
                    <a:pt x="17" y="17"/>
                  </a:cubicBezTo>
                  <a:cubicBezTo>
                    <a:pt x="0" y="0"/>
                    <a:pt x="0" y="0"/>
                    <a:pt x="0" y="0"/>
                  </a:cubicBezTo>
                  <a:lnTo>
                    <a:pt x="41"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61"/>
            <p:cNvSpPr>
              <a:spLocks/>
            </p:cNvSpPr>
            <p:nvPr/>
          </p:nvSpPr>
          <p:spPr bwMode="auto">
            <a:xfrm>
              <a:off x="681038" y="4391025"/>
              <a:ext cx="130175" cy="53975"/>
            </a:xfrm>
            <a:custGeom>
              <a:avLst/>
              <a:gdLst>
                <a:gd name="T0" fmla="*/ 41 w 41"/>
                <a:gd name="T1" fmla="*/ 17 h 17"/>
                <a:gd name="T2" fmla="*/ 30 w 41"/>
                <a:gd name="T3" fmla="*/ 13 h 17"/>
                <a:gd name="T4" fmla="*/ 28 w 41"/>
                <a:gd name="T5" fmla="*/ 10 h 17"/>
                <a:gd name="T6" fmla="*/ 17 w 41"/>
                <a:gd name="T7" fmla="*/ 0 h 17"/>
                <a:gd name="T8" fmla="*/ 0 w 41"/>
                <a:gd name="T9" fmla="*/ 17 h 17"/>
                <a:gd name="T10" fmla="*/ 41 w 41"/>
                <a:gd name="T11" fmla="*/ 17 h 17"/>
              </a:gdLst>
              <a:ahLst/>
              <a:cxnLst>
                <a:cxn ang="0">
                  <a:pos x="T0" y="T1"/>
                </a:cxn>
                <a:cxn ang="0">
                  <a:pos x="T2" y="T3"/>
                </a:cxn>
                <a:cxn ang="0">
                  <a:pos x="T4" y="T5"/>
                </a:cxn>
                <a:cxn ang="0">
                  <a:pos x="T6" y="T7"/>
                </a:cxn>
                <a:cxn ang="0">
                  <a:pos x="T8" y="T9"/>
                </a:cxn>
                <a:cxn ang="0">
                  <a:pos x="T10" y="T11"/>
                </a:cxn>
              </a:cxnLst>
              <a:rect l="0" t="0" r="r" b="b"/>
              <a:pathLst>
                <a:path w="41" h="17">
                  <a:moveTo>
                    <a:pt x="41" y="17"/>
                  </a:moveTo>
                  <a:cubicBezTo>
                    <a:pt x="37" y="17"/>
                    <a:pt x="33" y="15"/>
                    <a:pt x="30" y="13"/>
                  </a:cubicBezTo>
                  <a:cubicBezTo>
                    <a:pt x="28" y="10"/>
                    <a:pt x="28" y="10"/>
                    <a:pt x="28" y="10"/>
                  </a:cubicBezTo>
                  <a:cubicBezTo>
                    <a:pt x="17" y="0"/>
                    <a:pt x="17" y="0"/>
                    <a:pt x="17" y="0"/>
                  </a:cubicBezTo>
                  <a:cubicBezTo>
                    <a:pt x="0" y="17"/>
                    <a:pt x="0" y="17"/>
                    <a:pt x="0" y="17"/>
                  </a:cubicBezTo>
                  <a:lnTo>
                    <a:pt x="41" y="1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7" name="Group 76"/>
          <p:cNvGrpSpPr/>
          <p:nvPr/>
        </p:nvGrpSpPr>
        <p:grpSpPr>
          <a:xfrm>
            <a:off x="8278813" y="3330575"/>
            <a:ext cx="222250" cy="333375"/>
            <a:chOff x="8278813" y="3330575"/>
            <a:chExt cx="222250" cy="333375"/>
          </a:xfrm>
        </p:grpSpPr>
        <p:sp>
          <p:nvSpPr>
            <p:cNvPr id="62" name="Freeform 462"/>
            <p:cNvSpPr>
              <a:spLocks/>
            </p:cNvSpPr>
            <p:nvPr/>
          </p:nvSpPr>
          <p:spPr bwMode="auto">
            <a:xfrm>
              <a:off x="8278813" y="3330575"/>
              <a:ext cx="222250" cy="333375"/>
            </a:xfrm>
            <a:custGeom>
              <a:avLst/>
              <a:gdLst>
                <a:gd name="T0" fmla="*/ 0 w 70"/>
                <a:gd name="T1" fmla="*/ 53 h 105"/>
                <a:gd name="T2" fmla="*/ 5 w 70"/>
                <a:gd name="T3" fmla="*/ 65 h 105"/>
                <a:gd name="T4" fmla="*/ 5 w 70"/>
                <a:gd name="T5" fmla="*/ 65 h 105"/>
                <a:gd name="T6" fmla="*/ 39 w 70"/>
                <a:gd name="T7" fmla="*/ 99 h 105"/>
                <a:gd name="T8" fmla="*/ 63 w 70"/>
                <a:gd name="T9" fmla="*/ 99 h 105"/>
                <a:gd name="T10" fmla="*/ 63 w 70"/>
                <a:gd name="T11" fmla="*/ 75 h 105"/>
                <a:gd name="T12" fmla="*/ 41 w 70"/>
                <a:gd name="T13" fmla="*/ 53 h 105"/>
                <a:gd name="T14" fmla="*/ 63 w 70"/>
                <a:gd name="T15" fmla="*/ 31 h 105"/>
                <a:gd name="T16" fmla="*/ 63 w 70"/>
                <a:gd name="T17" fmla="*/ 7 h 105"/>
                <a:gd name="T18" fmla="*/ 39 w 70"/>
                <a:gd name="T19" fmla="*/ 7 h 105"/>
                <a:gd name="T20" fmla="*/ 5 w 70"/>
                <a:gd name="T21" fmla="*/ 40 h 105"/>
                <a:gd name="T22" fmla="*/ 5 w 70"/>
                <a:gd name="T23" fmla="*/ 40 h 105"/>
                <a:gd name="T24" fmla="*/ 0 w 70"/>
                <a:gd name="T25"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05">
                  <a:moveTo>
                    <a:pt x="0" y="53"/>
                  </a:moveTo>
                  <a:cubicBezTo>
                    <a:pt x="0" y="58"/>
                    <a:pt x="2" y="62"/>
                    <a:pt x="5" y="65"/>
                  </a:cubicBezTo>
                  <a:cubicBezTo>
                    <a:pt x="5" y="65"/>
                    <a:pt x="5" y="65"/>
                    <a:pt x="5" y="65"/>
                  </a:cubicBezTo>
                  <a:cubicBezTo>
                    <a:pt x="39" y="99"/>
                    <a:pt x="39" y="99"/>
                    <a:pt x="39" y="99"/>
                  </a:cubicBezTo>
                  <a:cubicBezTo>
                    <a:pt x="46" y="105"/>
                    <a:pt x="56" y="105"/>
                    <a:pt x="63" y="99"/>
                  </a:cubicBezTo>
                  <a:cubicBezTo>
                    <a:pt x="70" y="92"/>
                    <a:pt x="70" y="81"/>
                    <a:pt x="63" y="75"/>
                  </a:cubicBezTo>
                  <a:cubicBezTo>
                    <a:pt x="41" y="53"/>
                    <a:pt x="41" y="53"/>
                    <a:pt x="41" y="53"/>
                  </a:cubicBezTo>
                  <a:cubicBezTo>
                    <a:pt x="63" y="31"/>
                    <a:pt x="63" y="31"/>
                    <a:pt x="63" y="31"/>
                  </a:cubicBezTo>
                  <a:cubicBezTo>
                    <a:pt x="70" y="24"/>
                    <a:pt x="70" y="13"/>
                    <a:pt x="63" y="7"/>
                  </a:cubicBezTo>
                  <a:cubicBezTo>
                    <a:pt x="56" y="0"/>
                    <a:pt x="46" y="0"/>
                    <a:pt x="39" y="7"/>
                  </a:cubicBezTo>
                  <a:cubicBezTo>
                    <a:pt x="5" y="40"/>
                    <a:pt x="5" y="40"/>
                    <a:pt x="5" y="40"/>
                  </a:cubicBezTo>
                  <a:cubicBezTo>
                    <a:pt x="5" y="40"/>
                    <a:pt x="5" y="40"/>
                    <a:pt x="5" y="40"/>
                  </a:cubicBezTo>
                  <a:cubicBezTo>
                    <a:pt x="2" y="43"/>
                    <a:pt x="0" y="48"/>
                    <a:pt x="0" y="5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463"/>
            <p:cNvSpPr>
              <a:spLocks/>
            </p:cNvSpPr>
            <p:nvPr/>
          </p:nvSpPr>
          <p:spPr bwMode="auto">
            <a:xfrm>
              <a:off x="8278813" y="3444875"/>
              <a:ext cx="130175" cy="107950"/>
            </a:xfrm>
            <a:custGeom>
              <a:avLst/>
              <a:gdLst>
                <a:gd name="T0" fmla="*/ 0 w 41"/>
                <a:gd name="T1" fmla="*/ 17 h 34"/>
                <a:gd name="T2" fmla="*/ 17 w 41"/>
                <a:gd name="T3" fmla="*/ 34 h 34"/>
                <a:gd name="T4" fmla="*/ 28 w 41"/>
                <a:gd name="T5" fmla="*/ 30 h 34"/>
                <a:gd name="T6" fmla="*/ 30 w 41"/>
                <a:gd name="T7" fmla="*/ 27 h 34"/>
                <a:gd name="T8" fmla="*/ 41 w 41"/>
                <a:gd name="T9" fmla="*/ 17 h 34"/>
                <a:gd name="T10" fmla="*/ 30 w 41"/>
                <a:gd name="T11" fmla="*/ 6 h 34"/>
                <a:gd name="T12" fmla="*/ 28 w 41"/>
                <a:gd name="T13" fmla="*/ 4 h 34"/>
                <a:gd name="T14" fmla="*/ 17 w 41"/>
                <a:gd name="T15" fmla="*/ 0 h 34"/>
                <a:gd name="T16" fmla="*/ 0 w 41"/>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4">
                  <a:moveTo>
                    <a:pt x="0" y="17"/>
                  </a:moveTo>
                  <a:cubicBezTo>
                    <a:pt x="0" y="26"/>
                    <a:pt x="7" y="34"/>
                    <a:pt x="17" y="34"/>
                  </a:cubicBezTo>
                  <a:cubicBezTo>
                    <a:pt x="21" y="34"/>
                    <a:pt x="25" y="32"/>
                    <a:pt x="28" y="30"/>
                  </a:cubicBezTo>
                  <a:cubicBezTo>
                    <a:pt x="30" y="27"/>
                    <a:pt x="30" y="27"/>
                    <a:pt x="30" y="27"/>
                  </a:cubicBezTo>
                  <a:cubicBezTo>
                    <a:pt x="41" y="17"/>
                    <a:pt x="41" y="17"/>
                    <a:pt x="41" y="17"/>
                  </a:cubicBezTo>
                  <a:cubicBezTo>
                    <a:pt x="30" y="6"/>
                    <a:pt x="30" y="6"/>
                    <a:pt x="30" y="6"/>
                  </a:cubicBezTo>
                  <a:cubicBezTo>
                    <a:pt x="28" y="4"/>
                    <a:pt x="28" y="4"/>
                    <a:pt x="28" y="4"/>
                  </a:cubicBezTo>
                  <a:cubicBezTo>
                    <a:pt x="25" y="1"/>
                    <a:pt x="21" y="0"/>
                    <a:pt x="17" y="0"/>
                  </a:cubicBezTo>
                  <a:cubicBezTo>
                    <a:pt x="7" y="0"/>
                    <a:pt x="0" y="7"/>
                    <a:pt x="0" y="17"/>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464"/>
            <p:cNvSpPr>
              <a:spLocks/>
            </p:cNvSpPr>
            <p:nvPr/>
          </p:nvSpPr>
          <p:spPr bwMode="auto">
            <a:xfrm>
              <a:off x="8332788" y="3444875"/>
              <a:ext cx="130175" cy="53975"/>
            </a:xfrm>
            <a:custGeom>
              <a:avLst/>
              <a:gdLst>
                <a:gd name="T0" fmla="*/ 0 w 41"/>
                <a:gd name="T1" fmla="*/ 0 h 17"/>
                <a:gd name="T2" fmla="*/ 11 w 41"/>
                <a:gd name="T3" fmla="*/ 4 h 17"/>
                <a:gd name="T4" fmla="*/ 13 w 41"/>
                <a:gd name="T5" fmla="*/ 6 h 17"/>
                <a:gd name="T6" fmla="*/ 24 w 41"/>
                <a:gd name="T7" fmla="*/ 17 h 17"/>
                <a:gd name="T8" fmla="*/ 41 w 41"/>
                <a:gd name="T9" fmla="*/ 0 h 17"/>
                <a:gd name="T10" fmla="*/ 0 w 41"/>
                <a:gd name="T11" fmla="*/ 0 h 17"/>
              </a:gdLst>
              <a:ahLst/>
              <a:cxnLst>
                <a:cxn ang="0">
                  <a:pos x="T0" y="T1"/>
                </a:cxn>
                <a:cxn ang="0">
                  <a:pos x="T2" y="T3"/>
                </a:cxn>
                <a:cxn ang="0">
                  <a:pos x="T4" y="T5"/>
                </a:cxn>
                <a:cxn ang="0">
                  <a:pos x="T6" y="T7"/>
                </a:cxn>
                <a:cxn ang="0">
                  <a:pos x="T8" y="T9"/>
                </a:cxn>
                <a:cxn ang="0">
                  <a:pos x="T10" y="T11"/>
                </a:cxn>
              </a:cxnLst>
              <a:rect l="0" t="0" r="r" b="b"/>
              <a:pathLst>
                <a:path w="41" h="17">
                  <a:moveTo>
                    <a:pt x="0" y="0"/>
                  </a:moveTo>
                  <a:cubicBezTo>
                    <a:pt x="4" y="0"/>
                    <a:pt x="8" y="1"/>
                    <a:pt x="11" y="4"/>
                  </a:cubicBezTo>
                  <a:cubicBezTo>
                    <a:pt x="13" y="6"/>
                    <a:pt x="13" y="6"/>
                    <a:pt x="13" y="6"/>
                  </a:cubicBezTo>
                  <a:cubicBezTo>
                    <a:pt x="24" y="17"/>
                    <a:pt x="24" y="17"/>
                    <a:pt x="24" y="17"/>
                  </a:cubicBezTo>
                  <a:cubicBezTo>
                    <a:pt x="41" y="0"/>
                    <a:pt x="41" y="0"/>
                    <a:pt x="41" y="0"/>
                  </a:cubicBezTo>
                  <a:lnTo>
                    <a:pt x="0"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465"/>
            <p:cNvSpPr>
              <a:spLocks/>
            </p:cNvSpPr>
            <p:nvPr/>
          </p:nvSpPr>
          <p:spPr bwMode="auto">
            <a:xfrm>
              <a:off x="8332788" y="3498850"/>
              <a:ext cx="130175" cy="53975"/>
            </a:xfrm>
            <a:custGeom>
              <a:avLst/>
              <a:gdLst>
                <a:gd name="T0" fmla="*/ 0 w 41"/>
                <a:gd name="T1" fmla="*/ 17 h 17"/>
                <a:gd name="T2" fmla="*/ 11 w 41"/>
                <a:gd name="T3" fmla="*/ 13 h 17"/>
                <a:gd name="T4" fmla="*/ 13 w 41"/>
                <a:gd name="T5" fmla="*/ 10 h 17"/>
                <a:gd name="T6" fmla="*/ 24 w 41"/>
                <a:gd name="T7" fmla="*/ 0 h 17"/>
                <a:gd name="T8" fmla="*/ 41 w 41"/>
                <a:gd name="T9" fmla="*/ 17 h 17"/>
                <a:gd name="T10" fmla="*/ 0 w 41"/>
                <a:gd name="T11" fmla="*/ 17 h 17"/>
              </a:gdLst>
              <a:ahLst/>
              <a:cxnLst>
                <a:cxn ang="0">
                  <a:pos x="T0" y="T1"/>
                </a:cxn>
                <a:cxn ang="0">
                  <a:pos x="T2" y="T3"/>
                </a:cxn>
                <a:cxn ang="0">
                  <a:pos x="T4" y="T5"/>
                </a:cxn>
                <a:cxn ang="0">
                  <a:pos x="T6" y="T7"/>
                </a:cxn>
                <a:cxn ang="0">
                  <a:pos x="T8" y="T9"/>
                </a:cxn>
                <a:cxn ang="0">
                  <a:pos x="T10" y="T11"/>
                </a:cxn>
              </a:cxnLst>
              <a:rect l="0" t="0" r="r" b="b"/>
              <a:pathLst>
                <a:path w="41" h="17">
                  <a:moveTo>
                    <a:pt x="0" y="17"/>
                  </a:moveTo>
                  <a:cubicBezTo>
                    <a:pt x="4" y="17"/>
                    <a:pt x="8" y="15"/>
                    <a:pt x="11" y="13"/>
                  </a:cubicBezTo>
                  <a:cubicBezTo>
                    <a:pt x="13" y="10"/>
                    <a:pt x="13" y="10"/>
                    <a:pt x="13" y="10"/>
                  </a:cubicBezTo>
                  <a:cubicBezTo>
                    <a:pt x="24" y="0"/>
                    <a:pt x="24" y="0"/>
                    <a:pt x="24" y="0"/>
                  </a:cubicBezTo>
                  <a:cubicBezTo>
                    <a:pt x="41" y="17"/>
                    <a:pt x="41" y="17"/>
                    <a:pt x="41" y="17"/>
                  </a:cubicBezTo>
                  <a:lnTo>
                    <a:pt x="0" y="1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6" name="Group 75"/>
          <p:cNvGrpSpPr/>
          <p:nvPr/>
        </p:nvGrpSpPr>
        <p:grpSpPr>
          <a:xfrm>
            <a:off x="8278813" y="5191125"/>
            <a:ext cx="222250" cy="333375"/>
            <a:chOff x="8278813" y="5191125"/>
            <a:chExt cx="222250" cy="333375"/>
          </a:xfrm>
        </p:grpSpPr>
        <p:sp>
          <p:nvSpPr>
            <p:cNvPr id="66" name="Freeform 466"/>
            <p:cNvSpPr>
              <a:spLocks/>
            </p:cNvSpPr>
            <p:nvPr/>
          </p:nvSpPr>
          <p:spPr bwMode="auto">
            <a:xfrm>
              <a:off x="8278813" y="5191125"/>
              <a:ext cx="222250" cy="333375"/>
            </a:xfrm>
            <a:custGeom>
              <a:avLst/>
              <a:gdLst>
                <a:gd name="T0" fmla="*/ 0 w 70"/>
                <a:gd name="T1" fmla="*/ 52 h 105"/>
                <a:gd name="T2" fmla="*/ 5 w 70"/>
                <a:gd name="T3" fmla="*/ 65 h 105"/>
                <a:gd name="T4" fmla="*/ 5 w 70"/>
                <a:gd name="T5" fmla="*/ 65 h 105"/>
                <a:gd name="T6" fmla="*/ 39 w 70"/>
                <a:gd name="T7" fmla="*/ 98 h 105"/>
                <a:gd name="T8" fmla="*/ 63 w 70"/>
                <a:gd name="T9" fmla="*/ 98 h 105"/>
                <a:gd name="T10" fmla="*/ 63 w 70"/>
                <a:gd name="T11" fmla="*/ 74 h 105"/>
                <a:gd name="T12" fmla="*/ 41 w 70"/>
                <a:gd name="T13" fmla="*/ 52 h 105"/>
                <a:gd name="T14" fmla="*/ 63 w 70"/>
                <a:gd name="T15" fmla="*/ 30 h 105"/>
                <a:gd name="T16" fmla="*/ 63 w 70"/>
                <a:gd name="T17" fmla="*/ 6 h 105"/>
                <a:gd name="T18" fmla="*/ 39 w 70"/>
                <a:gd name="T19" fmla="*/ 6 h 105"/>
                <a:gd name="T20" fmla="*/ 5 w 70"/>
                <a:gd name="T21" fmla="*/ 40 h 105"/>
                <a:gd name="T22" fmla="*/ 5 w 70"/>
                <a:gd name="T23" fmla="*/ 40 h 105"/>
                <a:gd name="T24" fmla="*/ 0 w 70"/>
                <a:gd name="T25" fmla="*/ 5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05">
                  <a:moveTo>
                    <a:pt x="0" y="52"/>
                  </a:moveTo>
                  <a:cubicBezTo>
                    <a:pt x="0" y="57"/>
                    <a:pt x="2" y="61"/>
                    <a:pt x="5" y="65"/>
                  </a:cubicBezTo>
                  <a:cubicBezTo>
                    <a:pt x="5" y="65"/>
                    <a:pt x="5" y="65"/>
                    <a:pt x="5" y="65"/>
                  </a:cubicBezTo>
                  <a:cubicBezTo>
                    <a:pt x="39" y="98"/>
                    <a:pt x="39" y="98"/>
                    <a:pt x="39" y="98"/>
                  </a:cubicBezTo>
                  <a:cubicBezTo>
                    <a:pt x="46" y="105"/>
                    <a:pt x="56" y="105"/>
                    <a:pt x="63" y="98"/>
                  </a:cubicBezTo>
                  <a:cubicBezTo>
                    <a:pt x="70" y="92"/>
                    <a:pt x="70" y="81"/>
                    <a:pt x="63" y="74"/>
                  </a:cubicBezTo>
                  <a:cubicBezTo>
                    <a:pt x="41" y="52"/>
                    <a:pt x="41" y="52"/>
                    <a:pt x="41" y="52"/>
                  </a:cubicBezTo>
                  <a:cubicBezTo>
                    <a:pt x="63" y="30"/>
                    <a:pt x="63" y="30"/>
                    <a:pt x="63" y="30"/>
                  </a:cubicBezTo>
                  <a:cubicBezTo>
                    <a:pt x="70" y="24"/>
                    <a:pt x="70" y="13"/>
                    <a:pt x="63" y="6"/>
                  </a:cubicBezTo>
                  <a:cubicBezTo>
                    <a:pt x="56" y="0"/>
                    <a:pt x="46" y="0"/>
                    <a:pt x="39" y="6"/>
                  </a:cubicBezTo>
                  <a:cubicBezTo>
                    <a:pt x="5" y="40"/>
                    <a:pt x="5" y="40"/>
                    <a:pt x="5" y="40"/>
                  </a:cubicBezTo>
                  <a:cubicBezTo>
                    <a:pt x="5" y="40"/>
                    <a:pt x="5" y="40"/>
                    <a:pt x="5" y="40"/>
                  </a:cubicBezTo>
                  <a:cubicBezTo>
                    <a:pt x="2" y="43"/>
                    <a:pt x="0" y="47"/>
                    <a:pt x="0" y="5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467"/>
            <p:cNvSpPr>
              <a:spLocks/>
            </p:cNvSpPr>
            <p:nvPr/>
          </p:nvSpPr>
          <p:spPr bwMode="auto">
            <a:xfrm>
              <a:off x="8278813" y="5302250"/>
              <a:ext cx="130175" cy="107950"/>
            </a:xfrm>
            <a:custGeom>
              <a:avLst/>
              <a:gdLst>
                <a:gd name="T0" fmla="*/ 0 w 41"/>
                <a:gd name="T1" fmla="*/ 17 h 34"/>
                <a:gd name="T2" fmla="*/ 17 w 41"/>
                <a:gd name="T3" fmla="*/ 34 h 34"/>
                <a:gd name="T4" fmla="*/ 28 w 41"/>
                <a:gd name="T5" fmla="*/ 30 h 34"/>
                <a:gd name="T6" fmla="*/ 30 w 41"/>
                <a:gd name="T7" fmla="*/ 28 h 34"/>
                <a:gd name="T8" fmla="*/ 41 w 41"/>
                <a:gd name="T9" fmla="*/ 17 h 34"/>
                <a:gd name="T10" fmla="*/ 30 w 41"/>
                <a:gd name="T11" fmla="*/ 6 h 34"/>
                <a:gd name="T12" fmla="*/ 28 w 41"/>
                <a:gd name="T13" fmla="*/ 4 h 34"/>
                <a:gd name="T14" fmla="*/ 17 w 41"/>
                <a:gd name="T15" fmla="*/ 0 h 34"/>
                <a:gd name="T16" fmla="*/ 0 w 41"/>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4">
                  <a:moveTo>
                    <a:pt x="0" y="17"/>
                  </a:moveTo>
                  <a:cubicBezTo>
                    <a:pt x="0" y="27"/>
                    <a:pt x="7" y="34"/>
                    <a:pt x="17" y="34"/>
                  </a:cubicBezTo>
                  <a:cubicBezTo>
                    <a:pt x="21" y="34"/>
                    <a:pt x="25" y="33"/>
                    <a:pt x="28" y="30"/>
                  </a:cubicBezTo>
                  <a:cubicBezTo>
                    <a:pt x="30" y="28"/>
                    <a:pt x="30" y="28"/>
                    <a:pt x="30" y="28"/>
                  </a:cubicBezTo>
                  <a:cubicBezTo>
                    <a:pt x="41" y="17"/>
                    <a:pt x="41" y="17"/>
                    <a:pt x="41" y="17"/>
                  </a:cubicBezTo>
                  <a:cubicBezTo>
                    <a:pt x="30" y="6"/>
                    <a:pt x="30" y="6"/>
                    <a:pt x="30" y="6"/>
                  </a:cubicBezTo>
                  <a:cubicBezTo>
                    <a:pt x="28" y="4"/>
                    <a:pt x="28" y="4"/>
                    <a:pt x="28" y="4"/>
                  </a:cubicBezTo>
                  <a:cubicBezTo>
                    <a:pt x="25" y="2"/>
                    <a:pt x="21" y="0"/>
                    <a:pt x="17" y="0"/>
                  </a:cubicBezTo>
                  <a:cubicBezTo>
                    <a:pt x="7" y="0"/>
                    <a:pt x="0" y="8"/>
                    <a:pt x="0" y="17"/>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468"/>
            <p:cNvSpPr>
              <a:spLocks/>
            </p:cNvSpPr>
            <p:nvPr/>
          </p:nvSpPr>
          <p:spPr bwMode="auto">
            <a:xfrm>
              <a:off x="8332788" y="5302250"/>
              <a:ext cx="130175" cy="53975"/>
            </a:xfrm>
            <a:custGeom>
              <a:avLst/>
              <a:gdLst>
                <a:gd name="T0" fmla="*/ 0 w 41"/>
                <a:gd name="T1" fmla="*/ 0 h 17"/>
                <a:gd name="T2" fmla="*/ 11 w 41"/>
                <a:gd name="T3" fmla="*/ 4 h 17"/>
                <a:gd name="T4" fmla="*/ 13 w 41"/>
                <a:gd name="T5" fmla="*/ 7 h 17"/>
                <a:gd name="T6" fmla="*/ 24 w 41"/>
                <a:gd name="T7" fmla="*/ 17 h 17"/>
                <a:gd name="T8" fmla="*/ 41 w 41"/>
                <a:gd name="T9" fmla="*/ 0 h 17"/>
                <a:gd name="T10" fmla="*/ 0 w 41"/>
                <a:gd name="T11" fmla="*/ 0 h 17"/>
              </a:gdLst>
              <a:ahLst/>
              <a:cxnLst>
                <a:cxn ang="0">
                  <a:pos x="T0" y="T1"/>
                </a:cxn>
                <a:cxn ang="0">
                  <a:pos x="T2" y="T3"/>
                </a:cxn>
                <a:cxn ang="0">
                  <a:pos x="T4" y="T5"/>
                </a:cxn>
                <a:cxn ang="0">
                  <a:pos x="T6" y="T7"/>
                </a:cxn>
                <a:cxn ang="0">
                  <a:pos x="T8" y="T9"/>
                </a:cxn>
                <a:cxn ang="0">
                  <a:pos x="T10" y="T11"/>
                </a:cxn>
              </a:cxnLst>
              <a:rect l="0" t="0" r="r" b="b"/>
              <a:pathLst>
                <a:path w="41" h="17">
                  <a:moveTo>
                    <a:pt x="0" y="0"/>
                  </a:moveTo>
                  <a:cubicBezTo>
                    <a:pt x="4" y="0"/>
                    <a:pt x="8" y="2"/>
                    <a:pt x="11" y="4"/>
                  </a:cubicBezTo>
                  <a:cubicBezTo>
                    <a:pt x="13" y="7"/>
                    <a:pt x="13" y="7"/>
                    <a:pt x="13" y="7"/>
                  </a:cubicBezTo>
                  <a:cubicBezTo>
                    <a:pt x="24" y="17"/>
                    <a:pt x="24" y="17"/>
                    <a:pt x="24" y="17"/>
                  </a:cubicBezTo>
                  <a:cubicBezTo>
                    <a:pt x="41" y="0"/>
                    <a:pt x="41" y="0"/>
                    <a:pt x="41" y="0"/>
                  </a:cubicBezTo>
                  <a:lnTo>
                    <a:pt x="0"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469"/>
            <p:cNvSpPr>
              <a:spLocks/>
            </p:cNvSpPr>
            <p:nvPr/>
          </p:nvSpPr>
          <p:spPr bwMode="auto">
            <a:xfrm>
              <a:off x="8332788" y="5356225"/>
              <a:ext cx="130175" cy="53975"/>
            </a:xfrm>
            <a:custGeom>
              <a:avLst/>
              <a:gdLst>
                <a:gd name="T0" fmla="*/ 0 w 41"/>
                <a:gd name="T1" fmla="*/ 17 h 17"/>
                <a:gd name="T2" fmla="*/ 11 w 41"/>
                <a:gd name="T3" fmla="*/ 13 h 17"/>
                <a:gd name="T4" fmla="*/ 13 w 41"/>
                <a:gd name="T5" fmla="*/ 11 h 17"/>
                <a:gd name="T6" fmla="*/ 24 w 41"/>
                <a:gd name="T7" fmla="*/ 0 h 17"/>
                <a:gd name="T8" fmla="*/ 41 w 41"/>
                <a:gd name="T9" fmla="*/ 17 h 17"/>
                <a:gd name="T10" fmla="*/ 0 w 41"/>
                <a:gd name="T11" fmla="*/ 17 h 17"/>
              </a:gdLst>
              <a:ahLst/>
              <a:cxnLst>
                <a:cxn ang="0">
                  <a:pos x="T0" y="T1"/>
                </a:cxn>
                <a:cxn ang="0">
                  <a:pos x="T2" y="T3"/>
                </a:cxn>
                <a:cxn ang="0">
                  <a:pos x="T4" y="T5"/>
                </a:cxn>
                <a:cxn ang="0">
                  <a:pos x="T6" y="T7"/>
                </a:cxn>
                <a:cxn ang="0">
                  <a:pos x="T8" y="T9"/>
                </a:cxn>
                <a:cxn ang="0">
                  <a:pos x="T10" y="T11"/>
                </a:cxn>
              </a:cxnLst>
              <a:rect l="0" t="0" r="r" b="b"/>
              <a:pathLst>
                <a:path w="41" h="17">
                  <a:moveTo>
                    <a:pt x="0" y="17"/>
                  </a:moveTo>
                  <a:cubicBezTo>
                    <a:pt x="4" y="17"/>
                    <a:pt x="8" y="16"/>
                    <a:pt x="11" y="13"/>
                  </a:cubicBezTo>
                  <a:cubicBezTo>
                    <a:pt x="13" y="11"/>
                    <a:pt x="13" y="11"/>
                    <a:pt x="13" y="11"/>
                  </a:cubicBezTo>
                  <a:cubicBezTo>
                    <a:pt x="24" y="0"/>
                    <a:pt x="24" y="0"/>
                    <a:pt x="24" y="0"/>
                  </a:cubicBezTo>
                  <a:cubicBezTo>
                    <a:pt x="41" y="17"/>
                    <a:pt x="41" y="17"/>
                    <a:pt x="41" y="17"/>
                  </a:cubicBezTo>
                  <a:lnTo>
                    <a:pt x="0" y="1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510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74"/>
          <p:cNvSpPr>
            <a:spLocks/>
          </p:cNvSpPr>
          <p:nvPr/>
        </p:nvSpPr>
        <p:spPr bwMode="auto">
          <a:xfrm>
            <a:off x="4333876" y="2787650"/>
            <a:ext cx="384175" cy="1943100"/>
          </a:xfrm>
          <a:custGeom>
            <a:avLst/>
            <a:gdLst>
              <a:gd name="T0" fmla="*/ 81 w 121"/>
              <a:gd name="T1" fmla="*/ 583 h 612"/>
              <a:gd name="T2" fmla="*/ 40 w 121"/>
              <a:gd name="T3" fmla="*/ 583 h 612"/>
              <a:gd name="T4" fmla="*/ 12 w 121"/>
              <a:gd name="T5" fmla="*/ 555 h 612"/>
              <a:gd name="T6" fmla="*/ 12 w 121"/>
              <a:gd name="T7" fmla="*/ 57 h 612"/>
              <a:gd name="T8" fmla="*/ 40 w 121"/>
              <a:gd name="T9" fmla="*/ 28 h 612"/>
              <a:gd name="T10" fmla="*/ 81 w 121"/>
              <a:gd name="T11" fmla="*/ 28 h 612"/>
              <a:gd name="T12" fmla="*/ 81 w 121"/>
              <a:gd name="T13" fmla="*/ 45 h 612"/>
              <a:gd name="T14" fmla="*/ 121 w 121"/>
              <a:gd name="T15" fmla="*/ 22 h 612"/>
              <a:gd name="T16" fmla="*/ 81 w 121"/>
              <a:gd name="T17" fmla="*/ 0 h 612"/>
              <a:gd name="T18" fmla="*/ 81 w 121"/>
              <a:gd name="T19" fmla="*/ 16 h 612"/>
              <a:gd name="T20" fmla="*/ 40 w 121"/>
              <a:gd name="T21" fmla="*/ 16 h 612"/>
              <a:gd name="T22" fmla="*/ 0 w 121"/>
              <a:gd name="T23" fmla="*/ 57 h 612"/>
              <a:gd name="T24" fmla="*/ 0 w 121"/>
              <a:gd name="T25" fmla="*/ 555 h 612"/>
              <a:gd name="T26" fmla="*/ 40 w 121"/>
              <a:gd name="T27" fmla="*/ 595 h 612"/>
              <a:gd name="T28" fmla="*/ 81 w 121"/>
              <a:gd name="T29" fmla="*/ 595 h 612"/>
              <a:gd name="T30" fmla="*/ 81 w 121"/>
              <a:gd name="T31" fmla="*/ 612 h 612"/>
              <a:gd name="T32" fmla="*/ 121 w 121"/>
              <a:gd name="T33" fmla="*/ 589 h 612"/>
              <a:gd name="T34" fmla="*/ 81 w 121"/>
              <a:gd name="T35" fmla="*/ 567 h 612"/>
              <a:gd name="T36" fmla="*/ 81 w 121"/>
              <a:gd name="T37" fmla="*/ 58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612">
                <a:moveTo>
                  <a:pt x="81" y="583"/>
                </a:moveTo>
                <a:cubicBezTo>
                  <a:pt x="40" y="583"/>
                  <a:pt x="40" y="583"/>
                  <a:pt x="40" y="583"/>
                </a:cubicBezTo>
                <a:cubicBezTo>
                  <a:pt x="24" y="583"/>
                  <a:pt x="12" y="571"/>
                  <a:pt x="12" y="555"/>
                </a:cubicBezTo>
                <a:cubicBezTo>
                  <a:pt x="12" y="57"/>
                  <a:pt x="12" y="57"/>
                  <a:pt x="12" y="57"/>
                </a:cubicBezTo>
                <a:cubicBezTo>
                  <a:pt x="12" y="41"/>
                  <a:pt x="24" y="28"/>
                  <a:pt x="40" y="28"/>
                </a:cubicBezTo>
                <a:cubicBezTo>
                  <a:pt x="81" y="28"/>
                  <a:pt x="81" y="28"/>
                  <a:pt x="81" y="28"/>
                </a:cubicBezTo>
                <a:cubicBezTo>
                  <a:pt x="81" y="45"/>
                  <a:pt x="81" y="45"/>
                  <a:pt x="81" y="45"/>
                </a:cubicBezTo>
                <a:cubicBezTo>
                  <a:pt x="121" y="22"/>
                  <a:pt x="121" y="22"/>
                  <a:pt x="121" y="22"/>
                </a:cubicBezTo>
                <a:cubicBezTo>
                  <a:pt x="81" y="0"/>
                  <a:pt x="81" y="0"/>
                  <a:pt x="81" y="0"/>
                </a:cubicBezTo>
                <a:cubicBezTo>
                  <a:pt x="81" y="16"/>
                  <a:pt x="81" y="16"/>
                  <a:pt x="81" y="16"/>
                </a:cubicBezTo>
                <a:cubicBezTo>
                  <a:pt x="40" y="16"/>
                  <a:pt x="40" y="16"/>
                  <a:pt x="40" y="16"/>
                </a:cubicBezTo>
                <a:cubicBezTo>
                  <a:pt x="18" y="16"/>
                  <a:pt x="0" y="34"/>
                  <a:pt x="0" y="57"/>
                </a:cubicBezTo>
                <a:cubicBezTo>
                  <a:pt x="0" y="555"/>
                  <a:pt x="0" y="555"/>
                  <a:pt x="0" y="555"/>
                </a:cubicBezTo>
                <a:cubicBezTo>
                  <a:pt x="0" y="577"/>
                  <a:pt x="18" y="595"/>
                  <a:pt x="40" y="595"/>
                </a:cubicBezTo>
                <a:cubicBezTo>
                  <a:pt x="81" y="595"/>
                  <a:pt x="81" y="595"/>
                  <a:pt x="81" y="595"/>
                </a:cubicBezTo>
                <a:cubicBezTo>
                  <a:pt x="81" y="612"/>
                  <a:pt x="81" y="612"/>
                  <a:pt x="81" y="612"/>
                </a:cubicBezTo>
                <a:cubicBezTo>
                  <a:pt x="121" y="589"/>
                  <a:pt x="121" y="589"/>
                  <a:pt x="121" y="589"/>
                </a:cubicBezTo>
                <a:cubicBezTo>
                  <a:pt x="81" y="567"/>
                  <a:pt x="81" y="567"/>
                  <a:pt x="81" y="567"/>
                </a:cubicBezTo>
                <a:lnTo>
                  <a:pt x="81" y="583"/>
                </a:ln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475"/>
          <p:cNvSpPr>
            <a:spLocks noChangeArrowheads="1"/>
          </p:cNvSpPr>
          <p:nvPr/>
        </p:nvSpPr>
        <p:spPr bwMode="auto">
          <a:xfrm>
            <a:off x="4041776" y="3740150"/>
            <a:ext cx="311150" cy="38100"/>
          </a:xfrm>
          <a:prstGeom prst="rect">
            <a:avLst/>
          </a:pr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76"/>
          <p:cNvSpPr>
            <a:spLocks/>
          </p:cNvSpPr>
          <p:nvPr/>
        </p:nvSpPr>
        <p:spPr bwMode="auto">
          <a:xfrm>
            <a:off x="1335088" y="2089150"/>
            <a:ext cx="4230688" cy="1069975"/>
          </a:xfrm>
          <a:custGeom>
            <a:avLst/>
            <a:gdLst>
              <a:gd name="T0" fmla="*/ 1293 w 1333"/>
              <a:gd name="T1" fmla="*/ 0 h 337"/>
              <a:gd name="T2" fmla="*/ 56 w 1333"/>
              <a:gd name="T3" fmla="*/ 0 h 337"/>
              <a:gd name="T4" fmla="*/ 16 w 1333"/>
              <a:gd name="T5" fmla="*/ 40 h 337"/>
              <a:gd name="T6" fmla="*/ 16 w 1333"/>
              <a:gd name="T7" fmla="*/ 296 h 337"/>
              <a:gd name="T8" fmla="*/ 0 w 1333"/>
              <a:gd name="T9" fmla="*/ 296 h 337"/>
              <a:gd name="T10" fmla="*/ 22 w 1333"/>
              <a:gd name="T11" fmla="*/ 337 h 337"/>
              <a:gd name="T12" fmla="*/ 45 w 1333"/>
              <a:gd name="T13" fmla="*/ 296 h 337"/>
              <a:gd name="T14" fmla="*/ 28 w 1333"/>
              <a:gd name="T15" fmla="*/ 296 h 337"/>
              <a:gd name="T16" fmla="*/ 28 w 1333"/>
              <a:gd name="T17" fmla="*/ 40 h 337"/>
              <a:gd name="T18" fmla="*/ 56 w 1333"/>
              <a:gd name="T19" fmla="*/ 12 h 337"/>
              <a:gd name="T20" fmla="*/ 1293 w 1333"/>
              <a:gd name="T21" fmla="*/ 12 h 337"/>
              <a:gd name="T22" fmla="*/ 1321 w 1333"/>
              <a:gd name="T23" fmla="*/ 40 h 337"/>
              <a:gd name="T24" fmla="*/ 1321 w 1333"/>
              <a:gd name="T25" fmla="*/ 83 h 337"/>
              <a:gd name="T26" fmla="*/ 1333 w 1333"/>
              <a:gd name="T27" fmla="*/ 83 h 337"/>
              <a:gd name="T28" fmla="*/ 1333 w 1333"/>
              <a:gd name="T29" fmla="*/ 40 h 337"/>
              <a:gd name="T30" fmla="*/ 1293 w 1333"/>
              <a:gd name="T3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33" h="337">
                <a:moveTo>
                  <a:pt x="1293" y="0"/>
                </a:moveTo>
                <a:cubicBezTo>
                  <a:pt x="56" y="0"/>
                  <a:pt x="56" y="0"/>
                  <a:pt x="56" y="0"/>
                </a:cubicBezTo>
                <a:cubicBezTo>
                  <a:pt x="34" y="0"/>
                  <a:pt x="16" y="18"/>
                  <a:pt x="16" y="40"/>
                </a:cubicBezTo>
                <a:cubicBezTo>
                  <a:pt x="16" y="296"/>
                  <a:pt x="16" y="296"/>
                  <a:pt x="16" y="296"/>
                </a:cubicBezTo>
                <a:cubicBezTo>
                  <a:pt x="0" y="296"/>
                  <a:pt x="0" y="296"/>
                  <a:pt x="0" y="296"/>
                </a:cubicBezTo>
                <a:cubicBezTo>
                  <a:pt x="22" y="337"/>
                  <a:pt x="22" y="337"/>
                  <a:pt x="22" y="337"/>
                </a:cubicBezTo>
                <a:cubicBezTo>
                  <a:pt x="45" y="296"/>
                  <a:pt x="45" y="296"/>
                  <a:pt x="45" y="296"/>
                </a:cubicBezTo>
                <a:cubicBezTo>
                  <a:pt x="28" y="296"/>
                  <a:pt x="28" y="296"/>
                  <a:pt x="28" y="296"/>
                </a:cubicBezTo>
                <a:cubicBezTo>
                  <a:pt x="28" y="40"/>
                  <a:pt x="28" y="40"/>
                  <a:pt x="28" y="40"/>
                </a:cubicBezTo>
                <a:cubicBezTo>
                  <a:pt x="28" y="24"/>
                  <a:pt x="41" y="12"/>
                  <a:pt x="56" y="12"/>
                </a:cubicBezTo>
                <a:cubicBezTo>
                  <a:pt x="1293" y="12"/>
                  <a:pt x="1293" y="12"/>
                  <a:pt x="1293" y="12"/>
                </a:cubicBezTo>
                <a:cubicBezTo>
                  <a:pt x="1309" y="12"/>
                  <a:pt x="1321" y="24"/>
                  <a:pt x="1321" y="40"/>
                </a:cubicBezTo>
                <a:cubicBezTo>
                  <a:pt x="1321" y="83"/>
                  <a:pt x="1321" y="83"/>
                  <a:pt x="1321" y="83"/>
                </a:cubicBezTo>
                <a:cubicBezTo>
                  <a:pt x="1333" y="83"/>
                  <a:pt x="1333" y="83"/>
                  <a:pt x="1333" y="83"/>
                </a:cubicBezTo>
                <a:cubicBezTo>
                  <a:pt x="1333" y="40"/>
                  <a:pt x="1333" y="40"/>
                  <a:pt x="1333" y="40"/>
                </a:cubicBezTo>
                <a:cubicBezTo>
                  <a:pt x="1333" y="18"/>
                  <a:pt x="1315" y="0"/>
                  <a:pt x="1293" y="0"/>
                </a:cubicBez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77"/>
          <p:cNvSpPr>
            <a:spLocks/>
          </p:cNvSpPr>
          <p:nvPr/>
        </p:nvSpPr>
        <p:spPr bwMode="auto">
          <a:xfrm>
            <a:off x="6232526" y="3686175"/>
            <a:ext cx="677863" cy="990600"/>
          </a:xfrm>
          <a:custGeom>
            <a:avLst/>
            <a:gdLst>
              <a:gd name="T0" fmla="*/ 214 w 214"/>
              <a:gd name="T1" fmla="*/ 23 h 312"/>
              <a:gd name="T2" fmla="*/ 173 w 214"/>
              <a:gd name="T3" fmla="*/ 0 h 312"/>
              <a:gd name="T4" fmla="*/ 173 w 214"/>
              <a:gd name="T5" fmla="*/ 17 h 312"/>
              <a:gd name="T6" fmla="*/ 132 w 214"/>
              <a:gd name="T7" fmla="*/ 17 h 312"/>
              <a:gd name="T8" fmla="*/ 92 w 214"/>
              <a:gd name="T9" fmla="*/ 57 h 312"/>
              <a:gd name="T10" fmla="*/ 92 w 214"/>
              <a:gd name="T11" fmla="*/ 272 h 312"/>
              <a:gd name="T12" fmla="*/ 64 w 214"/>
              <a:gd name="T13" fmla="*/ 300 h 312"/>
              <a:gd name="T14" fmla="*/ 0 w 214"/>
              <a:gd name="T15" fmla="*/ 300 h 312"/>
              <a:gd name="T16" fmla="*/ 0 w 214"/>
              <a:gd name="T17" fmla="*/ 312 h 312"/>
              <a:gd name="T18" fmla="*/ 64 w 214"/>
              <a:gd name="T19" fmla="*/ 312 h 312"/>
              <a:gd name="T20" fmla="*/ 104 w 214"/>
              <a:gd name="T21" fmla="*/ 272 h 312"/>
              <a:gd name="T22" fmla="*/ 104 w 214"/>
              <a:gd name="T23" fmla="*/ 57 h 312"/>
              <a:gd name="T24" fmla="*/ 132 w 214"/>
              <a:gd name="T25" fmla="*/ 29 h 312"/>
              <a:gd name="T26" fmla="*/ 173 w 214"/>
              <a:gd name="T27" fmla="*/ 29 h 312"/>
              <a:gd name="T28" fmla="*/ 173 w 214"/>
              <a:gd name="T29" fmla="*/ 46 h 312"/>
              <a:gd name="T30" fmla="*/ 214 w 214"/>
              <a:gd name="T31" fmla="*/ 2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4" h="312">
                <a:moveTo>
                  <a:pt x="214" y="23"/>
                </a:moveTo>
                <a:cubicBezTo>
                  <a:pt x="173" y="0"/>
                  <a:pt x="173" y="0"/>
                  <a:pt x="173" y="0"/>
                </a:cubicBezTo>
                <a:cubicBezTo>
                  <a:pt x="173" y="17"/>
                  <a:pt x="173" y="17"/>
                  <a:pt x="173" y="17"/>
                </a:cubicBezTo>
                <a:cubicBezTo>
                  <a:pt x="132" y="17"/>
                  <a:pt x="132" y="17"/>
                  <a:pt x="132" y="17"/>
                </a:cubicBezTo>
                <a:cubicBezTo>
                  <a:pt x="110" y="17"/>
                  <a:pt x="92" y="35"/>
                  <a:pt x="92" y="57"/>
                </a:cubicBezTo>
                <a:cubicBezTo>
                  <a:pt x="92" y="272"/>
                  <a:pt x="92" y="272"/>
                  <a:pt x="92" y="272"/>
                </a:cubicBezTo>
                <a:cubicBezTo>
                  <a:pt x="92" y="288"/>
                  <a:pt x="79" y="300"/>
                  <a:pt x="64" y="300"/>
                </a:cubicBezTo>
                <a:cubicBezTo>
                  <a:pt x="0" y="300"/>
                  <a:pt x="0" y="300"/>
                  <a:pt x="0" y="300"/>
                </a:cubicBezTo>
                <a:cubicBezTo>
                  <a:pt x="0" y="312"/>
                  <a:pt x="0" y="312"/>
                  <a:pt x="0" y="312"/>
                </a:cubicBezTo>
                <a:cubicBezTo>
                  <a:pt x="64" y="312"/>
                  <a:pt x="64" y="312"/>
                  <a:pt x="64" y="312"/>
                </a:cubicBezTo>
                <a:cubicBezTo>
                  <a:pt x="86" y="312"/>
                  <a:pt x="104" y="294"/>
                  <a:pt x="104" y="272"/>
                </a:cubicBezTo>
                <a:cubicBezTo>
                  <a:pt x="104" y="57"/>
                  <a:pt x="104" y="57"/>
                  <a:pt x="104" y="57"/>
                </a:cubicBezTo>
                <a:cubicBezTo>
                  <a:pt x="104" y="42"/>
                  <a:pt x="116" y="29"/>
                  <a:pt x="132" y="29"/>
                </a:cubicBezTo>
                <a:cubicBezTo>
                  <a:pt x="173" y="29"/>
                  <a:pt x="173" y="29"/>
                  <a:pt x="173" y="29"/>
                </a:cubicBezTo>
                <a:cubicBezTo>
                  <a:pt x="173" y="46"/>
                  <a:pt x="173" y="46"/>
                  <a:pt x="173" y="46"/>
                </a:cubicBezTo>
                <a:lnTo>
                  <a:pt x="214" y="23"/>
                </a:ln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78"/>
          <p:cNvSpPr>
            <a:spLocks/>
          </p:cNvSpPr>
          <p:nvPr/>
        </p:nvSpPr>
        <p:spPr bwMode="auto">
          <a:xfrm>
            <a:off x="2090738" y="3686175"/>
            <a:ext cx="436563" cy="146050"/>
          </a:xfrm>
          <a:custGeom>
            <a:avLst/>
            <a:gdLst>
              <a:gd name="T0" fmla="*/ 275 w 275"/>
              <a:gd name="T1" fmla="*/ 46 h 92"/>
              <a:gd name="T2" fmla="*/ 195 w 275"/>
              <a:gd name="T3" fmla="*/ 0 h 92"/>
              <a:gd name="T4" fmla="*/ 195 w 275"/>
              <a:gd name="T5" fmla="*/ 34 h 92"/>
              <a:gd name="T6" fmla="*/ 0 w 275"/>
              <a:gd name="T7" fmla="*/ 34 h 92"/>
              <a:gd name="T8" fmla="*/ 0 w 275"/>
              <a:gd name="T9" fmla="*/ 58 h 92"/>
              <a:gd name="T10" fmla="*/ 195 w 275"/>
              <a:gd name="T11" fmla="*/ 58 h 92"/>
              <a:gd name="T12" fmla="*/ 195 w 275"/>
              <a:gd name="T13" fmla="*/ 92 h 92"/>
              <a:gd name="T14" fmla="*/ 275 w 275"/>
              <a:gd name="T15" fmla="*/ 46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92">
                <a:moveTo>
                  <a:pt x="275" y="46"/>
                </a:moveTo>
                <a:lnTo>
                  <a:pt x="195" y="0"/>
                </a:lnTo>
                <a:lnTo>
                  <a:pt x="195" y="34"/>
                </a:lnTo>
                <a:lnTo>
                  <a:pt x="0" y="34"/>
                </a:lnTo>
                <a:lnTo>
                  <a:pt x="0" y="58"/>
                </a:lnTo>
                <a:lnTo>
                  <a:pt x="195" y="58"/>
                </a:lnTo>
                <a:lnTo>
                  <a:pt x="195" y="92"/>
                </a:lnTo>
                <a:lnTo>
                  <a:pt x="275" y="46"/>
                </a:ln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9"/>
          <p:cNvSpPr>
            <a:spLocks/>
          </p:cNvSpPr>
          <p:nvPr/>
        </p:nvSpPr>
        <p:spPr bwMode="auto">
          <a:xfrm>
            <a:off x="636588" y="3438525"/>
            <a:ext cx="1536700" cy="857250"/>
          </a:xfrm>
          <a:custGeom>
            <a:avLst/>
            <a:gdLst>
              <a:gd name="T0" fmla="*/ 468 w 484"/>
              <a:gd name="T1" fmla="*/ 119 h 270"/>
              <a:gd name="T2" fmla="*/ 468 w 484"/>
              <a:gd name="T3" fmla="*/ 152 h 270"/>
              <a:gd name="T4" fmla="*/ 272 w 484"/>
              <a:gd name="T5" fmla="*/ 261 h 270"/>
              <a:gd name="T6" fmla="*/ 212 w 484"/>
              <a:gd name="T7" fmla="*/ 261 h 270"/>
              <a:gd name="T8" fmla="*/ 16 w 484"/>
              <a:gd name="T9" fmla="*/ 152 h 270"/>
              <a:gd name="T10" fmla="*/ 16 w 484"/>
              <a:gd name="T11" fmla="*/ 119 h 270"/>
              <a:gd name="T12" fmla="*/ 212 w 484"/>
              <a:gd name="T13" fmla="*/ 10 h 270"/>
              <a:gd name="T14" fmla="*/ 272 w 484"/>
              <a:gd name="T15" fmla="*/ 10 h 270"/>
              <a:gd name="T16" fmla="*/ 468 w 484"/>
              <a:gd name="T17" fmla="*/ 11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70">
                <a:moveTo>
                  <a:pt x="468" y="119"/>
                </a:moveTo>
                <a:cubicBezTo>
                  <a:pt x="484" y="128"/>
                  <a:pt x="484" y="143"/>
                  <a:pt x="468" y="152"/>
                </a:cubicBezTo>
                <a:cubicBezTo>
                  <a:pt x="272" y="261"/>
                  <a:pt x="272" y="261"/>
                  <a:pt x="272" y="261"/>
                </a:cubicBezTo>
                <a:cubicBezTo>
                  <a:pt x="256" y="270"/>
                  <a:pt x="229" y="270"/>
                  <a:pt x="212" y="261"/>
                </a:cubicBezTo>
                <a:cubicBezTo>
                  <a:pt x="16" y="152"/>
                  <a:pt x="16" y="152"/>
                  <a:pt x="16" y="152"/>
                </a:cubicBezTo>
                <a:cubicBezTo>
                  <a:pt x="0" y="143"/>
                  <a:pt x="0" y="128"/>
                  <a:pt x="16" y="119"/>
                </a:cubicBezTo>
                <a:cubicBezTo>
                  <a:pt x="212" y="10"/>
                  <a:pt x="212" y="10"/>
                  <a:pt x="212" y="10"/>
                </a:cubicBezTo>
                <a:cubicBezTo>
                  <a:pt x="229" y="0"/>
                  <a:pt x="256" y="0"/>
                  <a:pt x="272" y="10"/>
                </a:cubicBezTo>
                <a:lnTo>
                  <a:pt x="468" y="119"/>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80"/>
          <p:cNvSpPr>
            <a:spLocks/>
          </p:cNvSpPr>
          <p:nvPr/>
        </p:nvSpPr>
        <p:spPr bwMode="auto">
          <a:xfrm>
            <a:off x="649288" y="3222625"/>
            <a:ext cx="1511300" cy="962025"/>
          </a:xfrm>
          <a:custGeom>
            <a:avLst/>
            <a:gdLst>
              <a:gd name="T0" fmla="*/ 476 w 476"/>
              <a:gd name="T1" fmla="*/ 135 h 303"/>
              <a:gd name="T2" fmla="*/ 476 w 476"/>
              <a:gd name="T3" fmla="*/ 169 h 303"/>
              <a:gd name="T4" fmla="*/ 464 w 476"/>
              <a:gd name="T5" fmla="*/ 186 h 303"/>
              <a:gd name="T6" fmla="*/ 268 w 476"/>
              <a:gd name="T7" fmla="*/ 294 h 303"/>
              <a:gd name="T8" fmla="*/ 208 w 476"/>
              <a:gd name="T9" fmla="*/ 294 h 303"/>
              <a:gd name="T10" fmla="*/ 12 w 476"/>
              <a:gd name="T11" fmla="*/ 186 h 303"/>
              <a:gd name="T12" fmla="*/ 0 w 476"/>
              <a:gd name="T13" fmla="*/ 169 h 303"/>
              <a:gd name="T14" fmla="*/ 0 w 476"/>
              <a:gd name="T15" fmla="*/ 135 h 303"/>
              <a:gd name="T16" fmla="*/ 0 w 476"/>
              <a:gd name="T17" fmla="*/ 135 h 303"/>
              <a:gd name="T18" fmla="*/ 12 w 476"/>
              <a:gd name="T19" fmla="*/ 118 h 303"/>
              <a:gd name="T20" fmla="*/ 208 w 476"/>
              <a:gd name="T21" fmla="*/ 9 h 303"/>
              <a:gd name="T22" fmla="*/ 268 w 476"/>
              <a:gd name="T23" fmla="*/ 9 h 303"/>
              <a:gd name="T24" fmla="*/ 464 w 476"/>
              <a:gd name="T25" fmla="*/ 118 h 303"/>
              <a:gd name="T26" fmla="*/ 476 w 476"/>
              <a:gd name="T27"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303">
                <a:moveTo>
                  <a:pt x="476" y="135"/>
                </a:moveTo>
                <a:cubicBezTo>
                  <a:pt x="476" y="169"/>
                  <a:pt x="476" y="169"/>
                  <a:pt x="476" y="169"/>
                </a:cubicBezTo>
                <a:cubicBezTo>
                  <a:pt x="476" y="175"/>
                  <a:pt x="472" y="181"/>
                  <a:pt x="464" y="186"/>
                </a:cubicBezTo>
                <a:cubicBezTo>
                  <a:pt x="268" y="294"/>
                  <a:pt x="268" y="294"/>
                  <a:pt x="268" y="294"/>
                </a:cubicBezTo>
                <a:cubicBezTo>
                  <a:pt x="252" y="303"/>
                  <a:pt x="225" y="303"/>
                  <a:pt x="208" y="294"/>
                </a:cubicBezTo>
                <a:cubicBezTo>
                  <a:pt x="12" y="186"/>
                  <a:pt x="12" y="186"/>
                  <a:pt x="12" y="186"/>
                </a:cubicBezTo>
                <a:cubicBezTo>
                  <a:pt x="4" y="181"/>
                  <a:pt x="0" y="175"/>
                  <a:pt x="0" y="169"/>
                </a:cubicBezTo>
                <a:cubicBezTo>
                  <a:pt x="0" y="135"/>
                  <a:pt x="0" y="135"/>
                  <a:pt x="0" y="135"/>
                </a:cubicBezTo>
                <a:cubicBezTo>
                  <a:pt x="0" y="135"/>
                  <a:pt x="0" y="135"/>
                  <a:pt x="0" y="135"/>
                </a:cubicBezTo>
                <a:cubicBezTo>
                  <a:pt x="0" y="129"/>
                  <a:pt x="4" y="123"/>
                  <a:pt x="12" y="118"/>
                </a:cubicBezTo>
                <a:cubicBezTo>
                  <a:pt x="208" y="9"/>
                  <a:pt x="208" y="9"/>
                  <a:pt x="208" y="9"/>
                </a:cubicBezTo>
                <a:cubicBezTo>
                  <a:pt x="225" y="0"/>
                  <a:pt x="252" y="0"/>
                  <a:pt x="268" y="9"/>
                </a:cubicBezTo>
                <a:cubicBezTo>
                  <a:pt x="464" y="118"/>
                  <a:pt x="464" y="118"/>
                  <a:pt x="464" y="118"/>
                </a:cubicBezTo>
                <a:cubicBezTo>
                  <a:pt x="472" y="123"/>
                  <a:pt x="476" y="129"/>
                  <a:pt x="476" y="1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81"/>
          <p:cNvSpPr>
            <a:spLocks/>
          </p:cNvSpPr>
          <p:nvPr/>
        </p:nvSpPr>
        <p:spPr bwMode="auto">
          <a:xfrm>
            <a:off x="2587626" y="3438525"/>
            <a:ext cx="1536700" cy="857250"/>
          </a:xfrm>
          <a:custGeom>
            <a:avLst/>
            <a:gdLst>
              <a:gd name="T0" fmla="*/ 468 w 484"/>
              <a:gd name="T1" fmla="*/ 119 h 270"/>
              <a:gd name="T2" fmla="*/ 468 w 484"/>
              <a:gd name="T3" fmla="*/ 152 h 270"/>
              <a:gd name="T4" fmla="*/ 272 w 484"/>
              <a:gd name="T5" fmla="*/ 261 h 270"/>
              <a:gd name="T6" fmla="*/ 212 w 484"/>
              <a:gd name="T7" fmla="*/ 261 h 270"/>
              <a:gd name="T8" fmla="*/ 16 w 484"/>
              <a:gd name="T9" fmla="*/ 152 h 270"/>
              <a:gd name="T10" fmla="*/ 16 w 484"/>
              <a:gd name="T11" fmla="*/ 119 h 270"/>
              <a:gd name="T12" fmla="*/ 212 w 484"/>
              <a:gd name="T13" fmla="*/ 10 h 270"/>
              <a:gd name="T14" fmla="*/ 272 w 484"/>
              <a:gd name="T15" fmla="*/ 10 h 270"/>
              <a:gd name="T16" fmla="*/ 468 w 484"/>
              <a:gd name="T17" fmla="*/ 11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70">
                <a:moveTo>
                  <a:pt x="468" y="119"/>
                </a:moveTo>
                <a:cubicBezTo>
                  <a:pt x="484" y="128"/>
                  <a:pt x="484" y="143"/>
                  <a:pt x="468" y="152"/>
                </a:cubicBezTo>
                <a:cubicBezTo>
                  <a:pt x="272" y="261"/>
                  <a:pt x="272" y="261"/>
                  <a:pt x="272" y="261"/>
                </a:cubicBezTo>
                <a:cubicBezTo>
                  <a:pt x="256" y="270"/>
                  <a:pt x="229" y="270"/>
                  <a:pt x="212" y="261"/>
                </a:cubicBezTo>
                <a:cubicBezTo>
                  <a:pt x="16" y="152"/>
                  <a:pt x="16" y="152"/>
                  <a:pt x="16" y="152"/>
                </a:cubicBezTo>
                <a:cubicBezTo>
                  <a:pt x="0" y="143"/>
                  <a:pt x="0" y="128"/>
                  <a:pt x="16" y="119"/>
                </a:cubicBezTo>
                <a:cubicBezTo>
                  <a:pt x="212" y="10"/>
                  <a:pt x="212" y="10"/>
                  <a:pt x="212" y="10"/>
                </a:cubicBezTo>
                <a:cubicBezTo>
                  <a:pt x="229" y="0"/>
                  <a:pt x="256" y="0"/>
                  <a:pt x="272" y="10"/>
                </a:cubicBezTo>
                <a:lnTo>
                  <a:pt x="468" y="119"/>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82"/>
          <p:cNvSpPr>
            <a:spLocks/>
          </p:cNvSpPr>
          <p:nvPr/>
        </p:nvSpPr>
        <p:spPr bwMode="auto">
          <a:xfrm>
            <a:off x="4083051" y="3689350"/>
            <a:ext cx="12700" cy="9525"/>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2" y="1"/>
                  <a:pt x="1" y="2"/>
                  <a:pt x="0" y="3"/>
                </a:cubicBezTo>
                <a:cubicBezTo>
                  <a:pt x="1" y="2"/>
                  <a:pt x="2" y="1"/>
                  <a:pt x="4"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83"/>
          <p:cNvSpPr>
            <a:spLocks/>
          </p:cNvSpPr>
          <p:nvPr/>
        </p:nvSpPr>
        <p:spPr bwMode="auto">
          <a:xfrm>
            <a:off x="2600326" y="3222625"/>
            <a:ext cx="1511300" cy="962025"/>
          </a:xfrm>
          <a:custGeom>
            <a:avLst/>
            <a:gdLst>
              <a:gd name="T0" fmla="*/ 476 w 476"/>
              <a:gd name="T1" fmla="*/ 135 h 303"/>
              <a:gd name="T2" fmla="*/ 476 w 476"/>
              <a:gd name="T3" fmla="*/ 169 h 303"/>
              <a:gd name="T4" fmla="*/ 464 w 476"/>
              <a:gd name="T5" fmla="*/ 186 h 303"/>
              <a:gd name="T6" fmla="*/ 268 w 476"/>
              <a:gd name="T7" fmla="*/ 294 h 303"/>
              <a:gd name="T8" fmla="*/ 208 w 476"/>
              <a:gd name="T9" fmla="*/ 294 h 303"/>
              <a:gd name="T10" fmla="*/ 12 w 476"/>
              <a:gd name="T11" fmla="*/ 186 h 303"/>
              <a:gd name="T12" fmla="*/ 0 w 476"/>
              <a:gd name="T13" fmla="*/ 169 h 303"/>
              <a:gd name="T14" fmla="*/ 0 w 476"/>
              <a:gd name="T15" fmla="*/ 135 h 303"/>
              <a:gd name="T16" fmla="*/ 12 w 476"/>
              <a:gd name="T17" fmla="*/ 118 h 303"/>
              <a:gd name="T18" fmla="*/ 208 w 476"/>
              <a:gd name="T19" fmla="*/ 9 h 303"/>
              <a:gd name="T20" fmla="*/ 268 w 476"/>
              <a:gd name="T21" fmla="*/ 9 h 303"/>
              <a:gd name="T22" fmla="*/ 464 w 476"/>
              <a:gd name="T23" fmla="*/ 118 h 303"/>
              <a:gd name="T24" fmla="*/ 476 w 476"/>
              <a:gd name="T25"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303">
                <a:moveTo>
                  <a:pt x="476" y="135"/>
                </a:moveTo>
                <a:cubicBezTo>
                  <a:pt x="476" y="169"/>
                  <a:pt x="476" y="169"/>
                  <a:pt x="476" y="169"/>
                </a:cubicBezTo>
                <a:cubicBezTo>
                  <a:pt x="476" y="175"/>
                  <a:pt x="472" y="181"/>
                  <a:pt x="464" y="186"/>
                </a:cubicBezTo>
                <a:cubicBezTo>
                  <a:pt x="268" y="294"/>
                  <a:pt x="268" y="294"/>
                  <a:pt x="268" y="294"/>
                </a:cubicBezTo>
                <a:cubicBezTo>
                  <a:pt x="252" y="303"/>
                  <a:pt x="225" y="303"/>
                  <a:pt x="208" y="294"/>
                </a:cubicBezTo>
                <a:cubicBezTo>
                  <a:pt x="12" y="186"/>
                  <a:pt x="12" y="186"/>
                  <a:pt x="12" y="186"/>
                </a:cubicBezTo>
                <a:cubicBezTo>
                  <a:pt x="4" y="181"/>
                  <a:pt x="0" y="175"/>
                  <a:pt x="0" y="169"/>
                </a:cubicBezTo>
                <a:cubicBezTo>
                  <a:pt x="0" y="135"/>
                  <a:pt x="0" y="135"/>
                  <a:pt x="0" y="135"/>
                </a:cubicBezTo>
                <a:cubicBezTo>
                  <a:pt x="0" y="129"/>
                  <a:pt x="4" y="123"/>
                  <a:pt x="12" y="118"/>
                </a:cubicBezTo>
                <a:cubicBezTo>
                  <a:pt x="208" y="9"/>
                  <a:pt x="208" y="9"/>
                  <a:pt x="208" y="9"/>
                </a:cubicBezTo>
                <a:cubicBezTo>
                  <a:pt x="225" y="0"/>
                  <a:pt x="252" y="0"/>
                  <a:pt x="268" y="9"/>
                </a:cubicBezTo>
                <a:cubicBezTo>
                  <a:pt x="464" y="118"/>
                  <a:pt x="464" y="118"/>
                  <a:pt x="464" y="118"/>
                </a:cubicBezTo>
                <a:cubicBezTo>
                  <a:pt x="472" y="123"/>
                  <a:pt x="476" y="129"/>
                  <a:pt x="476" y="1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84"/>
          <p:cNvSpPr>
            <a:spLocks/>
          </p:cNvSpPr>
          <p:nvPr/>
        </p:nvSpPr>
        <p:spPr bwMode="auto">
          <a:xfrm>
            <a:off x="4083051" y="3689350"/>
            <a:ext cx="12700" cy="9525"/>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2" y="1"/>
                  <a:pt x="1" y="2"/>
                  <a:pt x="0" y="3"/>
                </a:cubicBezTo>
                <a:cubicBezTo>
                  <a:pt x="1" y="2"/>
                  <a:pt x="2" y="1"/>
                  <a:pt x="4"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85"/>
          <p:cNvSpPr>
            <a:spLocks/>
          </p:cNvSpPr>
          <p:nvPr/>
        </p:nvSpPr>
        <p:spPr bwMode="auto">
          <a:xfrm>
            <a:off x="4778376" y="2540000"/>
            <a:ext cx="1536700" cy="854075"/>
          </a:xfrm>
          <a:custGeom>
            <a:avLst/>
            <a:gdLst>
              <a:gd name="T0" fmla="*/ 468 w 484"/>
              <a:gd name="T1" fmla="*/ 118 h 269"/>
              <a:gd name="T2" fmla="*/ 468 w 484"/>
              <a:gd name="T3" fmla="*/ 151 h 269"/>
              <a:gd name="T4" fmla="*/ 272 w 484"/>
              <a:gd name="T5" fmla="*/ 260 h 269"/>
              <a:gd name="T6" fmla="*/ 212 w 484"/>
              <a:gd name="T7" fmla="*/ 260 h 269"/>
              <a:gd name="T8" fmla="*/ 16 w 484"/>
              <a:gd name="T9" fmla="*/ 151 h 269"/>
              <a:gd name="T10" fmla="*/ 16 w 484"/>
              <a:gd name="T11" fmla="*/ 118 h 269"/>
              <a:gd name="T12" fmla="*/ 212 w 484"/>
              <a:gd name="T13" fmla="*/ 9 h 269"/>
              <a:gd name="T14" fmla="*/ 272 w 484"/>
              <a:gd name="T15" fmla="*/ 9 h 269"/>
              <a:gd name="T16" fmla="*/ 468 w 484"/>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69">
                <a:moveTo>
                  <a:pt x="468" y="118"/>
                </a:moveTo>
                <a:cubicBezTo>
                  <a:pt x="484" y="127"/>
                  <a:pt x="484" y="142"/>
                  <a:pt x="468" y="151"/>
                </a:cubicBezTo>
                <a:cubicBezTo>
                  <a:pt x="272" y="260"/>
                  <a:pt x="272" y="260"/>
                  <a:pt x="272" y="260"/>
                </a:cubicBezTo>
                <a:cubicBezTo>
                  <a:pt x="256" y="269"/>
                  <a:pt x="229" y="269"/>
                  <a:pt x="212" y="260"/>
                </a:cubicBezTo>
                <a:cubicBezTo>
                  <a:pt x="16" y="151"/>
                  <a:pt x="16" y="151"/>
                  <a:pt x="16" y="151"/>
                </a:cubicBezTo>
                <a:cubicBezTo>
                  <a:pt x="0" y="142"/>
                  <a:pt x="0" y="127"/>
                  <a:pt x="16" y="118"/>
                </a:cubicBezTo>
                <a:cubicBezTo>
                  <a:pt x="212" y="9"/>
                  <a:pt x="212" y="9"/>
                  <a:pt x="212"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86"/>
          <p:cNvSpPr>
            <a:spLocks/>
          </p:cNvSpPr>
          <p:nvPr/>
        </p:nvSpPr>
        <p:spPr bwMode="auto">
          <a:xfrm>
            <a:off x="6296026" y="277177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87"/>
          <p:cNvSpPr>
            <a:spLocks/>
          </p:cNvSpPr>
          <p:nvPr/>
        </p:nvSpPr>
        <p:spPr bwMode="auto">
          <a:xfrm>
            <a:off x="6289676" y="2774950"/>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2"/>
                  <a:pt x="2" y="1"/>
                  <a:pt x="2" y="0"/>
                </a:cubicBezTo>
                <a:cubicBezTo>
                  <a:pt x="2" y="1"/>
                  <a:pt x="1" y="2"/>
                  <a:pt x="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88"/>
          <p:cNvSpPr>
            <a:spLocks/>
          </p:cNvSpPr>
          <p:nvPr/>
        </p:nvSpPr>
        <p:spPr bwMode="auto">
          <a:xfrm>
            <a:off x="6296026" y="2768600"/>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89"/>
          <p:cNvSpPr>
            <a:spLocks/>
          </p:cNvSpPr>
          <p:nvPr/>
        </p:nvSpPr>
        <p:spPr bwMode="auto">
          <a:xfrm>
            <a:off x="6299201" y="2759075"/>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cubicBezTo>
                  <a:pt x="1" y="1"/>
                  <a:pt x="1"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90"/>
          <p:cNvSpPr>
            <a:spLocks/>
          </p:cNvSpPr>
          <p:nvPr/>
        </p:nvSpPr>
        <p:spPr bwMode="auto">
          <a:xfrm>
            <a:off x="6299201" y="276542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91"/>
          <p:cNvSpPr>
            <a:spLocks/>
          </p:cNvSpPr>
          <p:nvPr/>
        </p:nvSpPr>
        <p:spPr bwMode="auto">
          <a:xfrm>
            <a:off x="6302376" y="2749550"/>
            <a:ext cx="0" cy="9525"/>
          </a:xfrm>
          <a:custGeom>
            <a:avLst/>
            <a:gdLst>
              <a:gd name="T0" fmla="*/ 2 h 3"/>
              <a:gd name="T1" fmla="*/ 3 h 3"/>
              <a:gd name="T2" fmla="*/ 0 h 3"/>
              <a:gd name="T3" fmla="*/ 2 h 3"/>
            </a:gdLst>
            <a:ahLst/>
            <a:cxnLst>
              <a:cxn ang="0">
                <a:pos x="0" y="T0"/>
              </a:cxn>
              <a:cxn ang="0">
                <a:pos x="0" y="T1"/>
              </a:cxn>
              <a:cxn ang="0">
                <a:pos x="0" y="T2"/>
              </a:cxn>
              <a:cxn ang="0">
                <a:pos x="0" y="T3"/>
              </a:cxn>
            </a:cxnLst>
            <a:rect l="0" t="0" r="r" b="b"/>
            <a:pathLst>
              <a:path h="3">
                <a:moveTo>
                  <a:pt x="0" y="2"/>
                </a:moveTo>
                <a:cubicBezTo>
                  <a:pt x="0" y="2"/>
                  <a:pt x="0" y="2"/>
                  <a:pt x="0" y="3"/>
                </a:cubicBezTo>
                <a:cubicBezTo>
                  <a:pt x="0" y="2"/>
                  <a:pt x="0" y="1"/>
                  <a:pt x="0" y="0"/>
                </a:cubicBez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92"/>
          <p:cNvSpPr>
            <a:spLocks/>
          </p:cNvSpPr>
          <p:nvPr/>
        </p:nvSpPr>
        <p:spPr bwMode="auto">
          <a:xfrm>
            <a:off x="6302376" y="2759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93"/>
          <p:cNvSpPr>
            <a:spLocks noEditPoints="1"/>
          </p:cNvSpPr>
          <p:nvPr/>
        </p:nvSpPr>
        <p:spPr bwMode="auto">
          <a:xfrm>
            <a:off x="4791076" y="2324100"/>
            <a:ext cx="1511300" cy="962025"/>
          </a:xfrm>
          <a:custGeom>
            <a:avLst/>
            <a:gdLst>
              <a:gd name="T0" fmla="*/ 476 w 476"/>
              <a:gd name="T1" fmla="*/ 135 h 303"/>
              <a:gd name="T2" fmla="*/ 464 w 476"/>
              <a:gd name="T3" fmla="*/ 118 h 303"/>
              <a:gd name="T4" fmla="*/ 268 w 476"/>
              <a:gd name="T5" fmla="*/ 9 h 303"/>
              <a:gd name="T6" fmla="*/ 208 w 476"/>
              <a:gd name="T7" fmla="*/ 9 h 303"/>
              <a:gd name="T8" fmla="*/ 12 w 476"/>
              <a:gd name="T9" fmla="*/ 118 h 303"/>
              <a:gd name="T10" fmla="*/ 0 w 476"/>
              <a:gd name="T11" fmla="*/ 134 h 303"/>
              <a:gd name="T12" fmla="*/ 0 w 476"/>
              <a:gd name="T13" fmla="*/ 168 h 303"/>
              <a:gd name="T14" fmla="*/ 12 w 476"/>
              <a:gd name="T15" fmla="*/ 185 h 303"/>
              <a:gd name="T16" fmla="*/ 208 w 476"/>
              <a:gd name="T17" fmla="*/ 294 h 303"/>
              <a:gd name="T18" fmla="*/ 268 w 476"/>
              <a:gd name="T19" fmla="*/ 294 h 303"/>
              <a:gd name="T20" fmla="*/ 464 w 476"/>
              <a:gd name="T21" fmla="*/ 185 h 303"/>
              <a:gd name="T22" fmla="*/ 476 w 476"/>
              <a:gd name="T23" fmla="*/ 168 h 303"/>
              <a:gd name="T24" fmla="*/ 476 w 476"/>
              <a:gd name="T25" fmla="*/ 136 h 303"/>
              <a:gd name="T26" fmla="*/ 476 w 476"/>
              <a:gd name="T27" fmla="*/ 137 h 303"/>
              <a:gd name="T28" fmla="*/ 476 w 476"/>
              <a:gd name="T29" fmla="*/ 135 h 303"/>
              <a:gd name="T30" fmla="*/ 475 w 476"/>
              <a:gd name="T31" fmla="*/ 139 h 303"/>
              <a:gd name="T32" fmla="*/ 476 w 476"/>
              <a:gd name="T33" fmla="*/ 137 h 303"/>
              <a:gd name="T34" fmla="*/ 475 w 476"/>
              <a:gd name="T35" fmla="*/ 139 h 303"/>
              <a:gd name="T36" fmla="*/ 472 w 476"/>
              <a:gd name="T37" fmla="*/ 144 h 303"/>
              <a:gd name="T38" fmla="*/ 474 w 476"/>
              <a:gd name="T39" fmla="*/ 142 h 303"/>
              <a:gd name="T40" fmla="*/ 472 w 476"/>
              <a:gd name="T41" fmla="*/ 144 h 303"/>
              <a:gd name="T42" fmla="*/ 474 w 476"/>
              <a:gd name="T43" fmla="*/ 141 h 303"/>
              <a:gd name="T44" fmla="*/ 475 w 476"/>
              <a:gd name="T45" fmla="*/ 140 h 303"/>
              <a:gd name="T46" fmla="*/ 474 w 476"/>
              <a:gd name="T47" fmla="*/ 14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6" h="303">
                <a:moveTo>
                  <a:pt x="476" y="135"/>
                </a:moveTo>
                <a:cubicBezTo>
                  <a:pt x="476" y="129"/>
                  <a:pt x="472" y="122"/>
                  <a:pt x="464" y="118"/>
                </a:cubicBezTo>
                <a:cubicBezTo>
                  <a:pt x="268" y="9"/>
                  <a:pt x="268" y="9"/>
                  <a:pt x="268" y="9"/>
                </a:cubicBezTo>
                <a:cubicBezTo>
                  <a:pt x="252" y="0"/>
                  <a:pt x="225" y="0"/>
                  <a:pt x="208" y="9"/>
                </a:cubicBezTo>
                <a:cubicBezTo>
                  <a:pt x="12" y="118"/>
                  <a:pt x="12" y="118"/>
                  <a:pt x="12" y="118"/>
                </a:cubicBezTo>
                <a:cubicBezTo>
                  <a:pt x="4" y="122"/>
                  <a:pt x="0" y="128"/>
                  <a:pt x="0" y="134"/>
                </a:cubicBezTo>
                <a:cubicBezTo>
                  <a:pt x="0" y="168"/>
                  <a:pt x="0" y="168"/>
                  <a:pt x="0" y="168"/>
                </a:cubicBezTo>
                <a:cubicBezTo>
                  <a:pt x="0" y="174"/>
                  <a:pt x="4" y="181"/>
                  <a:pt x="12" y="185"/>
                </a:cubicBezTo>
                <a:cubicBezTo>
                  <a:pt x="208" y="294"/>
                  <a:pt x="208" y="294"/>
                  <a:pt x="208" y="294"/>
                </a:cubicBezTo>
                <a:cubicBezTo>
                  <a:pt x="225" y="303"/>
                  <a:pt x="252" y="303"/>
                  <a:pt x="268" y="294"/>
                </a:cubicBezTo>
                <a:cubicBezTo>
                  <a:pt x="464" y="185"/>
                  <a:pt x="464" y="185"/>
                  <a:pt x="464" y="185"/>
                </a:cubicBezTo>
                <a:cubicBezTo>
                  <a:pt x="472" y="180"/>
                  <a:pt x="476" y="174"/>
                  <a:pt x="476" y="168"/>
                </a:cubicBezTo>
                <a:cubicBezTo>
                  <a:pt x="476" y="136"/>
                  <a:pt x="476" y="136"/>
                  <a:pt x="476" y="136"/>
                </a:cubicBezTo>
                <a:cubicBezTo>
                  <a:pt x="476" y="136"/>
                  <a:pt x="476" y="136"/>
                  <a:pt x="476" y="137"/>
                </a:cubicBezTo>
                <a:cubicBezTo>
                  <a:pt x="476" y="136"/>
                  <a:pt x="476" y="135"/>
                  <a:pt x="476" y="135"/>
                </a:cubicBezTo>
                <a:close/>
                <a:moveTo>
                  <a:pt x="475" y="139"/>
                </a:moveTo>
                <a:cubicBezTo>
                  <a:pt x="476" y="138"/>
                  <a:pt x="476" y="138"/>
                  <a:pt x="476" y="137"/>
                </a:cubicBezTo>
                <a:cubicBezTo>
                  <a:pt x="476" y="138"/>
                  <a:pt x="476" y="138"/>
                  <a:pt x="475" y="139"/>
                </a:cubicBezTo>
                <a:close/>
                <a:moveTo>
                  <a:pt x="472" y="144"/>
                </a:moveTo>
                <a:cubicBezTo>
                  <a:pt x="473" y="144"/>
                  <a:pt x="474" y="143"/>
                  <a:pt x="474" y="142"/>
                </a:cubicBezTo>
                <a:cubicBezTo>
                  <a:pt x="474" y="143"/>
                  <a:pt x="473" y="144"/>
                  <a:pt x="472" y="144"/>
                </a:cubicBezTo>
                <a:close/>
                <a:moveTo>
                  <a:pt x="474" y="141"/>
                </a:moveTo>
                <a:cubicBezTo>
                  <a:pt x="475" y="141"/>
                  <a:pt x="475" y="140"/>
                  <a:pt x="475" y="140"/>
                </a:cubicBezTo>
                <a:cubicBezTo>
                  <a:pt x="475" y="140"/>
                  <a:pt x="475" y="141"/>
                  <a:pt x="474" y="1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94"/>
          <p:cNvSpPr>
            <a:spLocks/>
          </p:cNvSpPr>
          <p:nvPr/>
        </p:nvSpPr>
        <p:spPr bwMode="auto">
          <a:xfrm>
            <a:off x="6302376" y="2749550"/>
            <a:ext cx="0" cy="6350"/>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1"/>
                  <a:pt x="0" y="1"/>
                  <a:pt x="0" y="1"/>
                </a:cubicBezTo>
                <a:cubicBezTo>
                  <a:pt x="0" y="1"/>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95"/>
          <p:cNvSpPr>
            <a:spLocks/>
          </p:cNvSpPr>
          <p:nvPr/>
        </p:nvSpPr>
        <p:spPr bwMode="auto">
          <a:xfrm>
            <a:off x="6296026" y="2768600"/>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96"/>
          <p:cNvSpPr>
            <a:spLocks/>
          </p:cNvSpPr>
          <p:nvPr/>
        </p:nvSpPr>
        <p:spPr bwMode="auto">
          <a:xfrm>
            <a:off x="6299201" y="276542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97"/>
          <p:cNvSpPr>
            <a:spLocks/>
          </p:cNvSpPr>
          <p:nvPr/>
        </p:nvSpPr>
        <p:spPr bwMode="auto">
          <a:xfrm>
            <a:off x="6296026" y="277177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498"/>
          <p:cNvSpPr>
            <a:spLocks/>
          </p:cNvSpPr>
          <p:nvPr/>
        </p:nvSpPr>
        <p:spPr bwMode="auto">
          <a:xfrm>
            <a:off x="6289676" y="2774950"/>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2"/>
                  <a:pt x="2" y="1"/>
                  <a:pt x="2" y="0"/>
                </a:cubicBezTo>
                <a:cubicBezTo>
                  <a:pt x="2" y="1"/>
                  <a:pt x="1" y="2"/>
                  <a:pt x="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499"/>
          <p:cNvSpPr>
            <a:spLocks/>
          </p:cNvSpPr>
          <p:nvPr/>
        </p:nvSpPr>
        <p:spPr bwMode="auto">
          <a:xfrm>
            <a:off x="6299201" y="2759075"/>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cubicBezTo>
                  <a:pt x="1" y="1"/>
                  <a:pt x="1"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00"/>
          <p:cNvSpPr>
            <a:spLocks/>
          </p:cNvSpPr>
          <p:nvPr/>
        </p:nvSpPr>
        <p:spPr bwMode="auto">
          <a:xfrm>
            <a:off x="6302376" y="2749550"/>
            <a:ext cx="0" cy="9525"/>
          </a:xfrm>
          <a:custGeom>
            <a:avLst/>
            <a:gdLst>
              <a:gd name="T0" fmla="*/ 2 h 3"/>
              <a:gd name="T1" fmla="*/ 3 h 3"/>
              <a:gd name="T2" fmla="*/ 0 h 3"/>
              <a:gd name="T3" fmla="*/ 2 h 3"/>
            </a:gdLst>
            <a:ahLst/>
            <a:cxnLst>
              <a:cxn ang="0">
                <a:pos x="0" y="T0"/>
              </a:cxn>
              <a:cxn ang="0">
                <a:pos x="0" y="T1"/>
              </a:cxn>
              <a:cxn ang="0">
                <a:pos x="0" y="T2"/>
              </a:cxn>
              <a:cxn ang="0">
                <a:pos x="0" y="T3"/>
              </a:cxn>
            </a:cxnLst>
            <a:rect l="0" t="0" r="r" b="b"/>
            <a:pathLst>
              <a:path h="3">
                <a:moveTo>
                  <a:pt x="0" y="2"/>
                </a:moveTo>
                <a:cubicBezTo>
                  <a:pt x="0" y="2"/>
                  <a:pt x="0" y="2"/>
                  <a:pt x="0" y="3"/>
                </a:cubicBezTo>
                <a:cubicBezTo>
                  <a:pt x="0" y="2"/>
                  <a:pt x="0" y="1"/>
                  <a:pt x="0" y="0"/>
                </a:cubicBez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01"/>
          <p:cNvSpPr>
            <a:spLocks/>
          </p:cNvSpPr>
          <p:nvPr/>
        </p:nvSpPr>
        <p:spPr bwMode="auto">
          <a:xfrm>
            <a:off x="6302376" y="2759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02"/>
          <p:cNvSpPr>
            <a:spLocks/>
          </p:cNvSpPr>
          <p:nvPr/>
        </p:nvSpPr>
        <p:spPr bwMode="auto">
          <a:xfrm>
            <a:off x="6970713" y="3438525"/>
            <a:ext cx="1536700" cy="857250"/>
          </a:xfrm>
          <a:custGeom>
            <a:avLst/>
            <a:gdLst>
              <a:gd name="T0" fmla="*/ 468 w 484"/>
              <a:gd name="T1" fmla="*/ 119 h 270"/>
              <a:gd name="T2" fmla="*/ 468 w 484"/>
              <a:gd name="T3" fmla="*/ 152 h 270"/>
              <a:gd name="T4" fmla="*/ 272 w 484"/>
              <a:gd name="T5" fmla="*/ 261 h 270"/>
              <a:gd name="T6" fmla="*/ 212 w 484"/>
              <a:gd name="T7" fmla="*/ 261 h 270"/>
              <a:gd name="T8" fmla="*/ 16 w 484"/>
              <a:gd name="T9" fmla="*/ 152 h 270"/>
              <a:gd name="T10" fmla="*/ 16 w 484"/>
              <a:gd name="T11" fmla="*/ 119 h 270"/>
              <a:gd name="T12" fmla="*/ 212 w 484"/>
              <a:gd name="T13" fmla="*/ 10 h 270"/>
              <a:gd name="T14" fmla="*/ 272 w 484"/>
              <a:gd name="T15" fmla="*/ 10 h 270"/>
              <a:gd name="T16" fmla="*/ 468 w 484"/>
              <a:gd name="T17" fmla="*/ 11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70">
                <a:moveTo>
                  <a:pt x="468" y="119"/>
                </a:moveTo>
                <a:cubicBezTo>
                  <a:pt x="484" y="128"/>
                  <a:pt x="484" y="143"/>
                  <a:pt x="468" y="152"/>
                </a:cubicBezTo>
                <a:cubicBezTo>
                  <a:pt x="272" y="261"/>
                  <a:pt x="272" y="261"/>
                  <a:pt x="272" y="261"/>
                </a:cubicBezTo>
                <a:cubicBezTo>
                  <a:pt x="255" y="270"/>
                  <a:pt x="228" y="270"/>
                  <a:pt x="212" y="261"/>
                </a:cubicBezTo>
                <a:cubicBezTo>
                  <a:pt x="16" y="152"/>
                  <a:pt x="16" y="152"/>
                  <a:pt x="16" y="152"/>
                </a:cubicBezTo>
                <a:cubicBezTo>
                  <a:pt x="0" y="143"/>
                  <a:pt x="0" y="128"/>
                  <a:pt x="16" y="119"/>
                </a:cubicBezTo>
                <a:cubicBezTo>
                  <a:pt x="212" y="10"/>
                  <a:pt x="212" y="10"/>
                  <a:pt x="212" y="10"/>
                </a:cubicBezTo>
                <a:cubicBezTo>
                  <a:pt x="228" y="0"/>
                  <a:pt x="255" y="0"/>
                  <a:pt x="272" y="10"/>
                </a:cubicBezTo>
                <a:lnTo>
                  <a:pt x="468" y="119"/>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03"/>
          <p:cNvSpPr>
            <a:spLocks/>
          </p:cNvSpPr>
          <p:nvPr/>
        </p:nvSpPr>
        <p:spPr bwMode="auto">
          <a:xfrm>
            <a:off x="6983413" y="3222625"/>
            <a:ext cx="1511300" cy="962025"/>
          </a:xfrm>
          <a:custGeom>
            <a:avLst/>
            <a:gdLst>
              <a:gd name="T0" fmla="*/ 476 w 476"/>
              <a:gd name="T1" fmla="*/ 135 h 303"/>
              <a:gd name="T2" fmla="*/ 476 w 476"/>
              <a:gd name="T3" fmla="*/ 169 h 303"/>
              <a:gd name="T4" fmla="*/ 464 w 476"/>
              <a:gd name="T5" fmla="*/ 186 h 303"/>
              <a:gd name="T6" fmla="*/ 268 w 476"/>
              <a:gd name="T7" fmla="*/ 294 h 303"/>
              <a:gd name="T8" fmla="*/ 208 w 476"/>
              <a:gd name="T9" fmla="*/ 294 h 303"/>
              <a:gd name="T10" fmla="*/ 12 w 476"/>
              <a:gd name="T11" fmla="*/ 186 h 303"/>
              <a:gd name="T12" fmla="*/ 0 w 476"/>
              <a:gd name="T13" fmla="*/ 169 h 303"/>
              <a:gd name="T14" fmla="*/ 0 w 476"/>
              <a:gd name="T15" fmla="*/ 135 h 303"/>
              <a:gd name="T16" fmla="*/ 12 w 476"/>
              <a:gd name="T17" fmla="*/ 118 h 303"/>
              <a:gd name="T18" fmla="*/ 208 w 476"/>
              <a:gd name="T19" fmla="*/ 9 h 303"/>
              <a:gd name="T20" fmla="*/ 268 w 476"/>
              <a:gd name="T21" fmla="*/ 9 h 303"/>
              <a:gd name="T22" fmla="*/ 464 w 476"/>
              <a:gd name="T23" fmla="*/ 118 h 303"/>
              <a:gd name="T24" fmla="*/ 476 w 476"/>
              <a:gd name="T25" fmla="*/ 135 h 303"/>
              <a:gd name="T26" fmla="*/ 476 w 476"/>
              <a:gd name="T27"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303">
                <a:moveTo>
                  <a:pt x="476" y="135"/>
                </a:moveTo>
                <a:cubicBezTo>
                  <a:pt x="476" y="169"/>
                  <a:pt x="476" y="169"/>
                  <a:pt x="476" y="169"/>
                </a:cubicBezTo>
                <a:cubicBezTo>
                  <a:pt x="476" y="175"/>
                  <a:pt x="472" y="181"/>
                  <a:pt x="464" y="186"/>
                </a:cubicBezTo>
                <a:cubicBezTo>
                  <a:pt x="268" y="294"/>
                  <a:pt x="268" y="294"/>
                  <a:pt x="268" y="294"/>
                </a:cubicBezTo>
                <a:cubicBezTo>
                  <a:pt x="251" y="303"/>
                  <a:pt x="224" y="303"/>
                  <a:pt x="208" y="294"/>
                </a:cubicBezTo>
                <a:cubicBezTo>
                  <a:pt x="12" y="186"/>
                  <a:pt x="12" y="186"/>
                  <a:pt x="12" y="186"/>
                </a:cubicBezTo>
                <a:cubicBezTo>
                  <a:pt x="4" y="181"/>
                  <a:pt x="0" y="175"/>
                  <a:pt x="0" y="169"/>
                </a:cubicBezTo>
                <a:cubicBezTo>
                  <a:pt x="0" y="135"/>
                  <a:pt x="0" y="135"/>
                  <a:pt x="0" y="135"/>
                </a:cubicBezTo>
                <a:cubicBezTo>
                  <a:pt x="0" y="129"/>
                  <a:pt x="4" y="123"/>
                  <a:pt x="12" y="118"/>
                </a:cubicBezTo>
                <a:cubicBezTo>
                  <a:pt x="208" y="9"/>
                  <a:pt x="208" y="9"/>
                  <a:pt x="208" y="9"/>
                </a:cubicBezTo>
                <a:cubicBezTo>
                  <a:pt x="224" y="0"/>
                  <a:pt x="251" y="0"/>
                  <a:pt x="268" y="9"/>
                </a:cubicBezTo>
                <a:cubicBezTo>
                  <a:pt x="464" y="118"/>
                  <a:pt x="464" y="118"/>
                  <a:pt x="464" y="118"/>
                </a:cubicBezTo>
                <a:cubicBezTo>
                  <a:pt x="472" y="123"/>
                  <a:pt x="476" y="129"/>
                  <a:pt x="476" y="135"/>
                </a:cubicBezTo>
                <a:cubicBezTo>
                  <a:pt x="476" y="135"/>
                  <a:pt x="476" y="135"/>
                  <a:pt x="476" y="13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04"/>
          <p:cNvSpPr>
            <a:spLocks/>
          </p:cNvSpPr>
          <p:nvPr/>
        </p:nvSpPr>
        <p:spPr bwMode="auto">
          <a:xfrm>
            <a:off x="4778376" y="4340225"/>
            <a:ext cx="1536700" cy="854075"/>
          </a:xfrm>
          <a:custGeom>
            <a:avLst/>
            <a:gdLst>
              <a:gd name="T0" fmla="*/ 468 w 484"/>
              <a:gd name="T1" fmla="*/ 118 h 269"/>
              <a:gd name="T2" fmla="*/ 468 w 484"/>
              <a:gd name="T3" fmla="*/ 151 h 269"/>
              <a:gd name="T4" fmla="*/ 272 w 484"/>
              <a:gd name="T5" fmla="*/ 260 h 269"/>
              <a:gd name="T6" fmla="*/ 212 w 484"/>
              <a:gd name="T7" fmla="*/ 260 h 269"/>
              <a:gd name="T8" fmla="*/ 16 w 484"/>
              <a:gd name="T9" fmla="*/ 151 h 269"/>
              <a:gd name="T10" fmla="*/ 16 w 484"/>
              <a:gd name="T11" fmla="*/ 118 h 269"/>
              <a:gd name="T12" fmla="*/ 212 w 484"/>
              <a:gd name="T13" fmla="*/ 9 h 269"/>
              <a:gd name="T14" fmla="*/ 272 w 484"/>
              <a:gd name="T15" fmla="*/ 9 h 269"/>
              <a:gd name="T16" fmla="*/ 468 w 484"/>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69">
                <a:moveTo>
                  <a:pt x="468" y="118"/>
                </a:moveTo>
                <a:cubicBezTo>
                  <a:pt x="484" y="127"/>
                  <a:pt x="484" y="142"/>
                  <a:pt x="468" y="151"/>
                </a:cubicBezTo>
                <a:cubicBezTo>
                  <a:pt x="272" y="260"/>
                  <a:pt x="272" y="260"/>
                  <a:pt x="272" y="260"/>
                </a:cubicBezTo>
                <a:cubicBezTo>
                  <a:pt x="256" y="269"/>
                  <a:pt x="229" y="269"/>
                  <a:pt x="212" y="260"/>
                </a:cubicBezTo>
                <a:cubicBezTo>
                  <a:pt x="16" y="151"/>
                  <a:pt x="16" y="151"/>
                  <a:pt x="16" y="151"/>
                </a:cubicBezTo>
                <a:cubicBezTo>
                  <a:pt x="0" y="142"/>
                  <a:pt x="0" y="127"/>
                  <a:pt x="16" y="118"/>
                </a:cubicBezTo>
                <a:cubicBezTo>
                  <a:pt x="212" y="9"/>
                  <a:pt x="212" y="9"/>
                  <a:pt x="212"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505"/>
          <p:cNvSpPr>
            <a:spLocks/>
          </p:cNvSpPr>
          <p:nvPr/>
        </p:nvSpPr>
        <p:spPr bwMode="auto">
          <a:xfrm>
            <a:off x="6296026" y="45720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06"/>
          <p:cNvSpPr>
            <a:spLocks/>
          </p:cNvSpPr>
          <p:nvPr/>
        </p:nvSpPr>
        <p:spPr bwMode="auto">
          <a:xfrm>
            <a:off x="6296026" y="456882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507"/>
          <p:cNvSpPr>
            <a:spLocks/>
          </p:cNvSpPr>
          <p:nvPr/>
        </p:nvSpPr>
        <p:spPr bwMode="auto">
          <a:xfrm>
            <a:off x="6289676" y="4575175"/>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1"/>
                  <a:pt x="1" y="1"/>
                  <a:pt x="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508"/>
          <p:cNvSpPr>
            <a:spLocks/>
          </p:cNvSpPr>
          <p:nvPr/>
        </p:nvSpPr>
        <p:spPr bwMode="auto">
          <a:xfrm>
            <a:off x="6299201" y="45656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509"/>
          <p:cNvSpPr>
            <a:spLocks/>
          </p:cNvSpPr>
          <p:nvPr/>
        </p:nvSpPr>
        <p:spPr bwMode="auto">
          <a:xfrm>
            <a:off x="6302376" y="4549775"/>
            <a:ext cx="0" cy="9525"/>
          </a:xfrm>
          <a:custGeom>
            <a:avLst/>
            <a:gdLst>
              <a:gd name="T0" fmla="*/ 1 h 3"/>
              <a:gd name="T1" fmla="*/ 3 h 3"/>
              <a:gd name="T2" fmla="*/ 0 h 3"/>
              <a:gd name="T3" fmla="*/ 1 h 3"/>
            </a:gdLst>
            <a:ahLst/>
            <a:cxnLst>
              <a:cxn ang="0">
                <a:pos x="0" y="T0"/>
              </a:cxn>
              <a:cxn ang="0">
                <a:pos x="0" y="T1"/>
              </a:cxn>
              <a:cxn ang="0">
                <a:pos x="0" y="T2"/>
              </a:cxn>
              <a:cxn ang="0">
                <a:pos x="0" y="T3"/>
              </a:cxn>
            </a:cxnLst>
            <a:rect l="0" t="0" r="r" b="b"/>
            <a:pathLst>
              <a:path h="3">
                <a:moveTo>
                  <a:pt x="0" y="1"/>
                </a:moveTo>
                <a:cubicBezTo>
                  <a:pt x="0" y="2"/>
                  <a:pt x="0" y="2"/>
                  <a:pt x="0" y="3"/>
                </a:cubicBezTo>
                <a:cubicBezTo>
                  <a:pt x="0" y="2"/>
                  <a:pt x="0" y="1"/>
                  <a:pt x="0" y="0"/>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10"/>
          <p:cNvSpPr>
            <a:spLocks/>
          </p:cNvSpPr>
          <p:nvPr/>
        </p:nvSpPr>
        <p:spPr bwMode="auto">
          <a:xfrm>
            <a:off x="6299201" y="4559300"/>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cubicBezTo>
                  <a:pt x="1" y="1"/>
                  <a:pt x="1"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511"/>
          <p:cNvSpPr>
            <a:spLocks/>
          </p:cNvSpPr>
          <p:nvPr/>
        </p:nvSpPr>
        <p:spPr bwMode="auto">
          <a:xfrm>
            <a:off x="6302376" y="45593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512"/>
          <p:cNvSpPr>
            <a:spLocks/>
          </p:cNvSpPr>
          <p:nvPr/>
        </p:nvSpPr>
        <p:spPr bwMode="auto">
          <a:xfrm>
            <a:off x="6302376" y="4549775"/>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513"/>
          <p:cNvSpPr>
            <a:spLocks noEditPoints="1"/>
          </p:cNvSpPr>
          <p:nvPr/>
        </p:nvSpPr>
        <p:spPr bwMode="auto">
          <a:xfrm>
            <a:off x="4791076" y="4124325"/>
            <a:ext cx="1511300" cy="962025"/>
          </a:xfrm>
          <a:custGeom>
            <a:avLst/>
            <a:gdLst>
              <a:gd name="T0" fmla="*/ 476 w 476"/>
              <a:gd name="T1" fmla="*/ 134 h 303"/>
              <a:gd name="T2" fmla="*/ 464 w 476"/>
              <a:gd name="T3" fmla="*/ 118 h 303"/>
              <a:gd name="T4" fmla="*/ 268 w 476"/>
              <a:gd name="T5" fmla="*/ 9 h 303"/>
              <a:gd name="T6" fmla="*/ 208 w 476"/>
              <a:gd name="T7" fmla="*/ 9 h 303"/>
              <a:gd name="T8" fmla="*/ 12 w 476"/>
              <a:gd name="T9" fmla="*/ 118 h 303"/>
              <a:gd name="T10" fmla="*/ 0 w 476"/>
              <a:gd name="T11" fmla="*/ 134 h 303"/>
              <a:gd name="T12" fmla="*/ 0 w 476"/>
              <a:gd name="T13" fmla="*/ 168 h 303"/>
              <a:gd name="T14" fmla="*/ 12 w 476"/>
              <a:gd name="T15" fmla="*/ 185 h 303"/>
              <a:gd name="T16" fmla="*/ 208 w 476"/>
              <a:gd name="T17" fmla="*/ 294 h 303"/>
              <a:gd name="T18" fmla="*/ 268 w 476"/>
              <a:gd name="T19" fmla="*/ 294 h 303"/>
              <a:gd name="T20" fmla="*/ 464 w 476"/>
              <a:gd name="T21" fmla="*/ 185 h 303"/>
              <a:gd name="T22" fmla="*/ 476 w 476"/>
              <a:gd name="T23" fmla="*/ 168 h 303"/>
              <a:gd name="T24" fmla="*/ 476 w 476"/>
              <a:gd name="T25" fmla="*/ 135 h 303"/>
              <a:gd name="T26" fmla="*/ 476 w 476"/>
              <a:gd name="T27" fmla="*/ 137 h 303"/>
              <a:gd name="T28" fmla="*/ 476 w 476"/>
              <a:gd name="T29" fmla="*/ 134 h 303"/>
              <a:gd name="T30" fmla="*/ 475 w 476"/>
              <a:gd name="T31" fmla="*/ 139 h 303"/>
              <a:gd name="T32" fmla="*/ 476 w 476"/>
              <a:gd name="T33" fmla="*/ 137 h 303"/>
              <a:gd name="T34" fmla="*/ 475 w 476"/>
              <a:gd name="T35" fmla="*/ 139 h 303"/>
              <a:gd name="T36" fmla="*/ 472 w 476"/>
              <a:gd name="T37" fmla="*/ 144 h 303"/>
              <a:gd name="T38" fmla="*/ 474 w 476"/>
              <a:gd name="T39" fmla="*/ 142 h 303"/>
              <a:gd name="T40" fmla="*/ 472 w 476"/>
              <a:gd name="T41" fmla="*/ 144 h 303"/>
              <a:gd name="T42" fmla="*/ 474 w 476"/>
              <a:gd name="T43" fmla="*/ 141 h 303"/>
              <a:gd name="T44" fmla="*/ 475 w 476"/>
              <a:gd name="T45" fmla="*/ 140 h 303"/>
              <a:gd name="T46" fmla="*/ 474 w 476"/>
              <a:gd name="T47" fmla="*/ 14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6" h="303">
                <a:moveTo>
                  <a:pt x="476" y="134"/>
                </a:moveTo>
                <a:cubicBezTo>
                  <a:pt x="476" y="128"/>
                  <a:pt x="472" y="122"/>
                  <a:pt x="464" y="118"/>
                </a:cubicBezTo>
                <a:cubicBezTo>
                  <a:pt x="268" y="9"/>
                  <a:pt x="268" y="9"/>
                  <a:pt x="268" y="9"/>
                </a:cubicBezTo>
                <a:cubicBezTo>
                  <a:pt x="252" y="0"/>
                  <a:pt x="225" y="0"/>
                  <a:pt x="208" y="9"/>
                </a:cubicBezTo>
                <a:cubicBezTo>
                  <a:pt x="12" y="118"/>
                  <a:pt x="12" y="118"/>
                  <a:pt x="12" y="118"/>
                </a:cubicBezTo>
                <a:cubicBezTo>
                  <a:pt x="4" y="122"/>
                  <a:pt x="0" y="128"/>
                  <a:pt x="0" y="134"/>
                </a:cubicBezTo>
                <a:cubicBezTo>
                  <a:pt x="0" y="168"/>
                  <a:pt x="0" y="168"/>
                  <a:pt x="0" y="168"/>
                </a:cubicBezTo>
                <a:cubicBezTo>
                  <a:pt x="0" y="174"/>
                  <a:pt x="4" y="180"/>
                  <a:pt x="12" y="185"/>
                </a:cubicBezTo>
                <a:cubicBezTo>
                  <a:pt x="208" y="294"/>
                  <a:pt x="208" y="294"/>
                  <a:pt x="208" y="294"/>
                </a:cubicBezTo>
                <a:cubicBezTo>
                  <a:pt x="225" y="303"/>
                  <a:pt x="252" y="303"/>
                  <a:pt x="268" y="294"/>
                </a:cubicBezTo>
                <a:cubicBezTo>
                  <a:pt x="464" y="185"/>
                  <a:pt x="464" y="185"/>
                  <a:pt x="464" y="185"/>
                </a:cubicBezTo>
                <a:cubicBezTo>
                  <a:pt x="472" y="180"/>
                  <a:pt x="476" y="174"/>
                  <a:pt x="476" y="168"/>
                </a:cubicBezTo>
                <a:cubicBezTo>
                  <a:pt x="476" y="135"/>
                  <a:pt x="476" y="135"/>
                  <a:pt x="476" y="135"/>
                </a:cubicBezTo>
                <a:cubicBezTo>
                  <a:pt x="476" y="136"/>
                  <a:pt x="476" y="136"/>
                  <a:pt x="476" y="137"/>
                </a:cubicBezTo>
                <a:cubicBezTo>
                  <a:pt x="476" y="136"/>
                  <a:pt x="476" y="135"/>
                  <a:pt x="476" y="134"/>
                </a:cubicBezTo>
                <a:close/>
                <a:moveTo>
                  <a:pt x="475" y="139"/>
                </a:moveTo>
                <a:cubicBezTo>
                  <a:pt x="476" y="138"/>
                  <a:pt x="476" y="138"/>
                  <a:pt x="476" y="137"/>
                </a:cubicBezTo>
                <a:cubicBezTo>
                  <a:pt x="476" y="138"/>
                  <a:pt x="476" y="138"/>
                  <a:pt x="475" y="139"/>
                </a:cubicBezTo>
                <a:close/>
                <a:moveTo>
                  <a:pt x="472" y="144"/>
                </a:moveTo>
                <a:cubicBezTo>
                  <a:pt x="473" y="143"/>
                  <a:pt x="474" y="143"/>
                  <a:pt x="474" y="142"/>
                </a:cubicBezTo>
                <a:cubicBezTo>
                  <a:pt x="474" y="143"/>
                  <a:pt x="473" y="143"/>
                  <a:pt x="472" y="144"/>
                </a:cubicBezTo>
                <a:close/>
                <a:moveTo>
                  <a:pt x="474" y="141"/>
                </a:moveTo>
                <a:cubicBezTo>
                  <a:pt x="475" y="141"/>
                  <a:pt x="475" y="140"/>
                  <a:pt x="475" y="140"/>
                </a:cubicBezTo>
                <a:cubicBezTo>
                  <a:pt x="475" y="140"/>
                  <a:pt x="475" y="141"/>
                  <a:pt x="474" y="14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514"/>
          <p:cNvSpPr>
            <a:spLocks/>
          </p:cNvSpPr>
          <p:nvPr/>
        </p:nvSpPr>
        <p:spPr bwMode="auto">
          <a:xfrm>
            <a:off x="6296026" y="456882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15"/>
          <p:cNvSpPr>
            <a:spLocks/>
          </p:cNvSpPr>
          <p:nvPr/>
        </p:nvSpPr>
        <p:spPr bwMode="auto">
          <a:xfrm>
            <a:off x="6296026" y="45720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16"/>
          <p:cNvSpPr>
            <a:spLocks/>
          </p:cNvSpPr>
          <p:nvPr/>
        </p:nvSpPr>
        <p:spPr bwMode="auto">
          <a:xfrm>
            <a:off x="6289676" y="4575175"/>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1"/>
                  <a:pt x="1" y="1"/>
                  <a:pt x="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17"/>
          <p:cNvSpPr>
            <a:spLocks/>
          </p:cNvSpPr>
          <p:nvPr/>
        </p:nvSpPr>
        <p:spPr bwMode="auto">
          <a:xfrm>
            <a:off x="6302376" y="45593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18"/>
          <p:cNvSpPr>
            <a:spLocks/>
          </p:cNvSpPr>
          <p:nvPr/>
        </p:nvSpPr>
        <p:spPr bwMode="auto">
          <a:xfrm>
            <a:off x="6302376" y="4549775"/>
            <a:ext cx="0" cy="9525"/>
          </a:xfrm>
          <a:custGeom>
            <a:avLst/>
            <a:gdLst>
              <a:gd name="T0" fmla="*/ 1 h 3"/>
              <a:gd name="T1" fmla="*/ 3 h 3"/>
              <a:gd name="T2" fmla="*/ 0 h 3"/>
              <a:gd name="T3" fmla="*/ 1 h 3"/>
            </a:gdLst>
            <a:ahLst/>
            <a:cxnLst>
              <a:cxn ang="0">
                <a:pos x="0" y="T0"/>
              </a:cxn>
              <a:cxn ang="0">
                <a:pos x="0" y="T1"/>
              </a:cxn>
              <a:cxn ang="0">
                <a:pos x="0" y="T2"/>
              </a:cxn>
              <a:cxn ang="0">
                <a:pos x="0" y="T3"/>
              </a:cxn>
            </a:cxnLst>
            <a:rect l="0" t="0" r="r" b="b"/>
            <a:pathLst>
              <a:path h="3">
                <a:moveTo>
                  <a:pt x="0" y="1"/>
                </a:moveTo>
                <a:cubicBezTo>
                  <a:pt x="0" y="2"/>
                  <a:pt x="0" y="2"/>
                  <a:pt x="0" y="3"/>
                </a:cubicBezTo>
                <a:cubicBezTo>
                  <a:pt x="0" y="2"/>
                  <a:pt x="0" y="1"/>
                  <a:pt x="0" y="0"/>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19"/>
          <p:cNvSpPr>
            <a:spLocks/>
          </p:cNvSpPr>
          <p:nvPr/>
        </p:nvSpPr>
        <p:spPr bwMode="auto">
          <a:xfrm>
            <a:off x="6299201" y="4559300"/>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cubicBezTo>
                  <a:pt x="1" y="1"/>
                  <a:pt x="1"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20"/>
          <p:cNvSpPr>
            <a:spLocks/>
          </p:cNvSpPr>
          <p:nvPr/>
        </p:nvSpPr>
        <p:spPr bwMode="auto">
          <a:xfrm>
            <a:off x="6299201" y="45656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21"/>
          <p:cNvSpPr>
            <a:spLocks/>
          </p:cNvSpPr>
          <p:nvPr/>
        </p:nvSpPr>
        <p:spPr bwMode="auto">
          <a:xfrm>
            <a:off x="649288" y="3651250"/>
            <a:ext cx="1511300" cy="533400"/>
          </a:xfrm>
          <a:custGeom>
            <a:avLst/>
            <a:gdLst>
              <a:gd name="T0" fmla="*/ 476 w 476"/>
              <a:gd name="T1" fmla="*/ 0 h 168"/>
              <a:gd name="T2" fmla="*/ 464 w 476"/>
              <a:gd name="T3" fmla="*/ 16 h 168"/>
              <a:gd name="T4" fmla="*/ 268 w 476"/>
              <a:gd name="T5" fmla="*/ 125 h 168"/>
              <a:gd name="T6" fmla="*/ 208 w 476"/>
              <a:gd name="T7" fmla="*/ 125 h 168"/>
              <a:gd name="T8" fmla="*/ 12 w 476"/>
              <a:gd name="T9" fmla="*/ 16 h 168"/>
              <a:gd name="T10" fmla="*/ 0 w 476"/>
              <a:gd name="T11" fmla="*/ 0 h 168"/>
              <a:gd name="T12" fmla="*/ 0 w 476"/>
              <a:gd name="T13" fmla="*/ 34 h 168"/>
              <a:gd name="T14" fmla="*/ 12 w 476"/>
              <a:gd name="T15" fmla="*/ 51 h 168"/>
              <a:gd name="T16" fmla="*/ 208 w 476"/>
              <a:gd name="T17" fmla="*/ 159 h 168"/>
              <a:gd name="T18" fmla="*/ 268 w 476"/>
              <a:gd name="T19" fmla="*/ 159 h 168"/>
              <a:gd name="T20" fmla="*/ 464 w 476"/>
              <a:gd name="T21" fmla="*/ 51 h 168"/>
              <a:gd name="T22" fmla="*/ 476 w 476"/>
              <a:gd name="T23" fmla="*/ 34 h 168"/>
              <a:gd name="T24" fmla="*/ 476 w 476"/>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8">
                <a:moveTo>
                  <a:pt x="476" y="0"/>
                </a:moveTo>
                <a:cubicBezTo>
                  <a:pt x="476" y="6"/>
                  <a:pt x="472" y="12"/>
                  <a:pt x="464" y="16"/>
                </a:cubicBezTo>
                <a:cubicBezTo>
                  <a:pt x="268" y="125"/>
                  <a:pt x="268" y="125"/>
                  <a:pt x="268" y="125"/>
                </a:cubicBezTo>
                <a:cubicBezTo>
                  <a:pt x="252" y="134"/>
                  <a:pt x="225" y="134"/>
                  <a:pt x="208" y="125"/>
                </a:cubicBezTo>
                <a:cubicBezTo>
                  <a:pt x="12" y="16"/>
                  <a:pt x="12" y="16"/>
                  <a:pt x="12" y="16"/>
                </a:cubicBezTo>
                <a:cubicBezTo>
                  <a:pt x="4" y="12"/>
                  <a:pt x="0" y="6"/>
                  <a:pt x="0" y="0"/>
                </a:cubicBezTo>
                <a:cubicBezTo>
                  <a:pt x="0" y="34"/>
                  <a:pt x="0" y="34"/>
                  <a:pt x="0" y="34"/>
                </a:cubicBezTo>
                <a:cubicBezTo>
                  <a:pt x="0" y="40"/>
                  <a:pt x="4" y="46"/>
                  <a:pt x="12" y="51"/>
                </a:cubicBezTo>
                <a:cubicBezTo>
                  <a:pt x="208" y="159"/>
                  <a:pt x="208" y="159"/>
                  <a:pt x="208" y="159"/>
                </a:cubicBezTo>
                <a:cubicBezTo>
                  <a:pt x="225" y="168"/>
                  <a:pt x="252" y="168"/>
                  <a:pt x="268" y="159"/>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22"/>
          <p:cNvSpPr>
            <a:spLocks/>
          </p:cNvSpPr>
          <p:nvPr/>
        </p:nvSpPr>
        <p:spPr bwMode="auto">
          <a:xfrm>
            <a:off x="2600326" y="3651250"/>
            <a:ext cx="1511300" cy="533400"/>
          </a:xfrm>
          <a:custGeom>
            <a:avLst/>
            <a:gdLst>
              <a:gd name="T0" fmla="*/ 476 w 476"/>
              <a:gd name="T1" fmla="*/ 0 h 168"/>
              <a:gd name="T2" fmla="*/ 464 w 476"/>
              <a:gd name="T3" fmla="*/ 16 h 168"/>
              <a:gd name="T4" fmla="*/ 268 w 476"/>
              <a:gd name="T5" fmla="*/ 125 h 168"/>
              <a:gd name="T6" fmla="*/ 208 w 476"/>
              <a:gd name="T7" fmla="*/ 125 h 168"/>
              <a:gd name="T8" fmla="*/ 12 w 476"/>
              <a:gd name="T9" fmla="*/ 16 h 168"/>
              <a:gd name="T10" fmla="*/ 0 w 476"/>
              <a:gd name="T11" fmla="*/ 0 h 168"/>
              <a:gd name="T12" fmla="*/ 0 w 476"/>
              <a:gd name="T13" fmla="*/ 34 h 168"/>
              <a:gd name="T14" fmla="*/ 12 w 476"/>
              <a:gd name="T15" fmla="*/ 51 h 168"/>
              <a:gd name="T16" fmla="*/ 208 w 476"/>
              <a:gd name="T17" fmla="*/ 159 h 168"/>
              <a:gd name="T18" fmla="*/ 268 w 476"/>
              <a:gd name="T19" fmla="*/ 159 h 168"/>
              <a:gd name="T20" fmla="*/ 464 w 476"/>
              <a:gd name="T21" fmla="*/ 51 h 168"/>
              <a:gd name="T22" fmla="*/ 476 w 476"/>
              <a:gd name="T23" fmla="*/ 34 h 168"/>
              <a:gd name="T24" fmla="*/ 476 w 476"/>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8">
                <a:moveTo>
                  <a:pt x="476" y="0"/>
                </a:moveTo>
                <a:cubicBezTo>
                  <a:pt x="476" y="6"/>
                  <a:pt x="472" y="12"/>
                  <a:pt x="464" y="16"/>
                </a:cubicBezTo>
                <a:cubicBezTo>
                  <a:pt x="268" y="125"/>
                  <a:pt x="268" y="125"/>
                  <a:pt x="268" y="125"/>
                </a:cubicBezTo>
                <a:cubicBezTo>
                  <a:pt x="252" y="134"/>
                  <a:pt x="225" y="134"/>
                  <a:pt x="208" y="125"/>
                </a:cubicBezTo>
                <a:cubicBezTo>
                  <a:pt x="12" y="16"/>
                  <a:pt x="12" y="16"/>
                  <a:pt x="12" y="16"/>
                </a:cubicBezTo>
                <a:cubicBezTo>
                  <a:pt x="4" y="12"/>
                  <a:pt x="0" y="6"/>
                  <a:pt x="0" y="0"/>
                </a:cubicBezTo>
                <a:cubicBezTo>
                  <a:pt x="0" y="34"/>
                  <a:pt x="0" y="34"/>
                  <a:pt x="0" y="34"/>
                </a:cubicBezTo>
                <a:cubicBezTo>
                  <a:pt x="0" y="40"/>
                  <a:pt x="4" y="46"/>
                  <a:pt x="12" y="51"/>
                </a:cubicBezTo>
                <a:cubicBezTo>
                  <a:pt x="208" y="159"/>
                  <a:pt x="208" y="159"/>
                  <a:pt x="208" y="159"/>
                </a:cubicBezTo>
                <a:cubicBezTo>
                  <a:pt x="225" y="168"/>
                  <a:pt x="252" y="168"/>
                  <a:pt x="268" y="159"/>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23"/>
          <p:cNvSpPr>
            <a:spLocks/>
          </p:cNvSpPr>
          <p:nvPr/>
        </p:nvSpPr>
        <p:spPr bwMode="auto">
          <a:xfrm>
            <a:off x="4791076" y="2749550"/>
            <a:ext cx="1511300" cy="536575"/>
          </a:xfrm>
          <a:custGeom>
            <a:avLst/>
            <a:gdLst>
              <a:gd name="T0" fmla="*/ 476 w 476"/>
              <a:gd name="T1" fmla="*/ 0 h 169"/>
              <a:gd name="T2" fmla="*/ 464 w 476"/>
              <a:gd name="T3" fmla="*/ 17 h 169"/>
              <a:gd name="T4" fmla="*/ 268 w 476"/>
              <a:gd name="T5" fmla="*/ 126 h 169"/>
              <a:gd name="T6" fmla="*/ 208 w 476"/>
              <a:gd name="T7" fmla="*/ 126 h 169"/>
              <a:gd name="T8" fmla="*/ 12 w 476"/>
              <a:gd name="T9" fmla="*/ 17 h 169"/>
              <a:gd name="T10" fmla="*/ 0 w 476"/>
              <a:gd name="T11" fmla="*/ 0 h 169"/>
              <a:gd name="T12" fmla="*/ 0 w 476"/>
              <a:gd name="T13" fmla="*/ 34 h 169"/>
              <a:gd name="T14" fmla="*/ 12 w 476"/>
              <a:gd name="T15" fmla="*/ 51 h 169"/>
              <a:gd name="T16" fmla="*/ 208 w 476"/>
              <a:gd name="T17" fmla="*/ 160 h 169"/>
              <a:gd name="T18" fmla="*/ 268 w 476"/>
              <a:gd name="T19" fmla="*/ 160 h 169"/>
              <a:gd name="T20" fmla="*/ 464 w 476"/>
              <a:gd name="T21" fmla="*/ 51 h 169"/>
              <a:gd name="T22" fmla="*/ 476 w 476"/>
              <a:gd name="T23" fmla="*/ 34 h 169"/>
              <a:gd name="T24" fmla="*/ 476 w 476"/>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9">
                <a:moveTo>
                  <a:pt x="476" y="0"/>
                </a:moveTo>
                <a:cubicBezTo>
                  <a:pt x="476" y="6"/>
                  <a:pt x="472" y="12"/>
                  <a:pt x="464" y="17"/>
                </a:cubicBezTo>
                <a:cubicBezTo>
                  <a:pt x="268" y="126"/>
                  <a:pt x="268" y="126"/>
                  <a:pt x="268" y="126"/>
                </a:cubicBezTo>
                <a:cubicBezTo>
                  <a:pt x="252" y="135"/>
                  <a:pt x="225" y="135"/>
                  <a:pt x="208" y="126"/>
                </a:cubicBezTo>
                <a:cubicBezTo>
                  <a:pt x="12" y="17"/>
                  <a:pt x="12" y="17"/>
                  <a:pt x="12" y="17"/>
                </a:cubicBezTo>
                <a:cubicBezTo>
                  <a:pt x="4" y="12"/>
                  <a:pt x="0" y="6"/>
                  <a:pt x="0" y="0"/>
                </a:cubicBezTo>
                <a:cubicBezTo>
                  <a:pt x="0" y="34"/>
                  <a:pt x="0" y="34"/>
                  <a:pt x="0" y="34"/>
                </a:cubicBezTo>
                <a:cubicBezTo>
                  <a:pt x="0" y="40"/>
                  <a:pt x="4" y="47"/>
                  <a:pt x="12" y="51"/>
                </a:cubicBezTo>
                <a:cubicBezTo>
                  <a:pt x="208" y="160"/>
                  <a:pt x="208" y="160"/>
                  <a:pt x="208" y="160"/>
                </a:cubicBezTo>
                <a:cubicBezTo>
                  <a:pt x="225" y="169"/>
                  <a:pt x="252" y="169"/>
                  <a:pt x="268" y="160"/>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24"/>
          <p:cNvSpPr>
            <a:spLocks/>
          </p:cNvSpPr>
          <p:nvPr/>
        </p:nvSpPr>
        <p:spPr bwMode="auto">
          <a:xfrm>
            <a:off x="6983413" y="3651250"/>
            <a:ext cx="1511300" cy="533400"/>
          </a:xfrm>
          <a:custGeom>
            <a:avLst/>
            <a:gdLst>
              <a:gd name="T0" fmla="*/ 476 w 476"/>
              <a:gd name="T1" fmla="*/ 0 h 168"/>
              <a:gd name="T2" fmla="*/ 464 w 476"/>
              <a:gd name="T3" fmla="*/ 16 h 168"/>
              <a:gd name="T4" fmla="*/ 268 w 476"/>
              <a:gd name="T5" fmla="*/ 125 h 168"/>
              <a:gd name="T6" fmla="*/ 208 w 476"/>
              <a:gd name="T7" fmla="*/ 125 h 168"/>
              <a:gd name="T8" fmla="*/ 12 w 476"/>
              <a:gd name="T9" fmla="*/ 16 h 168"/>
              <a:gd name="T10" fmla="*/ 0 w 476"/>
              <a:gd name="T11" fmla="*/ 0 h 168"/>
              <a:gd name="T12" fmla="*/ 0 w 476"/>
              <a:gd name="T13" fmla="*/ 34 h 168"/>
              <a:gd name="T14" fmla="*/ 12 w 476"/>
              <a:gd name="T15" fmla="*/ 51 h 168"/>
              <a:gd name="T16" fmla="*/ 208 w 476"/>
              <a:gd name="T17" fmla="*/ 159 h 168"/>
              <a:gd name="T18" fmla="*/ 268 w 476"/>
              <a:gd name="T19" fmla="*/ 159 h 168"/>
              <a:gd name="T20" fmla="*/ 464 w 476"/>
              <a:gd name="T21" fmla="*/ 51 h 168"/>
              <a:gd name="T22" fmla="*/ 476 w 476"/>
              <a:gd name="T23" fmla="*/ 34 h 168"/>
              <a:gd name="T24" fmla="*/ 476 w 476"/>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8">
                <a:moveTo>
                  <a:pt x="476" y="0"/>
                </a:moveTo>
                <a:cubicBezTo>
                  <a:pt x="476" y="6"/>
                  <a:pt x="472" y="12"/>
                  <a:pt x="464" y="16"/>
                </a:cubicBezTo>
                <a:cubicBezTo>
                  <a:pt x="268" y="125"/>
                  <a:pt x="268" y="125"/>
                  <a:pt x="268" y="125"/>
                </a:cubicBezTo>
                <a:cubicBezTo>
                  <a:pt x="251" y="134"/>
                  <a:pt x="224" y="134"/>
                  <a:pt x="208" y="125"/>
                </a:cubicBezTo>
                <a:cubicBezTo>
                  <a:pt x="12" y="16"/>
                  <a:pt x="12" y="16"/>
                  <a:pt x="12" y="16"/>
                </a:cubicBezTo>
                <a:cubicBezTo>
                  <a:pt x="4" y="12"/>
                  <a:pt x="0" y="6"/>
                  <a:pt x="0" y="0"/>
                </a:cubicBezTo>
                <a:cubicBezTo>
                  <a:pt x="0" y="34"/>
                  <a:pt x="0" y="34"/>
                  <a:pt x="0" y="34"/>
                </a:cubicBezTo>
                <a:cubicBezTo>
                  <a:pt x="0" y="40"/>
                  <a:pt x="4" y="46"/>
                  <a:pt x="12" y="51"/>
                </a:cubicBezTo>
                <a:cubicBezTo>
                  <a:pt x="208" y="159"/>
                  <a:pt x="208" y="159"/>
                  <a:pt x="208" y="159"/>
                </a:cubicBezTo>
                <a:cubicBezTo>
                  <a:pt x="224" y="168"/>
                  <a:pt x="251" y="168"/>
                  <a:pt x="268" y="159"/>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25"/>
          <p:cNvSpPr>
            <a:spLocks/>
          </p:cNvSpPr>
          <p:nvPr/>
        </p:nvSpPr>
        <p:spPr bwMode="auto">
          <a:xfrm>
            <a:off x="4791076" y="4549775"/>
            <a:ext cx="1511300" cy="536575"/>
          </a:xfrm>
          <a:custGeom>
            <a:avLst/>
            <a:gdLst>
              <a:gd name="T0" fmla="*/ 476 w 476"/>
              <a:gd name="T1" fmla="*/ 0 h 169"/>
              <a:gd name="T2" fmla="*/ 464 w 476"/>
              <a:gd name="T3" fmla="*/ 17 h 169"/>
              <a:gd name="T4" fmla="*/ 268 w 476"/>
              <a:gd name="T5" fmla="*/ 126 h 169"/>
              <a:gd name="T6" fmla="*/ 208 w 476"/>
              <a:gd name="T7" fmla="*/ 126 h 169"/>
              <a:gd name="T8" fmla="*/ 12 w 476"/>
              <a:gd name="T9" fmla="*/ 17 h 169"/>
              <a:gd name="T10" fmla="*/ 0 w 476"/>
              <a:gd name="T11" fmla="*/ 0 h 169"/>
              <a:gd name="T12" fmla="*/ 0 w 476"/>
              <a:gd name="T13" fmla="*/ 34 h 169"/>
              <a:gd name="T14" fmla="*/ 12 w 476"/>
              <a:gd name="T15" fmla="*/ 51 h 169"/>
              <a:gd name="T16" fmla="*/ 208 w 476"/>
              <a:gd name="T17" fmla="*/ 160 h 169"/>
              <a:gd name="T18" fmla="*/ 268 w 476"/>
              <a:gd name="T19" fmla="*/ 160 h 169"/>
              <a:gd name="T20" fmla="*/ 464 w 476"/>
              <a:gd name="T21" fmla="*/ 51 h 169"/>
              <a:gd name="T22" fmla="*/ 476 w 476"/>
              <a:gd name="T23" fmla="*/ 34 h 169"/>
              <a:gd name="T24" fmla="*/ 476 w 476"/>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9">
                <a:moveTo>
                  <a:pt x="476" y="0"/>
                </a:moveTo>
                <a:cubicBezTo>
                  <a:pt x="476" y="6"/>
                  <a:pt x="472" y="12"/>
                  <a:pt x="464" y="17"/>
                </a:cubicBezTo>
                <a:cubicBezTo>
                  <a:pt x="268" y="126"/>
                  <a:pt x="268" y="126"/>
                  <a:pt x="268" y="126"/>
                </a:cubicBezTo>
                <a:cubicBezTo>
                  <a:pt x="252" y="135"/>
                  <a:pt x="225" y="135"/>
                  <a:pt x="208" y="126"/>
                </a:cubicBezTo>
                <a:cubicBezTo>
                  <a:pt x="12" y="17"/>
                  <a:pt x="12" y="17"/>
                  <a:pt x="12" y="17"/>
                </a:cubicBezTo>
                <a:cubicBezTo>
                  <a:pt x="4" y="12"/>
                  <a:pt x="0" y="6"/>
                  <a:pt x="0" y="0"/>
                </a:cubicBezTo>
                <a:cubicBezTo>
                  <a:pt x="0" y="34"/>
                  <a:pt x="0" y="34"/>
                  <a:pt x="0" y="34"/>
                </a:cubicBezTo>
                <a:cubicBezTo>
                  <a:pt x="0" y="40"/>
                  <a:pt x="4" y="46"/>
                  <a:pt x="12" y="51"/>
                </a:cubicBezTo>
                <a:cubicBezTo>
                  <a:pt x="208" y="160"/>
                  <a:pt x="208" y="160"/>
                  <a:pt x="208" y="160"/>
                </a:cubicBezTo>
                <a:cubicBezTo>
                  <a:pt x="225" y="169"/>
                  <a:pt x="252" y="169"/>
                  <a:pt x="268" y="160"/>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33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a:spLocks/>
          </p:cNvSpPr>
          <p:nvPr/>
        </p:nvSpPr>
        <p:spPr>
          <a:xfrm>
            <a:off x="891623" y="3413251"/>
            <a:ext cx="1026630" cy="492443"/>
          </a:xfrm>
          <a:prstGeom prst="rect">
            <a:avLst/>
          </a:prstGeom>
          <a:noFill/>
        </p:spPr>
        <p:txBody>
          <a:bodyPr wrap="square" lIns="0" tIns="0" rIns="0" bIns="0" rtlCol="0" anchor="b">
            <a:spAutoFit/>
          </a:bodyPr>
          <a:lstStyle/>
          <a:p>
            <a:pPr algn="ctr"/>
            <a:r>
              <a:rPr lang="en-US" sz="1600" b="1" smtClean="0">
                <a:solidFill>
                  <a:schemeClr val="tx2"/>
                </a:solidFill>
              </a:rPr>
              <a:t>Dummy</a:t>
            </a:r>
          </a:p>
          <a:p>
            <a:pPr algn="ctr"/>
            <a:r>
              <a:rPr lang="en-US" sz="1600" b="1" smtClean="0">
                <a:solidFill>
                  <a:schemeClr val="tx2"/>
                </a:solidFill>
              </a:rPr>
              <a:t>Title</a:t>
            </a:r>
            <a:endParaRPr lang="en-US" sz="1600" b="1">
              <a:solidFill>
                <a:schemeClr val="tx2"/>
              </a:solidFill>
            </a:endParaRPr>
          </a:p>
        </p:txBody>
      </p:sp>
      <p:sp>
        <p:nvSpPr>
          <p:cNvPr id="8" name="TextBox 7"/>
          <p:cNvSpPr txBox="1">
            <a:spLocks/>
          </p:cNvSpPr>
          <p:nvPr/>
        </p:nvSpPr>
        <p:spPr>
          <a:xfrm>
            <a:off x="2842661" y="3413251"/>
            <a:ext cx="1026630" cy="492443"/>
          </a:xfrm>
          <a:prstGeom prst="rect">
            <a:avLst/>
          </a:prstGeom>
          <a:noFill/>
        </p:spPr>
        <p:txBody>
          <a:bodyPr wrap="square" lIns="0" tIns="0" rIns="0" bIns="0" rtlCol="0" anchor="b">
            <a:spAutoFit/>
          </a:bodyPr>
          <a:lstStyle/>
          <a:p>
            <a:pPr algn="ctr"/>
            <a:r>
              <a:rPr lang="en-US" sz="1600" b="1" smtClean="0">
                <a:solidFill>
                  <a:schemeClr val="tx2"/>
                </a:solidFill>
              </a:rPr>
              <a:t>Dummy</a:t>
            </a:r>
          </a:p>
          <a:p>
            <a:pPr algn="ctr"/>
            <a:r>
              <a:rPr lang="en-US" sz="1600" b="1" smtClean="0">
                <a:solidFill>
                  <a:schemeClr val="tx2"/>
                </a:solidFill>
              </a:rPr>
              <a:t>Title</a:t>
            </a:r>
            <a:endParaRPr lang="en-US" sz="1600" b="1">
              <a:solidFill>
                <a:schemeClr val="tx2"/>
              </a:solidFill>
            </a:endParaRPr>
          </a:p>
        </p:txBody>
      </p:sp>
      <p:sp>
        <p:nvSpPr>
          <p:cNvPr id="9" name="TextBox 8"/>
          <p:cNvSpPr txBox="1">
            <a:spLocks/>
          </p:cNvSpPr>
          <p:nvPr/>
        </p:nvSpPr>
        <p:spPr>
          <a:xfrm>
            <a:off x="5033411" y="2522000"/>
            <a:ext cx="1026630" cy="492443"/>
          </a:xfrm>
          <a:prstGeom prst="rect">
            <a:avLst/>
          </a:prstGeom>
          <a:noFill/>
        </p:spPr>
        <p:txBody>
          <a:bodyPr wrap="square" lIns="0" tIns="0" rIns="0" bIns="0" rtlCol="0" anchor="b">
            <a:spAutoFit/>
          </a:bodyPr>
          <a:lstStyle/>
          <a:p>
            <a:pPr algn="ctr"/>
            <a:r>
              <a:rPr lang="en-US" sz="1600" b="1" smtClean="0">
                <a:solidFill>
                  <a:schemeClr val="tx2"/>
                </a:solidFill>
              </a:rPr>
              <a:t>Dummy</a:t>
            </a:r>
          </a:p>
          <a:p>
            <a:pPr algn="ctr"/>
            <a:r>
              <a:rPr lang="en-US" sz="1600" b="1" smtClean="0">
                <a:solidFill>
                  <a:schemeClr val="tx2"/>
                </a:solidFill>
              </a:rPr>
              <a:t>Title</a:t>
            </a:r>
            <a:endParaRPr lang="en-US" sz="1600" b="1">
              <a:solidFill>
                <a:schemeClr val="tx2"/>
              </a:solidFill>
            </a:endParaRPr>
          </a:p>
        </p:txBody>
      </p:sp>
      <p:sp>
        <p:nvSpPr>
          <p:cNvPr id="10" name="TextBox 9"/>
          <p:cNvSpPr txBox="1">
            <a:spLocks/>
          </p:cNvSpPr>
          <p:nvPr/>
        </p:nvSpPr>
        <p:spPr>
          <a:xfrm>
            <a:off x="5033411" y="4321863"/>
            <a:ext cx="1026630" cy="492443"/>
          </a:xfrm>
          <a:prstGeom prst="rect">
            <a:avLst/>
          </a:prstGeom>
          <a:noFill/>
        </p:spPr>
        <p:txBody>
          <a:bodyPr wrap="square" lIns="0" tIns="0" rIns="0" bIns="0" rtlCol="0" anchor="b">
            <a:spAutoFit/>
          </a:bodyPr>
          <a:lstStyle/>
          <a:p>
            <a:pPr algn="ctr"/>
            <a:r>
              <a:rPr lang="en-US" sz="1600" b="1" smtClean="0">
                <a:solidFill>
                  <a:schemeClr val="tx2"/>
                </a:solidFill>
              </a:rPr>
              <a:t>Dummy</a:t>
            </a:r>
          </a:p>
          <a:p>
            <a:pPr algn="ctr"/>
            <a:r>
              <a:rPr lang="en-US" sz="1600" b="1" smtClean="0">
                <a:solidFill>
                  <a:schemeClr val="tx2"/>
                </a:solidFill>
              </a:rPr>
              <a:t>Title</a:t>
            </a:r>
            <a:endParaRPr lang="en-US" sz="1600" b="1">
              <a:solidFill>
                <a:schemeClr val="tx2"/>
              </a:solidFill>
            </a:endParaRPr>
          </a:p>
        </p:txBody>
      </p:sp>
      <p:sp>
        <p:nvSpPr>
          <p:cNvPr id="11" name="TextBox 10"/>
          <p:cNvSpPr txBox="1">
            <a:spLocks/>
          </p:cNvSpPr>
          <p:nvPr/>
        </p:nvSpPr>
        <p:spPr>
          <a:xfrm>
            <a:off x="7225748" y="3413251"/>
            <a:ext cx="1026630" cy="492443"/>
          </a:xfrm>
          <a:prstGeom prst="rect">
            <a:avLst/>
          </a:prstGeom>
          <a:noFill/>
        </p:spPr>
        <p:txBody>
          <a:bodyPr wrap="square" lIns="0" tIns="0" rIns="0" bIns="0" rtlCol="0" anchor="b">
            <a:spAutoFit/>
          </a:bodyPr>
          <a:lstStyle/>
          <a:p>
            <a:pPr algn="ctr"/>
            <a:r>
              <a:rPr lang="en-US" sz="1600" b="1" smtClean="0">
                <a:solidFill>
                  <a:schemeClr val="tx2"/>
                </a:solidFill>
              </a:rPr>
              <a:t>Dummy</a:t>
            </a:r>
          </a:p>
          <a:p>
            <a:pPr algn="ctr"/>
            <a:r>
              <a:rPr lang="en-US" sz="1600" b="1" smtClean="0">
                <a:solidFill>
                  <a:schemeClr val="tx2"/>
                </a:solidFill>
              </a:rPr>
              <a:t>Title</a:t>
            </a:r>
            <a:endParaRPr lang="en-US" sz="1600" b="1">
              <a:solidFill>
                <a:schemeClr val="tx2"/>
              </a:solidFill>
            </a:endParaRPr>
          </a:p>
        </p:txBody>
      </p:sp>
      <p:grpSp>
        <p:nvGrpSpPr>
          <p:cNvPr id="15" name="Group 14"/>
          <p:cNvGrpSpPr/>
          <p:nvPr/>
        </p:nvGrpSpPr>
        <p:grpSpPr>
          <a:xfrm>
            <a:off x="608044" y="4436963"/>
            <a:ext cx="1593789" cy="1321015"/>
            <a:chOff x="732438" y="4436963"/>
            <a:chExt cx="1593789" cy="1321015"/>
          </a:xfrm>
        </p:grpSpPr>
        <p:sp>
          <p:nvSpPr>
            <p:cNvPr id="12" name="TextBox 11"/>
            <p:cNvSpPr txBox="1"/>
            <p:nvPr/>
          </p:nvSpPr>
          <p:spPr>
            <a:xfrm>
              <a:off x="732438" y="4860296"/>
              <a:ext cx="1593789" cy="897682"/>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3" name="Straight Connector 12"/>
            <p:cNvCxnSpPr/>
            <p:nvPr/>
          </p:nvCxnSpPr>
          <p:spPr>
            <a:xfrm>
              <a:off x="1439333" y="4784095"/>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2438" y="4436963"/>
              <a:ext cx="1593789"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21" name="Group 20"/>
          <p:cNvGrpSpPr/>
          <p:nvPr/>
        </p:nvGrpSpPr>
        <p:grpSpPr>
          <a:xfrm>
            <a:off x="2559081" y="4436963"/>
            <a:ext cx="1593789" cy="1321015"/>
            <a:chOff x="732438" y="4436963"/>
            <a:chExt cx="1593789" cy="1321015"/>
          </a:xfrm>
        </p:grpSpPr>
        <p:sp>
          <p:nvSpPr>
            <p:cNvPr id="22" name="TextBox 21"/>
            <p:cNvSpPr txBox="1"/>
            <p:nvPr/>
          </p:nvSpPr>
          <p:spPr>
            <a:xfrm>
              <a:off x="732438" y="4860296"/>
              <a:ext cx="1593789" cy="897682"/>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3" name="Straight Connector 22"/>
            <p:cNvCxnSpPr/>
            <p:nvPr/>
          </p:nvCxnSpPr>
          <p:spPr>
            <a:xfrm>
              <a:off x="1439333" y="478409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2438" y="4436963"/>
              <a:ext cx="1593789"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25" name="Group 24"/>
          <p:cNvGrpSpPr/>
          <p:nvPr/>
        </p:nvGrpSpPr>
        <p:grpSpPr>
          <a:xfrm>
            <a:off x="6942169" y="4436963"/>
            <a:ext cx="1593789" cy="1321015"/>
            <a:chOff x="732438" y="4436963"/>
            <a:chExt cx="1593789" cy="1321015"/>
          </a:xfrm>
        </p:grpSpPr>
        <p:sp>
          <p:nvSpPr>
            <p:cNvPr id="26" name="TextBox 25"/>
            <p:cNvSpPr txBox="1"/>
            <p:nvPr/>
          </p:nvSpPr>
          <p:spPr>
            <a:xfrm>
              <a:off x="732438" y="4860296"/>
              <a:ext cx="1593789" cy="897682"/>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7" name="Straight Connector 26"/>
            <p:cNvCxnSpPr/>
            <p:nvPr/>
          </p:nvCxnSpPr>
          <p:spPr>
            <a:xfrm>
              <a:off x="1439333" y="4784095"/>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2438" y="4436963"/>
              <a:ext cx="1593789"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29" name="TextBox 28"/>
          <p:cNvSpPr txBox="1"/>
          <p:nvPr/>
        </p:nvSpPr>
        <p:spPr>
          <a:xfrm>
            <a:off x="2559081" y="1776716"/>
            <a:ext cx="1593789"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spTree>
    <p:extLst>
      <p:ext uri="{BB962C8B-B14F-4D97-AF65-F5344CB8AC3E}">
        <p14:creationId xmlns:p14="http://schemas.microsoft.com/office/powerpoint/2010/main" val="208696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4 Step 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34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750051" y="2466975"/>
            <a:ext cx="1744663" cy="609600"/>
            <a:chOff x="6750051" y="2466975"/>
            <a:chExt cx="1744663" cy="609600"/>
          </a:xfrm>
        </p:grpSpPr>
        <p:sp>
          <p:nvSpPr>
            <p:cNvPr id="8" name="Freeform 165"/>
            <p:cNvSpPr>
              <a:spLocks/>
            </p:cNvSpPr>
            <p:nvPr/>
          </p:nvSpPr>
          <p:spPr bwMode="auto">
            <a:xfrm>
              <a:off x="6750051" y="2609850"/>
              <a:ext cx="1744663" cy="466725"/>
            </a:xfrm>
            <a:custGeom>
              <a:avLst/>
              <a:gdLst>
                <a:gd name="T0" fmla="*/ 1099 w 1099"/>
                <a:gd name="T1" fmla="*/ 148 h 294"/>
                <a:gd name="T2" fmla="*/ 951 w 1099"/>
                <a:gd name="T3" fmla="*/ 294 h 294"/>
                <a:gd name="T4" fmla="*/ 0 w 1099"/>
                <a:gd name="T5" fmla="*/ 294 h 294"/>
                <a:gd name="T6" fmla="*/ 147 w 1099"/>
                <a:gd name="T7" fmla="*/ 148 h 294"/>
                <a:gd name="T8" fmla="*/ 0 w 1099"/>
                <a:gd name="T9" fmla="*/ 0 h 294"/>
                <a:gd name="T10" fmla="*/ 951 w 1099"/>
                <a:gd name="T11" fmla="*/ 0 h 294"/>
                <a:gd name="T12" fmla="*/ 1099 w 1099"/>
                <a:gd name="T13" fmla="*/ 148 h 294"/>
              </a:gdLst>
              <a:ahLst/>
              <a:cxnLst>
                <a:cxn ang="0">
                  <a:pos x="T0" y="T1"/>
                </a:cxn>
                <a:cxn ang="0">
                  <a:pos x="T2" y="T3"/>
                </a:cxn>
                <a:cxn ang="0">
                  <a:pos x="T4" y="T5"/>
                </a:cxn>
                <a:cxn ang="0">
                  <a:pos x="T6" y="T7"/>
                </a:cxn>
                <a:cxn ang="0">
                  <a:pos x="T8" y="T9"/>
                </a:cxn>
                <a:cxn ang="0">
                  <a:pos x="T10" y="T11"/>
                </a:cxn>
                <a:cxn ang="0">
                  <a:pos x="T12" y="T13"/>
                </a:cxn>
              </a:cxnLst>
              <a:rect l="0" t="0" r="r" b="b"/>
              <a:pathLst>
                <a:path w="1099" h="294">
                  <a:moveTo>
                    <a:pt x="1099" y="148"/>
                  </a:moveTo>
                  <a:lnTo>
                    <a:pt x="951" y="294"/>
                  </a:lnTo>
                  <a:lnTo>
                    <a:pt x="0" y="294"/>
                  </a:lnTo>
                  <a:lnTo>
                    <a:pt x="147" y="148"/>
                  </a:lnTo>
                  <a:lnTo>
                    <a:pt x="0" y="0"/>
                  </a:lnTo>
                  <a:lnTo>
                    <a:pt x="951" y="0"/>
                  </a:lnTo>
                  <a:lnTo>
                    <a:pt x="1099" y="14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78"/>
            <p:cNvSpPr>
              <a:spLocks/>
            </p:cNvSpPr>
            <p:nvPr/>
          </p:nvSpPr>
          <p:spPr bwMode="auto">
            <a:xfrm>
              <a:off x="6750051" y="2466975"/>
              <a:ext cx="1744663" cy="539750"/>
            </a:xfrm>
            <a:custGeom>
              <a:avLst/>
              <a:gdLst>
                <a:gd name="T0" fmla="*/ 1099 w 1099"/>
                <a:gd name="T1" fmla="*/ 146 h 340"/>
                <a:gd name="T2" fmla="*/ 1099 w 1099"/>
                <a:gd name="T3" fmla="*/ 192 h 340"/>
                <a:gd name="T4" fmla="*/ 951 w 1099"/>
                <a:gd name="T5" fmla="*/ 340 h 340"/>
                <a:gd name="T6" fmla="*/ 0 w 1099"/>
                <a:gd name="T7" fmla="*/ 340 h 340"/>
                <a:gd name="T8" fmla="*/ 0 w 1099"/>
                <a:gd name="T9" fmla="*/ 294 h 340"/>
                <a:gd name="T10" fmla="*/ 123 w 1099"/>
                <a:gd name="T11" fmla="*/ 170 h 340"/>
                <a:gd name="T12" fmla="*/ 0 w 1099"/>
                <a:gd name="T13" fmla="*/ 44 h 340"/>
                <a:gd name="T14" fmla="*/ 0 w 1099"/>
                <a:gd name="T15" fmla="*/ 0 h 340"/>
                <a:gd name="T16" fmla="*/ 951 w 1099"/>
                <a:gd name="T17" fmla="*/ 0 h 340"/>
                <a:gd name="T18" fmla="*/ 1099 w 1099"/>
                <a:gd name="T19" fmla="*/ 14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9" h="340">
                  <a:moveTo>
                    <a:pt x="1099" y="146"/>
                  </a:moveTo>
                  <a:lnTo>
                    <a:pt x="1099" y="192"/>
                  </a:lnTo>
                  <a:lnTo>
                    <a:pt x="951" y="340"/>
                  </a:lnTo>
                  <a:lnTo>
                    <a:pt x="0" y="340"/>
                  </a:lnTo>
                  <a:lnTo>
                    <a:pt x="0" y="294"/>
                  </a:lnTo>
                  <a:lnTo>
                    <a:pt x="123" y="170"/>
                  </a:lnTo>
                  <a:lnTo>
                    <a:pt x="0" y="44"/>
                  </a:lnTo>
                  <a:lnTo>
                    <a:pt x="0" y="0"/>
                  </a:lnTo>
                  <a:lnTo>
                    <a:pt x="951" y="0"/>
                  </a:lnTo>
                  <a:lnTo>
                    <a:pt x="1099" y="14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195"/>
            <p:cNvSpPr>
              <a:spLocks noChangeArrowheads="1"/>
            </p:cNvSpPr>
            <p:nvPr/>
          </p:nvSpPr>
          <p:spPr bwMode="auto">
            <a:xfrm>
              <a:off x="6750051" y="2933700"/>
              <a:ext cx="1509713" cy="73025"/>
            </a:xfrm>
            <a:prstGeom prst="rect">
              <a:avLst/>
            </a:pr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96"/>
            <p:cNvSpPr>
              <a:spLocks/>
            </p:cNvSpPr>
            <p:nvPr/>
          </p:nvSpPr>
          <p:spPr bwMode="auto">
            <a:xfrm>
              <a:off x="8259763" y="2698750"/>
              <a:ext cx="234950" cy="307975"/>
            </a:xfrm>
            <a:custGeom>
              <a:avLst/>
              <a:gdLst>
                <a:gd name="T0" fmla="*/ 0 w 148"/>
                <a:gd name="T1" fmla="*/ 194 h 194"/>
                <a:gd name="T2" fmla="*/ 0 w 148"/>
                <a:gd name="T3" fmla="*/ 148 h 194"/>
                <a:gd name="T4" fmla="*/ 148 w 148"/>
                <a:gd name="T5" fmla="*/ 0 h 194"/>
                <a:gd name="T6" fmla="*/ 148 w 148"/>
                <a:gd name="T7" fmla="*/ 46 h 194"/>
                <a:gd name="T8" fmla="*/ 0 w 148"/>
                <a:gd name="T9" fmla="*/ 194 h 194"/>
              </a:gdLst>
              <a:ahLst/>
              <a:cxnLst>
                <a:cxn ang="0">
                  <a:pos x="T0" y="T1"/>
                </a:cxn>
                <a:cxn ang="0">
                  <a:pos x="T2" y="T3"/>
                </a:cxn>
                <a:cxn ang="0">
                  <a:pos x="T4" y="T5"/>
                </a:cxn>
                <a:cxn ang="0">
                  <a:pos x="T6" y="T7"/>
                </a:cxn>
                <a:cxn ang="0">
                  <a:pos x="T8" y="T9"/>
                </a:cxn>
              </a:cxnLst>
              <a:rect l="0" t="0" r="r" b="b"/>
              <a:pathLst>
                <a:path w="148" h="194">
                  <a:moveTo>
                    <a:pt x="0" y="194"/>
                  </a:moveTo>
                  <a:lnTo>
                    <a:pt x="0" y="148"/>
                  </a:lnTo>
                  <a:lnTo>
                    <a:pt x="148" y="0"/>
                  </a:lnTo>
                  <a:lnTo>
                    <a:pt x="148" y="46"/>
                  </a:lnTo>
                  <a:lnTo>
                    <a:pt x="0" y="194"/>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97"/>
            <p:cNvSpPr>
              <a:spLocks/>
            </p:cNvSpPr>
            <p:nvPr/>
          </p:nvSpPr>
          <p:spPr bwMode="auto">
            <a:xfrm>
              <a:off x="6750051" y="2466975"/>
              <a:ext cx="233363" cy="269875"/>
            </a:xfrm>
            <a:custGeom>
              <a:avLst/>
              <a:gdLst>
                <a:gd name="T0" fmla="*/ 0 w 147"/>
                <a:gd name="T1" fmla="*/ 44 h 170"/>
                <a:gd name="T2" fmla="*/ 0 w 147"/>
                <a:gd name="T3" fmla="*/ 0 h 170"/>
                <a:gd name="T4" fmla="*/ 147 w 147"/>
                <a:gd name="T5" fmla="*/ 146 h 170"/>
                <a:gd name="T6" fmla="*/ 123 w 147"/>
                <a:gd name="T7" fmla="*/ 170 h 170"/>
                <a:gd name="T8" fmla="*/ 0 w 147"/>
                <a:gd name="T9" fmla="*/ 44 h 170"/>
              </a:gdLst>
              <a:ahLst/>
              <a:cxnLst>
                <a:cxn ang="0">
                  <a:pos x="T0" y="T1"/>
                </a:cxn>
                <a:cxn ang="0">
                  <a:pos x="T2" y="T3"/>
                </a:cxn>
                <a:cxn ang="0">
                  <a:pos x="T4" y="T5"/>
                </a:cxn>
                <a:cxn ang="0">
                  <a:pos x="T6" y="T7"/>
                </a:cxn>
                <a:cxn ang="0">
                  <a:pos x="T8" y="T9"/>
                </a:cxn>
              </a:cxnLst>
              <a:rect l="0" t="0" r="r" b="b"/>
              <a:pathLst>
                <a:path w="147" h="170">
                  <a:moveTo>
                    <a:pt x="0" y="44"/>
                  </a:moveTo>
                  <a:lnTo>
                    <a:pt x="0" y="0"/>
                  </a:lnTo>
                  <a:lnTo>
                    <a:pt x="147" y="146"/>
                  </a:lnTo>
                  <a:lnTo>
                    <a:pt x="123" y="170"/>
                  </a:lnTo>
                  <a:lnTo>
                    <a:pt x="0" y="44"/>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2682876" y="3638550"/>
            <a:ext cx="1746250" cy="609600"/>
            <a:chOff x="2682876" y="3638550"/>
            <a:chExt cx="1746250" cy="609600"/>
          </a:xfrm>
        </p:grpSpPr>
        <p:sp>
          <p:nvSpPr>
            <p:cNvPr id="14" name="Freeform 163"/>
            <p:cNvSpPr>
              <a:spLocks/>
            </p:cNvSpPr>
            <p:nvPr/>
          </p:nvSpPr>
          <p:spPr bwMode="auto">
            <a:xfrm>
              <a:off x="2682876" y="3781425"/>
              <a:ext cx="1746250" cy="466725"/>
            </a:xfrm>
            <a:custGeom>
              <a:avLst/>
              <a:gdLst>
                <a:gd name="T0" fmla="*/ 1100 w 1100"/>
                <a:gd name="T1" fmla="*/ 148 h 294"/>
                <a:gd name="T2" fmla="*/ 952 w 1100"/>
                <a:gd name="T3" fmla="*/ 294 h 294"/>
                <a:gd name="T4" fmla="*/ 0 w 1100"/>
                <a:gd name="T5" fmla="*/ 294 h 294"/>
                <a:gd name="T6" fmla="*/ 146 w 1100"/>
                <a:gd name="T7" fmla="*/ 148 h 294"/>
                <a:gd name="T8" fmla="*/ 0 w 1100"/>
                <a:gd name="T9" fmla="*/ 0 h 294"/>
                <a:gd name="T10" fmla="*/ 952 w 1100"/>
                <a:gd name="T11" fmla="*/ 0 h 294"/>
                <a:gd name="T12" fmla="*/ 1100 w 1100"/>
                <a:gd name="T13" fmla="*/ 148 h 294"/>
              </a:gdLst>
              <a:ahLst/>
              <a:cxnLst>
                <a:cxn ang="0">
                  <a:pos x="T0" y="T1"/>
                </a:cxn>
                <a:cxn ang="0">
                  <a:pos x="T2" y="T3"/>
                </a:cxn>
                <a:cxn ang="0">
                  <a:pos x="T4" y="T5"/>
                </a:cxn>
                <a:cxn ang="0">
                  <a:pos x="T6" y="T7"/>
                </a:cxn>
                <a:cxn ang="0">
                  <a:pos x="T8" y="T9"/>
                </a:cxn>
                <a:cxn ang="0">
                  <a:pos x="T10" y="T11"/>
                </a:cxn>
                <a:cxn ang="0">
                  <a:pos x="T12" y="T13"/>
                </a:cxn>
              </a:cxnLst>
              <a:rect l="0" t="0" r="r" b="b"/>
              <a:pathLst>
                <a:path w="1100" h="294">
                  <a:moveTo>
                    <a:pt x="1100" y="148"/>
                  </a:moveTo>
                  <a:lnTo>
                    <a:pt x="952" y="294"/>
                  </a:lnTo>
                  <a:lnTo>
                    <a:pt x="0" y="294"/>
                  </a:lnTo>
                  <a:lnTo>
                    <a:pt x="146" y="148"/>
                  </a:lnTo>
                  <a:lnTo>
                    <a:pt x="0" y="0"/>
                  </a:lnTo>
                  <a:lnTo>
                    <a:pt x="952" y="0"/>
                  </a:lnTo>
                  <a:lnTo>
                    <a:pt x="1100" y="14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71"/>
            <p:cNvSpPr>
              <a:spLocks/>
            </p:cNvSpPr>
            <p:nvPr/>
          </p:nvSpPr>
          <p:spPr bwMode="auto">
            <a:xfrm>
              <a:off x="2682876" y="3638550"/>
              <a:ext cx="1746250" cy="539750"/>
            </a:xfrm>
            <a:custGeom>
              <a:avLst/>
              <a:gdLst>
                <a:gd name="T0" fmla="*/ 1100 w 1100"/>
                <a:gd name="T1" fmla="*/ 146 h 340"/>
                <a:gd name="T2" fmla="*/ 1100 w 1100"/>
                <a:gd name="T3" fmla="*/ 192 h 340"/>
                <a:gd name="T4" fmla="*/ 952 w 1100"/>
                <a:gd name="T5" fmla="*/ 340 h 340"/>
                <a:gd name="T6" fmla="*/ 0 w 1100"/>
                <a:gd name="T7" fmla="*/ 340 h 340"/>
                <a:gd name="T8" fmla="*/ 0 w 1100"/>
                <a:gd name="T9" fmla="*/ 294 h 340"/>
                <a:gd name="T10" fmla="*/ 124 w 1100"/>
                <a:gd name="T11" fmla="*/ 170 h 340"/>
                <a:gd name="T12" fmla="*/ 0 w 1100"/>
                <a:gd name="T13" fmla="*/ 44 h 340"/>
                <a:gd name="T14" fmla="*/ 0 w 1100"/>
                <a:gd name="T15" fmla="*/ 0 h 340"/>
                <a:gd name="T16" fmla="*/ 952 w 1100"/>
                <a:gd name="T17" fmla="*/ 0 h 340"/>
                <a:gd name="T18" fmla="*/ 1100 w 1100"/>
                <a:gd name="T19" fmla="*/ 14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0" h="340">
                  <a:moveTo>
                    <a:pt x="1100" y="146"/>
                  </a:moveTo>
                  <a:lnTo>
                    <a:pt x="1100" y="192"/>
                  </a:lnTo>
                  <a:lnTo>
                    <a:pt x="952" y="340"/>
                  </a:lnTo>
                  <a:lnTo>
                    <a:pt x="0" y="340"/>
                  </a:lnTo>
                  <a:lnTo>
                    <a:pt x="0" y="294"/>
                  </a:lnTo>
                  <a:lnTo>
                    <a:pt x="124" y="170"/>
                  </a:lnTo>
                  <a:lnTo>
                    <a:pt x="0" y="44"/>
                  </a:lnTo>
                  <a:lnTo>
                    <a:pt x="0" y="0"/>
                  </a:lnTo>
                  <a:lnTo>
                    <a:pt x="952" y="0"/>
                  </a:lnTo>
                  <a:lnTo>
                    <a:pt x="1100" y="14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92"/>
            <p:cNvSpPr>
              <a:spLocks noChangeArrowheads="1"/>
            </p:cNvSpPr>
            <p:nvPr/>
          </p:nvSpPr>
          <p:spPr bwMode="auto">
            <a:xfrm>
              <a:off x="2682876" y="4105275"/>
              <a:ext cx="1511300" cy="73025"/>
            </a:xfrm>
            <a:prstGeom prst="rect">
              <a:avLst/>
            </a:pr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93"/>
            <p:cNvSpPr>
              <a:spLocks/>
            </p:cNvSpPr>
            <p:nvPr/>
          </p:nvSpPr>
          <p:spPr bwMode="auto">
            <a:xfrm>
              <a:off x="4194176" y="3870325"/>
              <a:ext cx="234950" cy="307975"/>
            </a:xfrm>
            <a:custGeom>
              <a:avLst/>
              <a:gdLst>
                <a:gd name="T0" fmla="*/ 0 w 148"/>
                <a:gd name="T1" fmla="*/ 194 h 194"/>
                <a:gd name="T2" fmla="*/ 0 w 148"/>
                <a:gd name="T3" fmla="*/ 148 h 194"/>
                <a:gd name="T4" fmla="*/ 148 w 148"/>
                <a:gd name="T5" fmla="*/ 0 h 194"/>
                <a:gd name="T6" fmla="*/ 148 w 148"/>
                <a:gd name="T7" fmla="*/ 46 h 194"/>
                <a:gd name="T8" fmla="*/ 0 w 148"/>
                <a:gd name="T9" fmla="*/ 194 h 194"/>
              </a:gdLst>
              <a:ahLst/>
              <a:cxnLst>
                <a:cxn ang="0">
                  <a:pos x="T0" y="T1"/>
                </a:cxn>
                <a:cxn ang="0">
                  <a:pos x="T2" y="T3"/>
                </a:cxn>
                <a:cxn ang="0">
                  <a:pos x="T4" y="T5"/>
                </a:cxn>
                <a:cxn ang="0">
                  <a:pos x="T6" y="T7"/>
                </a:cxn>
                <a:cxn ang="0">
                  <a:pos x="T8" y="T9"/>
                </a:cxn>
              </a:cxnLst>
              <a:rect l="0" t="0" r="r" b="b"/>
              <a:pathLst>
                <a:path w="148" h="194">
                  <a:moveTo>
                    <a:pt x="0" y="194"/>
                  </a:moveTo>
                  <a:lnTo>
                    <a:pt x="0" y="148"/>
                  </a:lnTo>
                  <a:lnTo>
                    <a:pt x="148" y="0"/>
                  </a:lnTo>
                  <a:lnTo>
                    <a:pt x="148" y="46"/>
                  </a:lnTo>
                  <a:lnTo>
                    <a:pt x="0" y="194"/>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94"/>
            <p:cNvSpPr>
              <a:spLocks/>
            </p:cNvSpPr>
            <p:nvPr/>
          </p:nvSpPr>
          <p:spPr bwMode="auto">
            <a:xfrm>
              <a:off x="2682876" y="3638550"/>
              <a:ext cx="231775" cy="269875"/>
            </a:xfrm>
            <a:custGeom>
              <a:avLst/>
              <a:gdLst>
                <a:gd name="T0" fmla="*/ 0 w 146"/>
                <a:gd name="T1" fmla="*/ 44 h 170"/>
                <a:gd name="T2" fmla="*/ 0 w 146"/>
                <a:gd name="T3" fmla="*/ 0 h 170"/>
                <a:gd name="T4" fmla="*/ 146 w 146"/>
                <a:gd name="T5" fmla="*/ 146 h 170"/>
                <a:gd name="T6" fmla="*/ 124 w 146"/>
                <a:gd name="T7" fmla="*/ 170 h 170"/>
                <a:gd name="T8" fmla="*/ 0 w 146"/>
                <a:gd name="T9" fmla="*/ 44 h 170"/>
              </a:gdLst>
              <a:ahLst/>
              <a:cxnLst>
                <a:cxn ang="0">
                  <a:pos x="T0" y="T1"/>
                </a:cxn>
                <a:cxn ang="0">
                  <a:pos x="T2" y="T3"/>
                </a:cxn>
                <a:cxn ang="0">
                  <a:pos x="T4" y="T5"/>
                </a:cxn>
                <a:cxn ang="0">
                  <a:pos x="T6" y="T7"/>
                </a:cxn>
                <a:cxn ang="0">
                  <a:pos x="T8" y="T9"/>
                </a:cxn>
              </a:cxnLst>
              <a:rect l="0" t="0" r="r" b="b"/>
              <a:pathLst>
                <a:path w="146" h="170">
                  <a:moveTo>
                    <a:pt x="0" y="44"/>
                  </a:moveTo>
                  <a:lnTo>
                    <a:pt x="0" y="0"/>
                  </a:lnTo>
                  <a:lnTo>
                    <a:pt x="146" y="146"/>
                  </a:lnTo>
                  <a:lnTo>
                    <a:pt x="124" y="170"/>
                  </a:lnTo>
                  <a:lnTo>
                    <a:pt x="0" y="44"/>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a:off x="649288" y="4222750"/>
            <a:ext cx="1744663" cy="612775"/>
            <a:chOff x="649288" y="4222750"/>
            <a:chExt cx="1744663" cy="612775"/>
          </a:xfrm>
        </p:grpSpPr>
        <p:sp>
          <p:nvSpPr>
            <p:cNvPr id="20" name="Freeform 162"/>
            <p:cNvSpPr>
              <a:spLocks/>
            </p:cNvSpPr>
            <p:nvPr/>
          </p:nvSpPr>
          <p:spPr bwMode="auto">
            <a:xfrm>
              <a:off x="649288" y="4365625"/>
              <a:ext cx="1744663" cy="469900"/>
            </a:xfrm>
            <a:custGeom>
              <a:avLst/>
              <a:gdLst>
                <a:gd name="T0" fmla="*/ 1099 w 1099"/>
                <a:gd name="T1" fmla="*/ 148 h 296"/>
                <a:gd name="T2" fmla="*/ 952 w 1099"/>
                <a:gd name="T3" fmla="*/ 296 h 296"/>
                <a:gd name="T4" fmla="*/ 0 w 1099"/>
                <a:gd name="T5" fmla="*/ 296 h 296"/>
                <a:gd name="T6" fmla="*/ 148 w 1099"/>
                <a:gd name="T7" fmla="*/ 148 h 296"/>
                <a:gd name="T8" fmla="*/ 0 w 1099"/>
                <a:gd name="T9" fmla="*/ 0 h 296"/>
                <a:gd name="T10" fmla="*/ 952 w 1099"/>
                <a:gd name="T11" fmla="*/ 0 h 296"/>
                <a:gd name="T12" fmla="*/ 1099 w 1099"/>
                <a:gd name="T13" fmla="*/ 148 h 296"/>
              </a:gdLst>
              <a:ahLst/>
              <a:cxnLst>
                <a:cxn ang="0">
                  <a:pos x="T0" y="T1"/>
                </a:cxn>
                <a:cxn ang="0">
                  <a:pos x="T2" y="T3"/>
                </a:cxn>
                <a:cxn ang="0">
                  <a:pos x="T4" y="T5"/>
                </a:cxn>
                <a:cxn ang="0">
                  <a:pos x="T6" y="T7"/>
                </a:cxn>
                <a:cxn ang="0">
                  <a:pos x="T8" y="T9"/>
                </a:cxn>
                <a:cxn ang="0">
                  <a:pos x="T10" y="T11"/>
                </a:cxn>
                <a:cxn ang="0">
                  <a:pos x="T12" y="T13"/>
                </a:cxn>
              </a:cxnLst>
              <a:rect l="0" t="0" r="r" b="b"/>
              <a:pathLst>
                <a:path w="1099" h="296">
                  <a:moveTo>
                    <a:pt x="1099" y="148"/>
                  </a:moveTo>
                  <a:lnTo>
                    <a:pt x="952" y="296"/>
                  </a:lnTo>
                  <a:lnTo>
                    <a:pt x="0" y="296"/>
                  </a:lnTo>
                  <a:lnTo>
                    <a:pt x="148" y="148"/>
                  </a:lnTo>
                  <a:lnTo>
                    <a:pt x="0" y="0"/>
                  </a:lnTo>
                  <a:lnTo>
                    <a:pt x="952" y="0"/>
                  </a:lnTo>
                  <a:lnTo>
                    <a:pt x="1099" y="14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66"/>
            <p:cNvSpPr>
              <a:spLocks/>
            </p:cNvSpPr>
            <p:nvPr/>
          </p:nvSpPr>
          <p:spPr bwMode="auto">
            <a:xfrm>
              <a:off x="649288" y="4222750"/>
              <a:ext cx="1744663" cy="539750"/>
            </a:xfrm>
            <a:custGeom>
              <a:avLst/>
              <a:gdLst>
                <a:gd name="T0" fmla="*/ 1099 w 1099"/>
                <a:gd name="T1" fmla="*/ 148 h 340"/>
                <a:gd name="T2" fmla="*/ 1099 w 1099"/>
                <a:gd name="T3" fmla="*/ 192 h 340"/>
                <a:gd name="T4" fmla="*/ 952 w 1099"/>
                <a:gd name="T5" fmla="*/ 340 h 340"/>
                <a:gd name="T6" fmla="*/ 0 w 1099"/>
                <a:gd name="T7" fmla="*/ 340 h 340"/>
                <a:gd name="T8" fmla="*/ 0 w 1099"/>
                <a:gd name="T9" fmla="*/ 294 h 340"/>
                <a:gd name="T10" fmla="*/ 148 w 1099"/>
                <a:gd name="T11" fmla="*/ 148 h 340"/>
                <a:gd name="T12" fmla="*/ 124 w 1099"/>
                <a:gd name="T13" fmla="*/ 170 h 340"/>
                <a:gd name="T14" fmla="*/ 0 w 1099"/>
                <a:gd name="T15" fmla="*/ 46 h 340"/>
                <a:gd name="T16" fmla="*/ 0 w 1099"/>
                <a:gd name="T17" fmla="*/ 0 h 340"/>
                <a:gd name="T18" fmla="*/ 952 w 1099"/>
                <a:gd name="T19" fmla="*/ 0 h 340"/>
                <a:gd name="T20" fmla="*/ 1099 w 1099"/>
                <a:gd name="T21" fmla="*/ 1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9" h="340">
                  <a:moveTo>
                    <a:pt x="1099" y="148"/>
                  </a:moveTo>
                  <a:lnTo>
                    <a:pt x="1099" y="192"/>
                  </a:lnTo>
                  <a:lnTo>
                    <a:pt x="952" y="340"/>
                  </a:lnTo>
                  <a:lnTo>
                    <a:pt x="0" y="340"/>
                  </a:lnTo>
                  <a:lnTo>
                    <a:pt x="0" y="294"/>
                  </a:lnTo>
                  <a:lnTo>
                    <a:pt x="148" y="148"/>
                  </a:lnTo>
                  <a:lnTo>
                    <a:pt x="124" y="170"/>
                  </a:lnTo>
                  <a:lnTo>
                    <a:pt x="0" y="46"/>
                  </a:lnTo>
                  <a:lnTo>
                    <a:pt x="0" y="0"/>
                  </a:lnTo>
                  <a:lnTo>
                    <a:pt x="952" y="0"/>
                  </a:lnTo>
                  <a:lnTo>
                    <a:pt x="1099" y="1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189"/>
            <p:cNvSpPr>
              <a:spLocks noChangeArrowheads="1"/>
            </p:cNvSpPr>
            <p:nvPr/>
          </p:nvSpPr>
          <p:spPr bwMode="auto">
            <a:xfrm>
              <a:off x="649288" y="4689475"/>
              <a:ext cx="1511300" cy="73025"/>
            </a:xfrm>
            <a:prstGeom prst="rect">
              <a:avLst/>
            </a:pr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90"/>
            <p:cNvSpPr>
              <a:spLocks/>
            </p:cNvSpPr>
            <p:nvPr/>
          </p:nvSpPr>
          <p:spPr bwMode="auto">
            <a:xfrm>
              <a:off x="2160588" y="4457700"/>
              <a:ext cx="233363" cy="304800"/>
            </a:xfrm>
            <a:custGeom>
              <a:avLst/>
              <a:gdLst>
                <a:gd name="T0" fmla="*/ 0 w 147"/>
                <a:gd name="T1" fmla="*/ 192 h 192"/>
                <a:gd name="T2" fmla="*/ 0 w 147"/>
                <a:gd name="T3" fmla="*/ 146 h 192"/>
                <a:gd name="T4" fmla="*/ 147 w 147"/>
                <a:gd name="T5" fmla="*/ 0 h 192"/>
                <a:gd name="T6" fmla="*/ 147 w 147"/>
                <a:gd name="T7" fmla="*/ 44 h 192"/>
                <a:gd name="T8" fmla="*/ 0 w 147"/>
                <a:gd name="T9" fmla="*/ 192 h 192"/>
              </a:gdLst>
              <a:ahLst/>
              <a:cxnLst>
                <a:cxn ang="0">
                  <a:pos x="T0" y="T1"/>
                </a:cxn>
                <a:cxn ang="0">
                  <a:pos x="T2" y="T3"/>
                </a:cxn>
                <a:cxn ang="0">
                  <a:pos x="T4" y="T5"/>
                </a:cxn>
                <a:cxn ang="0">
                  <a:pos x="T6" y="T7"/>
                </a:cxn>
                <a:cxn ang="0">
                  <a:pos x="T8" y="T9"/>
                </a:cxn>
              </a:cxnLst>
              <a:rect l="0" t="0" r="r" b="b"/>
              <a:pathLst>
                <a:path w="147" h="192">
                  <a:moveTo>
                    <a:pt x="0" y="192"/>
                  </a:moveTo>
                  <a:lnTo>
                    <a:pt x="0" y="146"/>
                  </a:lnTo>
                  <a:lnTo>
                    <a:pt x="147" y="0"/>
                  </a:lnTo>
                  <a:lnTo>
                    <a:pt x="147" y="44"/>
                  </a:lnTo>
                  <a:lnTo>
                    <a:pt x="0" y="192"/>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91"/>
            <p:cNvSpPr>
              <a:spLocks/>
            </p:cNvSpPr>
            <p:nvPr/>
          </p:nvSpPr>
          <p:spPr bwMode="auto">
            <a:xfrm>
              <a:off x="649288" y="4222750"/>
              <a:ext cx="234950" cy="269875"/>
            </a:xfrm>
            <a:custGeom>
              <a:avLst/>
              <a:gdLst>
                <a:gd name="T0" fmla="*/ 0 w 148"/>
                <a:gd name="T1" fmla="*/ 46 h 170"/>
                <a:gd name="T2" fmla="*/ 0 w 148"/>
                <a:gd name="T3" fmla="*/ 0 h 170"/>
                <a:gd name="T4" fmla="*/ 148 w 148"/>
                <a:gd name="T5" fmla="*/ 148 h 170"/>
                <a:gd name="T6" fmla="*/ 124 w 148"/>
                <a:gd name="T7" fmla="*/ 170 h 170"/>
                <a:gd name="T8" fmla="*/ 0 w 148"/>
                <a:gd name="T9" fmla="*/ 46 h 170"/>
              </a:gdLst>
              <a:ahLst/>
              <a:cxnLst>
                <a:cxn ang="0">
                  <a:pos x="T0" y="T1"/>
                </a:cxn>
                <a:cxn ang="0">
                  <a:pos x="T2" y="T3"/>
                </a:cxn>
                <a:cxn ang="0">
                  <a:pos x="T4" y="T5"/>
                </a:cxn>
                <a:cxn ang="0">
                  <a:pos x="T6" y="T7"/>
                </a:cxn>
                <a:cxn ang="0">
                  <a:pos x="T8" y="T9"/>
                </a:cxn>
              </a:cxnLst>
              <a:rect l="0" t="0" r="r" b="b"/>
              <a:pathLst>
                <a:path w="148" h="170">
                  <a:moveTo>
                    <a:pt x="0" y="46"/>
                  </a:moveTo>
                  <a:lnTo>
                    <a:pt x="0" y="0"/>
                  </a:lnTo>
                  <a:lnTo>
                    <a:pt x="148" y="148"/>
                  </a:lnTo>
                  <a:lnTo>
                    <a:pt x="124" y="170"/>
                  </a:lnTo>
                  <a:lnTo>
                    <a:pt x="0" y="46"/>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5" name="Oval 167"/>
          <p:cNvSpPr>
            <a:spLocks noChangeArrowheads="1"/>
          </p:cNvSpPr>
          <p:nvPr/>
        </p:nvSpPr>
        <p:spPr bwMode="auto">
          <a:xfrm>
            <a:off x="1017588" y="4343400"/>
            <a:ext cx="1009650" cy="2254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1004888" y="3435350"/>
            <a:ext cx="1035050" cy="1035050"/>
            <a:chOff x="1004888" y="3435350"/>
            <a:chExt cx="1035050" cy="1035050"/>
          </a:xfrm>
        </p:grpSpPr>
        <p:sp>
          <p:nvSpPr>
            <p:cNvPr id="27" name="Oval 168"/>
            <p:cNvSpPr>
              <a:spLocks noChangeArrowheads="1"/>
            </p:cNvSpPr>
            <p:nvPr/>
          </p:nvSpPr>
          <p:spPr bwMode="auto">
            <a:xfrm>
              <a:off x="1017588" y="3448050"/>
              <a:ext cx="1009650" cy="10096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69"/>
            <p:cNvSpPr>
              <a:spLocks noEditPoints="1"/>
            </p:cNvSpPr>
            <p:nvPr/>
          </p:nvSpPr>
          <p:spPr bwMode="auto">
            <a:xfrm>
              <a:off x="1004888" y="3435350"/>
              <a:ext cx="1035050" cy="1035050"/>
            </a:xfrm>
            <a:custGeom>
              <a:avLst/>
              <a:gdLst>
                <a:gd name="T0" fmla="*/ 163 w 326"/>
                <a:gd name="T1" fmla="*/ 326 h 326"/>
                <a:gd name="T2" fmla="*/ 0 w 326"/>
                <a:gd name="T3" fmla="*/ 163 h 326"/>
                <a:gd name="T4" fmla="*/ 163 w 326"/>
                <a:gd name="T5" fmla="*/ 0 h 326"/>
                <a:gd name="T6" fmla="*/ 326 w 326"/>
                <a:gd name="T7" fmla="*/ 163 h 326"/>
                <a:gd name="T8" fmla="*/ 163 w 326"/>
                <a:gd name="T9" fmla="*/ 326 h 326"/>
                <a:gd name="T10" fmla="*/ 163 w 326"/>
                <a:gd name="T11" fmla="*/ 8 h 326"/>
                <a:gd name="T12" fmla="*/ 8 w 326"/>
                <a:gd name="T13" fmla="*/ 163 h 326"/>
                <a:gd name="T14" fmla="*/ 163 w 326"/>
                <a:gd name="T15" fmla="*/ 318 h 326"/>
                <a:gd name="T16" fmla="*/ 318 w 326"/>
                <a:gd name="T17" fmla="*/ 163 h 326"/>
                <a:gd name="T18" fmla="*/ 163 w 326"/>
                <a:gd name="T19" fmla="*/ 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326">
                  <a:moveTo>
                    <a:pt x="163" y="326"/>
                  </a:moveTo>
                  <a:cubicBezTo>
                    <a:pt x="73" y="326"/>
                    <a:pt x="0" y="253"/>
                    <a:pt x="0" y="163"/>
                  </a:cubicBezTo>
                  <a:cubicBezTo>
                    <a:pt x="0" y="73"/>
                    <a:pt x="73" y="0"/>
                    <a:pt x="163" y="0"/>
                  </a:cubicBezTo>
                  <a:cubicBezTo>
                    <a:pt x="253" y="0"/>
                    <a:pt x="326" y="73"/>
                    <a:pt x="326" y="163"/>
                  </a:cubicBezTo>
                  <a:cubicBezTo>
                    <a:pt x="326" y="253"/>
                    <a:pt x="253" y="326"/>
                    <a:pt x="163" y="326"/>
                  </a:cubicBezTo>
                  <a:close/>
                  <a:moveTo>
                    <a:pt x="163" y="8"/>
                  </a:moveTo>
                  <a:cubicBezTo>
                    <a:pt x="78" y="8"/>
                    <a:pt x="8" y="78"/>
                    <a:pt x="8" y="163"/>
                  </a:cubicBezTo>
                  <a:cubicBezTo>
                    <a:pt x="8" y="248"/>
                    <a:pt x="78" y="318"/>
                    <a:pt x="163" y="318"/>
                  </a:cubicBezTo>
                  <a:cubicBezTo>
                    <a:pt x="248" y="318"/>
                    <a:pt x="318" y="248"/>
                    <a:pt x="318" y="163"/>
                  </a:cubicBezTo>
                  <a:cubicBezTo>
                    <a:pt x="318" y="78"/>
                    <a:pt x="248" y="8"/>
                    <a:pt x="163"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0"/>
            <p:cNvSpPr>
              <a:spLocks noEditPoints="1"/>
            </p:cNvSpPr>
            <p:nvPr/>
          </p:nvSpPr>
          <p:spPr bwMode="auto">
            <a:xfrm>
              <a:off x="1300163" y="3644900"/>
              <a:ext cx="444500" cy="647700"/>
            </a:xfrm>
            <a:custGeom>
              <a:avLst/>
              <a:gdLst>
                <a:gd name="T0" fmla="*/ 38 w 140"/>
                <a:gd name="T1" fmla="*/ 157 h 204"/>
                <a:gd name="T2" fmla="*/ 39 w 140"/>
                <a:gd name="T3" fmla="*/ 167 h 204"/>
                <a:gd name="T4" fmla="*/ 70 w 140"/>
                <a:gd name="T5" fmla="*/ 173 h 204"/>
                <a:gd name="T6" fmla="*/ 101 w 140"/>
                <a:gd name="T7" fmla="*/ 168 h 204"/>
                <a:gd name="T8" fmla="*/ 102 w 140"/>
                <a:gd name="T9" fmla="*/ 157 h 204"/>
                <a:gd name="T10" fmla="*/ 70 w 140"/>
                <a:gd name="T11" fmla="*/ 163 h 204"/>
                <a:gd name="T12" fmla="*/ 38 w 140"/>
                <a:gd name="T13" fmla="*/ 157 h 204"/>
                <a:gd name="T14" fmla="*/ 70 w 140"/>
                <a:gd name="T15" fmla="*/ 29 h 204"/>
                <a:gd name="T16" fmla="*/ 74 w 140"/>
                <a:gd name="T17" fmla="*/ 26 h 204"/>
                <a:gd name="T18" fmla="*/ 70 w 140"/>
                <a:gd name="T19" fmla="*/ 22 h 204"/>
                <a:gd name="T20" fmla="*/ 21 w 140"/>
                <a:gd name="T21" fmla="*/ 70 h 204"/>
                <a:gd name="T22" fmla="*/ 25 w 140"/>
                <a:gd name="T23" fmla="*/ 74 h 204"/>
                <a:gd name="T24" fmla="*/ 29 w 140"/>
                <a:gd name="T25" fmla="*/ 70 h 204"/>
                <a:gd name="T26" fmla="*/ 70 w 140"/>
                <a:gd name="T27" fmla="*/ 29 h 204"/>
                <a:gd name="T28" fmla="*/ 40 w 140"/>
                <a:gd name="T29" fmla="*/ 177 h 204"/>
                <a:gd name="T30" fmla="*/ 42 w 140"/>
                <a:gd name="T31" fmla="*/ 188 h 204"/>
                <a:gd name="T32" fmla="*/ 52 w 140"/>
                <a:gd name="T33" fmla="*/ 193 h 204"/>
                <a:gd name="T34" fmla="*/ 52 w 140"/>
                <a:gd name="T35" fmla="*/ 199 h 204"/>
                <a:gd name="T36" fmla="*/ 70 w 140"/>
                <a:gd name="T37" fmla="*/ 204 h 204"/>
                <a:gd name="T38" fmla="*/ 88 w 140"/>
                <a:gd name="T39" fmla="*/ 199 h 204"/>
                <a:gd name="T40" fmla="*/ 88 w 140"/>
                <a:gd name="T41" fmla="*/ 193 h 204"/>
                <a:gd name="T42" fmla="*/ 98 w 140"/>
                <a:gd name="T43" fmla="*/ 188 h 204"/>
                <a:gd name="T44" fmla="*/ 100 w 140"/>
                <a:gd name="T45" fmla="*/ 177 h 204"/>
                <a:gd name="T46" fmla="*/ 70 w 140"/>
                <a:gd name="T47" fmla="*/ 182 h 204"/>
                <a:gd name="T48" fmla="*/ 40 w 140"/>
                <a:gd name="T49" fmla="*/ 177 h 204"/>
                <a:gd name="T50" fmla="*/ 86 w 140"/>
                <a:gd name="T51" fmla="*/ 96 h 204"/>
                <a:gd name="T52" fmla="*/ 70 w 140"/>
                <a:gd name="T53" fmla="*/ 68 h 204"/>
                <a:gd name="T54" fmla="*/ 54 w 140"/>
                <a:gd name="T55" fmla="*/ 96 h 204"/>
                <a:gd name="T56" fmla="*/ 48 w 140"/>
                <a:gd name="T57" fmla="*/ 83 h 204"/>
                <a:gd name="T58" fmla="*/ 38 w 140"/>
                <a:gd name="T59" fmla="*/ 87 h 204"/>
                <a:gd name="T60" fmla="*/ 54 w 140"/>
                <a:gd name="T61" fmla="*/ 121 h 204"/>
                <a:gd name="T62" fmla="*/ 70 w 140"/>
                <a:gd name="T63" fmla="*/ 91 h 204"/>
                <a:gd name="T64" fmla="*/ 86 w 140"/>
                <a:gd name="T65" fmla="*/ 121 h 204"/>
                <a:gd name="T66" fmla="*/ 102 w 140"/>
                <a:gd name="T67" fmla="*/ 87 h 204"/>
                <a:gd name="T68" fmla="*/ 92 w 140"/>
                <a:gd name="T69" fmla="*/ 83 h 204"/>
                <a:gd name="T70" fmla="*/ 86 w 140"/>
                <a:gd name="T71" fmla="*/ 96 h 204"/>
                <a:gd name="T72" fmla="*/ 70 w 140"/>
                <a:gd name="T73" fmla="*/ 0 h 204"/>
                <a:gd name="T74" fmla="*/ 0 w 140"/>
                <a:gd name="T75" fmla="*/ 70 h 204"/>
                <a:gd name="T76" fmla="*/ 34 w 140"/>
                <a:gd name="T77" fmla="*/ 130 h 204"/>
                <a:gd name="T78" fmla="*/ 36 w 140"/>
                <a:gd name="T79" fmla="*/ 148 h 204"/>
                <a:gd name="T80" fmla="*/ 70 w 140"/>
                <a:gd name="T81" fmla="*/ 155 h 204"/>
                <a:gd name="T82" fmla="*/ 104 w 140"/>
                <a:gd name="T83" fmla="*/ 148 h 204"/>
                <a:gd name="T84" fmla="*/ 106 w 140"/>
                <a:gd name="T85" fmla="*/ 130 h 204"/>
                <a:gd name="T86" fmla="*/ 140 w 140"/>
                <a:gd name="T87" fmla="*/ 70 h 204"/>
                <a:gd name="T88" fmla="*/ 70 w 140"/>
                <a:gd name="T89" fmla="*/ 0 h 204"/>
                <a:gd name="T90" fmla="*/ 96 w 140"/>
                <a:gd name="T91" fmla="*/ 122 h 204"/>
                <a:gd name="T92" fmla="*/ 94 w 140"/>
                <a:gd name="T93" fmla="*/ 139 h 204"/>
                <a:gd name="T94" fmla="*/ 70 w 140"/>
                <a:gd name="T95" fmla="*/ 142 h 204"/>
                <a:gd name="T96" fmla="*/ 46 w 140"/>
                <a:gd name="T97" fmla="*/ 139 h 204"/>
                <a:gd name="T98" fmla="*/ 44 w 140"/>
                <a:gd name="T99" fmla="*/ 122 h 204"/>
                <a:gd name="T100" fmla="*/ 12 w 140"/>
                <a:gd name="T101" fmla="*/ 70 h 204"/>
                <a:gd name="T102" fmla="*/ 70 w 140"/>
                <a:gd name="T103" fmla="*/ 13 h 204"/>
                <a:gd name="T104" fmla="*/ 128 w 140"/>
                <a:gd name="T105" fmla="*/ 70 h 204"/>
                <a:gd name="T106" fmla="*/ 96 w 140"/>
                <a:gd name="T107" fmla="*/ 12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204">
                  <a:moveTo>
                    <a:pt x="38" y="157"/>
                  </a:moveTo>
                  <a:cubicBezTo>
                    <a:pt x="39" y="167"/>
                    <a:pt x="39" y="167"/>
                    <a:pt x="39" y="167"/>
                  </a:cubicBezTo>
                  <a:cubicBezTo>
                    <a:pt x="48" y="171"/>
                    <a:pt x="59" y="173"/>
                    <a:pt x="70" y="173"/>
                  </a:cubicBezTo>
                  <a:cubicBezTo>
                    <a:pt x="81" y="173"/>
                    <a:pt x="92" y="171"/>
                    <a:pt x="101" y="168"/>
                  </a:cubicBezTo>
                  <a:cubicBezTo>
                    <a:pt x="102" y="157"/>
                    <a:pt x="102" y="157"/>
                    <a:pt x="102" y="157"/>
                  </a:cubicBezTo>
                  <a:cubicBezTo>
                    <a:pt x="93" y="161"/>
                    <a:pt x="82" y="163"/>
                    <a:pt x="70" y="163"/>
                  </a:cubicBezTo>
                  <a:cubicBezTo>
                    <a:pt x="58" y="163"/>
                    <a:pt x="47" y="161"/>
                    <a:pt x="38" y="157"/>
                  </a:cubicBezTo>
                  <a:close/>
                  <a:moveTo>
                    <a:pt x="70" y="29"/>
                  </a:moveTo>
                  <a:cubicBezTo>
                    <a:pt x="72" y="29"/>
                    <a:pt x="74" y="28"/>
                    <a:pt x="74" y="26"/>
                  </a:cubicBezTo>
                  <a:cubicBezTo>
                    <a:pt x="74" y="24"/>
                    <a:pt x="72" y="22"/>
                    <a:pt x="70" y="22"/>
                  </a:cubicBezTo>
                  <a:cubicBezTo>
                    <a:pt x="43" y="22"/>
                    <a:pt x="21" y="44"/>
                    <a:pt x="21" y="70"/>
                  </a:cubicBezTo>
                  <a:cubicBezTo>
                    <a:pt x="21" y="73"/>
                    <a:pt x="23" y="74"/>
                    <a:pt x="25" y="74"/>
                  </a:cubicBezTo>
                  <a:cubicBezTo>
                    <a:pt x="27" y="74"/>
                    <a:pt x="29" y="73"/>
                    <a:pt x="29" y="70"/>
                  </a:cubicBezTo>
                  <a:cubicBezTo>
                    <a:pt x="29" y="48"/>
                    <a:pt x="47" y="29"/>
                    <a:pt x="70" y="29"/>
                  </a:cubicBezTo>
                  <a:close/>
                  <a:moveTo>
                    <a:pt x="40" y="177"/>
                  </a:moveTo>
                  <a:cubicBezTo>
                    <a:pt x="42" y="188"/>
                    <a:pt x="42" y="188"/>
                    <a:pt x="42" y="188"/>
                  </a:cubicBezTo>
                  <a:cubicBezTo>
                    <a:pt x="42" y="188"/>
                    <a:pt x="44" y="191"/>
                    <a:pt x="52" y="193"/>
                  </a:cubicBezTo>
                  <a:cubicBezTo>
                    <a:pt x="52" y="199"/>
                    <a:pt x="52" y="199"/>
                    <a:pt x="52" y="199"/>
                  </a:cubicBezTo>
                  <a:cubicBezTo>
                    <a:pt x="52" y="199"/>
                    <a:pt x="56" y="204"/>
                    <a:pt x="70" y="204"/>
                  </a:cubicBezTo>
                  <a:cubicBezTo>
                    <a:pt x="84" y="204"/>
                    <a:pt x="88" y="199"/>
                    <a:pt x="88" y="199"/>
                  </a:cubicBezTo>
                  <a:cubicBezTo>
                    <a:pt x="88" y="193"/>
                    <a:pt x="88" y="193"/>
                    <a:pt x="88" y="193"/>
                  </a:cubicBezTo>
                  <a:cubicBezTo>
                    <a:pt x="96" y="191"/>
                    <a:pt x="98" y="188"/>
                    <a:pt x="98" y="188"/>
                  </a:cubicBezTo>
                  <a:cubicBezTo>
                    <a:pt x="100" y="177"/>
                    <a:pt x="100" y="177"/>
                    <a:pt x="100" y="177"/>
                  </a:cubicBezTo>
                  <a:cubicBezTo>
                    <a:pt x="91" y="180"/>
                    <a:pt x="81" y="182"/>
                    <a:pt x="70" y="182"/>
                  </a:cubicBezTo>
                  <a:cubicBezTo>
                    <a:pt x="60" y="182"/>
                    <a:pt x="50" y="180"/>
                    <a:pt x="40" y="177"/>
                  </a:cubicBezTo>
                  <a:close/>
                  <a:moveTo>
                    <a:pt x="86" y="96"/>
                  </a:moveTo>
                  <a:cubicBezTo>
                    <a:pt x="70" y="68"/>
                    <a:pt x="70" y="68"/>
                    <a:pt x="70" y="68"/>
                  </a:cubicBezTo>
                  <a:cubicBezTo>
                    <a:pt x="54" y="96"/>
                    <a:pt x="54" y="96"/>
                    <a:pt x="54" y="96"/>
                  </a:cubicBezTo>
                  <a:cubicBezTo>
                    <a:pt x="48" y="83"/>
                    <a:pt x="48" y="83"/>
                    <a:pt x="48" y="83"/>
                  </a:cubicBezTo>
                  <a:cubicBezTo>
                    <a:pt x="38" y="87"/>
                    <a:pt x="38" y="87"/>
                    <a:pt x="38" y="87"/>
                  </a:cubicBezTo>
                  <a:cubicBezTo>
                    <a:pt x="54" y="121"/>
                    <a:pt x="54" y="121"/>
                    <a:pt x="54" y="121"/>
                  </a:cubicBezTo>
                  <a:cubicBezTo>
                    <a:pt x="70" y="91"/>
                    <a:pt x="70" y="91"/>
                    <a:pt x="70" y="91"/>
                  </a:cubicBezTo>
                  <a:cubicBezTo>
                    <a:pt x="86" y="121"/>
                    <a:pt x="86" y="121"/>
                    <a:pt x="86" y="121"/>
                  </a:cubicBezTo>
                  <a:cubicBezTo>
                    <a:pt x="102" y="87"/>
                    <a:pt x="102" y="87"/>
                    <a:pt x="102" y="87"/>
                  </a:cubicBezTo>
                  <a:cubicBezTo>
                    <a:pt x="92" y="83"/>
                    <a:pt x="92" y="83"/>
                    <a:pt x="92" y="83"/>
                  </a:cubicBezTo>
                  <a:lnTo>
                    <a:pt x="86" y="96"/>
                  </a:lnTo>
                  <a:close/>
                  <a:moveTo>
                    <a:pt x="70" y="0"/>
                  </a:moveTo>
                  <a:cubicBezTo>
                    <a:pt x="31" y="0"/>
                    <a:pt x="0" y="32"/>
                    <a:pt x="0" y="70"/>
                  </a:cubicBezTo>
                  <a:cubicBezTo>
                    <a:pt x="0" y="96"/>
                    <a:pt x="14" y="118"/>
                    <a:pt x="34" y="130"/>
                  </a:cubicBezTo>
                  <a:cubicBezTo>
                    <a:pt x="36" y="148"/>
                    <a:pt x="36" y="148"/>
                    <a:pt x="36" y="148"/>
                  </a:cubicBezTo>
                  <a:cubicBezTo>
                    <a:pt x="46" y="152"/>
                    <a:pt x="58" y="155"/>
                    <a:pt x="70" y="155"/>
                  </a:cubicBezTo>
                  <a:cubicBezTo>
                    <a:pt x="82" y="155"/>
                    <a:pt x="94" y="152"/>
                    <a:pt x="104" y="148"/>
                  </a:cubicBezTo>
                  <a:cubicBezTo>
                    <a:pt x="106" y="130"/>
                    <a:pt x="106" y="130"/>
                    <a:pt x="106" y="130"/>
                  </a:cubicBezTo>
                  <a:cubicBezTo>
                    <a:pt x="127" y="118"/>
                    <a:pt x="140" y="96"/>
                    <a:pt x="140" y="70"/>
                  </a:cubicBezTo>
                  <a:cubicBezTo>
                    <a:pt x="140" y="32"/>
                    <a:pt x="109" y="0"/>
                    <a:pt x="70" y="0"/>
                  </a:cubicBezTo>
                  <a:close/>
                  <a:moveTo>
                    <a:pt x="96" y="122"/>
                  </a:moveTo>
                  <a:cubicBezTo>
                    <a:pt x="94" y="139"/>
                    <a:pt x="94" y="139"/>
                    <a:pt x="94" y="139"/>
                  </a:cubicBezTo>
                  <a:cubicBezTo>
                    <a:pt x="94" y="139"/>
                    <a:pt x="88" y="142"/>
                    <a:pt x="70" y="142"/>
                  </a:cubicBezTo>
                  <a:cubicBezTo>
                    <a:pt x="52" y="142"/>
                    <a:pt x="46" y="139"/>
                    <a:pt x="46" y="139"/>
                  </a:cubicBezTo>
                  <a:cubicBezTo>
                    <a:pt x="44" y="122"/>
                    <a:pt x="44" y="122"/>
                    <a:pt x="44" y="122"/>
                  </a:cubicBezTo>
                  <a:cubicBezTo>
                    <a:pt x="25" y="113"/>
                    <a:pt x="12" y="93"/>
                    <a:pt x="12" y="70"/>
                  </a:cubicBezTo>
                  <a:cubicBezTo>
                    <a:pt x="12" y="39"/>
                    <a:pt x="38" y="13"/>
                    <a:pt x="70" y="13"/>
                  </a:cubicBezTo>
                  <a:cubicBezTo>
                    <a:pt x="102" y="13"/>
                    <a:pt x="128" y="39"/>
                    <a:pt x="128" y="70"/>
                  </a:cubicBezTo>
                  <a:cubicBezTo>
                    <a:pt x="128" y="93"/>
                    <a:pt x="115" y="113"/>
                    <a:pt x="96" y="1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0" name="Oval 172"/>
          <p:cNvSpPr>
            <a:spLocks noChangeArrowheads="1"/>
          </p:cNvSpPr>
          <p:nvPr/>
        </p:nvSpPr>
        <p:spPr bwMode="auto">
          <a:xfrm>
            <a:off x="3051176" y="3759200"/>
            <a:ext cx="1006475" cy="2254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1" name="Group 30"/>
          <p:cNvGrpSpPr/>
          <p:nvPr/>
        </p:nvGrpSpPr>
        <p:grpSpPr>
          <a:xfrm>
            <a:off x="4714876" y="3051175"/>
            <a:ext cx="1746250" cy="612775"/>
            <a:chOff x="4714876" y="3051175"/>
            <a:chExt cx="1746250" cy="612775"/>
          </a:xfrm>
        </p:grpSpPr>
        <p:sp>
          <p:nvSpPr>
            <p:cNvPr id="32" name="Freeform 164"/>
            <p:cNvSpPr>
              <a:spLocks/>
            </p:cNvSpPr>
            <p:nvPr/>
          </p:nvSpPr>
          <p:spPr bwMode="auto">
            <a:xfrm>
              <a:off x="4714876" y="3194050"/>
              <a:ext cx="1746250" cy="469900"/>
            </a:xfrm>
            <a:custGeom>
              <a:avLst/>
              <a:gdLst>
                <a:gd name="T0" fmla="*/ 1100 w 1100"/>
                <a:gd name="T1" fmla="*/ 148 h 296"/>
                <a:gd name="T2" fmla="*/ 954 w 1100"/>
                <a:gd name="T3" fmla="*/ 296 h 296"/>
                <a:gd name="T4" fmla="*/ 0 w 1100"/>
                <a:gd name="T5" fmla="*/ 296 h 296"/>
                <a:gd name="T6" fmla="*/ 148 w 1100"/>
                <a:gd name="T7" fmla="*/ 148 h 296"/>
                <a:gd name="T8" fmla="*/ 0 w 1100"/>
                <a:gd name="T9" fmla="*/ 0 h 296"/>
                <a:gd name="T10" fmla="*/ 954 w 1100"/>
                <a:gd name="T11" fmla="*/ 0 h 296"/>
                <a:gd name="T12" fmla="*/ 1100 w 1100"/>
                <a:gd name="T13" fmla="*/ 148 h 296"/>
              </a:gdLst>
              <a:ahLst/>
              <a:cxnLst>
                <a:cxn ang="0">
                  <a:pos x="T0" y="T1"/>
                </a:cxn>
                <a:cxn ang="0">
                  <a:pos x="T2" y="T3"/>
                </a:cxn>
                <a:cxn ang="0">
                  <a:pos x="T4" y="T5"/>
                </a:cxn>
                <a:cxn ang="0">
                  <a:pos x="T6" y="T7"/>
                </a:cxn>
                <a:cxn ang="0">
                  <a:pos x="T8" y="T9"/>
                </a:cxn>
                <a:cxn ang="0">
                  <a:pos x="T10" y="T11"/>
                </a:cxn>
                <a:cxn ang="0">
                  <a:pos x="T12" y="T13"/>
                </a:cxn>
              </a:cxnLst>
              <a:rect l="0" t="0" r="r" b="b"/>
              <a:pathLst>
                <a:path w="1100" h="296">
                  <a:moveTo>
                    <a:pt x="1100" y="148"/>
                  </a:moveTo>
                  <a:lnTo>
                    <a:pt x="954" y="296"/>
                  </a:lnTo>
                  <a:lnTo>
                    <a:pt x="0" y="296"/>
                  </a:lnTo>
                  <a:lnTo>
                    <a:pt x="148" y="148"/>
                  </a:lnTo>
                  <a:lnTo>
                    <a:pt x="0" y="0"/>
                  </a:lnTo>
                  <a:lnTo>
                    <a:pt x="954" y="0"/>
                  </a:lnTo>
                  <a:lnTo>
                    <a:pt x="1100" y="14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73"/>
            <p:cNvSpPr>
              <a:spLocks/>
            </p:cNvSpPr>
            <p:nvPr/>
          </p:nvSpPr>
          <p:spPr bwMode="auto">
            <a:xfrm>
              <a:off x="4714876" y="3051175"/>
              <a:ext cx="1746250" cy="539750"/>
            </a:xfrm>
            <a:custGeom>
              <a:avLst/>
              <a:gdLst>
                <a:gd name="T0" fmla="*/ 1100 w 1100"/>
                <a:gd name="T1" fmla="*/ 148 h 340"/>
                <a:gd name="T2" fmla="*/ 1100 w 1100"/>
                <a:gd name="T3" fmla="*/ 194 h 340"/>
                <a:gd name="T4" fmla="*/ 954 w 1100"/>
                <a:gd name="T5" fmla="*/ 340 h 340"/>
                <a:gd name="T6" fmla="*/ 0 w 1100"/>
                <a:gd name="T7" fmla="*/ 340 h 340"/>
                <a:gd name="T8" fmla="*/ 0 w 1100"/>
                <a:gd name="T9" fmla="*/ 296 h 340"/>
                <a:gd name="T10" fmla="*/ 126 w 1100"/>
                <a:gd name="T11" fmla="*/ 170 h 340"/>
                <a:gd name="T12" fmla="*/ 0 w 1100"/>
                <a:gd name="T13" fmla="*/ 46 h 340"/>
                <a:gd name="T14" fmla="*/ 0 w 1100"/>
                <a:gd name="T15" fmla="*/ 0 h 340"/>
                <a:gd name="T16" fmla="*/ 954 w 1100"/>
                <a:gd name="T17" fmla="*/ 0 h 340"/>
                <a:gd name="T18" fmla="*/ 1100 w 1100"/>
                <a:gd name="T19" fmla="*/ 1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0" h="340">
                  <a:moveTo>
                    <a:pt x="1100" y="148"/>
                  </a:moveTo>
                  <a:lnTo>
                    <a:pt x="1100" y="194"/>
                  </a:lnTo>
                  <a:lnTo>
                    <a:pt x="954" y="340"/>
                  </a:lnTo>
                  <a:lnTo>
                    <a:pt x="0" y="340"/>
                  </a:lnTo>
                  <a:lnTo>
                    <a:pt x="0" y="296"/>
                  </a:lnTo>
                  <a:lnTo>
                    <a:pt x="126" y="170"/>
                  </a:lnTo>
                  <a:lnTo>
                    <a:pt x="0" y="46"/>
                  </a:lnTo>
                  <a:lnTo>
                    <a:pt x="0" y="0"/>
                  </a:lnTo>
                  <a:lnTo>
                    <a:pt x="954" y="0"/>
                  </a:lnTo>
                  <a:lnTo>
                    <a:pt x="1100" y="1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174"/>
            <p:cNvSpPr>
              <a:spLocks noChangeArrowheads="1"/>
            </p:cNvSpPr>
            <p:nvPr/>
          </p:nvSpPr>
          <p:spPr bwMode="auto">
            <a:xfrm>
              <a:off x="4714876" y="3521075"/>
              <a:ext cx="1514475" cy="69850"/>
            </a:xfrm>
            <a:prstGeom prst="rect">
              <a:avLst/>
            </a:pr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75"/>
            <p:cNvSpPr>
              <a:spLocks/>
            </p:cNvSpPr>
            <p:nvPr/>
          </p:nvSpPr>
          <p:spPr bwMode="auto">
            <a:xfrm>
              <a:off x="6229351" y="3286125"/>
              <a:ext cx="231775" cy="304800"/>
            </a:xfrm>
            <a:custGeom>
              <a:avLst/>
              <a:gdLst>
                <a:gd name="T0" fmla="*/ 0 w 146"/>
                <a:gd name="T1" fmla="*/ 192 h 192"/>
                <a:gd name="T2" fmla="*/ 0 w 146"/>
                <a:gd name="T3" fmla="*/ 148 h 192"/>
                <a:gd name="T4" fmla="*/ 146 w 146"/>
                <a:gd name="T5" fmla="*/ 0 h 192"/>
                <a:gd name="T6" fmla="*/ 146 w 146"/>
                <a:gd name="T7" fmla="*/ 46 h 192"/>
                <a:gd name="T8" fmla="*/ 0 w 146"/>
                <a:gd name="T9" fmla="*/ 192 h 192"/>
              </a:gdLst>
              <a:ahLst/>
              <a:cxnLst>
                <a:cxn ang="0">
                  <a:pos x="T0" y="T1"/>
                </a:cxn>
                <a:cxn ang="0">
                  <a:pos x="T2" y="T3"/>
                </a:cxn>
                <a:cxn ang="0">
                  <a:pos x="T4" y="T5"/>
                </a:cxn>
                <a:cxn ang="0">
                  <a:pos x="T6" y="T7"/>
                </a:cxn>
                <a:cxn ang="0">
                  <a:pos x="T8" y="T9"/>
                </a:cxn>
              </a:cxnLst>
              <a:rect l="0" t="0" r="r" b="b"/>
              <a:pathLst>
                <a:path w="146" h="192">
                  <a:moveTo>
                    <a:pt x="0" y="192"/>
                  </a:moveTo>
                  <a:lnTo>
                    <a:pt x="0" y="148"/>
                  </a:lnTo>
                  <a:lnTo>
                    <a:pt x="146" y="0"/>
                  </a:lnTo>
                  <a:lnTo>
                    <a:pt x="146" y="46"/>
                  </a:lnTo>
                  <a:lnTo>
                    <a:pt x="0" y="192"/>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76"/>
            <p:cNvSpPr>
              <a:spLocks/>
            </p:cNvSpPr>
            <p:nvPr/>
          </p:nvSpPr>
          <p:spPr bwMode="auto">
            <a:xfrm>
              <a:off x="4714876" y="3051175"/>
              <a:ext cx="234950" cy="269875"/>
            </a:xfrm>
            <a:custGeom>
              <a:avLst/>
              <a:gdLst>
                <a:gd name="T0" fmla="*/ 0 w 148"/>
                <a:gd name="T1" fmla="*/ 46 h 170"/>
                <a:gd name="T2" fmla="*/ 0 w 148"/>
                <a:gd name="T3" fmla="*/ 0 h 170"/>
                <a:gd name="T4" fmla="*/ 148 w 148"/>
                <a:gd name="T5" fmla="*/ 148 h 170"/>
                <a:gd name="T6" fmla="*/ 126 w 148"/>
                <a:gd name="T7" fmla="*/ 170 h 170"/>
                <a:gd name="T8" fmla="*/ 0 w 148"/>
                <a:gd name="T9" fmla="*/ 46 h 170"/>
              </a:gdLst>
              <a:ahLst/>
              <a:cxnLst>
                <a:cxn ang="0">
                  <a:pos x="T0" y="T1"/>
                </a:cxn>
                <a:cxn ang="0">
                  <a:pos x="T2" y="T3"/>
                </a:cxn>
                <a:cxn ang="0">
                  <a:pos x="T4" y="T5"/>
                </a:cxn>
                <a:cxn ang="0">
                  <a:pos x="T6" y="T7"/>
                </a:cxn>
                <a:cxn ang="0">
                  <a:pos x="T8" y="T9"/>
                </a:cxn>
              </a:cxnLst>
              <a:rect l="0" t="0" r="r" b="b"/>
              <a:pathLst>
                <a:path w="148" h="170">
                  <a:moveTo>
                    <a:pt x="0" y="46"/>
                  </a:moveTo>
                  <a:lnTo>
                    <a:pt x="0" y="0"/>
                  </a:lnTo>
                  <a:lnTo>
                    <a:pt x="148" y="148"/>
                  </a:lnTo>
                  <a:lnTo>
                    <a:pt x="126" y="170"/>
                  </a:lnTo>
                  <a:lnTo>
                    <a:pt x="0" y="46"/>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7" name="Oval 177"/>
          <p:cNvSpPr>
            <a:spLocks noChangeArrowheads="1"/>
          </p:cNvSpPr>
          <p:nvPr/>
        </p:nvSpPr>
        <p:spPr bwMode="auto">
          <a:xfrm>
            <a:off x="5086351" y="3171825"/>
            <a:ext cx="1006475" cy="2254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Oval 179"/>
          <p:cNvSpPr>
            <a:spLocks noChangeArrowheads="1"/>
          </p:cNvSpPr>
          <p:nvPr/>
        </p:nvSpPr>
        <p:spPr bwMode="auto">
          <a:xfrm>
            <a:off x="7116763" y="2587625"/>
            <a:ext cx="1009650" cy="2254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9" name="Group 38"/>
          <p:cNvGrpSpPr/>
          <p:nvPr/>
        </p:nvGrpSpPr>
        <p:grpSpPr>
          <a:xfrm>
            <a:off x="3038476" y="2851150"/>
            <a:ext cx="1031875" cy="1031875"/>
            <a:chOff x="3038476" y="2851150"/>
            <a:chExt cx="1031875" cy="1031875"/>
          </a:xfrm>
        </p:grpSpPr>
        <p:sp>
          <p:nvSpPr>
            <p:cNvPr id="40" name="Oval 180"/>
            <p:cNvSpPr>
              <a:spLocks noChangeArrowheads="1"/>
            </p:cNvSpPr>
            <p:nvPr/>
          </p:nvSpPr>
          <p:spPr bwMode="auto">
            <a:xfrm>
              <a:off x="3051176" y="2863850"/>
              <a:ext cx="1006475" cy="10064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81"/>
            <p:cNvSpPr>
              <a:spLocks noEditPoints="1"/>
            </p:cNvSpPr>
            <p:nvPr/>
          </p:nvSpPr>
          <p:spPr bwMode="auto">
            <a:xfrm>
              <a:off x="3038476" y="2851150"/>
              <a:ext cx="1031875" cy="1031875"/>
            </a:xfrm>
            <a:custGeom>
              <a:avLst/>
              <a:gdLst>
                <a:gd name="T0" fmla="*/ 163 w 325"/>
                <a:gd name="T1" fmla="*/ 325 h 325"/>
                <a:gd name="T2" fmla="*/ 0 w 325"/>
                <a:gd name="T3" fmla="*/ 163 h 325"/>
                <a:gd name="T4" fmla="*/ 163 w 325"/>
                <a:gd name="T5" fmla="*/ 0 h 325"/>
                <a:gd name="T6" fmla="*/ 325 w 325"/>
                <a:gd name="T7" fmla="*/ 163 h 325"/>
                <a:gd name="T8" fmla="*/ 163 w 325"/>
                <a:gd name="T9" fmla="*/ 325 h 325"/>
                <a:gd name="T10" fmla="*/ 163 w 325"/>
                <a:gd name="T11" fmla="*/ 8 h 325"/>
                <a:gd name="T12" fmla="*/ 8 w 325"/>
                <a:gd name="T13" fmla="*/ 163 h 325"/>
                <a:gd name="T14" fmla="*/ 163 w 325"/>
                <a:gd name="T15" fmla="*/ 317 h 325"/>
                <a:gd name="T16" fmla="*/ 317 w 325"/>
                <a:gd name="T17" fmla="*/ 163 h 325"/>
                <a:gd name="T18" fmla="*/ 163 w 325"/>
                <a:gd name="T19" fmla="*/ 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325">
                  <a:moveTo>
                    <a:pt x="163" y="325"/>
                  </a:moveTo>
                  <a:cubicBezTo>
                    <a:pt x="73" y="325"/>
                    <a:pt x="0" y="252"/>
                    <a:pt x="0" y="163"/>
                  </a:cubicBezTo>
                  <a:cubicBezTo>
                    <a:pt x="0" y="73"/>
                    <a:pt x="73" y="0"/>
                    <a:pt x="163" y="0"/>
                  </a:cubicBezTo>
                  <a:cubicBezTo>
                    <a:pt x="252" y="0"/>
                    <a:pt x="325" y="73"/>
                    <a:pt x="325" y="163"/>
                  </a:cubicBezTo>
                  <a:cubicBezTo>
                    <a:pt x="325" y="252"/>
                    <a:pt x="252" y="325"/>
                    <a:pt x="163" y="325"/>
                  </a:cubicBezTo>
                  <a:close/>
                  <a:moveTo>
                    <a:pt x="163" y="8"/>
                  </a:moveTo>
                  <a:cubicBezTo>
                    <a:pt x="77" y="8"/>
                    <a:pt x="8" y="77"/>
                    <a:pt x="8" y="163"/>
                  </a:cubicBezTo>
                  <a:cubicBezTo>
                    <a:pt x="8" y="248"/>
                    <a:pt x="77" y="317"/>
                    <a:pt x="163" y="317"/>
                  </a:cubicBezTo>
                  <a:cubicBezTo>
                    <a:pt x="248" y="317"/>
                    <a:pt x="317" y="248"/>
                    <a:pt x="317" y="163"/>
                  </a:cubicBezTo>
                  <a:cubicBezTo>
                    <a:pt x="317" y="77"/>
                    <a:pt x="248" y="8"/>
                    <a:pt x="163"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2"/>
            <p:cNvSpPr>
              <a:spLocks noEditPoints="1"/>
            </p:cNvSpPr>
            <p:nvPr/>
          </p:nvSpPr>
          <p:spPr bwMode="auto">
            <a:xfrm>
              <a:off x="3311526" y="3095625"/>
              <a:ext cx="488950" cy="612775"/>
            </a:xfrm>
            <a:custGeom>
              <a:avLst/>
              <a:gdLst>
                <a:gd name="T0" fmla="*/ 154 w 154"/>
                <a:gd name="T1" fmla="*/ 29 h 193"/>
                <a:gd name="T2" fmla="*/ 144 w 154"/>
                <a:gd name="T3" fmla="*/ 20 h 193"/>
                <a:gd name="T4" fmla="*/ 108 w 154"/>
                <a:gd name="T5" fmla="*/ 92 h 193"/>
                <a:gd name="T6" fmla="*/ 96 w 154"/>
                <a:gd name="T7" fmla="*/ 86 h 193"/>
                <a:gd name="T8" fmla="*/ 134 w 154"/>
                <a:gd name="T9" fmla="*/ 10 h 193"/>
                <a:gd name="T10" fmla="*/ 124 w 154"/>
                <a:gd name="T11" fmla="*/ 0 h 193"/>
                <a:gd name="T12" fmla="*/ 30 w 154"/>
                <a:gd name="T13" fmla="*/ 0 h 193"/>
                <a:gd name="T14" fmla="*/ 20 w 154"/>
                <a:gd name="T15" fmla="*/ 10 h 193"/>
                <a:gd name="T16" fmla="*/ 57 w 154"/>
                <a:gd name="T17" fmla="*/ 86 h 193"/>
                <a:gd name="T18" fmla="*/ 45 w 154"/>
                <a:gd name="T19" fmla="*/ 92 h 193"/>
                <a:gd name="T20" fmla="*/ 10 w 154"/>
                <a:gd name="T21" fmla="*/ 20 h 193"/>
                <a:gd name="T22" fmla="*/ 0 w 154"/>
                <a:gd name="T23" fmla="*/ 29 h 193"/>
                <a:gd name="T24" fmla="*/ 35 w 154"/>
                <a:gd name="T25" fmla="*/ 102 h 193"/>
                <a:gd name="T26" fmla="*/ 22 w 154"/>
                <a:gd name="T27" fmla="*/ 138 h 193"/>
                <a:gd name="T28" fmla="*/ 77 w 154"/>
                <a:gd name="T29" fmla="*/ 193 h 193"/>
                <a:gd name="T30" fmla="*/ 132 w 154"/>
                <a:gd name="T31" fmla="*/ 138 h 193"/>
                <a:gd name="T32" fmla="*/ 118 w 154"/>
                <a:gd name="T33" fmla="*/ 102 h 193"/>
                <a:gd name="T34" fmla="*/ 154 w 154"/>
                <a:gd name="T35" fmla="*/ 29 h 193"/>
                <a:gd name="T36" fmla="*/ 37 w 154"/>
                <a:gd name="T37" fmla="*/ 13 h 193"/>
                <a:gd name="T38" fmla="*/ 117 w 154"/>
                <a:gd name="T39" fmla="*/ 13 h 193"/>
                <a:gd name="T40" fmla="*/ 110 w 154"/>
                <a:gd name="T41" fmla="*/ 27 h 193"/>
                <a:gd name="T42" fmla="*/ 43 w 154"/>
                <a:gd name="T43" fmla="*/ 27 h 193"/>
                <a:gd name="T44" fmla="*/ 37 w 154"/>
                <a:gd name="T45" fmla="*/ 13 h 193"/>
                <a:gd name="T46" fmla="*/ 50 w 154"/>
                <a:gd name="T47" fmla="*/ 41 h 193"/>
                <a:gd name="T48" fmla="*/ 103 w 154"/>
                <a:gd name="T49" fmla="*/ 41 h 193"/>
                <a:gd name="T50" fmla="*/ 83 w 154"/>
                <a:gd name="T51" fmla="*/ 83 h 193"/>
                <a:gd name="T52" fmla="*/ 77 w 154"/>
                <a:gd name="T53" fmla="*/ 83 h 193"/>
                <a:gd name="T54" fmla="*/ 71 w 154"/>
                <a:gd name="T55" fmla="*/ 83 h 193"/>
                <a:gd name="T56" fmla="*/ 50 w 154"/>
                <a:gd name="T57" fmla="*/ 41 h 193"/>
                <a:gd name="T58" fmla="*/ 120 w 154"/>
                <a:gd name="T59" fmla="*/ 138 h 193"/>
                <a:gd name="T60" fmla="*/ 77 w 154"/>
                <a:gd name="T61" fmla="*/ 181 h 193"/>
                <a:gd name="T62" fmla="*/ 34 w 154"/>
                <a:gd name="T63" fmla="*/ 138 h 193"/>
                <a:gd name="T64" fmla="*/ 77 w 154"/>
                <a:gd name="T65" fmla="*/ 95 h 193"/>
                <a:gd name="T66" fmla="*/ 120 w 154"/>
                <a:gd name="T67" fmla="*/ 138 h 193"/>
                <a:gd name="T68" fmla="*/ 77 w 154"/>
                <a:gd name="T69" fmla="*/ 98 h 193"/>
                <a:gd name="T70" fmla="*/ 37 w 154"/>
                <a:gd name="T71" fmla="*/ 138 h 193"/>
                <a:gd name="T72" fmla="*/ 77 w 154"/>
                <a:gd name="T73" fmla="*/ 177 h 193"/>
                <a:gd name="T74" fmla="*/ 116 w 154"/>
                <a:gd name="T75" fmla="*/ 138 h 193"/>
                <a:gd name="T76" fmla="*/ 77 w 154"/>
                <a:gd name="T77" fmla="*/ 98 h 193"/>
                <a:gd name="T78" fmla="*/ 77 w 154"/>
                <a:gd name="T79" fmla="*/ 173 h 193"/>
                <a:gd name="T80" fmla="*/ 41 w 154"/>
                <a:gd name="T81" fmla="*/ 138 h 193"/>
                <a:gd name="T82" fmla="*/ 77 w 154"/>
                <a:gd name="T83" fmla="*/ 102 h 193"/>
                <a:gd name="T84" fmla="*/ 112 w 154"/>
                <a:gd name="T85" fmla="*/ 138 h 193"/>
                <a:gd name="T86" fmla="*/ 77 w 154"/>
                <a:gd name="T87" fmla="*/ 173 h 193"/>
                <a:gd name="T88" fmla="*/ 83 w 154"/>
                <a:gd name="T89" fmla="*/ 114 h 193"/>
                <a:gd name="T90" fmla="*/ 77 w 154"/>
                <a:gd name="T91" fmla="*/ 114 h 193"/>
                <a:gd name="T92" fmla="*/ 64 w 154"/>
                <a:gd name="T93" fmla="*/ 121 h 193"/>
                <a:gd name="T94" fmla="*/ 64 w 154"/>
                <a:gd name="T95" fmla="*/ 128 h 193"/>
                <a:gd name="T96" fmla="*/ 74 w 154"/>
                <a:gd name="T97" fmla="*/ 128 h 193"/>
                <a:gd name="T98" fmla="*/ 74 w 154"/>
                <a:gd name="T99" fmla="*/ 155 h 193"/>
                <a:gd name="T100" fmla="*/ 68 w 154"/>
                <a:gd name="T101" fmla="*/ 155 h 193"/>
                <a:gd name="T102" fmla="*/ 68 w 154"/>
                <a:gd name="T103" fmla="*/ 161 h 193"/>
                <a:gd name="T104" fmla="*/ 88 w 154"/>
                <a:gd name="T105" fmla="*/ 161 h 193"/>
                <a:gd name="T106" fmla="*/ 88 w 154"/>
                <a:gd name="T107" fmla="*/ 155 h 193"/>
                <a:gd name="T108" fmla="*/ 83 w 154"/>
                <a:gd name="T109" fmla="*/ 155 h 193"/>
                <a:gd name="T110" fmla="*/ 83 w 154"/>
                <a:gd name="T111" fmla="*/ 11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193">
                  <a:moveTo>
                    <a:pt x="154" y="29"/>
                  </a:moveTo>
                  <a:cubicBezTo>
                    <a:pt x="144" y="20"/>
                    <a:pt x="144" y="20"/>
                    <a:pt x="144" y="20"/>
                  </a:cubicBezTo>
                  <a:cubicBezTo>
                    <a:pt x="108" y="92"/>
                    <a:pt x="108" y="92"/>
                    <a:pt x="108" y="92"/>
                  </a:cubicBezTo>
                  <a:cubicBezTo>
                    <a:pt x="104" y="90"/>
                    <a:pt x="100" y="88"/>
                    <a:pt x="96" y="86"/>
                  </a:cubicBezTo>
                  <a:cubicBezTo>
                    <a:pt x="134" y="10"/>
                    <a:pt x="134" y="10"/>
                    <a:pt x="134" y="10"/>
                  </a:cubicBezTo>
                  <a:cubicBezTo>
                    <a:pt x="124" y="0"/>
                    <a:pt x="124" y="0"/>
                    <a:pt x="124" y="0"/>
                  </a:cubicBezTo>
                  <a:cubicBezTo>
                    <a:pt x="30" y="0"/>
                    <a:pt x="30" y="0"/>
                    <a:pt x="30" y="0"/>
                  </a:cubicBezTo>
                  <a:cubicBezTo>
                    <a:pt x="20" y="10"/>
                    <a:pt x="20" y="10"/>
                    <a:pt x="20" y="10"/>
                  </a:cubicBezTo>
                  <a:cubicBezTo>
                    <a:pt x="57" y="86"/>
                    <a:pt x="57" y="86"/>
                    <a:pt x="57" y="86"/>
                  </a:cubicBezTo>
                  <a:cubicBezTo>
                    <a:pt x="53" y="88"/>
                    <a:pt x="49" y="90"/>
                    <a:pt x="45" y="92"/>
                  </a:cubicBezTo>
                  <a:cubicBezTo>
                    <a:pt x="10" y="20"/>
                    <a:pt x="10" y="20"/>
                    <a:pt x="10" y="20"/>
                  </a:cubicBezTo>
                  <a:cubicBezTo>
                    <a:pt x="0" y="29"/>
                    <a:pt x="0" y="29"/>
                    <a:pt x="0" y="29"/>
                  </a:cubicBezTo>
                  <a:cubicBezTo>
                    <a:pt x="35" y="102"/>
                    <a:pt x="35" y="102"/>
                    <a:pt x="35" y="102"/>
                  </a:cubicBezTo>
                  <a:cubicBezTo>
                    <a:pt x="27" y="111"/>
                    <a:pt x="22" y="124"/>
                    <a:pt x="22" y="138"/>
                  </a:cubicBezTo>
                  <a:cubicBezTo>
                    <a:pt x="22" y="168"/>
                    <a:pt x="46" y="193"/>
                    <a:pt x="77" y="193"/>
                  </a:cubicBezTo>
                  <a:cubicBezTo>
                    <a:pt x="107" y="193"/>
                    <a:pt x="132" y="168"/>
                    <a:pt x="132" y="138"/>
                  </a:cubicBezTo>
                  <a:cubicBezTo>
                    <a:pt x="132" y="124"/>
                    <a:pt x="127" y="111"/>
                    <a:pt x="118" y="102"/>
                  </a:cubicBezTo>
                  <a:lnTo>
                    <a:pt x="154" y="29"/>
                  </a:lnTo>
                  <a:close/>
                  <a:moveTo>
                    <a:pt x="37" y="13"/>
                  </a:moveTo>
                  <a:cubicBezTo>
                    <a:pt x="117" y="13"/>
                    <a:pt x="117" y="13"/>
                    <a:pt x="117" y="13"/>
                  </a:cubicBezTo>
                  <a:cubicBezTo>
                    <a:pt x="110" y="27"/>
                    <a:pt x="110" y="27"/>
                    <a:pt x="110" y="27"/>
                  </a:cubicBezTo>
                  <a:cubicBezTo>
                    <a:pt x="43" y="27"/>
                    <a:pt x="43" y="27"/>
                    <a:pt x="43" y="27"/>
                  </a:cubicBezTo>
                  <a:lnTo>
                    <a:pt x="37" y="13"/>
                  </a:lnTo>
                  <a:close/>
                  <a:moveTo>
                    <a:pt x="50" y="41"/>
                  </a:moveTo>
                  <a:cubicBezTo>
                    <a:pt x="103" y="41"/>
                    <a:pt x="103" y="41"/>
                    <a:pt x="103" y="41"/>
                  </a:cubicBezTo>
                  <a:cubicBezTo>
                    <a:pt x="83" y="83"/>
                    <a:pt x="83" y="83"/>
                    <a:pt x="83" y="83"/>
                  </a:cubicBezTo>
                  <a:cubicBezTo>
                    <a:pt x="81" y="83"/>
                    <a:pt x="79" y="83"/>
                    <a:pt x="77" y="83"/>
                  </a:cubicBezTo>
                  <a:cubicBezTo>
                    <a:pt x="75" y="83"/>
                    <a:pt x="73" y="83"/>
                    <a:pt x="71" y="83"/>
                  </a:cubicBezTo>
                  <a:lnTo>
                    <a:pt x="50" y="41"/>
                  </a:lnTo>
                  <a:close/>
                  <a:moveTo>
                    <a:pt x="120" y="138"/>
                  </a:moveTo>
                  <a:cubicBezTo>
                    <a:pt x="120" y="162"/>
                    <a:pt x="100" y="181"/>
                    <a:pt x="77" y="181"/>
                  </a:cubicBezTo>
                  <a:cubicBezTo>
                    <a:pt x="53" y="181"/>
                    <a:pt x="34" y="162"/>
                    <a:pt x="34" y="138"/>
                  </a:cubicBezTo>
                  <a:cubicBezTo>
                    <a:pt x="34" y="114"/>
                    <a:pt x="53" y="95"/>
                    <a:pt x="77" y="95"/>
                  </a:cubicBezTo>
                  <a:cubicBezTo>
                    <a:pt x="100" y="95"/>
                    <a:pt x="120" y="114"/>
                    <a:pt x="120" y="138"/>
                  </a:cubicBezTo>
                  <a:close/>
                  <a:moveTo>
                    <a:pt x="77" y="98"/>
                  </a:moveTo>
                  <a:cubicBezTo>
                    <a:pt x="55" y="98"/>
                    <a:pt x="37" y="116"/>
                    <a:pt x="37" y="138"/>
                  </a:cubicBezTo>
                  <a:cubicBezTo>
                    <a:pt x="37" y="160"/>
                    <a:pt x="55" y="177"/>
                    <a:pt x="77" y="177"/>
                  </a:cubicBezTo>
                  <a:cubicBezTo>
                    <a:pt x="99" y="177"/>
                    <a:pt x="116" y="160"/>
                    <a:pt x="116" y="138"/>
                  </a:cubicBezTo>
                  <a:cubicBezTo>
                    <a:pt x="116" y="116"/>
                    <a:pt x="99" y="98"/>
                    <a:pt x="77" y="98"/>
                  </a:cubicBezTo>
                  <a:close/>
                  <a:moveTo>
                    <a:pt x="77" y="173"/>
                  </a:moveTo>
                  <a:cubicBezTo>
                    <a:pt x="57" y="173"/>
                    <a:pt x="41" y="157"/>
                    <a:pt x="41" y="138"/>
                  </a:cubicBezTo>
                  <a:cubicBezTo>
                    <a:pt x="41" y="118"/>
                    <a:pt x="57" y="102"/>
                    <a:pt x="77" y="102"/>
                  </a:cubicBezTo>
                  <a:cubicBezTo>
                    <a:pt x="96" y="102"/>
                    <a:pt x="112" y="118"/>
                    <a:pt x="112" y="138"/>
                  </a:cubicBezTo>
                  <a:cubicBezTo>
                    <a:pt x="112" y="157"/>
                    <a:pt x="96" y="173"/>
                    <a:pt x="77" y="173"/>
                  </a:cubicBezTo>
                  <a:close/>
                  <a:moveTo>
                    <a:pt x="83" y="114"/>
                  </a:moveTo>
                  <a:cubicBezTo>
                    <a:pt x="77" y="114"/>
                    <a:pt x="77" y="114"/>
                    <a:pt x="77" y="114"/>
                  </a:cubicBezTo>
                  <a:cubicBezTo>
                    <a:pt x="77" y="114"/>
                    <a:pt x="74" y="121"/>
                    <a:pt x="64" y="121"/>
                  </a:cubicBezTo>
                  <a:cubicBezTo>
                    <a:pt x="64" y="128"/>
                    <a:pt x="64" y="128"/>
                    <a:pt x="64" y="128"/>
                  </a:cubicBezTo>
                  <a:cubicBezTo>
                    <a:pt x="74" y="128"/>
                    <a:pt x="74" y="128"/>
                    <a:pt x="74" y="128"/>
                  </a:cubicBezTo>
                  <a:cubicBezTo>
                    <a:pt x="74" y="155"/>
                    <a:pt x="74" y="155"/>
                    <a:pt x="74" y="155"/>
                  </a:cubicBezTo>
                  <a:cubicBezTo>
                    <a:pt x="68" y="155"/>
                    <a:pt x="68" y="155"/>
                    <a:pt x="68" y="155"/>
                  </a:cubicBezTo>
                  <a:cubicBezTo>
                    <a:pt x="68" y="161"/>
                    <a:pt x="68" y="161"/>
                    <a:pt x="68" y="161"/>
                  </a:cubicBezTo>
                  <a:cubicBezTo>
                    <a:pt x="88" y="161"/>
                    <a:pt x="88" y="161"/>
                    <a:pt x="88" y="161"/>
                  </a:cubicBezTo>
                  <a:cubicBezTo>
                    <a:pt x="88" y="155"/>
                    <a:pt x="88" y="155"/>
                    <a:pt x="88" y="155"/>
                  </a:cubicBezTo>
                  <a:cubicBezTo>
                    <a:pt x="83" y="155"/>
                    <a:pt x="83" y="155"/>
                    <a:pt x="83" y="155"/>
                  </a:cubicBezTo>
                  <a:lnTo>
                    <a:pt x="83" y="11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3" name="Group 42"/>
          <p:cNvGrpSpPr/>
          <p:nvPr/>
        </p:nvGrpSpPr>
        <p:grpSpPr>
          <a:xfrm>
            <a:off x="5073651" y="2263775"/>
            <a:ext cx="1031875" cy="1035050"/>
            <a:chOff x="5073651" y="2263775"/>
            <a:chExt cx="1031875" cy="1035050"/>
          </a:xfrm>
        </p:grpSpPr>
        <p:sp>
          <p:nvSpPr>
            <p:cNvPr id="44" name="Oval 183"/>
            <p:cNvSpPr>
              <a:spLocks noChangeArrowheads="1"/>
            </p:cNvSpPr>
            <p:nvPr/>
          </p:nvSpPr>
          <p:spPr bwMode="auto">
            <a:xfrm>
              <a:off x="5086351" y="2276475"/>
              <a:ext cx="1006475" cy="10096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84"/>
            <p:cNvSpPr>
              <a:spLocks noEditPoints="1"/>
            </p:cNvSpPr>
            <p:nvPr/>
          </p:nvSpPr>
          <p:spPr bwMode="auto">
            <a:xfrm>
              <a:off x="5073651" y="2263775"/>
              <a:ext cx="1031875" cy="1035050"/>
            </a:xfrm>
            <a:custGeom>
              <a:avLst/>
              <a:gdLst>
                <a:gd name="T0" fmla="*/ 162 w 325"/>
                <a:gd name="T1" fmla="*/ 326 h 326"/>
                <a:gd name="T2" fmla="*/ 0 w 325"/>
                <a:gd name="T3" fmla="*/ 163 h 326"/>
                <a:gd name="T4" fmla="*/ 162 w 325"/>
                <a:gd name="T5" fmla="*/ 0 h 326"/>
                <a:gd name="T6" fmla="*/ 325 w 325"/>
                <a:gd name="T7" fmla="*/ 163 h 326"/>
                <a:gd name="T8" fmla="*/ 162 w 325"/>
                <a:gd name="T9" fmla="*/ 326 h 326"/>
                <a:gd name="T10" fmla="*/ 162 w 325"/>
                <a:gd name="T11" fmla="*/ 8 h 326"/>
                <a:gd name="T12" fmla="*/ 8 w 325"/>
                <a:gd name="T13" fmla="*/ 163 h 326"/>
                <a:gd name="T14" fmla="*/ 162 w 325"/>
                <a:gd name="T15" fmla="*/ 318 h 326"/>
                <a:gd name="T16" fmla="*/ 317 w 325"/>
                <a:gd name="T17" fmla="*/ 163 h 326"/>
                <a:gd name="T18" fmla="*/ 162 w 325"/>
                <a:gd name="T19" fmla="*/ 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326">
                  <a:moveTo>
                    <a:pt x="162" y="326"/>
                  </a:moveTo>
                  <a:cubicBezTo>
                    <a:pt x="73" y="326"/>
                    <a:pt x="0" y="253"/>
                    <a:pt x="0" y="163"/>
                  </a:cubicBezTo>
                  <a:cubicBezTo>
                    <a:pt x="0" y="73"/>
                    <a:pt x="73" y="0"/>
                    <a:pt x="162" y="0"/>
                  </a:cubicBezTo>
                  <a:cubicBezTo>
                    <a:pt x="252" y="0"/>
                    <a:pt x="325" y="73"/>
                    <a:pt x="325" y="163"/>
                  </a:cubicBezTo>
                  <a:cubicBezTo>
                    <a:pt x="325" y="253"/>
                    <a:pt x="252" y="326"/>
                    <a:pt x="162" y="326"/>
                  </a:cubicBezTo>
                  <a:close/>
                  <a:moveTo>
                    <a:pt x="162" y="8"/>
                  </a:moveTo>
                  <a:cubicBezTo>
                    <a:pt x="77" y="8"/>
                    <a:pt x="8" y="78"/>
                    <a:pt x="8" y="163"/>
                  </a:cubicBezTo>
                  <a:cubicBezTo>
                    <a:pt x="8" y="248"/>
                    <a:pt x="77" y="318"/>
                    <a:pt x="162" y="318"/>
                  </a:cubicBezTo>
                  <a:cubicBezTo>
                    <a:pt x="248" y="318"/>
                    <a:pt x="317" y="248"/>
                    <a:pt x="317" y="163"/>
                  </a:cubicBezTo>
                  <a:cubicBezTo>
                    <a:pt x="317" y="78"/>
                    <a:pt x="248" y="8"/>
                    <a:pt x="162"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85"/>
            <p:cNvSpPr>
              <a:spLocks noEditPoints="1"/>
            </p:cNvSpPr>
            <p:nvPr/>
          </p:nvSpPr>
          <p:spPr bwMode="auto">
            <a:xfrm>
              <a:off x="5299076" y="2546350"/>
              <a:ext cx="577850" cy="488950"/>
            </a:xfrm>
            <a:custGeom>
              <a:avLst/>
              <a:gdLst>
                <a:gd name="T0" fmla="*/ 8 w 182"/>
                <a:gd name="T1" fmla="*/ 147 h 154"/>
                <a:gd name="T2" fmla="*/ 15 w 182"/>
                <a:gd name="T3" fmla="*/ 154 h 154"/>
                <a:gd name="T4" fmla="*/ 48 w 182"/>
                <a:gd name="T5" fmla="*/ 154 h 154"/>
                <a:gd name="T6" fmla="*/ 48 w 182"/>
                <a:gd name="T7" fmla="*/ 84 h 154"/>
                <a:gd name="T8" fmla="*/ 8 w 182"/>
                <a:gd name="T9" fmla="*/ 124 h 154"/>
                <a:gd name="T10" fmla="*/ 8 w 182"/>
                <a:gd name="T11" fmla="*/ 147 h 154"/>
                <a:gd name="T12" fmla="*/ 65 w 182"/>
                <a:gd name="T13" fmla="*/ 100 h 154"/>
                <a:gd name="T14" fmla="*/ 65 w 182"/>
                <a:gd name="T15" fmla="*/ 154 h 154"/>
                <a:gd name="T16" fmla="*/ 105 w 182"/>
                <a:gd name="T17" fmla="*/ 154 h 154"/>
                <a:gd name="T18" fmla="*/ 105 w 182"/>
                <a:gd name="T19" fmla="*/ 106 h 154"/>
                <a:gd name="T20" fmla="*/ 88 w 182"/>
                <a:gd name="T21" fmla="*/ 123 h 154"/>
                <a:gd name="T22" fmla="*/ 65 w 182"/>
                <a:gd name="T23" fmla="*/ 100 h 154"/>
                <a:gd name="T24" fmla="*/ 121 w 182"/>
                <a:gd name="T25" fmla="*/ 89 h 154"/>
                <a:gd name="T26" fmla="*/ 121 w 182"/>
                <a:gd name="T27" fmla="*/ 154 h 154"/>
                <a:gd name="T28" fmla="*/ 155 w 182"/>
                <a:gd name="T29" fmla="*/ 154 h 154"/>
                <a:gd name="T30" fmla="*/ 162 w 182"/>
                <a:gd name="T31" fmla="*/ 147 h 154"/>
                <a:gd name="T32" fmla="*/ 162 w 182"/>
                <a:gd name="T33" fmla="*/ 84 h 154"/>
                <a:gd name="T34" fmla="*/ 162 w 182"/>
                <a:gd name="T35" fmla="*/ 49 h 154"/>
                <a:gd name="T36" fmla="*/ 127 w 182"/>
                <a:gd name="T37" fmla="*/ 84 h 154"/>
                <a:gd name="T38" fmla="*/ 121 w 182"/>
                <a:gd name="T39" fmla="*/ 89 h 154"/>
                <a:gd name="T40" fmla="*/ 146 w 182"/>
                <a:gd name="T41" fmla="*/ 3 h 154"/>
                <a:gd name="T42" fmla="*/ 139 w 182"/>
                <a:gd name="T43" fmla="*/ 11 h 154"/>
                <a:gd name="T44" fmla="*/ 147 w 182"/>
                <a:gd name="T45" fmla="*/ 17 h 154"/>
                <a:gd name="T46" fmla="*/ 155 w 182"/>
                <a:gd name="T47" fmla="*/ 17 h 154"/>
                <a:gd name="T48" fmla="*/ 88 w 182"/>
                <a:gd name="T49" fmla="*/ 84 h 154"/>
                <a:gd name="T50" fmla="*/ 48 w 182"/>
                <a:gd name="T51" fmla="*/ 45 h 154"/>
                <a:gd name="T52" fmla="*/ 3 w 182"/>
                <a:gd name="T53" fmla="*/ 90 h 154"/>
                <a:gd name="T54" fmla="*/ 3 w 182"/>
                <a:gd name="T55" fmla="*/ 100 h 154"/>
                <a:gd name="T56" fmla="*/ 13 w 182"/>
                <a:gd name="T57" fmla="*/ 100 h 154"/>
                <a:gd name="T58" fmla="*/ 48 w 182"/>
                <a:gd name="T59" fmla="*/ 65 h 154"/>
                <a:gd name="T60" fmla="*/ 88 w 182"/>
                <a:gd name="T61" fmla="*/ 104 h 154"/>
                <a:gd name="T62" fmla="*/ 165 w 182"/>
                <a:gd name="T63" fmla="*/ 27 h 154"/>
                <a:gd name="T64" fmla="*/ 164 w 182"/>
                <a:gd name="T65" fmla="*/ 35 h 154"/>
                <a:gd name="T66" fmla="*/ 171 w 182"/>
                <a:gd name="T67" fmla="*/ 43 h 154"/>
                <a:gd name="T68" fmla="*/ 171 w 182"/>
                <a:gd name="T69" fmla="*/ 43 h 154"/>
                <a:gd name="T70" fmla="*/ 179 w 182"/>
                <a:gd name="T71" fmla="*/ 36 h 154"/>
                <a:gd name="T72" fmla="*/ 182 w 182"/>
                <a:gd name="T73" fmla="*/ 0 h 154"/>
                <a:gd name="T74" fmla="*/ 146 w 182"/>
                <a:gd name="T75" fmla="*/ 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154">
                  <a:moveTo>
                    <a:pt x="8" y="147"/>
                  </a:moveTo>
                  <a:cubicBezTo>
                    <a:pt x="8" y="151"/>
                    <a:pt x="11" y="154"/>
                    <a:pt x="15" y="154"/>
                  </a:cubicBezTo>
                  <a:cubicBezTo>
                    <a:pt x="48" y="154"/>
                    <a:pt x="48" y="154"/>
                    <a:pt x="48" y="154"/>
                  </a:cubicBezTo>
                  <a:cubicBezTo>
                    <a:pt x="48" y="84"/>
                    <a:pt x="48" y="84"/>
                    <a:pt x="48" y="84"/>
                  </a:cubicBezTo>
                  <a:cubicBezTo>
                    <a:pt x="8" y="124"/>
                    <a:pt x="8" y="124"/>
                    <a:pt x="8" y="124"/>
                  </a:cubicBezTo>
                  <a:lnTo>
                    <a:pt x="8" y="147"/>
                  </a:lnTo>
                  <a:close/>
                  <a:moveTo>
                    <a:pt x="65" y="100"/>
                  </a:moveTo>
                  <a:cubicBezTo>
                    <a:pt x="65" y="154"/>
                    <a:pt x="65" y="154"/>
                    <a:pt x="65" y="154"/>
                  </a:cubicBezTo>
                  <a:cubicBezTo>
                    <a:pt x="105" y="154"/>
                    <a:pt x="105" y="154"/>
                    <a:pt x="105" y="154"/>
                  </a:cubicBezTo>
                  <a:cubicBezTo>
                    <a:pt x="105" y="106"/>
                    <a:pt x="105" y="106"/>
                    <a:pt x="105" y="106"/>
                  </a:cubicBezTo>
                  <a:cubicBezTo>
                    <a:pt x="88" y="123"/>
                    <a:pt x="88" y="123"/>
                    <a:pt x="88" y="123"/>
                  </a:cubicBezTo>
                  <a:lnTo>
                    <a:pt x="65" y="100"/>
                  </a:lnTo>
                  <a:close/>
                  <a:moveTo>
                    <a:pt x="121" y="89"/>
                  </a:moveTo>
                  <a:cubicBezTo>
                    <a:pt x="121" y="154"/>
                    <a:pt x="121" y="154"/>
                    <a:pt x="121" y="154"/>
                  </a:cubicBezTo>
                  <a:cubicBezTo>
                    <a:pt x="155" y="154"/>
                    <a:pt x="155" y="154"/>
                    <a:pt x="155" y="154"/>
                  </a:cubicBezTo>
                  <a:cubicBezTo>
                    <a:pt x="159" y="154"/>
                    <a:pt x="162" y="151"/>
                    <a:pt x="162" y="147"/>
                  </a:cubicBezTo>
                  <a:cubicBezTo>
                    <a:pt x="162" y="84"/>
                    <a:pt x="162" y="84"/>
                    <a:pt x="162" y="84"/>
                  </a:cubicBezTo>
                  <a:cubicBezTo>
                    <a:pt x="162" y="49"/>
                    <a:pt x="162" y="49"/>
                    <a:pt x="162" y="49"/>
                  </a:cubicBezTo>
                  <a:cubicBezTo>
                    <a:pt x="127" y="84"/>
                    <a:pt x="127" y="84"/>
                    <a:pt x="127" y="84"/>
                  </a:cubicBezTo>
                  <a:lnTo>
                    <a:pt x="121" y="89"/>
                  </a:lnTo>
                  <a:close/>
                  <a:moveTo>
                    <a:pt x="146" y="3"/>
                  </a:moveTo>
                  <a:cubicBezTo>
                    <a:pt x="142" y="3"/>
                    <a:pt x="139" y="7"/>
                    <a:pt x="139" y="11"/>
                  </a:cubicBezTo>
                  <a:cubicBezTo>
                    <a:pt x="139" y="15"/>
                    <a:pt x="143" y="18"/>
                    <a:pt x="147" y="17"/>
                  </a:cubicBezTo>
                  <a:cubicBezTo>
                    <a:pt x="155" y="17"/>
                    <a:pt x="155" y="17"/>
                    <a:pt x="155" y="17"/>
                  </a:cubicBezTo>
                  <a:cubicBezTo>
                    <a:pt x="88" y="84"/>
                    <a:pt x="88" y="84"/>
                    <a:pt x="88" y="84"/>
                  </a:cubicBezTo>
                  <a:cubicBezTo>
                    <a:pt x="48" y="45"/>
                    <a:pt x="48" y="45"/>
                    <a:pt x="48" y="45"/>
                  </a:cubicBezTo>
                  <a:cubicBezTo>
                    <a:pt x="3" y="90"/>
                    <a:pt x="3" y="90"/>
                    <a:pt x="3" y="90"/>
                  </a:cubicBezTo>
                  <a:cubicBezTo>
                    <a:pt x="0" y="93"/>
                    <a:pt x="0" y="98"/>
                    <a:pt x="3" y="100"/>
                  </a:cubicBezTo>
                  <a:cubicBezTo>
                    <a:pt x="6" y="103"/>
                    <a:pt x="10" y="103"/>
                    <a:pt x="13" y="100"/>
                  </a:cubicBezTo>
                  <a:cubicBezTo>
                    <a:pt x="48" y="65"/>
                    <a:pt x="48" y="65"/>
                    <a:pt x="48" y="65"/>
                  </a:cubicBezTo>
                  <a:cubicBezTo>
                    <a:pt x="88" y="104"/>
                    <a:pt x="88" y="104"/>
                    <a:pt x="88" y="104"/>
                  </a:cubicBezTo>
                  <a:cubicBezTo>
                    <a:pt x="165" y="27"/>
                    <a:pt x="165" y="27"/>
                    <a:pt x="165" y="27"/>
                  </a:cubicBezTo>
                  <a:cubicBezTo>
                    <a:pt x="164" y="35"/>
                    <a:pt x="164" y="35"/>
                    <a:pt x="164" y="35"/>
                  </a:cubicBezTo>
                  <a:cubicBezTo>
                    <a:pt x="164" y="39"/>
                    <a:pt x="167" y="42"/>
                    <a:pt x="171" y="43"/>
                  </a:cubicBezTo>
                  <a:cubicBezTo>
                    <a:pt x="171" y="43"/>
                    <a:pt x="171" y="43"/>
                    <a:pt x="171" y="43"/>
                  </a:cubicBezTo>
                  <a:cubicBezTo>
                    <a:pt x="175" y="43"/>
                    <a:pt x="178" y="40"/>
                    <a:pt x="179" y="36"/>
                  </a:cubicBezTo>
                  <a:cubicBezTo>
                    <a:pt x="182" y="0"/>
                    <a:pt x="182" y="0"/>
                    <a:pt x="182" y="0"/>
                  </a:cubicBezTo>
                  <a:lnTo>
                    <a:pt x="146" y="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7" name="Group 46"/>
          <p:cNvGrpSpPr/>
          <p:nvPr/>
        </p:nvGrpSpPr>
        <p:grpSpPr>
          <a:xfrm>
            <a:off x="7104063" y="1679575"/>
            <a:ext cx="1035050" cy="1031875"/>
            <a:chOff x="7104063" y="1679575"/>
            <a:chExt cx="1035050" cy="1031875"/>
          </a:xfrm>
        </p:grpSpPr>
        <p:sp>
          <p:nvSpPr>
            <p:cNvPr id="48" name="Oval 186"/>
            <p:cNvSpPr>
              <a:spLocks noChangeArrowheads="1"/>
            </p:cNvSpPr>
            <p:nvPr/>
          </p:nvSpPr>
          <p:spPr bwMode="auto">
            <a:xfrm>
              <a:off x="7116763" y="1692275"/>
              <a:ext cx="1009650" cy="10064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87"/>
            <p:cNvSpPr>
              <a:spLocks noEditPoints="1"/>
            </p:cNvSpPr>
            <p:nvPr/>
          </p:nvSpPr>
          <p:spPr bwMode="auto">
            <a:xfrm>
              <a:off x="7104063" y="1679575"/>
              <a:ext cx="1035050" cy="1031875"/>
            </a:xfrm>
            <a:custGeom>
              <a:avLst/>
              <a:gdLst>
                <a:gd name="T0" fmla="*/ 163 w 326"/>
                <a:gd name="T1" fmla="*/ 325 h 325"/>
                <a:gd name="T2" fmla="*/ 0 w 326"/>
                <a:gd name="T3" fmla="*/ 163 h 325"/>
                <a:gd name="T4" fmla="*/ 163 w 326"/>
                <a:gd name="T5" fmla="*/ 0 h 325"/>
                <a:gd name="T6" fmla="*/ 326 w 326"/>
                <a:gd name="T7" fmla="*/ 163 h 325"/>
                <a:gd name="T8" fmla="*/ 163 w 326"/>
                <a:gd name="T9" fmla="*/ 325 h 325"/>
                <a:gd name="T10" fmla="*/ 163 w 326"/>
                <a:gd name="T11" fmla="*/ 8 h 325"/>
                <a:gd name="T12" fmla="*/ 8 w 326"/>
                <a:gd name="T13" fmla="*/ 163 h 325"/>
                <a:gd name="T14" fmla="*/ 163 w 326"/>
                <a:gd name="T15" fmla="*/ 317 h 325"/>
                <a:gd name="T16" fmla="*/ 318 w 326"/>
                <a:gd name="T17" fmla="*/ 163 h 325"/>
                <a:gd name="T18" fmla="*/ 163 w 326"/>
                <a:gd name="T19" fmla="*/ 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325">
                  <a:moveTo>
                    <a:pt x="163" y="325"/>
                  </a:moveTo>
                  <a:cubicBezTo>
                    <a:pt x="73" y="325"/>
                    <a:pt x="0" y="252"/>
                    <a:pt x="0" y="163"/>
                  </a:cubicBezTo>
                  <a:cubicBezTo>
                    <a:pt x="0" y="73"/>
                    <a:pt x="73" y="0"/>
                    <a:pt x="163" y="0"/>
                  </a:cubicBezTo>
                  <a:cubicBezTo>
                    <a:pt x="253" y="0"/>
                    <a:pt x="326" y="73"/>
                    <a:pt x="326" y="163"/>
                  </a:cubicBezTo>
                  <a:cubicBezTo>
                    <a:pt x="326" y="252"/>
                    <a:pt x="253" y="325"/>
                    <a:pt x="163" y="325"/>
                  </a:cubicBezTo>
                  <a:close/>
                  <a:moveTo>
                    <a:pt x="163" y="8"/>
                  </a:moveTo>
                  <a:cubicBezTo>
                    <a:pt x="78" y="8"/>
                    <a:pt x="8" y="77"/>
                    <a:pt x="8" y="163"/>
                  </a:cubicBezTo>
                  <a:cubicBezTo>
                    <a:pt x="8" y="248"/>
                    <a:pt x="78" y="317"/>
                    <a:pt x="163" y="317"/>
                  </a:cubicBezTo>
                  <a:cubicBezTo>
                    <a:pt x="248" y="317"/>
                    <a:pt x="318" y="248"/>
                    <a:pt x="318" y="163"/>
                  </a:cubicBezTo>
                  <a:cubicBezTo>
                    <a:pt x="318" y="77"/>
                    <a:pt x="248" y="8"/>
                    <a:pt x="163"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88"/>
            <p:cNvSpPr>
              <a:spLocks noEditPoints="1"/>
            </p:cNvSpPr>
            <p:nvPr/>
          </p:nvSpPr>
          <p:spPr bwMode="auto">
            <a:xfrm>
              <a:off x="7348538" y="1879600"/>
              <a:ext cx="546100" cy="565150"/>
            </a:xfrm>
            <a:custGeom>
              <a:avLst/>
              <a:gdLst>
                <a:gd name="T0" fmla="*/ 120 w 172"/>
                <a:gd name="T1" fmla="*/ 148 h 178"/>
                <a:gd name="T2" fmla="*/ 125 w 172"/>
                <a:gd name="T3" fmla="*/ 152 h 178"/>
                <a:gd name="T4" fmla="*/ 172 w 172"/>
                <a:gd name="T5" fmla="*/ 178 h 178"/>
                <a:gd name="T6" fmla="*/ 171 w 172"/>
                <a:gd name="T7" fmla="*/ 124 h 178"/>
                <a:gd name="T8" fmla="*/ 169 w 172"/>
                <a:gd name="T9" fmla="*/ 119 h 178"/>
                <a:gd name="T10" fmla="*/ 164 w 172"/>
                <a:gd name="T11" fmla="*/ 110 h 178"/>
                <a:gd name="T12" fmla="*/ 115 w 172"/>
                <a:gd name="T13" fmla="*/ 140 h 178"/>
                <a:gd name="T14" fmla="*/ 120 w 172"/>
                <a:gd name="T15" fmla="*/ 148 h 178"/>
                <a:gd name="T16" fmla="*/ 148 w 172"/>
                <a:gd name="T17" fmla="*/ 111 h 178"/>
                <a:gd name="T18" fmla="*/ 160 w 172"/>
                <a:gd name="T19" fmla="*/ 104 h 178"/>
                <a:gd name="T20" fmla="*/ 110 w 172"/>
                <a:gd name="T21" fmla="*/ 20 h 178"/>
                <a:gd name="T22" fmla="*/ 98 w 172"/>
                <a:gd name="T23" fmla="*/ 27 h 178"/>
                <a:gd name="T24" fmla="*/ 148 w 172"/>
                <a:gd name="T25" fmla="*/ 111 h 178"/>
                <a:gd name="T26" fmla="*/ 143 w 172"/>
                <a:gd name="T27" fmla="*/ 114 h 178"/>
                <a:gd name="T28" fmla="*/ 93 w 172"/>
                <a:gd name="T29" fmla="*/ 30 h 178"/>
                <a:gd name="T30" fmla="*/ 78 w 172"/>
                <a:gd name="T31" fmla="*/ 39 h 178"/>
                <a:gd name="T32" fmla="*/ 128 w 172"/>
                <a:gd name="T33" fmla="*/ 123 h 178"/>
                <a:gd name="T34" fmla="*/ 143 w 172"/>
                <a:gd name="T35" fmla="*/ 114 h 178"/>
                <a:gd name="T36" fmla="*/ 61 w 172"/>
                <a:gd name="T37" fmla="*/ 50 h 178"/>
                <a:gd name="T38" fmla="*/ 111 w 172"/>
                <a:gd name="T39" fmla="*/ 133 h 178"/>
                <a:gd name="T40" fmla="*/ 123 w 172"/>
                <a:gd name="T41" fmla="*/ 126 h 178"/>
                <a:gd name="T42" fmla="*/ 73 w 172"/>
                <a:gd name="T43" fmla="*/ 42 h 178"/>
                <a:gd name="T44" fmla="*/ 61 w 172"/>
                <a:gd name="T45" fmla="*/ 50 h 178"/>
                <a:gd name="T46" fmla="*/ 57 w 172"/>
                <a:gd name="T47" fmla="*/ 43 h 178"/>
                <a:gd name="T48" fmla="*/ 105 w 172"/>
                <a:gd name="T49" fmla="*/ 13 h 178"/>
                <a:gd name="T50" fmla="*/ 102 w 172"/>
                <a:gd name="T51" fmla="*/ 7 h 178"/>
                <a:gd name="T52" fmla="*/ 86 w 172"/>
                <a:gd name="T53" fmla="*/ 3 h 178"/>
                <a:gd name="T54" fmla="*/ 57 w 172"/>
                <a:gd name="T55" fmla="*/ 21 h 178"/>
                <a:gd name="T56" fmla="*/ 53 w 172"/>
                <a:gd name="T57" fmla="*/ 37 h 178"/>
                <a:gd name="T58" fmla="*/ 57 w 172"/>
                <a:gd name="T59" fmla="*/ 43 h 178"/>
                <a:gd name="T60" fmla="*/ 0 w 172"/>
                <a:gd name="T61" fmla="*/ 178 h 178"/>
                <a:gd name="T62" fmla="*/ 132 w 172"/>
                <a:gd name="T63" fmla="*/ 178 h 178"/>
                <a:gd name="T64" fmla="*/ 132 w 172"/>
                <a:gd name="T65" fmla="*/ 168 h 178"/>
                <a:gd name="T66" fmla="*/ 0 w 172"/>
                <a:gd name="T67" fmla="*/ 168 h 178"/>
                <a:gd name="T68" fmla="*/ 0 w 172"/>
                <a:gd name="T6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178">
                  <a:moveTo>
                    <a:pt x="120" y="148"/>
                  </a:moveTo>
                  <a:cubicBezTo>
                    <a:pt x="121" y="150"/>
                    <a:pt x="123" y="151"/>
                    <a:pt x="125" y="152"/>
                  </a:cubicBezTo>
                  <a:cubicBezTo>
                    <a:pt x="172" y="178"/>
                    <a:pt x="172" y="178"/>
                    <a:pt x="172" y="178"/>
                  </a:cubicBezTo>
                  <a:cubicBezTo>
                    <a:pt x="171" y="124"/>
                    <a:pt x="171" y="124"/>
                    <a:pt x="171" y="124"/>
                  </a:cubicBezTo>
                  <a:cubicBezTo>
                    <a:pt x="171" y="122"/>
                    <a:pt x="170" y="120"/>
                    <a:pt x="169" y="119"/>
                  </a:cubicBezTo>
                  <a:cubicBezTo>
                    <a:pt x="164" y="110"/>
                    <a:pt x="164" y="110"/>
                    <a:pt x="164" y="110"/>
                  </a:cubicBezTo>
                  <a:cubicBezTo>
                    <a:pt x="115" y="140"/>
                    <a:pt x="115" y="140"/>
                    <a:pt x="115" y="140"/>
                  </a:cubicBezTo>
                  <a:lnTo>
                    <a:pt x="120" y="148"/>
                  </a:lnTo>
                  <a:close/>
                  <a:moveTo>
                    <a:pt x="148" y="111"/>
                  </a:moveTo>
                  <a:cubicBezTo>
                    <a:pt x="160" y="104"/>
                    <a:pt x="160" y="104"/>
                    <a:pt x="160" y="104"/>
                  </a:cubicBezTo>
                  <a:cubicBezTo>
                    <a:pt x="110" y="20"/>
                    <a:pt x="110" y="20"/>
                    <a:pt x="110" y="20"/>
                  </a:cubicBezTo>
                  <a:cubicBezTo>
                    <a:pt x="98" y="27"/>
                    <a:pt x="98" y="27"/>
                    <a:pt x="98" y="27"/>
                  </a:cubicBezTo>
                  <a:lnTo>
                    <a:pt x="148" y="111"/>
                  </a:lnTo>
                  <a:close/>
                  <a:moveTo>
                    <a:pt x="143" y="114"/>
                  </a:moveTo>
                  <a:cubicBezTo>
                    <a:pt x="93" y="30"/>
                    <a:pt x="93" y="30"/>
                    <a:pt x="93" y="30"/>
                  </a:cubicBezTo>
                  <a:cubicBezTo>
                    <a:pt x="78" y="39"/>
                    <a:pt x="78" y="39"/>
                    <a:pt x="78" y="39"/>
                  </a:cubicBezTo>
                  <a:cubicBezTo>
                    <a:pt x="128" y="123"/>
                    <a:pt x="128" y="123"/>
                    <a:pt x="128" y="123"/>
                  </a:cubicBezTo>
                  <a:lnTo>
                    <a:pt x="143" y="114"/>
                  </a:lnTo>
                  <a:close/>
                  <a:moveTo>
                    <a:pt x="61" y="50"/>
                  </a:moveTo>
                  <a:cubicBezTo>
                    <a:pt x="111" y="133"/>
                    <a:pt x="111" y="133"/>
                    <a:pt x="111" y="133"/>
                  </a:cubicBezTo>
                  <a:cubicBezTo>
                    <a:pt x="123" y="126"/>
                    <a:pt x="123" y="126"/>
                    <a:pt x="123" y="126"/>
                  </a:cubicBezTo>
                  <a:cubicBezTo>
                    <a:pt x="73" y="42"/>
                    <a:pt x="73" y="42"/>
                    <a:pt x="73" y="42"/>
                  </a:cubicBezTo>
                  <a:lnTo>
                    <a:pt x="61" y="50"/>
                  </a:lnTo>
                  <a:close/>
                  <a:moveTo>
                    <a:pt x="57" y="43"/>
                  </a:moveTo>
                  <a:cubicBezTo>
                    <a:pt x="105" y="13"/>
                    <a:pt x="105" y="13"/>
                    <a:pt x="105" y="13"/>
                  </a:cubicBezTo>
                  <a:cubicBezTo>
                    <a:pt x="102" y="7"/>
                    <a:pt x="102" y="7"/>
                    <a:pt x="102" y="7"/>
                  </a:cubicBezTo>
                  <a:cubicBezTo>
                    <a:pt x="99" y="2"/>
                    <a:pt x="92" y="0"/>
                    <a:pt x="86" y="3"/>
                  </a:cubicBezTo>
                  <a:cubicBezTo>
                    <a:pt x="57" y="21"/>
                    <a:pt x="57" y="21"/>
                    <a:pt x="57" y="21"/>
                  </a:cubicBezTo>
                  <a:cubicBezTo>
                    <a:pt x="51" y="24"/>
                    <a:pt x="50" y="31"/>
                    <a:pt x="53" y="37"/>
                  </a:cubicBezTo>
                  <a:lnTo>
                    <a:pt x="57" y="43"/>
                  </a:lnTo>
                  <a:close/>
                  <a:moveTo>
                    <a:pt x="0" y="178"/>
                  </a:moveTo>
                  <a:cubicBezTo>
                    <a:pt x="132" y="178"/>
                    <a:pt x="132" y="178"/>
                    <a:pt x="132" y="178"/>
                  </a:cubicBezTo>
                  <a:cubicBezTo>
                    <a:pt x="132" y="168"/>
                    <a:pt x="132" y="168"/>
                    <a:pt x="132" y="168"/>
                  </a:cubicBezTo>
                  <a:cubicBezTo>
                    <a:pt x="0" y="168"/>
                    <a:pt x="0" y="168"/>
                    <a:pt x="0" y="168"/>
                  </a:cubicBezTo>
                  <a:lnTo>
                    <a:pt x="0" y="17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7" name="Group 66"/>
          <p:cNvGrpSpPr/>
          <p:nvPr/>
        </p:nvGrpSpPr>
        <p:grpSpPr>
          <a:xfrm>
            <a:off x="649288" y="4939697"/>
            <a:ext cx="1765300" cy="1141478"/>
            <a:chOff x="611188" y="4939395"/>
            <a:chExt cx="1765300" cy="1141478"/>
          </a:xfrm>
        </p:grpSpPr>
        <p:sp>
          <p:nvSpPr>
            <p:cNvPr id="52" name="TextBox 51"/>
            <p:cNvSpPr txBox="1"/>
            <p:nvPr/>
          </p:nvSpPr>
          <p:spPr>
            <a:xfrm>
              <a:off x="611188" y="5362728"/>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53" name="Straight Connector 52"/>
            <p:cNvCxnSpPr/>
            <p:nvPr/>
          </p:nvCxnSpPr>
          <p:spPr>
            <a:xfrm>
              <a:off x="611188" y="5286527"/>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11188" y="4939395"/>
              <a:ext cx="1765300" cy="246221"/>
            </a:xfrm>
            <a:prstGeom prst="rect">
              <a:avLst/>
            </a:prstGeom>
            <a:noFill/>
          </p:spPr>
          <p:txBody>
            <a:bodyPr wrap="square" lIns="0" tIns="0" rIns="0" bIns="0" rtlCol="0">
              <a:spAutoFit/>
            </a:bodyPr>
            <a:lstStyle/>
            <a:p>
              <a:r>
                <a:rPr lang="en-US" sz="1600" b="1" smtClean="0">
                  <a:solidFill>
                    <a:schemeClr val="bg1"/>
                  </a:solidFill>
                </a:rPr>
                <a:t>Dummy Title 1</a:t>
              </a:r>
              <a:endParaRPr lang="en-US" sz="1600" b="1">
                <a:solidFill>
                  <a:schemeClr val="bg1"/>
                </a:solidFill>
              </a:endParaRPr>
            </a:p>
          </p:txBody>
        </p:sp>
      </p:grpSp>
      <p:grpSp>
        <p:nvGrpSpPr>
          <p:cNvPr id="68" name="Group 67"/>
          <p:cNvGrpSpPr/>
          <p:nvPr/>
        </p:nvGrpSpPr>
        <p:grpSpPr>
          <a:xfrm>
            <a:off x="2682876" y="4352322"/>
            <a:ext cx="1765300" cy="1141478"/>
            <a:chOff x="2663825" y="4939395"/>
            <a:chExt cx="1765300" cy="1141478"/>
          </a:xfrm>
        </p:grpSpPr>
        <p:sp>
          <p:nvSpPr>
            <p:cNvPr id="56" name="TextBox 55"/>
            <p:cNvSpPr txBox="1"/>
            <p:nvPr/>
          </p:nvSpPr>
          <p:spPr>
            <a:xfrm>
              <a:off x="2663825" y="5362728"/>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57" name="Straight Connector 56"/>
            <p:cNvCxnSpPr/>
            <p:nvPr/>
          </p:nvCxnSpPr>
          <p:spPr>
            <a:xfrm>
              <a:off x="2663825" y="5286527"/>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663825" y="4939395"/>
              <a:ext cx="1765300" cy="246221"/>
            </a:xfrm>
            <a:prstGeom prst="rect">
              <a:avLst/>
            </a:prstGeom>
            <a:noFill/>
          </p:spPr>
          <p:txBody>
            <a:bodyPr wrap="square" lIns="0" tIns="0" rIns="0" bIns="0" rtlCol="0">
              <a:spAutoFit/>
            </a:bodyPr>
            <a:lstStyle/>
            <a:p>
              <a:r>
                <a:rPr lang="en-US" sz="1600" b="1" smtClean="0">
                  <a:solidFill>
                    <a:schemeClr val="bg1"/>
                  </a:solidFill>
                </a:rPr>
                <a:t>Dummy Title 2</a:t>
              </a:r>
              <a:endParaRPr lang="en-US" sz="1600" b="1">
                <a:solidFill>
                  <a:schemeClr val="bg1"/>
                </a:solidFill>
              </a:endParaRPr>
            </a:p>
          </p:txBody>
        </p:sp>
      </p:grpSp>
      <p:grpSp>
        <p:nvGrpSpPr>
          <p:cNvPr id="69" name="Group 68"/>
          <p:cNvGrpSpPr/>
          <p:nvPr/>
        </p:nvGrpSpPr>
        <p:grpSpPr>
          <a:xfrm>
            <a:off x="4716464" y="3768122"/>
            <a:ext cx="1765300" cy="1141478"/>
            <a:chOff x="4716463" y="4939395"/>
            <a:chExt cx="1765300" cy="1141478"/>
          </a:xfrm>
        </p:grpSpPr>
        <p:sp>
          <p:nvSpPr>
            <p:cNvPr id="60" name="TextBox 59"/>
            <p:cNvSpPr txBox="1"/>
            <p:nvPr/>
          </p:nvSpPr>
          <p:spPr>
            <a:xfrm>
              <a:off x="4716463" y="5362728"/>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61" name="Straight Connector 60"/>
            <p:cNvCxnSpPr/>
            <p:nvPr/>
          </p:nvCxnSpPr>
          <p:spPr>
            <a:xfrm>
              <a:off x="4716463" y="5286527"/>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716463" y="4939395"/>
              <a:ext cx="1765300" cy="246221"/>
            </a:xfrm>
            <a:prstGeom prst="rect">
              <a:avLst/>
            </a:prstGeom>
            <a:noFill/>
          </p:spPr>
          <p:txBody>
            <a:bodyPr wrap="square" lIns="0" tIns="0" rIns="0" bIns="0" rtlCol="0">
              <a:spAutoFit/>
            </a:bodyPr>
            <a:lstStyle/>
            <a:p>
              <a:r>
                <a:rPr lang="en-US" sz="1600" b="1" smtClean="0">
                  <a:solidFill>
                    <a:schemeClr val="bg1"/>
                  </a:solidFill>
                </a:rPr>
                <a:t>Dummy Title 3</a:t>
              </a:r>
              <a:endParaRPr lang="en-US" sz="1600" b="1">
                <a:solidFill>
                  <a:schemeClr val="bg1"/>
                </a:solidFill>
              </a:endParaRPr>
            </a:p>
          </p:txBody>
        </p:sp>
      </p:grpSp>
      <p:grpSp>
        <p:nvGrpSpPr>
          <p:cNvPr id="70" name="Group 69"/>
          <p:cNvGrpSpPr/>
          <p:nvPr/>
        </p:nvGrpSpPr>
        <p:grpSpPr>
          <a:xfrm>
            <a:off x="6750051" y="3180747"/>
            <a:ext cx="1765300" cy="1141478"/>
            <a:chOff x="6767513" y="4939395"/>
            <a:chExt cx="1765300" cy="1141478"/>
          </a:xfrm>
        </p:grpSpPr>
        <p:sp>
          <p:nvSpPr>
            <p:cNvPr id="64" name="TextBox 63"/>
            <p:cNvSpPr txBox="1"/>
            <p:nvPr/>
          </p:nvSpPr>
          <p:spPr>
            <a:xfrm>
              <a:off x="6767513" y="5362728"/>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65" name="Straight Connector 64"/>
            <p:cNvCxnSpPr/>
            <p:nvPr/>
          </p:nvCxnSpPr>
          <p:spPr>
            <a:xfrm>
              <a:off x="6767513" y="5286527"/>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767513" y="4939395"/>
              <a:ext cx="1765300" cy="246221"/>
            </a:xfrm>
            <a:prstGeom prst="rect">
              <a:avLst/>
            </a:prstGeom>
            <a:noFill/>
          </p:spPr>
          <p:txBody>
            <a:bodyPr wrap="square" lIns="0" tIns="0" rIns="0" bIns="0" rtlCol="0">
              <a:spAutoFit/>
            </a:bodyPr>
            <a:lstStyle/>
            <a:p>
              <a:r>
                <a:rPr lang="en-US" sz="1600" b="1" smtClean="0">
                  <a:solidFill>
                    <a:schemeClr val="bg1"/>
                  </a:solidFill>
                </a:rPr>
                <a:t>Dummy Title 4</a:t>
              </a:r>
              <a:endParaRPr lang="en-US" sz="1600" b="1">
                <a:solidFill>
                  <a:schemeClr val="bg1"/>
                </a:solidFill>
              </a:endParaRPr>
            </a:p>
          </p:txBody>
        </p:sp>
      </p:grpSp>
    </p:spTree>
    <p:extLst>
      <p:ext uri="{BB962C8B-B14F-4D97-AF65-F5344CB8AC3E}">
        <p14:creationId xmlns:p14="http://schemas.microsoft.com/office/powerpoint/2010/main" val="1274029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35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36" name="Group 35"/>
          <p:cNvGrpSpPr/>
          <p:nvPr/>
        </p:nvGrpSpPr>
        <p:grpSpPr>
          <a:xfrm>
            <a:off x="611188" y="1768999"/>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9" name="Straight Connector 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grpSp>
        <p:nvGrpSpPr>
          <p:cNvPr id="37" name="Group 36"/>
          <p:cNvGrpSpPr/>
          <p:nvPr/>
        </p:nvGrpSpPr>
        <p:grpSpPr>
          <a:xfrm>
            <a:off x="2663825" y="1768999"/>
            <a:ext cx="1765300" cy="1141478"/>
            <a:chOff x="2663825" y="1768999"/>
            <a:chExt cx="1765300" cy="1141478"/>
          </a:xfrm>
        </p:grpSpPr>
        <p:sp>
          <p:nvSpPr>
            <p:cNvPr id="13" name="TextBox 12"/>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4" name="Straight Connector 13"/>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63825"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2</a:t>
              </a:r>
              <a:endParaRPr lang="en-US" sz="1600" b="1">
                <a:solidFill>
                  <a:schemeClr val="bg1"/>
                </a:solidFill>
              </a:endParaRPr>
            </a:p>
          </p:txBody>
        </p:sp>
      </p:grpSp>
      <p:grpSp>
        <p:nvGrpSpPr>
          <p:cNvPr id="38" name="Group 37"/>
          <p:cNvGrpSpPr/>
          <p:nvPr/>
        </p:nvGrpSpPr>
        <p:grpSpPr>
          <a:xfrm>
            <a:off x="4716463" y="1768999"/>
            <a:ext cx="1765300" cy="1141478"/>
            <a:chOff x="4716463" y="1768999"/>
            <a:chExt cx="1765300" cy="1141478"/>
          </a:xfrm>
        </p:grpSpPr>
        <p:sp>
          <p:nvSpPr>
            <p:cNvPr id="17" name="TextBox 16"/>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8" name="Straight Connector 17"/>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16463"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3</a:t>
              </a:r>
              <a:endParaRPr lang="en-US" sz="1600" b="1">
                <a:solidFill>
                  <a:schemeClr val="bg1"/>
                </a:solidFill>
              </a:endParaRPr>
            </a:p>
          </p:txBody>
        </p:sp>
      </p:grpSp>
      <p:grpSp>
        <p:nvGrpSpPr>
          <p:cNvPr id="39" name="Group 38"/>
          <p:cNvGrpSpPr/>
          <p:nvPr/>
        </p:nvGrpSpPr>
        <p:grpSpPr>
          <a:xfrm>
            <a:off x="6767513" y="1768999"/>
            <a:ext cx="1765300" cy="1141478"/>
            <a:chOff x="6767513" y="1768999"/>
            <a:chExt cx="1765300" cy="1141478"/>
          </a:xfrm>
        </p:grpSpPr>
        <p:sp>
          <p:nvSpPr>
            <p:cNvPr id="21" name="TextBox 20"/>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2" name="Straight Connector 21"/>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67513"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4</a:t>
              </a:r>
              <a:endParaRPr lang="en-US" sz="1600" b="1">
                <a:solidFill>
                  <a:schemeClr val="bg1"/>
                </a:solidFill>
              </a:endParaRPr>
            </a:p>
          </p:txBody>
        </p:sp>
      </p:grpSp>
      <p:grpSp>
        <p:nvGrpSpPr>
          <p:cNvPr id="33" name="Group 32"/>
          <p:cNvGrpSpPr/>
          <p:nvPr/>
        </p:nvGrpSpPr>
        <p:grpSpPr>
          <a:xfrm>
            <a:off x="2824163" y="3181350"/>
            <a:ext cx="1444625" cy="3676650"/>
            <a:chOff x="2828926" y="3181350"/>
            <a:chExt cx="1444625" cy="3676650"/>
          </a:xfrm>
        </p:grpSpPr>
        <p:sp>
          <p:nvSpPr>
            <p:cNvPr id="25" name="Freeform 531"/>
            <p:cNvSpPr>
              <a:spLocks/>
            </p:cNvSpPr>
            <p:nvPr/>
          </p:nvSpPr>
          <p:spPr bwMode="auto">
            <a:xfrm>
              <a:off x="2828926" y="3181350"/>
              <a:ext cx="1444625" cy="3676650"/>
            </a:xfrm>
            <a:custGeom>
              <a:avLst/>
              <a:gdLst>
                <a:gd name="T0" fmla="*/ 447 w 455"/>
                <a:gd name="T1" fmla="*/ 146 h 1158"/>
                <a:gd name="T2" fmla="*/ 406 w 455"/>
                <a:gd name="T3" fmla="*/ 261 h 1158"/>
                <a:gd name="T4" fmla="*/ 396 w 455"/>
                <a:gd name="T5" fmla="*/ 297 h 1158"/>
                <a:gd name="T6" fmla="*/ 377 w 455"/>
                <a:gd name="T7" fmla="*/ 438 h 1158"/>
                <a:gd name="T8" fmla="*/ 356 w 455"/>
                <a:gd name="T9" fmla="*/ 510 h 1158"/>
                <a:gd name="T10" fmla="*/ 356 w 455"/>
                <a:gd name="T11" fmla="*/ 1158 h 1158"/>
                <a:gd name="T12" fmla="*/ 212 w 455"/>
                <a:gd name="T13" fmla="*/ 1158 h 1158"/>
                <a:gd name="T14" fmla="*/ 212 w 455"/>
                <a:gd name="T15" fmla="*/ 604 h 1158"/>
                <a:gd name="T16" fmla="*/ 198 w 455"/>
                <a:gd name="T17" fmla="*/ 491 h 1158"/>
                <a:gd name="T18" fmla="*/ 130 w 455"/>
                <a:gd name="T19" fmla="*/ 423 h 1158"/>
                <a:gd name="T20" fmla="*/ 73 w 455"/>
                <a:gd name="T21" fmla="*/ 332 h 1158"/>
                <a:gd name="T22" fmla="*/ 17 w 455"/>
                <a:gd name="T23" fmla="*/ 279 h 1158"/>
                <a:gd name="T24" fmla="*/ 18 w 455"/>
                <a:gd name="T25" fmla="*/ 249 h 1158"/>
                <a:gd name="T26" fmla="*/ 91 w 455"/>
                <a:gd name="T27" fmla="*/ 268 h 1158"/>
                <a:gd name="T28" fmla="*/ 138 w 455"/>
                <a:gd name="T29" fmla="*/ 327 h 1158"/>
                <a:gd name="T30" fmla="*/ 175 w 455"/>
                <a:gd name="T31" fmla="*/ 305 h 1158"/>
                <a:gd name="T32" fmla="*/ 179 w 455"/>
                <a:gd name="T33" fmla="*/ 240 h 1158"/>
                <a:gd name="T34" fmla="*/ 142 w 455"/>
                <a:gd name="T35" fmla="*/ 81 h 1158"/>
                <a:gd name="T36" fmla="*/ 155 w 455"/>
                <a:gd name="T37" fmla="*/ 44 h 1158"/>
                <a:gd name="T38" fmla="*/ 185 w 455"/>
                <a:gd name="T39" fmla="*/ 78 h 1158"/>
                <a:gd name="T40" fmla="*/ 215 w 455"/>
                <a:gd name="T41" fmla="*/ 190 h 1158"/>
                <a:gd name="T42" fmla="*/ 233 w 455"/>
                <a:gd name="T43" fmla="*/ 227 h 1158"/>
                <a:gd name="T44" fmla="*/ 243 w 455"/>
                <a:gd name="T45" fmla="*/ 205 h 1158"/>
                <a:gd name="T46" fmla="*/ 245 w 455"/>
                <a:gd name="T47" fmla="*/ 46 h 1158"/>
                <a:gd name="T48" fmla="*/ 267 w 455"/>
                <a:gd name="T49" fmla="*/ 1 h 1158"/>
                <a:gd name="T50" fmla="*/ 287 w 455"/>
                <a:gd name="T51" fmla="*/ 50 h 1158"/>
                <a:gd name="T52" fmla="*/ 285 w 455"/>
                <a:gd name="T53" fmla="*/ 176 h 1158"/>
                <a:gd name="T54" fmla="*/ 294 w 455"/>
                <a:gd name="T55" fmla="*/ 219 h 1158"/>
                <a:gd name="T56" fmla="*/ 314 w 455"/>
                <a:gd name="T57" fmla="*/ 183 h 1158"/>
                <a:gd name="T58" fmla="*/ 334 w 455"/>
                <a:gd name="T59" fmla="*/ 57 h 1158"/>
                <a:gd name="T60" fmla="*/ 360 w 455"/>
                <a:gd name="T61" fmla="*/ 35 h 1158"/>
                <a:gd name="T62" fmla="*/ 371 w 455"/>
                <a:gd name="T63" fmla="*/ 76 h 1158"/>
                <a:gd name="T64" fmla="*/ 357 w 455"/>
                <a:gd name="T65" fmla="*/ 198 h 1158"/>
                <a:gd name="T66" fmla="*/ 358 w 455"/>
                <a:gd name="T67" fmla="*/ 243 h 1158"/>
                <a:gd name="T68" fmla="*/ 381 w 455"/>
                <a:gd name="T69" fmla="*/ 219 h 1158"/>
                <a:gd name="T70" fmla="*/ 418 w 455"/>
                <a:gd name="T71" fmla="*/ 128 h 1158"/>
                <a:gd name="T72" fmla="*/ 444 w 455"/>
                <a:gd name="T73" fmla="*/ 109 h 1158"/>
                <a:gd name="T74" fmla="*/ 447 w 455"/>
                <a:gd name="T75" fmla="*/ 14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5" h="1158">
                  <a:moveTo>
                    <a:pt x="447" y="146"/>
                  </a:moveTo>
                  <a:cubicBezTo>
                    <a:pt x="439" y="170"/>
                    <a:pt x="413" y="244"/>
                    <a:pt x="406" y="261"/>
                  </a:cubicBezTo>
                  <a:cubicBezTo>
                    <a:pt x="399" y="278"/>
                    <a:pt x="396" y="291"/>
                    <a:pt x="396" y="297"/>
                  </a:cubicBezTo>
                  <a:cubicBezTo>
                    <a:pt x="396" y="302"/>
                    <a:pt x="398" y="391"/>
                    <a:pt x="377" y="438"/>
                  </a:cubicBezTo>
                  <a:cubicBezTo>
                    <a:pt x="356" y="484"/>
                    <a:pt x="357" y="473"/>
                    <a:pt x="356" y="510"/>
                  </a:cubicBezTo>
                  <a:cubicBezTo>
                    <a:pt x="356" y="1158"/>
                    <a:pt x="356" y="1158"/>
                    <a:pt x="356" y="1158"/>
                  </a:cubicBezTo>
                  <a:cubicBezTo>
                    <a:pt x="212" y="1158"/>
                    <a:pt x="212" y="1158"/>
                    <a:pt x="212" y="1158"/>
                  </a:cubicBezTo>
                  <a:cubicBezTo>
                    <a:pt x="212" y="604"/>
                    <a:pt x="212" y="604"/>
                    <a:pt x="212" y="604"/>
                  </a:cubicBezTo>
                  <a:cubicBezTo>
                    <a:pt x="212" y="546"/>
                    <a:pt x="215" y="514"/>
                    <a:pt x="198" y="491"/>
                  </a:cubicBezTo>
                  <a:cubicBezTo>
                    <a:pt x="180" y="468"/>
                    <a:pt x="157" y="449"/>
                    <a:pt x="130" y="423"/>
                  </a:cubicBezTo>
                  <a:cubicBezTo>
                    <a:pt x="102" y="397"/>
                    <a:pt x="94" y="359"/>
                    <a:pt x="73" y="332"/>
                  </a:cubicBezTo>
                  <a:cubicBezTo>
                    <a:pt x="52" y="305"/>
                    <a:pt x="33" y="290"/>
                    <a:pt x="17" y="279"/>
                  </a:cubicBezTo>
                  <a:cubicBezTo>
                    <a:pt x="0" y="269"/>
                    <a:pt x="1" y="255"/>
                    <a:pt x="18" y="249"/>
                  </a:cubicBezTo>
                  <a:cubicBezTo>
                    <a:pt x="36" y="243"/>
                    <a:pt x="70" y="253"/>
                    <a:pt x="91" y="268"/>
                  </a:cubicBezTo>
                  <a:cubicBezTo>
                    <a:pt x="112" y="284"/>
                    <a:pt x="128" y="317"/>
                    <a:pt x="138" y="327"/>
                  </a:cubicBezTo>
                  <a:cubicBezTo>
                    <a:pt x="148" y="336"/>
                    <a:pt x="167" y="333"/>
                    <a:pt x="175" y="305"/>
                  </a:cubicBezTo>
                  <a:cubicBezTo>
                    <a:pt x="184" y="277"/>
                    <a:pt x="181" y="254"/>
                    <a:pt x="179" y="240"/>
                  </a:cubicBezTo>
                  <a:cubicBezTo>
                    <a:pt x="177" y="225"/>
                    <a:pt x="146" y="97"/>
                    <a:pt x="142" y="81"/>
                  </a:cubicBezTo>
                  <a:cubicBezTo>
                    <a:pt x="139" y="65"/>
                    <a:pt x="139" y="45"/>
                    <a:pt x="155" y="44"/>
                  </a:cubicBezTo>
                  <a:cubicBezTo>
                    <a:pt x="172" y="43"/>
                    <a:pt x="180" y="61"/>
                    <a:pt x="185" y="78"/>
                  </a:cubicBezTo>
                  <a:cubicBezTo>
                    <a:pt x="190" y="95"/>
                    <a:pt x="209" y="168"/>
                    <a:pt x="215" y="190"/>
                  </a:cubicBezTo>
                  <a:cubicBezTo>
                    <a:pt x="222" y="212"/>
                    <a:pt x="225" y="227"/>
                    <a:pt x="233" y="227"/>
                  </a:cubicBezTo>
                  <a:cubicBezTo>
                    <a:pt x="241" y="227"/>
                    <a:pt x="243" y="217"/>
                    <a:pt x="243" y="205"/>
                  </a:cubicBezTo>
                  <a:cubicBezTo>
                    <a:pt x="243" y="194"/>
                    <a:pt x="245" y="59"/>
                    <a:pt x="245" y="46"/>
                  </a:cubicBezTo>
                  <a:cubicBezTo>
                    <a:pt x="245" y="32"/>
                    <a:pt x="247" y="0"/>
                    <a:pt x="267" y="1"/>
                  </a:cubicBezTo>
                  <a:cubicBezTo>
                    <a:pt x="287" y="2"/>
                    <a:pt x="287" y="30"/>
                    <a:pt x="287" y="50"/>
                  </a:cubicBezTo>
                  <a:cubicBezTo>
                    <a:pt x="287" y="70"/>
                    <a:pt x="286" y="163"/>
                    <a:pt x="285" y="176"/>
                  </a:cubicBezTo>
                  <a:cubicBezTo>
                    <a:pt x="285" y="188"/>
                    <a:pt x="287" y="216"/>
                    <a:pt x="294" y="219"/>
                  </a:cubicBezTo>
                  <a:cubicBezTo>
                    <a:pt x="301" y="223"/>
                    <a:pt x="309" y="213"/>
                    <a:pt x="314" y="183"/>
                  </a:cubicBezTo>
                  <a:cubicBezTo>
                    <a:pt x="318" y="153"/>
                    <a:pt x="330" y="75"/>
                    <a:pt x="334" y="57"/>
                  </a:cubicBezTo>
                  <a:cubicBezTo>
                    <a:pt x="337" y="39"/>
                    <a:pt x="348" y="32"/>
                    <a:pt x="360" y="35"/>
                  </a:cubicBezTo>
                  <a:cubicBezTo>
                    <a:pt x="372" y="38"/>
                    <a:pt x="372" y="58"/>
                    <a:pt x="371" y="76"/>
                  </a:cubicBezTo>
                  <a:cubicBezTo>
                    <a:pt x="369" y="94"/>
                    <a:pt x="359" y="184"/>
                    <a:pt x="357" y="198"/>
                  </a:cubicBezTo>
                  <a:cubicBezTo>
                    <a:pt x="355" y="213"/>
                    <a:pt x="349" y="239"/>
                    <a:pt x="358" y="243"/>
                  </a:cubicBezTo>
                  <a:cubicBezTo>
                    <a:pt x="367" y="246"/>
                    <a:pt x="377" y="231"/>
                    <a:pt x="381" y="219"/>
                  </a:cubicBezTo>
                  <a:cubicBezTo>
                    <a:pt x="385" y="208"/>
                    <a:pt x="409" y="147"/>
                    <a:pt x="418" y="128"/>
                  </a:cubicBezTo>
                  <a:cubicBezTo>
                    <a:pt x="428" y="109"/>
                    <a:pt x="434" y="105"/>
                    <a:pt x="444" y="109"/>
                  </a:cubicBezTo>
                  <a:cubicBezTo>
                    <a:pt x="454" y="113"/>
                    <a:pt x="455" y="121"/>
                    <a:pt x="447" y="146"/>
                  </a:cubicBezTo>
                  <a:close/>
                </a:path>
              </a:pathLst>
            </a:custGeom>
            <a:gradFill>
              <a:gsLst>
                <a:gs pos="40000">
                  <a:schemeClr val="accent2"/>
                </a:gs>
                <a:gs pos="10000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32"/>
            <p:cNvSpPr>
              <a:spLocks noEditPoints="1"/>
            </p:cNvSpPr>
            <p:nvPr/>
          </p:nvSpPr>
          <p:spPr bwMode="auto">
            <a:xfrm>
              <a:off x="3479801" y="4152900"/>
              <a:ext cx="454025" cy="384175"/>
            </a:xfrm>
            <a:custGeom>
              <a:avLst/>
              <a:gdLst>
                <a:gd name="T0" fmla="*/ 51 w 143"/>
                <a:gd name="T1" fmla="*/ 79 h 121"/>
                <a:gd name="T2" fmla="*/ 51 w 143"/>
                <a:gd name="T3" fmla="*/ 121 h 121"/>
                <a:gd name="T4" fmla="*/ 83 w 143"/>
                <a:gd name="T5" fmla="*/ 121 h 121"/>
                <a:gd name="T6" fmla="*/ 83 w 143"/>
                <a:gd name="T7" fmla="*/ 83 h 121"/>
                <a:gd name="T8" fmla="*/ 69 w 143"/>
                <a:gd name="T9" fmla="*/ 97 h 121"/>
                <a:gd name="T10" fmla="*/ 51 w 143"/>
                <a:gd name="T11" fmla="*/ 79 h 121"/>
                <a:gd name="T12" fmla="*/ 7 w 143"/>
                <a:gd name="T13" fmla="*/ 116 h 121"/>
                <a:gd name="T14" fmla="*/ 12 w 143"/>
                <a:gd name="T15" fmla="*/ 121 h 121"/>
                <a:gd name="T16" fmla="*/ 38 w 143"/>
                <a:gd name="T17" fmla="*/ 121 h 121"/>
                <a:gd name="T18" fmla="*/ 38 w 143"/>
                <a:gd name="T19" fmla="*/ 66 h 121"/>
                <a:gd name="T20" fmla="*/ 7 w 143"/>
                <a:gd name="T21" fmla="*/ 98 h 121"/>
                <a:gd name="T22" fmla="*/ 7 w 143"/>
                <a:gd name="T23" fmla="*/ 116 h 121"/>
                <a:gd name="T24" fmla="*/ 95 w 143"/>
                <a:gd name="T25" fmla="*/ 70 h 121"/>
                <a:gd name="T26" fmla="*/ 95 w 143"/>
                <a:gd name="T27" fmla="*/ 121 h 121"/>
                <a:gd name="T28" fmla="*/ 122 w 143"/>
                <a:gd name="T29" fmla="*/ 121 h 121"/>
                <a:gd name="T30" fmla="*/ 127 w 143"/>
                <a:gd name="T31" fmla="*/ 116 h 121"/>
                <a:gd name="T32" fmla="*/ 127 w 143"/>
                <a:gd name="T33" fmla="*/ 66 h 121"/>
                <a:gd name="T34" fmla="*/ 127 w 143"/>
                <a:gd name="T35" fmla="*/ 39 h 121"/>
                <a:gd name="T36" fmla="*/ 100 w 143"/>
                <a:gd name="T37" fmla="*/ 66 h 121"/>
                <a:gd name="T38" fmla="*/ 95 w 143"/>
                <a:gd name="T39" fmla="*/ 70 h 121"/>
                <a:gd name="T40" fmla="*/ 114 w 143"/>
                <a:gd name="T41" fmla="*/ 3 h 121"/>
                <a:gd name="T42" fmla="*/ 109 w 143"/>
                <a:gd name="T43" fmla="*/ 9 h 121"/>
                <a:gd name="T44" fmla="*/ 115 w 143"/>
                <a:gd name="T45" fmla="*/ 14 h 121"/>
                <a:gd name="T46" fmla="*/ 121 w 143"/>
                <a:gd name="T47" fmla="*/ 13 h 121"/>
                <a:gd name="T48" fmla="*/ 69 w 143"/>
                <a:gd name="T49" fmla="*/ 66 h 121"/>
                <a:gd name="T50" fmla="*/ 38 w 143"/>
                <a:gd name="T51" fmla="*/ 35 h 121"/>
                <a:gd name="T52" fmla="*/ 3 w 143"/>
                <a:gd name="T53" fmla="*/ 71 h 121"/>
                <a:gd name="T54" fmla="*/ 3 w 143"/>
                <a:gd name="T55" fmla="*/ 79 h 121"/>
                <a:gd name="T56" fmla="*/ 11 w 143"/>
                <a:gd name="T57" fmla="*/ 79 h 121"/>
                <a:gd name="T58" fmla="*/ 38 w 143"/>
                <a:gd name="T59" fmla="*/ 51 h 121"/>
                <a:gd name="T60" fmla="*/ 69 w 143"/>
                <a:gd name="T61" fmla="*/ 82 h 121"/>
                <a:gd name="T62" fmla="*/ 129 w 143"/>
                <a:gd name="T63" fmla="*/ 21 h 121"/>
                <a:gd name="T64" fmla="*/ 129 w 143"/>
                <a:gd name="T65" fmla="*/ 28 h 121"/>
                <a:gd name="T66" fmla="*/ 134 w 143"/>
                <a:gd name="T67" fmla="*/ 34 h 121"/>
                <a:gd name="T68" fmla="*/ 135 w 143"/>
                <a:gd name="T69" fmla="*/ 34 h 121"/>
                <a:gd name="T70" fmla="*/ 140 w 143"/>
                <a:gd name="T71" fmla="*/ 29 h 121"/>
                <a:gd name="T72" fmla="*/ 143 w 143"/>
                <a:gd name="T73" fmla="*/ 0 h 121"/>
                <a:gd name="T74" fmla="*/ 114 w 143"/>
                <a:gd name="T75"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21">
                  <a:moveTo>
                    <a:pt x="51" y="79"/>
                  </a:moveTo>
                  <a:cubicBezTo>
                    <a:pt x="51" y="121"/>
                    <a:pt x="51" y="121"/>
                    <a:pt x="51" y="121"/>
                  </a:cubicBezTo>
                  <a:cubicBezTo>
                    <a:pt x="83" y="121"/>
                    <a:pt x="83" y="121"/>
                    <a:pt x="83" y="121"/>
                  </a:cubicBezTo>
                  <a:cubicBezTo>
                    <a:pt x="83" y="83"/>
                    <a:pt x="83" y="83"/>
                    <a:pt x="83" y="83"/>
                  </a:cubicBezTo>
                  <a:cubicBezTo>
                    <a:pt x="69" y="97"/>
                    <a:pt x="69" y="97"/>
                    <a:pt x="69" y="97"/>
                  </a:cubicBezTo>
                  <a:lnTo>
                    <a:pt x="51" y="79"/>
                  </a:lnTo>
                  <a:close/>
                  <a:moveTo>
                    <a:pt x="7" y="116"/>
                  </a:moveTo>
                  <a:cubicBezTo>
                    <a:pt x="7" y="119"/>
                    <a:pt x="9" y="121"/>
                    <a:pt x="12" y="121"/>
                  </a:cubicBezTo>
                  <a:cubicBezTo>
                    <a:pt x="38" y="121"/>
                    <a:pt x="38" y="121"/>
                    <a:pt x="38" y="121"/>
                  </a:cubicBezTo>
                  <a:cubicBezTo>
                    <a:pt x="38" y="66"/>
                    <a:pt x="38" y="66"/>
                    <a:pt x="38" y="66"/>
                  </a:cubicBezTo>
                  <a:cubicBezTo>
                    <a:pt x="7" y="98"/>
                    <a:pt x="7" y="98"/>
                    <a:pt x="7" y="98"/>
                  </a:cubicBezTo>
                  <a:lnTo>
                    <a:pt x="7" y="116"/>
                  </a:lnTo>
                  <a:close/>
                  <a:moveTo>
                    <a:pt x="95" y="70"/>
                  </a:moveTo>
                  <a:cubicBezTo>
                    <a:pt x="95" y="121"/>
                    <a:pt x="95" y="121"/>
                    <a:pt x="95" y="121"/>
                  </a:cubicBezTo>
                  <a:cubicBezTo>
                    <a:pt x="122" y="121"/>
                    <a:pt x="122" y="121"/>
                    <a:pt x="122" y="121"/>
                  </a:cubicBezTo>
                  <a:cubicBezTo>
                    <a:pt x="125" y="121"/>
                    <a:pt x="127" y="119"/>
                    <a:pt x="127" y="116"/>
                  </a:cubicBezTo>
                  <a:cubicBezTo>
                    <a:pt x="127" y="66"/>
                    <a:pt x="127" y="66"/>
                    <a:pt x="127" y="66"/>
                  </a:cubicBezTo>
                  <a:cubicBezTo>
                    <a:pt x="127" y="39"/>
                    <a:pt x="127" y="39"/>
                    <a:pt x="127" y="39"/>
                  </a:cubicBezTo>
                  <a:cubicBezTo>
                    <a:pt x="100" y="66"/>
                    <a:pt x="100" y="66"/>
                    <a:pt x="100" y="66"/>
                  </a:cubicBezTo>
                  <a:lnTo>
                    <a:pt x="95" y="70"/>
                  </a:lnTo>
                  <a:close/>
                  <a:moveTo>
                    <a:pt x="114" y="3"/>
                  </a:moveTo>
                  <a:cubicBezTo>
                    <a:pt x="111" y="3"/>
                    <a:pt x="109" y="6"/>
                    <a:pt x="109" y="9"/>
                  </a:cubicBezTo>
                  <a:cubicBezTo>
                    <a:pt x="109" y="12"/>
                    <a:pt x="112" y="14"/>
                    <a:pt x="115" y="14"/>
                  </a:cubicBezTo>
                  <a:cubicBezTo>
                    <a:pt x="121" y="13"/>
                    <a:pt x="121" y="13"/>
                    <a:pt x="121" y="13"/>
                  </a:cubicBezTo>
                  <a:cubicBezTo>
                    <a:pt x="69" y="66"/>
                    <a:pt x="69" y="66"/>
                    <a:pt x="69" y="66"/>
                  </a:cubicBezTo>
                  <a:cubicBezTo>
                    <a:pt x="38" y="35"/>
                    <a:pt x="38" y="35"/>
                    <a:pt x="38" y="35"/>
                  </a:cubicBezTo>
                  <a:cubicBezTo>
                    <a:pt x="3" y="71"/>
                    <a:pt x="3" y="71"/>
                    <a:pt x="3" y="71"/>
                  </a:cubicBezTo>
                  <a:cubicBezTo>
                    <a:pt x="0" y="73"/>
                    <a:pt x="0" y="77"/>
                    <a:pt x="3" y="79"/>
                  </a:cubicBezTo>
                  <a:cubicBezTo>
                    <a:pt x="5" y="81"/>
                    <a:pt x="8" y="81"/>
                    <a:pt x="11" y="79"/>
                  </a:cubicBezTo>
                  <a:cubicBezTo>
                    <a:pt x="38" y="51"/>
                    <a:pt x="38" y="51"/>
                    <a:pt x="38" y="51"/>
                  </a:cubicBezTo>
                  <a:cubicBezTo>
                    <a:pt x="69" y="82"/>
                    <a:pt x="69" y="82"/>
                    <a:pt x="69" y="82"/>
                  </a:cubicBezTo>
                  <a:cubicBezTo>
                    <a:pt x="129" y="21"/>
                    <a:pt x="129" y="21"/>
                    <a:pt x="129" y="21"/>
                  </a:cubicBezTo>
                  <a:cubicBezTo>
                    <a:pt x="129" y="28"/>
                    <a:pt x="129" y="28"/>
                    <a:pt x="129" y="28"/>
                  </a:cubicBezTo>
                  <a:cubicBezTo>
                    <a:pt x="129" y="31"/>
                    <a:pt x="131" y="33"/>
                    <a:pt x="134" y="34"/>
                  </a:cubicBezTo>
                  <a:cubicBezTo>
                    <a:pt x="134" y="34"/>
                    <a:pt x="134" y="34"/>
                    <a:pt x="135" y="34"/>
                  </a:cubicBezTo>
                  <a:cubicBezTo>
                    <a:pt x="137" y="34"/>
                    <a:pt x="140" y="32"/>
                    <a:pt x="140" y="29"/>
                  </a:cubicBezTo>
                  <a:cubicBezTo>
                    <a:pt x="143" y="0"/>
                    <a:pt x="143" y="0"/>
                    <a:pt x="143" y="0"/>
                  </a:cubicBezTo>
                  <a:lnTo>
                    <a:pt x="114"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p:cNvGrpSpPr/>
          <p:nvPr/>
        </p:nvGrpSpPr>
        <p:grpSpPr>
          <a:xfrm>
            <a:off x="772319" y="3181350"/>
            <a:ext cx="1443038" cy="3676650"/>
            <a:chOff x="884238" y="3181350"/>
            <a:chExt cx="1443038" cy="3676650"/>
          </a:xfrm>
        </p:grpSpPr>
        <p:sp>
          <p:nvSpPr>
            <p:cNvPr id="24" name="Freeform 530"/>
            <p:cNvSpPr>
              <a:spLocks/>
            </p:cNvSpPr>
            <p:nvPr/>
          </p:nvSpPr>
          <p:spPr bwMode="auto">
            <a:xfrm>
              <a:off x="884238" y="3181350"/>
              <a:ext cx="1443038" cy="3676650"/>
            </a:xfrm>
            <a:custGeom>
              <a:avLst/>
              <a:gdLst>
                <a:gd name="T0" fmla="*/ 447 w 455"/>
                <a:gd name="T1" fmla="*/ 146 h 1158"/>
                <a:gd name="T2" fmla="*/ 406 w 455"/>
                <a:gd name="T3" fmla="*/ 261 h 1158"/>
                <a:gd name="T4" fmla="*/ 396 w 455"/>
                <a:gd name="T5" fmla="*/ 297 h 1158"/>
                <a:gd name="T6" fmla="*/ 378 w 455"/>
                <a:gd name="T7" fmla="*/ 438 h 1158"/>
                <a:gd name="T8" fmla="*/ 357 w 455"/>
                <a:gd name="T9" fmla="*/ 510 h 1158"/>
                <a:gd name="T10" fmla="*/ 357 w 455"/>
                <a:gd name="T11" fmla="*/ 1158 h 1158"/>
                <a:gd name="T12" fmla="*/ 212 w 455"/>
                <a:gd name="T13" fmla="*/ 1158 h 1158"/>
                <a:gd name="T14" fmla="*/ 212 w 455"/>
                <a:gd name="T15" fmla="*/ 604 h 1158"/>
                <a:gd name="T16" fmla="*/ 198 w 455"/>
                <a:gd name="T17" fmla="*/ 491 h 1158"/>
                <a:gd name="T18" fmla="*/ 130 w 455"/>
                <a:gd name="T19" fmla="*/ 423 h 1158"/>
                <a:gd name="T20" fmla="*/ 73 w 455"/>
                <a:gd name="T21" fmla="*/ 332 h 1158"/>
                <a:gd name="T22" fmla="*/ 17 w 455"/>
                <a:gd name="T23" fmla="*/ 279 h 1158"/>
                <a:gd name="T24" fmla="*/ 19 w 455"/>
                <a:gd name="T25" fmla="*/ 249 h 1158"/>
                <a:gd name="T26" fmla="*/ 91 w 455"/>
                <a:gd name="T27" fmla="*/ 268 h 1158"/>
                <a:gd name="T28" fmla="*/ 138 w 455"/>
                <a:gd name="T29" fmla="*/ 327 h 1158"/>
                <a:gd name="T30" fmla="*/ 176 w 455"/>
                <a:gd name="T31" fmla="*/ 305 h 1158"/>
                <a:gd name="T32" fmla="*/ 179 w 455"/>
                <a:gd name="T33" fmla="*/ 240 h 1158"/>
                <a:gd name="T34" fmla="*/ 143 w 455"/>
                <a:gd name="T35" fmla="*/ 81 h 1158"/>
                <a:gd name="T36" fmla="*/ 155 w 455"/>
                <a:gd name="T37" fmla="*/ 44 h 1158"/>
                <a:gd name="T38" fmla="*/ 185 w 455"/>
                <a:gd name="T39" fmla="*/ 78 h 1158"/>
                <a:gd name="T40" fmla="*/ 216 w 455"/>
                <a:gd name="T41" fmla="*/ 190 h 1158"/>
                <a:gd name="T42" fmla="*/ 233 w 455"/>
                <a:gd name="T43" fmla="*/ 227 h 1158"/>
                <a:gd name="T44" fmla="*/ 243 w 455"/>
                <a:gd name="T45" fmla="*/ 205 h 1158"/>
                <a:gd name="T46" fmla="*/ 246 w 455"/>
                <a:gd name="T47" fmla="*/ 46 h 1158"/>
                <a:gd name="T48" fmla="*/ 267 w 455"/>
                <a:gd name="T49" fmla="*/ 1 h 1158"/>
                <a:gd name="T50" fmla="*/ 287 w 455"/>
                <a:gd name="T51" fmla="*/ 50 h 1158"/>
                <a:gd name="T52" fmla="*/ 286 w 455"/>
                <a:gd name="T53" fmla="*/ 176 h 1158"/>
                <a:gd name="T54" fmla="*/ 294 w 455"/>
                <a:gd name="T55" fmla="*/ 219 h 1158"/>
                <a:gd name="T56" fmla="*/ 314 w 455"/>
                <a:gd name="T57" fmla="*/ 183 h 1158"/>
                <a:gd name="T58" fmla="*/ 334 w 455"/>
                <a:gd name="T59" fmla="*/ 57 h 1158"/>
                <a:gd name="T60" fmla="*/ 360 w 455"/>
                <a:gd name="T61" fmla="*/ 35 h 1158"/>
                <a:gd name="T62" fmla="*/ 371 w 455"/>
                <a:gd name="T63" fmla="*/ 76 h 1158"/>
                <a:gd name="T64" fmla="*/ 357 w 455"/>
                <a:gd name="T65" fmla="*/ 198 h 1158"/>
                <a:gd name="T66" fmla="*/ 358 w 455"/>
                <a:gd name="T67" fmla="*/ 243 h 1158"/>
                <a:gd name="T68" fmla="*/ 381 w 455"/>
                <a:gd name="T69" fmla="*/ 219 h 1158"/>
                <a:gd name="T70" fmla="*/ 419 w 455"/>
                <a:gd name="T71" fmla="*/ 128 h 1158"/>
                <a:gd name="T72" fmla="*/ 444 w 455"/>
                <a:gd name="T73" fmla="*/ 109 h 1158"/>
                <a:gd name="T74" fmla="*/ 447 w 455"/>
                <a:gd name="T75" fmla="*/ 14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5" h="1158">
                  <a:moveTo>
                    <a:pt x="447" y="146"/>
                  </a:moveTo>
                  <a:cubicBezTo>
                    <a:pt x="440" y="170"/>
                    <a:pt x="413" y="244"/>
                    <a:pt x="406" y="261"/>
                  </a:cubicBezTo>
                  <a:cubicBezTo>
                    <a:pt x="400" y="278"/>
                    <a:pt x="396" y="291"/>
                    <a:pt x="396" y="297"/>
                  </a:cubicBezTo>
                  <a:cubicBezTo>
                    <a:pt x="396" y="302"/>
                    <a:pt x="398" y="391"/>
                    <a:pt x="378" y="438"/>
                  </a:cubicBezTo>
                  <a:cubicBezTo>
                    <a:pt x="357" y="484"/>
                    <a:pt x="358" y="473"/>
                    <a:pt x="357" y="510"/>
                  </a:cubicBezTo>
                  <a:cubicBezTo>
                    <a:pt x="357" y="1158"/>
                    <a:pt x="357" y="1158"/>
                    <a:pt x="357" y="1158"/>
                  </a:cubicBezTo>
                  <a:cubicBezTo>
                    <a:pt x="212" y="1158"/>
                    <a:pt x="212" y="1158"/>
                    <a:pt x="212" y="1158"/>
                  </a:cubicBezTo>
                  <a:cubicBezTo>
                    <a:pt x="212" y="604"/>
                    <a:pt x="212" y="604"/>
                    <a:pt x="212" y="604"/>
                  </a:cubicBezTo>
                  <a:cubicBezTo>
                    <a:pt x="212" y="546"/>
                    <a:pt x="216" y="514"/>
                    <a:pt x="198" y="491"/>
                  </a:cubicBezTo>
                  <a:cubicBezTo>
                    <a:pt x="180" y="468"/>
                    <a:pt x="157" y="449"/>
                    <a:pt x="130" y="423"/>
                  </a:cubicBezTo>
                  <a:cubicBezTo>
                    <a:pt x="102" y="397"/>
                    <a:pt x="94" y="359"/>
                    <a:pt x="73" y="332"/>
                  </a:cubicBezTo>
                  <a:cubicBezTo>
                    <a:pt x="52" y="305"/>
                    <a:pt x="33" y="290"/>
                    <a:pt x="17" y="279"/>
                  </a:cubicBezTo>
                  <a:cubicBezTo>
                    <a:pt x="0" y="269"/>
                    <a:pt x="1" y="255"/>
                    <a:pt x="19" y="249"/>
                  </a:cubicBezTo>
                  <a:cubicBezTo>
                    <a:pt x="36" y="243"/>
                    <a:pt x="70" y="253"/>
                    <a:pt x="91" y="268"/>
                  </a:cubicBezTo>
                  <a:cubicBezTo>
                    <a:pt x="112" y="284"/>
                    <a:pt x="128" y="317"/>
                    <a:pt x="138" y="327"/>
                  </a:cubicBezTo>
                  <a:cubicBezTo>
                    <a:pt x="148" y="336"/>
                    <a:pt x="167" y="333"/>
                    <a:pt x="176" y="305"/>
                  </a:cubicBezTo>
                  <a:cubicBezTo>
                    <a:pt x="184" y="277"/>
                    <a:pt x="181" y="254"/>
                    <a:pt x="179" y="240"/>
                  </a:cubicBezTo>
                  <a:cubicBezTo>
                    <a:pt x="178" y="225"/>
                    <a:pt x="146" y="97"/>
                    <a:pt x="143" y="81"/>
                  </a:cubicBezTo>
                  <a:cubicBezTo>
                    <a:pt x="139" y="65"/>
                    <a:pt x="139" y="45"/>
                    <a:pt x="155" y="44"/>
                  </a:cubicBezTo>
                  <a:cubicBezTo>
                    <a:pt x="172" y="43"/>
                    <a:pt x="180" y="61"/>
                    <a:pt x="185" y="78"/>
                  </a:cubicBezTo>
                  <a:cubicBezTo>
                    <a:pt x="190" y="95"/>
                    <a:pt x="209" y="168"/>
                    <a:pt x="216" y="190"/>
                  </a:cubicBezTo>
                  <a:cubicBezTo>
                    <a:pt x="222" y="212"/>
                    <a:pt x="225" y="227"/>
                    <a:pt x="233" y="227"/>
                  </a:cubicBezTo>
                  <a:cubicBezTo>
                    <a:pt x="241" y="227"/>
                    <a:pt x="243" y="217"/>
                    <a:pt x="243" y="205"/>
                  </a:cubicBezTo>
                  <a:cubicBezTo>
                    <a:pt x="243" y="194"/>
                    <a:pt x="246" y="59"/>
                    <a:pt x="246" y="46"/>
                  </a:cubicBezTo>
                  <a:cubicBezTo>
                    <a:pt x="246" y="32"/>
                    <a:pt x="247" y="0"/>
                    <a:pt x="267" y="1"/>
                  </a:cubicBezTo>
                  <a:cubicBezTo>
                    <a:pt x="287" y="2"/>
                    <a:pt x="287" y="30"/>
                    <a:pt x="287" y="50"/>
                  </a:cubicBezTo>
                  <a:cubicBezTo>
                    <a:pt x="287" y="70"/>
                    <a:pt x="286" y="163"/>
                    <a:pt x="286" y="176"/>
                  </a:cubicBezTo>
                  <a:cubicBezTo>
                    <a:pt x="285" y="188"/>
                    <a:pt x="287" y="216"/>
                    <a:pt x="294" y="219"/>
                  </a:cubicBezTo>
                  <a:cubicBezTo>
                    <a:pt x="301" y="223"/>
                    <a:pt x="309" y="213"/>
                    <a:pt x="314" y="183"/>
                  </a:cubicBezTo>
                  <a:cubicBezTo>
                    <a:pt x="319" y="153"/>
                    <a:pt x="330" y="75"/>
                    <a:pt x="334" y="57"/>
                  </a:cubicBezTo>
                  <a:cubicBezTo>
                    <a:pt x="338" y="39"/>
                    <a:pt x="348" y="32"/>
                    <a:pt x="360" y="35"/>
                  </a:cubicBezTo>
                  <a:cubicBezTo>
                    <a:pt x="373" y="38"/>
                    <a:pt x="372" y="58"/>
                    <a:pt x="371" y="76"/>
                  </a:cubicBezTo>
                  <a:cubicBezTo>
                    <a:pt x="370" y="94"/>
                    <a:pt x="359" y="184"/>
                    <a:pt x="357" y="198"/>
                  </a:cubicBezTo>
                  <a:cubicBezTo>
                    <a:pt x="355" y="213"/>
                    <a:pt x="349" y="239"/>
                    <a:pt x="358" y="243"/>
                  </a:cubicBezTo>
                  <a:cubicBezTo>
                    <a:pt x="367" y="246"/>
                    <a:pt x="377" y="231"/>
                    <a:pt x="381" y="219"/>
                  </a:cubicBezTo>
                  <a:cubicBezTo>
                    <a:pt x="385" y="208"/>
                    <a:pt x="409" y="147"/>
                    <a:pt x="419" y="128"/>
                  </a:cubicBezTo>
                  <a:cubicBezTo>
                    <a:pt x="428" y="109"/>
                    <a:pt x="435" y="105"/>
                    <a:pt x="444" y="109"/>
                  </a:cubicBezTo>
                  <a:cubicBezTo>
                    <a:pt x="454" y="113"/>
                    <a:pt x="455" y="121"/>
                    <a:pt x="447" y="146"/>
                  </a:cubicBezTo>
                  <a:close/>
                </a:path>
              </a:pathLst>
            </a:custGeom>
            <a:gradFill>
              <a:gsLst>
                <a:gs pos="40000">
                  <a:schemeClr val="accent1"/>
                </a:gs>
                <a:gs pos="10000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35"/>
            <p:cNvSpPr>
              <a:spLocks noEditPoints="1"/>
            </p:cNvSpPr>
            <p:nvPr/>
          </p:nvSpPr>
          <p:spPr bwMode="auto">
            <a:xfrm>
              <a:off x="1592263" y="4102100"/>
              <a:ext cx="333375" cy="485775"/>
            </a:xfrm>
            <a:custGeom>
              <a:avLst/>
              <a:gdLst>
                <a:gd name="T0" fmla="*/ 29 w 105"/>
                <a:gd name="T1" fmla="*/ 118 h 153"/>
                <a:gd name="T2" fmla="*/ 30 w 105"/>
                <a:gd name="T3" fmla="*/ 125 h 153"/>
                <a:gd name="T4" fmla="*/ 53 w 105"/>
                <a:gd name="T5" fmla="*/ 130 h 153"/>
                <a:gd name="T6" fmla="*/ 76 w 105"/>
                <a:gd name="T7" fmla="*/ 125 h 153"/>
                <a:gd name="T8" fmla="*/ 77 w 105"/>
                <a:gd name="T9" fmla="*/ 118 h 153"/>
                <a:gd name="T10" fmla="*/ 53 w 105"/>
                <a:gd name="T11" fmla="*/ 122 h 153"/>
                <a:gd name="T12" fmla="*/ 29 w 105"/>
                <a:gd name="T13" fmla="*/ 118 h 153"/>
                <a:gd name="T14" fmla="*/ 53 w 105"/>
                <a:gd name="T15" fmla="*/ 22 h 153"/>
                <a:gd name="T16" fmla="*/ 56 w 105"/>
                <a:gd name="T17" fmla="*/ 19 h 153"/>
                <a:gd name="T18" fmla="*/ 53 w 105"/>
                <a:gd name="T19" fmla="*/ 16 h 153"/>
                <a:gd name="T20" fmla="*/ 16 w 105"/>
                <a:gd name="T21" fmla="*/ 53 h 153"/>
                <a:gd name="T22" fmla="*/ 19 w 105"/>
                <a:gd name="T23" fmla="*/ 55 h 153"/>
                <a:gd name="T24" fmla="*/ 22 w 105"/>
                <a:gd name="T25" fmla="*/ 53 h 153"/>
                <a:gd name="T26" fmla="*/ 53 w 105"/>
                <a:gd name="T27" fmla="*/ 22 h 153"/>
                <a:gd name="T28" fmla="*/ 31 w 105"/>
                <a:gd name="T29" fmla="*/ 132 h 153"/>
                <a:gd name="T30" fmla="*/ 32 w 105"/>
                <a:gd name="T31" fmla="*/ 140 h 153"/>
                <a:gd name="T32" fmla="*/ 39 w 105"/>
                <a:gd name="T33" fmla="*/ 144 h 153"/>
                <a:gd name="T34" fmla="*/ 40 w 105"/>
                <a:gd name="T35" fmla="*/ 149 h 153"/>
                <a:gd name="T36" fmla="*/ 53 w 105"/>
                <a:gd name="T37" fmla="*/ 153 h 153"/>
                <a:gd name="T38" fmla="*/ 66 w 105"/>
                <a:gd name="T39" fmla="*/ 149 h 153"/>
                <a:gd name="T40" fmla="*/ 67 w 105"/>
                <a:gd name="T41" fmla="*/ 144 h 153"/>
                <a:gd name="T42" fmla="*/ 74 w 105"/>
                <a:gd name="T43" fmla="*/ 140 h 153"/>
                <a:gd name="T44" fmla="*/ 75 w 105"/>
                <a:gd name="T45" fmla="*/ 132 h 153"/>
                <a:gd name="T46" fmla="*/ 53 w 105"/>
                <a:gd name="T47" fmla="*/ 136 h 153"/>
                <a:gd name="T48" fmla="*/ 31 w 105"/>
                <a:gd name="T49" fmla="*/ 132 h 153"/>
                <a:gd name="T50" fmla="*/ 53 w 105"/>
                <a:gd name="T51" fmla="*/ 0 h 153"/>
                <a:gd name="T52" fmla="*/ 0 w 105"/>
                <a:gd name="T53" fmla="*/ 53 h 153"/>
                <a:gd name="T54" fmla="*/ 26 w 105"/>
                <a:gd name="T55" fmla="*/ 98 h 153"/>
                <a:gd name="T56" fmla="*/ 28 w 105"/>
                <a:gd name="T57" fmla="*/ 111 h 153"/>
                <a:gd name="T58" fmla="*/ 53 w 105"/>
                <a:gd name="T59" fmla="*/ 116 h 153"/>
                <a:gd name="T60" fmla="*/ 78 w 105"/>
                <a:gd name="T61" fmla="*/ 111 h 153"/>
                <a:gd name="T62" fmla="*/ 80 w 105"/>
                <a:gd name="T63" fmla="*/ 98 h 153"/>
                <a:gd name="T64" fmla="*/ 105 w 105"/>
                <a:gd name="T65" fmla="*/ 53 h 153"/>
                <a:gd name="T66" fmla="*/ 53 w 105"/>
                <a:gd name="T67" fmla="*/ 0 h 153"/>
                <a:gd name="T68" fmla="*/ 72 w 105"/>
                <a:gd name="T69" fmla="*/ 91 h 153"/>
                <a:gd name="T70" fmla="*/ 71 w 105"/>
                <a:gd name="T71" fmla="*/ 104 h 153"/>
                <a:gd name="T72" fmla="*/ 53 w 105"/>
                <a:gd name="T73" fmla="*/ 106 h 153"/>
                <a:gd name="T74" fmla="*/ 35 w 105"/>
                <a:gd name="T75" fmla="*/ 104 h 153"/>
                <a:gd name="T76" fmla="*/ 34 w 105"/>
                <a:gd name="T77" fmla="*/ 91 h 153"/>
                <a:gd name="T78" fmla="*/ 10 w 105"/>
                <a:gd name="T79" fmla="*/ 53 h 153"/>
                <a:gd name="T80" fmla="*/ 53 w 105"/>
                <a:gd name="T81" fmla="*/ 10 h 153"/>
                <a:gd name="T82" fmla="*/ 96 w 105"/>
                <a:gd name="T83" fmla="*/ 53 h 153"/>
                <a:gd name="T84" fmla="*/ 72 w 105"/>
                <a:gd name="T85" fmla="*/ 91 h 153"/>
                <a:gd name="T86" fmla="*/ 65 w 105"/>
                <a:gd name="T87" fmla="*/ 72 h 153"/>
                <a:gd name="T88" fmla="*/ 53 w 105"/>
                <a:gd name="T89" fmla="*/ 51 h 153"/>
                <a:gd name="T90" fmla="*/ 41 w 105"/>
                <a:gd name="T91" fmla="*/ 72 h 153"/>
                <a:gd name="T92" fmla="*/ 36 w 105"/>
                <a:gd name="T93" fmla="*/ 62 h 153"/>
                <a:gd name="T94" fmla="*/ 29 w 105"/>
                <a:gd name="T95" fmla="*/ 65 h 153"/>
                <a:gd name="T96" fmla="*/ 41 w 105"/>
                <a:gd name="T97" fmla="*/ 90 h 153"/>
                <a:gd name="T98" fmla="*/ 53 w 105"/>
                <a:gd name="T99" fmla="*/ 68 h 153"/>
                <a:gd name="T100" fmla="*/ 65 w 105"/>
                <a:gd name="T101" fmla="*/ 90 h 153"/>
                <a:gd name="T102" fmla="*/ 77 w 105"/>
                <a:gd name="T103" fmla="*/ 65 h 153"/>
                <a:gd name="T104" fmla="*/ 69 w 105"/>
                <a:gd name="T105" fmla="*/ 62 h 153"/>
                <a:gd name="T106" fmla="*/ 65 w 105"/>
                <a:gd name="T107" fmla="*/ 7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3">
                  <a:moveTo>
                    <a:pt x="29" y="118"/>
                  </a:moveTo>
                  <a:cubicBezTo>
                    <a:pt x="30" y="125"/>
                    <a:pt x="30" y="125"/>
                    <a:pt x="30" y="125"/>
                  </a:cubicBezTo>
                  <a:cubicBezTo>
                    <a:pt x="37" y="128"/>
                    <a:pt x="44" y="130"/>
                    <a:pt x="53" y="130"/>
                  </a:cubicBezTo>
                  <a:cubicBezTo>
                    <a:pt x="61" y="130"/>
                    <a:pt x="69" y="128"/>
                    <a:pt x="76" y="125"/>
                  </a:cubicBezTo>
                  <a:cubicBezTo>
                    <a:pt x="77" y="118"/>
                    <a:pt x="77" y="118"/>
                    <a:pt x="77" y="118"/>
                  </a:cubicBezTo>
                  <a:cubicBezTo>
                    <a:pt x="70" y="120"/>
                    <a:pt x="62" y="122"/>
                    <a:pt x="53" y="122"/>
                  </a:cubicBezTo>
                  <a:cubicBezTo>
                    <a:pt x="44" y="122"/>
                    <a:pt x="36" y="120"/>
                    <a:pt x="29" y="118"/>
                  </a:cubicBezTo>
                  <a:close/>
                  <a:moveTo>
                    <a:pt x="53" y="22"/>
                  </a:moveTo>
                  <a:cubicBezTo>
                    <a:pt x="54" y="22"/>
                    <a:pt x="56" y="21"/>
                    <a:pt x="56" y="19"/>
                  </a:cubicBezTo>
                  <a:cubicBezTo>
                    <a:pt x="56" y="18"/>
                    <a:pt x="54" y="16"/>
                    <a:pt x="53" y="16"/>
                  </a:cubicBezTo>
                  <a:cubicBezTo>
                    <a:pt x="33" y="16"/>
                    <a:pt x="16" y="33"/>
                    <a:pt x="16" y="53"/>
                  </a:cubicBezTo>
                  <a:cubicBezTo>
                    <a:pt x="16" y="54"/>
                    <a:pt x="18" y="55"/>
                    <a:pt x="19" y="55"/>
                  </a:cubicBezTo>
                  <a:cubicBezTo>
                    <a:pt x="21" y="55"/>
                    <a:pt x="22" y="54"/>
                    <a:pt x="22" y="53"/>
                  </a:cubicBezTo>
                  <a:cubicBezTo>
                    <a:pt x="22" y="36"/>
                    <a:pt x="36" y="22"/>
                    <a:pt x="53" y="22"/>
                  </a:cubicBezTo>
                  <a:close/>
                  <a:moveTo>
                    <a:pt x="31" y="132"/>
                  </a:moveTo>
                  <a:cubicBezTo>
                    <a:pt x="32" y="140"/>
                    <a:pt x="32" y="140"/>
                    <a:pt x="32" y="140"/>
                  </a:cubicBezTo>
                  <a:cubicBezTo>
                    <a:pt x="32" y="140"/>
                    <a:pt x="34" y="143"/>
                    <a:pt x="39" y="144"/>
                  </a:cubicBezTo>
                  <a:cubicBezTo>
                    <a:pt x="40" y="149"/>
                    <a:pt x="40" y="149"/>
                    <a:pt x="40" y="149"/>
                  </a:cubicBezTo>
                  <a:cubicBezTo>
                    <a:pt x="40" y="149"/>
                    <a:pt x="43" y="153"/>
                    <a:pt x="53" y="153"/>
                  </a:cubicBezTo>
                  <a:cubicBezTo>
                    <a:pt x="63" y="153"/>
                    <a:pt x="66" y="149"/>
                    <a:pt x="66" y="149"/>
                  </a:cubicBezTo>
                  <a:cubicBezTo>
                    <a:pt x="67" y="144"/>
                    <a:pt x="67" y="144"/>
                    <a:pt x="67" y="144"/>
                  </a:cubicBezTo>
                  <a:cubicBezTo>
                    <a:pt x="72" y="143"/>
                    <a:pt x="74" y="140"/>
                    <a:pt x="74" y="140"/>
                  </a:cubicBezTo>
                  <a:cubicBezTo>
                    <a:pt x="75" y="132"/>
                    <a:pt x="75" y="132"/>
                    <a:pt x="75" y="132"/>
                  </a:cubicBezTo>
                  <a:cubicBezTo>
                    <a:pt x="68" y="135"/>
                    <a:pt x="61" y="136"/>
                    <a:pt x="53" y="136"/>
                  </a:cubicBezTo>
                  <a:cubicBezTo>
                    <a:pt x="45" y="136"/>
                    <a:pt x="37" y="135"/>
                    <a:pt x="31" y="132"/>
                  </a:cubicBezTo>
                  <a:close/>
                  <a:moveTo>
                    <a:pt x="53" y="0"/>
                  </a:moveTo>
                  <a:cubicBezTo>
                    <a:pt x="24" y="0"/>
                    <a:pt x="0" y="24"/>
                    <a:pt x="0" y="53"/>
                  </a:cubicBezTo>
                  <a:cubicBezTo>
                    <a:pt x="0" y="72"/>
                    <a:pt x="11" y="88"/>
                    <a:pt x="26" y="98"/>
                  </a:cubicBezTo>
                  <a:cubicBezTo>
                    <a:pt x="28" y="111"/>
                    <a:pt x="28" y="111"/>
                    <a:pt x="28" y="111"/>
                  </a:cubicBezTo>
                  <a:cubicBezTo>
                    <a:pt x="35" y="114"/>
                    <a:pt x="44" y="116"/>
                    <a:pt x="53" y="116"/>
                  </a:cubicBezTo>
                  <a:cubicBezTo>
                    <a:pt x="62" y="116"/>
                    <a:pt x="71" y="114"/>
                    <a:pt x="78" y="111"/>
                  </a:cubicBezTo>
                  <a:cubicBezTo>
                    <a:pt x="80" y="98"/>
                    <a:pt x="80" y="98"/>
                    <a:pt x="80" y="98"/>
                  </a:cubicBezTo>
                  <a:cubicBezTo>
                    <a:pt x="95" y="88"/>
                    <a:pt x="105" y="72"/>
                    <a:pt x="105" y="53"/>
                  </a:cubicBezTo>
                  <a:cubicBezTo>
                    <a:pt x="105" y="24"/>
                    <a:pt x="82" y="0"/>
                    <a:pt x="53" y="0"/>
                  </a:cubicBezTo>
                  <a:close/>
                  <a:moveTo>
                    <a:pt x="72" y="91"/>
                  </a:moveTo>
                  <a:cubicBezTo>
                    <a:pt x="71" y="104"/>
                    <a:pt x="71" y="104"/>
                    <a:pt x="71" y="104"/>
                  </a:cubicBezTo>
                  <a:cubicBezTo>
                    <a:pt x="71" y="104"/>
                    <a:pt x="66" y="106"/>
                    <a:pt x="53" y="106"/>
                  </a:cubicBezTo>
                  <a:cubicBezTo>
                    <a:pt x="40" y="106"/>
                    <a:pt x="35" y="104"/>
                    <a:pt x="35" y="104"/>
                  </a:cubicBezTo>
                  <a:cubicBezTo>
                    <a:pt x="34" y="91"/>
                    <a:pt x="34" y="91"/>
                    <a:pt x="34" y="91"/>
                  </a:cubicBezTo>
                  <a:cubicBezTo>
                    <a:pt x="19" y="84"/>
                    <a:pt x="10" y="70"/>
                    <a:pt x="10" y="53"/>
                  </a:cubicBezTo>
                  <a:cubicBezTo>
                    <a:pt x="10" y="29"/>
                    <a:pt x="29" y="10"/>
                    <a:pt x="53" y="10"/>
                  </a:cubicBezTo>
                  <a:cubicBezTo>
                    <a:pt x="77" y="10"/>
                    <a:pt x="96" y="29"/>
                    <a:pt x="96" y="53"/>
                  </a:cubicBezTo>
                  <a:cubicBezTo>
                    <a:pt x="96" y="70"/>
                    <a:pt x="86" y="84"/>
                    <a:pt x="72" y="91"/>
                  </a:cubicBezTo>
                  <a:close/>
                  <a:moveTo>
                    <a:pt x="65" y="72"/>
                  </a:moveTo>
                  <a:cubicBezTo>
                    <a:pt x="53" y="51"/>
                    <a:pt x="53" y="51"/>
                    <a:pt x="53" y="51"/>
                  </a:cubicBezTo>
                  <a:cubicBezTo>
                    <a:pt x="41" y="72"/>
                    <a:pt x="41" y="72"/>
                    <a:pt x="41" y="72"/>
                  </a:cubicBezTo>
                  <a:cubicBezTo>
                    <a:pt x="36" y="62"/>
                    <a:pt x="36" y="62"/>
                    <a:pt x="36" y="62"/>
                  </a:cubicBezTo>
                  <a:cubicBezTo>
                    <a:pt x="29" y="65"/>
                    <a:pt x="29" y="65"/>
                    <a:pt x="29" y="65"/>
                  </a:cubicBezTo>
                  <a:cubicBezTo>
                    <a:pt x="41" y="90"/>
                    <a:pt x="41" y="90"/>
                    <a:pt x="41" y="90"/>
                  </a:cubicBezTo>
                  <a:cubicBezTo>
                    <a:pt x="53" y="68"/>
                    <a:pt x="53" y="68"/>
                    <a:pt x="53" y="68"/>
                  </a:cubicBezTo>
                  <a:cubicBezTo>
                    <a:pt x="65" y="90"/>
                    <a:pt x="65" y="90"/>
                    <a:pt x="65" y="90"/>
                  </a:cubicBezTo>
                  <a:cubicBezTo>
                    <a:pt x="77" y="65"/>
                    <a:pt x="77" y="65"/>
                    <a:pt x="77" y="65"/>
                  </a:cubicBezTo>
                  <a:cubicBezTo>
                    <a:pt x="69" y="62"/>
                    <a:pt x="69" y="62"/>
                    <a:pt x="69" y="62"/>
                  </a:cubicBezTo>
                  <a:lnTo>
                    <a:pt x="65" y="7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4" name="Group 33"/>
          <p:cNvGrpSpPr/>
          <p:nvPr/>
        </p:nvGrpSpPr>
        <p:grpSpPr>
          <a:xfrm>
            <a:off x="4876800" y="3181350"/>
            <a:ext cx="1444625" cy="3676650"/>
            <a:chOff x="4775201" y="3181350"/>
            <a:chExt cx="1444625" cy="3676650"/>
          </a:xfrm>
        </p:grpSpPr>
        <p:sp>
          <p:nvSpPr>
            <p:cNvPr id="27" name="Freeform 533"/>
            <p:cNvSpPr>
              <a:spLocks/>
            </p:cNvSpPr>
            <p:nvPr/>
          </p:nvSpPr>
          <p:spPr bwMode="auto">
            <a:xfrm>
              <a:off x="4775201" y="3181350"/>
              <a:ext cx="1444625" cy="3676650"/>
            </a:xfrm>
            <a:custGeom>
              <a:avLst/>
              <a:gdLst>
                <a:gd name="T0" fmla="*/ 447 w 455"/>
                <a:gd name="T1" fmla="*/ 146 h 1158"/>
                <a:gd name="T2" fmla="*/ 406 w 455"/>
                <a:gd name="T3" fmla="*/ 261 h 1158"/>
                <a:gd name="T4" fmla="*/ 396 w 455"/>
                <a:gd name="T5" fmla="*/ 297 h 1158"/>
                <a:gd name="T6" fmla="*/ 377 w 455"/>
                <a:gd name="T7" fmla="*/ 438 h 1158"/>
                <a:gd name="T8" fmla="*/ 356 w 455"/>
                <a:gd name="T9" fmla="*/ 510 h 1158"/>
                <a:gd name="T10" fmla="*/ 356 w 455"/>
                <a:gd name="T11" fmla="*/ 1158 h 1158"/>
                <a:gd name="T12" fmla="*/ 211 w 455"/>
                <a:gd name="T13" fmla="*/ 1158 h 1158"/>
                <a:gd name="T14" fmla="*/ 211 w 455"/>
                <a:gd name="T15" fmla="*/ 604 h 1158"/>
                <a:gd name="T16" fmla="*/ 197 w 455"/>
                <a:gd name="T17" fmla="*/ 491 h 1158"/>
                <a:gd name="T18" fmla="*/ 129 w 455"/>
                <a:gd name="T19" fmla="*/ 423 h 1158"/>
                <a:gd name="T20" fmla="*/ 73 w 455"/>
                <a:gd name="T21" fmla="*/ 332 h 1158"/>
                <a:gd name="T22" fmla="*/ 16 w 455"/>
                <a:gd name="T23" fmla="*/ 279 h 1158"/>
                <a:gd name="T24" fmla="*/ 18 w 455"/>
                <a:gd name="T25" fmla="*/ 249 h 1158"/>
                <a:gd name="T26" fmla="*/ 91 w 455"/>
                <a:gd name="T27" fmla="*/ 268 h 1158"/>
                <a:gd name="T28" fmla="*/ 138 w 455"/>
                <a:gd name="T29" fmla="*/ 327 h 1158"/>
                <a:gd name="T30" fmla="*/ 175 w 455"/>
                <a:gd name="T31" fmla="*/ 305 h 1158"/>
                <a:gd name="T32" fmla="*/ 179 w 455"/>
                <a:gd name="T33" fmla="*/ 240 h 1158"/>
                <a:gd name="T34" fmla="*/ 142 w 455"/>
                <a:gd name="T35" fmla="*/ 81 h 1158"/>
                <a:gd name="T36" fmla="*/ 155 w 455"/>
                <a:gd name="T37" fmla="*/ 44 h 1158"/>
                <a:gd name="T38" fmla="*/ 185 w 455"/>
                <a:gd name="T39" fmla="*/ 78 h 1158"/>
                <a:gd name="T40" fmla="*/ 215 w 455"/>
                <a:gd name="T41" fmla="*/ 190 h 1158"/>
                <a:gd name="T42" fmla="*/ 232 w 455"/>
                <a:gd name="T43" fmla="*/ 227 h 1158"/>
                <a:gd name="T44" fmla="*/ 243 w 455"/>
                <a:gd name="T45" fmla="*/ 205 h 1158"/>
                <a:gd name="T46" fmla="*/ 245 w 455"/>
                <a:gd name="T47" fmla="*/ 46 h 1158"/>
                <a:gd name="T48" fmla="*/ 267 w 455"/>
                <a:gd name="T49" fmla="*/ 1 h 1158"/>
                <a:gd name="T50" fmla="*/ 287 w 455"/>
                <a:gd name="T51" fmla="*/ 50 h 1158"/>
                <a:gd name="T52" fmla="*/ 285 w 455"/>
                <a:gd name="T53" fmla="*/ 176 h 1158"/>
                <a:gd name="T54" fmla="*/ 294 w 455"/>
                <a:gd name="T55" fmla="*/ 219 h 1158"/>
                <a:gd name="T56" fmla="*/ 313 w 455"/>
                <a:gd name="T57" fmla="*/ 183 h 1158"/>
                <a:gd name="T58" fmla="*/ 334 w 455"/>
                <a:gd name="T59" fmla="*/ 57 h 1158"/>
                <a:gd name="T60" fmla="*/ 360 w 455"/>
                <a:gd name="T61" fmla="*/ 35 h 1158"/>
                <a:gd name="T62" fmla="*/ 370 w 455"/>
                <a:gd name="T63" fmla="*/ 76 h 1158"/>
                <a:gd name="T64" fmla="*/ 357 w 455"/>
                <a:gd name="T65" fmla="*/ 198 h 1158"/>
                <a:gd name="T66" fmla="*/ 357 w 455"/>
                <a:gd name="T67" fmla="*/ 243 h 1158"/>
                <a:gd name="T68" fmla="*/ 381 w 455"/>
                <a:gd name="T69" fmla="*/ 219 h 1158"/>
                <a:gd name="T70" fmla="*/ 418 w 455"/>
                <a:gd name="T71" fmla="*/ 128 h 1158"/>
                <a:gd name="T72" fmla="*/ 444 w 455"/>
                <a:gd name="T73" fmla="*/ 109 h 1158"/>
                <a:gd name="T74" fmla="*/ 447 w 455"/>
                <a:gd name="T75" fmla="*/ 14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5" h="1158">
                  <a:moveTo>
                    <a:pt x="447" y="146"/>
                  </a:moveTo>
                  <a:cubicBezTo>
                    <a:pt x="439" y="170"/>
                    <a:pt x="413" y="244"/>
                    <a:pt x="406" y="261"/>
                  </a:cubicBezTo>
                  <a:cubicBezTo>
                    <a:pt x="399" y="278"/>
                    <a:pt x="396" y="291"/>
                    <a:pt x="396" y="297"/>
                  </a:cubicBezTo>
                  <a:cubicBezTo>
                    <a:pt x="396" y="302"/>
                    <a:pt x="398" y="391"/>
                    <a:pt x="377" y="438"/>
                  </a:cubicBezTo>
                  <a:cubicBezTo>
                    <a:pt x="356" y="484"/>
                    <a:pt x="357" y="473"/>
                    <a:pt x="356" y="510"/>
                  </a:cubicBezTo>
                  <a:cubicBezTo>
                    <a:pt x="356" y="1158"/>
                    <a:pt x="356" y="1158"/>
                    <a:pt x="356" y="1158"/>
                  </a:cubicBezTo>
                  <a:cubicBezTo>
                    <a:pt x="211" y="1158"/>
                    <a:pt x="211" y="1158"/>
                    <a:pt x="211" y="1158"/>
                  </a:cubicBezTo>
                  <a:cubicBezTo>
                    <a:pt x="211" y="604"/>
                    <a:pt x="211" y="604"/>
                    <a:pt x="211" y="604"/>
                  </a:cubicBezTo>
                  <a:cubicBezTo>
                    <a:pt x="211" y="546"/>
                    <a:pt x="215" y="514"/>
                    <a:pt x="197" y="491"/>
                  </a:cubicBezTo>
                  <a:cubicBezTo>
                    <a:pt x="180" y="468"/>
                    <a:pt x="157" y="449"/>
                    <a:pt x="129" y="423"/>
                  </a:cubicBezTo>
                  <a:cubicBezTo>
                    <a:pt x="102" y="397"/>
                    <a:pt x="94" y="359"/>
                    <a:pt x="73" y="332"/>
                  </a:cubicBezTo>
                  <a:cubicBezTo>
                    <a:pt x="52" y="305"/>
                    <a:pt x="33" y="290"/>
                    <a:pt x="16" y="279"/>
                  </a:cubicBezTo>
                  <a:cubicBezTo>
                    <a:pt x="0" y="269"/>
                    <a:pt x="1" y="255"/>
                    <a:pt x="18" y="249"/>
                  </a:cubicBezTo>
                  <a:cubicBezTo>
                    <a:pt x="35" y="243"/>
                    <a:pt x="70" y="253"/>
                    <a:pt x="91" y="268"/>
                  </a:cubicBezTo>
                  <a:cubicBezTo>
                    <a:pt x="111" y="284"/>
                    <a:pt x="128" y="317"/>
                    <a:pt x="138" y="327"/>
                  </a:cubicBezTo>
                  <a:cubicBezTo>
                    <a:pt x="148" y="336"/>
                    <a:pt x="167" y="333"/>
                    <a:pt x="175" y="305"/>
                  </a:cubicBezTo>
                  <a:cubicBezTo>
                    <a:pt x="184" y="277"/>
                    <a:pt x="181" y="254"/>
                    <a:pt x="179" y="240"/>
                  </a:cubicBezTo>
                  <a:cubicBezTo>
                    <a:pt x="177" y="225"/>
                    <a:pt x="146" y="97"/>
                    <a:pt x="142" y="81"/>
                  </a:cubicBezTo>
                  <a:cubicBezTo>
                    <a:pt x="139" y="65"/>
                    <a:pt x="139" y="45"/>
                    <a:pt x="155" y="44"/>
                  </a:cubicBezTo>
                  <a:cubicBezTo>
                    <a:pt x="172" y="43"/>
                    <a:pt x="180" y="61"/>
                    <a:pt x="185" y="78"/>
                  </a:cubicBezTo>
                  <a:cubicBezTo>
                    <a:pt x="189" y="95"/>
                    <a:pt x="209" y="168"/>
                    <a:pt x="215" y="190"/>
                  </a:cubicBezTo>
                  <a:cubicBezTo>
                    <a:pt x="221" y="212"/>
                    <a:pt x="224" y="227"/>
                    <a:pt x="232" y="227"/>
                  </a:cubicBezTo>
                  <a:cubicBezTo>
                    <a:pt x="240" y="227"/>
                    <a:pt x="243" y="217"/>
                    <a:pt x="243" y="205"/>
                  </a:cubicBezTo>
                  <a:cubicBezTo>
                    <a:pt x="243" y="194"/>
                    <a:pt x="245" y="59"/>
                    <a:pt x="245" y="46"/>
                  </a:cubicBezTo>
                  <a:cubicBezTo>
                    <a:pt x="245" y="32"/>
                    <a:pt x="246" y="0"/>
                    <a:pt x="267" y="1"/>
                  </a:cubicBezTo>
                  <a:cubicBezTo>
                    <a:pt x="287" y="2"/>
                    <a:pt x="287" y="30"/>
                    <a:pt x="287" y="50"/>
                  </a:cubicBezTo>
                  <a:cubicBezTo>
                    <a:pt x="287" y="70"/>
                    <a:pt x="286" y="163"/>
                    <a:pt x="285" y="176"/>
                  </a:cubicBezTo>
                  <a:cubicBezTo>
                    <a:pt x="285" y="188"/>
                    <a:pt x="286" y="216"/>
                    <a:pt x="294" y="219"/>
                  </a:cubicBezTo>
                  <a:cubicBezTo>
                    <a:pt x="301" y="223"/>
                    <a:pt x="308" y="213"/>
                    <a:pt x="313" y="183"/>
                  </a:cubicBezTo>
                  <a:cubicBezTo>
                    <a:pt x="318" y="153"/>
                    <a:pt x="330" y="75"/>
                    <a:pt x="334" y="57"/>
                  </a:cubicBezTo>
                  <a:cubicBezTo>
                    <a:pt x="337" y="39"/>
                    <a:pt x="348" y="32"/>
                    <a:pt x="360" y="35"/>
                  </a:cubicBezTo>
                  <a:cubicBezTo>
                    <a:pt x="372" y="38"/>
                    <a:pt x="372" y="58"/>
                    <a:pt x="370" y="76"/>
                  </a:cubicBezTo>
                  <a:cubicBezTo>
                    <a:pt x="369" y="94"/>
                    <a:pt x="359" y="184"/>
                    <a:pt x="357" y="198"/>
                  </a:cubicBezTo>
                  <a:cubicBezTo>
                    <a:pt x="355" y="213"/>
                    <a:pt x="348" y="239"/>
                    <a:pt x="357" y="243"/>
                  </a:cubicBezTo>
                  <a:cubicBezTo>
                    <a:pt x="367" y="246"/>
                    <a:pt x="377" y="231"/>
                    <a:pt x="381" y="219"/>
                  </a:cubicBezTo>
                  <a:cubicBezTo>
                    <a:pt x="385" y="208"/>
                    <a:pt x="409" y="147"/>
                    <a:pt x="418" y="128"/>
                  </a:cubicBezTo>
                  <a:cubicBezTo>
                    <a:pt x="427" y="109"/>
                    <a:pt x="434" y="105"/>
                    <a:pt x="444" y="109"/>
                  </a:cubicBezTo>
                  <a:cubicBezTo>
                    <a:pt x="454" y="113"/>
                    <a:pt x="455" y="121"/>
                    <a:pt x="447" y="146"/>
                  </a:cubicBezTo>
                  <a:close/>
                </a:path>
              </a:pathLst>
            </a:custGeom>
            <a:gradFill>
              <a:gsLst>
                <a:gs pos="40000">
                  <a:schemeClr val="accent3"/>
                </a:gs>
                <a:gs pos="10000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36"/>
            <p:cNvSpPr>
              <a:spLocks noEditPoints="1"/>
            </p:cNvSpPr>
            <p:nvPr/>
          </p:nvSpPr>
          <p:spPr bwMode="auto">
            <a:xfrm>
              <a:off x="5470526" y="4124325"/>
              <a:ext cx="352425" cy="444500"/>
            </a:xfrm>
            <a:custGeom>
              <a:avLst/>
              <a:gdLst>
                <a:gd name="T0" fmla="*/ 160 w 222"/>
                <a:gd name="T1" fmla="*/ 46 h 280"/>
                <a:gd name="T2" fmla="*/ 38 w 222"/>
                <a:gd name="T3" fmla="*/ 46 h 280"/>
                <a:gd name="T4" fmla="*/ 38 w 222"/>
                <a:gd name="T5" fmla="*/ 62 h 280"/>
                <a:gd name="T6" fmla="*/ 160 w 222"/>
                <a:gd name="T7" fmla="*/ 62 h 280"/>
                <a:gd name="T8" fmla="*/ 160 w 222"/>
                <a:gd name="T9" fmla="*/ 46 h 280"/>
                <a:gd name="T10" fmla="*/ 160 w 222"/>
                <a:gd name="T11" fmla="*/ 80 h 280"/>
                <a:gd name="T12" fmla="*/ 38 w 222"/>
                <a:gd name="T13" fmla="*/ 80 h 280"/>
                <a:gd name="T14" fmla="*/ 38 w 222"/>
                <a:gd name="T15" fmla="*/ 96 h 280"/>
                <a:gd name="T16" fmla="*/ 160 w 222"/>
                <a:gd name="T17" fmla="*/ 96 h 280"/>
                <a:gd name="T18" fmla="*/ 160 w 222"/>
                <a:gd name="T19" fmla="*/ 80 h 280"/>
                <a:gd name="T20" fmla="*/ 160 w 222"/>
                <a:gd name="T21" fmla="*/ 114 h 280"/>
                <a:gd name="T22" fmla="*/ 38 w 222"/>
                <a:gd name="T23" fmla="*/ 114 h 280"/>
                <a:gd name="T24" fmla="*/ 38 w 222"/>
                <a:gd name="T25" fmla="*/ 132 h 280"/>
                <a:gd name="T26" fmla="*/ 160 w 222"/>
                <a:gd name="T27" fmla="*/ 132 h 280"/>
                <a:gd name="T28" fmla="*/ 160 w 222"/>
                <a:gd name="T29" fmla="*/ 114 h 280"/>
                <a:gd name="T30" fmla="*/ 38 w 222"/>
                <a:gd name="T31" fmla="*/ 166 h 280"/>
                <a:gd name="T32" fmla="*/ 100 w 222"/>
                <a:gd name="T33" fmla="*/ 166 h 280"/>
                <a:gd name="T34" fmla="*/ 100 w 222"/>
                <a:gd name="T35" fmla="*/ 148 h 280"/>
                <a:gd name="T36" fmla="*/ 38 w 222"/>
                <a:gd name="T37" fmla="*/ 148 h 280"/>
                <a:gd name="T38" fmla="*/ 38 w 222"/>
                <a:gd name="T39" fmla="*/ 166 h 280"/>
                <a:gd name="T40" fmla="*/ 198 w 222"/>
                <a:gd name="T41" fmla="*/ 24 h 280"/>
                <a:gd name="T42" fmla="*/ 198 w 222"/>
                <a:gd name="T43" fmla="*/ 0 h 280"/>
                <a:gd name="T44" fmla="*/ 0 w 222"/>
                <a:gd name="T45" fmla="*/ 0 h 280"/>
                <a:gd name="T46" fmla="*/ 0 w 222"/>
                <a:gd name="T47" fmla="*/ 254 h 280"/>
                <a:gd name="T48" fmla="*/ 26 w 222"/>
                <a:gd name="T49" fmla="*/ 254 h 280"/>
                <a:gd name="T50" fmla="*/ 26 w 222"/>
                <a:gd name="T51" fmla="*/ 280 h 280"/>
                <a:gd name="T52" fmla="*/ 222 w 222"/>
                <a:gd name="T53" fmla="*/ 280 h 280"/>
                <a:gd name="T54" fmla="*/ 222 w 222"/>
                <a:gd name="T55" fmla="*/ 24 h 280"/>
                <a:gd name="T56" fmla="*/ 198 w 222"/>
                <a:gd name="T57" fmla="*/ 24 h 280"/>
                <a:gd name="T58" fmla="*/ 14 w 222"/>
                <a:gd name="T59" fmla="*/ 240 h 280"/>
                <a:gd name="T60" fmla="*/ 14 w 222"/>
                <a:gd name="T61" fmla="*/ 12 h 280"/>
                <a:gd name="T62" fmla="*/ 184 w 222"/>
                <a:gd name="T63" fmla="*/ 12 h 280"/>
                <a:gd name="T64" fmla="*/ 184 w 222"/>
                <a:gd name="T65" fmla="*/ 182 h 280"/>
                <a:gd name="T66" fmla="*/ 126 w 222"/>
                <a:gd name="T67" fmla="*/ 182 h 280"/>
                <a:gd name="T68" fmla="*/ 126 w 222"/>
                <a:gd name="T69" fmla="*/ 240 h 280"/>
                <a:gd name="T70" fmla="*/ 14 w 222"/>
                <a:gd name="T71" fmla="*/ 240 h 280"/>
                <a:gd name="T72" fmla="*/ 210 w 222"/>
                <a:gd name="T73" fmla="*/ 266 h 280"/>
                <a:gd name="T74" fmla="*/ 38 w 222"/>
                <a:gd name="T75" fmla="*/ 266 h 280"/>
                <a:gd name="T76" fmla="*/ 38 w 222"/>
                <a:gd name="T77" fmla="*/ 254 h 280"/>
                <a:gd name="T78" fmla="*/ 134 w 222"/>
                <a:gd name="T79" fmla="*/ 254 h 280"/>
                <a:gd name="T80" fmla="*/ 198 w 222"/>
                <a:gd name="T81" fmla="*/ 190 h 280"/>
                <a:gd name="T82" fmla="*/ 198 w 222"/>
                <a:gd name="T83" fmla="*/ 38 h 280"/>
                <a:gd name="T84" fmla="*/ 210 w 222"/>
                <a:gd name="T85" fmla="*/ 38 h 280"/>
                <a:gd name="T86" fmla="*/ 210 w 222"/>
                <a:gd name="T87" fmla="*/ 2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 h="280">
                  <a:moveTo>
                    <a:pt x="160" y="46"/>
                  </a:moveTo>
                  <a:lnTo>
                    <a:pt x="38" y="46"/>
                  </a:lnTo>
                  <a:lnTo>
                    <a:pt x="38" y="62"/>
                  </a:lnTo>
                  <a:lnTo>
                    <a:pt x="160" y="62"/>
                  </a:lnTo>
                  <a:lnTo>
                    <a:pt x="160" y="46"/>
                  </a:lnTo>
                  <a:close/>
                  <a:moveTo>
                    <a:pt x="160" y="80"/>
                  </a:moveTo>
                  <a:lnTo>
                    <a:pt x="38" y="80"/>
                  </a:lnTo>
                  <a:lnTo>
                    <a:pt x="38" y="96"/>
                  </a:lnTo>
                  <a:lnTo>
                    <a:pt x="160" y="96"/>
                  </a:lnTo>
                  <a:lnTo>
                    <a:pt x="160" y="80"/>
                  </a:lnTo>
                  <a:close/>
                  <a:moveTo>
                    <a:pt x="160" y="114"/>
                  </a:moveTo>
                  <a:lnTo>
                    <a:pt x="38" y="114"/>
                  </a:lnTo>
                  <a:lnTo>
                    <a:pt x="38" y="132"/>
                  </a:lnTo>
                  <a:lnTo>
                    <a:pt x="160" y="132"/>
                  </a:lnTo>
                  <a:lnTo>
                    <a:pt x="160" y="114"/>
                  </a:lnTo>
                  <a:close/>
                  <a:moveTo>
                    <a:pt x="38" y="166"/>
                  </a:moveTo>
                  <a:lnTo>
                    <a:pt x="100" y="166"/>
                  </a:lnTo>
                  <a:lnTo>
                    <a:pt x="100" y="148"/>
                  </a:lnTo>
                  <a:lnTo>
                    <a:pt x="38" y="148"/>
                  </a:lnTo>
                  <a:lnTo>
                    <a:pt x="38" y="166"/>
                  </a:lnTo>
                  <a:close/>
                  <a:moveTo>
                    <a:pt x="198" y="24"/>
                  </a:moveTo>
                  <a:lnTo>
                    <a:pt x="198" y="0"/>
                  </a:lnTo>
                  <a:lnTo>
                    <a:pt x="0" y="0"/>
                  </a:lnTo>
                  <a:lnTo>
                    <a:pt x="0" y="254"/>
                  </a:lnTo>
                  <a:lnTo>
                    <a:pt x="26" y="254"/>
                  </a:lnTo>
                  <a:lnTo>
                    <a:pt x="26" y="280"/>
                  </a:lnTo>
                  <a:lnTo>
                    <a:pt x="222" y="280"/>
                  </a:lnTo>
                  <a:lnTo>
                    <a:pt x="222" y="24"/>
                  </a:lnTo>
                  <a:lnTo>
                    <a:pt x="198" y="24"/>
                  </a:lnTo>
                  <a:close/>
                  <a:moveTo>
                    <a:pt x="14" y="240"/>
                  </a:moveTo>
                  <a:lnTo>
                    <a:pt x="14" y="12"/>
                  </a:lnTo>
                  <a:lnTo>
                    <a:pt x="184" y="12"/>
                  </a:lnTo>
                  <a:lnTo>
                    <a:pt x="184" y="182"/>
                  </a:lnTo>
                  <a:lnTo>
                    <a:pt x="126" y="182"/>
                  </a:lnTo>
                  <a:lnTo>
                    <a:pt x="126" y="240"/>
                  </a:lnTo>
                  <a:lnTo>
                    <a:pt x="14" y="240"/>
                  </a:lnTo>
                  <a:close/>
                  <a:moveTo>
                    <a:pt x="210" y="266"/>
                  </a:moveTo>
                  <a:lnTo>
                    <a:pt x="38" y="266"/>
                  </a:lnTo>
                  <a:lnTo>
                    <a:pt x="38" y="254"/>
                  </a:lnTo>
                  <a:lnTo>
                    <a:pt x="134" y="254"/>
                  </a:lnTo>
                  <a:lnTo>
                    <a:pt x="198" y="190"/>
                  </a:lnTo>
                  <a:lnTo>
                    <a:pt x="198" y="38"/>
                  </a:lnTo>
                  <a:lnTo>
                    <a:pt x="210" y="38"/>
                  </a:lnTo>
                  <a:lnTo>
                    <a:pt x="210"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5" name="Group 34"/>
          <p:cNvGrpSpPr/>
          <p:nvPr/>
        </p:nvGrpSpPr>
        <p:grpSpPr>
          <a:xfrm>
            <a:off x="6928645" y="3181350"/>
            <a:ext cx="1443038" cy="3676650"/>
            <a:chOff x="6721476" y="3181350"/>
            <a:chExt cx="1443038" cy="3676650"/>
          </a:xfrm>
        </p:grpSpPr>
        <p:sp>
          <p:nvSpPr>
            <p:cNvPr id="28" name="Freeform 534"/>
            <p:cNvSpPr>
              <a:spLocks/>
            </p:cNvSpPr>
            <p:nvPr/>
          </p:nvSpPr>
          <p:spPr bwMode="auto">
            <a:xfrm>
              <a:off x="6721476" y="3181350"/>
              <a:ext cx="1443038" cy="3676650"/>
            </a:xfrm>
            <a:custGeom>
              <a:avLst/>
              <a:gdLst>
                <a:gd name="T0" fmla="*/ 447 w 455"/>
                <a:gd name="T1" fmla="*/ 146 h 1158"/>
                <a:gd name="T2" fmla="*/ 406 w 455"/>
                <a:gd name="T3" fmla="*/ 261 h 1158"/>
                <a:gd name="T4" fmla="*/ 395 w 455"/>
                <a:gd name="T5" fmla="*/ 297 h 1158"/>
                <a:gd name="T6" fmla="*/ 377 w 455"/>
                <a:gd name="T7" fmla="*/ 438 h 1158"/>
                <a:gd name="T8" fmla="*/ 356 w 455"/>
                <a:gd name="T9" fmla="*/ 510 h 1158"/>
                <a:gd name="T10" fmla="*/ 356 w 455"/>
                <a:gd name="T11" fmla="*/ 1158 h 1158"/>
                <a:gd name="T12" fmla="*/ 211 w 455"/>
                <a:gd name="T13" fmla="*/ 1158 h 1158"/>
                <a:gd name="T14" fmla="*/ 211 w 455"/>
                <a:gd name="T15" fmla="*/ 604 h 1158"/>
                <a:gd name="T16" fmla="*/ 197 w 455"/>
                <a:gd name="T17" fmla="*/ 491 h 1158"/>
                <a:gd name="T18" fmla="*/ 129 w 455"/>
                <a:gd name="T19" fmla="*/ 423 h 1158"/>
                <a:gd name="T20" fmla="*/ 73 w 455"/>
                <a:gd name="T21" fmla="*/ 332 h 1158"/>
                <a:gd name="T22" fmla="*/ 16 w 455"/>
                <a:gd name="T23" fmla="*/ 279 h 1158"/>
                <a:gd name="T24" fmla="*/ 18 w 455"/>
                <a:gd name="T25" fmla="*/ 249 h 1158"/>
                <a:gd name="T26" fmla="*/ 90 w 455"/>
                <a:gd name="T27" fmla="*/ 268 h 1158"/>
                <a:gd name="T28" fmla="*/ 138 w 455"/>
                <a:gd name="T29" fmla="*/ 327 h 1158"/>
                <a:gd name="T30" fmla="*/ 175 w 455"/>
                <a:gd name="T31" fmla="*/ 305 h 1158"/>
                <a:gd name="T32" fmla="*/ 179 w 455"/>
                <a:gd name="T33" fmla="*/ 240 h 1158"/>
                <a:gd name="T34" fmla="*/ 142 w 455"/>
                <a:gd name="T35" fmla="*/ 81 h 1158"/>
                <a:gd name="T36" fmla="*/ 155 w 455"/>
                <a:gd name="T37" fmla="*/ 44 h 1158"/>
                <a:gd name="T38" fmla="*/ 184 w 455"/>
                <a:gd name="T39" fmla="*/ 78 h 1158"/>
                <a:gd name="T40" fmla="*/ 215 w 455"/>
                <a:gd name="T41" fmla="*/ 190 h 1158"/>
                <a:gd name="T42" fmla="*/ 232 w 455"/>
                <a:gd name="T43" fmla="*/ 227 h 1158"/>
                <a:gd name="T44" fmla="*/ 243 w 455"/>
                <a:gd name="T45" fmla="*/ 205 h 1158"/>
                <a:gd name="T46" fmla="*/ 245 w 455"/>
                <a:gd name="T47" fmla="*/ 46 h 1158"/>
                <a:gd name="T48" fmla="*/ 267 w 455"/>
                <a:gd name="T49" fmla="*/ 1 h 1158"/>
                <a:gd name="T50" fmla="*/ 287 w 455"/>
                <a:gd name="T51" fmla="*/ 50 h 1158"/>
                <a:gd name="T52" fmla="*/ 285 w 455"/>
                <a:gd name="T53" fmla="*/ 176 h 1158"/>
                <a:gd name="T54" fmla="*/ 294 w 455"/>
                <a:gd name="T55" fmla="*/ 219 h 1158"/>
                <a:gd name="T56" fmla="*/ 313 w 455"/>
                <a:gd name="T57" fmla="*/ 183 h 1158"/>
                <a:gd name="T58" fmla="*/ 333 w 455"/>
                <a:gd name="T59" fmla="*/ 57 h 1158"/>
                <a:gd name="T60" fmla="*/ 360 w 455"/>
                <a:gd name="T61" fmla="*/ 35 h 1158"/>
                <a:gd name="T62" fmla="*/ 370 w 455"/>
                <a:gd name="T63" fmla="*/ 76 h 1158"/>
                <a:gd name="T64" fmla="*/ 357 w 455"/>
                <a:gd name="T65" fmla="*/ 198 h 1158"/>
                <a:gd name="T66" fmla="*/ 357 w 455"/>
                <a:gd name="T67" fmla="*/ 243 h 1158"/>
                <a:gd name="T68" fmla="*/ 381 w 455"/>
                <a:gd name="T69" fmla="*/ 219 h 1158"/>
                <a:gd name="T70" fmla="*/ 418 w 455"/>
                <a:gd name="T71" fmla="*/ 128 h 1158"/>
                <a:gd name="T72" fmla="*/ 444 w 455"/>
                <a:gd name="T73" fmla="*/ 109 h 1158"/>
                <a:gd name="T74" fmla="*/ 447 w 455"/>
                <a:gd name="T75" fmla="*/ 14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5" h="1158">
                  <a:moveTo>
                    <a:pt x="447" y="146"/>
                  </a:moveTo>
                  <a:cubicBezTo>
                    <a:pt x="439" y="170"/>
                    <a:pt x="413" y="244"/>
                    <a:pt x="406" y="261"/>
                  </a:cubicBezTo>
                  <a:cubicBezTo>
                    <a:pt x="399" y="278"/>
                    <a:pt x="395" y="291"/>
                    <a:pt x="395" y="297"/>
                  </a:cubicBezTo>
                  <a:cubicBezTo>
                    <a:pt x="395" y="302"/>
                    <a:pt x="398" y="391"/>
                    <a:pt x="377" y="438"/>
                  </a:cubicBezTo>
                  <a:cubicBezTo>
                    <a:pt x="356" y="484"/>
                    <a:pt x="357" y="473"/>
                    <a:pt x="356" y="510"/>
                  </a:cubicBezTo>
                  <a:cubicBezTo>
                    <a:pt x="356" y="1158"/>
                    <a:pt x="356" y="1158"/>
                    <a:pt x="356" y="1158"/>
                  </a:cubicBezTo>
                  <a:cubicBezTo>
                    <a:pt x="211" y="1158"/>
                    <a:pt x="211" y="1158"/>
                    <a:pt x="211" y="1158"/>
                  </a:cubicBezTo>
                  <a:cubicBezTo>
                    <a:pt x="211" y="604"/>
                    <a:pt x="211" y="604"/>
                    <a:pt x="211" y="604"/>
                  </a:cubicBezTo>
                  <a:cubicBezTo>
                    <a:pt x="211" y="546"/>
                    <a:pt x="215" y="514"/>
                    <a:pt x="197" y="491"/>
                  </a:cubicBezTo>
                  <a:cubicBezTo>
                    <a:pt x="179" y="468"/>
                    <a:pt x="157" y="449"/>
                    <a:pt x="129" y="423"/>
                  </a:cubicBezTo>
                  <a:cubicBezTo>
                    <a:pt x="102" y="397"/>
                    <a:pt x="94" y="359"/>
                    <a:pt x="73" y="332"/>
                  </a:cubicBezTo>
                  <a:cubicBezTo>
                    <a:pt x="52" y="305"/>
                    <a:pt x="33" y="290"/>
                    <a:pt x="16" y="279"/>
                  </a:cubicBezTo>
                  <a:cubicBezTo>
                    <a:pt x="0" y="269"/>
                    <a:pt x="1" y="255"/>
                    <a:pt x="18" y="249"/>
                  </a:cubicBezTo>
                  <a:cubicBezTo>
                    <a:pt x="35" y="243"/>
                    <a:pt x="70" y="253"/>
                    <a:pt x="90" y="268"/>
                  </a:cubicBezTo>
                  <a:cubicBezTo>
                    <a:pt x="111" y="284"/>
                    <a:pt x="128" y="317"/>
                    <a:pt x="138" y="327"/>
                  </a:cubicBezTo>
                  <a:cubicBezTo>
                    <a:pt x="148" y="336"/>
                    <a:pt x="167" y="333"/>
                    <a:pt x="175" y="305"/>
                  </a:cubicBezTo>
                  <a:cubicBezTo>
                    <a:pt x="184" y="277"/>
                    <a:pt x="181" y="254"/>
                    <a:pt x="179" y="240"/>
                  </a:cubicBezTo>
                  <a:cubicBezTo>
                    <a:pt x="177" y="225"/>
                    <a:pt x="146" y="97"/>
                    <a:pt x="142" y="81"/>
                  </a:cubicBezTo>
                  <a:cubicBezTo>
                    <a:pt x="138" y="65"/>
                    <a:pt x="138" y="45"/>
                    <a:pt x="155" y="44"/>
                  </a:cubicBezTo>
                  <a:cubicBezTo>
                    <a:pt x="171" y="43"/>
                    <a:pt x="179" y="61"/>
                    <a:pt x="184" y="78"/>
                  </a:cubicBezTo>
                  <a:cubicBezTo>
                    <a:pt x="189" y="95"/>
                    <a:pt x="209" y="168"/>
                    <a:pt x="215" y="190"/>
                  </a:cubicBezTo>
                  <a:cubicBezTo>
                    <a:pt x="221" y="212"/>
                    <a:pt x="224" y="227"/>
                    <a:pt x="232" y="227"/>
                  </a:cubicBezTo>
                  <a:cubicBezTo>
                    <a:pt x="240" y="227"/>
                    <a:pt x="243" y="217"/>
                    <a:pt x="243" y="205"/>
                  </a:cubicBezTo>
                  <a:cubicBezTo>
                    <a:pt x="243" y="194"/>
                    <a:pt x="245" y="59"/>
                    <a:pt x="245" y="46"/>
                  </a:cubicBezTo>
                  <a:cubicBezTo>
                    <a:pt x="245" y="32"/>
                    <a:pt x="246" y="0"/>
                    <a:pt x="267" y="1"/>
                  </a:cubicBezTo>
                  <a:cubicBezTo>
                    <a:pt x="287" y="2"/>
                    <a:pt x="287" y="30"/>
                    <a:pt x="287" y="50"/>
                  </a:cubicBezTo>
                  <a:cubicBezTo>
                    <a:pt x="287" y="70"/>
                    <a:pt x="286" y="163"/>
                    <a:pt x="285" y="176"/>
                  </a:cubicBezTo>
                  <a:cubicBezTo>
                    <a:pt x="284" y="188"/>
                    <a:pt x="286" y="216"/>
                    <a:pt x="294" y="219"/>
                  </a:cubicBezTo>
                  <a:cubicBezTo>
                    <a:pt x="301" y="223"/>
                    <a:pt x="308" y="213"/>
                    <a:pt x="313" y="183"/>
                  </a:cubicBezTo>
                  <a:cubicBezTo>
                    <a:pt x="318" y="153"/>
                    <a:pt x="330" y="75"/>
                    <a:pt x="333" y="57"/>
                  </a:cubicBezTo>
                  <a:cubicBezTo>
                    <a:pt x="337" y="39"/>
                    <a:pt x="348" y="32"/>
                    <a:pt x="360" y="35"/>
                  </a:cubicBezTo>
                  <a:cubicBezTo>
                    <a:pt x="372" y="38"/>
                    <a:pt x="371" y="58"/>
                    <a:pt x="370" y="76"/>
                  </a:cubicBezTo>
                  <a:cubicBezTo>
                    <a:pt x="369" y="94"/>
                    <a:pt x="359" y="184"/>
                    <a:pt x="357" y="198"/>
                  </a:cubicBezTo>
                  <a:cubicBezTo>
                    <a:pt x="355" y="213"/>
                    <a:pt x="348" y="239"/>
                    <a:pt x="357" y="243"/>
                  </a:cubicBezTo>
                  <a:cubicBezTo>
                    <a:pt x="367" y="246"/>
                    <a:pt x="376" y="231"/>
                    <a:pt x="381" y="219"/>
                  </a:cubicBezTo>
                  <a:cubicBezTo>
                    <a:pt x="385" y="208"/>
                    <a:pt x="409" y="147"/>
                    <a:pt x="418" y="128"/>
                  </a:cubicBezTo>
                  <a:cubicBezTo>
                    <a:pt x="427" y="109"/>
                    <a:pt x="434" y="105"/>
                    <a:pt x="444" y="109"/>
                  </a:cubicBezTo>
                  <a:cubicBezTo>
                    <a:pt x="454" y="113"/>
                    <a:pt x="455" y="121"/>
                    <a:pt x="447" y="146"/>
                  </a:cubicBezTo>
                  <a:close/>
                </a:path>
              </a:pathLst>
            </a:custGeom>
            <a:gradFill>
              <a:gsLst>
                <a:gs pos="40000">
                  <a:schemeClr val="accent4"/>
                </a:gs>
                <a:gs pos="10000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37"/>
            <p:cNvSpPr>
              <a:spLocks noEditPoints="1"/>
            </p:cNvSpPr>
            <p:nvPr/>
          </p:nvSpPr>
          <p:spPr bwMode="auto">
            <a:xfrm>
              <a:off x="7389813" y="4149725"/>
              <a:ext cx="393700" cy="390525"/>
            </a:xfrm>
            <a:custGeom>
              <a:avLst/>
              <a:gdLst>
                <a:gd name="T0" fmla="*/ 44 w 124"/>
                <a:gd name="T1" fmla="*/ 73 h 123"/>
                <a:gd name="T2" fmla="*/ 81 w 124"/>
                <a:gd name="T3" fmla="*/ 73 h 123"/>
                <a:gd name="T4" fmla="*/ 89 w 124"/>
                <a:gd name="T5" fmla="*/ 68 h 123"/>
                <a:gd name="T6" fmla="*/ 35 w 124"/>
                <a:gd name="T7" fmla="*/ 68 h 123"/>
                <a:gd name="T8" fmla="*/ 44 w 124"/>
                <a:gd name="T9" fmla="*/ 73 h 123"/>
                <a:gd name="T10" fmla="*/ 61 w 124"/>
                <a:gd name="T11" fmla="*/ 85 h 123"/>
                <a:gd name="T12" fmla="*/ 63 w 124"/>
                <a:gd name="T13" fmla="*/ 85 h 123"/>
                <a:gd name="T14" fmla="*/ 72 w 124"/>
                <a:gd name="T15" fmla="*/ 79 h 123"/>
                <a:gd name="T16" fmla="*/ 52 w 124"/>
                <a:gd name="T17" fmla="*/ 79 h 123"/>
                <a:gd name="T18" fmla="*/ 61 w 124"/>
                <a:gd name="T19" fmla="*/ 85 h 123"/>
                <a:gd name="T20" fmla="*/ 25 w 124"/>
                <a:gd name="T21" fmla="*/ 61 h 123"/>
                <a:gd name="T22" fmla="*/ 26 w 124"/>
                <a:gd name="T23" fmla="*/ 62 h 123"/>
                <a:gd name="T24" fmla="*/ 98 w 124"/>
                <a:gd name="T25" fmla="*/ 62 h 123"/>
                <a:gd name="T26" fmla="*/ 99 w 124"/>
                <a:gd name="T27" fmla="*/ 61 h 123"/>
                <a:gd name="T28" fmla="*/ 99 w 124"/>
                <a:gd name="T29" fmla="*/ 56 h 123"/>
                <a:gd name="T30" fmla="*/ 25 w 124"/>
                <a:gd name="T31" fmla="*/ 56 h 123"/>
                <a:gd name="T32" fmla="*/ 25 w 124"/>
                <a:gd name="T33" fmla="*/ 61 h 123"/>
                <a:gd name="T34" fmla="*/ 121 w 124"/>
                <a:gd name="T35" fmla="*/ 38 h 123"/>
                <a:gd name="T36" fmla="*/ 66 w 124"/>
                <a:gd name="T37" fmla="*/ 2 h 123"/>
                <a:gd name="T38" fmla="*/ 58 w 124"/>
                <a:gd name="T39" fmla="*/ 2 h 123"/>
                <a:gd name="T40" fmla="*/ 3 w 124"/>
                <a:gd name="T41" fmla="*/ 38 h 123"/>
                <a:gd name="T42" fmla="*/ 0 w 124"/>
                <a:gd name="T43" fmla="*/ 45 h 123"/>
                <a:gd name="T44" fmla="*/ 0 w 124"/>
                <a:gd name="T45" fmla="*/ 115 h 123"/>
                <a:gd name="T46" fmla="*/ 8 w 124"/>
                <a:gd name="T47" fmla="*/ 123 h 123"/>
                <a:gd name="T48" fmla="*/ 116 w 124"/>
                <a:gd name="T49" fmla="*/ 123 h 123"/>
                <a:gd name="T50" fmla="*/ 124 w 124"/>
                <a:gd name="T51" fmla="*/ 115 h 123"/>
                <a:gd name="T52" fmla="*/ 124 w 124"/>
                <a:gd name="T53" fmla="*/ 45 h 123"/>
                <a:gd name="T54" fmla="*/ 121 w 124"/>
                <a:gd name="T55" fmla="*/ 38 h 123"/>
                <a:gd name="T56" fmla="*/ 116 w 124"/>
                <a:gd name="T57" fmla="*/ 56 h 123"/>
                <a:gd name="T58" fmla="*/ 62 w 124"/>
                <a:gd name="T59" fmla="*/ 93 h 123"/>
                <a:gd name="T60" fmla="*/ 8 w 124"/>
                <a:gd name="T61" fmla="*/ 56 h 123"/>
                <a:gd name="T62" fmla="*/ 8 w 124"/>
                <a:gd name="T63" fmla="*/ 48 h 123"/>
                <a:gd name="T64" fmla="*/ 12 w 124"/>
                <a:gd name="T65" fmla="*/ 45 h 123"/>
                <a:gd name="T66" fmla="*/ 112 w 124"/>
                <a:gd name="T67" fmla="*/ 45 h 123"/>
                <a:gd name="T68" fmla="*/ 116 w 124"/>
                <a:gd name="T69" fmla="*/ 48 h 123"/>
                <a:gd name="T70" fmla="*/ 116 w 124"/>
                <a:gd name="T71"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123">
                  <a:moveTo>
                    <a:pt x="44" y="73"/>
                  </a:moveTo>
                  <a:cubicBezTo>
                    <a:pt x="81" y="73"/>
                    <a:pt x="81" y="73"/>
                    <a:pt x="81" y="73"/>
                  </a:cubicBezTo>
                  <a:cubicBezTo>
                    <a:pt x="89" y="68"/>
                    <a:pt x="89" y="68"/>
                    <a:pt x="89" y="68"/>
                  </a:cubicBezTo>
                  <a:cubicBezTo>
                    <a:pt x="35" y="68"/>
                    <a:pt x="35" y="68"/>
                    <a:pt x="35" y="68"/>
                  </a:cubicBezTo>
                  <a:lnTo>
                    <a:pt x="44" y="73"/>
                  </a:lnTo>
                  <a:close/>
                  <a:moveTo>
                    <a:pt x="61" y="85"/>
                  </a:moveTo>
                  <a:cubicBezTo>
                    <a:pt x="63" y="85"/>
                    <a:pt x="63" y="85"/>
                    <a:pt x="63" y="85"/>
                  </a:cubicBezTo>
                  <a:cubicBezTo>
                    <a:pt x="72" y="79"/>
                    <a:pt x="72" y="79"/>
                    <a:pt x="72" y="79"/>
                  </a:cubicBezTo>
                  <a:cubicBezTo>
                    <a:pt x="52" y="79"/>
                    <a:pt x="52" y="79"/>
                    <a:pt x="52" y="79"/>
                  </a:cubicBezTo>
                  <a:lnTo>
                    <a:pt x="61" y="85"/>
                  </a:lnTo>
                  <a:close/>
                  <a:moveTo>
                    <a:pt x="25" y="61"/>
                  </a:moveTo>
                  <a:cubicBezTo>
                    <a:pt x="26" y="62"/>
                    <a:pt x="26" y="62"/>
                    <a:pt x="26" y="62"/>
                  </a:cubicBezTo>
                  <a:cubicBezTo>
                    <a:pt x="98" y="62"/>
                    <a:pt x="98" y="62"/>
                    <a:pt x="98" y="62"/>
                  </a:cubicBezTo>
                  <a:cubicBezTo>
                    <a:pt x="99" y="61"/>
                    <a:pt x="99" y="61"/>
                    <a:pt x="99" y="61"/>
                  </a:cubicBezTo>
                  <a:cubicBezTo>
                    <a:pt x="99" y="56"/>
                    <a:pt x="99" y="56"/>
                    <a:pt x="99" y="56"/>
                  </a:cubicBezTo>
                  <a:cubicBezTo>
                    <a:pt x="25" y="56"/>
                    <a:pt x="25" y="56"/>
                    <a:pt x="25" y="56"/>
                  </a:cubicBezTo>
                  <a:lnTo>
                    <a:pt x="25" y="61"/>
                  </a:lnTo>
                  <a:close/>
                  <a:moveTo>
                    <a:pt x="121" y="38"/>
                  </a:moveTo>
                  <a:cubicBezTo>
                    <a:pt x="66" y="2"/>
                    <a:pt x="66" y="2"/>
                    <a:pt x="66" y="2"/>
                  </a:cubicBezTo>
                  <a:cubicBezTo>
                    <a:pt x="64" y="0"/>
                    <a:pt x="60" y="0"/>
                    <a:pt x="58" y="2"/>
                  </a:cubicBezTo>
                  <a:cubicBezTo>
                    <a:pt x="3" y="38"/>
                    <a:pt x="3" y="38"/>
                    <a:pt x="3" y="38"/>
                  </a:cubicBezTo>
                  <a:cubicBezTo>
                    <a:pt x="1" y="40"/>
                    <a:pt x="0" y="42"/>
                    <a:pt x="0" y="45"/>
                  </a:cubicBezTo>
                  <a:cubicBezTo>
                    <a:pt x="0" y="115"/>
                    <a:pt x="0" y="115"/>
                    <a:pt x="0" y="115"/>
                  </a:cubicBezTo>
                  <a:cubicBezTo>
                    <a:pt x="0" y="119"/>
                    <a:pt x="3" y="123"/>
                    <a:pt x="8" y="123"/>
                  </a:cubicBezTo>
                  <a:cubicBezTo>
                    <a:pt x="116" y="123"/>
                    <a:pt x="116" y="123"/>
                    <a:pt x="116" y="123"/>
                  </a:cubicBezTo>
                  <a:cubicBezTo>
                    <a:pt x="121" y="123"/>
                    <a:pt x="124" y="119"/>
                    <a:pt x="124" y="115"/>
                  </a:cubicBezTo>
                  <a:cubicBezTo>
                    <a:pt x="124" y="45"/>
                    <a:pt x="124" y="45"/>
                    <a:pt x="124" y="45"/>
                  </a:cubicBezTo>
                  <a:cubicBezTo>
                    <a:pt x="124" y="42"/>
                    <a:pt x="123" y="40"/>
                    <a:pt x="121" y="38"/>
                  </a:cubicBezTo>
                  <a:close/>
                  <a:moveTo>
                    <a:pt x="116" y="56"/>
                  </a:moveTo>
                  <a:cubicBezTo>
                    <a:pt x="62" y="93"/>
                    <a:pt x="62" y="93"/>
                    <a:pt x="62" y="93"/>
                  </a:cubicBezTo>
                  <a:cubicBezTo>
                    <a:pt x="8" y="56"/>
                    <a:pt x="8" y="56"/>
                    <a:pt x="8" y="56"/>
                  </a:cubicBezTo>
                  <a:cubicBezTo>
                    <a:pt x="8" y="48"/>
                    <a:pt x="8" y="48"/>
                    <a:pt x="8" y="48"/>
                  </a:cubicBezTo>
                  <a:cubicBezTo>
                    <a:pt x="8" y="46"/>
                    <a:pt x="10" y="45"/>
                    <a:pt x="12" y="45"/>
                  </a:cubicBezTo>
                  <a:cubicBezTo>
                    <a:pt x="112" y="45"/>
                    <a:pt x="112" y="45"/>
                    <a:pt x="112" y="45"/>
                  </a:cubicBezTo>
                  <a:cubicBezTo>
                    <a:pt x="115" y="45"/>
                    <a:pt x="116" y="46"/>
                    <a:pt x="116" y="48"/>
                  </a:cubicBezTo>
                  <a:lnTo>
                    <a:pt x="116"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45963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36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a:spLocks/>
          </p:cNvSpPr>
          <p:nvPr/>
        </p:nvSpPr>
        <p:spPr>
          <a:xfrm>
            <a:off x="3684019" y="2259357"/>
            <a:ext cx="1775962" cy="564257"/>
          </a:xfrm>
          <a:prstGeom prst="rect">
            <a:avLst/>
          </a:prstGeom>
          <a:noFill/>
        </p:spPr>
        <p:txBody>
          <a:bodyPr wrap="square" lIns="0" tIns="0" rIns="0" bIns="0" rtlCol="0">
            <a:spAutoFit/>
          </a:bodyPr>
          <a:lstStyle/>
          <a:p>
            <a:pPr algn="ctr">
              <a:lnSpc>
                <a:spcPts val="2200"/>
              </a:lnSpc>
            </a:pPr>
            <a:r>
              <a:rPr lang="en-US" sz="2000" b="1" smtClean="0">
                <a:solidFill>
                  <a:schemeClr val="bg1"/>
                </a:solidFill>
              </a:rPr>
              <a:t>GOOD TO</a:t>
            </a:r>
          </a:p>
          <a:p>
            <a:pPr algn="ctr">
              <a:lnSpc>
                <a:spcPts val="2200"/>
              </a:lnSpc>
            </a:pPr>
            <a:r>
              <a:rPr lang="en-US" sz="2000" b="1" smtClean="0">
                <a:solidFill>
                  <a:schemeClr val="bg1"/>
                </a:solidFill>
              </a:rPr>
              <a:t>GREAT</a:t>
            </a:r>
            <a:endParaRPr lang="en-US" sz="2000" b="1">
              <a:solidFill>
                <a:schemeClr val="bg1"/>
              </a:solidFill>
            </a:endParaRPr>
          </a:p>
        </p:txBody>
      </p:sp>
      <p:grpSp>
        <p:nvGrpSpPr>
          <p:cNvPr id="8" name="Group 7"/>
          <p:cNvGrpSpPr/>
          <p:nvPr/>
        </p:nvGrpSpPr>
        <p:grpSpPr>
          <a:xfrm>
            <a:off x="642938" y="3438648"/>
            <a:ext cx="1425575" cy="1143130"/>
            <a:chOff x="649288" y="4277812"/>
            <a:chExt cx="1425575" cy="1143130"/>
          </a:xfrm>
        </p:grpSpPr>
        <p:sp>
          <p:nvSpPr>
            <p:cNvPr id="9" name="TextBox 8"/>
            <p:cNvSpPr txBox="1">
              <a:spLocks/>
            </p:cNvSpPr>
            <p:nvPr/>
          </p:nvSpPr>
          <p:spPr>
            <a:xfrm>
              <a:off x="649288" y="4718506"/>
              <a:ext cx="1425575" cy="702436"/>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a:t>
              </a:r>
            </a:p>
          </p:txBody>
        </p:sp>
        <p:cxnSp>
          <p:nvCxnSpPr>
            <p:cNvPr id="10" name="Straight Connector 9"/>
            <p:cNvCxnSpPr/>
            <p:nvPr/>
          </p:nvCxnSpPr>
          <p:spPr>
            <a:xfrm>
              <a:off x="1272075" y="4624944"/>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12" name="Group 11"/>
          <p:cNvGrpSpPr/>
          <p:nvPr/>
        </p:nvGrpSpPr>
        <p:grpSpPr>
          <a:xfrm>
            <a:off x="2250282" y="4318324"/>
            <a:ext cx="1425575" cy="1143130"/>
            <a:chOff x="649288" y="4277812"/>
            <a:chExt cx="1425575" cy="1143130"/>
          </a:xfrm>
        </p:grpSpPr>
        <p:sp>
          <p:nvSpPr>
            <p:cNvPr id="13" name="TextBox 12"/>
            <p:cNvSpPr txBox="1">
              <a:spLocks/>
            </p:cNvSpPr>
            <p:nvPr/>
          </p:nvSpPr>
          <p:spPr>
            <a:xfrm>
              <a:off x="649288" y="4718506"/>
              <a:ext cx="1425575" cy="702436"/>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a:t>
              </a:r>
            </a:p>
          </p:txBody>
        </p:sp>
        <p:cxnSp>
          <p:nvCxnSpPr>
            <p:cNvPr id="14" name="Straight Connector 13"/>
            <p:cNvCxnSpPr/>
            <p:nvPr/>
          </p:nvCxnSpPr>
          <p:spPr>
            <a:xfrm>
              <a:off x="1272075" y="462494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16" name="Group 15"/>
          <p:cNvGrpSpPr/>
          <p:nvPr/>
        </p:nvGrpSpPr>
        <p:grpSpPr>
          <a:xfrm>
            <a:off x="3859214" y="5203787"/>
            <a:ext cx="1425575" cy="1143130"/>
            <a:chOff x="649288" y="4277812"/>
            <a:chExt cx="1425575" cy="1143130"/>
          </a:xfrm>
        </p:grpSpPr>
        <p:sp>
          <p:nvSpPr>
            <p:cNvPr id="17" name="TextBox 16"/>
            <p:cNvSpPr txBox="1">
              <a:spLocks/>
            </p:cNvSpPr>
            <p:nvPr/>
          </p:nvSpPr>
          <p:spPr>
            <a:xfrm>
              <a:off x="649288" y="4718506"/>
              <a:ext cx="1425575" cy="702436"/>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a:t>
              </a:r>
            </a:p>
          </p:txBody>
        </p:sp>
        <p:cxnSp>
          <p:nvCxnSpPr>
            <p:cNvPr id="18" name="Straight Connector 17"/>
            <p:cNvCxnSpPr/>
            <p:nvPr/>
          </p:nvCxnSpPr>
          <p:spPr>
            <a:xfrm>
              <a:off x="1272075" y="462494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20" name="Group 19"/>
          <p:cNvGrpSpPr/>
          <p:nvPr/>
        </p:nvGrpSpPr>
        <p:grpSpPr>
          <a:xfrm>
            <a:off x="5468145" y="4318324"/>
            <a:ext cx="1425575" cy="1143130"/>
            <a:chOff x="649288" y="4277812"/>
            <a:chExt cx="1425575" cy="1143130"/>
          </a:xfrm>
        </p:grpSpPr>
        <p:sp>
          <p:nvSpPr>
            <p:cNvPr id="21" name="TextBox 20"/>
            <p:cNvSpPr txBox="1">
              <a:spLocks/>
            </p:cNvSpPr>
            <p:nvPr/>
          </p:nvSpPr>
          <p:spPr>
            <a:xfrm>
              <a:off x="649288" y="4718506"/>
              <a:ext cx="1425575" cy="702436"/>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a:t>
              </a:r>
            </a:p>
          </p:txBody>
        </p:sp>
        <p:cxnSp>
          <p:nvCxnSpPr>
            <p:cNvPr id="22" name="Straight Connector 21"/>
            <p:cNvCxnSpPr/>
            <p:nvPr/>
          </p:nvCxnSpPr>
          <p:spPr>
            <a:xfrm>
              <a:off x="1272075" y="462494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24" name="Group 23"/>
          <p:cNvGrpSpPr/>
          <p:nvPr/>
        </p:nvGrpSpPr>
        <p:grpSpPr>
          <a:xfrm>
            <a:off x="7075488" y="3438648"/>
            <a:ext cx="1425575" cy="1143130"/>
            <a:chOff x="649288" y="4277812"/>
            <a:chExt cx="1425575" cy="1143130"/>
          </a:xfrm>
        </p:grpSpPr>
        <p:sp>
          <p:nvSpPr>
            <p:cNvPr id="25" name="TextBox 24"/>
            <p:cNvSpPr txBox="1">
              <a:spLocks/>
            </p:cNvSpPr>
            <p:nvPr/>
          </p:nvSpPr>
          <p:spPr>
            <a:xfrm>
              <a:off x="649288" y="4718506"/>
              <a:ext cx="1425575" cy="702436"/>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a:t>
              </a:r>
            </a:p>
          </p:txBody>
        </p:sp>
        <p:cxnSp>
          <p:nvCxnSpPr>
            <p:cNvPr id="26" name="Straight Connector 25"/>
            <p:cNvCxnSpPr/>
            <p:nvPr/>
          </p:nvCxnSpPr>
          <p:spPr>
            <a:xfrm>
              <a:off x="1272075" y="4624944"/>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TextBox 26"/>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29" name="Freeform 566"/>
          <p:cNvSpPr>
            <a:spLocks/>
          </p:cNvSpPr>
          <p:nvPr/>
        </p:nvSpPr>
        <p:spPr bwMode="auto">
          <a:xfrm>
            <a:off x="7786688" y="2200275"/>
            <a:ext cx="1355725" cy="854075"/>
          </a:xfrm>
          <a:custGeom>
            <a:avLst/>
            <a:gdLst>
              <a:gd name="T0" fmla="*/ 854 w 854"/>
              <a:gd name="T1" fmla="*/ 64 h 538"/>
              <a:gd name="T2" fmla="*/ 854 w 854"/>
              <a:gd name="T3" fmla="*/ 0 h 538"/>
              <a:gd name="T4" fmla="*/ 0 w 854"/>
              <a:gd name="T5" fmla="*/ 474 h 538"/>
              <a:gd name="T6" fmla="*/ 0 w 854"/>
              <a:gd name="T7" fmla="*/ 538 h 538"/>
              <a:gd name="T8" fmla="*/ 854 w 854"/>
              <a:gd name="T9" fmla="*/ 64 h 538"/>
            </a:gdLst>
            <a:ahLst/>
            <a:cxnLst>
              <a:cxn ang="0">
                <a:pos x="T0" y="T1"/>
              </a:cxn>
              <a:cxn ang="0">
                <a:pos x="T2" y="T3"/>
              </a:cxn>
              <a:cxn ang="0">
                <a:pos x="T4" y="T5"/>
              </a:cxn>
              <a:cxn ang="0">
                <a:pos x="T6" y="T7"/>
              </a:cxn>
              <a:cxn ang="0">
                <a:pos x="T8" y="T9"/>
              </a:cxn>
            </a:cxnLst>
            <a:rect l="0" t="0" r="r" b="b"/>
            <a:pathLst>
              <a:path w="854" h="538">
                <a:moveTo>
                  <a:pt x="854" y="64"/>
                </a:moveTo>
                <a:lnTo>
                  <a:pt x="854" y="0"/>
                </a:lnTo>
                <a:lnTo>
                  <a:pt x="0" y="474"/>
                </a:lnTo>
                <a:lnTo>
                  <a:pt x="0" y="538"/>
                </a:lnTo>
                <a:lnTo>
                  <a:pt x="854" y="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67"/>
          <p:cNvSpPr>
            <a:spLocks/>
          </p:cNvSpPr>
          <p:nvPr/>
        </p:nvSpPr>
        <p:spPr bwMode="auto">
          <a:xfrm>
            <a:off x="1588" y="2200275"/>
            <a:ext cx="1355725" cy="854075"/>
          </a:xfrm>
          <a:custGeom>
            <a:avLst/>
            <a:gdLst>
              <a:gd name="T0" fmla="*/ 0 w 854"/>
              <a:gd name="T1" fmla="*/ 0 h 538"/>
              <a:gd name="T2" fmla="*/ 0 w 854"/>
              <a:gd name="T3" fmla="*/ 64 h 538"/>
              <a:gd name="T4" fmla="*/ 854 w 854"/>
              <a:gd name="T5" fmla="*/ 538 h 538"/>
              <a:gd name="T6" fmla="*/ 854 w 854"/>
              <a:gd name="T7" fmla="*/ 474 h 538"/>
              <a:gd name="T8" fmla="*/ 0 w 854"/>
              <a:gd name="T9" fmla="*/ 0 h 538"/>
            </a:gdLst>
            <a:ahLst/>
            <a:cxnLst>
              <a:cxn ang="0">
                <a:pos x="T0" y="T1"/>
              </a:cxn>
              <a:cxn ang="0">
                <a:pos x="T2" y="T3"/>
              </a:cxn>
              <a:cxn ang="0">
                <a:pos x="T4" y="T5"/>
              </a:cxn>
              <a:cxn ang="0">
                <a:pos x="T6" y="T7"/>
              </a:cxn>
              <a:cxn ang="0">
                <a:pos x="T8" y="T9"/>
              </a:cxn>
            </a:cxnLst>
            <a:rect l="0" t="0" r="r" b="b"/>
            <a:pathLst>
              <a:path w="854" h="538">
                <a:moveTo>
                  <a:pt x="0" y="0"/>
                </a:moveTo>
                <a:lnTo>
                  <a:pt x="0" y="64"/>
                </a:lnTo>
                <a:lnTo>
                  <a:pt x="854" y="538"/>
                </a:lnTo>
                <a:lnTo>
                  <a:pt x="854" y="474"/>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68"/>
          <p:cNvSpPr>
            <a:spLocks/>
          </p:cNvSpPr>
          <p:nvPr/>
        </p:nvSpPr>
        <p:spPr bwMode="auto">
          <a:xfrm>
            <a:off x="6181726" y="2952750"/>
            <a:ext cx="1604963" cy="993775"/>
          </a:xfrm>
          <a:custGeom>
            <a:avLst/>
            <a:gdLst>
              <a:gd name="T0" fmla="*/ 0 w 1011"/>
              <a:gd name="T1" fmla="*/ 626 h 626"/>
              <a:gd name="T2" fmla="*/ 1011 w 1011"/>
              <a:gd name="T3" fmla="*/ 64 h 626"/>
              <a:gd name="T4" fmla="*/ 1011 w 1011"/>
              <a:gd name="T5" fmla="*/ 0 h 626"/>
              <a:gd name="T6" fmla="*/ 0 w 1011"/>
              <a:gd name="T7" fmla="*/ 562 h 626"/>
              <a:gd name="T8" fmla="*/ 0 w 1011"/>
              <a:gd name="T9" fmla="*/ 626 h 626"/>
            </a:gdLst>
            <a:ahLst/>
            <a:cxnLst>
              <a:cxn ang="0">
                <a:pos x="T0" y="T1"/>
              </a:cxn>
              <a:cxn ang="0">
                <a:pos x="T2" y="T3"/>
              </a:cxn>
              <a:cxn ang="0">
                <a:pos x="T4" y="T5"/>
              </a:cxn>
              <a:cxn ang="0">
                <a:pos x="T6" y="T7"/>
              </a:cxn>
              <a:cxn ang="0">
                <a:pos x="T8" y="T9"/>
              </a:cxn>
            </a:cxnLst>
            <a:rect l="0" t="0" r="r" b="b"/>
            <a:pathLst>
              <a:path w="1011" h="626">
                <a:moveTo>
                  <a:pt x="0" y="626"/>
                </a:moveTo>
                <a:lnTo>
                  <a:pt x="1011" y="64"/>
                </a:lnTo>
                <a:lnTo>
                  <a:pt x="1011" y="0"/>
                </a:lnTo>
                <a:lnTo>
                  <a:pt x="0" y="562"/>
                </a:lnTo>
                <a:lnTo>
                  <a:pt x="0" y="626"/>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69"/>
          <p:cNvSpPr>
            <a:spLocks/>
          </p:cNvSpPr>
          <p:nvPr/>
        </p:nvSpPr>
        <p:spPr bwMode="auto">
          <a:xfrm>
            <a:off x="1357313" y="2952750"/>
            <a:ext cx="1604963" cy="996950"/>
          </a:xfrm>
          <a:custGeom>
            <a:avLst/>
            <a:gdLst>
              <a:gd name="T0" fmla="*/ 0 w 1011"/>
              <a:gd name="T1" fmla="*/ 0 h 628"/>
              <a:gd name="T2" fmla="*/ 0 w 1011"/>
              <a:gd name="T3" fmla="*/ 64 h 628"/>
              <a:gd name="T4" fmla="*/ 1011 w 1011"/>
              <a:gd name="T5" fmla="*/ 628 h 628"/>
              <a:gd name="T6" fmla="*/ 1011 w 1011"/>
              <a:gd name="T7" fmla="*/ 564 h 628"/>
              <a:gd name="T8" fmla="*/ 0 w 1011"/>
              <a:gd name="T9" fmla="*/ 0 h 628"/>
            </a:gdLst>
            <a:ahLst/>
            <a:cxnLst>
              <a:cxn ang="0">
                <a:pos x="T0" y="T1"/>
              </a:cxn>
              <a:cxn ang="0">
                <a:pos x="T2" y="T3"/>
              </a:cxn>
              <a:cxn ang="0">
                <a:pos x="T4" y="T5"/>
              </a:cxn>
              <a:cxn ang="0">
                <a:pos x="T6" y="T7"/>
              </a:cxn>
              <a:cxn ang="0">
                <a:pos x="T8" y="T9"/>
              </a:cxn>
            </a:cxnLst>
            <a:rect l="0" t="0" r="r" b="b"/>
            <a:pathLst>
              <a:path w="1011" h="628">
                <a:moveTo>
                  <a:pt x="0" y="0"/>
                </a:moveTo>
                <a:lnTo>
                  <a:pt x="0" y="64"/>
                </a:lnTo>
                <a:lnTo>
                  <a:pt x="1011" y="628"/>
                </a:lnTo>
                <a:lnTo>
                  <a:pt x="1011" y="564"/>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70"/>
          <p:cNvSpPr>
            <a:spLocks/>
          </p:cNvSpPr>
          <p:nvPr/>
        </p:nvSpPr>
        <p:spPr bwMode="auto">
          <a:xfrm>
            <a:off x="2962276" y="3848100"/>
            <a:ext cx="1609725" cy="993775"/>
          </a:xfrm>
          <a:custGeom>
            <a:avLst/>
            <a:gdLst>
              <a:gd name="T0" fmla="*/ 1014 w 1014"/>
              <a:gd name="T1" fmla="*/ 562 h 626"/>
              <a:gd name="T2" fmla="*/ 0 w 1014"/>
              <a:gd name="T3" fmla="*/ 0 h 626"/>
              <a:gd name="T4" fmla="*/ 0 w 1014"/>
              <a:gd name="T5" fmla="*/ 64 h 626"/>
              <a:gd name="T6" fmla="*/ 1014 w 1014"/>
              <a:gd name="T7" fmla="*/ 626 h 626"/>
              <a:gd name="T8" fmla="*/ 1014 w 1014"/>
              <a:gd name="T9" fmla="*/ 626 h 626"/>
              <a:gd name="T10" fmla="*/ 1014 w 1014"/>
              <a:gd name="T11" fmla="*/ 562 h 626"/>
              <a:gd name="T12" fmla="*/ 1014 w 1014"/>
              <a:gd name="T13" fmla="*/ 562 h 626"/>
            </a:gdLst>
            <a:ahLst/>
            <a:cxnLst>
              <a:cxn ang="0">
                <a:pos x="T0" y="T1"/>
              </a:cxn>
              <a:cxn ang="0">
                <a:pos x="T2" y="T3"/>
              </a:cxn>
              <a:cxn ang="0">
                <a:pos x="T4" y="T5"/>
              </a:cxn>
              <a:cxn ang="0">
                <a:pos x="T6" y="T7"/>
              </a:cxn>
              <a:cxn ang="0">
                <a:pos x="T8" y="T9"/>
              </a:cxn>
              <a:cxn ang="0">
                <a:pos x="T10" y="T11"/>
              </a:cxn>
              <a:cxn ang="0">
                <a:pos x="T12" y="T13"/>
              </a:cxn>
            </a:cxnLst>
            <a:rect l="0" t="0" r="r" b="b"/>
            <a:pathLst>
              <a:path w="1014" h="626">
                <a:moveTo>
                  <a:pt x="1014" y="562"/>
                </a:moveTo>
                <a:lnTo>
                  <a:pt x="0" y="0"/>
                </a:lnTo>
                <a:lnTo>
                  <a:pt x="0" y="64"/>
                </a:lnTo>
                <a:lnTo>
                  <a:pt x="1014" y="626"/>
                </a:lnTo>
                <a:lnTo>
                  <a:pt x="1014" y="626"/>
                </a:lnTo>
                <a:lnTo>
                  <a:pt x="1014" y="562"/>
                </a:lnTo>
                <a:lnTo>
                  <a:pt x="1014" y="56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71"/>
          <p:cNvSpPr>
            <a:spLocks/>
          </p:cNvSpPr>
          <p:nvPr/>
        </p:nvSpPr>
        <p:spPr bwMode="auto">
          <a:xfrm>
            <a:off x="4572001" y="3844925"/>
            <a:ext cx="1609725" cy="996950"/>
          </a:xfrm>
          <a:custGeom>
            <a:avLst/>
            <a:gdLst>
              <a:gd name="T0" fmla="*/ 0 w 1014"/>
              <a:gd name="T1" fmla="*/ 564 h 628"/>
              <a:gd name="T2" fmla="*/ 0 w 1014"/>
              <a:gd name="T3" fmla="*/ 628 h 628"/>
              <a:gd name="T4" fmla="*/ 1014 w 1014"/>
              <a:gd name="T5" fmla="*/ 64 h 628"/>
              <a:gd name="T6" fmla="*/ 1014 w 1014"/>
              <a:gd name="T7" fmla="*/ 0 h 628"/>
              <a:gd name="T8" fmla="*/ 0 w 1014"/>
              <a:gd name="T9" fmla="*/ 564 h 628"/>
            </a:gdLst>
            <a:ahLst/>
            <a:cxnLst>
              <a:cxn ang="0">
                <a:pos x="T0" y="T1"/>
              </a:cxn>
              <a:cxn ang="0">
                <a:pos x="T2" y="T3"/>
              </a:cxn>
              <a:cxn ang="0">
                <a:pos x="T4" y="T5"/>
              </a:cxn>
              <a:cxn ang="0">
                <a:pos x="T6" y="T7"/>
              </a:cxn>
              <a:cxn ang="0">
                <a:pos x="T8" y="T9"/>
              </a:cxn>
            </a:cxnLst>
            <a:rect l="0" t="0" r="r" b="b"/>
            <a:pathLst>
              <a:path w="1014" h="628">
                <a:moveTo>
                  <a:pt x="0" y="564"/>
                </a:moveTo>
                <a:lnTo>
                  <a:pt x="0" y="628"/>
                </a:lnTo>
                <a:lnTo>
                  <a:pt x="1014" y="64"/>
                </a:lnTo>
                <a:lnTo>
                  <a:pt x="1014" y="0"/>
                </a:lnTo>
                <a:lnTo>
                  <a:pt x="0" y="5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72"/>
          <p:cNvSpPr>
            <a:spLocks/>
          </p:cNvSpPr>
          <p:nvPr/>
        </p:nvSpPr>
        <p:spPr bwMode="auto">
          <a:xfrm>
            <a:off x="6181726" y="2606675"/>
            <a:ext cx="1604963" cy="996950"/>
          </a:xfrm>
          <a:custGeom>
            <a:avLst/>
            <a:gdLst>
              <a:gd name="T0" fmla="*/ 1011 w 1011"/>
              <a:gd name="T1" fmla="*/ 64 h 628"/>
              <a:gd name="T2" fmla="*/ 1011 w 1011"/>
              <a:gd name="T3" fmla="*/ 0 h 628"/>
              <a:gd name="T4" fmla="*/ 0 w 1011"/>
              <a:gd name="T5" fmla="*/ 564 h 628"/>
              <a:gd name="T6" fmla="*/ 0 w 1011"/>
              <a:gd name="T7" fmla="*/ 628 h 628"/>
              <a:gd name="T8" fmla="*/ 1011 w 1011"/>
              <a:gd name="T9" fmla="*/ 64 h 628"/>
            </a:gdLst>
            <a:ahLst/>
            <a:cxnLst>
              <a:cxn ang="0">
                <a:pos x="T0" y="T1"/>
              </a:cxn>
              <a:cxn ang="0">
                <a:pos x="T2" y="T3"/>
              </a:cxn>
              <a:cxn ang="0">
                <a:pos x="T4" y="T5"/>
              </a:cxn>
              <a:cxn ang="0">
                <a:pos x="T6" y="T7"/>
              </a:cxn>
              <a:cxn ang="0">
                <a:pos x="T8" y="T9"/>
              </a:cxn>
            </a:cxnLst>
            <a:rect l="0" t="0" r="r" b="b"/>
            <a:pathLst>
              <a:path w="1011" h="628">
                <a:moveTo>
                  <a:pt x="1011" y="64"/>
                </a:moveTo>
                <a:lnTo>
                  <a:pt x="1011" y="0"/>
                </a:lnTo>
                <a:lnTo>
                  <a:pt x="0" y="564"/>
                </a:lnTo>
                <a:lnTo>
                  <a:pt x="0" y="628"/>
                </a:lnTo>
                <a:lnTo>
                  <a:pt x="1011" y="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73"/>
          <p:cNvSpPr>
            <a:spLocks/>
          </p:cNvSpPr>
          <p:nvPr/>
        </p:nvSpPr>
        <p:spPr bwMode="auto">
          <a:xfrm>
            <a:off x="7786688" y="1854200"/>
            <a:ext cx="1355725" cy="854075"/>
          </a:xfrm>
          <a:custGeom>
            <a:avLst/>
            <a:gdLst>
              <a:gd name="T0" fmla="*/ 854 w 854"/>
              <a:gd name="T1" fmla="*/ 64 h 538"/>
              <a:gd name="T2" fmla="*/ 854 w 854"/>
              <a:gd name="T3" fmla="*/ 0 h 538"/>
              <a:gd name="T4" fmla="*/ 0 w 854"/>
              <a:gd name="T5" fmla="*/ 474 h 538"/>
              <a:gd name="T6" fmla="*/ 0 w 854"/>
              <a:gd name="T7" fmla="*/ 538 h 538"/>
              <a:gd name="T8" fmla="*/ 854 w 854"/>
              <a:gd name="T9" fmla="*/ 64 h 538"/>
            </a:gdLst>
            <a:ahLst/>
            <a:cxnLst>
              <a:cxn ang="0">
                <a:pos x="T0" y="T1"/>
              </a:cxn>
              <a:cxn ang="0">
                <a:pos x="T2" y="T3"/>
              </a:cxn>
              <a:cxn ang="0">
                <a:pos x="T4" y="T5"/>
              </a:cxn>
              <a:cxn ang="0">
                <a:pos x="T6" y="T7"/>
              </a:cxn>
              <a:cxn ang="0">
                <a:pos x="T8" y="T9"/>
              </a:cxn>
            </a:cxnLst>
            <a:rect l="0" t="0" r="r" b="b"/>
            <a:pathLst>
              <a:path w="854" h="538">
                <a:moveTo>
                  <a:pt x="854" y="64"/>
                </a:moveTo>
                <a:lnTo>
                  <a:pt x="854" y="0"/>
                </a:lnTo>
                <a:lnTo>
                  <a:pt x="0" y="474"/>
                </a:lnTo>
                <a:lnTo>
                  <a:pt x="0" y="538"/>
                </a:lnTo>
                <a:lnTo>
                  <a:pt x="854" y="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74"/>
          <p:cNvSpPr>
            <a:spLocks/>
          </p:cNvSpPr>
          <p:nvPr/>
        </p:nvSpPr>
        <p:spPr bwMode="auto">
          <a:xfrm>
            <a:off x="2962276" y="3502025"/>
            <a:ext cx="1609725" cy="993775"/>
          </a:xfrm>
          <a:custGeom>
            <a:avLst/>
            <a:gdLst>
              <a:gd name="T0" fmla="*/ 1014 w 1014"/>
              <a:gd name="T1" fmla="*/ 626 h 626"/>
              <a:gd name="T2" fmla="*/ 1014 w 1014"/>
              <a:gd name="T3" fmla="*/ 626 h 626"/>
              <a:gd name="T4" fmla="*/ 1014 w 1014"/>
              <a:gd name="T5" fmla="*/ 562 h 626"/>
              <a:gd name="T6" fmla="*/ 1014 w 1014"/>
              <a:gd name="T7" fmla="*/ 562 h 626"/>
              <a:gd name="T8" fmla="*/ 0 w 1014"/>
              <a:gd name="T9" fmla="*/ 0 h 626"/>
              <a:gd name="T10" fmla="*/ 0 w 1014"/>
              <a:gd name="T11" fmla="*/ 64 h 626"/>
              <a:gd name="T12" fmla="*/ 1014 w 1014"/>
              <a:gd name="T13" fmla="*/ 626 h 626"/>
            </a:gdLst>
            <a:ahLst/>
            <a:cxnLst>
              <a:cxn ang="0">
                <a:pos x="T0" y="T1"/>
              </a:cxn>
              <a:cxn ang="0">
                <a:pos x="T2" y="T3"/>
              </a:cxn>
              <a:cxn ang="0">
                <a:pos x="T4" y="T5"/>
              </a:cxn>
              <a:cxn ang="0">
                <a:pos x="T6" y="T7"/>
              </a:cxn>
              <a:cxn ang="0">
                <a:pos x="T8" y="T9"/>
              </a:cxn>
              <a:cxn ang="0">
                <a:pos x="T10" y="T11"/>
              </a:cxn>
              <a:cxn ang="0">
                <a:pos x="T12" y="T13"/>
              </a:cxn>
            </a:cxnLst>
            <a:rect l="0" t="0" r="r" b="b"/>
            <a:pathLst>
              <a:path w="1014" h="626">
                <a:moveTo>
                  <a:pt x="1014" y="626"/>
                </a:moveTo>
                <a:lnTo>
                  <a:pt x="1014" y="626"/>
                </a:lnTo>
                <a:lnTo>
                  <a:pt x="1014" y="562"/>
                </a:lnTo>
                <a:lnTo>
                  <a:pt x="1014" y="562"/>
                </a:lnTo>
                <a:lnTo>
                  <a:pt x="0" y="0"/>
                </a:lnTo>
                <a:lnTo>
                  <a:pt x="0" y="64"/>
                </a:lnTo>
                <a:lnTo>
                  <a:pt x="1014" y="626"/>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75"/>
          <p:cNvSpPr>
            <a:spLocks/>
          </p:cNvSpPr>
          <p:nvPr/>
        </p:nvSpPr>
        <p:spPr bwMode="auto">
          <a:xfrm>
            <a:off x="1588" y="1854200"/>
            <a:ext cx="1355725" cy="854075"/>
          </a:xfrm>
          <a:custGeom>
            <a:avLst/>
            <a:gdLst>
              <a:gd name="T0" fmla="*/ 0 w 854"/>
              <a:gd name="T1" fmla="*/ 0 h 538"/>
              <a:gd name="T2" fmla="*/ 0 w 854"/>
              <a:gd name="T3" fmla="*/ 64 h 538"/>
              <a:gd name="T4" fmla="*/ 854 w 854"/>
              <a:gd name="T5" fmla="*/ 538 h 538"/>
              <a:gd name="T6" fmla="*/ 854 w 854"/>
              <a:gd name="T7" fmla="*/ 474 h 538"/>
              <a:gd name="T8" fmla="*/ 0 w 854"/>
              <a:gd name="T9" fmla="*/ 0 h 538"/>
            </a:gdLst>
            <a:ahLst/>
            <a:cxnLst>
              <a:cxn ang="0">
                <a:pos x="T0" y="T1"/>
              </a:cxn>
              <a:cxn ang="0">
                <a:pos x="T2" y="T3"/>
              </a:cxn>
              <a:cxn ang="0">
                <a:pos x="T4" y="T5"/>
              </a:cxn>
              <a:cxn ang="0">
                <a:pos x="T6" y="T7"/>
              </a:cxn>
              <a:cxn ang="0">
                <a:pos x="T8" y="T9"/>
              </a:cxn>
            </a:cxnLst>
            <a:rect l="0" t="0" r="r" b="b"/>
            <a:pathLst>
              <a:path w="854" h="538">
                <a:moveTo>
                  <a:pt x="0" y="0"/>
                </a:moveTo>
                <a:lnTo>
                  <a:pt x="0" y="64"/>
                </a:lnTo>
                <a:lnTo>
                  <a:pt x="854" y="538"/>
                </a:lnTo>
                <a:lnTo>
                  <a:pt x="854" y="474"/>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76"/>
          <p:cNvSpPr>
            <a:spLocks/>
          </p:cNvSpPr>
          <p:nvPr/>
        </p:nvSpPr>
        <p:spPr bwMode="auto">
          <a:xfrm>
            <a:off x="4572001" y="3502025"/>
            <a:ext cx="1609725" cy="993775"/>
          </a:xfrm>
          <a:custGeom>
            <a:avLst/>
            <a:gdLst>
              <a:gd name="T0" fmla="*/ 1014 w 1014"/>
              <a:gd name="T1" fmla="*/ 64 h 626"/>
              <a:gd name="T2" fmla="*/ 1014 w 1014"/>
              <a:gd name="T3" fmla="*/ 0 h 626"/>
              <a:gd name="T4" fmla="*/ 0 w 1014"/>
              <a:gd name="T5" fmla="*/ 562 h 626"/>
              <a:gd name="T6" fmla="*/ 0 w 1014"/>
              <a:gd name="T7" fmla="*/ 626 h 626"/>
              <a:gd name="T8" fmla="*/ 1014 w 1014"/>
              <a:gd name="T9" fmla="*/ 64 h 626"/>
            </a:gdLst>
            <a:ahLst/>
            <a:cxnLst>
              <a:cxn ang="0">
                <a:pos x="T0" y="T1"/>
              </a:cxn>
              <a:cxn ang="0">
                <a:pos x="T2" y="T3"/>
              </a:cxn>
              <a:cxn ang="0">
                <a:pos x="T4" y="T5"/>
              </a:cxn>
              <a:cxn ang="0">
                <a:pos x="T6" y="T7"/>
              </a:cxn>
              <a:cxn ang="0">
                <a:pos x="T8" y="T9"/>
              </a:cxn>
            </a:cxnLst>
            <a:rect l="0" t="0" r="r" b="b"/>
            <a:pathLst>
              <a:path w="1014" h="626">
                <a:moveTo>
                  <a:pt x="1014" y="64"/>
                </a:moveTo>
                <a:lnTo>
                  <a:pt x="1014" y="0"/>
                </a:lnTo>
                <a:lnTo>
                  <a:pt x="0" y="562"/>
                </a:lnTo>
                <a:lnTo>
                  <a:pt x="0" y="626"/>
                </a:lnTo>
                <a:lnTo>
                  <a:pt x="1014" y="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77"/>
          <p:cNvSpPr>
            <a:spLocks/>
          </p:cNvSpPr>
          <p:nvPr/>
        </p:nvSpPr>
        <p:spPr bwMode="auto">
          <a:xfrm>
            <a:off x="1357313" y="2606675"/>
            <a:ext cx="1604963" cy="996950"/>
          </a:xfrm>
          <a:custGeom>
            <a:avLst/>
            <a:gdLst>
              <a:gd name="T0" fmla="*/ 1011 w 1011"/>
              <a:gd name="T1" fmla="*/ 564 h 628"/>
              <a:gd name="T2" fmla="*/ 0 w 1011"/>
              <a:gd name="T3" fmla="*/ 0 h 628"/>
              <a:gd name="T4" fmla="*/ 0 w 1011"/>
              <a:gd name="T5" fmla="*/ 64 h 628"/>
              <a:gd name="T6" fmla="*/ 1011 w 1011"/>
              <a:gd name="T7" fmla="*/ 628 h 628"/>
              <a:gd name="T8" fmla="*/ 1011 w 1011"/>
              <a:gd name="T9" fmla="*/ 564 h 628"/>
            </a:gdLst>
            <a:ahLst/>
            <a:cxnLst>
              <a:cxn ang="0">
                <a:pos x="T0" y="T1"/>
              </a:cxn>
              <a:cxn ang="0">
                <a:pos x="T2" y="T3"/>
              </a:cxn>
              <a:cxn ang="0">
                <a:pos x="T4" y="T5"/>
              </a:cxn>
              <a:cxn ang="0">
                <a:pos x="T6" y="T7"/>
              </a:cxn>
              <a:cxn ang="0">
                <a:pos x="T8" y="T9"/>
              </a:cxn>
            </a:cxnLst>
            <a:rect l="0" t="0" r="r" b="b"/>
            <a:pathLst>
              <a:path w="1011" h="628">
                <a:moveTo>
                  <a:pt x="1011" y="564"/>
                </a:moveTo>
                <a:lnTo>
                  <a:pt x="0" y="0"/>
                </a:lnTo>
                <a:lnTo>
                  <a:pt x="0" y="64"/>
                </a:lnTo>
                <a:lnTo>
                  <a:pt x="1011" y="628"/>
                </a:lnTo>
                <a:lnTo>
                  <a:pt x="1011" y="5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578"/>
          <p:cNvSpPr>
            <a:spLocks/>
          </p:cNvSpPr>
          <p:nvPr/>
        </p:nvSpPr>
        <p:spPr bwMode="auto">
          <a:xfrm>
            <a:off x="2962276" y="3673475"/>
            <a:ext cx="1609725" cy="993775"/>
          </a:xfrm>
          <a:custGeom>
            <a:avLst/>
            <a:gdLst>
              <a:gd name="T0" fmla="*/ 1014 w 1014"/>
              <a:gd name="T1" fmla="*/ 626 h 626"/>
              <a:gd name="T2" fmla="*/ 1014 w 1014"/>
              <a:gd name="T3" fmla="*/ 562 h 626"/>
              <a:gd name="T4" fmla="*/ 1014 w 1014"/>
              <a:gd name="T5" fmla="*/ 562 h 626"/>
              <a:gd name="T6" fmla="*/ 0 w 1014"/>
              <a:gd name="T7" fmla="*/ 0 h 626"/>
              <a:gd name="T8" fmla="*/ 0 w 1014"/>
              <a:gd name="T9" fmla="*/ 64 h 626"/>
              <a:gd name="T10" fmla="*/ 1014 w 1014"/>
              <a:gd name="T11" fmla="*/ 626 h 626"/>
              <a:gd name="T12" fmla="*/ 1014 w 1014"/>
              <a:gd name="T13" fmla="*/ 626 h 626"/>
            </a:gdLst>
            <a:ahLst/>
            <a:cxnLst>
              <a:cxn ang="0">
                <a:pos x="T0" y="T1"/>
              </a:cxn>
              <a:cxn ang="0">
                <a:pos x="T2" y="T3"/>
              </a:cxn>
              <a:cxn ang="0">
                <a:pos x="T4" y="T5"/>
              </a:cxn>
              <a:cxn ang="0">
                <a:pos x="T6" y="T7"/>
              </a:cxn>
              <a:cxn ang="0">
                <a:pos x="T8" y="T9"/>
              </a:cxn>
              <a:cxn ang="0">
                <a:pos x="T10" y="T11"/>
              </a:cxn>
              <a:cxn ang="0">
                <a:pos x="T12" y="T13"/>
              </a:cxn>
            </a:cxnLst>
            <a:rect l="0" t="0" r="r" b="b"/>
            <a:pathLst>
              <a:path w="1014" h="626">
                <a:moveTo>
                  <a:pt x="1014" y="626"/>
                </a:moveTo>
                <a:lnTo>
                  <a:pt x="1014" y="562"/>
                </a:lnTo>
                <a:lnTo>
                  <a:pt x="1014" y="562"/>
                </a:lnTo>
                <a:lnTo>
                  <a:pt x="0" y="0"/>
                </a:lnTo>
                <a:lnTo>
                  <a:pt x="0" y="64"/>
                </a:lnTo>
                <a:lnTo>
                  <a:pt x="1014" y="626"/>
                </a:lnTo>
                <a:lnTo>
                  <a:pt x="1014" y="626"/>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79"/>
          <p:cNvSpPr>
            <a:spLocks/>
          </p:cNvSpPr>
          <p:nvPr/>
        </p:nvSpPr>
        <p:spPr bwMode="auto">
          <a:xfrm>
            <a:off x="7786688" y="2028825"/>
            <a:ext cx="1355725" cy="854075"/>
          </a:xfrm>
          <a:custGeom>
            <a:avLst/>
            <a:gdLst>
              <a:gd name="T0" fmla="*/ 854 w 854"/>
              <a:gd name="T1" fmla="*/ 64 h 538"/>
              <a:gd name="T2" fmla="*/ 854 w 854"/>
              <a:gd name="T3" fmla="*/ 0 h 538"/>
              <a:gd name="T4" fmla="*/ 0 w 854"/>
              <a:gd name="T5" fmla="*/ 474 h 538"/>
              <a:gd name="T6" fmla="*/ 0 w 854"/>
              <a:gd name="T7" fmla="*/ 538 h 538"/>
              <a:gd name="T8" fmla="*/ 854 w 854"/>
              <a:gd name="T9" fmla="*/ 64 h 538"/>
            </a:gdLst>
            <a:ahLst/>
            <a:cxnLst>
              <a:cxn ang="0">
                <a:pos x="T0" y="T1"/>
              </a:cxn>
              <a:cxn ang="0">
                <a:pos x="T2" y="T3"/>
              </a:cxn>
              <a:cxn ang="0">
                <a:pos x="T4" y="T5"/>
              </a:cxn>
              <a:cxn ang="0">
                <a:pos x="T6" y="T7"/>
              </a:cxn>
              <a:cxn ang="0">
                <a:pos x="T8" y="T9"/>
              </a:cxn>
            </a:cxnLst>
            <a:rect l="0" t="0" r="r" b="b"/>
            <a:pathLst>
              <a:path w="854" h="538">
                <a:moveTo>
                  <a:pt x="854" y="64"/>
                </a:moveTo>
                <a:lnTo>
                  <a:pt x="854" y="0"/>
                </a:lnTo>
                <a:lnTo>
                  <a:pt x="0" y="474"/>
                </a:lnTo>
                <a:lnTo>
                  <a:pt x="0" y="538"/>
                </a:lnTo>
                <a:lnTo>
                  <a:pt x="854" y="64"/>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580"/>
          <p:cNvSpPr>
            <a:spLocks/>
          </p:cNvSpPr>
          <p:nvPr/>
        </p:nvSpPr>
        <p:spPr bwMode="auto">
          <a:xfrm>
            <a:off x="6181726" y="2781300"/>
            <a:ext cx="1604963" cy="993775"/>
          </a:xfrm>
          <a:custGeom>
            <a:avLst/>
            <a:gdLst>
              <a:gd name="T0" fmla="*/ 0 w 1011"/>
              <a:gd name="T1" fmla="*/ 626 h 626"/>
              <a:gd name="T2" fmla="*/ 1011 w 1011"/>
              <a:gd name="T3" fmla="*/ 64 h 626"/>
              <a:gd name="T4" fmla="*/ 1011 w 1011"/>
              <a:gd name="T5" fmla="*/ 0 h 626"/>
              <a:gd name="T6" fmla="*/ 0 w 1011"/>
              <a:gd name="T7" fmla="*/ 562 h 626"/>
              <a:gd name="T8" fmla="*/ 0 w 1011"/>
              <a:gd name="T9" fmla="*/ 626 h 626"/>
            </a:gdLst>
            <a:ahLst/>
            <a:cxnLst>
              <a:cxn ang="0">
                <a:pos x="T0" y="T1"/>
              </a:cxn>
              <a:cxn ang="0">
                <a:pos x="T2" y="T3"/>
              </a:cxn>
              <a:cxn ang="0">
                <a:pos x="T4" y="T5"/>
              </a:cxn>
              <a:cxn ang="0">
                <a:pos x="T6" y="T7"/>
              </a:cxn>
              <a:cxn ang="0">
                <a:pos x="T8" y="T9"/>
              </a:cxn>
            </a:cxnLst>
            <a:rect l="0" t="0" r="r" b="b"/>
            <a:pathLst>
              <a:path w="1011" h="626">
                <a:moveTo>
                  <a:pt x="0" y="626"/>
                </a:moveTo>
                <a:lnTo>
                  <a:pt x="1011" y="64"/>
                </a:lnTo>
                <a:lnTo>
                  <a:pt x="1011" y="0"/>
                </a:lnTo>
                <a:lnTo>
                  <a:pt x="0" y="562"/>
                </a:lnTo>
                <a:lnTo>
                  <a:pt x="0" y="626"/>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581"/>
          <p:cNvSpPr>
            <a:spLocks/>
          </p:cNvSpPr>
          <p:nvPr/>
        </p:nvSpPr>
        <p:spPr bwMode="auto">
          <a:xfrm>
            <a:off x="1588" y="2028825"/>
            <a:ext cx="1355725" cy="854075"/>
          </a:xfrm>
          <a:custGeom>
            <a:avLst/>
            <a:gdLst>
              <a:gd name="T0" fmla="*/ 0 w 854"/>
              <a:gd name="T1" fmla="*/ 0 h 538"/>
              <a:gd name="T2" fmla="*/ 0 w 854"/>
              <a:gd name="T3" fmla="*/ 64 h 538"/>
              <a:gd name="T4" fmla="*/ 854 w 854"/>
              <a:gd name="T5" fmla="*/ 538 h 538"/>
              <a:gd name="T6" fmla="*/ 854 w 854"/>
              <a:gd name="T7" fmla="*/ 474 h 538"/>
              <a:gd name="T8" fmla="*/ 0 w 854"/>
              <a:gd name="T9" fmla="*/ 0 h 538"/>
            </a:gdLst>
            <a:ahLst/>
            <a:cxnLst>
              <a:cxn ang="0">
                <a:pos x="T0" y="T1"/>
              </a:cxn>
              <a:cxn ang="0">
                <a:pos x="T2" y="T3"/>
              </a:cxn>
              <a:cxn ang="0">
                <a:pos x="T4" y="T5"/>
              </a:cxn>
              <a:cxn ang="0">
                <a:pos x="T6" y="T7"/>
              </a:cxn>
              <a:cxn ang="0">
                <a:pos x="T8" y="T9"/>
              </a:cxn>
            </a:cxnLst>
            <a:rect l="0" t="0" r="r" b="b"/>
            <a:pathLst>
              <a:path w="854" h="538">
                <a:moveTo>
                  <a:pt x="0" y="0"/>
                </a:moveTo>
                <a:lnTo>
                  <a:pt x="0" y="64"/>
                </a:lnTo>
                <a:lnTo>
                  <a:pt x="854" y="538"/>
                </a:lnTo>
                <a:lnTo>
                  <a:pt x="854" y="474"/>
                </a:lnTo>
                <a:lnTo>
                  <a:pt x="0"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82"/>
          <p:cNvSpPr>
            <a:spLocks/>
          </p:cNvSpPr>
          <p:nvPr/>
        </p:nvSpPr>
        <p:spPr bwMode="auto">
          <a:xfrm>
            <a:off x="1357313" y="2781300"/>
            <a:ext cx="1604963" cy="993775"/>
          </a:xfrm>
          <a:custGeom>
            <a:avLst/>
            <a:gdLst>
              <a:gd name="T0" fmla="*/ 1011 w 1011"/>
              <a:gd name="T1" fmla="*/ 562 h 626"/>
              <a:gd name="T2" fmla="*/ 0 w 1011"/>
              <a:gd name="T3" fmla="*/ 0 h 626"/>
              <a:gd name="T4" fmla="*/ 0 w 1011"/>
              <a:gd name="T5" fmla="*/ 64 h 626"/>
              <a:gd name="T6" fmla="*/ 1011 w 1011"/>
              <a:gd name="T7" fmla="*/ 626 h 626"/>
              <a:gd name="T8" fmla="*/ 1011 w 1011"/>
              <a:gd name="T9" fmla="*/ 562 h 626"/>
            </a:gdLst>
            <a:ahLst/>
            <a:cxnLst>
              <a:cxn ang="0">
                <a:pos x="T0" y="T1"/>
              </a:cxn>
              <a:cxn ang="0">
                <a:pos x="T2" y="T3"/>
              </a:cxn>
              <a:cxn ang="0">
                <a:pos x="T4" y="T5"/>
              </a:cxn>
              <a:cxn ang="0">
                <a:pos x="T6" y="T7"/>
              </a:cxn>
              <a:cxn ang="0">
                <a:pos x="T8" y="T9"/>
              </a:cxn>
            </a:cxnLst>
            <a:rect l="0" t="0" r="r" b="b"/>
            <a:pathLst>
              <a:path w="1011" h="626">
                <a:moveTo>
                  <a:pt x="1011" y="562"/>
                </a:moveTo>
                <a:lnTo>
                  <a:pt x="0" y="0"/>
                </a:lnTo>
                <a:lnTo>
                  <a:pt x="0" y="64"/>
                </a:lnTo>
                <a:lnTo>
                  <a:pt x="1011" y="626"/>
                </a:lnTo>
                <a:lnTo>
                  <a:pt x="1011" y="56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83"/>
          <p:cNvSpPr>
            <a:spLocks/>
          </p:cNvSpPr>
          <p:nvPr/>
        </p:nvSpPr>
        <p:spPr bwMode="auto">
          <a:xfrm>
            <a:off x="4572001" y="3673475"/>
            <a:ext cx="1609725" cy="993775"/>
          </a:xfrm>
          <a:custGeom>
            <a:avLst/>
            <a:gdLst>
              <a:gd name="T0" fmla="*/ 0 w 1014"/>
              <a:gd name="T1" fmla="*/ 626 h 626"/>
              <a:gd name="T2" fmla="*/ 1014 w 1014"/>
              <a:gd name="T3" fmla="*/ 64 h 626"/>
              <a:gd name="T4" fmla="*/ 1014 w 1014"/>
              <a:gd name="T5" fmla="*/ 0 h 626"/>
              <a:gd name="T6" fmla="*/ 0 w 1014"/>
              <a:gd name="T7" fmla="*/ 562 h 626"/>
              <a:gd name="T8" fmla="*/ 0 w 1014"/>
              <a:gd name="T9" fmla="*/ 626 h 626"/>
            </a:gdLst>
            <a:ahLst/>
            <a:cxnLst>
              <a:cxn ang="0">
                <a:pos x="T0" y="T1"/>
              </a:cxn>
              <a:cxn ang="0">
                <a:pos x="T2" y="T3"/>
              </a:cxn>
              <a:cxn ang="0">
                <a:pos x="T4" y="T5"/>
              </a:cxn>
              <a:cxn ang="0">
                <a:pos x="T6" y="T7"/>
              </a:cxn>
              <a:cxn ang="0">
                <a:pos x="T8" y="T9"/>
              </a:cxn>
            </a:cxnLst>
            <a:rect l="0" t="0" r="r" b="b"/>
            <a:pathLst>
              <a:path w="1014" h="626">
                <a:moveTo>
                  <a:pt x="0" y="626"/>
                </a:moveTo>
                <a:lnTo>
                  <a:pt x="1014" y="64"/>
                </a:lnTo>
                <a:lnTo>
                  <a:pt x="1014" y="0"/>
                </a:lnTo>
                <a:lnTo>
                  <a:pt x="0" y="562"/>
                </a:lnTo>
                <a:lnTo>
                  <a:pt x="0" y="626"/>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584"/>
          <p:cNvSpPr>
            <a:spLocks noEditPoints="1"/>
          </p:cNvSpPr>
          <p:nvPr/>
        </p:nvSpPr>
        <p:spPr bwMode="auto">
          <a:xfrm>
            <a:off x="3616326" y="2187575"/>
            <a:ext cx="254000" cy="196850"/>
          </a:xfrm>
          <a:custGeom>
            <a:avLst/>
            <a:gdLst>
              <a:gd name="T0" fmla="*/ 32 w 80"/>
              <a:gd name="T1" fmla="*/ 12 h 62"/>
              <a:gd name="T2" fmla="*/ 26 w 80"/>
              <a:gd name="T3" fmla="*/ 0 h 62"/>
              <a:gd name="T4" fmla="*/ 11 w 80"/>
              <a:gd name="T5" fmla="*/ 9 h 62"/>
              <a:gd name="T6" fmla="*/ 3 w 80"/>
              <a:gd name="T7" fmla="*/ 22 h 62"/>
              <a:gd name="T8" fmla="*/ 0 w 80"/>
              <a:gd name="T9" fmla="*/ 42 h 62"/>
              <a:gd name="T10" fmla="*/ 0 w 80"/>
              <a:gd name="T11" fmla="*/ 62 h 62"/>
              <a:gd name="T12" fmla="*/ 29 w 80"/>
              <a:gd name="T13" fmla="*/ 62 h 62"/>
              <a:gd name="T14" fmla="*/ 29 w 80"/>
              <a:gd name="T15" fmla="*/ 33 h 62"/>
              <a:gd name="T16" fmla="*/ 15 w 80"/>
              <a:gd name="T17" fmla="*/ 33 h 62"/>
              <a:gd name="T18" fmla="*/ 19 w 80"/>
              <a:gd name="T19" fmla="*/ 20 h 62"/>
              <a:gd name="T20" fmla="*/ 32 w 80"/>
              <a:gd name="T21" fmla="*/ 12 h 62"/>
              <a:gd name="T22" fmla="*/ 67 w 80"/>
              <a:gd name="T23" fmla="*/ 20 h 62"/>
              <a:gd name="T24" fmla="*/ 80 w 80"/>
              <a:gd name="T25" fmla="*/ 12 h 62"/>
              <a:gd name="T26" fmla="*/ 74 w 80"/>
              <a:gd name="T27" fmla="*/ 0 h 62"/>
              <a:gd name="T28" fmla="*/ 59 w 80"/>
              <a:gd name="T29" fmla="*/ 9 h 62"/>
              <a:gd name="T30" fmla="*/ 51 w 80"/>
              <a:gd name="T31" fmla="*/ 22 h 62"/>
              <a:gd name="T32" fmla="*/ 49 w 80"/>
              <a:gd name="T33" fmla="*/ 42 h 62"/>
              <a:gd name="T34" fmla="*/ 49 w 80"/>
              <a:gd name="T35" fmla="*/ 62 h 62"/>
              <a:gd name="T36" fmla="*/ 77 w 80"/>
              <a:gd name="T37" fmla="*/ 62 h 62"/>
              <a:gd name="T38" fmla="*/ 77 w 80"/>
              <a:gd name="T39" fmla="*/ 33 h 62"/>
              <a:gd name="T40" fmla="*/ 63 w 80"/>
              <a:gd name="T41" fmla="*/ 33 h 62"/>
              <a:gd name="T42" fmla="*/ 67 w 80"/>
              <a:gd name="T43"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32" y="12"/>
                </a:moveTo>
                <a:cubicBezTo>
                  <a:pt x="26" y="0"/>
                  <a:pt x="26" y="0"/>
                  <a:pt x="26" y="0"/>
                </a:cubicBezTo>
                <a:cubicBezTo>
                  <a:pt x="20" y="2"/>
                  <a:pt x="15" y="5"/>
                  <a:pt x="11" y="9"/>
                </a:cubicBezTo>
                <a:cubicBezTo>
                  <a:pt x="7" y="13"/>
                  <a:pt x="4" y="17"/>
                  <a:pt x="3" y="22"/>
                </a:cubicBezTo>
                <a:cubicBezTo>
                  <a:pt x="1" y="27"/>
                  <a:pt x="0" y="33"/>
                  <a:pt x="0" y="42"/>
                </a:cubicBezTo>
                <a:cubicBezTo>
                  <a:pt x="0" y="62"/>
                  <a:pt x="0" y="62"/>
                  <a:pt x="0" y="62"/>
                </a:cubicBezTo>
                <a:cubicBezTo>
                  <a:pt x="29" y="62"/>
                  <a:pt x="29" y="62"/>
                  <a:pt x="29" y="62"/>
                </a:cubicBezTo>
                <a:cubicBezTo>
                  <a:pt x="29" y="33"/>
                  <a:pt x="29" y="33"/>
                  <a:pt x="29" y="33"/>
                </a:cubicBezTo>
                <a:cubicBezTo>
                  <a:pt x="15" y="33"/>
                  <a:pt x="15" y="33"/>
                  <a:pt x="15" y="33"/>
                </a:cubicBezTo>
                <a:cubicBezTo>
                  <a:pt x="15" y="28"/>
                  <a:pt x="17" y="23"/>
                  <a:pt x="19" y="20"/>
                </a:cubicBezTo>
                <a:cubicBezTo>
                  <a:pt x="22" y="16"/>
                  <a:pt x="26" y="14"/>
                  <a:pt x="32" y="12"/>
                </a:cubicBezTo>
                <a:close/>
                <a:moveTo>
                  <a:pt x="67" y="20"/>
                </a:moveTo>
                <a:cubicBezTo>
                  <a:pt x="70" y="16"/>
                  <a:pt x="74" y="14"/>
                  <a:pt x="80" y="12"/>
                </a:cubicBezTo>
                <a:cubicBezTo>
                  <a:pt x="74" y="0"/>
                  <a:pt x="74" y="0"/>
                  <a:pt x="74" y="0"/>
                </a:cubicBezTo>
                <a:cubicBezTo>
                  <a:pt x="68" y="2"/>
                  <a:pt x="63" y="5"/>
                  <a:pt x="59" y="9"/>
                </a:cubicBezTo>
                <a:cubicBezTo>
                  <a:pt x="55" y="13"/>
                  <a:pt x="52" y="17"/>
                  <a:pt x="51" y="22"/>
                </a:cubicBezTo>
                <a:cubicBezTo>
                  <a:pt x="49" y="27"/>
                  <a:pt x="49" y="33"/>
                  <a:pt x="49" y="42"/>
                </a:cubicBezTo>
                <a:cubicBezTo>
                  <a:pt x="49" y="62"/>
                  <a:pt x="49" y="62"/>
                  <a:pt x="49" y="62"/>
                </a:cubicBezTo>
                <a:cubicBezTo>
                  <a:pt x="77" y="62"/>
                  <a:pt x="77" y="62"/>
                  <a:pt x="77" y="62"/>
                </a:cubicBezTo>
                <a:cubicBezTo>
                  <a:pt x="77" y="33"/>
                  <a:pt x="77" y="33"/>
                  <a:pt x="77" y="33"/>
                </a:cubicBezTo>
                <a:cubicBezTo>
                  <a:pt x="63" y="33"/>
                  <a:pt x="63" y="33"/>
                  <a:pt x="63" y="33"/>
                </a:cubicBezTo>
                <a:cubicBezTo>
                  <a:pt x="64" y="28"/>
                  <a:pt x="65" y="23"/>
                  <a:pt x="67" y="2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585"/>
          <p:cNvSpPr>
            <a:spLocks noEditPoints="1"/>
          </p:cNvSpPr>
          <p:nvPr/>
        </p:nvSpPr>
        <p:spPr bwMode="auto">
          <a:xfrm>
            <a:off x="5273676" y="2187575"/>
            <a:ext cx="254000" cy="196850"/>
          </a:xfrm>
          <a:custGeom>
            <a:avLst/>
            <a:gdLst>
              <a:gd name="T0" fmla="*/ 3 w 80"/>
              <a:gd name="T1" fmla="*/ 29 h 62"/>
              <a:gd name="T2" fmla="*/ 16 w 80"/>
              <a:gd name="T3" fmla="*/ 29 h 62"/>
              <a:gd name="T4" fmla="*/ 13 w 80"/>
              <a:gd name="T5" fmla="*/ 43 h 62"/>
              <a:gd name="T6" fmla="*/ 0 w 80"/>
              <a:gd name="T7" fmla="*/ 51 h 62"/>
              <a:gd name="T8" fmla="*/ 6 w 80"/>
              <a:gd name="T9" fmla="*/ 62 h 62"/>
              <a:gd name="T10" fmla="*/ 21 w 80"/>
              <a:gd name="T11" fmla="*/ 53 h 62"/>
              <a:gd name="T12" fmla="*/ 29 w 80"/>
              <a:gd name="T13" fmla="*/ 40 h 62"/>
              <a:gd name="T14" fmla="*/ 31 w 80"/>
              <a:gd name="T15" fmla="*/ 21 h 62"/>
              <a:gd name="T16" fmla="*/ 31 w 80"/>
              <a:gd name="T17" fmla="*/ 0 h 62"/>
              <a:gd name="T18" fmla="*/ 3 w 80"/>
              <a:gd name="T19" fmla="*/ 0 h 62"/>
              <a:gd name="T20" fmla="*/ 3 w 80"/>
              <a:gd name="T21" fmla="*/ 29 h 62"/>
              <a:gd name="T22" fmla="*/ 51 w 80"/>
              <a:gd name="T23" fmla="*/ 0 h 62"/>
              <a:gd name="T24" fmla="*/ 51 w 80"/>
              <a:gd name="T25" fmla="*/ 29 h 62"/>
              <a:gd name="T26" fmla="*/ 65 w 80"/>
              <a:gd name="T27" fmla="*/ 29 h 62"/>
              <a:gd name="T28" fmla="*/ 61 w 80"/>
              <a:gd name="T29" fmla="*/ 43 h 62"/>
              <a:gd name="T30" fmla="*/ 48 w 80"/>
              <a:gd name="T31" fmla="*/ 51 h 62"/>
              <a:gd name="T32" fmla="*/ 54 w 80"/>
              <a:gd name="T33" fmla="*/ 62 h 62"/>
              <a:gd name="T34" fmla="*/ 69 w 80"/>
              <a:gd name="T35" fmla="*/ 53 h 62"/>
              <a:gd name="T36" fmla="*/ 77 w 80"/>
              <a:gd name="T37" fmla="*/ 40 h 62"/>
              <a:gd name="T38" fmla="*/ 80 w 80"/>
              <a:gd name="T39" fmla="*/ 21 h 62"/>
              <a:gd name="T40" fmla="*/ 80 w 80"/>
              <a:gd name="T41" fmla="*/ 0 h 62"/>
              <a:gd name="T42" fmla="*/ 51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3" y="29"/>
                </a:moveTo>
                <a:cubicBezTo>
                  <a:pt x="16" y="29"/>
                  <a:pt x="16" y="29"/>
                  <a:pt x="16" y="29"/>
                </a:cubicBezTo>
                <a:cubicBezTo>
                  <a:pt x="16" y="35"/>
                  <a:pt x="15" y="39"/>
                  <a:pt x="13" y="43"/>
                </a:cubicBezTo>
                <a:cubicBezTo>
                  <a:pt x="10" y="46"/>
                  <a:pt x="6" y="49"/>
                  <a:pt x="0" y="51"/>
                </a:cubicBezTo>
                <a:cubicBezTo>
                  <a:pt x="6" y="62"/>
                  <a:pt x="6" y="62"/>
                  <a:pt x="6" y="62"/>
                </a:cubicBezTo>
                <a:cubicBezTo>
                  <a:pt x="12" y="60"/>
                  <a:pt x="17" y="57"/>
                  <a:pt x="21" y="53"/>
                </a:cubicBezTo>
                <a:cubicBezTo>
                  <a:pt x="25" y="50"/>
                  <a:pt x="28" y="45"/>
                  <a:pt x="29" y="40"/>
                </a:cubicBezTo>
                <a:cubicBezTo>
                  <a:pt x="31" y="36"/>
                  <a:pt x="31" y="29"/>
                  <a:pt x="31" y="21"/>
                </a:cubicBezTo>
                <a:cubicBezTo>
                  <a:pt x="31" y="0"/>
                  <a:pt x="31" y="0"/>
                  <a:pt x="31" y="0"/>
                </a:cubicBezTo>
                <a:cubicBezTo>
                  <a:pt x="3" y="0"/>
                  <a:pt x="3" y="0"/>
                  <a:pt x="3" y="0"/>
                </a:cubicBezTo>
                <a:lnTo>
                  <a:pt x="3" y="29"/>
                </a:lnTo>
                <a:close/>
                <a:moveTo>
                  <a:pt x="51" y="0"/>
                </a:moveTo>
                <a:cubicBezTo>
                  <a:pt x="51" y="29"/>
                  <a:pt x="51" y="29"/>
                  <a:pt x="51" y="29"/>
                </a:cubicBezTo>
                <a:cubicBezTo>
                  <a:pt x="65" y="29"/>
                  <a:pt x="65" y="29"/>
                  <a:pt x="65" y="29"/>
                </a:cubicBezTo>
                <a:cubicBezTo>
                  <a:pt x="65" y="35"/>
                  <a:pt x="63" y="39"/>
                  <a:pt x="61" y="43"/>
                </a:cubicBezTo>
                <a:cubicBezTo>
                  <a:pt x="58" y="46"/>
                  <a:pt x="54" y="49"/>
                  <a:pt x="48" y="51"/>
                </a:cubicBezTo>
                <a:cubicBezTo>
                  <a:pt x="54" y="62"/>
                  <a:pt x="54" y="62"/>
                  <a:pt x="54" y="62"/>
                </a:cubicBezTo>
                <a:cubicBezTo>
                  <a:pt x="60" y="60"/>
                  <a:pt x="65" y="57"/>
                  <a:pt x="69" y="53"/>
                </a:cubicBezTo>
                <a:cubicBezTo>
                  <a:pt x="73" y="50"/>
                  <a:pt x="76" y="45"/>
                  <a:pt x="77" y="40"/>
                </a:cubicBezTo>
                <a:cubicBezTo>
                  <a:pt x="79" y="36"/>
                  <a:pt x="80" y="29"/>
                  <a:pt x="80" y="21"/>
                </a:cubicBezTo>
                <a:cubicBezTo>
                  <a:pt x="80" y="0"/>
                  <a:pt x="80" y="0"/>
                  <a:pt x="80" y="0"/>
                </a:cubicBezTo>
                <a:lnTo>
                  <a:pt x="51"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86"/>
          <p:cNvSpPr>
            <a:spLocks/>
          </p:cNvSpPr>
          <p:nvPr/>
        </p:nvSpPr>
        <p:spPr bwMode="auto">
          <a:xfrm>
            <a:off x="585788" y="2508250"/>
            <a:ext cx="1539875" cy="854075"/>
          </a:xfrm>
          <a:custGeom>
            <a:avLst/>
            <a:gdLst>
              <a:gd name="T0" fmla="*/ 468 w 485"/>
              <a:gd name="T1" fmla="*/ 118 h 269"/>
              <a:gd name="T2" fmla="*/ 468 w 485"/>
              <a:gd name="T3" fmla="*/ 151 h 269"/>
              <a:gd name="T4" fmla="*/ 272 w 485"/>
              <a:gd name="T5" fmla="*/ 260 h 269"/>
              <a:gd name="T6" fmla="*/ 213 w 485"/>
              <a:gd name="T7" fmla="*/ 260 h 269"/>
              <a:gd name="T8" fmla="*/ 17 w 485"/>
              <a:gd name="T9" fmla="*/ 151 h 269"/>
              <a:gd name="T10" fmla="*/ 17 w 485"/>
              <a:gd name="T11" fmla="*/ 118 h 269"/>
              <a:gd name="T12" fmla="*/ 213 w 485"/>
              <a:gd name="T13" fmla="*/ 9 h 269"/>
              <a:gd name="T14" fmla="*/ 272 w 485"/>
              <a:gd name="T15" fmla="*/ 9 h 269"/>
              <a:gd name="T16" fmla="*/ 468 w 485"/>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269">
                <a:moveTo>
                  <a:pt x="468" y="118"/>
                </a:moveTo>
                <a:cubicBezTo>
                  <a:pt x="485" y="127"/>
                  <a:pt x="485" y="142"/>
                  <a:pt x="468" y="151"/>
                </a:cubicBezTo>
                <a:cubicBezTo>
                  <a:pt x="272" y="260"/>
                  <a:pt x="272" y="260"/>
                  <a:pt x="272" y="260"/>
                </a:cubicBezTo>
                <a:cubicBezTo>
                  <a:pt x="256" y="269"/>
                  <a:pt x="229" y="269"/>
                  <a:pt x="213" y="260"/>
                </a:cubicBezTo>
                <a:cubicBezTo>
                  <a:pt x="17" y="151"/>
                  <a:pt x="17" y="151"/>
                  <a:pt x="17" y="151"/>
                </a:cubicBezTo>
                <a:cubicBezTo>
                  <a:pt x="0" y="142"/>
                  <a:pt x="0" y="127"/>
                  <a:pt x="17" y="118"/>
                </a:cubicBezTo>
                <a:cubicBezTo>
                  <a:pt x="213" y="9"/>
                  <a:pt x="213" y="9"/>
                  <a:pt x="213"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92"/>
          <p:cNvSpPr>
            <a:spLocks/>
          </p:cNvSpPr>
          <p:nvPr/>
        </p:nvSpPr>
        <p:spPr bwMode="auto">
          <a:xfrm>
            <a:off x="2195513" y="3394075"/>
            <a:ext cx="1535113" cy="854075"/>
          </a:xfrm>
          <a:custGeom>
            <a:avLst/>
            <a:gdLst>
              <a:gd name="T0" fmla="*/ 468 w 484"/>
              <a:gd name="T1" fmla="*/ 118 h 269"/>
              <a:gd name="T2" fmla="*/ 468 w 484"/>
              <a:gd name="T3" fmla="*/ 151 h 269"/>
              <a:gd name="T4" fmla="*/ 272 w 484"/>
              <a:gd name="T5" fmla="*/ 260 h 269"/>
              <a:gd name="T6" fmla="*/ 212 w 484"/>
              <a:gd name="T7" fmla="*/ 260 h 269"/>
              <a:gd name="T8" fmla="*/ 16 w 484"/>
              <a:gd name="T9" fmla="*/ 151 h 269"/>
              <a:gd name="T10" fmla="*/ 16 w 484"/>
              <a:gd name="T11" fmla="*/ 118 h 269"/>
              <a:gd name="T12" fmla="*/ 212 w 484"/>
              <a:gd name="T13" fmla="*/ 9 h 269"/>
              <a:gd name="T14" fmla="*/ 272 w 484"/>
              <a:gd name="T15" fmla="*/ 9 h 269"/>
              <a:gd name="T16" fmla="*/ 468 w 484"/>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69">
                <a:moveTo>
                  <a:pt x="468" y="118"/>
                </a:moveTo>
                <a:cubicBezTo>
                  <a:pt x="484" y="127"/>
                  <a:pt x="484" y="142"/>
                  <a:pt x="468" y="151"/>
                </a:cubicBezTo>
                <a:cubicBezTo>
                  <a:pt x="272" y="260"/>
                  <a:pt x="272" y="260"/>
                  <a:pt x="272" y="260"/>
                </a:cubicBezTo>
                <a:cubicBezTo>
                  <a:pt x="256" y="269"/>
                  <a:pt x="229" y="269"/>
                  <a:pt x="212" y="260"/>
                </a:cubicBezTo>
                <a:cubicBezTo>
                  <a:pt x="16" y="151"/>
                  <a:pt x="16" y="151"/>
                  <a:pt x="16" y="151"/>
                </a:cubicBezTo>
                <a:cubicBezTo>
                  <a:pt x="0" y="142"/>
                  <a:pt x="0" y="127"/>
                  <a:pt x="16" y="118"/>
                </a:cubicBezTo>
                <a:cubicBezTo>
                  <a:pt x="212" y="9"/>
                  <a:pt x="212" y="9"/>
                  <a:pt x="212"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98"/>
          <p:cNvSpPr>
            <a:spLocks/>
          </p:cNvSpPr>
          <p:nvPr/>
        </p:nvSpPr>
        <p:spPr bwMode="auto">
          <a:xfrm>
            <a:off x="3803651" y="4276725"/>
            <a:ext cx="1536700" cy="854075"/>
          </a:xfrm>
          <a:custGeom>
            <a:avLst/>
            <a:gdLst>
              <a:gd name="T0" fmla="*/ 468 w 484"/>
              <a:gd name="T1" fmla="*/ 118 h 269"/>
              <a:gd name="T2" fmla="*/ 468 w 484"/>
              <a:gd name="T3" fmla="*/ 151 h 269"/>
              <a:gd name="T4" fmla="*/ 272 w 484"/>
              <a:gd name="T5" fmla="*/ 260 h 269"/>
              <a:gd name="T6" fmla="*/ 212 w 484"/>
              <a:gd name="T7" fmla="*/ 260 h 269"/>
              <a:gd name="T8" fmla="*/ 16 w 484"/>
              <a:gd name="T9" fmla="*/ 151 h 269"/>
              <a:gd name="T10" fmla="*/ 16 w 484"/>
              <a:gd name="T11" fmla="*/ 118 h 269"/>
              <a:gd name="T12" fmla="*/ 212 w 484"/>
              <a:gd name="T13" fmla="*/ 9 h 269"/>
              <a:gd name="T14" fmla="*/ 272 w 484"/>
              <a:gd name="T15" fmla="*/ 9 h 269"/>
              <a:gd name="T16" fmla="*/ 468 w 484"/>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69">
                <a:moveTo>
                  <a:pt x="468" y="118"/>
                </a:moveTo>
                <a:cubicBezTo>
                  <a:pt x="484" y="127"/>
                  <a:pt x="484" y="142"/>
                  <a:pt x="468" y="151"/>
                </a:cubicBezTo>
                <a:cubicBezTo>
                  <a:pt x="272" y="260"/>
                  <a:pt x="272" y="260"/>
                  <a:pt x="272" y="260"/>
                </a:cubicBezTo>
                <a:cubicBezTo>
                  <a:pt x="255" y="269"/>
                  <a:pt x="229" y="269"/>
                  <a:pt x="212" y="260"/>
                </a:cubicBezTo>
                <a:cubicBezTo>
                  <a:pt x="16" y="151"/>
                  <a:pt x="16" y="151"/>
                  <a:pt x="16" y="151"/>
                </a:cubicBezTo>
                <a:cubicBezTo>
                  <a:pt x="0" y="142"/>
                  <a:pt x="0" y="127"/>
                  <a:pt x="16" y="118"/>
                </a:cubicBezTo>
                <a:cubicBezTo>
                  <a:pt x="212" y="9"/>
                  <a:pt x="212" y="9"/>
                  <a:pt x="212" y="9"/>
                </a:cubicBezTo>
                <a:cubicBezTo>
                  <a:pt x="229" y="0"/>
                  <a:pt x="255"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04"/>
          <p:cNvSpPr>
            <a:spLocks/>
          </p:cNvSpPr>
          <p:nvPr/>
        </p:nvSpPr>
        <p:spPr bwMode="auto">
          <a:xfrm>
            <a:off x="5410201" y="3394075"/>
            <a:ext cx="1538288" cy="854075"/>
          </a:xfrm>
          <a:custGeom>
            <a:avLst/>
            <a:gdLst>
              <a:gd name="T0" fmla="*/ 469 w 485"/>
              <a:gd name="T1" fmla="*/ 118 h 269"/>
              <a:gd name="T2" fmla="*/ 469 w 485"/>
              <a:gd name="T3" fmla="*/ 151 h 269"/>
              <a:gd name="T4" fmla="*/ 272 w 485"/>
              <a:gd name="T5" fmla="*/ 260 h 269"/>
              <a:gd name="T6" fmla="*/ 213 w 485"/>
              <a:gd name="T7" fmla="*/ 260 h 269"/>
              <a:gd name="T8" fmla="*/ 17 w 485"/>
              <a:gd name="T9" fmla="*/ 151 h 269"/>
              <a:gd name="T10" fmla="*/ 17 w 485"/>
              <a:gd name="T11" fmla="*/ 118 h 269"/>
              <a:gd name="T12" fmla="*/ 213 w 485"/>
              <a:gd name="T13" fmla="*/ 9 h 269"/>
              <a:gd name="T14" fmla="*/ 272 w 485"/>
              <a:gd name="T15" fmla="*/ 9 h 269"/>
              <a:gd name="T16" fmla="*/ 469 w 485"/>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269">
                <a:moveTo>
                  <a:pt x="469" y="118"/>
                </a:moveTo>
                <a:cubicBezTo>
                  <a:pt x="485" y="127"/>
                  <a:pt x="485" y="142"/>
                  <a:pt x="469" y="151"/>
                </a:cubicBezTo>
                <a:cubicBezTo>
                  <a:pt x="272" y="260"/>
                  <a:pt x="272" y="260"/>
                  <a:pt x="272" y="260"/>
                </a:cubicBezTo>
                <a:cubicBezTo>
                  <a:pt x="256" y="269"/>
                  <a:pt x="229" y="269"/>
                  <a:pt x="213" y="260"/>
                </a:cubicBezTo>
                <a:cubicBezTo>
                  <a:pt x="17" y="151"/>
                  <a:pt x="17" y="151"/>
                  <a:pt x="17" y="151"/>
                </a:cubicBezTo>
                <a:cubicBezTo>
                  <a:pt x="1" y="142"/>
                  <a:pt x="0" y="127"/>
                  <a:pt x="17" y="118"/>
                </a:cubicBezTo>
                <a:cubicBezTo>
                  <a:pt x="213" y="9"/>
                  <a:pt x="213" y="9"/>
                  <a:pt x="213" y="9"/>
                </a:cubicBezTo>
                <a:cubicBezTo>
                  <a:pt x="229" y="0"/>
                  <a:pt x="256" y="0"/>
                  <a:pt x="272" y="9"/>
                </a:cubicBezTo>
                <a:lnTo>
                  <a:pt x="469"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06"/>
          <p:cNvSpPr>
            <a:spLocks/>
          </p:cNvSpPr>
          <p:nvPr/>
        </p:nvSpPr>
        <p:spPr bwMode="auto">
          <a:xfrm>
            <a:off x="7018338" y="2508250"/>
            <a:ext cx="1539875" cy="854075"/>
          </a:xfrm>
          <a:custGeom>
            <a:avLst/>
            <a:gdLst>
              <a:gd name="T0" fmla="*/ 468 w 485"/>
              <a:gd name="T1" fmla="*/ 118 h 269"/>
              <a:gd name="T2" fmla="*/ 468 w 485"/>
              <a:gd name="T3" fmla="*/ 151 h 269"/>
              <a:gd name="T4" fmla="*/ 272 w 485"/>
              <a:gd name="T5" fmla="*/ 260 h 269"/>
              <a:gd name="T6" fmla="*/ 213 w 485"/>
              <a:gd name="T7" fmla="*/ 260 h 269"/>
              <a:gd name="T8" fmla="*/ 17 w 485"/>
              <a:gd name="T9" fmla="*/ 151 h 269"/>
              <a:gd name="T10" fmla="*/ 17 w 485"/>
              <a:gd name="T11" fmla="*/ 118 h 269"/>
              <a:gd name="T12" fmla="*/ 213 w 485"/>
              <a:gd name="T13" fmla="*/ 9 h 269"/>
              <a:gd name="T14" fmla="*/ 272 w 485"/>
              <a:gd name="T15" fmla="*/ 9 h 269"/>
              <a:gd name="T16" fmla="*/ 468 w 485"/>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269">
                <a:moveTo>
                  <a:pt x="468" y="118"/>
                </a:moveTo>
                <a:cubicBezTo>
                  <a:pt x="485" y="127"/>
                  <a:pt x="485" y="142"/>
                  <a:pt x="468" y="151"/>
                </a:cubicBezTo>
                <a:cubicBezTo>
                  <a:pt x="272" y="260"/>
                  <a:pt x="272" y="260"/>
                  <a:pt x="272" y="260"/>
                </a:cubicBezTo>
                <a:cubicBezTo>
                  <a:pt x="256" y="269"/>
                  <a:pt x="229" y="269"/>
                  <a:pt x="213" y="260"/>
                </a:cubicBezTo>
                <a:cubicBezTo>
                  <a:pt x="17" y="151"/>
                  <a:pt x="17" y="151"/>
                  <a:pt x="17" y="151"/>
                </a:cubicBezTo>
                <a:cubicBezTo>
                  <a:pt x="0" y="142"/>
                  <a:pt x="0" y="127"/>
                  <a:pt x="17" y="118"/>
                </a:cubicBezTo>
                <a:cubicBezTo>
                  <a:pt x="213" y="9"/>
                  <a:pt x="213" y="9"/>
                  <a:pt x="213"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87"/>
          <p:cNvSpPr>
            <a:spLocks/>
          </p:cNvSpPr>
          <p:nvPr/>
        </p:nvSpPr>
        <p:spPr bwMode="auto">
          <a:xfrm>
            <a:off x="598488" y="2292350"/>
            <a:ext cx="1514475" cy="962025"/>
          </a:xfrm>
          <a:custGeom>
            <a:avLst/>
            <a:gdLst>
              <a:gd name="T0" fmla="*/ 477 w 477"/>
              <a:gd name="T1" fmla="*/ 135 h 303"/>
              <a:gd name="T2" fmla="*/ 477 w 477"/>
              <a:gd name="T3" fmla="*/ 169 h 303"/>
              <a:gd name="T4" fmla="*/ 464 w 477"/>
              <a:gd name="T5" fmla="*/ 185 h 303"/>
              <a:gd name="T6" fmla="*/ 268 w 477"/>
              <a:gd name="T7" fmla="*/ 294 h 303"/>
              <a:gd name="T8" fmla="*/ 209 w 477"/>
              <a:gd name="T9" fmla="*/ 294 h 303"/>
              <a:gd name="T10" fmla="*/ 13 w 477"/>
              <a:gd name="T11" fmla="*/ 185 h 303"/>
              <a:gd name="T12" fmla="*/ 0 w 477"/>
              <a:gd name="T13" fmla="*/ 169 h 303"/>
              <a:gd name="T14" fmla="*/ 0 w 477"/>
              <a:gd name="T15" fmla="*/ 135 h 303"/>
              <a:gd name="T16" fmla="*/ 13 w 477"/>
              <a:gd name="T17" fmla="*/ 118 h 303"/>
              <a:gd name="T18" fmla="*/ 209 w 477"/>
              <a:gd name="T19" fmla="*/ 9 h 303"/>
              <a:gd name="T20" fmla="*/ 268 w 477"/>
              <a:gd name="T21" fmla="*/ 9 h 303"/>
              <a:gd name="T22" fmla="*/ 464 w 477"/>
              <a:gd name="T23" fmla="*/ 118 h 303"/>
              <a:gd name="T24" fmla="*/ 477 w 477"/>
              <a:gd name="T25" fmla="*/ 135 h 303"/>
              <a:gd name="T26" fmla="*/ 477 w 477"/>
              <a:gd name="T27"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303">
                <a:moveTo>
                  <a:pt x="477" y="135"/>
                </a:moveTo>
                <a:cubicBezTo>
                  <a:pt x="477" y="169"/>
                  <a:pt x="477" y="169"/>
                  <a:pt x="477" y="169"/>
                </a:cubicBezTo>
                <a:cubicBezTo>
                  <a:pt x="477" y="175"/>
                  <a:pt x="473" y="181"/>
                  <a:pt x="464" y="185"/>
                </a:cubicBezTo>
                <a:cubicBezTo>
                  <a:pt x="268" y="294"/>
                  <a:pt x="268" y="294"/>
                  <a:pt x="268" y="294"/>
                </a:cubicBezTo>
                <a:cubicBezTo>
                  <a:pt x="252" y="303"/>
                  <a:pt x="225" y="303"/>
                  <a:pt x="209" y="294"/>
                </a:cubicBezTo>
                <a:cubicBezTo>
                  <a:pt x="13" y="185"/>
                  <a:pt x="13" y="185"/>
                  <a:pt x="13" y="185"/>
                </a:cubicBezTo>
                <a:cubicBezTo>
                  <a:pt x="5" y="181"/>
                  <a:pt x="0" y="175"/>
                  <a:pt x="0" y="169"/>
                </a:cubicBezTo>
                <a:cubicBezTo>
                  <a:pt x="0" y="135"/>
                  <a:pt x="0" y="135"/>
                  <a:pt x="0" y="135"/>
                </a:cubicBezTo>
                <a:cubicBezTo>
                  <a:pt x="0" y="129"/>
                  <a:pt x="5" y="123"/>
                  <a:pt x="13" y="118"/>
                </a:cubicBezTo>
                <a:cubicBezTo>
                  <a:pt x="209" y="9"/>
                  <a:pt x="209" y="9"/>
                  <a:pt x="209" y="9"/>
                </a:cubicBezTo>
                <a:cubicBezTo>
                  <a:pt x="225" y="0"/>
                  <a:pt x="252" y="0"/>
                  <a:pt x="268" y="9"/>
                </a:cubicBezTo>
                <a:cubicBezTo>
                  <a:pt x="464" y="118"/>
                  <a:pt x="464" y="118"/>
                  <a:pt x="464" y="118"/>
                </a:cubicBezTo>
                <a:cubicBezTo>
                  <a:pt x="473" y="123"/>
                  <a:pt x="477" y="129"/>
                  <a:pt x="477" y="135"/>
                </a:cubicBezTo>
                <a:cubicBezTo>
                  <a:pt x="477" y="135"/>
                  <a:pt x="477" y="135"/>
                  <a:pt x="477" y="1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Oval 588"/>
          <p:cNvSpPr>
            <a:spLocks noChangeArrowheads="1"/>
          </p:cNvSpPr>
          <p:nvPr/>
        </p:nvSpPr>
        <p:spPr bwMode="auto">
          <a:xfrm>
            <a:off x="960438" y="2609850"/>
            <a:ext cx="790575" cy="1746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Oval 589"/>
          <p:cNvSpPr>
            <a:spLocks noChangeArrowheads="1"/>
          </p:cNvSpPr>
          <p:nvPr/>
        </p:nvSpPr>
        <p:spPr bwMode="auto">
          <a:xfrm>
            <a:off x="960438" y="1905000"/>
            <a:ext cx="790575"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90"/>
          <p:cNvSpPr>
            <a:spLocks noEditPoints="1"/>
          </p:cNvSpPr>
          <p:nvPr/>
        </p:nvSpPr>
        <p:spPr bwMode="auto">
          <a:xfrm>
            <a:off x="947738" y="1892300"/>
            <a:ext cx="815975" cy="819150"/>
          </a:xfrm>
          <a:custGeom>
            <a:avLst/>
            <a:gdLst>
              <a:gd name="T0" fmla="*/ 129 w 257"/>
              <a:gd name="T1" fmla="*/ 258 h 258"/>
              <a:gd name="T2" fmla="*/ 0 w 257"/>
              <a:gd name="T3" fmla="*/ 129 h 258"/>
              <a:gd name="T4" fmla="*/ 129 w 257"/>
              <a:gd name="T5" fmla="*/ 0 h 258"/>
              <a:gd name="T6" fmla="*/ 257 w 257"/>
              <a:gd name="T7" fmla="*/ 129 h 258"/>
              <a:gd name="T8" fmla="*/ 129 w 257"/>
              <a:gd name="T9" fmla="*/ 258 h 258"/>
              <a:gd name="T10" fmla="*/ 129 w 257"/>
              <a:gd name="T11" fmla="*/ 8 h 258"/>
              <a:gd name="T12" fmla="*/ 8 w 257"/>
              <a:gd name="T13" fmla="*/ 129 h 258"/>
              <a:gd name="T14" fmla="*/ 129 w 257"/>
              <a:gd name="T15" fmla="*/ 250 h 258"/>
              <a:gd name="T16" fmla="*/ 249 w 257"/>
              <a:gd name="T17" fmla="*/ 129 h 258"/>
              <a:gd name="T18" fmla="*/ 129 w 257"/>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8">
                <a:moveTo>
                  <a:pt x="129" y="258"/>
                </a:moveTo>
                <a:cubicBezTo>
                  <a:pt x="58" y="258"/>
                  <a:pt x="0" y="200"/>
                  <a:pt x="0" y="129"/>
                </a:cubicBezTo>
                <a:cubicBezTo>
                  <a:pt x="0" y="58"/>
                  <a:pt x="58" y="0"/>
                  <a:pt x="129" y="0"/>
                </a:cubicBezTo>
                <a:cubicBezTo>
                  <a:pt x="200" y="0"/>
                  <a:pt x="257" y="58"/>
                  <a:pt x="257" y="129"/>
                </a:cubicBezTo>
                <a:cubicBezTo>
                  <a:pt x="257" y="200"/>
                  <a:pt x="200" y="258"/>
                  <a:pt x="129" y="258"/>
                </a:cubicBezTo>
                <a:close/>
                <a:moveTo>
                  <a:pt x="129" y="8"/>
                </a:moveTo>
                <a:cubicBezTo>
                  <a:pt x="62" y="8"/>
                  <a:pt x="8" y="62"/>
                  <a:pt x="8" y="129"/>
                </a:cubicBezTo>
                <a:cubicBezTo>
                  <a:pt x="8" y="196"/>
                  <a:pt x="62" y="250"/>
                  <a:pt x="129" y="250"/>
                </a:cubicBezTo>
                <a:cubicBezTo>
                  <a:pt x="195" y="250"/>
                  <a:pt x="249" y="196"/>
                  <a:pt x="249" y="129"/>
                </a:cubicBezTo>
                <a:cubicBezTo>
                  <a:pt x="249" y="62"/>
                  <a:pt x="195" y="8"/>
                  <a:pt x="12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91"/>
          <p:cNvSpPr>
            <a:spLocks noEditPoints="1"/>
          </p:cNvSpPr>
          <p:nvPr/>
        </p:nvSpPr>
        <p:spPr bwMode="auto">
          <a:xfrm>
            <a:off x="1182688" y="2060575"/>
            <a:ext cx="349250" cy="508000"/>
          </a:xfrm>
          <a:custGeom>
            <a:avLst/>
            <a:gdLst>
              <a:gd name="T0" fmla="*/ 29 w 110"/>
              <a:gd name="T1" fmla="*/ 123 h 160"/>
              <a:gd name="T2" fmla="*/ 30 w 110"/>
              <a:gd name="T3" fmla="*/ 131 h 160"/>
              <a:gd name="T4" fmla="*/ 55 w 110"/>
              <a:gd name="T5" fmla="*/ 136 h 160"/>
              <a:gd name="T6" fmla="*/ 79 w 110"/>
              <a:gd name="T7" fmla="*/ 131 h 160"/>
              <a:gd name="T8" fmla="*/ 80 w 110"/>
              <a:gd name="T9" fmla="*/ 123 h 160"/>
              <a:gd name="T10" fmla="*/ 55 w 110"/>
              <a:gd name="T11" fmla="*/ 128 h 160"/>
              <a:gd name="T12" fmla="*/ 29 w 110"/>
              <a:gd name="T13" fmla="*/ 123 h 160"/>
              <a:gd name="T14" fmla="*/ 31 w 110"/>
              <a:gd name="T15" fmla="*/ 139 h 160"/>
              <a:gd name="T16" fmla="*/ 33 w 110"/>
              <a:gd name="T17" fmla="*/ 147 h 160"/>
              <a:gd name="T18" fmla="*/ 40 w 110"/>
              <a:gd name="T19" fmla="*/ 151 h 160"/>
              <a:gd name="T20" fmla="*/ 41 w 110"/>
              <a:gd name="T21" fmla="*/ 156 h 160"/>
              <a:gd name="T22" fmla="*/ 55 w 110"/>
              <a:gd name="T23" fmla="*/ 160 h 160"/>
              <a:gd name="T24" fmla="*/ 69 w 110"/>
              <a:gd name="T25" fmla="*/ 156 h 160"/>
              <a:gd name="T26" fmla="*/ 69 w 110"/>
              <a:gd name="T27" fmla="*/ 151 h 160"/>
              <a:gd name="T28" fmla="*/ 77 w 110"/>
              <a:gd name="T29" fmla="*/ 147 h 160"/>
              <a:gd name="T30" fmla="*/ 78 w 110"/>
              <a:gd name="T31" fmla="*/ 139 h 160"/>
              <a:gd name="T32" fmla="*/ 55 w 110"/>
              <a:gd name="T33" fmla="*/ 142 h 160"/>
              <a:gd name="T34" fmla="*/ 31 w 110"/>
              <a:gd name="T35" fmla="*/ 139 h 160"/>
              <a:gd name="T36" fmla="*/ 55 w 110"/>
              <a:gd name="T37" fmla="*/ 0 h 160"/>
              <a:gd name="T38" fmla="*/ 0 w 110"/>
              <a:gd name="T39" fmla="*/ 55 h 160"/>
              <a:gd name="T40" fmla="*/ 26 w 110"/>
              <a:gd name="T41" fmla="*/ 102 h 160"/>
              <a:gd name="T42" fmla="*/ 28 w 110"/>
              <a:gd name="T43" fmla="*/ 116 h 160"/>
              <a:gd name="T44" fmla="*/ 55 w 110"/>
              <a:gd name="T45" fmla="*/ 121 h 160"/>
              <a:gd name="T46" fmla="*/ 81 w 110"/>
              <a:gd name="T47" fmla="*/ 116 h 160"/>
              <a:gd name="T48" fmla="*/ 83 w 110"/>
              <a:gd name="T49" fmla="*/ 102 h 160"/>
              <a:gd name="T50" fmla="*/ 110 w 110"/>
              <a:gd name="T51" fmla="*/ 55 h 160"/>
              <a:gd name="T52" fmla="*/ 55 w 110"/>
              <a:gd name="T53" fmla="*/ 0 h 160"/>
              <a:gd name="T54" fmla="*/ 75 w 110"/>
              <a:gd name="T55" fmla="*/ 96 h 160"/>
              <a:gd name="T56" fmla="*/ 74 w 110"/>
              <a:gd name="T57" fmla="*/ 109 h 160"/>
              <a:gd name="T58" fmla="*/ 55 w 110"/>
              <a:gd name="T59" fmla="*/ 112 h 160"/>
              <a:gd name="T60" fmla="*/ 36 w 110"/>
              <a:gd name="T61" fmla="*/ 109 h 160"/>
              <a:gd name="T62" fmla="*/ 34 w 110"/>
              <a:gd name="T63" fmla="*/ 96 h 160"/>
              <a:gd name="T64" fmla="*/ 9 w 110"/>
              <a:gd name="T65" fmla="*/ 55 h 160"/>
              <a:gd name="T66" fmla="*/ 55 w 110"/>
              <a:gd name="T67" fmla="*/ 10 h 160"/>
              <a:gd name="T68" fmla="*/ 100 w 110"/>
              <a:gd name="T69" fmla="*/ 55 h 160"/>
              <a:gd name="T70" fmla="*/ 75 w 110"/>
              <a:gd name="T71" fmla="*/ 96 h 160"/>
              <a:gd name="T72" fmla="*/ 55 w 110"/>
              <a:gd name="T73" fmla="*/ 23 h 160"/>
              <a:gd name="T74" fmla="*/ 57 w 110"/>
              <a:gd name="T75" fmla="*/ 20 h 160"/>
              <a:gd name="T76" fmla="*/ 55 w 110"/>
              <a:gd name="T77" fmla="*/ 17 h 160"/>
              <a:gd name="T78" fmla="*/ 16 w 110"/>
              <a:gd name="T79" fmla="*/ 55 h 160"/>
              <a:gd name="T80" fmla="*/ 19 w 110"/>
              <a:gd name="T81" fmla="*/ 58 h 160"/>
              <a:gd name="T82" fmla="*/ 22 w 110"/>
              <a:gd name="T83" fmla="*/ 55 h 160"/>
              <a:gd name="T84" fmla="*/ 55 w 110"/>
              <a:gd name="T85" fmla="*/ 23 h 160"/>
              <a:gd name="T86" fmla="*/ 67 w 110"/>
              <a:gd name="T87" fmla="*/ 75 h 160"/>
              <a:gd name="T88" fmla="*/ 55 w 110"/>
              <a:gd name="T89" fmla="*/ 53 h 160"/>
              <a:gd name="T90" fmla="*/ 42 w 110"/>
              <a:gd name="T91" fmla="*/ 75 h 160"/>
              <a:gd name="T92" fmla="*/ 37 w 110"/>
              <a:gd name="T93" fmla="*/ 65 h 160"/>
              <a:gd name="T94" fmla="*/ 29 w 110"/>
              <a:gd name="T95" fmla="*/ 68 h 160"/>
              <a:gd name="T96" fmla="*/ 42 w 110"/>
              <a:gd name="T97" fmla="*/ 94 h 160"/>
              <a:gd name="T98" fmla="*/ 55 w 110"/>
              <a:gd name="T99" fmla="*/ 71 h 160"/>
              <a:gd name="T100" fmla="*/ 67 w 110"/>
              <a:gd name="T101" fmla="*/ 94 h 160"/>
              <a:gd name="T102" fmla="*/ 80 w 110"/>
              <a:gd name="T103" fmla="*/ 68 h 160"/>
              <a:gd name="T104" fmla="*/ 72 w 110"/>
              <a:gd name="T105" fmla="*/ 65 h 160"/>
              <a:gd name="T106" fmla="*/ 67 w 110"/>
              <a:gd name="T107" fmla="*/ 7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29" y="123"/>
                </a:moveTo>
                <a:cubicBezTo>
                  <a:pt x="30" y="131"/>
                  <a:pt x="30" y="131"/>
                  <a:pt x="30" y="131"/>
                </a:cubicBezTo>
                <a:cubicBezTo>
                  <a:pt x="37" y="134"/>
                  <a:pt x="46" y="136"/>
                  <a:pt x="55" y="136"/>
                </a:cubicBezTo>
                <a:cubicBezTo>
                  <a:pt x="63" y="136"/>
                  <a:pt x="72" y="134"/>
                  <a:pt x="79" y="131"/>
                </a:cubicBezTo>
                <a:cubicBezTo>
                  <a:pt x="80" y="123"/>
                  <a:pt x="80" y="123"/>
                  <a:pt x="80" y="123"/>
                </a:cubicBezTo>
                <a:cubicBezTo>
                  <a:pt x="72" y="126"/>
                  <a:pt x="64" y="128"/>
                  <a:pt x="55" y="128"/>
                </a:cubicBezTo>
                <a:cubicBezTo>
                  <a:pt x="45" y="128"/>
                  <a:pt x="37" y="126"/>
                  <a:pt x="29" y="123"/>
                </a:cubicBezTo>
                <a:close/>
                <a:moveTo>
                  <a:pt x="31" y="139"/>
                </a:moveTo>
                <a:cubicBezTo>
                  <a:pt x="33" y="147"/>
                  <a:pt x="33" y="147"/>
                  <a:pt x="33" y="147"/>
                </a:cubicBezTo>
                <a:cubicBezTo>
                  <a:pt x="33" y="147"/>
                  <a:pt x="34" y="150"/>
                  <a:pt x="40" y="151"/>
                </a:cubicBezTo>
                <a:cubicBezTo>
                  <a:pt x="41" y="156"/>
                  <a:pt x="41" y="156"/>
                  <a:pt x="41" y="156"/>
                </a:cubicBezTo>
                <a:cubicBezTo>
                  <a:pt x="41" y="156"/>
                  <a:pt x="44" y="160"/>
                  <a:pt x="55" y="160"/>
                </a:cubicBezTo>
                <a:cubicBezTo>
                  <a:pt x="65" y="160"/>
                  <a:pt x="69" y="156"/>
                  <a:pt x="69" y="156"/>
                </a:cubicBezTo>
                <a:cubicBezTo>
                  <a:pt x="69" y="151"/>
                  <a:pt x="69" y="151"/>
                  <a:pt x="69" y="151"/>
                </a:cubicBezTo>
                <a:cubicBezTo>
                  <a:pt x="75" y="150"/>
                  <a:pt x="77" y="147"/>
                  <a:pt x="77" y="147"/>
                </a:cubicBezTo>
                <a:cubicBezTo>
                  <a:pt x="78" y="139"/>
                  <a:pt x="78" y="139"/>
                  <a:pt x="78" y="139"/>
                </a:cubicBezTo>
                <a:cubicBezTo>
                  <a:pt x="71" y="141"/>
                  <a:pt x="63" y="142"/>
                  <a:pt x="55" y="142"/>
                </a:cubicBezTo>
                <a:cubicBezTo>
                  <a:pt x="46" y="142"/>
                  <a:pt x="38" y="141"/>
                  <a:pt x="31" y="139"/>
                </a:cubicBezTo>
                <a:close/>
                <a:moveTo>
                  <a:pt x="55" y="0"/>
                </a:moveTo>
                <a:cubicBezTo>
                  <a:pt x="24" y="0"/>
                  <a:pt x="0" y="25"/>
                  <a:pt x="0" y="55"/>
                </a:cubicBezTo>
                <a:cubicBezTo>
                  <a:pt x="0" y="75"/>
                  <a:pt x="10" y="92"/>
                  <a:pt x="26" y="102"/>
                </a:cubicBezTo>
                <a:cubicBezTo>
                  <a:pt x="28" y="116"/>
                  <a:pt x="28" y="116"/>
                  <a:pt x="28" y="116"/>
                </a:cubicBezTo>
                <a:cubicBezTo>
                  <a:pt x="36" y="119"/>
                  <a:pt x="45" y="121"/>
                  <a:pt x="55" y="121"/>
                </a:cubicBezTo>
                <a:cubicBezTo>
                  <a:pt x="64" y="121"/>
                  <a:pt x="73" y="119"/>
                  <a:pt x="81" y="116"/>
                </a:cubicBezTo>
                <a:cubicBezTo>
                  <a:pt x="83" y="102"/>
                  <a:pt x="83" y="102"/>
                  <a:pt x="83" y="102"/>
                </a:cubicBezTo>
                <a:cubicBezTo>
                  <a:pt x="99" y="92"/>
                  <a:pt x="110" y="75"/>
                  <a:pt x="110" y="55"/>
                </a:cubicBezTo>
                <a:cubicBezTo>
                  <a:pt x="110" y="25"/>
                  <a:pt x="85" y="0"/>
                  <a:pt x="55" y="0"/>
                </a:cubicBezTo>
                <a:close/>
                <a:moveTo>
                  <a:pt x="75" y="96"/>
                </a:moveTo>
                <a:cubicBezTo>
                  <a:pt x="74" y="109"/>
                  <a:pt x="74" y="109"/>
                  <a:pt x="74" y="109"/>
                </a:cubicBezTo>
                <a:cubicBezTo>
                  <a:pt x="74" y="109"/>
                  <a:pt x="69" y="112"/>
                  <a:pt x="55" y="112"/>
                </a:cubicBezTo>
                <a:cubicBezTo>
                  <a:pt x="41" y="112"/>
                  <a:pt x="36" y="109"/>
                  <a:pt x="36" y="109"/>
                </a:cubicBezTo>
                <a:cubicBezTo>
                  <a:pt x="34" y="96"/>
                  <a:pt x="34" y="96"/>
                  <a:pt x="34" y="96"/>
                </a:cubicBezTo>
                <a:cubicBezTo>
                  <a:pt x="19" y="88"/>
                  <a:pt x="9" y="73"/>
                  <a:pt x="9" y="55"/>
                </a:cubicBezTo>
                <a:cubicBezTo>
                  <a:pt x="9" y="30"/>
                  <a:pt x="30" y="10"/>
                  <a:pt x="55" y="10"/>
                </a:cubicBezTo>
                <a:cubicBezTo>
                  <a:pt x="80" y="10"/>
                  <a:pt x="100" y="30"/>
                  <a:pt x="100" y="55"/>
                </a:cubicBezTo>
                <a:cubicBezTo>
                  <a:pt x="100" y="73"/>
                  <a:pt x="90" y="88"/>
                  <a:pt x="75" y="96"/>
                </a:cubicBezTo>
                <a:close/>
                <a:moveTo>
                  <a:pt x="55" y="23"/>
                </a:moveTo>
                <a:cubicBezTo>
                  <a:pt x="56" y="23"/>
                  <a:pt x="57" y="21"/>
                  <a:pt x="57" y="20"/>
                </a:cubicBezTo>
                <a:cubicBezTo>
                  <a:pt x="57" y="18"/>
                  <a:pt x="56" y="17"/>
                  <a:pt x="55" y="17"/>
                </a:cubicBezTo>
                <a:cubicBezTo>
                  <a:pt x="34" y="17"/>
                  <a:pt x="16" y="34"/>
                  <a:pt x="16" y="55"/>
                </a:cubicBezTo>
                <a:cubicBezTo>
                  <a:pt x="16" y="57"/>
                  <a:pt x="18" y="58"/>
                  <a:pt x="19" y="58"/>
                </a:cubicBezTo>
                <a:cubicBezTo>
                  <a:pt x="21" y="58"/>
                  <a:pt x="22" y="57"/>
                  <a:pt x="22" y="55"/>
                </a:cubicBezTo>
                <a:cubicBezTo>
                  <a:pt x="22" y="37"/>
                  <a:pt x="37" y="23"/>
                  <a:pt x="55" y="23"/>
                </a:cubicBezTo>
                <a:close/>
                <a:moveTo>
                  <a:pt x="67" y="75"/>
                </a:moveTo>
                <a:cubicBezTo>
                  <a:pt x="55" y="53"/>
                  <a:pt x="55" y="53"/>
                  <a:pt x="55" y="53"/>
                </a:cubicBezTo>
                <a:cubicBezTo>
                  <a:pt x="42" y="75"/>
                  <a:pt x="42" y="75"/>
                  <a:pt x="42" y="75"/>
                </a:cubicBezTo>
                <a:cubicBezTo>
                  <a:pt x="37" y="65"/>
                  <a:pt x="37" y="65"/>
                  <a:pt x="37" y="65"/>
                </a:cubicBezTo>
                <a:cubicBezTo>
                  <a:pt x="29" y="68"/>
                  <a:pt x="29" y="68"/>
                  <a:pt x="29" y="68"/>
                </a:cubicBezTo>
                <a:cubicBezTo>
                  <a:pt x="42" y="94"/>
                  <a:pt x="42" y="94"/>
                  <a:pt x="42" y="94"/>
                </a:cubicBezTo>
                <a:cubicBezTo>
                  <a:pt x="55" y="71"/>
                  <a:pt x="55" y="71"/>
                  <a:pt x="55" y="71"/>
                </a:cubicBezTo>
                <a:cubicBezTo>
                  <a:pt x="67" y="94"/>
                  <a:pt x="67" y="94"/>
                  <a:pt x="67" y="94"/>
                </a:cubicBezTo>
                <a:cubicBezTo>
                  <a:pt x="80" y="68"/>
                  <a:pt x="80" y="68"/>
                  <a:pt x="80" y="68"/>
                </a:cubicBezTo>
                <a:cubicBezTo>
                  <a:pt x="72" y="65"/>
                  <a:pt x="72" y="65"/>
                  <a:pt x="72" y="65"/>
                </a:cubicBezTo>
                <a:lnTo>
                  <a:pt x="67" y="7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593"/>
          <p:cNvSpPr>
            <a:spLocks/>
          </p:cNvSpPr>
          <p:nvPr/>
        </p:nvSpPr>
        <p:spPr bwMode="auto">
          <a:xfrm>
            <a:off x="2208213" y="3178175"/>
            <a:ext cx="1509713" cy="962025"/>
          </a:xfrm>
          <a:custGeom>
            <a:avLst/>
            <a:gdLst>
              <a:gd name="T0" fmla="*/ 476 w 476"/>
              <a:gd name="T1" fmla="*/ 134 h 303"/>
              <a:gd name="T2" fmla="*/ 476 w 476"/>
              <a:gd name="T3" fmla="*/ 168 h 303"/>
              <a:gd name="T4" fmla="*/ 464 w 476"/>
              <a:gd name="T5" fmla="*/ 185 h 303"/>
              <a:gd name="T6" fmla="*/ 268 w 476"/>
              <a:gd name="T7" fmla="*/ 294 h 303"/>
              <a:gd name="T8" fmla="*/ 208 w 476"/>
              <a:gd name="T9" fmla="*/ 294 h 303"/>
              <a:gd name="T10" fmla="*/ 12 w 476"/>
              <a:gd name="T11" fmla="*/ 185 h 303"/>
              <a:gd name="T12" fmla="*/ 0 w 476"/>
              <a:gd name="T13" fmla="*/ 168 h 303"/>
              <a:gd name="T14" fmla="*/ 0 w 476"/>
              <a:gd name="T15" fmla="*/ 134 h 303"/>
              <a:gd name="T16" fmla="*/ 12 w 476"/>
              <a:gd name="T17" fmla="*/ 118 h 303"/>
              <a:gd name="T18" fmla="*/ 208 w 476"/>
              <a:gd name="T19" fmla="*/ 9 h 303"/>
              <a:gd name="T20" fmla="*/ 268 w 476"/>
              <a:gd name="T21" fmla="*/ 9 h 303"/>
              <a:gd name="T22" fmla="*/ 464 w 476"/>
              <a:gd name="T23" fmla="*/ 118 h 303"/>
              <a:gd name="T24" fmla="*/ 476 w 476"/>
              <a:gd name="T25" fmla="*/ 13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303">
                <a:moveTo>
                  <a:pt x="476" y="134"/>
                </a:moveTo>
                <a:cubicBezTo>
                  <a:pt x="476" y="168"/>
                  <a:pt x="476" y="168"/>
                  <a:pt x="476" y="168"/>
                </a:cubicBezTo>
                <a:cubicBezTo>
                  <a:pt x="476" y="174"/>
                  <a:pt x="472" y="180"/>
                  <a:pt x="464" y="185"/>
                </a:cubicBezTo>
                <a:cubicBezTo>
                  <a:pt x="268" y="294"/>
                  <a:pt x="268" y="294"/>
                  <a:pt x="268" y="294"/>
                </a:cubicBezTo>
                <a:cubicBezTo>
                  <a:pt x="252" y="303"/>
                  <a:pt x="225" y="303"/>
                  <a:pt x="208" y="294"/>
                </a:cubicBezTo>
                <a:cubicBezTo>
                  <a:pt x="12" y="185"/>
                  <a:pt x="12" y="185"/>
                  <a:pt x="12" y="185"/>
                </a:cubicBezTo>
                <a:cubicBezTo>
                  <a:pt x="4" y="180"/>
                  <a:pt x="0" y="174"/>
                  <a:pt x="0" y="168"/>
                </a:cubicBezTo>
                <a:cubicBezTo>
                  <a:pt x="0" y="134"/>
                  <a:pt x="0" y="134"/>
                  <a:pt x="0" y="134"/>
                </a:cubicBezTo>
                <a:cubicBezTo>
                  <a:pt x="0" y="128"/>
                  <a:pt x="4" y="122"/>
                  <a:pt x="12" y="118"/>
                </a:cubicBezTo>
                <a:cubicBezTo>
                  <a:pt x="208" y="9"/>
                  <a:pt x="208" y="9"/>
                  <a:pt x="208" y="9"/>
                </a:cubicBezTo>
                <a:cubicBezTo>
                  <a:pt x="225" y="0"/>
                  <a:pt x="252" y="0"/>
                  <a:pt x="268" y="9"/>
                </a:cubicBezTo>
                <a:cubicBezTo>
                  <a:pt x="464" y="118"/>
                  <a:pt x="464" y="118"/>
                  <a:pt x="464" y="118"/>
                </a:cubicBezTo>
                <a:cubicBezTo>
                  <a:pt x="472" y="122"/>
                  <a:pt x="476" y="128"/>
                  <a:pt x="476" y="1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Oval 594"/>
          <p:cNvSpPr>
            <a:spLocks noChangeArrowheads="1"/>
          </p:cNvSpPr>
          <p:nvPr/>
        </p:nvSpPr>
        <p:spPr bwMode="auto">
          <a:xfrm>
            <a:off x="2568576" y="3492500"/>
            <a:ext cx="790575"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Oval 595"/>
          <p:cNvSpPr>
            <a:spLocks noChangeArrowheads="1"/>
          </p:cNvSpPr>
          <p:nvPr/>
        </p:nvSpPr>
        <p:spPr bwMode="auto">
          <a:xfrm>
            <a:off x="2568576" y="2790825"/>
            <a:ext cx="790575"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596"/>
          <p:cNvSpPr>
            <a:spLocks noEditPoints="1"/>
          </p:cNvSpPr>
          <p:nvPr/>
        </p:nvSpPr>
        <p:spPr bwMode="auto">
          <a:xfrm>
            <a:off x="2555876" y="2778125"/>
            <a:ext cx="815975" cy="815975"/>
          </a:xfrm>
          <a:custGeom>
            <a:avLst/>
            <a:gdLst>
              <a:gd name="T0" fmla="*/ 128 w 257"/>
              <a:gd name="T1" fmla="*/ 257 h 257"/>
              <a:gd name="T2" fmla="*/ 0 w 257"/>
              <a:gd name="T3" fmla="*/ 128 h 257"/>
              <a:gd name="T4" fmla="*/ 128 w 257"/>
              <a:gd name="T5" fmla="*/ 0 h 257"/>
              <a:gd name="T6" fmla="*/ 257 w 257"/>
              <a:gd name="T7" fmla="*/ 128 h 257"/>
              <a:gd name="T8" fmla="*/ 128 w 257"/>
              <a:gd name="T9" fmla="*/ 257 h 257"/>
              <a:gd name="T10" fmla="*/ 128 w 257"/>
              <a:gd name="T11" fmla="*/ 8 h 257"/>
              <a:gd name="T12" fmla="*/ 8 w 257"/>
              <a:gd name="T13" fmla="*/ 128 h 257"/>
              <a:gd name="T14" fmla="*/ 128 w 257"/>
              <a:gd name="T15" fmla="*/ 249 h 257"/>
              <a:gd name="T16" fmla="*/ 249 w 257"/>
              <a:gd name="T17" fmla="*/ 128 h 257"/>
              <a:gd name="T18" fmla="*/ 128 w 257"/>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7">
                <a:moveTo>
                  <a:pt x="128" y="257"/>
                </a:moveTo>
                <a:cubicBezTo>
                  <a:pt x="57" y="257"/>
                  <a:pt x="0" y="199"/>
                  <a:pt x="0" y="128"/>
                </a:cubicBezTo>
                <a:cubicBezTo>
                  <a:pt x="0" y="57"/>
                  <a:pt x="57" y="0"/>
                  <a:pt x="128" y="0"/>
                </a:cubicBezTo>
                <a:cubicBezTo>
                  <a:pt x="199" y="0"/>
                  <a:pt x="257" y="57"/>
                  <a:pt x="257" y="128"/>
                </a:cubicBezTo>
                <a:cubicBezTo>
                  <a:pt x="257" y="199"/>
                  <a:pt x="199" y="257"/>
                  <a:pt x="128" y="257"/>
                </a:cubicBezTo>
                <a:close/>
                <a:moveTo>
                  <a:pt x="128" y="8"/>
                </a:moveTo>
                <a:cubicBezTo>
                  <a:pt x="62" y="8"/>
                  <a:pt x="8" y="62"/>
                  <a:pt x="8" y="128"/>
                </a:cubicBezTo>
                <a:cubicBezTo>
                  <a:pt x="8" y="195"/>
                  <a:pt x="62" y="249"/>
                  <a:pt x="128" y="249"/>
                </a:cubicBezTo>
                <a:cubicBezTo>
                  <a:pt x="195" y="249"/>
                  <a:pt x="249" y="195"/>
                  <a:pt x="249" y="128"/>
                </a:cubicBezTo>
                <a:cubicBezTo>
                  <a:pt x="249" y="62"/>
                  <a:pt x="195" y="8"/>
                  <a:pt x="128"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597"/>
          <p:cNvSpPr>
            <a:spLocks noEditPoints="1"/>
          </p:cNvSpPr>
          <p:nvPr/>
        </p:nvSpPr>
        <p:spPr bwMode="auto">
          <a:xfrm>
            <a:off x="2771776" y="2971800"/>
            <a:ext cx="384175" cy="482600"/>
          </a:xfrm>
          <a:custGeom>
            <a:avLst/>
            <a:gdLst>
              <a:gd name="T0" fmla="*/ 121 w 121"/>
              <a:gd name="T1" fmla="*/ 23 h 152"/>
              <a:gd name="T2" fmla="*/ 113 w 121"/>
              <a:gd name="T3" fmla="*/ 16 h 152"/>
              <a:gd name="T4" fmla="*/ 85 w 121"/>
              <a:gd name="T5" fmla="*/ 73 h 152"/>
              <a:gd name="T6" fmla="*/ 76 w 121"/>
              <a:gd name="T7" fmla="*/ 68 h 152"/>
              <a:gd name="T8" fmla="*/ 105 w 121"/>
              <a:gd name="T9" fmla="*/ 8 h 152"/>
              <a:gd name="T10" fmla="*/ 97 w 121"/>
              <a:gd name="T11" fmla="*/ 0 h 152"/>
              <a:gd name="T12" fmla="*/ 23 w 121"/>
              <a:gd name="T13" fmla="*/ 0 h 152"/>
              <a:gd name="T14" fmla="*/ 16 w 121"/>
              <a:gd name="T15" fmla="*/ 8 h 152"/>
              <a:gd name="T16" fmla="*/ 45 w 121"/>
              <a:gd name="T17" fmla="*/ 68 h 152"/>
              <a:gd name="T18" fmla="*/ 36 w 121"/>
              <a:gd name="T19" fmla="*/ 73 h 152"/>
              <a:gd name="T20" fmla="*/ 8 w 121"/>
              <a:gd name="T21" fmla="*/ 16 h 152"/>
              <a:gd name="T22" fmla="*/ 0 w 121"/>
              <a:gd name="T23" fmla="*/ 23 h 152"/>
              <a:gd name="T24" fmla="*/ 28 w 121"/>
              <a:gd name="T25" fmla="*/ 80 h 152"/>
              <a:gd name="T26" fmla="*/ 17 w 121"/>
              <a:gd name="T27" fmla="*/ 108 h 152"/>
              <a:gd name="T28" fmla="*/ 60 w 121"/>
              <a:gd name="T29" fmla="*/ 152 h 152"/>
              <a:gd name="T30" fmla="*/ 104 w 121"/>
              <a:gd name="T31" fmla="*/ 108 h 152"/>
              <a:gd name="T32" fmla="*/ 93 w 121"/>
              <a:gd name="T33" fmla="*/ 80 h 152"/>
              <a:gd name="T34" fmla="*/ 121 w 121"/>
              <a:gd name="T35" fmla="*/ 23 h 152"/>
              <a:gd name="T36" fmla="*/ 29 w 121"/>
              <a:gd name="T37" fmla="*/ 11 h 152"/>
              <a:gd name="T38" fmla="*/ 92 w 121"/>
              <a:gd name="T39" fmla="*/ 11 h 152"/>
              <a:gd name="T40" fmla="*/ 86 w 121"/>
              <a:gd name="T41" fmla="*/ 22 h 152"/>
              <a:gd name="T42" fmla="*/ 34 w 121"/>
              <a:gd name="T43" fmla="*/ 22 h 152"/>
              <a:gd name="T44" fmla="*/ 29 w 121"/>
              <a:gd name="T45" fmla="*/ 11 h 152"/>
              <a:gd name="T46" fmla="*/ 39 w 121"/>
              <a:gd name="T47" fmla="*/ 33 h 152"/>
              <a:gd name="T48" fmla="*/ 81 w 121"/>
              <a:gd name="T49" fmla="*/ 33 h 152"/>
              <a:gd name="T50" fmla="*/ 65 w 121"/>
              <a:gd name="T51" fmla="*/ 65 h 152"/>
              <a:gd name="T52" fmla="*/ 60 w 121"/>
              <a:gd name="T53" fmla="*/ 65 h 152"/>
              <a:gd name="T54" fmla="*/ 55 w 121"/>
              <a:gd name="T55" fmla="*/ 65 h 152"/>
              <a:gd name="T56" fmla="*/ 39 w 121"/>
              <a:gd name="T57" fmla="*/ 33 h 152"/>
              <a:gd name="T58" fmla="*/ 94 w 121"/>
              <a:gd name="T59" fmla="*/ 108 h 152"/>
              <a:gd name="T60" fmla="*/ 60 w 121"/>
              <a:gd name="T61" fmla="*/ 142 h 152"/>
              <a:gd name="T62" fmla="*/ 26 w 121"/>
              <a:gd name="T63" fmla="*/ 108 h 152"/>
              <a:gd name="T64" fmla="*/ 60 w 121"/>
              <a:gd name="T65" fmla="*/ 75 h 152"/>
              <a:gd name="T66" fmla="*/ 94 w 121"/>
              <a:gd name="T67" fmla="*/ 108 h 152"/>
              <a:gd name="T68" fmla="*/ 65 w 121"/>
              <a:gd name="T69" fmla="*/ 90 h 152"/>
              <a:gd name="T70" fmla="*/ 60 w 121"/>
              <a:gd name="T71" fmla="*/ 90 h 152"/>
              <a:gd name="T72" fmla="*/ 50 w 121"/>
              <a:gd name="T73" fmla="*/ 96 h 152"/>
              <a:gd name="T74" fmla="*/ 50 w 121"/>
              <a:gd name="T75" fmla="*/ 101 h 152"/>
              <a:gd name="T76" fmla="*/ 58 w 121"/>
              <a:gd name="T77" fmla="*/ 101 h 152"/>
              <a:gd name="T78" fmla="*/ 58 w 121"/>
              <a:gd name="T79" fmla="*/ 122 h 152"/>
              <a:gd name="T80" fmla="*/ 53 w 121"/>
              <a:gd name="T81" fmla="*/ 122 h 152"/>
              <a:gd name="T82" fmla="*/ 53 w 121"/>
              <a:gd name="T83" fmla="*/ 127 h 152"/>
              <a:gd name="T84" fmla="*/ 69 w 121"/>
              <a:gd name="T85" fmla="*/ 127 h 152"/>
              <a:gd name="T86" fmla="*/ 69 w 121"/>
              <a:gd name="T87" fmla="*/ 122 h 152"/>
              <a:gd name="T88" fmla="*/ 65 w 121"/>
              <a:gd name="T89" fmla="*/ 122 h 152"/>
              <a:gd name="T90" fmla="*/ 65 w 121"/>
              <a:gd name="T91" fmla="*/ 90 h 152"/>
              <a:gd name="T92" fmla="*/ 60 w 121"/>
              <a:gd name="T93" fmla="*/ 77 h 152"/>
              <a:gd name="T94" fmla="*/ 29 w 121"/>
              <a:gd name="T95" fmla="*/ 108 h 152"/>
              <a:gd name="T96" fmla="*/ 60 w 121"/>
              <a:gd name="T97" fmla="*/ 140 h 152"/>
              <a:gd name="T98" fmla="*/ 91 w 121"/>
              <a:gd name="T99" fmla="*/ 108 h 152"/>
              <a:gd name="T100" fmla="*/ 60 w 121"/>
              <a:gd name="T101" fmla="*/ 77 h 152"/>
              <a:gd name="T102" fmla="*/ 60 w 121"/>
              <a:gd name="T103" fmla="*/ 136 h 152"/>
              <a:gd name="T104" fmla="*/ 32 w 121"/>
              <a:gd name="T105" fmla="*/ 108 h 152"/>
              <a:gd name="T106" fmla="*/ 60 w 121"/>
              <a:gd name="T107" fmla="*/ 81 h 152"/>
              <a:gd name="T108" fmla="*/ 88 w 121"/>
              <a:gd name="T109" fmla="*/ 108 h 152"/>
              <a:gd name="T110" fmla="*/ 60 w 121"/>
              <a:gd name="T111"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52">
                <a:moveTo>
                  <a:pt x="121" y="23"/>
                </a:moveTo>
                <a:cubicBezTo>
                  <a:pt x="113" y="16"/>
                  <a:pt x="113" y="16"/>
                  <a:pt x="113" y="16"/>
                </a:cubicBezTo>
                <a:cubicBezTo>
                  <a:pt x="85" y="73"/>
                  <a:pt x="85" y="73"/>
                  <a:pt x="85" y="73"/>
                </a:cubicBezTo>
                <a:cubicBezTo>
                  <a:pt x="82" y="71"/>
                  <a:pt x="79" y="69"/>
                  <a:pt x="76" y="68"/>
                </a:cubicBezTo>
                <a:cubicBezTo>
                  <a:pt x="105" y="8"/>
                  <a:pt x="105" y="8"/>
                  <a:pt x="105" y="8"/>
                </a:cubicBezTo>
                <a:cubicBezTo>
                  <a:pt x="97" y="0"/>
                  <a:pt x="97" y="0"/>
                  <a:pt x="97" y="0"/>
                </a:cubicBezTo>
                <a:cubicBezTo>
                  <a:pt x="23" y="0"/>
                  <a:pt x="23" y="0"/>
                  <a:pt x="23" y="0"/>
                </a:cubicBezTo>
                <a:cubicBezTo>
                  <a:pt x="16" y="8"/>
                  <a:pt x="16" y="8"/>
                  <a:pt x="16" y="8"/>
                </a:cubicBezTo>
                <a:cubicBezTo>
                  <a:pt x="45" y="68"/>
                  <a:pt x="45" y="68"/>
                  <a:pt x="45" y="68"/>
                </a:cubicBezTo>
                <a:cubicBezTo>
                  <a:pt x="42" y="69"/>
                  <a:pt x="39" y="71"/>
                  <a:pt x="36" y="73"/>
                </a:cubicBezTo>
                <a:cubicBezTo>
                  <a:pt x="8" y="16"/>
                  <a:pt x="8" y="16"/>
                  <a:pt x="8" y="16"/>
                </a:cubicBezTo>
                <a:cubicBezTo>
                  <a:pt x="0" y="23"/>
                  <a:pt x="0" y="23"/>
                  <a:pt x="0" y="23"/>
                </a:cubicBezTo>
                <a:cubicBezTo>
                  <a:pt x="28" y="80"/>
                  <a:pt x="28" y="80"/>
                  <a:pt x="28" y="80"/>
                </a:cubicBezTo>
                <a:cubicBezTo>
                  <a:pt x="21" y="88"/>
                  <a:pt x="17" y="98"/>
                  <a:pt x="17" y="108"/>
                </a:cubicBezTo>
                <a:cubicBezTo>
                  <a:pt x="17" y="132"/>
                  <a:pt x="36" y="152"/>
                  <a:pt x="60" y="152"/>
                </a:cubicBezTo>
                <a:cubicBezTo>
                  <a:pt x="84" y="152"/>
                  <a:pt x="104" y="132"/>
                  <a:pt x="104" y="108"/>
                </a:cubicBezTo>
                <a:cubicBezTo>
                  <a:pt x="104" y="98"/>
                  <a:pt x="100" y="88"/>
                  <a:pt x="93" y="80"/>
                </a:cubicBezTo>
                <a:lnTo>
                  <a:pt x="121" y="23"/>
                </a:lnTo>
                <a:close/>
                <a:moveTo>
                  <a:pt x="29" y="11"/>
                </a:moveTo>
                <a:cubicBezTo>
                  <a:pt x="92" y="11"/>
                  <a:pt x="92" y="11"/>
                  <a:pt x="92" y="11"/>
                </a:cubicBezTo>
                <a:cubicBezTo>
                  <a:pt x="86" y="22"/>
                  <a:pt x="86" y="22"/>
                  <a:pt x="86" y="22"/>
                </a:cubicBezTo>
                <a:cubicBezTo>
                  <a:pt x="34" y="22"/>
                  <a:pt x="34" y="22"/>
                  <a:pt x="34" y="22"/>
                </a:cubicBezTo>
                <a:lnTo>
                  <a:pt x="29" y="11"/>
                </a:lnTo>
                <a:close/>
                <a:moveTo>
                  <a:pt x="39" y="33"/>
                </a:moveTo>
                <a:cubicBezTo>
                  <a:pt x="81" y="33"/>
                  <a:pt x="81" y="33"/>
                  <a:pt x="81" y="33"/>
                </a:cubicBezTo>
                <a:cubicBezTo>
                  <a:pt x="65" y="65"/>
                  <a:pt x="65" y="65"/>
                  <a:pt x="65" y="65"/>
                </a:cubicBezTo>
                <a:cubicBezTo>
                  <a:pt x="64" y="65"/>
                  <a:pt x="62" y="65"/>
                  <a:pt x="60" y="65"/>
                </a:cubicBezTo>
                <a:cubicBezTo>
                  <a:pt x="59" y="65"/>
                  <a:pt x="57" y="65"/>
                  <a:pt x="55" y="65"/>
                </a:cubicBezTo>
                <a:lnTo>
                  <a:pt x="39" y="33"/>
                </a:lnTo>
                <a:close/>
                <a:moveTo>
                  <a:pt x="94" y="108"/>
                </a:moveTo>
                <a:cubicBezTo>
                  <a:pt x="94" y="127"/>
                  <a:pt x="79" y="142"/>
                  <a:pt x="60" y="142"/>
                </a:cubicBezTo>
                <a:cubicBezTo>
                  <a:pt x="42" y="142"/>
                  <a:pt x="26" y="127"/>
                  <a:pt x="26" y="108"/>
                </a:cubicBezTo>
                <a:cubicBezTo>
                  <a:pt x="26" y="90"/>
                  <a:pt x="42" y="75"/>
                  <a:pt x="60" y="75"/>
                </a:cubicBezTo>
                <a:cubicBezTo>
                  <a:pt x="79" y="75"/>
                  <a:pt x="94" y="90"/>
                  <a:pt x="94" y="108"/>
                </a:cubicBezTo>
                <a:close/>
                <a:moveTo>
                  <a:pt x="65" y="90"/>
                </a:moveTo>
                <a:cubicBezTo>
                  <a:pt x="60" y="90"/>
                  <a:pt x="60" y="90"/>
                  <a:pt x="60" y="90"/>
                </a:cubicBezTo>
                <a:cubicBezTo>
                  <a:pt x="60" y="90"/>
                  <a:pt x="58" y="96"/>
                  <a:pt x="50" y="96"/>
                </a:cubicBezTo>
                <a:cubicBezTo>
                  <a:pt x="50" y="101"/>
                  <a:pt x="50" y="101"/>
                  <a:pt x="50" y="101"/>
                </a:cubicBezTo>
                <a:cubicBezTo>
                  <a:pt x="58" y="101"/>
                  <a:pt x="58" y="101"/>
                  <a:pt x="58" y="101"/>
                </a:cubicBezTo>
                <a:cubicBezTo>
                  <a:pt x="58" y="122"/>
                  <a:pt x="58" y="122"/>
                  <a:pt x="58" y="122"/>
                </a:cubicBezTo>
                <a:cubicBezTo>
                  <a:pt x="53" y="122"/>
                  <a:pt x="53" y="122"/>
                  <a:pt x="53" y="122"/>
                </a:cubicBezTo>
                <a:cubicBezTo>
                  <a:pt x="53" y="127"/>
                  <a:pt x="53" y="127"/>
                  <a:pt x="53" y="127"/>
                </a:cubicBezTo>
                <a:cubicBezTo>
                  <a:pt x="69" y="127"/>
                  <a:pt x="69" y="127"/>
                  <a:pt x="69" y="127"/>
                </a:cubicBezTo>
                <a:cubicBezTo>
                  <a:pt x="69" y="122"/>
                  <a:pt x="69" y="122"/>
                  <a:pt x="69" y="122"/>
                </a:cubicBezTo>
                <a:cubicBezTo>
                  <a:pt x="65" y="122"/>
                  <a:pt x="65" y="122"/>
                  <a:pt x="65" y="122"/>
                </a:cubicBezTo>
                <a:lnTo>
                  <a:pt x="65" y="90"/>
                </a:lnTo>
                <a:close/>
                <a:moveTo>
                  <a:pt x="60" y="77"/>
                </a:moveTo>
                <a:cubicBezTo>
                  <a:pt x="43" y="77"/>
                  <a:pt x="29" y="91"/>
                  <a:pt x="29" y="108"/>
                </a:cubicBezTo>
                <a:cubicBezTo>
                  <a:pt x="29" y="126"/>
                  <a:pt x="43" y="140"/>
                  <a:pt x="60" y="140"/>
                </a:cubicBezTo>
                <a:cubicBezTo>
                  <a:pt x="77" y="140"/>
                  <a:pt x="91" y="126"/>
                  <a:pt x="91" y="108"/>
                </a:cubicBezTo>
                <a:cubicBezTo>
                  <a:pt x="91" y="91"/>
                  <a:pt x="77" y="77"/>
                  <a:pt x="60" y="77"/>
                </a:cubicBezTo>
                <a:close/>
                <a:moveTo>
                  <a:pt x="60" y="136"/>
                </a:moveTo>
                <a:cubicBezTo>
                  <a:pt x="45" y="136"/>
                  <a:pt x="32" y="124"/>
                  <a:pt x="32" y="108"/>
                </a:cubicBezTo>
                <a:cubicBezTo>
                  <a:pt x="32" y="93"/>
                  <a:pt x="45" y="81"/>
                  <a:pt x="60" y="81"/>
                </a:cubicBezTo>
                <a:cubicBezTo>
                  <a:pt x="76" y="81"/>
                  <a:pt x="88" y="93"/>
                  <a:pt x="88" y="108"/>
                </a:cubicBezTo>
                <a:cubicBezTo>
                  <a:pt x="88" y="124"/>
                  <a:pt x="76" y="136"/>
                  <a:pt x="60" y="13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99"/>
          <p:cNvSpPr>
            <a:spLocks/>
          </p:cNvSpPr>
          <p:nvPr/>
        </p:nvSpPr>
        <p:spPr bwMode="auto">
          <a:xfrm>
            <a:off x="3816351" y="4060825"/>
            <a:ext cx="1511300" cy="962025"/>
          </a:xfrm>
          <a:custGeom>
            <a:avLst/>
            <a:gdLst>
              <a:gd name="T0" fmla="*/ 476 w 476"/>
              <a:gd name="T1" fmla="*/ 135 h 303"/>
              <a:gd name="T2" fmla="*/ 476 w 476"/>
              <a:gd name="T3" fmla="*/ 169 h 303"/>
              <a:gd name="T4" fmla="*/ 464 w 476"/>
              <a:gd name="T5" fmla="*/ 185 h 303"/>
              <a:gd name="T6" fmla="*/ 268 w 476"/>
              <a:gd name="T7" fmla="*/ 294 h 303"/>
              <a:gd name="T8" fmla="*/ 208 w 476"/>
              <a:gd name="T9" fmla="*/ 294 h 303"/>
              <a:gd name="T10" fmla="*/ 12 w 476"/>
              <a:gd name="T11" fmla="*/ 185 h 303"/>
              <a:gd name="T12" fmla="*/ 0 w 476"/>
              <a:gd name="T13" fmla="*/ 169 h 303"/>
              <a:gd name="T14" fmla="*/ 0 w 476"/>
              <a:gd name="T15" fmla="*/ 135 h 303"/>
              <a:gd name="T16" fmla="*/ 12 w 476"/>
              <a:gd name="T17" fmla="*/ 118 h 303"/>
              <a:gd name="T18" fmla="*/ 208 w 476"/>
              <a:gd name="T19" fmla="*/ 9 h 303"/>
              <a:gd name="T20" fmla="*/ 268 w 476"/>
              <a:gd name="T21" fmla="*/ 9 h 303"/>
              <a:gd name="T22" fmla="*/ 464 w 476"/>
              <a:gd name="T23" fmla="*/ 118 h 303"/>
              <a:gd name="T24" fmla="*/ 476 w 476"/>
              <a:gd name="T25"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303">
                <a:moveTo>
                  <a:pt x="476" y="135"/>
                </a:moveTo>
                <a:cubicBezTo>
                  <a:pt x="476" y="169"/>
                  <a:pt x="476" y="169"/>
                  <a:pt x="476" y="169"/>
                </a:cubicBezTo>
                <a:cubicBezTo>
                  <a:pt x="476" y="175"/>
                  <a:pt x="472" y="181"/>
                  <a:pt x="464" y="185"/>
                </a:cubicBezTo>
                <a:cubicBezTo>
                  <a:pt x="268" y="294"/>
                  <a:pt x="268" y="294"/>
                  <a:pt x="268" y="294"/>
                </a:cubicBezTo>
                <a:cubicBezTo>
                  <a:pt x="251" y="303"/>
                  <a:pt x="225" y="303"/>
                  <a:pt x="208" y="294"/>
                </a:cubicBezTo>
                <a:cubicBezTo>
                  <a:pt x="12" y="185"/>
                  <a:pt x="12" y="185"/>
                  <a:pt x="12" y="185"/>
                </a:cubicBezTo>
                <a:cubicBezTo>
                  <a:pt x="4" y="181"/>
                  <a:pt x="0" y="175"/>
                  <a:pt x="0" y="169"/>
                </a:cubicBezTo>
                <a:cubicBezTo>
                  <a:pt x="0" y="135"/>
                  <a:pt x="0" y="135"/>
                  <a:pt x="0" y="135"/>
                </a:cubicBezTo>
                <a:cubicBezTo>
                  <a:pt x="0" y="129"/>
                  <a:pt x="4" y="123"/>
                  <a:pt x="12" y="118"/>
                </a:cubicBezTo>
                <a:cubicBezTo>
                  <a:pt x="208" y="9"/>
                  <a:pt x="208" y="9"/>
                  <a:pt x="208" y="9"/>
                </a:cubicBezTo>
                <a:cubicBezTo>
                  <a:pt x="225" y="0"/>
                  <a:pt x="251" y="0"/>
                  <a:pt x="268" y="9"/>
                </a:cubicBezTo>
                <a:cubicBezTo>
                  <a:pt x="464" y="118"/>
                  <a:pt x="464" y="118"/>
                  <a:pt x="464" y="118"/>
                </a:cubicBezTo>
                <a:cubicBezTo>
                  <a:pt x="472" y="123"/>
                  <a:pt x="476" y="129"/>
                  <a:pt x="476" y="13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Oval 600"/>
          <p:cNvSpPr>
            <a:spLocks noChangeArrowheads="1"/>
          </p:cNvSpPr>
          <p:nvPr/>
        </p:nvSpPr>
        <p:spPr bwMode="auto">
          <a:xfrm>
            <a:off x="4175126" y="4378325"/>
            <a:ext cx="793750" cy="1746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Oval 601"/>
          <p:cNvSpPr>
            <a:spLocks noChangeArrowheads="1"/>
          </p:cNvSpPr>
          <p:nvPr/>
        </p:nvSpPr>
        <p:spPr bwMode="auto">
          <a:xfrm>
            <a:off x="4175126" y="3673475"/>
            <a:ext cx="793750"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02"/>
          <p:cNvSpPr>
            <a:spLocks noEditPoints="1"/>
          </p:cNvSpPr>
          <p:nvPr/>
        </p:nvSpPr>
        <p:spPr bwMode="auto">
          <a:xfrm>
            <a:off x="4162426" y="3660775"/>
            <a:ext cx="819150" cy="819150"/>
          </a:xfrm>
          <a:custGeom>
            <a:avLst/>
            <a:gdLst>
              <a:gd name="T0" fmla="*/ 129 w 258"/>
              <a:gd name="T1" fmla="*/ 258 h 258"/>
              <a:gd name="T2" fmla="*/ 0 w 258"/>
              <a:gd name="T3" fmla="*/ 129 h 258"/>
              <a:gd name="T4" fmla="*/ 129 w 258"/>
              <a:gd name="T5" fmla="*/ 0 h 258"/>
              <a:gd name="T6" fmla="*/ 258 w 258"/>
              <a:gd name="T7" fmla="*/ 129 h 258"/>
              <a:gd name="T8" fmla="*/ 129 w 258"/>
              <a:gd name="T9" fmla="*/ 258 h 258"/>
              <a:gd name="T10" fmla="*/ 129 w 258"/>
              <a:gd name="T11" fmla="*/ 8 h 258"/>
              <a:gd name="T12" fmla="*/ 8 w 258"/>
              <a:gd name="T13" fmla="*/ 129 h 258"/>
              <a:gd name="T14" fmla="*/ 129 w 258"/>
              <a:gd name="T15" fmla="*/ 250 h 258"/>
              <a:gd name="T16" fmla="*/ 250 w 258"/>
              <a:gd name="T17" fmla="*/ 129 h 258"/>
              <a:gd name="T18" fmla="*/ 129 w 258"/>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8">
                <a:moveTo>
                  <a:pt x="129" y="258"/>
                </a:moveTo>
                <a:cubicBezTo>
                  <a:pt x="58" y="258"/>
                  <a:pt x="0" y="200"/>
                  <a:pt x="0" y="129"/>
                </a:cubicBezTo>
                <a:cubicBezTo>
                  <a:pt x="0" y="58"/>
                  <a:pt x="58" y="0"/>
                  <a:pt x="129" y="0"/>
                </a:cubicBezTo>
                <a:cubicBezTo>
                  <a:pt x="200" y="0"/>
                  <a:pt x="258" y="58"/>
                  <a:pt x="258" y="129"/>
                </a:cubicBezTo>
                <a:cubicBezTo>
                  <a:pt x="258" y="200"/>
                  <a:pt x="200" y="258"/>
                  <a:pt x="129" y="258"/>
                </a:cubicBezTo>
                <a:close/>
                <a:moveTo>
                  <a:pt x="129" y="8"/>
                </a:moveTo>
                <a:cubicBezTo>
                  <a:pt x="62" y="8"/>
                  <a:pt x="8" y="62"/>
                  <a:pt x="8" y="129"/>
                </a:cubicBezTo>
                <a:cubicBezTo>
                  <a:pt x="8" y="196"/>
                  <a:pt x="62" y="250"/>
                  <a:pt x="129" y="250"/>
                </a:cubicBezTo>
                <a:cubicBezTo>
                  <a:pt x="196" y="250"/>
                  <a:pt x="250" y="196"/>
                  <a:pt x="250" y="129"/>
                </a:cubicBezTo>
                <a:cubicBezTo>
                  <a:pt x="250" y="62"/>
                  <a:pt x="196" y="8"/>
                  <a:pt x="129"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603"/>
          <p:cNvSpPr>
            <a:spLocks noEditPoints="1"/>
          </p:cNvSpPr>
          <p:nvPr/>
        </p:nvSpPr>
        <p:spPr bwMode="auto">
          <a:xfrm>
            <a:off x="4343401" y="3886200"/>
            <a:ext cx="454025" cy="384175"/>
          </a:xfrm>
          <a:custGeom>
            <a:avLst/>
            <a:gdLst>
              <a:gd name="T0" fmla="*/ 7 w 143"/>
              <a:gd name="T1" fmla="*/ 115 h 121"/>
              <a:gd name="T2" fmla="*/ 12 w 143"/>
              <a:gd name="T3" fmla="*/ 121 h 121"/>
              <a:gd name="T4" fmla="*/ 38 w 143"/>
              <a:gd name="T5" fmla="*/ 121 h 121"/>
              <a:gd name="T6" fmla="*/ 38 w 143"/>
              <a:gd name="T7" fmla="*/ 66 h 121"/>
              <a:gd name="T8" fmla="*/ 7 w 143"/>
              <a:gd name="T9" fmla="*/ 97 h 121"/>
              <a:gd name="T10" fmla="*/ 7 w 143"/>
              <a:gd name="T11" fmla="*/ 115 h 121"/>
              <a:gd name="T12" fmla="*/ 51 w 143"/>
              <a:gd name="T13" fmla="*/ 78 h 121"/>
              <a:gd name="T14" fmla="*/ 51 w 143"/>
              <a:gd name="T15" fmla="*/ 121 h 121"/>
              <a:gd name="T16" fmla="*/ 83 w 143"/>
              <a:gd name="T17" fmla="*/ 121 h 121"/>
              <a:gd name="T18" fmla="*/ 83 w 143"/>
              <a:gd name="T19" fmla="*/ 83 h 121"/>
              <a:gd name="T20" fmla="*/ 69 w 143"/>
              <a:gd name="T21" fmla="*/ 96 h 121"/>
              <a:gd name="T22" fmla="*/ 51 w 143"/>
              <a:gd name="T23" fmla="*/ 78 h 121"/>
              <a:gd name="T24" fmla="*/ 115 w 143"/>
              <a:gd name="T25" fmla="*/ 2 h 121"/>
              <a:gd name="T26" fmla="*/ 109 w 143"/>
              <a:gd name="T27" fmla="*/ 8 h 121"/>
              <a:gd name="T28" fmla="*/ 116 w 143"/>
              <a:gd name="T29" fmla="*/ 13 h 121"/>
              <a:gd name="T30" fmla="*/ 122 w 143"/>
              <a:gd name="T31" fmla="*/ 13 h 121"/>
              <a:gd name="T32" fmla="*/ 69 w 143"/>
              <a:gd name="T33" fmla="*/ 66 h 121"/>
              <a:gd name="T34" fmla="*/ 38 w 143"/>
              <a:gd name="T35" fmla="*/ 35 h 121"/>
              <a:gd name="T36" fmla="*/ 3 w 143"/>
              <a:gd name="T37" fmla="*/ 71 h 121"/>
              <a:gd name="T38" fmla="*/ 3 w 143"/>
              <a:gd name="T39" fmla="*/ 79 h 121"/>
              <a:gd name="T40" fmla="*/ 11 w 143"/>
              <a:gd name="T41" fmla="*/ 79 h 121"/>
              <a:gd name="T42" fmla="*/ 38 w 143"/>
              <a:gd name="T43" fmla="*/ 51 h 121"/>
              <a:gd name="T44" fmla="*/ 69 w 143"/>
              <a:gd name="T45" fmla="*/ 82 h 121"/>
              <a:gd name="T46" fmla="*/ 130 w 143"/>
              <a:gd name="T47" fmla="*/ 21 h 121"/>
              <a:gd name="T48" fmla="*/ 129 w 143"/>
              <a:gd name="T49" fmla="*/ 27 h 121"/>
              <a:gd name="T50" fmla="*/ 134 w 143"/>
              <a:gd name="T51" fmla="*/ 33 h 121"/>
              <a:gd name="T52" fmla="*/ 135 w 143"/>
              <a:gd name="T53" fmla="*/ 33 h 121"/>
              <a:gd name="T54" fmla="*/ 141 w 143"/>
              <a:gd name="T55" fmla="*/ 28 h 121"/>
              <a:gd name="T56" fmla="*/ 143 w 143"/>
              <a:gd name="T57" fmla="*/ 0 h 121"/>
              <a:gd name="T58" fmla="*/ 115 w 143"/>
              <a:gd name="T59" fmla="*/ 2 h 121"/>
              <a:gd name="T60" fmla="*/ 96 w 143"/>
              <a:gd name="T61" fmla="*/ 70 h 121"/>
              <a:gd name="T62" fmla="*/ 96 w 143"/>
              <a:gd name="T63" fmla="*/ 121 h 121"/>
              <a:gd name="T64" fmla="*/ 122 w 143"/>
              <a:gd name="T65" fmla="*/ 121 h 121"/>
              <a:gd name="T66" fmla="*/ 127 w 143"/>
              <a:gd name="T67" fmla="*/ 115 h 121"/>
              <a:gd name="T68" fmla="*/ 127 w 143"/>
              <a:gd name="T69" fmla="*/ 38 h 121"/>
              <a:gd name="T70" fmla="*/ 100 w 143"/>
              <a:gd name="T71" fmla="*/ 66 h 121"/>
              <a:gd name="T72" fmla="*/ 96 w 143"/>
              <a:gd name="T73"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21">
                <a:moveTo>
                  <a:pt x="7" y="115"/>
                </a:moveTo>
                <a:cubicBezTo>
                  <a:pt x="7" y="118"/>
                  <a:pt x="9" y="121"/>
                  <a:pt x="12" y="121"/>
                </a:cubicBezTo>
                <a:cubicBezTo>
                  <a:pt x="38" y="121"/>
                  <a:pt x="38" y="121"/>
                  <a:pt x="38" y="121"/>
                </a:cubicBezTo>
                <a:cubicBezTo>
                  <a:pt x="38" y="66"/>
                  <a:pt x="38" y="66"/>
                  <a:pt x="38" y="66"/>
                </a:cubicBezTo>
                <a:cubicBezTo>
                  <a:pt x="7" y="97"/>
                  <a:pt x="7" y="97"/>
                  <a:pt x="7" y="97"/>
                </a:cubicBezTo>
                <a:lnTo>
                  <a:pt x="7" y="115"/>
                </a:lnTo>
                <a:close/>
                <a:moveTo>
                  <a:pt x="51" y="78"/>
                </a:moveTo>
                <a:cubicBezTo>
                  <a:pt x="51" y="121"/>
                  <a:pt x="51" y="121"/>
                  <a:pt x="51" y="121"/>
                </a:cubicBezTo>
                <a:cubicBezTo>
                  <a:pt x="83" y="121"/>
                  <a:pt x="83" y="121"/>
                  <a:pt x="83" y="121"/>
                </a:cubicBezTo>
                <a:cubicBezTo>
                  <a:pt x="83" y="83"/>
                  <a:pt x="83" y="83"/>
                  <a:pt x="83" y="83"/>
                </a:cubicBezTo>
                <a:cubicBezTo>
                  <a:pt x="69" y="96"/>
                  <a:pt x="69" y="96"/>
                  <a:pt x="69" y="96"/>
                </a:cubicBezTo>
                <a:lnTo>
                  <a:pt x="51" y="78"/>
                </a:lnTo>
                <a:close/>
                <a:moveTo>
                  <a:pt x="115" y="2"/>
                </a:moveTo>
                <a:cubicBezTo>
                  <a:pt x="112" y="2"/>
                  <a:pt x="109" y="5"/>
                  <a:pt x="109" y="8"/>
                </a:cubicBezTo>
                <a:cubicBezTo>
                  <a:pt x="110" y="11"/>
                  <a:pt x="113" y="14"/>
                  <a:pt x="116" y="13"/>
                </a:cubicBezTo>
                <a:cubicBezTo>
                  <a:pt x="122" y="13"/>
                  <a:pt x="122" y="13"/>
                  <a:pt x="122" y="13"/>
                </a:cubicBezTo>
                <a:cubicBezTo>
                  <a:pt x="69" y="66"/>
                  <a:pt x="69" y="66"/>
                  <a:pt x="69" y="66"/>
                </a:cubicBezTo>
                <a:cubicBezTo>
                  <a:pt x="38" y="35"/>
                  <a:pt x="38" y="35"/>
                  <a:pt x="38" y="35"/>
                </a:cubicBezTo>
                <a:cubicBezTo>
                  <a:pt x="3" y="71"/>
                  <a:pt x="3" y="71"/>
                  <a:pt x="3" y="71"/>
                </a:cubicBezTo>
                <a:cubicBezTo>
                  <a:pt x="0" y="73"/>
                  <a:pt x="0" y="76"/>
                  <a:pt x="3" y="79"/>
                </a:cubicBezTo>
                <a:cubicBezTo>
                  <a:pt x="5" y="81"/>
                  <a:pt x="8" y="81"/>
                  <a:pt x="11" y="79"/>
                </a:cubicBezTo>
                <a:cubicBezTo>
                  <a:pt x="38" y="51"/>
                  <a:pt x="38" y="51"/>
                  <a:pt x="38" y="51"/>
                </a:cubicBezTo>
                <a:cubicBezTo>
                  <a:pt x="69" y="82"/>
                  <a:pt x="69" y="82"/>
                  <a:pt x="69" y="82"/>
                </a:cubicBezTo>
                <a:cubicBezTo>
                  <a:pt x="130" y="21"/>
                  <a:pt x="130" y="21"/>
                  <a:pt x="130" y="21"/>
                </a:cubicBezTo>
                <a:cubicBezTo>
                  <a:pt x="129" y="27"/>
                  <a:pt x="129" y="27"/>
                  <a:pt x="129" y="27"/>
                </a:cubicBezTo>
                <a:cubicBezTo>
                  <a:pt x="129" y="30"/>
                  <a:pt x="131" y="33"/>
                  <a:pt x="134" y="33"/>
                </a:cubicBezTo>
                <a:cubicBezTo>
                  <a:pt x="135" y="33"/>
                  <a:pt x="135" y="33"/>
                  <a:pt x="135" y="33"/>
                </a:cubicBezTo>
                <a:cubicBezTo>
                  <a:pt x="138" y="33"/>
                  <a:pt x="140" y="31"/>
                  <a:pt x="141" y="28"/>
                </a:cubicBezTo>
                <a:cubicBezTo>
                  <a:pt x="143" y="0"/>
                  <a:pt x="143" y="0"/>
                  <a:pt x="143" y="0"/>
                </a:cubicBezTo>
                <a:lnTo>
                  <a:pt x="115" y="2"/>
                </a:lnTo>
                <a:close/>
                <a:moveTo>
                  <a:pt x="96" y="70"/>
                </a:moveTo>
                <a:cubicBezTo>
                  <a:pt x="96" y="121"/>
                  <a:pt x="96" y="121"/>
                  <a:pt x="96" y="121"/>
                </a:cubicBezTo>
                <a:cubicBezTo>
                  <a:pt x="122" y="121"/>
                  <a:pt x="122" y="121"/>
                  <a:pt x="122" y="121"/>
                </a:cubicBezTo>
                <a:cubicBezTo>
                  <a:pt x="125" y="121"/>
                  <a:pt x="127" y="118"/>
                  <a:pt x="127" y="115"/>
                </a:cubicBezTo>
                <a:cubicBezTo>
                  <a:pt x="127" y="38"/>
                  <a:pt x="127" y="38"/>
                  <a:pt x="127" y="38"/>
                </a:cubicBezTo>
                <a:cubicBezTo>
                  <a:pt x="100" y="66"/>
                  <a:pt x="100" y="66"/>
                  <a:pt x="100" y="66"/>
                </a:cubicBezTo>
                <a:lnTo>
                  <a:pt x="96"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Oval 605"/>
          <p:cNvSpPr>
            <a:spLocks noChangeArrowheads="1"/>
          </p:cNvSpPr>
          <p:nvPr/>
        </p:nvSpPr>
        <p:spPr bwMode="auto">
          <a:xfrm>
            <a:off x="5784851" y="3492500"/>
            <a:ext cx="790575" cy="177800"/>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07"/>
          <p:cNvSpPr>
            <a:spLocks/>
          </p:cNvSpPr>
          <p:nvPr/>
        </p:nvSpPr>
        <p:spPr bwMode="auto">
          <a:xfrm>
            <a:off x="7031038" y="2292350"/>
            <a:ext cx="1514475" cy="962025"/>
          </a:xfrm>
          <a:custGeom>
            <a:avLst/>
            <a:gdLst>
              <a:gd name="T0" fmla="*/ 477 w 477"/>
              <a:gd name="T1" fmla="*/ 135 h 303"/>
              <a:gd name="T2" fmla="*/ 477 w 477"/>
              <a:gd name="T3" fmla="*/ 169 h 303"/>
              <a:gd name="T4" fmla="*/ 464 w 477"/>
              <a:gd name="T5" fmla="*/ 185 h 303"/>
              <a:gd name="T6" fmla="*/ 268 w 477"/>
              <a:gd name="T7" fmla="*/ 294 h 303"/>
              <a:gd name="T8" fmla="*/ 209 w 477"/>
              <a:gd name="T9" fmla="*/ 294 h 303"/>
              <a:gd name="T10" fmla="*/ 13 w 477"/>
              <a:gd name="T11" fmla="*/ 185 h 303"/>
              <a:gd name="T12" fmla="*/ 0 w 477"/>
              <a:gd name="T13" fmla="*/ 169 h 303"/>
              <a:gd name="T14" fmla="*/ 0 w 477"/>
              <a:gd name="T15" fmla="*/ 135 h 303"/>
              <a:gd name="T16" fmla="*/ 0 w 477"/>
              <a:gd name="T17" fmla="*/ 135 h 303"/>
              <a:gd name="T18" fmla="*/ 13 w 477"/>
              <a:gd name="T19" fmla="*/ 118 h 303"/>
              <a:gd name="T20" fmla="*/ 209 w 477"/>
              <a:gd name="T21" fmla="*/ 9 h 303"/>
              <a:gd name="T22" fmla="*/ 268 w 477"/>
              <a:gd name="T23" fmla="*/ 9 h 303"/>
              <a:gd name="T24" fmla="*/ 464 w 477"/>
              <a:gd name="T25" fmla="*/ 118 h 303"/>
              <a:gd name="T26" fmla="*/ 477 w 477"/>
              <a:gd name="T27"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303">
                <a:moveTo>
                  <a:pt x="477" y="135"/>
                </a:moveTo>
                <a:cubicBezTo>
                  <a:pt x="477" y="169"/>
                  <a:pt x="477" y="169"/>
                  <a:pt x="477" y="169"/>
                </a:cubicBezTo>
                <a:cubicBezTo>
                  <a:pt x="477" y="175"/>
                  <a:pt x="472" y="181"/>
                  <a:pt x="464" y="185"/>
                </a:cubicBezTo>
                <a:cubicBezTo>
                  <a:pt x="268" y="294"/>
                  <a:pt x="268" y="294"/>
                  <a:pt x="268" y="294"/>
                </a:cubicBezTo>
                <a:cubicBezTo>
                  <a:pt x="252" y="303"/>
                  <a:pt x="225" y="303"/>
                  <a:pt x="209" y="294"/>
                </a:cubicBezTo>
                <a:cubicBezTo>
                  <a:pt x="13" y="185"/>
                  <a:pt x="13" y="185"/>
                  <a:pt x="13" y="185"/>
                </a:cubicBezTo>
                <a:cubicBezTo>
                  <a:pt x="4" y="181"/>
                  <a:pt x="0" y="175"/>
                  <a:pt x="0" y="169"/>
                </a:cubicBezTo>
                <a:cubicBezTo>
                  <a:pt x="0" y="135"/>
                  <a:pt x="0" y="135"/>
                  <a:pt x="0" y="135"/>
                </a:cubicBezTo>
                <a:cubicBezTo>
                  <a:pt x="0" y="135"/>
                  <a:pt x="0" y="135"/>
                  <a:pt x="0" y="135"/>
                </a:cubicBezTo>
                <a:cubicBezTo>
                  <a:pt x="0" y="129"/>
                  <a:pt x="4" y="123"/>
                  <a:pt x="13" y="118"/>
                </a:cubicBezTo>
                <a:cubicBezTo>
                  <a:pt x="209" y="9"/>
                  <a:pt x="209" y="9"/>
                  <a:pt x="209" y="9"/>
                </a:cubicBezTo>
                <a:cubicBezTo>
                  <a:pt x="225" y="0"/>
                  <a:pt x="252" y="0"/>
                  <a:pt x="268" y="9"/>
                </a:cubicBezTo>
                <a:cubicBezTo>
                  <a:pt x="464" y="118"/>
                  <a:pt x="464" y="118"/>
                  <a:pt x="464" y="118"/>
                </a:cubicBezTo>
                <a:cubicBezTo>
                  <a:pt x="472" y="123"/>
                  <a:pt x="477" y="129"/>
                  <a:pt x="477" y="13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Oval 608"/>
          <p:cNvSpPr>
            <a:spLocks noChangeArrowheads="1"/>
          </p:cNvSpPr>
          <p:nvPr/>
        </p:nvSpPr>
        <p:spPr bwMode="auto">
          <a:xfrm>
            <a:off x="7392988" y="2609850"/>
            <a:ext cx="790575" cy="1746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Oval 609"/>
          <p:cNvSpPr>
            <a:spLocks noChangeArrowheads="1"/>
          </p:cNvSpPr>
          <p:nvPr/>
        </p:nvSpPr>
        <p:spPr bwMode="auto">
          <a:xfrm>
            <a:off x="7392988" y="1905000"/>
            <a:ext cx="790575"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610"/>
          <p:cNvSpPr>
            <a:spLocks noEditPoints="1"/>
          </p:cNvSpPr>
          <p:nvPr/>
        </p:nvSpPr>
        <p:spPr bwMode="auto">
          <a:xfrm>
            <a:off x="7380288" y="1892300"/>
            <a:ext cx="815975" cy="819150"/>
          </a:xfrm>
          <a:custGeom>
            <a:avLst/>
            <a:gdLst>
              <a:gd name="T0" fmla="*/ 128 w 257"/>
              <a:gd name="T1" fmla="*/ 258 h 258"/>
              <a:gd name="T2" fmla="*/ 0 w 257"/>
              <a:gd name="T3" fmla="*/ 129 h 258"/>
              <a:gd name="T4" fmla="*/ 128 w 257"/>
              <a:gd name="T5" fmla="*/ 0 h 258"/>
              <a:gd name="T6" fmla="*/ 257 w 257"/>
              <a:gd name="T7" fmla="*/ 129 h 258"/>
              <a:gd name="T8" fmla="*/ 128 w 257"/>
              <a:gd name="T9" fmla="*/ 258 h 258"/>
              <a:gd name="T10" fmla="*/ 128 w 257"/>
              <a:gd name="T11" fmla="*/ 8 h 258"/>
              <a:gd name="T12" fmla="*/ 8 w 257"/>
              <a:gd name="T13" fmla="*/ 129 h 258"/>
              <a:gd name="T14" fmla="*/ 128 w 257"/>
              <a:gd name="T15" fmla="*/ 250 h 258"/>
              <a:gd name="T16" fmla="*/ 249 w 257"/>
              <a:gd name="T17" fmla="*/ 129 h 258"/>
              <a:gd name="T18" fmla="*/ 128 w 257"/>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8">
                <a:moveTo>
                  <a:pt x="128" y="258"/>
                </a:moveTo>
                <a:cubicBezTo>
                  <a:pt x="57" y="258"/>
                  <a:pt x="0" y="200"/>
                  <a:pt x="0" y="129"/>
                </a:cubicBezTo>
                <a:cubicBezTo>
                  <a:pt x="0" y="58"/>
                  <a:pt x="57" y="0"/>
                  <a:pt x="128" y="0"/>
                </a:cubicBezTo>
                <a:cubicBezTo>
                  <a:pt x="199" y="0"/>
                  <a:pt x="257" y="58"/>
                  <a:pt x="257" y="129"/>
                </a:cubicBezTo>
                <a:cubicBezTo>
                  <a:pt x="257" y="200"/>
                  <a:pt x="199" y="258"/>
                  <a:pt x="128" y="258"/>
                </a:cubicBezTo>
                <a:close/>
                <a:moveTo>
                  <a:pt x="128" y="8"/>
                </a:moveTo>
                <a:cubicBezTo>
                  <a:pt x="62" y="8"/>
                  <a:pt x="8" y="62"/>
                  <a:pt x="8" y="129"/>
                </a:cubicBezTo>
                <a:cubicBezTo>
                  <a:pt x="8" y="196"/>
                  <a:pt x="62" y="250"/>
                  <a:pt x="128" y="250"/>
                </a:cubicBezTo>
                <a:cubicBezTo>
                  <a:pt x="195" y="250"/>
                  <a:pt x="249" y="196"/>
                  <a:pt x="249" y="129"/>
                </a:cubicBezTo>
                <a:cubicBezTo>
                  <a:pt x="249" y="62"/>
                  <a:pt x="195" y="8"/>
                  <a:pt x="128"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11"/>
          <p:cNvSpPr>
            <a:spLocks noEditPoints="1"/>
          </p:cNvSpPr>
          <p:nvPr/>
        </p:nvSpPr>
        <p:spPr bwMode="auto">
          <a:xfrm>
            <a:off x="7618413" y="2085975"/>
            <a:ext cx="336550" cy="425450"/>
          </a:xfrm>
          <a:custGeom>
            <a:avLst/>
            <a:gdLst>
              <a:gd name="T0" fmla="*/ 154 w 212"/>
              <a:gd name="T1" fmla="*/ 44 h 268"/>
              <a:gd name="T2" fmla="*/ 36 w 212"/>
              <a:gd name="T3" fmla="*/ 44 h 268"/>
              <a:gd name="T4" fmla="*/ 36 w 212"/>
              <a:gd name="T5" fmla="*/ 60 h 268"/>
              <a:gd name="T6" fmla="*/ 154 w 212"/>
              <a:gd name="T7" fmla="*/ 60 h 268"/>
              <a:gd name="T8" fmla="*/ 154 w 212"/>
              <a:gd name="T9" fmla="*/ 44 h 268"/>
              <a:gd name="T10" fmla="*/ 154 w 212"/>
              <a:gd name="T11" fmla="*/ 110 h 268"/>
              <a:gd name="T12" fmla="*/ 36 w 212"/>
              <a:gd name="T13" fmla="*/ 110 h 268"/>
              <a:gd name="T14" fmla="*/ 36 w 212"/>
              <a:gd name="T15" fmla="*/ 126 h 268"/>
              <a:gd name="T16" fmla="*/ 154 w 212"/>
              <a:gd name="T17" fmla="*/ 126 h 268"/>
              <a:gd name="T18" fmla="*/ 154 w 212"/>
              <a:gd name="T19" fmla="*/ 110 h 268"/>
              <a:gd name="T20" fmla="*/ 154 w 212"/>
              <a:gd name="T21" fmla="*/ 78 h 268"/>
              <a:gd name="T22" fmla="*/ 36 w 212"/>
              <a:gd name="T23" fmla="*/ 78 h 268"/>
              <a:gd name="T24" fmla="*/ 36 w 212"/>
              <a:gd name="T25" fmla="*/ 94 h 268"/>
              <a:gd name="T26" fmla="*/ 154 w 212"/>
              <a:gd name="T27" fmla="*/ 94 h 268"/>
              <a:gd name="T28" fmla="*/ 154 w 212"/>
              <a:gd name="T29" fmla="*/ 78 h 268"/>
              <a:gd name="T30" fmla="*/ 190 w 212"/>
              <a:gd name="T31" fmla="*/ 24 h 268"/>
              <a:gd name="T32" fmla="*/ 190 w 212"/>
              <a:gd name="T33" fmla="*/ 0 h 268"/>
              <a:gd name="T34" fmla="*/ 0 w 212"/>
              <a:gd name="T35" fmla="*/ 0 h 268"/>
              <a:gd name="T36" fmla="*/ 0 w 212"/>
              <a:gd name="T37" fmla="*/ 244 h 268"/>
              <a:gd name="T38" fmla="*/ 24 w 212"/>
              <a:gd name="T39" fmla="*/ 244 h 268"/>
              <a:gd name="T40" fmla="*/ 24 w 212"/>
              <a:gd name="T41" fmla="*/ 268 h 268"/>
              <a:gd name="T42" fmla="*/ 212 w 212"/>
              <a:gd name="T43" fmla="*/ 268 h 268"/>
              <a:gd name="T44" fmla="*/ 212 w 212"/>
              <a:gd name="T45" fmla="*/ 24 h 268"/>
              <a:gd name="T46" fmla="*/ 190 w 212"/>
              <a:gd name="T47" fmla="*/ 24 h 268"/>
              <a:gd name="T48" fmla="*/ 14 w 212"/>
              <a:gd name="T49" fmla="*/ 232 h 268"/>
              <a:gd name="T50" fmla="*/ 14 w 212"/>
              <a:gd name="T51" fmla="*/ 14 h 268"/>
              <a:gd name="T52" fmla="*/ 176 w 212"/>
              <a:gd name="T53" fmla="*/ 14 h 268"/>
              <a:gd name="T54" fmla="*/ 176 w 212"/>
              <a:gd name="T55" fmla="*/ 176 h 268"/>
              <a:gd name="T56" fmla="*/ 120 w 212"/>
              <a:gd name="T57" fmla="*/ 176 h 268"/>
              <a:gd name="T58" fmla="*/ 120 w 212"/>
              <a:gd name="T59" fmla="*/ 232 h 268"/>
              <a:gd name="T60" fmla="*/ 14 w 212"/>
              <a:gd name="T61" fmla="*/ 232 h 268"/>
              <a:gd name="T62" fmla="*/ 200 w 212"/>
              <a:gd name="T63" fmla="*/ 254 h 268"/>
              <a:gd name="T64" fmla="*/ 38 w 212"/>
              <a:gd name="T65" fmla="*/ 254 h 268"/>
              <a:gd name="T66" fmla="*/ 38 w 212"/>
              <a:gd name="T67" fmla="*/ 244 h 268"/>
              <a:gd name="T68" fmla="*/ 128 w 212"/>
              <a:gd name="T69" fmla="*/ 244 h 268"/>
              <a:gd name="T70" fmla="*/ 190 w 212"/>
              <a:gd name="T71" fmla="*/ 182 h 268"/>
              <a:gd name="T72" fmla="*/ 190 w 212"/>
              <a:gd name="T73" fmla="*/ 38 h 268"/>
              <a:gd name="T74" fmla="*/ 200 w 212"/>
              <a:gd name="T75" fmla="*/ 38 h 268"/>
              <a:gd name="T76" fmla="*/ 200 w 212"/>
              <a:gd name="T77" fmla="*/ 254 h 268"/>
              <a:gd name="T78" fmla="*/ 36 w 212"/>
              <a:gd name="T79" fmla="*/ 160 h 268"/>
              <a:gd name="T80" fmla="*/ 96 w 212"/>
              <a:gd name="T81" fmla="*/ 160 h 268"/>
              <a:gd name="T82" fmla="*/ 96 w 212"/>
              <a:gd name="T83" fmla="*/ 142 h 268"/>
              <a:gd name="T84" fmla="*/ 36 w 212"/>
              <a:gd name="T85" fmla="*/ 142 h 268"/>
              <a:gd name="T86" fmla="*/ 36 w 212"/>
              <a:gd name="T87" fmla="*/ 16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 h="268">
                <a:moveTo>
                  <a:pt x="154" y="44"/>
                </a:moveTo>
                <a:lnTo>
                  <a:pt x="36" y="44"/>
                </a:lnTo>
                <a:lnTo>
                  <a:pt x="36" y="60"/>
                </a:lnTo>
                <a:lnTo>
                  <a:pt x="154" y="60"/>
                </a:lnTo>
                <a:lnTo>
                  <a:pt x="154" y="44"/>
                </a:lnTo>
                <a:close/>
                <a:moveTo>
                  <a:pt x="154" y="110"/>
                </a:moveTo>
                <a:lnTo>
                  <a:pt x="36" y="110"/>
                </a:lnTo>
                <a:lnTo>
                  <a:pt x="36" y="126"/>
                </a:lnTo>
                <a:lnTo>
                  <a:pt x="154" y="126"/>
                </a:lnTo>
                <a:lnTo>
                  <a:pt x="154" y="110"/>
                </a:lnTo>
                <a:close/>
                <a:moveTo>
                  <a:pt x="154" y="78"/>
                </a:moveTo>
                <a:lnTo>
                  <a:pt x="36" y="78"/>
                </a:lnTo>
                <a:lnTo>
                  <a:pt x="36" y="94"/>
                </a:lnTo>
                <a:lnTo>
                  <a:pt x="154" y="94"/>
                </a:lnTo>
                <a:lnTo>
                  <a:pt x="154" y="78"/>
                </a:lnTo>
                <a:close/>
                <a:moveTo>
                  <a:pt x="190" y="24"/>
                </a:moveTo>
                <a:lnTo>
                  <a:pt x="190" y="0"/>
                </a:lnTo>
                <a:lnTo>
                  <a:pt x="0" y="0"/>
                </a:lnTo>
                <a:lnTo>
                  <a:pt x="0" y="244"/>
                </a:lnTo>
                <a:lnTo>
                  <a:pt x="24" y="244"/>
                </a:lnTo>
                <a:lnTo>
                  <a:pt x="24" y="268"/>
                </a:lnTo>
                <a:lnTo>
                  <a:pt x="212" y="268"/>
                </a:lnTo>
                <a:lnTo>
                  <a:pt x="212" y="24"/>
                </a:lnTo>
                <a:lnTo>
                  <a:pt x="190" y="24"/>
                </a:lnTo>
                <a:close/>
                <a:moveTo>
                  <a:pt x="14" y="232"/>
                </a:moveTo>
                <a:lnTo>
                  <a:pt x="14" y="14"/>
                </a:lnTo>
                <a:lnTo>
                  <a:pt x="176" y="14"/>
                </a:lnTo>
                <a:lnTo>
                  <a:pt x="176" y="176"/>
                </a:lnTo>
                <a:lnTo>
                  <a:pt x="120" y="176"/>
                </a:lnTo>
                <a:lnTo>
                  <a:pt x="120" y="232"/>
                </a:lnTo>
                <a:lnTo>
                  <a:pt x="14" y="232"/>
                </a:lnTo>
                <a:close/>
                <a:moveTo>
                  <a:pt x="200" y="254"/>
                </a:moveTo>
                <a:lnTo>
                  <a:pt x="38" y="254"/>
                </a:lnTo>
                <a:lnTo>
                  <a:pt x="38" y="244"/>
                </a:lnTo>
                <a:lnTo>
                  <a:pt x="128" y="244"/>
                </a:lnTo>
                <a:lnTo>
                  <a:pt x="190" y="182"/>
                </a:lnTo>
                <a:lnTo>
                  <a:pt x="190" y="38"/>
                </a:lnTo>
                <a:lnTo>
                  <a:pt x="200" y="38"/>
                </a:lnTo>
                <a:lnTo>
                  <a:pt x="200" y="254"/>
                </a:lnTo>
                <a:close/>
                <a:moveTo>
                  <a:pt x="36" y="160"/>
                </a:moveTo>
                <a:lnTo>
                  <a:pt x="96" y="160"/>
                </a:lnTo>
                <a:lnTo>
                  <a:pt x="96" y="142"/>
                </a:lnTo>
                <a:lnTo>
                  <a:pt x="36" y="142"/>
                </a:lnTo>
                <a:lnTo>
                  <a:pt x="36" y="16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12"/>
          <p:cNvSpPr>
            <a:spLocks/>
          </p:cNvSpPr>
          <p:nvPr/>
        </p:nvSpPr>
        <p:spPr bwMode="auto">
          <a:xfrm>
            <a:off x="5426076" y="3178175"/>
            <a:ext cx="1509713" cy="962025"/>
          </a:xfrm>
          <a:custGeom>
            <a:avLst/>
            <a:gdLst>
              <a:gd name="T0" fmla="*/ 476 w 476"/>
              <a:gd name="T1" fmla="*/ 134 h 303"/>
              <a:gd name="T2" fmla="*/ 476 w 476"/>
              <a:gd name="T3" fmla="*/ 168 h 303"/>
              <a:gd name="T4" fmla="*/ 464 w 476"/>
              <a:gd name="T5" fmla="*/ 185 h 303"/>
              <a:gd name="T6" fmla="*/ 267 w 476"/>
              <a:gd name="T7" fmla="*/ 294 h 303"/>
              <a:gd name="T8" fmla="*/ 208 w 476"/>
              <a:gd name="T9" fmla="*/ 294 h 303"/>
              <a:gd name="T10" fmla="*/ 12 w 476"/>
              <a:gd name="T11" fmla="*/ 185 h 303"/>
              <a:gd name="T12" fmla="*/ 0 w 476"/>
              <a:gd name="T13" fmla="*/ 168 h 303"/>
              <a:gd name="T14" fmla="*/ 0 w 476"/>
              <a:gd name="T15" fmla="*/ 135 h 303"/>
              <a:gd name="T16" fmla="*/ 0 w 476"/>
              <a:gd name="T17" fmla="*/ 135 h 303"/>
              <a:gd name="T18" fmla="*/ 0 w 476"/>
              <a:gd name="T19" fmla="*/ 134 h 303"/>
              <a:gd name="T20" fmla="*/ 12 w 476"/>
              <a:gd name="T21" fmla="*/ 118 h 303"/>
              <a:gd name="T22" fmla="*/ 208 w 476"/>
              <a:gd name="T23" fmla="*/ 9 h 303"/>
              <a:gd name="T24" fmla="*/ 267 w 476"/>
              <a:gd name="T25" fmla="*/ 9 h 303"/>
              <a:gd name="T26" fmla="*/ 464 w 476"/>
              <a:gd name="T27" fmla="*/ 118 h 303"/>
              <a:gd name="T28" fmla="*/ 476 w 476"/>
              <a:gd name="T29" fmla="*/ 13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303">
                <a:moveTo>
                  <a:pt x="476" y="134"/>
                </a:moveTo>
                <a:cubicBezTo>
                  <a:pt x="476" y="168"/>
                  <a:pt x="476" y="168"/>
                  <a:pt x="476" y="168"/>
                </a:cubicBezTo>
                <a:cubicBezTo>
                  <a:pt x="476" y="174"/>
                  <a:pt x="472" y="180"/>
                  <a:pt x="464" y="185"/>
                </a:cubicBezTo>
                <a:cubicBezTo>
                  <a:pt x="267" y="294"/>
                  <a:pt x="267" y="294"/>
                  <a:pt x="267" y="294"/>
                </a:cubicBezTo>
                <a:cubicBezTo>
                  <a:pt x="251" y="303"/>
                  <a:pt x="224" y="303"/>
                  <a:pt x="208" y="294"/>
                </a:cubicBezTo>
                <a:cubicBezTo>
                  <a:pt x="12" y="185"/>
                  <a:pt x="12" y="185"/>
                  <a:pt x="12" y="185"/>
                </a:cubicBezTo>
                <a:cubicBezTo>
                  <a:pt x="4" y="180"/>
                  <a:pt x="0" y="174"/>
                  <a:pt x="0" y="168"/>
                </a:cubicBezTo>
                <a:cubicBezTo>
                  <a:pt x="0" y="135"/>
                  <a:pt x="0" y="135"/>
                  <a:pt x="0" y="135"/>
                </a:cubicBezTo>
                <a:cubicBezTo>
                  <a:pt x="0" y="135"/>
                  <a:pt x="0" y="135"/>
                  <a:pt x="0" y="135"/>
                </a:cubicBezTo>
                <a:cubicBezTo>
                  <a:pt x="0" y="135"/>
                  <a:pt x="0" y="135"/>
                  <a:pt x="0" y="134"/>
                </a:cubicBezTo>
                <a:cubicBezTo>
                  <a:pt x="0" y="128"/>
                  <a:pt x="4" y="122"/>
                  <a:pt x="12" y="118"/>
                </a:cubicBezTo>
                <a:cubicBezTo>
                  <a:pt x="208" y="9"/>
                  <a:pt x="208" y="9"/>
                  <a:pt x="208" y="9"/>
                </a:cubicBezTo>
                <a:cubicBezTo>
                  <a:pt x="224" y="0"/>
                  <a:pt x="251" y="0"/>
                  <a:pt x="267" y="9"/>
                </a:cubicBezTo>
                <a:cubicBezTo>
                  <a:pt x="464" y="118"/>
                  <a:pt x="464" y="118"/>
                  <a:pt x="464" y="118"/>
                </a:cubicBezTo>
                <a:cubicBezTo>
                  <a:pt x="472" y="122"/>
                  <a:pt x="476" y="128"/>
                  <a:pt x="476" y="13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616"/>
          <p:cNvSpPr>
            <a:spLocks/>
          </p:cNvSpPr>
          <p:nvPr/>
        </p:nvSpPr>
        <p:spPr bwMode="auto">
          <a:xfrm>
            <a:off x="598488" y="2720975"/>
            <a:ext cx="1514475" cy="533400"/>
          </a:xfrm>
          <a:custGeom>
            <a:avLst/>
            <a:gdLst>
              <a:gd name="T0" fmla="*/ 477 w 477"/>
              <a:gd name="T1" fmla="*/ 0 h 168"/>
              <a:gd name="T2" fmla="*/ 464 w 477"/>
              <a:gd name="T3" fmla="*/ 16 h 168"/>
              <a:gd name="T4" fmla="*/ 268 w 477"/>
              <a:gd name="T5" fmla="*/ 125 h 168"/>
              <a:gd name="T6" fmla="*/ 209 w 477"/>
              <a:gd name="T7" fmla="*/ 125 h 168"/>
              <a:gd name="T8" fmla="*/ 13 w 477"/>
              <a:gd name="T9" fmla="*/ 16 h 168"/>
              <a:gd name="T10" fmla="*/ 0 w 477"/>
              <a:gd name="T11" fmla="*/ 0 h 168"/>
              <a:gd name="T12" fmla="*/ 0 w 477"/>
              <a:gd name="T13" fmla="*/ 34 h 168"/>
              <a:gd name="T14" fmla="*/ 13 w 477"/>
              <a:gd name="T15" fmla="*/ 50 h 168"/>
              <a:gd name="T16" fmla="*/ 209 w 477"/>
              <a:gd name="T17" fmla="*/ 159 h 168"/>
              <a:gd name="T18" fmla="*/ 268 w 477"/>
              <a:gd name="T19" fmla="*/ 159 h 168"/>
              <a:gd name="T20" fmla="*/ 464 w 477"/>
              <a:gd name="T21" fmla="*/ 50 h 168"/>
              <a:gd name="T22" fmla="*/ 477 w 477"/>
              <a:gd name="T23" fmla="*/ 34 h 168"/>
              <a:gd name="T24" fmla="*/ 477 w 477"/>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168">
                <a:moveTo>
                  <a:pt x="477" y="0"/>
                </a:moveTo>
                <a:cubicBezTo>
                  <a:pt x="477" y="6"/>
                  <a:pt x="473" y="12"/>
                  <a:pt x="464" y="16"/>
                </a:cubicBezTo>
                <a:cubicBezTo>
                  <a:pt x="268" y="125"/>
                  <a:pt x="268" y="125"/>
                  <a:pt x="268" y="125"/>
                </a:cubicBezTo>
                <a:cubicBezTo>
                  <a:pt x="252" y="134"/>
                  <a:pt x="225" y="134"/>
                  <a:pt x="209" y="125"/>
                </a:cubicBezTo>
                <a:cubicBezTo>
                  <a:pt x="13" y="16"/>
                  <a:pt x="13" y="16"/>
                  <a:pt x="13" y="16"/>
                </a:cubicBezTo>
                <a:cubicBezTo>
                  <a:pt x="5" y="12"/>
                  <a:pt x="0" y="6"/>
                  <a:pt x="0" y="0"/>
                </a:cubicBezTo>
                <a:cubicBezTo>
                  <a:pt x="0" y="34"/>
                  <a:pt x="0" y="34"/>
                  <a:pt x="0" y="34"/>
                </a:cubicBezTo>
                <a:cubicBezTo>
                  <a:pt x="0" y="40"/>
                  <a:pt x="5" y="46"/>
                  <a:pt x="13" y="50"/>
                </a:cubicBezTo>
                <a:cubicBezTo>
                  <a:pt x="209" y="159"/>
                  <a:pt x="209" y="159"/>
                  <a:pt x="209" y="159"/>
                </a:cubicBezTo>
                <a:cubicBezTo>
                  <a:pt x="225" y="168"/>
                  <a:pt x="252" y="168"/>
                  <a:pt x="268" y="159"/>
                </a:cubicBezTo>
                <a:cubicBezTo>
                  <a:pt x="464" y="50"/>
                  <a:pt x="464" y="50"/>
                  <a:pt x="464" y="50"/>
                </a:cubicBezTo>
                <a:cubicBezTo>
                  <a:pt x="473" y="46"/>
                  <a:pt x="477" y="40"/>
                  <a:pt x="477" y="34"/>
                </a:cubicBezTo>
                <a:lnTo>
                  <a:pt x="477"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617"/>
          <p:cNvSpPr>
            <a:spLocks/>
          </p:cNvSpPr>
          <p:nvPr/>
        </p:nvSpPr>
        <p:spPr bwMode="auto">
          <a:xfrm>
            <a:off x="2208213" y="3603625"/>
            <a:ext cx="1509713" cy="536575"/>
          </a:xfrm>
          <a:custGeom>
            <a:avLst/>
            <a:gdLst>
              <a:gd name="T0" fmla="*/ 476 w 476"/>
              <a:gd name="T1" fmla="*/ 0 h 169"/>
              <a:gd name="T2" fmla="*/ 464 w 476"/>
              <a:gd name="T3" fmla="*/ 17 h 169"/>
              <a:gd name="T4" fmla="*/ 268 w 476"/>
              <a:gd name="T5" fmla="*/ 126 h 169"/>
              <a:gd name="T6" fmla="*/ 208 w 476"/>
              <a:gd name="T7" fmla="*/ 126 h 169"/>
              <a:gd name="T8" fmla="*/ 12 w 476"/>
              <a:gd name="T9" fmla="*/ 17 h 169"/>
              <a:gd name="T10" fmla="*/ 0 w 476"/>
              <a:gd name="T11" fmla="*/ 0 h 169"/>
              <a:gd name="T12" fmla="*/ 0 w 476"/>
              <a:gd name="T13" fmla="*/ 34 h 169"/>
              <a:gd name="T14" fmla="*/ 12 w 476"/>
              <a:gd name="T15" fmla="*/ 51 h 169"/>
              <a:gd name="T16" fmla="*/ 208 w 476"/>
              <a:gd name="T17" fmla="*/ 160 h 169"/>
              <a:gd name="T18" fmla="*/ 268 w 476"/>
              <a:gd name="T19" fmla="*/ 160 h 169"/>
              <a:gd name="T20" fmla="*/ 464 w 476"/>
              <a:gd name="T21" fmla="*/ 51 h 169"/>
              <a:gd name="T22" fmla="*/ 476 w 476"/>
              <a:gd name="T23" fmla="*/ 34 h 169"/>
              <a:gd name="T24" fmla="*/ 476 w 476"/>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9">
                <a:moveTo>
                  <a:pt x="476" y="0"/>
                </a:moveTo>
                <a:cubicBezTo>
                  <a:pt x="476" y="6"/>
                  <a:pt x="472" y="12"/>
                  <a:pt x="464" y="17"/>
                </a:cubicBezTo>
                <a:cubicBezTo>
                  <a:pt x="268" y="126"/>
                  <a:pt x="268" y="126"/>
                  <a:pt x="268" y="126"/>
                </a:cubicBezTo>
                <a:cubicBezTo>
                  <a:pt x="252" y="135"/>
                  <a:pt x="225" y="135"/>
                  <a:pt x="208" y="126"/>
                </a:cubicBezTo>
                <a:cubicBezTo>
                  <a:pt x="12" y="17"/>
                  <a:pt x="12" y="17"/>
                  <a:pt x="12" y="17"/>
                </a:cubicBezTo>
                <a:cubicBezTo>
                  <a:pt x="4" y="12"/>
                  <a:pt x="0" y="6"/>
                  <a:pt x="0" y="0"/>
                </a:cubicBezTo>
                <a:cubicBezTo>
                  <a:pt x="0" y="34"/>
                  <a:pt x="0" y="34"/>
                  <a:pt x="0" y="34"/>
                </a:cubicBezTo>
                <a:cubicBezTo>
                  <a:pt x="0" y="40"/>
                  <a:pt x="4" y="46"/>
                  <a:pt x="12" y="51"/>
                </a:cubicBezTo>
                <a:cubicBezTo>
                  <a:pt x="208" y="160"/>
                  <a:pt x="208" y="160"/>
                  <a:pt x="208" y="160"/>
                </a:cubicBezTo>
                <a:cubicBezTo>
                  <a:pt x="225" y="169"/>
                  <a:pt x="252" y="169"/>
                  <a:pt x="268" y="160"/>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618"/>
          <p:cNvSpPr>
            <a:spLocks/>
          </p:cNvSpPr>
          <p:nvPr/>
        </p:nvSpPr>
        <p:spPr bwMode="auto">
          <a:xfrm>
            <a:off x="3816351" y="4489450"/>
            <a:ext cx="1511300" cy="533400"/>
          </a:xfrm>
          <a:custGeom>
            <a:avLst/>
            <a:gdLst>
              <a:gd name="T0" fmla="*/ 476 w 476"/>
              <a:gd name="T1" fmla="*/ 0 h 168"/>
              <a:gd name="T2" fmla="*/ 464 w 476"/>
              <a:gd name="T3" fmla="*/ 16 h 168"/>
              <a:gd name="T4" fmla="*/ 268 w 476"/>
              <a:gd name="T5" fmla="*/ 125 h 168"/>
              <a:gd name="T6" fmla="*/ 208 w 476"/>
              <a:gd name="T7" fmla="*/ 125 h 168"/>
              <a:gd name="T8" fmla="*/ 12 w 476"/>
              <a:gd name="T9" fmla="*/ 16 h 168"/>
              <a:gd name="T10" fmla="*/ 0 w 476"/>
              <a:gd name="T11" fmla="*/ 0 h 168"/>
              <a:gd name="T12" fmla="*/ 0 w 476"/>
              <a:gd name="T13" fmla="*/ 34 h 168"/>
              <a:gd name="T14" fmla="*/ 12 w 476"/>
              <a:gd name="T15" fmla="*/ 50 h 168"/>
              <a:gd name="T16" fmla="*/ 208 w 476"/>
              <a:gd name="T17" fmla="*/ 159 h 168"/>
              <a:gd name="T18" fmla="*/ 268 w 476"/>
              <a:gd name="T19" fmla="*/ 159 h 168"/>
              <a:gd name="T20" fmla="*/ 464 w 476"/>
              <a:gd name="T21" fmla="*/ 50 h 168"/>
              <a:gd name="T22" fmla="*/ 476 w 476"/>
              <a:gd name="T23" fmla="*/ 34 h 168"/>
              <a:gd name="T24" fmla="*/ 476 w 476"/>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8">
                <a:moveTo>
                  <a:pt x="476" y="0"/>
                </a:moveTo>
                <a:cubicBezTo>
                  <a:pt x="476" y="6"/>
                  <a:pt x="472" y="12"/>
                  <a:pt x="464" y="16"/>
                </a:cubicBezTo>
                <a:cubicBezTo>
                  <a:pt x="268" y="125"/>
                  <a:pt x="268" y="125"/>
                  <a:pt x="268" y="125"/>
                </a:cubicBezTo>
                <a:cubicBezTo>
                  <a:pt x="251" y="134"/>
                  <a:pt x="225" y="134"/>
                  <a:pt x="208" y="125"/>
                </a:cubicBezTo>
                <a:cubicBezTo>
                  <a:pt x="12" y="16"/>
                  <a:pt x="12" y="16"/>
                  <a:pt x="12" y="16"/>
                </a:cubicBezTo>
                <a:cubicBezTo>
                  <a:pt x="4" y="12"/>
                  <a:pt x="0" y="6"/>
                  <a:pt x="0" y="0"/>
                </a:cubicBezTo>
                <a:cubicBezTo>
                  <a:pt x="0" y="34"/>
                  <a:pt x="0" y="34"/>
                  <a:pt x="0" y="34"/>
                </a:cubicBezTo>
                <a:cubicBezTo>
                  <a:pt x="0" y="40"/>
                  <a:pt x="4" y="46"/>
                  <a:pt x="12" y="50"/>
                </a:cubicBezTo>
                <a:cubicBezTo>
                  <a:pt x="208" y="159"/>
                  <a:pt x="208" y="159"/>
                  <a:pt x="208" y="159"/>
                </a:cubicBezTo>
                <a:cubicBezTo>
                  <a:pt x="225" y="168"/>
                  <a:pt x="251" y="168"/>
                  <a:pt x="268" y="159"/>
                </a:cubicBezTo>
                <a:cubicBezTo>
                  <a:pt x="464" y="50"/>
                  <a:pt x="464" y="50"/>
                  <a:pt x="464" y="50"/>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619"/>
          <p:cNvSpPr>
            <a:spLocks/>
          </p:cNvSpPr>
          <p:nvPr/>
        </p:nvSpPr>
        <p:spPr bwMode="auto">
          <a:xfrm>
            <a:off x="5426076" y="3603625"/>
            <a:ext cx="1509713" cy="536575"/>
          </a:xfrm>
          <a:custGeom>
            <a:avLst/>
            <a:gdLst>
              <a:gd name="T0" fmla="*/ 476 w 476"/>
              <a:gd name="T1" fmla="*/ 0 h 169"/>
              <a:gd name="T2" fmla="*/ 464 w 476"/>
              <a:gd name="T3" fmla="*/ 17 h 169"/>
              <a:gd name="T4" fmla="*/ 267 w 476"/>
              <a:gd name="T5" fmla="*/ 126 h 169"/>
              <a:gd name="T6" fmla="*/ 208 w 476"/>
              <a:gd name="T7" fmla="*/ 126 h 169"/>
              <a:gd name="T8" fmla="*/ 12 w 476"/>
              <a:gd name="T9" fmla="*/ 17 h 169"/>
              <a:gd name="T10" fmla="*/ 0 w 476"/>
              <a:gd name="T11" fmla="*/ 0 h 169"/>
              <a:gd name="T12" fmla="*/ 0 w 476"/>
              <a:gd name="T13" fmla="*/ 34 h 169"/>
              <a:gd name="T14" fmla="*/ 12 w 476"/>
              <a:gd name="T15" fmla="*/ 51 h 169"/>
              <a:gd name="T16" fmla="*/ 208 w 476"/>
              <a:gd name="T17" fmla="*/ 160 h 169"/>
              <a:gd name="T18" fmla="*/ 267 w 476"/>
              <a:gd name="T19" fmla="*/ 160 h 169"/>
              <a:gd name="T20" fmla="*/ 464 w 476"/>
              <a:gd name="T21" fmla="*/ 51 h 169"/>
              <a:gd name="T22" fmla="*/ 476 w 476"/>
              <a:gd name="T23" fmla="*/ 34 h 169"/>
              <a:gd name="T24" fmla="*/ 476 w 476"/>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9">
                <a:moveTo>
                  <a:pt x="476" y="0"/>
                </a:moveTo>
                <a:cubicBezTo>
                  <a:pt x="476" y="6"/>
                  <a:pt x="472" y="12"/>
                  <a:pt x="464" y="17"/>
                </a:cubicBezTo>
                <a:cubicBezTo>
                  <a:pt x="267" y="126"/>
                  <a:pt x="267" y="126"/>
                  <a:pt x="267" y="126"/>
                </a:cubicBezTo>
                <a:cubicBezTo>
                  <a:pt x="251" y="135"/>
                  <a:pt x="224" y="135"/>
                  <a:pt x="208" y="126"/>
                </a:cubicBezTo>
                <a:cubicBezTo>
                  <a:pt x="12" y="17"/>
                  <a:pt x="12" y="17"/>
                  <a:pt x="12" y="17"/>
                </a:cubicBezTo>
                <a:cubicBezTo>
                  <a:pt x="4" y="12"/>
                  <a:pt x="0" y="6"/>
                  <a:pt x="0" y="0"/>
                </a:cubicBezTo>
                <a:cubicBezTo>
                  <a:pt x="0" y="34"/>
                  <a:pt x="0" y="34"/>
                  <a:pt x="0" y="34"/>
                </a:cubicBezTo>
                <a:cubicBezTo>
                  <a:pt x="0" y="40"/>
                  <a:pt x="4" y="46"/>
                  <a:pt x="12" y="51"/>
                </a:cubicBezTo>
                <a:cubicBezTo>
                  <a:pt x="208" y="160"/>
                  <a:pt x="208" y="160"/>
                  <a:pt x="208" y="160"/>
                </a:cubicBezTo>
                <a:cubicBezTo>
                  <a:pt x="224" y="169"/>
                  <a:pt x="251" y="169"/>
                  <a:pt x="267" y="160"/>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620"/>
          <p:cNvSpPr>
            <a:spLocks/>
          </p:cNvSpPr>
          <p:nvPr/>
        </p:nvSpPr>
        <p:spPr bwMode="auto">
          <a:xfrm>
            <a:off x="7031038" y="2720975"/>
            <a:ext cx="1514475" cy="533400"/>
          </a:xfrm>
          <a:custGeom>
            <a:avLst/>
            <a:gdLst>
              <a:gd name="T0" fmla="*/ 477 w 477"/>
              <a:gd name="T1" fmla="*/ 0 h 168"/>
              <a:gd name="T2" fmla="*/ 464 w 477"/>
              <a:gd name="T3" fmla="*/ 16 h 168"/>
              <a:gd name="T4" fmla="*/ 268 w 477"/>
              <a:gd name="T5" fmla="*/ 125 h 168"/>
              <a:gd name="T6" fmla="*/ 209 w 477"/>
              <a:gd name="T7" fmla="*/ 125 h 168"/>
              <a:gd name="T8" fmla="*/ 13 w 477"/>
              <a:gd name="T9" fmla="*/ 16 h 168"/>
              <a:gd name="T10" fmla="*/ 0 w 477"/>
              <a:gd name="T11" fmla="*/ 0 h 168"/>
              <a:gd name="T12" fmla="*/ 0 w 477"/>
              <a:gd name="T13" fmla="*/ 34 h 168"/>
              <a:gd name="T14" fmla="*/ 13 w 477"/>
              <a:gd name="T15" fmla="*/ 50 h 168"/>
              <a:gd name="T16" fmla="*/ 209 w 477"/>
              <a:gd name="T17" fmla="*/ 159 h 168"/>
              <a:gd name="T18" fmla="*/ 268 w 477"/>
              <a:gd name="T19" fmla="*/ 159 h 168"/>
              <a:gd name="T20" fmla="*/ 464 w 477"/>
              <a:gd name="T21" fmla="*/ 50 h 168"/>
              <a:gd name="T22" fmla="*/ 477 w 477"/>
              <a:gd name="T23" fmla="*/ 34 h 168"/>
              <a:gd name="T24" fmla="*/ 477 w 477"/>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168">
                <a:moveTo>
                  <a:pt x="477" y="0"/>
                </a:moveTo>
                <a:cubicBezTo>
                  <a:pt x="477" y="6"/>
                  <a:pt x="472" y="12"/>
                  <a:pt x="464" y="16"/>
                </a:cubicBezTo>
                <a:cubicBezTo>
                  <a:pt x="268" y="125"/>
                  <a:pt x="268" y="125"/>
                  <a:pt x="268" y="125"/>
                </a:cubicBezTo>
                <a:cubicBezTo>
                  <a:pt x="252" y="134"/>
                  <a:pt x="225" y="134"/>
                  <a:pt x="209" y="125"/>
                </a:cubicBezTo>
                <a:cubicBezTo>
                  <a:pt x="13" y="16"/>
                  <a:pt x="13" y="16"/>
                  <a:pt x="13" y="16"/>
                </a:cubicBezTo>
                <a:cubicBezTo>
                  <a:pt x="4" y="12"/>
                  <a:pt x="0" y="6"/>
                  <a:pt x="0" y="0"/>
                </a:cubicBezTo>
                <a:cubicBezTo>
                  <a:pt x="0" y="34"/>
                  <a:pt x="0" y="34"/>
                  <a:pt x="0" y="34"/>
                </a:cubicBezTo>
                <a:cubicBezTo>
                  <a:pt x="0" y="40"/>
                  <a:pt x="4" y="46"/>
                  <a:pt x="13" y="50"/>
                </a:cubicBezTo>
                <a:cubicBezTo>
                  <a:pt x="209" y="159"/>
                  <a:pt x="209" y="159"/>
                  <a:pt x="209" y="159"/>
                </a:cubicBezTo>
                <a:cubicBezTo>
                  <a:pt x="225" y="168"/>
                  <a:pt x="252" y="168"/>
                  <a:pt x="268" y="159"/>
                </a:cubicBezTo>
                <a:cubicBezTo>
                  <a:pt x="464" y="50"/>
                  <a:pt x="464" y="50"/>
                  <a:pt x="464" y="50"/>
                </a:cubicBezTo>
                <a:cubicBezTo>
                  <a:pt x="472" y="46"/>
                  <a:pt x="477" y="40"/>
                  <a:pt x="477" y="34"/>
                </a:cubicBezTo>
                <a:lnTo>
                  <a:pt x="477"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Oval 594"/>
          <p:cNvSpPr>
            <a:spLocks noChangeArrowheads="1"/>
          </p:cNvSpPr>
          <p:nvPr/>
        </p:nvSpPr>
        <p:spPr bwMode="auto">
          <a:xfrm>
            <a:off x="5785645" y="3492500"/>
            <a:ext cx="790575"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Oval 613"/>
          <p:cNvSpPr>
            <a:spLocks noChangeArrowheads="1"/>
          </p:cNvSpPr>
          <p:nvPr/>
        </p:nvSpPr>
        <p:spPr bwMode="auto">
          <a:xfrm>
            <a:off x="5784851" y="2790825"/>
            <a:ext cx="790575"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14"/>
          <p:cNvSpPr>
            <a:spLocks noEditPoints="1"/>
          </p:cNvSpPr>
          <p:nvPr/>
        </p:nvSpPr>
        <p:spPr bwMode="auto">
          <a:xfrm>
            <a:off x="5772151" y="2778125"/>
            <a:ext cx="815975" cy="815975"/>
          </a:xfrm>
          <a:custGeom>
            <a:avLst/>
            <a:gdLst>
              <a:gd name="T0" fmla="*/ 129 w 257"/>
              <a:gd name="T1" fmla="*/ 257 h 257"/>
              <a:gd name="T2" fmla="*/ 0 w 257"/>
              <a:gd name="T3" fmla="*/ 128 h 257"/>
              <a:gd name="T4" fmla="*/ 129 w 257"/>
              <a:gd name="T5" fmla="*/ 0 h 257"/>
              <a:gd name="T6" fmla="*/ 257 w 257"/>
              <a:gd name="T7" fmla="*/ 128 h 257"/>
              <a:gd name="T8" fmla="*/ 129 w 257"/>
              <a:gd name="T9" fmla="*/ 257 h 257"/>
              <a:gd name="T10" fmla="*/ 129 w 257"/>
              <a:gd name="T11" fmla="*/ 8 h 257"/>
              <a:gd name="T12" fmla="*/ 8 w 257"/>
              <a:gd name="T13" fmla="*/ 128 h 257"/>
              <a:gd name="T14" fmla="*/ 129 w 257"/>
              <a:gd name="T15" fmla="*/ 249 h 257"/>
              <a:gd name="T16" fmla="*/ 249 w 257"/>
              <a:gd name="T17" fmla="*/ 128 h 257"/>
              <a:gd name="T18" fmla="*/ 129 w 257"/>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7">
                <a:moveTo>
                  <a:pt x="129" y="257"/>
                </a:moveTo>
                <a:cubicBezTo>
                  <a:pt x="58" y="257"/>
                  <a:pt x="0" y="199"/>
                  <a:pt x="0" y="128"/>
                </a:cubicBezTo>
                <a:cubicBezTo>
                  <a:pt x="0" y="57"/>
                  <a:pt x="58" y="0"/>
                  <a:pt x="129" y="0"/>
                </a:cubicBezTo>
                <a:cubicBezTo>
                  <a:pt x="200" y="0"/>
                  <a:pt x="257" y="57"/>
                  <a:pt x="257" y="128"/>
                </a:cubicBezTo>
                <a:cubicBezTo>
                  <a:pt x="257" y="199"/>
                  <a:pt x="200" y="257"/>
                  <a:pt x="129" y="257"/>
                </a:cubicBezTo>
                <a:close/>
                <a:moveTo>
                  <a:pt x="129" y="8"/>
                </a:moveTo>
                <a:cubicBezTo>
                  <a:pt x="62" y="8"/>
                  <a:pt x="8" y="62"/>
                  <a:pt x="8" y="128"/>
                </a:cubicBezTo>
                <a:cubicBezTo>
                  <a:pt x="8" y="195"/>
                  <a:pt x="62" y="249"/>
                  <a:pt x="129" y="249"/>
                </a:cubicBezTo>
                <a:cubicBezTo>
                  <a:pt x="195" y="249"/>
                  <a:pt x="249" y="195"/>
                  <a:pt x="249" y="128"/>
                </a:cubicBezTo>
                <a:cubicBezTo>
                  <a:pt x="249" y="62"/>
                  <a:pt x="195" y="8"/>
                  <a:pt x="129"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15"/>
          <p:cNvSpPr>
            <a:spLocks noEditPoints="1"/>
          </p:cNvSpPr>
          <p:nvPr/>
        </p:nvSpPr>
        <p:spPr bwMode="auto">
          <a:xfrm>
            <a:off x="5965826" y="2936875"/>
            <a:ext cx="428625" cy="444500"/>
          </a:xfrm>
          <a:custGeom>
            <a:avLst/>
            <a:gdLst>
              <a:gd name="T0" fmla="*/ 95 w 135"/>
              <a:gd name="T1" fmla="*/ 117 h 140"/>
              <a:gd name="T2" fmla="*/ 98 w 135"/>
              <a:gd name="T3" fmla="*/ 120 h 140"/>
              <a:gd name="T4" fmla="*/ 135 w 135"/>
              <a:gd name="T5" fmla="*/ 140 h 140"/>
              <a:gd name="T6" fmla="*/ 134 w 135"/>
              <a:gd name="T7" fmla="*/ 98 h 140"/>
              <a:gd name="T8" fmla="*/ 133 w 135"/>
              <a:gd name="T9" fmla="*/ 93 h 140"/>
              <a:gd name="T10" fmla="*/ 129 w 135"/>
              <a:gd name="T11" fmla="*/ 87 h 140"/>
              <a:gd name="T12" fmla="*/ 91 w 135"/>
              <a:gd name="T13" fmla="*/ 110 h 140"/>
              <a:gd name="T14" fmla="*/ 95 w 135"/>
              <a:gd name="T15" fmla="*/ 117 h 140"/>
              <a:gd name="T16" fmla="*/ 117 w 135"/>
              <a:gd name="T17" fmla="*/ 87 h 140"/>
              <a:gd name="T18" fmla="*/ 126 w 135"/>
              <a:gd name="T19" fmla="*/ 81 h 140"/>
              <a:gd name="T20" fmla="*/ 86 w 135"/>
              <a:gd name="T21" fmla="*/ 16 h 140"/>
              <a:gd name="T22" fmla="*/ 77 w 135"/>
              <a:gd name="T23" fmla="*/ 21 h 140"/>
              <a:gd name="T24" fmla="*/ 117 w 135"/>
              <a:gd name="T25" fmla="*/ 87 h 140"/>
              <a:gd name="T26" fmla="*/ 113 w 135"/>
              <a:gd name="T27" fmla="*/ 90 h 140"/>
              <a:gd name="T28" fmla="*/ 73 w 135"/>
              <a:gd name="T29" fmla="*/ 24 h 140"/>
              <a:gd name="T30" fmla="*/ 61 w 135"/>
              <a:gd name="T31" fmla="*/ 31 h 140"/>
              <a:gd name="T32" fmla="*/ 101 w 135"/>
              <a:gd name="T33" fmla="*/ 97 h 140"/>
              <a:gd name="T34" fmla="*/ 113 w 135"/>
              <a:gd name="T35" fmla="*/ 90 h 140"/>
              <a:gd name="T36" fmla="*/ 48 w 135"/>
              <a:gd name="T37" fmla="*/ 39 h 140"/>
              <a:gd name="T38" fmla="*/ 88 w 135"/>
              <a:gd name="T39" fmla="*/ 105 h 140"/>
              <a:gd name="T40" fmla="*/ 97 w 135"/>
              <a:gd name="T41" fmla="*/ 99 h 140"/>
              <a:gd name="T42" fmla="*/ 57 w 135"/>
              <a:gd name="T43" fmla="*/ 33 h 140"/>
              <a:gd name="T44" fmla="*/ 48 w 135"/>
              <a:gd name="T45" fmla="*/ 39 h 140"/>
              <a:gd name="T46" fmla="*/ 45 w 135"/>
              <a:gd name="T47" fmla="*/ 34 h 140"/>
              <a:gd name="T48" fmla="*/ 83 w 135"/>
              <a:gd name="T49" fmla="*/ 10 h 140"/>
              <a:gd name="T50" fmla="*/ 80 w 135"/>
              <a:gd name="T51" fmla="*/ 6 h 140"/>
              <a:gd name="T52" fmla="*/ 68 w 135"/>
              <a:gd name="T53" fmla="*/ 3 h 140"/>
              <a:gd name="T54" fmla="*/ 45 w 135"/>
              <a:gd name="T55" fmla="*/ 17 h 140"/>
              <a:gd name="T56" fmla="*/ 42 w 135"/>
              <a:gd name="T57" fmla="*/ 29 h 140"/>
              <a:gd name="T58" fmla="*/ 45 w 135"/>
              <a:gd name="T59" fmla="*/ 34 h 140"/>
              <a:gd name="T60" fmla="*/ 0 w 135"/>
              <a:gd name="T61" fmla="*/ 140 h 140"/>
              <a:gd name="T62" fmla="*/ 104 w 135"/>
              <a:gd name="T63" fmla="*/ 140 h 140"/>
              <a:gd name="T64" fmla="*/ 104 w 135"/>
              <a:gd name="T65" fmla="*/ 132 h 140"/>
              <a:gd name="T66" fmla="*/ 0 w 135"/>
              <a:gd name="T67" fmla="*/ 132 h 140"/>
              <a:gd name="T68" fmla="*/ 0 w 135"/>
              <a:gd name="T6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40">
                <a:moveTo>
                  <a:pt x="95" y="117"/>
                </a:moveTo>
                <a:cubicBezTo>
                  <a:pt x="95" y="118"/>
                  <a:pt x="97" y="119"/>
                  <a:pt x="98" y="120"/>
                </a:cubicBezTo>
                <a:cubicBezTo>
                  <a:pt x="135" y="140"/>
                  <a:pt x="135" y="140"/>
                  <a:pt x="135" y="140"/>
                </a:cubicBezTo>
                <a:cubicBezTo>
                  <a:pt x="134" y="98"/>
                  <a:pt x="134" y="98"/>
                  <a:pt x="134" y="98"/>
                </a:cubicBezTo>
                <a:cubicBezTo>
                  <a:pt x="134" y="96"/>
                  <a:pt x="134" y="95"/>
                  <a:pt x="133" y="93"/>
                </a:cubicBezTo>
                <a:cubicBezTo>
                  <a:pt x="129" y="87"/>
                  <a:pt x="129" y="87"/>
                  <a:pt x="129" y="87"/>
                </a:cubicBezTo>
                <a:cubicBezTo>
                  <a:pt x="91" y="110"/>
                  <a:pt x="91" y="110"/>
                  <a:pt x="91" y="110"/>
                </a:cubicBezTo>
                <a:lnTo>
                  <a:pt x="95" y="117"/>
                </a:lnTo>
                <a:close/>
                <a:moveTo>
                  <a:pt x="117" y="87"/>
                </a:moveTo>
                <a:cubicBezTo>
                  <a:pt x="126" y="81"/>
                  <a:pt x="126" y="81"/>
                  <a:pt x="126" y="81"/>
                </a:cubicBezTo>
                <a:cubicBezTo>
                  <a:pt x="86" y="16"/>
                  <a:pt x="86" y="16"/>
                  <a:pt x="86" y="16"/>
                </a:cubicBezTo>
                <a:cubicBezTo>
                  <a:pt x="77" y="21"/>
                  <a:pt x="77" y="21"/>
                  <a:pt x="77" y="21"/>
                </a:cubicBezTo>
                <a:lnTo>
                  <a:pt x="117" y="87"/>
                </a:lnTo>
                <a:close/>
                <a:moveTo>
                  <a:pt x="113" y="90"/>
                </a:moveTo>
                <a:cubicBezTo>
                  <a:pt x="73" y="24"/>
                  <a:pt x="73" y="24"/>
                  <a:pt x="73" y="24"/>
                </a:cubicBezTo>
                <a:cubicBezTo>
                  <a:pt x="61" y="31"/>
                  <a:pt x="61" y="31"/>
                  <a:pt x="61" y="31"/>
                </a:cubicBezTo>
                <a:cubicBezTo>
                  <a:pt x="101" y="97"/>
                  <a:pt x="101" y="97"/>
                  <a:pt x="101" y="97"/>
                </a:cubicBezTo>
                <a:lnTo>
                  <a:pt x="113" y="90"/>
                </a:lnTo>
                <a:close/>
                <a:moveTo>
                  <a:pt x="48" y="39"/>
                </a:moveTo>
                <a:cubicBezTo>
                  <a:pt x="88" y="105"/>
                  <a:pt x="88" y="105"/>
                  <a:pt x="88" y="105"/>
                </a:cubicBezTo>
                <a:cubicBezTo>
                  <a:pt x="97" y="99"/>
                  <a:pt x="97" y="99"/>
                  <a:pt x="97" y="99"/>
                </a:cubicBezTo>
                <a:cubicBezTo>
                  <a:pt x="57" y="33"/>
                  <a:pt x="57" y="33"/>
                  <a:pt x="57" y="33"/>
                </a:cubicBezTo>
                <a:lnTo>
                  <a:pt x="48" y="39"/>
                </a:lnTo>
                <a:close/>
                <a:moveTo>
                  <a:pt x="45" y="34"/>
                </a:moveTo>
                <a:cubicBezTo>
                  <a:pt x="83" y="10"/>
                  <a:pt x="83" y="10"/>
                  <a:pt x="83" y="10"/>
                </a:cubicBezTo>
                <a:cubicBezTo>
                  <a:pt x="80" y="6"/>
                  <a:pt x="80" y="6"/>
                  <a:pt x="80" y="6"/>
                </a:cubicBezTo>
                <a:cubicBezTo>
                  <a:pt x="78" y="2"/>
                  <a:pt x="72" y="0"/>
                  <a:pt x="68" y="3"/>
                </a:cubicBezTo>
                <a:cubicBezTo>
                  <a:pt x="45" y="17"/>
                  <a:pt x="45" y="17"/>
                  <a:pt x="45" y="17"/>
                </a:cubicBezTo>
                <a:cubicBezTo>
                  <a:pt x="41" y="19"/>
                  <a:pt x="39" y="25"/>
                  <a:pt x="42" y="29"/>
                </a:cubicBezTo>
                <a:lnTo>
                  <a:pt x="45" y="34"/>
                </a:lnTo>
                <a:close/>
                <a:moveTo>
                  <a:pt x="0" y="140"/>
                </a:moveTo>
                <a:cubicBezTo>
                  <a:pt x="104" y="140"/>
                  <a:pt x="104" y="140"/>
                  <a:pt x="104" y="140"/>
                </a:cubicBezTo>
                <a:cubicBezTo>
                  <a:pt x="104" y="132"/>
                  <a:pt x="104" y="132"/>
                  <a:pt x="104" y="132"/>
                </a:cubicBezTo>
                <a:cubicBezTo>
                  <a:pt x="0" y="132"/>
                  <a:pt x="0" y="132"/>
                  <a:pt x="0" y="132"/>
                </a:cubicBezTo>
                <a:lnTo>
                  <a:pt x="0" y="1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39245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375"/>
          <p:cNvSpPr>
            <a:spLocks/>
          </p:cNvSpPr>
          <p:nvPr/>
        </p:nvSpPr>
        <p:spPr bwMode="auto">
          <a:xfrm>
            <a:off x="6102351" y="5269005"/>
            <a:ext cx="2274888" cy="552450"/>
          </a:xfrm>
          <a:custGeom>
            <a:avLst/>
            <a:gdLst>
              <a:gd name="T0" fmla="*/ 1433 w 1433"/>
              <a:gd name="T1" fmla="*/ 348 h 348"/>
              <a:gd name="T2" fmla="*/ 348 w 1433"/>
              <a:gd name="T3" fmla="*/ 348 h 348"/>
              <a:gd name="T4" fmla="*/ 0 w 1433"/>
              <a:gd name="T5" fmla="*/ 0 h 348"/>
            </a:gdLst>
            <a:ahLst/>
            <a:cxnLst>
              <a:cxn ang="0">
                <a:pos x="T0" y="T1"/>
              </a:cxn>
              <a:cxn ang="0">
                <a:pos x="T2" y="T3"/>
              </a:cxn>
              <a:cxn ang="0">
                <a:pos x="T4" y="T5"/>
              </a:cxn>
            </a:cxnLst>
            <a:rect l="0" t="0" r="r" b="b"/>
            <a:pathLst>
              <a:path w="1433" h="348">
                <a:moveTo>
                  <a:pt x="1433" y="348"/>
                </a:moveTo>
                <a:lnTo>
                  <a:pt x="348" y="348"/>
                </a:lnTo>
                <a:lnTo>
                  <a:pt x="0"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376"/>
          <p:cNvSpPr>
            <a:spLocks/>
          </p:cNvSpPr>
          <p:nvPr/>
        </p:nvSpPr>
        <p:spPr bwMode="auto">
          <a:xfrm>
            <a:off x="5873751" y="2108990"/>
            <a:ext cx="2503488" cy="323850"/>
          </a:xfrm>
          <a:custGeom>
            <a:avLst/>
            <a:gdLst>
              <a:gd name="T0" fmla="*/ 1577 w 1577"/>
              <a:gd name="T1" fmla="*/ 0 h 204"/>
              <a:gd name="T2" fmla="*/ 204 w 1577"/>
              <a:gd name="T3" fmla="*/ 0 h 204"/>
              <a:gd name="T4" fmla="*/ 0 w 1577"/>
              <a:gd name="T5" fmla="*/ 204 h 204"/>
            </a:gdLst>
            <a:ahLst/>
            <a:cxnLst>
              <a:cxn ang="0">
                <a:pos x="T0" y="T1"/>
              </a:cxn>
              <a:cxn ang="0">
                <a:pos x="T2" y="T3"/>
              </a:cxn>
              <a:cxn ang="0">
                <a:pos x="T4" y="T5"/>
              </a:cxn>
            </a:cxnLst>
            <a:rect l="0" t="0" r="r" b="b"/>
            <a:pathLst>
              <a:path w="1577" h="204">
                <a:moveTo>
                  <a:pt x="1577" y="0"/>
                </a:moveTo>
                <a:lnTo>
                  <a:pt x="204" y="0"/>
                </a:lnTo>
                <a:lnTo>
                  <a:pt x="0" y="204"/>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377"/>
          <p:cNvSpPr>
            <a:spLocks/>
          </p:cNvSpPr>
          <p:nvPr/>
        </p:nvSpPr>
        <p:spPr bwMode="auto">
          <a:xfrm>
            <a:off x="766763" y="2108990"/>
            <a:ext cx="2274888" cy="552450"/>
          </a:xfrm>
          <a:custGeom>
            <a:avLst/>
            <a:gdLst>
              <a:gd name="T0" fmla="*/ 0 w 1433"/>
              <a:gd name="T1" fmla="*/ 0 h 348"/>
              <a:gd name="T2" fmla="*/ 1085 w 1433"/>
              <a:gd name="T3" fmla="*/ 0 h 348"/>
              <a:gd name="T4" fmla="*/ 1433 w 1433"/>
              <a:gd name="T5" fmla="*/ 348 h 348"/>
            </a:gdLst>
            <a:ahLst/>
            <a:cxnLst>
              <a:cxn ang="0">
                <a:pos x="T0" y="T1"/>
              </a:cxn>
              <a:cxn ang="0">
                <a:pos x="T2" y="T3"/>
              </a:cxn>
              <a:cxn ang="0">
                <a:pos x="T4" y="T5"/>
              </a:cxn>
            </a:cxnLst>
            <a:rect l="0" t="0" r="r" b="b"/>
            <a:pathLst>
              <a:path w="1433" h="348">
                <a:moveTo>
                  <a:pt x="0" y="0"/>
                </a:moveTo>
                <a:lnTo>
                  <a:pt x="1085" y="0"/>
                </a:lnTo>
                <a:lnTo>
                  <a:pt x="1433" y="348"/>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378"/>
          <p:cNvSpPr>
            <a:spLocks/>
          </p:cNvSpPr>
          <p:nvPr/>
        </p:nvSpPr>
        <p:spPr bwMode="auto">
          <a:xfrm>
            <a:off x="766763" y="5510305"/>
            <a:ext cx="2513013" cy="311150"/>
          </a:xfrm>
          <a:custGeom>
            <a:avLst/>
            <a:gdLst>
              <a:gd name="T0" fmla="*/ 0 w 1583"/>
              <a:gd name="T1" fmla="*/ 196 h 196"/>
              <a:gd name="T2" fmla="*/ 1385 w 1583"/>
              <a:gd name="T3" fmla="*/ 196 h 196"/>
              <a:gd name="T4" fmla="*/ 1583 w 1583"/>
              <a:gd name="T5" fmla="*/ 0 h 196"/>
            </a:gdLst>
            <a:ahLst/>
            <a:cxnLst>
              <a:cxn ang="0">
                <a:pos x="T0" y="T1"/>
              </a:cxn>
              <a:cxn ang="0">
                <a:pos x="T2" y="T3"/>
              </a:cxn>
              <a:cxn ang="0">
                <a:pos x="T4" y="T5"/>
              </a:cxn>
            </a:cxnLst>
            <a:rect l="0" t="0" r="r" b="b"/>
            <a:pathLst>
              <a:path w="1583" h="196">
                <a:moveTo>
                  <a:pt x="0" y="196"/>
                </a:moveTo>
                <a:lnTo>
                  <a:pt x="1385" y="196"/>
                </a:lnTo>
                <a:lnTo>
                  <a:pt x="1583"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379"/>
          <p:cNvSpPr>
            <a:spLocks noEditPoints="1"/>
          </p:cNvSpPr>
          <p:nvPr/>
        </p:nvSpPr>
        <p:spPr bwMode="auto">
          <a:xfrm>
            <a:off x="2619376" y="2012950"/>
            <a:ext cx="3905250" cy="3908425"/>
          </a:xfrm>
          <a:custGeom>
            <a:avLst/>
            <a:gdLst>
              <a:gd name="T0" fmla="*/ 615 w 1230"/>
              <a:gd name="T1" fmla="*/ 1231 h 1231"/>
              <a:gd name="T2" fmla="*/ 0 w 1230"/>
              <a:gd name="T3" fmla="*/ 615 h 1231"/>
              <a:gd name="T4" fmla="*/ 615 w 1230"/>
              <a:gd name="T5" fmla="*/ 0 h 1231"/>
              <a:gd name="T6" fmla="*/ 1230 w 1230"/>
              <a:gd name="T7" fmla="*/ 615 h 1231"/>
              <a:gd name="T8" fmla="*/ 615 w 1230"/>
              <a:gd name="T9" fmla="*/ 1231 h 1231"/>
              <a:gd name="T10" fmla="*/ 615 w 1230"/>
              <a:gd name="T11" fmla="*/ 40 h 1231"/>
              <a:gd name="T12" fmla="*/ 40 w 1230"/>
              <a:gd name="T13" fmla="*/ 615 h 1231"/>
              <a:gd name="T14" fmla="*/ 615 w 1230"/>
              <a:gd name="T15" fmla="*/ 1191 h 1231"/>
              <a:gd name="T16" fmla="*/ 1190 w 1230"/>
              <a:gd name="T17" fmla="*/ 615 h 1231"/>
              <a:gd name="T18" fmla="*/ 615 w 1230"/>
              <a:gd name="T19" fmla="*/ 40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0" h="1231">
                <a:moveTo>
                  <a:pt x="615" y="1231"/>
                </a:moveTo>
                <a:cubicBezTo>
                  <a:pt x="276" y="1231"/>
                  <a:pt x="0" y="955"/>
                  <a:pt x="0" y="615"/>
                </a:cubicBezTo>
                <a:cubicBezTo>
                  <a:pt x="0" y="276"/>
                  <a:pt x="276" y="0"/>
                  <a:pt x="615" y="0"/>
                </a:cubicBezTo>
                <a:cubicBezTo>
                  <a:pt x="954" y="0"/>
                  <a:pt x="1230" y="276"/>
                  <a:pt x="1230" y="615"/>
                </a:cubicBezTo>
                <a:cubicBezTo>
                  <a:pt x="1230" y="955"/>
                  <a:pt x="954" y="1231"/>
                  <a:pt x="615" y="1231"/>
                </a:cubicBezTo>
                <a:close/>
                <a:moveTo>
                  <a:pt x="615" y="40"/>
                </a:moveTo>
                <a:cubicBezTo>
                  <a:pt x="298" y="40"/>
                  <a:pt x="40" y="298"/>
                  <a:pt x="40" y="615"/>
                </a:cubicBezTo>
                <a:cubicBezTo>
                  <a:pt x="40" y="933"/>
                  <a:pt x="298" y="1191"/>
                  <a:pt x="615" y="1191"/>
                </a:cubicBezTo>
                <a:cubicBezTo>
                  <a:pt x="932" y="1191"/>
                  <a:pt x="1190" y="933"/>
                  <a:pt x="1190" y="615"/>
                </a:cubicBezTo>
                <a:cubicBezTo>
                  <a:pt x="1190" y="298"/>
                  <a:pt x="932" y="40"/>
                  <a:pt x="615" y="40"/>
                </a:cubicBez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380"/>
          <p:cNvSpPr>
            <a:spLocks noEditPoints="1"/>
          </p:cNvSpPr>
          <p:nvPr/>
        </p:nvSpPr>
        <p:spPr bwMode="auto">
          <a:xfrm>
            <a:off x="3035301" y="2432050"/>
            <a:ext cx="3073400" cy="3070225"/>
          </a:xfrm>
          <a:custGeom>
            <a:avLst/>
            <a:gdLst>
              <a:gd name="T0" fmla="*/ 484 w 968"/>
              <a:gd name="T1" fmla="*/ 967 h 967"/>
              <a:gd name="T2" fmla="*/ 0 w 968"/>
              <a:gd name="T3" fmla="*/ 483 h 967"/>
              <a:gd name="T4" fmla="*/ 484 w 968"/>
              <a:gd name="T5" fmla="*/ 0 h 967"/>
              <a:gd name="T6" fmla="*/ 968 w 968"/>
              <a:gd name="T7" fmla="*/ 483 h 967"/>
              <a:gd name="T8" fmla="*/ 484 w 968"/>
              <a:gd name="T9" fmla="*/ 967 h 967"/>
              <a:gd name="T10" fmla="*/ 484 w 968"/>
              <a:gd name="T11" fmla="*/ 40 h 967"/>
              <a:gd name="T12" fmla="*/ 40 w 968"/>
              <a:gd name="T13" fmla="*/ 483 h 967"/>
              <a:gd name="T14" fmla="*/ 484 w 968"/>
              <a:gd name="T15" fmla="*/ 927 h 967"/>
              <a:gd name="T16" fmla="*/ 928 w 968"/>
              <a:gd name="T17" fmla="*/ 483 h 967"/>
              <a:gd name="T18" fmla="*/ 484 w 968"/>
              <a:gd name="T19" fmla="*/ 4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8" h="967">
                <a:moveTo>
                  <a:pt x="484" y="967"/>
                </a:moveTo>
                <a:cubicBezTo>
                  <a:pt x="217" y="967"/>
                  <a:pt x="0" y="750"/>
                  <a:pt x="0" y="483"/>
                </a:cubicBezTo>
                <a:cubicBezTo>
                  <a:pt x="0" y="217"/>
                  <a:pt x="217" y="0"/>
                  <a:pt x="484" y="0"/>
                </a:cubicBezTo>
                <a:cubicBezTo>
                  <a:pt x="751" y="0"/>
                  <a:pt x="968" y="217"/>
                  <a:pt x="968" y="483"/>
                </a:cubicBezTo>
                <a:cubicBezTo>
                  <a:pt x="968" y="750"/>
                  <a:pt x="751" y="967"/>
                  <a:pt x="484" y="967"/>
                </a:cubicBezTo>
                <a:close/>
                <a:moveTo>
                  <a:pt x="484" y="40"/>
                </a:moveTo>
                <a:cubicBezTo>
                  <a:pt x="239" y="40"/>
                  <a:pt x="40" y="239"/>
                  <a:pt x="40" y="483"/>
                </a:cubicBezTo>
                <a:cubicBezTo>
                  <a:pt x="40" y="728"/>
                  <a:pt x="239" y="927"/>
                  <a:pt x="484" y="927"/>
                </a:cubicBezTo>
                <a:cubicBezTo>
                  <a:pt x="729" y="927"/>
                  <a:pt x="928" y="728"/>
                  <a:pt x="928" y="483"/>
                </a:cubicBezTo>
                <a:cubicBezTo>
                  <a:pt x="928" y="239"/>
                  <a:pt x="729" y="40"/>
                  <a:pt x="484" y="40"/>
                </a:cubicBez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381"/>
          <p:cNvSpPr>
            <a:spLocks noEditPoints="1"/>
          </p:cNvSpPr>
          <p:nvPr/>
        </p:nvSpPr>
        <p:spPr bwMode="auto">
          <a:xfrm>
            <a:off x="2832101" y="2225675"/>
            <a:ext cx="3479800" cy="3482975"/>
          </a:xfrm>
          <a:custGeom>
            <a:avLst/>
            <a:gdLst>
              <a:gd name="T0" fmla="*/ 548 w 1096"/>
              <a:gd name="T1" fmla="*/ 1097 h 1097"/>
              <a:gd name="T2" fmla="*/ 0 w 1096"/>
              <a:gd name="T3" fmla="*/ 548 h 1097"/>
              <a:gd name="T4" fmla="*/ 548 w 1096"/>
              <a:gd name="T5" fmla="*/ 0 h 1097"/>
              <a:gd name="T6" fmla="*/ 1096 w 1096"/>
              <a:gd name="T7" fmla="*/ 548 h 1097"/>
              <a:gd name="T8" fmla="*/ 548 w 1096"/>
              <a:gd name="T9" fmla="*/ 1097 h 1097"/>
              <a:gd name="T10" fmla="*/ 548 w 1096"/>
              <a:gd name="T11" fmla="*/ 40 h 1097"/>
              <a:gd name="T12" fmla="*/ 40 w 1096"/>
              <a:gd name="T13" fmla="*/ 548 h 1097"/>
              <a:gd name="T14" fmla="*/ 548 w 1096"/>
              <a:gd name="T15" fmla="*/ 1057 h 1097"/>
              <a:gd name="T16" fmla="*/ 1056 w 1096"/>
              <a:gd name="T17" fmla="*/ 548 h 1097"/>
              <a:gd name="T18" fmla="*/ 548 w 1096"/>
              <a:gd name="T19" fmla="*/ 4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097">
                <a:moveTo>
                  <a:pt x="548" y="1097"/>
                </a:moveTo>
                <a:cubicBezTo>
                  <a:pt x="246" y="1097"/>
                  <a:pt x="0" y="851"/>
                  <a:pt x="0" y="548"/>
                </a:cubicBezTo>
                <a:cubicBezTo>
                  <a:pt x="0" y="246"/>
                  <a:pt x="246" y="0"/>
                  <a:pt x="548" y="0"/>
                </a:cubicBezTo>
                <a:cubicBezTo>
                  <a:pt x="850" y="0"/>
                  <a:pt x="1096" y="246"/>
                  <a:pt x="1096" y="548"/>
                </a:cubicBezTo>
                <a:cubicBezTo>
                  <a:pt x="1096" y="851"/>
                  <a:pt x="850" y="1097"/>
                  <a:pt x="548" y="1097"/>
                </a:cubicBezTo>
                <a:close/>
                <a:moveTo>
                  <a:pt x="548" y="40"/>
                </a:moveTo>
                <a:cubicBezTo>
                  <a:pt x="268" y="40"/>
                  <a:pt x="40" y="268"/>
                  <a:pt x="40" y="548"/>
                </a:cubicBezTo>
                <a:cubicBezTo>
                  <a:pt x="40" y="829"/>
                  <a:pt x="268" y="1057"/>
                  <a:pt x="548" y="1057"/>
                </a:cubicBezTo>
                <a:cubicBezTo>
                  <a:pt x="828" y="1057"/>
                  <a:pt x="1056" y="829"/>
                  <a:pt x="1056" y="548"/>
                </a:cubicBezTo>
                <a:cubicBezTo>
                  <a:pt x="1056" y="268"/>
                  <a:pt x="828" y="40"/>
                  <a:pt x="548" y="40"/>
                </a:cubicBezTo>
                <a:close/>
              </a:path>
            </a:pathLst>
          </a:custGeom>
          <a:solidFill>
            <a:schemeClr val="bg2">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382"/>
          <p:cNvSpPr>
            <a:spLocks/>
          </p:cNvSpPr>
          <p:nvPr/>
        </p:nvSpPr>
        <p:spPr bwMode="auto">
          <a:xfrm>
            <a:off x="2899149" y="2296013"/>
            <a:ext cx="1024780" cy="1021374"/>
          </a:xfrm>
          <a:custGeom>
            <a:avLst/>
            <a:gdLst>
              <a:gd name="T0" fmla="*/ 260 w 301"/>
              <a:gd name="T1" fmla="*/ 112 h 300"/>
              <a:gd name="T2" fmla="*/ 283 w 301"/>
              <a:gd name="T3" fmla="*/ 180 h 300"/>
              <a:gd name="T4" fmla="*/ 290 w 301"/>
              <a:gd name="T5" fmla="*/ 192 h 300"/>
              <a:gd name="T6" fmla="*/ 301 w 301"/>
              <a:gd name="T7" fmla="*/ 206 h 300"/>
              <a:gd name="T8" fmla="*/ 208 w 301"/>
              <a:gd name="T9" fmla="*/ 300 h 300"/>
              <a:gd name="T10" fmla="*/ 192 w 301"/>
              <a:gd name="T11" fmla="*/ 290 h 300"/>
              <a:gd name="T12" fmla="*/ 181 w 301"/>
              <a:gd name="T13" fmla="*/ 283 h 300"/>
              <a:gd name="T14" fmla="*/ 113 w 301"/>
              <a:gd name="T15" fmla="*/ 259 h 300"/>
              <a:gd name="T16" fmla="*/ 0 w 301"/>
              <a:gd name="T17" fmla="*/ 129 h 300"/>
              <a:gd name="T18" fmla="*/ 38 w 301"/>
              <a:gd name="T19" fmla="*/ 37 h 300"/>
              <a:gd name="T20" fmla="*/ 129 w 301"/>
              <a:gd name="T21" fmla="*/ 0 h 300"/>
              <a:gd name="T22" fmla="*/ 260 w 301"/>
              <a:gd name="T23" fmla="*/ 1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300">
                <a:moveTo>
                  <a:pt x="260" y="112"/>
                </a:moveTo>
                <a:cubicBezTo>
                  <a:pt x="263" y="137"/>
                  <a:pt x="271" y="159"/>
                  <a:pt x="283" y="180"/>
                </a:cubicBezTo>
                <a:cubicBezTo>
                  <a:pt x="286" y="184"/>
                  <a:pt x="288" y="188"/>
                  <a:pt x="290" y="192"/>
                </a:cubicBezTo>
                <a:cubicBezTo>
                  <a:pt x="301" y="206"/>
                  <a:pt x="301" y="206"/>
                  <a:pt x="301" y="206"/>
                </a:cubicBezTo>
                <a:cubicBezTo>
                  <a:pt x="208" y="300"/>
                  <a:pt x="208" y="300"/>
                  <a:pt x="208" y="300"/>
                </a:cubicBezTo>
                <a:cubicBezTo>
                  <a:pt x="192" y="290"/>
                  <a:pt x="192" y="290"/>
                  <a:pt x="192" y="290"/>
                </a:cubicBezTo>
                <a:cubicBezTo>
                  <a:pt x="189" y="287"/>
                  <a:pt x="185" y="285"/>
                  <a:pt x="181" y="283"/>
                </a:cubicBezTo>
                <a:cubicBezTo>
                  <a:pt x="160" y="271"/>
                  <a:pt x="137" y="263"/>
                  <a:pt x="113" y="259"/>
                </a:cubicBezTo>
                <a:cubicBezTo>
                  <a:pt x="49" y="250"/>
                  <a:pt x="0" y="195"/>
                  <a:pt x="0" y="129"/>
                </a:cubicBezTo>
                <a:cubicBezTo>
                  <a:pt x="0" y="93"/>
                  <a:pt x="15" y="61"/>
                  <a:pt x="38" y="37"/>
                </a:cubicBezTo>
                <a:cubicBezTo>
                  <a:pt x="61" y="14"/>
                  <a:pt x="94" y="0"/>
                  <a:pt x="129" y="0"/>
                </a:cubicBezTo>
                <a:cubicBezTo>
                  <a:pt x="196" y="0"/>
                  <a:pt x="250" y="49"/>
                  <a:pt x="260" y="1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383"/>
          <p:cNvSpPr>
            <a:spLocks/>
          </p:cNvSpPr>
          <p:nvPr/>
        </p:nvSpPr>
        <p:spPr bwMode="auto">
          <a:xfrm>
            <a:off x="2705101" y="2101850"/>
            <a:ext cx="1276350" cy="1276350"/>
          </a:xfrm>
          <a:custGeom>
            <a:avLst/>
            <a:gdLst>
              <a:gd name="T0" fmla="*/ 365 w 402"/>
              <a:gd name="T1" fmla="*/ 99 h 402"/>
              <a:gd name="T2" fmla="*/ 380 w 402"/>
              <a:gd name="T3" fmla="*/ 128 h 402"/>
              <a:gd name="T4" fmla="*/ 370 w 402"/>
              <a:gd name="T5" fmla="*/ 153 h 402"/>
              <a:gd name="T6" fmla="*/ 377 w 402"/>
              <a:gd name="T7" fmla="*/ 195 h 402"/>
              <a:gd name="T8" fmla="*/ 394 w 402"/>
              <a:gd name="T9" fmla="*/ 215 h 402"/>
              <a:gd name="T10" fmla="*/ 389 w 402"/>
              <a:gd name="T11" fmla="*/ 247 h 402"/>
              <a:gd name="T12" fmla="*/ 366 w 402"/>
              <a:gd name="T13" fmla="*/ 261 h 402"/>
              <a:gd name="T14" fmla="*/ 362 w 402"/>
              <a:gd name="T15" fmla="*/ 264 h 402"/>
              <a:gd name="T16" fmla="*/ 355 w 402"/>
              <a:gd name="T17" fmla="*/ 252 h 402"/>
              <a:gd name="T18" fmla="*/ 332 w 402"/>
              <a:gd name="T19" fmla="*/ 184 h 402"/>
              <a:gd name="T20" fmla="*/ 201 w 402"/>
              <a:gd name="T21" fmla="*/ 72 h 402"/>
              <a:gd name="T22" fmla="*/ 110 w 402"/>
              <a:gd name="T23" fmla="*/ 109 h 402"/>
              <a:gd name="T24" fmla="*/ 72 w 402"/>
              <a:gd name="T25" fmla="*/ 201 h 402"/>
              <a:gd name="T26" fmla="*/ 185 w 402"/>
              <a:gd name="T27" fmla="*/ 331 h 402"/>
              <a:gd name="T28" fmla="*/ 253 w 402"/>
              <a:gd name="T29" fmla="*/ 355 h 402"/>
              <a:gd name="T30" fmla="*/ 264 w 402"/>
              <a:gd name="T31" fmla="*/ 362 h 402"/>
              <a:gd name="T32" fmla="*/ 261 w 402"/>
              <a:gd name="T33" fmla="*/ 366 h 402"/>
              <a:gd name="T34" fmla="*/ 247 w 402"/>
              <a:gd name="T35" fmla="*/ 388 h 402"/>
              <a:gd name="T36" fmla="*/ 215 w 402"/>
              <a:gd name="T37" fmla="*/ 393 h 402"/>
              <a:gd name="T38" fmla="*/ 195 w 402"/>
              <a:gd name="T39" fmla="*/ 376 h 402"/>
              <a:gd name="T40" fmla="*/ 153 w 402"/>
              <a:gd name="T41" fmla="*/ 369 h 402"/>
              <a:gd name="T42" fmla="*/ 129 w 402"/>
              <a:gd name="T43" fmla="*/ 379 h 402"/>
              <a:gd name="T44" fmla="*/ 100 w 402"/>
              <a:gd name="T45" fmla="*/ 365 h 402"/>
              <a:gd name="T46" fmla="*/ 93 w 402"/>
              <a:gd name="T47" fmla="*/ 339 h 402"/>
              <a:gd name="T48" fmla="*/ 63 w 402"/>
              <a:gd name="T49" fmla="*/ 309 h 402"/>
              <a:gd name="T50" fmla="*/ 38 w 402"/>
              <a:gd name="T51" fmla="*/ 303 h 402"/>
              <a:gd name="T52" fmla="*/ 23 w 402"/>
              <a:gd name="T53" fmla="*/ 274 h 402"/>
              <a:gd name="T54" fmla="*/ 33 w 402"/>
              <a:gd name="T55" fmla="*/ 249 h 402"/>
              <a:gd name="T56" fmla="*/ 26 w 402"/>
              <a:gd name="T57" fmla="*/ 207 h 402"/>
              <a:gd name="T58" fmla="*/ 9 w 402"/>
              <a:gd name="T59" fmla="*/ 187 h 402"/>
              <a:gd name="T60" fmla="*/ 14 w 402"/>
              <a:gd name="T61" fmla="*/ 155 h 402"/>
              <a:gd name="T62" fmla="*/ 37 w 402"/>
              <a:gd name="T63" fmla="*/ 141 h 402"/>
              <a:gd name="T64" fmla="*/ 56 w 402"/>
              <a:gd name="T65" fmla="*/ 103 h 402"/>
              <a:gd name="T66" fmla="*/ 54 w 402"/>
              <a:gd name="T67" fmla="*/ 76 h 402"/>
              <a:gd name="T68" fmla="*/ 77 w 402"/>
              <a:gd name="T69" fmla="*/ 53 h 402"/>
              <a:gd name="T70" fmla="*/ 103 w 402"/>
              <a:gd name="T71" fmla="*/ 55 h 402"/>
              <a:gd name="T72" fmla="*/ 141 w 402"/>
              <a:gd name="T73" fmla="*/ 36 h 402"/>
              <a:gd name="T74" fmla="*/ 155 w 402"/>
              <a:gd name="T75" fmla="*/ 14 h 402"/>
              <a:gd name="T76" fmla="*/ 187 w 402"/>
              <a:gd name="T77" fmla="*/ 9 h 402"/>
              <a:gd name="T78" fmla="*/ 208 w 402"/>
              <a:gd name="T79" fmla="*/ 26 h 402"/>
              <a:gd name="T80" fmla="*/ 250 w 402"/>
              <a:gd name="T81" fmla="*/ 32 h 402"/>
              <a:gd name="T82" fmla="*/ 274 w 402"/>
              <a:gd name="T83" fmla="*/ 22 h 402"/>
              <a:gd name="T84" fmla="*/ 303 w 402"/>
              <a:gd name="T85" fmla="*/ 37 h 402"/>
              <a:gd name="T86" fmla="*/ 309 w 402"/>
              <a:gd name="T87" fmla="*/ 63 h 402"/>
              <a:gd name="T88" fmla="*/ 339 w 402"/>
              <a:gd name="T89" fmla="*/ 93 h 402"/>
              <a:gd name="T90" fmla="*/ 365 w 402"/>
              <a:gd name="T91" fmla="*/ 99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402">
                <a:moveTo>
                  <a:pt x="365" y="99"/>
                </a:moveTo>
                <a:cubicBezTo>
                  <a:pt x="378" y="102"/>
                  <a:pt x="385" y="115"/>
                  <a:pt x="380" y="128"/>
                </a:cubicBezTo>
                <a:cubicBezTo>
                  <a:pt x="370" y="153"/>
                  <a:pt x="370" y="153"/>
                  <a:pt x="370" y="153"/>
                </a:cubicBezTo>
                <a:cubicBezTo>
                  <a:pt x="365" y="165"/>
                  <a:pt x="368" y="184"/>
                  <a:pt x="377" y="195"/>
                </a:cubicBezTo>
                <a:cubicBezTo>
                  <a:pt x="394" y="215"/>
                  <a:pt x="394" y="215"/>
                  <a:pt x="394" y="215"/>
                </a:cubicBezTo>
                <a:cubicBezTo>
                  <a:pt x="402" y="225"/>
                  <a:pt x="400" y="240"/>
                  <a:pt x="389" y="247"/>
                </a:cubicBezTo>
                <a:cubicBezTo>
                  <a:pt x="366" y="261"/>
                  <a:pt x="366" y="261"/>
                  <a:pt x="366" y="261"/>
                </a:cubicBezTo>
                <a:cubicBezTo>
                  <a:pt x="365" y="262"/>
                  <a:pt x="364" y="263"/>
                  <a:pt x="362" y="264"/>
                </a:cubicBezTo>
                <a:cubicBezTo>
                  <a:pt x="360" y="260"/>
                  <a:pt x="358" y="256"/>
                  <a:pt x="355" y="252"/>
                </a:cubicBezTo>
                <a:cubicBezTo>
                  <a:pt x="343" y="231"/>
                  <a:pt x="335" y="209"/>
                  <a:pt x="332" y="184"/>
                </a:cubicBezTo>
                <a:cubicBezTo>
                  <a:pt x="322" y="121"/>
                  <a:pt x="268" y="72"/>
                  <a:pt x="201" y="72"/>
                </a:cubicBezTo>
                <a:cubicBezTo>
                  <a:pt x="166" y="72"/>
                  <a:pt x="133" y="86"/>
                  <a:pt x="110" y="109"/>
                </a:cubicBezTo>
                <a:cubicBezTo>
                  <a:pt x="87" y="133"/>
                  <a:pt x="72" y="165"/>
                  <a:pt x="72" y="201"/>
                </a:cubicBezTo>
                <a:cubicBezTo>
                  <a:pt x="72" y="267"/>
                  <a:pt x="121" y="322"/>
                  <a:pt x="185" y="331"/>
                </a:cubicBezTo>
                <a:cubicBezTo>
                  <a:pt x="209" y="335"/>
                  <a:pt x="232" y="343"/>
                  <a:pt x="253" y="355"/>
                </a:cubicBezTo>
                <a:cubicBezTo>
                  <a:pt x="257" y="357"/>
                  <a:pt x="261" y="359"/>
                  <a:pt x="264" y="362"/>
                </a:cubicBezTo>
                <a:cubicBezTo>
                  <a:pt x="263" y="363"/>
                  <a:pt x="262" y="364"/>
                  <a:pt x="261" y="366"/>
                </a:cubicBezTo>
                <a:cubicBezTo>
                  <a:pt x="247" y="388"/>
                  <a:pt x="247" y="388"/>
                  <a:pt x="247" y="388"/>
                </a:cubicBezTo>
                <a:cubicBezTo>
                  <a:pt x="240" y="400"/>
                  <a:pt x="226" y="402"/>
                  <a:pt x="215" y="393"/>
                </a:cubicBezTo>
                <a:cubicBezTo>
                  <a:pt x="195" y="376"/>
                  <a:pt x="195" y="376"/>
                  <a:pt x="195" y="376"/>
                </a:cubicBezTo>
                <a:cubicBezTo>
                  <a:pt x="185" y="367"/>
                  <a:pt x="166" y="364"/>
                  <a:pt x="153" y="369"/>
                </a:cubicBezTo>
                <a:cubicBezTo>
                  <a:pt x="129" y="379"/>
                  <a:pt x="129" y="379"/>
                  <a:pt x="129" y="379"/>
                </a:cubicBezTo>
                <a:cubicBezTo>
                  <a:pt x="116" y="384"/>
                  <a:pt x="103" y="378"/>
                  <a:pt x="100" y="365"/>
                </a:cubicBezTo>
                <a:cubicBezTo>
                  <a:pt x="93" y="339"/>
                  <a:pt x="93" y="339"/>
                  <a:pt x="93" y="339"/>
                </a:cubicBezTo>
                <a:cubicBezTo>
                  <a:pt x="90" y="326"/>
                  <a:pt x="76" y="312"/>
                  <a:pt x="63" y="309"/>
                </a:cubicBezTo>
                <a:cubicBezTo>
                  <a:pt x="38" y="303"/>
                  <a:pt x="38" y="303"/>
                  <a:pt x="38" y="303"/>
                </a:cubicBezTo>
                <a:cubicBezTo>
                  <a:pt x="24" y="299"/>
                  <a:pt x="18" y="286"/>
                  <a:pt x="23" y="274"/>
                </a:cubicBezTo>
                <a:cubicBezTo>
                  <a:pt x="33" y="249"/>
                  <a:pt x="33" y="249"/>
                  <a:pt x="33" y="249"/>
                </a:cubicBezTo>
                <a:cubicBezTo>
                  <a:pt x="38" y="236"/>
                  <a:pt x="35" y="217"/>
                  <a:pt x="26" y="207"/>
                </a:cubicBezTo>
                <a:cubicBezTo>
                  <a:pt x="9" y="187"/>
                  <a:pt x="9" y="187"/>
                  <a:pt x="9" y="187"/>
                </a:cubicBezTo>
                <a:cubicBezTo>
                  <a:pt x="0" y="176"/>
                  <a:pt x="3" y="162"/>
                  <a:pt x="14" y="155"/>
                </a:cubicBezTo>
                <a:cubicBezTo>
                  <a:pt x="37" y="141"/>
                  <a:pt x="37" y="141"/>
                  <a:pt x="37" y="141"/>
                </a:cubicBezTo>
                <a:cubicBezTo>
                  <a:pt x="48" y="133"/>
                  <a:pt x="57" y="116"/>
                  <a:pt x="56" y="103"/>
                </a:cubicBezTo>
                <a:cubicBezTo>
                  <a:pt x="54" y="76"/>
                  <a:pt x="54" y="76"/>
                  <a:pt x="54" y="76"/>
                </a:cubicBezTo>
                <a:cubicBezTo>
                  <a:pt x="53" y="63"/>
                  <a:pt x="63" y="53"/>
                  <a:pt x="77" y="53"/>
                </a:cubicBezTo>
                <a:cubicBezTo>
                  <a:pt x="103" y="55"/>
                  <a:pt x="103" y="55"/>
                  <a:pt x="103" y="55"/>
                </a:cubicBezTo>
                <a:cubicBezTo>
                  <a:pt x="117" y="56"/>
                  <a:pt x="134" y="48"/>
                  <a:pt x="141" y="36"/>
                </a:cubicBezTo>
                <a:cubicBezTo>
                  <a:pt x="155" y="14"/>
                  <a:pt x="155" y="14"/>
                  <a:pt x="155" y="14"/>
                </a:cubicBezTo>
                <a:cubicBezTo>
                  <a:pt x="162" y="2"/>
                  <a:pt x="177" y="0"/>
                  <a:pt x="187" y="9"/>
                </a:cubicBezTo>
                <a:cubicBezTo>
                  <a:pt x="208" y="26"/>
                  <a:pt x="208" y="26"/>
                  <a:pt x="208" y="26"/>
                </a:cubicBezTo>
                <a:cubicBezTo>
                  <a:pt x="218" y="34"/>
                  <a:pt x="237" y="37"/>
                  <a:pt x="250" y="32"/>
                </a:cubicBezTo>
                <a:cubicBezTo>
                  <a:pt x="274" y="22"/>
                  <a:pt x="274" y="22"/>
                  <a:pt x="274" y="22"/>
                </a:cubicBezTo>
                <a:cubicBezTo>
                  <a:pt x="287" y="17"/>
                  <a:pt x="300" y="24"/>
                  <a:pt x="303" y="37"/>
                </a:cubicBezTo>
                <a:cubicBezTo>
                  <a:pt x="309" y="63"/>
                  <a:pt x="309" y="63"/>
                  <a:pt x="309" y="63"/>
                </a:cubicBezTo>
                <a:cubicBezTo>
                  <a:pt x="313" y="76"/>
                  <a:pt x="326" y="89"/>
                  <a:pt x="339" y="93"/>
                </a:cubicBezTo>
                <a:lnTo>
                  <a:pt x="365" y="9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3641726" y="3032125"/>
            <a:ext cx="469900" cy="469900"/>
            <a:chOff x="3641726" y="3032125"/>
            <a:chExt cx="469900" cy="469900"/>
          </a:xfrm>
        </p:grpSpPr>
        <p:sp>
          <p:nvSpPr>
            <p:cNvPr id="30" name="Freeform 384"/>
            <p:cNvSpPr>
              <a:spLocks/>
            </p:cNvSpPr>
            <p:nvPr/>
          </p:nvSpPr>
          <p:spPr bwMode="auto">
            <a:xfrm>
              <a:off x="3641726" y="3032125"/>
              <a:ext cx="342900" cy="342900"/>
            </a:xfrm>
            <a:custGeom>
              <a:avLst/>
              <a:gdLst>
                <a:gd name="T0" fmla="*/ 16 w 108"/>
                <a:gd name="T1" fmla="*/ 104 h 108"/>
                <a:gd name="T2" fmla="*/ 4 w 108"/>
                <a:gd name="T3" fmla="*/ 104 h 108"/>
                <a:gd name="T4" fmla="*/ 4 w 108"/>
                <a:gd name="T5" fmla="*/ 92 h 108"/>
                <a:gd name="T6" fmla="*/ 92 w 108"/>
                <a:gd name="T7" fmla="*/ 4 h 108"/>
                <a:gd name="T8" fmla="*/ 104 w 108"/>
                <a:gd name="T9" fmla="*/ 4 h 108"/>
                <a:gd name="T10" fmla="*/ 105 w 108"/>
                <a:gd name="T11" fmla="*/ 16 h 108"/>
                <a:gd name="T12" fmla="*/ 16 w 108"/>
                <a:gd name="T13" fmla="*/ 104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16" y="104"/>
                  </a:moveTo>
                  <a:cubicBezTo>
                    <a:pt x="13" y="108"/>
                    <a:pt x="7" y="108"/>
                    <a:pt x="4" y="104"/>
                  </a:cubicBezTo>
                  <a:cubicBezTo>
                    <a:pt x="0" y="101"/>
                    <a:pt x="0" y="95"/>
                    <a:pt x="4" y="92"/>
                  </a:cubicBezTo>
                  <a:cubicBezTo>
                    <a:pt x="92" y="4"/>
                    <a:pt x="92" y="4"/>
                    <a:pt x="92" y="4"/>
                  </a:cubicBezTo>
                  <a:cubicBezTo>
                    <a:pt x="96" y="0"/>
                    <a:pt x="101" y="0"/>
                    <a:pt x="104" y="4"/>
                  </a:cubicBezTo>
                  <a:cubicBezTo>
                    <a:pt x="108" y="7"/>
                    <a:pt x="108" y="13"/>
                    <a:pt x="105" y="16"/>
                  </a:cubicBezTo>
                  <a:lnTo>
                    <a:pt x="16"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85"/>
            <p:cNvSpPr>
              <a:spLocks/>
            </p:cNvSpPr>
            <p:nvPr/>
          </p:nvSpPr>
          <p:spPr bwMode="auto">
            <a:xfrm>
              <a:off x="3733801" y="3124200"/>
              <a:ext cx="339725" cy="339725"/>
            </a:xfrm>
            <a:custGeom>
              <a:avLst/>
              <a:gdLst>
                <a:gd name="T0" fmla="*/ 104 w 107"/>
                <a:gd name="T1" fmla="*/ 15 h 107"/>
                <a:gd name="T2" fmla="*/ 16 w 107"/>
                <a:gd name="T3" fmla="*/ 104 h 107"/>
                <a:gd name="T4" fmla="*/ 3 w 107"/>
                <a:gd name="T5" fmla="*/ 104 h 107"/>
                <a:gd name="T6" fmla="*/ 3 w 107"/>
                <a:gd name="T7" fmla="*/ 91 h 107"/>
                <a:gd name="T8" fmla="*/ 92 w 107"/>
                <a:gd name="T9" fmla="*/ 3 h 107"/>
                <a:gd name="T10" fmla="*/ 104 w 107"/>
                <a:gd name="T11" fmla="*/ 3 h 107"/>
                <a:gd name="T12" fmla="*/ 104 w 107"/>
                <a:gd name="T13" fmla="*/ 15 h 107"/>
              </a:gdLst>
              <a:ahLst/>
              <a:cxnLst>
                <a:cxn ang="0">
                  <a:pos x="T0" y="T1"/>
                </a:cxn>
                <a:cxn ang="0">
                  <a:pos x="T2" y="T3"/>
                </a:cxn>
                <a:cxn ang="0">
                  <a:pos x="T4" y="T5"/>
                </a:cxn>
                <a:cxn ang="0">
                  <a:pos x="T6" y="T7"/>
                </a:cxn>
                <a:cxn ang="0">
                  <a:pos x="T8" y="T9"/>
                </a:cxn>
                <a:cxn ang="0">
                  <a:pos x="T10" y="T11"/>
                </a:cxn>
                <a:cxn ang="0">
                  <a:pos x="T12" y="T13"/>
                </a:cxn>
              </a:cxnLst>
              <a:rect l="0" t="0" r="r" b="b"/>
              <a:pathLst>
                <a:path w="107" h="107">
                  <a:moveTo>
                    <a:pt x="104" y="15"/>
                  </a:moveTo>
                  <a:cubicBezTo>
                    <a:pt x="16" y="104"/>
                    <a:pt x="16" y="104"/>
                    <a:pt x="16" y="104"/>
                  </a:cubicBezTo>
                  <a:cubicBezTo>
                    <a:pt x="12" y="107"/>
                    <a:pt x="7" y="107"/>
                    <a:pt x="3" y="104"/>
                  </a:cubicBezTo>
                  <a:cubicBezTo>
                    <a:pt x="0" y="100"/>
                    <a:pt x="0" y="95"/>
                    <a:pt x="3" y="91"/>
                  </a:cubicBezTo>
                  <a:cubicBezTo>
                    <a:pt x="92" y="3"/>
                    <a:pt x="92" y="3"/>
                    <a:pt x="92" y="3"/>
                  </a:cubicBezTo>
                  <a:cubicBezTo>
                    <a:pt x="95" y="0"/>
                    <a:pt x="101" y="0"/>
                    <a:pt x="104" y="3"/>
                  </a:cubicBezTo>
                  <a:cubicBezTo>
                    <a:pt x="107" y="6"/>
                    <a:pt x="107" y="12"/>
                    <a:pt x="104" y="1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86"/>
            <p:cNvSpPr>
              <a:spLocks/>
            </p:cNvSpPr>
            <p:nvPr/>
          </p:nvSpPr>
          <p:spPr bwMode="auto">
            <a:xfrm>
              <a:off x="3876676" y="3267075"/>
              <a:ext cx="234950" cy="234950"/>
            </a:xfrm>
            <a:custGeom>
              <a:avLst/>
              <a:gdLst>
                <a:gd name="T0" fmla="*/ 71 w 74"/>
                <a:gd name="T1" fmla="*/ 16 h 74"/>
                <a:gd name="T2" fmla="*/ 16 w 74"/>
                <a:gd name="T3" fmla="*/ 70 h 74"/>
                <a:gd name="T4" fmla="*/ 4 w 74"/>
                <a:gd name="T5" fmla="*/ 70 h 74"/>
                <a:gd name="T6" fmla="*/ 4 w 74"/>
                <a:gd name="T7" fmla="*/ 58 h 74"/>
                <a:gd name="T8" fmla="*/ 58 w 74"/>
                <a:gd name="T9" fmla="*/ 3 h 74"/>
                <a:gd name="T10" fmla="*/ 71 w 74"/>
                <a:gd name="T11" fmla="*/ 3 h 74"/>
                <a:gd name="T12" fmla="*/ 71 w 74"/>
                <a:gd name="T13" fmla="*/ 16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71" y="16"/>
                  </a:moveTo>
                  <a:cubicBezTo>
                    <a:pt x="16" y="70"/>
                    <a:pt x="16" y="70"/>
                    <a:pt x="16" y="70"/>
                  </a:cubicBezTo>
                  <a:cubicBezTo>
                    <a:pt x="13" y="74"/>
                    <a:pt x="7" y="74"/>
                    <a:pt x="4" y="70"/>
                  </a:cubicBezTo>
                  <a:cubicBezTo>
                    <a:pt x="0" y="67"/>
                    <a:pt x="0" y="61"/>
                    <a:pt x="4" y="58"/>
                  </a:cubicBezTo>
                  <a:cubicBezTo>
                    <a:pt x="58" y="3"/>
                    <a:pt x="58" y="3"/>
                    <a:pt x="58" y="3"/>
                  </a:cubicBezTo>
                  <a:cubicBezTo>
                    <a:pt x="62" y="0"/>
                    <a:pt x="67" y="0"/>
                    <a:pt x="71" y="3"/>
                  </a:cubicBezTo>
                  <a:cubicBezTo>
                    <a:pt x="74" y="7"/>
                    <a:pt x="74" y="12"/>
                    <a:pt x="71" y="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3" name="Freeform 387"/>
          <p:cNvSpPr>
            <a:spLocks/>
          </p:cNvSpPr>
          <p:nvPr/>
        </p:nvSpPr>
        <p:spPr bwMode="auto">
          <a:xfrm>
            <a:off x="2899149" y="4613649"/>
            <a:ext cx="1024780" cy="1024778"/>
          </a:xfrm>
          <a:custGeom>
            <a:avLst/>
            <a:gdLst>
              <a:gd name="T0" fmla="*/ 113 w 301"/>
              <a:gd name="T1" fmla="*/ 42 h 301"/>
              <a:gd name="T2" fmla="*/ 181 w 301"/>
              <a:gd name="T3" fmla="*/ 18 h 301"/>
              <a:gd name="T4" fmla="*/ 192 w 301"/>
              <a:gd name="T5" fmla="*/ 11 h 301"/>
              <a:gd name="T6" fmla="*/ 207 w 301"/>
              <a:gd name="T7" fmla="*/ 0 h 301"/>
              <a:gd name="T8" fmla="*/ 301 w 301"/>
              <a:gd name="T9" fmla="*/ 94 h 301"/>
              <a:gd name="T10" fmla="*/ 290 w 301"/>
              <a:gd name="T11" fmla="*/ 109 h 301"/>
              <a:gd name="T12" fmla="*/ 283 w 301"/>
              <a:gd name="T13" fmla="*/ 121 h 301"/>
              <a:gd name="T14" fmla="*/ 260 w 301"/>
              <a:gd name="T15" fmla="*/ 189 h 301"/>
              <a:gd name="T16" fmla="*/ 129 w 301"/>
              <a:gd name="T17" fmla="*/ 301 h 301"/>
              <a:gd name="T18" fmla="*/ 38 w 301"/>
              <a:gd name="T19" fmla="*/ 264 h 301"/>
              <a:gd name="T20" fmla="*/ 0 w 301"/>
              <a:gd name="T21" fmla="*/ 172 h 301"/>
              <a:gd name="T22" fmla="*/ 113 w 301"/>
              <a:gd name="T23" fmla="*/ 4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301">
                <a:moveTo>
                  <a:pt x="113" y="42"/>
                </a:moveTo>
                <a:cubicBezTo>
                  <a:pt x="137" y="38"/>
                  <a:pt x="160" y="30"/>
                  <a:pt x="181" y="18"/>
                </a:cubicBezTo>
                <a:cubicBezTo>
                  <a:pt x="185" y="16"/>
                  <a:pt x="189" y="14"/>
                  <a:pt x="192" y="11"/>
                </a:cubicBezTo>
                <a:cubicBezTo>
                  <a:pt x="207" y="0"/>
                  <a:pt x="207" y="0"/>
                  <a:pt x="207" y="0"/>
                </a:cubicBezTo>
                <a:cubicBezTo>
                  <a:pt x="301" y="94"/>
                  <a:pt x="301" y="94"/>
                  <a:pt x="301" y="94"/>
                </a:cubicBezTo>
                <a:cubicBezTo>
                  <a:pt x="290" y="109"/>
                  <a:pt x="290" y="109"/>
                  <a:pt x="290" y="109"/>
                </a:cubicBezTo>
                <a:cubicBezTo>
                  <a:pt x="288" y="113"/>
                  <a:pt x="286" y="117"/>
                  <a:pt x="283" y="121"/>
                </a:cubicBezTo>
                <a:cubicBezTo>
                  <a:pt x="271" y="142"/>
                  <a:pt x="263" y="164"/>
                  <a:pt x="260" y="189"/>
                </a:cubicBezTo>
                <a:cubicBezTo>
                  <a:pt x="250" y="252"/>
                  <a:pt x="196" y="301"/>
                  <a:pt x="129" y="301"/>
                </a:cubicBezTo>
                <a:cubicBezTo>
                  <a:pt x="94" y="301"/>
                  <a:pt x="61" y="287"/>
                  <a:pt x="38" y="264"/>
                </a:cubicBezTo>
                <a:cubicBezTo>
                  <a:pt x="15" y="240"/>
                  <a:pt x="0" y="208"/>
                  <a:pt x="0" y="172"/>
                </a:cubicBezTo>
                <a:cubicBezTo>
                  <a:pt x="0" y="106"/>
                  <a:pt x="49" y="51"/>
                  <a:pt x="113" y="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88"/>
          <p:cNvSpPr>
            <a:spLocks/>
          </p:cNvSpPr>
          <p:nvPr/>
        </p:nvSpPr>
        <p:spPr bwMode="auto">
          <a:xfrm>
            <a:off x="2705101" y="4556125"/>
            <a:ext cx="1276350" cy="1276350"/>
          </a:xfrm>
          <a:custGeom>
            <a:avLst/>
            <a:gdLst>
              <a:gd name="T0" fmla="*/ 100 w 402"/>
              <a:gd name="T1" fmla="*/ 37 h 402"/>
              <a:gd name="T2" fmla="*/ 129 w 402"/>
              <a:gd name="T3" fmla="*/ 23 h 402"/>
              <a:gd name="T4" fmla="*/ 153 w 402"/>
              <a:gd name="T5" fmla="*/ 33 h 402"/>
              <a:gd name="T6" fmla="*/ 195 w 402"/>
              <a:gd name="T7" fmla="*/ 26 h 402"/>
              <a:gd name="T8" fmla="*/ 215 w 402"/>
              <a:gd name="T9" fmla="*/ 9 h 402"/>
              <a:gd name="T10" fmla="*/ 247 w 402"/>
              <a:gd name="T11" fmla="*/ 14 h 402"/>
              <a:gd name="T12" fmla="*/ 261 w 402"/>
              <a:gd name="T13" fmla="*/ 36 h 402"/>
              <a:gd name="T14" fmla="*/ 264 w 402"/>
              <a:gd name="T15" fmla="*/ 40 h 402"/>
              <a:gd name="T16" fmla="*/ 253 w 402"/>
              <a:gd name="T17" fmla="*/ 47 h 402"/>
              <a:gd name="T18" fmla="*/ 185 w 402"/>
              <a:gd name="T19" fmla="*/ 71 h 402"/>
              <a:gd name="T20" fmla="*/ 72 w 402"/>
              <a:gd name="T21" fmla="*/ 201 h 402"/>
              <a:gd name="T22" fmla="*/ 110 w 402"/>
              <a:gd name="T23" fmla="*/ 293 h 402"/>
              <a:gd name="T24" fmla="*/ 201 w 402"/>
              <a:gd name="T25" fmla="*/ 330 h 402"/>
              <a:gd name="T26" fmla="*/ 332 w 402"/>
              <a:gd name="T27" fmla="*/ 218 h 402"/>
              <a:gd name="T28" fmla="*/ 355 w 402"/>
              <a:gd name="T29" fmla="*/ 150 h 402"/>
              <a:gd name="T30" fmla="*/ 362 w 402"/>
              <a:gd name="T31" fmla="*/ 138 h 402"/>
              <a:gd name="T32" fmla="*/ 366 w 402"/>
              <a:gd name="T33" fmla="*/ 141 h 402"/>
              <a:gd name="T34" fmla="*/ 389 w 402"/>
              <a:gd name="T35" fmla="*/ 155 h 402"/>
              <a:gd name="T36" fmla="*/ 394 w 402"/>
              <a:gd name="T37" fmla="*/ 187 h 402"/>
              <a:gd name="T38" fmla="*/ 377 w 402"/>
              <a:gd name="T39" fmla="*/ 207 h 402"/>
              <a:gd name="T40" fmla="*/ 370 w 402"/>
              <a:gd name="T41" fmla="*/ 249 h 402"/>
              <a:gd name="T42" fmla="*/ 380 w 402"/>
              <a:gd name="T43" fmla="*/ 274 h 402"/>
              <a:gd name="T44" fmla="*/ 365 w 402"/>
              <a:gd name="T45" fmla="*/ 303 h 402"/>
              <a:gd name="T46" fmla="*/ 339 w 402"/>
              <a:gd name="T47" fmla="*/ 309 h 402"/>
              <a:gd name="T48" fmla="*/ 309 w 402"/>
              <a:gd name="T49" fmla="*/ 339 h 402"/>
              <a:gd name="T50" fmla="*/ 303 w 402"/>
              <a:gd name="T51" fmla="*/ 365 h 402"/>
              <a:gd name="T52" fmla="*/ 274 w 402"/>
              <a:gd name="T53" fmla="*/ 380 h 402"/>
              <a:gd name="T54" fmla="*/ 250 w 402"/>
              <a:gd name="T55" fmla="*/ 370 h 402"/>
              <a:gd name="T56" fmla="*/ 208 w 402"/>
              <a:gd name="T57" fmla="*/ 376 h 402"/>
              <a:gd name="T58" fmla="*/ 187 w 402"/>
              <a:gd name="T59" fmla="*/ 393 h 402"/>
              <a:gd name="T60" fmla="*/ 155 w 402"/>
              <a:gd name="T61" fmla="*/ 388 h 402"/>
              <a:gd name="T62" fmla="*/ 141 w 402"/>
              <a:gd name="T63" fmla="*/ 366 h 402"/>
              <a:gd name="T64" fmla="*/ 103 w 402"/>
              <a:gd name="T65" fmla="*/ 347 h 402"/>
              <a:gd name="T66" fmla="*/ 77 w 402"/>
              <a:gd name="T67" fmla="*/ 348 h 402"/>
              <a:gd name="T68" fmla="*/ 54 w 402"/>
              <a:gd name="T69" fmla="*/ 326 h 402"/>
              <a:gd name="T70" fmla="*/ 56 w 402"/>
              <a:gd name="T71" fmla="*/ 299 h 402"/>
              <a:gd name="T72" fmla="*/ 37 w 402"/>
              <a:gd name="T73" fmla="*/ 261 h 402"/>
              <a:gd name="T74" fmla="*/ 14 w 402"/>
              <a:gd name="T75" fmla="*/ 247 h 402"/>
              <a:gd name="T76" fmla="*/ 9 w 402"/>
              <a:gd name="T77" fmla="*/ 215 h 402"/>
              <a:gd name="T78" fmla="*/ 26 w 402"/>
              <a:gd name="T79" fmla="*/ 195 h 402"/>
              <a:gd name="T80" fmla="*/ 33 w 402"/>
              <a:gd name="T81" fmla="*/ 153 h 402"/>
              <a:gd name="T82" fmla="*/ 23 w 402"/>
              <a:gd name="T83" fmla="*/ 128 h 402"/>
              <a:gd name="T84" fmla="*/ 38 w 402"/>
              <a:gd name="T85" fmla="*/ 99 h 402"/>
              <a:gd name="T86" fmla="*/ 63 w 402"/>
              <a:gd name="T87" fmla="*/ 93 h 402"/>
              <a:gd name="T88" fmla="*/ 93 w 402"/>
              <a:gd name="T89" fmla="*/ 63 h 402"/>
              <a:gd name="T90" fmla="*/ 100 w 402"/>
              <a:gd name="T91" fmla="*/ 3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402">
                <a:moveTo>
                  <a:pt x="100" y="37"/>
                </a:moveTo>
                <a:cubicBezTo>
                  <a:pt x="103" y="24"/>
                  <a:pt x="116" y="17"/>
                  <a:pt x="129" y="23"/>
                </a:cubicBezTo>
                <a:cubicBezTo>
                  <a:pt x="153" y="33"/>
                  <a:pt x="153" y="33"/>
                  <a:pt x="153" y="33"/>
                </a:cubicBezTo>
                <a:cubicBezTo>
                  <a:pt x="166" y="38"/>
                  <a:pt x="185" y="35"/>
                  <a:pt x="195" y="26"/>
                </a:cubicBezTo>
                <a:cubicBezTo>
                  <a:pt x="215" y="9"/>
                  <a:pt x="215" y="9"/>
                  <a:pt x="215" y="9"/>
                </a:cubicBezTo>
                <a:cubicBezTo>
                  <a:pt x="226" y="0"/>
                  <a:pt x="240" y="2"/>
                  <a:pt x="247" y="14"/>
                </a:cubicBezTo>
                <a:cubicBezTo>
                  <a:pt x="261" y="36"/>
                  <a:pt x="261" y="36"/>
                  <a:pt x="261" y="36"/>
                </a:cubicBezTo>
                <a:cubicBezTo>
                  <a:pt x="262" y="38"/>
                  <a:pt x="263" y="39"/>
                  <a:pt x="264" y="40"/>
                </a:cubicBezTo>
                <a:cubicBezTo>
                  <a:pt x="261" y="43"/>
                  <a:pt x="257" y="45"/>
                  <a:pt x="253" y="47"/>
                </a:cubicBezTo>
                <a:cubicBezTo>
                  <a:pt x="232" y="59"/>
                  <a:pt x="209" y="67"/>
                  <a:pt x="185" y="71"/>
                </a:cubicBezTo>
                <a:cubicBezTo>
                  <a:pt x="121" y="80"/>
                  <a:pt x="72" y="135"/>
                  <a:pt x="72" y="201"/>
                </a:cubicBezTo>
                <a:cubicBezTo>
                  <a:pt x="72" y="237"/>
                  <a:pt x="87" y="269"/>
                  <a:pt x="110" y="293"/>
                </a:cubicBezTo>
                <a:cubicBezTo>
                  <a:pt x="133" y="316"/>
                  <a:pt x="166" y="330"/>
                  <a:pt x="201" y="330"/>
                </a:cubicBezTo>
                <a:cubicBezTo>
                  <a:pt x="268" y="330"/>
                  <a:pt x="322" y="281"/>
                  <a:pt x="332" y="218"/>
                </a:cubicBezTo>
                <a:cubicBezTo>
                  <a:pt x="335" y="194"/>
                  <a:pt x="343" y="171"/>
                  <a:pt x="355" y="150"/>
                </a:cubicBezTo>
                <a:cubicBezTo>
                  <a:pt x="358" y="146"/>
                  <a:pt x="360" y="142"/>
                  <a:pt x="362" y="138"/>
                </a:cubicBezTo>
                <a:cubicBezTo>
                  <a:pt x="364" y="139"/>
                  <a:pt x="365" y="140"/>
                  <a:pt x="366" y="141"/>
                </a:cubicBezTo>
                <a:cubicBezTo>
                  <a:pt x="389" y="155"/>
                  <a:pt x="389" y="155"/>
                  <a:pt x="389" y="155"/>
                </a:cubicBezTo>
                <a:cubicBezTo>
                  <a:pt x="400" y="162"/>
                  <a:pt x="402" y="177"/>
                  <a:pt x="394" y="187"/>
                </a:cubicBezTo>
                <a:cubicBezTo>
                  <a:pt x="377" y="207"/>
                  <a:pt x="377" y="207"/>
                  <a:pt x="377" y="207"/>
                </a:cubicBezTo>
                <a:cubicBezTo>
                  <a:pt x="368" y="218"/>
                  <a:pt x="365" y="237"/>
                  <a:pt x="370" y="249"/>
                </a:cubicBezTo>
                <a:cubicBezTo>
                  <a:pt x="380" y="274"/>
                  <a:pt x="380" y="274"/>
                  <a:pt x="380" y="274"/>
                </a:cubicBezTo>
                <a:cubicBezTo>
                  <a:pt x="385" y="287"/>
                  <a:pt x="378" y="300"/>
                  <a:pt x="365" y="303"/>
                </a:cubicBezTo>
                <a:cubicBezTo>
                  <a:pt x="339" y="309"/>
                  <a:pt x="339" y="309"/>
                  <a:pt x="339" y="309"/>
                </a:cubicBezTo>
                <a:cubicBezTo>
                  <a:pt x="326" y="312"/>
                  <a:pt x="313" y="326"/>
                  <a:pt x="309" y="339"/>
                </a:cubicBezTo>
                <a:cubicBezTo>
                  <a:pt x="303" y="365"/>
                  <a:pt x="303" y="365"/>
                  <a:pt x="303" y="365"/>
                </a:cubicBezTo>
                <a:cubicBezTo>
                  <a:pt x="300" y="378"/>
                  <a:pt x="287" y="385"/>
                  <a:pt x="274" y="380"/>
                </a:cubicBezTo>
                <a:cubicBezTo>
                  <a:pt x="250" y="370"/>
                  <a:pt x="250" y="370"/>
                  <a:pt x="250" y="370"/>
                </a:cubicBezTo>
                <a:cubicBezTo>
                  <a:pt x="237" y="365"/>
                  <a:pt x="218" y="368"/>
                  <a:pt x="208" y="376"/>
                </a:cubicBezTo>
                <a:cubicBezTo>
                  <a:pt x="187" y="393"/>
                  <a:pt x="187" y="393"/>
                  <a:pt x="187" y="393"/>
                </a:cubicBezTo>
                <a:cubicBezTo>
                  <a:pt x="177" y="402"/>
                  <a:pt x="162" y="400"/>
                  <a:pt x="155" y="388"/>
                </a:cubicBezTo>
                <a:cubicBezTo>
                  <a:pt x="141" y="366"/>
                  <a:pt x="141" y="366"/>
                  <a:pt x="141" y="366"/>
                </a:cubicBezTo>
                <a:cubicBezTo>
                  <a:pt x="134" y="354"/>
                  <a:pt x="117" y="346"/>
                  <a:pt x="103" y="347"/>
                </a:cubicBezTo>
                <a:cubicBezTo>
                  <a:pt x="77" y="348"/>
                  <a:pt x="77" y="348"/>
                  <a:pt x="77" y="348"/>
                </a:cubicBezTo>
                <a:cubicBezTo>
                  <a:pt x="63" y="349"/>
                  <a:pt x="53" y="339"/>
                  <a:pt x="54" y="326"/>
                </a:cubicBezTo>
                <a:cubicBezTo>
                  <a:pt x="56" y="299"/>
                  <a:pt x="56" y="299"/>
                  <a:pt x="56" y="299"/>
                </a:cubicBezTo>
                <a:cubicBezTo>
                  <a:pt x="57" y="285"/>
                  <a:pt x="48" y="268"/>
                  <a:pt x="37" y="261"/>
                </a:cubicBezTo>
                <a:cubicBezTo>
                  <a:pt x="14" y="247"/>
                  <a:pt x="14" y="247"/>
                  <a:pt x="14" y="247"/>
                </a:cubicBezTo>
                <a:cubicBezTo>
                  <a:pt x="3" y="240"/>
                  <a:pt x="0" y="226"/>
                  <a:pt x="9" y="215"/>
                </a:cubicBezTo>
                <a:cubicBezTo>
                  <a:pt x="26" y="195"/>
                  <a:pt x="26" y="195"/>
                  <a:pt x="26" y="195"/>
                </a:cubicBezTo>
                <a:cubicBezTo>
                  <a:pt x="35" y="184"/>
                  <a:pt x="38" y="166"/>
                  <a:pt x="33" y="153"/>
                </a:cubicBezTo>
                <a:cubicBezTo>
                  <a:pt x="23" y="128"/>
                  <a:pt x="23" y="128"/>
                  <a:pt x="23" y="128"/>
                </a:cubicBezTo>
                <a:cubicBezTo>
                  <a:pt x="18" y="116"/>
                  <a:pt x="24" y="103"/>
                  <a:pt x="38" y="99"/>
                </a:cubicBezTo>
                <a:cubicBezTo>
                  <a:pt x="63" y="93"/>
                  <a:pt x="63" y="93"/>
                  <a:pt x="63" y="93"/>
                </a:cubicBezTo>
                <a:cubicBezTo>
                  <a:pt x="76" y="90"/>
                  <a:pt x="90" y="76"/>
                  <a:pt x="93" y="63"/>
                </a:cubicBezTo>
                <a:lnTo>
                  <a:pt x="100" y="3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5" name="Group 34"/>
          <p:cNvGrpSpPr/>
          <p:nvPr/>
        </p:nvGrpSpPr>
        <p:grpSpPr>
          <a:xfrm>
            <a:off x="3638551" y="4429125"/>
            <a:ext cx="466725" cy="466725"/>
            <a:chOff x="3638551" y="4429125"/>
            <a:chExt cx="466725" cy="466725"/>
          </a:xfrm>
          <a:solidFill>
            <a:schemeClr val="accent4"/>
          </a:solidFill>
        </p:grpSpPr>
        <p:sp>
          <p:nvSpPr>
            <p:cNvPr id="36" name="Freeform 389"/>
            <p:cNvSpPr>
              <a:spLocks/>
            </p:cNvSpPr>
            <p:nvPr/>
          </p:nvSpPr>
          <p:spPr bwMode="auto">
            <a:xfrm>
              <a:off x="3638551" y="4556125"/>
              <a:ext cx="339725" cy="339725"/>
            </a:xfrm>
            <a:custGeom>
              <a:avLst/>
              <a:gdLst>
                <a:gd name="T0" fmla="*/ 104 w 107"/>
                <a:gd name="T1" fmla="*/ 91 h 107"/>
                <a:gd name="T2" fmla="*/ 104 w 107"/>
                <a:gd name="T3" fmla="*/ 104 h 107"/>
                <a:gd name="T4" fmla="*/ 91 w 107"/>
                <a:gd name="T5" fmla="*/ 104 h 107"/>
                <a:gd name="T6" fmla="*/ 3 w 107"/>
                <a:gd name="T7" fmla="*/ 15 h 107"/>
                <a:gd name="T8" fmla="*/ 3 w 107"/>
                <a:gd name="T9" fmla="*/ 3 h 107"/>
                <a:gd name="T10" fmla="*/ 15 w 107"/>
                <a:gd name="T11" fmla="*/ 3 h 107"/>
                <a:gd name="T12" fmla="*/ 104 w 107"/>
                <a:gd name="T13" fmla="*/ 91 h 107"/>
              </a:gdLst>
              <a:ahLst/>
              <a:cxnLst>
                <a:cxn ang="0">
                  <a:pos x="T0" y="T1"/>
                </a:cxn>
                <a:cxn ang="0">
                  <a:pos x="T2" y="T3"/>
                </a:cxn>
                <a:cxn ang="0">
                  <a:pos x="T4" y="T5"/>
                </a:cxn>
                <a:cxn ang="0">
                  <a:pos x="T6" y="T7"/>
                </a:cxn>
                <a:cxn ang="0">
                  <a:pos x="T8" y="T9"/>
                </a:cxn>
                <a:cxn ang="0">
                  <a:pos x="T10" y="T11"/>
                </a:cxn>
                <a:cxn ang="0">
                  <a:pos x="T12" y="T13"/>
                </a:cxn>
              </a:cxnLst>
              <a:rect l="0" t="0" r="r" b="b"/>
              <a:pathLst>
                <a:path w="107" h="107">
                  <a:moveTo>
                    <a:pt x="104" y="91"/>
                  </a:moveTo>
                  <a:cubicBezTo>
                    <a:pt x="107" y="95"/>
                    <a:pt x="107" y="100"/>
                    <a:pt x="104" y="104"/>
                  </a:cubicBezTo>
                  <a:cubicBezTo>
                    <a:pt x="100" y="107"/>
                    <a:pt x="95" y="107"/>
                    <a:pt x="91" y="104"/>
                  </a:cubicBezTo>
                  <a:cubicBezTo>
                    <a:pt x="3" y="15"/>
                    <a:pt x="3" y="15"/>
                    <a:pt x="3" y="15"/>
                  </a:cubicBezTo>
                  <a:cubicBezTo>
                    <a:pt x="0" y="12"/>
                    <a:pt x="0" y="6"/>
                    <a:pt x="3" y="3"/>
                  </a:cubicBezTo>
                  <a:cubicBezTo>
                    <a:pt x="7" y="0"/>
                    <a:pt x="12" y="0"/>
                    <a:pt x="15" y="3"/>
                  </a:cubicBezTo>
                  <a:lnTo>
                    <a:pt x="104" y="9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90"/>
            <p:cNvSpPr>
              <a:spLocks/>
            </p:cNvSpPr>
            <p:nvPr/>
          </p:nvSpPr>
          <p:spPr bwMode="auto">
            <a:xfrm>
              <a:off x="3727451" y="4464050"/>
              <a:ext cx="342900" cy="342900"/>
            </a:xfrm>
            <a:custGeom>
              <a:avLst/>
              <a:gdLst>
                <a:gd name="T0" fmla="*/ 16 w 108"/>
                <a:gd name="T1" fmla="*/ 4 h 108"/>
                <a:gd name="T2" fmla="*/ 104 w 108"/>
                <a:gd name="T3" fmla="*/ 92 h 108"/>
                <a:gd name="T4" fmla="*/ 104 w 108"/>
                <a:gd name="T5" fmla="*/ 104 h 108"/>
                <a:gd name="T6" fmla="*/ 92 w 108"/>
                <a:gd name="T7" fmla="*/ 104 h 108"/>
                <a:gd name="T8" fmla="*/ 4 w 108"/>
                <a:gd name="T9" fmla="*/ 16 h 108"/>
                <a:gd name="T10" fmla="*/ 4 w 108"/>
                <a:gd name="T11" fmla="*/ 4 h 108"/>
                <a:gd name="T12" fmla="*/ 16 w 108"/>
                <a:gd name="T13" fmla="*/ 4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16" y="4"/>
                  </a:moveTo>
                  <a:cubicBezTo>
                    <a:pt x="104" y="92"/>
                    <a:pt x="104" y="92"/>
                    <a:pt x="104" y="92"/>
                  </a:cubicBezTo>
                  <a:cubicBezTo>
                    <a:pt x="108" y="95"/>
                    <a:pt x="108" y="101"/>
                    <a:pt x="104" y="104"/>
                  </a:cubicBezTo>
                  <a:cubicBezTo>
                    <a:pt x="101" y="108"/>
                    <a:pt x="95" y="108"/>
                    <a:pt x="92" y="104"/>
                  </a:cubicBezTo>
                  <a:cubicBezTo>
                    <a:pt x="4" y="16"/>
                    <a:pt x="4" y="16"/>
                    <a:pt x="4" y="16"/>
                  </a:cubicBezTo>
                  <a:cubicBezTo>
                    <a:pt x="0" y="13"/>
                    <a:pt x="0" y="7"/>
                    <a:pt x="4" y="4"/>
                  </a:cubicBezTo>
                  <a:cubicBezTo>
                    <a:pt x="7" y="0"/>
                    <a:pt x="13" y="0"/>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91"/>
            <p:cNvSpPr>
              <a:spLocks/>
            </p:cNvSpPr>
            <p:nvPr/>
          </p:nvSpPr>
          <p:spPr bwMode="auto">
            <a:xfrm>
              <a:off x="3870326" y="4429125"/>
              <a:ext cx="234950" cy="231775"/>
            </a:xfrm>
            <a:custGeom>
              <a:avLst/>
              <a:gdLst>
                <a:gd name="T0" fmla="*/ 16 w 74"/>
                <a:gd name="T1" fmla="*/ 3 h 73"/>
                <a:gd name="T2" fmla="*/ 71 w 74"/>
                <a:gd name="T3" fmla="*/ 58 h 73"/>
                <a:gd name="T4" fmla="*/ 71 w 74"/>
                <a:gd name="T5" fmla="*/ 70 h 73"/>
                <a:gd name="T6" fmla="*/ 58 w 74"/>
                <a:gd name="T7" fmla="*/ 70 h 73"/>
                <a:gd name="T8" fmla="*/ 4 w 74"/>
                <a:gd name="T9" fmla="*/ 15 h 73"/>
                <a:gd name="T10" fmla="*/ 4 w 74"/>
                <a:gd name="T11" fmla="*/ 3 h 73"/>
                <a:gd name="T12" fmla="*/ 16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16" y="3"/>
                  </a:moveTo>
                  <a:cubicBezTo>
                    <a:pt x="71" y="58"/>
                    <a:pt x="71" y="58"/>
                    <a:pt x="71" y="58"/>
                  </a:cubicBezTo>
                  <a:cubicBezTo>
                    <a:pt x="74" y="61"/>
                    <a:pt x="74" y="67"/>
                    <a:pt x="71" y="70"/>
                  </a:cubicBezTo>
                  <a:cubicBezTo>
                    <a:pt x="67" y="73"/>
                    <a:pt x="62" y="73"/>
                    <a:pt x="58" y="70"/>
                  </a:cubicBezTo>
                  <a:cubicBezTo>
                    <a:pt x="4" y="15"/>
                    <a:pt x="4" y="15"/>
                    <a:pt x="4" y="15"/>
                  </a:cubicBezTo>
                  <a:cubicBezTo>
                    <a:pt x="0" y="12"/>
                    <a:pt x="0" y="6"/>
                    <a:pt x="4" y="3"/>
                  </a:cubicBezTo>
                  <a:cubicBezTo>
                    <a:pt x="7" y="0"/>
                    <a:pt x="13" y="0"/>
                    <a:pt x="1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9" name="Freeform 392"/>
          <p:cNvSpPr>
            <a:spLocks/>
          </p:cNvSpPr>
          <p:nvPr/>
        </p:nvSpPr>
        <p:spPr bwMode="auto">
          <a:xfrm>
            <a:off x="5236743" y="4633551"/>
            <a:ext cx="991442" cy="988148"/>
          </a:xfrm>
          <a:custGeom>
            <a:avLst/>
            <a:gdLst>
              <a:gd name="T0" fmla="*/ 41 w 301"/>
              <a:gd name="T1" fmla="*/ 188 h 300"/>
              <a:gd name="T2" fmla="*/ 18 w 301"/>
              <a:gd name="T3" fmla="*/ 120 h 300"/>
              <a:gd name="T4" fmla="*/ 11 w 301"/>
              <a:gd name="T5" fmla="*/ 108 h 300"/>
              <a:gd name="T6" fmla="*/ 0 w 301"/>
              <a:gd name="T7" fmla="*/ 94 h 300"/>
              <a:gd name="T8" fmla="*/ 93 w 301"/>
              <a:gd name="T9" fmla="*/ 0 h 300"/>
              <a:gd name="T10" fmla="*/ 109 w 301"/>
              <a:gd name="T11" fmla="*/ 10 h 300"/>
              <a:gd name="T12" fmla="*/ 120 w 301"/>
              <a:gd name="T13" fmla="*/ 17 h 300"/>
              <a:gd name="T14" fmla="*/ 188 w 301"/>
              <a:gd name="T15" fmla="*/ 41 h 300"/>
              <a:gd name="T16" fmla="*/ 301 w 301"/>
              <a:gd name="T17" fmla="*/ 171 h 300"/>
              <a:gd name="T18" fmla="*/ 263 w 301"/>
              <a:gd name="T19" fmla="*/ 263 h 300"/>
              <a:gd name="T20" fmla="*/ 172 w 301"/>
              <a:gd name="T21" fmla="*/ 300 h 300"/>
              <a:gd name="T22" fmla="*/ 41 w 301"/>
              <a:gd name="T23" fmla="*/ 18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300">
                <a:moveTo>
                  <a:pt x="41" y="188"/>
                </a:moveTo>
                <a:cubicBezTo>
                  <a:pt x="38" y="163"/>
                  <a:pt x="30" y="141"/>
                  <a:pt x="18" y="120"/>
                </a:cubicBezTo>
                <a:cubicBezTo>
                  <a:pt x="15" y="116"/>
                  <a:pt x="13" y="112"/>
                  <a:pt x="11" y="108"/>
                </a:cubicBezTo>
                <a:cubicBezTo>
                  <a:pt x="0" y="94"/>
                  <a:pt x="0" y="94"/>
                  <a:pt x="0" y="94"/>
                </a:cubicBezTo>
                <a:cubicBezTo>
                  <a:pt x="93" y="0"/>
                  <a:pt x="93" y="0"/>
                  <a:pt x="93" y="0"/>
                </a:cubicBezTo>
                <a:cubicBezTo>
                  <a:pt x="109" y="10"/>
                  <a:pt x="109" y="10"/>
                  <a:pt x="109" y="10"/>
                </a:cubicBezTo>
                <a:cubicBezTo>
                  <a:pt x="112" y="13"/>
                  <a:pt x="116" y="15"/>
                  <a:pt x="120" y="17"/>
                </a:cubicBezTo>
                <a:cubicBezTo>
                  <a:pt x="141" y="29"/>
                  <a:pt x="164" y="37"/>
                  <a:pt x="188" y="41"/>
                </a:cubicBezTo>
                <a:cubicBezTo>
                  <a:pt x="252" y="50"/>
                  <a:pt x="301" y="105"/>
                  <a:pt x="301" y="171"/>
                </a:cubicBezTo>
                <a:cubicBezTo>
                  <a:pt x="301" y="207"/>
                  <a:pt x="286" y="239"/>
                  <a:pt x="263" y="263"/>
                </a:cubicBezTo>
                <a:cubicBezTo>
                  <a:pt x="240" y="286"/>
                  <a:pt x="207" y="300"/>
                  <a:pt x="172" y="300"/>
                </a:cubicBezTo>
                <a:cubicBezTo>
                  <a:pt x="106" y="300"/>
                  <a:pt x="51" y="251"/>
                  <a:pt x="41" y="18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93"/>
          <p:cNvSpPr>
            <a:spLocks/>
          </p:cNvSpPr>
          <p:nvPr/>
        </p:nvSpPr>
        <p:spPr bwMode="auto">
          <a:xfrm>
            <a:off x="5162551" y="4556125"/>
            <a:ext cx="1276350" cy="1276350"/>
          </a:xfrm>
          <a:custGeom>
            <a:avLst/>
            <a:gdLst>
              <a:gd name="T0" fmla="*/ 37 w 402"/>
              <a:gd name="T1" fmla="*/ 303 h 402"/>
              <a:gd name="T2" fmla="*/ 22 w 402"/>
              <a:gd name="T3" fmla="*/ 274 h 402"/>
              <a:gd name="T4" fmla="*/ 32 w 402"/>
              <a:gd name="T5" fmla="*/ 249 h 402"/>
              <a:gd name="T6" fmla="*/ 25 w 402"/>
              <a:gd name="T7" fmla="*/ 207 h 402"/>
              <a:gd name="T8" fmla="*/ 8 w 402"/>
              <a:gd name="T9" fmla="*/ 187 h 402"/>
              <a:gd name="T10" fmla="*/ 13 w 402"/>
              <a:gd name="T11" fmla="*/ 155 h 402"/>
              <a:gd name="T12" fmla="*/ 36 w 402"/>
              <a:gd name="T13" fmla="*/ 141 h 402"/>
              <a:gd name="T14" fmla="*/ 40 w 402"/>
              <a:gd name="T15" fmla="*/ 138 h 402"/>
              <a:gd name="T16" fmla="*/ 47 w 402"/>
              <a:gd name="T17" fmla="*/ 150 h 402"/>
              <a:gd name="T18" fmla="*/ 70 w 402"/>
              <a:gd name="T19" fmla="*/ 218 h 402"/>
              <a:gd name="T20" fmla="*/ 201 w 402"/>
              <a:gd name="T21" fmla="*/ 330 h 402"/>
              <a:gd name="T22" fmla="*/ 292 w 402"/>
              <a:gd name="T23" fmla="*/ 293 h 402"/>
              <a:gd name="T24" fmla="*/ 330 w 402"/>
              <a:gd name="T25" fmla="*/ 201 h 402"/>
              <a:gd name="T26" fmla="*/ 217 w 402"/>
              <a:gd name="T27" fmla="*/ 71 h 402"/>
              <a:gd name="T28" fmla="*/ 149 w 402"/>
              <a:gd name="T29" fmla="*/ 47 h 402"/>
              <a:gd name="T30" fmla="*/ 138 w 402"/>
              <a:gd name="T31" fmla="*/ 40 h 402"/>
              <a:gd name="T32" fmla="*/ 141 w 402"/>
              <a:gd name="T33" fmla="*/ 36 h 402"/>
              <a:gd name="T34" fmla="*/ 155 w 402"/>
              <a:gd name="T35" fmla="*/ 14 h 402"/>
              <a:gd name="T36" fmla="*/ 187 w 402"/>
              <a:gd name="T37" fmla="*/ 9 h 402"/>
              <a:gd name="T38" fmla="*/ 207 w 402"/>
              <a:gd name="T39" fmla="*/ 26 h 402"/>
              <a:gd name="T40" fmla="*/ 249 w 402"/>
              <a:gd name="T41" fmla="*/ 33 h 402"/>
              <a:gd name="T42" fmla="*/ 273 w 402"/>
              <a:gd name="T43" fmla="*/ 23 h 402"/>
              <a:gd name="T44" fmla="*/ 302 w 402"/>
              <a:gd name="T45" fmla="*/ 37 h 402"/>
              <a:gd name="T46" fmla="*/ 309 w 402"/>
              <a:gd name="T47" fmla="*/ 63 h 402"/>
              <a:gd name="T48" fmla="*/ 339 w 402"/>
              <a:gd name="T49" fmla="*/ 93 h 402"/>
              <a:gd name="T50" fmla="*/ 364 w 402"/>
              <a:gd name="T51" fmla="*/ 99 h 402"/>
              <a:gd name="T52" fmla="*/ 379 w 402"/>
              <a:gd name="T53" fmla="*/ 128 h 402"/>
              <a:gd name="T54" fmla="*/ 369 w 402"/>
              <a:gd name="T55" fmla="*/ 153 h 402"/>
              <a:gd name="T56" fmla="*/ 376 w 402"/>
              <a:gd name="T57" fmla="*/ 195 h 402"/>
              <a:gd name="T58" fmla="*/ 393 w 402"/>
              <a:gd name="T59" fmla="*/ 215 h 402"/>
              <a:gd name="T60" fmla="*/ 388 w 402"/>
              <a:gd name="T61" fmla="*/ 247 h 402"/>
              <a:gd name="T62" fmla="*/ 365 w 402"/>
              <a:gd name="T63" fmla="*/ 261 h 402"/>
              <a:gd name="T64" fmla="*/ 346 w 402"/>
              <a:gd name="T65" fmla="*/ 299 h 402"/>
              <a:gd name="T66" fmla="*/ 348 w 402"/>
              <a:gd name="T67" fmla="*/ 326 h 402"/>
              <a:gd name="T68" fmla="*/ 325 w 402"/>
              <a:gd name="T69" fmla="*/ 348 h 402"/>
              <a:gd name="T70" fmla="*/ 299 w 402"/>
              <a:gd name="T71" fmla="*/ 347 h 402"/>
              <a:gd name="T72" fmla="*/ 261 w 402"/>
              <a:gd name="T73" fmla="*/ 366 h 402"/>
              <a:gd name="T74" fmla="*/ 247 w 402"/>
              <a:gd name="T75" fmla="*/ 388 h 402"/>
              <a:gd name="T76" fmla="*/ 215 w 402"/>
              <a:gd name="T77" fmla="*/ 393 h 402"/>
              <a:gd name="T78" fmla="*/ 194 w 402"/>
              <a:gd name="T79" fmla="*/ 376 h 402"/>
              <a:gd name="T80" fmla="*/ 152 w 402"/>
              <a:gd name="T81" fmla="*/ 370 h 402"/>
              <a:gd name="T82" fmla="*/ 128 w 402"/>
              <a:gd name="T83" fmla="*/ 380 h 402"/>
              <a:gd name="T84" fmla="*/ 99 w 402"/>
              <a:gd name="T85" fmla="*/ 365 h 402"/>
              <a:gd name="T86" fmla="*/ 93 w 402"/>
              <a:gd name="T87" fmla="*/ 339 h 402"/>
              <a:gd name="T88" fmla="*/ 63 w 402"/>
              <a:gd name="T89" fmla="*/ 309 h 402"/>
              <a:gd name="T90" fmla="*/ 37 w 402"/>
              <a:gd name="T91" fmla="*/ 30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402">
                <a:moveTo>
                  <a:pt x="37" y="303"/>
                </a:moveTo>
                <a:cubicBezTo>
                  <a:pt x="24" y="300"/>
                  <a:pt x="17" y="287"/>
                  <a:pt x="22" y="274"/>
                </a:cubicBezTo>
                <a:cubicBezTo>
                  <a:pt x="32" y="249"/>
                  <a:pt x="32" y="249"/>
                  <a:pt x="32" y="249"/>
                </a:cubicBezTo>
                <a:cubicBezTo>
                  <a:pt x="37" y="237"/>
                  <a:pt x="34" y="218"/>
                  <a:pt x="25" y="207"/>
                </a:cubicBezTo>
                <a:cubicBezTo>
                  <a:pt x="8" y="187"/>
                  <a:pt x="8" y="187"/>
                  <a:pt x="8" y="187"/>
                </a:cubicBezTo>
                <a:cubicBezTo>
                  <a:pt x="0" y="177"/>
                  <a:pt x="2" y="162"/>
                  <a:pt x="13" y="155"/>
                </a:cubicBezTo>
                <a:cubicBezTo>
                  <a:pt x="36" y="141"/>
                  <a:pt x="36" y="141"/>
                  <a:pt x="36" y="141"/>
                </a:cubicBezTo>
                <a:cubicBezTo>
                  <a:pt x="37" y="140"/>
                  <a:pt x="38" y="139"/>
                  <a:pt x="40" y="138"/>
                </a:cubicBezTo>
                <a:cubicBezTo>
                  <a:pt x="42" y="142"/>
                  <a:pt x="44" y="146"/>
                  <a:pt x="47" y="150"/>
                </a:cubicBezTo>
                <a:cubicBezTo>
                  <a:pt x="59" y="171"/>
                  <a:pt x="67" y="193"/>
                  <a:pt x="70" y="218"/>
                </a:cubicBezTo>
                <a:cubicBezTo>
                  <a:pt x="80" y="281"/>
                  <a:pt x="135" y="330"/>
                  <a:pt x="201" y="330"/>
                </a:cubicBezTo>
                <a:cubicBezTo>
                  <a:pt x="236" y="330"/>
                  <a:pt x="269" y="316"/>
                  <a:pt x="292" y="293"/>
                </a:cubicBezTo>
                <a:cubicBezTo>
                  <a:pt x="315" y="269"/>
                  <a:pt x="330" y="237"/>
                  <a:pt x="330" y="201"/>
                </a:cubicBezTo>
                <a:cubicBezTo>
                  <a:pt x="330" y="135"/>
                  <a:pt x="281" y="80"/>
                  <a:pt x="217" y="71"/>
                </a:cubicBezTo>
                <a:cubicBezTo>
                  <a:pt x="193" y="67"/>
                  <a:pt x="170" y="59"/>
                  <a:pt x="149" y="47"/>
                </a:cubicBezTo>
                <a:cubicBezTo>
                  <a:pt x="145" y="45"/>
                  <a:pt x="142" y="43"/>
                  <a:pt x="138" y="40"/>
                </a:cubicBezTo>
                <a:cubicBezTo>
                  <a:pt x="139" y="39"/>
                  <a:pt x="140" y="38"/>
                  <a:pt x="141" y="36"/>
                </a:cubicBezTo>
                <a:cubicBezTo>
                  <a:pt x="155" y="14"/>
                  <a:pt x="155" y="14"/>
                  <a:pt x="155" y="14"/>
                </a:cubicBezTo>
                <a:cubicBezTo>
                  <a:pt x="162" y="2"/>
                  <a:pt x="176" y="0"/>
                  <a:pt x="187" y="9"/>
                </a:cubicBezTo>
                <a:cubicBezTo>
                  <a:pt x="207" y="26"/>
                  <a:pt x="207" y="26"/>
                  <a:pt x="207" y="26"/>
                </a:cubicBezTo>
                <a:cubicBezTo>
                  <a:pt x="217" y="35"/>
                  <a:pt x="236" y="38"/>
                  <a:pt x="249" y="33"/>
                </a:cubicBezTo>
                <a:cubicBezTo>
                  <a:pt x="273" y="23"/>
                  <a:pt x="273" y="23"/>
                  <a:pt x="273" y="23"/>
                </a:cubicBezTo>
                <a:cubicBezTo>
                  <a:pt x="286" y="17"/>
                  <a:pt x="299" y="24"/>
                  <a:pt x="302" y="37"/>
                </a:cubicBezTo>
                <a:cubicBezTo>
                  <a:pt x="309" y="63"/>
                  <a:pt x="309" y="63"/>
                  <a:pt x="309" y="63"/>
                </a:cubicBezTo>
                <a:cubicBezTo>
                  <a:pt x="312" y="76"/>
                  <a:pt x="326" y="90"/>
                  <a:pt x="339" y="93"/>
                </a:cubicBezTo>
                <a:cubicBezTo>
                  <a:pt x="364" y="99"/>
                  <a:pt x="364" y="99"/>
                  <a:pt x="364" y="99"/>
                </a:cubicBezTo>
                <a:cubicBezTo>
                  <a:pt x="378" y="103"/>
                  <a:pt x="384" y="116"/>
                  <a:pt x="379" y="128"/>
                </a:cubicBezTo>
                <a:cubicBezTo>
                  <a:pt x="369" y="153"/>
                  <a:pt x="369" y="153"/>
                  <a:pt x="369" y="153"/>
                </a:cubicBezTo>
                <a:cubicBezTo>
                  <a:pt x="364" y="166"/>
                  <a:pt x="367" y="184"/>
                  <a:pt x="376" y="195"/>
                </a:cubicBezTo>
                <a:cubicBezTo>
                  <a:pt x="393" y="215"/>
                  <a:pt x="393" y="215"/>
                  <a:pt x="393" y="215"/>
                </a:cubicBezTo>
                <a:cubicBezTo>
                  <a:pt x="402" y="226"/>
                  <a:pt x="399" y="240"/>
                  <a:pt x="388" y="247"/>
                </a:cubicBezTo>
                <a:cubicBezTo>
                  <a:pt x="365" y="261"/>
                  <a:pt x="365" y="261"/>
                  <a:pt x="365" y="261"/>
                </a:cubicBezTo>
                <a:cubicBezTo>
                  <a:pt x="354" y="268"/>
                  <a:pt x="345" y="285"/>
                  <a:pt x="346" y="299"/>
                </a:cubicBezTo>
                <a:cubicBezTo>
                  <a:pt x="348" y="326"/>
                  <a:pt x="348" y="326"/>
                  <a:pt x="348" y="326"/>
                </a:cubicBezTo>
                <a:cubicBezTo>
                  <a:pt x="349" y="339"/>
                  <a:pt x="339" y="349"/>
                  <a:pt x="325" y="348"/>
                </a:cubicBezTo>
                <a:cubicBezTo>
                  <a:pt x="299" y="347"/>
                  <a:pt x="299" y="347"/>
                  <a:pt x="299" y="347"/>
                </a:cubicBezTo>
                <a:cubicBezTo>
                  <a:pt x="285" y="346"/>
                  <a:pt x="268" y="354"/>
                  <a:pt x="261" y="366"/>
                </a:cubicBezTo>
                <a:cubicBezTo>
                  <a:pt x="247" y="388"/>
                  <a:pt x="247" y="388"/>
                  <a:pt x="247" y="388"/>
                </a:cubicBezTo>
                <a:cubicBezTo>
                  <a:pt x="240" y="400"/>
                  <a:pt x="225" y="402"/>
                  <a:pt x="215" y="393"/>
                </a:cubicBezTo>
                <a:cubicBezTo>
                  <a:pt x="194" y="376"/>
                  <a:pt x="194" y="376"/>
                  <a:pt x="194" y="376"/>
                </a:cubicBezTo>
                <a:cubicBezTo>
                  <a:pt x="184" y="368"/>
                  <a:pt x="165" y="365"/>
                  <a:pt x="152" y="370"/>
                </a:cubicBezTo>
                <a:cubicBezTo>
                  <a:pt x="128" y="380"/>
                  <a:pt x="128" y="380"/>
                  <a:pt x="128" y="380"/>
                </a:cubicBezTo>
                <a:cubicBezTo>
                  <a:pt x="115" y="385"/>
                  <a:pt x="102" y="378"/>
                  <a:pt x="99" y="365"/>
                </a:cubicBezTo>
                <a:cubicBezTo>
                  <a:pt x="93" y="339"/>
                  <a:pt x="93" y="339"/>
                  <a:pt x="93" y="339"/>
                </a:cubicBezTo>
                <a:cubicBezTo>
                  <a:pt x="89" y="326"/>
                  <a:pt x="76" y="312"/>
                  <a:pt x="63" y="309"/>
                </a:cubicBezTo>
                <a:lnTo>
                  <a:pt x="37" y="30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1" name="Group 40"/>
          <p:cNvGrpSpPr/>
          <p:nvPr/>
        </p:nvGrpSpPr>
        <p:grpSpPr>
          <a:xfrm>
            <a:off x="5032376" y="4432300"/>
            <a:ext cx="469900" cy="469900"/>
            <a:chOff x="5032376" y="4432300"/>
            <a:chExt cx="469900" cy="469900"/>
          </a:xfrm>
          <a:solidFill>
            <a:schemeClr val="accent3"/>
          </a:solidFill>
        </p:grpSpPr>
        <p:sp>
          <p:nvSpPr>
            <p:cNvPr id="42" name="Freeform 394"/>
            <p:cNvSpPr>
              <a:spLocks/>
            </p:cNvSpPr>
            <p:nvPr/>
          </p:nvSpPr>
          <p:spPr bwMode="auto">
            <a:xfrm>
              <a:off x="5159376" y="4559300"/>
              <a:ext cx="342900" cy="342900"/>
            </a:xfrm>
            <a:custGeom>
              <a:avLst/>
              <a:gdLst>
                <a:gd name="T0" fmla="*/ 92 w 108"/>
                <a:gd name="T1" fmla="*/ 4 h 108"/>
                <a:gd name="T2" fmla="*/ 104 w 108"/>
                <a:gd name="T3" fmla="*/ 4 h 108"/>
                <a:gd name="T4" fmla="*/ 104 w 108"/>
                <a:gd name="T5" fmla="*/ 16 h 108"/>
                <a:gd name="T6" fmla="*/ 16 w 108"/>
                <a:gd name="T7" fmla="*/ 104 h 108"/>
                <a:gd name="T8" fmla="*/ 4 w 108"/>
                <a:gd name="T9" fmla="*/ 104 h 108"/>
                <a:gd name="T10" fmla="*/ 4 w 108"/>
                <a:gd name="T11" fmla="*/ 92 h 108"/>
                <a:gd name="T12" fmla="*/ 92 w 108"/>
                <a:gd name="T13" fmla="*/ 4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92" y="4"/>
                  </a:moveTo>
                  <a:cubicBezTo>
                    <a:pt x="95" y="0"/>
                    <a:pt x="101" y="0"/>
                    <a:pt x="104" y="4"/>
                  </a:cubicBezTo>
                  <a:cubicBezTo>
                    <a:pt x="108" y="7"/>
                    <a:pt x="108" y="13"/>
                    <a:pt x="104" y="16"/>
                  </a:cubicBezTo>
                  <a:cubicBezTo>
                    <a:pt x="16" y="104"/>
                    <a:pt x="16" y="104"/>
                    <a:pt x="16" y="104"/>
                  </a:cubicBezTo>
                  <a:cubicBezTo>
                    <a:pt x="12" y="108"/>
                    <a:pt x="7" y="108"/>
                    <a:pt x="4" y="104"/>
                  </a:cubicBezTo>
                  <a:cubicBezTo>
                    <a:pt x="0" y="101"/>
                    <a:pt x="0" y="95"/>
                    <a:pt x="4" y="92"/>
                  </a:cubicBezTo>
                  <a:lnTo>
                    <a:pt x="9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95"/>
            <p:cNvSpPr>
              <a:spLocks/>
            </p:cNvSpPr>
            <p:nvPr/>
          </p:nvSpPr>
          <p:spPr bwMode="auto">
            <a:xfrm>
              <a:off x="5070476" y="4470400"/>
              <a:ext cx="339725" cy="339725"/>
            </a:xfrm>
            <a:custGeom>
              <a:avLst/>
              <a:gdLst>
                <a:gd name="T0" fmla="*/ 3 w 107"/>
                <a:gd name="T1" fmla="*/ 92 h 107"/>
                <a:gd name="T2" fmla="*/ 91 w 107"/>
                <a:gd name="T3" fmla="*/ 3 h 107"/>
                <a:gd name="T4" fmla="*/ 104 w 107"/>
                <a:gd name="T5" fmla="*/ 3 h 107"/>
                <a:gd name="T6" fmla="*/ 104 w 107"/>
                <a:gd name="T7" fmla="*/ 16 h 107"/>
                <a:gd name="T8" fmla="*/ 15 w 107"/>
                <a:gd name="T9" fmla="*/ 104 h 107"/>
                <a:gd name="T10" fmla="*/ 3 w 107"/>
                <a:gd name="T11" fmla="*/ 104 h 107"/>
                <a:gd name="T12" fmla="*/ 3 w 107"/>
                <a:gd name="T13" fmla="*/ 92 h 107"/>
              </a:gdLst>
              <a:ahLst/>
              <a:cxnLst>
                <a:cxn ang="0">
                  <a:pos x="T0" y="T1"/>
                </a:cxn>
                <a:cxn ang="0">
                  <a:pos x="T2" y="T3"/>
                </a:cxn>
                <a:cxn ang="0">
                  <a:pos x="T4" y="T5"/>
                </a:cxn>
                <a:cxn ang="0">
                  <a:pos x="T6" y="T7"/>
                </a:cxn>
                <a:cxn ang="0">
                  <a:pos x="T8" y="T9"/>
                </a:cxn>
                <a:cxn ang="0">
                  <a:pos x="T10" y="T11"/>
                </a:cxn>
                <a:cxn ang="0">
                  <a:pos x="T12" y="T13"/>
                </a:cxn>
              </a:cxnLst>
              <a:rect l="0" t="0" r="r" b="b"/>
              <a:pathLst>
                <a:path w="107" h="107">
                  <a:moveTo>
                    <a:pt x="3" y="92"/>
                  </a:moveTo>
                  <a:cubicBezTo>
                    <a:pt x="91" y="3"/>
                    <a:pt x="91" y="3"/>
                    <a:pt x="91" y="3"/>
                  </a:cubicBezTo>
                  <a:cubicBezTo>
                    <a:pt x="95" y="0"/>
                    <a:pt x="100" y="0"/>
                    <a:pt x="104" y="3"/>
                  </a:cubicBezTo>
                  <a:cubicBezTo>
                    <a:pt x="107" y="7"/>
                    <a:pt x="107" y="12"/>
                    <a:pt x="104" y="16"/>
                  </a:cubicBezTo>
                  <a:cubicBezTo>
                    <a:pt x="15" y="104"/>
                    <a:pt x="15" y="104"/>
                    <a:pt x="15" y="104"/>
                  </a:cubicBezTo>
                  <a:cubicBezTo>
                    <a:pt x="12" y="107"/>
                    <a:pt x="6" y="107"/>
                    <a:pt x="3" y="104"/>
                  </a:cubicBezTo>
                  <a:cubicBezTo>
                    <a:pt x="0" y="101"/>
                    <a:pt x="0" y="95"/>
                    <a:pt x="3" y="9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96"/>
            <p:cNvSpPr>
              <a:spLocks/>
            </p:cNvSpPr>
            <p:nvPr/>
          </p:nvSpPr>
          <p:spPr bwMode="auto">
            <a:xfrm>
              <a:off x="5032376" y="4432300"/>
              <a:ext cx="234950" cy="234950"/>
            </a:xfrm>
            <a:custGeom>
              <a:avLst/>
              <a:gdLst>
                <a:gd name="T0" fmla="*/ 3 w 74"/>
                <a:gd name="T1" fmla="*/ 58 h 74"/>
                <a:gd name="T2" fmla="*/ 58 w 74"/>
                <a:gd name="T3" fmla="*/ 4 h 74"/>
                <a:gd name="T4" fmla="*/ 70 w 74"/>
                <a:gd name="T5" fmla="*/ 4 h 74"/>
                <a:gd name="T6" fmla="*/ 70 w 74"/>
                <a:gd name="T7" fmla="*/ 16 h 74"/>
                <a:gd name="T8" fmla="*/ 16 w 74"/>
                <a:gd name="T9" fmla="*/ 71 h 74"/>
                <a:gd name="T10" fmla="*/ 3 w 74"/>
                <a:gd name="T11" fmla="*/ 71 h 74"/>
                <a:gd name="T12" fmla="*/ 3 w 74"/>
                <a:gd name="T13" fmla="*/ 58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3" y="58"/>
                  </a:moveTo>
                  <a:cubicBezTo>
                    <a:pt x="58" y="4"/>
                    <a:pt x="58" y="4"/>
                    <a:pt x="58" y="4"/>
                  </a:cubicBezTo>
                  <a:cubicBezTo>
                    <a:pt x="61" y="0"/>
                    <a:pt x="67" y="0"/>
                    <a:pt x="70" y="4"/>
                  </a:cubicBezTo>
                  <a:cubicBezTo>
                    <a:pt x="74" y="7"/>
                    <a:pt x="74" y="13"/>
                    <a:pt x="70" y="16"/>
                  </a:cubicBezTo>
                  <a:cubicBezTo>
                    <a:pt x="16" y="71"/>
                    <a:pt x="16" y="71"/>
                    <a:pt x="16" y="71"/>
                  </a:cubicBezTo>
                  <a:cubicBezTo>
                    <a:pt x="12" y="74"/>
                    <a:pt x="7" y="74"/>
                    <a:pt x="3" y="71"/>
                  </a:cubicBezTo>
                  <a:cubicBezTo>
                    <a:pt x="0" y="67"/>
                    <a:pt x="0" y="62"/>
                    <a:pt x="3"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5" name="Freeform 397"/>
          <p:cNvSpPr>
            <a:spLocks/>
          </p:cNvSpPr>
          <p:nvPr/>
        </p:nvSpPr>
        <p:spPr bwMode="auto">
          <a:xfrm>
            <a:off x="5236743" y="2312568"/>
            <a:ext cx="991442" cy="991440"/>
          </a:xfrm>
          <a:custGeom>
            <a:avLst/>
            <a:gdLst>
              <a:gd name="T0" fmla="*/ 188 w 301"/>
              <a:gd name="T1" fmla="*/ 259 h 301"/>
              <a:gd name="T2" fmla="*/ 120 w 301"/>
              <a:gd name="T3" fmla="*/ 283 h 301"/>
              <a:gd name="T4" fmla="*/ 109 w 301"/>
              <a:gd name="T5" fmla="*/ 290 h 301"/>
              <a:gd name="T6" fmla="*/ 94 w 301"/>
              <a:gd name="T7" fmla="*/ 301 h 301"/>
              <a:gd name="T8" fmla="*/ 0 w 301"/>
              <a:gd name="T9" fmla="*/ 207 h 301"/>
              <a:gd name="T10" fmla="*/ 11 w 301"/>
              <a:gd name="T11" fmla="*/ 192 h 301"/>
              <a:gd name="T12" fmla="*/ 18 w 301"/>
              <a:gd name="T13" fmla="*/ 180 h 301"/>
              <a:gd name="T14" fmla="*/ 41 w 301"/>
              <a:gd name="T15" fmla="*/ 112 h 301"/>
              <a:gd name="T16" fmla="*/ 172 w 301"/>
              <a:gd name="T17" fmla="*/ 0 h 301"/>
              <a:gd name="T18" fmla="*/ 263 w 301"/>
              <a:gd name="T19" fmla="*/ 37 h 301"/>
              <a:gd name="T20" fmla="*/ 301 w 301"/>
              <a:gd name="T21" fmla="*/ 129 h 301"/>
              <a:gd name="T22" fmla="*/ 188 w 301"/>
              <a:gd name="T23" fmla="*/ 2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301">
                <a:moveTo>
                  <a:pt x="188" y="259"/>
                </a:moveTo>
                <a:cubicBezTo>
                  <a:pt x="164" y="263"/>
                  <a:pt x="141" y="271"/>
                  <a:pt x="120" y="283"/>
                </a:cubicBezTo>
                <a:cubicBezTo>
                  <a:pt x="116" y="285"/>
                  <a:pt x="112" y="287"/>
                  <a:pt x="109" y="290"/>
                </a:cubicBezTo>
                <a:cubicBezTo>
                  <a:pt x="94" y="301"/>
                  <a:pt x="94" y="301"/>
                  <a:pt x="94" y="301"/>
                </a:cubicBezTo>
                <a:cubicBezTo>
                  <a:pt x="0" y="207"/>
                  <a:pt x="0" y="207"/>
                  <a:pt x="0" y="207"/>
                </a:cubicBezTo>
                <a:cubicBezTo>
                  <a:pt x="11" y="192"/>
                  <a:pt x="11" y="192"/>
                  <a:pt x="11" y="192"/>
                </a:cubicBezTo>
                <a:cubicBezTo>
                  <a:pt x="13" y="188"/>
                  <a:pt x="15" y="184"/>
                  <a:pt x="18" y="180"/>
                </a:cubicBezTo>
                <a:cubicBezTo>
                  <a:pt x="30" y="159"/>
                  <a:pt x="38" y="136"/>
                  <a:pt x="41" y="112"/>
                </a:cubicBezTo>
                <a:cubicBezTo>
                  <a:pt x="51" y="49"/>
                  <a:pt x="106" y="0"/>
                  <a:pt x="172" y="0"/>
                </a:cubicBezTo>
                <a:cubicBezTo>
                  <a:pt x="207" y="0"/>
                  <a:pt x="240" y="14"/>
                  <a:pt x="263" y="37"/>
                </a:cubicBezTo>
                <a:cubicBezTo>
                  <a:pt x="286" y="61"/>
                  <a:pt x="301" y="93"/>
                  <a:pt x="301" y="129"/>
                </a:cubicBezTo>
                <a:cubicBezTo>
                  <a:pt x="301" y="195"/>
                  <a:pt x="252" y="250"/>
                  <a:pt x="188" y="25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398"/>
          <p:cNvSpPr>
            <a:spLocks/>
          </p:cNvSpPr>
          <p:nvPr/>
        </p:nvSpPr>
        <p:spPr bwMode="auto">
          <a:xfrm>
            <a:off x="5162551" y="2101850"/>
            <a:ext cx="1276350" cy="1276350"/>
          </a:xfrm>
          <a:custGeom>
            <a:avLst/>
            <a:gdLst>
              <a:gd name="T0" fmla="*/ 302 w 402"/>
              <a:gd name="T1" fmla="*/ 365 h 402"/>
              <a:gd name="T2" fmla="*/ 273 w 402"/>
              <a:gd name="T3" fmla="*/ 379 h 402"/>
              <a:gd name="T4" fmla="*/ 249 w 402"/>
              <a:gd name="T5" fmla="*/ 369 h 402"/>
              <a:gd name="T6" fmla="*/ 207 w 402"/>
              <a:gd name="T7" fmla="*/ 376 h 402"/>
              <a:gd name="T8" fmla="*/ 187 w 402"/>
              <a:gd name="T9" fmla="*/ 393 h 402"/>
              <a:gd name="T10" fmla="*/ 155 w 402"/>
              <a:gd name="T11" fmla="*/ 388 h 402"/>
              <a:gd name="T12" fmla="*/ 141 w 402"/>
              <a:gd name="T13" fmla="*/ 366 h 402"/>
              <a:gd name="T14" fmla="*/ 138 w 402"/>
              <a:gd name="T15" fmla="*/ 362 h 402"/>
              <a:gd name="T16" fmla="*/ 149 w 402"/>
              <a:gd name="T17" fmla="*/ 355 h 402"/>
              <a:gd name="T18" fmla="*/ 217 w 402"/>
              <a:gd name="T19" fmla="*/ 331 h 402"/>
              <a:gd name="T20" fmla="*/ 330 w 402"/>
              <a:gd name="T21" fmla="*/ 201 h 402"/>
              <a:gd name="T22" fmla="*/ 292 w 402"/>
              <a:gd name="T23" fmla="*/ 109 h 402"/>
              <a:gd name="T24" fmla="*/ 201 w 402"/>
              <a:gd name="T25" fmla="*/ 72 h 402"/>
              <a:gd name="T26" fmla="*/ 70 w 402"/>
              <a:gd name="T27" fmla="*/ 184 h 402"/>
              <a:gd name="T28" fmla="*/ 47 w 402"/>
              <a:gd name="T29" fmla="*/ 252 h 402"/>
              <a:gd name="T30" fmla="*/ 40 w 402"/>
              <a:gd name="T31" fmla="*/ 264 h 402"/>
              <a:gd name="T32" fmla="*/ 36 w 402"/>
              <a:gd name="T33" fmla="*/ 261 h 402"/>
              <a:gd name="T34" fmla="*/ 13 w 402"/>
              <a:gd name="T35" fmla="*/ 247 h 402"/>
              <a:gd name="T36" fmla="*/ 8 w 402"/>
              <a:gd name="T37" fmla="*/ 215 h 402"/>
              <a:gd name="T38" fmla="*/ 25 w 402"/>
              <a:gd name="T39" fmla="*/ 195 h 402"/>
              <a:gd name="T40" fmla="*/ 32 w 402"/>
              <a:gd name="T41" fmla="*/ 153 h 402"/>
              <a:gd name="T42" fmla="*/ 22 w 402"/>
              <a:gd name="T43" fmla="*/ 128 h 402"/>
              <a:gd name="T44" fmla="*/ 37 w 402"/>
              <a:gd name="T45" fmla="*/ 99 h 402"/>
              <a:gd name="T46" fmla="*/ 63 w 402"/>
              <a:gd name="T47" fmla="*/ 93 h 402"/>
              <a:gd name="T48" fmla="*/ 93 w 402"/>
              <a:gd name="T49" fmla="*/ 63 h 402"/>
              <a:gd name="T50" fmla="*/ 99 w 402"/>
              <a:gd name="T51" fmla="*/ 37 h 402"/>
              <a:gd name="T52" fmla="*/ 128 w 402"/>
              <a:gd name="T53" fmla="*/ 22 h 402"/>
              <a:gd name="T54" fmla="*/ 152 w 402"/>
              <a:gd name="T55" fmla="*/ 32 h 402"/>
              <a:gd name="T56" fmla="*/ 194 w 402"/>
              <a:gd name="T57" fmla="*/ 26 h 402"/>
              <a:gd name="T58" fmla="*/ 215 w 402"/>
              <a:gd name="T59" fmla="*/ 9 h 402"/>
              <a:gd name="T60" fmla="*/ 247 w 402"/>
              <a:gd name="T61" fmla="*/ 14 h 402"/>
              <a:gd name="T62" fmla="*/ 261 w 402"/>
              <a:gd name="T63" fmla="*/ 36 h 402"/>
              <a:gd name="T64" fmla="*/ 299 w 402"/>
              <a:gd name="T65" fmla="*/ 55 h 402"/>
              <a:gd name="T66" fmla="*/ 325 w 402"/>
              <a:gd name="T67" fmla="*/ 53 h 402"/>
              <a:gd name="T68" fmla="*/ 348 w 402"/>
              <a:gd name="T69" fmla="*/ 76 h 402"/>
              <a:gd name="T70" fmla="*/ 346 w 402"/>
              <a:gd name="T71" fmla="*/ 103 h 402"/>
              <a:gd name="T72" fmla="*/ 365 w 402"/>
              <a:gd name="T73" fmla="*/ 141 h 402"/>
              <a:gd name="T74" fmla="*/ 388 w 402"/>
              <a:gd name="T75" fmla="*/ 155 h 402"/>
              <a:gd name="T76" fmla="*/ 393 w 402"/>
              <a:gd name="T77" fmla="*/ 187 h 402"/>
              <a:gd name="T78" fmla="*/ 376 w 402"/>
              <a:gd name="T79" fmla="*/ 207 h 402"/>
              <a:gd name="T80" fmla="*/ 369 w 402"/>
              <a:gd name="T81" fmla="*/ 249 h 402"/>
              <a:gd name="T82" fmla="*/ 379 w 402"/>
              <a:gd name="T83" fmla="*/ 274 h 402"/>
              <a:gd name="T84" fmla="*/ 364 w 402"/>
              <a:gd name="T85" fmla="*/ 302 h 402"/>
              <a:gd name="T86" fmla="*/ 339 w 402"/>
              <a:gd name="T87" fmla="*/ 309 h 402"/>
              <a:gd name="T88" fmla="*/ 309 w 402"/>
              <a:gd name="T89" fmla="*/ 339 h 402"/>
              <a:gd name="T90" fmla="*/ 302 w 402"/>
              <a:gd name="T91" fmla="*/ 36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402">
                <a:moveTo>
                  <a:pt x="302" y="365"/>
                </a:moveTo>
                <a:cubicBezTo>
                  <a:pt x="299" y="378"/>
                  <a:pt x="286" y="384"/>
                  <a:pt x="273" y="379"/>
                </a:cubicBezTo>
                <a:cubicBezTo>
                  <a:pt x="249" y="369"/>
                  <a:pt x="249" y="369"/>
                  <a:pt x="249" y="369"/>
                </a:cubicBezTo>
                <a:cubicBezTo>
                  <a:pt x="236" y="364"/>
                  <a:pt x="217" y="367"/>
                  <a:pt x="207" y="376"/>
                </a:cubicBezTo>
                <a:cubicBezTo>
                  <a:pt x="187" y="393"/>
                  <a:pt x="187" y="393"/>
                  <a:pt x="187" y="393"/>
                </a:cubicBezTo>
                <a:cubicBezTo>
                  <a:pt x="176" y="402"/>
                  <a:pt x="162" y="400"/>
                  <a:pt x="155" y="388"/>
                </a:cubicBezTo>
                <a:cubicBezTo>
                  <a:pt x="141" y="366"/>
                  <a:pt x="141" y="366"/>
                  <a:pt x="141" y="366"/>
                </a:cubicBezTo>
                <a:cubicBezTo>
                  <a:pt x="140" y="364"/>
                  <a:pt x="139" y="363"/>
                  <a:pt x="138" y="362"/>
                </a:cubicBezTo>
                <a:cubicBezTo>
                  <a:pt x="141" y="359"/>
                  <a:pt x="145" y="357"/>
                  <a:pt x="149" y="355"/>
                </a:cubicBezTo>
                <a:cubicBezTo>
                  <a:pt x="170" y="343"/>
                  <a:pt x="193" y="335"/>
                  <a:pt x="217" y="331"/>
                </a:cubicBezTo>
                <a:cubicBezTo>
                  <a:pt x="281" y="322"/>
                  <a:pt x="330" y="267"/>
                  <a:pt x="330" y="201"/>
                </a:cubicBezTo>
                <a:cubicBezTo>
                  <a:pt x="330" y="165"/>
                  <a:pt x="315" y="133"/>
                  <a:pt x="292" y="109"/>
                </a:cubicBezTo>
                <a:cubicBezTo>
                  <a:pt x="269" y="86"/>
                  <a:pt x="236" y="72"/>
                  <a:pt x="201" y="72"/>
                </a:cubicBezTo>
                <a:cubicBezTo>
                  <a:pt x="135" y="72"/>
                  <a:pt x="80" y="121"/>
                  <a:pt x="70" y="184"/>
                </a:cubicBezTo>
                <a:cubicBezTo>
                  <a:pt x="67" y="208"/>
                  <a:pt x="59" y="231"/>
                  <a:pt x="47" y="252"/>
                </a:cubicBezTo>
                <a:cubicBezTo>
                  <a:pt x="44" y="256"/>
                  <a:pt x="42" y="260"/>
                  <a:pt x="40" y="264"/>
                </a:cubicBezTo>
                <a:cubicBezTo>
                  <a:pt x="38" y="263"/>
                  <a:pt x="37" y="262"/>
                  <a:pt x="36" y="261"/>
                </a:cubicBezTo>
                <a:cubicBezTo>
                  <a:pt x="13" y="247"/>
                  <a:pt x="13" y="247"/>
                  <a:pt x="13" y="247"/>
                </a:cubicBezTo>
                <a:cubicBezTo>
                  <a:pt x="2" y="240"/>
                  <a:pt x="0" y="225"/>
                  <a:pt x="8" y="215"/>
                </a:cubicBezTo>
                <a:cubicBezTo>
                  <a:pt x="25" y="195"/>
                  <a:pt x="25" y="195"/>
                  <a:pt x="25" y="195"/>
                </a:cubicBezTo>
                <a:cubicBezTo>
                  <a:pt x="34" y="184"/>
                  <a:pt x="37" y="165"/>
                  <a:pt x="32" y="153"/>
                </a:cubicBezTo>
                <a:cubicBezTo>
                  <a:pt x="22" y="128"/>
                  <a:pt x="22" y="128"/>
                  <a:pt x="22" y="128"/>
                </a:cubicBezTo>
                <a:cubicBezTo>
                  <a:pt x="17" y="115"/>
                  <a:pt x="24" y="102"/>
                  <a:pt x="37" y="99"/>
                </a:cubicBezTo>
                <a:cubicBezTo>
                  <a:pt x="63" y="93"/>
                  <a:pt x="63" y="93"/>
                  <a:pt x="63" y="93"/>
                </a:cubicBezTo>
                <a:cubicBezTo>
                  <a:pt x="76" y="89"/>
                  <a:pt x="89" y="76"/>
                  <a:pt x="93" y="63"/>
                </a:cubicBezTo>
                <a:cubicBezTo>
                  <a:pt x="99" y="37"/>
                  <a:pt x="99" y="37"/>
                  <a:pt x="99" y="37"/>
                </a:cubicBezTo>
                <a:cubicBezTo>
                  <a:pt x="102" y="24"/>
                  <a:pt x="115" y="17"/>
                  <a:pt x="128" y="22"/>
                </a:cubicBezTo>
                <a:cubicBezTo>
                  <a:pt x="152" y="32"/>
                  <a:pt x="152" y="32"/>
                  <a:pt x="152" y="32"/>
                </a:cubicBezTo>
                <a:cubicBezTo>
                  <a:pt x="165" y="37"/>
                  <a:pt x="184" y="34"/>
                  <a:pt x="194" y="26"/>
                </a:cubicBezTo>
                <a:cubicBezTo>
                  <a:pt x="215" y="9"/>
                  <a:pt x="215" y="9"/>
                  <a:pt x="215" y="9"/>
                </a:cubicBezTo>
                <a:cubicBezTo>
                  <a:pt x="225" y="0"/>
                  <a:pt x="240" y="2"/>
                  <a:pt x="247" y="14"/>
                </a:cubicBezTo>
                <a:cubicBezTo>
                  <a:pt x="261" y="36"/>
                  <a:pt x="261" y="36"/>
                  <a:pt x="261" y="36"/>
                </a:cubicBezTo>
                <a:cubicBezTo>
                  <a:pt x="268" y="48"/>
                  <a:pt x="285" y="56"/>
                  <a:pt x="299" y="55"/>
                </a:cubicBezTo>
                <a:cubicBezTo>
                  <a:pt x="325" y="53"/>
                  <a:pt x="325" y="53"/>
                  <a:pt x="325" y="53"/>
                </a:cubicBezTo>
                <a:cubicBezTo>
                  <a:pt x="339" y="52"/>
                  <a:pt x="349" y="63"/>
                  <a:pt x="348" y="76"/>
                </a:cubicBezTo>
                <a:cubicBezTo>
                  <a:pt x="346" y="103"/>
                  <a:pt x="346" y="103"/>
                  <a:pt x="346" y="103"/>
                </a:cubicBezTo>
                <a:cubicBezTo>
                  <a:pt x="345" y="116"/>
                  <a:pt x="354" y="134"/>
                  <a:pt x="365" y="141"/>
                </a:cubicBezTo>
                <a:cubicBezTo>
                  <a:pt x="388" y="155"/>
                  <a:pt x="388" y="155"/>
                  <a:pt x="388" y="155"/>
                </a:cubicBezTo>
                <a:cubicBezTo>
                  <a:pt x="399" y="162"/>
                  <a:pt x="402" y="176"/>
                  <a:pt x="393" y="187"/>
                </a:cubicBezTo>
                <a:cubicBezTo>
                  <a:pt x="376" y="207"/>
                  <a:pt x="376" y="207"/>
                  <a:pt x="376" y="207"/>
                </a:cubicBezTo>
                <a:cubicBezTo>
                  <a:pt x="367" y="217"/>
                  <a:pt x="364" y="236"/>
                  <a:pt x="369" y="249"/>
                </a:cubicBezTo>
                <a:cubicBezTo>
                  <a:pt x="379" y="274"/>
                  <a:pt x="379" y="274"/>
                  <a:pt x="379" y="274"/>
                </a:cubicBezTo>
                <a:cubicBezTo>
                  <a:pt x="384" y="286"/>
                  <a:pt x="378" y="299"/>
                  <a:pt x="364" y="302"/>
                </a:cubicBezTo>
                <a:cubicBezTo>
                  <a:pt x="339" y="309"/>
                  <a:pt x="339" y="309"/>
                  <a:pt x="339" y="309"/>
                </a:cubicBezTo>
                <a:cubicBezTo>
                  <a:pt x="326" y="312"/>
                  <a:pt x="312" y="326"/>
                  <a:pt x="309" y="339"/>
                </a:cubicBezTo>
                <a:lnTo>
                  <a:pt x="302" y="36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7" name="Group 46"/>
          <p:cNvGrpSpPr/>
          <p:nvPr/>
        </p:nvGrpSpPr>
        <p:grpSpPr>
          <a:xfrm>
            <a:off x="5038726" y="3038475"/>
            <a:ext cx="466725" cy="466725"/>
            <a:chOff x="5038726" y="3038475"/>
            <a:chExt cx="466725" cy="466725"/>
          </a:xfrm>
          <a:solidFill>
            <a:schemeClr val="accent2"/>
          </a:solidFill>
        </p:grpSpPr>
        <p:sp>
          <p:nvSpPr>
            <p:cNvPr id="48" name="Freeform 399"/>
            <p:cNvSpPr>
              <a:spLocks/>
            </p:cNvSpPr>
            <p:nvPr/>
          </p:nvSpPr>
          <p:spPr bwMode="auto">
            <a:xfrm>
              <a:off x="5165726" y="3038475"/>
              <a:ext cx="339725" cy="339725"/>
            </a:xfrm>
            <a:custGeom>
              <a:avLst/>
              <a:gdLst>
                <a:gd name="T0" fmla="*/ 3 w 107"/>
                <a:gd name="T1" fmla="*/ 16 h 107"/>
                <a:gd name="T2" fmla="*/ 3 w 107"/>
                <a:gd name="T3" fmla="*/ 3 h 107"/>
                <a:gd name="T4" fmla="*/ 16 w 107"/>
                <a:gd name="T5" fmla="*/ 3 h 107"/>
                <a:gd name="T6" fmla="*/ 104 w 107"/>
                <a:gd name="T7" fmla="*/ 92 h 107"/>
                <a:gd name="T8" fmla="*/ 104 w 107"/>
                <a:gd name="T9" fmla="*/ 104 h 107"/>
                <a:gd name="T10" fmla="*/ 92 w 107"/>
                <a:gd name="T11" fmla="*/ 104 h 107"/>
                <a:gd name="T12" fmla="*/ 3 w 107"/>
                <a:gd name="T13" fmla="*/ 16 h 107"/>
              </a:gdLst>
              <a:ahLst/>
              <a:cxnLst>
                <a:cxn ang="0">
                  <a:pos x="T0" y="T1"/>
                </a:cxn>
                <a:cxn ang="0">
                  <a:pos x="T2" y="T3"/>
                </a:cxn>
                <a:cxn ang="0">
                  <a:pos x="T4" y="T5"/>
                </a:cxn>
                <a:cxn ang="0">
                  <a:pos x="T6" y="T7"/>
                </a:cxn>
                <a:cxn ang="0">
                  <a:pos x="T8" y="T9"/>
                </a:cxn>
                <a:cxn ang="0">
                  <a:pos x="T10" y="T11"/>
                </a:cxn>
                <a:cxn ang="0">
                  <a:pos x="T12" y="T13"/>
                </a:cxn>
              </a:cxnLst>
              <a:rect l="0" t="0" r="r" b="b"/>
              <a:pathLst>
                <a:path w="107" h="107">
                  <a:moveTo>
                    <a:pt x="3" y="16"/>
                  </a:moveTo>
                  <a:cubicBezTo>
                    <a:pt x="0" y="12"/>
                    <a:pt x="0" y="7"/>
                    <a:pt x="3" y="3"/>
                  </a:cubicBezTo>
                  <a:cubicBezTo>
                    <a:pt x="7" y="0"/>
                    <a:pt x="12" y="0"/>
                    <a:pt x="16" y="3"/>
                  </a:cubicBezTo>
                  <a:cubicBezTo>
                    <a:pt x="104" y="92"/>
                    <a:pt x="104" y="92"/>
                    <a:pt x="104" y="92"/>
                  </a:cubicBezTo>
                  <a:cubicBezTo>
                    <a:pt x="107" y="95"/>
                    <a:pt x="107" y="101"/>
                    <a:pt x="104" y="104"/>
                  </a:cubicBezTo>
                  <a:cubicBezTo>
                    <a:pt x="100" y="107"/>
                    <a:pt x="95" y="107"/>
                    <a:pt x="92" y="104"/>
                  </a:cubicBezTo>
                  <a:lnTo>
                    <a:pt x="3" y="1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00"/>
            <p:cNvSpPr>
              <a:spLocks/>
            </p:cNvSpPr>
            <p:nvPr/>
          </p:nvSpPr>
          <p:spPr bwMode="auto">
            <a:xfrm>
              <a:off x="5073651" y="3127375"/>
              <a:ext cx="342900" cy="342900"/>
            </a:xfrm>
            <a:custGeom>
              <a:avLst/>
              <a:gdLst>
                <a:gd name="T0" fmla="*/ 92 w 108"/>
                <a:gd name="T1" fmla="*/ 104 h 108"/>
                <a:gd name="T2" fmla="*/ 4 w 108"/>
                <a:gd name="T3" fmla="*/ 16 h 108"/>
                <a:gd name="T4" fmla="*/ 4 w 108"/>
                <a:gd name="T5" fmla="*/ 4 h 108"/>
                <a:gd name="T6" fmla="*/ 16 w 108"/>
                <a:gd name="T7" fmla="*/ 4 h 108"/>
                <a:gd name="T8" fmla="*/ 104 w 108"/>
                <a:gd name="T9" fmla="*/ 92 h 108"/>
                <a:gd name="T10" fmla="*/ 104 w 108"/>
                <a:gd name="T11" fmla="*/ 104 h 108"/>
                <a:gd name="T12" fmla="*/ 92 w 108"/>
                <a:gd name="T13" fmla="*/ 104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92" y="104"/>
                  </a:moveTo>
                  <a:cubicBezTo>
                    <a:pt x="4" y="16"/>
                    <a:pt x="4" y="16"/>
                    <a:pt x="4" y="16"/>
                  </a:cubicBezTo>
                  <a:cubicBezTo>
                    <a:pt x="0" y="13"/>
                    <a:pt x="0" y="7"/>
                    <a:pt x="4" y="4"/>
                  </a:cubicBezTo>
                  <a:cubicBezTo>
                    <a:pt x="7" y="0"/>
                    <a:pt x="13" y="0"/>
                    <a:pt x="16" y="4"/>
                  </a:cubicBezTo>
                  <a:cubicBezTo>
                    <a:pt x="104" y="92"/>
                    <a:pt x="104" y="92"/>
                    <a:pt x="104" y="92"/>
                  </a:cubicBezTo>
                  <a:cubicBezTo>
                    <a:pt x="108" y="95"/>
                    <a:pt x="108" y="101"/>
                    <a:pt x="104" y="104"/>
                  </a:cubicBezTo>
                  <a:cubicBezTo>
                    <a:pt x="101" y="108"/>
                    <a:pt x="96" y="108"/>
                    <a:pt x="92"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01"/>
            <p:cNvSpPr>
              <a:spLocks/>
            </p:cNvSpPr>
            <p:nvPr/>
          </p:nvSpPr>
          <p:spPr bwMode="auto">
            <a:xfrm>
              <a:off x="5038726" y="3273425"/>
              <a:ext cx="234950" cy="231775"/>
            </a:xfrm>
            <a:custGeom>
              <a:avLst/>
              <a:gdLst>
                <a:gd name="T0" fmla="*/ 58 w 74"/>
                <a:gd name="T1" fmla="*/ 70 h 73"/>
                <a:gd name="T2" fmla="*/ 3 w 74"/>
                <a:gd name="T3" fmla="*/ 15 h 73"/>
                <a:gd name="T4" fmla="*/ 3 w 74"/>
                <a:gd name="T5" fmla="*/ 3 h 73"/>
                <a:gd name="T6" fmla="*/ 16 w 74"/>
                <a:gd name="T7" fmla="*/ 3 h 73"/>
                <a:gd name="T8" fmla="*/ 70 w 74"/>
                <a:gd name="T9" fmla="*/ 58 h 73"/>
                <a:gd name="T10" fmla="*/ 70 w 74"/>
                <a:gd name="T11" fmla="*/ 70 h 73"/>
                <a:gd name="T12" fmla="*/ 58 w 74"/>
                <a:gd name="T13" fmla="*/ 70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58" y="70"/>
                  </a:moveTo>
                  <a:cubicBezTo>
                    <a:pt x="3" y="15"/>
                    <a:pt x="3" y="15"/>
                    <a:pt x="3" y="15"/>
                  </a:cubicBezTo>
                  <a:cubicBezTo>
                    <a:pt x="0" y="12"/>
                    <a:pt x="0" y="6"/>
                    <a:pt x="3" y="3"/>
                  </a:cubicBezTo>
                  <a:cubicBezTo>
                    <a:pt x="7" y="0"/>
                    <a:pt x="12" y="0"/>
                    <a:pt x="16" y="3"/>
                  </a:cubicBezTo>
                  <a:cubicBezTo>
                    <a:pt x="70" y="58"/>
                    <a:pt x="70" y="58"/>
                    <a:pt x="70" y="58"/>
                  </a:cubicBezTo>
                  <a:cubicBezTo>
                    <a:pt x="74" y="61"/>
                    <a:pt x="74" y="67"/>
                    <a:pt x="70" y="70"/>
                  </a:cubicBezTo>
                  <a:cubicBezTo>
                    <a:pt x="67" y="73"/>
                    <a:pt x="61" y="73"/>
                    <a:pt x="58" y="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51" name="Freeform 402"/>
          <p:cNvSpPr>
            <a:spLocks noEditPoints="1"/>
          </p:cNvSpPr>
          <p:nvPr/>
        </p:nvSpPr>
        <p:spPr bwMode="auto">
          <a:xfrm>
            <a:off x="5600701" y="4959350"/>
            <a:ext cx="346075" cy="438150"/>
          </a:xfrm>
          <a:custGeom>
            <a:avLst/>
            <a:gdLst>
              <a:gd name="T0" fmla="*/ 158 w 218"/>
              <a:gd name="T1" fmla="*/ 46 h 276"/>
              <a:gd name="T2" fmla="*/ 38 w 218"/>
              <a:gd name="T3" fmla="*/ 46 h 276"/>
              <a:gd name="T4" fmla="*/ 38 w 218"/>
              <a:gd name="T5" fmla="*/ 62 h 276"/>
              <a:gd name="T6" fmla="*/ 158 w 218"/>
              <a:gd name="T7" fmla="*/ 62 h 276"/>
              <a:gd name="T8" fmla="*/ 158 w 218"/>
              <a:gd name="T9" fmla="*/ 46 h 276"/>
              <a:gd name="T10" fmla="*/ 194 w 218"/>
              <a:gd name="T11" fmla="*/ 24 h 276"/>
              <a:gd name="T12" fmla="*/ 194 w 218"/>
              <a:gd name="T13" fmla="*/ 0 h 276"/>
              <a:gd name="T14" fmla="*/ 0 w 218"/>
              <a:gd name="T15" fmla="*/ 0 h 276"/>
              <a:gd name="T16" fmla="*/ 0 w 218"/>
              <a:gd name="T17" fmla="*/ 252 h 276"/>
              <a:gd name="T18" fmla="*/ 24 w 218"/>
              <a:gd name="T19" fmla="*/ 252 h 276"/>
              <a:gd name="T20" fmla="*/ 24 w 218"/>
              <a:gd name="T21" fmla="*/ 276 h 276"/>
              <a:gd name="T22" fmla="*/ 218 w 218"/>
              <a:gd name="T23" fmla="*/ 276 h 276"/>
              <a:gd name="T24" fmla="*/ 218 w 218"/>
              <a:gd name="T25" fmla="*/ 24 h 276"/>
              <a:gd name="T26" fmla="*/ 194 w 218"/>
              <a:gd name="T27" fmla="*/ 24 h 276"/>
              <a:gd name="T28" fmla="*/ 14 w 218"/>
              <a:gd name="T29" fmla="*/ 238 h 276"/>
              <a:gd name="T30" fmla="*/ 14 w 218"/>
              <a:gd name="T31" fmla="*/ 14 h 276"/>
              <a:gd name="T32" fmla="*/ 180 w 218"/>
              <a:gd name="T33" fmla="*/ 14 h 276"/>
              <a:gd name="T34" fmla="*/ 180 w 218"/>
              <a:gd name="T35" fmla="*/ 180 h 276"/>
              <a:gd name="T36" fmla="*/ 124 w 218"/>
              <a:gd name="T37" fmla="*/ 180 h 276"/>
              <a:gd name="T38" fmla="*/ 124 w 218"/>
              <a:gd name="T39" fmla="*/ 238 h 276"/>
              <a:gd name="T40" fmla="*/ 14 w 218"/>
              <a:gd name="T41" fmla="*/ 238 h 276"/>
              <a:gd name="T42" fmla="*/ 204 w 218"/>
              <a:gd name="T43" fmla="*/ 262 h 276"/>
              <a:gd name="T44" fmla="*/ 38 w 218"/>
              <a:gd name="T45" fmla="*/ 262 h 276"/>
              <a:gd name="T46" fmla="*/ 38 w 218"/>
              <a:gd name="T47" fmla="*/ 252 h 276"/>
              <a:gd name="T48" fmla="*/ 130 w 218"/>
              <a:gd name="T49" fmla="*/ 252 h 276"/>
              <a:gd name="T50" fmla="*/ 194 w 218"/>
              <a:gd name="T51" fmla="*/ 188 h 276"/>
              <a:gd name="T52" fmla="*/ 194 w 218"/>
              <a:gd name="T53" fmla="*/ 38 h 276"/>
              <a:gd name="T54" fmla="*/ 204 w 218"/>
              <a:gd name="T55" fmla="*/ 38 h 276"/>
              <a:gd name="T56" fmla="*/ 204 w 218"/>
              <a:gd name="T57" fmla="*/ 262 h 276"/>
              <a:gd name="T58" fmla="*/ 158 w 218"/>
              <a:gd name="T59" fmla="*/ 80 h 276"/>
              <a:gd name="T60" fmla="*/ 38 w 218"/>
              <a:gd name="T61" fmla="*/ 80 h 276"/>
              <a:gd name="T62" fmla="*/ 38 w 218"/>
              <a:gd name="T63" fmla="*/ 96 h 276"/>
              <a:gd name="T64" fmla="*/ 158 w 218"/>
              <a:gd name="T65" fmla="*/ 96 h 276"/>
              <a:gd name="T66" fmla="*/ 158 w 218"/>
              <a:gd name="T67" fmla="*/ 80 h 276"/>
              <a:gd name="T68" fmla="*/ 158 w 218"/>
              <a:gd name="T69" fmla="*/ 114 h 276"/>
              <a:gd name="T70" fmla="*/ 38 w 218"/>
              <a:gd name="T71" fmla="*/ 114 h 276"/>
              <a:gd name="T72" fmla="*/ 38 w 218"/>
              <a:gd name="T73" fmla="*/ 130 h 276"/>
              <a:gd name="T74" fmla="*/ 158 w 218"/>
              <a:gd name="T75" fmla="*/ 130 h 276"/>
              <a:gd name="T76" fmla="*/ 158 w 218"/>
              <a:gd name="T77" fmla="*/ 114 h 276"/>
              <a:gd name="T78" fmla="*/ 38 w 218"/>
              <a:gd name="T79" fmla="*/ 164 h 276"/>
              <a:gd name="T80" fmla="*/ 98 w 218"/>
              <a:gd name="T81" fmla="*/ 164 h 276"/>
              <a:gd name="T82" fmla="*/ 98 w 218"/>
              <a:gd name="T83" fmla="*/ 148 h 276"/>
              <a:gd name="T84" fmla="*/ 38 w 218"/>
              <a:gd name="T85" fmla="*/ 148 h 276"/>
              <a:gd name="T86" fmla="*/ 38 w 218"/>
              <a:gd name="T87" fmla="*/ 16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76">
                <a:moveTo>
                  <a:pt x="158" y="46"/>
                </a:moveTo>
                <a:lnTo>
                  <a:pt x="38" y="46"/>
                </a:lnTo>
                <a:lnTo>
                  <a:pt x="38" y="62"/>
                </a:lnTo>
                <a:lnTo>
                  <a:pt x="158" y="62"/>
                </a:lnTo>
                <a:lnTo>
                  <a:pt x="158" y="46"/>
                </a:lnTo>
                <a:close/>
                <a:moveTo>
                  <a:pt x="194" y="24"/>
                </a:moveTo>
                <a:lnTo>
                  <a:pt x="194" y="0"/>
                </a:lnTo>
                <a:lnTo>
                  <a:pt x="0" y="0"/>
                </a:lnTo>
                <a:lnTo>
                  <a:pt x="0" y="252"/>
                </a:lnTo>
                <a:lnTo>
                  <a:pt x="24" y="252"/>
                </a:lnTo>
                <a:lnTo>
                  <a:pt x="24" y="276"/>
                </a:lnTo>
                <a:lnTo>
                  <a:pt x="218" y="276"/>
                </a:lnTo>
                <a:lnTo>
                  <a:pt x="218" y="24"/>
                </a:lnTo>
                <a:lnTo>
                  <a:pt x="194" y="24"/>
                </a:lnTo>
                <a:close/>
                <a:moveTo>
                  <a:pt x="14" y="238"/>
                </a:moveTo>
                <a:lnTo>
                  <a:pt x="14" y="14"/>
                </a:lnTo>
                <a:lnTo>
                  <a:pt x="180" y="14"/>
                </a:lnTo>
                <a:lnTo>
                  <a:pt x="180" y="180"/>
                </a:lnTo>
                <a:lnTo>
                  <a:pt x="124" y="180"/>
                </a:lnTo>
                <a:lnTo>
                  <a:pt x="124" y="238"/>
                </a:lnTo>
                <a:lnTo>
                  <a:pt x="14" y="238"/>
                </a:lnTo>
                <a:close/>
                <a:moveTo>
                  <a:pt x="204" y="262"/>
                </a:moveTo>
                <a:lnTo>
                  <a:pt x="38" y="262"/>
                </a:lnTo>
                <a:lnTo>
                  <a:pt x="38" y="252"/>
                </a:lnTo>
                <a:lnTo>
                  <a:pt x="130" y="252"/>
                </a:lnTo>
                <a:lnTo>
                  <a:pt x="194" y="188"/>
                </a:lnTo>
                <a:lnTo>
                  <a:pt x="194" y="38"/>
                </a:lnTo>
                <a:lnTo>
                  <a:pt x="204" y="38"/>
                </a:lnTo>
                <a:lnTo>
                  <a:pt x="204" y="262"/>
                </a:lnTo>
                <a:close/>
                <a:moveTo>
                  <a:pt x="158" y="80"/>
                </a:moveTo>
                <a:lnTo>
                  <a:pt x="38" y="80"/>
                </a:lnTo>
                <a:lnTo>
                  <a:pt x="38" y="96"/>
                </a:lnTo>
                <a:lnTo>
                  <a:pt x="158" y="96"/>
                </a:lnTo>
                <a:lnTo>
                  <a:pt x="158" y="80"/>
                </a:lnTo>
                <a:close/>
                <a:moveTo>
                  <a:pt x="158" y="114"/>
                </a:moveTo>
                <a:lnTo>
                  <a:pt x="38" y="114"/>
                </a:lnTo>
                <a:lnTo>
                  <a:pt x="38" y="130"/>
                </a:lnTo>
                <a:lnTo>
                  <a:pt x="158" y="130"/>
                </a:lnTo>
                <a:lnTo>
                  <a:pt x="158" y="114"/>
                </a:lnTo>
                <a:close/>
                <a:moveTo>
                  <a:pt x="38" y="164"/>
                </a:moveTo>
                <a:lnTo>
                  <a:pt x="98" y="164"/>
                </a:lnTo>
                <a:lnTo>
                  <a:pt x="98" y="148"/>
                </a:lnTo>
                <a:lnTo>
                  <a:pt x="38" y="148"/>
                </a:lnTo>
                <a:lnTo>
                  <a:pt x="38" y="16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03"/>
          <p:cNvSpPr>
            <a:spLocks noEditPoints="1"/>
          </p:cNvSpPr>
          <p:nvPr/>
        </p:nvSpPr>
        <p:spPr bwMode="auto">
          <a:xfrm>
            <a:off x="5613401" y="2501900"/>
            <a:ext cx="403225" cy="504825"/>
          </a:xfrm>
          <a:custGeom>
            <a:avLst/>
            <a:gdLst>
              <a:gd name="T0" fmla="*/ 68 w 127"/>
              <a:gd name="T1" fmla="*/ 94 h 159"/>
              <a:gd name="T2" fmla="*/ 63 w 127"/>
              <a:gd name="T3" fmla="*/ 94 h 159"/>
              <a:gd name="T4" fmla="*/ 53 w 127"/>
              <a:gd name="T5" fmla="*/ 100 h 159"/>
              <a:gd name="T6" fmla="*/ 53 w 127"/>
              <a:gd name="T7" fmla="*/ 105 h 159"/>
              <a:gd name="T8" fmla="*/ 61 w 127"/>
              <a:gd name="T9" fmla="*/ 105 h 159"/>
              <a:gd name="T10" fmla="*/ 61 w 127"/>
              <a:gd name="T11" fmla="*/ 128 h 159"/>
              <a:gd name="T12" fmla="*/ 56 w 127"/>
              <a:gd name="T13" fmla="*/ 128 h 159"/>
              <a:gd name="T14" fmla="*/ 56 w 127"/>
              <a:gd name="T15" fmla="*/ 133 h 159"/>
              <a:gd name="T16" fmla="*/ 73 w 127"/>
              <a:gd name="T17" fmla="*/ 133 h 159"/>
              <a:gd name="T18" fmla="*/ 73 w 127"/>
              <a:gd name="T19" fmla="*/ 128 h 159"/>
              <a:gd name="T20" fmla="*/ 68 w 127"/>
              <a:gd name="T21" fmla="*/ 128 h 159"/>
              <a:gd name="T22" fmla="*/ 68 w 127"/>
              <a:gd name="T23" fmla="*/ 94 h 159"/>
              <a:gd name="T24" fmla="*/ 127 w 127"/>
              <a:gd name="T25" fmla="*/ 24 h 159"/>
              <a:gd name="T26" fmla="*/ 118 w 127"/>
              <a:gd name="T27" fmla="*/ 16 h 159"/>
              <a:gd name="T28" fmla="*/ 89 w 127"/>
              <a:gd name="T29" fmla="*/ 76 h 159"/>
              <a:gd name="T30" fmla="*/ 79 w 127"/>
              <a:gd name="T31" fmla="*/ 71 h 159"/>
              <a:gd name="T32" fmla="*/ 110 w 127"/>
              <a:gd name="T33" fmla="*/ 8 h 159"/>
              <a:gd name="T34" fmla="*/ 102 w 127"/>
              <a:gd name="T35" fmla="*/ 0 h 159"/>
              <a:gd name="T36" fmla="*/ 25 w 127"/>
              <a:gd name="T37" fmla="*/ 0 h 159"/>
              <a:gd name="T38" fmla="*/ 16 w 127"/>
              <a:gd name="T39" fmla="*/ 8 h 159"/>
              <a:gd name="T40" fmla="*/ 47 w 127"/>
              <a:gd name="T41" fmla="*/ 71 h 159"/>
              <a:gd name="T42" fmla="*/ 37 w 127"/>
              <a:gd name="T43" fmla="*/ 76 h 159"/>
              <a:gd name="T44" fmla="*/ 8 w 127"/>
              <a:gd name="T45" fmla="*/ 16 h 159"/>
              <a:gd name="T46" fmla="*/ 0 w 127"/>
              <a:gd name="T47" fmla="*/ 24 h 159"/>
              <a:gd name="T48" fmla="*/ 29 w 127"/>
              <a:gd name="T49" fmla="*/ 84 h 159"/>
              <a:gd name="T50" fmla="*/ 18 w 127"/>
              <a:gd name="T51" fmla="*/ 114 h 159"/>
              <a:gd name="T52" fmla="*/ 63 w 127"/>
              <a:gd name="T53" fmla="*/ 159 h 159"/>
              <a:gd name="T54" fmla="*/ 109 w 127"/>
              <a:gd name="T55" fmla="*/ 114 h 159"/>
              <a:gd name="T56" fmla="*/ 98 w 127"/>
              <a:gd name="T57" fmla="*/ 84 h 159"/>
              <a:gd name="T58" fmla="*/ 127 w 127"/>
              <a:gd name="T59" fmla="*/ 24 h 159"/>
              <a:gd name="T60" fmla="*/ 30 w 127"/>
              <a:gd name="T61" fmla="*/ 11 h 159"/>
              <a:gd name="T62" fmla="*/ 96 w 127"/>
              <a:gd name="T63" fmla="*/ 11 h 159"/>
              <a:gd name="T64" fmla="*/ 91 w 127"/>
              <a:gd name="T65" fmla="*/ 22 h 159"/>
              <a:gd name="T66" fmla="*/ 36 w 127"/>
              <a:gd name="T67" fmla="*/ 22 h 159"/>
              <a:gd name="T68" fmla="*/ 30 w 127"/>
              <a:gd name="T69" fmla="*/ 11 h 159"/>
              <a:gd name="T70" fmla="*/ 41 w 127"/>
              <a:gd name="T71" fmla="*/ 34 h 159"/>
              <a:gd name="T72" fmla="*/ 85 w 127"/>
              <a:gd name="T73" fmla="*/ 34 h 159"/>
              <a:gd name="T74" fmla="*/ 68 w 127"/>
              <a:gd name="T75" fmla="*/ 68 h 159"/>
              <a:gd name="T76" fmla="*/ 63 w 127"/>
              <a:gd name="T77" fmla="*/ 68 h 159"/>
              <a:gd name="T78" fmla="*/ 58 w 127"/>
              <a:gd name="T79" fmla="*/ 68 h 159"/>
              <a:gd name="T80" fmla="*/ 41 w 127"/>
              <a:gd name="T81" fmla="*/ 34 h 159"/>
              <a:gd name="T82" fmla="*/ 99 w 127"/>
              <a:gd name="T83" fmla="*/ 114 h 159"/>
              <a:gd name="T84" fmla="*/ 63 w 127"/>
              <a:gd name="T85" fmla="*/ 149 h 159"/>
              <a:gd name="T86" fmla="*/ 28 w 127"/>
              <a:gd name="T87" fmla="*/ 114 h 159"/>
              <a:gd name="T88" fmla="*/ 63 w 127"/>
              <a:gd name="T89" fmla="*/ 78 h 159"/>
              <a:gd name="T90" fmla="*/ 99 w 127"/>
              <a:gd name="T91" fmla="*/ 114 h 159"/>
              <a:gd name="T92" fmla="*/ 63 w 127"/>
              <a:gd name="T93" fmla="*/ 81 h 159"/>
              <a:gd name="T94" fmla="*/ 31 w 127"/>
              <a:gd name="T95" fmla="*/ 114 h 159"/>
              <a:gd name="T96" fmla="*/ 63 w 127"/>
              <a:gd name="T97" fmla="*/ 146 h 159"/>
              <a:gd name="T98" fmla="*/ 96 w 127"/>
              <a:gd name="T99" fmla="*/ 114 h 159"/>
              <a:gd name="T100" fmla="*/ 63 w 127"/>
              <a:gd name="T101" fmla="*/ 81 h 159"/>
              <a:gd name="T102" fmla="*/ 63 w 127"/>
              <a:gd name="T103" fmla="*/ 143 h 159"/>
              <a:gd name="T104" fmla="*/ 34 w 127"/>
              <a:gd name="T105" fmla="*/ 114 h 159"/>
              <a:gd name="T106" fmla="*/ 63 w 127"/>
              <a:gd name="T107" fmla="*/ 84 h 159"/>
              <a:gd name="T108" fmla="*/ 92 w 127"/>
              <a:gd name="T109" fmla="*/ 114 h 159"/>
              <a:gd name="T110" fmla="*/ 63 w 127"/>
              <a:gd name="T111" fmla="*/ 14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159">
                <a:moveTo>
                  <a:pt x="68" y="94"/>
                </a:moveTo>
                <a:cubicBezTo>
                  <a:pt x="63" y="94"/>
                  <a:pt x="63" y="94"/>
                  <a:pt x="63" y="94"/>
                </a:cubicBezTo>
                <a:cubicBezTo>
                  <a:pt x="63" y="94"/>
                  <a:pt x="61" y="100"/>
                  <a:pt x="53" y="100"/>
                </a:cubicBezTo>
                <a:cubicBezTo>
                  <a:pt x="53" y="105"/>
                  <a:pt x="53" y="105"/>
                  <a:pt x="53" y="105"/>
                </a:cubicBezTo>
                <a:cubicBezTo>
                  <a:pt x="61" y="105"/>
                  <a:pt x="61" y="105"/>
                  <a:pt x="61" y="105"/>
                </a:cubicBezTo>
                <a:cubicBezTo>
                  <a:pt x="61" y="128"/>
                  <a:pt x="61" y="128"/>
                  <a:pt x="61" y="128"/>
                </a:cubicBezTo>
                <a:cubicBezTo>
                  <a:pt x="56" y="128"/>
                  <a:pt x="56" y="128"/>
                  <a:pt x="56" y="128"/>
                </a:cubicBezTo>
                <a:cubicBezTo>
                  <a:pt x="56" y="133"/>
                  <a:pt x="56" y="133"/>
                  <a:pt x="56" y="133"/>
                </a:cubicBezTo>
                <a:cubicBezTo>
                  <a:pt x="73" y="133"/>
                  <a:pt x="73" y="133"/>
                  <a:pt x="73" y="133"/>
                </a:cubicBezTo>
                <a:cubicBezTo>
                  <a:pt x="73" y="128"/>
                  <a:pt x="73" y="128"/>
                  <a:pt x="73" y="128"/>
                </a:cubicBezTo>
                <a:cubicBezTo>
                  <a:pt x="68" y="128"/>
                  <a:pt x="68" y="128"/>
                  <a:pt x="68" y="128"/>
                </a:cubicBezTo>
                <a:lnTo>
                  <a:pt x="68" y="94"/>
                </a:lnTo>
                <a:close/>
                <a:moveTo>
                  <a:pt x="127" y="24"/>
                </a:moveTo>
                <a:cubicBezTo>
                  <a:pt x="118" y="16"/>
                  <a:pt x="118" y="16"/>
                  <a:pt x="118" y="16"/>
                </a:cubicBezTo>
                <a:cubicBezTo>
                  <a:pt x="89" y="76"/>
                  <a:pt x="89" y="76"/>
                  <a:pt x="89" y="76"/>
                </a:cubicBezTo>
                <a:cubicBezTo>
                  <a:pt x="86" y="74"/>
                  <a:pt x="83" y="72"/>
                  <a:pt x="79" y="71"/>
                </a:cubicBezTo>
                <a:cubicBezTo>
                  <a:pt x="110" y="8"/>
                  <a:pt x="110" y="8"/>
                  <a:pt x="110" y="8"/>
                </a:cubicBezTo>
                <a:cubicBezTo>
                  <a:pt x="102" y="0"/>
                  <a:pt x="102" y="0"/>
                  <a:pt x="102" y="0"/>
                </a:cubicBezTo>
                <a:cubicBezTo>
                  <a:pt x="25" y="0"/>
                  <a:pt x="25" y="0"/>
                  <a:pt x="25" y="0"/>
                </a:cubicBezTo>
                <a:cubicBezTo>
                  <a:pt x="16" y="8"/>
                  <a:pt x="16" y="8"/>
                  <a:pt x="16" y="8"/>
                </a:cubicBezTo>
                <a:cubicBezTo>
                  <a:pt x="47" y="71"/>
                  <a:pt x="47" y="71"/>
                  <a:pt x="47" y="71"/>
                </a:cubicBezTo>
                <a:cubicBezTo>
                  <a:pt x="44" y="72"/>
                  <a:pt x="40" y="74"/>
                  <a:pt x="37" y="76"/>
                </a:cubicBezTo>
                <a:cubicBezTo>
                  <a:pt x="8" y="16"/>
                  <a:pt x="8" y="16"/>
                  <a:pt x="8" y="16"/>
                </a:cubicBezTo>
                <a:cubicBezTo>
                  <a:pt x="0" y="24"/>
                  <a:pt x="0" y="24"/>
                  <a:pt x="0" y="24"/>
                </a:cubicBezTo>
                <a:cubicBezTo>
                  <a:pt x="29" y="84"/>
                  <a:pt x="29" y="84"/>
                  <a:pt x="29" y="84"/>
                </a:cubicBezTo>
                <a:cubicBezTo>
                  <a:pt x="22" y="92"/>
                  <a:pt x="18" y="102"/>
                  <a:pt x="18" y="114"/>
                </a:cubicBezTo>
                <a:cubicBezTo>
                  <a:pt x="18" y="139"/>
                  <a:pt x="38" y="159"/>
                  <a:pt x="63" y="159"/>
                </a:cubicBezTo>
                <a:cubicBezTo>
                  <a:pt x="88" y="159"/>
                  <a:pt x="109" y="139"/>
                  <a:pt x="109" y="114"/>
                </a:cubicBezTo>
                <a:cubicBezTo>
                  <a:pt x="109" y="102"/>
                  <a:pt x="104" y="92"/>
                  <a:pt x="98" y="84"/>
                </a:cubicBezTo>
                <a:lnTo>
                  <a:pt x="127" y="24"/>
                </a:lnTo>
                <a:close/>
                <a:moveTo>
                  <a:pt x="30" y="11"/>
                </a:moveTo>
                <a:cubicBezTo>
                  <a:pt x="96" y="11"/>
                  <a:pt x="96" y="11"/>
                  <a:pt x="96" y="11"/>
                </a:cubicBezTo>
                <a:cubicBezTo>
                  <a:pt x="91" y="22"/>
                  <a:pt x="91" y="22"/>
                  <a:pt x="91" y="22"/>
                </a:cubicBezTo>
                <a:cubicBezTo>
                  <a:pt x="36" y="22"/>
                  <a:pt x="36" y="22"/>
                  <a:pt x="36" y="22"/>
                </a:cubicBezTo>
                <a:lnTo>
                  <a:pt x="30" y="11"/>
                </a:lnTo>
                <a:close/>
                <a:moveTo>
                  <a:pt x="41" y="34"/>
                </a:moveTo>
                <a:cubicBezTo>
                  <a:pt x="85" y="34"/>
                  <a:pt x="85" y="34"/>
                  <a:pt x="85" y="34"/>
                </a:cubicBezTo>
                <a:cubicBezTo>
                  <a:pt x="68" y="68"/>
                  <a:pt x="68" y="68"/>
                  <a:pt x="68" y="68"/>
                </a:cubicBezTo>
                <a:cubicBezTo>
                  <a:pt x="67" y="68"/>
                  <a:pt x="65" y="68"/>
                  <a:pt x="63" y="68"/>
                </a:cubicBezTo>
                <a:cubicBezTo>
                  <a:pt x="62" y="68"/>
                  <a:pt x="60" y="68"/>
                  <a:pt x="58" y="68"/>
                </a:cubicBezTo>
                <a:lnTo>
                  <a:pt x="41" y="34"/>
                </a:lnTo>
                <a:close/>
                <a:moveTo>
                  <a:pt x="99" y="114"/>
                </a:moveTo>
                <a:cubicBezTo>
                  <a:pt x="99" y="133"/>
                  <a:pt x="83" y="149"/>
                  <a:pt x="63" y="149"/>
                </a:cubicBezTo>
                <a:cubicBezTo>
                  <a:pt x="44" y="149"/>
                  <a:pt x="28" y="133"/>
                  <a:pt x="28" y="114"/>
                </a:cubicBezTo>
                <a:cubicBezTo>
                  <a:pt x="28" y="94"/>
                  <a:pt x="44" y="78"/>
                  <a:pt x="63" y="78"/>
                </a:cubicBezTo>
                <a:cubicBezTo>
                  <a:pt x="83" y="78"/>
                  <a:pt x="99" y="94"/>
                  <a:pt x="99" y="114"/>
                </a:cubicBezTo>
                <a:close/>
                <a:moveTo>
                  <a:pt x="63" y="81"/>
                </a:moveTo>
                <a:cubicBezTo>
                  <a:pt x="45" y="81"/>
                  <a:pt x="31" y="96"/>
                  <a:pt x="31" y="114"/>
                </a:cubicBezTo>
                <a:cubicBezTo>
                  <a:pt x="31" y="132"/>
                  <a:pt x="45" y="146"/>
                  <a:pt x="63" y="146"/>
                </a:cubicBezTo>
                <a:cubicBezTo>
                  <a:pt x="81" y="146"/>
                  <a:pt x="96" y="132"/>
                  <a:pt x="96" y="114"/>
                </a:cubicBezTo>
                <a:cubicBezTo>
                  <a:pt x="96" y="96"/>
                  <a:pt x="81" y="81"/>
                  <a:pt x="63" y="81"/>
                </a:cubicBezTo>
                <a:close/>
                <a:moveTo>
                  <a:pt x="63" y="143"/>
                </a:moveTo>
                <a:cubicBezTo>
                  <a:pt x="47" y="143"/>
                  <a:pt x="34" y="130"/>
                  <a:pt x="34" y="114"/>
                </a:cubicBezTo>
                <a:cubicBezTo>
                  <a:pt x="34" y="97"/>
                  <a:pt x="47" y="84"/>
                  <a:pt x="63" y="84"/>
                </a:cubicBezTo>
                <a:cubicBezTo>
                  <a:pt x="79" y="84"/>
                  <a:pt x="92" y="97"/>
                  <a:pt x="92" y="114"/>
                </a:cubicBezTo>
                <a:cubicBezTo>
                  <a:pt x="92" y="130"/>
                  <a:pt x="79" y="143"/>
                  <a:pt x="63" y="14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04"/>
          <p:cNvSpPr>
            <a:spLocks noEditPoints="1"/>
          </p:cNvSpPr>
          <p:nvPr/>
        </p:nvSpPr>
        <p:spPr bwMode="auto">
          <a:xfrm>
            <a:off x="3140076" y="4946650"/>
            <a:ext cx="419100" cy="415925"/>
          </a:xfrm>
          <a:custGeom>
            <a:avLst/>
            <a:gdLst>
              <a:gd name="T0" fmla="*/ 65 w 132"/>
              <a:gd name="T1" fmla="*/ 91 h 131"/>
              <a:gd name="T2" fmla="*/ 68 w 132"/>
              <a:gd name="T3" fmla="*/ 91 h 131"/>
              <a:gd name="T4" fmla="*/ 77 w 132"/>
              <a:gd name="T5" fmla="*/ 85 h 131"/>
              <a:gd name="T6" fmla="*/ 56 w 132"/>
              <a:gd name="T7" fmla="*/ 85 h 131"/>
              <a:gd name="T8" fmla="*/ 65 w 132"/>
              <a:gd name="T9" fmla="*/ 91 h 131"/>
              <a:gd name="T10" fmla="*/ 47 w 132"/>
              <a:gd name="T11" fmla="*/ 78 h 131"/>
              <a:gd name="T12" fmla="*/ 86 w 132"/>
              <a:gd name="T13" fmla="*/ 78 h 131"/>
              <a:gd name="T14" fmla="*/ 95 w 132"/>
              <a:gd name="T15" fmla="*/ 72 h 131"/>
              <a:gd name="T16" fmla="*/ 38 w 132"/>
              <a:gd name="T17" fmla="*/ 72 h 131"/>
              <a:gd name="T18" fmla="*/ 47 w 132"/>
              <a:gd name="T19" fmla="*/ 78 h 131"/>
              <a:gd name="T20" fmla="*/ 27 w 132"/>
              <a:gd name="T21" fmla="*/ 65 h 131"/>
              <a:gd name="T22" fmla="*/ 28 w 132"/>
              <a:gd name="T23" fmla="*/ 66 h 131"/>
              <a:gd name="T24" fmla="*/ 104 w 132"/>
              <a:gd name="T25" fmla="*/ 66 h 131"/>
              <a:gd name="T26" fmla="*/ 106 w 132"/>
              <a:gd name="T27" fmla="*/ 65 h 131"/>
              <a:gd name="T28" fmla="*/ 106 w 132"/>
              <a:gd name="T29" fmla="*/ 60 h 131"/>
              <a:gd name="T30" fmla="*/ 27 w 132"/>
              <a:gd name="T31" fmla="*/ 60 h 131"/>
              <a:gd name="T32" fmla="*/ 27 w 132"/>
              <a:gd name="T33" fmla="*/ 65 h 131"/>
              <a:gd name="T34" fmla="*/ 129 w 132"/>
              <a:gd name="T35" fmla="*/ 41 h 131"/>
              <a:gd name="T36" fmla="*/ 71 w 132"/>
              <a:gd name="T37" fmla="*/ 2 h 131"/>
              <a:gd name="T38" fmla="*/ 62 w 132"/>
              <a:gd name="T39" fmla="*/ 2 h 131"/>
              <a:gd name="T40" fmla="*/ 4 w 132"/>
              <a:gd name="T41" fmla="*/ 41 h 131"/>
              <a:gd name="T42" fmla="*/ 0 w 132"/>
              <a:gd name="T43" fmla="*/ 48 h 131"/>
              <a:gd name="T44" fmla="*/ 0 w 132"/>
              <a:gd name="T45" fmla="*/ 123 h 131"/>
              <a:gd name="T46" fmla="*/ 9 w 132"/>
              <a:gd name="T47" fmla="*/ 131 h 131"/>
              <a:gd name="T48" fmla="*/ 124 w 132"/>
              <a:gd name="T49" fmla="*/ 131 h 131"/>
              <a:gd name="T50" fmla="*/ 132 w 132"/>
              <a:gd name="T51" fmla="*/ 123 h 131"/>
              <a:gd name="T52" fmla="*/ 132 w 132"/>
              <a:gd name="T53" fmla="*/ 48 h 131"/>
              <a:gd name="T54" fmla="*/ 129 w 132"/>
              <a:gd name="T55" fmla="*/ 41 h 131"/>
              <a:gd name="T56" fmla="*/ 124 w 132"/>
              <a:gd name="T57" fmla="*/ 60 h 131"/>
              <a:gd name="T58" fmla="*/ 66 w 132"/>
              <a:gd name="T59" fmla="*/ 99 h 131"/>
              <a:gd name="T60" fmla="*/ 9 w 132"/>
              <a:gd name="T61" fmla="*/ 60 h 131"/>
              <a:gd name="T62" fmla="*/ 9 w 132"/>
              <a:gd name="T63" fmla="*/ 52 h 131"/>
              <a:gd name="T64" fmla="*/ 13 w 132"/>
              <a:gd name="T65" fmla="*/ 48 h 131"/>
              <a:gd name="T66" fmla="*/ 120 w 132"/>
              <a:gd name="T67" fmla="*/ 48 h 131"/>
              <a:gd name="T68" fmla="*/ 124 w 132"/>
              <a:gd name="T69" fmla="*/ 52 h 131"/>
              <a:gd name="T70" fmla="*/ 124 w 132"/>
              <a:gd name="T71" fmla="*/ 6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131">
                <a:moveTo>
                  <a:pt x="65" y="91"/>
                </a:moveTo>
                <a:cubicBezTo>
                  <a:pt x="68" y="91"/>
                  <a:pt x="68" y="91"/>
                  <a:pt x="68" y="91"/>
                </a:cubicBezTo>
                <a:cubicBezTo>
                  <a:pt x="77" y="85"/>
                  <a:pt x="77" y="85"/>
                  <a:pt x="77" y="85"/>
                </a:cubicBezTo>
                <a:cubicBezTo>
                  <a:pt x="56" y="85"/>
                  <a:pt x="56" y="85"/>
                  <a:pt x="56" y="85"/>
                </a:cubicBezTo>
                <a:lnTo>
                  <a:pt x="65" y="91"/>
                </a:lnTo>
                <a:close/>
                <a:moveTo>
                  <a:pt x="47" y="78"/>
                </a:moveTo>
                <a:cubicBezTo>
                  <a:pt x="86" y="78"/>
                  <a:pt x="86" y="78"/>
                  <a:pt x="86" y="78"/>
                </a:cubicBezTo>
                <a:cubicBezTo>
                  <a:pt x="95" y="72"/>
                  <a:pt x="95" y="72"/>
                  <a:pt x="95" y="72"/>
                </a:cubicBezTo>
                <a:cubicBezTo>
                  <a:pt x="38" y="72"/>
                  <a:pt x="38" y="72"/>
                  <a:pt x="38" y="72"/>
                </a:cubicBezTo>
                <a:lnTo>
                  <a:pt x="47" y="78"/>
                </a:lnTo>
                <a:close/>
                <a:moveTo>
                  <a:pt x="27" y="65"/>
                </a:moveTo>
                <a:cubicBezTo>
                  <a:pt x="28" y="66"/>
                  <a:pt x="28" y="66"/>
                  <a:pt x="28" y="66"/>
                </a:cubicBezTo>
                <a:cubicBezTo>
                  <a:pt x="104" y="66"/>
                  <a:pt x="104" y="66"/>
                  <a:pt x="104" y="66"/>
                </a:cubicBezTo>
                <a:cubicBezTo>
                  <a:pt x="106" y="65"/>
                  <a:pt x="106" y="65"/>
                  <a:pt x="106" y="65"/>
                </a:cubicBezTo>
                <a:cubicBezTo>
                  <a:pt x="106" y="60"/>
                  <a:pt x="106" y="60"/>
                  <a:pt x="106" y="60"/>
                </a:cubicBezTo>
                <a:cubicBezTo>
                  <a:pt x="27" y="60"/>
                  <a:pt x="27" y="60"/>
                  <a:pt x="27" y="60"/>
                </a:cubicBezTo>
                <a:lnTo>
                  <a:pt x="27" y="65"/>
                </a:lnTo>
                <a:close/>
                <a:moveTo>
                  <a:pt x="129" y="41"/>
                </a:moveTo>
                <a:cubicBezTo>
                  <a:pt x="71" y="2"/>
                  <a:pt x="71" y="2"/>
                  <a:pt x="71" y="2"/>
                </a:cubicBezTo>
                <a:cubicBezTo>
                  <a:pt x="68" y="0"/>
                  <a:pt x="65" y="0"/>
                  <a:pt x="62" y="2"/>
                </a:cubicBezTo>
                <a:cubicBezTo>
                  <a:pt x="4" y="41"/>
                  <a:pt x="4" y="41"/>
                  <a:pt x="4" y="41"/>
                </a:cubicBezTo>
                <a:cubicBezTo>
                  <a:pt x="2" y="43"/>
                  <a:pt x="0" y="45"/>
                  <a:pt x="0" y="48"/>
                </a:cubicBezTo>
                <a:cubicBezTo>
                  <a:pt x="0" y="123"/>
                  <a:pt x="0" y="123"/>
                  <a:pt x="0" y="123"/>
                </a:cubicBezTo>
                <a:cubicBezTo>
                  <a:pt x="0" y="127"/>
                  <a:pt x="4" y="131"/>
                  <a:pt x="9" y="131"/>
                </a:cubicBezTo>
                <a:cubicBezTo>
                  <a:pt x="124" y="131"/>
                  <a:pt x="124" y="131"/>
                  <a:pt x="124" y="131"/>
                </a:cubicBezTo>
                <a:cubicBezTo>
                  <a:pt x="129" y="131"/>
                  <a:pt x="132" y="127"/>
                  <a:pt x="132" y="123"/>
                </a:cubicBezTo>
                <a:cubicBezTo>
                  <a:pt x="132" y="48"/>
                  <a:pt x="132" y="48"/>
                  <a:pt x="132" y="48"/>
                </a:cubicBezTo>
                <a:cubicBezTo>
                  <a:pt x="132" y="45"/>
                  <a:pt x="131" y="43"/>
                  <a:pt x="129" y="41"/>
                </a:cubicBezTo>
                <a:close/>
                <a:moveTo>
                  <a:pt x="124" y="60"/>
                </a:moveTo>
                <a:cubicBezTo>
                  <a:pt x="66" y="99"/>
                  <a:pt x="66" y="99"/>
                  <a:pt x="66" y="99"/>
                </a:cubicBezTo>
                <a:cubicBezTo>
                  <a:pt x="9" y="60"/>
                  <a:pt x="9" y="60"/>
                  <a:pt x="9" y="60"/>
                </a:cubicBezTo>
                <a:cubicBezTo>
                  <a:pt x="9" y="52"/>
                  <a:pt x="9" y="52"/>
                  <a:pt x="9" y="52"/>
                </a:cubicBezTo>
                <a:cubicBezTo>
                  <a:pt x="9" y="50"/>
                  <a:pt x="11" y="48"/>
                  <a:pt x="13" y="48"/>
                </a:cubicBezTo>
                <a:cubicBezTo>
                  <a:pt x="120" y="48"/>
                  <a:pt x="120" y="48"/>
                  <a:pt x="120" y="48"/>
                </a:cubicBezTo>
                <a:cubicBezTo>
                  <a:pt x="122" y="48"/>
                  <a:pt x="124" y="50"/>
                  <a:pt x="124" y="52"/>
                </a:cubicBezTo>
                <a:lnTo>
                  <a:pt x="124" y="6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405"/>
          <p:cNvSpPr>
            <a:spLocks noEditPoints="1"/>
          </p:cNvSpPr>
          <p:nvPr/>
        </p:nvSpPr>
        <p:spPr bwMode="auto">
          <a:xfrm>
            <a:off x="3117851" y="2549525"/>
            <a:ext cx="469900" cy="396875"/>
          </a:xfrm>
          <a:custGeom>
            <a:avLst/>
            <a:gdLst>
              <a:gd name="T0" fmla="*/ 52 w 148"/>
              <a:gd name="T1" fmla="*/ 81 h 125"/>
              <a:gd name="T2" fmla="*/ 52 w 148"/>
              <a:gd name="T3" fmla="*/ 125 h 125"/>
              <a:gd name="T4" fmla="*/ 85 w 148"/>
              <a:gd name="T5" fmla="*/ 125 h 125"/>
              <a:gd name="T6" fmla="*/ 85 w 148"/>
              <a:gd name="T7" fmla="*/ 86 h 125"/>
              <a:gd name="T8" fmla="*/ 71 w 148"/>
              <a:gd name="T9" fmla="*/ 100 h 125"/>
              <a:gd name="T10" fmla="*/ 52 w 148"/>
              <a:gd name="T11" fmla="*/ 81 h 125"/>
              <a:gd name="T12" fmla="*/ 6 w 148"/>
              <a:gd name="T13" fmla="*/ 120 h 125"/>
              <a:gd name="T14" fmla="*/ 12 w 148"/>
              <a:gd name="T15" fmla="*/ 125 h 125"/>
              <a:gd name="T16" fmla="*/ 39 w 148"/>
              <a:gd name="T17" fmla="*/ 125 h 125"/>
              <a:gd name="T18" fmla="*/ 39 w 148"/>
              <a:gd name="T19" fmla="*/ 68 h 125"/>
              <a:gd name="T20" fmla="*/ 6 w 148"/>
              <a:gd name="T21" fmla="*/ 101 h 125"/>
              <a:gd name="T22" fmla="*/ 6 w 148"/>
              <a:gd name="T23" fmla="*/ 120 h 125"/>
              <a:gd name="T24" fmla="*/ 118 w 148"/>
              <a:gd name="T25" fmla="*/ 2 h 125"/>
              <a:gd name="T26" fmla="*/ 113 w 148"/>
              <a:gd name="T27" fmla="*/ 9 h 125"/>
              <a:gd name="T28" fmla="*/ 119 w 148"/>
              <a:gd name="T29" fmla="*/ 14 h 125"/>
              <a:gd name="T30" fmla="*/ 126 w 148"/>
              <a:gd name="T31" fmla="*/ 14 h 125"/>
              <a:gd name="T32" fmla="*/ 71 w 148"/>
              <a:gd name="T33" fmla="*/ 68 h 125"/>
              <a:gd name="T34" fmla="*/ 39 w 148"/>
              <a:gd name="T35" fmla="*/ 36 h 125"/>
              <a:gd name="T36" fmla="*/ 2 w 148"/>
              <a:gd name="T37" fmla="*/ 73 h 125"/>
              <a:gd name="T38" fmla="*/ 2 w 148"/>
              <a:gd name="T39" fmla="*/ 82 h 125"/>
              <a:gd name="T40" fmla="*/ 10 w 148"/>
              <a:gd name="T41" fmla="*/ 82 h 125"/>
              <a:gd name="T42" fmla="*/ 39 w 148"/>
              <a:gd name="T43" fmla="*/ 53 h 125"/>
              <a:gd name="T44" fmla="*/ 71 w 148"/>
              <a:gd name="T45" fmla="*/ 85 h 125"/>
              <a:gd name="T46" fmla="*/ 134 w 148"/>
              <a:gd name="T47" fmla="*/ 22 h 125"/>
              <a:gd name="T48" fmla="*/ 133 w 148"/>
              <a:gd name="T49" fmla="*/ 28 h 125"/>
              <a:gd name="T50" fmla="*/ 139 w 148"/>
              <a:gd name="T51" fmla="*/ 35 h 125"/>
              <a:gd name="T52" fmla="*/ 139 w 148"/>
              <a:gd name="T53" fmla="*/ 35 h 125"/>
              <a:gd name="T54" fmla="*/ 145 w 148"/>
              <a:gd name="T55" fmla="*/ 29 h 125"/>
              <a:gd name="T56" fmla="*/ 148 w 148"/>
              <a:gd name="T57" fmla="*/ 0 h 125"/>
              <a:gd name="T58" fmla="*/ 118 w 148"/>
              <a:gd name="T59" fmla="*/ 2 h 125"/>
              <a:gd name="T60" fmla="*/ 98 w 148"/>
              <a:gd name="T61" fmla="*/ 73 h 125"/>
              <a:gd name="T62" fmla="*/ 98 w 148"/>
              <a:gd name="T63" fmla="*/ 125 h 125"/>
              <a:gd name="T64" fmla="*/ 126 w 148"/>
              <a:gd name="T65" fmla="*/ 125 h 125"/>
              <a:gd name="T66" fmla="*/ 131 w 148"/>
              <a:gd name="T67" fmla="*/ 120 h 125"/>
              <a:gd name="T68" fmla="*/ 131 w 148"/>
              <a:gd name="T69" fmla="*/ 40 h 125"/>
              <a:gd name="T70" fmla="*/ 103 w 148"/>
              <a:gd name="T71" fmla="*/ 68 h 125"/>
              <a:gd name="T72" fmla="*/ 98 w 148"/>
              <a:gd name="T73"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5">
                <a:moveTo>
                  <a:pt x="52" y="81"/>
                </a:moveTo>
                <a:cubicBezTo>
                  <a:pt x="52" y="125"/>
                  <a:pt x="52" y="125"/>
                  <a:pt x="52" y="125"/>
                </a:cubicBezTo>
                <a:cubicBezTo>
                  <a:pt x="85" y="125"/>
                  <a:pt x="85" y="125"/>
                  <a:pt x="85" y="125"/>
                </a:cubicBezTo>
                <a:cubicBezTo>
                  <a:pt x="85" y="86"/>
                  <a:pt x="85" y="86"/>
                  <a:pt x="85" y="86"/>
                </a:cubicBezTo>
                <a:cubicBezTo>
                  <a:pt x="71" y="100"/>
                  <a:pt x="71" y="100"/>
                  <a:pt x="71" y="100"/>
                </a:cubicBezTo>
                <a:lnTo>
                  <a:pt x="52" y="81"/>
                </a:lnTo>
                <a:close/>
                <a:moveTo>
                  <a:pt x="6" y="120"/>
                </a:moveTo>
                <a:cubicBezTo>
                  <a:pt x="6" y="123"/>
                  <a:pt x="9" y="125"/>
                  <a:pt x="12" y="125"/>
                </a:cubicBezTo>
                <a:cubicBezTo>
                  <a:pt x="39" y="125"/>
                  <a:pt x="39" y="125"/>
                  <a:pt x="39" y="125"/>
                </a:cubicBezTo>
                <a:cubicBezTo>
                  <a:pt x="39" y="68"/>
                  <a:pt x="39" y="68"/>
                  <a:pt x="39" y="68"/>
                </a:cubicBezTo>
                <a:cubicBezTo>
                  <a:pt x="6" y="101"/>
                  <a:pt x="6" y="101"/>
                  <a:pt x="6" y="101"/>
                </a:cubicBezTo>
                <a:lnTo>
                  <a:pt x="6" y="120"/>
                </a:lnTo>
                <a:close/>
                <a:moveTo>
                  <a:pt x="118" y="2"/>
                </a:moveTo>
                <a:cubicBezTo>
                  <a:pt x="115" y="3"/>
                  <a:pt x="113" y="5"/>
                  <a:pt x="113" y="9"/>
                </a:cubicBezTo>
                <a:cubicBezTo>
                  <a:pt x="113" y="12"/>
                  <a:pt x="116" y="14"/>
                  <a:pt x="119" y="14"/>
                </a:cubicBezTo>
                <a:cubicBezTo>
                  <a:pt x="126" y="14"/>
                  <a:pt x="126" y="14"/>
                  <a:pt x="126" y="14"/>
                </a:cubicBezTo>
                <a:cubicBezTo>
                  <a:pt x="71" y="68"/>
                  <a:pt x="71" y="68"/>
                  <a:pt x="71" y="68"/>
                </a:cubicBezTo>
                <a:cubicBezTo>
                  <a:pt x="39" y="36"/>
                  <a:pt x="39" y="36"/>
                  <a:pt x="39" y="36"/>
                </a:cubicBezTo>
                <a:cubicBezTo>
                  <a:pt x="2" y="73"/>
                  <a:pt x="2" y="73"/>
                  <a:pt x="2" y="73"/>
                </a:cubicBezTo>
                <a:cubicBezTo>
                  <a:pt x="0" y="75"/>
                  <a:pt x="0" y="79"/>
                  <a:pt x="2" y="82"/>
                </a:cubicBezTo>
                <a:cubicBezTo>
                  <a:pt x="4" y="84"/>
                  <a:pt x="8" y="84"/>
                  <a:pt x="10" y="82"/>
                </a:cubicBezTo>
                <a:cubicBezTo>
                  <a:pt x="39" y="53"/>
                  <a:pt x="39" y="53"/>
                  <a:pt x="39" y="53"/>
                </a:cubicBezTo>
                <a:cubicBezTo>
                  <a:pt x="71" y="85"/>
                  <a:pt x="71" y="85"/>
                  <a:pt x="71" y="85"/>
                </a:cubicBezTo>
                <a:cubicBezTo>
                  <a:pt x="134" y="22"/>
                  <a:pt x="134" y="22"/>
                  <a:pt x="134" y="22"/>
                </a:cubicBezTo>
                <a:cubicBezTo>
                  <a:pt x="133" y="28"/>
                  <a:pt x="133" y="28"/>
                  <a:pt x="133" y="28"/>
                </a:cubicBezTo>
                <a:cubicBezTo>
                  <a:pt x="133" y="31"/>
                  <a:pt x="136" y="34"/>
                  <a:pt x="139" y="35"/>
                </a:cubicBezTo>
                <a:cubicBezTo>
                  <a:pt x="139" y="35"/>
                  <a:pt x="139" y="35"/>
                  <a:pt x="139" y="35"/>
                </a:cubicBezTo>
                <a:cubicBezTo>
                  <a:pt x="142" y="35"/>
                  <a:pt x="145" y="32"/>
                  <a:pt x="145" y="29"/>
                </a:cubicBezTo>
                <a:cubicBezTo>
                  <a:pt x="148" y="0"/>
                  <a:pt x="148" y="0"/>
                  <a:pt x="148" y="0"/>
                </a:cubicBezTo>
                <a:lnTo>
                  <a:pt x="118" y="2"/>
                </a:lnTo>
                <a:close/>
                <a:moveTo>
                  <a:pt x="98" y="73"/>
                </a:moveTo>
                <a:cubicBezTo>
                  <a:pt x="98" y="125"/>
                  <a:pt x="98" y="125"/>
                  <a:pt x="98" y="125"/>
                </a:cubicBezTo>
                <a:cubicBezTo>
                  <a:pt x="126" y="125"/>
                  <a:pt x="126" y="125"/>
                  <a:pt x="126" y="125"/>
                </a:cubicBezTo>
                <a:cubicBezTo>
                  <a:pt x="129" y="125"/>
                  <a:pt x="131" y="123"/>
                  <a:pt x="131" y="120"/>
                </a:cubicBezTo>
                <a:cubicBezTo>
                  <a:pt x="131" y="40"/>
                  <a:pt x="131" y="40"/>
                  <a:pt x="131" y="40"/>
                </a:cubicBezTo>
                <a:cubicBezTo>
                  <a:pt x="103" y="68"/>
                  <a:pt x="103" y="68"/>
                  <a:pt x="103" y="68"/>
                </a:cubicBezTo>
                <a:lnTo>
                  <a:pt x="98"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smtClean="0"/>
              <a:t>Idea 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37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9" y="2207415"/>
            <a:ext cx="1775962" cy="702436"/>
          </a:xfrm>
          <a:prstGeom prst="rect">
            <a:avLst/>
          </a:prstGeom>
          <a:noFill/>
        </p:spPr>
        <p:txBody>
          <a:bodyPr wrap="square" lIns="0" tIns="0" rIns="0" bIns="0" rtlCol="0">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8" name="TextBox 7"/>
          <p:cNvSpPr txBox="1">
            <a:spLocks/>
          </p:cNvSpPr>
          <p:nvPr/>
        </p:nvSpPr>
        <p:spPr>
          <a:xfrm>
            <a:off x="611189" y="1775612"/>
            <a:ext cx="1775962"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9" name="Line 23"/>
          <p:cNvSpPr>
            <a:spLocks noChangeShapeType="1"/>
          </p:cNvSpPr>
          <p:nvPr/>
        </p:nvSpPr>
        <p:spPr bwMode="auto">
          <a:xfrm flipH="1">
            <a:off x="621896" y="2108990"/>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a:spLocks/>
          </p:cNvSpPr>
          <p:nvPr/>
        </p:nvSpPr>
        <p:spPr>
          <a:xfrm flipH="1">
            <a:off x="6756851" y="2207415"/>
            <a:ext cx="1775962" cy="702436"/>
          </a:xfrm>
          <a:prstGeom prst="rect">
            <a:avLst/>
          </a:prstGeom>
          <a:noFill/>
        </p:spPr>
        <p:txBody>
          <a:bodyPr wrap="square" lIns="0" tIns="0" rIns="0" bIns="0" rtlCol="0">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1" name="TextBox 10"/>
          <p:cNvSpPr txBox="1">
            <a:spLocks/>
          </p:cNvSpPr>
          <p:nvPr/>
        </p:nvSpPr>
        <p:spPr>
          <a:xfrm flipH="1">
            <a:off x="6756851" y="1775612"/>
            <a:ext cx="1775962" cy="246221"/>
          </a:xfrm>
          <a:prstGeom prst="rect">
            <a:avLst/>
          </a:prstGeom>
          <a:noFill/>
        </p:spPr>
        <p:txBody>
          <a:bodyPr wrap="square" lIns="0" tIns="0" rIns="0" bIns="0" rtlCol="0">
            <a:spAutoFit/>
          </a:bodyPr>
          <a:lstStyle/>
          <a:p>
            <a:pPr algn="r"/>
            <a:r>
              <a:rPr lang="en-US" sz="1600" b="1">
                <a:solidFill>
                  <a:schemeClr val="bg1"/>
                </a:solidFill>
              </a:rPr>
              <a:t>Dummy Title</a:t>
            </a:r>
          </a:p>
        </p:txBody>
      </p:sp>
      <p:sp>
        <p:nvSpPr>
          <p:cNvPr id="12" name="Line 23"/>
          <p:cNvSpPr>
            <a:spLocks noChangeShapeType="1"/>
          </p:cNvSpPr>
          <p:nvPr/>
        </p:nvSpPr>
        <p:spPr bwMode="auto">
          <a:xfrm>
            <a:off x="8341130" y="210899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611189" y="4998425"/>
            <a:ext cx="1775962" cy="702436"/>
          </a:xfrm>
          <a:prstGeom prst="rect">
            <a:avLst/>
          </a:prstGeom>
          <a:noFill/>
        </p:spPr>
        <p:txBody>
          <a:bodyPr wrap="square" lIns="0" tIns="0" rIns="0" bIns="0" rtlCol="0" anchor="b">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4" name="TextBox 13"/>
          <p:cNvSpPr txBox="1">
            <a:spLocks/>
          </p:cNvSpPr>
          <p:nvPr/>
        </p:nvSpPr>
        <p:spPr>
          <a:xfrm>
            <a:off x="611189" y="5916955"/>
            <a:ext cx="1775962" cy="246221"/>
          </a:xfrm>
          <a:prstGeom prst="rect">
            <a:avLst/>
          </a:prstGeom>
          <a:noFill/>
        </p:spPr>
        <p:txBody>
          <a:bodyPr wrap="square" lIns="0" tIns="0" rIns="0" bIns="0" rtlCol="0">
            <a:spAutoFit/>
          </a:bodyPr>
          <a:lstStyle/>
          <a:p>
            <a:r>
              <a:rPr lang="en-US" sz="1600" b="1">
                <a:solidFill>
                  <a:schemeClr val="bg1"/>
                </a:solidFill>
              </a:rPr>
              <a:t>Dummy Title</a:t>
            </a:r>
          </a:p>
        </p:txBody>
      </p:sp>
      <p:sp>
        <p:nvSpPr>
          <p:cNvPr id="15" name="Line 23"/>
          <p:cNvSpPr>
            <a:spLocks noChangeShapeType="1"/>
          </p:cNvSpPr>
          <p:nvPr/>
        </p:nvSpPr>
        <p:spPr bwMode="auto">
          <a:xfrm flipH="1">
            <a:off x="621896" y="582145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a:spLocks/>
          </p:cNvSpPr>
          <p:nvPr/>
        </p:nvSpPr>
        <p:spPr>
          <a:xfrm flipH="1">
            <a:off x="6756851" y="4998425"/>
            <a:ext cx="1775962" cy="702436"/>
          </a:xfrm>
          <a:prstGeom prst="rect">
            <a:avLst/>
          </a:prstGeom>
          <a:noFill/>
        </p:spPr>
        <p:txBody>
          <a:bodyPr wrap="square" lIns="0" tIns="0" rIns="0" bIns="0" rtlCol="0" anchor="b">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7" name="TextBox 16"/>
          <p:cNvSpPr txBox="1">
            <a:spLocks/>
          </p:cNvSpPr>
          <p:nvPr/>
        </p:nvSpPr>
        <p:spPr>
          <a:xfrm flipH="1">
            <a:off x="6756851" y="5916955"/>
            <a:ext cx="1775962" cy="246221"/>
          </a:xfrm>
          <a:prstGeom prst="rect">
            <a:avLst/>
          </a:prstGeom>
          <a:noFill/>
        </p:spPr>
        <p:txBody>
          <a:bodyPr wrap="square" lIns="0" tIns="0" rIns="0" bIns="0" rtlCol="0">
            <a:spAutoFit/>
          </a:bodyPr>
          <a:lstStyle/>
          <a:p>
            <a:pPr algn="r"/>
            <a:r>
              <a:rPr lang="en-US" sz="1600" b="1">
                <a:solidFill>
                  <a:schemeClr val="bg1"/>
                </a:solidFill>
              </a:rPr>
              <a:t>Dummy Title</a:t>
            </a:r>
          </a:p>
        </p:txBody>
      </p:sp>
      <p:sp>
        <p:nvSpPr>
          <p:cNvPr id="18" name="Line 23"/>
          <p:cNvSpPr>
            <a:spLocks noChangeShapeType="1"/>
          </p:cNvSpPr>
          <p:nvPr/>
        </p:nvSpPr>
        <p:spPr bwMode="auto">
          <a:xfrm>
            <a:off x="8341130" y="582145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a:spLocks/>
          </p:cNvSpPr>
          <p:nvPr/>
        </p:nvSpPr>
        <p:spPr>
          <a:xfrm>
            <a:off x="3684019" y="3538358"/>
            <a:ext cx="1775962" cy="846386"/>
          </a:xfrm>
          <a:prstGeom prst="rect">
            <a:avLst/>
          </a:prstGeom>
          <a:noFill/>
        </p:spPr>
        <p:txBody>
          <a:bodyPr wrap="square" lIns="0" tIns="0" rIns="0" bIns="0" rtlCol="0">
            <a:spAutoFit/>
          </a:bodyPr>
          <a:lstStyle/>
          <a:p>
            <a:pPr algn="ctr">
              <a:lnSpc>
                <a:spcPts val="2200"/>
              </a:lnSpc>
            </a:pPr>
            <a:r>
              <a:rPr lang="en-US" sz="2000" b="1" smtClean="0">
                <a:solidFill>
                  <a:schemeClr val="bg1"/>
                </a:solidFill>
              </a:rPr>
              <a:t>GOOD</a:t>
            </a:r>
          </a:p>
          <a:p>
            <a:pPr algn="ctr">
              <a:lnSpc>
                <a:spcPts val="2200"/>
              </a:lnSpc>
            </a:pPr>
            <a:r>
              <a:rPr lang="en-US" sz="2000" b="1" smtClean="0">
                <a:solidFill>
                  <a:schemeClr val="bg1">
                    <a:alpha val="30000"/>
                  </a:schemeClr>
                </a:solidFill>
              </a:rPr>
              <a:t>TO</a:t>
            </a:r>
          </a:p>
          <a:p>
            <a:pPr algn="ctr">
              <a:lnSpc>
                <a:spcPts val="2200"/>
              </a:lnSpc>
            </a:pPr>
            <a:r>
              <a:rPr lang="en-US" sz="2000" b="1" smtClean="0">
                <a:solidFill>
                  <a:schemeClr val="bg1"/>
                </a:solidFill>
              </a:rPr>
              <a:t>GREAT</a:t>
            </a:r>
            <a:endParaRPr lang="en-US" sz="2000" b="1">
              <a:solidFill>
                <a:schemeClr val="bg1"/>
              </a:solidFill>
            </a:endParaRPr>
          </a:p>
        </p:txBody>
      </p:sp>
    </p:spTree>
    <p:extLst>
      <p:ext uri="{BB962C8B-B14F-4D97-AF65-F5344CB8AC3E}">
        <p14:creationId xmlns:p14="http://schemas.microsoft.com/office/powerpoint/2010/main" val="387635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6553201" y="3140075"/>
            <a:ext cx="1951038" cy="1727200"/>
            <a:chOff x="6553201" y="3140075"/>
            <a:chExt cx="1951038" cy="1727200"/>
          </a:xfrm>
        </p:grpSpPr>
        <p:sp>
          <p:nvSpPr>
            <p:cNvPr id="33" name="Freeform 551"/>
            <p:cNvSpPr>
              <a:spLocks/>
            </p:cNvSpPr>
            <p:nvPr/>
          </p:nvSpPr>
          <p:spPr bwMode="auto">
            <a:xfrm>
              <a:off x="6553201" y="3355975"/>
              <a:ext cx="1951038" cy="1511300"/>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7 w 615"/>
                <a:gd name="T15" fmla="*/ 260 h 476"/>
                <a:gd name="T16" fmla="*/ 157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7" y="260"/>
                    <a:pt x="157" y="260"/>
                    <a:pt x="157" y="260"/>
                  </a:cubicBezTo>
                  <a:cubicBezTo>
                    <a:pt x="168" y="247"/>
                    <a:pt x="168" y="229"/>
                    <a:pt x="157"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52"/>
            <p:cNvSpPr>
              <a:spLocks/>
            </p:cNvSpPr>
            <p:nvPr/>
          </p:nvSpPr>
          <p:spPr bwMode="auto">
            <a:xfrm>
              <a:off x="6559551" y="3140075"/>
              <a:ext cx="1935163" cy="1619250"/>
            </a:xfrm>
            <a:custGeom>
              <a:avLst/>
              <a:gdLst>
                <a:gd name="T0" fmla="*/ 610 w 610"/>
                <a:gd name="T1" fmla="*/ 238 h 510"/>
                <a:gd name="T2" fmla="*/ 610 w 610"/>
                <a:gd name="T3" fmla="*/ 272 h 510"/>
                <a:gd name="T4" fmla="*/ 602 w 610"/>
                <a:gd name="T5" fmla="*/ 294 h 510"/>
                <a:gd name="T6" fmla="*/ 441 w 610"/>
                <a:gd name="T7" fmla="*/ 486 h 510"/>
                <a:gd name="T8" fmla="*/ 389 w 610"/>
                <a:gd name="T9" fmla="*/ 510 h 510"/>
                <a:gd name="T10" fmla="*/ 23 w 610"/>
                <a:gd name="T11" fmla="*/ 510 h 510"/>
                <a:gd name="T12" fmla="*/ 2 w 610"/>
                <a:gd name="T13" fmla="*/ 497 h 510"/>
                <a:gd name="T14" fmla="*/ 0 w 610"/>
                <a:gd name="T15" fmla="*/ 487 h 510"/>
                <a:gd name="T16" fmla="*/ 0 w 610"/>
                <a:gd name="T17" fmla="*/ 453 h 510"/>
                <a:gd name="T18" fmla="*/ 5 w 610"/>
                <a:gd name="T19" fmla="*/ 439 h 510"/>
                <a:gd name="T20" fmla="*/ 155 w 610"/>
                <a:gd name="T21" fmla="*/ 260 h 510"/>
                <a:gd name="T22" fmla="*/ 159 w 610"/>
                <a:gd name="T23" fmla="*/ 255 h 510"/>
                <a:gd name="T24" fmla="*/ 155 w 610"/>
                <a:gd name="T25" fmla="*/ 250 h 510"/>
                <a:gd name="T26" fmla="*/ 5 w 610"/>
                <a:gd name="T27" fmla="*/ 71 h 510"/>
                <a:gd name="T28" fmla="*/ 0 w 610"/>
                <a:gd name="T29" fmla="*/ 56 h 510"/>
                <a:gd name="T30" fmla="*/ 0 w 610"/>
                <a:gd name="T31" fmla="*/ 22 h 510"/>
                <a:gd name="T32" fmla="*/ 0 w 610"/>
                <a:gd name="T33" fmla="*/ 22 h 510"/>
                <a:gd name="T34" fmla="*/ 2 w 610"/>
                <a:gd name="T35" fmla="*/ 13 h 510"/>
                <a:gd name="T36" fmla="*/ 23 w 610"/>
                <a:gd name="T37" fmla="*/ 0 h 510"/>
                <a:gd name="T38" fmla="*/ 389 w 610"/>
                <a:gd name="T39" fmla="*/ 0 h 510"/>
                <a:gd name="T40" fmla="*/ 441 w 610"/>
                <a:gd name="T41" fmla="*/ 24 h 510"/>
                <a:gd name="T42" fmla="*/ 602 w 610"/>
                <a:gd name="T43" fmla="*/ 216 h 510"/>
                <a:gd name="T44" fmla="*/ 610 w 610"/>
                <a:gd name="T45" fmla="*/ 23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510">
                  <a:moveTo>
                    <a:pt x="610" y="238"/>
                  </a:moveTo>
                  <a:cubicBezTo>
                    <a:pt x="610" y="272"/>
                    <a:pt x="610" y="272"/>
                    <a:pt x="610" y="272"/>
                  </a:cubicBezTo>
                  <a:cubicBezTo>
                    <a:pt x="610" y="280"/>
                    <a:pt x="607" y="287"/>
                    <a:pt x="602" y="294"/>
                  </a:cubicBezTo>
                  <a:cubicBezTo>
                    <a:pt x="441" y="486"/>
                    <a:pt x="441" y="486"/>
                    <a:pt x="441" y="486"/>
                  </a:cubicBezTo>
                  <a:cubicBezTo>
                    <a:pt x="428" y="501"/>
                    <a:pt x="409" y="510"/>
                    <a:pt x="389" y="510"/>
                  </a:cubicBezTo>
                  <a:cubicBezTo>
                    <a:pt x="23" y="510"/>
                    <a:pt x="23" y="510"/>
                    <a:pt x="23" y="510"/>
                  </a:cubicBezTo>
                  <a:cubicBezTo>
                    <a:pt x="14" y="510"/>
                    <a:pt x="6" y="505"/>
                    <a:pt x="2" y="497"/>
                  </a:cubicBezTo>
                  <a:cubicBezTo>
                    <a:pt x="1" y="494"/>
                    <a:pt x="0" y="491"/>
                    <a:pt x="0" y="487"/>
                  </a:cubicBezTo>
                  <a:cubicBezTo>
                    <a:pt x="0" y="453"/>
                    <a:pt x="0" y="453"/>
                    <a:pt x="0" y="453"/>
                  </a:cubicBezTo>
                  <a:cubicBezTo>
                    <a:pt x="0" y="448"/>
                    <a:pt x="2" y="443"/>
                    <a:pt x="5" y="439"/>
                  </a:cubicBezTo>
                  <a:cubicBezTo>
                    <a:pt x="155" y="260"/>
                    <a:pt x="155" y="260"/>
                    <a:pt x="155" y="260"/>
                  </a:cubicBezTo>
                  <a:cubicBezTo>
                    <a:pt x="157" y="258"/>
                    <a:pt x="158" y="257"/>
                    <a:pt x="159" y="255"/>
                  </a:cubicBezTo>
                  <a:cubicBezTo>
                    <a:pt x="158" y="253"/>
                    <a:pt x="157" y="252"/>
                    <a:pt x="155" y="250"/>
                  </a:cubicBezTo>
                  <a:cubicBezTo>
                    <a:pt x="5" y="71"/>
                    <a:pt x="5" y="71"/>
                    <a:pt x="5" y="71"/>
                  </a:cubicBezTo>
                  <a:cubicBezTo>
                    <a:pt x="2" y="67"/>
                    <a:pt x="0" y="62"/>
                    <a:pt x="0" y="56"/>
                  </a:cubicBezTo>
                  <a:cubicBezTo>
                    <a:pt x="0" y="22"/>
                    <a:pt x="0" y="22"/>
                    <a:pt x="0" y="22"/>
                  </a:cubicBezTo>
                  <a:cubicBezTo>
                    <a:pt x="0" y="22"/>
                    <a:pt x="0" y="22"/>
                    <a:pt x="0" y="22"/>
                  </a:cubicBezTo>
                  <a:cubicBezTo>
                    <a:pt x="0" y="19"/>
                    <a:pt x="1" y="16"/>
                    <a:pt x="2" y="13"/>
                  </a:cubicBezTo>
                  <a:cubicBezTo>
                    <a:pt x="6" y="5"/>
                    <a:pt x="14" y="0"/>
                    <a:pt x="23" y="0"/>
                  </a:cubicBezTo>
                  <a:cubicBezTo>
                    <a:pt x="389" y="0"/>
                    <a:pt x="389" y="0"/>
                    <a:pt x="389" y="0"/>
                  </a:cubicBezTo>
                  <a:cubicBezTo>
                    <a:pt x="409" y="0"/>
                    <a:pt x="428" y="9"/>
                    <a:pt x="441" y="24"/>
                  </a:cubicBezTo>
                  <a:cubicBezTo>
                    <a:pt x="602" y="216"/>
                    <a:pt x="602" y="216"/>
                    <a:pt x="602" y="216"/>
                  </a:cubicBezTo>
                  <a:cubicBezTo>
                    <a:pt x="607" y="222"/>
                    <a:pt x="610" y="230"/>
                    <a:pt x="610" y="23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60"/>
            <p:cNvSpPr>
              <a:spLocks/>
            </p:cNvSpPr>
            <p:nvPr/>
          </p:nvSpPr>
          <p:spPr bwMode="auto">
            <a:xfrm>
              <a:off x="6559551" y="3895725"/>
              <a:ext cx="1935163" cy="863600"/>
            </a:xfrm>
            <a:custGeom>
              <a:avLst/>
              <a:gdLst>
                <a:gd name="T0" fmla="*/ 610 w 610"/>
                <a:gd name="T1" fmla="*/ 0 h 272"/>
                <a:gd name="T2" fmla="*/ 610 w 610"/>
                <a:gd name="T3" fmla="*/ 34 h 272"/>
                <a:gd name="T4" fmla="*/ 602 w 610"/>
                <a:gd name="T5" fmla="*/ 56 h 272"/>
                <a:gd name="T6" fmla="*/ 441 w 610"/>
                <a:gd name="T7" fmla="*/ 248 h 272"/>
                <a:gd name="T8" fmla="*/ 389 w 610"/>
                <a:gd name="T9" fmla="*/ 272 h 272"/>
                <a:gd name="T10" fmla="*/ 23 w 610"/>
                <a:gd name="T11" fmla="*/ 272 h 272"/>
                <a:gd name="T12" fmla="*/ 2 w 610"/>
                <a:gd name="T13" fmla="*/ 259 h 272"/>
                <a:gd name="T14" fmla="*/ 0 w 610"/>
                <a:gd name="T15" fmla="*/ 249 h 272"/>
                <a:gd name="T16" fmla="*/ 0 w 610"/>
                <a:gd name="T17" fmla="*/ 215 h 272"/>
                <a:gd name="T18" fmla="*/ 2 w 610"/>
                <a:gd name="T19" fmla="*/ 225 h 272"/>
                <a:gd name="T20" fmla="*/ 23 w 610"/>
                <a:gd name="T21" fmla="*/ 238 h 272"/>
                <a:gd name="T22" fmla="*/ 389 w 610"/>
                <a:gd name="T23" fmla="*/ 238 h 272"/>
                <a:gd name="T24" fmla="*/ 441 w 610"/>
                <a:gd name="T25" fmla="*/ 214 h 272"/>
                <a:gd name="T26" fmla="*/ 602 w 610"/>
                <a:gd name="T27" fmla="*/ 22 h 272"/>
                <a:gd name="T28" fmla="*/ 610 w 610"/>
                <a:gd name="T29"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0" h="272">
                  <a:moveTo>
                    <a:pt x="610" y="0"/>
                  </a:moveTo>
                  <a:cubicBezTo>
                    <a:pt x="610" y="34"/>
                    <a:pt x="610" y="34"/>
                    <a:pt x="610" y="34"/>
                  </a:cubicBezTo>
                  <a:cubicBezTo>
                    <a:pt x="610" y="42"/>
                    <a:pt x="607" y="49"/>
                    <a:pt x="602" y="56"/>
                  </a:cubicBezTo>
                  <a:cubicBezTo>
                    <a:pt x="441" y="248"/>
                    <a:pt x="441" y="248"/>
                    <a:pt x="441" y="248"/>
                  </a:cubicBezTo>
                  <a:cubicBezTo>
                    <a:pt x="428" y="263"/>
                    <a:pt x="409" y="272"/>
                    <a:pt x="389" y="272"/>
                  </a:cubicBezTo>
                  <a:cubicBezTo>
                    <a:pt x="23" y="272"/>
                    <a:pt x="23" y="272"/>
                    <a:pt x="23" y="272"/>
                  </a:cubicBezTo>
                  <a:cubicBezTo>
                    <a:pt x="14" y="272"/>
                    <a:pt x="6" y="267"/>
                    <a:pt x="2" y="259"/>
                  </a:cubicBezTo>
                  <a:cubicBezTo>
                    <a:pt x="1" y="256"/>
                    <a:pt x="0" y="253"/>
                    <a:pt x="0" y="249"/>
                  </a:cubicBezTo>
                  <a:cubicBezTo>
                    <a:pt x="0" y="215"/>
                    <a:pt x="0" y="215"/>
                    <a:pt x="0" y="215"/>
                  </a:cubicBezTo>
                  <a:cubicBezTo>
                    <a:pt x="0" y="219"/>
                    <a:pt x="1" y="222"/>
                    <a:pt x="2" y="225"/>
                  </a:cubicBezTo>
                  <a:cubicBezTo>
                    <a:pt x="6" y="233"/>
                    <a:pt x="14" y="238"/>
                    <a:pt x="23" y="238"/>
                  </a:cubicBezTo>
                  <a:cubicBezTo>
                    <a:pt x="389" y="238"/>
                    <a:pt x="389" y="238"/>
                    <a:pt x="389" y="238"/>
                  </a:cubicBezTo>
                  <a:cubicBezTo>
                    <a:pt x="409" y="238"/>
                    <a:pt x="428" y="229"/>
                    <a:pt x="441" y="214"/>
                  </a:cubicBezTo>
                  <a:cubicBezTo>
                    <a:pt x="602" y="22"/>
                    <a:pt x="602" y="22"/>
                    <a:pt x="602" y="22"/>
                  </a:cubicBezTo>
                  <a:cubicBezTo>
                    <a:pt x="607" y="15"/>
                    <a:pt x="610" y="8"/>
                    <a:pt x="610"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61"/>
            <p:cNvSpPr>
              <a:spLocks/>
            </p:cNvSpPr>
            <p:nvPr/>
          </p:nvSpPr>
          <p:spPr bwMode="auto">
            <a:xfrm>
              <a:off x="6559551" y="3209925"/>
              <a:ext cx="525463" cy="739775"/>
            </a:xfrm>
            <a:custGeom>
              <a:avLst/>
              <a:gdLst>
                <a:gd name="T0" fmla="*/ 159 w 166"/>
                <a:gd name="T1" fmla="*/ 233 h 233"/>
                <a:gd name="T2" fmla="*/ 155 w 166"/>
                <a:gd name="T3" fmla="*/ 228 h 233"/>
                <a:gd name="T4" fmla="*/ 5 w 166"/>
                <a:gd name="T5" fmla="*/ 49 h 233"/>
                <a:gd name="T6" fmla="*/ 0 w 166"/>
                <a:gd name="T7" fmla="*/ 34 h 233"/>
                <a:gd name="T8" fmla="*/ 0 w 166"/>
                <a:gd name="T9" fmla="*/ 0 h 233"/>
                <a:gd name="T10" fmla="*/ 5 w 166"/>
                <a:gd name="T11" fmla="*/ 15 h 233"/>
                <a:gd name="T12" fmla="*/ 155 w 166"/>
                <a:gd name="T13" fmla="*/ 194 h 233"/>
                <a:gd name="T14" fmla="*/ 159 w 166"/>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33">
                  <a:moveTo>
                    <a:pt x="159" y="233"/>
                  </a:moveTo>
                  <a:cubicBezTo>
                    <a:pt x="158" y="231"/>
                    <a:pt x="157" y="230"/>
                    <a:pt x="155" y="228"/>
                  </a:cubicBezTo>
                  <a:cubicBezTo>
                    <a:pt x="5" y="49"/>
                    <a:pt x="5" y="49"/>
                    <a:pt x="5" y="49"/>
                  </a:cubicBezTo>
                  <a:cubicBezTo>
                    <a:pt x="2" y="45"/>
                    <a:pt x="0" y="40"/>
                    <a:pt x="0" y="34"/>
                  </a:cubicBezTo>
                  <a:cubicBezTo>
                    <a:pt x="0" y="0"/>
                    <a:pt x="0" y="0"/>
                    <a:pt x="0" y="0"/>
                  </a:cubicBezTo>
                  <a:cubicBezTo>
                    <a:pt x="0" y="6"/>
                    <a:pt x="2" y="11"/>
                    <a:pt x="5" y="15"/>
                  </a:cubicBezTo>
                  <a:cubicBezTo>
                    <a:pt x="155" y="194"/>
                    <a:pt x="155" y="194"/>
                    <a:pt x="155" y="194"/>
                  </a:cubicBezTo>
                  <a:cubicBezTo>
                    <a:pt x="165" y="205"/>
                    <a:pt x="166" y="221"/>
                    <a:pt x="159" y="233"/>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7" name="Group 36"/>
          <p:cNvGrpSpPr/>
          <p:nvPr/>
        </p:nvGrpSpPr>
        <p:grpSpPr>
          <a:xfrm>
            <a:off x="4584701" y="3140075"/>
            <a:ext cx="1949450" cy="1727200"/>
            <a:chOff x="4584701" y="3140075"/>
            <a:chExt cx="1949450" cy="1727200"/>
          </a:xfrm>
        </p:grpSpPr>
        <p:sp>
          <p:nvSpPr>
            <p:cNvPr id="38" name="Freeform 546"/>
            <p:cNvSpPr>
              <a:spLocks/>
            </p:cNvSpPr>
            <p:nvPr/>
          </p:nvSpPr>
          <p:spPr bwMode="auto">
            <a:xfrm>
              <a:off x="4584701" y="3355975"/>
              <a:ext cx="1949450" cy="1511300"/>
            </a:xfrm>
            <a:custGeom>
              <a:avLst/>
              <a:gdLst>
                <a:gd name="T0" fmla="*/ 603 w 614"/>
                <a:gd name="T1" fmla="*/ 216 h 476"/>
                <a:gd name="T2" fmla="*/ 603 w 614"/>
                <a:gd name="T3" fmla="*/ 260 h 476"/>
                <a:gd name="T4" fmla="*/ 442 w 614"/>
                <a:gd name="T5" fmla="*/ 452 h 476"/>
                <a:gd name="T6" fmla="*/ 390 w 614"/>
                <a:gd name="T7" fmla="*/ 476 h 476"/>
                <a:gd name="T8" fmla="*/ 24 w 614"/>
                <a:gd name="T9" fmla="*/ 476 h 476"/>
                <a:gd name="T10" fmla="*/ 3 w 614"/>
                <a:gd name="T11" fmla="*/ 463 h 476"/>
                <a:gd name="T12" fmla="*/ 7 w 614"/>
                <a:gd name="T13" fmla="*/ 439 h 476"/>
                <a:gd name="T14" fmla="*/ 157 w 614"/>
                <a:gd name="T15" fmla="*/ 260 h 476"/>
                <a:gd name="T16" fmla="*/ 157 w 614"/>
                <a:gd name="T17" fmla="*/ 216 h 476"/>
                <a:gd name="T18" fmla="*/ 7 w 614"/>
                <a:gd name="T19" fmla="*/ 37 h 476"/>
                <a:gd name="T20" fmla="*/ 3 w 614"/>
                <a:gd name="T21" fmla="*/ 13 h 476"/>
                <a:gd name="T22" fmla="*/ 24 w 614"/>
                <a:gd name="T23" fmla="*/ 0 h 476"/>
                <a:gd name="T24" fmla="*/ 390 w 614"/>
                <a:gd name="T25" fmla="*/ 0 h 476"/>
                <a:gd name="T26" fmla="*/ 442 w 614"/>
                <a:gd name="T27" fmla="*/ 24 h 476"/>
                <a:gd name="T28" fmla="*/ 603 w 614"/>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476">
                  <a:moveTo>
                    <a:pt x="603" y="216"/>
                  </a:moveTo>
                  <a:cubicBezTo>
                    <a:pt x="614" y="229"/>
                    <a:pt x="614" y="247"/>
                    <a:pt x="603" y="260"/>
                  </a:cubicBezTo>
                  <a:cubicBezTo>
                    <a:pt x="442" y="452"/>
                    <a:pt x="442" y="452"/>
                    <a:pt x="442" y="452"/>
                  </a:cubicBezTo>
                  <a:cubicBezTo>
                    <a:pt x="429" y="467"/>
                    <a:pt x="410" y="476"/>
                    <a:pt x="390" y="476"/>
                  </a:cubicBezTo>
                  <a:cubicBezTo>
                    <a:pt x="24" y="476"/>
                    <a:pt x="24" y="476"/>
                    <a:pt x="24" y="476"/>
                  </a:cubicBezTo>
                  <a:cubicBezTo>
                    <a:pt x="15" y="476"/>
                    <a:pt x="7" y="471"/>
                    <a:pt x="3" y="463"/>
                  </a:cubicBezTo>
                  <a:cubicBezTo>
                    <a:pt x="0" y="455"/>
                    <a:pt x="1" y="445"/>
                    <a:pt x="7" y="439"/>
                  </a:cubicBezTo>
                  <a:cubicBezTo>
                    <a:pt x="157" y="260"/>
                    <a:pt x="157" y="260"/>
                    <a:pt x="157" y="260"/>
                  </a:cubicBezTo>
                  <a:cubicBezTo>
                    <a:pt x="167" y="247"/>
                    <a:pt x="167" y="229"/>
                    <a:pt x="157" y="216"/>
                  </a:cubicBezTo>
                  <a:cubicBezTo>
                    <a:pt x="7" y="37"/>
                    <a:pt x="7" y="37"/>
                    <a:pt x="7" y="37"/>
                  </a:cubicBezTo>
                  <a:cubicBezTo>
                    <a:pt x="1" y="30"/>
                    <a:pt x="0" y="21"/>
                    <a:pt x="3" y="13"/>
                  </a:cubicBezTo>
                  <a:cubicBezTo>
                    <a:pt x="7" y="5"/>
                    <a:pt x="15" y="0"/>
                    <a:pt x="24" y="0"/>
                  </a:cubicBezTo>
                  <a:cubicBezTo>
                    <a:pt x="390" y="0"/>
                    <a:pt x="390" y="0"/>
                    <a:pt x="390" y="0"/>
                  </a:cubicBezTo>
                  <a:cubicBezTo>
                    <a:pt x="410" y="0"/>
                    <a:pt x="429" y="9"/>
                    <a:pt x="442" y="24"/>
                  </a:cubicBezTo>
                  <a:lnTo>
                    <a:pt x="603" y="216"/>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47"/>
            <p:cNvSpPr>
              <a:spLocks/>
            </p:cNvSpPr>
            <p:nvPr/>
          </p:nvSpPr>
          <p:spPr bwMode="auto">
            <a:xfrm>
              <a:off x="4587876" y="3140075"/>
              <a:ext cx="1936750" cy="1619250"/>
            </a:xfrm>
            <a:custGeom>
              <a:avLst/>
              <a:gdLst>
                <a:gd name="T0" fmla="*/ 610 w 610"/>
                <a:gd name="T1" fmla="*/ 238 h 510"/>
                <a:gd name="T2" fmla="*/ 610 w 610"/>
                <a:gd name="T3" fmla="*/ 272 h 510"/>
                <a:gd name="T4" fmla="*/ 602 w 610"/>
                <a:gd name="T5" fmla="*/ 294 h 510"/>
                <a:gd name="T6" fmla="*/ 441 w 610"/>
                <a:gd name="T7" fmla="*/ 486 h 510"/>
                <a:gd name="T8" fmla="*/ 389 w 610"/>
                <a:gd name="T9" fmla="*/ 510 h 510"/>
                <a:gd name="T10" fmla="*/ 23 w 610"/>
                <a:gd name="T11" fmla="*/ 510 h 510"/>
                <a:gd name="T12" fmla="*/ 2 w 610"/>
                <a:gd name="T13" fmla="*/ 497 h 510"/>
                <a:gd name="T14" fmla="*/ 0 w 610"/>
                <a:gd name="T15" fmla="*/ 487 h 510"/>
                <a:gd name="T16" fmla="*/ 0 w 610"/>
                <a:gd name="T17" fmla="*/ 453 h 510"/>
                <a:gd name="T18" fmla="*/ 6 w 610"/>
                <a:gd name="T19" fmla="*/ 439 h 510"/>
                <a:gd name="T20" fmla="*/ 156 w 610"/>
                <a:gd name="T21" fmla="*/ 260 h 510"/>
                <a:gd name="T22" fmla="*/ 159 w 610"/>
                <a:gd name="T23" fmla="*/ 255 h 510"/>
                <a:gd name="T24" fmla="*/ 156 w 610"/>
                <a:gd name="T25" fmla="*/ 250 h 510"/>
                <a:gd name="T26" fmla="*/ 6 w 610"/>
                <a:gd name="T27" fmla="*/ 71 h 510"/>
                <a:gd name="T28" fmla="*/ 0 w 610"/>
                <a:gd name="T29" fmla="*/ 56 h 510"/>
                <a:gd name="T30" fmla="*/ 0 w 610"/>
                <a:gd name="T31" fmla="*/ 22 h 510"/>
                <a:gd name="T32" fmla="*/ 0 w 610"/>
                <a:gd name="T33" fmla="*/ 22 h 510"/>
                <a:gd name="T34" fmla="*/ 2 w 610"/>
                <a:gd name="T35" fmla="*/ 13 h 510"/>
                <a:gd name="T36" fmla="*/ 23 w 610"/>
                <a:gd name="T37" fmla="*/ 0 h 510"/>
                <a:gd name="T38" fmla="*/ 389 w 610"/>
                <a:gd name="T39" fmla="*/ 0 h 510"/>
                <a:gd name="T40" fmla="*/ 441 w 610"/>
                <a:gd name="T41" fmla="*/ 24 h 510"/>
                <a:gd name="T42" fmla="*/ 602 w 610"/>
                <a:gd name="T43" fmla="*/ 216 h 510"/>
                <a:gd name="T44" fmla="*/ 610 w 610"/>
                <a:gd name="T45" fmla="*/ 23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510">
                  <a:moveTo>
                    <a:pt x="610" y="238"/>
                  </a:moveTo>
                  <a:cubicBezTo>
                    <a:pt x="610" y="272"/>
                    <a:pt x="610" y="272"/>
                    <a:pt x="610" y="272"/>
                  </a:cubicBezTo>
                  <a:cubicBezTo>
                    <a:pt x="610" y="280"/>
                    <a:pt x="608" y="287"/>
                    <a:pt x="602" y="294"/>
                  </a:cubicBezTo>
                  <a:cubicBezTo>
                    <a:pt x="441" y="486"/>
                    <a:pt x="441" y="486"/>
                    <a:pt x="441" y="486"/>
                  </a:cubicBezTo>
                  <a:cubicBezTo>
                    <a:pt x="428" y="501"/>
                    <a:pt x="409" y="510"/>
                    <a:pt x="389" y="510"/>
                  </a:cubicBezTo>
                  <a:cubicBezTo>
                    <a:pt x="23" y="510"/>
                    <a:pt x="23" y="510"/>
                    <a:pt x="23" y="510"/>
                  </a:cubicBezTo>
                  <a:cubicBezTo>
                    <a:pt x="14" y="510"/>
                    <a:pt x="6" y="505"/>
                    <a:pt x="2" y="497"/>
                  </a:cubicBezTo>
                  <a:cubicBezTo>
                    <a:pt x="1" y="494"/>
                    <a:pt x="0" y="491"/>
                    <a:pt x="0" y="487"/>
                  </a:cubicBezTo>
                  <a:cubicBezTo>
                    <a:pt x="0" y="453"/>
                    <a:pt x="0" y="453"/>
                    <a:pt x="0" y="453"/>
                  </a:cubicBezTo>
                  <a:cubicBezTo>
                    <a:pt x="0" y="448"/>
                    <a:pt x="2" y="443"/>
                    <a:pt x="6" y="439"/>
                  </a:cubicBezTo>
                  <a:cubicBezTo>
                    <a:pt x="156" y="260"/>
                    <a:pt x="156" y="260"/>
                    <a:pt x="156" y="260"/>
                  </a:cubicBezTo>
                  <a:cubicBezTo>
                    <a:pt x="157" y="258"/>
                    <a:pt x="158" y="257"/>
                    <a:pt x="159" y="255"/>
                  </a:cubicBezTo>
                  <a:cubicBezTo>
                    <a:pt x="158" y="253"/>
                    <a:pt x="157" y="252"/>
                    <a:pt x="156" y="250"/>
                  </a:cubicBezTo>
                  <a:cubicBezTo>
                    <a:pt x="6" y="71"/>
                    <a:pt x="6" y="71"/>
                    <a:pt x="6" y="71"/>
                  </a:cubicBezTo>
                  <a:cubicBezTo>
                    <a:pt x="2" y="67"/>
                    <a:pt x="0" y="62"/>
                    <a:pt x="0" y="56"/>
                  </a:cubicBezTo>
                  <a:cubicBezTo>
                    <a:pt x="0" y="22"/>
                    <a:pt x="0" y="22"/>
                    <a:pt x="0" y="22"/>
                  </a:cubicBezTo>
                  <a:cubicBezTo>
                    <a:pt x="0" y="22"/>
                    <a:pt x="0" y="22"/>
                    <a:pt x="0" y="22"/>
                  </a:cubicBezTo>
                  <a:cubicBezTo>
                    <a:pt x="0" y="19"/>
                    <a:pt x="1" y="16"/>
                    <a:pt x="2" y="13"/>
                  </a:cubicBezTo>
                  <a:cubicBezTo>
                    <a:pt x="6" y="5"/>
                    <a:pt x="14" y="0"/>
                    <a:pt x="23" y="0"/>
                  </a:cubicBezTo>
                  <a:cubicBezTo>
                    <a:pt x="389" y="0"/>
                    <a:pt x="389" y="0"/>
                    <a:pt x="389" y="0"/>
                  </a:cubicBezTo>
                  <a:cubicBezTo>
                    <a:pt x="409" y="0"/>
                    <a:pt x="428" y="9"/>
                    <a:pt x="441" y="24"/>
                  </a:cubicBezTo>
                  <a:cubicBezTo>
                    <a:pt x="602" y="216"/>
                    <a:pt x="602" y="216"/>
                    <a:pt x="602" y="216"/>
                  </a:cubicBezTo>
                  <a:cubicBezTo>
                    <a:pt x="608" y="222"/>
                    <a:pt x="610" y="230"/>
                    <a:pt x="610" y="23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58"/>
            <p:cNvSpPr>
              <a:spLocks/>
            </p:cNvSpPr>
            <p:nvPr/>
          </p:nvSpPr>
          <p:spPr bwMode="auto">
            <a:xfrm>
              <a:off x="4587876" y="3209925"/>
              <a:ext cx="527050" cy="739775"/>
            </a:xfrm>
            <a:custGeom>
              <a:avLst/>
              <a:gdLst>
                <a:gd name="T0" fmla="*/ 159 w 166"/>
                <a:gd name="T1" fmla="*/ 233 h 233"/>
                <a:gd name="T2" fmla="*/ 156 w 166"/>
                <a:gd name="T3" fmla="*/ 228 h 233"/>
                <a:gd name="T4" fmla="*/ 6 w 166"/>
                <a:gd name="T5" fmla="*/ 49 h 233"/>
                <a:gd name="T6" fmla="*/ 0 w 166"/>
                <a:gd name="T7" fmla="*/ 34 h 233"/>
                <a:gd name="T8" fmla="*/ 0 w 166"/>
                <a:gd name="T9" fmla="*/ 0 h 233"/>
                <a:gd name="T10" fmla="*/ 6 w 166"/>
                <a:gd name="T11" fmla="*/ 15 h 233"/>
                <a:gd name="T12" fmla="*/ 156 w 166"/>
                <a:gd name="T13" fmla="*/ 194 h 233"/>
                <a:gd name="T14" fmla="*/ 159 w 166"/>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33">
                  <a:moveTo>
                    <a:pt x="159" y="233"/>
                  </a:moveTo>
                  <a:cubicBezTo>
                    <a:pt x="158" y="231"/>
                    <a:pt x="157" y="230"/>
                    <a:pt x="156" y="228"/>
                  </a:cubicBezTo>
                  <a:cubicBezTo>
                    <a:pt x="6" y="49"/>
                    <a:pt x="6" y="49"/>
                    <a:pt x="6" y="49"/>
                  </a:cubicBezTo>
                  <a:cubicBezTo>
                    <a:pt x="2" y="45"/>
                    <a:pt x="0" y="40"/>
                    <a:pt x="0" y="34"/>
                  </a:cubicBezTo>
                  <a:cubicBezTo>
                    <a:pt x="0" y="0"/>
                    <a:pt x="0" y="0"/>
                    <a:pt x="0" y="0"/>
                  </a:cubicBezTo>
                  <a:cubicBezTo>
                    <a:pt x="0" y="6"/>
                    <a:pt x="2" y="11"/>
                    <a:pt x="6" y="15"/>
                  </a:cubicBezTo>
                  <a:cubicBezTo>
                    <a:pt x="156" y="194"/>
                    <a:pt x="156" y="194"/>
                    <a:pt x="156" y="194"/>
                  </a:cubicBezTo>
                  <a:cubicBezTo>
                    <a:pt x="165" y="205"/>
                    <a:pt x="166" y="221"/>
                    <a:pt x="159" y="233"/>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559"/>
            <p:cNvSpPr>
              <a:spLocks/>
            </p:cNvSpPr>
            <p:nvPr/>
          </p:nvSpPr>
          <p:spPr bwMode="auto">
            <a:xfrm>
              <a:off x="4587876" y="3895725"/>
              <a:ext cx="1936750" cy="863600"/>
            </a:xfrm>
            <a:custGeom>
              <a:avLst/>
              <a:gdLst>
                <a:gd name="T0" fmla="*/ 610 w 610"/>
                <a:gd name="T1" fmla="*/ 0 h 272"/>
                <a:gd name="T2" fmla="*/ 610 w 610"/>
                <a:gd name="T3" fmla="*/ 34 h 272"/>
                <a:gd name="T4" fmla="*/ 602 w 610"/>
                <a:gd name="T5" fmla="*/ 56 h 272"/>
                <a:gd name="T6" fmla="*/ 441 w 610"/>
                <a:gd name="T7" fmla="*/ 248 h 272"/>
                <a:gd name="T8" fmla="*/ 389 w 610"/>
                <a:gd name="T9" fmla="*/ 272 h 272"/>
                <a:gd name="T10" fmla="*/ 23 w 610"/>
                <a:gd name="T11" fmla="*/ 272 h 272"/>
                <a:gd name="T12" fmla="*/ 2 w 610"/>
                <a:gd name="T13" fmla="*/ 259 h 272"/>
                <a:gd name="T14" fmla="*/ 0 w 610"/>
                <a:gd name="T15" fmla="*/ 249 h 272"/>
                <a:gd name="T16" fmla="*/ 0 w 610"/>
                <a:gd name="T17" fmla="*/ 215 h 272"/>
                <a:gd name="T18" fmla="*/ 2 w 610"/>
                <a:gd name="T19" fmla="*/ 225 h 272"/>
                <a:gd name="T20" fmla="*/ 23 w 610"/>
                <a:gd name="T21" fmla="*/ 238 h 272"/>
                <a:gd name="T22" fmla="*/ 389 w 610"/>
                <a:gd name="T23" fmla="*/ 238 h 272"/>
                <a:gd name="T24" fmla="*/ 441 w 610"/>
                <a:gd name="T25" fmla="*/ 214 h 272"/>
                <a:gd name="T26" fmla="*/ 602 w 610"/>
                <a:gd name="T27" fmla="*/ 22 h 272"/>
                <a:gd name="T28" fmla="*/ 610 w 610"/>
                <a:gd name="T29"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0" h="272">
                  <a:moveTo>
                    <a:pt x="610" y="0"/>
                  </a:moveTo>
                  <a:cubicBezTo>
                    <a:pt x="610" y="34"/>
                    <a:pt x="610" y="34"/>
                    <a:pt x="610" y="34"/>
                  </a:cubicBezTo>
                  <a:cubicBezTo>
                    <a:pt x="610" y="42"/>
                    <a:pt x="608" y="49"/>
                    <a:pt x="602" y="56"/>
                  </a:cubicBezTo>
                  <a:cubicBezTo>
                    <a:pt x="441" y="248"/>
                    <a:pt x="441" y="248"/>
                    <a:pt x="441" y="248"/>
                  </a:cubicBezTo>
                  <a:cubicBezTo>
                    <a:pt x="428" y="263"/>
                    <a:pt x="409" y="272"/>
                    <a:pt x="389" y="272"/>
                  </a:cubicBezTo>
                  <a:cubicBezTo>
                    <a:pt x="23" y="272"/>
                    <a:pt x="23" y="272"/>
                    <a:pt x="23" y="272"/>
                  </a:cubicBezTo>
                  <a:cubicBezTo>
                    <a:pt x="14" y="272"/>
                    <a:pt x="6" y="267"/>
                    <a:pt x="2" y="259"/>
                  </a:cubicBezTo>
                  <a:cubicBezTo>
                    <a:pt x="1" y="256"/>
                    <a:pt x="0" y="253"/>
                    <a:pt x="0" y="249"/>
                  </a:cubicBezTo>
                  <a:cubicBezTo>
                    <a:pt x="0" y="215"/>
                    <a:pt x="0" y="215"/>
                    <a:pt x="0" y="215"/>
                  </a:cubicBezTo>
                  <a:cubicBezTo>
                    <a:pt x="0" y="219"/>
                    <a:pt x="1" y="222"/>
                    <a:pt x="2" y="225"/>
                  </a:cubicBezTo>
                  <a:cubicBezTo>
                    <a:pt x="6" y="233"/>
                    <a:pt x="14" y="238"/>
                    <a:pt x="23" y="238"/>
                  </a:cubicBezTo>
                  <a:cubicBezTo>
                    <a:pt x="389" y="238"/>
                    <a:pt x="389" y="238"/>
                    <a:pt x="389" y="238"/>
                  </a:cubicBezTo>
                  <a:cubicBezTo>
                    <a:pt x="409" y="238"/>
                    <a:pt x="428" y="229"/>
                    <a:pt x="441" y="214"/>
                  </a:cubicBezTo>
                  <a:cubicBezTo>
                    <a:pt x="602" y="22"/>
                    <a:pt x="602" y="22"/>
                    <a:pt x="602" y="22"/>
                  </a:cubicBezTo>
                  <a:cubicBezTo>
                    <a:pt x="608" y="15"/>
                    <a:pt x="610" y="8"/>
                    <a:pt x="610"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2" name="Group 41"/>
          <p:cNvGrpSpPr/>
          <p:nvPr/>
        </p:nvGrpSpPr>
        <p:grpSpPr>
          <a:xfrm>
            <a:off x="2613026" y="3140075"/>
            <a:ext cx="1949450" cy="1727200"/>
            <a:chOff x="2613026" y="3140075"/>
            <a:chExt cx="1949450" cy="1727200"/>
          </a:xfrm>
        </p:grpSpPr>
        <p:sp>
          <p:nvSpPr>
            <p:cNvPr id="43" name="Freeform 544"/>
            <p:cNvSpPr>
              <a:spLocks/>
            </p:cNvSpPr>
            <p:nvPr/>
          </p:nvSpPr>
          <p:spPr bwMode="auto">
            <a:xfrm>
              <a:off x="2613026" y="3355975"/>
              <a:ext cx="1949450" cy="1511300"/>
            </a:xfrm>
            <a:custGeom>
              <a:avLst/>
              <a:gdLst>
                <a:gd name="T0" fmla="*/ 604 w 614"/>
                <a:gd name="T1" fmla="*/ 216 h 476"/>
                <a:gd name="T2" fmla="*/ 604 w 614"/>
                <a:gd name="T3" fmla="*/ 260 h 476"/>
                <a:gd name="T4" fmla="*/ 443 w 614"/>
                <a:gd name="T5" fmla="*/ 452 h 476"/>
                <a:gd name="T6" fmla="*/ 391 w 614"/>
                <a:gd name="T7" fmla="*/ 476 h 476"/>
                <a:gd name="T8" fmla="*/ 24 w 614"/>
                <a:gd name="T9" fmla="*/ 476 h 476"/>
                <a:gd name="T10" fmla="*/ 4 w 614"/>
                <a:gd name="T11" fmla="*/ 463 h 476"/>
                <a:gd name="T12" fmla="*/ 7 w 614"/>
                <a:gd name="T13" fmla="*/ 439 h 476"/>
                <a:gd name="T14" fmla="*/ 157 w 614"/>
                <a:gd name="T15" fmla="*/ 260 h 476"/>
                <a:gd name="T16" fmla="*/ 157 w 614"/>
                <a:gd name="T17" fmla="*/ 216 h 476"/>
                <a:gd name="T18" fmla="*/ 7 w 614"/>
                <a:gd name="T19" fmla="*/ 37 h 476"/>
                <a:gd name="T20" fmla="*/ 4 w 614"/>
                <a:gd name="T21" fmla="*/ 13 h 476"/>
                <a:gd name="T22" fmla="*/ 24 w 614"/>
                <a:gd name="T23" fmla="*/ 0 h 476"/>
                <a:gd name="T24" fmla="*/ 391 w 614"/>
                <a:gd name="T25" fmla="*/ 0 h 476"/>
                <a:gd name="T26" fmla="*/ 443 w 614"/>
                <a:gd name="T27" fmla="*/ 24 h 476"/>
                <a:gd name="T28" fmla="*/ 604 w 614"/>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476">
                  <a:moveTo>
                    <a:pt x="604" y="216"/>
                  </a:moveTo>
                  <a:cubicBezTo>
                    <a:pt x="614" y="229"/>
                    <a:pt x="614" y="247"/>
                    <a:pt x="604" y="260"/>
                  </a:cubicBezTo>
                  <a:cubicBezTo>
                    <a:pt x="443" y="452"/>
                    <a:pt x="443" y="452"/>
                    <a:pt x="443" y="452"/>
                  </a:cubicBezTo>
                  <a:cubicBezTo>
                    <a:pt x="430" y="467"/>
                    <a:pt x="411" y="476"/>
                    <a:pt x="391" y="476"/>
                  </a:cubicBezTo>
                  <a:cubicBezTo>
                    <a:pt x="24" y="476"/>
                    <a:pt x="24" y="476"/>
                    <a:pt x="24" y="476"/>
                  </a:cubicBezTo>
                  <a:cubicBezTo>
                    <a:pt x="16" y="476"/>
                    <a:pt x="8" y="471"/>
                    <a:pt x="4" y="463"/>
                  </a:cubicBezTo>
                  <a:cubicBezTo>
                    <a:pt x="0" y="455"/>
                    <a:pt x="1" y="445"/>
                    <a:pt x="7" y="439"/>
                  </a:cubicBezTo>
                  <a:cubicBezTo>
                    <a:pt x="157" y="260"/>
                    <a:pt x="157" y="260"/>
                    <a:pt x="157" y="260"/>
                  </a:cubicBezTo>
                  <a:cubicBezTo>
                    <a:pt x="168" y="247"/>
                    <a:pt x="168" y="229"/>
                    <a:pt x="157" y="216"/>
                  </a:cubicBezTo>
                  <a:cubicBezTo>
                    <a:pt x="7" y="37"/>
                    <a:pt x="7" y="37"/>
                    <a:pt x="7" y="37"/>
                  </a:cubicBezTo>
                  <a:cubicBezTo>
                    <a:pt x="1" y="30"/>
                    <a:pt x="0" y="21"/>
                    <a:pt x="4" y="13"/>
                  </a:cubicBezTo>
                  <a:cubicBezTo>
                    <a:pt x="8" y="5"/>
                    <a:pt x="16" y="0"/>
                    <a:pt x="24" y="0"/>
                  </a:cubicBezTo>
                  <a:cubicBezTo>
                    <a:pt x="391" y="0"/>
                    <a:pt x="391" y="0"/>
                    <a:pt x="391" y="0"/>
                  </a:cubicBezTo>
                  <a:cubicBezTo>
                    <a:pt x="411" y="0"/>
                    <a:pt x="430" y="9"/>
                    <a:pt x="443" y="24"/>
                  </a:cubicBezTo>
                  <a:lnTo>
                    <a:pt x="604" y="216"/>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545"/>
            <p:cNvSpPr>
              <a:spLocks/>
            </p:cNvSpPr>
            <p:nvPr/>
          </p:nvSpPr>
          <p:spPr bwMode="auto">
            <a:xfrm>
              <a:off x="2619376" y="3140075"/>
              <a:ext cx="1936750" cy="1619250"/>
            </a:xfrm>
            <a:custGeom>
              <a:avLst/>
              <a:gdLst>
                <a:gd name="T0" fmla="*/ 610 w 610"/>
                <a:gd name="T1" fmla="*/ 238 h 510"/>
                <a:gd name="T2" fmla="*/ 610 w 610"/>
                <a:gd name="T3" fmla="*/ 272 h 510"/>
                <a:gd name="T4" fmla="*/ 602 w 610"/>
                <a:gd name="T5" fmla="*/ 294 h 510"/>
                <a:gd name="T6" fmla="*/ 441 w 610"/>
                <a:gd name="T7" fmla="*/ 486 h 510"/>
                <a:gd name="T8" fmla="*/ 389 w 610"/>
                <a:gd name="T9" fmla="*/ 510 h 510"/>
                <a:gd name="T10" fmla="*/ 22 w 610"/>
                <a:gd name="T11" fmla="*/ 510 h 510"/>
                <a:gd name="T12" fmla="*/ 2 w 610"/>
                <a:gd name="T13" fmla="*/ 497 h 510"/>
                <a:gd name="T14" fmla="*/ 0 w 610"/>
                <a:gd name="T15" fmla="*/ 487 h 510"/>
                <a:gd name="T16" fmla="*/ 0 w 610"/>
                <a:gd name="T17" fmla="*/ 453 h 510"/>
                <a:gd name="T18" fmla="*/ 5 w 610"/>
                <a:gd name="T19" fmla="*/ 439 h 510"/>
                <a:gd name="T20" fmla="*/ 155 w 610"/>
                <a:gd name="T21" fmla="*/ 260 h 510"/>
                <a:gd name="T22" fmla="*/ 159 w 610"/>
                <a:gd name="T23" fmla="*/ 255 h 510"/>
                <a:gd name="T24" fmla="*/ 155 w 610"/>
                <a:gd name="T25" fmla="*/ 250 h 510"/>
                <a:gd name="T26" fmla="*/ 5 w 610"/>
                <a:gd name="T27" fmla="*/ 71 h 510"/>
                <a:gd name="T28" fmla="*/ 0 w 610"/>
                <a:gd name="T29" fmla="*/ 56 h 510"/>
                <a:gd name="T30" fmla="*/ 0 w 610"/>
                <a:gd name="T31" fmla="*/ 22 h 510"/>
                <a:gd name="T32" fmla="*/ 0 w 610"/>
                <a:gd name="T33" fmla="*/ 22 h 510"/>
                <a:gd name="T34" fmla="*/ 2 w 610"/>
                <a:gd name="T35" fmla="*/ 13 h 510"/>
                <a:gd name="T36" fmla="*/ 22 w 610"/>
                <a:gd name="T37" fmla="*/ 0 h 510"/>
                <a:gd name="T38" fmla="*/ 389 w 610"/>
                <a:gd name="T39" fmla="*/ 0 h 510"/>
                <a:gd name="T40" fmla="*/ 441 w 610"/>
                <a:gd name="T41" fmla="*/ 24 h 510"/>
                <a:gd name="T42" fmla="*/ 602 w 610"/>
                <a:gd name="T43" fmla="*/ 216 h 510"/>
                <a:gd name="T44" fmla="*/ 610 w 610"/>
                <a:gd name="T45" fmla="*/ 23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510">
                  <a:moveTo>
                    <a:pt x="610" y="238"/>
                  </a:moveTo>
                  <a:cubicBezTo>
                    <a:pt x="610" y="272"/>
                    <a:pt x="610" y="272"/>
                    <a:pt x="610" y="272"/>
                  </a:cubicBezTo>
                  <a:cubicBezTo>
                    <a:pt x="610" y="280"/>
                    <a:pt x="607" y="287"/>
                    <a:pt x="602" y="294"/>
                  </a:cubicBezTo>
                  <a:cubicBezTo>
                    <a:pt x="441" y="486"/>
                    <a:pt x="441" y="486"/>
                    <a:pt x="441" y="486"/>
                  </a:cubicBezTo>
                  <a:cubicBezTo>
                    <a:pt x="428" y="501"/>
                    <a:pt x="409" y="510"/>
                    <a:pt x="389" y="510"/>
                  </a:cubicBezTo>
                  <a:cubicBezTo>
                    <a:pt x="22" y="510"/>
                    <a:pt x="22" y="510"/>
                    <a:pt x="22" y="510"/>
                  </a:cubicBezTo>
                  <a:cubicBezTo>
                    <a:pt x="14" y="510"/>
                    <a:pt x="6" y="505"/>
                    <a:pt x="2" y="497"/>
                  </a:cubicBezTo>
                  <a:cubicBezTo>
                    <a:pt x="0" y="494"/>
                    <a:pt x="0" y="491"/>
                    <a:pt x="0" y="487"/>
                  </a:cubicBezTo>
                  <a:cubicBezTo>
                    <a:pt x="0" y="453"/>
                    <a:pt x="0" y="453"/>
                    <a:pt x="0" y="453"/>
                  </a:cubicBezTo>
                  <a:cubicBezTo>
                    <a:pt x="0" y="448"/>
                    <a:pt x="2" y="443"/>
                    <a:pt x="5" y="439"/>
                  </a:cubicBezTo>
                  <a:cubicBezTo>
                    <a:pt x="155" y="260"/>
                    <a:pt x="155" y="260"/>
                    <a:pt x="155" y="260"/>
                  </a:cubicBezTo>
                  <a:cubicBezTo>
                    <a:pt x="156" y="258"/>
                    <a:pt x="158" y="257"/>
                    <a:pt x="159" y="255"/>
                  </a:cubicBezTo>
                  <a:cubicBezTo>
                    <a:pt x="158" y="253"/>
                    <a:pt x="156" y="252"/>
                    <a:pt x="155" y="250"/>
                  </a:cubicBezTo>
                  <a:cubicBezTo>
                    <a:pt x="5" y="71"/>
                    <a:pt x="5" y="71"/>
                    <a:pt x="5" y="71"/>
                  </a:cubicBezTo>
                  <a:cubicBezTo>
                    <a:pt x="2" y="67"/>
                    <a:pt x="0" y="62"/>
                    <a:pt x="0" y="56"/>
                  </a:cubicBezTo>
                  <a:cubicBezTo>
                    <a:pt x="0" y="22"/>
                    <a:pt x="0" y="22"/>
                    <a:pt x="0" y="22"/>
                  </a:cubicBezTo>
                  <a:cubicBezTo>
                    <a:pt x="0" y="22"/>
                    <a:pt x="0" y="22"/>
                    <a:pt x="0" y="22"/>
                  </a:cubicBezTo>
                  <a:cubicBezTo>
                    <a:pt x="0" y="19"/>
                    <a:pt x="0" y="16"/>
                    <a:pt x="2" y="13"/>
                  </a:cubicBezTo>
                  <a:cubicBezTo>
                    <a:pt x="6" y="5"/>
                    <a:pt x="14" y="0"/>
                    <a:pt x="22" y="0"/>
                  </a:cubicBezTo>
                  <a:cubicBezTo>
                    <a:pt x="389" y="0"/>
                    <a:pt x="389" y="0"/>
                    <a:pt x="389" y="0"/>
                  </a:cubicBezTo>
                  <a:cubicBezTo>
                    <a:pt x="409" y="0"/>
                    <a:pt x="428" y="9"/>
                    <a:pt x="441" y="24"/>
                  </a:cubicBezTo>
                  <a:cubicBezTo>
                    <a:pt x="602" y="216"/>
                    <a:pt x="602" y="216"/>
                    <a:pt x="602" y="216"/>
                  </a:cubicBezTo>
                  <a:cubicBezTo>
                    <a:pt x="607" y="222"/>
                    <a:pt x="610" y="230"/>
                    <a:pt x="610" y="23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56"/>
            <p:cNvSpPr>
              <a:spLocks/>
            </p:cNvSpPr>
            <p:nvPr/>
          </p:nvSpPr>
          <p:spPr bwMode="auto">
            <a:xfrm>
              <a:off x="2619376" y="3895725"/>
              <a:ext cx="1936750" cy="863600"/>
            </a:xfrm>
            <a:custGeom>
              <a:avLst/>
              <a:gdLst>
                <a:gd name="T0" fmla="*/ 610 w 610"/>
                <a:gd name="T1" fmla="*/ 0 h 272"/>
                <a:gd name="T2" fmla="*/ 610 w 610"/>
                <a:gd name="T3" fmla="*/ 34 h 272"/>
                <a:gd name="T4" fmla="*/ 602 w 610"/>
                <a:gd name="T5" fmla="*/ 56 h 272"/>
                <a:gd name="T6" fmla="*/ 441 w 610"/>
                <a:gd name="T7" fmla="*/ 248 h 272"/>
                <a:gd name="T8" fmla="*/ 389 w 610"/>
                <a:gd name="T9" fmla="*/ 272 h 272"/>
                <a:gd name="T10" fmla="*/ 22 w 610"/>
                <a:gd name="T11" fmla="*/ 272 h 272"/>
                <a:gd name="T12" fmla="*/ 2 w 610"/>
                <a:gd name="T13" fmla="*/ 259 h 272"/>
                <a:gd name="T14" fmla="*/ 0 w 610"/>
                <a:gd name="T15" fmla="*/ 249 h 272"/>
                <a:gd name="T16" fmla="*/ 0 w 610"/>
                <a:gd name="T17" fmla="*/ 215 h 272"/>
                <a:gd name="T18" fmla="*/ 2 w 610"/>
                <a:gd name="T19" fmla="*/ 225 h 272"/>
                <a:gd name="T20" fmla="*/ 22 w 610"/>
                <a:gd name="T21" fmla="*/ 238 h 272"/>
                <a:gd name="T22" fmla="*/ 389 w 610"/>
                <a:gd name="T23" fmla="*/ 238 h 272"/>
                <a:gd name="T24" fmla="*/ 441 w 610"/>
                <a:gd name="T25" fmla="*/ 214 h 272"/>
                <a:gd name="T26" fmla="*/ 602 w 610"/>
                <a:gd name="T27" fmla="*/ 22 h 272"/>
                <a:gd name="T28" fmla="*/ 610 w 610"/>
                <a:gd name="T29"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0" h="272">
                  <a:moveTo>
                    <a:pt x="610" y="0"/>
                  </a:moveTo>
                  <a:cubicBezTo>
                    <a:pt x="610" y="34"/>
                    <a:pt x="610" y="34"/>
                    <a:pt x="610" y="34"/>
                  </a:cubicBezTo>
                  <a:cubicBezTo>
                    <a:pt x="610" y="42"/>
                    <a:pt x="607" y="49"/>
                    <a:pt x="602" y="56"/>
                  </a:cubicBezTo>
                  <a:cubicBezTo>
                    <a:pt x="441" y="248"/>
                    <a:pt x="441" y="248"/>
                    <a:pt x="441" y="248"/>
                  </a:cubicBezTo>
                  <a:cubicBezTo>
                    <a:pt x="428" y="263"/>
                    <a:pt x="409" y="272"/>
                    <a:pt x="389" y="272"/>
                  </a:cubicBezTo>
                  <a:cubicBezTo>
                    <a:pt x="22" y="272"/>
                    <a:pt x="22" y="272"/>
                    <a:pt x="22" y="272"/>
                  </a:cubicBezTo>
                  <a:cubicBezTo>
                    <a:pt x="14" y="272"/>
                    <a:pt x="6" y="267"/>
                    <a:pt x="2" y="259"/>
                  </a:cubicBezTo>
                  <a:cubicBezTo>
                    <a:pt x="0" y="256"/>
                    <a:pt x="0" y="253"/>
                    <a:pt x="0" y="249"/>
                  </a:cubicBezTo>
                  <a:cubicBezTo>
                    <a:pt x="0" y="215"/>
                    <a:pt x="0" y="215"/>
                    <a:pt x="0" y="215"/>
                  </a:cubicBezTo>
                  <a:cubicBezTo>
                    <a:pt x="0" y="219"/>
                    <a:pt x="0" y="222"/>
                    <a:pt x="2" y="225"/>
                  </a:cubicBezTo>
                  <a:cubicBezTo>
                    <a:pt x="6" y="233"/>
                    <a:pt x="14" y="238"/>
                    <a:pt x="22" y="238"/>
                  </a:cubicBezTo>
                  <a:cubicBezTo>
                    <a:pt x="389" y="238"/>
                    <a:pt x="389" y="238"/>
                    <a:pt x="389" y="238"/>
                  </a:cubicBezTo>
                  <a:cubicBezTo>
                    <a:pt x="409" y="238"/>
                    <a:pt x="428" y="229"/>
                    <a:pt x="441" y="214"/>
                  </a:cubicBezTo>
                  <a:cubicBezTo>
                    <a:pt x="602" y="22"/>
                    <a:pt x="602" y="22"/>
                    <a:pt x="602" y="22"/>
                  </a:cubicBezTo>
                  <a:cubicBezTo>
                    <a:pt x="607" y="15"/>
                    <a:pt x="610" y="8"/>
                    <a:pt x="610"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57"/>
            <p:cNvSpPr>
              <a:spLocks/>
            </p:cNvSpPr>
            <p:nvPr/>
          </p:nvSpPr>
          <p:spPr bwMode="auto">
            <a:xfrm>
              <a:off x="2619376" y="3209925"/>
              <a:ext cx="527050" cy="739775"/>
            </a:xfrm>
            <a:custGeom>
              <a:avLst/>
              <a:gdLst>
                <a:gd name="T0" fmla="*/ 159 w 166"/>
                <a:gd name="T1" fmla="*/ 233 h 233"/>
                <a:gd name="T2" fmla="*/ 155 w 166"/>
                <a:gd name="T3" fmla="*/ 228 h 233"/>
                <a:gd name="T4" fmla="*/ 5 w 166"/>
                <a:gd name="T5" fmla="*/ 49 h 233"/>
                <a:gd name="T6" fmla="*/ 0 w 166"/>
                <a:gd name="T7" fmla="*/ 34 h 233"/>
                <a:gd name="T8" fmla="*/ 0 w 166"/>
                <a:gd name="T9" fmla="*/ 0 h 233"/>
                <a:gd name="T10" fmla="*/ 5 w 166"/>
                <a:gd name="T11" fmla="*/ 15 h 233"/>
                <a:gd name="T12" fmla="*/ 155 w 166"/>
                <a:gd name="T13" fmla="*/ 194 h 233"/>
                <a:gd name="T14" fmla="*/ 159 w 166"/>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33">
                  <a:moveTo>
                    <a:pt x="159" y="233"/>
                  </a:moveTo>
                  <a:cubicBezTo>
                    <a:pt x="158" y="231"/>
                    <a:pt x="156" y="230"/>
                    <a:pt x="155" y="228"/>
                  </a:cubicBezTo>
                  <a:cubicBezTo>
                    <a:pt x="5" y="49"/>
                    <a:pt x="5" y="49"/>
                    <a:pt x="5" y="49"/>
                  </a:cubicBezTo>
                  <a:cubicBezTo>
                    <a:pt x="2" y="45"/>
                    <a:pt x="0" y="40"/>
                    <a:pt x="0" y="34"/>
                  </a:cubicBezTo>
                  <a:cubicBezTo>
                    <a:pt x="0" y="0"/>
                    <a:pt x="0" y="0"/>
                    <a:pt x="0" y="0"/>
                  </a:cubicBezTo>
                  <a:cubicBezTo>
                    <a:pt x="0" y="6"/>
                    <a:pt x="2" y="11"/>
                    <a:pt x="5" y="15"/>
                  </a:cubicBezTo>
                  <a:cubicBezTo>
                    <a:pt x="155" y="194"/>
                    <a:pt x="155" y="194"/>
                    <a:pt x="155" y="194"/>
                  </a:cubicBezTo>
                  <a:cubicBezTo>
                    <a:pt x="165" y="205"/>
                    <a:pt x="166" y="221"/>
                    <a:pt x="159" y="233"/>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7" name="Group 46"/>
          <p:cNvGrpSpPr/>
          <p:nvPr/>
        </p:nvGrpSpPr>
        <p:grpSpPr>
          <a:xfrm>
            <a:off x="642938" y="3140075"/>
            <a:ext cx="1951038" cy="1727200"/>
            <a:chOff x="642938" y="3140075"/>
            <a:chExt cx="1951038" cy="1727200"/>
          </a:xfrm>
        </p:grpSpPr>
        <p:sp>
          <p:nvSpPr>
            <p:cNvPr id="48" name="Freeform 542"/>
            <p:cNvSpPr>
              <a:spLocks/>
            </p:cNvSpPr>
            <p:nvPr/>
          </p:nvSpPr>
          <p:spPr bwMode="auto">
            <a:xfrm>
              <a:off x="642938" y="3355975"/>
              <a:ext cx="1951038" cy="1511300"/>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43"/>
            <p:cNvSpPr>
              <a:spLocks/>
            </p:cNvSpPr>
            <p:nvPr/>
          </p:nvSpPr>
          <p:spPr bwMode="auto">
            <a:xfrm>
              <a:off x="649288" y="3140075"/>
              <a:ext cx="1935163" cy="1619250"/>
            </a:xfrm>
            <a:custGeom>
              <a:avLst/>
              <a:gdLst>
                <a:gd name="T0" fmla="*/ 610 w 610"/>
                <a:gd name="T1" fmla="*/ 238 h 510"/>
                <a:gd name="T2" fmla="*/ 610 w 610"/>
                <a:gd name="T3" fmla="*/ 272 h 510"/>
                <a:gd name="T4" fmla="*/ 602 w 610"/>
                <a:gd name="T5" fmla="*/ 294 h 510"/>
                <a:gd name="T6" fmla="*/ 441 w 610"/>
                <a:gd name="T7" fmla="*/ 486 h 510"/>
                <a:gd name="T8" fmla="*/ 389 w 610"/>
                <a:gd name="T9" fmla="*/ 510 h 510"/>
                <a:gd name="T10" fmla="*/ 23 w 610"/>
                <a:gd name="T11" fmla="*/ 510 h 510"/>
                <a:gd name="T12" fmla="*/ 2 w 610"/>
                <a:gd name="T13" fmla="*/ 497 h 510"/>
                <a:gd name="T14" fmla="*/ 0 w 610"/>
                <a:gd name="T15" fmla="*/ 487 h 510"/>
                <a:gd name="T16" fmla="*/ 0 w 610"/>
                <a:gd name="T17" fmla="*/ 487 h 510"/>
                <a:gd name="T18" fmla="*/ 0 w 610"/>
                <a:gd name="T19" fmla="*/ 453 h 510"/>
                <a:gd name="T20" fmla="*/ 5 w 610"/>
                <a:gd name="T21" fmla="*/ 439 h 510"/>
                <a:gd name="T22" fmla="*/ 156 w 610"/>
                <a:gd name="T23" fmla="*/ 260 h 510"/>
                <a:gd name="T24" fmla="*/ 159 w 610"/>
                <a:gd name="T25" fmla="*/ 255 h 510"/>
                <a:gd name="T26" fmla="*/ 156 w 610"/>
                <a:gd name="T27" fmla="*/ 250 h 510"/>
                <a:gd name="T28" fmla="*/ 5 w 610"/>
                <a:gd name="T29" fmla="*/ 71 h 510"/>
                <a:gd name="T30" fmla="*/ 0 w 610"/>
                <a:gd name="T31" fmla="*/ 56 h 510"/>
                <a:gd name="T32" fmla="*/ 0 w 610"/>
                <a:gd name="T33" fmla="*/ 56 h 510"/>
                <a:gd name="T34" fmla="*/ 0 w 610"/>
                <a:gd name="T35" fmla="*/ 22 h 510"/>
                <a:gd name="T36" fmla="*/ 2 w 610"/>
                <a:gd name="T37" fmla="*/ 13 h 510"/>
                <a:gd name="T38" fmla="*/ 23 w 610"/>
                <a:gd name="T39" fmla="*/ 0 h 510"/>
                <a:gd name="T40" fmla="*/ 389 w 610"/>
                <a:gd name="T41" fmla="*/ 0 h 510"/>
                <a:gd name="T42" fmla="*/ 441 w 610"/>
                <a:gd name="T43" fmla="*/ 24 h 510"/>
                <a:gd name="T44" fmla="*/ 602 w 610"/>
                <a:gd name="T45" fmla="*/ 216 h 510"/>
                <a:gd name="T46" fmla="*/ 610 w 610"/>
                <a:gd name="T47" fmla="*/ 23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510">
                  <a:moveTo>
                    <a:pt x="610" y="238"/>
                  </a:moveTo>
                  <a:cubicBezTo>
                    <a:pt x="610" y="272"/>
                    <a:pt x="610" y="272"/>
                    <a:pt x="610" y="272"/>
                  </a:cubicBezTo>
                  <a:cubicBezTo>
                    <a:pt x="610" y="280"/>
                    <a:pt x="607" y="287"/>
                    <a:pt x="602" y="294"/>
                  </a:cubicBezTo>
                  <a:cubicBezTo>
                    <a:pt x="441" y="486"/>
                    <a:pt x="441" y="486"/>
                    <a:pt x="441" y="486"/>
                  </a:cubicBezTo>
                  <a:cubicBezTo>
                    <a:pt x="428" y="501"/>
                    <a:pt x="409" y="510"/>
                    <a:pt x="389" y="510"/>
                  </a:cubicBezTo>
                  <a:cubicBezTo>
                    <a:pt x="23" y="510"/>
                    <a:pt x="23" y="510"/>
                    <a:pt x="23" y="510"/>
                  </a:cubicBezTo>
                  <a:cubicBezTo>
                    <a:pt x="14" y="510"/>
                    <a:pt x="6" y="505"/>
                    <a:pt x="2" y="497"/>
                  </a:cubicBezTo>
                  <a:cubicBezTo>
                    <a:pt x="1" y="494"/>
                    <a:pt x="0" y="491"/>
                    <a:pt x="0" y="487"/>
                  </a:cubicBezTo>
                  <a:cubicBezTo>
                    <a:pt x="0" y="487"/>
                    <a:pt x="0" y="487"/>
                    <a:pt x="0" y="487"/>
                  </a:cubicBezTo>
                  <a:cubicBezTo>
                    <a:pt x="0" y="453"/>
                    <a:pt x="0" y="453"/>
                    <a:pt x="0" y="453"/>
                  </a:cubicBezTo>
                  <a:cubicBezTo>
                    <a:pt x="0" y="448"/>
                    <a:pt x="2" y="443"/>
                    <a:pt x="5" y="439"/>
                  </a:cubicBezTo>
                  <a:cubicBezTo>
                    <a:pt x="156" y="260"/>
                    <a:pt x="156" y="260"/>
                    <a:pt x="156" y="260"/>
                  </a:cubicBezTo>
                  <a:cubicBezTo>
                    <a:pt x="157" y="258"/>
                    <a:pt x="158" y="257"/>
                    <a:pt x="159" y="255"/>
                  </a:cubicBezTo>
                  <a:cubicBezTo>
                    <a:pt x="158" y="253"/>
                    <a:pt x="157" y="252"/>
                    <a:pt x="156" y="250"/>
                  </a:cubicBezTo>
                  <a:cubicBezTo>
                    <a:pt x="5" y="71"/>
                    <a:pt x="5" y="71"/>
                    <a:pt x="5" y="71"/>
                  </a:cubicBezTo>
                  <a:cubicBezTo>
                    <a:pt x="2" y="67"/>
                    <a:pt x="0" y="62"/>
                    <a:pt x="0" y="56"/>
                  </a:cubicBezTo>
                  <a:cubicBezTo>
                    <a:pt x="0" y="56"/>
                    <a:pt x="0" y="56"/>
                    <a:pt x="0" y="56"/>
                  </a:cubicBezTo>
                  <a:cubicBezTo>
                    <a:pt x="0" y="22"/>
                    <a:pt x="0" y="22"/>
                    <a:pt x="0" y="22"/>
                  </a:cubicBezTo>
                  <a:cubicBezTo>
                    <a:pt x="0" y="19"/>
                    <a:pt x="1" y="16"/>
                    <a:pt x="2" y="13"/>
                  </a:cubicBezTo>
                  <a:cubicBezTo>
                    <a:pt x="6" y="5"/>
                    <a:pt x="14" y="0"/>
                    <a:pt x="23" y="0"/>
                  </a:cubicBezTo>
                  <a:cubicBezTo>
                    <a:pt x="389" y="0"/>
                    <a:pt x="389" y="0"/>
                    <a:pt x="389" y="0"/>
                  </a:cubicBezTo>
                  <a:cubicBezTo>
                    <a:pt x="409" y="0"/>
                    <a:pt x="428" y="9"/>
                    <a:pt x="441" y="24"/>
                  </a:cubicBezTo>
                  <a:cubicBezTo>
                    <a:pt x="602" y="216"/>
                    <a:pt x="602" y="216"/>
                    <a:pt x="602" y="216"/>
                  </a:cubicBezTo>
                  <a:cubicBezTo>
                    <a:pt x="607" y="222"/>
                    <a:pt x="610" y="230"/>
                    <a:pt x="610" y="23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554"/>
            <p:cNvSpPr>
              <a:spLocks/>
            </p:cNvSpPr>
            <p:nvPr/>
          </p:nvSpPr>
          <p:spPr bwMode="auto">
            <a:xfrm>
              <a:off x="649288" y="3209925"/>
              <a:ext cx="527050" cy="739775"/>
            </a:xfrm>
            <a:custGeom>
              <a:avLst/>
              <a:gdLst>
                <a:gd name="T0" fmla="*/ 159 w 166"/>
                <a:gd name="T1" fmla="*/ 233 h 233"/>
                <a:gd name="T2" fmla="*/ 156 w 166"/>
                <a:gd name="T3" fmla="*/ 228 h 233"/>
                <a:gd name="T4" fmla="*/ 5 w 166"/>
                <a:gd name="T5" fmla="*/ 49 h 233"/>
                <a:gd name="T6" fmla="*/ 0 w 166"/>
                <a:gd name="T7" fmla="*/ 34 h 233"/>
                <a:gd name="T8" fmla="*/ 0 w 166"/>
                <a:gd name="T9" fmla="*/ 34 h 233"/>
                <a:gd name="T10" fmla="*/ 0 w 166"/>
                <a:gd name="T11" fmla="*/ 0 h 233"/>
                <a:gd name="T12" fmla="*/ 5 w 166"/>
                <a:gd name="T13" fmla="*/ 15 h 233"/>
                <a:gd name="T14" fmla="*/ 156 w 166"/>
                <a:gd name="T15" fmla="*/ 194 h 233"/>
                <a:gd name="T16" fmla="*/ 159 w 166"/>
                <a:gd name="T1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33">
                  <a:moveTo>
                    <a:pt x="159" y="233"/>
                  </a:moveTo>
                  <a:cubicBezTo>
                    <a:pt x="158" y="231"/>
                    <a:pt x="157" y="230"/>
                    <a:pt x="156" y="228"/>
                  </a:cubicBezTo>
                  <a:cubicBezTo>
                    <a:pt x="5" y="49"/>
                    <a:pt x="5" y="49"/>
                    <a:pt x="5" y="49"/>
                  </a:cubicBezTo>
                  <a:cubicBezTo>
                    <a:pt x="2" y="45"/>
                    <a:pt x="0" y="40"/>
                    <a:pt x="0" y="34"/>
                  </a:cubicBezTo>
                  <a:cubicBezTo>
                    <a:pt x="0" y="34"/>
                    <a:pt x="0" y="34"/>
                    <a:pt x="0" y="34"/>
                  </a:cubicBezTo>
                  <a:cubicBezTo>
                    <a:pt x="0" y="0"/>
                    <a:pt x="0" y="0"/>
                    <a:pt x="0" y="0"/>
                  </a:cubicBezTo>
                  <a:cubicBezTo>
                    <a:pt x="0" y="6"/>
                    <a:pt x="2" y="11"/>
                    <a:pt x="5" y="15"/>
                  </a:cubicBezTo>
                  <a:cubicBezTo>
                    <a:pt x="156" y="194"/>
                    <a:pt x="156" y="194"/>
                    <a:pt x="156" y="194"/>
                  </a:cubicBezTo>
                  <a:cubicBezTo>
                    <a:pt x="165" y="205"/>
                    <a:pt x="166" y="221"/>
                    <a:pt x="159" y="233"/>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55"/>
            <p:cNvSpPr>
              <a:spLocks/>
            </p:cNvSpPr>
            <p:nvPr/>
          </p:nvSpPr>
          <p:spPr bwMode="auto">
            <a:xfrm>
              <a:off x="649288" y="3898900"/>
              <a:ext cx="1935163" cy="860425"/>
            </a:xfrm>
            <a:custGeom>
              <a:avLst/>
              <a:gdLst>
                <a:gd name="T0" fmla="*/ 610 w 610"/>
                <a:gd name="T1" fmla="*/ 0 h 271"/>
                <a:gd name="T2" fmla="*/ 610 w 610"/>
                <a:gd name="T3" fmla="*/ 33 h 271"/>
                <a:gd name="T4" fmla="*/ 602 w 610"/>
                <a:gd name="T5" fmla="*/ 55 h 271"/>
                <a:gd name="T6" fmla="*/ 441 w 610"/>
                <a:gd name="T7" fmla="*/ 247 h 271"/>
                <a:gd name="T8" fmla="*/ 389 w 610"/>
                <a:gd name="T9" fmla="*/ 271 h 271"/>
                <a:gd name="T10" fmla="*/ 23 w 610"/>
                <a:gd name="T11" fmla="*/ 271 h 271"/>
                <a:gd name="T12" fmla="*/ 2 w 610"/>
                <a:gd name="T13" fmla="*/ 258 h 271"/>
                <a:gd name="T14" fmla="*/ 0 w 610"/>
                <a:gd name="T15" fmla="*/ 248 h 271"/>
                <a:gd name="T16" fmla="*/ 0 w 610"/>
                <a:gd name="T17" fmla="*/ 248 h 271"/>
                <a:gd name="T18" fmla="*/ 0 w 610"/>
                <a:gd name="T19" fmla="*/ 214 h 271"/>
                <a:gd name="T20" fmla="*/ 2 w 610"/>
                <a:gd name="T21" fmla="*/ 224 h 271"/>
                <a:gd name="T22" fmla="*/ 23 w 610"/>
                <a:gd name="T23" fmla="*/ 237 h 271"/>
                <a:gd name="T24" fmla="*/ 389 w 610"/>
                <a:gd name="T25" fmla="*/ 237 h 271"/>
                <a:gd name="T26" fmla="*/ 441 w 610"/>
                <a:gd name="T27" fmla="*/ 213 h 271"/>
                <a:gd name="T28" fmla="*/ 602 w 610"/>
                <a:gd name="T29" fmla="*/ 21 h 271"/>
                <a:gd name="T30" fmla="*/ 610 w 610"/>
                <a:gd name="T3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0" h="271">
                  <a:moveTo>
                    <a:pt x="610" y="0"/>
                  </a:moveTo>
                  <a:cubicBezTo>
                    <a:pt x="610" y="33"/>
                    <a:pt x="610" y="33"/>
                    <a:pt x="610" y="33"/>
                  </a:cubicBezTo>
                  <a:cubicBezTo>
                    <a:pt x="610" y="41"/>
                    <a:pt x="607" y="48"/>
                    <a:pt x="602" y="55"/>
                  </a:cubicBezTo>
                  <a:cubicBezTo>
                    <a:pt x="441" y="247"/>
                    <a:pt x="441" y="247"/>
                    <a:pt x="441" y="247"/>
                  </a:cubicBezTo>
                  <a:cubicBezTo>
                    <a:pt x="428" y="262"/>
                    <a:pt x="409" y="271"/>
                    <a:pt x="389" y="271"/>
                  </a:cubicBezTo>
                  <a:cubicBezTo>
                    <a:pt x="23" y="271"/>
                    <a:pt x="23" y="271"/>
                    <a:pt x="23" y="271"/>
                  </a:cubicBezTo>
                  <a:cubicBezTo>
                    <a:pt x="14" y="271"/>
                    <a:pt x="6" y="266"/>
                    <a:pt x="2" y="258"/>
                  </a:cubicBezTo>
                  <a:cubicBezTo>
                    <a:pt x="1" y="255"/>
                    <a:pt x="0" y="252"/>
                    <a:pt x="0" y="248"/>
                  </a:cubicBezTo>
                  <a:cubicBezTo>
                    <a:pt x="0" y="248"/>
                    <a:pt x="0" y="248"/>
                    <a:pt x="0" y="248"/>
                  </a:cubicBezTo>
                  <a:cubicBezTo>
                    <a:pt x="0" y="214"/>
                    <a:pt x="0" y="214"/>
                    <a:pt x="0" y="214"/>
                  </a:cubicBezTo>
                  <a:cubicBezTo>
                    <a:pt x="0" y="218"/>
                    <a:pt x="1" y="221"/>
                    <a:pt x="2" y="224"/>
                  </a:cubicBezTo>
                  <a:cubicBezTo>
                    <a:pt x="6" y="232"/>
                    <a:pt x="14" y="237"/>
                    <a:pt x="23" y="237"/>
                  </a:cubicBezTo>
                  <a:cubicBezTo>
                    <a:pt x="389" y="237"/>
                    <a:pt x="389" y="237"/>
                    <a:pt x="389" y="237"/>
                  </a:cubicBezTo>
                  <a:cubicBezTo>
                    <a:pt x="409" y="237"/>
                    <a:pt x="428" y="228"/>
                    <a:pt x="441" y="213"/>
                  </a:cubicBezTo>
                  <a:cubicBezTo>
                    <a:pt x="602" y="21"/>
                    <a:pt x="602" y="21"/>
                    <a:pt x="602" y="21"/>
                  </a:cubicBezTo>
                  <a:cubicBezTo>
                    <a:pt x="607" y="15"/>
                    <a:pt x="610" y="7"/>
                    <a:pt x="610"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2" name="Freeform 548"/>
          <p:cNvSpPr>
            <a:spLocks noEditPoints="1"/>
          </p:cNvSpPr>
          <p:nvPr/>
        </p:nvSpPr>
        <p:spPr bwMode="auto">
          <a:xfrm>
            <a:off x="1509713" y="3346450"/>
            <a:ext cx="349250" cy="508000"/>
          </a:xfrm>
          <a:custGeom>
            <a:avLst/>
            <a:gdLst>
              <a:gd name="T0" fmla="*/ 30 w 110"/>
              <a:gd name="T1" fmla="*/ 124 h 160"/>
              <a:gd name="T2" fmla="*/ 31 w 110"/>
              <a:gd name="T3" fmla="*/ 132 h 160"/>
              <a:gd name="T4" fmla="*/ 55 w 110"/>
              <a:gd name="T5" fmla="*/ 136 h 160"/>
              <a:gd name="T6" fmla="*/ 80 w 110"/>
              <a:gd name="T7" fmla="*/ 132 h 160"/>
              <a:gd name="T8" fmla="*/ 81 w 110"/>
              <a:gd name="T9" fmla="*/ 124 h 160"/>
              <a:gd name="T10" fmla="*/ 55 w 110"/>
              <a:gd name="T11" fmla="*/ 128 h 160"/>
              <a:gd name="T12" fmla="*/ 30 w 110"/>
              <a:gd name="T13" fmla="*/ 124 h 160"/>
              <a:gd name="T14" fmla="*/ 32 w 110"/>
              <a:gd name="T15" fmla="*/ 139 h 160"/>
              <a:gd name="T16" fmla="*/ 33 w 110"/>
              <a:gd name="T17" fmla="*/ 148 h 160"/>
              <a:gd name="T18" fmla="*/ 41 w 110"/>
              <a:gd name="T19" fmla="*/ 152 h 160"/>
              <a:gd name="T20" fmla="*/ 41 w 110"/>
              <a:gd name="T21" fmla="*/ 157 h 160"/>
              <a:gd name="T22" fmla="*/ 55 w 110"/>
              <a:gd name="T23" fmla="*/ 160 h 160"/>
              <a:gd name="T24" fmla="*/ 69 w 110"/>
              <a:gd name="T25" fmla="*/ 157 h 160"/>
              <a:gd name="T26" fmla="*/ 70 w 110"/>
              <a:gd name="T27" fmla="*/ 152 h 160"/>
              <a:gd name="T28" fmla="*/ 77 w 110"/>
              <a:gd name="T29" fmla="*/ 148 h 160"/>
              <a:gd name="T30" fmla="*/ 79 w 110"/>
              <a:gd name="T31" fmla="*/ 139 h 160"/>
              <a:gd name="T32" fmla="*/ 55 w 110"/>
              <a:gd name="T33" fmla="*/ 143 h 160"/>
              <a:gd name="T34" fmla="*/ 32 w 110"/>
              <a:gd name="T35" fmla="*/ 139 h 160"/>
              <a:gd name="T36" fmla="*/ 55 w 110"/>
              <a:gd name="T37" fmla="*/ 23 h 160"/>
              <a:gd name="T38" fmla="*/ 58 w 110"/>
              <a:gd name="T39" fmla="*/ 20 h 160"/>
              <a:gd name="T40" fmla="*/ 55 w 110"/>
              <a:gd name="T41" fmla="*/ 17 h 160"/>
              <a:gd name="T42" fmla="*/ 17 w 110"/>
              <a:gd name="T43" fmla="*/ 55 h 160"/>
              <a:gd name="T44" fmla="*/ 20 w 110"/>
              <a:gd name="T45" fmla="*/ 58 h 160"/>
              <a:gd name="T46" fmla="*/ 23 w 110"/>
              <a:gd name="T47" fmla="*/ 55 h 160"/>
              <a:gd name="T48" fmla="*/ 55 w 110"/>
              <a:gd name="T49" fmla="*/ 23 h 160"/>
              <a:gd name="T50" fmla="*/ 55 w 110"/>
              <a:gd name="T51" fmla="*/ 0 h 160"/>
              <a:gd name="T52" fmla="*/ 0 w 110"/>
              <a:gd name="T53" fmla="*/ 55 h 160"/>
              <a:gd name="T54" fmla="*/ 27 w 110"/>
              <a:gd name="T55" fmla="*/ 102 h 160"/>
              <a:gd name="T56" fmla="*/ 29 w 110"/>
              <a:gd name="T57" fmla="*/ 116 h 160"/>
              <a:gd name="T58" fmla="*/ 55 w 110"/>
              <a:gd name="T59" fmla="*/ 122 h 160"/>
              <a:gd name="T60" fmla="*/ 82 w 110"/>
              <a:gd name="T61" fmla="*/ 116 h 160"/>
              <a:gd name="T62" fmla="*/ 84 w 110"/>
              <a:gd name="T63" fmla="*/ 102 h 160"/>
              <a:gd name="T64" fmla="*/ 110 w 110"/>
              <a:gd name="T65" fmla="*/ 55 h 160"/>
              <a:gd name="T66" fmla="*/ 55 w 110"/>
              <a:gd name="T67" fmla="*/ 0 h 160"/>
              <a:gd name="T68" fmla="*/ 76 w 110"/>
              <a:gd name="T69" fmla="*/ 96 h 160"/>
              <a:gd name="T70" fmla="*/ 74 w 110"/>
              <a:gd name="T71" fmla="*/ 109 h 160"/>
              <a:gd name="T72" fmla="*/ 55 w 110"/>
              <a:gd name="T73" fmla="*/ 112 h 160"/>
              <a:gd name="T74" fmla="*/ 36 w 110"/>
              <a:gd name="T75" fmla="*/ 109 h 160"/>
              <a:gd name="T76" fmla="*/ 35 w 110"/>
              <a:gd name="T77" fmla="*/ 96 h 160"/>
              <a:gd name="T78" fmla="*/ 10 w 110"/>
              <a:gd name="T79" fmla="*/ 55 h 160"/>
              <a:gd name="T80" fmla="*/ 55 w 110"/>
              <a:gd name="T81" fmla="*/ 10 h 160"/>
              <a:gd name="T82" fmla="*/ 101 w 110"/>
              <a:gd name="T83" fmla="*/ 55 h 160"/>
              <a:gd name="T84" fmla="*/ 76 w 110"/>
              <a:gd name="T85" fmla="*/ 96 h 160"/>
              <a:gd name="T86" fmla="*/ 68 w 110"/>
              <a:gd name="T87" fmla="*/ 76 h 160"/>
              <a:gd name="T88" fmla="*/ 55 w 110"/>
              <a:gd name="T89" fmla="*/ 54 h 160"/>
              <a:gd name="T90" fmla="*/ 43 w 110"/>
              <a:gd name="T91" fmla="*/ 76 h 160"/>
              <a:gd name="T92" fmla="*/ 38 w 110"/>
              <a:gd name="T93" fmla="*/ 65 h 160"/>
              <a:gd name="T94" fmla="*/ 30 w 110"/>
              <a:gd name="T95" fmla="*/ 69 h 160"/>
              <a:gd name="T96" fmla="*/ 43 w 110"/>
              <a:gd name="T97" fmla="*/ 95 h 160"/>
              <a:gd name="T98" fmla="*/ 55 w 110"/>
              <a:gd name="T99" fmla="*/ 71 h 160"/>
              <a:gd name="T100" fmla="*/ 68 w 110"/>
              <a:gd name="T101" fmla="*/ 95 h 160"/>
              <a:gd name="T102" fmla="*/ 81 w 110"/>
              <a:gd name="T103" fmla="*/ 69 h 160"/>
              <a:gd name="T104" fmla="*/ 73 w 110"/>
              <a:gd name="T105" fmla="*/ 65 h 160"/>
              <a:gd name="T106" fmla="*/ 68 w 110"/>
              <a:gd name="T107" fmla="*/ 7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30" y="124"/>
                </a:moveTo>
                <a:cubicBezTo>
                  <a:pt x="31" y="132"/>
                  <a:pt x="31" y="132"/>
                  <a:pt x="31" y="132"/>
                </a:cubicBezTo>
                <a:cubicBezTo>
                  <a:pt x="38" y="135"/>
                  <a:pt x="47" y="136"/>
                  <a:pt x="55" y="136"/>
                </a:cubicBezTo>
                <a:cubicBezTo>
                  <a:pt x="64" y="136"/>
                  <a:pt x="72" y="135"/>
                  <a:pt x="80" y="132"/>
                </a:cubicBezTo>
                <a:cubicBezTo>
                  <a:pt x="81" y="124"/>
                  <a:pt x="81" y="124"/>
                  <a:pt x="81" y="124"/>
                </a:cubicBezTo>
                <a:cubicBezTo>
                  <a:pt x="73" y="126"/>
                  <a:pt x="64" y="128"/>
                  <a:pt x="55" y="128"/>
                </a:cubicBezTo>
                <a:cubicBezTo>
                  <a:pt x="46" y="128"/>
                  <a:pt x="38" y="126"/>
                  <a:pt x="30" y="124"/>
                </a:cubicBezTo>
                <a:close/>
                <a:moveTo>
                  <a:pt x="32" y="139"/>
                </a:moveTo>
                <a:cubicBezTo>
                  <a:pt x="33" y="148"/>
                  <a:pt x="33" y="148"/>
                  <a:pt x="33" y="148"/>
                </a:cubicBezTo>
                <a:cubicBezTo>
                  <a:pt x="33" y="148"/>
                  <a:pt x="35" y="150"/>
                  <a:pt x="41" y="152"/>
                </a:cubicBezTo>
                <a:cubicBezTo>
                  <a:pt x="41" y="157"/>
                  <a:pt x="41" y="157"/>
                  <a:pt x="41" y="157"/>
                </a:cubicBezTo>
                <a:cubicBezTo>
                  <a:pt x="41" y="157"/>
                  <a:pt x="45" y="160"/>
                  <a:pt x="55" y="160"/>
                </a:cubicBezTo>
                <a:cubicBezTo>
                  <a:pt x="66" y="160"/>
                  <a:pt x="69" y="157"/>
                  <a:pt x="69" y="157"/>
                </a:cubicBezTo>
                <a:cubicBezTo>
                  <a:pt x="70" y="152"/>
                  <a:pt x="70" y="152"/>
                  <a:pt x="70" y="152"/>
                </a:cubicBezTo>
                <a:cubicBezTo>
                  <a:pt x="75" y="150"/>
                  <a:pt x="77" y="148"/>
                  <a:pt x="77" y="148"/>
                </a:cubicBezTo>
                <a:cubicBezTo>
                  <a:pt x="79" y="139"/>
                  <a:pt x="79" y="139"/>
                  <a:pt x="79" y="139"/>
                </a:cubicBezTo>
                <a:cubicBezTo>
                  <a:pt x="71" y="141"/>
                  <a:pt x="64" y="143"/>
                  <a:pt x="55" y="143"/>
                </a:cubicBezTo>
                <a:cubicBezTo>
                  <a:pt x="47" y="143"/>
                  <a:pt x="39" y="141"/>
                  <a:pt x="32" y="139"/>
                </a:cubicBezTo>
                <a:close/>
                <a:moveTo>
                  <a:pt x="55" y="23"/>
                </a:moveTo>
                <a:cubicBezTo>
                  <a:pt x="57" y="23"/>
                  <a:pt x="58" y="22"/>
                  <a:pt x="58" y="20"/>
                </a:cubicBezTo>
                <a:cubicBezTo>
                  <a:pt x="58" y="19"/>
                  <a:pt x="57" y="17"/>
                  <a:pt x="55" y="17"/>
                </a:cubicBezTo>
                <a:cubicBezTo>
                  <a:pt x="34" y="17"/>
                  <a:pt x="17" y="34"/>
                  <a:pt x="17" y="55"/>
                </a:cubicBezTo>
                <a:cubicBezTo>
                  <a:pt x="17" y="57"/>
                  <a:pt x="18" y="58"/>
                  <a:pt x="20" y="58"/>
                </a:cubicBezTo>
                <a:cubicBezTo>
                  <a:pt x="22" y="58"/>
                  <a:pt x="23" y="57"/>
                  <a:pt x="23" y="55"/>
                </a:cubicBezTo>
                <a:cubicBezTo>
                  <a:pt x="23" y="38"/>
                  <a:pt x="37" y="23"/>
                  <a:pt x="55" y="23"/>
                </a:cubicBezTo>
                <a:close/>
                <a:moveTo>
                  <a:pt x="55" y="0"/>
                </a:moveTo>
                <a:cubicBezTo>
                  <a:pt x="25" y="0"/>
                  <a:pt x="0" y="25"/>
                  <a:pt x="0" y="55"/>
                </a:cubicBezTo>
                <a:cubicBezTo>
                  <a:pt x="0" y="75"/>
                  <a:pt x="11" y="93"/>
                  <a:pt x="27" y="102"/>
                </a:cubicBezTo>
                <a:cubicBezTo>
                  <a:pt x="29" y="116"/>
                  <a:pt x="29" y="116"/>
                  <a:pt x="29" y="116"/>
                </a:cubicBezTo>
                <a:cubicBezTo>
                  <a:pt x="37" y="120"/>
                  <a:pt x="46" y="122"/>
                  <a:pt x="55" y="122"/>
                </a:cubicBezTo>
                <a:cubicBezTo>
                  <a:pt x="65" y="122"/>
                  <a:pt x="74" y="120"/>
                  <a:pt x="82" y="116"/>
                </a:cubicBezTo>
                <a:cubicBezTo>
                  <a:pt x="84" y="102"/>
                  <a:pt x="84" y="102"/>
                  <a:pt x="84" y="102"/>
                </a:cubicBezTo>
                <a:cubicBezTo>
                  <a:pt x="100" y="93"/>
                  <a:pt x="110" y="75"/>
                  <a:pt x="110" y="55"/>
                </a:cubicBezTo>
                <a:cubicBezTo>
                  <a:pt x="110" y="25"/>
                  <a:pt x="86" y="0"/>
                  <a:pt x="55" y="0"/>
                </a:cubicBezTo>
                <a:close/>
                <a:moveTo>
                  <a:pt x="76" y="96"/>
                </a:moveTo>
                <a:cubicBezTo>
                  <a:pt x="74" y="109"/>
                  <a:pt x="74" y="109"/>
                  <a:pt x="74" y="109"/>
                </a:cubicBezTo>
                <a:cubicBezTo>
                  <a:pt x="74" y="109"/>
                  <a:pt x="69" y="112"/>
                  <a:pt x="55" y="112"/>
                </a:cubicBezTo>
                <a:cubicBezTo>
                  <a:pt x="41" y="112"/>
                  <a:pt x="36" y="109"/>
                  <a:pt x="36" y="109"/>
                </a:cubicBezTo>
                <a:cubicBezTo>
                  <a:pt x="35" y="96"/>
                  <a:pt x="35" y="96"/>
                  <a:pt x="35" y="96"/>
                </a:cubicBezTo>
                <a:cubicBezTo>
                  <a:pt x="20" y="88"/>
                  <a:pt x="10" y="73"/>
                  <a:pt x="10" y="55"/>
                </a:cubicBezTo>
                <a:cubicBezTo>
                  <a:pt x="10" y="30"/>
                  <a:pt x="30" y="10"/>
                  <a:pt x="55" y="10"/>
                </a:cubicBezTo>
                <a:cubicBezTo>
                  <a:pt x="80" y="10"/>
                  <a:pt x="101" y="30"/>
                  <a:pt x="101" y="55"/>
                </a:cubicBezTo>
                <a:cubicBezTo>
                  <a:pt x="101" y="73"/>
                  <a:pt x="90" y="88"/>
                  <a:pt x="76" y="96"/>
                </a:cubicBezTo>
                <a:close/>
                <a:moveTo>
                  <a:pt x="68" y="76"/>
                </a:moveTo>
                <a:cubicBezTo>
                  <a:pt x="55" y="54"/>
                  <a:pt x="55" y="54"/>
                  <a:pt x="55" y="54"/>
                </a:cubicBezTo>
                <a:cubicBezTo>
                  <a:pt x="43" y="76"/>
                  <a:pt x="43" y="76"/>
                  <a:pt x="43" y="76"/>
                </a:cubicBezTo>
                <a:cubicBezTo>
                  <a:pt x="38" y="65"/>
                  <a:pt x="38" y="65"/>
                  <a:pt x="38" y="65"/>
                </a:cubicBezTo>
                <a:cubicBezTo>
                  <a:pt x="30" y="69"/>
                  <a:pt x="30" y="69"/>
                  <a:pt x="30" y="69"/>
                </a:cubicBezTo>
                <a:cubicBezTo>
                  <a:pt x="43" y="95"/>
                  <a:pt x="43" y="95"/>
                  <a:pt x="43" y="95"/>
                </a:cubicBezTo>
                <a:cubicBezTo>
                  <a:pt x="55" y="71"/>
                  <a:pt x="55" y="71"/>
                  <a:pt x="55" y="71"/>
                </a:cubicBezTo>
                <a:cubicBezTo>
                  <a:pt x="68" y="95"/>
                  <a:pt x="68" y="95"/>
                  <a:pt x="68" y="95"/>
                </a:cubicBezTo>
                <a:cubicBezTo>
                  <a:pt x="81" y="69"/>
                  <a:pt x="81" y="69"/>
                  <a:pt x="81" y="69"/>
                </a:cubicBezTo>
                <a:cubicBezTo>
                  <a:pt x="73" y="65"/>
                  <a:pt x="73" y="65"/>
                  <a:pt x="73" y="65"/>
                </a:cubicBezTo>
                <a:lnTo>
                  <a:pt x="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49"/>
          <p:cNvSpPr>
            <a:spLocks noEditPoints="1"/>
          </p:cNvSpPr>
          <p:nvPr/>
        </p:nvSpPr>
        <p:spPr bwMode="auto">
          <a:xfrm>
            <a:off x="3406776" y="3390900"/>
            <a:ext cx="495300" cy="419100"/>
          </a:xfrm>
          <a:custGeom>
            <a:avLst/>
            <a:gdLst>
              <a:gd name="T0" fmla="*/ 7 w 156"/>
              <a:gd name="T1" fmla="*/ 127 h 132"/>
              <a:gd name="T2" fmla="*/ 12 w 156"/>
              <a:gd name="T3" fmla="*/ 132 h 132"/>
              <a:gd name="T4" fmla="*/ 41 w 156"/>
              <a:gd name="T5" fmla="*/ 132 h 132"/>
              <a:gd name="T6" fmla="*/ 41 w 156"/>
              <a:gd name="T7" fmla="*/ 72 h 132"/>
              <a:gd name="T8" fmla="*/ 7 w 156"/>
              <a:gd name="T9" fmla="*/ 107 h 132"/>
              <a:gd name="T10" fmla="*/ 7 w 156"/>
              <a:gd name="T11" fmla="*/ 127 h 132"/>
              <a:gd name="T12" fmla="*/ 55 w 156"/>
              <a:gd name="T13" fmla="*/ 86 h 132"/>
              <a:gd name="T14" fmla="*/ 55 w 156"/>
              <a:gd name="T15" fmla="*/ 132 h 132"/>
              <a:gd name="T16" fmla="*/ 90 w 156"/>
              <a:gd name="T17" fmla="*/ 132 h 132"/>
              <a:gd name="T18" fmla="*/ 90 w 156"/>
              <a:gd name="T19" fmla="*/ 91 h 132"/>
              <a:gd name="T20" fmla="*/ 75 w 156"/>
              <a:gd name="T21" fmla="*/ 106 h 132"/>
              <a:gd name="T22" fmla="*/ 55 w 156"/>
              <a:gd name="T23" fmla="*/ 86 h 132"/>
              <a:gd name="T24" fmla="*/ 104 w 156"/>
              <a:gd name="T25" fmla="*/ 77 h 132"/>
              <a:gd name="T26" fmla="*/ 104 w 156"/>
              <a:gd name="T27" fmla="*/ 132 h 132"/>
              <a:gd name="T28" fmla="*/ 132 w 156"/>
              <a:gd name="T29" fmla="*/ 132 h 132"/>
              <a:gd name="T30" fmla="*/ 138 w 156"/>
              <a:gd name="T31" fmla="*/ 127 h 132"/>
              <a:gd name="T32" fmla="*/ 138 w 156"/>
              <a:gd name="T33" fmla="*/ 72 h 132"/>
              <a:gd name="T34" fmla="*/ 138 w 156"/>
              <a:gd name="T35" fmla="*/ 43 h 132"/>
              <a:gd name="T36" fmla="*/ 108 w 156"/>
              <a:gd name="T37" fmla="*/ 72 h 132"/>
              <a:gd name="T38" fmla="*/ 104 w 156"/>
              <a:gd name="T39" fmla="*/ 77 h 132"/>
              <a:gd name="T40" fmla="*/ 124 w 156"/>
              <a:gd name="T41" fmla="*/ 3 h 132"/>
              <a:gd name="T42" fmla="*/ 119 w 156"/>
              <a:gd name="T43" fmla="*/ 10 h 132"/>
              <a:gd name="T44" fmla="*/ 126 w 156"/>
              <a:gd name="T45" fmla="*/ 16 h 132"/>
              <a:gd name="T46" fmla="*/ 132 w 156"/>
              <a:gd name="T47" fmla="*/ 15 h 132"/>
              <a:gd name="T48" fmla="*/ 75 w 156"/>
              <a:gd name="T49" fmla="*/ 72 h 132"/>
              <a:gd name="T50" fmla="*/ 41 w 156"/>
              <a:gd name="T51" fmla="*/ 39 h 132"/>
              <a:gd name="T52" fmla="*/ 2 w 156"/>
              <a:gd name="T53" fmla="*/ 78 h 132"/>
              <a:gd name="T54" fmla="*/ 2 w 156"/>
              <a:gd name="T55" fmla="*/ 87 h 132"/>
              <a:gd name="T56" fmla="*/ 11 w 156"/>
              <a:gd name="T57" fmla="*/ 87 h 132"/>
              <a:gd name="T58" fmla="*/ 41 w 156"/>
              <a:gd name="T59" fmla="*/ 56 h 132"/>
              <a:gd name="T60" fmla="*/ 75 w 156"/>
              <a:gd name="T61" fmla="*/ 90 h 132"/>
              <a:gd name="T62" fmla="*/ 141 w 156"/>
              <a:gd name="T63" fmla="*/ 24 h 132"/>
              <a:gd name="T64" fmla="*/ 140 w 156"/>
              <a:gd name="T65" fmla="*/ 30 h 132"/>
              <a:gd name="T66" fmla="*/ 146 w 156"/>
              <a:gd name="T67" fmla="*/ 37 h 132"/>
              <a:gd name="T68" fmla="*/ 147 w 156"/>
              <a:gd name="T69" fmla="*/ 37 h 132"/>
              <a:gd name="T70" fmla="*/ 153 w 156"/>
              <a:gd name="T71" fmla="*/ 31 h 132"/>
              <a:gd name="T72" fmla="*/ 156 w 156"/>
              <a:gd name="T73" fmla="*/ 0 h 132"/>
              <a:gd name="T74" fmla="*/ 124 w 156"/>
              <a:gd name="T75"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32">
                <a:moveTo>
                  <a:pt x="7" y="127"/>
                </a:moveTo>
                <a:cubicBezTo>
                  <a:pt x="7" y="130"/>
                  <a:pt x="9" y="132"/>
                  <a:pt x="12" y="132"/>
                </a:cubicBezTo>
                <a:cubicBezTo>
                  <a:pt x="41" y="132"/>
                  <a:pt x="41" y="132"/>
                  <a:pt x="41" y="132"/>
                </a:cubicBezTo>
                <a:cubicBezTo>
                  <a:pt x="41" y="72"/>
                  <a:pt x="41" y="72"/>
                  <a:pt x="41" y="72"/>
                </a:cubicBezTo>
                <a:cubicBezTo>
                  <a:pt x="7" y="107"/>
                  <a:pt x="7" y="107"/>
                  <a:pt x="7" y="107"/>
                </a:cubicBezTo>
                <a:lnTo>
                  <a:pt x="7" y="127"/>
                </a:lnTo>
                <a:close/>
                <a:moveTo>
                  <a:pt x="55" y="86"/>
                </a:moveTo>
                <a:cubicBezTo>
                  <a:pt x="55" y="132"/>
                  <a:pt x="55" y="132"/>
                  <a:pt x="55" y="132"/>
                </a:cubicBezTo>
                <a:cubicBezTo>
                  <a:pt x="90" y="132"/>
                  <a:pt x="90" y="132"/>
                  <a:pt x="90" y="132"/>
                </a:cubicBezTo>
                <a:cubicBezTo>
                  <a:pt x="90" y="91"/>
                  <a:pt x="90" y="91"/>
                  <a:pt x="90" y="91"/>
                </a:cubicBezTo>
                <a:cubicBezTo>
                  <a:pt x="75" y="106"/>
                  <a:pt x="75" y="106"/>
                  <a:pt x="75" y="106"/>
                </a:cubicBezTo>
                <a:lnTo>
                  <a:pt x="55" y="86"/>
                </a:lnTo>
                <a:close/>
                <a:moveTo>
                  <a:pt x="104" y="77"/>
                </a:moveTo>
                <a:cubicBezTo>
                  <a:pt x="104" y="132"/>
                  <a:pt x="104" y="132"/>
                  <a:pt x="104" y="132"/>
                </a:cubicBezTo>
                <a:cubicBezTo>
                  <a:pt x="132" y="132"/>
                  <a:pt x="132" y="132"/>
                  <a:pt x="132" y="132"/>
                </a:cubicBezTo>
                <a:cubicBezTo>
                  <a:pt x="136" y="132"/>
                  <a:pt x="138" y="130"/>
                  <a:pt x="138" y="127"/>
                </a:cubicBezTo>
                <a:cubicBezTo>
                  <a:pt x="138" y="72"/>
                  <a:pt x="138" y="72"/>
                  <a:pt x="138" y="72"/>
                </a:cubicBezTo>
                <a:cubicBezTo>
                  <a:pt x="138" y="43"/>
                  <a:pt x="138" y="43"/>
                  <a:pt x="138" y="43"/>
                </a:cubicBezTo>
                <a:cubicBezTo>
                  <a:pt x="108" y="72"/>
                  <a:pt x="108" y="72"/>
                  <a:pt x="108" y="72"/>
                </a:cubicBezTo>
                <a:lnTo>
                  <a:pt x="104" y="77"/>
                </a:lnTo>
                <a:close/>
                <a:moveTo>
                  <a:pt x="124" y="3"/>
                </a:moveTo>
                <a:cubicBezTo>
                  <a:pt x="121" y="3"/>
                  <a:pt x="119" y="6"/>
                  <a:pt x="119" y="10"/>
                </a:cubicBezTo>
                <a:cubicBezTo>
                  <a:pt x="119" y="13"/>
                  <a:pt x="122" y="16"/>
                  <a:pt x="126" y="16"/>
                </a:cubicBezTo>
                <a:cubicBezTo>
                  <a:pt x="132" y="15"/>
                  <a:pt x="132" y="15"/>
                  <a:pt x="132" y="15"/>
                </a:cubicBezTo>
                <a:cubicBezTo>
                  <a:pt x="75" y="72"/>
                  <a:pt x="75" y="72"/>
                  <a:pt x="75" y="72"/>
                </a:cubicBezTo>
                <a:cubicBezTo>
                  <a:pt x="41" y="39"/>
                  <a:pt x="41" y="39"/>
                  <a:pt x="41" y="39"/>
                </a:cubicBezTo>
                <a:cubicBezTo>
                  <a:pt x="2" y="78"/>
                  <a:pt x="2" y="78"/>
                  <a:pt x="2" y="78"/>
                </a:cubicBezTo>
                <a:cubicBezTo>
                  <a:pt x="0" y="80"/>
                  <a:pt x="0" y="84"/>
                  <a:pt x="2" y="87"/>
                </a:cubicBezTo>
                <a:cubicBezTo>
                  <a:pt x="5" y="89"/>
                  <a:pt x="9" y="89"/>
                  <a:pt x="11" y="87"/>
                </a:cubicBezTo>
                <a:cubicBezTo>
                  <a:pt x="41" y="56"/>
                  <a:pt x="41" y="56"/>
                  <a:pt x="41" y="56"/>
                </a:cubicBezTo>
                <a:cubicBezTo>
                  <a:pt x="75" y="90"/>
                  <a:pt x="75" y="90"/>
                  <a:pt x="75" y="90"/>
                </a:cubicBezTo>
                <a:cubicBezTo>
                  <a:pt x="141" y="24"/>
                  <a:pt x="141" y="24"/>
                  <a:pt x="141" y="24"/>
                </a:cubicBezTo>
                <a:cubicBezTo>
                  <a:pt x="140" y="30"/>
                  <a:pt x="140" y="30"/>
                  <a:pt x="140" y="30"/>
                </a:cubicBezTo>
                <a:cubicBezTo>
                  <a:pt x="140" y="34"/>
                  <a:pt x="143" y="37"/>
                  <a:pt x="146" y="37"/>
                </a:cubicBezTo>
                <a:cubicBezTo>
                  <a:pt x="146" y="37"/>
                  <a:pt x="146" y="37"/>
                  <a:pt x="147" y="37"/>
                </a:cubicBezTo>
                <a:cubicBezTo>
                  <a:pt x="150" y="37"/>
                  <a:pt x="152" y="35"/>
                  <a:pt x="153" y="31"/>
                </a:cubicBezTo>
                <a:cubicBezTo>
                  <a:pt x="156" y="0"/>
                  <a:pt x="156" y="0"/>
                  <a:pt x="156" y="0"/>
                </a:cubicBezTo>
                <a:lnTo>
                  <a:pt x="124"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550"/>
          <p:cNvSpPr>
            <a:spLocks noEditPoints="1"/>
          </p:cNvSpPr>
          <p:nvPr/>
        </p:nvSpPr>
        <p:spPr bwMode="auto">
          <a:xfrm>
            <a:off x="5432426" y="3362325"/>
            <a:ext cx="384175" cy="479425"/>
          </a:xfrm>
          <a:custGeom>
            <a:avLst/>
            <a:gdLst>
              <a:gd name="T0" fmla="*/ 174 w 242"/>
              <a:gd name="T1" fmla="*/ 86 h 302"/>
              <a:gd name="T2" fmla="*/ 42 w 242"/>
              <a:gd name="T3" fmla="*/ 86 h 302"/>
              <a:gd name="T4" fmla="*/ 42 w 242"/>
              <a:gd name="T5" fmla="*/ 104 h 302"/>
              <a:gd name="T6" fmla="*/ 174 w 242"/>
              <a:gd name="T7" fmla="*/ 104 h 302"/>
              <a:gd name="T8" fmla="*/ 174 w 242"/>
              <a:gd name="T9" fmla="*/ 86 h 302"/>
              <a:gd name="T10" fmla="*/ 174 w 242"/>
              <a:gd name="T11" fmla="*/ 50 h 302"/>
              <a:gd name="T12" fmla="*/ 42 w 242"/>
              <a:gd name="T13" fmla="*/ 50 h 302"/>
              <a:gd name="T14" fmla="*/ 42 w 242"/>
              <a:gd name="T15" fmla="*/ 68 h 302"/>
              <a:gd name="T16" fmla="*/ 174 w 242"/>
              <a:gd name="T17" fmla="*/ 68 h 302"/>
              <a:gd name="T18" fmla="*/ 174 w 242"/>
              <a:gd name="T19" fmla="*/ 50 h 302"/>
              <a:gd name="T20" fmla="*/ 42 w 242"/>
              <a:gd name="T21" fmla="*/ 180 h 302"/>
              <a:gd name="T22" fmla="*/ 108 w 242"/>
              <a:gd name="T23" fmla="*/ 180 h 302"/>
              <a:gd name="T24" fmla="*/ 108 w 242"/>
              <a:gd name="T25" fmla="*/ 160 h 302"/>
              <a:gd name="T26" fmla="*/ 42 w 242"/>
              <a:gd name="T27" fmla="*/ 160 h 302"/>
              <a:gd name="T28" fmla="*/ 42 w 242"/>
              <a:gd name="T29" fmla="*/ 180 h 302"/>
              <a:gd name="T30" fmla="*/ 174 w 242"/>
              <a:gd name="T31" fmla="*/ 124 h 302"/>
              <a:gd name="T32" fmla="*/ 42 w 242"/>
              <a:gd name="T33" fmla="*/ 124 h 302"/>
              <a:gd name="T34" fmla="*/ 42 w 242"/>
              <a:gd name="T35" fmla="*/ 142 h 302"/>
              <a:gd name="T36" fmla="*/ 174 w 242"/>
              <a:gd name="T37" fmla="*/ 142 h 302"/>
              <a:gd name="T38" fmla="*/ 174 w 242"/>
              <a:gd name="T39" fmla="*/ 124 h 302"/>
              <a:gd name="T40" fmla="*/ 216 w 242"/>
              <a:gd name="T41" fmla="*/ 26 h 302"/>
              <a:gd name="T42" fmla="*/ 216 w 242"/>
              <a:gd name="T43" fmla="*/ 0 h 302"/>
              <a:gd name="T44" fmla="*/ 0 w 242"/>
              <a:gd name="T45" fmla="*/ 0 h 302"/>
              <a:gd name="T46" fmla="*/ 0 w 242"/>
              <a:gd name="T47" fmla="*/ 276 h 302"/>
              <a:gd name="T48" fmla="*/ 28 w 242"/>
              <a:gd name="T49" fmla="*/ 276 h 302"/>
              <a:gd name="T50" fmla="*/ 28 w 242"/>
              <a:gd name="T51" fmla="*/ 302 h 302"/>
              <a:gd name="T52" fmla="*/ 242 w 242"/>
              <a:gd name="T53" fmla="*/ 302 h 302"/>
              <a:gd name="T54" fmla="*/ 242 w 242"/>
              <a:gd name="T55" fmla="*/ 26 h 302"/>
              <a:gd name="T56" fmla="*/ 216 w 242"/>
              <a:gd name="T57" fmla="*/ 26 h 302"/>
              <a:gd name="T58" fmla="*/ 16 w 242"/>
              <a:gd name="T59" fmla="*/ 262 h 302"/>
              <a:gd name="T60" fmla="*/ 16 w 242"/>
              <a:gd name="T61" fmla="*/ 14 h 302"/>
              <a:gd name="T62" fmla="*/ 200 w 242"/>
              <a:gd name="T63" fmla="*/ 14 h 302"/>
              <a:gd name="T64" fmla="*/ 200 w 242"/>
              <a:gd name="T65" fmla="*/ 198 h 302"/>
              <a:gd name="T66" fmla="*/ 136 w 242"/>
              <a:gd name="T67" fmla="*/ 198 h 302"/>
              <a:gd name="T68" fmla="*/ 136 w 242"/>
              <a:gd name="T69" fmla="*/ 262 h 302"/>
              <a:gd name="T70" fmla="*/ 16 w 242"/>
              <a:gd name="T71" fmla="*/ 262 h 302"/>
              <a:gd name="T72" fmla="*/ 226 w 242"/>
              <a:gd name="T73" fmla="*/ 288 h 302"/>
              <a:gd name="T74" fmla="*/ 42 w 242"/>
              <a:gd name="T75" fmla="*/ 288 h 302"/>
              <a:gd name="T76" fmla="*/ 42 w 242"/>
              <a:gd name="T77" fmla="*/ 276 h 302"/>
              <a:gd name="T78" fmla="*/ 144 w 242"/>
              <a:gd name="T79" fmla="*/ 276 h 302"/>
              <a:gd name="T80" fmla="*/ 216 w 242"/>
              <a:gd name="T81" fmla="*/ 206 h 302"/>
              <a:gd name="T82" fmla="*/ 216 w 242"/>
              <a:gd name="T83" fmla="*/ 40 h 302"/>
              <a:gd name="T84" fmla="*/ 226 w 242"/>
              <a:gd name="T85" fmla="*/ 40 h 302"/>
              <a:gd name="T86" fmla="*/ 226 w 242"/>
              <a:gd name="T87"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2" h="302">
                <a:moveTo>
                  <a:pt x="174" y="86"/>
                </a:moveTo>
                <a:lnTo>
                  <a:pt x="42" y="86"/>
                </a:lnTo>
                <a:lnTo>
                  <a:pt x="42" y="104"/>
                </a:lnTo>
                <a:lnTo>
                  <a:pt x="174" y="104"/>
                </a:lnTo>
                <a:lnTo>
                  <a:pt x="174" y="86"/>
                </a:lnTo>
                <a:close/>
                <a:moveTo>
                  <a:pt x="174" y="50"/>
                </a:moveTo>
                <a:lnTo>
                  <a:pt x="42" y="50"/>
                </a:lnTo>
                <a:lnTo>
                  <a:pt x="42" y="68"/>
                </a:lnTo>
                <a:lnTo>
                  <a:pt x="174" y="68"/>
                </a:lnTo>
                <a:lnTo>
                  <a:pt x="174" y="50"/>
                </a:lnTo>
                <a:close/>
                <a:moveTo>
                  <a:pt x="42" y="180"/>
                </a:moveTo>
                <a:lnTo>
                  <a:pt x="108" y="180"/>
                </a:lnTo>
                <a:lnTo>
                  <a:pt x="108" y="160"/>
                </a:lnTo>
                <a:lnTo>
                  <a:pt x="42" y="160"/>
                </a:lnTo>
                <a:lnTo>
                  <a:pt x="42" y="180"/>
                </a:lnTo>
                <a:close/>
                <a:moveTo>
                  <a:pt x="174" y="124"/>
                </a:moveTo>
                <a:lnTo>
                  <a:pt x="42" y="124"/>
                </a:lnTo>
                <a:lnTo>
                  <a:pt x="42" y="142"/>
                </a:lnTo>
                <a:lnTo>
                  <a:pt x="174" y="142"/>
                </a:lnTo>
                <a:lnTo>
                  <a:pt x="174" y="124"/>
                </a:lnTo>
                <a:close/>
                <a:moveTo>
                  <a:pt x="216" y="26"/>
                </a:moveTo>
                <a:lnTo>
                  <a:pt x="216" y="0"/>
                </a:lnTo>
                <a:lnTo>
                  <a:pt x="0" y="0"/>
                </a:lnTo>
                <a:lnTo>
                  <a:pt x="0" y="276"/>
                </a:lnTo>
                <a:lnTo>
                  <a:pt x="28" y="276"/>
                </a:lnTo>
                <a:lnTo>
                  <a:pt x="28" y="302"/>
                </a:lnTo>
                <a:lnTo>
                  <a:pt x="242" y="302"/>
                </a:lnTo>
                <a:lnTo>
                  <a:pt x="242" y="26"/>
                </a:lnTo>
                <a:lnTo>
                  <a:pt x="216" y="26"/>
                </a:lnTo>
                <a:close/>
                <a:moveTo>
                  <a:pt x="16" y="262"/>
                </a:moveTo>
                <a:lnTo>
                  <a:pt x="16" y="14"/>
                </a:lnTo>
                <a:lnTo>
                  <a:pt x="200" y="14"/>
                </a:lnTo>
                <a:lnTo>
                  <a:pt x="200" y="198"/>
                </a:lnTo>
                <a:lnTo>
                  <a:pt x="136" y="198"/>
                </a:lnTo>
                <a:lnTo>
                  <a:pt x="136" y="262"/>
                </a:lnTo>
                <a:lnTo>
                  <a:pt x="16" y="262"/>
                </a:lnTo>
                <a:close/>
                <a:moveTo>
                  <a:pt x="226" y="288"/>
                </a:moveTo>
                <a:lnTo>
                  <a:pt x="42" y="288"/>
                </a:lnTo>
                <a:lnTo>
                  <a:pt x="42" y="276"/>
                </a:lnTo>
                <a:lnTo>
                  <a:pt x="144" y="276"/>
                </a:lnTo>
                <a:lnTo>
                  <a:pt x="216" y="206"/>
                </a:lnTo>
                <a:lnTo>
                  <a:pt x="216" y="40"/>
                </a:lnTo>
                <a:lnTo>
                  <a:pt x="226" y="40"/>
                </a:lnTo>
                <a:lnTo>
                  <a:pt x="226" y="2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553"/>
          <p:cNvSpPr>
            <a:spLocks noEditPoints="1"/>
          </p:cNvSpPr>
          <p:nvPr/>
        </p:nvSpPr>
        <p:spPr bwMode="auto">
          <a:xfrm>
            <a:off x="7373938" y="3381375"/>
            <a:ext cx="441325" cy="438150"/>
          </a:xfrm>
          <a:custGeom>
            <a:avLst/>
            <a:gdLst>
              <a:gd name="T0" fmla="*/ 68 w 139"/>
              <a:gd name="T1" fmla="*/ 96 h 138"/>
              <a:gd name="T2" fmla="*/ 70 w 139"/>
              <a:gd name="T3" fmla="*/ 96 h 138"/>
              <a:gd name="T4" fmla="*/ 80 w 139"/>
              <a:gd name="T5" fmla="*/ 89 h 138"/>
              <a:gd name="T6" fmla="*/ 58 w 139"/>
              <a:gd name="T7" fmla="*/ 89 h 138"/>
              <a:gd name="T8" fmla="*/ 68 w 139"/>
              <a:gd name="T9" fmla="*/ 96 h 138"/>
              <a:gd name="T10" fmla="*/ 49 w 139"/>
              <a:gd name="T11" fmla="*/ 83 h 138"/>
              <a:gd name="T12" fmla="*/ 90 w 139"/>
              <a:gd name="T13" fmla="*/ 83 h 138"/>
              <a:gd name="T14" fmla="*/ 99 w 139"/>
              <a:gd name="T15" fmla="*/ 76 h 138"/>
              <a:gd name="T16" fmla="*/ 39 w 139"/>
              <a:gd name="T17" fmla="*/ 76 h 138"/>
              <a:gd name="T18" fmla="*/ 49 w 139"/>
              <a:gd name="T19" fmla="*/ 83 h 138"/>
              <a:gd name="T20" fmla="*/ 28 w 139"/>
              <a:gd name="T21" fmla="*/ 69 h 138"/>
              <a:gd name="T22" fmla="*/ 29 w 139"/>
              <a:gd name="T23" fmla="*/ 70 h 138"/>
              <a:gd name="T24" fmla="*/ 109 w 139"/>
              <a:gd name="T25" fmla="*/ 70 h 138"/>
              <a:gd name="T26" fmla="*/ 111 w 139"/>
              <a:gd name="T27" fmla="*/ 69 h 138"/>
              <a:gd name="T28" fmla="*/ 111 w 139"/>
              <a:gd name="T29" fmla="*/ 63 h 138"/>
              <a:gd name="T30" fmla="*/ 28 w 139"/>
              <a:gd name="T31" fmla="*/ 63 h 138"/>
              <a:gd name="T32" fmla="*/ 28 w 139"/>
              <a:gd name="T33" fmla="*/ 69 h 138"/>
              <a:gd name="T34" fmla="*/ 135 w 139"/>
              <a:gd name="T35" fmla="*/ 44 h 138"/>
              <a:gd name="T36" fmla="*/ 74 w 139"/>
              <a:gd name="T37" fmla="*/ 2 h 138"/>
              <a:gd name="T38" fmla="*/ 64 w 139"/>
              <a:gd name="T39" fmla="*/ 2 h 138"/>
              <a:gd name="T40" fmla="*/ 4 w 139"/>
              <a:gd name="T41" fmla="*/ 44 h 138"/>
              <a:gd name="T42" fmla="*/ 0 w 139"/>
              <a:gd name="T43" fmla="*/ 51 h 138"/>
              <a:gd name="T44" fmla="*/ 0 w 139"/>
              <a:gd name="T45" fmla="*/ 129 h 138"/>
              <a:gd name="T46" fmla="*/ 8 w 139"/>
              <a:gd name="T47" fmla="*/ 138 h 138"/>
              <a:gd name="T48" fmla="*/ 130 w 139"/>
              <a:gd name="T49" fmla="*/ 138 h 138"/>
              <a:gd name="T50" fmla="*/ 139 w 139"/>
              <a:gd name="T51" fmla="*/ 129 h 138"/>
              <a:gd name="T52" fmla="*/ 139 w 139"/>
              <a:gd name="T53" fmla="*/ 51 h 138"/>
              <a:gd name="T54" fmla="*/ 135 w 139"/>
              <a:gd name="T55" fmla="*/ 44 h 138"/>
              <a:gd name="T56" fmla="*/ 130 w 139"/>
              <a:gd name="T57" fmla="*/ 63 h 138"/>
              <a:gd name="T58" fmla="*/ 69 w 139"/>
              <a:gd name="T59" fmla="*/ 104 h 138"/>
              <a:gd name="T60" fmla="*/ 9 w 139"/>
              <a:gd name="T61" fmla="*/ 63 h 138"/>
              <a:gd name="T62" fmla="*/ 9 w 139"/>
              <a:gd name="T63" fmla="*/ 55 h 138"/>
              <a:gd name="T64" fmla="*/ 13 w 139"/>
              <a:gd name="T65" fmla="*/ 50 h 138"/>
              <a:gd name="T66" fmla="*/ 125 w 139"/>
              <a:gd name="T67" fmla="*/ 50 h 138"/>
              <a:gd name="T68" fmla="*/ 130 w 139"/>
              <a:gd name="T69" fmla="*/ 55 h 138"/>
              <a:gd name="T70" fmla="*/ 130 w 139"/>
              <a:gd name="T71" fmla="*/ 6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9" h="138">
                <a:moveTo>
                  <a:pt x="68" y="96"/>
                </a:moveTo>
                <a:cubicBezTo>
                  <a:pt x="70" y="96"/>
                  <a:pt x="70" y="96"/>
                  <a:pt x="70" y="96"/>
                </a:cubicBezTo>
                <a:cubicBezTo>
                  <a:pt x="80" y="89"/>
                  <a:pt x="80" y="89"/>
                  <a:pt x="80" y="89"/>
                </a:cubicBezTo>
                <a:cubicBezTo>
                  <a:pt x="58" y="89"/>
                  <a:pt x="58" y="89"/>
                  <a:pt x="58" y="89"/>
                </a:cubicBezTo>
                <a:lnTo>
                  <a:pt x="68" y="96"/>
                </a:lnTo>
                <a:close/>
                <a:moveTo>
                  <a:pt x="49" y="83"/>
                </a:moveTo>
                <a:cubicBezTo>
                  <a:pt x="90" y="83"/>
                  <a:pt x="90" y="83"/>
                  <a:pt x="90" y="83"/>
                </a:cubicBezTo>
                <a:cubicBezTo>
                  <a:pt x="99" y="76"/>
                  <a:pt x="99" y="76"/>
                  <a:pt x="99" y="76"/>
                </a:cubicBezTo>
                <a:cubicBezTo>
                  <a:pt x="39" y="76"/>
                  <a:pt x="39" y="76"/>
                  <a:pt x="39" y="76"/>
                </a:cubicBezTo>
                <a:lnTo>
                  <a:pt x="49" y="83"/>
                </a:lnTo>
                <a:close/>
                <a:moveTo>
                  <a:pt x="28" y="69"/>
                </a:moveTo>
                <a:cubicBezTo>
                  <a:pt x="29" y="70"/>
                  <a:pt x="29" y="70"/>
                  <a:pt x="29" y="70"/>
                </a:cubicBezTo>
                <a:cubicBezTo>
                  <a:pt x="109" y="70"/>
                  <a:pt x="109" y="70"/>
                  <a:pt x="109" y="70"/>
                </a:cubicBezTo>
                <a:cubicBezTo>
                  <a:pt x="111" y="69"/>
                  <a:pt x="111" y="69"/>
                  <a:pt x="111" y="69"/>
                </a:cubicBezTo>
                <a:cubicBezTo>
                  <a:pt x="111" y="63"/>
                  <a:pt x="111" y="63"/>
                  <a:pt x="111" y="63"/>
                </a:cubicBezTo>
                <a:cubicBezTo>
                  <a:pt x="28" y="63"/>
                  <a:pt x="28" y="63"/>
                  <a:pt x="28" y="63"/>
                </a:cubicBezTo>
                <a:lnTo>
                  <a:pt x="28" y="69"/>
                </a:lnTo>
                <a:close/>
                <a:moveTo>
                  <a:pt x="135" y="44"/>
                </a:moveTo>
                <a:cubicBezTo>
                  <a:pt x="74" y="2"/>
                  <a:pt x="74" y="2"/>
                  <a:pt x="74" y="2"/>
                </a:cubicBezTo>
                <a:cubicBezTo>
                  <a:pt x="71" y="0"/>
                  <a:pt x="67" y="0"/>
                  <a:pt x="64" y="2"/>
                </a:cubicBezTo>
                <a:cubicBezTo>
                  <a:pt x="4" y="44"/>
                  <a:pt x="4" y="44"/>
                  <a:pt x="4" y="44"/>
                </a:cubicBezTo>
                <a:cubicBezTo>
                  <a:pt x="1" y="45"/>
                  <a:pt x="0" y="48"/>
                  <a:pt x="0" y="51"/>
                </a:cubicBezTo>
                <a:cubicBezTo>
                  <a:pt x="0" y="129"/>
                  <a:pt x="0" y="129"/>
                  <a:pt x="0" y="129"/>
                </a:cubicBezTo>
                <a:cubicBezTo>
                  <a:pt x="0" y="134"/>
                  <a:pt x="4" y="138"/>
                  <a:pt x="8" y="138"/>
                </a:cubicBezTo>
                <a:cubicBezTo>
                  <a:pt x="130" y="138"/>
                  <a:pt x="130" y="138"/>
                  <a:pt x="130" y="138"/>
                </a:cubicBezTo>
                <a:cubicBezTo>
                  <a:pt x="135" y="138"/>
                  <a:pt x="139" y="134"/>
                  <a:pt x="139" y="129"/>
                </a:cubicBezTo>
                <a:cubicBezTo>
                  <a:pt x="139" y="51"/>
                  <a:pt x="139" y="51"/>
                  <a:pt x="139" y="51"/>
                </a:cubicBezTo>
                <a:cubicBezTo>
                  <a:pt x="139" y="48"/>
                  <a:pt x="137" y="45"/>
                  <a:pt x="135" y="44"/>
                </a:cubicBezTo>
                <a:close/>
                <a:moveTo>
                  <a:pt x="130" y="63"/>
                </a:moveTo>
                <a:cubicBezTo>
                  <a:pt x="69" y="104"/>
                  <a:pt x="69" y="104"/>
                  <a:pt x="69" y="104"/>
                </a:cubicBezTo>
                <a:cubicBezTo>
                  <a:pt x="9" y="63"/>
                  <a:pt x="9" y="63"/>
                  <a:pt x="9" y="63"/>
                </a:cubicBezTo>
                <a:cubicBezTo>
                  <a:pt x="9" y="55"/>
                  <a:pt x="9" y="55"/>
                  <a:pt x="9" y="55"/>
                </a:cubicBezTo>
                <a:cubicBezTo>
                  <a:pt x="9" y="52"/>
                  <a:pt x="11" y="50"/>
                  <a:pt x="13" y="50"/>
                </a:cubicBezTo>
                <a:cubicBezTo>
                  <a:pt x="125" y="50"/>
                  <a:pt x="125" y="50"/>
                  <a:pt x="125" y="50"/>
                </a:cubicBezTo>
                <a:cubicBezTo>
                  <a:pt x="128" y="50"/>
                  <a:pt x="130" y="52"/>
                  <a:pt x="130" y="55"/>
                </a:cubicBezTo>
                <a:lnTo>
                  <a:pt x="130" y="6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smtClean="0"/>
              <a:t>Arrow 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38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6" name="Group 25"/>
          <p:cNvGrpSpPr/>
          <p:nvPr/>
        </p:nvGrpSpPr>
        <p:grpSpPr>
          <a:xfrm>
            <a:off x="642938" y="1768999"/>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9" name="Straight Connector 8"/>
            <p:cNvCxnSpPr/>
            <p:nvPr/>
          </p:nvCxnSpPr>
          <p:spPr>
            <a:xfrm>
              <a:off x="61118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r>
                <a:rPr lang="en-US" sz="1600" b="1" smtClean="0">
                  <a:solidFill>
                    <a:schemeClr val="bg1"/>
                  </a:solidFill>
                </a:rPr>
                <a:t>Dummy Title 1</a:t>
              </a:r>
              <a:endParaRPr lang="en-US" sz="1600" b="1">
                <a:solidFill>
                  <a:schemeClr val="bg1"/>
                </a:solidFill>
              </a:endParaRPr>
            </a:p>
          </p:txBody>
        </p:sp>
      </p:grpSp>
      <p:grpSp>
        <p:nvGrpSpPr>
          <p:cNvPr id="25" name="Group 24"/>
          <p:cNvGrpSpPr/>
          <p:nvPr/>
        </p:nvGrpSpPr>
        <p:grpSpPr>
          <a:xfrm>
            <a:off x="2613026" y="4998336"/>
            <a:ext cx="1765300" cy="1141478"/>
            <a:chOff x="2663825" y="1768999"/>
            <a:chExt cx="1765300" cy="1141478"/>
          </a:xfrm>
        </p:grpSpPr>
        <p:sp>
          <p:nvSpPr>
            <p:cNvPr id="12" name="TextBox 11"/>
            <p:cNvSpPr txBox="1"/>
            <p:nvPr/>
          </p:nvSpPr>
          <p:spPr>
            <a:xfrm>
              <a:off x="2663825" y="2192332"/>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3" name="Straight Connector 12"/>
            <p:cNvCxnSpPr/>
            <p:nvPr/>
          </p:nvCxnSpPr>
          <p:spPr>
            <a:xfrm>
              <a:off x="266382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63825" y="1768999"/>
              <a:ext cx="1765300" cy="246221"/>
            </a:xfrm>
            <a:prstGeom prst="rect">
              <a:avLst/>
            </a:prstGeom>
            <a:noFill/>
          </p:spPr>
          <p:txBody>
            <a:bodyPr wrap="square" lIns="0" tIns="0" rIns="0" bIns="0" rtlCol="0">
              <a:spAutoFit/>
            </a:bodyPr>
            <a:lstStyle/>
            <a:p>
              <a:r>
                <a:rPr lang="en-US" sz="1600" b="1" smtClean="0">
                  <a:solidFill>
                    <a:schemeClr val="bg1"/>
                  </a:solidFill>
                </a:rPr>
                <a:t>Dummy Title 2</a:t>
              </a:r>
              <a:endParaRPr lang="en-US" sz="1600" b="1">
                <a:solidFill>
                  <a:schemeClr val="bg1"/>
                </a:solidFill>
              </a:endParaRPr>
            </a:p>
          </p:txBody>
        </p:sp>
      </p:grpSp>
      <p:grpSp>
        <p:nvGrpSpPr>
          <p:cNvPr id="24" name="Group 23"/>
          <p:cNvGrpSpPr/>
          <p:nvPr/>
        </p:nvGrpSpPr>
        <p:grpSpPr>
          <a:xfrm>
            <a:off x="4584701" y="1768999"/>
            <a:ext cx="1765300" cy="1141478"/>
            <a:chOff x="4716463" y="1768999"/>
            <a:chExt cx="1765300" cy="1141478"/>
          </a:xfrm>
        </p:grpSpPr>
        <p:sp>
          <p:nvSpPr>
            <p:cNvPr id="16" name="TextBox 15"/>
            <p:cNvSpPr txBox="1"/>
            <p:nvPr/>
          </p:nvSpPr>
          <p:spPr>
            <a:xfrm>
              <a:off x="4716463" y="2192332"/>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7" name="Straight Connector 16"/>
            <p:cNvCxnSpPr/>
            <p:nvPr/>
          </p:nvCxnSpPr>
          <p:spPr>
            <a:xfrm>
              <a:off x="471646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6463" y="1768999"/>
              <a:ext cx="1765300" cy="246221"/>
            </a:xfrm>
            <a:prstGeom prst="rect">
              <a:avLst/>
            </a:prstGeom>
            <a:noFill/>
          </p:spPr>
          <p:txBody>
            <a:bodyPr wrap="square" lIns="0" tIns="0" rIns="0" bIns="0" rtlCol="0">
              <a:spAutoFit/>
            </a:bodyPr>
            <a:lstStyle/>
            <a:p>
              <a:r>
                <a:rPr lang="en-US" sz="1600" b="1" smtClean="0">
                  <a:solidFill>
                    <a:schemeClr val="bg1"/>
                  </a:solidFill>
                </a:rPr>
                <a:t>Dummy Title 3</a:t>
              </a:r>
              <a:endParaRPr lang="en-US" sz="1600" b="1">
                <a:solidFill>
                  <a:schemeClr val="bg1"/>
                </a:solidFill>
              </a:endParaRPr>
            </a:p>
          </p:txBody>
        </p:sp>
      </p:grpSp>
      <p:grpSp>
        <p:nvGrpSpPr>
          <p:cNvPr id="23" name="Group 22"/>
          <p:cNvGrpSpPr/>
          <p:nvPr/>
        </p:nvGrpSpPr>
        <p:grpSpPr>
          <a:xfrm>
            <a:off x="6553201" y="4998336"/>
            <a:ext cx="1765300" cy="1141478"/>
            <a:chOff x="6767513" y="1768999"/>
            <a:chExt cx="1765300" cy="1141478"/>
          </a:xfrm>
        </p:grpSpPr>
        <p:sp>
          <p:nvSpPr>
            <p:cNvPr id="20" name="TextBox 19"/>
            <p:cNvSpPr txBox="1"/>
            <p:nvPr/>
          </p:nvSpPr>
          <p:spPr>
            <a:xfrm>
              <a:off x="6767513" y="2192332"/>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1" name="Straight Connector 20"/>
            <p:cNvCxnSpPr/>
            <p:nvPr/>
          </p:nvCxnSpPr>
          <p:spPr>
            <a:xfrm>
              <a:off x="676751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67513" y="1768999"/>
              <a:ext cx="1765300" cy="246221"/>
            </a:xfrm>
            <a:prstGeom prst="rect">
              <a:avLst/>
            </a:prstGeom>
            <a:noFill/>
          </p:spPr>
          <p:txBody>
            <a:bodyPr wrap="square" lIns="0" tIns="0" rIns="0" bIns="0" rtlCol="0">
              <a:spAutoFit/>
            </a:bodyPr>
            <a:lstStyle/>
            <a:p>
              <a:r>
                <a:rPr lang="en-US" sz="1600" b="1" smtClean="0">
                  <a:solidFill>
                    <a:schemeClr val="bg1"/>
                  </a:solidFill>
                </a:rPr>
                <a:t>Dummy Title 4</a:t>
              </a:r>
              <a:endParaRPr lang="en-US" sz="1600" b="1">
                <a:solidFill>
                  <a:schemeClr val="bg1"/>
                </a:solidFill>
              </a:endParaRPr>
            </a:p>
          </p:txBody>
        </p:sp>
      </p:grpSp>
      <p:sp>
        <p:nvSpPr>
          <p:cNvPr id="27" name="TextBox 26"/>
          <p:cNvSpPr txBox="1"/>
          <p:nvPr/>
        </p:nvSpPr>
        <p:spPr>
          <a:xfrm>
            <a:off x="996095" y="3935394"/>
            <a:ext cx="1383616" cy="492443"/>
          </a:xfrm>
          <a:prstGeom prst="rect">
            <a:avLst/>
          </a:prstGeom>
          <a:noFill/>
        </p:spPr>
        <p:txBody>
          <a:bodyPr wrap="square" lIns="0" tIns="0" rIns="0" bIns="0" rtlCol="0">
            <a:spAutoFit/>
          </a:bodyPr>
          <a:lstStyle/>
          <a:p>
            <a:pPr algn="ctr"/>
            <a:r>
              <a:rPr lang="en-US" sz="1600" b="1" smtClean="0">
                <a:solidFill>
                  <a:schemeClr val="tx2"/>
                </a:solidFill>
              </a:rPr>
              <a:t>Dummy </a:t>
            </a:r>
          </a:p>
          <a:p>
            <a:pPr algn="ctr"/>
            <a:r>
              <a:rPr lang="en-US" sz="1600" b="1" smtClean="0">
                <a:solidFill>
                  <a:schemeClr val="tx2"/>
                </a:solidFill>
              </a:rPr>
              <a:t>Title</a:t>
            </a:r>
            <a:endParaRPr lang="en-US" sz="1600" b="1">
              <a:solidFill>
                <a:schemeClr val="tx2"/>
              </a:solidFill>
            </a:endParaRPr>
          </a:p>
        </p:txBody>
      </p:sp>
      <p:sp>
        <p:nvSpPr>
          <p:cNvPr id="29" name="TextBox 28"/>
          <p:cNvSpPr txBox="1"/>
          <p:nvPr/>
        </p:nvSpPr>
        <p:spPr>
          <a:xfrm>
            <a:off x="2965389" y="3935394"/>
            <a:ext cx="1383616" cy="492443"/>
          </a:xfrm>
          <a:prstGeom prst="rect">
            <a:avLst/>
          </a:prstGeom>
          <a:noFill/>
        </p:spPr>
        <p:txBody>
          <a:bodyPr wrap="square" lIns="0" tIns="0" rIns="0" bIns="0" rtlCol="0">
            <a:spAutoFit/>
          </a:bodyPr>
          <a:lstStyle/>
          <a:p>
            <a:pPr algn="ctr"/>
            <a:r>
              <a:rPr lang="en-US" sz="1600" b="1" smtClean="0">
                <a:solidFill>
                  <a:schemeClr val="tx2"/>
                </a:solidFill>
              </a:rPr>
              <a:t>Dummy </a:t>
            </a:r>
          </a:p>
          <a:p>
            <a:pPr algn="ctr"/>
            <a:r>
              <a:rPr lang="en-US" sz="1600" b="1" smtClean="0">
                <a:solidFill>
                  <a:schemeClr val="tx2"/>
                </a:solidFill>
              </a:rPr>
              <a:t>Title</a:t>
            </a:r>
            <a:endParaRPr lang="en-US" sz="1600" b="1">
              <a:solidFill>
                <a:schemeClr val="tx2"/>
              </a:solidFill>
            </a:endParaRPr>
          </a:p>
        </p:txBody>
      </p:sp>
      <p:sp>
        <p:nvSpPr>
          <p:cNvPr id="30" name="TextBox 29"/>
          <p:cNvSpPr txBox="1"/>
          <p:nvPr/>
        </p:nvSpPr>
        <p:spPr>
          <a:xfrm>
            <a:off x="6906358" y="3935394"/>
            <a:ext cx="1383616" cy="492443"/>
          </a:xfrm>
          <a:prstGeom prst="rect">
            <a:avLst/>
          </a:prstGeom>
          <a:noFill/>
        </p:spPr>
        <p:txBody>
          <a:bodyPr wrap="square" lIns="0" tIns="0" rIns="0" bIns="0" rtlCol="0">
            <a:spAutoFit/>
          </a:bodyPr>
          <a:lstStyle/>
          <a:p>
            <a:pPr algn="ctr"/>
            <a:r>
              <a:rPr lang="en-US" sz="1600" b="1" smtClean="0">
                <a:solidFill>
                  <a:schemeClr val="tx2"/>
                </a:solidFill>
              </a:rPr>
              <a:t>Dummy </a:t>
            </a:r>
          </a:p>
          <a:p>
            <a:pPr algn="ctr"/>
            <a:r>
              <a:rPr lang="en-US" sz="1600" b="1" smtClean="0">
                <a:solidFill>
                  <a:schemeClr val="tx2"/>
                </a:solidFill>
              </a:rPr>
              <a:t>Title</a:t>
            </a:r>
            <a:endParaRPr lang="en-US" sz="1600" b="1">
              <a:solidFill>
                <a:schemeClr val="tx2"/>
              </a:solidFill>
            </a:endParaRPr>
          </a:p>
        </p:txBody>
      </p:sp>
      <p:sp>
        <p:nvSpPr>
          <p:cNvPr id="31" name="TextBox 30"/>
          <p:cNvSpPr txBox="1"/>
          <p:nvPr/>
        </p:nvSpPr>
        <p:spPr>
          <a:xfrm>
            <a:off x="4937064" y="3935394"/>
            <a:ext cx="1383616" cy="492443"/>
          </a:xfrm>
          <a:prstGeom prst="rect">
            <a:avLst/>
          </a:prstGeom>
          <a:noFill/>
        </p:spPr>
        <p:txBody>
          <a:bodyPr wrap="square" lIns="0" tIns="0" rIns="0" bIns="0" rtlCol="0">
            <a:spAutoFit/>
          </a:bodyPr>
          <a:lstStyle/>
          <a:p>
            <a:pPr algn="ctr"/>
            <a:r>
              <a:rPr lang="en-US" sz="1600" b="1" smtClean="0">
                <a:solidFill>
                  <a:schemeClr val="tx2"/>
                </a:solidFill>
              </a:rPr>
              <a:t>Dummy </a:t>
            </a:r>
          </a:p>
          <a:p>
            <a:pPr algn="ctr"/>
            <a:r>
              <a:rPr lang="en-US" sz="1600" b="1" smtClean="0">
                <a:solidFill>
                  <a:schemeClr val="tx2"/>
                </a:solidFill>
              </a:rPr>
              <a:t>Title</a:t>
            </a:r>
            <a:endParaRPr lang="en-US" sz="1600" b="1">
              <a:solidFill>
                <a:schemeClr val="tx2"/>
              </a:solidFill>
            </a:endParaRPr>
          </a:p>
        </p:txBody>
      </p:sp>
    </p:spTree>
    <p:extLst>
      <p:ext uri="{BB962C8B-B14F-4D97-AF65-F5344CB8AC3E}">
        <p14:creationId xmlns:p14="http://schemas.microsoft.com/office/powerpoint/2010/main" val="3645686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197"/>
          <p:cNvSpPr>
            <a:spLocks/>
          </p:cNvSpPr>
          <p:nvPr/>
        </p:nvSpPr>
        <p:spPr bwMode="auto">
          <a:xfrm>
            <a:off x="4197351" y="1800225"/>
            <a:ext cx="3563938" cy="2079625"/>
          </a:xfrm>
          <a:custGeom>
            <a:avLst/>
            <a:gdLst>
              <a:gd name="T0" fmla="*/ 1636 w 2245"/>
              <a:gd name="T1" fmla="*/ 0 h 1310"/>
              <a:gd name="T2" fmla="*/ 0 w 2245"/>
              <a:gd name="T3" fmla="*/ 0 h 1310"/>
              <a:gd name="T4" fmla="*/ 610 w 2245"/>
              <a:gd name="T5" fmla="*/ 1310 h 1310"/>
              <a:gd name="T6" fmla="*/ 2245 w 2245"/>
              <a:gd name="T7" fmla="*/ 1310 h 1310"/>
              <a:gd name="T8" fmla="*/ 1636 w 2245"/>
              <a:gd name="T9" fmla="*/ 0 h 1310"/>
            </a:gdLst>
            <a:ahLst/>
            <a:cxnLst>
              <a:cxn ang="0">
                <a:pos x="T0" y="T1"/>
              </a:cxn>
              <a:cxn ang="0">
                <a:pos x="T2" y="T3"/>
              </a:cxn>
              <a:cxn ang="0">
                <a:pos x="T4" y="T5"/>
              </a:cxn>
              <a:cxn ang="0">
                <a:pos x="T6" y="T7"/>
              </a:cxn>
              <a:cxn ang="0">
                <a:pos x="T8" y="T9"/>
              </a:cxn>
            </a:cxnLst>
            <a:rect l="0" t="0" r="r" b="b"/>
            <a:pathLst>
              <a:path w="2245" h="1310">
                <a:moveTo>
                  <a:pt x="1636" y="0"/>
                </a:moveTo>
                <a:lnTo>
                  <a:pt x="0" y="0"/>
                </a:lnTo>
                <a:lnTo>
                  <a:pt x="610" y="1310"/>
                </a:lnTo>
                <a:lnTo>
                  <a:pt x="2245" y="1310"/>
                </a:lnTo>
                <a:lnTo>
                  <a:pt x="163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98"/>
          <p:cNvSpPr>
            <a:spLocks/>
          </p:cNvSpPr>
          <p:nvPr/>
        </p:nvSpPr>
        <p:spPr bwMode="auto">
          <a:xfrm>
            <a:off x="1382713" y="4057650"/>
            <a:ext cx="3563938" cy="2079625"/>
          </a:xfrm>
          <a:custGeom>
            <a:avLst/>
            <a:gdLst>
              <a:gd name="T0" fmla="*/ 609 w 2245"/>
              <a:gd name="T1" fmla="*/ 1310 h 1310"/>
              <a:gd name="T2" fmla="*/ 2245 w 2245"/>
              <a:gd name="T3" fmla="*/ 1310 h 1310"/>
              <a:gd name="T4" fmla="*/ 1635 w 2245"/>
              <a:gd name="T5" fmla="*/ 0 h 1310"/>
              <a:gd name="T6" fmla="*/ 0 w 2245"/>
              <a:gd name="T7" fmla="*/ 0 h 1310"/>
              <a:gd name="T8" fmla="*/ 609 w 2245"/>
              <a:gd name="T9" fmla="*/ 1310 h 1310"/>
            </a:gdLst>
            <a:ahLst/>
            <a:cxnLst>
              <a:cxn ang="0">
                <a:pos x="T0" y="T1"/>
              </a:cxn>
              <a:cxn ang="0">
                <a:pos x="T2" y="T3"/>
              </a:cxn>
              <a:cxn ang="0">
                <a:pos x="T4" y="T5"/>
              </a:cxn>
              <a:cxn ang="0">
                <a:pos x="T6" y="T7"/>
              </a:cxn>
              <a:cxn ang="0">
                <a:pos x="T8" y="T9"/>
              </a:cxn>
            </a:cxnLst>
            <a:rect l="0" t="0" r="r" b="b"/>
            <a:pathLst>
              <a:path w="2245" h="1310">
                <a:moveTo>
                  <a:pt x="609" y="1310"/>
                </a:moveTo>
                <a:lnTo>
                  <a:pt x="2245" y="1310"/>
                </a:lnTo>
                <a:lnTo>
                  <a:pt x="1635" y="0"/>
                </a:lnTo>
                <a:lnTo>
                  <a:pt x="0" y="0"/>
                </a:lnTo>
                <a:lnTo>
                  <a:pt x="609" y="131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99"/>
          <p:cNvSpPr>
            <a:spLocks/>
          </p:cNvSpPr>
          <p:nvPr/>
        </p:nvSpPr>
        <p:spPr bwMode="auto">
          <a:xfrm>
            <a:off x="4197351" y="4057650"/>
            <a:ext cx="3563938" cy="2079625"/>
          </a:xfrm>
          <a:custGeom>
            <a:avLst/>
            <a:gdLst>
              <a:gd name="T0" fmla="*/ 1636 w 2245"/>
              <a:gd name="T1" fmla="*/ 1310 h 1310"/>
              <a:gd name="T2" fmla="*/ 0 w 2245"/>
              <a:gd name="T3" fmla="*/ 1310 h 1310"/>
              <a:gd name="T4" fmla="*/ 610 w 2245"/>
              <a:gd name="T5" fmla="*/ 0 h 1310"/>
              <a:gd name="T6" fmla="*/ 2245 w 2245"/>
              <a:gd name="T7" fmla="*/ 0 h 1310"/>
              <a:gd name="T8" fmla="*/ 1636 w 2245"/>
              <a:gd name="T9" fmla="*/ 1310 h 1310"/>
            </a:gdLst>
            <a:ahLst/>
            <a:cxnLst>
              <a:cxn ang="0">
                <a:pos x="T0" y="T1"/>
              </a:cxn>
              <a:cxn ang="0">
                <a:pos x="T2" y="T3"/>
              </a:cxn>
              <a:cxn ang="0">
                <a:pos x="T4" y="T5"/>
              </a:cxn>
              <a:cxn ang="0">
                <a:pos x="T6" y="T7"/>
              </a:cxn>
              <a:cxn ang="0">
                <a:pos x="T8" y="T9"/>
              </a:cxn>
            </a:cxnLst>
            <a:rect l="0" t="0" r="r" b="b"/>
            <a:pathLst>
              <a:path w="2245" h="1310">
                <a:moveTo>
                  <a:pt x="1636" y="1310"/>
                </a:moveTo>
                <a:lnTo>
                  <a:pt x="0" y="1310"/>
                </a:lnTo>
                <a:lnTo>
                  <a:pt x="610" y="0"/>
                </a:lnTo>
                <a:lnTo>
                  <a:pt x="2245" y="0"/>
                </a:lnTo>
                <a:lnTo>
                  <a:pt x="1636" y="131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Oval 200"/>
          <p:cNvSpPr>
            <a:spLocks noChangeArrowheads="1"/>
          </p:cNvSpPr>
          <p:nvPr/>
        </p:nvSpPr>
        <p:spPr bwMode="auto">
          <a:xfrm>
            <a:off x="6983413" y="25527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01"/>
          <p:cNvSpPr>
            <a:spLocks noEditPoints="1"/>
          </p:cNvSpPr>
          <p:nvPr/>
        </p:nvSpPr>
        <p:spPr bwMode="auto">
          <a:xfrm>
            <a:off x="6970713" y="2540000"/>
            <a:ext cx="600075" cy="600075"/>
          </a:xfrm>
          <a:custGeom>
            <a:avLst/>
            <a:gdLst>
              <a:gd name="T0" fmla="*/ 94 w 189"/>
              <a:gd name="T1" fmla="*/ 189 h 189"/>
              <a:gd name="T2" fmla="*/ 0 w 189"/>
              <a:gd name="T3" fmla="*/ 94 h 189"/>
              <a:gd name="T4" fmla="*/ 94 w 189"/>
              <a:gd name="T5" fmla="*/ 0 h 189"/>
              <a:gd name="T6" fmla="*/ 189 w 189"/>
              <a:gd name="T7" fmla="*/ 94 h 189"/>
              <a:gd name="T8" fmla="*/ 94 w 189"/>
              <a:gd name="T9" fmla="*/ 189 h 189"/>
              <a:gd name="T10" fmla="*/ 94 w 189"/>
              <a:gd name="T11" fmla="*/ 8 h 189"/>
              <a:gd name="T12" fmla="*/ 33 w 189"/>
              <a:gd name="T13" fmla="*/ 33 h 189"/>
              <a:gd name="T14" fmla="*/ 8 w 189"/>
              <a:gd name="T15" fmla="*/ 94 h 189"/>
              <a:gd name="T16" fmla="*/ 94 w 189"/>
              <a:gd name="T17" fmla="*/ 181 h 189"/>
              <a:gd name="T18" fmla="*/ 181 w 189"/>
              <a:gd name="T19" fmla="*/ 94 h 189"/>
              <a:gd name="T20" fmla="*/ 94 w 189"/>
              <a:gd name="T21"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189">
                <a:moveTo>
                  <a:pt x="94" y="189"/>
                </a:moveTo>
                <a:cubicBezTo>
                  <a:pt x="42" y="189"/>
                  <a:pt x="0" y="147"/>
                  <a:pt x="0" y="94"/>
                </a:cubicBezTo>
                <a:cubicBezTo>
                  <a:pt x="0" y="42"/>
                  <a:pt x="42" y="0"/>
                  <a:pt x="94" y="0"/>
                </a:cubicBezTo>
                <a:cubicBezTo>
                  <a:pt x="146" y="0"/>
                  <a:pt x="189" y="42"/>
                  <a:pt x="189" y="94"/>
                </a:cubicBezTo>
                <a:cubicBezTo>
                  <a:pt x="189" y="147"/>
                  <a:pt x="146" y="189"/>
                  <a:pt x="94" y="189"/>
                </a:cubicBezTo>
                <a:close/>
                <a:moveTo>
                  <a:pt x="94" y="8"/>
                </a:moveTo>
                <a:cubicBezTo>
                  <a:pt x="71" y="8"/>
                  <a:pt x="49" y="17"/>
                  <a:pt x="33" y="33"/>
                </a:cubicBezTo>
                <a:cubicBezTo>
                  <a:pt x="17" y="49"/>
                  <a:pt x="8" y="71"/>
                  <a:pt x="8" y="94"/>
                </a:cubicBezTo>
                <a:cubicBezTo>
                  <a:pt x="8" y="142"/>
                  <a:pt x="46" y="181"/>
                  <a:pt x="94" y="181"/>
                </a:cubicBezTo>
                <a:cubicBezTo>
                  <a:pt x="142" y="181"/>
                  <a:pt x="181" y="142"/>
                  <a:pt x="181" y="94"/>
                </a:cubicBezTo>
                <a:cubicBezTo>
                  <a:pt x="181" y="47"/>
                  <a:pt x="142" y="8"/>
                  <a:pt x="94"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02"/>
          <p:cNvSpPr>
            <a:spLocks noEditPoints="1"/>
          </p:cNvSpPr>
          <p:nvPr/>
        </p:nvSpPr>
        <p:spPr bwMode="auto">
          <a:xfrm>
            <a:off x="7123113" y="2676525"/>
            <a:ext cx="292100" cy="288925"/>
          </a:xfrm>
          <a:custGeom>
            <a:avLst/>
            <a:gdLst>
              <a:gd name="T0" fmla="*/ 90 w 92"/>
              <a:gd name="T1" fmla="*/ 28 h 91"/>
              <a:gd name="T2" fmla="*/ 49 w 92"/>
              <a:gd name="T3" fmla="*/ 1 h 91"/>
              <a:gd name="T4" fmla="*/ 43 w 92"/>
              <a:gd name="T5" fmla="*/ 1 h 91"/>
              <a:gd name="T6" fmla="*/ 3 w 92"/>
              <a:gd name="T7" fmla="*/ 28 h 91"/>
              <a:gd name="T8" fmla="*/ 0 w 92"/>
              <a:gd name="T9" fmla="*/ 33 h 91"/>
              <a:gd name="T10" fmla="*/ 0 w 92"/>
              <a:gd name="T11" fmla="*/ 85 h 91"/>
              <a:gd name="T12" fmla="*/ 6 w 92"/>
              <a:gd name="T13" fmla="*/ 91 h 91"/>
              <a:gd name="T14" fmla="*/ 87 w 92"/>
              <a:gd name="T15" fmla="*/ 91 h 91"/>
              <a:gd name="T16" fmla="*/ 92 w 92"/>
              <a:gd name="T17" fmla="*/ 85 h 91"/>
              <a:gd name="T18" fmla="*/ 92 w 92"/>
              <a:gd name="T19" fmla="*/ 33 h 91"/>
              <a:gd name="T20" fmla="*/ 90 w 92"/>
              <a:gd name="T21" fmla="*/ 28 h 91"/>
              <a:gd name="T22" fmla="*/ 86 w 92"/>
              <a:gd name="T23" fmla="*/ 41 h 91"/>
              <a:gd name="T24" fmla="*/ 46 w 92"/>
              <a:gd name="T25" fmla="*/ 69 h 91"/>
              <a:gd name="T26" fmla="*/ 6 w 92"/>
              <a:gd name="T27" fmla="*/ 41 h 91"/>
              <a:gd name="T28" fmla="*/ 6 w 92"/>
              <a:gd name="T29" fmla="*/ 36 h 91"/>
              <a:gd name="T30" fmla="*/ 9 w 92"/>
              <a:gd name="T31" fmla="*/ 33 h 91"/>
              <a:gd name="T32" fmla="*/ 84 w 92"/>
              <a:gd name="T33" fmla="*/ 33 h 91"/>
              <a:gd name="T34" fmla="*/ 86 w 92"/>
              <a:gd name="T35" fmla="*/ 36 h 91"/>
              <a:gd name="T36" fmla="*/ 86 w 92"/>
              <a:gd name="T37" fmla="*/ 41 h 91"/>
              <a:gd name="T38" fmla="*/ 45 w 92"/>
              <a:gd name="T39" fmla="*/ 63 h 91"/>
              <a:gd name="T40" fmla="*/ 47 w 92"/>
              <a:gd name="T41" fmla="*/ 63 h 91"/>
              <a:gd name="T42" fmla="*/ 53 w 92"/>
              <a:gd name="T43" fmla="*/ 59 h 91"/>
              <a:gd name="T44" fmla="*/ 39 w 92"/>
              <a:gd name="T45" fmla="*/ 59 h 91"/>
              <a:gd name="T46" fmla="*/ 45 w 92"/>
              <a:gd name="T47" fmla="*/ 63 h 91"/>
              <a:gd name="T48" fmla="*/ 33 w 92"/>
              <a:gd name="T49" fmla="*/ 54 h 91"/>
              <a:gd name="T50" fmla="*/ 60 w 92"/>
              <a:gd name="T51" fmla="*/ 54 h 91"/>
              <a:gd name="T52" fmla="*/ 66 w 92"/>
              <a:gd name="T53" fmla="*/ 50 h 91"/>
              <a:gd name="T54" fmla="*/ 26 w 92"/>
              <a:gd name="T55" fmla="*/ 50 h 91"/>
              <a:gd name="T56" fmla="*/ 33 w 92"/>
              <a:gd name="T57" fmla="*/ 54 h 91"/>
              <a:gd name="T58" fmla="*/ 19 w 92"/>
              <a:gd name="T59" fmla="*/ 45 h 91"/>
              <a:gd name="T60" fmla="*/ 20 w 92"/>
              <a:gd name="T61" fmla="*/ 46 h 91"/>
              <a:gd name="T62" fmla="*/ 73 w 92"/>
              <a:gd name="T63" fmla="*/ 46 h 91"/>
              <a:gd name="T64" fmla="*/ 74 w 92"/>
              <a:gd name="T65" fmla="*/ 45 h 91"/>
              <a:gd name="T66" fmla="*/ 74 w 92"/>
              <a:gd name="T67" fmla="*/ 41 h 91"/>
              <a:gd name="T68" fmla="*/ 19 w 92"/>
              <a:gd name="T69" fmla="*/ 41 h 91"/>
              <a:gd name="T70" fmla="*/ 19 w 92"/>
              <a:gd name="T71"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1">
                <a:moveTo>
                  <a:pt x="90" y="28"/>
                </a:moveTo>
                <a:cubicBezTo>
                  <a:pt x="49" y="1"/>
                  <a:pt x="49" y="1"/>
                  <a:pt x="49" y="1"/>
                </a:cubicBezTo>
                <a:cubicBezTo>
                  <a:pt x="48" y="0"/>
                  <a:pt x="45" y="0"/>
                  <a:pt x="43" y="1"/>
                </a:cubicBezTo>
                <a:cubicBezTo>
                  <a:pt x="3" y="28"/>
                  <a:pt x="3" y="28"/>
                  <a:pt x="3" y="28"/>
                </a:cubicBezTo>
                <a:cubicBezTo>
                  <a:pt x="1" y="30"/>
                  <a:pt x="0" y="31"/>
                  <a:pt x="0" y="33"/>
                </a:cubicBezTo>
                <a:cubicBezTo>
                  <a:pt x="0" y="85"/>
                  <a:pt x="0" y="85"/>
                  <a:pt x="0" y="85"/>
                </a:cubicBezTo>
                <a:cubicBezTo>
                  <a:pt x="0" y="89"/>
                  <a:pt x="3" y="91"/>
                  <a:pt x="6" y="91"/>
                </a:cubicBezTo>
                <a:cubicBezTo>
                  <a:pt x="87" y="91"/>
                  <a:pt x="87" y="91"/>
                  <a:pt x="87" y="91"/>
                </a:cubicBezTo>
                <a:cubicBezTo>
                  <a:pt x="90" y="91"/>
                  <a:pt x="92" y="89"/>
                  <a:pt x="92" y="85"/>
                </a:cubicBezTo>
                <a:cubicBezTo>
                  <a:pt x="92" y="33"/>
                  <a:pt x="92" y="33"/>
                  <a:pt x="92" y="33"/>
                </a:cubicBezTo>
                <a:cubicBezTo>
                  <a:pt x="92" y="31"/>
                  <a:pt x="91" y="30"/>
                  <a:pt x="90" y="28"/>
                </a:cubicBezTo>
                <a:close/>
                <a:moveTo>
                  <a:pt x="86" y="41"/>
                </a:moveTo>
                <a:cubicBezTo>
                  <a:pt x="46" y="69"/>
                  <a:pt x="46" y="69"/>
                  <a:pt x="46" y="69"/>
                </a:cubicBezTo>
                <a:cubicBezTo>
                  <a:pt x="6" y="41"/>
                  <a:pt x="6" y="41"/>
                  <a:pt x="6" y="41"/>
                </a:cubicBezTo>
                <a:cubicBezTo>
                  <a:pt x="6" y="36"/>
                  <a:pt x="6" y="36"/>
                  <a:pt x="6" y="36"/>
                </a:cubicBezTo>
                <a:cubicBezTo>
                  <a:pt x="6" y="34"/>
                  <a:pt x="7" y="33"/>
                  <a:pt x="9" y="33"/>
                </a:cubicBezTo>
                <a:cubicBezTo>
                  <a:pt x="84" y="33"/>
                  <a:pt x="84" y="33"/>
                  <a:pt x="84" y="33"/>
                </a:cubicBezTo>
                <a:cubicBezTo>
                  <a:pt x="85" y="33"/>
                  <a:pt x="86" y="34"/>
                  <a:pt x="86" y="36"/>
                </a:cubicBezTo>
                <a:lnTo>
                  <a:pt x="86" y="41"/>
                </a:lnTo>
                <a:close/>
                <a:moveTo>
                  <a:pt x="45" y="63"/>
                </a:moveTo>
                <a:cubicBezTo>
                  <a:pt x="47" y="63"/>
                  <a:pt x="47" y="63"/>
                  <a:pt x="47" y="63"/>
                </a:cubicBezTo>
                <a:cubicBezTo>
                  <a:pt x="53" y="59"/>
                  <a:pt x="53" y="59"/>
                  <a:pt x="53" y="59"/>
                </a:cubicBezTo>
                <a:cubicBezTo>
                  <a:pt x="39" y="59"/>
                  <a:pt x="39" y="59"/>
                  <a:pt x="39" y="59"/>
                </a:cubicBezTo>
                <a:lnTo>
                  <a:pt x="45" y="63"/>
                </a:lnTo>
                <a:close/>
                <a:moveTo>
                  <a:pt x="33" y="54"/>
                </a:moveTo>
                <a:cubicBezTo>
                  <a:pt x="60" y="54"/>
                  <a:pt x="60" y="54"/>
                  <a:pt x="60" y="54"/>
                </a:cubicBezTo>
                <a:cubicBezTo>
                  <a:pt x="66" y="50"/>
                  <a:pt x="66" y="50"/>
                  <a:pt x="66" y="50"/>
                </a:cubicBezTo>
                <a:cubicBezTo>
                  <a:pt x="26" y="50"/>
                  <a:pt x="26" y="50"/>
                  <a:pt x="26" y="50"/>
                </a:cubicBezTo>
                <a:lnTo>
                  <a:pt x="33" y="54"/>
                </a:lnTo>
                <a:close/>
                <a:moveTo>
                  <a:pt x="19" y="45"/>
                </a:moveTo>
                <a:cubicBezTo>
                  <a:pt x="20" y="46"/>
                  <a:pt x="20" y="46"/>
                  <a:pt x="20" y="46"/>
                </a:cubicBezTo>
                <a:cubicBezTo>
                  <a:pt x="73" y="46"/>
                  <a:pt x="73" y="46"/>
                  <a:pt x="73" y="46"/>
                </a:cubicBezTo>
                <a:cubicBezTo>
                  <a:pt x="74" y="45"/>
                  <a:pt x="74" y="45"/>
                  <a:pt x="74" y="45"/>
                </a:cubicBezTo>
                <a:cubicBezTo>
                  <a:pt x="74" y="41"/>
                  <a:pt x="74" y="41"/>
                  <a:pt x="74" y="41"/>
                </a:cubicBezTo>
                <a:cubicBezTo>
                  <a:pt x="19" y="41"/>
                  <a:pt x="19" y="41"/>
                  <a:pt x="19" y="41"/>
                </a:cubicBezTo>
                <a:lnTo>
                  <a:pt x="19" y="4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Oval 203"/>
          <p:cNvSpPr>
            <a:spLocks noChangeArrowheads="1"/>
          </p:cNvSpPr>
          <p:nvPr/>
        </p:nvSpPr>
        <p:spPr bwMode="auto">
          <a:xfrm>
            <a:off x="1576388" y="4810125"/>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04"/>
          <p:cNvSpPr>
            <a:spLocks noEditPoints="1"/>
          </p:cNvSpPr>
          <p:nvPr/>
        </p:nvSpPr>
        <p:spPr bwMode="auto">
          <a:xfrm>
            <a:off x="1563688" y="4797425"/>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95 w 190"/>
              <a:gd name="T17" fmla="*/ 182 h 190"/>
              <a:gd name="T18" fmla="*/ 182 w 190"/>
              <a:gd name="T19" fmla="*/ 95 h 190"/>
              <a:gd name="T20" fmla="*/ 95 w 190"/>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95" y="182"/>
                  <a:pt x="95" y="182"/>
                  <a:pt x="95" y="182"/>
                </a:cubicBezTo>
                <a:cubicBezTo>
                  <a:pt x="143" y="182"/>
                  <a:pt x="182" y="143"/>
                  <a:pt x="182" y="95"/>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05"/>
          <p:cNvSpPr>
            <a:spLocks noEditPoints="1"/>
          </p:cNvSpPr>
          <p:nvPr/>
        </p:nvSpPr>
        <p:spPr bwMode="auto">
          <a:xfrm>
            <a:off x="1712913" y="4968875"/>
            <a:ext cx="304800" cy="260350"/>
          </a:xfrm>
          <a:custGeom>
            <a:avLst/>
            <a:gdLst>
              <a:gd name="T0" fmla="*/ 34 w 96"/>
              <a:gd name="T1" fmla="*/ 53 h 82"/>
              <a:gd name="T2" fmla="*/ 34 w 96"/>
              <a:gd name="T3" fmla="*/ 82 h 82"/>
              <a:gd name="T4" fmla="*/ 55 w 96"/>
              <a:gd name="T5" fmla="*/ 82 h 82"/>
              <a:gd name="T6" fmla="*/ 55 w 96"/>
              <a:gd name="T7" fmla="*/ 56 h 82"/>
              <a:gd name="T8" fmla="*/ 46 w 96"/>
              <a:gd name="T9" fmla="*/ 65 h 82"/>
              <a:gd name="T10" fmla="*/ 34 w 96"/>
              <a:gd name="T11" fmla="*/ 53 h 82"/>
              <a:gd name="T12" fmla="*/ 4 w 96"/>
              <a:gd name="T13" fmla="*/ 78 h 82"/>
              <a:gd name="T14" fmla="*/ 8 w 96"/>
              <a:gd name="T15" fmla="*/ 82 h 82"/>
              <a:gd name="T16" fmla="*/ 25 w 96"/>
              <a:gd name="T17" fmla="*/ 82 h 82"/>
              <a:gd name="T18" fmla="*/ 25 w 96"/>
              <a:gd name="T19" fmla="*/ 44 h 82"/>
              <a:gd name="T20" fmla="*/ 4 w 96"/>
              <a:gd name="T21" fmla="*/ 66 h 82"/>
              <a:gd name="T22" fmla="*/ 4 w 96"/>
              <a:gd name="T23" fmla="*/ 78 h 82"/>
              <a:gd name="T24" fmla="*/ 77 w 96"/>
              <a:gd name="T25" fmla="*/ 2 h 82"/>
              <a:gd name="T26" fmla="*/ 73 w 96"/>
              <a:gd name="T27" fmla="*/ 6 h 82"/>
              <a:gd name="T28" fmla="*/ 77 w 96"/>
              <a:gd name="T29" fmla="*/ 9 h 82"/>
              <a:gd name="T30" fmla="*/ 82 w 96"/>
              <a:gd name="T31" fmla="*/ 9 h 82"/>
              <a:gd name="T32" fmla="*/ 46 w 96"/>
              <a:gd name="T33" fmla="*/ 44 h 82"/>
              <a:gd name="T34" fmla="*/ 25 w 96"/>
              <a:gd name="T35" fmla="*/ 24 h 82"/>
              <a:gd name="T36" fmla="*/ 1 w 96"/>
              <a:gd name="T37" fmla="*/ 48 h 82"/>
              <a:gd name="T38" fmla="*/ 1 w 96"/>
              <a:gd name="T39" fmla="*/ 53 h 82"/>
              <a:gd name="T40" fmla="*/ 7 w 96"/>
              <a:gd name="T41" fmla="*/ 53 h 82"/>
              <a:gd name="T42" fmla="*/ 25 w 96"/>
              <a:gd name="T43" fmla="*/ 35 h 82"/>
              <a:gd name="T44" fmla="*/ 46 w 96"/>
              <a:gd name="T45" fmla="*/ 55 h 82"/>
              <a:gd name="T46" fmla="*/ 87 w 96"/>
              <a:gd name="T47" fmla="*/ 14 h 82"/>
              <a:gd name="T48" fmla="*/ 87 w 96"/>
              <a:gd name="T49" fmla="*/ 19 h 82"/>
              <a:gd name="T50" fmla="*/ 90 w 96"/>
              <a:gd name="T51" fmla="*/ 23 h 82"/>
              <a:gd name="T52" fmla="*/ 90 w 96"/>
              <a:gd name="T53" fmla="*/ 23 h 82"/>
              <a:gd name="T54" fmla="*/ 94 w 96"/>
              <a:gd name="T55" fmla="*/ 19 h 82"/>
              <a:gd name="T56" fmla="*/ 96 w 96"/>
              <a:gd name="T57" fmla="*/ 0 h 82"/>
              <a:gd name="T58" fmla="*/ 77 w 96"/>
              <a:gd name="T59" fmla="*/ 2 h 82"/>
              <a:gd name="T60" fmla="*/ 64 w 96"/>
              <a:gd name="T61" fmla="*/ 47 h 82"/>
              <a:gd name="T62" fmla="*/ 64 w 96"/>
              <a:gd name="T63" fmla="*/ 82 h 82"/>
              <a:gd name="T64" fmla="*/ 82 w 96"/>
              <a:gd name="T65" fmla="*/ 82 h 82"/>
              <a:gd name="T66" fmla="*/ 85 w 96"/>
              <a:gd name="T67" fmla="*/ 78 h 82"/>
              <a:gd name="T68" fmla="*/ 85 w 96"/>
              <a:gd name="T69" fmla="*/ 44 h 82"/>
              <a:gd name="T70" fmla="*/ 85 w 96"/>
              <a:gd name="T71" fmla="*/ 26 h 82"/>
              <a:gd name="T72" fmla="*/ 67 w 96"/>
              <a:gd name="T73" fmla="*/ 44 h 82"/>
              <a:gd name="T74" fmla="*/ 64 w 96"/>
              <a:gd name="T75"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82">
                <a:moveTo>
                  <a:pt x="34" y="53"/>
                </a:moveTo>
                <a:cubicBezTo>
                  <a:pt x="34" y="82"/>
                  <a:pt x="34" y="82"/>
                  <a:pt x="34" y="82"/>
                </a:cubicBezTo>
                <a:cubicBezTo>
                  <a:pt x="55" y="82"/>
                  <a:pt x="55" y="82"/>
                  <a:pt x="55" y="82"/>
                </a:cubicBezTo>
                <a:cubicBezTo>
                  <a:pt x="55" y="56"/>
                  <a:pt x="55" y="56"/>
                  <a:pt x="55" y="56"/>
                </a:cubicBezTo>
                <a:cubicBezTo>
                  <a:pt x="46" y="65"/>
                  <a:pt x="46" y="65"/>
                  <a:pt x="46" y="65"/>
                </a:cubicBezTo>
                <a:lnTo>
                  <a:pt x="34" y="53"/>
                </a:lnTo>
                <a:close/>
                <a:moveTo>
                  <a:pt x="4" y="78"/>
                </a:moveTo>
                <a:cubicBezTo>
                  <a:pt x="4" y="80"/>
                  <a:pt x="6" y="82"/>
                  <a:pt x="8" y="82"/>
                </a:cubicBezTo>
                <a:cubicBezTo>
                  <a:pt x="25" y="82"/>
                  <a:pt x="25" y="82"/>
                  <a:pt x="25" y="82"/>
                </a:cubicBezTo>
                <a:cubicBezTo>
                  <a:pt x="25" y="44"/>
                  <a:pt x="25" y="44"/>
                  <a:pt x="25" y="44"/>
                </a:cubicBezTo>
                <a:cubicBezTo>
                  <a:pt x="4" y="66"/>
                  <a:pt x="4" y="66"/>
                  <a:pt x="4" y="66"/>
                </a:cubicBezTo>
                <a:lnTo>
                  <a:pt x="4" y="78"/>
                </a:lnTo>
                <a:close/>
                <a:moveTo>
                  <a:pt x="77" y="2"/>
                </a:moveTo>
                <a:cubicBezTo>
                  <a:pt x="75" y="2"/>
                  <a:pt x="73" y="4"/>
                  <a:pt x="73" y="6"/>
                </a:cubicBezTo>
                <a:cubicBezTo>
                  <a:pt x="74" y="8"/>
                  <a:pt x="75" y="10"/>
                  <a:pt x="77" y="9"/>
                </a:cubicBezTo>
                <a:cubicBezTo>
                  <a:pt x="82" y="9"/>
                  <a:pt x="82" y="9"/>
                  <a:pt x="82" y="9"/>
                </a:cubicBezTo>
                <a:cubicBezTo>
                  <a:pt x="46" y="44"/>
                  <a:pt x="46" y="44"/>
                  <a:pt x="46" y="44"/>
                </a:cubicBezTo>
                <a:cubicBezTo>
                  <a:pt x="25" y="24"/>
                  <a:pt x="25" y="24"/>
                  <a:pt x="25" y="24"/>
                </a:cubicBezTo>
                <a:cubicBezTo>
                  <a:pt x="1" y="48"/>
                  <a:pt x="1" y="48"/>
                  <a:pt x="1" y="48"/>
                </a:cubicBezTo>
                <a:cubicBezTo>
                  <a:pt x="0" y="49"/>
                  <a:pt x="0" y="52"/>
                  <a:pt x="1" y="53"/>
                </a:cubicBezTo>
                <a:cubicBezTo>
                  <a:pt x="3" y="55"/>
                  <a:pt x="5" y="55"/>
                  <a:pt x="7" y="53"/>
                </a:cubicBezTo>
                <a:cubicBezTo>
                  <a:pt x="25" y="35"/>
                  <a:pt x="25" y="35"/>
                  <a:pt x="25" y="35"/>
                </a:cubicBezTo>
                <a:cubicBezTo>
                  <a:pt x="46" y="55"/>
                  <a:pt x="46" y="55"/>
                  <a:pt x="46" y="55"/>
                </a:cubicBezTo>
                <a:cubicBezTo>
                  <a:pt x="87" y="14"/>
                  <a:pt x="87" y="14"/>
                  <a:pt x="87" y="14"/>
                </a:cubicBezTo>
                <a:cubicBezTo>
                  <a:pt x="87" y="19"/>
                  <a:pt x="87" y="19"/>
                  <a:pt x="87" y="19"/>
                </a:cubicBezTo>
                <a:cubicBezTo>
                  <a:pt x="86" y="21"/>
                  <a:pt x="88" y="23"/>
                  <a:pt x="90" y="23"/>
                </a:cubicBezTo>
                <a:cubicBezTo>
                  <a:pt x="90" y="23"/>
                  <a:pt x="90" y="23"/>
                  <a:pt x="90" y="23"/>
                </a:cubicBezTo>
                <a:cubicBezTo>
                  <a:pt x="92" y="23"/>
                  <a:pt x="94" y="21"/>
                  <a:pt x="94" y="19"/>
                </a:cubicBezTo>
                <a:cubicBezTo>
                  <a:pt x="96" y="0"/>
                  <a:pt x="96" y="0"/>
                  <a:pt x="96" y="0"/>
                </a:cubicBezTo>
                <a:lnTo>
                  <a:pt x="77" y="2"/>
                </a:lnTo>
                <a:close/>
                <a:moveTo>
                  <a:pt x="64" y="47"/>
                </a:moveTo>
                <a:cubicBezTo>
                  <a:pt x="64" y="82"/>
                  <a:pt x="64" y="82"/>
                  <a:pt x="64" y="82"/>
                </a:cubicBezTo>
                <a:cubicBezTo>
                  <a:pt x="82" y="82"/>
                  <a:pt x="82" y="82"/>
                  <a:pt x="82" y="82"/>
                </a:cubicBezTo>
                <a:cubicBezTo>
                  <a:pt x="84" y="82"/>
                  <a:pt x="85" y="80"/>
                  <a:pt x="85" y="78"/>
                </a:cubicBezTo>
                <a:cubicBezTo>
                  <a:pt x="85" y="44"/>
                  <a:pt x="85" y="44"/>
                  <a:pt x="85" y="44"/>
                </a:cubicBezTo>
                <a:cubicBezTo>
                  <a:pt x="85" y="26"/>
                  <a:pt x="85" y="26"/>
                  <a:pt x="85" y="26"/>
                </a:cubicBezTo>
                <a:cubicBezTo>
                  <a:pt x="67" y="44"/>
                  <a:pt x="67" y="44"/>
                  <a:pt x="67" y="44"/>
                </a:cubicBezTo>
                <a:lnTo>
                  <a:pt x="64" y="4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Oval 206"/>
          <p:cNvSpPr>
            <a:spLocks noChangeArrowheads="1"/>
          </p:cNvSpPr>
          <p:nvPr/>
        </p:nvSpPr>
        <p:spPr bwMode="auto">
          <a:xfrm>
            <a:off x="6983413" y="48101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07"/>
          <p:cNvSpPr>
            <a:spLocks noEditPoints="1"/>
          </p:cNvSpPr>
          <p:nvPr/>
        </p:nvSpPr>
        <p:spPr bwMode="auto">
          <a:xfrm>
            <a:off x="6970713" y="4797425"/>
            <a:ext cx="600075" cy="603250"/>
          </a:xfrm>
          <a:custGeom>
            <a:avLst/>
            <a:gdLst>
              <a:gd name="T0" fmla="*/ 94 w 189"/>
              <a:gd name="T1" fmla="*/ 190 h 190"/>
              <a:gd name="T2" fmla="*/ 94 w 189"/>
              <a:gd name="T3" fmla="*/ 190 h 190"/>
              <a:gd name="T4" fmla="*/ 0 w 189"/>
              <a:gd name="T5" fmla="*/ 95 h 190"/>
              <a:gd name="T6" fmla="*/ 94 w 189"/>
              <a:gd name="T7" fmla="*/ 0 h 190"/>
              <a:gd name="T8" fmla="*/ 189 w 189"/>
              <a:gd name="T9" fmla="*/ 95 h 190"/>
              <a:gd name="T10" fmla="*/ 94 w 189"/>
              <a:gd name="T11" fmla="*/ 190 h 190"/>
              <a:gd name="T12" fmla="*/ 94 w 189"/>
              <a:gd name="T13" fmla="*/ 8 h 190"/>
              <a:gd name="T14" fmla="*/ 8 w 189"/>
              <a:gd name="T15" fmla="*/ 95 h 190"/>
              <a:gd name="T16" fmla="*/ 94 w 189"/>
              <a:gd name="T17" fmla="*/ 182 h 190"/>
              <a:gd name="T18" fmla="*/ 181 w 189"/>
              <a:gd name="T19" fmla="*/ 95 h 190"/>
              <a:gd name="T20" fmla="*/ 94 w 189"/>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190">
                <a:moveTo>
                  <a:pt x="94" y="190"/>
                </a:moveTo>
                <a:cubicBezTo>
                  <a:pt x="94" y="190"/>
                  <a:pt x="94" y="190"/>
                  <a:pt x="94" y="190"/>
                </a:cubicBezTo>
                <a:cubicBezTo>
                  <a:pt x="42" y="190"/>
                  <a:pt x="0" y="147"/>
                  <a:pt x="0" y="95"/>
                </a:cubicBezTo>
                <a:cubicBezTo>
                  <a:pt x="0" y="43"/>
                  <a:pt x="42" y="0"/>
                  <a:pt x="94" y="0"/>
                </a:cubicBezTo>
                <a:cubicBezTo>
                  <a:pt x="146" y="0"/>
                  <a:pt x="189" y="43"/>
                  <a:pt x="189" y="95"/>
                </a:cubicBezTo>
                <a:cubicBezTo>
                  <a:pt x="189" y="147"/>
                  <a:pt x="146" y="190"/>
                  <a:pt x="94" y="190"/>
                </a:cubicBezTo>
                <a:close/>
                <a:moveTo>
                  <a:pt x="94" y="8"/>
                </a:moveTo>
                <a:cubicBezTo>
                  <a:pt x="46" y="8"/>
                  <a:pt x="8" y="47"/>
                  <a:pt x="8" y="95"/>
                </a:cubicBezTo>
                <a:cubicBezTo>
                  <a:pt x="8" y="143"/>
                  <a:pt x="46" y="182"/>
                  <a:pt x="94" y="182"/>
                </a:cubicBezTo>
                <a:cubicBezTo>
                  <a:pt x="142" y="182"/>
                  <a:pt x="181" y="143"/>
                  <a:pt x="181" y="95"/>
                </a:cubicBezTo>
                <a:cubicBezTo>
                  <a:pt x="181" y="47"/>
                  <a:pt x="142" y="8"/>
                  <a:pt x="94"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08"/>
          <p:cNvSpPr>
            <a:spLocks noEditPoints="1"/>
          </p:cNvSpPr>
          <p:nvPr/>
        </p:nvSpPr>
        <p:spPr bwMode="auto">
          <a:xfrm>
            <a:off x="7151688" y="4949825"/>
            <a:ext cx="238125" cy="298450"/>
          </a:xfrm>
          <a:custGeom>
            <a:avLst/>
            <a:gdLst>
              <a:gd name="T0" fmla="*/ 108 w 150"/>
              <a:gd name="T1" fmla="*/ 54 h 188"/>
              <a:gd name="T2" fmla="*/ 26 w 150"/>
              <a:gd name="T3" fmla="*/ 54 h 188"/>
              <a:gd name="T4" fmla="*/ 26 w 150"/>
              <a:gd name="T5" fmla="*/ 66 h 188"/>
              <a:gd name="T6" fmla="*/ 108 w 150"/>
              <a:gd name="T7" fmla="*/ 66 h 188"/>
              <a:gd name="T8" fmla="*/ 108 w 150"/>
              <a:gd name="T9" fmla="*/ 54 h 188"/>
              <a:gd name="T10" fmla="*/ 108 w 150"/>
              <a:gd name="T11" fmla="*/ 30 h 188"/>
              <a:gd name="T12" fmla="*/ 26 w 150"/>
              <a:gd name="T13" fmla="*/ 30 h 188"/>
              <a:gd name="T14" fmla="*/ 26 w 150"/>
              <a:gd name="T15" fmla="*/ 42 h 188"/>
              <a:gd name="T16" fmla="*/ 108 w 150"/>
              <a:gd name="T17" fmla="*/ 42 h 188"/>
              <a:gd name="T18" fmla="*/ 108 w 150"/>
              <a:gd name="T19" fmla="*/ 30 h 188"/>
              <a:gd name="T20" fmla="*/ 108 w 150"/>
              <a:gd name="T21" fmla="*/ 76 h 188"/>
              <a:gd name="T22" fmla="*/ 26 w 150"/>
              <a:gd name="T23" fmla="*/ 76 h 188"/>
              <a:gd name="T24" fmla="*/ 26 w 150"/>
              <a:gd name="T25" fmla="*/ 88 h 188"/>
              <a:gd name="T26" fmla="*/ 108 w 150"/>
              <a:gd name="T27" fmla="*/ 88 h 188"/>
              <a:gd name="T28" fmla="*/ 108 w 150"/>
              <a:gd name="T29" fmla="*/ 76 h 188"/>
              <a:gd name="T30" fmla="*/ 26 w 150"/>
              <a:gd name="T31" fmla="*/ 112 h 188"/>
              <a:gd name="T32" fmla="*/ 66 w 150"/>
              <a:gd name="T33" fmla="*/ 112 h 188"/>
              <a:gd name="T34" fmla="*/ 66 w 150"/>
              <a:gd name="T35" fmla="*/ 100 h 188"/>
              <a:gd name="T36" fmla="*/ 26 w 150"/>
              <a:gd name="T37" fmla="*/ 100 h 188"/>
              <a:gd name="T38" fmla="*/ 26 w 150"/>
              <a:gd name="T39" fmla="*/ 112 h 188"/>
              <a:gd name="T40" fmla="*/ 132 w 150"/>
              <a:gd name="T41" fmla="*/ 16 h 188"/>
              <a:gd name="T42" fmla="*/ 132 w 150"/>
              <a:gd name="T43" fmla="*/ 0 h 188"/>
              <a:gd name="T44" fmla="*/ 0 w 150"/>
              <a:gd name="T45" fmla="*/ 0 h 188"/>
              <a:gd name="T46" fmla="*/ 0 w 150"/>
              <a:gd name="T47" fmla="*/ 172 h 188"/>
              <a:gd name="T48" fmla="*/ 16 w 150"/>
              <a:gd name="T49" fmla="*/ 172 h 188"/>
              <a:gd name="T50" fmla="*/ 16 w 150"/>
              <a:gd name="T51" fmla="*/ 188 h 188"/>
              <a:gd name="T52" fmla="*/ 150 w 150"/>
              <a:gd name="T53" fmla="*/ 188 h 188"/>
              <a:gd name="T54" fmla="*/ 150 w 150"/>
              <a:gd name="T55" fmla="*/ 16 h 188"/>
              <a:gd name="T56" fmla="*/ 132 w 150"/>
              <a:gd name="T57" fmla="*/ 16 h 188"/>
              <a:gd name="T58" fmla="*/ 10 w 150"/>
              <a:gd name="T59" fmla="*/ 162 h 188"/>
              <a:gd name="T60" fmla="*/ 10 w 150"/>
              <a:gd name="T61" fmla="*/ 8 h 188"/>
              <a:gd name="T62" fmla="*/ 124 w 150"/>
              <a:gd name="T63" fmla="*/ 8 h 188"/>
              <a:gd name="T64" fmla="*/ 124 w 150"/>
              <a:gd name="T65" fmla="*/ 122 h 188"/>
              <a:gd name="T66" fmla="*/ 84 w 150"/>
              <a:gd name="T67" fmla="*/ 122 h 188"/>
              <a:gd name="T68" fmla="*/ 84 w 150"/>
              <a:gd name="T69" fmla="*/ 162 h 188"/>
              <a:gd name="T70" fmla="*/ 10 w 150"/>
              <a:gd name="T71" fmla="*/ 162 h 188"/>
              <a:gd name="T72" fmla="*/ 140 w 150"/>
              <a:gd name="T73" fmla="*/ 178 h 188"/>
              <a:gd name="T74" fmla="*/ 26 w 150"/>
              <a:gd name="T75" fmla="*/ 178 h 188"/>
              <a:gd name="T76" fmla="*/ 26 w 150"/>
              <a:gd name="T77" fmla="*/ 172 h 188"/>
              <a:gd name="T78" fmla="*/ 88 w 150"/>
              <a:gd name="T79" fmla="*/ 172 h 188"/>
              <a:gd name="T80" fmla="*/ 132 w 150"/>
              <a:gd name="T81" fmla="*/ 128 h 188"/>
              <a:gd name="T82" fmla="*/ 132 w 150"/>
              <a:gd name="T83" fmla="*/ 26 h 188"/>
              <a:gd name="T84" fmla="*/ 140 w 150"/>
              <a:gd name="T85" fmla="*/ 26 h 188"/>
              <a:gd name="T86" fmla="*/ 140 w 150"/>
              <a:gd name="T87" fmla="*/ 1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188">
                <a:moveTo>
                  <a:pt x="108" y="54"/>
                </a:moveTo>
                <a:lnTo>
                  <a:pt x="26" y="54"/>
                </a:lnTo>
                <a:lnTo>
                  <a:pt x="26" y="66"/>
                </a:lnTo>
                <a:lnTo>
                  <a:pt x="108" y="66"/>
                </a:lnTo>
                <a:lnTo>
                  <a:pt x="108" y="54"/>
                </a:lnTo>
                <a:close/>
                <a:moveTo>
                  <a:pt x="108" y="30"/>
                </a:moveTo>
                <a:lnTo>
                  <a:pt x="26" y="30"/>
                </a:lnTo>
                <a:lnTo>
                  <a:pt x="26" y="42"/>
                </a:lnTo>
                <a:lnTo>
                  <a:pt x="108" y="42"/>
                </a:lnTo>
                <a:lnTo>
                  <a:pt x="108" y="30"/>
                </a:lnTo>
                <a:close/>
                <a:moveTo>
                  <a:pt x="108" y="76"/>
                </a:moveTo>
                <a:lnTo>
                  <a:pt x="26" y="76"/>
                </a:lnTo>
                <a:lnTo>
                  <a:pt x="26" y="88"/>
                </a:lnTo>
                <a:lnTo>
                  <a:pt x="108" y="88"/>
                </a:lnTo>
                <a:lnTo>
                  <a:pt x="108" y="76"/>
                </a:lnTo>
                <a:close/>
                <a:moveTo>
                  <a:pt x="26" y="112"/>
                </a:moveTo>
                <a:lnTo>
                  <a:pt x="66" y="112"/>
                </a:lnTo>
                <a:lnTo>
                  <a:pt x="66" y="100"/>
                </a:lnTo>
                <a:lnTo>
                  <a:pt x="26" y="100"/>
                </a:lnTo>
                <a:lnTo>
                  <a:pt x="26" y="112"/>
                </a:lnTo>
                <a:close/>
                <a:moveTo>
                  <a:pt x="132" y="16"/>
                </a:moveTo>
                <a:lnTo>
                  <a:pt x="132" y="0"/>
                </a:lnTo>
                <a:lnTo>
                  <a:pt x="0" y="0"/>
                </a:lnTo>
                <a:lnTo>
                  <a:pt x="0" y="172"/>
                </a:lnTo>
                <a:lnTo>
                  <a:pt x="16" y="172"/>
                </a:lnTo>
                <a:lnTo>
                  <a:pt x="16" y="188"/>
                </a:lnTo>
                <a:lnTo>
                  <a:pt x="150" y="188"/>
                </a:lnTo>
                <a:lnTo>
                  <a:pt x="150" y="16"/>
                </a:lnTo>
                <a:lnTo>
                  <a:pt x="132" y="16"/>
                </a:lnTo>
                <a:close/>
                <a:moveTo>
                  <a:pt x="10" y="162"/>
                </a:moveTo>
                <a:lnTo>
                  <a:pt x="10" y="8"/>
                </a:lnTo>
                <a:lnTo>
                  <a:pt x="124" y="8"/>
                </a:lnTo>
                <a:lnTo>
                  <a:pt x="124" y="122"/>
                </a:lnTo>
                <a:lnTo>
                  <a:pt x="84" y="122"/>
                </a:lnTo>
                <a:lnTo>
                  <a:pt x="84" y="162"/>
                </a:lnTo>
                <a:lnTo>
                  <a:pt x="10" y="162"/>
                </a:lnTo>
                <a:close/>
                <a:moveTo>
                  <a:pt x="140" y="178"/>
                </a:moveTo>
                <a:lnTo>
                  <a:pt x="26" y="178"/>
                </a:lnTo>
                <a:lnTo>
                  <a:pt x="26" y="172"/>
                </a:lnTo>
                <a:lnTo>
                  <a:pt x="88" y="172"/>
                </a:lnTo>
                <a:lnTo>
                  <a:pt x="132" y="128"/>
                </a:lnTo>
                <a:lnTo>
                  <a:pt x="132" y="26"/>
                </a:lnTo>
                <a:lnTo>
                  <a:pt x="140" y="26"/>
                </a:lnTo>
                <a:lnTo>
                  <a:pt x="140" y="17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209"/>
          <p:cNvSpPr>
            <a:spLocks/>
          </p:cNvSpPr>
          <p:nvPr/>
        </p:nvSpPr>
        <p:spPr bwMode="auto">
          <a:xfrm>
            <a:off x="1382713" y="1800225"/>
            <a:ext cx="3563938" cy="2079625"/>
          </a:xfrm>
          <a:custGeom>
            <a:avLst/>
            <a:gdLst>
              <a:gd name="T0" fmla="*/ 609 w 2245"/>
              <a:gd name="T1" fmla="*/ 0 h 1310"/>
              <a:gd name="T2" fmla="*/ 2245 w 2245"/>
              <a:gd name="T3" fmla="*/ 0 h 1310"/>
              <a:gd name="T4" fmla="*/ 1635 w 2245"/>
              <a:gd name="T5" fmla="*/ 1310 h 1310"/>
              <a:gd name="T6" fmla="*/ 0 w 2245"/>
              <a:gd name="T7" fmla="*/ 1310 h 1310"/>
              <a:gd name="T8" fmla="*/ 609 w 2245"/>
              <a:gd name="T9" fmla="*/ 0 h 1310"/>
            </a:gdLst>
            <a:ahLst/>
            <a:cxnLst>
              <a:cxn ang="0">
                <a:pos x="T0" y="T1"/>
              </a:cxn>
              <a:cxn ang="0">
                <a:pos x="T2" y="T3"/>
              </a:cxn>
              <a:cxn ang="0">
                <a:pos x="T4" y="T5"/>
              </a:cxn>
              <a:cxn ang="0">
                <a:pos x="T6" y="T7"/>
              </a:cxn>
              <a:cxn ang="0">
                <a:pos x="T8" y="T9"/>
              </a:cxn>
            </a:cxnLst>
            <a:rect l="0" t="0" r="r" b="b"/>
            <a:pathLst>
              <a:path w="2245" h="1310">
                <a:moveTo>
                  <a:pt x="609" y="0"/>
                </a:moveTo>
                <a:lnTo>
                  <a:pt x="2245" y="0"/>
                </a:lnTo>
                <a:lnTo>
                  <a:pt x="1635" y="1310"/>
                </a:lnTo>
                <a:lnTo>
                  <a:pt x="0" y="1310"/>
                </a:lnTo>
                <a:lnTo>
                  <a:pt x="60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Oval 210"/>
          <p:cNvSpPr>
            <a:spLocks noChangeArrowheads="1"/>
          </p:cNvSpPr>
          <p:nvPr/>
        </p:nvSpPr>
        <p:spPr bwMode="auto">
          <a:xfrm>
            <a:off x="1576388" y="25527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211"/>
          <p:cNvSpPr>
            <a:spLocks noEditPoints="1"/>
          </p:cNvSpPr>
          <p:nvPr/>
        </p:nvSpPr>
        <p:spPr bwMode="auto">
          <a:xfrm>
            <a:off x="1563688" y="2540000"/>
            <a:ext cx="603250" cy="600075"/>
          </a:xfrm>
          <a:custGeom>
            <a:avLst/>
            <a:gdLst>
              <a:gd name="T0" fmla="*/ 95 w 190"/>
              <a:gd name="T1" fmla="*/ 189 h 189"/>
              <a:gd name="T2" fmla="*/ 0 w 190"/>
              <a:gd name="T3" fmla="*/ 94 h 189"/>
              <a:gd name="T4" fmla="*/ 95 w 190"/>
              <a:gd name="T5" fmla="*/ 0 h 189"/>
              <a:gd name="T6" fmla="*/ 162 w 190"/>
              <a:gd name="T7" fmla="*/ 27 h 189"/>
              <a:gd name="T8" fmla="*/ 190 w 190"/>
              <a:gd name="T9" fmla="*/ 94 h 189"/>
              <a:gd name="T10" fmla="*/ 95 w 190"/>
              <a:gd name="T11" fmla="*/ 189 h 189"/>
              <a:gd name="T12" fmla="*/ 95 w 190"/>
              <a:gd name="T13" fmla="*/ 8 h 189"/>
              <a:gd name="T14" fmla="*/ 8 w 190"/>
              <a:gd name="T15" fmla="*/ 94 h 189"/>
              <a:gd name="T16" fmla="*/ 95 w 190"/>
              <a:gd name="T17" fmla="*/ 181 h 189"/>
              <a:gd name="T18" fmla="*/ 182 w 190"/>
              <a:gd name="T19" fmla="*/ 94 h 189"/>
              <a:gd name="T20" fmla="*/ 95 w 190"/>
              <a:gd name="T21"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89">
                <a:moveTo>
                  <a:pt x="95" y="189"/>
                </a:moveTo>
                <a:cubicBezTo>
                  <a:pt x="43" y="189"/>
                  <a:pt x="0" y="147"/>
                  <a:pt x="0" y="94"/>
                </a:cubicBezTo>
                <a:cubicBezTo>
                  <a:pt x="0" y="42"/>
                  <a:pt x="43" y="0"/>
                  <a:pt x="95" y="0"/>
                </a:cubicBezTo>
                <a:cubicBezTo>
                  <a:pt x="120" y="0"/>
                  <a:pt x="144" y="9"/>
                  <a:pt x="162" y="27"/>
                </a:cubicBezTo>
                <a:cubicBezTo>
                  <a:pt x="180" y="45"/>
                  <a:pt x="190" y="69"/>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12"/>
          <p:cNvSpPr>
            <a:spLocks noEditPoints="1"/>
          </p:cNvSpPr>
          <p:nvPr/>
        </p:nvSpPr>
        <p:spPr bwMode="auto">
          <a:xfrm>
            <a:off x="1741488" y="2657475"/>
            <a:ext cx="247650" cy="361950"/>
          </a:xfrm>
          <a:custGeom>
            <a:avLst/>
            <a:gdLst>
              <a:gd name="T0" fmla="*/ 39 w 78"/>
              <a:gd name="T1" fmla="*/ 16 h 114"/>
              <a:gd name="T2" fmla="*/ 41 w 78"/>
              <a:gd name="T3" fmla="*/ 14 h 114"/>
              <a:gd name="T4" fmla="*/ 39 w 78"/>
              <a:gd name="T5" fmla="*/ 12 h 114"/>
              <a:gd name="T6" fmla="*/ 12 w 78"/>
              <a:gd name="T7" fmla="*/ 40 h 114"/>
              <a:gd name="T8" fmla="*/ 14 w 78"/>
              <a:gd name="T9" fmla="*/ 42 h 114"/>
              <a:gd name="T10" fmla="*/ 16 w 78"/>
              <a:gd name="T11" fmla="*/ 40 h 114"/>
              <a:gd name="T12" fmla="*/ 39 w 78"/>
              <a:gd name="T13" fmla="*/ 16 h 114"/>
              <a:gd name="T14" fmla="*/ 21 w 78"/>
              <a:gd name="T15" fmla="*/ 88 h 114"/>
              <a:gd name="T16" fmla="*/ 22 w 78"/>
              <a:gd name="T17" fmla="*/ 94 h 114"/>
              <a:gd name="T18" fmla="*/ 39 w 78"/>
              <a:gd name="T19" fmla="*/ 97 h 114"/>
              <a:gd name="T20" fmla="*/ 56 w 78"/>
              <a:gd name="T21" fmla="*/ 94 h 114"/>
              <a:gd name="T22" fmla="*/ 57 w 78"/>
              <a:gd name="T23" fmla="*/ 88 h 114"/>
              <a:gd name="T24" fmla="*/ 39 w 78"/>
              <a:gd name="T25" fmla="*/ 91 h 114"/>
              <a:gd name="T26" fmla="*/ 21 w 78"/>
              <a:gd name="T27" fmla="*/ 88 h 114"/>
              <a:gd name="T28" fmla="*/ 22 w 78"/>
              <a:gd name="T29" fmla="*/ 99 h 114"/>
              <a:gd name="T30" fmla="*/ 23 w 78"/>
              <a:gd name="T31" fmla="*/ 105 h 114"/>
              <a:gd name="T32" fmla="*/ 29 w 78"/>
              <a:gd name="T33" fmla="*/ 108 h 114"/>
              <a:gd name="T34" fmla="*/ 29 w 78"/>
              <a:gd name="T35" fmla="*/ 112 h 114"/>
              <a:gd name="T36" fmla="*/ 39 w 78"/>
              <a:gd name="T37" fmla="*/ 114 h 114"/>
              <a:gd name="T38" fmla="*/ 49 w 78"/>
              <a:gd name="T39" fmla="*/ 112 h 114"/>
              <a:gd name="T40" fmla="*/ 49 w 78"/>
              <a:gd name="T41" fmla="*/ 108 h 114"/>
              <a:gd name="T42" fmla="*/ 55 w 78"/>
              <a:gd name="T43" fmla="*/ 105 h 114"/>
              <a:gd name="T44" fmla="*/ 56 w 78"/>
              <a:gd name="T45" fmla="*/ 99 h 114"/>
              <a:gd name="T46" fmla="*/ 39 w 78"/>
              <a:gd name="T47" fmla="*/ 102 h 114"/>
              <a:gd name="T48" fmla="*/ 22 w 78"/>
              <a:gd name="T49" fmla="*/ 99 h 114"/>
              <a:gd name="T50" fmla="*/ 48 w 78"/>
              <a:gd name="T51" fmla="*/ 54 h 114"/>
              <a:gd name="T52" fmla="*/ 39 w 78"/>
              <a:gd name="T53" fmla="*/ 38 h 114"/>
              <a:gd name="T54" fmla="*/ 30 w 78"/>
              <a:gd name="T55" fmla="*/ 54 h 114"/>
              <a:gd name="T56" fmla="*/ 27 w 78"/>
              <a:gd name="T57" fmla="*/ 46 h 114"/>
              <a:gd name="T58" fmla="*/ 21 w 78"/>
              <a:gd name="T59" fmla="*/ 49 h 114"/>
              <a:gd name="T60" fmla="*/ 30 w 78"/>
              <a:gd name="T61" fmla="*/ 68 h 114"/>
              <a:gd name="T62" fmla="*/ 39 w 78"/>
              <a:gd name="T63" fmla="*/ 51 h 114"/>
              <a:gd name="T64" fmla="*/ 48 w 78"/>
              <a:gd name="T65" fmla="*/ 68 h 114"/>
              <a:gd name="T66" fmla="*/ 57 w 78"/>
              <a:gd name="T67" fmla="*/ 49 h 114"/>
              <a:gd name="T68" fmla="*/ 52 w 78"/>
              <a:gd name="T69" fmla="*/ 46 h 114"/>
              <a:gd name="T70" fmla="*/ 48 w 78"/>
              <a:gd name="T71" fmla="*/ 54 h 114"/>
              <a:gd name="T72" fmla="*/ 39 w 78"/>
              <a:gd name="T73" fmla="*/ 0 h 114"/>
              <a:gd name="T74" fmla="*/ 0 w 78"/>
              <a:gd name="T75" fmla="*/ 40 h 114"/>
              <a:gd name="T76" fmla="*/ 19 w 78"/>
              <a:gd name="T77" fmla="*/ 73 h 114"/>
              <a:gd name="T78" fmla="*/ 20 w 78"/>
              <a:gd name="T79" fmla="*/ 83 h 114"/>
              <a:gd name="T80" fmla="*/ 39 w 78"/>
              <a:gd name="T81" fmla="*/ 87 h 114"/>
              <a:gd name="T82" fmla="*/ 58 w 78"/>
              <a:gd name="T83" fmla="*/ 83 h 114"/>
              <a:gd name="T84" fmla="*/ 59 w 78"/>
              <a:gd name="T85" fmla="*/ 73 h 114"/>
              <a:gd name="T86" fmla="*/ 78 w 78"/>
              <a:gd name="T87" fmla="*/ 40 h 114"/>
              <a:gd name="T88" fmla="*/ 39 w 78"/>
              <a:gd name="T89" fmla="*/ 0 h 114"/>
              <a:gd name="T90" fmla="*/ 54 w 78"/>
              <a:gd name="T91" fmla="*/ 68 h 114"/>
              <a:gd name="T92" fmla="*/ 53 w 78"/>
              <a:gd name="T93" fmla="*/ 78 h 114"/>
              <a:gd name="T94" fmla="*/ 39 w 78"/>
              <a:gd name="T95" fmla="*/ 80 h 114"/>
              <a:gd name="T96" fmla="*/ 26 w 78"/>
              <a:gd name="T97" fmla="*/ 78 h 114"/>
              <a:gd name="T98" fmla="*/ 25 w 78"/>
              <a:gd name="T99" fmla="*/ 68 h 114"/>
              <a:gd name="T100" fmla="*/ 7 w 78"/>
              <a:gd name="T101" fmla="*/ 40 h 114"/>
              <a:gd name="T102" fmla="*/ 39 w 78"/>
              <a:gd name="T103" fmla="*/ 7 h 114"/>
              <a:gd name="T104" fmla="*/ 71 w 78"/>
              <a:gd name="T105" fmla="*/ 40 h 114"/>
              <a:gd name="T106" fmla="*/ 54 w 78"/>
              <a:gd name="T107" fmla="*/ 6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4">
                <a:moveTo>
                  <a:pt x="39" y="16"/>
                </a:moveTo>
                <a:cubicBezTo>
                  <a:pt x="40" y="16"/>
                  <a:pt x="41" y="16"/>
                  <a:pt x="41" y="14"/>
                </a:cubicBezTo>
                <a:cubicBezTo>
                  <a:pt x="41" y="13"/>
                  <a:pt x="40" y="12"/>
                  <a:pt x="39" y="12"/>
                </a:cubicBezTo>
                <a:cubicBezTo>
                  <a:pt x="24" y="12"/>
                  <a:pt x="12" y="25"/>
                  <a:pt x="12" y="40"/>
                </a:cubicBezTo>
                <a:cubicBezTo>
                  <a:pt x="12" y="41"/>
                  <a:pt x="13" y="42"/>
                  <a:pt x="14" y="42"/>
                </a:cubicBezTo>
                <a:cubicBezTo>
                  <a:pt x="15" y="42"/>
                  <a:pt x="16" y="41"/>
                  <a:pt x="16" y="40"/>
                </a:cubicBezTo>
                <a:cubicBezTo>
                  <a:pt x="16" y="27"/>
                  <a:pt x="26" y="16"/>
                  <a:pt x="39" y="16"/>
                </a:cubicBezTo>
                <a:close/>
                <a:moveTo>
                  <a:pt x="21" y="88"/>
                </a:moveTo>
                <a:cubicBezTo>
                  <a:pt x="22" y="94"/>
                  <a:pt x="22" y="94"/>
                  <a:pt x="22" y="94"/>
                </a:cubicBezTo>
                <a:cubicBezTo>
                  <a:pt x="27" y="96"/>
                  <a:pt x="33" y="97"/>
                  <a:pt x="39" y="97"/>
                </a:cubicBezTo>
                <a:cubicBezTo>
                  <a:pt x="45" y="97"/>
                  <a:pt x="51" y="96"/>
                  <a:pt x="56" y="94"/>
                </a:cubicBezTo>
                <a:cubicBezTo>
                  <a:pt x="57" y="88"/>
                  <a:pt x="57" y="88"/>
                  <a:pt x="57" y="88"/>
                </a:cubicBezTo>
                <a:cubicBezTo>
                  <a:pt x="52" y="90"/>
                  <a:pt x="46" y="91"/>
                  <a:pt x="39" y="91"/>
                </a:cubicBezTo>
                <a:cubicBezTo>
                  <a:pt x="33" y="91"/>
                  <a:pt x="26" y="90"/>
                  <a:pt x="21" y="88"/>
                </a:cubicBezTo>
                <a:close/>
                <a:moveTo>
                  <a:pt x="22" y="99"/>
                </a:moveTo>
                <a:cubicBezTo>
                  <a:pt x="23" y="105"/>
                  <a:pt x="23" y="105"/>
                  <a:pt x="23" y="105"/>
                </a:cubicBezTo>
                <a:cubicBezTo>
                  <a:pt x="23" y="105"/>
                  <a:pt x="25" y="107"/>
                  <a:pt x="29" y="108"/>
                </a:cubicBezTo>
                <a:cubicBezTo>
                  <a:pt x="29" y="112"/>
                  <a:pt x="29" y="112"/>
                  <a:pt x="29" y="112"/>
                </a:cubicBezTo>
                <a:cubicBezTo>
                  <a:pt x="29" y="112"/>
                  <a:pt x="31" y="114"/>
                  <a:pt x="39" y="114"/>
                </a:cubicBezTo>
                <a:cubicBezTo>
                  <a:pt x="47" y="114"/>
                  <a:pt x="49" y="112"/>
                  <a:pt x="49" y="112"/>
                </a:cubicBezTo>
                <a:cubicBezTo>
                  <a:pt x="49" y="108"/>
                  <a:pt x="49" y="108"/>
                  <a:pt x="49" y="108"/>
                </a:cubicBezTo>
                <a:cubicBezTo>
                  <a:pt x="53" y="107"/>
                  <a:pt x="55" y="105"/>
                  <a:pt x="55" y="105"/>
                </a:cubicBezTo>
                <a:cubicBezTo>
                  <a:pt x="56" y="99"/>
                  <a:pt x="56" y="99"/>
                  <a:pt x="56" y="99"/>
                </a:cubicBezTo>
                <a:cubicBezTo>
                  <a:pt x="51" y="101"/>
                  <a:pt x="45" y="102"/>
                  <a:pt x="39" y="102"/>
                </a:cubicBezTo>
                <a:cubicBezTo>
                  <a:pt x="33" y="102"/>
                  <a:pt x="28" y="101"/>
                  <a:pt x="22" y="99"/>
                </a:cubicBezTo>
                <a:close/>
                <a:moveTo>
                  <a:pt x="48" y="54"/>
                </a:moveTo>
                <a:cubicBezTo>
                  <a:pt x="39" y="38"/>
                  <a:pt x="39" y="38"/>
                  <a:pt x="39" y="38"/>
                </a:cubicBezTo>
                <a:cubicBezTo>
                  <a:pt x="30" y="54"/>
                  <a:pt x="30" y="54"/>
                  <a:pt x="30" y="54"/>
                </a:cubicBezTo>
                <a:cubicBezTo>
                  <a:pt x="27" y="46"/>
                  <a:pt x="27" y="46"/>
                  <a:pt x="27" y="46"/>
                </a:cubicBezTo>
                <a:cubicBezTo>
                  <a:pt x="21" y="49"/>
                  <a:pt x="21" y="49"/>
                  <a:pt x="21" y="49"/>
                </a:cubicBezTo>
                <a:cubicBezTo>
                  <a:pt x="30" y="68"/>
                  <a:pt x="30" y="68"/>
                  <a:pt x="30" y="68"/>
                </a:cubicBezTo>
                <a:cubicBezTo>
                  <a:pt x="39" y="51"/>
                  <a:pt x="39" y="51"/>
                  <a:pt x="39" y="51"/>
                </a:cubicBezTo>
                <a:cubicBezTo>
                  <a:pt x="48" y="68"/>
                  <a:pt x="48" y="68"/>
                  <a:pt x="48" y="68"/>
                </a:cubicBezTo>
                <a:cubicBezTo>
                  <a:pt x="57" y="49"/>
                  <a:pt x="57" y="49"/>
                  <a:pt x="57" y="49"/>
                </a:cubicBezTo>
                <a:cubicBezTo>
                  <a:pt x="52" y="46"/>
                  <a:pt x="52" y="46"/>
                  <a:pt x="52" y="46"/>
                </a:cubicBezTo>
                <a:lnTo>
                  <a:pt x="48" y="54"/>
                </a:lnTo>
                <a:close/>
                <a:moveTo>
                  <a:pt x="39" y="0"/>
                </a:moveTo>
                <a:cubicBezTo>
                  <a:pt x="17" y="0"/>
                  <a:pt x="0" y="18"/>
                  <a:pt x="0" y="40"/>
                </a:cubicBezTo>
                <a:cubicBezTo>
                  <a:pt x="0" y="54"/>
                  <a:pt x="7" y="66"/>
                  <a:pt x="19" y="73"/>
                </a:cubicBezTo>
                <a:cubicBezTo>
                  <a:pt x="20" y="83"/>
                  <a:pt x="20" y="83"/>
                  <a:pt x="20" y="83"/>
                </a:cubicBezTo>
                <a:cubicBezTo>
                  <a:pt x="26" y="85"/>
                  <a:pt x="32" y="87"/>
                  <a:pt x="39" y="87"/>
                </a:cubicBezTo>
                <a:cubicBezTo>
                  <a:pt x="46" y="87"/>
                  <a:pt x="52" y="85"/>
                  <a:pt x="58" y="83"/>
                </a:cubicBezTo>
                <a:cubicBezTo>
                  <a:pt x="59" y="73"/>
                  <a:pt x="59" y="73"/>
                  <a:pt x="59" y="73"/>
                </a:cubicBezTo>
                <a:cubicBezTo>
                  <a:pt x="71" y="66"/>
                  <a:pt x="78" y="54"/>
                  <a:pt x="78" y="40"/>
                </a:cubicBezTo>
                <a:cubicBezTo>
                  <a:pt x="78" y="18"/>
                  <a:pt x="61" y="0"/>
                  <a:pt x="39" y="0"/>
                </a:cubicBezTo>
                <a:close/>
                <a:moveTo>
                  <a:pt x="54" y="68"/>
                </a:moveTo>
                <a:cubicBezTo>
                  <a:pt x="53" y="78"/>
                  <a:pt x="53" y="78"/>
                  <a:pt x="53" y="78"/>
                </a:cubicBezTo>
                <a:cubicBezTo>
                  <a:pt x="53" y="78"/>
                  <a:pt x="49" y="80"/>
                  <a:pt x="39" y="80"/>
                </a:cubicBezTo>
                <a:cubicBezTo>
                  <a:pt x="29" y="80"/>
                  <a:pt x="26" y="78"/>
                  <a:pt x="26" y="78"/>
                </a:cubicBezTo>
                <a:cubicBezTo>
                  <a:pt x="25" y="68"/>
                  <a:pt x="25" y="68"/>
                  <a:pt x="25" y="68"/>
                </a:cubicBezTo>
                <a:cubicBezTo>
                  <a:pt x="14" y="63"/>
                  <a:pt x="7" y="52"/>
                  <a:pt x="7" y="40"/>
                </a:cubicBezTo>
                <a:cubicBezTo>
                  <a:pt x="7" y="22"/>
                  <a:pt x="21" y="7"/>
                  <a:pt x="39" y="7"/>
                </a:cubicBezTo>
                <a:cubicBezTo>
                  <a:pt x="57" y="7"/>
                  <a:pt x="71" y="22"/>
                  <a:pt x="71" y="40"/>
                </a:cubicBezTo>
                <a:cubicBezTo>
                  <a:pt x="71" y="52"/>
                  <a:pt x="64" y="63"/>
                  <a:pt x="54" y="6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13"/>
          <p:cNvSpPr>
            <a:spLocks/>
          </p:cNvSpPr>
          <p:nvPr/>
        </p:nvSpPr>
        <p:spPr bwMode="auto">
          <a:xfrm>
            <a:off x="4572001" y="1800225"/>
            <a:ext cx="520700" cy="962025"/>
          </a:xfrm>
          <a:custGeom>
            <a:avLst/>
            <a:gdLst>
              <a:gd name="T0" fmla="*/ 328 w 328"/>
              <a:gd name="T1" fmla="*/ 0 h 606"/>
              <a:gd name="T2" fmla="*/ 46 w 328"/>
              <a:gd name="T3" fmla="*/ 606 h 606"/>
              <a:gd name="T4" fmla="*/ 0 w 328"/>
              <a:gd name="T5" fmla="*/ 508 h 606"/>
              <a:gd name="T6" fmla="*/ 236 w 328"/>
              <a:gd name="T7" fmla="*/ 0 h 606"/>
              <a:gd name="T8" fmla="*/ 328 w 328"/>
              <a:gd name="T9" fmla="*/ 0 h 606"/>
            </a:gdLst>
            <a:ahLst/>
            <a:cxnLst>
              <a:cxn ang="0">
                <a:pos x="T0" y="T1"/>
              </a:cxn>
              <a:cxn ang="0">
                <a:pos x="T2" y="T3"/>
              </a:cxn>
              <a:cxn ang="0">
                <a:pos x="T4" y="T5"/>
              </a:cxn>
              <a:cxn ang="0">
                <a:pos x="T6" y="T7"/>
              </a:cxn>
              <a:cxn ang="0">
                <a:pos x="T8" y="T9"/>
              </a:cxn>
            </a:cxnLst>
            <a:rect l="0" t="0" r="r" b="b"/>
            <a:pathLst>
              <a:path w="328" h="606">
                <a:moveTo>
                  <a:pt x="328" y="0"/>
                </a:moveTo>
                <a:lnTo>
                  <a:pt x="46" y="606"/>
                </a:lnTo>
                <a:lnTo>
                  <a:pt x="0" y="508"/>
                </a:lnTo>
                <a:lnTo>
                  <a:pt x="236" y="0"/>
                </a:lnTo>
                <a:lnTo>
                  <a:pt x="328"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14"/>
          <p:cNvSpPr>
            <a:spLocks/>
          </p:cNvSpPr>
          <p:nvPr/>
        </p:nvSpPr>
        <p:spPr bwMode="auto">
          <a:xfrm>
            <a:off x="4051301" y="5178425"/>
            <a:ext cx="520700" cy="958850"/>
          </a:xfrm>
          <a:custGeom>
            <a:avLst/>
            <a:gdLst>
              <a:gd name="T0" fmla="*/ 328 w 328"/>
              <a:gd name="T1" fmla="*/ 96 h 604"/>
              <a:gd name="T2" fmla="*/ 92 w 328"/>
              <a:gd name="T3" fmla="*/ 604 h 604"/>
              <a:gd name="T4" fmla="*/ 0 w 328"/>
              <a:gd name="T5" fmla="*/ 604 h 604"/>
              <a:gd name="T6" fmla="*/ 282 w 328"/>
              <a:gd name="T7" fmla="*/ 0 h 604"/>
              <a:gd name="T8" fmla="*/ 328 w 328"/>
              <a:gd name="T9" fmla="*/ 96 h 604"/>
            </a:gdLst>
            <a:ahLst/>
            <a:cxnLst>
              <a:cxn ang="0">
                <a:pos x="T0" y="T1"/>
              </a:cxn>
              <a:cxn ang="0">
                <a:pos x="T2" y="T3"/>
              </a:cxn>
              <a:cxn ang="0">
                <a:pos x="T4" y="T5"/>
              </a:cxn>
              <a:cxn ang="0">
                <a:pos x="T6" y="T7"/>
              </a:cxn>
              <a:cxn ang="0">
                <a:pos x="T8" y="T9"/>
              </a:cxn>
            </a:cxnLst>
            <a:rect l="0" t="0" r="r" b="b"/>
            <a:pathLst>
              <a:path w="328" h="604">
                <a:moveTo>
                  <a:pt x="328" y="96"/>
                </a:moveTo>
                <a:lnTo>
                  <a:pt x="92" y="604"/>
                </a:lnTo>
                <a:lnTo>
                  <a:pt x="0" y="604"/>
                </a:lnTo>
                <a:lnTo>
                  <a:pt x="282" y="0"/>
                </a:lnTo>
                <a:lnTo>
                  <a:pt x="328" y="96"/>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SWOT analysis</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39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2416997" y="1943444"/>
            <a:ext cx="1775962" cy="1774982"/>
            <a:chOff x="2422628" y="1943444"/>
            <a:chExt cx="1775962" cy="1774982"/>
          </a:xfrm>
        </p:grpSpPr>
        <p:sp>
          <p:nvSpPr>
            <p:cNvPr id="7" name="TextBox 6"/>
            <p:cNvSpPr txBox="1"/>
            <p:nvPr/>
          </p:nvSpPr>
          <p:spPr>
            <a:xfrm>
              <a:off x="2422628" y="3000281"/>
              <a:ext cx="1775962" cy="718145"/>
            </a:xfrm>
            <a:prstGeom prst="rect">
              <a:avLst/>
            </a:prstGeom>
            <a:noFill/>
          </p:spPr>
          <p:txBody>
            <a:bodyPr wrap="square" lIns="0" tIns="0" rIns="0" bIns="0" rtlCol="0">
              <a:spAutoFit/>
            </a:bodyPr>
            <a:lstStyle/>
            <a:p>
              <a:pPr>
                <a:lnSpc>
                  <a:spcPts val="1400"/>
                </a:lnSpc>
              </a:pPr>
              <a:r>
                <a:rPr lang="en-US" sz="1000" err="1">
                  <a:solidFill>
                    <a:schemeClr val="tx2"/>
                  </a:solidFill>
                </a:rPr>
                <a:t>Aenean</a:t>
              </a:r>
              <a:r>
                <a:rPr lang="en-US" sz="1000">
                  <a:solidFill>
                    <a:schemeClr val="tx2"/>
                  </a:solidFill>
                </a:rPr>
                <a:t> </a:t>
              </a:r>
              <a:r>
                <a:rPr lang="en-US" sz="1000" err="1">
                  <a:solidFill>
                    <a:schemeClr val="tx2"/>
                  </a:solidFill>
                </a:rPr>
                <a:t>commodo</a:t>
              </a:r>
              <a:r>
                <a:rPr lang="en-US" sz="1000">
                  <a:solidFill>
                    <a:schemeClr val="tx2"/>
                  </a:solidFill>
                </a:rPr>
                <a:t> ligula </a:t>
              </a:r>
              <a:r>
                <a:rPr lang="en-US" sz="1000" err="1">
                  <a:solidFill>
                    <a:schemeClr val="tx2"/>
                  </a:solidFill>
                </a:rPr>
                <a:t>eget</a:t>
              </a:r>
              <a:r>
                <a:rPr lang="en-US" sz="1000">
                  <a:solidFill>
                    <a:schemeClr val="tx2"/>
                  </a:solidFill>
                </a:rPr>
                <a:t> dolor. </a:t>
              </a:r>
              <a:r>
                <a:rPr lang="en-US" sz="1000" err="1">
                  <a:solidFill>
                    <a:schemeClr val="tx2"/>
                  </a:solidFill>
                </a:rPr>
                <a:t>Aenean</a:t>
              </a:r>
              <a:r>
                <a:rPr lang="en-US" sz="1000">
                  <a:solidFill>
                    <a:schemeClr val="tx2"/>
                  </a:solidFill>
                </a:rPr>
                <a:t> </a:t>
              </a:r>
              <a:r>
                <a:rPr lang="en-US" sz="1000" err="1">
                  <a:solidFill>
                    <a:schemeClr val="tx2"/>
                  </a:solidFill>
                </a:rPr>
                <a:t>massa</a:t>
              </a:r>
              <a:r>
                <a:rPr lang="en-US" sz="1000">
                  <a:solidFill>
                    <a:schemeClr val="tx2"/>
                  </a:solidFill>
                </a:rPr>
                <a:t>. Cum </a:t>
              </a:r>
              <a:r>
                <a:rPr lang="en-US" sz="1000" err="1">
                  <a:solidFill>
                    <a:schemeClr val="tx2"/>
                  </a:solidFill>
                </a:rPr>
                <a:t>sociis</a:t>
              </a:r>
              <a:r>
                <a:rPr lang="en-US" sz="1000">
                  <a:solidFill>
                    <a:schemeClr val="tx2"/>
                  </a:solidFill>
                </a:rPr>
                <a:t> </a:t>
              </a:r>
              <a:r>
                <a:rPr lang="en-US" sz="1000" err="1">
                  <a:solidFill>
                    <a:schemeClr val="tx2"/>
                  </a:solidFill>
                </a:rPr>
                <a:t>natoque</a:t>
              </a:r>
              <a:r>
                <a:rPr lang="en-US" sz="1000">
                  <a:solidFill>
                    <a:schemeClr val="tx2"/>
                  </a:solidFill>
                </a:rPr>
                <a:t> </a:t>
              </a:r>
              <a:r>
                <a:rPr lang="en-US" sz="1000" err="1">
                  <a:solidFill>
                    <a:schemeClr val="tx2"/>
                  </a:solidFill>
                </a:rPr>
                <a:t>penatibus</a:t>
              </a:r>
              <a:r>
                <a:rPr lang="en-US" sz="1000">
                  <a:solidFill>
                    <a:schemeClr val="tx2"/>
                  </a:solidFill>
                </a:rPr>
                <a:t> et </a:t>
              </a:r>
              <a:r>
                <a:rPr lang="en-US" sz="1000" err="1">
                  <a:solidFill>
                    <a:schemeClr val="tx2"/>
                  </a:solidFill>
                </a:rPr>
                <a:t>magnis</a:t>
              </a:r>
              <a:r>
                <a:rPr lang="en-US" sz="1000">
                  <a:solidFill>
                    <a:schemeClr val="tx2"/>
                  </a:solidFill>
                </a:rPr>
                <a:t> dis parturient </a:t>
              </a:r>
              <a:r>
                <a:rPr lang="en-US" sz="1000" err="1">
                  <a:solidFill>
                    <a:schemeClr val="tx2"/>
                  </a:solidFill>
                </a:rPr>
                <a:t>montes</a:t>
              </a:r>
              <a:r>
                <a:rPr lang="en-US" sz="1000">
                  <a:solidFill>
                    <a:schemeClr val="tx2"/>
                  </a:solidFill>
                </a:rPr>
                <a:t>.</a:t>
              </a:r>
            </a:p>
          </p:txBody>
        </p:sp>
        <p:sp>
          <p:nvSpPr>
            <p:cNvPr id="8" name="TextBox 7"/>
            <p:cNvSpPr txBox="1">
              <a:spLocks/>
            </p:cNvSpPr>
            <p:nvPr/>
          </p:nvSpPr>
          <p:spPr>
            <a:xfrm>
              <a:off x="2422628" y="2666862"/>
              <a:ext cx="1775962" cy="246221"/>
            </a:xfrm>
            <a:prstGeom prst="rect">
              <a:avLst/>
            </a:prstGeom>
            <a:noFill/>
          </p:spPr>
          <p:txBody>
            <a:bodyPr wrap="square" lIns="0" tIns="0" rIns="0" bIns="0" rtlCol="0">
              <a:spAutoFit/>
            </a:bodyPr>
            <a:lstStyle/>
            <a:p>
              <a:r>
                <a:rPr lang="en-US" sz="1600" b="1" smtClean="0">
                  <a:solidFill>
                    <a:schemeClr val="tx2"/>
                  </a:solidFill>
                </a:rPr>
                <a:t>Strengths</a:t>
              </a:r>
              <a:endParaRPr lang="en-US" sz="1600" b="1">
                <a:solidFill>
                  <a:schemeClr val="tx2"/>
                </a:solidFill>
              </a:endParaRPr>
            </a:p>
          </p:txBody>
        </p:sp>
        <p:sp>
          <p:nvSpPr>
            <p:cNvPr id="10" name="TextBox 9"/>
            <p:cNvSpPr txBox="1">
              <a:spLocks/>
            </p:cNvSpPr>
            <p:nvPr/>
          </p:nvSpPr>
          <p:spPr>
            <a:xfrm>
              <a:off x="2422628" y="1943444"/>
              <a:ext cx="1775962" cy="769441"/>
            </a:xfrm>
            <a:prstGeom prst="rect">
              <a:avLst/>
            </a:prstGeom>
            <a:noFill/>
          </p:spPr>
          <p:txBody>
            <a:bodyPr wrap="square" lIns="0" tIns="0" rIns="0" bIns="0" rtlCol="0">
              <a:spAutoFit/>
            </a:bodyPr>
            <a:lstStyle/>
            <a:p>
              <a:r>
                <a:rPr lang="en-US" sz="5000" b="1" smtClean="0">
                  <a:solidFill>
                    <a:schemeClr val="tx2"/>
                  </a:solidFill>
                </a:rPr>
                <a:t>S</a:t>
              </a:r>
              <a:endParaRPr lang="en-US" sz="5000" b="1">
                <a:solidFill>
                  <a:schemeClr val="tx2"/>
                </a:solidFill>
              </a:endParaRPr>
            </a:p>
          </p:txBody>
        </p:sp>
      </p:grpSp>
      <p:grpSp>
        <p:nvGrpSpPr>
          <p:cNvPr id="12" name="Group 11"/>
          <p:cNvGrpSpPr/>
          <p:nvPr/>
        </p:nvGrpSpPr>
        <p:grpSpPr>
          <a:xfrm>
            <a:off x="2416997" y="4212082"/>
            <a:ext cx="1775962" cy="1774982"/>
            <a:chOff x="2422628" y="1943444"/>
            <a:chExt cx="1775962" cy="1774982"/>
          </a:xfrm>
        </p:grpSpPr>
        <p:sp>
          <p:nvSpPr>
            <p:cNvPr id="13" name="TextBox 12"/>
            <p:cNvSpPr txBox="1"/>
            <p:nvPr/>
          </p:nvSpPr>
          <p:spPr>
            <a:xfrm>
              <a:off x="2422628" y="3000281"/>
              <a:ext cx="1775962" cy="718145"/>
            </a:xfrm>
            <a:prstGeom prst="rect">
              <a:avLst/>
            </a:prstGeom>
            <a:noFill/>
          </p:spPr>
          <p:txBody>
            <a:bodyPr wrap="square" lIns="0" tIns="0" rIns="0" bIns="0" rtlCol="0">
              <a:spAutoFit/>
            </a:bodyPr>
            <a:lstStyle/>
            <a:p>
              <a:pPr>
                <a:lnSpc>
                  <a:spcPts val="1400"/>
                </a:lnSpc>
              </a:pPr>
              <a:r>
                <a:rPr lang="en-US" sz="1000" err="1">
                  <a:solidFill>
                    <a:schemeClr val="tx2"/>
                  </a:solidFill>
                </a:rPr>
                <a:t>Aenean</a:t>
              </a:r>
              <a:r>
                <a:rPr lang="en-US" sz="1000">
                  <a:solidFill>
                    <a:schemeClr val="tx2"/>
                  </a:solidFill>
                </a:rPr>
                <a:t> </a:t>
              </a:r>
              <a:r>
                <a:rPr lang="en-US" sz="1000" err="1">
                  <a:solidFill>
                    <a:schemeClr val="tx2"/>
                  </a:solidFill>
                </a:rPr>
                <a:t>commodo</a:t>
              </a:r>
              <a:r>
                <a:rPr lang="en-US" sz="1000">
                  <a:solidFill>
                    <a:schemeClr val="tx2"/>
                  </a:solidFill>
                </a:rPr>
                <a:t> ligula </a:t>
              </a:r>
              <a:r>
                <a:rPr lang="en-US" sz="1000" err="1">
                  <a:solidFill>
                    <a:schemeClr val="tx2"/>
                  </a:solidFill>
                </a:rPr>
                <a:t>eget</a:t>
              </a:r>
              <a:r>
                <a:rPr lang="en-US" sz="1000">
                  <a:solidFill>
                    <a:schemeClr val="tx2"/>
                  </a:solidFill>
                </a:rPr>
                <a:t> dolor. </a:t>
              </a:r>
              <a:r>
                <a:rPr lang="en-US" sz="1000" err="1">
                  <a:solidFill>
                    <a:schemeClr val="tx2"/>
                  </a:solidFill>
                </a:rPr>
                <a:t>Aenean</a:t>
              </a:r>
              <a:r>
                <a:rPr lang="en-US" sz="1000">
                  <a:solidFill>
                    <a:schemeClr val="tx2"/>
                  </a:solidFill>
                </a:rPr>
                <a:t> </a:t>
              </a:r>
              <a:r>
                <a:rPr lang="en-US" sz="1000" err="1">
                  <a:solidFill>
                    <a:schemeClr val="tx2"/>
                  </a:solidFill>
                </a:rPr>
                <a:t>massa</a:t>
              </a:r>
              <a:r>
                <a:rPr lang="en-US" sz="1000">
                  <a:solidFill>
                    <a:schemeClr val="tx2"/>
                  </a:solidFill>
                </a:rPr>
                <a:t>. Cum </a:t>
              </a:r>
              <a:r>
                <a:rPr lang="en-US" sz="1000" err="1">
                  <a:solidFill>
                    <a:schemeClr val="tx2"/>
                  </a:solidFill>
                </a:rPr>
                <a:t>sociis</a:t>
              </a:r>
              <a:r>
                <a:rPr lang="en-US" sz="1000">
                  <a:solidFill>
                    <a:schemeClr val="tx2"/>
                  </a:solidFill>
                </a:rPr>
                <a:t> </a:t>
              </a:r>
              <a:r>
                <a:rPr lang="en-US" sz="1000" err="1">
                  <a:solidFill>
                    <a:schemeClr val="tx2"/>
                  </a:solidFill>
                </a:rPr>
                <a:t>natoque</a:t>
              </a:r>
              <a:r>
                <a:rPr lang="en-US" sz="1000">
                  <a:solidFill>
                    <a:schemeClr val="tx2"/>
                  </a:solidFill>
                </a:rPr>
                <a:t> </a:t>
              </a:r>
              <a:r>
                <a:rPr lang="en-US" sz="1000" err="1">
                  <a:solidFill>
                    <a:schemeClr val="tx2"/>
                  </a:solidFill>
                </a:rPr>
                <a:t>penatibus</a:t>
              </a:r>
              <a:r>
                <a:rPr lang="en-US" sz="1000">
                  <a:solidFill>
                    <a:schemeClr val="tx2"/>
                  </a:solidFill>
                </a:rPr>
                <a:t> et </a:t>
              </a:r>
              <a:r>
                <a:rPr lang="en-US" sz="1000" err="1">
                  <a:solidFill>
                    <a:schemeClr val="tx2"/>
                  </a:solidFill>
                </a:rPr>
                <a:t>magnis</a:t>
              </a:r>
              <a:r>
                <a:rPr lang="en-US" sz="1000">
                  <a:solidFill>
                    <a:schemeClr val="tx2"/>
                  </a:solidFill>
                </a:rPr>
                <a:t> dis parturient </a:t>
              </a:r>
              <a:r>
                <a:rPr lang="en-US" sz="1000" err="1">
                  <a:solidFill>
                    <a:schemeClr val="tx2"/>
                  </a:solidFill>
                </a:rPr>
                <a:t>montes</a:t>
              </a:r>
              <a:r>
                <a:rPr lang="en-US" sz="1000">
                  <a:solidFill>
                    <a:schemeClr val="tx2"/>
                  </a:solidFill>
                </a:rPr>
                <a:t>.</a:t>
              </a:r>
            </a:p>
          </p:txBody>
        </p:sp>
        <p:sp>
          <p:nvSpPr>
            <p:cNvPr id="14" name="TextBox 13"/>
            <p:cNvSpPr txBox="1">
              <a:spLocks/>
            </p:cNvSpPr>
            <p:nvPr/>
          </p:nvSpPr>
          <p:spPr>
            <a:xfrm>
              <a:off x="2422628" y="2666862"/>
              <a:ext cx="1775962" cy="246221"/>
            </a:xfrm>
            <a:prstGeom prst="rect">
              <a:avLst/>
            </a:prstGeom>
            <a:noFill/>
          </p:spPr>
          <p:txBody>
            <a:bodyPr wrap="square" lIns="0" tIns="0" rIns="0" bIns="0" rtlCol="0">
              <a:spAutoFit/>
            </a:bodyPr>
            <a:lstStyle/>
            <a:p>
              <a:r>
                <a:rPr lang="en-US" sz="1600" b="1" smtClean="0">
                  <a:solidFill>
                    <a:schemeClr val="tx2"/>
                  </a:solidFill>
                </a:rPr>
                <a:t>Opportunities</a:t>
              </a:r>
              <a:endParaRPr lang="en-US" sz="1600" b="1">
                <a:solidFill>
                  <a:schemeClr val="tx2"/>
                </a:solidFill>
              </a:endParaRPr>
            </a:p>
          </p:txBody>
        </p:sp>
        <p:sp>
          <p:nvSpPr>
            <p:cNvPr id="15" name="TextBox 14"/>
            <p:cNvSpPr txBox="1">
              <a:spLocks/>
            </p:cNvSpPr>
            <p:nvPr/>
          </p:nvSpPr>
          <p:spPr>
            <a:xfrm>
              <a:off x="2422628" y="1943444"/>
              <a:ext cx="1775962" cy="769441"/>
            </a:xfrm>
            <a:prstGeom prst="rect">
              <a:avLst/>
            </a:prstGeom>
            <a:noFill/>
          </p:spPr>
          <p:txBody>
            <a:bodyPr wrap="square" lIns="0" tIns="0" rIns="0" bIns="0" rtlCol="0">
              <a:spAutoFit/>
            </a:bodyPr>
            <a:lstStyle/>
            <a:p>
              <a:r>
                <a:rPr lang="en-US" sz="5000" b="1" smtClean="0">
                  <a:solidFill>
                    <a:schemeClr val="tx2"/>
                  </a:solidFill>
                </a:rPr>
                <a:t>O</a:t>
              </a:r>
              <a:endParaRPr lang="en-US" sz="5000" b="1">
                <a:solidFill>
                  <a:schemeClr val="tx2"/>
                </a:solidFill>
              </a:endParaRPr>
            </a:p>
          </p:txBody>
        </p:sp>
      </p:grpSp>
      <p:grpSp>
        <p:nvGrpSpPr>
          <p:cNvPr id="16" name="Group 15"/>
          <p:cNvGrpSpPr/>
          <p:nvPr/>
        </p:nvGrpSpPr>
        <p:grpSpPr>
          <a:xfrm>
            <a:off x="4945255" y="1943444"/>
            <a:ext cx="1775962" cy="1774982"/>
            <a:chOff x="2422628" y="1943444"/>
            <a:chExt cx="1775962" cy="1774982"/>
          </a:xfrm>
        </p:grpSpPr>
        <p:sp>
          <p:nvSpPr>
            <p:cNvPr id="17" name="TextBox 16"/>
            <p:cNvSpPr txBox="1"/>
            <p:nvPr/>
          </p:nvSpPr>
          <p:spPr>
            <a:xfrm>
              <a:off x="2422628" y="3000281"/>
              <a:ext cx="1775962" cy="718145"/>
            </a:xfrm>
            <a:prstGeom prst="rect">
              <a:avLst/>
            </a:prstGeom>
            <a:noFill/>
          </p:spPr>
          <p:txBody>
            <a:bodyPr wrap="square" lIns="0" tIns="0" rIns="0" bIns="0" rtlCol="0">
              <a:spAutoFit/>
            </a:bodyPr>
            <a:lstStyle/>
            <a:p>
              <a:pPr algn="r">
                <a:lnSpc>
                  <a:spcPts val="1400"/>
                </a:lnSpc>
              </a:pPr>
              <a:r>
                <a:rPr lang="en-US" sz="1000" err="1">
                  <a:solidFill>
                    <a:schemeClr val="tx2"/>
                  </a:solidFill>
                </a:rPr>
                <a:t>Aenean</a:t>
              </a:r>
              <a:r>
                <a:rPr lang="en-US" sz="1000">
                  <a:solidFill>
                    <a:schemeClr val="tx2"/>
                  </a:solidFill>
                </a:rPr>
                <a:t> </a:t>
              </a:r>
              <a:r>
                <a:rPr lang="en-US" sz="1000" err="1">
                  <a:solidFill>
                    <a:schemeClr val="tx2"/>
                  </a:solidFill>
                </a:rPr>
                <a:t>commodo</a:t>
              </a:r>
              <a:r>
                <a:rPr lang="en-US" sz="1000">
                  <a:solidFill>
                    <a:schemeClr val="tx2"/>
                  </a:solidFill>
                </a:rPr>
                <a:t> ligula </a:t>
              </a:r>
              <a:r>
                <a:rPr lang="en-US" sz="1000" err="1">
                  <a:solidFill>
                    <a:schemeClr val="tx2"/>
                  </a:solidFill>
                </a:rPr>
                <a:t>eget</a:t>
              </a:r>
              <a:r>
                <a:rPr lang="en-US" sz="1000">
                  <a:solidFill>
                    <a:schemeClr val="tx2"/>
                  </a:solidFill>
                </a:rPr>
                <a:t> dolor. </a:t>
              </a:r>
              <a:r>
                <a:rPr lang="en-US" sz="1000" err="1">
                  <a:solidFill>
                    <a:schemeClr val="tx2"/>
                  </a:solidFill>
                </a:rPr>
                <a:t>Aenean</a:t>
              </a:r>
              <a:r>
                <a:rPr lang="en-US" sz="1000">
                  <a:solidFill>
                    <a:schemeClr val="tx2"/>
                  </a:solidFill>
                </a:rPr>
                <a:t> </a:t>
              </a:r>
              <a:r>
                <a:rPr lang="en-US" sz="1000" err="1">
                  <a:solidFill>
                    <a:schemeClr val="tx2"/>
                  </a:solidFill>
                </a:rPr>
                <a:t>massa</a:t>
              </a:r>
              <a:r>
                <a:rPr lang="en-US" sz="1000">
                  <a:solidFill>
                    <a:schemeClr val="tx2"/>
                  </a:solidFill>
                </a:rPr>
                <a:t>. Cum </a:t>
              </a:r>
              <a:r>
                <a:rPr lang="en-US" sz="1000" err="1">
                  <a:solidFill>
                    <a:schemeClr val="tx2"/>
                  </a:solidFill>
                </a:rPr>
                <a:t>sociis</a:t>
              </a:r>
              <a:r>
                <a:rPr lang="en-US" sz="1000">
                  <a:solidFill>
                    <a:schemeClr val="tx2"/>
                  </a:solidFill>
                </a:rPr>
                <a:t> </a:t>
              </a:r>
              <a:r>
                <a:rPr lang="en-US" sz="1000" err="1">
                  <a:solidFill>
                    <a:schemeClr val="tx2"/>
                  </a:solidFill>
                </a:rPr>
                <a:t>natoque</a:t>
              </a:r>
              <a:r>
                <a:rPr lang="en-US" sz="1000">
                  <a:solidFill>
                    <a:schemeClr val="tx2"/>
                  </a:solidFill>
                </a:rPr>
                <a:t> </a:t>
              </a:r>
              <a:r>
                <a:rPr lang="en-US" sz="1000" err="1">
                  <a:solidFill>
                    <a:schemeClr val="tx2"/>
                  </a:solidFill>
                </a:rPr>
                <a:t>penatibus</a:t>
              </a:r>
              <a:r>
                <a:rPr lang="en-US" sz="1000">
                  <a:solidFill>
                    <a:schemeClr val="tx2"/>
                  </a:solidFill>
                </a:rPr>
                <a:t> et </a:t>
              </a:r>
              <a:r>
                <a:rPr lang="en-US" sz="1000" err="1">
                  <a:solidFill>
                    <a:schemeClr val="tx2"/>
                  </a:solidFill>
                </a:rPr>
                <a:t>magnis</a:t>
              </a:r>
              <a:r>
                <a:rPr lang="en-US" sz="1000">
                  <a:solidFill>
                    <a:schemeClr val="tx2"/>
                  </a:solidFill>
                </a:rPr>
                <a:t> dis parturient </a:t>
              </a:r>
              <a:r>
                <a:rPr lang="en-US" sz="1000" err="1">
                  <a:solidFill>
                    <a:schemeClr val="tx2"/>
                  </a:solidFill>
                </a:rPr>
                <a:t>montes</a:t>
              </a:r>
              <a:r>
                <a:rPr lang="en-US" sz="1000">
                  <a:solidFill>
                    <a:schemeClr val="tx2"/>
                  </a:solidFill>
                </a:rPr>
                <a:t>.</a:t>
              </a:r>
            </a:p>
          </p:txBody>
        </p:sp>
        <p:sp>
          <p:nvSpPr>
            <p:cNvPr id="18" name="TextBox 17"/>
            <p:cNvSpPr txBox="1">
              <a:spLocks/>
            </p:cNvSpPr>
            <p:nvPr/>
          </p:nvSpPr>
          <p:spPr>
            <a:xfrm>
              <a:off x="2422628" y="2666862"/>
              <a:ext cx="1775962" cy="246221"/>
            </a:xfrm>
            <a:prstGeom prst="rect">
              <a:avLst/>
            </a:prstGeom>
            <a:noFill/>
          </p:spPr>
          <p:txBody>
            <a:bodyPr wrap="square" lIns="0" tIns="0" rIns="0" bIns="0" rtlCol="0">
              <a:spAutoFit/>
            </a:bodyPr>
            <a:lstStyle/>
            <a:p>
              <a:pPr algn="r"/>
              <a:r>
                <a:rPr lang="en-US" sz="1600" b="1" smtClean="0">
                  <a:solidFill>
                    <a:schemeClr val="tx2"/>
                  </a:solidFill>
                </a:rPr>
                <a:t>Weaknesses</a:t>
              </a:r>
              <a:endParaRPr lang="en-US" sz="1600" b="1">
                <a:solidFill>
                  <a:schemeClr val="tx2"/>
                </a:solidFill>
              </a:endParaRPr>
            </a:p>
          </p:txBody>
        </p:sp>
        <p:sp>
          <p:nvSpPr>
            <p:cNvPr id="19" name="TextBox 18"/>
            <p:cNvSpPr txBox="1">
              <a:spLocks/>
            </p:cNvSpPr>
            <p:nvPr/>
          </p:nvSpPr>
          <p:spPr>
            <a:xfrm>
              <a:off x="2422628" y="1943444"/>
              <a:ext cx="1775962" cy="769441"/>
            </a:xfrm>
            <a:prstGeom prst="rect">
              <a:avLst/>
            </a:prstGeom>
            <a:noFill/>
          </p:spPr>
          <p:txBody>
            <a:bodyPr wrap="square" lIns="0" tIns="0" rIns="0" bIns="0" rtlCol="0">
              <a:spAutoFit/>
            </a:bodyPr>
            <a:lstStyle/>
            <a:p>
              <a:pPr algn="r"/>
              <a:r>
                <a:rPr lang="en-US" sz="5000" b="1" smtClean="0">
                  <a:solidFill>
                    <a:schemeClr val="tx2"/>
                  </a:solidFill>
                </a:rPr>
                <a:t>W</a:t>
              </a:r>
              <a:endParaRPr lang="en-US" sz="5000" b="1">
                <a:solidFill>
                  <a:schemeClr val="tx2"/>
                </a:solidFill>
              </a:endParaRPr>
            </a:p>
          </p:txBody>
        </p:sp>
      </p:grpSp>
      <p:grpSp>
        <p:nvGrpSpPr>
          <p:cNvPr id="20" name="Group 19"/>
          <p:cNvGrpSpPr/>
          <p:nvPr/>
        </p:nvGrpSpPr>
        <p:grpSpPr>
          <a:xfrm>
            <a:off x="4945255" y="4212082"/>
            <a:ext cx="1775962" cy="1774982"/>
            <a:chOff x="2422628" y="1943444"/>
            <a:chExt cx="1775962" cy="1774982"/>
          </a:xfrm>
        </p:grpSpPr>
        <p:sp>
          <p:nvSpPr>
            <p:cNvPr id="21" name="TextBox 20"/>
            <p:cNvSpPr txBox="1"/>
            <p:nvPr/>
          </p:nvSpPr>
          <p:spPr>
            <a:xfrm>
              <a:off x="2422628" y="3000281"/>
              <a:ext cx="1775962" cy="718145"/>
            </a:xfrm>
            <a:prstGeom prst="rect">
              <a:avLst/>
            </a:prstGeom>
            <a:noFill/>
          </p:spPr>
          <p:txBody>
            <a:bodyPr wrap="square" lIns="0" tIns="0" rIns="0" bIns="0" rtlCol="0">
              <a:spAutoFit/>
            </a:bodyPr>
            <a:lstStyle/>
            <a:p>
              <a:pPr algn="r">
                <a:lnSpc>
                  <a:spcPts val="1400"/>
                </a:lnSpc>
              </a:pPr>
              <a:r>
                <a:rPr lang="en-US" sz="1000" err="1">
                  <a:solidFill>
                    <a:schemeClr val="tx2"/>
                  </a:solidFill>
                </a:rPr>
                <a:t>Aenean</a:t>
              </a:r>
              <a:r>
                <a:rPr lang="en-US" sz="1000">
                  <a:solidFill>
                    <a:schemeClr val="tx2"/>
                  </a:solidFill>
                </a:rPr>
                <a:t> </a:t>
              </a:r>
              <a:r>
                <a:rPr lang="en-US" sz="1000" err="1">
                  <a:solidFill>
                    <a:schemeClr val="tx2"/>
                  </a:solidFill>
                </a:rPr>
                <a:t>commodo</a:t>
              </a:r>
              <a:r>
                <a:rPr lang="en-US" sz="1000">
                  <a:solidFill>
                    <a:schemeClr val="tx2"/>
                  </a:solidFill>
                </a:rPr>
                <a:t> ligula </a:t>
              </a:r>
              <a:r>
                <a:rPr lang="en-US" sz="1000" err="1">
                  <a:solidFill>
                    <a:schemeClr val="tx2"/>
                  </a:solidFill>
                </a:rPr>
                <a:t>eget</a:t>
              </a:r>
              <a:r>
                <a:rPr lang="en-US" sz="1000">
                  <a:solidFill>
                    <a:schemeClr val="tx2"/>
                  </a:solidFill>
                </a:rPr>
                <a:t> dolor. </a:t>
              </a:r>
              <a:r>
                <a:rPr lang="en-US" sz="1000" err="1">
                  <a:solidFill>
                    <a:schemeClr val="tx2"/>
                  </a:solidFill>
                </a:rPr>
                <a:t>Aenean</a:t>
              </a:r>
              <a:r>
                <a:rPr lang="en-US" sz="1000">
                  <a:solidFill>
                    <a:schemeClr val="tx2"/>
                  </a:solidFill>
                </a:rPr>
                <a:t> </a:t>
              </a:r>
              <a:r>
                <a:rPr lang="en-US" sz="1000" err="1">
                  <a:solidFill>
                    <a:schemeClr val="tx2"/>
                  </a:solidFill>
                </a:rPr>
                <a:t>massa</a:t>
              </a:r>
              <a:r>
                <a:rPr lang="en-US" sz="1000">
                  <a:solidFill>
                    <a:schemeClr val="tx2"/>
                  </a:solidFill>
                </a:rPr>
                <a:t>. Cum </a:t>
              </a:r>
              <a:r>
                <a:rPr lang="en-US" sz="1000" err="1">
                  <a:solidFill>
                    <a:schemeClr val="tx2"/>
                  </a:solidFill>
                </a:rPr>
                <a:t>sociis</a:t>
              </a:r>
              <a:r>
                <a:rPr lang="en-US" sz="1000">
                  <a:solidFill>
                    <a:schemeClr val="tx2"/>
                  </a:solidFill>
                </a:rPr>
                <a:t> </a:t>
              </a:r>
              <a:r>
                <a:rPr lang="en-US" sz="1000" err="1">
                  <a:solidFill>
                    <a:schemeClr val="tx2"/>
                  </a:solidFill>
                </a:rPr>
                <a:t>natoque</a:t>
              </a:r>
              <a:r>
                <a:rPr lang="en-US" sz="1000">
                  <a:solidFill>
                    <a:schemeClr val="tx2"/>
                  </a:solidFill>
                </a:rPr>
                <a:t> </a:t>
              </a:r>
              <a:r>
                <a:rPr lang="en-US" sz="1000" err="1">
                  <a:solidFill>
                    <a:schemeClr val="tx2"/>
                  </a:solidFill>
                </a:rPr>
                <a:t>penatibus</a:t>
              </a:r>
              <a:r>
                <a:rPr lang="en-US" sz="1000">
                  <a:solidFill>
                    <a:schemeClr val="tx2"/>
                  </a:solidFill>
                </a:rPr>
                <a:t> et </a:t>
              </a:r>
              <a:r>
                <a:rPr lang="en-US" sz="1000" err="1">
                  <a:solidFill>
                    <a:schemeClr val="tx2"/>
                  </a:solidFill>
                </a:rPr>
                <a:t>magnis</a:t>
              </a:r>
              <a:r>
                <a:rPr lang="en-US" sz="1000">
                  <a:solidFill>
                    <a:schemeClr val="tx2"/>
                  </a:solidFill>
                </a:rPr>
                <a:t> dis parturient </a:t>
              </a:r>
              <a:r>
                <a:rPr lang="en-US" sz="1000" err="1">
                  <a:solidFill>
                    <a:schemeClr val="tx2"/>
                  </a:solidFill>
                </a:rPr>
                <a:t>montes</a:t>
              </a:r>
              <a:r>
                <a:rPr lang="en-US" sz="1000">
                  <a:solidFill>
                    <a:schemeClr val="tx2"/>
                  </a:solidFill>
                </a:rPr>
                <a:t>.</a:t>
              </a:r>
            </a:p>
          </p:txBody>
        </p:sp>
        <p:sp>
          <p:nvSpPr>
            <p:cNvPr id="22" name="TextBox 21"/>
            <p:cNvSpPr txBox="1">
              <a:spLocks/>
            </p:cNvSpPr>
            <p:nvPr/>
          </p:nvSpPr>
          <p:spPr>
            <a:xfrm>
              <a:off x="2422628" y="2666862"/>
              <a:ext cx="1775962" cy="246221"/>
            </a:xfrm>
            <a:prstGeom prst="rect">
              <a:avLst/>
            </a:prstGeom>
            <a:noFill/>
          </p:spPr>
          <p:txBody>
            <a:bodyPr wrap="square" lIns="0" tIns="0" rIns="0" bIns="0" rtlCol="0">
              <a:spAutoFit/>
            </a:bodyPr>
            <a:lstStyle/>
            <a:p>
              <a:pPr algn="r"/>
              <a:r>
                <a:rPr lang="en-US" sz="1600" b="1" smtClean="0">
                  <a:solidFill>
                    <a:schemeClr val="tx2"/>
                  </a:solidFill>
                </a:rPr>
                <a:t>Threats</a:t>
              </a:r>
              <a:endParaRPr lang="en-US" sz="1600" b="1">
                <a:solidFill>
                  <a:schemeClr val="tx2"/>
                </a:solidFill>
              </a:endParaRPr>
            </a:p>
          </p:txBody>
        </p:sp>
        <p:sp>
          <p:nvSpPr>
            <p:cNvPr id="23" name="TextBox 22"/>
            <p:cNvSpPr txBox="1">
              <a:spLocks/>
            </p:cNvSpPr>
            <p:nvPr/>
          </p:nvSpPr>
          <p:spPr>
            <a:xfrm>
              <a:off x="2422628" y="1943444"/>
              <a:ext cx="1775962" cy="769441"/>
            </a:xfrm>
            <a:prstGeom prst="rect">
              <a:avLst/>
            </a:prstGeom>
            <a:noFill/>
          </p:spPr>
          <p:txBody>
            <a:bodyPr wrap="square" lIns="0" tIns="0" rIns="0" bIns="0" rtlCol="0">
              <a:spAutoFit/>
            </a:bodyPr>
            <a:lstStyle/>
            <a:p>
              <a:pPr algn="r"/>
              <a:r>
                <a:rPr lang="en-US" sz="5000" b="1" smtClean="0">
                  <a:solidFill>
                    <a:schemeClr val="tx2"/>
                  </a:solidFill>
                </a:rPr>
                <a:t>T</a:t>
              </a:r>
              <a:endParaRPr lang="en-US" sz="5000" b="1">
                <a:solidFill>
                  <a:schemeClr val="tx2"/>
                </a:solidFill>
              </a:endParaRPr>
            </a:p>
          </p:txBody>
        </p:sp>
      </p:grpSp>
    </p:spTree>
    <p:extLst>
      <p:ext uri="{BB962C8B-B14F-4D97-AF65-F5344CB8AC3E}">
        <p14:creationId xmlns:p14="http://schemas.microsoft.com/office/powerpoint/2010/main" val="140067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Straight Connector 108"/>
          <p:cNvCxnSpPr/>
          <p:nvPr/>
        </p:nvCxnSpPr>
        <p:spPr>
          <a:xfrm>
            <a:off x="2093913" y="3758543"/>
            <a:ext cx="0" cy="285007"/>
          </a:xfrm>
          <a:prstGeom prst="line">
            <a:avLst/>
          </a:prstGeom>
          <a:ln w="25400" cap="rnd">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351213" y="3758543"/>
            <a:ext cx="0" cy="285007"/>
          </a:xfrm>
          <a:prstGeom prst="line">
            <a:avLst/>
          </a:prstGeom>
          <a:ln w="254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611689" y="3758543"/>
            <a:ext cx="0" cy="285007"/>
          </a:xfrm>
          <a:prstGeom prst="line">
            <a:avLst/>
          </a:prstGeom>
          <a:ln w="25400" cap="rnd">
            <a:gradFill>
              <a:gsLst>
                <a:gs pos="0">
                  <a:schemeClr val="accent4">
                    <a:lumMod val="85000"/>
                  </a:schemeClr>
                </a:gs>
                <a:gs pos="100000">
                  <a:schemeClr val="accent4">
                    <a:lumMod val="8500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872164" y="3758543"/>
            <a:ext cx="0" cy="285007"/>
          </a:xfrm>
          <a:prstGeom prst="line">
            <a:avLst/>
          </a:prstGeom>
          <a:ln w="2540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124701" y="3758543"/>
            <a:ext cx="0" cy="285007"/>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3" name="Freeform 7"/>
          <p:cNvSpPr>
            <a:spLocks/>
          </p:cNvSpPr>
          <p:nvPr/>
        </p:nvSpPr>
        <p:spPr bwMode="auto">
          <a:xfrm>
            <a:off x="5905501" y="2219325"/>
            <a:ext cx="2420938" cy="1025525"/>
          </a:xfrm>
          <a:custGeom>
            <a:avLst/>
            <a:gdLst>
              <a:gd name="T0" fmla="*/ 394 w 763"/>
              <a:gd name="T1" fmla="*/ 0 h 323"/>
              <a:gd name="T2" fmla="*/ 14 w 763"/>
              <a:gd name="T3" fmla="*/ 0 h 323"/>
              <a:gd name="T4" fmla="*/ 4 w 763"/>
              <a:gd name="T5" fmla="*/ 4 h 323"/>
              <a:gd name="T6" fmla="*/ 0 w 763"/>
              <a:gd name="T7" fmla="*/ 14 h 323"/>
              <a:gd name="T8" fmla="*/ 14 w 763"/>
              <a:gd name="T9" fmla="*/ 28 h 323"/>
              <a:gd name="T10" fmla="*/ 394 w 763"/>
              <a:gd name="T11" fmla="*/ 28 h 323"/>
              <a:gd name="T12" fmla="*/ 736 w 763"/>
              <a:gd name="T13" fmla="*/ 323 h 323"/>
              <a:gd name="T14" fmla="*/ 743 w 763"/>
              <a:gd name="T15" fmla="*/ 317 h 323"/>
              <a:gd name="T16" fmla="*/ 754 w 763"/>
              <a:gd name="T17" fmla="*/ 312 h 323"/>
              <a:gd name="T18" fmla="*/ 763 w 763"/>
              <a:gd name="T19" fmla="*/ 316 h 323"/>
              <a:gd name="T20" fmla="*/ 394 w 763"/>
              <a:gd name="T2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3" h="323">
                <a:moveTo>
                  <a:pt x="394" y="0"/>
                </a:moveTo>
                <a:cubicBezTo>
                  <a:pt x="14" y="0"/>
                  <a:pt x="14" y="0"/>
                  <a:pt x="14" y="0"/>
                </a:cubicBezTo>
                <a:cubicBezTo>
                  <a:pt x="10" y="0"/>
                  <a:pt x="6" y="1"/>
                  <a:pt x="4" y="4"/>
                </a:cubicBezTo>
                <a:cubicBezTo>
                  <a:pt x="1" y="6"/>
                  <a:pt x="0" y="10"/>
                  <a:pt x="0" y="14"/>
                </a:cubicBezTo>
                <a:cubicBezTo>
                  <a:pt x="0" y="21"/>
                  <a:pt x="6" y="28"/>
                  <a:pt x="14" y="28"/>
                </a:cubicBezTo>
                <a:cubicBezTo>
                  <a:pt x="394" y="28"/>
                  <a:pt x="394" y="28"/>
                  <a:pt x="394" y="28"/>
                </a:cubicBezTo>
                <a:cubicBezTo>
                  <a:pt x="567" y="28"/>
                  <a:pt x="712" y="156"/>
                  <a:pt x="736" y="323"/>
                </a:cubicBezTo>
                <a:cubicBezTo>
                  <a:pt x="743" y="317"/>
                  <a:pt x="743" y="317"/>
                  <a:pt x="743" y="317"/>
                </a:cubicBezTo>
                <a:cubicBezTo>
                  <a:pt x="746" y="314"/>
                  <a:pt x="750" y="312"/>
                  <a:pt x="754" y="312"/>
                </a:cubicBezTo>
                <a:cubicBezTo>
                  <a:pt x="757" y="312"/>
                  <a:pt x="760" y="313"/>
                  <a:pt x="763" y="316"/>
                </a:cubicBezTo>
                <a:cubicBezTo>
                  <a:pt x="735" y="137"/>
                  <a:pt x="580" y="0"/>
                  <a:pt x="394"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8"/>
          <p:cNvSpPr>
            <a:spLocks/>
          </p:cNvSpPr>
          <p:nvPr/>
        </p:nvSpPr>
        <p:spPr bwMode="auto">
          <a:xfrm>
            <a:off x="658813" y="2219325"/>
            <a:ext cx="2579688" cy="1320800"/>
          </a:xfrm>
          <a:custGeom>
            <a:avLst/>
            <a:gdLst>
              <a:gd name="T0" fmla="*/ 813 w 813"/>
              <a:gd name="T1" fmla="*/ 14 h 416"/>
              <a:gd name="T2" fmla="*/ 809 w 813"/>
              <a:gd name="T3" fmla="*/ 24 h 416"/>
              <a:gd name="T4" fmla="*/ 799 w 813"/>
              <a:gd name="T5" fmla="*/ 28 h 416"/>
              <a:gd name="T6" fmla="*/ 425 w 813"/>
              <a:gd name="T7" fmla="*/ 28 h 416"/>
              <a:gd name="T8" fmla="*/ 79 w 813"/>
              <a:gd name="T9" fmla="*/ 363 h 416"/>
              <a:gd name="T10" fmla="*/ 103 w 813"/>
              <a:gd name="T11" fmla="*/ 339 h 416"/>
              <a:gd name="T12" fmla="*/ 124 w 813"/>
              <a:gd name="T13" fmla="*/ 339 h 416"/>
              <a:gd name="T14" fmla="*/ 129 w 813"/>
              <a:gd name="T15" fmla="*/ 350 h 416"/>
              <a:gd name="T16" fmla="*/ 124 w 813"/>
              <a:gd name="T17" fmla="*/ 361 h 416"/>
              <a:gd name="T18" fmla="*/ 76 w 813"/>
              <a:gd name="T19" fmla="*/ 410 h 416"/>
              <a:gd name="T20" fmla="*/ 54 w 813"/>
              <a:gd name="T21" fmla="*/ 410 h 416"/>
              <a:gd name="T22" fmla="*/ 6 w 813"/>
              <a:gd name="T23" fmla="*/ 361 h 416"/>
              <a:gd name="T24" fmla="*/ 6 w 813"/>
              <a:gd name="T25" fmla="*/ 339 h 416"/>
              <a:gd name="T26" fmla="*/ 17 w 813"/>
              <a:gd name="T27" fmla="*/ 335 h 416"/>
              <a:gd name="T28" fmla="*/ 27 w 813"/>
              <a:gd name="T29" fmla="*/ 339 h 416"/>
              <a:gd name="T30" fmla="*/ 51 w 813"/>
              <a:gd name="T31" fmla="*/ 363 h 416"/>
              <a:gd name="T32" fmla="*/ 425 w 813"/>
              <a:gd name="T33" fmla="*/ 0 h 416"/>
              <a:gd name="T34" fmla="*/ 799 w 813"/>
              <a:gd name="T35" fmla="*/ 0 h 416"/>
              <a:gd name="T36" fmla="*/ 813 w 813"/>
              <a:gd name="T37" fmla="*/ 1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3" h="416">
                <a:moveTo>
                  <a:pt x="813" y="14"/>
                </a:moveTo>
                <a:cubicBezTo>
                  <a:pt x="813" y="18"/>
                  <a:pt x="812" y="21"/>
                  <a:pt x="809" y="24"/>
                </a:cubicBezTo>
                <a:cubicBezTo>
                  <a:pt x="807" y="26"/>
                  <a:pt x="803" y="28"/>
                  <a:pt x="799" y="28"/>
                </a:cubicBezTo>
                <a:cubicBezTo>
                  <a:pt x="425" y="28"/>
                  <a:pt x="425" y="28"/>
                  <a:pt x="425" y="28"/>
                </a:cubicBezTo>
                <a:cubicBezTo>
                  <a:pt x="238" y="28"/>
                  <a:pt x="85" y="177"/>
                  <a:pt x="79" y="363"/>
                </a:cubicBezTo>
                <a:cubicBezTo>
                  <a:pt x="103" y="339"/>
                  <a:pt x="103" y="339"/>
                  <a:pt x="103" y="339"/>
                </a:cubicBezTo>
                <a:cubicBezTo>
                  <a:pt x="109" y="333"/>
                  <a:pt x="118" y="333"/>
                  <a:pt x="124" y="339"/>
                </a:cubicBezTo>
                <a:cubicBezTo>
                  <a:pt x="127" y="343"/>
                  <a:pt x="129" y="346"/>
                  <a:pt x="129" y="350"/>
                </a:cubicBezTo>
                <a:cubicBezTo>
                  <a:pt x="129" y="354"/>
                  <a:pt x="127" y="358"/>
                  <a:pt x="124" y="361"/>
                </a:cubicBezTo>
                <a:cubicBezTo>
                  <a:pt x="76" y="410"/>
                  <a:pt x="76" y="410"/>
                  <a:pt x="76" y="410"/>
                </a:cubicBezTo>
                <a:cubicBezTo>
                  <a:pt x="70" y="416"/>
                  <a:pt x="60" y="416"/>
                  <a:pt x="54" y="410"/>
                </a:cubicBezTo>
                <a:cubicBezTo>
                  <a:pt x="6" y="361"/>
                  <a:pt x="6" y="361"/>
                  <a:pt x="6" y="361"/>
                </a:cubicBezTo>
                <a:cubicBezTo>
                  <a:pt x="0" y="355"/>
                  <a:pt x="0" y="346"/>
                  <a:pt x="6" y="339"/>
                </a:cubicBezTo>
                <a:cubicBezTo>
                  <a:pt x="9" y="336"/>
                  <a:pt x="13" y="335"/>
                  <a:pt x="17" y="335"/>
                </a:cubicBezTo>
                <a:cubicBezTo>
                  <a:pt x="21" y="335"/>
                  <a:pt x="24" y="336"/>
                  <a:pt x="27" y="339"/>
                </a:cubicBezTo>
                <a:cubicBezTo>
                  <a:pt x="51" y="363"/>
                  <a:pt x="51" y="363"/>
                  <a:pt x="51" y="363"/>
                </a:cubicBezTo>
                <a:cubicBezTo>
                  <a:pt x="57" y="162"/>
                  <a:pt x="222" y="0"/>
                  <a:pt x="425" y="0"/>
                </a:cubicBezTo>
                <a:cubicBezTo>
                  <a:pt x="799" y="0"/>
                  <a:pt x="799" y="0"/>
                  <a:pt x="799" y="0"/>
                </a:cubicBezTo>
                <a:cubicBezTo>
                  <a:pt x="807" y="0"/>
                  <a:pt x="813" y="6"/>
                  <a:pt x="813" y="14"/>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6502401" y="2740025"/>
            <a:ext cx="1258888" cy="1270000"/>
          </a:xfrm>
          <a:custGeom>
            <a:avLst/>
            <a:gdLst>
              <a:gd name="T0" fmla="*/ 423 w 793"/>
              <a:gd name="T1" fmla="*/ 800 h 800"/>
              <a:gd name="T2" fmla="*/ 423 w 793"/>
              <a:gd name="T3" fmla="*/ 650 h 800"/>
              <a:gd name="T4" fmla="*/ 0 w 793"/>
              <a:gd name="T5" fmla="*/ 650 h 800"/>
              <a:gd name="T6" fmla="*/ 0 w 793"/>
              <a:gd name="T7" fmla="*/ 148 h 800"/>
              <a:gd name="T8" fmla="*/ 423 w 793"/>
              <a:gd name="T9" fmla="*/ 148 h 800"/>
              <a:gd name="T10" fmla="*/ 423 w 793"/>
              <a:gd name="T11" fmla="*/ 0 h 800"/>
              <a:gd name="T12" fmla="*/ 793 w 793"/>
              <a:gd name="T13" fmla="*/ 400 h 800"/>
              <a:gd name="T14" fmla="*/ 423 w 793"/>
              <a:gd name="T15" fmla="*/ 80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3" h="800">
                <a:moveTo>
                  <a:pt x="423" y="800"/>
                </a:moveTo>
                <a:lnTo>
                  <a:pt x="423" y="650"/>
                </a:lnTo>
                <a:lnTo>
                  <a:pt x="0" y="650"/>
                </a:lnTo>
                <a:lnTo>
                  <a:pt x="0" y="148"/>
                </a:lnTo>
                <a:lnTo>
                  <a:pt x="423" y="148"/>
                </a:lnTo>
                <a:lnTo>
                  <a:pt x="423" y="0"/>
                </a:lnTo>
                <a:lnTo>
                  <a:pt x="793" y="400"/>
                </a:lnTo>
                <a:lnTo>
                  <a:pt x="423" y="8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1465263" y="2974975"/>
            <a:ext cx="1258888" cy="796925"/>
          </a:xfrm>
          <a:custGeom>
            <a:avLst/>
            <a:gdLst>
              <a:gd name="T0" fmla="*/ 397 w 397"/>
              <a:gd name="T1" fmla="*/ 251 h 251"/>
              <a:gd name="T2" fmla="*/ 126 w 397"/>
              <a:gd name="T3" fmla="*/ 251 h 251"/>
              <a:gd name="T4" fmla="*/ 0 w 397"/>
              <a:gd name="T5" fmla="*/ 126 h 251"/>
              <a:gd name="T6" fmla="*/ 0 w 397"/>
              <a:gd name="T7" fmla="*/ 126 h 251"/>
              <a:gd name="T8" fmla="*/ 126 w 397"/>
              <a:gd name="T9" fmla="*/ 0 h 251"/>
              <a:gd name="T10" fmla="*/ 397 w 397"/>
              <a:gd name="T11" fmla="*/ 0 h 251"/>
              <a:gd name="T12" fmla="*/ 397 w 397"/>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397" h="251">
                <a:moveTo>
                  <a:pt x="397" y="251"/>
                </a:moveTo>
                <a:cubicBezTo>
                  <a:pt x="126" y="251"/>
                  <a:pt x="126" y="251"/>
                  <a:pt x="126" y="251"/>
                </a:cubicBezTo>
                <a:cubicBezTo>
                  <a:pt x="56" y="251"/>
                  <a:pt x="0" y="195"/>
                  <a:pt x="0" y="126"/>
                </a:cubicBezTo>
                <a:cubicBezTo>
                  <a:pt x="0" y="126"/>
                  <a:pt x="0" y="126"/>
                  <a:pt x="0" y="126"/>
                </a:cubicBezTo>
                <a:cubicBezTo>
                  <a:pt x="0" y="56"/>
                  <a:pt x="56" y="0"/>
                  <a:pt x="126" y="0"/>
                </a:cubicBezTo>
                <a:cubicBezTo>
                  <a:pt x="397" y="0"/>
                  <a:pt x="397" y="0"/>
                  <a:pt x="397" y="0"/>
                </a:cubicBezTo>
                <a:lnTo>
                  <a:pt x="397" y="25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29"/>
          <p:cNvSpPr>
            <a:spLocks noChangeArrowheads="1"/>
          </p:cNvSpPr>
          <p:nvPr/>
        </p:nvSpPr>
        <p:spPr bwMode="auto">
          <a:xfrm>
            <a:off x="2724151" y="2974975"/>
            <a:ext cx="1260475" cy="7969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0"/>
          <p:cNvSpPr>
            <a:spLocks noChangeArrowheads="1"/>
          </p:cNvSpPr>
          <p:nvPr/>
        </p:nvSpPr>
        <p:spPr bwMode="auto">
          <a:xfrm>
            <a:off x="3984626" y="2974975"/>
            <a:ext cx="1260475" cy="796925"/>
          </a:xfrm>
          <a:prstGeom prst="rect">
            <a:avLst/>
          </a:prstGeom>
          <a:gradFill>
            <a:gsLst>
              <a:gs pos="0">
                <a:schemeClr val="accent4">
                  <a:lumMod val="85000"/>
                </a:schemeClr>
              </a:gs>
              <a:gs pos="100000">
                <a:schemeClr val="accent4">
                  <a:lumMod val="85000"/>
                </a:schemeClr>
              </a:gs>
            </a:gsLst>
            <a:lin ang="81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1"/>
          <p:cNvSpPr>
            <a:spLocks noChangeArrowheads="1"/>
          </p:cNvSpPr>
          <p:nvPr/>
        </p:nvSpPr>
        <p:spPr bwMode="auto">
          <a:xfrm>
            <a:off x="5245101" y="2974975"/>
            <a:ext cx="1257300" cy="796925"/>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Title 63"/>
          <p:cNvSpPr>
            <a:spLocks noGrp="1"/>
          </p:cNvSpPr>
          <p:nvPr>
            <p:ph type="title"/>
          </p:nvPr>
        </p:nvSpPr>
        <p:spPr/>
        <p:txBody>
          <a:bodyPr/>
          <a:lstStyle/>
          <a:p>
            <a:r>
              <a:rPr lang="en-US" dirty="0"/>
              <a:t>Business </a:t>
            </a:r>
            <a:r>
              <a:rPr lang="en-US" dirty="0" smtClean="0"/>
              <a:t>Infographic</a:t>
            </a:r>
            <a:endParaRPr lang="en-US" dirty="0"/>
          </a:p>
        </p:txBody>
      </p:sp>
      <p:sp>
        <p:nvSpPr>
          <p:cNvPr id="66" name="Footer Placeholder 65"/>
          <p:cNvSpPr>
            <a:spLocks noGrp="1"/>
          </p:cNvSpPr>
          <p:nvPr>
            <p:ph type="ftr" sz="quarter" idx="11"/>
          </p:nvPr>
        </p:nvSpPr>
        <p:spPr/>
        <p:txBody>
          <a:bodyPr/>
          <a:lstStyle/>
          <a:p>
            <a:r>
              <a:rPr lang="en-US" smtClean="0"/>
              <a:t>Converting your business from Good to Great.</a:t>
            </a:r>
            <a:endParaRPr lang="en-US"/>
          </a:p>
        </p:txBody>
      </p:sp>
      <p:sp>
        <p:nvSpPr>
          <p:cNvPr id="67" name="Slide Number Placeholder 66"/>
          <p:cNvSpPr>
            <a:spLocks noGrp="1"/>
          </p:cNvSpPr>
          <p:nvPr>
            <p:ph type="sldNum" sz="quarter" idx="12"/>
          </p:nvPr>
        </p:nvSpPr>
        <p:spPr/>
        <p:txBody>
          <a:bodyPr/>
          <a:lstStyle/>
          <a:p>
            <a:fld id="{8409FBBB-C588-4B8D-A7FF-E25C81CC24C8}" type="slidenum">
              <a:rPr lang="en-US" smtClean="0"/>
              <a:t>4</a:t>
            </a:fld>
            <a:endParaRPr lang="en-US"/>
          </a:p>
        </p:txBody>
      </p:sp>
      <p:sp>
        <p:nvSpPr>
          <p:cNvPr id="65" name="Text Placeholder 64"/>
          <p:cNvSpPr>
            <a:spLocks noGrp="1"/>
          </p:cNvSpPr>
          <p:nvPr>
            <p:ph type="body" sz="quarter" idx="13"/>
          </p:nvPr>
        </p:nvSpPr>
        <p:spPr/>
        <p:txBody>
          <a:bodyPr/>
          <a:lstStyle/>
          <a:p>
            <a:r>
              <a:rPr lang="en-US" dirty="0"/>
              <a:t>A wonderful serenity has taken possession of my entire soul.</a:t>
            </a:r>
          </a:p>
        </p:txBody>
      </p:sp>
      <p:sp>
        <p:nvSpPr>
          <p:cNvPr id="12" name="Freeform 8"/>
          <p:cNvSpPr>
            <a:spLocks/>
          </p:cNvSpPr>
          <p:nvPr/>
        </p:nvSpPr>
        <p:spPr bwMode="auto">
          <a:xfrm>
            <a:off x="7011988" y="4035425"/>
            <a:ext cx="225425" cy="279400"/>
          </a:xfrm>
          <a:custGeom>
            <a:avLst/>
            <a:gdLst>
              <a:gd name="T0" fmla="*/ 71 w 71"/>
              <a:gd name="T1" fmla="*/ 35 h 88"/>
              <a:gd name="T2" fmla="*/ 69 w 71"/>
              <a:gd name="T3" fmla="*/ 29 h 88"/>
              <a:gd name="T4" fmla="*/ 43 w 71"/>
              <a:gd name="T5" fmla="*/ 3 h 88"/>
              <a:gd name="T6" fmla="*/ 43 w 71"/>
              <a:gd name="T7" fmla="*/ 4 h 88"/>
              <a:gd name="T8" fmla="*/ 42 w 71"/>
              <a:gd name="T9" fmla="*/ 2 h 88"/>
              <a:gd name="T10" fmla="*/ 41 w 71"/>
              <a:gd name="T11" fmla="*/ 2 h 88"/>
              <a:gd name="T12" fmla="*/ 41 w 71"/>
              <a:gd name="T13" fmla="*/ 1 h 88"/>
              <a:gd name="T14" fmla="*/ 40 w 71"/>
              <a:gd name="T15" fmla="*/ 1 h 88"/>
              <a:gd name="T16" fmla="*/ 39 w 71"/>
              <a:gd name="T17" fmla="*/ 1 h 88"/>
              <a:gd name="T18" fmla="*/ 39 w 71"/>
              <a:gd name="T19" fmla="*/ 1 h 88"/>
              <a:gd name="T20" fmla="*/ 39 w 71"/>
              <a:gd name="T21" fmla="*/ 0 h 88"/>
              <a:gd name="T22" fmla="*/ 36 w 71"/>
              <a:gd name="T23" fmla="*/ 0 h 88"/>
              <a:gd name="T24" fmla="*/ 33 w 71"/>
              <a:gd name="T25" fmla="*/ 1 h 88"/>
              <a:gd name="T26" fmla="*/ 32 w 71"/>
              <a:gd name="T27" fmla="*/ 1 h 88"/>
              <a:gd name="T28" fmla="*/ 31 w 71"/>
              <a:gd name="T29" fmla="*/ 2 h 88"/>
              <a:gd name="T30" fmla="*/ 30 w 71"/>
              <a:gd name="T31" fmla="*/ 2 h 88"/>
              <a:gd name="T32" fmla="*/ 3 w 71"/>
              <a:gd name="T33" fmla="*/ 29 h 88"/>
              <a:gd name="T34" fmla="*/ 3 w 71"/>
              <a:gd name="T35" fmla="*/ 41 h 88"/>
              <a:gd name="T36" fmla="*/ 9 w 71"/>
              <a:gd name="T37" fmla="*/ 44 h 88"/>
              <a:gd name="T38" fmla="*/ 16 w 71"/>
              <a:gd name="T39" fmla="*/ 41 h 88"/>
              <a:gd name="T40" fmla="*/ 28 w 71"/>
              <a:gd name="T41" fmla="*/ 29 h 88"/>
              <a:gd name="T42" fmla="*/ 28 w 71"/>
              <a:gd name="T43" fmla="*/ 79 h 88"/>
              <a:gd name="T44" fmla="*/ 36 w 71"/>
              <a:gd name="T45" fmla="*/ 88 h 88"/>
              <a:gd name="T46" fmla="*/ 42 w 71"/>
              <a:gd name="T47" fmla="*/ 85 h 88"/>
              <a:gd name="T48" fmla="*/ 45 w 71"/>
              <a:gd name="T49" fmla="*/ 79 h 88"/>
              <a:gd name="T50" fmla="*/ 45 w 71"/>
              <a:gd name="T51" fmla="*/ 29 h 88"/>
              <a:gd name="T52" fmla="*/ 57 w 71"/>
              <a:gd name="T53" fmla="*/ 41 h 88"/>
              <a:gd name="T54" fmla="*/ 69 w 71"/>
              <a:gd name="T55" fmla="*/ 41 h 88"/>
              <a:gd name="T56" fmla="*/ 71 w 71"/>
              <a:gd name="T57"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8">
                <a:moveTo>
                  <a:pt x="71" y="35"/>
                </a:moveTo>
                <a:cubicBezTo>
                  <a:pt x="71" y="33"/>
                  <a:pt x="70" y="31"/>
                  <a:pt x="69" y="29"/>
                </a:cubicBezTo>
                <a:cubicBezTo>
                  <a:pt x="43" y="3"/>
                  <a:pt x="43" y="3"/>
                  <a:pt x="43" y="3"/>
                </a:cubicBezTo>
                <a:cubicBezTo>
                  <a:pt x="43" y="4"/>
                  <a:pt x="43" y="4"/>
                  <a:pt x="43" y="4"/>
                </a:cubicBezTo>
                <a:cubicBezTo>
                  <a:pt x="43" y="3"/>
                  <a:pt x="43" y="3"/>
                  <a:pt x="42" y="2"/>
                </a:cubicBezTo>
                <a:cubicBezTo>
                  <a:pt x="41" y="2"/>
                  <a:pt x="41" y="2"/>
                  <a:pt x="41" y="2"/>
                </a:cubicBezTo>
                <a:cubicBezTo>
                  <a:pt x="41" y="1"/>
                  <a:pt x="41" y="1"/>
                  <a:pt x="41" y="1"/>
                </a:cubicBezTo>
                <a:cubicBezTo>
                  <a:pt x="40" y="1"/>
                  <a:pt x="40" y="1"/>
                  <a:pt x="40" y="1"/>
                </a:cubicBezTo>
                <a:cubicBezTo>
                  <a:pt x="39" y="1"/>
                  <a:pt x="39" y="1"/>
                  <a:pt x="39" y="1"/>
                </a:cubicBezTo>
                <a:cubicBezTo>
                  <a:pt x="39" y="1"/>
                  <a:pt x="39" y="1"/>
                  <a:pt x="39" y="1"/>
                </a:cubicBezTo>
                <a:cubicBezTo>
                  <a:pt x="39" y="0"/>
                  <a:pt x="39" y="0"/>
                  <a:pt x="39" y="0"/>
                </a:cubicBezTo>
                <a:cubicBezTo>
                  <a:pt x="38" y="0"/>
                  <a:pt x="37" y="0"/>
                  <a:pt x="36" y="0"/>
                </a:cubicBezTo>
                <a:cubicBezTo>
                  <a:pt x="35" y="0"/>
                  <a:pt x="34" y="0"/>
                  <a:pt x="33" y="1"/>
                </a:cubicBezTo>
                <a:cubicBezTo>
                  <a:pt x="32" y="1"/>
                  <a:pt x="32" y="1"/>
                  <a:pt x="32" y="1"/>
                </a:cubicBezTo>
                <a:cubicBezTo>
                  <a:pt x="32" y="1"/>
                  <a:pt x="31" y="1"/>
                  <a:pt x="31" y="2"/>
                </a:cubicBezTo>
                <a:cubicBezTo>
                  <a:pt x="30" y="2"/>
                  <a:pt x="30" y="2"/>
                  <a:pt x="30" y="2"/>
                </a:cubicBezTo>
                <a:cubicBezTo>
                  <a:pt x="3" y="29"/>
                  <a:pt x="3" y="29"/>
                  <a:pt x="3" y="29"/>
                </a:cubicBezTo>
                <a:cubicBezTo>
                  <a:pt x="0" y="32"/>
                  <a:pt x="0" y="38"/>
                  <a:pt x="3" y="41"/>
                </a:cubicBezTo>
                <a:cubicBezTo>
                  <a:pt x="5" y="43"/>
                  <a:pt x="7" y="44"/>
                  <a:pt x="9" y="44"/>
                </a:cubicBezTo>
                <a:cubicBezTo>
                  <a:pt x="12" y="44"/>
                  <a:pt x="14" y="43"/>
                  <a:pt x="16" y="41"/>
                </a:cubicBezTo>
                <a:cubicBezTo>
                  <a:pt x="28" y="29"/>
                  <a:pt x="28" y="29"/>
                  <a:pt x="28" y="29"/>
                </a:cubicBezTo>
                <a:cubicBezTo>
                  <a:pt x="28" y="79"/>
                  <a:pt x="28" y="79"/>
                  <a:pt x="28" y="79"/>
                </a:cubicBezTo>
                <a:cubicBezTo>
                  <a:pt x="28" y="84"/>
                  <a:pt x="31" y="88"/>
                  <a:pt x="36" y="88"/>
                </a:cubicBezTo>
                <a:cubicBezTo>
                  <a:pt x="38" y="88"/>
                  <a:pt x="41" y="87"/>
                  <a:pt x="42" y="85"/>
                </a:cubicBezTo>
                <a:cubicBezTo>
                  <a:pt x="44" y="84"/>
                  <a:pt x="45" y="82"/>
                  <a:pt x="45" y="79"/>
                </a:cubicBezTo>
                <a:cubicBezTo>
                  <a:pt x="45" y="29"/>
                  <a:pt x="45" y="29"/>
                  <a:pt x="45" y="29"/>
                </a:cubicBezTo>
                <a:cubicBezTo>
                  <a:pt x="57" y="41"/>
                  <a:pt x="57" y="41"/>
                  <a:pt x="57" y="41"/>
                </a:cubicBezTo>
                <a:cubicBezTo>
                  <a:pt x="60" y="44"/>
                  <a:pt x="65" y="44"/>
                  <a:pt x="69" y="41"/>
                </a:cubicBezTo>
                <a:cubicBezTo>
                  <a:pt x="70" y="39"/>
                  <a:pt x="71" y="37"/>
                  <a:pt x="71" y="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3238501" y="4035425"/>
            <a:ext cx="225425" cy="279400"/>
          </a:xfrm>
          <a:custGeom>
            <a:avLst/>
            <a:gdLst>
              <a:gd name="T0" fmla="*/ 71 w 71"/>
              <a:gd name="T1" fmla="*/ 35 h 88"/>
              <a:gd name="T2" fmla="*/ 69 w 71"/>
              <a:gd name="T3" fmla="*/ 29 h 88"/>
              <a:gd name="T4" fmla="*/ 42 w 71"/>
              <a:gd name="T5" fmla="*/ 2 h 88"/>
              <a:gd name="T6" fmla="*/ 41 w 71"/>
              <a:gd name="T7" fmla="*/ 1 h 88"/>
              <a:gd name="T8" fmla="*/ 40 w 71"/>
              <a:gd name="T9" fmla="*/ 1 h 88"/>
              <a:gd name="T10" fmla="*/ 39 w 71"/>
              <a:gd name="T11" fmla="*/ 0 h 88"/>
              <a:gd name="T12" fmla="*/ 36 w 71"/>
              <a:gd name="T13" fmla="*/ 0 h 88"/>
              <a:gd name="T14" fmla="*/ 36 w 71"/>
              <a:gd name="T15" fmla="*/ 0 h 88"/>
              <a:gd name="T16" fmla="*/ 35 w 71"/>
              <a:gd name="T17" fmla="*/ 0 h 88"/>
              <a:gd name="T18" fmla="*/ 34 w 71"/>
              <a:gd name="T19" fmla="*/ 0 h 88"/>
              <a:gd name="T20" fmla="*/ 33 w 71"/>
              <a:gd name="T21" fmla="*/ 1 h 88"/>
              <a:gd name="T22" fmla="*/ 30 w 71"/>
              <a:gd name="T23" fmla="*/ 2 h 88"/>
              <a:gd name="T24" fmla="*/ 4 w 71"/>
              <a:gd name="T25" fmla="*/ 29 h 88"/>
              <a:gd name="T26" fmla="*/ 4 w 71"/>
              <a:gd name="T27" fmla="*/ 41 h 88"/>
              <a:gd name="T28" fmla="*/ 10 w 71"/>
              <a:gd name="T29" fmla="*/ 44 h 88"/>
              <a:gd name="T30" fmla="*/ 16 w 71"/>
              <a:gd name="T31" fmla="*/ 41 h 88"/>
              <a:gd name="T32" fmla="*/ 28 w 71"/>
              <a:gd name="T33" fmla="*/ 29 h 88"/>
              <a:gd name="T34" fmla="*/ 28 w 71"/>
              <a:gd name="T35" fmla="*/ 79 h 88"/>
              <a:gd name="T36" fmla="*/ 36 w 71"/>
              <a:gd name="T37" fmla="*/ 88 h 88"/>
              <a:gd name="T38" fmla="*/ 42 w 71"/>
              <a:gd name="T39" fmla="*/ 85 h 88"/>
              <a:gd name="T40" fmla="*/ 45 w 71"/>
              <a:gd name="T41" fmla="*/ 79 h 88"/>
              <a:gd name="T42" fmla="*/ 45 w 71"/>
              <a:gd name="T43" fmla="*/ 29 h 88"/>
              <a:gd name="T44" fmla="*/ 57 w 71"/>
              <a:gd name="T45" fmla="*/ 41 h 88"/>
              <a:gd name="T46" fmla="*/ 69 w 71"/>
              <a:gd name="T47" fmla="*/ 41 h 88"/>
              <a:gd name="T48" fmla="*/ 71 w 71"/>
              <a:gd name="T49"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88">
                <a:moveTo>
                  <a:pt x="71" y="35"/>
                </a:moveTo>
                <a:cubicBezTo>
                  <a:pt x="71" y="33"/>
                  <a:pt x="71" y="31"/>
                  <a:pt x="69" y="29"/>
                </a:cubicBezTo>
                <a:cubicBezTo>
                  <a:pt x="42" y="2"/>
                  <a:pt x="42" y="2"/>
                  <a:pt x="42" y="2"/>
                </a:cubicBezTo>
                <a:cubicBezTo>
                  <a:pt x="42" y="2"/>
                  <a:pt x="41" y="2"/>
                  <a:pt x="41" y="1"/>
                </a:cubicBezTo>
                <a:cubicBezTo>
                  <a:pt x="40" y="1"/>
                  <a:pt x="40" y="1"/>
                  <a:pt x="40" y="1"/>
                </a:cubicBezTo>
                <a:cubicBezTo>
                  <a:pt x="40" y="1"/>
                  <a:pt x="39" y="0"/>
                  <a:pt x="39" y="0"/>
                </a:cubicBezTo>
                <a:cubicBezTo>
                  <a:pt x="38" y="0"/>
                  <a:pt x="37" y="0"/>
                  <a:pt x="36" y="0"/>
                </a:cubicBezTo>
                <a:cubicBezTo>
                  <a:pt x="36" y="0"/>
                  <a:pt x="36" y="0"/>
                  <a:pt x="36" y="0"/>
                </a:cubicBezTo>
                <a:cubicBezTo>
                  <a:pt x="35" y="0"/>
                  <a:pt x="35" y="0"/>
                  <a:pt x="35" y="0"/>
                </a:cubicBezTo>
                <a:cubicBezTo>
                  <a:pt x="34" y="0"/>
                  <a:pt x="34" y="0"/>
                  <a:pt x="34" y="0"/>
                </a:cubicBezTo>
                <a:cubicBezTo>
                  <a:pt x="33" y="1"/>
                  <a:pt x="33" y="1"/>
                  <a:pt x="33" y="1"/>
                </a:cubicBezTo>
                <a:cubicBezTo>
                  <a:pt x="32" y="1"/>
                  <a:pt x="31" y="2"/>
                  <a:pt x="30" y="2"/>
                </a:cubicBezTo>
                <a:cubicBezTo>
                  <a:pt x="4" y="29"/>
                  <a:pt x="4" y="29"/>
                  <a:pt x="4" y="29"/>
                </a:cubicBezTo>
                <a:cubicBezTo>
                  <a:pt x="0" y="32"/>
                  <a:pt x="0" y="38"/>
                  <a:pt x="4" y="41"/>
                </a:cubicBezTo>
                <a:cubicBezTo>
                  <a:pt x="5" y="43"/>
                  <a:pt x="7" y="44"/>
                  <a:pt x="10" y="44"/>
                </a:cubicBezTo>
                <a:cubicBezTo>
                  <a:pt x="12" y="44"/>
                  <a:pt x="14" y="43"/>
                  <a:pt x="16" y="41"/>
                </a:cubicBezTo>
                <a:cubicBezTo>
                  <a:pt x="28" y="29"/>
                  <a:pt x="28" y="29"/>
                  <a:pt x="28" y="29"/>
                </a:cubicBezTo>
                <a:cubicBezTo>
                  <a:pt x="28" y="79"/>
                  <a:pt x="28" y="79"/>
                  <a:pt x="28" y="79"/>
                </a:cubicBezTo>
                <a:cubicBezTo>
                  <a:pt x="28" y="84"/>
                  <a:pt x="32" y="88"/>
                  <a:pt x="36" y="88"/>
                </a:cubicBezTo>
                <a:cubicBezTo>
                  <a:pt x="39" y="88"/>
                  <a:pt x="41" y="87"/>
                  <a:pt x="42" y="85"/>
                </a:cubicBezTo>
                <a:cubicBezTo>
                  <a:pt x="44" y="84"/>
                  <a:pt x="45" y="82"/>
                  <a:pt x="45" y="79"/>
                </a:cubicBezTo>
                <a:cubicBezTo>
                  <a:pt x="45" y="29"/>
                  <a:pt x="45" y="29"/>
                  <a:pt x="45" y="29"/>
                </a:cubicBezTo>
                <a:cubicBezTo>
                  <a:pt x="57" y="41"/>
                  <a:pt x="57" y="41"/>
                  <a:pt x="57" y="41"/>
                </a:cubicBezTo>
                <a:cubicBezTo>
                  <a:pt x="60" y="44"/>
                  <a:pt x="66" y="44"/>
                  <a:pt x="69" y="41"/>
                </a:cubicBezTo>
                <a:cubicBezTo>
                  <a:pt x="71" y="39"/>
                  <a:pt x="71" y="37"/>
                  <a:pt x="71" y="3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1979613" y="4035425"/>
            <a:ext cx="228600" cy="279400"/>
          </a:xfrm>
          <a:custGeom>
            <a:avLst/>
            <a:gdLst>
              <a:gd name="T0" fmla="*/ 72 w 72"/>
              <a:gd name="T1" fmla="*/ 35 h 88"/>
              <a:gd name="T2" fmla="*/ 69 w 72"/>
              <a:gd name="T3" fmla="*/ 29 h 88"/>
              <a:gd name="T4" fmla="*/ 42 w 72"/>
              <a:gd name="T5" fmla="*/ 2 h 88"/>
              <a:gd name="T6" fmla="*/ 39 w 72"/>
              <a:gd name="T7" fmla="*/ 0 h 88"/>
              <a:gd name="T8" fmla="*/ 33 w 72"/>
              <a:gd name="T9" fmla="*/ 1 h 88"/>
              <a:gd name="T10" fmla="*/ 33 w 72"/>
              <a:gd name="T11" fmla="*/ 1 h 88"/>
              <a:gd name="T12" fmla="*/ 31 w 72"/>
              <a:gd name="T13" fmla="*/ 2 h 88"/>
              <a:gd name="T14" fmla="*/ 30 w 72"/>
              <a:gd name="T15" fmla="*/ 2 h 88"/>
              <a:gd name="T16" fmla="*/ 4 w 72"/>
              <a:gd name="T17" fmla="*/ 29 h 88"/>
              <a:gd name="T18" fmla="*/ 4 w 72"/>
              <a:gd name="T19" fmla="*/ 41 h 88"/>
              <a:gd name="T20" fmla="*/ 10 w 72"/>
              <a:gd name="T21" fmla="*/ 44 h 88"/>
              <a:gd name="T22" fmla="*/ 16 w 72"/>
              <a:gd name="T23" fmla="*/ 41 h 88"/>
              <a:gd name="T24" fmla="*/ 28 w 72"/>
              <a:gd name="T25" fmla="*/ 29 h 88"/>
              <a:gd name="T26" fmla="*/ 28 w 72"/>
              <a:gd name="T27" fmla="*/ 79 h 88"/>
              <a:gd name="T28" fmla="*/ 36 w 72"/>
              <a:gd name="T29" fmla="*/ 88 h 88"/>
              <a:gd name="T30" fmla="*/ 42 w 72"/>
              <a:gd name="T31" fmla="*/ 85 h 88"/>
              <a:gd name="T32" fmla="*/ 45 w 72"/>
              <a:gd name="T33" fmla="*/ 79 h 88"/>
              <a:gd name="T34" fmla="*/ 45 w 72"/>
              <a:gd name="T35" fmla="*/ 29 h 88"/>
              <a:gd name="T36" fmla="*/ 57 w 72"/>
              <a:gd name="T37" fmla="*/ 41 h 88"/>
              <a:gd name="T38" fmla="*/ 69 w 72"/>
              <a:gd name="T39" fmla="*/ 41 h 88"/>
              <a:gd name="T40" fmla="*/ 72 w 72"/>
              <a:gd name="T41"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88">
                <a:moveTo>
                  <a:pt x="72" y="35"/>
                </a:moveTo>
                <a:cubicBezTo>
                  <a:pt x="72" y="33"/>
                  <a:pt x="71" y="31"/>
                  <a:pt x="69" y="29"/>
                </a:cubicBezTo>
                <a:cubicBezTo>
                  <a:pt x="42" y="2"/>
                  <a:pt x="42" y="2"/>
                  <a:pt x="42" y="2"/>
                </a:cubicBezTo>
                <a:cubicBezTo>
                  <a:pt x="41" y="1"/>
                  <a:pt x="40" y="1"/>
                  <a:pt x="39" y="0"/>
                </a:cubicBezTo>
                <a:cubicBezTo>
                  <a:pt x="37" y="0"/>
                  <a:pt x="35" y="0"/>
                  <a:pt x="33" y="1"/>
                </a:cubicBezTo>
                <a:cubicBezTo>
                  <a:pt x="33" y="1"/>
                  <a:pt x="33" y="1"/>
                  <a:pt x="33" y="1"/>
                </a:cubicBezTo>
                <a:cubicBezTo>
                  <a:pt x="32" y="1"/>
                  <a:pt x="32" y="1"/>
                  <a:pt x="31" y="2"/>
                </a:cubicBezTo>
                <a:cubicBezTo>
                  <a:pt x="30" y="2"/>
                  <a:pt x="30" y="2"/>
                  <a:pt x="30" y="2"/>
                </a:cubicBezTo>
                <a:cubicBezTo>
                  <a:pt x="4" y="29"/>
                  <a:pt x="4" y="29"/>
                  <a:pt x="4" y="29"/>
                </a:cubicBezTo>
                <a:cubicBezTo>
                  <a:pt x="0" y="32"/>
                  <a:pt x="0" y="38"/>
                  <a:pt x="4" y="41"/>
                </a:cubicBezTo>
                <a:cubicBezTo>
                  <a:pt x="5" y="43"/>
                  <a:pt x="8" y="44"/>
                  <a:pt x="10" y="44"/>
                </a:cubicBezTo>
                <a:cubicBezTo>
                  <a:pt x="12" y="44"/>
                  <a:pt x="14" y="43"/>
                  <a:pt x="16" y="41"/>
                </a:cubicBezTo>
                <a:cubicBezTo>
                  <a:pt x="28" y="29"/>
                  <a:pt x="28" y="29"/>
                  <a:pt x="28" y="29"/>
                </a:cubicBezTo>
                <a:cubicBezTo>
                  <a:pt x="28" y="79"/>
                  <a:pt x="28" y="79"/>
                  <a:pt x="28" y="79"/>
                </a:cubicBezTo>
                <a:cubicBezTo>
                  <a:pt x="28" y="84"/>
                  <a:pt x="32" y="88"/>
                  <a:pt x="36" y="88"/>
                </a:cubicBezTo>
                <a:cubicBezTo>
                  <a:pt x="39" y="88"/>
                  <a:pt x="41" y="87"/>
                  <a:pt x="42" y="85"/>
                </a:cubicBezTo>
                <a:cubicBezTo>
                  <a:pt x="44" y="84"/>
                  <a:pt x="45" y="82"/>
                  <a:pt x="45" y="79"/>
                </a:cubicBezTo>
                <a:cubicBezTo>
                  <a:pt x="45" y="29"/>
                  <a:pt x="45" y="29"/>
                  <a:pt x="45" y="29"/>
                </a:cubicBezTo>
                <a:cubicBezTo>
                  <a:pt x="57" y="41"/>
                  <a:pt x="57" y="41"/>
                  <a:pt x="57" y="41"/>
                </a:cubicBezTo>
                <a:cubicBezTo>
                  <a:pt x="60" y="44"/>
                  <a:pt x="66" y="44"/>
                  <a:pt x="69" y="41"/>
                </a:cubicBezTo>
                <a:cubicBezTo>
                  <a:pt x="71" y="39"/>
                  <a:pt x="72" y="37"/>
                  <a:pt x="72"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4498976" y="4035425"/>
            <a:ext cx="225425" cy="279400"/>
          </a:xfrm>
          <a:custGeom>
            <a:avLst/>
            <a:gdLst>
              <a:gd name="T0" fmla="*/ 71 w 71"/>
              <a:gd name="T1" fmla="*/ 35 h 88"/>
              <a:gd name="T2" fmla="*/ 69 w 71"/>
              <a:gd name="T3" fmla="*/ 29 h 88"/>
              <a:gd name="T4" fmla="*/ 42 w 71"/>
              <a:gd name="T5" fmla="*/ 2 h 88"/>
              <a:gd name="T6" fmla="*/ 39 w 71"/>
              <a:gd name="T7" fmla="*/ 1 h 88"/>
              <a:gd name="T8" fmla="*/ 38 w 71"/>
              <a:gd name="T9" fmla="*/ 0 h 88"/>
              <a:gd name="T10" fmla="*/ 38 w 71"/>
              <a:gd name="T11" fmla="*/ 0 h 88"/>
              <a:gd name="T12" fmla="*/ 37 w 71"/>
              <a:gd name="T13" fmla="*/ 0 h 88"/>
              <a:gd name="T14" fmla="*/ 37 w 71"/>
              <a:gd name="T15" fmla="*/ 0 h 88"/>
              <a:gd name="T16" fmla="*/ 36 w 71"/>
              <a:gd name="T17" fmla="*/ 0 h 88"/>
              <a:gd name="T18" fmla="*/ 34 w 71"/>
              <a:gd name="T19" fmla="*/ 0 h 88"/>
              <a:gd name="T20" fmla="*/ 32 w 71"/>
              <a:gd name="T21" fmla="*/ 1 h 88"/>
              <a:gd name="T22" fmla="*/ 31 w 71"/>
              <a:gd name="T23" fmla="*/ 1 h 88"/>
              <a:gd name="T24" fmla="*/ 30 w 71"/>
              <a:gd name="T25" fmla="*/ 2 h 88"/>
              <a:gd name="T26" fmla="*/ 3 w 71"/>
              <a:gd name="T27" fmla="*/ 29 h 88"/>
              <a:gd name="T28" fmla="*/ 3 w 71"/>
              <a:gd name="T29" fmla="*/ 41 h 88"/>
              <a:gd name="T30" fmla="*/ 10 w 71"/>
              <a:gd name="T31" fmla="*/ 44 h 88"/>
              <a:gd name="T32" fmla="*/ 16 w 71"/>
              <a:gd name="T33" fmla="*/ 41 h 88"/>
              <a:gd name="T34" fmla="*/ 28 w 71"/>
              <a:gd name="T35" fmla="*/ 29 h 88"/>
              <a:gd name="T36" fmla="*/ 28 w 71"/>
              <a:gd name="T37" fmla="*/ 79 h 88"/>
              <a:gd name="T38" fmla="*/ 36 w 71"/>
              <a:gd name="T39" fmla="*/ 88 h 88"/>
              <a:gd name="T40" fmla="*/ 42 w 71"/>
              <a:gd name="T41" fmla="*/ 85 h 88"/>
              <a:gd name="T42" fmla="*/ 45 w 71"/>
              <a:gd name="T43" fmla="*/ 79 h 88"/>
              <a:gd name="T44" fmla="*/ 45 w 71"/>
              <a:gd name="T45" fmla="*/ 29 h 88"/>
              <a:gd name="T46" fmla="*/ 57 w 71"/>
              <a:gd name="T47" fmla="*/ 41 h 88"/>
              <a:gd name="T48" fmla="*/ 69 w 71"/>
              <a:gd name="T49" fmla="*/ 41 h 88"/>
              <a:gd name="T50" fmla="*/ 71 w 71"/>
              <a:gd name="T51"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88">
                <a:moveTo>
                  <a:pt x="71" y="35"/>
                </a:moveTo>
                <a:cubicBezTo>
                  <a:pt x="71" y="33"/>
                  <a:pt x="70" y="31"/>
                  <a:pt x="69" y="29"/>
                </a:cubicBezTo>
                <a:cubicBezTo>
                  <a:pt x="42" y="2"/>
                  <a:pt x="42" y="2"/>
                  <a:pt x="42" y="2"/>
                </a:cubicBezTo>
                <a:cubicBezTo>
                  <a:pt x="41" y="2"/>
                  <a:pt x="40" y="1"/>
                  <a:pt x="39" y="1"/>
                </a:cubicBezTo>
                <a:cubicBezTo>
                  <a:pt x="39" y="0"/>
                  <a:pt x="39" y="0"/>
                  <a:pt x="38" y="0"/>
                </a:cubicBezTo>
                <a:cubicBezTo>
                  <a:pt x="38" y="0"/>
                  <a:pt x="38" y="0"/>
                  <a:pt x="38" y="0"/>
                </a:cubicBezTo>
                <a:cubicBezTo>
                  <a:pt x="37" y="0"/>
                  <a:pt x="37" y="0"/>
                  <a:pt x="37" y="0"/>
                </a:cubicBezTo>
                <a:cubicBezTo>
                  <a:pt x="37" y="0"/>
                  <a:pt x="37" y="0"/>
                  <a:pt x="37" y="0"/>
                </a:cubicBezTo>
                <a:cubicBezTo>
                  <a:pt x="36" y="0"/>
                  <a:pt x="36" y="0"/>
                  <a:pt x="36" y="0"/>
                </a:cubicBezTo>
                <a:cubicBezTo>
                  <a:pt x="35" y="0"/>
                  <a:pt x="34" y="0"/>
                  <a:pt x="34" y="0"/>
                </a:cubicBezTo>
                <a:cubicBezTo>
                  <a:pt x="33" y="0"/>
                  <a:pt x="33" y="1"/>
                  <a:pt x="32" y="1"/>
                </a:cubicBezTo>
                <a:cubicBezTo>
                  <a:pt x="31" y="1"/>
                  <a:pt x="31" y="1"/>
                  <a:pt x="31" y="1"/>
                </a:cubicBezTo>
                <a:cubicBezTo>
                  <a:pt x="31" y="2"/>
                  <a:pt x="31" y="2"/>
                  <a:pt x="30" y="2"/>
                </a:cubicBezTo>
                <a:cubicBezTo>
                  <a:pt x="3" y="29"/>
                  <a:pt x="3" y="29"/>
                  <a:pt x="3" y="29"/>
                </a:cubicBezTo>
                <a:cubicBezTo>
                  <a:pt x="0" y="32"/>
                  <a:pt x="0" y="38"/>
                  <a:pt x="3" y="41"/>
                </a:cubicBezTo>
                <a:cubicBezTo>
                  <a:pt x="5" y="43"/>
                  <a:pt x="7" y="44"/>
                  <a:pt x="10" y="44"/>
                </a:cubicBezTo>
                <a:cubicBezTo>
                  <a:pt x="12" y="44"/>
                  <a:pt x="14" y="43"/>
                  <a:pt x="16" y="41"/>
                </a:cubicBezTo>
                <a:cubicBezTo>
                  <a:pt x="28" y="29"/>
                  <a:pt x="28" y="29"/>
                  <a:pt x="28" y="29"/>
                </a:cubicBezTo>
                <a:cubicBezTo>
                  <a:pt x="28" y="79"/>
                  <a:pt x="28" y="79"/>
                  <a:pt x="28" y="79"/>
                </a:cubicBezTo>
                <a:cubicBezTo>
                  <a:pt x="28" y="84"/>
                  <a:pt x="31" y="88"/>
                  <a:pt x="36" y="88"/>
                </a:cubicBezTo>
                <a:cubicBezTo>
                  <a:pt x="39" y="88"/>
                  <a:pt x="41" y="87"/>
                  <a:pt x="42" y="85"/>
                </a:cubicBezTo>
                <a:cubicBezTo>
                  <a:pt x="44" y="84"/>
                  <a:pt x="45" y="82"/>
                  <a:pt x="45" y="79"/>
                </a:cubicBezTo>
                <a:cubicBezTo>
                  <a:pt x="45" y="29"/>
                  <a:pt x="45" y="29"/>
                  <a:pt x="45" y="29"/>
                </a:cubicBezTo>
                <a:cubicBezTo>
                  <a:pt x="57" y="41"/>
                  <a:pt x="57" y="41"/>
                  <a:pt x="57" y="41"/>
                </a:cubicBezTo>
                <a:cubicBezTo>
                  <a:pt x="60" y="44"/>
                  <a:pt x="65" y="44"/>
                  <a:pt x="69" y="41"/>
                </a:cubicBezTo>
                <a:cubicBezTo>
                  <a:pt x="70" y="39"/>
                  <a:pt x="71" y="37"/>
                  <a:pt x="71" y="35"/>
                </a:cubicBezTo>
                <a:close/>
              </a:path>
            </a:pathLst>
          </a:custGeom>
          <a:gradFill>
            <a:gsLst>
              <a:gs pos="0">
                <a:schemeClr val="accent4">
                  <a:lumMod val="85000"/>
                </a:schemeClr>
              </a:gs>
              <a:gs pos="100000">
                <a:schemeClr val="accent4">
                  <a:lumMod val="85000"/>
                </a:schemeClr>
              </a:gs>
            </a:gsLst>
            <a:lin ang="81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5759451" y="4035425"/>
            <a:ext cx="225425" cy="279400"/>
          </a:xfrm>
          <a:custGeom>
            <a:avLst/>
            <a:gdLst>
              <a:gd name="T0" fmla="*/ 71 w 71"/>
              <a:gd name="T1" fmla="*/ 35 h 88"/>
              <a:gd name="T2" fmla="*/ 69 w 71"/>
              <a:gd name="T3" fmla="*/ 29 h 88"/>
              <a:gd name="T4" fmla="*/ 42 w 71"/>
              <a:gd name="T5" fmla="*/ 2 h 88"/>
              <a:gd name="T6" fmla="*/ 41 w 71"/>
              <a:gd name="T7" fmla="*/ 2 h 88"/>
              <a:gd name="T8" fmla="*/ 40 w 71"/>
              <a:gd name="T9" fmla="*/ 1 h 88"/>
              <a:gd name="T10" fmla="*/ 39 w 71"/>
              <a:gd name="T11" fmla="*/ 1 h 88"/>
              <a:gd name="T12" fmla="*/ 38 w 71"/>
              <a:gd name="T13" fmla="*/ 0 h 88"/>
              <a:gd name="T14" fmla="*/ 37 w 71"/>
              <a:gd name="T15" fmla="*/ 0 h 88"/>
              <a:gd name="T16" fmla="*/ 36 w 71"/>
              <a:gd name="T17" fmla="*/ 0 h 88"/>
              <a:gd name="T18" fmla="*/ 36 w 71"/>
              <a:gd name="T19" fmla="*/ 0 h 88"/>
              <a:gd name="T20" fmla="*/ 35 w 71"/>
              <a:gd name="T21" fmla="*/ 0 h 88"/>
              <a:gd name="T22" fmla="*/ 34 w 71"/>
              <a:gd name="T23" fmla="*/ 0 h 88"/>
              <a:gd name="T24" fmla="*/ 34 w 71"/>
              <a:gd name="T25" fmla="*/ 0 h 88"/>
              <a:gd name="T26" fmla="*/ 33 w 71"/>
              <a:gd name="T27" fmla="*/ 1 h 88"/>
              <a:gd name="T28" fmla="*/ 32 w 71"/>
              <a:gd name="T29" fmla="*/ 1 h 88"/>
              <a:gd name="T30" fmla="*/ 31 w 71"/>
              <a:gd name="T31" fmla="*/ 2 h 88"/>
              <a:gd name="T32" fmla="*/ 30 w 71"/>
              <a:gd name="T33" fmla="*/ 2 h 88"/>
              <a:gd name="T34" fmla="*/ 3 w 71"/>
              <a:gd name="T35" fmla="*/ 29 h 88"/>
              <a:gd name="T36" fmla="*/ 3 w 71"/>
              <a:gd name="T37" fmla="*/ 41 h 88"/>
              <a:gd name="T38" fmla="*/ 9 w 71"/>
              <a:gd name="T39" fmla="*/ 44 h 88"/>
              <a:gd name="T40" fmla="*/ 15 w 71"/>
              <a:gd name="T41" fmla="*/ 41 h 88"/>
              <a:gd name="T42" fmla="*/ 27 w 71"/>
              <a:gd name="T43" fmla="*/ 29 h 88"/>
              <a:gd name="T44" fmla="*/ 27 w 71"/>
              <a:gd name="T45" fmla="*/ 79 h 88"/>
              <a:gd name="T46" fmla="*/ 36 w 71"/>
              <a:gd name="T47" fmla="*/ 88 h 88"/>
              <a:gd name="T48" fmla="*/ 42 w 71"/>
              <a:gd name="T49" fmla="*/ 85 h 88"/>
              <a:gd name="T50" fmla="*/ 44 w 71"/>
              <a:gd name="T51" fmla="*/ 79 h 88"/>
              <a:gd name="T52" fmla="*/ 44 w 71"/>
              <a:gd name="T53" fmla="*/ 29 h 88"/>
              <a:gd name="T54" fmla="*/ 57 w 71"/>
              <a:gd name="T55" fmla="*/ 41 h 88"/>
              <a:gd name="T56" fmla="*/ 69 w 71"/>
              <a:gd name="T57" fmla="*/ 41 h 88"/>
              <a:gd name="T58" fmla="*/ 71 w 71"/>
              <a:gd name="T59"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88">
                <a:moveTo>
                  <a:pt x="71" y="35"/>
                </a:moveTo>
                <a:cubicBezTo>
                  <a:pt x="71" y="33"/>
                  <a:pt x="70" y="31"/>
                  <a:pt x="69" y="29"/>
                </a:cubicBezTo>
                <a:cubicBezTo>
                  <a:pt x="42" y="2"/>
                  <a:pt x="42" y="2"/>
                  <a:pt x="42" y="2"/>
                </a:cubicBezTo>
                <a:cubicBezTo>
                  <a:pt x="41" y="2"/>
                  <a:pt x="41" y="2"/>
                  <a:pt x="41" y="2"/>
                </a:cubicBezTo>
                <a:cubicBezTo>
                  <a:pt x="41" y="1"/>
                  <a:pt x="40" y="1"/>
                  <a:pt x="40" y="1"/>
                </a:cubicBezTo>
                <a:cubicBezTo>
                  <a:pt x="39" y="1"/>
                  <a:pt x="39" y="1"/>
                  <a:pt x="39" y="1"/>
                </a:cubicBezTo>
                <a:cubicBezTo>
                  <a:pt x="39" y="0"/>
                  <a:pt x="38" y="0"/>
                  <a:pt x="38" y="0"/>
                </a:cubicBezTo>
                <a:cubicBezTo>
                  <a:pt x="37" y="0"/>
                  <a:pt x="37" y="0"/>
                  <a:pt x="37" y="0"/>
                </a:cubicBezTo>
                <a:cubicBezTo>
                  <a:pt x="36" y="0"/>
                  <a:pt x="36" y="0"/>
                  <a:pt x="36" y="0"/>
                </a:cubicBezTo>
                <a:cubicBezTo>
                  <a:pt x="36" y="0"/>
                  <a:pt x="36" y="0"/>
                  <a:pt x="36" y="0"/>
                </a:cubicBezTo>
                <a:cubicBezTo>
                  <a:pt x="35" y="0"/>
                  <a:pt x="35" y="0"/>
                  <a:pt x="35" y="0"/>
                </a:cubicBezTo>
                <a:cubicBezTo>
                  <a:pt x="34" y="0"/>
                  <a:pt x="34" y="0"/>
                  <a:pt x="34" y="0"/>
                </a:cubicBezTo>
                <a:cubicBezTo>
                  <a:pt x="34" y="0"/>
                  <a:pt x="34" y="0"/>
                  <a:pt x="34" y="0"/>
                </a:cubicBezTo>
                <a:cubicBezTo>
                  <a:pt x="33" y="1"/>
                  <a:pt x="33" y="1"/>
                  <a:pt x="33" y="1"/>
                </a:cubicBezTo>
                <a:cubicBezTo>
                  <a:pt x="32" y="1"/>
                  <a:pt x="32" y="1"/>
                  <a:pt x="32" y="1"/>
                </a:cubicBezTo>
                <a:cubicBezTo>
                  <a:pt x="32" y="1"/>
                  <a:pt x="31" y="1"/>
                  <a:pt x="31" y="2"/>
                </a:cubicBezTo>
                <a:cubicBezTo>
                  <a:pt x="30" y="2"/>
                  <a:pt x="30" y="2"/>
                  <a:pt x="30" y="2"/>
                </a:cubicBezTo>
                <a:cubicBezTo>
                  <a:pt x="3" y="29"/>
                  <a:pt x="3" y="29"/>
                  <a:pt x="3" y="29"/>
                </a:cubicBezTo>
                <a:cubicBezTo>
                  <a:pt x="0" y="32"/>
                  <a:pt x="0" y="38"/>
                  <a:pt x="3" y="41"/>
                </a:cubicBezTo>
                <a:cubicBezTo>
                  <a:pt x="5" y="43"/>
                  <a:pt x="7" y="44"/>
                  <a:pt x="9" y="44"/>
                </a:cubicBezTo>
                <a:cubicBezTo>
                  <a:pt x="12" y="44"/>
                  <a:pt x="14" y="43"/>
                  <a:pt x="15" y="41"/>
                </a:cubicBezTo>
                <a:cubicBezTo>
                  <a:pt x="27" y="29"/>
                  <a:pt x="27" y="29"/>
                  <a:pt x="27" y="29"/>
                </a:cubicBezTo>
                <a:cubicBezTo>
                  <a:pt x="27" y="79"/>
                  <a:pt x="27" y="79"/>
                  <a:pt x="27" y="79"/>
                </a:cubicBezTo>
                <a:cubicBezTo>
                  <a:pt x="27" y="84"/>
                  <a:pt x="31" y="88"/>
                  <a:pt x="36" y="88"/>
                </a:cubicBezTo>
                <a:cubicBezTo>
                  <a:pt x="38" y="88"/>
                  <a:pt x="40" y="87"/>
                  <a:pt x="42" y="85"/>
                </a:cubicBezTo>
                <a:cubicBezTo>
                  <a:pt x="44" y="84"/>
                  <a:pt x="44" y="82"/>
                  <a:pt x="44" y="79"/>
                </a:cubicBezTo>
                <a:cubicBezTo>
                  <a:pt x="44" y="29"/>
                  <a:pt x="44" y="29"/>
                  <a:pt x="44" y="29"/>
                </a:cubicBezTo>
                <a:cubicBezTo>
                  <a:pt x="57" y="41"/>
                  <a:pt x="57" y="41"/>
                  <a:pt x="57" y="41"/>
                </a:cubicBezTo>
                <a:cubicBezTo>
                  <a:pt x="60" y="44"/>
                  <a:pt x="65" y="44"/>
                  <a:pt x="69" y="41"/>
                </a:cubicBezTo>
                <a:cubicBezTo>
                  <a:pt x="70" y="39"/>
                  <a:pt x="71" y="37"/>
                  <a:pt x="71" y="3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836613" y="3568700"/>
            <a:ext cx="1257300" cy="1025525"/>
          </a:xfrm>
          <a:custGeom>
            <a:avLst/>
            <a:gdLst>
              <a:gd name="T0" fmla="*/ 27 w 396"/>
              <a:gd name="T1" fmla="*/ 0 h 323"/>
              <a:gd name="T2" fmla="*/ 20 w 396"/>
              <a:gd name="T3" fmla="*/ 7 h 323"/>
              <a:gd name="T4" fmla="*/ 9 w 396"/>
              <a:gd name="T5" fmla="*/ 12 h 323"/>
              <a:gd name="T6" fmla="*/ 0 w 396"/>
              <a:gd name="T7" fmla="*/ 9 h 323"/>
              <a:gd name="T8" fmla="*/ 369 w 396"/>
              <a:gd name="T9" fmla="*/ 323 h 323"/>
              <a:gd name="T10" fmla="*/ 396 w 396"/>
              <a:gd name="T11" fmla="*/ 323 h 323"/>
              <a:gd name="T12" fmla="*/ 396 w 396"/>
              <a:gd name="T13" fmla="*/ 295 h 323"/>
              <a:gd name="T14" fmla="*/ 369 w 396"/>
              <a:gd name="T15" fmla="*/ 295 h 323"/>
              <a:gd name="T16" fmla="*/ 27 w 396"/>
              <a:gd name="T17"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323">
                <a:moveTo>
                  <a:pt x="27" y="0"/>
                </a:moveTo>
                <a:cubicBezTo>
                  <a:pt x="20" y="7"/>
                  <a:pt x="20" y="7"/>
                  <a:pt x="20" y="7"/>
                </a:cubicBezTo>
                <a:cubicBezTo>
                  <a:pt x="17" y="10"/>
                  <a:pt x="13" y="12"/>
                  <a:pt x="9" y="12"/>
                </a:cubicBezTo>
                <a:cubicBezTo>
                  <a:pt x="6" y="12"/>
                  <a:pt x="3" y="11"/>
                  <a:pt x="0" y="9"/>
                </a:cubicBezTo>
                <a:cubicBezTo>
                  <a:pt x="29" y="187"/>
                  <a:pt x="183" y="323"/>
                  <a:pt x="369" y="323"/>
                </a:cubicBezTo>
                <a:cubicBezTo>
                  <a:pt x="396" y="323"/>
                  <a:pt x="396" y="323"/>
                  <a:pt x="396" y="323"/>
                </a:cubicBezTo>
                <a:cubicBezTo>
                  <a:pt x="396" y="295"/>
                  <a:pt x="396" y="295"/>
                  <a:pt x="396" y="295"/>
                </a:cubicBezTo>
                <a:cubicBezTo>
                  <a:pt x="369" y="295"/>
                  <a:pt x="369" y="295"/>
                  <a:pt x="369" y="295"/>
                </a:cubicBezTo>
                <a:cubicBezTo>
                  <a:pt x="196" y="295"/>
                  <a:pt x="52" y="167"/>
                  <a:pt x="27"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2895601" y="4505325"/>
            <a:ext cx="457200" cy="88900"/>
          </a:xfrm>
          <a:custGeom>
            <a:avLst/>
            <a:gdLst>
              <a:gd name="T0" fmla="*/ 144 w 144"/>
              <a:gd name="T1" fmla="*/ 0 h 28"/>
              <a:gd name="T2" fmla="*/ 0 w 144"/>
              <a:gd name="T3" fmla="*/ 0 h 28"/>
              <a:gd name="T4" fmla="*/ 4 w 144"/>
              <a:gd name="T5" fmla="*/ 3 h 28"/>
              <a:gd name="T6" fmla="*/ 4 w 144"/>
              <a:gd name="T7" fmla="*/ 3 h 28"/>
              <a:gd name="T8" fmla="*/ 4 w 144"/>
              <a:gd name="T9" fmla="*/ 25 h 28"/>
              <a:gd name="T10" fmla="*/ 1 w 144"/>
              <a:gd name="T11" fmla="*/ 28 h 28"/>
              <a:gd name="T12" fmla="*/ 144 w 144"/>
              <a:gd name="T13" fmla="*/ 28 h 28"/>
              <a:gd name="T14" fmla="*/ 144 w 14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28">
                <a:moveTo>
                  <a:pt x="144" y="0"/>
                </a:moveTo>
                <a:cubicBezTo>
                  <a:pt x="0" y="0"/>
                  <a:pt x="0" y="0"/>
                  <a:pt x="0" y="0"/>
                </a:cubicBezTo>
                <a:cubicBezTo>
                  <a:pt x="4" y="3"/>
                  <a:pt x="4" y="3"/>
                  <a:pt x="4" y="3"/>
                </a:cubicBezTo>
                <a:cubicBezTo>
                  <a:pt x="4" y="3"/>
                  <a:pt x="4" y="3"/>
                  <a:pt x="4" y="3"/>
                </a:cubicBezTo>
                <a:cubicBezTo>
                  <a:pt x="10" y="9"/>
                  <a:pt x="10" y="19"/>
                  <a:pt x="4" y="25"/>
                </a:cubicBezTo>
                <a:cubicBezTo>
                  <a:pt x="1" y="28"/>
                  <a:pt x="1" y="28"/>
                  <a:pt x="1" y="28"/>
                </a:cubicBezTo>
                <a:cubicBezTo>
                  <a:pt x="144" y="28"/>
                  <a:pt x="144" y="28"/>
                  <a:pt x="144" y="28"/>
                </a:cubicBezTo>
                <a:cubicBezTo>
                  <a:pt x="144" y="0"/>
                  <a:pt x="144" y="0"/>
                  <a:pt x="144"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6677026" y="4505325"/>
            <a:ext cx="449263" cy="88900"/>
          </a:xfrm>
          <a:custGeom>
            <a:avLst/>
            <a:gdLst>
              <a:gd name="T0" fmla="*/ 142 w 142"/>
              <a:gd name="T1" fmla="*/ 0 h 28"/>
              <a:gd name="T2" fmla="*/ 0 w 142"/>
              <a:gd name="T3" fmla="*/ 0 h 28"/>
              <a:gd name="T4" fmla="*/ 3 w 142"/>
              <a:gd name="T5" fmla="*/ 3 h 28"/>
              <a:gd name="T6" fmla="*/ 3 w 142"/>
              <a:gd name="T7" fmla="*/ 25 h 28"/>
              <a:gd name="T8" fmla="*/ 1 w 142"/>
              <a:gd name="T9" fmla="*/ 28 h 28"/>
              <a:gd name="T10" fmla="*/ 142 w 142"/>
              <a:gd name="T11" fmla="*/ 28 h 28"/>
              <a:gd name="T12" fmla="*/ 142 w 14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42" h="28">
                <a:moveTo>
                  <a:pt x="142" y="0"/>
                </a:moveTo>
                <a:cubicBezTo>
                  <a:pt x="0" y="0"/>
                  <a:pt x="0" y="0"/>
                  <a:pt x="0" y="0"/>
                </a:cubicBezTo>
                <a:cubicBezTo>
                  <a:pt x="3" y="3"/>
                  <a:pt x="3" y="3"/>
                  <a:pt x="3" y="3"/>
                </a:cubicBezTo>
                <a:cubicBezTo>
                  <a:pt x="9" y="9"/>
                  <a:pt x="9" y="19"/>
                  <a:pt x="3" y="25"/>
                </a:cubicBezTo>
                <a:cubicBezTo>
                  <a:pt x="1" y="28"/>
                  <a:pt x="1" y="28"/>
                  <a:pt x="1" y="28"/>
                </a:cubicBezTo>
                <a:cubicBezTo>
                  <a:pt x="142" y="28"/>
                  <a:pt x="142" y="28"/>
                  <a:pt x="142" y="28"/>
                </a:cubicBezTo>
                <a:cubicBezTo>
                  <a:pt x="142" y="0"/>
                  <a:pt x="142" y="0"/>
                  <a:pt x="142"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4156076" y="4505325"/>
            <a:ext cx="454025" cy="88900"/>
          </a:xfrm>
          <a:custGeom>
            <a:avLst/>
            <a:gdLst>
              <a:gd name="T0" fmla="*/ 143 w 143"/>
              <a:gd name="T1" fmla="*/ 0 h 28"/>
              <a:gd name="T2" fmla="*/ 0 w 143"/>
              <a:gd name="T3" fmla="*/ 0 h 28"/>
              <a:gd name="T4" fmla="*/ 4 w 143"/>
              <a:gd name="T5" fmla="*/ 3 h 28"/>
              <a:gd name="T6" fmla="*/ 4 w 143"/>
              <a:gd name="T7" fmla="*/ 3 h 28"/>
              <a:gd name="T8" fmla="*/ 4 w 143"/>
              <a:gd name="T9" fmla="*/ 25 h 28"/>
              <a:gd name="T10" fmla="*/ 1 w 143"/>
              <a:gd name="T11" fmla="*/ 28 h 28"/>
              <a:gd name="T12" fmla="*/ 143 w 143"/>
              <a:gd name="T13" fmla="*/ 28 h 28"/>
              <a:gd name="T14" fmla="*/ 143 w 143"/>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28">
                <a:moveTo>
                  <a:pt x="143" y="0"/>
                </a:moveTo>
                <a:cubicBezTo>
                  <a:pt x="0" y="0"/>
                  <a:pt x="0" y="0"/>
                  <a:pt x="0" y="0"/>
                </a:cubicBezTo>
                <a:cubicBezTo>
                  <a:pt x="4" y="3"/>
                  <a:pt x="4" y="3"/>
                  <a:pt x="4" y="3"/>
                </a:cubicBezTo>
                <a:cubicBezTo>
                  <a:pt x="4" y="3"/>
                  <a:pt x="4" y="3"/>
                  <a:pt x="4" y="3"/>
                </a:cubicBezTo>
                <a:cubicBezTo>
                  <a:pt x="10" y="9"/>
                  <a:pt x="10" y="19"/>
                  <a:pt x="4" y="25"/>
                </a:cubicBezTo>
                <a:cubicBezTo>
                  <a:pt x="1" y="28"/>
                  <a:pt x="1" y="28"/>
                  <a:pt x="1" y="28"/>
                </a:cubicBezTo>
                <a:cubicBezTo>
                  <a:pt x="143" y="28"/>
                  <a:pt x="143" y="28"/>
                  <a:pt x="143" y="28"/>
                </a:cubicBezTo>
                <a:cubicBezTo>
                  <a:pt x="143" y="0"/>
                  <a:pt x="143" y="0"/>
                  <a:pt x="143"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5410201" y="4505325"/>
            <a:ext cx="460375" cy="88900"/>
          </a:xfrm>
          <a:custGeom>
            <a:avLst/>
            <a:gdLst>
              <a:gd name="T0" fmla="*/ 145 w 145"/>
              <a:gd name="T1" fmla="*/ 0 h 28"/>
              <a:gd name="T2" fmla="*/ 0 w 145"/>
              <a:gd name="T3" fmla="*/ 0 h 28"/>
              <a:gd name="T4" fmla="*/ 3 w 145"/>
              <a:gd name="T5" fmla="*/ 3 h 28"/>
              <a:gd name="T6" fmla="*/ 3 w 145"/>
              <a:gd name="T7" fmla="*/ 3 h 28"/>
              <a:gd name="T8" fmla="*/ 3 w 145"/>
              <a:gd name="T9" fmla="*/ 25 h 28"/>
              <a:gd name="T10" fmla="*/ 1 w 145"/>
              <a:gd name="T11" fmla="*/ 28 h 28"/>
              <a:gd name="T12" fmla="*/ 145 w 145"/>
              <a:gd name="T13" fmla="*/ 28 h 28"/>
              <a:gd name="T14" fmla="*/ 145 w 145"/>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28">
                <a:moveTo>
                  <a:pt x="145" y="0"/>
                </a:moveTo>
                <a:cubicBezTo>
                  <a:pt x="0" y="0"/>
                  <a:pt x="0" y="0"/>
                  <a:pt x="0" y="0"/>
                </a:cubicBezTo>
                <a:cubicBezTo>
                  <a:pt x="3" y="3"/>
                  <a:pt x="3" y="3"/>
                  <a:pt x="3" y="3"/>
                </a:cubicBezTo>
                <a:cubicBezTo>
                  <a:pt x="3" y="3"/>
                  <a:pt x="3" y="3"/>
                  <a:pt x="3" y="3"/>
                </a:cubicBezTo>
                <a:cubicBezTo>
                  <a:pt x="9" y="9"/>
                  <a:pt x="9" y="19"/>
                  <a:pt x="3" y="25"/>
                </a:cubicBezTo>
                <a:cubicBezTo>
                  <a:pt x="1" y="28"/>
                  <a:pt x="1" y="28"/>
                  <a:pt x="1" y="28"/>
                </a:cubicBezTo>
                <a:cubicBezTo>
                  <a:pt x="145" y="28"/>
                  <a:pt x="145" y="28"/>
                  <a:pt x="145" y="28"/>
                </a:cubicBezTo>
                <a:cubicBezTo>
                  <a:pt x="145" y="0"/>
                  <a:pt x="145" y="0"/>
                  <a:pt x="145"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2093913" y="4343400"/>
            <a:ext cx="760413" cy="409575"/>
          </a:xfrm>
          <a:custGeom>
            <a:avLst/>
            <a:gdLst>
              <a:gd name="T0" fmla="*/ 234 w 240"/>
              <a:gd name="T1" fmla="*/ 76 h 129"/>
              <a:gd name="T2" fmla="*/ 186 w 240"/>
              <a:gd name="T3" fmla="*/ 125 h 129"/>
              <a:gd name="T4" fmla="*/ 175 w 240"/>
              <a:gd name="T5" fmla="*/ 129 h 129"/>
              <a:gd name="T6" fmla="*/ 164 w 240"/>
              <a:gd name="T7" fmla="*/ 125 h 129"/>
              <a:gd name="T8" fmla="*/ 164 w 240"/>
              <a:gd name="T9" fmla="*/ 103 h 129"/>
              <a:gd name="T10" fmla="*/ 188 w 240"/>
              <a:gd name="T11" fmla="*/ 79 h 129"/>
              <a:gd name="T12" fmla="*/ 0 w 240"/>
              <a:gd name="T13" fmla="*/ 79 h 129"/>
              <a:gd name="T14" fmla="*/ 0 w 240"/>
              <a:gd name="T15" fmla="*/ 51 h 129"/>
              <a:gd name="T16" fmla="*/ 187 w 240"/>
              <a:gd name="T17" fmla="*/ 51 h 129"/>
              <a:gd name="T18" fmla="*/ 164 w 240"/>
              <a:gd name="T19" fmla="*/ 28 h 129"/>
              <a:gd name="T20" fmla="*/ 159 w 240"/>
              <a:gd name="T21" fmla="*/ 17 h 129"/>
              <a:gd name="T22" fmla="*/ 164 w 240"/>
              <a:gd name="T23" fmla="*/ 6 h 129"/>
              <a:gd name="T24" fmla="*/ 186 w 240"/>
              <a:gd name="T25" fmla="*/ 6 h 129"/>
              <a:gd name="T26" fmla="*/ 234 w 240"/>
              <a:gd name="T27" fmla="*/ 54 h 129"/>
              <a:gd name="T28" fmla="*/ 234 w 240"/>
              <a:gd name="T29" fmla="*/ 54 h 129"/>
              <a:gd name="T30" fmla="*/ 234 w 240"/>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129">
                <a:moveTo>
                  <a:pt x="234" y="76"/>
                </a:moveTo>
                <a:cubicBezTo>
                  <a:pt x="186" y="125"/>
                  <a:pt x="186" y="125"/>
                  <a:pt x="186" y="125"/>
                </a:cubicBezTo>
                <a:cubicBezTo>
                  <a:pt x="183" y="128"/>
                  <a:pt x="179" y="129"/>
                  <a:pt x="175" y="129"/>
                </a:cubicBezTo>
                <a:cubicBezTo>
                  <a:pt x="171" y="129"/>
                  <a:pt x="167" y="128"/>
                  <a:pt x="164" y="125"/>
                </a:cubicBezTo>
                <a:cubicBezTo>
                  <a:pt x="158" y="118"/>
                  <a:pt x="158" y="109"/>
                  <a:pt x="164" y="103"/>
                </a:cubicBezTo>
                <a:cubicBezTo>
                  <a:pt x="188" y="79"/>
                  <a:pt x="188" y="79"/>
                  <a:pt x="188" y="79"/>
                </a:cubicBezTo>
                <a:cubicBezTo>
                  <a:pt x="0" y="79"/>
                  <a:pt x="0" y="79"/>
                  <a:pt x="0" y="79"/>
                </a:cubicBezTo>
                <a:cubicBezTo>
                  <a:pt x="0" y="51"/>
                  <a:pt x="0" y="51"/>
                  <a:pt x="0" y="51"/>
                </a:cubicBezTo>
                <a:cubicBezTo>
                  <a:pt x="187" y="51"/>
                  <a:pt x="187" y="51"/>
                  <a:pt x="187" y="51"/>
                </a:cubicBezTo>
                <a:cubicBezTo>
                  <a:pt x="164" y="28"/>
                  <a:pt x="164" y="28"/>
                  <a:pt x="164" y="28"/>
                </a:cubicBezTo>
                <a:cubicBezTo>
                  <a:pt x="161" y="25"/>
                  <a:pt x="159" y="21"/>
                  <a:pt x="159" y="17"/>
                </a:cubicBezTo>
                <a:cubicBezTo>
                  <a:pt x="159" y="13"/>
                  <a:pt x="161" y="9"/>
                  <a:pt x="164" y="6"/>
                </a:cubicBezTo>
                <a:cubicBezTo>
                  <a:pt x="170" y="0"/>
                  <a:pt x="180" y="0"/>
                  <a:pt x="186" y="6"/>
                </a:cubicBezTo>
                <a:cubicBezTo>
                  <a:pt x="234" y="54"/>
                  <a:pt x="234" y="54"/>
                  <a:pt x="234" y="54"/>
                </a:cubicBezTo>
                <a:cubicBezTo>
                  <a:pt x="234" y="54"/>
                  <a:pt x="234" y="54"/>
                  <a:pt x="234" y="54"/>
                </a:cubicBezTo>
                <a:cubicBezTo>
                  <a:pt x="240" y="60"/>
                  <a:pt x="240" y="70"/>
                  <a:pt x="234" y="76"/>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3352801" y="4343400"/>
            <a:ext cx="762000" cy="409575"/>
          </a:xfrm>
          <a:custGeom>
            <a:avLst/>
            <a:gdLst>
              <a:gd name="T0" fmla="*/ 234 w 240"/>
              <a:gd name="T1" fmla="*/ 76 h 129"/>
              <a:gd name="T2" fmla="*/ 185 w 240"/>
              <a:gd name="T3" fmla="*/ 125 h 129"/>
              <a:gd name="T4" fmla="*/ 175 w 240"/>
              <a:gd name="T5" fmla="*/ 129 h 129"/>
              <a:gd name="T6" fmla="*/ 164 w 240"/>
              <a:gd name="T7" fmla="*/ 125 h 129"/>
              <a:gd name="T8" fmla="*/ 164 w 240"/>
              <a:gd name="T9" fmla="*/ 103 h 129"/>
              <a:gd name="T10" fmla="*/ 188 w 240"/>
              <a:gd name="T11" fmla="*/ 79 h 129"/>
              <a:gd name="T12" fmla="*/ 0 w 240"/>
              <a:gd name="T13" fmla="*/ 79 h 129"/>
              <a:gd name="T14" fmla="*/ 0 w 240"/>
              <a:gd name="T15" fmla="*/ 51 h 129"/>
              <a:gd name="T16" fmla="*/ 187 w 240"/>
              <a:gd name="T17" fmla="*/ 51 h 129"/>
              <a:gd name="T18" fmla="*/ 164 w 240"/>
              <a:gd name="T19" fmla="*/ 28 h 129"/>
              <a:gd name="T20" fmla="*/ 159 w 240"/>
              <a:gd name="T21" fmla="*/ 17 h 129"/>
              <a:gd name="T22" fmla="*/ 164 w 240"/>
              <a:gd name="T23" fmla="*/ 6 h 129"/>
              <a:gd name="T24" fmla="*/ 185 w 240"/>
              <a:gd name="T25" fmla="*/ 6 h 129"/>
              <a:gd name="T26" fmla="*/ 234 w 240"/>
              <a:gd name="T27" fmla="*/ 54 h 129"/>
              <a:gd name="T28" fmla="*/ 234 w 240"/>
              <a:gd name="T29" fmla="*/ 54 h 129"/>
              <a:gd name="T30" fmla="*/ 234 w 240"/>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129">
                <a:moveTo>
                  <a:pt x="234" y="76"/>
                </a:moveTo>
                <a:cubicBezTo>
                  <a:pt x="185" y="125"/>
                  <a:pt x="185" y="125"/>
                  <a:pt x="185" y="125"/>
                </a:cubicBezTo>
                <a:cubicBezTo>
                  <a:pt x="182" y="128"/>
                  <a:pt x="178" y="129"/>
                  <a:pt x="175" y="129"/>
                </a:cubicBezTo>
                <a:cubicBezTo>
                  <a:pt x="171" y="129"/>
                  <a:pt x="167" y="128"/>
                  <a:pt x="164" y="125"/>
                </a:cubicBezTo>
                <a:cubicBezTo>
                  <a:pt x="158" y="118"/>
                  <a:pt x="158" y="109"/>
                  <a:pt x="164" y="103"/>
                </a:cubicBezTo>
                <a:cubicBezTo>
                  <a:pt x="188" y="79"/>
                  <a:pt x="188" y="79"/>
                  <a:pt x="188" y="79"/>
                </a:cubicBezTo>
                <a:cubicBezTo>
                  <a:pt x="0" y="79"/>
                  <a:pt x="0" y="79"/>
                  <a:pt x="0" y="79"/>
                </a:cubicBezTo>
                <a:cubicBezTo>
                  <a:pt x="0" y="51"/>
                  <a:pt x="0" y="51"/>
                  <a:pt x="0" y="51"/>
                </a:cubicBezTo>
                <a:cubicBezTo>
                  <a:pt x="187" y="51"/>
                  <a:pt x="187" y="51"/>
                  <a:pt x="187" y="51"/>
                </a:cubicBezTo>
                <a:cubicBezTo>
                  <a:pt x="164" y="28"/>
                  <a:pt x="164" y="28"/>
                  <a:pt x="164" y="28"/>
                </a:cubicBezTo>
                <a:cubicBezTo>
                  <a:pt x="161" y="25"/>
                  <a:pt x="159" y="21"/>
                  <a:pt x="159" y="17"/>
                </a:cubicBezTo>
                <a:cubicBezTo>
                  <a:pt x="159" y="13"/>
                  <a:pt x="161" y="9"/>
                  <a:pt x="164" y="6"/>
                </a:cubicBezTo>
                <a:cubicBezTo>
                  <a:pt x="170" y="0"/>
                  <a:pt x="179" y="0"/>
                  <a:pt x="185" y="6"/>
                </a:cubicBezTo>
                <a:cubicBezTo>
                  <a:pt x="234" y="54"/>
                  <a:pt x="234" y="54"/>
                  <a:pt x="234" y="54"/>
                </a:cubicBezTo>
                <a:cubicBezTo>
                  <a:pt x="234" y="54"/>
                  <a:pt x="234" y="54"/>
                  <a:pt x="234" y="54"/>
                </a:cubicBezTo>
                <a:cubicBezTo>
                  <a:pt x="240" y="60"/>
                  <a:pt x="240" y="70"/>
                  <a:pt x="234" y="76"/>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5870576" y="4343400"/>
            <a:ext cx="765175" cy="409575"/>
          </a:xfrm>
          <a:custGeom>
            <a:avLst/>
            <a:gdLst>
              <a:gd name="T0" fmla="*/ 235 w 241"/>
              <a:gd name="T1" fmla="*/ 76 h 129"/>
              <a:gd name="T2" fmla="*/ 186 w 241"/>
              <a:gd name="T3" fmla="*/ 125 h 129"/>
              <a:gd name="T4" fmla="*/ 175 w 241"/>
              <a:gd name="T5" fmla="*/ 129 h 129"/>
              <a:gd name="T6" fmla="*/ 164 w 241"/>
              <a:gd name="T7" fmla="*/ 125 h 129"/>
              <a:gd name="T8" fmla="*/ 164 w 241"/>
              <a:gd name="T9" fmla="*/ 103 h 129"/>
              <a:gd name="T10" fmla="*/ 188 w 241"/>
              <a:gd name="T11" fmla="*/ 79 h 129"/>
              <a:gd name="T12" fmla="*/ 0 w 241"/>
              <a:gd name="T13" fmla="*/ 79 h 129"/>
              <a:gd name="T14" fmla="*/ 0 w 241"/>
              <a:gd name="T15" fmla="*/ 51 h 129"/>
              <a:gd name="T16" fmla="*/ 187 w 241"/>
              <a:gd name="T17" fmla="*/ 51 h 129"/>
              <a:gd name="T18" fmla="*/ 164 w 241"/>
              <a:gd name="T19" fmla="*/ 28 h 129"/>
              <a:gd name="T20" fmla="*/ 160 w 241"/>
              <a:gd name="T21" fmla="*/ 17 h 129"/>
              <a:gd name="T22" fmla="*/ 164 w 241"/>
              <a:gd name="T23" fmla="*/ 6 h 129"/>
              <a:gd name="T24" fmla="*/ 186 w 241"/>
              <a:gd name="T25" fmla="*/ 6 h 129"/>
              <a:gd name="T26" fmla="*/ 235 w 241"/>
              <a:gd name="T27" fmla="*/ 54 h 129"/>
              <a:gd name="T28" fmla="*/ 235 w 241"/>
              <a:gd name="T29" fmla="*/ 54 h 129"/>
              <a:gd name="T30" fmla="*/ 235 w 241"/>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9">
                <a:moveTo>
                  <a:pt x="235" y="76"/>
                </a:moveTo>
                <a:cubicBezTo>
                  <a:pt x="186" y="125"/>
                  <a:pt x="186" y="125"/>
                  <a:pt x="186" y="125"/>
                </a:cubicBezTo>
                <a:cubicBezTo>
                  <a:pt x="183" y="128"/>
                  <a:pt x="179" y="129"/>
                  <a:pt x="175" y="129"/>
                </a:cubicBezTo>
                <a:cubicBezTo>
                  <a:pt x="171" y="129"/>
                  <a:pt x="167" y="128"/>
                  <a:pt x="164" y="125"/>
                </a:cubicBezTo>
                <a:cubicBezTo>
                  <a:pt x="158" y="118"/>
                  <a:pt x="158" y="109"/>
                  <a:pt x="164" y="103"/>
                </a:cubicBezTo>
                <a:cubicBezTo>
                  <a:pt x="188" y="79"/>
                  <a:pt x="188" y="79"/>
                  <a:pt x="188" y="79"/>
                </a:cubicBezTo>
                <a:cubicBezTo>
                  <a:pt x="0" y="79"/>
                  <a:pt x="0" y="79"/>
                  <a:pt x="0" y="79"/>
                </a:cubicBezTo>
                <a:cubicBezTo>
                  <a:pt x="0" y="51"/>
                  <a:pt x="0" y="51"/>
                  <a:pt x="0" y="51"/>
                </a:cubicBezTo>
                <a:cubicBezTo>
                  <a:pt x="187" y="51"/>
                  <a:pt x="187" y="51"/>
                  <a:pt x="187" y="51"/>
                </a:cubicBezTo>
                <a:cubicBezTo>
                  <a:pt x="164" y="28"/>
                  <a:pt x="164" y="28"/>
                  <a:pt x="164" y="28"/>
                </a:cubicBezTo>
                <a:cubicBezTo>
                  <a:pt x="161" y="25"/>
                  <a:pt x="160" y="21"/>
                  <a:pt x="160" y="17"/>
                </a:cubicBezTo>
                <a:cubicBezTo>
                  <a:pt x="160" y="13"/>
                  <a:pt x="161" y="9"/>
                  <a:pt x="164" y="6"/>
                </a:cubicBezTo>
                <a:cubicBezTo>
                  <a:pt x="170" y="0"/>
                  <a:pt x="180" y="0"/>
                  <a:pt x="186" y="6"/>
                </a:cubicBezTo>
                <a:cubicBezTo>
                  <a:pt x="235" y="54"/>
                  <a:pt x="235" y="54"/>
                  <a:pt x="235" y="54"/>
                </a:cubicBezTo>
                <a:cubicBezTo>
                  <a:pt x="235" y="54"/>
                  <a:pt x="235" y="54"/>
                  <a:pt x="235" y="54"/>
                </a:cubicBezTo>
                <a:cubicBezTo>
                  <a:pt x="241" y="60"/>
                  <a:pt x="241" y="70"/>
                  <a:pt x="235" y="76"/>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7126288" y="3276600"/>
            <a:ext cx="1371600" cy="1317625"/>
          </a:xfrm>
          <a:custGeom>
            <a:avLst/>
            <a:gdLst>
              <a:gd name="T0" fmla="*/ 432 w 432"/>
              <a:gd name="T1" fmla="*/ 66 h 415"/>
              <a:gd name="T2" fmla="*/ 428 w 432"/>
              <a:gd name="T3" fmla="*/ 77 h 415"/>
              <a:gd name="T4" fmla="*/ 406 w 432"/>
              <a:gd name="T5" fmla="*/ 77 h 415"/>
              <a:gd name="T6" fmla="*/ 382 w 432"/>
              <a:gd name="T7" fmla="*/ 53 h 415"/>
              <a:gd name="T8" fmla="*/ 9 w 432"/>
              <a:gd name="T9" fmla="*/ 415 h 415"/>
              <a:gd name="T10" fmla="*/ 0 w 432"/>
              <a:gd name="T11" fmla="*/ 415 h 415"/>
              <a:gd name="T12" fmla="*/ 0 w 432"/>
              <a:gd name="T13" fmla="*/ 387 h 415"/>
              <a:gd name="T14" fmla="*/ 9 w 432"/>
              <a:gd name="T15" fmla="*/ 387 h 415"/>
              <a:gd name="T16" fmla="*/ 354 w 432"/>
              <a:gd name="T17" fmla="*/ 54 h 415"/>
              <a:gd name="T18" fmla="*/ 331 w 432"/>
              <a:gd name="T19" fmla="*/ 77 h 415"/>
              <a:gd name="T20" fmla="*/ 320 w 432"/>
              <a:gd name="T21" fmla="*/ 81 h 415"/>
              <a:gd name="T22" fmla="*/ 309 w 432"/>
              <a:gd name="T23" fmla="*/ 77 h 415"/>
              <a:gd name="T24" fmla="*/ 309 w 432"/>
              <a:gd name="T25" fmla="*/ 55 h 415"/>
              <a:gd name="T26" fmla="*/ 358 w 432"/>
              <a:gd name="T27" fmla="*/ 6 h 415"/>
              <a:gd name="T28" fmla="*/ 379 w 432"/>
              <a:gd name="T29" fmla="*/ 6 h 415"/>
              <a:gd name="T30" fmla="*/ 428 w 432"/>
              <a:gd name="T31" fmla="*/ 55 h 415"/>
              <a:gd name="T32" fmla="*/ 432 w 432"/>
              <a:gd name="T33" fmla="*/ 6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415">
                <a:moveTo>
                  <a:pt x="432" y="66"/>
                </a:moveTo>
                <a:cubicBezTo>
                  <a:pt x="432" y="70"/>
                  <a:pt x="431" y="74"/>
                  <a:pt x="428" y="77"/>
                </a:cubicBezTo>
                <a:cubicBezTo>
                  <a:pt x="422" y="83"/>
                  <a:pt x="412" y="83"/>
                  <a:pt x="406" y="77"/>
                </a:cubicBezTo>
                <a:cubicBezTo>
                  <a:pt x="382" y="53"/>
                  <a:pt x="382" y="53"/>
                  <a:pt x="382" y="53"/>
                </a:cubicBezTo>
                <a:cubicBezTo>
                  <a:pt x="376" y="254"/>
                  <a:pt x="211" y="415"/>
                  <a:pt x="9" y="415"/>
                </a:cubicBezTo>
                <a:cubicBezTo>
                  <a:pt x="0" y="415"/>
                  <a:pt x="0" y="415"/>
                  <a:pt x="0" y="415"/>
                </a:cubicBezTo>
                <a:cubicBezTo>
                  <a:pt x="0" y="387"/>
                  <a:pt x="0" y="387"/>
                  <a:pt x="0" y="387"/>
                </a:cubicBezTo>
                <a:cubicBezTo>
                  <a:pt x="9" y="387"/>
                  <a:pt x="9" y="387"/>
                  <a:pt x="9" y="387"/>
                </a:cubicBezTo>
                <a:cubicBezTo>
                  <a:pt x="195" y="387"/>
                  <a:pt x="348" y="238"/>
                  <a:pt x="354" y="54"/>
                </a:cubicBezTo>
                <a:cubicBezTo>
                  <a:pt x="331" y="77"/>
                  <a:pt x="331" y="77"/>
                  <a:pt x="331" y="77"/>
                </a:cubicBezTo>
                <a:cubicBezTo>
                  <a:pt x="328" y="80"/>
                  <a:pt x="324" y="81"/>
                  <a:pt x="320" y="81"/>
                </a:cubicBezTo>
                <a:cubicBezTo>
                  <a:pt x="316" y="81"/>
                  <a:pt x="312" y="80"/>
                  <a:pt x="309" y="77"/>
                </a:cubicBezTo>
                <a:cubicBezTo>
                  <a:pt x="303" y="71"/>
                  <a:pt x="303" y="61"/>
                  <a:pt x="309" y="55"/>
                </a:cubicBezTo>
                <a:cubicBezTo>
                  <a:pt x="358" y="6"/>
                  <a:pt x="358" y="6"/>
                  <a:pt x="358" y="6"/>
                </a:cubicBezTo>
                <a:cubicBezTo>
                  <a:pt x="364" y="0"/>
                  <a:pt x="373" y="0"/>
                  <a:pt x="379" y="6"/>
                </a:cubicBezTo>
                <a:cubicBezTo>
                  <a:pt x="428" y="55"/>
                  <a:pt x="428" y="55"/>
                  <a:pt x="428" y="55"/>
                </a:cubicBezTo>
                <a:cubicBezTo>
                  <a:pt x="431" y="58"/>
                  <a:pt x="432" y="62"/>
                  <a:pt x="432" y="66"/>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4"/>
          <p:cNvSpPr>
            <a:spLocks/>
          </p:cNvSpPr>
          <p:nvPr/>
        </p:nvSpPr>
        <p:spPr bwMode="auto">
          <a:xfrm>
            <a:off x="4610101" y="4343400"/>
            <a:ext cx="758825" cy="409575"/>
          </a:xfrm>
          <a:custGeom>
            <a:avLst/>
            <a:gdLst>
              <a:gd name="T0" fmla="*/ 233 w 239"/>
              <a:gd name="T1" fmla="*/ 76 h 129"/>
              <a:gd name="T2" fmla="*/ 184 w 239"/>
              <a:gd name="T3" fmla="*/ 125 h 129"/>
              <a:gd name="T4" fmla="*/ 173 w 239"/>
              <a:gd name="T5" fmla="*/ 129 h 129"/>
              <a:gd name="T6" fmla="*/ 162 w 239"/>
              <a:gd name="T7" fmla="*/ 125 h 129"/>
              <a:gd name="T8" fmla="*/ 162 w 239"/>
              <a:gd name="T9" fmla="*/ 103 h 129"/>
              <a:gd name="T10" fmla="*/ 186 w 239"/>
              <a:gd name="T11" fmla="*/ 79 h 129"/>
              <a:gd name="T12" fmla="*/ 0 w 239"/>
              <a:gd name="T13" fmla="*/ 79 h 129"/>
              <a:gd name="T14" fmla="*/ 0 w 239"/>
              <a:gd name="T15" fmla="*/ 51 h 129"/>
              <a:gd name="T16" fmla="*/ 185 w 239"/>
              <a:gd name="T17" fmla="*/ 51 h 129"/>
              <a:gd name="T18" fmla="*/ 162 w 239"/>
              <a:gd name="T19" fmla="*/ 28 h 129"/>
              <a:gd name="T20" fmla="*/ 158 w 239"/>
              <a:gd name="T21" fmla="*/ 17 h 129"/>
              <a:gd name="T22" fmla="*/ 162 w 239"/>
              <a:gd name="T23" fmla="*/ 6 h 129"/>
              <a:gd name="T24" fmla="*/ 184 w 239"/>
              <a:gd name="T25" fmla="*/ 6 h 129"/>
              <a:gd name="T26" fmla="*/ 233 w 239"/>
              <a:gd name="T27" fmla="*/ 54 h 129"/>
              <a:gd name="T28" fmla="*/ 233 w 239"/>
              <a:gd name="T29" fmla="*/ 54 h 129"/>
              <a:gd name="T30" fmla="*/ 233 w 239"/>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29">
                <a:moveTo>
                  <a:pt x="233" y="76"/>
                </a:moveTo>
                <a:cubicBezTo>
                  <a:pt x="184" y="125"/>
                  <a:pt x="184" y="125"/>
                  <a:pt x="184" y="125"/>
                </a:cubicBezTo>
                <a:cubicBezTo>
                  <a:pt x="181" y="128"/>
                  <a:pt x="177" y="129"/>
                  <a:pt x="173" y="129"/>
                </a:cubicBezTo>
                <a:cubicBezTo>
                  <a:pt x="169" y="129"/>
                  <a:pt x="165" y="128"/>
                  <a:pt x="162" y="125"/>
                </a:cubicBezTo>
                <a:cubicBezTo>
                  <a:pt x="156" y="118"/>
                  <a:pt x="156" y="109"/>
                  <a:pt x="162" y="103"/>
                </a:cubicBezTo>
                <a:cubicBezTo>
                  <a:pt x="186" y="79"/>
                  <a:pt x="186" y="79"/>
                  <a:pt x="186" y="79"/>
                </a:cubicBezTo>
                <a:cubicBezTo>
                  <a:pt x="0" y="79"/>
                  <a:pt x="0" y="79"/>
                  <a:pt x="0" y="79"/>
                </a:cubicBezTo>
                <a:cubicBezTo>
                  <a:pt x="0" y="51"/>
                  <a:pt x="0" y="51"/>
                  <a:pt x="0" y="51"/>
                </a:cubicBezTo>
                <a:cubicBezTo>
                  <a:pt x="185" y="51"/>
                  <a:pt x="185" y="51"/>
                  <a:pt x="185" y="51"/>
                </a:cubicBezTo>
                <a:cubicBezTo>
                  <a:pt x="162" y="28"/>
                  <a:pt x="162" y="28"/>
                  <a:pt x="162" y="28"/>
                </a:cubicBezTo>
                <a:cubicBezTo>
                  <a:pt x="159" y="25"/>
                  <a:pt x="158" y="21"/>
                  <a:pt x="158" y="17"/>
                </a:cubicBezTo>
                <a:cubicBezTo>
                  <a:pt x="158" y="13"/>
                  <a:pt x="159" y="9"/>
                  <a:pt x="162" y="6"/>
                </a:cubicBezTo>
                <a:cubicBezTo>
                  <a:pt x="168" y="0"/>
                  <a:pt x="178" y="0"/>
                  <a:pt x="184" y="6"/>
                </a:cubicBezTo>
                <a:cubicBezTo>
                  <a:pt x="233" y="54"/>
                  <a:pt x="233" y="54"/>
                  <a:pt x="233" y="54"/>
                </a:cubicBezTo>
                <a:cubicBezTo>
                  <a:pt x="233" y="54"/>
                  <a:pt x="233" y="54"/>
                  <a:pt x="233" y="54"/>
                </a:cubicBezTo>
                <a:cubicBezTo>
                  <a:pt x="239" y="60"/>
                  <a:pt x="239" y="70"/>
                  <a:pt x="233" y="76"/>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45"/>
          <p:cNvSpPr>
            <a:spLocks noChangeArrowheads="1"/>
          </p:cNvSpPr>
          <p:nvPr/>
        </p:nvSpPr>
        <p:spPr bwMode="auto">
          <a:xfrm>
            <a:off x="6829426" y="4251325"/>
            <a:ext cx="595313" cy="596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46"/>
          <p:cNvSpPr>
            <a:spLocks noChangeArrowheads="1"/>
          </p:cNvSpPr>
          <p:nvPr/>
        </p:nvSpPr>
        <p:spPr bwMode="auto">
          <a:xfrm>
            <a:off x="1798638" y="4251325"/>
            <a:ext cx="593725" cy="596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Oval 47"/>
          <p:cNvSpPr>
            <a:spLocks noChangeArrowheads="1"/>
          </p:cNvSpPr>
          <p:nvPr/>
        </p:nvSpPr>
        <p:spPr bwMode="auto">
          <a:xfrm>
            <a:off x="3057526" y="4251325"/>
            <a:ext cx="593725" cy="596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Oval 48"/>
          <p:cNvSpPr>
            <a:spLocks noChangeArrowheads="1"/>
          </p:cNvSpPr>
          <p:nvPr/>
        </p:nvSpPr>
        <p:spPr bwMode="auto">
          <a:xfrm>
            <a:off x="4314826" y="4251325"/>
            <a:ext cx="596900" cy="596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49"/>
          <p:cNvSpPr>
            <a:spLocks noChangeArrowheads="1"/>
          </p:cNvSpPr>
          <p:nvPr/>
        </p:nvSpPr>
        <p:spPr bwMode="auto">
          <a:xfrm>
            <a:off x="5575301" y="4251325"/>
            <a:ext cx="596900" cy="596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1862138" y="4314825"/>
            <a:ext cx="466725" cy="469900"/>
            <a:chOff x="1862138" y="4314825"/>
            <a:chExt cx="466725" cy="469900"/>
          </a:xfrm>
        </p:grpSpPr>
        <p:sp>
          <p:nvSpPr>
            <p:cNvPr id="55" name="Oval 51"/>
            <p:cNvSpPr>
              <a:spLocks noChangeArrowheads="1"/>
            </p:cNvSpPr>
            <p:nvPr/>
          </p:nvSpPr>
          <p:spPr bwMode="auto">
            <a:xfrm>
              <a:off x="1862138" y="4314825"/>
              <a:ext cx="466725" cy="4699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5"/>
            <p:cNvSpPr>
              <a:spLocks noEditPoints="1"/>
            </p:cNvSpPr>
            <p:nvPr/>
          </p:nvSpPr>
          <p:spPr bwMode="auto">
            <a:xfrm>
              <a:off x="1985963" y="4400550"/>
              <a:ext cx="219075" cy="317500"/>
            </a:xfrm>
            <a:custGeom>
              <a:avLst/>
              <a:gdLst>
                <a:gd name="T0" fmla="*/ 34 w 69"/>
                <a:gd name="T1" fmla="*/ 0 h 100"/>
                <a:gd name="T2" fmla="*/ 0 w 69"/>
                <a:gd name="T3" fmla="*/ 34 h 100"/>
                <a:gd name="T4" fmla="*/ 16 w 69"/>
                <a:gd name="T5" fmla="*/ 64 h 100"/>
                <a:gd name="T6" fmla="*/ 17 w 69"/>
                <a:gd name="T7" fmla="*/ 72 h 100"/>
                <a:gd name="T8" fmla="*/ 34 w 69"/>
                <a:gd name="T9" fmla="*/ 76 h 100"/>
                <a:gd name="T10" fmla="*/ 51 w 69"/>
                <a:gd name="T11" fmla="*/ 72 h 100"/>
                <a:gd name="T12" fmla="*/ 52 w 69"/>
                <a:gd name="T13" fmla="*/ 64 h 100"/>
                <a:gd name="T14" fmla="*/ 69 w 69"/>
                <a:gd name="T15" fmla="*/ 34 h 100"/>
                <a:gd name="T16" fmla="*/ 34 w 69"/>
                <a:gd name="T17" fmla="*/ 0 h 100"/>
                <a:gd name="T18" fmla="*/ 47 w 69"/>
                <a:gd name="T19" fmla="*/ 60 h 100"/>
                <a:gd name="T20" fmla="*/ 46 w 69"/>
                <a:gd name="T21" fmla="*/ 68 h 100"/>
                <a:gd name="T22" fmla="*/ 34 w 69"/>
                <a:gd name="T23" fmla="*/ 70 h 100"/>
                <a:gd name="T24" fmla="*/ 22 w 69"/>
                <a:gd name="T25" fmla="*/ 68 h 100"/>
                <a:gd name="T26" fmla="*/ 21 w 69"/>
                <a:gd name="T27" fmla="*/ 60 h 100"/>
                <a:gd name="T28" fmla="*/ 6 w 69"/>
                <a:gd name="T29" fmla="*/ 34 h 100"/>
                <a:gd name="T30" fmla="*/ 34 w 69"/>
                <a:gd name="T31" fmla="*/ 6 h 100"/>
                <a:gd name="T32" fmla="*/ 63 w 69"/>
                <a:gd name="T33" fmla="*/ 34 h 100"/>
                <a:gd name="T34" fmla="*/ 47 w 69"/>
                <a:gd name="T35" fmla="*/ 60 h 100"/>
                <a:gd name="T36" fmla="*/ 20 w 69"/>
                <a:gd name="T37" fmla="*/ 87 h 100"/>
                <a:gd name="T38" fmla="*/ 20 w 69"/>
                <a:gd name="T39" fmla="*/ 92 h 100"/>
                <a:gd name="T40" fmla="*/ 25 w 69"/>
                <a:gd name="T41" fmla="*/ 95 h 100"/>
                <a:gd name="T42" fmla="*/ 25 w 69"/>
                <a:gd name="T43" fmla="*/ 98 h 100"/>
                <a:gd name="T44" fmla="*/ 34 w 69"/>
                <a:gd name="T45" fmla="*/ 100 h 100"/>
                <a:gd name="T46" fmla="*/ 43 w 69"/>
                <a:gd name="T47" fmla="*/ 98 h 100"/>
                <a:gd name="T48" fmla="*/ 43 w 69"/>
                <a:gd name="T49" fmla="*/ 95 h 100"/>
                <a:gd name="T50" fmla="*/ 48 w 69"/>
                <a:gd name="T51" fmla="*/ 92 h 100"/>
                <a:gd name="T52" fmla="*/ 49 w 69"/>
                <a:gd name="T53" fmla="*/ 87 h 100"/>
                <a:gd name="T54" fmla="*/ 34 w 69"/>
                <a:gd name="T55" fmla="*/ 89 h 100"/>
                <a:gd name="T56" fmla="*/ 20 w 69"/>
                <a:gd name="T57" fmla="*/ 87 h 100"/>
                <a:gd name="T58" fmla="*/ 18 w 69"/>
                <a:gd name="T59" fmla="*/ 77 h 100"/>
                <a:gd name="T60" fmla="*/ 19 w 69"/>
                <a:gd name="T61" fmla="*/ 82 h 100"/>
                <a:gd name="T62" fmla="*/ 34 w 69"/>
                <a:gd name="T63" fmla="*/ 85 h 100"/>
                <a:gd name="T64" fmla="*/ 49 w 69"/>
                <a:gd name="T65" fmla="*/ 82 h 100"/>
                <a:gd name="T66" fmla="*/ 50 w 69"/>
                <a:gd name="T67" fmla="*/ 77 h 100"/>
                <a:gd name="T68" fmla="*/ 34 w 69"/>
                <a:gd name="T69" fmla="*/ 80 h 100"/>
                <a:gd name="T70" fmla="*/ 18 w 69"/>
                <a:gd name="T71" fmla="*/ 77 h 100"/>
                <a:gd name="T72" fmla="*/ 34 w 69"/>
                <a:gd name="T73" fmla="*/ 14 h 100"/>
                <a:gd name="T74" fmla="*/ 36 w 69"/>
                <a:gd name="T75" fmla="*/ 12 h 100"/>
                <a:gd name="T76" fmla="*/ 34 w 69"/>
                <a:gd name="T77" fmla="*/ 10 h 100"/>
                <a:gd name="T78" fmla="*/ 10 w 69"/>
                <a:gd name="T79" fmla="*/ 34 h 100"/>
                <a:gd name="T80" fmla="*/ 12 w 69"/>
                <a:gd name="T81" fmla="*/ 36 h 100"/>
                <a:gd name="T82" fmla="*/ 14 w 69"/>
                <a:gd name="T83" fmla="*/ 34 h 100"/>
                <a:gd name="T84" fmla="*/ 34 w 69"/>
                <a:gd name="T85" fmla="*/ 14 h 100"/>
                <a:gd name="T86" fmla="*/ 42 w 69"/>
                <a:gd name="T87" fmla="*/ 47 h 100"/>
                <a:gd name="T88" fmla="*/ 34 w 69"/>
                <a:gd name="T89" fmla="*/ 33 h 100"/>
                <a:gd name="T90" fmla="*/ 26 w 69"/>
                <a:gd name="T91" fmla="*/ 47 h 100"/>
                <a:gd name="T92" fmla="*/ 23 w 69"/>
                <a:gd name="T93" fmla="*/ 40 h 100"/>
                <a:gd name="T94" fmla="*/ 18 w 69"/>
                <a:gd name="T95" fmla="*/ 43 h 100"/>
                <a:gd name="T96" fmla="*/ 26 w 69"/>
                <a:gd name="T97" fmla="*/ 59 h 100"/>
                <a:gd name="T98" fmla="*/ 34 w 69"/>
                <a:gd name="T99" fmla="*/ 44 h 100"/>
                <a:gd name="T100" fmla="*/ 42 w 69"/>
                <a:gd name="T101" fmla="*/ 59 h 100"/>
                <a:gd name="T102" fmla="*/ 50 w 69"/>
                <a:gd name="T103" fmla="*/ 43 h 100"/>
                <a:gd name="T104" fmla="*/ 45 w 69"/>
                <a:gd name="T105" fmla="*/ 40 h 100"/>
                <a:gd name="T106" fmla="*/ 42 w 69"/>
                <a:gd name="T107"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0">
                  <a:moveTo>
                    <a:pt x="34" y="0"/>
                  </a:moveTo>
                  <a:cubicBezTo>
                    <a:pt x="15" y="0"/>
                    <a:pt x="0" y="15"/>
                    <a:pt x="0" y="34"/>
                  </a:cubicBezTo>
                  <a:cubicBezTo>
                    <a:pt x="0" y="47"/>
                    <a:pt x="6" y="58"/>
                    <a:pt x="16" y="64"/>
                  </a:cubicBezTo>
                  <a:cubicBezTo>
                    <a:pt x="17" y="72"/>
                    <a:pt x="17" y="72"/>
                    <a:pt x="17" y="72"/>
                  </a:cubicBezTo>
                  <a:cubicBezTo>
                    <a:pt x="22" y="75"/>
                    <a:pt x="28" y="76"/>
                    <a:pt x="34" y="76"/>
                  </a:cubicBezTo>
                  <a:cubicBezTo>
                    <a:pt x="40" y="76"/>
                    <a:pt x="46" y="75"/>
                    <a:pt x="51" y="72"/>
                  </a:cubicBezTo>
                  <a:cubicBezTo>
                    <a:pt x="52" y="64"/>
                    <a:pt x="52" y="64"/>
                    <a:pt x="52" y="64"/>
                  </a:cubicBezTo>
                  <a:cubicBezTo>
                    <a:pt x="62" y="58"/>
                    <a:pt x="69" y="47"/>
                    <a:pt x="69" y="34"/>
                  </a:cubicBezTo>
                  <a:cubicBezTo>
                    <a:pt x="69" y="15"/>
                    <a:pt x="53" y="0"/>
                    <a:pt x="34" y="0"/>
                  </a:cubicBezTo>
                  <a:close/>
                  <a:moveTo>
                    <a:pt x="47" y="60"/>
                  </a:moveTo>
                  <a:cubicBezTo>
                    <a:pt x="46" y="68"/>
                    <a:pt x="46" y="68"/>
                    <a:pt x="46" y="68"/>
                  </a:cubicBezTo>
                  <a:cubicBezTo>
                    <a:pt x="46" y="68"/>
                    <a:pt x="43" y="70"/>
                    <a:pt x="34" y="70"/>
                  </a:cubicBezTo>
                  <a:cubicBezTo>
                    <a:pt x="25" y="70"/>
                    <a:pt x="22" y="68"/>
                    <a:pt x="22" y="68"/>
                  </a:cubicBezTo>
                  <a:cubicBezTo>
                    <a:pt x="21" y="60"/>
                    <a:pt x="21" y="60"/>
                    <a:pt x="21" y="60"/>
                  </a:cubicBezTo>
                  <a:cubicBezTo>
                    <a:pt x="12" y="55"/>
                    <a:pt x="6" y="45"/>
                    <a:pt x="6" y="34"/>
                  </a:cubicBezTo>
                  <a:cubicBezTo>
                    <a:pt x="6" y="19"/>
                    <a:pt x="18" y="6"/>
                    <a:pt x="34" y="6"/>
                  </a:cubicBezTo>
                  <a:cubicBezTo>
                    <a:pt x="50" y="6"/>
                    <a:pt x="63" y="19"/>
                    <a:pt x="63" y="34"/>
                  </a:cubicBezTo>
                  <a:cubicBezTo>
                    <a:pt x="63" y="45"/>
                    <a:pt x="56" y="55"/>
                    <a:pt x="47" y="60"/>
                  </a:cubicBezTo>
                  <a:close/>
                  <a:moveTo>
                    <a:pt x="20" y="87"/>
                  </a:moveTo>
                  <a:cubicBezTo>
                    <a:pt x="20" y="92"/>
                    <a:pt x="20" y="92"/>
                    <a:pt x="20" y="92"/>
                  </a:cubicBezTo>
                  <a:cubicBezTo>
                    <a:pt x="20" y="92"/>
                    <a:pt x="21" y="94"/>
                    <a:pt x="25" y="95"/>
                  </a:cubicBezTo>
                  <a:cubicBezTo>
                    <a:pt x="25" y="98"/>
                    <a:pt x="25" y="98"/>
                    <a:pt x="25" y="98"/>
                  </a:cubicBezTo>
                  <a:cubicBezTo>
                    <a:pt x="25" y="98"/>
                    <a:pt x="27" y="100"/>
                    <a:pt x="34" y="100"/>
                  </a:cubicBezTo>
                  <a:cubicBezTo>
                    <a:pt x="41" y="100"/>
                    <a:pt x="43" y="98"/>
                    <a:pt x="43" y="98"/>
                  </a:cubicBezTo>
                  <a:cubicBezTo>
                    <a:pt x="43" y="95"/>
                    <a:pt x="43" y="95"/>
                    <a:pt x="43" y="95"/>
                  </a:cubicBezTo>
                  <a:cubicBezTo>
                    <a:pt x="47" y="94"/>
                    <a:pt x="48" y="92"/>
                    <a:pt x="48" y="92"/>
                  </a:cubicBezTo>
                  <a:cubicBezTo>
                    <a:pt x="49" y="87"/>
                    <a:pt x="49" y="87"/>
                    <a:pt x="49" y="87"/>
                  </a:cubicBezTo>
                  <a:cubicBezTo>
                    <a:pt x="44" y="88"/>
                    <a:pt x="39" y="89"/>
                    <a:pt x="34" y="89"/>
                  </a:cubicBezTo>
                  <a:cubicBezTo>
                    <a:pt x="29" y="89"/>
                    <a:pt x="24" y="88"/>
                    <a:pt x="20" y="87"/>
                  </a:cubicBezTo>
                  <a:close/>
                  <a:moveTo>
                    <a:pt x="18" y="77"/>
                  </a:moveTo>
                  <a:cubicBezTo>
                    <a:pt x="19" y="82"/>
                    <a:pt x="19" y="82"/>
                    <a:pt x="19" y="82"/>
                  </a:cubicBezTo>
                  <a:cubicBezTo>
                    <a:pt x="23" y="84"/>
                    <a:pt x="29" y="85"/>
                    <a:pt x="34" y="85"/>
                  </a:cubicBezTo>
                  <a:cubicBezTo>
                    <a:pt x="40" y="85"/>
                    <a:pt x="45" y="84"/>
                    <a:pt x="49" y="82"/>
                  </a:cubicBezTo>
                  <a:cubicBezTo>
                    <a:pt x="50" y="77"/>
                    <a:pt x="50" y="77"/>
                    <a:pt x="50" y="77"/>
                  </a:cubicBezTo>
                  <a:cubicBezTo>
                    <a:pt x="45" y="79"/>
                    <a:pt x="40" y="80"/>
                    <a:pt x="34" y="80"/>
                  </a:cubicBezTo>
                  <a:cubicBezTo>
                    <a:pt x="28" y="80"/>
                    <a:pt x="23" y="79"/>
                    <a:pt x="18" y="77"/>
                  </a:cubicBezTo>
                  <a:close/>
                  <a:moveTo>
                    <a:pt x="34" y="14"/>
                  </a:moveTo>
                  <a:cubicBezTo>
                    <a:pt x="35" y="14"/>
                    <a:pt x="36" y="13"/>
                    <a:pt x="36" y="12"/>
                  </a:cubicBezTo>
                  <a:cubicBezTo>
                    <a:pt x="36" y="11"/>
                    <a:pt x="35" y="10"/>
                    <a:pt x="34" y="10"/>
                  </a:cubicBezTo>
                  <a:cubicBezTo>
                    <a:pt x="21" y="10"/>
                    <a:pt x="10" y="21"/>
                    <a:pt x="10" y="34"/>
                  </a:cubicBezTo>
                  <a:cubicBezTo>
                    <a:pt x="10" y="35"/>
                    <a:pt x="11" y="36"/>
                    <a:pt x="12" y="36"/>
                  </a:cubicBezTo>
                  <a:cubicBezTo>
                    <a:pt x="13" y="36"/>
                    <a:pt x="14" y="35"/>
                    <a:pt x="14" y="34"/>
                  </a:cubicBezTo>
                  <a:cubicBezTo>
                    <a:pt x="14" y="23"/>
                    <a:pt x="23" y="14"/>
                    <a:pt x="34" y="14"/>
                  </a:cubicBezTo>
                  <a:close/>
                  <a:moveTo>
                    <a:pt x="42" y="47"/>
                  </a:moveTo>
                  <a:cubicBezTo>
                    <a:pt x="34" y="33"/>
                    <a:pt x="34" y="33"/>
                    <a:pt x="34" y="33"/>
                  </a:cubicBezTo>
                  <a:cubicBezTo>
                    <a:pt x="26" y="47"/>
                    <a:pt x="26" y="47"/>
                    <a:pt x="26" y="47"/>
                  </a:cubicBezTo>
                  <a:cubicBezTo>
                    <a:pt x="23" y="40"/>
                    <a:pt x="23" y="40"/>
                    <a:pt x="23" y="40"/>
                  </a:cubicBezTo>
                  <a:cubicBezTo>
                    <a:pt x="18" y="43"/>
                    <a:pt x="18" y="43"/>
                    <a:pt x="18" y="43"/>
                  </a:cubicBezTo>
                  <a:cubicBezTo>
                    <a:pt x="26" y="59"/>
                    <a:pt x="26" y="59"/>
                    <a:pt x="26" y="59"/>
                  </a:cubicBezTo>
                  <a:cubicBezTo>
                    <a:pt x="34" y="44"/>
                    <a:pt x="34" y="44"/>
                    <a:pt x="34" y="44"/>
                  </a:cubicBezTo>
                  <a:cubicBezTo>
                    <a:pt x="42" y="59"/>
                    <a:pt x="42" y="59"/>
                    <a:pt x="42" y="59"/>
                  </a:cubicBezTo>
                  <a:cubicBezTo>
                    <a:pt x="50" y="43"/>
                    <a:pt x="50" y="43"/>
                    <a:pt x="50" y="43"/>
                  </a:cubicBezTo>
                  <a:cubicBezTo>
                    <a:pt x="45" y="40"/>
                    <a:pt x="45" y="40"/>
                    <a:pt x="45" y="40"/>
                  </a:cubicBezTo>
                  <a:lnTo>
                    <a:pt x="42"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75"/>
          <p:cNvGrpSpPr/>
          <p:nvPr/>
        </p:nvGrpSpPr>
        <p:grpSpPr>
          <a:xfrm>
            <a:off x="5638801" y="4314825"/>
            <a:ext cx="469900" cy="469900"/>
            <a:chOff x="5638801" y="4314825"/>
            <a:chExt cx="469900" cy="469900"/>
          </a:xfrm>
        </p:grpSpPr>
        <p:sp>
          <p:nvSpPr>
            <p:cNvPr id="58" name="Oval 54"/>
            <p:cNvSpPr>
              <a:spLocks noChangeArrowheads="1"/>
            </p:cNvSpPr>
            <p:nvPr/>
          </p:nvSpPr>
          <p:spPr bwMode="auto">
            <a:xfrm>
              <a:off x="5638801" y="4314825"/>
              <a:ext cx="469900" cy="469900"/>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6"/>
            <p:cNvSpPr>
              <a:spLocks noEditPoints="1"/>
            </p:cNvSpPr>
            <p:nvPr/>
          </p:nvSpPr>
          <p:spPr bwMode="auto">
            <a:xfrm>
              <a:off x="5721351" y="4378325"/>
              <a:ext cx="330200" cy="330200"/>
            </a:xfrm>
            <a:custGeom>
              <a:avLst/>
              <a:gdLst>
                <a:gd name="T0" fmla="*/ 90 w 104"/>
                <a:gd name="T1" fmla="*/ 15 h 104"/>
                <a:gd name="T2" fmla="*/ 37 w 104"/>
                <a:gd name="T3" fmla="*/ 15 h 104"/>
                <a:gd name="T4" fmla="*/ 32 w 104"/>
                <a:gd name="T5" fmla="*/ 61 h 104"/>
                <a:gd name="T6" fmla="*/ 5 w 104"/>
                <a:gd name="T7" fmla="*/ 88 h 104"/>
                <a:gd name="T8" fmla="*/ 7 w 104"/>
                <a:gd name="T9" fmla="*/ 97 h 104"/>
                <a:gd name="T10" fmla="*/ 16 w 104"/>
                <a:gd name="T11" fmla="*/ 100 h 104"/>
                <a:gd name="T12" fmla="*/ 44 w 104"/>
                <a:gd name="T13" fmla="*/ 73 h 104"/>
                <a:gd name="T14" fmla="*/ 90 w 104"/>
                <a:gd name="T15" fmla="*/ 67 h 104"/>
                <a:gd name="T16" fmla="*/ 90 w 104"/>
                <a:gd name="T17" fmla="*/ 15 h 104"/>
                <a:gd name="T18" fmla="*/ 85 w 104"/>
                <a:gd name="T19" fmla="*/ 63 h 104"/>
                <a:gd name="T20" fmla="*/ 42 w 104"/>
                <a:gd name="T21" fmla="*/ 63 h 104"/>
                <a:gd name="T22" fmla="*/ 42 w 104"/>
                <a:gd name="T23" fmla="*/ 19 h 104"/>
                <a:gd name="T24" fmla="*/ 85 w 104"/>
                <a:gd name="T25" fmla="*/ 19 h 104"/>
                <a:gd name="T26" fmla="*/ 85 w 104"/>
                <a:gd name="T27" fmla="*/ 63 h 104"/>
                <a:gd name="T28" fmla="*/ 82 w 104"/>
                <a:gd name="T29" fmla="*/ 23 h 104"/>
                <a:gd name="T30" fmla="*/ 79 w 104"/>
                <a:gd name="T31" fmla="*/ 23 h 104"/>
                <a:gd name="T32" fmla="*/ 79 w 104"/>
                <a:gd name="T33" fmla="*/ 26 h 104"/>
                <a:gd name="T34" fmla="*/ 79 w 104"/>
                <a:gd name="T35" fmla="*/ 56 h 104"/>
                <a:gd name="T36" fmla="*/ 79 w 104"/>
                <a:gd name="T37" fmla="*/ 60 h 104"/>
                <a:gd name="T38" fmla="*/ 82 w 104"/>
                <a:gd name="T39" fmla="*/ 60 h 104"/>
                <a:gd name="T40" fmla="*/ 82 w 104"/>
                <a:gd name="T41"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04">
                  <a:moveTo>
                    <a:pt x="90" y="15"/>
                  </a:moveTo>
                  <a:cubicBezTo>
                    <a:pt x="75" y="0"/>
                    <a:pt x="52" y="0"/>
                    <a:pt x="37" y="15"/>
                  </a:cubicBezTo>
                  <a:cubicBezTo>
                    <a:pt x="25" y="27"/>
                    <a:pt x="23" y="46"/>
                    <a:pt x="32" y="61"/>
                  </a:cubicBezTo>
                  <a:cubicBezTo>
                    <a:pt x="5" y="88"/>
                    <a:pt x="5" y="88"/>
                    <a:pt x="5" y="88"/>
                  </a:cubicBezTo>
                  <a:cubicBezTo>
                    <a:pt x="5" y="88"/>
                    <a:pt x="0" y="91"/>
                    <a:pt x="7" y="97"/>
                  </a:cubicBezTo>
                  <a:cubicBezTo>
                    <a:pt x="14" y="104"/>
                    <a:pt x="16" y="100"/>
                    <a:pt x="16" y="100"/>
                  </a:cubicBezTo>
                  <a:cubicBezTo>
                    <a:pt x="44" y="73"/>
                    <a:pt x="44" y="73"/>
                    <a:pt x="44" y="73"/>
                  </a:cubicBezTo>
                  <a:cubicBezTo>
                    <a:pt x="58" y="82"/>
                    <a:pt x="77" y="80"/>
                    <a:pt x="90" y="67"/>
                  </a:cubicBezTo>
                  <a:cubicBezTo>
                    <a:pt x="104" y="53"/>
                    <a:pt x="104" y="29"/>
                    <a:pt x="90" y="15"/>
                  </a:cubicBezTo>
                  <a:close/>
                  <a:moveTo>
                    <a:pt x="85" y="63"/>
                  </a:moveTo>
                  <a:cubicBezTo>
                    <a:pt x="73" y="75"/>
                    <a:pt x="54" y="75"/>
                    <a:pt x="42" y="63"/>
                  </a:cubicBezTo>
                  <a:cubicBezTo>
                    <a:pt x="30" y="51"/>
                    <a:pt x="30" y="31"/>
                    <a:pt x="42" y="19"/>
                  </a:cubicBezTo>
                  <a:cubicBezTo>
                    <a:pt x="54" y="8"/>
                    <a:pt x="73" y="8"/>
                    <a:pt x="85" y="19"/>
                  </a:cubicBezTo>
                  <a:cubicBezTo>
                    <a:pt x="97" y="31"/>
                    <a:pt x="97" y="51"/>
                    <a:pt x="85" y="63"/>
                  </a:cubicBezTo>
                  <a:close/>
                  <a:moveTo>
                    <a:pt x="82" y="23"/>
                  </a:moveTo>
                  <a:cubicBezTo>
                    <a:pt x="81" y="22"/>
                    <a:pt x="80" y="22"/>
                    <a:pt x="79" y="23"/>
                  </a:cubicBezTo>
                  <a:cubicBezTo>
                    <a:pt x="78" y="24"/>
                    <a:pt x="78" y="25"/>
                    <a:pt x="79" y="26"/>
                  </a:cubicBezTo>
                  <a:cubicBezTo>
                    <a:pt x="87" y="34"/>
                    <a:pt x="87" y="48"/>
                    <a:pt x="79" y="56"/>
                  </a:cubicBezTo>
                  <a:cubicBezTo>
                    <a:pt x="78" y="57"/>
                    <a:pt x="78" y="59"/>
                    <a:pt x="79" y="60"/>
                  </a:cubicBezTo>
                  <a:cubicBezTo>
                    <a:pt x="80" y="60"/>
                    <a:pt x="81" y="60"/>
                    <a:pt x="82" y="60"/>
                  </a:cubicBezTo>
                  <a:cubicBezTo>
                    <a:pt x="92" y="49"/>
                    <a:pt x="92" y="33"/>
                    <a:pt x="8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7" name="Group 76"/>
          <p:cNvGrpSpPr/>
          <p:nvPr/>
        </p:nvGrpSpPr>
        <p:grpSpPr>
          <a:xfrm>
            <a:off x="6892926" y="4314825"/>
            <a:ext cx="468313" cy="469900"/>
            <a:chOff x="6892926" y="4314825"/>
            <a:chExt cx="468313" cy="469900"/>
          </a:xfrm>
        </p:grpSpPr>
        <p:sp>
          <p:nvSpPr>
            <p:cNvPr id="54" name="Oval 50"/>
            <p:cNvSpPr>
              <a:spLocks noChangeArrowheads="1"/>
            </p:cNvSpPr>
            <p:nvPr/>
          </p:nvSpPr>
          <p:spPr bwMode="auto">
            <a:xfrm>
              <a:off x="6892926" y="4314825"/>
              <a:ext cx="468313" cy="4699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7"/>
            <p:cNvSpPr>
              <a:spLocks noEditPoints="1"/>
            </p:cNvSpPr>
            <p:nvPr/>
          </p:nvSpPr>
          <p:spPr bwMode="auto">
            <a:xfrm>
              <a:off x="7005638" y="4410075"/>
              <a:ext cx="241300" cy="304800"/>
            </a:xfrm>
            <a:custGeom>
              <a:avLst/>
              <a:gdLst>
                <a:gd name="T0" fmla="*/ 41 w 76"/>
                <a:gd name="T1" fmla="*/ 57 h 96"/>
                <a:gd name="T2" fmla="*/ 38 w 76"/>
                <a:gd name="T3" fmla="*/ 57 h 96"/>
                <a:gd name="T4" fmla="*/ 32 w 76"/>
                <a:gd name="T5" fmla="*/ 60 h 96"/>
                <a:gd name="T6" fmla="*/ 32 w 76"/>
                <a:gd name="T7" fmla="*/ 64 h 96"/>
                <a:gd name="T8" fmla="*/ 37 w 76"/>
                <a:gd name="T9" fmla="*/ 64 h 96"/>
                <a:gd name="T10" fmla="*/ 37 w 76"/>
                <a:gd name="T11" fmla="*/ 77 h 96"/>
                <a:gd name="T12" fmla="*/ 34 w 76"/>
                <a:gd name="T13" fmla="*/ 77 h 96"/>
                <a:gd name="T14" fmla="*/ 34 w 76"/>
                <a:gd name="T15" fmla="*/ 80 h 96"/>
                <a:gd name="T16" fmla="*/ 44 w 76"/>
                <a:gd name="T17" fmla="*/ 80 h 96"/>
                <a:gd name="T18" fmla="*/ 44 w 76"/>
                <a:gd name="T19" fmla="*/ 77 h 96"/>
                <a:gd name="T20" fmla="*/ 41 w 76"/>
                <a:gd name="T21" fmla="*/ 77 h 96"/>
                <a:gd name="T22" fmla="*/ 41 w 76"/>
                <a:gd name="T23" fmla="*/ 57 h 96"/>
                <a:gd name="T24" fmla="*/ 76 w 76"/>
                <a:gd name="T25" fmla="*/ 15 h 96"/>
                <a:gd name="T26" fmla="*/ 71 w 76"/>
                <a:gd name="T27" fmla="*/ 10 h 96"/>
                <a:gd name="T28" fmla="*/ 54 w 76"/>
                <a:gd name="T29" fmla="*/ 46 h 96"/>
                <a:gd name="T30" fmla="*/ 48 w 76"/>
                <a:gd name="T31" fmla="*/ 43 h 96"/>
                <a:gd name="T32" fmla="*/ 66 w 76"/>
                <a:gd name="T33" fmla="*/ 5 h 96"/>
                <a:gd name="T34" fmla="*/ 61 w 76"/>
                <a:gd name="T35" fmla="*/ 0 h 96"/>
                <a:gd name="T36" fmla="*/ 15 w 76"/>
                <a:gd name="T37" fmla="*/ 0 h 96"/>
                <a:gd name="T38" fmla="*/ 10 w 76"/>
                <a:gd name="T39" fmla="*/ 5 h 96"/>
                <a:gd name="T40" fmla="*/ 28 w 76"/>
                <a:gd name="T41" fmla="*/ 43 h 96"/>
                <a:gd name="T42" fmla="*/ 23 w 76"/>
                <a:gd name="T43" fmla="*/ 46 h 96"/>
                <a:gd name="T44" fmla="*/ 5 w 76"/>
                <a:gd name="T45" fmla="*/ 10 h 96"/>
                <a:gd name="T46" fmla="*/ 0 w 76"/>
                <a:gd name="T47" fmla="*/ 15 h 96"/>
                <a:gd name="T48" fmla="*/ 17 w 76"/>
                <a:gd name="T49" fmla="*/ 51 h 96"/>
                <a:gd name="T50" fmla="*/ 11 w 76"/>
                <a:gd name="T51" fmla="*/ 68 h 96"/>
                <a:gd name="T52" fmla="*/ 38 w 76"/>
                <a:gd name="T53" fmla="*/ 96 h 96"/>
                <a:gd name="T54" fmla="*/ 66 w 76"/>
                <a:gd name="T55" fmla="*/ 68 h 96"/>
                <a:gd name="T56" fmla="*/ 59 w 76"/>
                <a:gd name="T57" fmla="*/ 51 h 96"/>
                <a:gd name="T58" fmla="*/ 76 w 76"/>
                <a:gd name="T59" fmla="*/ 15 h 96"/>
                <a:gd name="T60" fmla="*/ 18 w 76"/>
                <a:gd name="T61" fmla="*/ 7 h 96"/>
                <a:gd name="T62" fmla="*/ 58 w 76"/>
                <a:gd name="T63" fmla="*/ 7 h 96"/>
                <a:gd name="T64" fmla="*/ 55 w 76"/>
                <a:gd name="T65" fmla="*/ 14 h 96"/>
                <a:gd name="T66" fmla="*/ 22 w 76"/>
                <a:gd name="T67" fmla="*/ 14 h 96"/>
                <a:gd name="T68" fmla="*/ 18 w 76"/>
                <a:gd name="T69" fmla="*/ 7 h 96"/>
                <a:gd name="T70" fmla="*/ 25 w 76"/>
                <a:gd name="T71" fmla="*/ 20 h 96"/>
                <a:gd name="T72" fmla="*/ 51 w 76"/>
                <a:gd name="T73" fmla="*/ 20 h 96"/>
                <a:gd name="T74" fmla="*/ 41 w 76"/>
                <a:gd name="T75" fmla="*/ 41 h 96"/>
                <a:gd name="T76" fmla="*/ 38 w 76"/>
                <a:gd name="T77" fmla="*/ 41 h 96"/>
                <a:gd name="T78" fmla="*/ 35 w 76"/>
                <a:gd name="T79" fmla="*/ 41 h 96"/>
                <a:gd name="T80" fmla="*/ 25 w 76"/>
                <a:gd name="T81" fmla="*/ 20 h 96"/>
                <a:gd name="T82" fmla="*/ 60 w 76"/>
                <a:gd name="T83" fmla="*/ 68 h 96"/>
                <a:gd name="T84" fmla="*/ 38 w 76"/>
                <a:gd name="T85" fmla="*/ 90 h 96"/>
                <a:gd name="T86" fmla="*/ 17 w 76"/>
                <a:gd name="T87" fmla="*/ 68 h 96"/>
                <a:gd name="T88" fmla="*/ 38 w 76"/>
                <a:gd name="T89" fmla="*/ 47 h 96"/>
                <a:gd name="T90" fmla="*/ 60 w 76"/>
                <a:gd name="T91" fmla="*/ 68 h 96"/>
                <a:gd name="T92" fmla="*/ 38 w 76"/>
                <a:gd name="T93" fmla="*/ 49 h 96"/>
                <a:gd name="T94" fmla="*/ 18 w 76"/>
                <a:gd name="T95" fmla="*/ 68 h 96"/>
                <a:gd name="T96" fmla="*/ 38 w 76"/>
                <a:gd name="T97" fmla="*/ 88 h 96"/>
                <a:gd name="T98" fmla="*/ 58 w 76"/>
                <a:gd name="T99" fmla="*/ 68 h 96"/>
                <a:gd name="T100" fmla="*/ 38 w 76"/>
                <a:gd name="T101" fmla="*/ 49 h 96"/>
                <a:gd name="T102" fmla="*/ 38 w 76"/>
                <a:gd name="T103" fmla="*/ 86 h 96"/>
                <a:gd name="T104" fmla="*/ 21 w 76"/>
                <a:gd name="T105" fmla="*/ 68 h 96"/>
                <a:gd name="T106" fmla="*/ 38 w 76"/>
                <a:gd name="T107" fmla="*/ 51 h 96"/>
                <a:gd name="T108" fmla="*/ 56 w 76"/>
                <a:gd name="T109" fmla="*/ 68 h 96"/>
                <a:gd name="T110" fmla="*/ 38 w 76"/>
                <a:gd name="T111" fmla="*/ 8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 h="96">
                  <a:moveTo>
                    <a:pt x="41" y="57"/>
                  </a:moveTo>
                  <a:cubicBezTo>
                    <a:pt x="38" y="57"/>
                    <a:pt x="38" y="57"/>
                    <a:pt x="38" y="57"/>
                  </a:cubicBezTo>
                  <a:cubicBezTo>
                    <a:pt x="38" y="57"/>
                    <a:pt x="37" y="60"/>
                    <a:pt x="32" y="60"/>
                  </a:cubicBezTo>
                  <a:cubicBezTo>
                    <a:pt x="32" y="64"/>
                    <a:pt x="32" y="64"/>
                    <a:pt x="32" y="64"/>
                  </a:cubicBezTo>
                  <a:cubicBezTo>
                    <a:pt x="37" y="64"/>
                    <a:pt x="37" y="64"/>
                    <a:pt x="37" y="64"/>
                  </a:cubicBezTo>
                  <a:cubicBezTo>
                    <a:pt x="37" y="77"/>
                    <a:pt x="37" y="77"/>
                    <a:pt x="37" y="77"/>
                  </a:cubicBezTo>
                  <a:cubicBezTo>
                    <a:pt x="34" y="77"/>
                    <a:pt x="34" y="77"/>
                    <a:pt x="34" y="77"/>
                  </a:cubicBezTo>
                  <a:cubicBezTo>
                    <a:pt x="34" y="80"/>
                    <a:pt x="34" y="80"/>
                    <a:pt x="34" y="80"/>
                  </a:cubicBezTo>
                  <a:cubicBezTo>
                    <a:pt x="44" y="80"/>
                    <a:pt x="44" y="80"/>
                    <a:pt x="44" y="80"/>
                  </a:cubicBezTo>
                  <a:cubicBezTo>
                    <a:pt x="44" y="77"/>
                    <a:pt x="44" y="77"/>
                    <a:pt x="44" y="77"/>
                  </a:cubicBezTo>
                  <a:cubicBezTo>
                    <a:pt x="41" y="77"/>
                    <a:pt x="41" y="77"/>
                    <a:pt x="41" y="77"/>
                  </a:cubicBezTo>
                  <a:lnTo>
                    <a:pt x="41" y="57"/>
                  </a:lnTo>
                  <a:close/>
                  <a:moveTo>
                    <a:pt x="76" y="15"/>
                  </a:moveTo>
                  <a:cubicBezTo>
                    <a:pt x="71" y="10"/>
                    <a:pt x="71" y="10"/>
                    <a:pt x="71" y="10"/>
                  </a:cubicBezTo>
                  <a:cubicBezTo>
                    <a:pt x="54" y="46"/>
                    <a:pt x="54" y="46"/>
                    <a:pt x="54" y="46"/>
                  </a:cubicBezTo>
                  <a:cubicBezTo>
                    <a:pt x="52" y="45"/>
                    <a:pt x="50" y="44"/>
                    <a:pt x="48" y="43"/>
                  </a:cubicBezTo>
                  <a:cubicBezTo>
                    <a:pt x="66" y="5"/>
                    <a:pt x="66" y="5"/>
                    <a:pt x="66" y="5"/>
                  </a:cubicBezTo>
                  <a:cubicBezTo>
                    <a:pt x="61" y="0"/>
                    <a:pt x="61" y="0"/>
                    <a:pt x="61" y="0"/>
                  </a:cubicBezTo>
                  <a:cubicBezTo>
                    <a:pt x="15" y="0"/>
                    <a:pt x="15" y="0"/>
                    <a:pt x="15" y="0"/>
                  </a:cubicBezTo>
                  <a:cubicBezTo>
                    <a:pt x="10" y="5"/>
                    <a:pt x="10" y="5"/>
                    <a:pt x="10" y="5"/>
                  </a:cubicBezTo>
                  <a:cubicBezTo>
                    <a:pt x="28" y="43"/>
                    <a:pt x="28" y="43"/>
                    <a:pt x="28" y="43"/>
                  </a:cubicBezTo>
                  <a:cubicBezTo>
                    <a:pt x="26" y="44"/>
                    <a:pt x="24" y="45"/>
                    <a:pt x="23" y="46"/>
                  </a:cubicBezTo>
                  <a:cubicBezTo>
                    <a:pt x="5" y="10"/>
                    <a:pt x="5" y="10"/>
                    <a:pt x="5" y="10"/>
                  </a:cubicBezTo>
                  <a:cubicBezTo>
                    <a:pt x="0" y="15"/>
                    <a:pt x="0" y="15"/>
                    <a:pt x="0" y="15"/>
                  </a:cubicBezTo>
                  <a:cubicBezTo>
                    <a:pt x="17" y="51"/>
                    <a:pt x="17" y="51"/>
                    <a:pt x="17" y="51"/>
                  </a:cubicBezTo>
                  <a:cubicBezTo>
                    <a:pt x="13" y="55"/>
                    <a:pt x="11" y="62"/>
                    <a:pt x="11" y="68"/>
                  </a:cubicBezTo>
                  <a:cubicBezTo>
                    <a:pt x="11" y="84"/>
                    <a:pt x="23" y="96"/>
                    <a:pt x="38" y="96"/>
                  </a:cubicBezTo>
                  <a:cubicBezTo>
                    <a:pt x="53" y="96"/>
                    <a:pt x="66" y="84"/>
                    <a:pt x="66" y="68"/>
                  </a:cubicBezTo>
                  <a:cubicBezTo>
                    <a:pt x="66" y="62"/>
                    <a:pt x="63" y="55"/>
                    <a:pt x="59" y="51"/>
                  </a:cubicBezTo>
                  <a:lnTo>
                    <a:pt x="76" y="15"/>
                  </a:lnTo>
                  <a:close/>
                  <a:moveTo>
                    <a:pt x="18" y="7"/>
                  </a:moveTo>
                  <a:cubicBezTo>
                    <a:pt x="58" y="7"/>
                    <a:pt x="58" y="7"/>
                    <a:pt x="58" y="7"/>
                  </a:cubicBezTo>
                  <a:cubicBezTo>
                    <a:pt x="55" y="14"/>
                    <a:pt x="55" y="14"/>
                    <a:pt x="55" y="14"/>
                  </a:cubicBezTo>
                  <a:cubicBezTo>
                    <a:pt x="22" y="14"/>
                    <a:pt x="22" y="14"/>
                    <a:pt x="22" y="14"/>
                  </a:cubicBezTo>
                  <a:lnTo>
                    <a:pt x="18" y="7"/>
                  </a:lnTo>
                  <a:close/>
                  <a:moveTo>
                    <a:pt x="25" y="20"/>
                  </a:moveTo>
                  <a:cubicBezTo>
                    <a:pt x="51" y="20"/>
                    <a:pt x="51" y="20"/>
                    <a:pt x="51" y="20"/>
                  </a:cubicBezTo>
                  <a:cubicBezTo>
                    <a:pt x="41" y="41"/>
                    <a:pt x="41" y="41"/>
                    <a:pt x="41" y="41"/>
                  </a:cubicBezTo>
                  <a:cubicBezTo>
                    <a:pt x="40" y="41"/>
                    <a:pt x="39" y="41"/>
                    <a:pt x="38" y="41"/>
                  </a:cubicBezTo>
                  <a:cubicBezTo>
                    <a:pt x="37" y="41"/>
                    <a:pt x="36" y="41"/>
                    <a:pt x="35" y="41"/>
                  </a:cubicBezTo>
                  <a:lnTo>
                    <a:pt x="25" y="20"/>
                  </a:lnTo>
                  <a:close/>
                  <a:moveTo>
                    <a:pt x="60" y="68"/>
                  </a:moveTo>
                  <a:cubicBezTo>
                    <a:pt x="60" y="80"/>
                    <a:pt x="50" y="90"/>
                    <a:pt x="38" y="90"/>
                  </a:cubicBezTo>
                  <a:cubicBezTo>
                    <a:pt x="26" y="90"/>
                    <a:pt x="17" y="80"/>
                    <a:pt x="17" y="68"/>
                  </a:cubicBezTo>
                  <a:cubicBezTo>
                    <a:pt x="17" y="57"/>
                    <a:pt x="26" y="47"/>
                    <a:pt x="38" y="47"/>
                  </a:cubicBezTo>
                  <a:cubicBezTo>
                    <a:pt x="50" y="47"/>
                    <a:pt x="60" y="57"/>
                    <a:pt x="60" y="68"/>
                  </a:cubicBezTo>
                  <a:close/>
                  <a:moveTo>
                    <a:pt x="38" y="49"/>
                  </a:moveTo>
                  <a:cubicBezTo>
                    <a:pt x="27" y="49"/>
                    <a:pt x="18" y="58"/>
                    <a:pt x="18" y="68"/>
                  </a:cubicBezTo>
                  <a:cubicBezTo>
                    <a:pt x="18" y="79"/>
                    <a:pt x="27" y="88"/>
                    <a:pt x="38" y="88"/>
                  </a:cubicBezTo>
                  <a:cubicBezTo>
                    <a:pt x="49" y="88"/>
                    <a:pt x="58" y="79"/>
                    <a:pt x="58" y="68"/>
                  </a:cubicBezTo>
                  <a:cubicBezTo>
                    <a:pt x="58" y="58"/>
                    <a:pt x="49" y="49"/>
                    <a:pt x="38" y="49"/>
                  </a:cubicBezTo>
                  <a:close/>
                  <a:moveTo>
                    <a:pt x="38" y="86"/>
                  </a:moveTo>
                  <a:cubicBezTo>
                    <a:pt x="28" y="86"/>
                    <a:pt x="21" y="78"/>
                    <a:pt x="21" y="68"/>
                  </a:cubicBezTo>
                  <a:cubicBezTo>
                    <a:pt x="21" y="59"/>
                    <a:pt x="28" y="51"/>
                    <a:pt x="38" y="51"/>
                  </a:cubicBezTo>
                  <a:cubicBezTo>
                    <a:pt x="48" y="51"/>
                    <a:pt x="56" y="59"/>
                    <a:pt x="56" y="68"/>
                  </a:cubicBezTo>
                  <a:cubicBezTo>
                    <a:pt x="56" y="78"/>
                    <a:pt x="48" y="86"/>
                    <a:pt x="38"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73"/>
          <p:cNvGrpSpPr/>
          <p:nvPr/>
        </p:nvGrpSpPr>
        <p:grpSpPr>
          <a:xfrm>
            <a:off x="3121026" y="4314825"/>
            <a:ext cx="466725" cy="469900"/>
            <a:chOff x="3121026" y="4314825"/>
            <a:chExt cx="466725" cy="469900"/>
          </a:xfrm>
        </p:grpSpPr>
        <p:sp>
          <p:nvSpPr>
            <p:cNvPr id="56" name="Oval 52"/>
            <p:cNvSpPr>
              <a:spLocks noChangeArrowheads="1"/>
            </p:cNvSpPr>
            <p:nvPr/>
          </p:nvSpPr>
          <p:spPr bwMode="auto">
            <a:xfrm>
              <a:off x="3121026" y="4314825"/>
              <a:ext cx="466725" cy="46990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8"/>
            <p:cNvSpPr>
              <a:spLocks noEditPoints="1"/>
            </p:cNvSpPr>
            <p:nvPr/>
          </p:nvSpPr>
          <p:spPr bwMode="auto">
            <a:xfrm>
              <a:off x="3241676" y="4413250"/>
              <a:ext cx="219075" cy="276225"/>
            </a:xfrm>
            <a:custGeom>
              <a:avLst/>
              <a:gdLst>
                <a:gd name="T0" fmla="*/ 100 w 138"/>
                <a:gd name="T1" fmla="*/ 28 h 174"/>
                <a:gd name="T2" fmla="*/ 24 w 138"/>
                <a:gd name="T3" fmla="*/ 28 h 174"/>
                <a:gd name="T4" fmla="*/ 24 w 138"/>
                <a:gd name="T5" fmla="*/ 38 h 174"/>
                <a:gd name="T6" fmla="*/ 100 w 138"/>
                <a:gd name="T7" fmla="*/ 38 h 174"/>
                <a:gd name="T8" fmla="*/ 100 w 138"/>
                <a:gd name="T9" fmla="*/ 28 h 174"/>
                <a:gd name="T10" fmla="*/ 100 w 138"/>
                <a:gd name="T11" fmla="*/ 50 h 174"/>
                <a:gd name="T12" fmla="*/ 24 w 138"/>
                <a:gd name="T13" fmla="*/ 50 h 174"/>
                <a:gd name="T14" fmla="*/ 24 w 138"/>
                <a:gd name="T15" fmla="*/ 60 h 174"/>
                <a:gd name="T16" fmla="*/ 100 w 138"/>
                <a:gd name="T17" fmla="*/ 60 h 174"/>
                <a:gd name="T18" fmla="*/ 100 w 138"/>
                <a:gd name="T19" fmla="*/ 50 h 174"/>
                <a:gd name="T20" fmla="*/ 124 w 138"/>
                <a:gd name="T21" fmla="*/ 14 h 174"/>
                <a:gd name="T22" fmla="*/ 124 w 138"/>
                <a:gd name="T23" fmla="*/ 0 h 174"/>
                <a:gd name="T24" fmla="*/ 0 w 138"/>
                <a:gd name="T25" fmla="*/ 0 h 174"/>
                <a:gd name="T26" fmla="*/ 0 w 138"/>
                <a:gd name="T27" fmla="*/ 158 h 174"/>
                <a:gd name="T28" fmla="*/ 16 w 138"/>
                <a:gd name="T29" fmla="*/ 158 h 174"/>
                <a:gd name="T30" fmla="*/ 16 w 138"/>
                <a:gd name="T31" fmla="*/ 174 h 174"/>
                <a:gd name="T32" fmla="*/ 98 w 138"/>
                <a:gd name="T33" fmla="*/ 174 h 174"/>
                <a:gd name="T34" fmla="*/ 138 w 138"/>
                <a:gd name="T35" fmla="*/ 174 h 174"/>
                <a:gd name="T36" fmla="*/ 138 w 138"/>
                <a:gd name="T37" fmla="*/ 132 h 174"/>
                <a:gd name="T38" fmla="*/ 138 w 138"/>
                <a:gd name="T39" fmla="*/ 14 h 174"/>
                <a:gd name="T40" fmla="*/ 124 w 138"/>
                <a:gd name="T41" fmla="*/ 14 h 174"/>
                <a:gd name="T42" fmla="*/ 10 w 138"/>
                <a:gd name="T43" fmla="*/ 150 h 174"/>
                <a:gd name="T44" fmla="*/ 10 w 138"/>
                <a:gd name="T45" fmla="*/ 8 h 174"/>
                <a:gd name="T46" fmla="*/ 114 w 138"/>
                <a:gd name="T47" fmla="*/ 8 h 174"/>
                <a:gd name="T48" fmla="*/ 114 w 138"/>
                <a:gd name="T49" fmla="*/ 114 h 174"/>
                <a:gd name="T50" fmla="*/ 78 w 138"/>
                <a:gd name="T51" fmla="*/ 114 h 174"/>
                <a:gd name="T52" fmla="*/ 78 w 138"/>
                <a:gd name="T53" fmla="*/ 114 h 174"/>
                <a:gd name="T54" fmla="*/ 78 w 138"/>
                <a:gd name="T55" fmla="*/ 150 h 174"/>
                <a:gd name="T56" fmla="*/ 10 w 138"/>
                <a:gd name="T57" fmla="*/ 150 h 174"/>
                <a:gd name="T58" fmla="*/ 130 w 138"/>
                <a:gd name="T59" fmla="*/ 128 h 174"/>
                <a:gd name="T60" fmla="*/ 130 w 138"/>
                <a:gd name="T61" fmla="*/ 164 h 174"/>
                <a:gd name="T62" fmla="*/ 94 w 138"/>
                <a:gd name="T63" fmla="*/ 164 h 174"/>
                <a:gd name="T64" fmla="*/ 24 w 138"/>
                <a:gd name="T65" fmla="*/ 164 h 174"/>
                <a:gd name="T66" fmla="*/ 24 w 138"/>
                <a:gd name="T67" fmla="*/ 158 h 174"/>
                <a:gd name="T68" fmla="*/ 82 w 138"/>
                <a:gd name="T69" fmla="*/ 158 h 174"/>
                <a:gd name="T70" fmla="*/ 124 w 138"/>
                <a:gd name="T71" fmla="*/ 118 h 174"/>
                <a:gd name="T72" fmla="*/ 124 w 138"/>
                <a:gd name="T73" fmla="*/ 24 h 174"/>
                <a:gd name="T74" fmla="*/ 130 w 138"/>
                <a:gd name="T75" fmla="*/ 24 h 174"/>
                <a:gd name="T76" fmla="*/ 130 w 138"/>
                <a:gd name="T77" fmla="*/ 128 h 174"/>
                <a:gd name="T78" fmla="*/ 24 w 138"/>
                <a:gd name="T79" fmla="*/ 102 h 174"/>
                <a:gd name="T80" fmla="*/ 62 w 138"/>
                <a:gd name="T81" fmla="*/ 102 h 174"/>
                <a:gd name="T82" fmla="*/ 62 w 138"/>
                <a:gd name="T83" fmla="*/ 92 h 174"/>
                <a:gd name="T84" fmla="*/ 24 w 138"/>
                <a:gd name="T85" fmla="*/ 92 h 174"/>
                <a:gd name="T86" fmla="*/ 24 w 138"/>
                <a:gd name="T87" fmla="*/ 102 h 174"/>
                <a:gd name="T88" fmla="*/ 100 w 138"/>
                <a:gd name="T89" fmla="*/ 70 h 174"/>
                <a:gd name="T90" fmla="*/ 24 w 138"/>
                <a:gd name="T91" fmla="*/ 70 h 174"/>
                <a:gd name="T92" fmla="*/ 24 w 138"/>
                <a:gd name="T93" fmla="*/ 82 h 174"/>
                <a:gd name="T94" fmla="*/ 100 w 138"/>
                <a:gd name="T95" fmla="*/ 82 h 174"/>
                <a:gd name="T96" fmla="*/ 100 w 138"/>
                <a:gd name="T97" fmla="*/ 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74">
                  <a:moveTo>
                    <a:pt x="100" y="28"/>
                  </a:moveTo>
                  <a:lnTo>
                    <a:pt x="24" y="28"/>
                  </a:lnTo>
                  <a:lnTo>
                    <a:pt x="24" y="38"/>
                  </a:lnTo>
                  <a:lnTo>
                    <a:pt x="100" y="38"/>
                  </a:lnTo>
                  <a:lnTo>
                    <a:pt x="100" y="28"/>
                  </a:lnTo>
                  <a:close/>
                  <a:moveTo>
                    <a:pt x="100" y="50"/>
                  </a:moveTo>
                  <a:lnTo>
                    <a:pt x="24" y="50"/>
                  </a:lnTo>
                  <a:lnTo>
                    <a:pt x="24" y="60"/>
                  </a:lnTo>
                  <a:lnTo>
                    <a:pt x="100" y="60"/>
                  </a:lnTo>
                  <a:lnTo>
                    <a:pt x="100" y="50"/>
                  </a:lnTo>
                  <a:close/>
                  <a:moveTo>
                    <a:pt x="124" y="14"/>
                  </a:moveTo>
                  <a:lnTo>
                    <a:pt x="124" y="0"/>
                  </a:lnTo>
                  <a:lnTo>
                    <a:pt x="0" y="0"/>
                  </a:lnTo>
                  <a:lnTo>
                    <a:pt x="0" y="158"/>
                  </a:lnTo>
                  <a:lnTo>
                    <a:pt x="16" y="158"/>
                  </a:lnTo>
                  <a:lnTo>
                    <a:pt x="16" y="174"/>
                  </a:lnTo>
                  <a:lnTo>
                    <a:pt x="98" y="174"/>
                  </a:lnTo>
                  <a:lnTo>
                    <a:pt x="138" y="174"/>
                  </a:lnTo>
                  <a:lnTo>
                    <a:pt x="138" y="132"/>
                  </a:lnTo>
                  <a:lnTo>
                    <a:pt x="138" y="14"/>
                  </a:lnTo>
                  <a:lnTo>
                    <a:pt x="124" y="14"/>
                  </a:lnTo>
                  <a:close/>
                  <a:moveTo>
                    <a:pt x="10" y="150"/>
                  </a:moveTo>
                  <a:lnTo>
                    <a:pt x="10" y="8"/>
                  </a:lnTo>
                  <a:lnTo>
                    <a:pt x="114" y="8"/>
                  </a:lnTo>
                  <a:lnTo>
                    <a:pt x="114" y="114"/>
                  </a:lnTo>
                  <a:lnTo>
                    <a:pt x="78" y="114"/>
                  </a:lnTo>
                  <a:lnTo>
                    <a:pt x="78" y="114"/>
                  </a:lnTo>
                  <a:lnTo>
                    <a:pt x="78" y="150"/>
                  </a:lnTo>
                  <a:lnTo>
                    <a:pt x="10" y="150"/>
                  </a:lnTo>
                  <a:close/>
                  <a:moveTo>
                    <a:pt x="130" y="128"/>
                  </a:moveTo>
                  <a:lnTo>
                    <a:pt x="130" y="164"/>
                  </a:lnTo>
                  <a:lnTo>
                    <a:pt x="94" y="164"/>
                  </a:lnTo>
                  <a:lnTo>
                    <a:pt x="24" y="164"/>
                  </a:lnTo>
                  <a:lnTo>
                    <a:pt x="24" y="158"/>
                  </a:lnTo>
                  <a:lnTo>
                    <a:pt x="82" y="158"/>
                  </a:lnTo>
                  <a:lnTo>
                    <a:pt x="124" y="118"/>
                  </a:lnTo>
                  <a:lnTo>
                    <a:pt x="124" y="24"/>
                  </a:lnTo>
                  <a:lnTo>
                    <a:pt x="130" y="24"/>
                  </a:lnTo>
                  <a:lnTo>
                    <a:pt x="130" y="128"/>
                  </a:lnTo>
                  <a:close/>
                  <a:moveTo>
                    <a:pt x="24" y="102"/>
                  </a:moveTo>
                  <a:lnTo>
                    <a:pt x="62" y="102"/>
                  </a:lnTo>
                  <a:lnTo>
                    <a:pt x="62" y="92"/>
                  </a:lnTo>
                  <a:lnTo>
                    <a:pt x="24" y="92"/>
                  </a:lnTo>
                  <a:lnTo>
                    <a:pt x="24" y="102"/>
                  </a:lnTo>
                  <a:close/>
                  <a:moveTo>
                    <a:pt x="100" y="70"/>
                  </a:moveTo>
                  <a:lnTo>
                    <a:pt x="24" y="70"/>
                  </a:lnTo>
                  <a:lnTo>
                    <a:pt x="24" y="82"/>
                  </a:lnTo>
                  <a:lnTo>
                    <a:pt x="100" y="82"/>
                  </a:lnTo>
                  <a:lnTo>
                    <a:pt x="10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5" name="Group 74"/>
          <p:cNvGrpSpPr/>
          <p:nvPr/>
        </p:nvGrpSpPr>
        <p:grpSpPr>
          <a:xfrm>
            <a:off x="4378326" y="4314825"/>
            <a:ext cx="469900" cy="469900"/>
            <a:chOff x="4378326" y="4314825"/>
            <a:chExt cx="469900" cy="469900"/>
          </a:xfrm>
        </p:grpSpPr>
        <p:sp>
          <p:nvSpPr>
            <p:cNvPr id="57" name="Oval 53"/>
            <p:cNvSpPr>
              <a:spLocks noChangeArrowheads="1"/>
            </p:cNvSpPr>
            <p:nvPr/>
          </p:nvSpPr>
          <p:spPr bwMode="auto">
            <a:xfrm>
              <a:off x="4378326" y="4314825"/>
              <a:ext cx="469900" cy="469900"/>
            </a:xfrm>
            <a:prstGeom prst="ellipse">
              <a:avLst/>
            </a:prstGeom>
            <a:gradFill>
              <a:gsLst>
                <a:gs pos="0">
                  <a:schemeClr val="accent4">
                    <a:lumMod val="85000"/>
                  </a:schemeClr>
                </a:gs>
                <a:gs pos="100000">
                  <a:schemeClr val="accent4">
                    <a:lumMod val="85000"/>
                  </a:schemeClr>
                </a:gs>
              </a:gsLst>
              <a:lin ang="81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59"/>
            <p:cNvSpPr>
              <a:spLocks noEditPoints="1"/>
            </p:cNvSpPr>
            <p:nvPr/>
          </p:nvSpPr>
          <p:spPr bwMode="auto">
            <a:xfrm>
              <a:off x="4464051" y="4419600"/>
              <a:ext cx="292100" cy="247650"/>
            </a:xfrm>
            <a:custGeom>
              <a:avLst/>
              <a:gdLst>
                <a:gd name="T0" fmla="*/ 4 w 92"/>
                <a:gd name="T1" fmla="*/ 74 h 78"/>
                <a:gd name="T2" fmla="*/ 8 w 92"/>
                <a:gd name="T3" fmla="*/ 78 h 78"/>
                <a:gd name="T4" fmla="*/ 25 w 92"/>
                <a:gd name="T5" fmla="*/ 78 h 78"/>
                <a:gd name="T6" fmla="*/ 25 w 92"/>
                <a:gd name="T7" fmla="*/ 42 h 78"/>
                <a:gd name="T8" fmla="*/ 4 w 92"/>
                <a:gd name="T9" fmla="*/ 63 h 78"/>
                <a:gd name="T10" fmla="*/ 4 w 92"/>
                <a:gd name="T11" fmla="*/ 74 h 78"/>
                <a:gd name="T12" fmla="*/ 33 w 92"/>
                <a:gd name="T13" fmla="*/ 51 h 78"/>
                <a:gd name="T14" fmla="*/ 33 w 92"/>
                <a:gd name="T15" fmla="*/ 78 h 78"/>
                <a:gd name="T16" fmla="*/ 53 w 92"/>
                <a:gd name="T17" fmla="*/ 78 h 78"/>
                <a:gd name="T18" fmla="*/ 53 w 92"/>
                <a:gd name="T19" fmla="*/ 53 h 78"/>
                <a:gd name="T20" fmla="*/ 45 w 92"/>
                <a:gd name="T21" fmla="*/ 62 h 78"/>
                <a:gd name="T22" fmla="*/ 33 w 92"/>
                <a:gd name="T23" fmla="*/ 51 h 78"/>
                <a:gd name="T24" fmla="*/ 62 w 92"/>
                <a:gd name="T25" fmla="*/ 45 h 78"/>
                <a:gd name="T26" fmla="*/ 62 w 92"/>
                <a:gd name="T27" fmla="*/ 78 h 78"/>
                <a:gd name="T28" fmla="*/ 78 w 92"/>
                <a:gd name="T29" fmla="*/ 78 h 78"/>
                <a:gd name="T30" fmla="*/ 82 w 92"/>
                <a:gd name="T31" fmla="*/ 74 h 78"/>
                <a:gd name="T32" fmla="*/ 82 w 92"/>
                <a:gd name="T33" fmla="*/ 25 h 78"/>
                <a:gd name="T34" fmla="*/ 64 w 92"/>
                <a:gd name="T35" fmla="*/ 42 h 78"/>
                <a:gd name="T36" fmla="*/ 62 w 92"/>
                <a:gd name="T37" fmla="*/ 45 h 78"/>
                <a:gd name="T38" fmla="*/ 74 w 92"/>
                <a:gd name="T39" fmla="*/ 2 h 78"/>
                <a:gd name="T40" fmla="*/ 70 w 92"/>
                <a:gd name="T41" fmla="*/ 6 h 78"/>
                <a:gd name="T42" fmla="*/ 74 w 92"/>
                <a:gd name="T43" fmla="*/ 9 h 78"/>
                <a:gd name="T44" fmla="*/ 78 w 92"/>
                <a:gd name="T45" fmla="*/ 9 h 78"/>
                <a:gd name="T46" fmla="*/ 45 w 92"/>
                <a:gd name="T47" fmla="*/ 42 h 78"/>
                <a:gd name="T48" fmla="*/ 25 w 92"/>
                <a:gd name="T49" fmla="*/ 23 h 78"/>
                <a:gd name="T50" fmla="*/ 2 w 92"/>
                <a:gd name="T51" fmla="*/ 46 h 78"/>
                <a:gd name="T52" fmla="*/ 2 w 92"/>
                <a:gd name="T53" fmla="*/ 51 h 78"/>
                <a:gd name="T54" fmla="*/ 7 w 92"/>
                <a:gd name="T55" fmla="*/ 51 h 78"/>
                <a:gd name="T56" fmla="*/ 25 w 92"/>
                <a:gd name="T57" fmla="*/ 33 h 78"/>
                <a:gd name="T58" fmla="*/ 45 w 92"/>
                <a:gd name="T59" fmla="*/ 53 h 78"/>
                <a:gd name="T60" fmla="*/ 83 w 92"/>
                <a:gd name="T61" fmla="*/ 14 h 78"/>
                <a:gd name="T62" fmla="*/ 83 w 92"/>
                <a:gd name="T63" fmla="*/ 18 h 78"/>
                <a:gd name="T64" fmla="*/ 86 w 92"/>
                <a:gd name="T65" fmla="*/ 22 h 78"/>
                <a:gd name="T66" fmla="*/ 87 w 92"/>
                <a:gd name="T67" fmla="*/ 22 h 78"/>
                <a:gd name="T68" fmla="*/ 90 w 92"/>
                <a:gd name="T69" fmla="*/ 18 h 78"/>
                <a:gd name="T70" fmla="*/ 92 w 92"/>
                <a:gd name="T71" fmla="*/ 0 h 78"/>
                <a:gd name="T72" fmla="*/ 74 w 92"/>
                <a:gd name="T73"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78">
                  <a:moveTo>
                    <a:pt x="4" y="74"/>
                  </a:moveTo>
                  <a:cubicBezTo>
                    <a:pt x="4" y="76"/>
                    <a:pt x="6" y="78"/>
                    <a:pt x="8" y="78"/>
                  </a:cubicBezTo>
                  <a:cubicBezTo>
                    <a:pt x="25" y="78"/>
                    <a:pt x="25" y="78"/>
                    <a:pt x="25" y="78"/>
                  </a:cubicBezTo>
                  <a:cubicBezTo>
                    <a:pt x="25" y="42"/>
                    <a:pt x="25" y="42"/>
                    <a:pt x="25" y="42"/>
                  </a:cubicBezTo>
                  <a:cubicBezTo>
                    <a:pt x="4" y="63"/>
                    <a:pt x="4" y="63"/>
                    <a:pt x="4" y="63"/>
                  </a:cubicBezTo>
                  <a:lnTo>
                    <a:pt x="4" y="74"/>
                  </a:lnTo>
                  <a:close/>
                  <a:moveTo>
                    <a:pt x="33" y="51"/>
                  </a:moveTo>
                  <a:cubicBezTo>
                    <a:pt x="33" y="78"/>
                    <a:pt x="33" y="78"/>
                    <a:pt x="33" y="78"/>
                  </a:cubicBezTo>
                  <a:cubicBezTo>
                    <a:pt x="53" y="78"/>
                    <a:pt x="53" y="78"/>
                    <a:pt x="53" y="78"/>
                  </a:cubicBezTo>
                  <a:cubicBezTo>
                    <a:pt x="53" y="53"/>
                    <a:pt x="53" y="53"/>
                    <a:pt x="53" y="53"/>
                  </a:cubicBezTo>
                  <a:cubicBezTo>
                    <a:pt x="45" y="62"/>
                    <a:pt x="45" y="62"/>
                    <a:pt x="45" y="62"/>
                  </a:cubicBezTo>
                  <a:lnTo>
                    <a:pt x="33" y="51"/>
                  </a:lnTo>
                  <a:close/>
                  <a:moveTo>
                    <a:pt x="62" y="45"/>
                  </a:moveTo>
                  <a:cubicBezTo>
                    <a:pt x="62" y="78"/>
                    <a:pt x="62" y="78"/>
                    <a:pt x="62" y="78"/>
                  </a:cubicBezTo>
                  <a:cubicBezTo>
                    <a:pt x="78" y="78"/>
                    <a:pt x="78" y="78"/>
                    <a:pt x="78" y="78"/>
                  </a:cubicBezTo>
                  <a:cubicBezTo>
                    <a:pt x="80" y="78"/>
                    <a:pt x="82" y="76"/>
                    <a:pt x="82" y="74"/>
                  </a:cubicBezTo>
                  <a:cubicBezTo>
                    <a:pt x="82" y="25"/>
                    <a:pt x="82" y="25"/>
                    <a:pt x="82" y="25"/>
                  </a:cubicBezTo>
                  <a:cubicBezTo>
                    <a:pt x="64" y="42"/>
                    <a:pt x="64" y="42"/>
                    <a:pt x="64" y="42"/>
                  </a:cubicBezTo>
                  <a:lnTo>
                    <a:pt x="62" y="45"/>
                  </a:lnTo>
                  <a:close/>
                  <a:moveTo>
                    <a:pt x="74" y="2"/>
                  </a:moveTo>
                  <a:cubicBezTo>
                    <a:pt x="72" y="2"/>
                    <a:pt x="70" y="4"/>
                    <a:pt x="70" y="6"/>
                  </a:cubicBezTo>
                  <a:cubicBezTo>
                    <a:pt x="71" y="8"/>
                    <a:pt x="72" y="9"/>
                    <a:pt x="74" y="9"/>
                  </a:cubicBezTo>
                  <a:cubicBezTo>
                    <a:pt x="78" y="9"/>
                    <a:pt x="78" y="9"/>
                    <a:pt x="78" y="9"/>
                  </a:cubicBezTo>
                  <a:cubicBezTo>
                    <a:pt x="45" y="42"/>
                    <a:pt x="45" y="42"/>
                    <a:pt x="45" y="42"/>
                  </a:cubicBezTo>
                  <a:cubicBezTo>
                    <a:pt x="25" y="23"/>
                    <a:pt x="25" y="23"/>
                    <a:pt x="25" y="23"/>
                  </a:cubicBezTo>
                  <a:cubicBezTo>
                    <a:pt x="2" y="46"/>
                    <a:pt x="2" y="46"/>
                    <a:pt x="2" y="46"/>
                  </a:cubicBezTo>
                  <a:cubicBezTo>
                    <a:pt x="0" y="47"/>
                    <a:pt x="0" y="49"/>
                    <a:pt x="2" y="51"/>
                  </a:cubicBezTo>
                  <a:cubicBezTo>
                    <a:pt x="3" y="52"/>
                    <a:pt x="6" y="52"/>
                    <a:pt x="7" y="51"/>
                  </a:cubicBezTo>
                  <a:cubicBezTo>
                    <a:pt x="25" y="33"/>
                    <a:pt x="25" y="33"/>
                    <a:pt x="25" y="33"/>
                  </a:cubicBezTo>
                  <a:cubicBezTo>
                    <a:pt x="45" y="53"/>
                    <a:pt x="45" y="53"/>
                    <a:pt x="45" y="53"/>
                  </a:cubicBezTo>
                  <a:cubicBezTo>
                    <a:pt x="83" y="14"/>
                    <a:pt x="83" y="14"/>
                    <a:pt x="83" y="14"/>
                  </a:cubicBezTo>
                  <a:cubicBezTo>
                    <a:pt x="83" y="18"/>
                    <a:pt x="83" y="18"/>
                    <a:pt x="83" y="18"/>
                  </a:cubicBezTo>
                  <a:cubicBezTo>
                    <a:pt x="83" y="20"/>
                    <a:pt x="84" y="21"/>
                    <a:pt x="86" y="22"/>
                  </a:cubicBezTo>
                  <a:cubicBezTo>
                    <a:pt x="87" y="22"/>
                    <a:pt x="87" y="22"/>
                    <a:pt x="87" y="22"/>
                  </a:cubicBezTo>
                  <a:cubicBezTo>
                    <a:pt x="89" y="22"/>
                    <a:pt x="90" y="20"/>
                    <a:pt x="90" y="18"/>
                  </a:cubicBezTo>
                  <a:cubicBezTo>
                    <a:pt x="92" y="0"/>
                    <a:pt x="92" y="0"/>
                    <a:pt x="92" y="0"/>
                  </a:cubicBezTo>
                  <a:lnTo>
                    <a:pt x="7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68"/>
          <p:cNvGrpSpPr/>
          <p:nvPr/>
        </p:nvGrpSpPr>
        <p:grpSpPr>
          <a:xfrm>
            <a:off x="1451069" y="4971803"/>
            <a:ext cx="1288863" cy="912419"/>
            <a:chOff x="611188" y="4876801"/>
            <a:chExt cx="1765300" cy="912419"/>
          </a:xfrm>
        </p:grpSpPr>
        <p:sp>
          <p:nvSpPr>
            <p:cNvPr id="70" name="TextBox 69"/>
            <p:cNvSpPr txBox="1"/>
            <p:nvPr/>
          </p:nvSpPr>
          <p:spPr>
            <a:xfrm>
              <a:off x="611188" y="5193255"/>
              <a:ext cx="1765300" cy="595965"/>
            </a:xfrm>
            <a:prstGeom prst="rect">
              <a:avLst/>
            </a:prstGeom>
            <a:noFill/>
          </p:spPr>
          <p:txBody>
            <a:bodyPr wrap="square" lIns="0" tIns="0" rIns="0" bIns="0" rtlCol="0">
              <a:noAutofit/>
            </a:bodyPr>
            <a:lstStyle/>
            <a:p>
              <a:pPr algn="ct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dolor. </a:t>
              </a:r>
              <a:r>
                <a:rPr lang="es-ES" sz="1000" dirty="0" err="1">
                  <a:solidFill>
                    <a:schemeClr val="bg2"/>
                  </a:solidFill>
                </a:rPr>
                <a:t>Aenean</a:t>
              </a:r>
              <a:r>
                <a:rPr lang="es-ES" sz="1000" dirty="0">
                  <a:solidFill>
                    <a:schemeClr val="bg2"/>
                  </a:solidFill>
                </a:rPr>
                <a:t> </a:t>
              </a:r>
              <a:r>
                <a:rPr lang="es-ES" sz="1000" dirty="0" err="1">
                  <a:solidFill>
                    <a:schemeClr val="bg2"/>
                  </a:solidFill>
                </a:rPr>
                <a:t>massa</a:t>
              </a:r>
              <a:r>
                <a:rPr lang="es-ES" sz="1000" dirty="0">
                  <a:solidFill>
                    <a:schemeClr val="bg2"/>
                  </a:solidFill>
                </a:rPr>
                <a:t>. </a:t>
              </a:r>
              <a:endParaRPr lang="en-US" sz="1000" dirty="0">
                <a:solidFill>
                  <a:schemeClr val="bg2"/>
                </a:solidFill>
              </a:endParaRPr>
            </a:p>
          </p:txBody>
        </p:sp>
        <p:sp>
          <p:nvSpPr>
            <p:cNvPr id="72" name="TextBox 71"/>
            <p:cNvSpPr txBox="1"/>
            <p:nvPr/>
          </p:nvSpPr>
          <p:spPr>
            <a:xfrm>
              <a:off x="611188" y="4876801"/>
              <a:ext cx="1765300" cy="246221"/>
            </a:xfrm>
            <a:prstGeom prst="rect">
              <a:avLst/>
            </a:prstGeom>
            <a:noFill/>
          </p:spPr>
          <p:txBody>
            <a:bodyPr wrap="square" lIns="0" tIns="0" rIns="0" bIns="0" rtlCol="0">
              <a:noAutofit/>
            </a:bodyPr>
            <a:lstStyle/>
            <a:p>
              <a:pPr algn="ctr"/>
              <a:r>
                <a:rPr lang="en-US" sz="1600" b="1" dirty="0" smtClean="0">
                  <a:solidFill>
                    <a:schemeClr val="bg1"/>
                  </a:solidFill>
                </a:rPr>
                <a:t>Step. 1</a:t>
              </a:r>
              <a:endParaRPr lang="en-US" sz="1600" b="1" dirty="0">
                <a:solidFill>
                  <a:schemeClr val="bg1"/>
                </a:solidFill>
              </a:endParaRPr>
            </a:p>
          </p:txBody>
        </p:sp>
      </p:grpSp>
      <p:sp>
        <p:nvSpPr>
          <p:cNvPr id="79" name="TextBox 78"/>
          <p:cNvSpPr txBox="1">
            <a:spLocks/>
          </p:cNvSpPr>
          <p:nvPr/>
        </p:nvSpPr>
        <p:spPr>
          <a:xfrm>
            <a:off x="1465263" y="3067572"/>
            <a:ext cx="1258888" cy="595965"/>
          </a:xfrm>
          <a:prstGeom prst="rect">
            <a:avLst/>
          </a:prstGeom>
          <a:noFill/>
        </p:spPr>
        <p:txBody>
          <a:bodyPr wrap="square" lIns="0" tIns="0" rIns="0" bIns="0" rtlCol="0" anchor="ctr">
            <a:noAutofit/>
          </a:bodyPr>
          <a:lstStyle/>
          <a:p>
            <a:pPr algn="ctr">
              <a:lnSpc>
                <a:spcPts val="1400"/>
              </a:lnSpc>
            </a:pPr>
            <a:r>
              <a:rPr lang="es-ES" sz="1000" dirty="0" err="1">
                <a:solidFill>
                  <a:schemeClr val="tx2"/>
                </a:solidFill>
              </a:rPr>
              <a:t>Aenean</a:t>
            </a:r>
            <a:r>
              <a:rPr lang="es-ES" sz="1000" dirty="0">
                <a:solidFill>
                  <a:schemeClr val="tx2"/>
                </a:solidFill>
              </a:rPr>
              <a:t> </a:t>
            </a:r>
            <a:endParaRPr lang="es-ES" sz="1000" dirty="0" smtClean="0">
              <a:solidFill>
                <a:schemeClr val="tx2"/>
              </a:solidFill>
            </a:endParaRPr>
          </a:p>
          <a:p>
            <a:pPr algn="ctr">
              <a:lnSpc>
                <a:spcPts val="1400"/>
              </a:lnSpc>
            </a:pPr>
            <a:r>
              <a:rPr lang="es-ES" sz="1000" dirty="0" smtClean="0">
                <a:solidFill>
                  <a:schemeClr val="tx2"/>
                </a:solidFill>
              </a:rPr>
              <a:t>commodo </a:t>
            </a:r>
            <a:r>
              <a:rPr lang="es-ES" sz="1000" dirty="0" err="1">
                <a:solidFill>
                  <a:schemeClr val="tx2"/>
                </a:solidFill>
              </a:rPr>
              <a:t>ligula</a:t>
            </a:r>
            <a:r>
              <a:rPr lang="es-ES" sz="1000" dirty="0">
                <a:solidFill>
                  <a:schemeClr val="tx2"/>
                </a:solidFill>
              </a:rPr>
              <a:t> </a:t>
            </a:r>
            <a:endParaRPr lang="es-ES" sz="1000" dirty="0" smtClean="0">
              <a:solidFill>
                <a:schemeClr val="tx2"/>
              </a:solidFill>
            </a:endParaRPr>
          </a:p>
          <a:p>
            <a:pPr algn="ctr">
              <a:lnSpc>
                <a:spcPts val="1400"/>
              </a:lnSpc>
            </a:pPr>
            <a:r>
              <a:rPr lang="es-ES" sz="1000" dirty="0" err="1" smtClean="0">
                <a:solidFill>
                  <a:schemeClr val="tx2"/>
                </a:solidFill>
              </a:rPr>
              <a:t>eget</a:t>
            </a:r>
            <a:r>
              <a:rPr lang="es-ES" sz="1000" dirty="0" smtClean="0">
                <a:solidFill>
                  <a:schemeClr val="tx2"/>
                </a:solidFill>
              </a:rPr>
              <a:t> </a:t>
            </a:r>
            <a:r>
              <a:rPr lang="es-ES" sz="1000" dirty="0">
                <a:solidFill>
                  <a:schemeClr val="tx2"/>
                </a:solidFill>
              </a:rPr>
              <a:t>dolor</a:t>
            </a:r>
            <a:endParaRPr lang="en-US" sz="1000" dirty="0">
              <a:solidFill>
                <a:schemeClr val="tx2"/>
              </a:solidFill>
            </a:endParaRPr>
          </a:p>
        </p:txBody>
      </p:sp>
      <p:sp>
        <p:nvSpPr>
          <p:cNvPr id="80" name="TextBox 79"/>
          <p:cNvSpPr txBox="1">
            <a:spLocks/>
          </p:cNvSpPr>
          <p:nvPr/>
        </p:nvSpPr>
        <p:spPr>
          <a:xfrm>
            <a:off x="2724151" y="3067572"/>
            <a:ext cx="1258888" cy="595965"/>
          </a:xfrm>
          <a:prstGeom prst="rect">
            <a:avLst/>
          </a:prstGeom>
          <a:noFill/>
        </p:spPr>
        <p:txBody>
          <a:bodyPr wrap="square" lIns="0" tIns="0" rIns="0" bIns="0" rtlCol="0" anchor="ctr">
            <a:noAutofit/>
          </a:bodyPr>
          <a:lstStyle/>
          <a:p>
            <a:pPr algn="ctr">
              <a:lnSpc>
                <a:spcPts val="1400"/>
              </a:lnSpc>
            </a:pPr>
            <a:r>
              <a:rPr lang="es-ES" sz="1000" dirty="0" err="1">
                <a:solidFill>
                  <a:schemeClr val="tx2"/>
                </a:solidFill>
              </a:rPr>
              <a:t>Aenean</a:t>
            </a:r>
            <a:r>
              <a:rPr lang="es-ES" sz="1000" dirty="0">
                <a:solidFill>
                  <a:schemeClr val="tx2"/>
                </a:solidFill>
              </a:rPr>
              <a:t> </a:t>
            </a:r>
            <a:endParaRPr lang="es-ES" sz="1000" dirty="0" smtClean="0">
              <a:solidFill>
                <a:schemeClr val="tx2"/>
              </a:solidFill>
            </a:endParaRPr>
          </a:p>
          <a:p>
            <a:pPr algn="ctr">
              <a:lnSpc>
                <a:spcPts val="1400"/>
              </a:lnSpc>
            </a:pPr>
            <a:r>
              <a:rPr lang="es-ES" sz="1000" dirty="0" smtClean="0">
                <a:solidFill>
                  <a:schemeClr val="tx2"/>
                </a:solidFill>
              </a:rPr>
              <a:t>commodo </a:t>
            </a:r>
            <a:r>
              <a:rPr lang="es-ES" sz="1000" dirty="0" err="1">
                <a:solidFill>
                  <a:schemeClr val="tx2"/>
                </a:solidFill>
              </a:rPr>
              <a:t>ligula</a:t>
            </a:r>
            <a:r>
              <a:rPr lang="es-ES" sz="1000" dirty="0">
                <a:solidFill>
                  <a:schemeClr val="tx2"/>
                </a:solidFill>
              </a:rPr>
              <a:t> </a:t>
            </a:r>
            <a:endParaRPr lang="es-ES" sz="1000" dirty="0" smtClean="0">
              <a:solidFill>
                <a:schemeClr val="tx2"/>
              </a:solidFill>
            </a:endParaRPr>
          </a:p>
          <a:p>
            <a:pPr algn="ctr">
              <a:lnSpc>
                <a:spcPts val="1400"/>
              </a:lnSpc>
            </a:pPr>
            <a:r>
              <a:rPr lang="es-ES" sz="1000" dirty="0" err="1" smtClean="0">
                <a:solidFill>
                  <a:schemeClr val="tx2"/>
                </a:solidFill>
              </a:rPr>
              <a:t>eget</a:t>
            </a:r>
            <a:r>
              <a:rPr lang="es-ES" sz="1000" dirty="0" smtClean="0">
                <a:solidFill>
                  <a:schemeClr val="tx2"/>
                </a:solidFill>
              </a:rPr>
              <a:t> </a:t>
            </a:r>
            <a:r>
              <a:rPr lang="es-ES" sz="1000" dirty="0">
                <a:solidFill>
                  <a:schemeClr val="tx2"/>
                </a:solidFill>
              </a:rPr>
              <a:t>dolor</a:t>
            </a:r>
            <a:endParaRPr lang="en-US" sz="1000" dirty="0">
              <a:solidFill>
                <a:schemeClr val="tx2"/>
              </a:solidFill>
            </a:endParaRPr>
          </a:p>
        </p:txBody>
      </p:sp>
      <p:sp>
        <p:nvSpPr>
          <p:cNvPr id="81" name="TextBox 80"/>
          <p:cNvSpPr txBox="1">
            <a:spLocks/>
          </p:cNvSpPr>
          <p:nvPr/>
        </p:nvSpPr>
        <p:spPr>
          <a:xfrm>
            <a:off x="3983039" y="3067572"/>
            <a:ext cx="1258888" cy="595965"/>
          </a:xfrm>
          <a:prstGeom prst="rect">
            <a:avLst/>
          </a:prstGeom>
          <a:noFill/>
        </p:spPr>
        <p:txBody>
          <a:bodyPr wrap="square" lIns="0" tIns="0" rIns="0" bIns="0" rtlCol="0" anchor="ctr">
            <a:noAutofit/>
          </a:bodyPr>
          <a:lstStyle/>
          <a:p>
            <a:pPr algn="ctr">
              <a:lnSpc>
                <a:spcPts val="1400"/>
              </a:lnSpc>
            </a:pPr>
            <a:r>
              <a:rPr lang="es-ES" sz="1000" dirty="0" err="1" smtClean="0">
                <a:solidFill>
                  <a:schemeClr val="tx2"/>
                </a:solidFill>
              </a:rPr>
              <a:t>Aenean</a:t>
            </a:r>
            <a:r>
              <a:rPr lang="es-ES" sz="1000" dirty="0" smtClean="0">
                <a:solidFill>
                  <a:schemeClr val="tx2"/>
                </a:solidFill>
              </a:rPr>
              <a:t> </a:t>
            </a:r>
          </a:p>
          <a:p>
            <a:pPr algn="ctr">
              <a:lnSpc>
                <a:spcPts val="1400"/>
              </a:lnSpc>
            </a:pPr>
            <a:r>
              <a:rPr lang="es-ES" sz="1000" dirty="0" smtClean="0">
                <a:solidFill>
                  <a:schemeClr val="tx2"/>
                </a:solidFill>
              </a:rPr>
              <a:t>commodo </a:t>
            </a:r>
            <a:r>
              <a:rPr lang="es-ES" sz="1000" dirty="0" err="1">
                <a:solidFill>
                  <a:schemeClr val="tx2"/>
                </a:solidFill>
              </a:rPr>
              <a:t>ligula</a:t>
            </a:r>
            <a:r>
              <a:rPr lang="es-ES" sz="1000" dirty="0">
                <a:solidFill>
                  <a:schemeClr val="tx2"/>
                </a:solidFill>
              </a:rPr>
              <a:t> </a:t>
            </a:r>
            <a:endParaRPr lang="es-ES" sz="1000" dirty="0" smtClean="0">
              <a:solidFill>
                <a:schemeClr val="tx2"/>
              </a:solidFill>
            </a:endParaRPr>
          </a:p>
          <a:p>
            <a:pPr algn="ctr">
              <a:lnSpc>
                <a:spcPts val="1400"/>
              </a:lnSpc>
            </a:pPr>
            <a:r>
              <a:rPr lang="es-ES" sz="1000" dirty="0" err="1" smtClean="0">
                <a:solidFill>
                  <a:schemeClr val="tx2"/>
                </a:solidFill>
              </a:rPr>
              <a:t>eget</a:t>
            </a:r>
            <a:r>
              <a:rPr lang="es-ES" sz="1000" dirty="0" smtClean="0">
                <a:solidFill>
                  <a:schemeClr val="tx2"/>
                </a:solidFill>
              </a:rPr>
              <a:t> </a:t>
            </a:r>
            <a:r>
              <a:rPr lang="es-ES" sz="1000" dirty="0">
                <a:solidFill>
                  <a:schemeClr val="tx2"/>
                </a:solidFill>
              </a:rPr>
              <a:t>dolor</a:t>
            </a:r>
            <a:endParaRPr lang="en-US" sz="1000" dirty="0">
              <a:solidFill>
                <a:schemeClr val="tx2"/>
              </a:solidFill>
            </a:endParaRPr>
          </a:p>
        </p:txBody>
      </p:sp>
      <p:sp>
        <p:nvSpPr>
          <p:cNvPr id="82" name="TextBox 81"/>
          <p:cNvSpPr txBox="1">
            <a:spLocks/>
          </p:cNvSpPr>
          <p:nvPr/>
        </p:nvSpPr>
        <p:spPr>
          <a:xfrm>
            <a:off x="5241927" y="3067572"/>
            <a:ext cx="1258888" cy="595965"/>
          </a:xfrm>
          <a:prstGeom prst="rect">
            <a:avLst/>
          </a:prstGeom>
          <a:noFill/>
        </p:spPr>
        <p:txBody>
          <a:bodyPr wrap="square" lIns="0" tIns="0" rIns="0" bIns="0" rtlCol="0" anchor="ctr">
            <a:noAutofit/>
          </a:bodyPr>
          <a:lstStyle/>
          <a:p>
            <a:pPr algn="ctr">
              <a:lnSpc>
                <a:spcPts val="1400"/>
              </a:lnSpc>
            </a:pPr>
            <a:r>
              <a:rPr lang="es-ES" sz="1000" dirty="0" err="1">
                <a:solidFill>
                  <a:schemeClr val="tx2"/>
                </a:solidFill>
              </a:rPr>
              <a:t>Aenean</a:t>
            </a:r>
            <a:r>
              <a:rPr lang="es-ES" sz="1000" dirty="0">
                <a:solidFill>
                  <a:schemeClr val="tx2"/>
                </a:solidFill>
              </a:rPr>
              <a:t> </a:t>
            </a:r>
            <a:endParaRPr lang="es-ES" sz="1000" dirty="0" smtClean="0">
              <a:solidFill>
                <a:schemeClr val="tx2"/>
              </a:solidFill>
            </a:endParaRPr>
          </a:p>
          <a:p>
            <a:pPr algn="ctr">
              <a:lnSpc>
                <a:spcPts val="1400"/>
              </a:lnSpc>
            </a:pPr>
            <a:r>
              <a:rPr lang="es-ES" sz="1000" dirty="0" smtClean="0">
                <a:solidFill>
                  <a:schemeClr val="tx2"/>
                </a:solidFill>
              </a:rPr>
              <a:t>commodo </a:t>
            </a:r>
            <a:r>
              <a:rPr lang="es-ES" sz="1000" dirty="0" err="1">
                <a:solidFill>
                  <a:schemeClr val="tx2"/>
                </a:solidFill>
              </a:rPr>
              <a:t>ligula</a:t>
            </a:r>
            <a:r>
              <a:rPr lang="es-ES" sz="1000" dirty="0">
                <a:solidFill>
                  <a:schemeClr val="tx2"/>
                </a:solidFill>
              </a:rPr>
              <a:t> </a:t>
            </a:r>
            <a:endParaRPr lang="es-ES" sz="1000" dirty="0" smtClean="0">
              <a:solidFill>
                <a:schemeClr val="tx2"/>
              </a:solidFill>
            </a:endParaRPr>
          </a:p>
          <a:p>
            <a:pPr algn="ctr">
              <a:lnSpc>
                <a:spcPts val="1400"/>
              </a:lnSpc>
            </a:pPr>
            <a:r>
              <a:rPr lang="es-ES" sz="1000" dirty="0" err="1" smtClean="0">
                <a:solidFill>
                  <a:schemeClr val="tx2"/>
                </a:solidFill>
              </a:rPr>
              <a:t>eget</a:t>
            </a:r>
            <a:r>
              <a:rPr lang="es-ES" sz="1000" dirty="0" smtClean="0">
                <a:solidFill>
                  <a:schemeClr val="tx2"/>
                </a:solidFill>
              </a:rPr>
              <a:t> </a:t>
            </a:r>
            <a:r>
              <a:rPr lang="es-ES" sz="1000" dirty="0">
                <a:solidFill>
                  <a:schemeClr val="tx2"/>
                </a:solidFill>
              </a:rPr>
              <a:t>dolor</a:t>
            </a:r>
            <a:endParaRPr lang="en-US" sz="1000" dirty="0">
              <a:solidFill>
                <a:schemeClr val="tx2"/>
              </a:solidFill>
            </a:endParaRPr>
          </a:p>
        </p:txBody>
      </p:sp>
      <p:sp>
        <p:nvSpPr>
          <p:cNvPr id="84" name="TextBox 83"/>
          <p:cNvSpPr txBox="1">
            <a:spLocks/>
          </p:cNvSpPr>
          <p:nvPr/>
        </p:nvSpPr>
        <p:spPr>
          <a:xfrm>
            <a:off x="6500815" y="3067572"/>
            <a:ext cx="1258888" cy="595965"/>
          </a:xfrm>
          <a:prstGeom prst="rect">
            <a:avLst/>
          </a:prstGeom>
          <a:noFill/>
        </p:spPr>
        <p:txBody>
          <a:bodyPr wrap="square" lIns="0" tIns="0" rIns="0" bIns="0" rtlCol="0" anchor="ctr">
            <a:noAutofit/>
          </a:bodyPr>
          <a:lstStyle/>
          <a:p>
            <a:pPr algn="ctr">
              <a:lnSpc>
                <a:spcPts val="1400"/>
              </a:lnSpc>
            </a:pPr>
            <a:r>
              <a:rPr lang="es-ES" sz="1000" dirty="0" err="1" smtClean="0">
                <a:solidFill>
                  <a:schemeClr val="tx2"/>
                </a:solidFill>
              </a:rPr>
              <a:t>Aenean</a:t>
            </a:r>
            <a:r>
              <a:rPr lang="es-ES" sz="1000" dirty="0" smtClean="0">
                <a:solidFill>
                  <a:schemeClr val="tx2"/>
                </a:solidFill>
              </a:rPr>
              <a:t> </a:t>
            </a:r>
          </a:p>
          <a:p>
            <a:pPr algn="ctr">
              <a:lnSpc>
                <a:spcPts val="1400"/>
              </a:lnSpc>
            </a:pPr>
            <a:r>
              <a:rPr lang="es-ES" sz="1000" dirty="0" smtClean="0">
                <a:solidFill>
                  <a:schemeClr val="tx2"/>
                </a:solidFill>
              </a:rPr>
              <a:t>commodo </a:t>
            </a:r>
            <a:r>
              <a:rPr lang="es-ES" sz="1000" dirty="0" err="1">
                <a:solidFill>
                  <a:schemeClr val="tx2"/>
                </a:solidFill>
              </a:rPr>
              <a:t>ligula</a:t>
            </a:r>
            <a:r>
              <a:rPr lang="es-ES" sz="1000" dirty="0">
                <a:solidFill>
                  <a:schemeClr val="tx2"/>
                </a:solidFill>
              </a:rPr>
              <a:t> </a:t>
            </a:r>
            <a:endParaRPr lang="es-ES" sz="1000" dirty="0" smtClean="0">
              <a:solidFill>
                <a:schemeClr val="tx2"/>
              </a:solidFill>
            </a:endParaRPr>
          </a:p>
          <a:p>
            <a:pPr algn="ctr">
              <a:lnSpc>
                <a:spcPts val="1400"/>
              </a:lnSpc>
            </a:pPr>
            <a:r>
              <a:rPr lang="es-ES" sz="1000" dirty="0" err="1" smtClean="0">
                <a:solidFill>
                  <a:schemeClr val="tx2"/>
                </a:solidFill>
              </a:rPr>
              <a:t>eget</a:t>
            </a:r>
            <a:r>
              <a:rPr lang="es-ES" sz="1000" dirty="0" smtClean="0">
                <a:solidFill>
                  <a:schemeClr val="tx2"/>
                </a:solidFill>
              </a:rPr>
              <a:t> </a:t>
            </a:r>
            <a:r>
              <a:rPr lang="es-ES" sz="1000" dirty="0">
                <a:solidFill>
                  <a:schemeClr val="tx2"/>
                </a:solidFill>
              </a:rPr>
              <a:t>dolor</a:t>
            </a:r>
            <a:endParaRPr lang="en-US" sz="1000" dirty="0">
              <a:solidFill>
                <a:schemeClr val="tx2"/>
              </a:solidFill>
            </a:endParaRPr>
          </a:p>
        </p:txBody>
      </p:sp>
      <p:grpSp>
        <p:nvGrpSpPr>
          <p:cNvPr id="87" name="Group 86"/>
          <p:cNvGrpSpPr/>
          <p:nvPr/>
        </p:nvGrpSpPr>
        <p:grpSpPr>
          <a:xfrm>
            <a:off x="2708964" y="4971803"/>
            <a:ext cx="1288863" cy="912419"/>
            <a:chOff x="611188" y="4876801"/>
            <a:chExt cx="1765300" cy="912419"/>
          </a:xfrm>
        </p:grpSpPr>
        <p:sp>
          <p:nvSpPr>
            <p:cNvPr id="88" name="TextBox 87"/>
            <p:cNvSpPr txBox="1"/>
            <p:nvPr/>
          </p:nvSpPr>
          <p:spPr>
            <a:xfrm>
              <a:off x="611188" y="5193255"/>
              <a:ext cx="1765300" cy="595965"/>
            </a:xfrm>
            <a:prstGeom prst="rect">
              <a:avLst/>
            </a:prstGeom>
            <a:noFill/>
          </p:spPr>
          <p:txBody>
            <a:bodyPr wrap="square" lIns="0" tIns="0" rIns="0" bIns="0" rtlCol="0">
              <a:noAutofit/>
            </a:bodyPr>
            <a:lstStyle/>
            <a:p>
              <a:pPr algn="ct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dolor. </a:t>
              </a:r>
              <a:r>
                <a:rPr lang="es-ES" sz="1000" dirty="0" err="1">
                  <a:solidFill>
                    <a:schemeClr val="bg2"/>
                  </a:solidFill>
                </a:rPr>
                <a:t>Aenean</a:t>
              </a:r>
              <a:r>
                <a:rPr lang="es-ES" sz="1000" dirty="0">
                  <a:solidFill>
                    <a:schemeClr val="bg2"/>
                  </a:solidFill>
                </a:rPr>
                <a:t> </a:t>
              </a:r>
              <a:r>
                <a:rPr lang="es-ES" sz="1000" dirty="0" err="1">
                  <a:solidFill>
                    <a:schemeClr val="bg2"/>
                  </a:solidFill>
                </a:rPr>
                <a:t>massa</a:t>
              </a:r>
              <a:r>
                <a:rPr lang="es-ES" sz="1000" dirty="0">
                  <a:solidFill>
                    <a:schemeClr val="bg2"/>
                  </a:solidFill>
                </a:rPr>
                <a:t>. </a:t>
              </a:r>
              <a:endParaRPr lang="en-US" sz="1000" dirty="0">
                <a:solidFill>
                  <a:schemeClr val="bg2"/>
                </a:solidFill>
              </a:endParaRPr>
            </a:p>
          </p:txBody>
        </p:sp>
        <p:sp>
          <p:nvSpPr>
            <p:cNvPr id="89" name="TextBox 88"/>
            <p:cNvSpPr txBox="1"/>
            <p:nvPr/>
          </p:nvSpPr>
          <p:spPr>
            <a:xfrm>
              <a:off x="611188" y="4876801"/>
              <a:ext cx="1765300" cy="246221"/>
            </a:xfrm>
            <a:prstGeom prst="rect">
              <a:avLst/>
            </a:prstGeom>
            <a:noFill/>
          </p:spPr>
          <p:txBody>
            <a:bodyPr wrap="square" lIns="0" tIns="0" rIns="0" bIns="0" rtlCol="0">
              <a:noAutofit/>
            </a:bodyPr>
            <a:lstStyle/>
            <a:p>
              <a:pPr algn="ctr"/>
              <a:r>
                <a:rPr lang="en-US" sz="1600" b="1" dirty="0" smtClean="0">
                  <a:solidFill>
                    <a:schemeClr val="bg1"/>
                  </a:solidFill>
                </a:rPr>
                <a:t>Step. 2</a:t>
              </a:r>
              <a:endParaRPr lang="en-US" sz="1600" b="1" dirty="0">
                <a:solidFill>
                  <a:schemeClr val="bg1"/>
                </a:solidFill>
              </a:endParaRPr>
            </a:p>
          </p:txBody>
        </p:sp>
      </p:grpSp>
      <p:grpSp>
        <p:nvGrpSpPr>
          <p:cNvPr id="90" name="Group 89"/>
          <p:cNvGrpSpPr/>
          <p:nvPr/>
        </p:nvGrpSpPr>
        <p:grpSpPr>
          <a:xfrm>
            <a:off x="3966859" y="4971803"/>
            <a:ext cx="1288863" cy="912419"/>
            <a:chOff x="611188" y="4876801"/>
            <a:chExt cx="1765300" cy="912419"/>
          </a:xfrm>
        </p:grpSpPr>
        <p:sp>
          <p:nvSpPr>
            <p:cNvPr id="91" name="TextBox 90"/>
            <p:cNvSpPr txBox="1"/>
            <p:nvPr/>
          </p:nvSpPr>
          <p:spPr>
            <a:xfrm>
              <a:off x="611188" y="5193255"/>
              <a:ext cx="1765300" cy="595965"/>
            </a:xfrm>
            <a:prstGeom prst="rect">
              <a:avLst/>
            </a:prstGeom>
            <a:noFill/>
          </p:spPr>
          <p:txBody>
            <a:bodyPr wrap="square" lIns="0" tIns="0" rIns="0" bIns="0" rtlCol="0">
              <a:noAutofit/>
            </a:bodyPr>
            <a:lstStyle/>
            <a:p>
              <a:pPr algn="ct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dolor. </a:t>
              </a:r>
              <a:r>
                <a:rPr lang="es-ES" sz="1000" dirty="0" err="1">
                  <a:solidFill>
                    <a:schemeClr val="bg2"/>
                  </a:solidFill>
                </a:rPr>
                <a:t>Aenean</a:t>
              </a:r>
              <a:r>
                <a:rPr lang="es-ES" sz="1000" dirty="0">
                  <a:solidFill>
                    <a:schemeClr val="bg2"/>
                  </a:solidFill>
                </a:rPr>
                <a:t> </a:t>
              </a:r>
              <a:r>
                <a:rPr lang="es-ES" sz="1000" dirty="0" err="1">
                  <a:solidFill>
                    <a:schemeClr val="bg2"/>
                  </a:solidFill>
                </a:rPr>
                <a:t>massa</a:t>
              </a:r>
              <a:r>
                <a:rPr lang="es-ES" sz="1000" dirty="0">
                  <a:solidFill>
                    <a:schemeClr val="bg2"/>
                  </a:solidFill>
                </a:rPr>
                <a:t>. </a:t>
              </a:r>
              <a:endParaRPr lang="en-US" sz="1000" dirty="0">
                <a:solidFill>
                  <a:schemeClr val="bg2"/>
                </a:solidFill>
              </a:endParaRPr>
            </a:p>
          </p:txBody>
        </p:sp>
        <p:sp>
          <p:nvSpPr>
            <p:cNvPr id="92" name="TextBox 91"/>
            <p:cNvSpPr txBox="1"/>
            <p:nvPr/>
          </p:nvSpPr>
          <p:spPr>
            <a:xfrm>
              <a:off x="611188" y="4876801"/>
              <a:ext cx="1765300" cy="246221"/>
            </a:xfrm>
            <a:prstGeom prst="rect">
              <a:avLst/>
            </a:prstGeom>
            <a:noFill/>
          </p:spPr>
          <p:txBody>
            <a:bodyPr wrap="square" lIns="0" tIns="0" rIns="0" bIns="0" rtlCol="0">
              <a:noAutofit/>
            </a:bodyPr>
            <a:lstStyle/>
            <a:p>
              <a:pPr algn="ctr"/>
              <a:r>
                <a:rPr lang="en-US" sz="1600" b="1" dirty="0" smtClean="0">
                  <a:solidFill>
                    <a:schemeClr val="bg1"/>
                  </a:solidFill>
                </a:rPr>
                <a:t>Step. 3</a:t>
              </a:r>
              <a:endParaRPr lang="en-US" sz="1600" b="1" dirty="0">
                <a:solidFill>
                  <a:schemeClr val="bg1"/>
                </a:solidFill>
              </a:endParaRPr>
            </a:p>
          </p:txBody>
        </p:sp>
      </p:grpSp>
      <p:grpSp>
        <p:nvGrpSpPr>
          <p:cNvPr id="93" name="Group 92"/>
          <p:cNvGrpSpPr/>
          <p:nvPr/>
        </p:nvGrpSpPr>
        <p:grpSpPr>
          <a:xfrm>
            <a:off x="5224754" y="4971803"/>
            <a:ext cx="1288863" cy="912419"/>
            <a:chOff x="611188" y="4876801"/>
            <a:chExt cx="1765300" cy="912419"/>
          </a:xfrm>
        </p:grpSpPr>
        <p:sp>
          <p:nvSpPr>
            <p:cNvPr id="94" name="TextBox 93"/>
            <p:cNvSpPr txBox="1"/>
            <p:nvPr/>
          </p:nvSpPr>
          <p:spPr>
            <a:xfrm>
              <a:off x="611188" y="5193255"/>
              <a:ext cx="1765300" cy="595965"/>
            </a:xfrm>
            <a:prstGeom prst="rect">
              <a:avLst/>
            </a:prstGeom>
            <a:noFill/>
          </p:spPr>
          <p:txBody>
            <a:bodyPr wrap="square" lIns="0" tIns="0" rIns="0" bIns="0" rtlCol="0">
              <a:noAutofit/>
            </a:bodyPr>
            <a:lstStyle/>
            <a:p>
              <a:pPr algn="ct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dolor. </a:t>
              </a:r>
              <a:r>
                <a:rPr lang="es-ES" sz="1000" dirty="0" err="1">
                  <a:solidFill>
                    <a:schemeClr val="bg2"/>
                  </a:solidFill>
                </a:rPr>
                <a:t>Aenean</a:t>
              </a:r>
              <a:r>
                <a:rPr lang="es-ES" sz="1000" dirty="0">
                  <a:solidFill>
                    <a:schemeClr val="bg2"/>
                  </a:solidFill>
                </a:rPr>
                <a:t> </a:t>
              </a:r>
              <a:r>
                <a:rPr lang="es-ES" sz="1000" dirty="0" err="1">
                  <a:solidFill>
                    <a:schemeClr val="bg2"/>
                  </a:solidFill>
                </a:rPr>
                <a:t>massa</a:t>
              </a:r>
              <a:r>
                <a:rPr lang="es-ES" sz="1000" dirty="0">
                  <a:solidFill>
                    <a:schemeClr val="bg2"/>
                  </a:solidFill>
                </a:rPr>
                <a:t>. </a:t>
              </a:r>
              <a:endParaRPr lang="en-US" sz="1000" dirty="0">
                <a:solidFill>
                  <a:schemeClr val="bg2"/>
                </a:solidFill>
              </a:endParaRPr>
            </a:p>
          </p:txBody>
        </p:sp>
        <p:sp>
          <p:nvSpPr>
            <p:cNvPr id="95" name="TextBox 94"/>
            <p:cNvSpPr txBox="1"/>
            <p:nvPr/>
          </p:nvSpPr>
          <p:spPr>
            <a:xfrm>
              <a:off x="611188" y="4876801"/>
              <a:ext cx="1765300" cy="246221"/>
            </a:xfrm>
            <a:prstGeom prst="rect">
              <a:avLst/>
            </a:prstGeom>
            <a:noFill/>
          </p:spPr>
          <p:txBody>
            <a:bodyPr wrap="square" lIns="0" tIns="0" rIns="0" bIns="0" rtlCol="0">
              <a:noAutofit/>
            </a:bodyPr>
            <a:lstStyle/>
            <a:p>
              <a:pPr algn="ctr"/>
              <a:r>
                <a:rPr lang="en-US" sz="1600" b="1" dirty="0" smtClean="0">
                  <a:solidFill>
                    <a:schemeClr val="bg1"/>
                  </a:solidFill>
                </a:rPr>
                <a:t>Step. 4</a:t>
              </a:r>
              <a:endParaRPr lang="en-US" sz="1600" b="1" dirty="0">
                <a:solidFill>
                  <a:schemeClr val="bg1"/>
                </a:solidFill>
              </a:endParaRPr>
            </a:p>
          </p:txBody>
        </p:sp>
      </p:grpSp>
      <p:grpSp>
        <p:nvGrpSpPr>
          <p:cNvPr id="96" name="Group 95"/>
          <p:cNvGrpSpPr/>
          <p:nvPr/>
        </p:nvGrpSpPr>
        <p:grpSpPr>
          <a:xfrm>
            <a:off x="6482651" y="4971803"/>
            <a:ext cx="1288863" cy="912419"/>
            <a:chOff x="611188" y="4876801"/>
            <a:chExt cx="1765300" cy="912419"/>
          </a:xfrm>
        </p:grpSpPr>
        <p:sp>
          <p:nvSpPr>
            <p:cNvPr id="97" name="TextBox 96"/>
            <p:cNvSpPr txBox="1"/>
            <p:nvPr/>
          </p:nvSpPr>
          <p:spPr>
            <a:xfrm>
              <a:off x="611188" y="5193255"/>
              <a:ext cx="1765300" cy="595965"/>
            </a:xfrm>
            <a:prstGeom prst="rect">
              <a:avLst/>
            </a:prstGeom>
            <a:noFill/>
          </p:spPr>
          <p:txBody>
            <a:bodyPr wrap="square" lIns="0" tIns="0" rIns="0" bIns="0" rtlCol="0">
              <a:noAutofit/>
            </a:bodyPr>
            <a:lstStyle/>
            <a:p>
              <a:pPr algn="ct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dolor. </a:t>
              </a:r>
              <a:r>
                <a:rPr lang="es-ES" sz="1000" dirty="0" err="1">
                  <a:solidFill>
                    <a:schemeClr val="bg2"/>
                  </a:solidFill>
                </a:rPr>
                <a:t>Aenean</a:t>
              </a:r>
              <a:r>
                <a:rPr lang="es-ES" sz="1000" dirty="0">
                  <a:solidFill>
                    <a:schemeClr val="bg2"/>
                  </a:solidFill>
                </a:rPr>
                <a:t> </a:t>
              </a:r>
              <a:r>
                <a:rPr lang="es-ES" sz="1000" dirty="0" err="1">
                  <a:solidFill>
                    <a:schemeClr val="bg2"/>
                  </a:solidFill>
                </a:rPr>
                <a:t>massa</a:t>
              </a:r>
              <a:r>
                <a:rPr lang="es-ES" sz="1000" dirty="0">
                  <a:solidFill>
                    <a:schemeClr val="bg2"/>
                  </a:solidFill>
                </a:rPr>
                <a:t>. </a:t>
              </a:r>
              <a:endParaRPr lang="en-US" sz="1000" dirty="0">
                <a:solidFill>
                  <a:schemeClr val="bg2"/>
                </a:solidFill>
              </a:endParaRPr>
            </a:p>
          </p:txBody>
        </p:sp>
        <p:sp>
          <p:nvSpPr>
            <p:cNvPr id="98" name="TextBox 97"/>
            <p:cNvSpPr txBox="1"/>
            <p:nvPr/>
          </p:nvSpPr>
          <p:spPr>
            <a:xfrm>
              <a:off x="611188" y="4876801"/>
              <a:ext cx="1765300" cy="246221"/>
            </a:xfrm>
            <a:prstGeom prst="rect">
              <a:avLst/>
            </a:prstGeom>
            <a:noFill/>
          </p:spPr>
          <p:txBody>
            <a:bodyPr wrap="square" lIns="0" tIns="0" rIns="0" bIns="0" rtlCol="0">
              <a:noAutofit/>
            </a:bodyPr>
            <a:lstStyle/>
            <a:p>
              <a:pPr algn="ctr"/>
              <a:r>
                <a:rPr lang="en-US" sz="1600" b="1" dirty="0" smtClean="0">
                  <a:solidFill>
                    <a:schemeClr val="bg1"/>
                  </a:solidFill>
                </a:rPr>
                <a:t>Step. 5</a:t>
              </a:r>
              <a:endParaRPr lang="en-US" sz="1600" b="1" dirty="0">
                <a:solidFill>
                  <a:schemeClr val="bg1"/>
                </a:solidFill>
              </a:endParaRPr>
            </a:p>
          </p:txBody>
        </p:sp>
      </p:grpSp>
      <p:sp>
        <p:nvSpPr>
          <p:cNvPr id="101" name="TextBox 100"/>
          <p:cNvSpPr txBox="1"/>
          <p:nvPr/>
        </p:nvSpPr>
        <p:spPr>
          <a:xfrm>
            <a:off x="2663825" y="1852551"/>
            <a:ext cx="3816350" cy="475012"/>
          </a:xfrm>
          <a:prstGeom prst="rect">
            <a:avLst/>
          </a:prstGeom>
          <a:noFill/>
        </p:spPr>
        <p:txBody>
          <a:bodyPr wrap="square" lIns="0" tIns="0" rIns="0" bIns="0" rtlCol="0">
            <a:noAutofit/>
          </a:bodyPr>
          <a:lstStyle/>
          <a:p>
            <a:pPr algn="ctr">
              <a:lnSpc>
                <a:spcPts val="2200"/>
              </a:lnSpc>
            </a:pPr>
            <a:r>
              <a:rPr lang="en-US" sz="1600" b="1" dirty="0" smtClean="0">
                <a:solidFill>
                  <a:schemeClr val="bg1"/>
                </a:solidFill>
              </a:rPr>
              <a:t>INSERT YOUR</a:t>
            </a:r>
          </a:p>
          <a:p>
            <a:pPr algn="ctr">
              <a:lnSpc>
                <a:spcPts val="2200"/>
              </a:lnSpc>
            </a:pPr>
            <a:r>
              <a:rPr lang="en-US" sz="1600" b="1" dirty="0" smtClean="0">
                <a:solidFill>
                  <a:schemeClr val="bg1"/>
                </a:solidFill>
              </a:rPr>
              <a:t>PROJECT GOAL HERE</a:t>
            </a:r>
            <a:endParaRPr lang="en-US" sz="1600" b="1" dirty="0">
              <a:solidFill>
                <a:schemeClr val="bg1"/>
              </a:solidFill>
            </a:endParaRPr>
          </a:p>
        </p:txBody>
      </p:sp>
      <p:sp>
        <p:nvSpPr>
          <p:cNvPr id="102" name="TextBox 101"/>
          <p:cNvSpPr txBox="1"/>
          <p:nvPr/>
        </p:nvSpPr>
        <p:spPr>
          <a:xfrm>
            <a:off x="2663825" y="2505693"/>
            <a:ext cx="3816350" cy="356260"/>
          </a:xfrm>
          <a:prstGeom prst="rect">
            <a:avLst/>
          </a:prstGeom>
          <a:noFill/>
        </p:spPr>
        <p:txBody>
          <a:bodyPr wrap="square" lIns="0" tIns="0" rIns="0" bIns="0" rtlCol="0">
            <a:noAutofit/>
          </a:bodyPr>
          <a:lstStyle/>
          <a:p>
            <a:pPr algn="ctr"/>
            <a:r>
              <a:rPr lang="en-US" sz="1000" dirty="0" err="1">
                <a:solidFill>
                  <a:schemeClr val="bg2"/>
                </a:solidFill>
              </a:rPr>
              <a:t>Aenean</a:t>
            </a:r>
            <a:r>
              <a:rPr lang="en-US" sz="1000" dirty="0">
                <a:solidFill>
                  <a:schemeClr val="bg2"/>
                </a:solidFill>
              </a:rPr>
              <a:t> </a:t>
            </a:r>
            <a:r>
              <a:rPr lang="en-US" sz="1000" dirty="0" err="1">
                <a:solidFill>
                  <a:schemeClr val="bg2"/>
                </a:solidFill>
              </a:rPr>
              <a:t>commodo</a:t>
            </a:r>
            <a:r>
              <a:rPr lang="en-US" sz="1000" dirty="0">
                <a:solidFill>
                  <a:schemeClr val="bg2"/>
                </a:solidFill>
              </a:rPr>
              <a:t> ligula </a:t>
            </a:r>
            <a:r>
              <a:rPr lang="en-US" sz="1000" dirty="0" err="1">
                <a:solidFill>
                  <a:schemeClr val="bg2"/>
                </a:solidFill>
              </a:rPr>
              <a:t>eget</a:t>
            </a:r>
            <a:r>
              <a:rPr lang="en-US" sz="1000" dirty="0">
                <a:solidFill>
                  <a:schemeClr val="bg2"/>
                </a:solidFill>
              </a:rPr>
              <a:t> dolor. </a:t>
            </a:r>
            <a:r>
              <a:rPr lang="en-US" sz="1000" dirty="0" err="1">
                <a:solidFill>
                  <a:schemeClr val="bg2"/>
                </a:solidFill>
              </a:rPr>
              <a:t>Aenean</a:t>
            </a:r>
            <a:r>
              <a:rPr lang="en-US" sz="1000" dirty="0">
                <a:solidFill>
                  <a:schemeClr val="bg2"/>
                </a:solidFill>
              </a:rPr>
              <a:t> </a:t>
            </a:r>
            <a:r>
              <a:rPr lang="en-US" sz="1000" dirty="0" err="1">
                <a:solidFill>
                  <a:schemeClr val="bg2"/>
                </a:solidFill>
              </a:rPr>
              <a:t>massa</a:t>
            </a:r>
            <a:r>
              <a:rPr lang="en-US" sz="1000" dirty="0">
                <a:solidFill>
                  <a:schemeClr val="bg2"/>
                </a:solidFill>
              </a:rPr>
              <a:t>. </a:t>
            </a:r>
          </a:p>
          <a:p>
            <a:pPr algn="ctr"/>
            <a:r>
              <a:rPr lang="en-US" sz="1000" dirty="0" err="1">
                <a:solidFill>
                  <a:schemeClr val="bg2"/>
                </a:solidFill>
              </a:rPr>
              <a:t>Sociis</a:t>
            </a:r>
            <a:r>
              <a:rPr lang="en-US" sz="1000" dirty="0">
                <a:solidFill>
                  <a:schemeClr val="bg2"/>
                </a:solidFill>
              </a:rPr>
              <a:t> </a:t>
            </a:r>
            <a:r>
              <a:rPr lang="en-US" sz="1000" dirty="0" err="1">
                <a:solidFill>
                  <a:schemeClr val="bg2"/>
                </a:solidFill>
              </a:rPr>
              <a:t>natoque</a:t>
            </a:r>
            <a:r>
              <a:rPr lang="en-US" sz="1000" dirty="0">
                <a:solidFill>
                  <a:schemeClr val="bg2"/>
                </a:solidFill>
              </a:rPr>
              <a:t> </a:t>
            </a:r>
            <a:r>
              <a:rPr lang="en-US" sz="1000" dirty="0" err="1">
                <a:solidFill>
                  <a:schemeClr val="bg2"/>
                </a:solidFill>
              </a:rPr>
              <a:t>penatibus</a:t>
            </a:r>
            <a:r>
              <a:rPr lang="en-US" sz="1000" dirty="0">
                <a:solidFill>
                  <a:schemeClr val="bg2"/>
                </a:solidFill>
              </a:rPr>
              <a:t> et </a:t>
            </a:r>
            <a:r>
              <a:rPr lang="en-US" sz="1000" dirty="0" err="1">
                <a:solidFill>
                  <a:schemeClr val="bg2"/>
                </a:solidFill>
              </a:rPr>
              <a:t>magnis</a:t>
            </a:r>
            <a:r>
              <a:rPr lang="en-US" sz="1000" dirty="0">
                <a:solidFill>
                  <a:schemeClr val="bg2"/>
                </a:solidFill>
              </a:rPr>
              <a:t> dis parturient </a:t>
            </a:r>
            <a:r>
              <a:rPr lang="en-US" sz="1000" dirty="0" err="1">
                <a:solidFill>
                  <a:schemeClr val="bg2"/>
                </a:solidFill>
              </a:rPr>
              <a:t>montes</a:t>
            </a:r>
            <a:r>
              <a:rPr lang="en-US" sz="1000" dirty="0">
                <a:solidFill>
                  <a:schemeClr val="bg2"/>
                </a:solidFill>
              </a:rPr>
              <a:t>.</a:t>
            </a:r>
          </a:p>
        </p:txBody>
      </p:sp>
    </p:spTree>
    <p:extLst>
      <p:ext uri="{BB962C8B-B14F-4D97-AF65-F5344CB8AC3E}">
        <p14:creationId xmlns:p14="http://schemas.microsoft.com/office/powerpoint/2010/main" val="841381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694"/>
          <p:cNvSpPr>
            <a:spLocks/>
          </p:cNvSpPr>
          <p:nvPr/>
        </p:nvSpPr>
        <p:spPr bwMode="auto">
          <a:xfrm>
            <a:off x="617538" y="2847975"/>
            <a:ext cx="542925" cy="2657475"/>
          </a:xfrm>
          <a:custGeom>
            <a:avLst/>
            <a:gdLst>
              <a:gd name="T0" fmla="*/ 171 w 171"/>
              <a:gd name="T1" fmla="*/ 809 h 837"/>
              <a:gd name="T2" fmla="*/ 123 w 171"/>
              <a:gd name="T3" fmla="*/ 782 h 837"/>
              <a:gd name="T4" fmla="*/ 123 w 171"/>
              <a:gd name="T5" fmla="*/ 799 h 837"/>
              <a:gd name="T6" fmla="*/ 101 w 171"/>
              <a:gd name="T7" fmla="*/ 799 h 837"/>
              <a:gd name="T8" fmla="*/ 20 w 171"/>
              <a:gd name="T9" fmla="*/ 719 h 837"/>
              <a:gd name="T10" fmla="*/ 20 w 171"/>
              <a:gd name="T11" fmla="*/ 101 h 837"/>
              <a:gd name="T12" fmla="*/ 101 w 171"/>
              <a:gd name="T13" fmla="*/ 20 h 837"/>
              <a:gd name="T14" fmla="*/ 114 w 171"/>
              <a:gd name="T15" fmla="*/ 20 h 837"/>
              <a:gd name="T16" fmla="*/ 114 w 171"/>
              <a:gd name="T17" fmla="*/ 0 h 837"/>
              <a:gd name="T18" fmla="*/ 101 w 171"/>
              <a:gd name="T19" fmla="*/ 0 h 837"/>
              <a:gd name="T20" fmla="*/ 0 w 171"/>
              <a:gd name="T21" fmla="*/ 101 h 837"/>
              <a:gd name="T22" fmla="*/ 0 w 171"/>
              <a:gd name="T23" fmla="*/ 719 h 837"/>
              <a:gd name="T24" fmla="*/ 101 w 171"/>
              <a:gd name="T25" fmla="*/ 819 h 837"/>
              <a:gd name="T26" fmla="*/ 123 w 171"/>
              <a:gd name="T27" fmla="*/ 819 h 837"/>
              <a:gd name="T28" fmla="*/ 123 w 171"/>
              <a:gd name="T29" fmla="*/ 837 h 837"/>
              <a:gd name="T30" fmla="*/ 171 w 171"/>
              <a:gd name="T31" fmla="*/ 809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837">
                <a:moveTo>
                  <a:pt x="171" y="809"/>
                </a:moveTo>
                <a:cubicBezTo>
                  <a:pt x="123" y="782"/>
                  <a:pt x="123" y="782"/>
                  <a:pt x="123" y="782"/>
                </a:cubicBezTo>
                <a:cubicBezTo>
                  <a:pt x="123" y="799"/>
                  <a:pt x="123" y="799"/>
                  <a:pt x="123" y="799"/>
                </a:cubicBezTo>
                <a:cubicBezTo>
                  <a:pt x="101" y="799"/>
                  <a:pt x="101" y="799"/>
                  <a:pt x="101" y="799"/>
                </a:cubicBezTo>
                <a:cubicBezTo>
                  <a:pt x="56" y="799"/>
                  <a:pt x="20" y="763"/>
                  <a:pt x="20" y="719"/>
                </a:cubicBezTo>
                <a:cubicBezTo>
                  <a:pt x="20" y="101"/>
                  <a:pt x="20" y="101"/>
                  <a:pt x="20" y="101"/>
                </a:cubicBezTo>
                <a:cubicBezTo>
                  <a:pt x="20" y="56"/>
                  <a:pt x="56" y="20"/>
                  <a:pt x="101" y="20"/>
                </a:cubicBezTo>
                <a:cubicBezTo>
                  <a:pt x="114" y="20"/>
                  <a:pt x="114" y="20"/>
                  <a:pt x="114" y="20"/>
                </a:cubicBezTo>
                <a:cubicBezTo>
                  <a:pt x="114" y="0"/>
                  <a:pt x="114" y="0"/>
                  <a:pt x="114" y="0"/>
                </a:cubicBezTo>
                <a:cubicBezTo>
                  <a:pt x="101" y="0"/>
                  <a:pt x="101" y="0"/>
                  <a:pt x="101" y="0"/>
                </a:cubicBezTo>
                <a:cubicBezTo>
                  <a:pt x="45" y="0"/>
                  <a:pt x="0" y="45"/>
                  <a:pt x="0" y="101"/>
                </a:cubicBezTo>
                <a:cubicBezTo>
                  <a:pt x="0" y="719"/>
                  <a:pt x="0" y="719"/>
                  <a:pt x="0" y="719"/>
                </a:cubicBezTo>
                <a:cubicBezTo>
                  <a:pt x="0" y="774"/>
                  <a:pt x="45" y="819"/>
                  <a:pt x="101" y="819"/>
                </a:cubicBezTo>
                <a:cubicBezTo>
                  <a:pt x="123" y="819"/>
                  <a:pt x="123" y="819"/>
                  <a:pt x="123" y="819"/>
                </a:cubicBezTo>
                <a:cubicBezTo>
                  <a:pt x="123" y="837"/>
                  <a:pt x="123" y="837"/>
                  <a:pt x="123" y="837"/>
                </a:cubicBezTo>
                <a:lnTo>
                  <a:pt x="171" y="80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95"/>
          <p:cNvSpPr>
            <a:spLocks/>
          </p:cNvSpPr>
          <p:nvPr/>
        </p:nvSpPr>
        <p:spPr bwMode="auto">
          <a:xfrm>
            <a:off x="3917951" y="2790825"/>
            <a:ext cx="1082675" cy="177800"/>
          </a:xfrm>
          <a:custGeom>
            <a:avLst/>
            <a:gdLst>
              <a:gd name="T0" fmla="*/ 682 w 682"/>
              <a:gd name="T1" fmla="*/ 36 h 112"/>
              <a:gd name="T2" fmla="*/ 96 w 682"/>
              <a:gd name="T3" fmla="*/ 36 h 112"/>
              <a:gd name="T4" fmla="*/ 96 w 682"/>
              <a:gd name="T5" fmla="*/ 0 h 112"/>
              <a:gd name="T6" fmla="*/ 0 w 682"/>
              <a:gd name="T7" fmla="*/ 56 h 112"/>
              <a:gd name="T8" fmla="*/ 96 w 682"/>
              <a:gd name="T9" fmla="*/ 112 h 112"/>
              <a:gd name="T10" fmla="*/ 96 w 682"/>
              <a:gd name="T11" fmla="*/ 76 h 112"/>
              <a:gd name="T12" fmla="*/ 682 w 682"/>
              <a:gd name="T13" fmla="*/ 76 h 112"/>
              <a:gd name="T14" fmla="*/ 682 w 682"/>
              <a:gd name="T15" fmla="*/ 36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112">
                <a:moveTo>
                  <a:pt x="682" y="36"/>
                </a:moveTo>
                <a:lnTo>
                  <a:pt x="96" y="36"/>
                </a:lnTo>
                <a:lnTo>
                  <a:pt x="96" y="0"/>
                </a:lnTo>
                <a:lnTo>
                  <a:pt x="0" y="56"/>
                </a:lnTo>
                <a:lnTo>
                  <a:pt x="96" y="112"/>
                </a:lnTo>
                <a:lnTo>
                  <a:pt x="96" y="76"/>
                </a:lnTo>
                <a:lnTo>
                  <a:pt x="682" y="76"/>
                </a:lnTo>
                <a:lnTo>
                  <a:pt x="682" y="3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96"/>
          <p:cNvSpPr>
            <a:spLocks noEditPoints="1"/>
          </p:cNvSpPr>
          <p:nvPr/>
        </p:nvSpPr>
        <p:spPr bwMode="auto">
          <a:xfrm>
            <a:off x="1201738" y="1781175"/>
            <a:ext cx="2674938" cy="1838325"/>
          </a:xfrm>
          <a:custGeom>
            <a:avLst/>
            <a:gdLst>
              <a:gd name="T0" fmla="*/ 780 w 843"/>
              <a:gd name="T1" fmla="*/ 0 h 579"/>
              <a:gd name="T2" fmla="*/ 63 w 843"/>
              <a:gd name="T3" fmla="*/ 0 h 579"/>
              <a:gd name="T4" fmla="*/ 0 w 843"/>
              <a:gd name="T5" fmla="*/ 63 h 579"/>
              <a:gd name="T6" fmla="*/ 0 w 843"/>
              <a:gd name="T7" fmla="*/ 516 h 579"/>
              <a:gd name="T8" fmla="*/ 63 w 843"/>
              <a:gd name="T9" fmla="*/ 579 h 579"/>
              <a:gd name="T10" fmla="*/ 780 w 843"/>
              <a:gd name="T11" fmla="*/ 579 h 579"/>
              <a:gd name="T12" fmla="*/ 843 w 843"/>
              <a:gd name="T13" fmla="*/ 516 h 579"/>
              <a:gd name="T14" fmla="*/ 843 w 843"/>
              <a:gd name="T15" fmla="*/ 63 h 579"/>
              <a:gd name="T16" fmla="*/ 780 w 843"/>
              <a:gd name="T17" fmla="*/ 0 h 579"/>
              <a:gd name="T18" fmla="*/ 831 w 843"/>
              <a:gd name="T19" fmla="*/ 516 h 579"/>
              <a:gd name="T20" fmla="*/ 780 w 843"/>
              <a:gd name="T21" fmla="*/ 567 h 579"/>
              <a:gd name="T22" fmla="*/ 63 w 843"/>
              <a:gd name="T23" fmla="*/ 567 h 579"/>
              <a:gd name="T24" fmla="*/ 12 w 843"/>
              <a:gd name="T25" fmla="*/ 516 h 579"/>
              <a:gd name="T26" fmla="*/ 12 w 843"/>
              <a:gd name="T27" fmla="*/ 142 h 579"/>
              <a:gd name="T28" fmla="*/ 831 w 843"/>
              <a:gd name="T29" fmla="*/ 142 h 579"/>
              <a:gd name="T30" fmla="*/ 831 w 843"/>
              <a:gd name="T31" fmla="*/ 51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3" h="579">
                <a:moveTo>
                  <a:pt x="780" y="0"/>
                </a:moveTo>
                <a:cubicBezTo>
                  <a:pt x="63" y="0"/>
                  <a:pt x="63" y="0"/>
                  <a:pt x="63" y="0"/>
                </a:cubicBezTo>
                <a:cubicBezTo>
                  <a:pt x="28" y="0"/>
                  <a:pt x="0" y="28"/>
                  <a:pt x="0" y="63"/>
                </a:cubicBezTo>
                <a:cubicBezTo>
                  <a:pt x="0" y="516"/>
                  <a:pt x="0" y="516"/>
                  <a:pt x="0" y="516"/>
                </a:cubicBezTo>
                <a:cubicBezTo>
                  <a:pt x="0" y="551"/>
                  <a:pt x="28" y="579"/>
                  <a:pt x="63" y="579"/>
                </a:cubicBezTo>
                <a:cubicBezTo>
                  <a:pt x="780" y="579"/>
                  <a:pt x="780" y="579"/>
                  <a:pt x="780" y="579"/>
                </a:cubicBezTo>
                <a:cubicBezTo>
                  <a:pt x="814" y="579"/>
                  <a:pt x="843" y="551"/>
                  <a:pt x="843" y="516"/>
                </a:cubicBezTo>
                <a:cubicBezTo>
                  <a:pt x="843" y="63"/>
                  <a:pt x="843" y="63"/>
                  <a:pt x="843" y="63"/>
                </a:cubicBezTo>
                <a:cubicBezTo>
                  <a:pt x="843" y="28"/>
                  <a:pt x="814" y="0"/>
                  <a:pt x="780" y="0"/>
                </a:cubicBezTo>
                <a:close/>
                <a:moveTo>
                  <a:pt x="831" y="516"/>
                </a:moveTo>
                <a:cubicBezTo>
                  <a:pt x="831" y="544"/>
                  <a:pt x="808" y="567"/>
                  <a:pt x="780" y="567"/>
                </a:cubicBezTo>
                <a:cubicBezTo>
                  <a:pt x="63" y="567"/>
                  <a:pt x="63" y="567"/>
                  <a:pt x="63" y="567"/>
                </a:cubicBezTo>
                <a:cubicBezTo>
                  <a:pt x="35" y="567"/>
                  <a:pt x="12" y="544"/>
                  <a:pt x="12" y="516"/>
                </a:cubicBezTo>
                <a:cubicBezTo>
                  <a:pt x="12" y="142"/>
                  <a:pt x="12" y="142"/>
                  <a:pt x="12" y="142"/>
                </a:cubicBezTo>
                <a:cubicBezTo>
                  <a:pt x="831" y="142"/>
                  <a:pt x="831" y="142"/>
                  <a:pt x="831" y="142"/>
                </a:cubicBezTo>
                <a:lnTo>
                  <a:pt x="831" y="5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97"/>
          <p:cNvSpPr>
            <a:spLocks noEditPoints="1"/>
          </p:cNvSpPr>
          <p:nvPr/>
        </p:nvSpPr>
        <p:spPr bwMode="auto">
          <a:xfrm>
            <a:off x="1201738" y="4318000"/>
            <a:ext cx="2674938" cy="1838325"/>
          </a:xfrm>
          <a:custGeom>
            <a:avLst/>
            <a:gdLst>
              <a:gd name="T0" fmla="*/ 780 w 843"/>
              <a:gd name="T1" fmla="*/ 0 h 579"/>
              <a:gd name="T2" fmla="*/ 63 w 843"/>
              <a:gd name="T3" fmla="*/ 0 h 579"/>
              <a:gd name="T4" fmla="*/ 0 w 843"/>
              <a:gd name="T5" fmla="*/ 63 h 579"/>
              <a:gd name="T6" fmla="*/ 0 w 843"/>
              <a:gd name="T7" fmla="*/ 517 h 579"/>
              <a:gd name="T8" fmla="*/ 63 w 843"/>
              <a:gd name="T9" fmla="*/ 579 h 579"/>
              <a:gd name="T10" fmla="*/ 780 w 843"/>
              <a:gd name="T11" fmla="*/ 579 h 579"/>
              <a:gd name="T12" fmla="*/ 843 w 843"/>
              <a:gd name="T13" fmla="*/ 517 h 579"/>
              <a:gd name="T14" fmla="*/ 843 w 843"/>
              <a:gd name="T15" fmla="*/ 63 h 579"/>
              <a:gd name="T16" fmla="*/ 780 w 843"/>
              <a:gd name="T17" fmla="*/ 0 h 579"/>
              <a:gd name="T18" fmla="*/ 831 w 843"/>
              <a:gd name="T19" fmla="*/ 517 h 579"/>
              <a:gd name="T20" fmla="*/ 780 w 843"/>
              <a:gd name="T21" fmla="*/ 567 h 579"/>
              <a:gd name="T22" fmla="*/ 63 w 843"/>
              <a:gd name="T23" fmla="*/ 567 h 579"/>
              <a:gd name="T24" fmla="*/ 12 w 843"/>
              <a:gd name="T25" fmla="*/ 517 h 579"/>
              <a:gd name="T26" fmla="*/ 12 w 843"/>
              <a:gd name="T27" fmla="*/ 142 h 579"/>
              <a:gd name="T28" fmla="*/ 831 w 843"/>
              <a:gd name="T29" fmla="*/ 142 h 579"/>
              <a:gd name="T30" fmla="*/ 831 w 843"/>
              <a:gd name="T31" fmla="*/ 51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3" h="579">
                <a:moveTo>
                  <a:pt x="780" y="0"/>
                </a:moveTo>
                <a:cubicBezTo>
                  <a:pt x="63" y="0"/>
                  <a:pt x="63" y="0"/>
                  <a:pt x="63" y="0"/>
                </a:cubicBezTo>
                <a:cubicBezTo>
                  <a:pt x="28" y="0"/>
                  <a:pt x="0" y="28"/>
                  <a:pt x="0" y="63"/>
                </a:cubicBezTo>
                <a:cubicBezTo>
                  <a:pt x="0" y="517"/>
                  <a:pt x="0" y="517"/>
                  <a:pt x="0" y="517"/>
                </a:cubicBezTo>
                <a:cubicBezTo>
                  <a:pt x="0" y="551"/>
                  <a:pt x="28" y="579"/>
                  <a:pt x="63" y="579"/>
                </a:cubicBezTo>
                <a:cubicBezTo>
                  <a:pt x="780" y="579"/>
                  <a:pt x="780" y="579"/>
                  <a:pt x="780" y="579"/>
                </a:cubicBezTo>
                <a:cubicBezTo>
                  <a:pt x="814" y="579"/>
                  <a:pt x="843" y="551"/>
                  <a:pt x="843" y="517"/>
                </a:cubicBezTo>
                <a:cubicBezTo>
                  <a:pt x="843" y="63"/>
                  <a:pt x="843" y="63"/>
                  <a:pt x="843" y="63"/>
                </a:cubicBezTo>
                <a:cubicBezTo>
                  <a:pt x="843" y="28"/>
                  <a:pt x="814" y="0"/>
                  <a:pt x="780" y="0"/>
                </a:cubicBezTo>
                <a:close/>
                <a:moveTo>
                  <a:pt x="831" y="517"/>
                </a:moveTo>
                <a:cubicBezTo>
                  <a:pt x="831" y="544"/>
                  <a:pt x="808" y="567"/>
                  <a:pt x="780" y="567"/>
                </a:cubicBezTo>
                <a:cubicBezTo>
                  <a:pt x="63" y="567"/>
                  <a:pt x="63" y="567"/>
                  <a:pt x="63" y="567"/>
                </a:cubicBezTo>
                <a:cubicBezTo>
                  <a:pt x="35" y="567"/>
                  <a:pt x="12" y="544"/>
                  <a:pt x="12" y="517"/>
                </a:cubicBezTo>
                <a:cubicBezTo>
                  <a:pt x="12" y="142"/>
                  <a:pt x="12" y="142"/>
                  <a:pt x="12" y="142"/>
                </a:cubicBezTo>
                <a:cubicBezTo>
                  <a:pt x="831" y="142"/>
                  <a:pt x="831" y="142"/>
                  <a:pt x="831" y="142"/>
                </a:cubicBezTo>
                <a:lnTo>
                  <a:pt x="831" y="5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Oval 698"/>
          <p:cNvSpPr>
            <a:spLocks noChangeArrowheads="1"/>
          </p:cNvSpPr>
          <p:nvPr/>
        </p:nvSpPr>
        <p:spPr bwMode="auto">
          <a:xfrm>
            <a:off x="931863" y="259080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99"/>
          <p:cNvSpPr>
            <a:spLocks noEditPoints="1"/>
          </p:cNvSpPr>
          <p:nvPr/>
        </p:nvSpPr>
        <p:spPr bwMode="auto">
          <a:xfrm>
            <a:off x="919163" y="2578100"/>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00"/>
          <p:cNvSpPr>
            <a:spLocks noEditPoints="1"/>
          </p:cNvSpPr>
          <p:nvPr/>
        </p:nvSpPr>
        <p:spPr bwMode="auto">
          <a:xfrm>
            <a:off x="1093788" y="2705100"/>
            <a:ext cx="254000" cy="368300"/>
          </a:xfrm>
          <a:custGeom>
            <a:avLst/>
            <a:gdLst>
              <a:gd name="T0" fmla="*/ 22 w 80"/>
              <a:gd name="T1" fmla="*/ 89 h 116"/>
              <a:gd name="T2" fmla="*/ 22 w 80"/>
              <a:gd name="T3" fmla="*/ 95 h 116"/>
              <a:gd name="T4" fmla="*/ 40 w 80"/>
              <a:gd name="T5" fmla="*/ 99 h 116"/>
              <a:gd name="T6" fmla="*/ 58 w 80"/>
              <a:gd name="T7" fmla="*/ 95 h 116"/>
              <a:gd name="T8" fmla="*/ 59 w 80"/>
              <a:gd name="T9" fmla="*/ 89 h 116"/>
              <a:gd name="T10" fmla="*/ 40 w 80"/>
              <a:gd name="T11" fmla="*/ 93 h 116"/>
              <a:gd name="T12" fmla="*/ 22 w 80"/>
              <a:gd name="T13" fmla="*/ 89 h 116"/>
              <a:gd name="T14" fmla="*/ 23 w 80"/>
              <a:gd name="T15" fmla="*/ 101 h 116"/>
              <a:gd name="T16" fmla="*/ 24 w 80"/>
              <a:gd name="T17" fmla="*/ 107 h 116"/>
              <a:gd name="T18" fmla="*/ 30 w 80"/>
              <a:gd name="T19" fmla="*/ 110 h 116"/>
              <a:gd name="T20" fmla="*/ 30 w 80"/>
              <a:gd name="T21" fmla="*/ 114 h 116"/>
              <a:gd name="T22" fmla="*/ 40 w 80"/>
              <a:gd name="T23" fmla="*/ 116 h 116"/>
              <a:gd name="T24" fmla="*/ 50 w 80"/>
              <a:gd name="T25" fmla="*/ 114 h 116"/>
              <a:gd name="T26" fmla="*/ 51 w 80"/>
              <a:gd name="T27" fmla="*/ 110 h 116"/>
              <a:gd name="T28" fmla="*/ 56 w 80"/>
              <a:gd name="T29" fmla="*/ 107 h 116"/>
              <a:gd name="T30" fmla="*/ 57 w 80"/>
              <a:gd name="T31" fmla="*/ 101 h 116"/>
              <a:gd name="T32" fmla="*/ 40 w 80"/>
              <a:gd name="T33" fmla="*/ 103 h 116"/>
              <a:gd name="T34" fmla="*/ 23 w 80"/>
              <a:gd name="T35" fmla="*/ 101 h 116"/>
              <a:gd name="T36" fmla="*/ 49 w 80"/>
              <a:gd name="T37" fmla="*/ 55 h 116"/>
              <a:gd name="T38" fmla="*/ 40 w 80"/>
              <a:gd name="T39" fmla="*/ 39 h 116"/>
              <a:gd name="T40" fmla="*/ 31 w 80"/>
              <a:gd name="T41" fmla="*/ 55 h 116"/>
              <a:gd name="T42" fmla="*/ 28 w 80"/>
              <a:gd name="T43" fmla="*/ 47 h 116"/>
              <a:gd name="T44" fmla="*/ 22 w 80"/>
              <a:gd name="T45" fmla="*/ 50 h 116"/>
              <a:gd name="T46" fmla="*/ 31 w 80"/>
              <a:gd name="T47" fmla="*/ 69 h 116"/>
              <a:gd name="T48" fmla="*/ 40 w 80"/>
              <a:gd name="T49" fmla="*/ 52 h 116"/>
              <a:gd name="T50" fmla="*/ 49 w 80"/>
              <a:gd name="T51" fmla="*/ 69 h 116"/>
              <a:gd name="T52" fmla="*/ 59 w 80"/>
              <a:gd name="T53" fmla="*/ 50 h 116"/>
              <a:gd name="T54" fmla="*/ 53 w 80"/>
              <a:gd name="T55" fmla="*/ 47 h 116"/>
              <a:gd name="T56" fmla="*/ 49 w 80"/>
              <a:gd name="T57" fmla="*/ 55 h 116"/>
              <a:gd name="T58" fmla="*/ 40 w 80"/>
              <a:gd name="T59" fmla="*/ 16 h 116"/>
              <a:gd name="T60" fmla="*/ 42 w 80"/>
              <a:gd name="T61" fmla="*/ 14 h 116"/>
              <a:gd name="T62" fmla="*/ 40 w 80"/>
              <a:gd name="T63" fmla="*/ 12 h 116"/>
              <a:gd name="T64" fmla="*/ 12 w 80"/>
              <a:gd name="T65" fmla="*/ 40 h 116"/>
              <a:gd name="T66" fmla="*/ 14 w 80"/>
              <a:gd name="T67" fmla="*/ 42 h 116"/>
              <a:gd name="T68" fmla="*/ 17 w 80"/>
              <a:gd name="T69" fmla="*/ 40 h 116"/>
              <a:gd name="T70" fmla="*/ 40 w 80"/>
              <a:gd name="T71" fmla="*/ 16 h 116"/>
              <a:gd name="T72" fmla="*/ 40 w 80"/>
              <a:gd name="T73" fmla="*/ 0 h 116"/>
              <a:gd name="T74" fmla="*/ 0 w 80"/>
              <a:gd name="T75" fmla="*/ 40 h 116"/>
              <a:gd name="T76" fmla="*/ 19 w 80"/>
              <a:gd name="T77" fmla="*/ 74 h 116"/>
              <a:gd name="T78" fmla="*/ 21 w 80"/>
              <a:gd name="T79" fmla="*/ 84 h 116"/>
              <a:gd name="T80" fmla="*/ 40 w 80"/>
              <a:gd name="T81" fmla="*/ 88 h 116"/>
              <a:gd name="T82" fmla="*/ 59 w 80"/>
              <a:gd name="T83" fmla="*/ 84 h 116"/>
              <a:gd name="T84" fmla="*/ 61 w 80"/>
              <a:gd name="T85" fmla="*/ 74 h 116"/>
              <a:gd name="T86" fmla="*/ 80 w 80"/>
              <a:gd name="T87" fmla="*/ 40 h 116"/>
              <a:gd name="T88" fmla="*/ 40 w 80"/>
              <a:gd name="T89" fmla="*/ 0 h 116"/>
              <a:gd name="T90" fmla="*/ 55 w 80"/>
              <a:gd name="T91" fmla="*/ 69 h 116"/>
              <a:gd name="T92" fmla="*/ 54 w 80"/>
              <a:gd name="T93" fmla="*/ 79 h 116"/>
              <a:gd name="T94" fmla="*/ 40 w 80"/>
              <a:gd name="T95" fmla="*/ 81 h 116"/>
              <a:gd name="T96" fmla="*/ 26 w 80"/>
              <a:gd name="T97" fmla="*/ 79 h 116"/>
              <a:gd name="T98" fmla="*/ 25 w 80"/>
              <a:gd name="T99" fmla="*/ 69 h 116"/>
              <a:gd name="T100" fmla="*/ 7 w 80"/>
              <a:gd name="T101" fmla="*/ 40 h 116"/>
              <a:gd name="T102" fmla="*/ 40 w 80"/>
              <a:gd name="T103" fmla="*/ 7 h 116"/>
              <a:gd name="T104" fmla="*/ 73 w 80"/>
              <a:gd name="T105" fmla="*/ 40 h 116"/>
              <a:gd name="T106" fmla="*/ 55 w 80"/>
              <a:gd name="T10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89"/>
                </a:moveTo>
                <a:cubicBezTo>
                  <a:pt x="22" y="95"/>
                  <a:pt x="22" y="95"/>
                  <a:pt x="22" y="95"/>
                </a:cubicBezTo>
                <a:cubicBezTo>
                  <a:pt x="28" y="98"/>
                  <a:pt x="34" y="99"/>
                  <a:pt x="40" y="99"/>
                </a:cubicBezTo>
                <a:cubicBezTo>
                  <a:pt x="47" y="99"/>
                  <a:pt x="53" y="98"/>
                  <a:pt x="58" y="95"/>
                </a:cubicBezTo>
                <a:cubicBezTo>
                  <a:pt x="59" y="89"/>
                  <a:pt x="59" y="89"/>
                  <a:pt x="59" y="89"/>
                </a:cubicBezTo>
                <a:cubicBezTo>
                  <a:pt x="53" y="92"/>
                  <a:pt x="47" y="93"/>
                  <a:pt x="40" y="93"/>
                </a:cubicBezTo>
                <a:cubicBezTo>
                  <a:pt x="33" y="93"/>
                  <a:pt x="27" y="92"/>
                  <a:pt x="22" y="89"/>
                </a:cubicBezTo>
                <a:close/>
                <a:moveTo>
                  <a:pt x="23" y="101"/>
                </a:moveTo>
                <a:cubicBezTo>
                  <a:pt x="24" y="107"/>
                  <a:pt x="24" y="107"/>
                  <a:pt x="24" y="107"/>
                </a:cubicBezTo>
                <a:cubicBezTo>
                  <a:pt x="24" y="107"/>
                  <a:pt x="26" y="109"/>
                  <a:pt x="30" y="110"/>
                </a:cubicBezTo>
                <a:cubicBezTo>
                  <a:pt x="30" y="114"/>
                  <a:pt x="30" y="114"/>
                  <a:pt x="30" y="114"/>
                </a:cubicBezTo>
                <a:cubicBezTo>
                  <a:pt x="30" y="114"/>
                  <a:pt x="32" y="116"/>
                  <a:pt x="40" y="116"/>
                </a:cubicBezTo>
                <a:cubicBezTo>
                  <a:pt x="48" y="116"/>
                  <a:pt x="50" y="114"/>
                  <a:pt x="50" y="114"/>
                </a:cubicBezTo>
                <a:cubicBezTo>
                  <a:pt x="51" y="110"/>
                  <a:pt x="51" y="110"/>
                  <a:pt x="51" y="110"/>
                </a:cubicBezTo>
                <a:cubicBezTo>
                  <a:pt x="55" y="109"/>
                  <a:pt x="56" y="107"/>
                  <a:pt x="56" y="107"/>
                </a:cubicBezTo>
                <a:cubicBezTo>
                  <a:pt x="57" y="101"/>
                  <a:pt x="57" y="101"/>
                  <a:pt x="57" y="101"/>
                </a:cubicBezTo>
                <a:cubicBezTo>
                  <a:pt x="52" y="102"/>
                  <a:pt x="46" y="103"/>
                  <a:pt x="40" y="103"/>
                </a:cubicBezTo>
                <a:cubicBezTo>
                  <a:pt x="34" y="103"/>
                  <a:pt x="28" y="102"/>
                  <a:pt x="23" y="101"/>
                </a:cubicBezTo>
                <a:close/>
                <a:moveTo>
                  <a:pt x="49" y="55"/>
                </a:moveTo>
                <a:cubicBezTo>
                  <a:pt x="40" y="39"/>
                  <a:pt x="40" y="39"/>
                  <a:pt x="40" y="39"/>
                </a:cubicBezTo>
                <a:cubicBezTo>
                  <a:pt x="31" y="55"/>
                  <a:pt x="31" y="55"/>
                  <a:pt x="31" y="55"/>
                </a:cubicBezTo>
                <a:cubicBezTo>
                  <a:pt x="28" y="47"/>
                  <a:pt x="28" y="47"/>
                  <a:pt x="28" y="47"/>
                </a:cubicBezTo>
                <a:cubicBezTo>
                  <a:pt x="22" y="50"/>
                  <a:pt x="22" y="50"/>
                  <a:pt x="22" y="50"/>
                </a:cubicBezTo>
                <a:cubicBezTo>
                  <a:pt x="31" y="69"/>
                  <a:pt x="31" y="69"/>
                  <a:pt x="31" y="69"/>
                </a:cubicBezTo>
                <a:cubicBezTo>
                  <a:pt x="40" y="52"/>
                  <a:pt x="40" y="52"/>
                  <a:pt x="40" y="52"/>
                </a:cubicBezTo>
                <a:cubicBezTo>
                  <a:pt x="49" y="69"/>
                  <a:pt x="49" y="69"/>
                  <a:pt x="49" y="69"/>
                </a:cubicBezTo>
                <a:cubicBezTo>
                  <a:pt x="59" y="50"/>
                  <a:pt x="59" y="50"/>
                  <a:pt x="59" y="50"/>
                </a:cubicBezTo>
                <a:cubicBezTo>
                  <a:pt x="53" y="47"/>
                  <a:pt x="53" y="47"/>
                  <a:pt x="53" y="47"/>
                </a:cubicBezTo>
                <a:lnTo>
                  <a:pt x="49" y="55"/>
                </a:lnTo>
                <a:close/>
                <a:moveTo>
                  <a:pt x="40" y="16"/>
                </a:moveTo>
                <a:cubicBezTo>
                  <a:pt x="41" y="16"/>
                  <a:pt x="42" y="15"/>
                  <a:pt x="42" y="14"/>
                </a:cubicBezTo>
                <a:cubicBezTo>
                  <a:pt x="42" y="13"/>
                  <a:pt x="41" y="12"/>
                  <a:pt x="40" y="12"/>
                </a:cubicBezTo>
                <a:cubicBezTo>
                  <a:pt x="25" y="12"/>
                  <a:pt x="12" y="25"/>
                  <a:pt x="12" y="40"/>
                </a:cubicBezTo>
                <a:cubicBezTo>
                  <a:pt x="12" y="41"/>
                  <a:pt x="13" y="42"/>
                  <a:pt x="14" y="42"/>
                </a:cubicBezTo>
                <a:cubicBezTo>
                  <a:pt x="16" y="42"/>
                  <a:pt x="17" y="41"/>
                  <a:pt x="17" y="40"/>
                </a:cubicBezTo>
                <a:cubicBezTo>
                  <a:pt x="17" y="27"/>
                  <a:pt x="27" y="16"/>
                  <a:pt x="40" y="16"/>
                </a:cubicBezTo>
                <a:close/>
                <a:moveTo>
                  <a:pt x="40" y="0"/>
                </a:moveTo>
                <a:cubicBezTo>
                  <a:pt x="18" y="0"/>
                  <a:pt x="0" y="18"/>
                  <a:pt x="0" y="40"/>
                </a:cubicBezTo>
                <a:cubicBezTo>
                  <a:pt x="0" y="54"/>
                  <a:pt x="8" y="67"/>
                  <a:pt x="19" y="74"/>
                </a:cubicBezTo>
                <a:cubicBezTo>
                  <a:pt x="21" y="84"/>
                  <a:pt x="21" y="84"/>
                  <a:pt x="21" y="84"/>
                </a:cubicBezTo>
                <a:cubicBezTo>
                  <a:pt x="27" y="87"/>
                  <a:pt x="33" y="88"/>
                  <a:pt x="40" y="88"/>
                </a:cubicBezTo>
                <a:cubicBezTo>
                  <a:pt x="47" y="88"/>
                  <a:pt x="54" y="87"/>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5" y="64"/>
                  <a:pt x="7" y="53"/>
                  <a:pt x="7" y="40"/>
                </a:cubicBezTo>
                <a:cubicBezTo>
                  <a:pt x="7" y="22"/>
                  <a:pt x="22" y="7"/>
                  <a:pt x="40" y="7"/>
                </a:cubicBezTo>
                <a:cubicBezTo>
                  <a:pt x="58" y="7"/>
                  <a:pt x="73" y="22"/>
                  <a:pt x="73" y="40"/>
                </a:cubicBezTo>
                <a:cubicBezTo>
                  <a:pt x="73" y="53"/>
                  <a:pt x="66" y="64"/>
                  <a:pt x="55"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Oval 701"/>
          <p:cNvSpPr>
            <a:spLocks noChangeArrowheads="1"/>
          </p:cNvSpPr>
          <p:nvPr/>
        </p:nvSpPr>
        <p:spPr bwMode="auto">
          <a:xfrm>
            <a:off x="3568701" y="51308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02"/>
          <p:cNvSpPr>
            <a:spLocks noEditPoints="1"/>
          </p:cNvSpPr>
          <p:nvPr/>
        </p:nvSpPr>
        <p:spPr bwMode="auto">
          <a:xfrm>
            <a:off x="3556001" y="5118100"/>
            <a:ext cx="600075" cy="600075"/>
          </a:xfrm>
          <a:custGeom>
            <a:avLst/>
            <a:gdLst>
              <a:gd name="T0" fmla="*/ 95 w 189"/>
              <a:gd name="T1" fmla="*/ 189 h 189"/>
              <a:gd name="T2" fmla="*/ 0 w 189"/>
              <a:gd name="T3" fmla="*/ 94 h 189"/>
              <a:gd name="T4" fmla="*/ 95 w 189"/>
              <a:gd name="T5" fmla="*/ 0 h 189"/>
              <a:gd name="T6" fmla="*/ 189 w 189"/>
              <a:gd name="T7" fmla="*/ 94 h 189"/>
              <a:gd name="T8" fmla="*/ 95 w 189"/>
              <a:gd name="T9" fmla="*/ 189 h 189"/>
              <a:gd name="T10" fmla="*/ 95 w 189"/>
              <a:gd name="T11" fmla="*/ 8 h 189"/>
              <a:gd name="T12" fmla="*/ 8 w 189"/>
              <a:gd name="T13" fmla="*/ 94 h 189"/>
              <a:gd name="T14" fmla="*/ 95 w 189"/>
              <a:gd name="T15" fmla="*/ 181 h 189"/>
              <a:gd name="T16" fmla="*/ 181 w 189"/>
              <a:gd name="T17" fmla="*/ 94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4"/>
                </a:cubicBezTo>
                <a:cubicBezTo>
                  <a:pt x="0" y="42"/>
                  <a:pt x="42" y="0"/>
                  <a:pt x="95" y="0"/>
                </a:cubicBezTo>
                <a:cubicBezTo>
                  <a:pt x="147" y="0"/>
                  <a:pt x="189" y="42"/>
                  <a:pt x="189" y="94"/>
                </a:cubicBezTo>
                <a:cubicBezTo>
                  <a:pt x="189" y="147"/>
                  <a:pt x="147" y="189"/>
                  <a:pt x="95" y="189"/>
                </a:cubicBezTo>
                <a:close/>
                <a:moveTo>
                  <a:pt x="95" y="8"/>
                </a:moveTo>
                <a:cubicBezTo>
                  <a:pt x="47" y="8"/>
                  <a:pt x="8" y="47"/>
                  <a:pt x="8" y="94"/>
                </a:cubicBezTo>
                <a:cubicBezTo>
                  <a:pt x="8" y="142"/>
                  <a:pt x="47" y="181"/>
                  <a:pt x="95" y="181"/>
                </a:cubicBezTo>
                <a:cubicBezTo>
                  <a:pt x="142" y="181"/>
                  <a:pt x="181" y="142"/>
                  <a:pt x="181" y="94"/>
                </a:cubicBezTo>
                <a:cubicBezTo>
                  <a:pt x="181" y="47"/>
                  <a:pt x="142"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03"/>
          <p:cNvSpPr>
            <a:spLocks noEditPoints="1"/>
          </p:cNvSpPr>
          <p:nvPr/>
        </p:nvSpPr>
        <p:spPr bwMode="auto">
          <a:xfrm>
            <a:off x="3708401" y="5264150"/>
            <a:ext cx="295275" cy="292100"/>
          </a:xfrm>
          <a:custGeom>
            <a:avLst/>
            <a:gdLst>
              <a:gd name="T0" fmla="*/ 90 w 93"/>
              <a:gd name="T1" fmla="*/ 29 h 92"/>
              <a:gd name="T2" fmla="*/ 50 w 93"/>
              <a:gd name="T3" fmla="*/ 1 h 92"/>
              <a:gd name="T4" fmla="*/ 43 w 93"/>
              <a:gd name="T5" fmla="*/ 1 h 92"/>
              <a:gd name="T6" fmla="*/ 3 w 93"/>
              <a:gd name="T7" fmla="*/ 29 h 92"/>
              <a:gd name="T8" fmla="*/ 0 w 93"/>
              <a:gd name="T9" fmla="*/ 34 h 92"/>
              <a:gd name="T10" fmla="*/ 0 w 93"/>
              <a:gd name="T11" fmla="*/ 86 h 92"/>
              <a:gd name="T12" fmla="*/ 6 w 93"/>
              <a:gd name="T13" fmla="*/ 92 h 92"/>
              <a:gd name="T14" fmla="*/ 87 w 93"/>
              <a:gd name="T15" fmla="*/ 92 h 92"/>
              <a:gd name="T16" fmla="*/ 93 w 93"/>
              <a:gd name="T17" fmla="*/ 86 h 92"/>
              <a:gd name="T18" fmla="*/ 93 w 93"/>
              <a:gd name="T19" fmla="*/ 34 h 92"/>
              <a:gd name="T20" fmla="*/ 90 w 93"/>
              <a:gd name="T21" fmla="*/ 29 h 92"/>
              <a:gd name="T22" fmla="*/ 87 w 93"/>
              <a:gd name="T23" fmla="*/ 42 h 92"/>
              <a:gd name="T24" fmla="*/ 47 w 93"/>
              <a:gd name="T25" fmla="*/ 69 h 92"/>
              <a:gd name="T26" fmla="*/ 6 w 93"/>
              <a:gd name="T27" fmla="*/ 42 h 92"/>
              <a:gd name="T28" fmla="*/ 6 w 93"/>
              <a:gd name="T29" fmla="*/ 36 h 92"/>
              <a:gd name="T30" fmla="*/ 9 w 93"/>
              <a:gd name="T31" fmla="*/ 33 h 92"/>
              <a:gd name="T32" fmla="*/ 84 w 93"/>
              <a:gd name="T33" fmla="*/ 33 h 92"/>
              <a:gd name="T34" fmla="*/ 87 w 93"/>
              <a:gd name="T35" fmla="*/ 36 h 92"/>
              <a:gd name="T36" fmla="*/ 87 w 93"/>
              <a:gd name="T37" fmla="*/ 42 h 92"/>
              <a:gd name="T38" fmla="*/ 46 w 93"/>
              <a:gd name="T39" fmla="*/ 64 h 92"/>
              <a:gd name="T40" fmla="*/ 47 w 93"/>
              <a:gd name="T41" fmla="*/ 64 h 92"/>
              <a:gd name="T42" fmla="*/ 54 w 93"/>
              <a:gd name="T43" fmla="*/ 59 h 92"/>
              <a:gd name="T44" fmla="*/ 39 w 93"/>
              <a:gd name="T45" fmla="*/ 59 h 92"/>
              <a:gd name="T46" fmla="*/ 46 w 93"/>
              <a:gd name="T47" fmla="*/ 64 h 92"/>
              <a:gd name="T48" fmla="*/ 33 w 93"/>
              <a:gd name="T49" fmla="*/ 55 h 92"/>
              <a:gd name="T50" fmla="*/ 60 w 93"/>
              <a:gd name="T51" fmla="*/ 55 h 92"/>
              <a:gd name="T52" fmla="*/ 67 w 93"/>
              <a:gd name="T53" fmla="*/ 51 h 92"/>
              <a:gd name="T54" fmla="*/ 26 w 93"/>
              <a:gd name="T55" fmla="*/ 51 h 92"/>
              <a:gd name="T56" fmla="*/ 33 w 93"/>
              <a:gd name="T57" fmla="*/ 55 h 92"/>
              <a:gd name="T58" fmla="*/ 19 w 93"/>
              <a:gd name="T59" fmla="*/ 46 h 92"/>
              <a:gd name="T60" fmla="*/ 20 w 93"/>
              <a:gd name="T61" fmla="*/ 46 h 92"/>
              <a:gd name="T62" fmla="*/ 73 w 93"/>
              <a:gd name="T63" fmla="*/ 46 h 92"/>
              <a:gd name="T64" fmla="*/ 74 w 93"/>
              <a:gd name="T65" fmla="*/ 46 h 92"/>
              <a:gd name="T66" fmla="*/ 74 w 93"/>
              <a:gd name="T67" fmla="*/ 42 h 92"/>
              <a:gd name="T68" fmla="*/ 19 w 93"/>
              <a:gd name="T69" fmla="*/ 42 h 92"/>
              <a:gd name="T70" fmla="*/ 19 w 93"/>
              <a:gd name="T7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92">
                <a:moveTo>
                  <a:pt x="90" y="29"/>
                </a:moveTo>
                <a:cubicBezTo>
                  <a:pt x="50" y="1"/>
                  <a:pt x="50" y="1"/>
                  <a:pt x="50" y="1"/>
                </a:cubicBezTo>
                <a:cubicBezTo>
                  <a:pt x="48" y="0"/>
                  <a:pt x="45" y="0"/>
                  <a:pt x="43" y="1"/>
                </a:cubicBezTo>
                <a:cubicBezTo>
                  <a:pt x="3" y="29"/>
                  <a:pt x="3" y="29"/>
                  <a:pt x="3" y="29"/>
                </a:cubicBezTo>
                <a:cubicBezTo>
                  <a:pt x="1" y="30"/>
                  <a:pt x="0" y="32"/>
                  <a:pt x="0" y="34"/>
                </a:cubicBezTo>
                <a:cubicBezTo>
                  <a:pt x="0" y="86"/>
                  <a:pt x="0" y="86"/>
                  <a:pt x="0" y="86"/>
                </a:cubicBezTo>
                <a:cubicBezTo>
                  <a:pt x="0" y="89"/>
                  <a:pt x="3" y="92"/>
                  <a:pt x="6" y="92"/>
                </a:cubicBezTo>
                <a:cubicBezTo>
                  <a:pt x="87" y="92"/>
                  <a:pt x="87" y="92"/>
                  <a:pt x="87" y="92"/>
                </a:cubicBezTo>
                <a:cubicBezTo>
                  <a:pt x="90" y="92"/>
                  <a:pt x="93" y="89"/>
                  <a:pt x="93" y="86"/>
                </a:cubicBezTo>
                <a:cubicBezTo>
                  <a:pt x="93" y="34"/>
                  <a:pt x="93" y="34"/>
                  <a:pt x="93" y="34"/>
                </a:cubicBezTo>
                <a:cubicBezTo>
                  <a:pt x="93" y="32"/>
                  <a:pt x="92" y="30"/>
                  <a:pt x="90" y="29"/>
                </a:cubicBezTo>
                <a:close/>
                <a:moveTo>
                  <a:pt x="87" y="42"/>
                </a:moveTo>
                <a:cubicBezTo>
                  <a:pt x="47" y="69"/>
                  <a:pt x="47" y="69"/>
                  <a:pt x="47" y="69"/>
                </a:cubicBezTo>
                <a:cubicBezTo>
                  <a:pt x="6" y="42"/>
                  <a:pt x="6" y="42"/>
                  <a:pt x="6" y="42"/>
                </a:cubicBezTo>
                <a:cubicBezTo>
                  <a:pt x="6" y="36"/>
                  <a:pt x="6" y="36"/>
                  <a:pt x="6" y="36"/>
                </a:cubicBezTo>
                <a:cubicBezTo>
                  <a:pt x="6" y="35"/>
                  <a:pt x="7" y="33"/>
                  <a:pt x="9" y="33"/>
                </a:cubicBezTo>
                <a:cubicBezTo>
                  <a:pt x="84" y="33"/>
                  <a:pt x="84" y="33"/>
                  <a:pt x="84" y="33"/>
                </a:cubicBezTo>
                <a:cubicBezTo>
                  <a:pt x="86" y="33"/>
                  <a:pt x="87" y="35"/>
                  <a:pt x="87" y="36"/>
                </a:cubicBezTo>
                <a:lnTo>
                  <a:pt x="87" y="42"/>
                </a:lnTo>
                <a:close/>
                <a:moveTo>
                  <a:pt x="46" y="64"/>
                </a:moveTo>
                <a:cubicBezTo>
                  <a:pt x="47" y="64"/>
                  <a:pt x="47" y="64"/>
                  <a:pt x="47" y="64"/>
                </a:cubicBezTo>
                <a:cubicBezTo>
                  <a:pt x="54" y="59"/>
                  <a:pt x="54" y="59"/>
                  <a:pt x="54" y="59"/>
                </a:cubicBezTo>
                <a:cubicBezTo>
                  <a:pt x="39" y="59"/>
                  <a:pt x="39" y="59"/>
                  <a:pt x="39" y="59"/>
                </a:cubicBezTo>
                <a:lnTo>
                  <a:pt x="46" y="64"/>
                </a:lnTo>
                <a:close/>
                <a:moveTo>
                  <a:pt x="33" y="55"/>
                </a:moveTo>
                <a:cubicBezTo>
                  <a:pt x="60" y="55"/>
                  <a:pt x="60" y="55"/>
                  <a:pt x="60" y="55"/>
                </a:cubicBezTo>
                <a:cubicBezTo>
                  <a:pt x="67" y="51"/>
                  <a:pt x="67" y="51"/>
                  <a:pt x="67" y="51"/>
                </a:cubicBezTo>
                <a:cubicBezTo>
                  <a:pt x="26" y="51"/>
                  <a:pt x="26" y="51"/>
                  <a:pt x="26" y="51"/>
                </a:cubicBezTo>
                <a:lnTo>
                  <a:pt x="33" y="55"/>
                </a:lnTo>
                <a:close/>
                <a:moveTo>
                  <a:pt x="19" y="46"/>
                </a:moveTo>
                <a:cubicBezTo>
                  <a:pt x="20" y="46"/>
                  <a:pt x="20" y="46"/>
                  <a:pt x="20" y="46"/>
                </a:cubicBezTo>
                <a:cubicBezTo>
                  <a:pt x="73" y="46"/>
                  <a:pt x="73" y="46"/>
                  <a:pt x="73" y="46"/>
                </a:cubicBezTo>
                <a:cubicBezTo>
                  <a:pt x="74" y="46"/>
                  <a:pt x="74" y="46"/>
                  <a:pt x="74" y="46"/>
                </a:cubicBezTo>
                <a:cubicBezTo>
                  <a:pt x="74" y="42"/>
                  <a:pt x="74" y="42"/>
                  <a:pt x="74" y="42"/>
                </a:cubicBezTo>
                <a:cubicBezTo>
                  <a:pt x="19" y="42"/>
                  <a:pt x="19" y="42"/>
                  <a:pt x="19" y="42"/>
                </a:cubicBezTo>
                <a:lnTo>
                  <a:pt x="19" y="4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04"/>
          <p:cNvSpPr>
            <a:spLocks/>
          </p:cNvSpPr>
          <p:nvPr/>
        </p:nvSpPr>
        <p:spPr bwMode="auto">
          <a:xfrm>
            <a:off x="4143376" y="5330825"/>
            <a:ext cx="1082675" cy="174625"/>
          </a:xfrm>
          <a:custGeom>
            <a:avLst/>
            <a:gdLst>
              <a:gd name="T0" fmla="*/ 682 w 682"/>
              <a:gd name="T1" fmla="*/ 54 h 110"/>
              <a:gd name="T2" fmla="*/ 586 w 682"/>
              <a:gd name="T3" fmla="*/ 0 h 110"/>
              <a:gd name="T4" fmla="*/ 586 w 682"/>
              <a:gd name="T5" fmla="*/ 34 h 110"/>
              <a:gd name="T6" fmla="*/ 0 w 682"/>
              <a:gd name="T7" fmla="*/ 34 h 110"/>
              <a:gd name="T8" fmla="*/ 0 w 682"/>
              <a:gd name="T9" fmla="*/ 74 h 110"/>
              <a:gd name="T10" fmla="*/ 586 w 682"/>
              <a:gd name="T11" fmla="*/ 74 h 110"/>
              <a:gd name="T12" fmla="*/ 586 w 682"/>
              <a:gd name="T13" fmla="*/ 110 h 110"/>
              <a:gd name="T14" fmla="*/ 682 w 682"/>
              <a:gd name="T15" fmla="*/ 54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110">
                <a:moveTo>
                  <a:pt x="682" y="54"/>
                </a:moveTo>
                <a:lnTo>
                  <a:pt x="586" y="0"/>
                </a:lnTo>
                <a:lnTo>
                  <a:pt x="586" y="34"/>
                </a:lnTo>
                <a:lnTo>
                  <a:pt x="0" y="34"/>
                </a:lnTo>
                <a:lnTo>
                  <a:pt x="0" y="74"/>
                </a:lnTo>
                <a:lnTo>
                  <a:pt x="586" y="74"/>
                </a:lnTo>
                <a:lnTo>
                  <a:pt x="586" y="110"/>
                </a:lnTo>
                <a:lnTo>
                  <a:pt x="682" y="5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05"/>
          <p:cNvSpPr>
            <a:spLocks/>
          </p:cNvSpPr>
          <p:nvPr/>
        </p:nvSpPr>
        <p:spPr bwMode="auto">
          <a:xfrm>
            <a:off x="7983538" y="2790825"/>
            <a:ext cx="542925" cy="2657475"/>
          </a:xfrm>
          <a:custGeom>
            <a:avLst/>
            <a:gdLst>
              <a:gd name="T0" fmla="*/ 70 w 171"/>
              <a:gd name="T1" fmla="*/ 18 h 837"/>
              <a:gd name="T2" fmla="*/ 48 w 171"/>
              <a:gd name="T3" fmla="*/ 18 h 837"/>
              <a:gd name="T4" fmla="*/ 48 w 171"/>
              <a:gd name="T5" fmla="*/ 0 h 837"/>
              <a:gd name="T6" fmla="*/ 0 w 171"/>
              <a:gd name="T7" fmla="*/ 28 h 837"/>
              <a:gd name="T8" fmla="*/ 48 w 171"/>
              <a:gd name="T9" fmla="*/ 56 h 837"/>
              <a:gd name="T10" fmla="*/ 48 w 171"/>
              <a:gd name="T11" fmla="*/ 38 h 837"/>
              <a:gd name="T12" fmla="*/ 70 w 171"/>
              <a:gd name="T13" fmla="*/ 38 h 837"/>
              <a:gd name="T14" fmla="*/ 151 w 171"/>
              <a:gd name="T15" fmla="*/ 119 h 837"/>
              <a:gd name="T16" fmla="*/ 151 w 171"/>
              <a:gd name="T17" fmla="*/ 737 h 837"/>
              <a:gd name="T18" fmla="*/ 70 w 171"/>
              <a:gd name="T19" fmla="*/ 817 h 837"/>
              <a:gd name="T20" fmla="*/ 57 w 171"/>
              <a:gd name="T21" fmla="*/ 817 h 837"/>
              <a:gd name="T22" fmla="*/ 57 w 171"/>
              <a:gd name="T23" fmla="*/ 837 h 837"/>
              <a:gd name="T24" fmla="*/ 70 w 171"/>
              <a:gd name="T25" fmla="*/ 837 h 837"/>
              <a:gd name="T26" fmla="*/ 171 w 171"/>
              <a:gd name="T27" fmla="*/ 737 h 837"/>
              <a:gd name="T28" fmla="*/ 171 w 171"/>
              <a:gd name="T29" fmla="*/ 119 h 837"/>
              <a:gd name="T30" fmla="*/ 70 w 171"/>
              <a:gd name="T31" fmla="*/ 18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837">
                <a:moveTo>
                  <a:pt x="70" y="18"/>
                </a:moveTo>
                <a:cubicBezTo>
                  <a:pt x="48" y="18"/>
                  <a:pt x="48" y="18"/>
                  <a:pt x="48" y="18"/>
                </a:cubicBezTo>
                <a:cubicBezTo>
                  <a:pt x="48" y="0"/>
                  <a:pt x="48" y="0"/>
                  <a:pt x="48" y="0"/>
                </a:cubicBezTo>
                <a:cubicBezTo>
                  <a:pt x="0" y="28"/>
                  <a:pt x="0" y="28"/>
                  <a:pt x="0" y="28"/>
                </a:cubicBezTo>
                <a:cubicBezTo>
                  <a:pt x="48" y="56"/>
                  <a:pt x="48" y="56"/>
                  <a:pt x="48" y="56"/>
                </a:cubicBezTo>
                <a:cubicBezTo>
                  <a:pt x="48" y="38"/>
                  <a:pt x="48" y="38"/>
                  <a:pt x="48" y="38"/>
                </a:cubicBezTo>
                <a:cubicBezTo>
                  <a:pt x="70" y="38"/>
                  <a:pt x="70" y="38"/>
                  <a:pt x="70" y="38"/>
                </a:cubicBezTo>
                <a:cubicBezTo>
                  <a:pt x="115" y="38"/>
                  <a:pt x="151" y="74"/>
                  <a:pt x="151" y="119"/>
                </a:cubicBezTo>
                <a:cubicBezTo>
                  <a:pt x="151" y="737"/>
                  <a:pt x="151" y="737"/>
                  <a:pt x="151" y="737"/>
                </a:cubicBezTo>
                <a:cubicBezTo>
                  <a:pt x="151" y="781"/>
                  <a:pt x="115" y="817"/>
                  <a:pt x="70" y="817"/>
                </a:cubicBezTo>
                <a:cubicBezTo>
                  <a:pt x="57" y="817"/>
                  <a:pt x="57" y="817"/>
                  <a:pt x="57" y="817"/>
                </a:cubicBezTo>
                <a:cubicBezTo>
                  <a:pt x="57" y="837"/>
                  <a:pt x="57" y="837"/>
                  <a:pt x="57" y="837"/>
                </a:cubicBezTo>
                <a:cubicBezTo>
                  <a:pt x="70" y="837"/>
                  <a:pt x="70" y="837"/>
                  <a:pt x="70" y="837"/>
                </a:cubicBezTo>
                <a:cubicBezTo>
                  <a:pt x="126" y="837"/>
                  <a:pt x="171" y="792"/>
                  <a:pt x="171" y="737"/>
                </a:cubicBezTo>
                <a:cubicBezTo>
                  <a:pt x="171" y="119"/>
                  <a:pt x="171" y="119"/>
                  <a:pt x="171" y="119"/>
                </a:cubicBezTo>
                <a:cubicBezTo>
                  <a:pt x="171" y="63"/>
                  <a:pt x="126" y="18"/>
                  <a:pt x="70" y="1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06"/>
          <p:cNvSpPr>
            <a:spLocks noEditPoints="1"/>
          </p:cNvSpPr>
          <p:nvPr/>
        </p:nvSpPr>
        <p:spPr bwMode="auto">
          <a:xfrm>
            <a:off x="5267326" y="1781175"/>
            <a:ext cx="2674938" cy="1838325"/>
          </a:xfrm>
          <a:custGeom>
            <a:avLst/>
            <a:gdLst>
              <a:gd name="T0" fmla="*/ 780 w 843"/>
              <a:gd name="T1" fmla="*/ 0 h 579"/>
              <a:gd name="T2" fmla="*/ 63 w 843"/>
              <a:gd name="T3" fmla="*/ 0 h 579"/>
              <a:gd name="T4" fmla="*/ 0 w 843"/>
              <a:gd name="T5" fmla="*/ 63 h 579"/>
              <a:gd name="T6" fmla="*/ 0 w 843"/>
              <a:gd name="T7" fmla="*/ 516 h 579"/>
              <a:gd name="T8" fmla="*/ 63 w 843"/>
              <a:gd name="T9" fmla="*/ 579 h 579"/>
              <a:gd name="T10" fmla="*/ 780 w 843"/>
              <a:gd name="T11" fmla="*/ 579 h 579"/>
              <a:gd name="T12" fmla="*/ 843 w 843"/>
              <a:gd name="T13" fmla="*/ 516 h 579"/>
              <a:gd name="T14" fmla="*/ 843 w 843"/>
              <a:gd name="T15" fmla="*/ 63 h 579"/>
              <a:gd name="T16" fmla="*/ 780 w 843"/>
              <a:gd name="T17" fmla="*/ 0 h 579"/>
              <a:gd name="T18" fmla="*/ 831 w 843"/>
              <a:gd name="T19" fmla="*/ 516 h 579"/>
              <a:gd name="T20" fmla="*/ 780 w 843"/>
              <a:gd name="T21" fmla="*/ 567 h 579"/>
              <a:gd name="T22" fmla="*/ 63 w 843"/>
              <a:gd name="T23" fmla="*/ 567 h 579"/>
              <a:gd name="T24" fmla="*/ 12 w 843"/>
              <a:gd name="T25" fmla="*/ 516 h 579"/>
              <a:gd name="T26" fmla="*/ 12 w 843"/>
              <a:gd name="T27" fmla="*/ 142 h 579"/>
              <a:gd name="T28" fmla="*/ 831 w 843"/>
              <a:gd name="T29" fmla="*/ 142 h 579"/>
              <a:gd name="T30" fmla="*/ 831 w 843"/>
              <a:gd name="T31" fmla="*/ 51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3" h="579">
                <a:moveTo>
                  <a:pt x="780" y="0"/>
                </a:moveTo>
                <a:cubicBezTo>
                  <a:pt x="63" y="0"/>
                  <a:pt x="63" y="0"/>
                  <a:pt x="63" y="0"/>
                </a:cubicBezTo>
                <a:cubicBezTo>
                  <a:pt x="29" y="0"/>
                  <a:pt x="0" y="28"/>
                  <a:pt x="0" y="63"/>
                </a:cubicBezTo>
                <a:cubicBezTo>
                  <a:pt x="0" y="516"/>
                  <a:pt x="0" y="516"/>
                  <a:pt x="0" y="516"/>
                </a:cubicBezTo>
                <a:cubicBezTo>
                  <a:pt x="0" y="551"/>
                  <a:pt x="29" y="579"/>
                  <a:pt x="63" y="579"/>
                </a:cubicBezTo>
                <a:cubicBezTo>
                  <a:pt x="780" y="579"/>
                  <a:pt x="780" y="579"/>
                  <a:pt x="780" y="579"/>
                </a:cubicBezTo>
                <a:cubicBezTo>
                  <a:pt x="815" y="579"/>
                  <a:pt x="843" y="551"/>
                  <a:pt x="843" y="516"/>
                </a:cubicBezTo>
                <a:cubicBezTo>
                  <a:pt x="843" y="63"/>
                  <a:pt x="843" y="63"/>
                  <a:pt x="843" y="63"/>
                </a:cubicBezTo>
                <a:cubicBezTo>
                  <a:pt x="843" y="28"/>
                  <a:pt x="815" y="0"/>
                  <a:pt x="780" y="0"/>
                </a:cubicBezTo>
                <a:close/>
                <a:moveTo>
                  <a:pt x="831" y="516"/>
                </a:moveTo>
                <a:cubicBezTo>
                  <a:pt x="831" y="544"/>
                  <a:pt x="808" y="567"/>
                  <a:pt x="780" y="567"/>
                </a:cubicBezTo>
                <a:cubicBezTo>
                  <a:pt x="63" y="567"/>
                  <a:pt x="63" y="567"/>
                  <a:pt x="63" y="567"/>
                </a:cubicBezTo>
                <a:cubicBezTo>
                  <a:pt x="35" y="567"/>
                  <a:pt x="12" y="544"/>
                  <a:pt x="12" y="516"/>
                </a:cubicBezTo>
                <a:cubicBezTo>
                  <a:pt x="12" y="142"/>
                  <a:pt x="12" y="142"/>
                  <a:pt x="12" y="142"/>
                </a:cubicBezTo>
                <a:cubicBezTo>
                  <a:pt x="831" y="142"/>
                  <a:pt x="831" y="142"/>
                  <a:pt x="831" y="142"/>
                </a:cubicBezTo>
                <a:lnTo>
                  <a:pt x="831" y="51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707"/>
          <p:cNvSpPr>
            <a:spLocks noEditPoints="1"/>
          </p:cNvSpPr>
          <p:nvPr/>
        </p:nvSpPr>
        <p:spPr bwMode="auto">
          <a:xfrm>
            <a:off x="5267326" y="4318000"/>
            <a:ext cx="2674938" cy="1838325"/>
          </a:xfrm>
          <a:custGeom>
            <a:avLst/>
            <a:gdLst>
              <a:gd name="T0" fmla="*/ 780 w 843"/>
              <a:gd name="T1" fmla="*/ 0 h 579"/>
              <a:gd name="T2" fmla="*/ 63 w 843"/>
              <a:gd name="T3" fmla="*/ 0 h 579"/>
              <a:gd name="T4" fmla="*/ 0 w 843"/>
              <a:gd name="T5" fmla="*/ 63 h 579"/>
              <a:gd name="T6" fmla="*/ 0 w 843"/>
              <a:gd name="T7" fmla="*/ 517 h 579"/>
              <a:gd name="T8" fmla="*/ 63 w 843"/>
              <a:gd name="T9" fmla="*/ 579 h 579"/>
              <a:gd name="T10" fmla="*/ 780 w 843"/>
              <a:gd name="T11" fmla="*/ 579 h 579"/>
              <a:gd name="T12" fmla="*/ 843 w 843"/>
              <a:gd name="T13" fmla="*/ 517 h 579"/>
              <a:gd name="T14" fmla="*/ 843 w 843"/>
              <a:gd name="T15" fmla="*/ 63 h 579"/>
              <a:gd name="T16" fmla="*/ 780 w 843"/>
              <a:gd name="T17" fmla="*/ 0 h 579"/>
              <a:gd name="T18" fmla="*/ 831 w 843"/>
              <a:gd name="T19" fmla="*/ 517 h 579"/>
              <a:gd name="T20" fmla="*/ 780 w 843"/>
              <a:gd name="T21" fmla="*/ 567 h 579"/>
              <a:gd name="T22" fmla="*/ 63 w 843"/>
              <a:gd name="T23" fmla="*/ 567 h 579"/>
              <a:gd name="T24" fmla="*/ 12 w 843"/>
              <a:gd name="T25" fmla="*/ 517 h 579"/>
              <a:gd name="T26" fmla="*/ 12 w 843"/>
              <a:gd name="T27" fmla="*/ 142 h 579"/>
              <a:gd name="T28" fmla="*/ 831 w 843"/>
              <a:gd name="T29" fmla="*/ 142 h 579"/>
              <a:gd name="T30" fmla="*/ 831 w 843"/>
              <a:gd name="T31" fmla="*/ 51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3" h="579">
                <a:moveTo>
                  <a:pt x="780" y="0"/>
                </a:moveTo>
                <a:cubicBezTo>
                  <a:pt x="63" y="0"/>
                  <a:pt x="63" y="0"/>
                  <a:pt x="63" y="0"/>
                </a:cubicBezTo>
                <a:cubicBezTo>
                  <a:pt x="29" y="0"/>
                  <a:pt x="0" y="28"/>
                  <a:pt x="0" y="63"/>
                </a:cubicBezTo>
                <a:cubicBezTo>
                  <a:pt x="0" y="517"/>
                  <a:pt x="0" y="517"/>
                  <a:pt x="0" y="517"/>
                </a:cubicBezTo>
                <a:cubicBezTo>
                  <a:pt x="0" y="551"/>
                  <a:pt x="29" y="579"/>
                  <a:pt x="63" y="579"/>
                </a:cubicBezTo>
                <a:cubicBezTo>
                  <a:pt x="780" y="579"/>
                  <a:pt x="780" y="579"/>
                  <a:pt x="780" y="579"/>
                </a:cubicBezTo>
                <a:cubicBezTo>
                  <a:pt x="815" y="579"/>
                  <a:pt x="843" y="551"/>
                  <a:pt x="843" y="517"/>
                </a:cubicBezTo>
                <a:cubicBezTo>
                  <a:pt x="843" y="63"/>
                  <a:pt x="843" y="63"/>
                  <a:pt x="843" y="63"/>
                </a:cubicBezTo>
                <a:cubicBezTo>
                  <a:pt x="843" y="28"/>
                  <a:pt x="815" y="0"/>
                  <a:pt x="780" y="0"/>
                </a:cubicBezTo>
                <a:close/>
                <a:moveTo>
                  <a:pt x="831" y="517"/>
                </a:moveTo>
                <a:cubicBezTo>
                  <a:pt x="831" y="544"/>
                  <a:pt x="808" y="567"/>
                  <a:pt x="780" y="567"/>
                </a:cubicBezTo>
                <a:cubicBezTo>
                  <a:pt x="63" y="567"/>
                  <a:pt x="63" y="567"/>
                  <a:pt x="63" y="567"/>
                </a:cubicBezTo>
                <a:cubicBezTo>
                  <a:pt x="35" y="567"/>
                  <a:pt x="12" y="544"/>
                  <a:pt x="12" y="517"/>
                </a:cubicBezTo>
                <a:cubicBezTo>
                  <a:pt x="12" y="142"/>
                  <a:pt x="12" y="142"/>
                  <a:pt x="12" y="142"/>
                </a:cubicBezTo>
                <a:cubicBezTo>
                  <a:pt x="831" y="142"/>
                  <a:pt x="831" y="142"/>
                  <a:pt x="831" y="142"/>
                </a:cubicBezTo>
                <a:lnTo>
                  <a:pt x="831" y="51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Oval 708"/>
          <p:cNvSpPr>
            <a:spLocks noChangeArrowheads="1"/>
          </p:cNvSpPr>
          <p:nvPr/>
        </p:nvSpPr>
        <p:spPr bwMode="auto">
          <a:xfrm>
            <a:off x="7634288" y="51308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09"/>
          <p:cNvSpPr>
            <a:spLocks noEditPoints="1"/>
          </p:cNvSpPr>
          <p:nvPr/>
        </p:nvSpPr>
        <p:spPr bwMode="auto">
          <a:xfrm>
            <a:off x="7621588" y="5118100"/>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10"/>
          <p:cNvSpPr>
            <a:spLocks noEditPoints="1"/>
          </p:cNvSpPr>
          <p:nvPr/>
        </p:nvSpPr>
        <p:spPr bwMode="auto">
          <a:xfrm>
            <a:off x="7802563" y="5254625"/>
            <a:ext cx="254000" cy="320675"/>
          </a:xfrm>
          <a:custGeom>
            <a:avLst/>
            <a:gdLst>
              <a:gd name="T0" fmla="*/ 142 w 160"/>
              <a:gd name="T1" fmla="*/ 18 h 202"/>
              <a:gd name="T2" fmla="*/ 142 w 160"/>
              <a:gd name="T3" fmla="*/ 0 h 202"/>
              <a:gd name="T4" fmla="*/ 0 w 160"/>
              <a:gd name="T5" fmla="*/ 0 h 202"/>
              <a:gd name="T6" fmla="*/ 0 w 160"/>
              <a:gd name="T7" fmla="*/ 184 h 202"/>
              <a:gd name="T8" fmla="*/ 18 w 160"/>
              <a:gd name="T9" fmla="*/ 184 h 202"/>
              <a:gd name="T10" fmla="*/ 18 w 160"/>
              <a:gd name="T11" fmla="*/ 202 h 202"/>
              <a:gd name="T12" fmla="*/ 160 w 160"/>
              <a:gd name="T13" fmla="*/ 202 h 202"/>
              <a:gd name="T14" fmla="*/ 160 w 160"/>
              <a:gd name="T15" fmla="*/ 18 h 202"/>
              <a:gd name="T16" fmla="*/ 142 w 160"/>
              <a:gd name="T17" fmla="*/ 18 h 202"/>
              <a:gd name="T18" fmla="*/ 10 w 160"/>
              <a:gd name="T19" fmla="*/ 174 h 202"/>
              <a:gd name="T20" fmla="*/ 10 w 160"/>
              <a:gd name="T21" fmla="*/ 10 h 202"/>
              <a:gd name="T22" fmla="*/ 132 w 160"/>
              <a:gd name="T23" fmla="*/ 10 h 202"/>
              <a:gd name="T24" fmla="*/ 132 w 160"/>
              <a:gd name="T25" fmla="*/ 132 h 202"/>
              <a:gd name="T26" fmla="*/ 90 w 160"/>
              <a:gd name="T27" fmla="*/ 132 h 202"/>
              <a:gd name="T28" fmla="*/ 90 w 160"/>
              <a:gd name="T29" fmla="*/ 174 h 202"/>
              <a:gd name="T30" fmla="*/ 10 w 160"/>
              <a:gd name="T31" fmla="*/ 174 h 202"/>
              <a:gd name="T32" fmla="*/ 150 w 160"/>
              <a:gd name="T33" fmla="*/ 192 h 202"/>
              <a:gd name="T34" fmla="*/ 28 w 160"/>
              <a:gd name="T35" fmla="*/ 192 h 202"/>
              <a:gd name="T36" fmla="*/ 28 w 160"/>
              <a:gd name="T37" fmla="*/ 184 h 202"/>
              <a:gd name="T38" fmla="*/ 96 w 160"/>
              <a:gd name="T39" fmla="*/ 184 h 202"/>
              <a:gd name="T40" fmla="*/ 142 w 160"/>
              <a:gd name="T41" fmla="*/ 136 h 202"/>
              <a:gd name="T42" fmla="*/ 142 w 160"/>
              <a:gd name="T43" fmla="*/ 28 h 202"/>
              <a:gd name="T44" fmla="*/ 150 w 160"/>
              <a:gd name="T45" fmla="*/ 28 h 202"/>
              <a:gd name="T46" fmla="*/ 150 w 160"/>
              <a:gd name="T47" fmla="*/ 192 h 202"/>
              <a:gd name="T48" fmla="*/ 116 w 160"/>
              <a:gd name="T49" fmla="*/ 32 h 202"/>
              <a:gd name="T50" fmla="*/ 28 w 160"/>
              <a:gd name="T51" fmla="*/ 32 h 202"/>
              <a:gd name="T52" fmla="*/ 28 w 160"/>
              <a:gd name="T53" fmla="*/ 46 h 202"/>
              <a:gd name="T54" fmla="*/ 116 w 160"/>
              <a:gd name="T55" fmla="*/ 46 h 202"/>
              <a:gd name="T56" fmla="*/ 116 w 160"/>
              <a:gd name="T57" fmla="*/ 32 h 202"/>
              <a:gd name="T58" fmla="*/ 116 w 160"/>
              <a:gd name="T59" fmla="*/ 58 h 202"/>
              <a:gd name="T60" fmla="*/ 28 w 160"/>
              <a:gd name="T61" fmla="*/ 58 h 202"/>
              <a:gd name="T62" fmla="*/ 28 w 160"/>
              <a:gd name="T63" fmla="*/ 70 h 202"/>
              <a:gd name="T64" fmla="*/ 116 w 160"/>
              <a:gd name="T65" fmla="*/ 70 h 202"/>
              <a:gd name="T66" fmla="*/ 116 w 160"/>
              <a:gd name="T67" fmla="*/ 58 h 202"/>
              <a:gd name="T68" fmla="*/ 116 w 160"/>
              <a:gd name="T69" fmla="*/ 82 h 202"/>
              <a:gd name="T70" fmla="*/ 28 w 160"/>
              <a:gd name="T71" fmla="*/ 82 h 202"/>
              <a:gd name="T72" fmla="*/ 28 w 160"/>
              <a:gd name="T73" fmla="*/ 94 h 202"/>
              <a:gd name="T74" fmla="*/ 116 w 160"/>
              <a:gd name="T75" fmla="*/ 94 h 202"/>
              <a:gd name="T76" fmla="*/ 116 w 160"/>
              <a:gd name="T77" fmla="*/ 82 h 202"/>
              <a:gd name="T78" fmla="*/ 28 w 160"/>
              <a:gd name="T79" fmla="*/ 120 h 202"/>
              <a:gd name="T80" fmla="*/ 72 w 160"/>
              <a:gd name="T81" fmla="*/ 120 h 202"/>
              <a:gd name="T82" fmla="*/ 72 w 160"/>
              <a:gd name="T83" fmla="*/ 108 h 202"/>
              <a:gd name="T84" fmla="*/ 28 w 160"/>
              <a:gd name="T85" fmla="*/ 108 h 202"/>
              <a:gd name="T86" fmla="*/ 28 w 160"/>
              <a:gd name="T87" fmla="*/ 1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42" y="18"/>
                </a:moveTo>
                <a:lnTo>
                  <a:pt x="142" y="0"/>
                </a:lnTo>
                <a:lnTo>
                  <a:pt x="0" y="0"/>
                </a:lnTo>
                <a:lnTo>
                  <a:pt x="0" y="184"/>
                </a:lnTo>
                <a:lnTo>
                  <a:pt x="18" y="184"/>
                </a:lnTo>
                <a:lnTo>
                  <a:pt x="18" y="202"/>
                </a:lnTo>
                <a:lnTo>
                  <a:pt x="160" y="202"/>
                </a:lnTo>
                <a:lnTo>
                  <a:pt x="160" y="18"/>
                </a:lnTo>
                <a:lnTo>
                  <a:pt x="142" y="18"/>
                </a:lnTo>
                <a:close/>
                <a:moveTo>
                  <a:pt x="10" y="174"/>
                </a:moveTo>
                <a:lnTo>
                  <a:pt x="10" y="10"/>
                </a:lnTo>
                <a:lnTo>
                  <a:pt x="132" y="10"/>
                </a:lnTo>
                <a:lnTo>
                  <a:pt x="132" y="132"/>
                </a:lnTo>
                <a:lnTo>
                  <a:pt x="90" y="132"/>
                </a:lnTo>
                <a:lnTo>
                  <a:pt x="90" y="174"/>
                </a:lnTo>
                <a:lnTo>
                  <a:pt x="10" y="174"/>
                </a:lnTo>
                <a:close/>
                <a:moveTo>
                  <a:pt x="150" y="192"/>
                </a:moveTo>
                <a:lnTo>
                  <a:pt x="28" y="192"/>
                </a:lnTo>
                <a:lnTo>
                  <a:pt x="28" y="184"/>
                </a:lnTo>
                <a:lnTo>
                  <a:pt x="96" y="184"/>
                </a:lnTo>
                <a:lnTo>
                  <a:pt x="142" y="136"/>
                </a:lnTo>
                <a:lnTo>
                  <a:pt x="142" y="28"/>
                </a:lnTo>
                <a:lnTo>
                  <a:pt x="150" y="28"/>
                </a:lnTo>
                <a:lnTo>
                  <a:pt x="150" y="192"/>
                </a:lnTo>
                <a:close/>
                <a:moveTo>
                  <a:pt x="116" y="32"/>
                </a:moveTo>
                <a:lnTo>
                  <a:pt x="28" y="32"/>
                </a:lnTo>
                <a:lnTo>
                  <a:pt x="28" y="46"/>
                </a:lnTo>
                <a:lnTo>
                  <a:pt x="116" y="46"/>
                </a:lnTo>
                <a:lnTo>
                  <a:pt x="116" y="32"/>
                </a:lnTo>
                <a:close/>
                <a:moveTo>
                  <a:pt x="116" y="58"/>
                </a:moveTo>
                <a:lnTo>
                  <a:pt x="28" y="58"/>
                </a:lnTo>
                <a:lnTo>
                  <a:pt x="28" y="70"/>
                </a:lnTo>
                <a:lnTo>
                  <a:pt x="116" y="70"/>
                </a:lnTo>
                <a:lnTo>
                  <a:pt x="116" y="58"/>
                </a:lnTo>
                <a:close/>
                <a:moveTo>
                  <a:pt x="116" y="82"/>
                </a:moveTo>
                <a:lnTo>
                  <a:pt x="28" y="82"/>
                </a:lnTo>
                <a:lnTo>
                  <a:pt x="28" y="94"/>
                </a:lnTo>
                <a:lnTo>
                  <a:pt x="116" y="94"/>
                </a:lnTo>
                <a:lnTo>
                  <a:pt x="116" y="82"/>
                </a:lnTo>
                <a:close/>
                <a:moveTo>
                  <a:pt x="28" y="120"/>
                </a:moveTo>
                <a:lnTo>
                  <a:pt x="72" y="120"/>
                </a:lnTo>
                <a:lnTo>
                  <a:pt x="72" y="108"/>
                </a:lnTo>
                <a:lnTo>
                  <a:pt x="28" y="108"/>
                </a:lnTo>
                <a:lnTo>
                  <a:pt x="28" y="1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Oval 711"/>
          <p:cNvSpPr>
            <a:spLocks noChangeArrowheads="1"/>
          </p:cNvSpPr>
          <p:nvPr/>
        </p:nvSpPr>
        <p:spPr bwMode="auto">
          <a:xfrm>
            <a:off x="5000626" y="259080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712"/>
          <p:cNvSpPr>
            <a:spLocks noEditPoints="1"/>
          </p:cNvSpPr>
          <p:nvPr/>
        </p:nvSpPr>
        <p:spPr bwMode="auto">
          <a:xfrm>
            <a:off x="4987926" y="2578100"/>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7" y="0"/>
                  <a:pt x="189" y="43"/>
                  <a:pt x="189" y="95"/>
                </a:cubicBezTo>
                <a:cubicBezTo>
                  <a:pt x="189" y="147"/>
                  <a:pt x="147" y="190"/>
                  <a:pt x="94" y="190"/>
                </a:cubicBezTo>
                <a:close/>
                <a:moveTo>
                  <a:pt x="94" y="8"/>
                </a:moveTo>
                <a:cubicBezTo>
                  <a:pt x="47" y="8"/>
                  <a:pt x="8" y="47"/>
                  <a:pt x="8" y="95"/>
                </a:cubicBezTo>
                <a:cubicBezTo>
                  <a:pt x="8" y="143"/>
                  <a:pt x="47" y="182"/>
                  <a:pt x="94" y="182"/>
                </a:cubicBezTo>
                <a:cubicBezTo>
                  <a:pt x="142" y="182"/>
                  <a:pt x="181" y="143"/>
                  <a:pt x="181" y="95"/>
                </a:cubicBezTo>
                <a:cubicBezTo>
                  <a:pt x="181" y="47"/>
                  <a:pt x="142" y="8"/>
                  <a:pt x="94"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713"/>
          <p:cNvSpPr>
            <a:spLocks noEditPoints="1"/>
          </p:cNvSpPr>
          <p:nvPr/>
        </p:nvSpPr>
        <p:spPr bwMode="auto">
          <a:xfrm>
            <a:off x="5108576" y="2724150"/>
            <a:ext cx="346075" cy="295275"/>
          </a:xfrm>
          <a:custGeom>
            <a:avLst/>
            <a:gdLst>
              <a:gd name="T0" fmla="*/ 39 w 109"/>
              <a:gd name="T1" fmla="*/ 60 h 93"/>
              <a:gd name="T2" fmla="*/ 39 w 109"/>
              <a:gd name="T3" fmla="*/ 93 h 93"/>
              <a:gd name="T4" fmla="*/ 63 w 109"/>
              <a:gd name="T5" fmla="*/ 93 h 93"/>
              <a:gd name="T6" fmla="*/ 63 w 109"/>
              <a:gd name="T7" fmla="*/ 63 h 93"/>
              <a:gd name="T8" fmla="*/ 53 w 109"/>
              <a:gd name="T9" fmla="*/ 74 h 93"/>
              <a:gd name="T10" fmla="*/ 39 w 109"/>
              <a:gd name="T11" fmla="*/ 60 h 93"/>
              <a:gd name="T12" fmla="*/ 5 w 109"/>
              <a:gd name="T13" fmla="*/ 88 h 93"/>
              <a:gd name="T14" fmla="*/ 9 w 109"/>
              <a:gd name="T15" fmla="*/ 93 h 93"/>
              <a:gd name="T16" fmla="*/ 29 w 109"/>
              <a:gd name="T17" fmla="*/ 93 h 93"/>
              <a:gd name="T18" fmla="*/ 29 w 109"/>
              <a:gd name="T19" fmla="*/ 50 h 93"/>
              <a:gd name="T20" fmla="*/ 5 w 109"/>
              <a:gd name="T21" fmla="*/ 75 h 93"/>
              <a:gd name="T22" fmla="*/ 5 w 109"/>
              <a:gd name="T23" fmla="*/ 88 h 93"/>
              <a:gd name="T24" fmla="*/ 73 w 109"/>
              <a:gd name="T25" fmla="*/ 54 h 93"/>
              <a:gd name="T26" fmla="*/ 73 w 109"/>
              <a:gd name="T27" fmla="*/ 93 h 93"/>
              <a:gd name="T28" fmla="*/ 93 w 109"/>
              <a:gd name="T29" fmla="*/ 93 h 93"/>
              <a:gd name="T30" fmla="*/ 97 w 109"/>
              <a:gd name="T31" fmla="*/ 88 h 93"/>
              <a:gd name="T32" fmla="*/ 97 w 109"/>
              <a:gd name="T33" fmla="*/ 50 h 93"/>
              <a:gd name="T34" fmla="*/ 97 w 109"/>
              <a:gd name="T35" fmla="*/ 29 h 93"/>
              <a:gd name="T36" fmla="*/ 76 w 109"/>
              <a:gd name="T37" fmla="*/ 50 h 93"/>
              <a:gd name="T38" fmla="*/ 73 w 109"/>
              <a:gd name="T39" fmla="*/ 54 h 93"/>
              <a:gd name="T40" fmla="*/ 87 w 109"/>
              <a:gd name="T41" fmla="*/ 2 h 93"/>
              <a:gd name="T42" fmla="*/ 83 w 109"/>
              <a:gd name="T43" fmla="*/ 7 h 93"/>
              <a:gd name="T44" fmla="*/ 88 w 109"/>
              <a:gd name="T45" fmla="*/ 11 h 93"/>
              <a:gd name="T46" fmla="*/ 93 w 109"/>
              <a:gd name="T47" fmla="*/ 10 h 93"/>
              <a:gd name="T48" fmla="*/ 53 w 109"/>
              <a:gd name="T49" fmla="*/ 50 h 93"/>
              <a:gd name="T50" fmla="*/ 29 w 109"/>
              <a:gd name="T51" fmla="*/ 27 h 93"/>
              <a:gd name="T52" fmla="*/ 2 w 109"/>
              <a:gd name="T53" fmla="*/ 54 h 93"/>
              <a:gd name="T54" fmla="*/ 2 w 109"/>
              <a:gd name="T55" fmla="*/ 60 h 93"/>
              <a:gd name="T56" fmla="*/ 8 w 109"/>
              <a:gd name="T57" fmla="*/ 60 h 93"/>
              <a:gd name="T58" fmla="*/ 29 w 109"/>
              <a:gd name="T59" fmla="*/ 39 h 93"/>
              <a:gd name="T60" fmla="*/ 53 w 109"/>
              <a:gd name="T61" fmla="*/ 63 h 93"/>
              <a:gd name="T62" fmla="*/ 99 w 109"/>
              <a:gd name="T63" fmla="*/ 16 h 93"/>
              <a:gd name="T64" fmla="*/ 99 w 109"/>
              <a:gd name="T65" fmla="*/ 21 h 93"/>
              <a:gd name="T66" fmla="*/ 102 w 109"/>
              <a:gd name="T67" fmla="*/ 26 h 93"/>
              <a:gd name="T68" fmla="*/ 103 w 109"/>
              <a:gd name="T69" fmla="*/ 26 h 93"/>
              <a:gd name="T70" fmla="*/ 107 w 109"/>
              <a:gd name="T71" fmla="*/ 22 h 93"/>
              <a:gd name="T72" fmla="*/ 109 w 109"/>
              <a:gd name="T73" fmla="*/ 0 h 93"/>
              <a:gd name="T74" fmla="*/ 87 w 109"/>
              <a:gd name="T75"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93">
                <a:moveTo>
                  <a:pt x="39" y="60"/>
                </a:moveTo>
                <a:cubicBezTo>
                  <a:pt x="39" y="93"/>
                  <a:pt x="39" y="93"/>
                  <a:pt x="39" y="93"/>
                </a:cubicBezTo>
                <a:cubicBezTo>
                  <a:pt x="63" y="93"/>
                  <a:pt x="63" y="93"/>
                  <a:pt x="63" y="93"/>
                </a:cubicBezTo>
                <a:cubicBezTo>
                  <a:pt x="63" y="63"/>
                  <a:pt x="63" y="63"/>
                  <a:pt x="63" y="63"/>
                </a:cubicBezTo>
                <a:cubicBezTo>
                  <a:pt x="53" y="74"/>
                  <a:pt x="53" y="74"/>
                  <a:pt x="53" y="74"/>
                </a:cubicBezTo>
                <a:lnTo>
                  <a:pt x="39" y="60"/>
                </a:lnTo>
                <a:close/>
                <a:moveTo>
                  <a:pt x="5" y="88"/>
                </a:moveTo>
                <a:cubicBezTo>
                  <a:pt x="5" y="91"/>
                  <a:pt x="7" y="93"/>
                  <a:pt x="9" y="93"/>
                </a:cubicBezTo>
                <a:cubicBezTo>
                  <a:pt x="29" y="93"/>
                  <a:pt x="29" y="93"/>
                  <a:pt x="29" y="93"/>
                </a:cubicBezTo>
                <a:cubicBezTo>
                  <a:pt x="29" y="50"/>
                  <a:pt x="29" y="50"/>
                  <a:pt x="29" y="50"/>
                </a:cubicBezTo>
                <a:cubicBezTo>
                  <a:pt x="5" y="75"/>
                  <a:pt x="5" y="75"/>
                  <a:pt x="5" y="75"/>
                </a:cubicBezTo>
                <a:lnTo>
                  <a:pt x="5" y="88"/>
                </a:lnTo>
                <a:close/>
                <a:moveTo>
                  <a:pt x="73" y="54"/>
                </a:moveTo>
                <a:cubicBezTo>
                  <a:pt x="73" y="93"/>
                  <a:pt x="73" y="93"/>
                  <a:pt x="73" y="93"/>
                </a:cubicBezTo>
                <a:cubicBezTo>
                  <a:pt x="93" y="93"/>
                  <a:pt x="93" y="93"/>
                  <a:pt x="93" y="93"/>
                </a:cubicBezTo>
                <a:cubicBezTo>
                  <a:pt x="95" y="93"/>
                  <a:pt x="97" y="91"/>
                  <a:pt x="97" y="88"/>
                </a:cubicBezTo>
                <a:cubicBezTo>
                  <a:pt x="97" y="50"/>
                  <a:pt x="97" y="50"/>
                  <a:pt x="97" y="50"/>
                </a:cubicBezTo>
                <a:cubicBezTo>
                  <a:pt x="97" y="29"/>
                  <a:pt x="97" y="29"/>
                  <a:pt x="97" y="29"/>
                </a:cubicBezTo>
                <a:cubicBezTo>
                  <a:pt x="76" y="50"/>
                  <a:pt x="76" y="50"/>
                  <a:pt x="76" y="50"/>
                </a:cubicBezTo>
                <a:lnTo>
                  <a:pt x="73" y="54"/>
                </a:lnTo>
                <a:close/>
                <a:moveTo>
                  <a:pt x="87" y="2"/>
                </a:moveTo>
                <a:cubicBezTo>
                  <a:pt x="85" y="2"/>
                  <a:pt x="83" y="4"/>
                  <a:pt x="83" y="7"/>
                </a:cubicBezTo>
                <a:cubicBezTo>
                  <a:pt x="84" y="9"/>
                  <a:pt x="86" y="11"/>
                  <a:pt x="88" y="11"/>
                </a:cubicBezTo>
                <a:cubicBezTo>
                  <a:pt x="93" y="10"/>
                  <a:pt x="93" y="10"/>
                  <a:pt x="93" y="10"/>
                </a:cubicBezTo>
                <a:cubicBezTo>
                  <a:pt x="53" y="50"/>
                  <a:pt x="53" y="50"/>
                  <a:pt x="53" y="50"/>
                </a:cubicBezTo>
                <a:cubicBezTo>
                  <a:pt x="29" y="27"/>
                  <a:pt x="29" y="27"/>
                  <a:pt x="29" y="27"/>
                </a:cubicBezTo>
                <a:cubicBezTo>
                  <a:pt x="2" y="54"/>
                  <a:pt x="2" y="54"/>
                  <a:pt x="2" y="54"/>
                </a:cubicBezTo>
                <a:cubicBezTo>
                  <a:pt x="0" y="56"/>
                  <a:pt x="0" y="59"/>
                  <a:pt x="2" y="60"/>
                </a:cubicBezTo>
                <a:cubicBezTo>
                  <a:pt x="3" y="62"/>
                  <a:pt x="6" y="62"/>
                  <a:pt x="8" y="60"/>
                </a:cubicBezTo>
                <a:cubicBezTo>
                  <a:pt x="29" y="39"/>
                  <a:pt x="29" y="39"/>
                  <a:pt x="29" y="39"/>
                </a:cubicBezTo>
                <a:cubicBezTo>
                  <a:pt x="53" y="63"/>
                  <a:pt x="53" y="63"/>
                  <a:pt x="53" y="63"/>
                </a:cubicBezTo>
                <a:cubicBezTo>
                  <a:pt x="99" y="16"/>
                  <a:pt x="99" y="16"/>
                  <a:pt x="99" y="16"/>
                </a:cubicBezTo>
                <a:cubicBezTo>
                  <a:pt x="99" y="21"/>
                  <a:pt x="99" y="21"/>
                  <a:pt x="99" y="21"/>
                </a:cubicBezTo>
                <a:cubicBezTo>
                  <a:pt x="98" y="23"/>
                  <a:pt x="100" y="25"/>
                  <a:pt x="102" y="26"/>
                </a:cubicBezTo>
                <a:cubicBezTo>
                  <a:pt x="103" y="26"/>
                  <a:pt x="103" y="26"/>
                  <a:pt x="103" y="26"/>
                </a:cubicBezTo>
                <a:cubicBezTo>
                  <a:pt x="105" y="26"/>
                  <a:pt x="107" y="24"/>
                  <a:pt x="107" y="22"/>
                </a:cubicBezTo>
                <a:cubicBezTo>
                  <a:pt x="109" y="0"/>
                  <a:pt x="109" y="0"/>
                  <a:pt x="109" y="0"/>
                </a:cubicBezTo>
                <a:lnTo>
                  <a:pt x="87" y="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4 Text Box </a:t>
            </a:r>
            <a:r>
              <a:rPr lang="en-US" b="0"/>
              <a:t>(Circulation)</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40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2" name="Group 11"/>
          <p:cNvGrpSpPr/>
          <p:nvPr/>
        </p:nvGrpSpPr>
        <p:grpSpPr>
          <a:xfrm>
            <a:off x="1510445" y="1893429"/>
            <a:ext cx="2057524" cy="1554160"/>
            <a:chOff x="1418441" y="1893429"/>
            <a:chExt cx="2233370" cy="1554160"/>
          </a:xfrm>
        </p:grpSpPr>
        <p:sp>
          <p:nvSpPr>
            <p:cNvPr id="8" name="TextBox 7"/>
            <p:cNvSpPr txBox="1">
              <a:spLocks/>
            </p:cNvSpPr>
            <p:nvPr/>
          </p:nvSpPr>
          <p:spPr>
            <a:xfrm>
              <a:off x="1418441" y="2565616"/>
              <a:ext cx="2233370" cy="881973"/>
            </a:xfrm>
            <a:prstGeom prst="rect">
              <a:avLst/>
            </a:prstGeom>
            <a:noFill/>
          </p:spPr>
          <p:txBody>
            <a:bodyPr wrap="square" lIns="0" tIns="0" rIns="0" bIns="0" rtlCol="0">
              <a:spAutoFit/>
            </a:bodyPr>
            <a:lstStyle/>
            <a:p>
              <a:pPr algn="ctr">
                <a:lnSpc>
                  <a:spcPts val="1400"/>
                </a:lnSpc>
              </a:pPr>
              <a:r>
                <a:rPr lang="en-US" sz="1000">
                  <a:solidFill>
                    <a:schemeClr val="bg2"/>
                  </a:solidFill>
                </a:rPr>
                <a:t>Far far away, behind the word mountains, far from the countries Vokalia and Contia, there live the blind texts. Separated they live in Bookmarksgrove right.</a:t>
              </a:r>
            </a:p>
          </p:txBody>
        </p:sp>
        <p:sp>
          <p:nvSpPr>
            <p:cNvPr id="10" name="TextBox 9"/>
            <p:cNvSpPr txBox="1">
              <a:spLocks/>
            </p:cNvSpPr>
            <p:nvPr/>
          </p:nvSpPr>
          <p:spPr>
            <a:xfrm>
              <a:off x="1418441" y="1893429"/>
              <a:ext cx="2233370" cy="246221"/>
            </a:xfrm>
            <a:prstGeom prst="rect">
              <a:avLst/>
            </a:prstGeom>
            <a:noFill/>
          </p:spPr>
          <p:txBody>
            <a:bodyPr wrap="square" lIns="0" tIns="0" rIns="0" bIns="0" rtlCol="0">
              <a:spAutoFit/>
            </a:bodyPr>
            <a:lstStyle/>
            <a:p>
              <a:pPr algn="ctr"/>
              <a:r>
                <a:rPr lang="en-US" sz="1600" b="1" smtClean="0">
                  <a:solidFill>
                    <a:schemeClr val="tx2"/>
                  </a:solidFill>
                </a:rPr>
                <a:t>Dummy Title 1</a:t>
              </a:r>
              <a:endParaRPr lang="en-US" sz="1600" b="1">
                <a:solidFill>
                  <a:schemeClr val="tx2"/>
                </a:solidFill>
              </a:endParaRPr>
            </a:p>
          </p:txBody>
        </p:sp>
        <p:sp>
          <p:nvSpPr>
            <p:cNvPr id="11" name="TextBox 10"/>
            <p:cNvSpPr txBox="1">
              <a:spLocks/>
            </p:cNvSpPr>
            <p:nvPr/>
          </p:nvSpPr>
          <p:spPr>
            <a:xfrm>
              <a:off x="1418441" y="2345698"/>
              <a:ext cx="2233370" cy="163827"/>
            </a:xfrm>
            <a:prstGeom prst="rect">
              <a:avLst/>
            </a:prstGeom>
            <a:noFill/>
          </p:spPr>
          <p:txBody>
            <a:bodyPr wrap="square" lIns="0" tIns="0" rIns="0" bIns="0" rtlCol="0">
              <a:spAutoFit/>
            </a:bodyPr>
            <a:lstStyle/>
            <a:p>
              <a:pPr algn="ctr">
                <a:lnSpc>
                  <a:spcPts val="1400"/>
                </a:lnSpc>
              </a:pPr>
              <a:r>
                <a:rPr lang="en-US" sz="1000" b="1">
                  <a:solidFill>
                    <a:schemeClr val="accent1"/>
                  </a:solidFill>
                </a:rPr>
                <a:t>Aenean commodo ligula dolor. </a:t>
              </a:r>
            </a:p>
          </p:txBody>
        </p:sp>
      </p:grpSp>
      <p:grpSp>
        <p:nvGrpSpPr>
          <p:cNvPr id="13" name="Group 12"/>
          <p:cNvGrpSpPr/>
          <p:nvPr/>
        </p:nvGrpSpPr>
        <p:grpSpPr>
          <a:xfrm>
            <a:off x="1510445" y="4434072"/>
            <a:ext cx="2057524" cy="1554160"/>
            <a:chOff x="1418441" y="1893429"/>
            <a:chExt cx="2233370" cy="1554160"/>
          </a:xfrm>
        </p:grpSpPr>
        <p:sp>
          <p:nvSpPr>
            <p:cNvPr id="14" name="TextBox 13"/>
            <p:cNvSpPr txBox="1">
              <a:spLocks/>
            </p:cNvSpPr>
            <p:nvPr/>
          </p:nvSpPr>
          <p:spPr>
            <a:xfrm>
              <a:off x="1418441" y="2565616"/>
              <a:ext cx="2233370" cy="881973"/>
            </a:xfrm>
            <a:prstGeom prst="rect">
              <a:avLst/>
            </a:prstGeom>
            <a:noFill/>
          </p:spPr>
          <p:txBody>
            <a:bodyPr wrap="square" lIns="0" tIns="0" rIns="0" bIns="0" rtlCol="0">
              <a:spAutoFit/>
            </a:bodyPr>
            <a:lstStyle/>
            <a:p>
              <a:pPr algn="ctr">
                <a:lnSpc>
                  <a:spcPts val="1400"/>
                </a:lnSpc>
              </a:pPr>
              <a:r>
                <a:rPr lang="en-US" sz="1000">
                  <a:solidFill>
                    <a:schemeClr val="bg2"/>
                  </a:solidFill>
                </a:rPr>
                <a:t>Far far away, behind the word mountains, far from the countries Vokalia and Contia, there live the blind texts. Separated they live in Bookmarksgrove right.</a:t>
              </a:r>
            </a:p>
          </p:txBody>
        </p:sp>
        <p:sp>
          <p:nvSpPr>
            <p:cNvPr id="15" name="TextBox 14"/>
            <p:cNvSpPr txBox="1">
              <a:spLocks/>
            </p:cNvSpPr>
            <p:nvPr/>
          </p:nvSpPr>
          <p:spPr>
            <a:xfrm>
              <a:off x="1418441" y="1893429"/>
              <a:ext cx="2233370" cy="246221"/>
            </a:xfrm>
            <a:prstGeom prst="rect">
              <a:avLst/>
            </a:prstGeom>
            <a:noFill/>
          </p:spPr>
          <p:txBody>
            <a:bodyPr wrap="square" lIns="0" tIns="0" rIns="0" bIns="0" rtlCol="0">
              <a:spAutoFit/>
            </a:bodyPr>
            <a:lstStyle/>
            <a:p>
              <a:pPr algn="ctr"/>
              <a:r>
                <a:rPr lang="en-US" sz="1600" b="1" smtClean="0">
                  <a:solidFill>
                    <a:schemeClr val="tx2"/>
                  </a:solidFill>
                </a:rPr>
                <a:t>Dummy Title 2</a:t>
              </a:r>
              <a:endParaRPr lang="en-US" sz="1600" b="1">
                <a:solidFill>
                  <a:schemeClr val="tx2"/>
                </a:solidFill>
              </a:endParaRPr>
            </a:p>
          </p:txBody>
        </p:sp>
        <p:sp>
          <p:nvSpPr>
            <p:cNvPr id="16" name="TextBox 15"/>
            <p:cNvSpPr txBox="1">
              <a:spLocks/>
            </p:cNvSpPr>
            <p:nvPr/>
          </p:nvSpPr>
          <p:spPr>
            <a:xfrm>
              <a:off x="1418441" y="2345698"/>
              <a:ext cx="2233370" cy="163827"/>
            </a:xfrm>
            <a:prstGeom prst="rect">
              <a:avLst/>
            </a:prstGeom>
            <a:noFill/>
          </p:spPr>
          <p:txBody>
            <a:bodyPr wrap="square" lIns="0" tIns="0" rIns="0" bIns="0" rtlCol="0">
              <a:spAutoFit/>
            </a:bodyPr>
            <a:lstStyle/>
            <a:p>
              <a:pPr algn="ctr">
                <a:lnSpc>
                  <a:spcPts val="1400"/>
                </a:lnSpc>
              </a:pPr>
              <a:r>
                <a:rPr lang="en-US" sz="1000" b="1">
                  <a:solidFill>
                    <a:schemeClr val="accent2"/>
                  </a:solidFill>
                </a:rPr>
                <a:t>Aenean commodo ligula dolor. </a:t>
              </a:r>
            </a:p>
          </p:txBody>
        </p:sp>
      </p:grpSp>
      <p:sp>
        <p:nvSpPr>
          <p:cNvPr id="18" name="TextBox 17"/>
          <p:cNvSpPr txBox="1">
            <a:spLocks/>
          </p:cNvSpPr>
          <p:nvPr/>
        </p:nvSpPr>
        <p:spPr>
          <a:xfrm>
            <a:off x="1510445" y="3885129"/>
            <a:ext cx="2057524" cy="179536"/>
          </a:xfrm>
          <a:prstGeom prst="rect">
            <a:avLst/>
          </a:prstGeom>
          <a:noFill/>
        </p:spPr>
        <p:txBody>
          <a:bodyPr wrap="square" lIns="0" tIns="0" rIns="0" bIns="0" rtlCol="0">
            <a:spAutoFit/>
          </a:bodyPr>
          <a:lstStyle/>
          <a:p>
            <a:pPr algn="ctr">
              <a:lnSpc>
                <a:spcPts val="1400"/>
              </a:lnSpc>
            </a:pPr>
            <a:r>
              <a:rPr lang="en-US" sz="1300" i="1">
                <a:solidFill>
                  <a:schemeClr val="bg1"/>
                </a:solidFill>
              </a:rPr>
              <a:t>“Aenean commodo dolor.”</a:t>
            </a:r>
          </a:p>
        </p:txBody>
      </p:sp>
      <p:grpSp>
        <p:nvGrpSpPr>
          <p:cNvPr id="22" name="Group 21"/>
          <p:cNvGrpSpPr/>
          <p:nvPr/>
        </p:nvGrpSpPr>
        <p:grpSpPr>
          <a:xfrm>
            <a:off x="5576033" y="1893429"/>
            <a:ext cx="2057524" cy="1554160"/>
            <a:chOff x="1418441" y="1893429"/>
            <a:chExt cx="2233370" cy="1554160"/>
          </a:xfrm>
        </p:grpSpPr>
        <p:sp>
          <p:nvSpPr>
            <p:cNvPr id="28" name="TextBox 27"/>
            <p:cNvSpPr txBox="1">
              <a:spLocks/>
            </p:cNvSpPr>
            <p:nvPr/>
          </p:nvSpPr>
          <p:spPr>
            <a:xfrm>
              <a:off x="1418441" y="2565616"/>
              <a:ext cx="2233370" cy="881973"/>
            </a:xfrm>
            <a:prstGeom prst="rect">
              <a:avLst/>
            </a:prstGeom>
            <a:noFill/>
          </p:spPr>
          <p:txBody>
            <a:bodyPr wrap="square" lIns="0" tIns="0" rIns="0" bIns="0" rtlCol="0">
              <a:spAutoFit/>
            </a:bodyPr>
            <a:lstStyle/>
            <a:p>
              <a:pPr algn="ctr">
                <a:lnSpc>
                  <a:spcPts val="1400"/>
                </a:lnSpc>
              </a:pPr>
              <a:r>
                <a:rPr lang="en-US" sz="1000">
                  <a:solidFill>
                    <a:schemeClr val="bg2"/>
                  </a:solidFill>
                </a:rPr>
                <a:t>Far far away, behind the word mountains, far from the countries Vokalia and Contia, there live the blind texts. Separated they live in Bookmarksgrove right.</a:t>
              </a:r>
            </a:p>
          </p:txBody>
        </p:sp>
        <p:sp>
          <p:nvSpPr>
            <p:cNvPr id="29" name="TextBox 28"/>
            <p:cNvSpPr txBox="1">
              <a:spLocks/>
            </p:cNvSpPr>
            <p:nvPr/>
          </p:nvSpPr>
          <p:spPr>
            <a:xfrm>
              <a:off x="1418441" y="1893429"/>
              <a:ext cx="2233370" cy="246221"/>
            </a:xfrm>
            <a:prstGeom prst="rect">
              <a:avLst/>
            </a:prstGeom>
            <a:noFill/>
          </p:spPr>
          <p:txBody>
            <a:bodyPr wrap="square" lIns="0" tIns="0" rIns="0" bIns="0" rtlCol="0">
              <a:spAutoFit/>
            </a:bodyPr>
            <a:lstStyle/>
            <a:p>
              <a:pPr algn="ctr"/>
              <a:r>
                <a:rPr lang="en-US" sz="1600" b="1" smtClean="0">
                  <a:solidFill>
                    <a:schemeClr val="tx2"/>
                  </a:solidFill>
                </a:rPr>
                <a:t>Dummy Title 4</a:t>
              </a:r>
              <a:endParaRPr lang="en-US" sz="1600" b="1">
                <a:solidFill>
                  <a:schemeClr val="tx2"/>
                </a:solidFill>
              </a:endParaRPr>
            </a:p>
          </p:txBody>
        </p:sp>
        <p:sp>
          <p:nvSpPr>
            <p:cNvPr id="30" name="TextBox 29"/>
            <p:cNvSpPr txBox="1">
              <a:spLocks/>
            </p:cNvSpPr>
            <p:nvPr/>
          </p:nvSpPr>
          <p:spPr>
            <a:xfrm>
              <a:off x="1418441" y="2345698"/>
              <a:ext cx="2233370" cy="163827"/>
            </a:xfrm>
            <a:prstGeom prst="rect">
              <a:avLst/>
            </a:prstGeom>
            <a:noFill/>
          </p:spPr>
          <p:txBody>
            <a:bodyPr wrap="square" lIns="0" tIns="0" rIns="0" bIns="0" rtlCol="0">
              <a:spAutoFit/>
            </a:bodyPr>
            <a:lstStyle/>
            <a:p>
              <a:pPr algn="ctr">
                <a:lnSpc>
                  <a:spcPts val="1400"/>
                </a:lnSpc>
              </a:pPr>
              <a:r>
                <a:rPr lang="en-US" sz="1000" b="1">
                  <a:solidFill>
                    <a:schemeClr val="accent4"/>
                  </a:solidFill>
                </a:rPr>
                <a:t>Aenean commodo ligula dolor. </a:t>
              </a:r>
            </a:p>
          </p:txBody>
        </p:sp>
      </p:grpSp>
      <p:grpSp>
        <p:nvGrpSpPr>
          <p:cNvPr id="23" name="Group 22"/>
          <p:cNvGrpSpPr/>
          <p:nvPr/>
        </p:nvGrpSpPr>
        <p:grpSpPr>
          <a:xfrm>
            <a:off x="5576033" y="4434072"/>
            <a:ext cx="2057524" cy="1554160"/>
            <a:chOff x="1418441" y="1893429"/>
            <a:chExt cx="2233370" cy="1554160"/>
          </a:xfrm>
        </p:grpSpPr>
        <p:sp>
          <p:nvSpPr>
            <p:cNvPr id="25" name="TextBox 24"/>
            <p:cNvSpPr txBox="1">
              <a:spLocks/>
            </p:cNvSpPr>
            <p:nvPr/>
          </p:nvSpPr>
          <p:spPr>
            <a:xfrm>
              <a:off x="1418441" y="2565616"/>
              <a:ext cx="2233370" cy="881973"/>
            </a:xfrm>
            <a:prstGeom prst="rect">
              <a:avLst/>
            </a:prstGeom>
            <a:noFill/>
          </p:spPr>
          <p:txBody>
            <a:bodyPr wrap="square" lIns="0" tIns="0" rIns="0" bIns="0" rtlCol="0">
              <a:spAutoFit/>
            </a:bodyPr>
            <a:lstStyle/>
            <a:p>
              <a:pPr algn="ctr">
                <a:lnSpc>
                  <a:spcPts val="1400"/>
                </a:lnSpc>
              </a:pPr>
              <a:r>
                <a:rPr lang="en-US" sz="1000">
                  <a:solidFill>
                    <a:schemeClr val="bg2"/>
                  </a:solidFill>
                </a:rPr>
                <a:t>Far far away, behind the word mountains, far from the countries Vokalia and Contia, there live the blind texts. Separated they live in Bookmarksgrove right.</a:t>
              </a:r>
            </a:p>
          </p:txBody>
        </p:sp>
        <p:sp>
          <p:nvSpPr>
            <p:cNvPr id="26" name="TextBox 25"/>
            <p:cNvSpPr txBox="1">
              <a:spLocks/>
            </p:cNvSpPr>
            <p:nvPr/>
          </p:nvSpPr>
          <p:spPr>
            <a:xfrm>
              <a:off x="1418441" y="1893429"/>
              <a:ext cx="2233370" cy="246221"/>
            </a:xfrm>
            <a:prstGeom prst="rect">
              <a:avLst/>
            </a:prstGeom>
            <a:noFill/>
          </p:spPr>
          <p:txBody>
            <a:bodyPr wrap="square" lIns="0" tIns="0" rIns="0" bIns="0" rtlCol="0">
              <a:spAutoFit/>
            </a:bodyPr>
            <a:lstStyle/>
            <a:p>
              <a:pPr algn="ctr"/>
              <a:r>
                <a:rPr lang="en-US" sz="1600" b="1" smtClean="0">
                  <a:solidFill>
                    <a:schemeClr val="tx2"/>
                  </a:solidFill>
                </a:rPr>
                <a:t>Dummy Title 3</a:t>
              </a:r>
              <a:endParaRPr lang="en-US" sz="1600" b="1">
                <a:solidFill>
                  <a:schemeClr val="tx2"/>
                </a:solidFill>
              </a:endParaRPr>
            </a:p>
          </p:txBody>
        </p:sp>
        <p:sp>
          <p:nvSpPr>
            <p:cNvPr id="27" name="TextBox 26"/>
            <p:cNvSpPr txBox="1">
              <a:spLocks/>
            </p:cNvSpPr>
            <p:nvPr/>
          </p:nvSpPr>
          <p:spPr>
            <a:xfrm>
              <a:off x="1418441" y="2345698"/>
              <a:ext cx="2233370" cy="163827"/>
            </a:xfrm>
            <a:prstGeom prst="rect">
              <a:avLst/>
            </a:prstGeom>
            <a:noFill/>
          </p:spPr>
          <p:txBody>
            <a:bodyPr wrap="square" lIns="0" tIns="0" rIns="0" bIns="0" rtlCol="0">
              <a:spAutoFit/>
            </a:bodyPr>
            <a:lstStyle/>
            <a:p>
              <a:pPr algn="ctr">
                <a:lnSpc>
                  <a:spcPts val="1400"/>
                </a:lnSpc>
              </a:pPr>
              <a:r>
                <a:rPr lang="en-US" sz="1000" b="1">
                  <a:solidFill>
                    <a:schemeClr val="accent3"/>
                  </a:solidFill>
                </a:rPr>
                <a:t>Aenean commodo ligula dolor. </a:t>
              </a:r>
            </a:p>
          </p:txBody>
        </p:sp>
      </p:grpSp>
      <p:sp>
        <p:nvSpPr>
          <p:cNvPr id="24" name="TextBox 23"/>
          <p:cNvSpPr txBox="1">
            <a:spLocks/>
          </p:cNvSpPr>
          <p:nvPr/>
        </p:nvSpPr>
        <p:spPr>
          <a:xfrm>
            <a:off x="5576033" y="3885129"/>
            <a:ext cx="2057524" cy="179536"/>
          </a:xfrm>
          <a:prstGeom prst="rect">
            <a:avLst/>
          </a:prstGeom>
          <a:noFill/>
        </p:spPr>
        <p:txBody>
          <a:bodyPr wrap="square" lIns="0" tIns="0" rIns="0" bIns="0" rtlCol="0">
            <a:spAutoFit/>
          </a:bodyPr>
          <a:lstStyle/>
          <a:p>
            <a:pPr algn="ctr">
              <a:lnSpc>
                <a:spcPts val="1400"/>
              </a:lnSpc>
            </a:pPr>
            <a:r>
              <a:rPr lang="en-US" sz="1300" i="1">
                <a:solidFill>
                  <a:schemeClr val="bg1"/>
                </a:solidFill>
              </a:rPr>
              <a:t>“Aenean commodo dolor.”</a:t>
            </a:r>
          </a:p>
        </p:txBody>
      </p:sp>
    </p:spTree>
    <p:extLst>
      <p:ext uri="{BB962C8B-B14F-4D97-AF65-F5344CB8AC3E}">
        <p14:creationId xmlns:p14="http://schemas.microsoft.com/office/powerpoint/2010/main" val="2871001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Gear 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41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Line 422"/>
          <p:cNvSpPr>
            <a:spLocks noChangeShapeType="1"/>
          </p:cNvSpPr>
          <p:nvPr/>
        </p:nvSpPr>
        <p:spPr bwMode="auto">
          <a:xfrm>
            <a:off x="766763" y="2352057"/>
            <a:ext cx="336073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423"/>
          <p:cNvSpPr>
            <a:spLocks noChangeShapeType="1"/>
          </p:cNvSpPr>
          <p:nvPr/>
        </p:nvSpPr>
        <p:spPr bwMode="auto">
          <a:xfrm>
            <a:off x="766763" y="4481797"/>
            <a:ext cx="215423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424"/>
          <p:cNvSpPr>
            <a:spLocks noChangeShapeType="1"/>
          </p:cNvSpPr>
          <p:nvPr/>
        </p:nvSpPr>
        <p:spPr bwMode="auto">
          <a:xfrm flipH="1">
            <a:off x="5016501" y="5572659"/>
            <a:ext cx="336073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425"/>
          <p:cNvSpPr>
            <a:spLocks noChangeShapeType="1"/>
          </p:cNvSpPr>
          <p:nvPr/>
        </p:nvSpPr>
        <p:spPr bwMode="auto">
          <a:xfrm flipH="1">
            <a:off x="6238876" y="3431345"/>
            <a:ext cx="2138363"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611189" y="2450482"/>
            <a:ext cx="1964178" cy="718145"/>
          </a:xfrm>
          <a:prstGeom prst="rect">
            <a:avLst/>
          </a:prstGeom>
          <a:noFill/>
        </p:spPr>
        <p:txBody>
          <a:bodyPr wrap="square" lIns="0" tIns="0" rIns="0" bIns="0" rtlCol="0">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2" name="TextBox 11"/>
          <p:cNvSpPr txBox="1">
            <a:spLocks/>
          </p:cNvSpPr>
          <p:nvPr/>
        </p:nvSpPr>
        <p:spPr>
          <a:xfrm>
            <a:off x="611189" y="2018679"/>
            <a:ext cx="1964178"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3" name="Line 23"/>
          <p:cNvSpPr>
            <a:spLocks noChangeShapeType="1"/>
          </p:cNvSpPr>
          <p:nvPr/>
        </p:nvSpPr>
        <p:spPr bwMode="auto">
          <a:xfrm flipH="1">
            <a:off x="621896" y="2352057"/>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611189" y="4580222"/>
            <a:ext cx="1964178" cy="718145"/>
          </a:xfrm>
          <a:prstGeom prst="rect">
            <a:avLst/>
          </a:prstGeom>
          <a:noFill/>
        </p:spPr>
        <p:txBody>
          <a:bodyPr wrap="square" lIns="0" tIns="0" rIns="0" bIns="0" rtlCol="0">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5" name="TextBox 14"/>
          <p:cNvSpPr txBox="1">
            <a:spLocks/>
          </p:cNvSpPr>
          <p:nvPr/>
        </p:nvSpPr>
        <p:spPr>
          <a:xfrm>
            <a:off x="611189" y="4148419"/>
            <a:ext cx="1964178"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6" name="Line 23"/>
          <p:cNvSpPr>
            <a:spLocks noChangeShapeType="1"/>
          </p:cNvSpPr>
          <p:nvPr/>
        </p:nvSpPr>
        <p:spPr bwMode="auto">
          <a:xfrm flipH="1">
            <a:off x="621896" y="4481797"/>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rot="10800000" flipV="1">
            <a:off x="6568635" y="2597414"/>
            <a:ext cx="1964178" cy="718145"/>
          </a:xfrm>
          <a:prstGeom prst="rect">
            <a:avLst/>
          </a:prstGeom>
          <a:noFill/>
        </p:spPr>
        <p:txBody>
          <a:bodyPr wrap="square" lIns="0" tIns="0" rIns="0" bIns="0" rtlCol="0" anchor="b">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8" name="TextBox 17"/>
          <p:cNvSpPr txBox="1">
            <a:spLocks/>
          </p:cNvSpPr>
          <p:nvPr/>
        </p:nvSpPr>
        <p:spPr>
          <a:xfrm rot="10800000" flipV="1">
            <a:off x="6568635" y="3518502"/>
            <a:ext cx="1964178"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9" name="Line 23"/>
          <p:cNvSpPr>
            <a:spLocks noChangeShapeType="1"/>
          </p:cNvSpPr>
          <p:nvPr/>
        </p:nvSpPr>
        <p:spPr bwMode="auto">
          <a:xfrm flipH="1" flipV="1">
            <a:off x="8351838" y="343134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rot="10800000" flipV="1">
            <a:off x="6568635" y="4738728"/>
            <a:ext cx="1964178" cy="718145"/>
          </a:xfrm>
          <a:prstGeom prst="rect">
            <a:avLst/>
          </a:prstGeom>
          <a:noFill/>
        </p:spPr>
        <p:txBody>
          <a:bodyPr wrap="square" lIns="0" tIns="0" rIns="0" bIns="0" rtlCol="0" anchor="b">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21" name="TextBox 20"/>
          <p:cNvSpPr txBox="1">
            <a:spLocks/>
          </p:cNvSpPr>
          <p:nvPr/>
        </p:nvSpPr>
        <p:spPr>
          <a:xfrm rot="10800000" flipV="1">
            <a:off x="6568635" y="5659816"/>
            <a:ext cx="1964178"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22" name="Line 23"/>
          <p:cNvSpPr>
            <a:spLocks noChangeShapeType="1"/>
          </p:cNvSpPr>
          <p:nvPr/>
        </p:nvSpPr>
        <p:spPr bwMode="auto">
          <a:xfrm flipH="1" flipV="1">
            <a:off x="8351838" y="5572659"/>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55"/>
          <p:cNvSpPr>
            <a:spLocks noEditPoints="1"/>
          </p:cNvSpPr>
          <p:nvPr/>
        </p:nvSpPr>
        <p:spPr bwMode="auto">
          <a:xfrm>
            <a:off x="3006726" y="2403475"/>
            <a:ext cx="3130550" cy="3130550"/>
          </a:xfrm>
          <a:custGeom>
            <a:avLst/>
            <a:gdLst>
              <a:gd name="T0" fmla="*/ 493 w 986"/>
              <a:gd name="T1" fmla="*/ 986 h 986"/>
              <a:gd name="T2" fmla="*/ 0 w 986"/>
              <a:gd name="T3" fmla="*/ 493 h 986"/>
              <a:gd name="T4" fmla="*/ 493 w 986"/>
              <a:gd name="T5" fmla="*/ 0 h 986"/>
              <a:gd name="T6" fmla="*/ 986 w 986"/>
              <a:gd name="T7" fmla="*/ 493 h 986"/>
              <a:gd name="T8" fmla="*/ 493 w 986"/>
              <a:gd name="T9" fmla="*/ 986 h 986"/>
              <a:gd name="T10" fmla="*/ 493 w 986"/>
              <a:gd name="T11" fmla="*/ 33 h 986"/>
              <a:gd name="T12" fmla="*/ 33 w 986"/>
              <a:gd name="T13" fmla="*/ 493 h 986"/>
              <a:gd name="T14" fmla="*/ 493 w 986"/>
              <a:gd name="T15" fmla="*/ 953 h 986"/>
              <a:gd name="T16" fmla="*/ 953 w 986"/>
              <a:gd name="T17" fmla="*/ 493 h 986"/>
              <a:gd name="T18" fmla="*/ 493 w 986"/>
              <a:gd name="T19" fmla="*/ 3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6" h="986">
                <a:moveTo>
                  <a:pt x="493" y="986"/>
                </a:moveTo>
                <a:cubicBezTo>
                  <a:pt x="221" y="986"/>
                  <a:pt x="0" y="765"/>
                  <a:pt x="0" y="493"/>
                </a:cubicBezTo>
                <a:cubicBezTo>
                  <a:pt x="0" y="221"/>
                  <a:pt x="221" y="0"/>
                  <a:pt x="493" y="0"/>
                </a:cubicBezTo>
                <a:cubicBezTo>
                  <a:pt x="765" y="0"/>
                  <a:pt x="986" y="221"/>
                  <a:pt x="986" y="493"/>
                </a:cubicBezTo>
                <a:cubicBezTo>
                  <a:pt x="986" y="765"/>
                  <a:pt x="765" y="986"/>
                  <a:pt x="493" y="986"/>
                </a:cubicBezTo>
                <a:close/>
                <a:moveTo>
                  <a:pt x="493" y="33"/>
                </a:moveTo>
                <a:cubicBezTo>
                  <a:pt x="239" y="33"/>
                  <a:pt x="33" y="239"/>
                  <a:pt x="33" y="493"/>
                </a:cubicBezTo>
                <a:cubicBezTo>
                  <a:pt x="33" y="747"/>
                  <a:pt x="239" y="953"/>
                  <a:pt x="493" y="953"/>
                </a:cubicBezTo>
                <a:cubicBezTo>
                  <a:pt x="747" y="953"/>
                  <a:pt x="953" y="747"/>
                  <a:pt x="953" y="493"/>
                </a:cubicBezTo>
                <a:cubicBezTo>
                  <a:pt x="953" y="239"/>
                  <a:pt x="747" y="33"/>
                  <a:pt x="493" y="33"/>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56"/>
          <p:cNvSpPr>
            <a:spLocks noEditPoints="1"/>
          </p:cNvSpPr>
          <p:nvPr/>
        </p:nvSpPr>
        <p:spPr bwMode="auto">
          <a:xfrm>
            <a:off x="3448051" y="2844800"/>
            <a:ext cx="2247900" cy="2247900"/>
          </a:xfrm>
          <a:custGeom>
            <a:avLst/>
            <a:gdLst>
              <a:gd name="T0" fmla="*/ 354 w 708"/>
              <a:gd name="T1" fmla="*/ 708 h 708"/>
              <a:gd name="T2" fmla="*/ 0 w 708"/>
              <a:gd name="T3" fmla="*/ 354 h 708"/>
              <a:gd name="T4" fmla="*/ 354 w 708"/>
              <a:gd name="T5" fmla="*/ 0 h 708"/>
              <a:gd name="T6" fmla="*/ 708 w 708"/>
              <a:gd name="T7" fmla="*/ 354 h 708"/>
              <a:gd name="T8" fmla="*/ 354 w 708"/>
              <a:gd name="T9" fmla="*/ 708 h 708"/>
              <a:gd name="T10" fmla="*/ 354 w 708"/>
              <a:gd name="T11" fmla="*/ 33 h 708"/>
              <a:gd name="T12" fmla="*/ 33 w 708"/>
              <a:gd name="T13" fmla="*/ 354 h 708"/>
              <a:gd name="T14" fmla="*/ 354 w 708"/>
              <a:gd name="T15" fmla="*/ 675 h 708"/>
              <a:gd name="T16" fmla="*/ 675 w 708"/>
              <a:gd name="T17" fmla="*/ 354 h 708"/>
              <a:gd name="T18" fmla="*/ 354 w 708"/>
              <a:gd name="T19" fmla="*/ 33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8" h="708">
                <a:moveTo>
                  <a:pt x="354" y="708"/>
                </a:moveTo>
                <a:cubicBezTo>
                  <a:pt x="159" y="708"/>
                  <a:pt x="0" y="549"/>
                  <a:pt x="0" y="354"/>
                </a:cubicBezTo>
                <a:cubicBezTo>
                  <a:pt x="0" y="159"/>
                  <a:pt x="159" y="0"/>
                  <a:pt x="354" y="0"/>
                </a:cubicBezTo>
                <a:cubicBezTo>
                  <a:pt x="549" y="0"/>
                  <a:pt x="708" y="159"/>
                  <a:pt x="708" y="354"/>
                </a:cubicBezTo>
                <a:cubicBezTo>
                  <a:pt x="708" y="549"/>
                  <a:pt x="549" y="708"/>
                  <a:pt x="354" y="708"/>
                </a:cubicBezTo>
                <a:close/>
                <a:moveTo>
                  <a:pt x="354" y="33"/>
                </a:moveTo>
                <a:cubicBezTo>
                  <a:pt x="177" y="33"/>
                  <a:pt x="33" y="177"/>
                  <a:pt x="33" y="354"/>
                </a:cubicBezTo>
                <a:cubicBezTo>
                  <a:pt x="33" y="531"/>
                  <a:pt x="177" y="675"/>
                  <a:pt x="354" y="675"/>
                </a:cubicBezTo>
                <a:cubicBezTo>
                  <a:pt x="531" y="675"/>
                  <a:pt x="675" y="531"/>
                  <a:pt x="675" y="354"/>
                </a:cubicBezTo>
                <a:cubicBezTo>
                  <a:pt x="675" y="177"/>
                  <a:pt x="531" y="33"/>
                  <a:pt x="354" y="33"/>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60"/>
          <p:cNvSpPr>
            <a:spLocks/>
          </p:cNvSpPr>
          <p:nvPr/>
        </p:nvSpPr>
        <p:spPr bwMode="auto">
          <a:xfrm>
            <a:off x="4105276" y="4768850"/>
            <a:ext cx="933450" cy="933450"/>
          </a:xfrm>
          <a:custGeom>
            <a:avLst/>
            <a:gdLst>
              <a:gd name="T0" fmla="*/ 121 w 294"/>
              <a:gd name="T1" fmla="*/ 15 h 294"/>
              <a:gd name="T2" fmla="*/ 279 w 294"/>
              <a:gd name="T3" fmla="*/ 121 h 294"/>
              <a:gd name="T4" fmla="*/ 173 w 294"/>
              <a:gd name="T5" fmla="*/ 279 h 294"/>
              <a:gd name="T6" fmla="*/ 15 w 294"/>
              <a:gd name="T7" fmla="*/ 173 h 294"/>
              <a:gd name="T8" fmla="*/ 121 w 294"/>
              <a:gd name="T9" fmla="*/ 15 h 294"/>
            </a:gdLst>
            <a:ahLst/>
            <a:cxnLst>
              <a:cxn ang="0">
                <a:pos x="T0" y="T1"/>
              </a:cxn>
              <a:cxn ang="0">
                <a:pos x="T2" y="T3"/>
              </a:cxn>
              <a:cxn ang="0">
                <a:pos x="T4" y="T5"/>
              </a:cxn>
              <a:cxn ang="0">
                <a:pos x="T6" y="T7"/>
              </a:cxn>
              <a:cxn ang="0">
                <a:pos x="T8" y="T9"/>
              </a:cxn>
            </a:cxnLst>
            <a:rect l="0" t="0" r="r" b="b"/>
            <a:pathLst>
              <a:path w="294" h="294">
                <a:moveTo>
                  <a:pt x="121" y="15"/>
                </a:moveTo>
                <a:cubicBezTo>
                  <a:pt x="194" y="0"/>
                  <a:pt x="265" y="48"/>
                  <a:pt x="279" y="121"/>
                </a:cubicBezTo>
                <a:cubicBezTo>
                  <a:pt x="294" y="194"/>
                  <a:pt x="246" y="265"/>
                  <a:pt x="173" y="279"/>
                </a:cubicBezTo>
                <a:cubicBezTo>
                  <a:pt x="100" y="294"/>
                  <a:pt x="29" y="246"/>
                  <a:pt x="15" y="173"/>
                </a:cubicBezTo>
                <a:cubicBezTo>
                  <a:pt x="0" y="100"/>
                  <a:pt x="48" y="29"/>
                  <a:pt x="121" y="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63"/>
          <p:cNvSpPr>
            <a:spLocks/>
          </p:cNvSpPr>
          <p:nvPr/>
        </p:nvSpPr>
        <p:spPr bwMode="auto">
          <a:xfrm>
            <a:off x="4105276" y="2235200"/>
            <a:ext cx="933450" cy="933450"/>
          </a:xfrm>
          <a:custGeom>
            <a:avLst/>
            <a:gdLst>
              <a:gd name="T0" fmla="*/ 173 w 294"/>
              <a:gd name="T1" fmla="*/ 279 h 294"/>
              <a:gd name="T2" fmla="*/ 15 w 294"/>
              <a:gd name="T3" fmla="*/ 173 h 294"/>
              <a:gd name="T4" fmla="*/ 121 w 294"/>
              <a:gd name="T5" fmla="*/ 15 h 294"/>
              <a:gd name="T6" fmla="*/ 279 w 294"/>
              <a:gd name="T7" fmla="*/ 121 h 294"/>
              <a:gd name="T8" fmla="*/ 173 w 294"/>
              <a:gd name="T9" fmla="*/ 279 h 294"/>
            </a:gdLst>
            <a:ahLst/>
            <a:cxnLst>
              <a:cxn ang="0">
                <a:pos x="T0" y="T1"/>
              </a:cxn>
              <a:cxn ang="0">
                <a:pos x="T2" y="T3"/>
              </a:cxn>
              <a:cxn ang="0">
                <a:pos x="T4" y="T5"/>
              </a:cxn>
              <a:cxn ang="0">
                <a:pos x="T6" y="T7"/>
              </a:cxn>
              <a:cxn ang="0">
                <a:pos x="T8" y="T9"/>
              </a:cxn>
            </a:cxnLst>
            <a:rect l="0" t="0" r="r" b="b"/>
            <a:pathLst>
              <a:path w="294" h="294">
                <a:moveTo>
                  <a:pt x="173" y="279"/>
                </a:moveTo>
                <a:cubicBezTo>
                  <a:pt x="100" y="294"/>
                  <a:pt x="29" y="246"/>
                  <a:pt x="15" y="173"/>
                </a:cubicBezTo>
                <a:cubicBezTo>
                  <a:pt x="0" y="100"/>
                  <a:pt x="48" y="29"/>
                  <a:pt x="121" y="15"/>
                </a:cubicBezTo>
                <a:cubicBezTo>
                  <a:pt x="194" y="0"/>
                  <a:pt x="265" y="48"/>
                  <a:pt x="279" y="121"/>
                </a:cubicBezTo>
                <a:cubicBezTo>
                  <a:pt x="294" y="194"/>
                  <a:pt x="246" y="265"/>
                  <a:pt x="173" y="27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66"/>
          <p:cNvSpPr>
            <a:spLocks/>
          </p:cNvSpPr>
          <p:nvPr/>
        </p:nvSpPr>
        <p:spPr bwMode="auto">
          <a:xfrm>
            <a:off x="5372101" y="3502025"/>
            <a:ext cx="933450" cy="933450"/>
          </a:xfrm>
          <a:custGeom>
            <a:avLst/>
            <a:gdLst>
              <a:gd name="T0" fmla="*/ 15 w 294"/>
              <a:gd name="T1" fmla="*/ 173 h 294"/>
              <a:gd name="T2" fmla="*/ 121 w 294"/>
              <a:gd name="T3" fmla="*/ 15 h 294"/>
              <a:gd name="T4" fmla="*/ 279 w 294"/>
              <a:gd name="T5" fmla="*/ 121 h 294"/>
              <a:gd name="T6" fmla="*/ 173 w 294"/>
              <a:gd name="T7" fmla="*/ 279 h 294"/>
              <a:gd name="T8" fmla="*/ 15 w 294"/>
              <a:gd name="T9" fmla="*/ 173 h 294"/>
            </a:gdLst>
            <a:ahLst/>
            <a:cxnLst>
              <a:cxn ang="0">
                <a:pos x="T0" y="T1"/>
              </a:cxn>
              <a:cxn ang="0">
                <a:pos x="T2" y="T3"/>
              </a:cxn>
              <a:cxn ang="0">
                <a:pos x="T4" y="T5"/>
              </a:cxn>
              <a:cxn ang="0">
                <a:pos x="T6" y="T7"/>
              </a:cxn>
              <a:cxn ang="0">
                <a:pos x="T8" y="T9"/>
              </a:cxn>
            </a:cxnLst>
            <a:rect l="0" t="0" r="r" b="b"/>
            <a:pathLst>
              <a:path w="294" h="294">
                <a:moveTo>
                  <a:pt x="15" y="173"/>
                </a:moveTo>
                <a:cubicBezTo>
                  <a:pt x="0" y="100"/>
                  <a:pt x="48" y="29"/>
                  <a:pt x="121" y="15"/>
                </a:cubicBezTo>
                <a:cubicBezTo>
                  <a:pt x="194" y="0"/>
                  <a:pt x="265" y="48"/>
                  <a:pt x="279" y="121"/>
                </a:cubicBezTo>
                <a:cubicBezTo>
                  <a:pt x="294" y="194"/>
                  <a:pt x="246" y="265"/>
                  <a:pt x="173" y="279"/>
                </a:cubicBezTo>
                <a:cubicBezTo>
                  <a:pt x="100" y="294"/>
                  <a:pt x="29" y="246"/>
                  <a:pt x="15" y="17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69"/>
          <p:cNvSpPr>
            <a:spLocks/>
          </p:cNvSpPr>
          <p:nvPr/>
        </p:nvSpPr>
        <p:spPr bwMode="auto">
          <a:xfrm>
            <a:off x="2838451" y="3502025"/>
            <a:ext cx="933450" cy="933450"/>
          </a:xfrm>
          <a:custGeom>
            <a:avLst/>
            <a:gdLst>
              <a:gd name="T0" fmla="*/ 279 w 294"/>
              <a:gd name="T1" fmla="*/ 121 h 294"/>
              <a:gd name="T2" fmla="*/ 173 w 294"/>
              <a:gd name="T3" fmla="*/ 279 h 294"/>
              <a:gd name="T4" fmla="*/ 15 w 294"/>
              <a:gd name="T5" fmla="*/ 173 h 294"/>
              <a:gd name="T6" fmla="*/ 121 w 294"/>
              <a:gd name="T7" fmla="*/ 15 h 294"/>
              <a:gd name="T8" fmla="*/ 279 w 294"/>
              <a:gd name="T9" fmla="*/ 121 h 294"/>
            </a:gdLst>
            <a:ahLst/>
            <a:cxnLst>
              <a:cxn ang="0">
                <a:pos x="T0" y="T1"/>
              </a:cxn>
              <a:cxn ang="0">
                <a:pos x="T2" y="T3"/>
              </a:cxn>
              <a:cxn ang="0">
                <a:pos x="T4" y="T5"/>
              </a:cxn>
              <a:cxn ang="0">
                <a:pos x="T6" y="T7"/>
              </a:cxn>
              <a:cxn ang="0">
                <a:pos x="T8" y="T9"/>
              </a:cxn>
            </a:cxnLst>
            <a:rect l="0" t="0" r="r" b="b"/>
            <a:pathLst>
              <a:path w="294" h="294">
                <a:moveTo>
                  <a:pt x="279" y="121"/>
                </a:moveTo>
                <a:cubicBezTo>
                  <a:pt x="294" y="194"/>
                  <a:pt x="246" y="265"/>
                  <a:pt x="173" y="279"/>
                </a:cubicBezTo>
                <a:cubicBezTo>
                  <a:pt x="100" y="294"/>
                  <a:pt x="29" y="246"/>
                  <a:pt x="15" y="173"/>
                </a:cubicBezTo>
                <a:cubicBezTo>
                  <a:pt x="0" y="100"/>
                  <a:pt x="48" y="29"/>
                  <a:pt x="121" y="15"/>
                </a:cubicBezTo>
                <a:cubicBezTo>
                  <a:pt x="194" y="0"/>
                  <a:pt x="265" y="48"/>
                  <a:pt x="279" y="12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52"/>
          <p:cNvSpPr>
            <a:spLocks/>
          </p:cNvSpPr>
          <p:nvPr/>
        </p:nvSpPr>
        <p:spPr bwMode="auto">
          <a:xfrm>
            <a:off x="3476626" y="4679950"/>
            <a:ext cx="650875" cy="542925"/>
          </a:xfrm>
          <a:custGeom>
            <a:avLst/>
            <a:gdLst>
              <a:gd name="T0" fmla="*/ 0 w 205"/>
              <a:gd name="T1" fmla="*/ 0 h 171"/>
              <a:gd name="T2" fmla="*/ 71 w 205"/>
              <a:gd name="T3" fmla="*/ 19 h 171"/>
              <a:gd name="T4" fmla="*/ 53 w 205"/>
              <a:gd name="T5" fmla="*/ 35 h 171"/>
              <a:gd name="T6" fmla="*/ 205 w 205"/>
              <a:gd name="T7" fmla="*/ 141 h 171"/>
              <a:gd name="T8" fmla="*/ 194 w 205"/>
              <a:gd name="T9" fmla="*/ 171 h 171"/>
              <a:gd name="T10" fmla="*/ 28 w 205"/>
              <a:gd name="T11" fmla="*/ 57 h 171"/>
              <a:gd name="T12" fmla="*/ 10 w 205"/>
              <a:gd name="T13" fmla="*/ 73 h 171"/>
              <a:gd name="T14" fmla="*/ 0 w 205"/>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71">
                <a:moveTo>
                  <a:pt x="0" y="0"/>
                </a:moveTo>
                <a:cubicBezTo>
                  <a:pt x="71" y="19"/>
                  <a:pt x="71" y="19"/>
                  <a:pt x="71" y="19"/>
                </a:cubicBezTo>
                <a:cubicBezTo>
                  <a:pt x="53" y="35"/>
                  <a:pt x="53" y="35"/>
                  <a:pt x="53" y="35"/>
                </a:cubicBezTo>
                <a:cubicBezTo>
                  <a:pt x="94" y="82"/>
                  <a:pt x="147" y="118"/>
                  <a:pt x="205" y="141"/>
                </a:cubicBezTo>
                <a:cubicBezTo>
                  <a:pt x="194" y="171"/>
                  <a:pt x="194" y="171"/>
                  <a:pt x="194" y="171"/>
                </a:cubicBezTo>
                <a:cubicBezTo>
                  <a:pt x="130" y="147"/>
                  <a:pt x="73" y="108"/>
                  <a:pt x="28" y="57"/>
                </a:cubicBezTo>
                <a:cubicBezTo>
                  <a:pt x="10" y="73"/>
                  <a:pt x="10" y="73"/>
                  <a:pt x="10" y="73"/>
                </a:cubicBez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53"/>
          <p:cNvSpPr>
            <a:spLocks/>
          </p:cNvSpPr>
          <p:nvPr/>
        </p:nvSpPr>
        <p:spPr bwMode="auto">
          <a:xfrm>
            <a:off x="5283201" y="4413250"/>
            <a:ext cx="542925" cy="650875"/>
          </a:xfrm>
          <a:custGeom>
            <a:avLst/>
            <a:gdLst>
              <a:gd name="T0" fmla="*/ 0 w 171"/>
              <a:gd name="T1" fmla="*/ 205 h 205"/>
              <a:gd name="T2" fmla="*/ 19 w 171"/>
              <a:gd name="T3" fmla="*/ 134 h 205"/>
              <a:gd name="T4" fmla="*/ 35 w 171"/>
              <a:gd name="T5" fmla="*/ 152 h 205"/>
              <a:gd name="T6" fmla="*/ 141 w 171"/>
              <a:gd name="T7" fmla="*/ 0 h 205"/>
              <a:gd name="T8" fmla="*/ 171 w 171"/>
              <a:gd name="T9" fmla="*/ 12 h 205"/>
              <a:gd name="T10" fmla="*/ 57 w 171"/>
              <a:gd name="T11" fmla="*/ 177 h 205"/>
              <a:gd name="T12" fmla="*/ 73 w 171"/>
              <a:gd name="T13" fmla="*/ 195 h 205"/>
              <a:gd name="T14" fmla="*/ 0 w 171"/>
              <a:gd name="T15" fmla="*/ 205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205">
                <a:moveTo>
                  <a:pt x="0" y="205"/>
                </a:moveTo>
                <a:cubicBezTo>
                  <a:pt x="19" y="134"/>
                  <a:pt x="19" y="134"/>
                  <a:pt x="19" y="134"/>
                </a:cubicBezTo>
                <a:cubicBezTo>
                  <a:pt x="35" y="152"/>
                  <a:pt x="35" y="152"/>
                  <a:pt x="35" y="152"/>
                </a:cubicBezTo>
                <a:cubicBezTo>
                  <a:pt x="82" y="111"/>
                  <a:pt x="118" y="58"/>
                  <a:pt x="141" y="0"/>
                </a:cubicBezTo>
                <a:cubicBezTo>
                  <a:pt x="171" y="12"/>
                  <a:pt x="171" y="12"/>
                  <a:pt x="171" y="12"/>
                </a:cubicBezTo>
                <a:cubicBezTo>
                  <a:pt x="147" y="75"/>
                  <a:pt x="108" y="132"/>
                  <a:pt x="57" y="177"/>
                </a:cubicBezTo>
                <a:cubicBezTo>
                  <a:pt x="73" y="195"/>
                  <a:pt x="73" y="195"/>
                  <a:pt x="73" y="195"/>
                </a:cubicBezTo>
                <a:lnTo>
                  <a:pt x="0" y="20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54"/>
          <p:cNvSpPr>
            <a:spLocks/>
          </p:cNvSpPr>
          <p:nvPr/>
        </p:nvSpPr>
        <p:spPr bwMode="auto">
          <a:xfrm>
            <a:off x="5016501" y="2714625"/>
            <a:ext cx="650875" cy="542925"/>
          </a:xfrm>
          <a:custGeom>
            <a:avLst/>
            <a:gdLst>
              <a:gd name="T0" fmla="*/ 205 w 205"/>
              <a:gd name="T1" fmla="*/ 171 h 171"/>
              <a:gd name="T2" fmla="*/ 134 w 205"/>
              <a:gd name="T3" fmla="*/ 152 h 171"/>
              <a:gd name="T4" fmla="*/ 152 w 205"/>
              <a:gd name="T5" fmla="*/ 136 h 171"/>
              <a:gd name="T6" fmla="*/ 0 w 205"/>
              <a:gd name="T7" fmla="*/ 30 h 171"/>
              <a:gd name="T8" fmla="*/ 11 w 205"/>
              <a:gd name="T9" fmla="*/ 0 h 171"/>
              <a:gd name="T10" fmla="*/ 177 w 205"/>
              <a:gd name="T11" fmla="*/ 114 h 171"/>
              <a:gd name="T12" fmla="*/ 195 w 205"/>
              <a:gd name="T13" fmla="*/ 98 h 171"/>
              <a:gd name="T14" fmla="*/ 205 w 205"/>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71">
                <a:moveTo>
                  <a:pt x="205" y="171"/>
                </a:moveTo>
                <a:cubicBezTo>
                  <a:pt x="134" y="152"/>
                  <a:pt x="134" y="152"/>
                  <a:pt x="134" y="152"/>
                </a:cubicBezTo>
                <a:cubicBezTo>
                  <a:pt x="152" y="136"/>
                  <a:pt x="152" y="136"/>
                  <a:pt x="152" y="136"/>
                </a:cubicBezTo>
                <a:cubicBezTo>
                  <a:pt x="111" y="89"/>
                  <a:pt x="58" y="53"/>
                  <a:pt x="0" y="30"/>
                </a:cubicBezTo>
                <a:cubicBezTo>
                  <a:pt x="11" y="0"/>
                  <a:pt x="11" y="0"/>
                  <a:pt x="11" y="0"/>
                </a:cubicBezTo>
                <a:cubicBezTo>
                  <a:pt x="75" y="24"/>
                  <a:pt x="132" y="63"/>
                  <a:pt x="177" y="114"/>
                </a:cubicBezTo>
                <a:cubicBezTo>
                  <a:pt x="195" y="98"/>
                  <a:pt x="195" y="98"/>
                  <a:pt x="195" y="98"/>
                </a:cubicBezTo>
                <a:lnTo>
                  <a:pt x="205" y="17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5" name="Group 34"/>
          <p:cNvGrpSpPr/>
          <p:nvPr/>
        </p:nvGrpSpPr>
        <p:grpSpPr>
          <a:xfrm>
            <a:off x="3917951" y="3314700"/>
            <a:ext cx="1308100" cy="1308100"/>
            <a:chOff x="3917951" y="3314700"/>
            <a:chExt cx="1308100" cy="1308100"/>
          </a:xfrm>
          <a:solidFill>
            <a:schemeClr val="bg2"/>
          </a:solidFill>
        </p:grpSpPr>
        <p:sp>
          <p:nvSpPr>
            <p:cNvPr id="36" name="Freeform 257"/>
            <p:cNvSpPr>
              <a:spLocks/>
            </p:cNvSpPr>
            <p:nvPr/>
          </p:nvSpPr>
          <p:spPr bwMode="auto">
            <a:xfrm>
              <a:off x="4429126" y="3825875"/>
              <a:ext cx="285750" cy="285750"/>
            </a:xfrm>
            <a:custGeom>
              <a:avLst/>
              <a:gdLst>
                <a:gd name="T0" fmla="*/ 86 w 90"/>
                <a:gd name="T1" fmla="*/ 37 h 90"/>
                <a:gd name="T2" fmla="*/ 53 w 90"/>
                <a:gd name="T3" fmla="*/ 86 h 90"/>
                <a:gd name="T4" fmla="*/ 4 w 90"/>
                <a:gd name="T5" fmla="*/ 53 h 90"/>
                <a:gd name="T6" fmla="*/ 37 w 90"/>
                <a:gd name="T7" fmla="*/ 4 h 90"/>
                <a:gd name="T8" fmla="*/ 86 w 90"/>
                <a:gd name="T9" fmla="*/ 37 h 90"/>
              </a:gdLst>
              <a:ahLst/>
              <a:cxnLst>
                <a:cxn ang="0">
                  <a:pos x="T0" y="T1"/>
                </a:cxn>
                <a:cxn ang="0">
                  <a:pos x="T2" y="T3"/>
                </a:cxn>
                <a:cxn ang="0">
                  <a:pos x="T4" y="T5"/>
                </a:cxn>
                <a:cxn ang="0">
                  <a:pos x="T6" y="T7"/>
                </a:cxn>
                <a:cxn ang="0">
                  <a:pos x="T8" y="T9"/>
                </a:cxn>
              </a:cxnLst>
              <a:rect l="0" t="0" r="r" b="b"/>
              <a:pathLst>
                <a:path w="90" h="90">
                  <a:moveTo>
                    <a:pt x="86" y="37"/>
                  </a:moveTo>
                  <a:cubicBezTo>
                    <a:pt x="90" y="60"/>
                    <a:pt x="76" y="82"/>
                    <a:pt x="53" y="86"/>
                  </a:cubicBezTo>
                  <a:cubicBezTo>
                    <a:pt x="31" y="90"/>
                    <a:pt x="9" y="76"/>
                    <a:pt x="4" y="53"/>
                  </a:cubicBezTo>
                  <a:cubicBezTo>
                    <a:pt x="0" y="31"/>
                    <a:pt x="14" y="9"/>
                    <a:pt x="37" y="4"/>
                  </a:cubicBezTo>
                  <a:cubicBezTo>
                    <a:pt x="59" y="0"/>
                    <a:pt x="81" y="14"/>
                    <a:pt x="8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8"/>
            <p:cNvSpPr>
              <a:spLocks noEditPoints="1"/>
            </p:cNvSpPr>
            <p:nvPr/>
          </p:nvSpPr>
          <p:spPr bwMode="auto">
            <a:xfrm>
              <a:off x="3917951" y="3314700"/>
              <a:ext cx="1308100" cy="1308100"/>
            </a:xfrm>
            <a:custGeom>
              <a:avLst/>
              <a:gdLst>
                <a:gd name="T0" fmla="*/ 374 w 412"/>
                <a:gd name="T1" fmla="*/ 173 h 412"/>
                <a:gd name="T2" fmla="*/ 371 w 412"/>
                <a:gd name="T3" fmla="*/ 160 h 412"/>
                <a:gd name="T4" fmla="*/ 391 w 412"/>
                <a:gd name="T5" fmla="*/ 116 h 412"/>
                <a:gd name="T6" fmla="*/ 341 w 412"/>
                <a:gd name="T7" fmla="*/ 100 h 412"/>
                <a:gd name="T8" fmla="*/ 343 w 412"/>
                <a:gd name="T9" fmla="*/ 52 h 412"/>
                <a:gd name="T10" fmla="*/ 290 w 412"/>
                <a:gd name="T11" fmla="*/ 57 h 412"/>
                <a:gd name="T12" fmla="*/ 296 w 412"/>
                <a:gd name="T13" fmla="*/ 21 h 412"/>
                <a:gd name="T14" fmla="*/ 252 w 412"/>
                <a:gd name="T15" fmla="*/ 41 h 412"/>
                <a:gd name="T16" fmla="*/ 227 w 412"/>
                <a:gd name="T17" fmla="*/ 36 h 412"/>
                <a:gd name="T18" fmla="*/ 194 w 412"/>
                <a:gd name="T19" fmla="*/ 0 h 412"/>
                <a:gd name="T20" fmla="*/ 173 w 412"/>
                <a:gd name="T21" fmla="*/ 38 h 412"/>
                <a:gd name="T22" fmla="*/ 138 w 412"/>
                <a:gd name="T23" fmla="*/ 11 h 412"/>
                <a:gd name="T24" fmla="*/ 121 w 412"/>
                <a:gd name="T25" fmla="*/ 57 h 412"/>
                <a:gd name="T26" fmla="*/ 100 w 412"/>
                <a:gd name="T27" fmla="*/ 71 h 412"/>
                <a:gd name="T28" fmla="*/ 52 w 412"/>
                <a:gd name="T29" fmla="*/ 69 h 412"/>
                <a:gd name="T30" fmla="*/ 71 w 412"/>
                <a:gd name="T31" fmla="*/ 100 h 412"/>
                <a:gd name="T32" fmla="*/ 21 w 412"/>
                <a:gd name="T33" fmla="*/ 116 h 412"/>
                <a:gd name="T34" fmla="*/ 41 w 412"/>
                <a:gd name="T35" fmla="*/ 160 h 412"/>
                <a:gd name="T36" fmla="*/ 0 w 412"/>
                <a:gd name="T37" fmla="*/ 194 h 412"/>
                <a:gd name="T38" fmla="*/ 36 w 412"/>
                <a:gd name="T39" fmla="*/ 227 h 412"/>
                <a:gd name="T40" fmla="*/ 38 w 412"/>
                <a:gd name="T41" fmla="*/ 240 h 412"/>
                <a:gd name="T42" fmla="*/ 41 w 412"/>
                <a:gd name="T43" fmla="*/ 252 h 412"/>
                <a:gd name="T44" fmla="*/ 21 w 412"/>
                <a:gd name="T45" fmla="*/ 296 h 412"/>
                <a:gd name="T46" fmla="*/ 71 w 412"/>
                <a:gd name="T47" fmla="*/ 312 h 412"/>
                <a:gd name="T48" fmla="*/ 69 w 412"/>
                <a:gd name="T49" fmla="*/ 360 h 412"/>
                <a:gd name="T50" fmla="*/ 122 w 412"/>
                <a:gd name="T51" fmla="*/ 356 h 412"/>
                <a:gd name="T52" fmla="*/ 116 w 412"/>
                <a:gd name="T53" fmla="*/ 391 h 412"/>
                <a:gd name="T54" fmla="*/ 160 w 412"/>
                <a:gd name="T55" fmla="*/ 372 h 412"/>
                <a:gd name="T56" fmla="*/ 185 w 412"/>
                <a:gd name="T57" fmla="*/ 377 h 412"/>
                <a:gd name="T58" fmla="*/ 218 w 412"/>
                <a:gd name="T59" fmla="*/ 412 h 412"/>
                <a:gd name="T60" fmla="*/ 240 w 412"/>
                <a:gd name="T61" fmla="*/ 375 h 412"/>
                <a:gd name="T62" fmla="*/ 274 w 412"/>
                <a:gd name="T63" fmla="*/ 401 h 412"/>
                <a:gd name="T64" fmla="*/ 291 w 412"/>
                <a:gd name="T65" fmla="*/ 356 h 412"/>
                <a:gd name="T66" fmla="*/ 312 w 412"/>
                <a:gd name="T67" fmla="*/ 341 h 412"/>
                <a:gd name="T68" fmla="*/ 360 w 412"/>
                <a:gd name="T69" fmla="*/ 343 h 412"/>
                <a:gd name="T70" fmla="*/ 341 w 412"/>
                <a:gd name="T71" fmla="*/ 312 h 412"/>
                <a:gd name="T72" fmla="*/ 391 w 412"/>
                <a:gd name="T73" fmla="*/ 296 h 412"/>
                <a:gd name="T74" fmla="*/ 371 w 412"/>
                <a:gd name="T75" fmla="*/ 252 h 412"/>
                <a:gd name="T76" fmla="*/ 412 w 412"/>
                <a:gd name="T77" fmla="*/ 218 h 412"/>
                <a:gd name="T78" fmla="*/ 376 w 412"/>
                <a:gd name="T79" fmla="*/ 185 h 412"/>
                <a:gd name="T80" fmla="*/ 232 w 412"/>
                <a:gd name="T81" fmla="*/ 338 h 412"/>
                <a:gd name="T82" fmla="*/ 180 w 412"/>
                <a:gd name="T83" fmla="*/ 74 h 412"/>
                <a:gd name="T84" fmla="*/ 232 w 412"/>
                <a:gd name="T85" fmla="*/ 33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412">
                  <a:moveTo>
                    <a:pt x="376" y="185"/>
                  </a:moveTo>
                  <a:cubicBezTo>
                    <a:pt x="376" y="181"/>
                    <a:pt x="375" y="177"/>
                    <a:pt x="374" y="173"/>
                  </a:cubicBezTo>
                  <a:cubicBezTo>
                    <a:pt x="374" y="168"/>
                    <a:pt x="373" y="164"/>
                    <a:pt x="371" y="160"/>
                  </a:cubicBezTo>
                  <a:cubicBezTo>
                    <a:pt x="371" y="160"/>
                    <a:pt x="371" y="160"/>
                    <a:pt x="371" y="160"/>
                  </a:cubicBezTo>
                  <a:cubicBezTo>
                    <a:pt x="401" y="139"/>
                    <a:pt x="401" y="139"/>
                    <a:pt x="401" y="139"/>
                  </a:cubicBezTo>
                  <a:cubicBezTo>
                    <a:pt x="398" y="131"/>
                    <a:pt x="395" y="123"/>
                    <a:pt x="391" y="116"/>
                  </a:cubicBezTo>
                  <a:cubicBezTo>
                    <a:pt x="355" y="122"/>
                    <a:pt x="355" y="122"/>
                    <a:pt x="355" y="122"/>
                  </a:cubicBezTo>
                  <a:cubicBezTo>
                    <a:pt x="351" y="114"/>
                    <a:pt x="347" y="107"/>
                    <a:pt x="341" y="100"/>
                  </a:cubicBezTo>
                  <a:cubicBezTo>
                    <a:pt x="360" y="69"/>
                    <a:pt x="360" y="69"/>
                    <a:pt x="360" y="69"/>
                  </a:cubicBezTo>
                  <a:cubicBezTo>
                    <a:pt x="355" y="63"/>
                    <a:pt x="349" y="57"/>
                    <a:pt x="343" y="52"/>
                  </a:cubicBezTo>
                  <a:cubicBezTo>
                    <a:pt x="312" y="71"/>
                    <a:pt x="312" y="71"/>
                    <a:pt x="312" y="71"/>
                  </a:cubicBezTo>
                  <a:cubicBezTo>
                    <a:pt x="305" y="66"/>
                    <a:pt x="298" y="61"/>
                    <a:pt x="290" y="57"/>
                  </a:cubicBezTo>
                  <a:cubicBezTo>
                    <a:pt x="291" y="57"/>
                    <a:pt x="291" y="57"/>
                    <a:pt x="291" y="57"/>
                  </a:cubicBezTo>
                  <a:cubicBezTo>
                    <a:pt x="296" y="21"/>
                    <a:pt x="296" y="21"/>
                    <a:pt x="296" y="21"/>
                  </a:cubicBezTo>
                  <a:cubicBezTo>
                    <a:pt x="289" y="17"/>
                    <a:pt x="281" y="14"/>
                    <a:pt x="274" y="11"/>
                  </a:cubicBezTo>
                  <a:cubicBezTo>
                    <a:pt x="252" y="41"/>
                    <a:pt x="252" y="41"/>
                    <a:pt x="252" y="41"/>
                  </a:cubicBezTo>
                  <a:cubicBezTo>
                    <a:pt x="244" y="38"/>
                    <a:pt x="235" y="37"/>
                    <a:pt x="227" y="36"/>
                  </a:cubicBezTo>
                  <a:cubicBezTo>
                    <a:pt x="227" y="36"/>
                    <a:pt x="227" y="36"/>
                    <a:pt x="227" y="36"/>
                  </a:cubicBezTo>
                  <a:cubicBezTo>
                    <a:pt x="218" y="0"/>
                    <a:pt x="218" y="0"/>
                    <a:pt x="218" y="0"/>
                  </a:cubicBezTo>
                  <a:cubicBezTo>
                    <a:pt x="210" y="0"/>
                    <a:pt x="202" y="0"/>
                    <a:pt x="194" y="0"/>
                  </a:cubicBezTo>
                  <a:cubicBezTo>
                    <a:pt x="185" y="36"/>
                    <a:pt x="185" y="36"/>
                    <a:pt x="185" y="36"/>
                  </a:cubicBezTo>
                  <a:cubicBezTo>
                    <a:pt x="181" y="36"/>
                    <a:pt x="177" y="37"/>
                    <a:pt x="173" y="38"/>
                  </a:cubicBezTo>
                  <a:cubicBezTo>
                    <a:pt x="168" y="39"/>
                    <a:pt x="164" y="40"/>
                    <a:pt x="160" y="41"/>
                  </a:cubicBezTo>
                  <a:cubicBezTo>
                    <a:pt x="138" y="11"/>
                    <a:pt x="138" y="11"/>
                    <a:pt x="138" y="11"/>
                  </a:cubicBezTo>
                  <a:cubicBezTo>
                    <a:pt x="131" y="14"/>
                    <a:pt x="123" y="17"/>
                    <a:pt x="116" y="21"/>
                  </a:cubicBezTo>
                  <a:cubicBezTo>
                    <a:pt x="121" y="57"/>
                    <a:pt x="121" y="57"/>
                    <a:pt x="121" y="57"/>
                  </a:cubicBezTo>
                  <a:cubicBezTo>
                    <a:pt x="114" y="61"/>
                    <a:pt x="107" y="66"/>
                    <a:pt x="100" y="71"/>
                  </a:cubicBezTo>
                  <a:cubicBezTo>
                    <a:pt x="100" y="71"/>
                    <a:pt x="100" y="71"/>
                    <a:pt x="100" y="71"/>
                  </a:cubicBezTo>
                  <a:cubicBezTo>
                    <a:pt x="69" y="52"/>
                    <a:pt x="69" y="52"/>
                    <a:pt x="69" y="52"/>
                  </a:cubicBezTo>
                  <a:cubicBezTo>
                    <a:pt x="63" y="57"/>
                    <a:pt x="57" y="63"/>
                    <a:pt x="52" y="69"/>
                  </a:cubicBezTo>
                  <a:cubicBezTo>
                    <a:pt x="71" y="100"/>
                    <a:pt x="71" y="100"/>
                    <a:pt x="71" y="100"/>
                  </a:cubicBezTo>
                  <a:cubicBezTo>
                    <a:pt x="71" y="100"/>
                    <a:pt x="71" y="100"/>
                    <a:pt x="71" y="100"/>
                  </a:cubicBezTo>
                  <a:cubicBezTo>
                    <a:pt x="66" y="107"/>
                    <a:pt x="61" y="114"/>
                    <a:pt x="57" y="122"/>
                  </a:cubicBezTo>
                  <a:cubicBezTo>
                    <a:pt x="21" y="116"/>
                    <a:pt x="21" y="116"/>
                    <a:pt x="21" y="116"/>
                  </a:cubicBezTo>
                  <a:cubicBezTo>
                    <a:pt x="17" y="123"/>
                    <a:pt x="14" y="131"/>
                    <a:pt x="11" y="139"/>
                  </a:cubicBezTo>
                  <a:cubicBezTo>
                    <a:pt x="41" y="160"/>
                    <a:pt x="41" y="160"/>
                    <a:pt x="41" y="160"/>
                  </a:cubicBezTo>
                  <a:cubicBezTo>
                    <a:pt x="38" y="168"/>
                    <a:pt x="37" y="177"/>
                    <a:pt x="36" y="185"/>
                  </a:cubicBezTo>
                  <a:cubicBezTo>
                    <a:pt x="0" y="194"/>
                    <a:pt x="0" y="194"/>
                    <a:pt x="0" y="194"/>
                  </a:cubicBezTo>
                  <a:cubicBezTo>
                    <a:pt x="0" y="202"/>
                    <a:pt x="0" y="210"/>
                    <a:pt x="0" y="218"/>
                  </a:cubicBezTo>
                  <a:cubicBezTo>
                    <a:pt x="36" y="227"/>
                    <a:pt x="36" y="227"/>
                    <a:pt x="36" y="227"/>
                  </a:cubicBezTo>
                  <a:cubicBezTo>
                    <a:pt x="36" y="227"/>
                    <a:pt x="36" y="227"/>
                    <a:pt x="36" y="227"/>
                  </a:cubicBezTo>
                  <a:cubicBezTo>
                    <a:pt x="36" y="231"/>
                    <a:pt x="37" y="235"/>
                    <a:pt x="38" y="240"/>
                  </a:cubicBezTo>
                  <a:cubicBezTo>
                    <a:pt x="38" y="244"/>
                    <a:pt x="39" y="248"/>
                    <a:pt x="41" y="252"/>
                  </a:cubicBezTo>
                  <a:cubicBezTo>
                    <a:pt x="41" y="252"/>
                    <a:pt x="41" y="252"/>
                    <a:pt x="41" y="252"/>
                  </a:cubicBezTo>
                  <a:cubicBezTo>
                    <a:pt x="11" y="274"/>
                    <a:pt x="11" y="274"/>
                    <a:pt x="11" y="274"/>
                  </a:cubicBezTo>
                  <a:cubicBezTo>
                    <a:pt x="14" y="281"/>
                    <a:pt x="17" y="289"/>
                    <a:pt x="21" y="296"/>
                  </a:cubicBezTo>
                  <a:cubicBezTo>
                    <a:pt x="57" y="291"/>
                    <a:pt x="57" y="291"/>
                    <a:pt x="57" y="291"/>
                  </a:cubicBezTo>
                  <a:cubicBezTo>
                    <a:pt x="61" y="298"/>
                    <a:pt x="65" y="305"/>
                    <a:pt x="71" y="312"/>
                  </a:cubicBezTo>
                  <a:cubicBezTo>
                    <a:pt x="52" y="343"/>
                    <a:pt x="52" y="343"/>
                    <a:pt x="52" y="343"/>
                  </a:cubicBezTo>
                  <a:cubicBezTo>
                    <a:pt x="57" y="349"/>
                    <a:pt x="63" y="355"/>
                    <a:pt x="69" y="360"/>
                  </a:cubicBezTo>
                  <a:cubicBezTo>
                    <a:pt x="100" y="341"/>
                    <a:pt x="100" y="341"/>
                    <a:pt x="100" y="341"/>
                  </a:cubicBezTo>
                  <a:cubicBezTo>
                    <a:pt x="107" y="347"/>
                    <a:pt x="114" y="351"/>
                    <a:pt x="122" y="356"/>
                  </a:cubicBezTo>
                  <a:cubicBezTo>
                    <a:pt x="121" y="356"/>
                    <a:pt x="121" y="356"/>
                    <a:pt x="121" y="356"/>
                  </a:cubicBezTo>
                  <a:cubicBezTo>
                    <a:pt x="116" y="391"/>
                    <a:pt x="116" y="391"/>
                    <a:pt x="116" y="391"/>
                  </a:cubicBezTo>
                  <a:cubicBezTo>
                    <a:pt x="123" y="395"/>
                    <a:pt x="131" y="398"/>
                    <a:pt x="138" y="401"/>
                  </a:cubicBezTo>
                  <a:cubicBezTo>
                    <a:pt x="160" y="372"/>
                    <a:pt x="160" y="372"/>
                    <a:pt x="160" y="372"/>
                  </a:cubicBezTo>
                  <a:cubicBezTo>
                    <a:pt x="168" y="374"/>
                    <a:pt x="177" y="375"/>
                    <a:pt x="185" y="377"/>
                  </a:cubicBezTo>
                  <a:cubicBezTo>
                    <a:pt x="185" y="377"/>
                    <a:pt x="185" y="377"/>
                    <a:pt x="185" y="377"/>
                  </a:cubicBezTo>
                  <a:cubicBezTo>
                    <a:pt x="194" y="412"/>
                    <a:pt x="194" y="412"/>
                    <a:pt x="194" y="412"/>
                  </a:cubicBezTo>
                  <a:cubicBezTo>
                    <a:pt x="202" y="412"/>
                    <a:pt x="210" y="412"/>
                    <a:pt x="218" y="412"/>
                  </a:cubicBezTo>
                  <a:cubicBezTo>
                    <a:pt x="227" y="376"/>
                    <a:pt x="227" y="376"/>
                    <a:pt x="227" y="376"/>
                  </a:cubicBezTo>
                  <a:cubicBezTo>
                    <a:pt x="231" y="376"/>
                    <a:pt x="235" y="375"/>
                    <a:pt x="240" y="375"/>
                  </a:cubicBezTo>
                  <a:cubicBezTo>
                    <a:pt x="244" y="374"/>
                    <a:pt x="248" y="373"/>
                    <a:pt x="252" y="372"/>
                  </a:cubicBezTo>
                  <a:cubicBezTo>
                    <a:pt x="274" y="401"/>
                    <a:pt x="274" y="401"/>
                    <a:pt x="274" y="401"/>
                  </a:cubicBezTo>
                  <a:cubicBezTo>
                    <a:pt x="281" y="398"/>
                    <a:pt x="289" y="395"/>
                    <a:pt x="296" y="392"/>
                  </a:cubicBezTo>
                  <a:cubicBezTo>
                    <a:pt x="291" y="356"/>
                    <a:pt x="291" y="356"/>
                    <a:pt x="291" y="356"/>
                  </a:cubicBezTo>
                  <a:cubicBezTo>
                    <a:pt x="298" y="351"/>
                    <a:pt x="305" y="347"/>
                    <a:pt x="312" y="341"/>
                  </a:cubicBezTo>
                  <a:cubicBezTo>
                    <a:pt x="312" y="341"/>
                    <a:pt x="312" y="341"/>
                    <a:pt x="312" y="341"/>
                  </a:cubicBezTo>
                  <a:cubicBezTo>
                    <a:pt x="343" y="360"/>
                    <a:pt x="343" y="360"/>
                    <a:pt x="343" y="360"/>
                  </a:cubicBezTo>
                  <a:cubicBezTo>
                    <a:pt x="349" y="355"/>
                    <a:pt x="355" y="349"/>
                    <a:pt x="360" y="343"/>
                  </a:cubicBezTo>
                  <a:cubicBezTo>
                    <a:pt x="341" y="312"/>
                    <a:pt x="341" y="312"/>
                    <a:pt x="341" y="312"/>
                  </a:cubicBezTo>
                  <a:cubicBezTo>
                    <a:pt x="341" y="312"/>
                    <a:pt x="341" y="312"/>
                    <a:pt x="341" y="312"/>
                  </a:cubicBezTo>
                  <a:cubicBezTo>
                    <a:pt x="346" y="305"/>
                    <a:pt x="351" y="298"/>
                    <a:pt x="355" y="291"/>
                  </a:cubicBezTo>
                  <a:cubicBezTo>
                    <a:pt x="391" y="296"/>
                    <a:pt x="391" y="296"/>
                    <a:pt x="391" y="296"/>
                  </a:cubicBezTo>
                  <a:cubicBezTo>
                    <a:pt x="395" y="289"/>
                    <a:pt x="398" y="281"/>
                    <a:pt x="401" y="274"/>
                  </a:cubicBezTo>
                  <a:cubicBezTo>
                    <a:pt x="371" y="252"/>
                    <a:pt x="371" y="252"/>
                    <a:pt x="371" y="252"/>
                  </a:cubicBezTo>
                  <a:cubicBezTo>
                    <a:pt x="374" y="244"/>
                    <a:pt x="375" y="235"/>
                    <a:pt x="376" y="227"/>
                  </a:cubicBezTo>
                  <a:cubicBezTo>
                    <a:pt x="412" y="218"/>
                    <a:pt x="412" y="218"/>
                    <a:pt x="412" y="218"/>
                  </a:cubicBezTo>
                  <a:cubicBezTo>
                    <a:pt x="412" y="210"/>
                    <a:pt x="412" y="202"/>
                    <a:pt x="412" y="194"/>
                  </a:cubicBezTo>
                  <a:cubicBezTo>
                    <a:pt x="376" y="185"/>
                    <a:pt x="376" y="185"/>
                    <a:pt x="376" y="185"/>
                  </a:cubicBezTo>
                  <a:cubicBezTo>
                    <a:pt x="376" y="185"/>
                    <a:pt x="376" y="185"/>
                    <a:pt x="376" y="185"/>
                  </a:cubicBezTo>
                  <a:close/>
                  <a:moveTo>
                    <a:pt x="232" y="338"/>
                  </a:moveTo>
                  <a:cubicBezTo>
                    <a:pt x="159" y="353"/>
                    <a:pt x="88" y="305"/>
                    <a:pt x="74" y="232"/>
                  </a:cubicBezTo>
                  <a:cubicBezTo>
                    <a:pt x="59" y="159"/>
                    <a:pt x="107" y="88"/>
                    <a:pt x="180" y="74"/>
                  </a:cubicBezTo>
                  <a:cubicBezTo>
                    <a:pt x="253" y="59"/>
                    <a:pt x="324" y="107"/>
                    <a:pt x="338" y="180"/>
                  </a:cubicBezTo>
                  <a:cubicBezTo>
                    <a:pt x="353" y="253"/>
                    <a:pt x="305" y="324"/>
                    <a:pt x="232" y="3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3924301" y="4587875"/>
            <a:ext cx="1295400" cy="1295400"/>
            <a:chOff x="3924301" y="4587875"/>
            <a:chExt cx="1295400" cy="1295400"/>
          </a:xfrm>
        </p:grpSpPr>
        <p:sp>
          <p:nvSpPr>
            <p:cNvPr id="39" name="Freeform 259"/>
            <p:cNvSpPr>
              <a:spLocks noEditPoints="1"/>
            </p:cNvSpPr>
            <p:nvPr/>
          </p:nvSpPr>
          <p:spPr bwMode="auto">
            <a:xfrm>
              <a:off x="3924301" y="4587875"/>
              <a:ext cx="1295400" cy="1295400"/>
            </a:xfrm>
            <a:custGeom>
              <a:avLst/>
              <a:gdLst>
                <a:gd name="T0" fmla="*/ 45 w 408"/>
                <a:gd name="T1" fmla="*/ 270 h 408"/>
                <a:gd name="T2" fmla="*/ 51 w 408"/>
                <a:gd name="T3" fmla="*/ 281 h 408"/>
                <a:gd name="T4" fmla="*/ 40 w 408"/>
                <a:gd name="T5" fmla="*/ 328 h 408"/>
                <a:gd name="T6" fmla="*/ 92 w 408"/>
                <a:gd name="T7" fmla="*/ 334 h 408"/>
                <a:gd name="T8" fmla="*/ 100 w 408"/>
                <a:gd name="T9" fmla="*/ 382 h 408"/>
                <a:gd name="T10" fmla="*/ 150 w 408"/>
                <a:gd name="T11" fmla="*/ 367 h 408"/>
                <a:gd name="T12" fmla="*/ 152 w 408"/>
                <a:gd name="T13" fmla="*/ 403 h 408"/>
                <a:gd name="T14" fmla="*/ 191 w 408"/>
                <a:gd name="T15" fmla="*/ 375 h 408"/>
                <a:gd name="T16" fmla="*/ 217 w 408"/>
                <a:gd name="T17" fmla="*/ 375 h 408"/>
                <a:gd name="T18" fmla="*/ 256 w 408"/>
                <a:gd name="T19" fmla="*/ 403 h 408"/>
                <a:gd name="T20" fmla="*/ 270 w 408"/>
                <a:gd name="T21" fmla="*/ 363 h 408"/>
                <a:gd name="T22" fmla="*/ 308 w 408"/>
                <a:gd name="T23" fmla="*/ 382 h 408"/>
                <a:gd name="T24" fmla="*/ 316 w 408"/>
                <a:gd name="T25" fmla="*/ 334 h 408"/>
                <a:gd name="T26" fmla="*/ 334 w 408"/>
                <a:gd name="T27" fmla="*/ 316 h 408"/>
                <a:gd name="T28" fmla="*/ 382 w 408"/>
                <a:gd name="T29" fmla="*/ 308 h 408"/>
                <a:gd name="T30" fmla="*/ 357 w 408"/>
                <a:gd name="T31" fmla="*/ 281 h 408"/>
                <a:gd name="T32" fmla="*/ 403 w 408"/>
                <a:gd name="T33" fmla="*/ 256 h 408"/>
                <a:gd name="T34" fmla="*/ 375 w 408"/>
                <a:gd name="T35" fmla="*/ 217 h 408"/>
                <a:gd name="T36" fmla="*/ 408 w 408"/>
                <a:gd name="T37" fmla="*/ 176 h 408"/>
                <a:gd name="T38" fmla="*/ 367 w 408"/>
                <a:gd name="T39" fmla="*/ 150 h 408"/>
                <a:gd name="T40" fmla="*/ 363 w 408"/>
                <a:gd name="T41" fmla="*/ 138 h 408"/>
                <a:gd name="T42" fmla="*/ 357 w 408"/>
                <a:gd name="T43" fmla="*/ 127 h 408"/>
                <a:gd name="T44" fmla="*/ 368 w 408"/>
                <a:gd name="T45" fmla="*/ 80 h 408"/>
                <a:gd name="T46" fmla="*/ 316 w 408"/>
                <a:gd name="T47" fmla="*/ 74 h 408"/>
                <a:gd name="T48" fmla="*/ 308 w 408"/>
                <a:gd name="T49" fmla="*/ 26 h 408"/>
                <a:gd name="T50" fmla="*/ 258 w 408"/>
                <a:gd name="T51" fmla="*/ 41 h 408"/>
                <a:gd name="T52" fmla="*/ 256 w 408"/>
                <a:gd name="T53" fmla="*/ 5 h 408"/>
                <a:gd name="T54" fmla="*/ 217 w 408"/>
                <a:gd name="T55" fmla="*/ 33 h 408"/>
                <a:gd name="T56" fmla="*/ 191 w 408"/>
                <a:gd name="T57" fmla="*/ 33 h 408"/>
                <a:gd name="T58" fmla="*/ 152 w 408"/>
                <a:gd name="T59" fmla="*/ 5 h 408"/>
                <a:gd name="T60" fmla="*/ 138 w 408"/>
                <a:gd name="T61" fmla="*/ 45 h 408"/>
                <a:gd name="T62" fmla="*/ 100 w 408"/>
                <a:gd name="T63" fmla="*/ 26 h 408"/>
                <a:gd name="T64" fmla="*/ 92 w 408"/>
                <a:gd name="T65" fmla="*/ 74 h 408"/>
                <a:gd name="T66" fmla="*/ 74 w 408"/>
                <a:gd name="T67" fmla="*/ 92 h 408"/>
                <a:gd name="T68" fmla="*/ 26 w 408"/>
                <a:gd name="T69" fmla="*/ 100 h 408"/>
                <a:gd name="T70" fmla="*/ 51 w 408"/>
                <a:gd name="T71" fmla="*/ 127 h 408"/>
                <a:gd name="T72" fmla="*/ 5 w 408"/>
                <a:gd name="T73" fmla="*/ 152 h 408"/>
                <a:gd name="T74" fmla="*/ 33 w 408"/>
                <a:gd name="T75" fmla="*/ 191 h 408"/>
                <a:gd name="T76" fmla="*/ 0 w 408"/>
                <a:gd name="T77" fmla="*/ 232 h 408"/>
                <a:gd name="T78" fmla="*/ 41 w 408"/>
                <a:gd name="T79" fmla="*/ 258 h 408"/>
                <a:gd name="T80" fmla="*/ 152 w 408"/>
                <a:gd name="T81" fmla="*/ 80 h 408"/>
                <a:gd name="T82" fmla="*/ 256 w 408"/>
                <a:gd name="T83" fmla="*/ 329 h 408"/>
                <a:gd name="T84" fmla="*/ 152 w 408"/>
                <a:gd name="T85" fmla="*/ 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41" y="258"/>
                  </a:moveTo>
                  <a:cubicBezTo>
                    <a:pt x="42" y="262"/>
                    <a:pt x="44" y="266"/>
                    <a:pt x="45" y="270"/>
                  </a:cubicBezTo>
                  <a:cubicBezTo>
                    <a:pt x="47" y="274"/>
                    <a:pt x="49" y="278"/>
                    <a:pt x="51" y="281"/>
                  </a:cubicBezTo>
                  <a:cubicBezTo>
                    <a:pt x="51" y="281"/>
                    <a:pt x="51" y="281"/>
                    <a:pt x="51" y="281"/>
                  </a:cubicBezTo>
                  <a:cubicBezTo>
                    <a:pt x="26" y="308"/>
                    <a:pt x="26" y="308"/>
                    <a:pt x="26" y="308"/>
                  </a:cubicBezTo>
                  <a:cubicBezTo>
                    <a:pt x="30" y="315"/>
                    <a:pt x="35" y="322"/>
                    <a:pt x="40" y="328"/>
                  </a:cubicBezTo>
                  <a:cubicBezTo>
                    <a:pt x="74" y="316"/>
                    <a:pt x="74" y="316"/>
                    <a:pt x="74" y="316"/>
                  </a:cubicBezTo>
                  <a:cubicBezTo>
                    <a:pt x="79" y="323"/>
                    <a:pt x="86" y="329"/>
                    <a:pt x="92" y="334"/>
                  </a:cubicBezTo>
                  <a:cubicBezTo>
                    <a:pt x="80" y="368"/>
                    <a:pt x="80" y="368"/>
                    <a:pt x="80" y="368"/>
                  </a:cubicBezTo>
                  <a:cubicBezTo>
                    <a:pt x="86" y="373"/>
                    <a:pt x="93" y="378"/>
                    <a:pt x="100" y="382"/>
                  </a:cubicBezTo>
                  <a:cubicBezTo>
                    <a:pt x="127" y="357"/>
                    <a:pt x="127" y="357"/>
                    <a:pt x="127" y="357"/>
                  </a:cubicBezTo>
                  <a:cubicBezTo>
                    <a:pt x="134" y="361"/>
                    <a:pt x="142" y="364"/>
                    <a:pt x="150" y="367"/>
                  </a:cubicBezTo>
                  <a:cubicBezTo>
                    <a:pt x="150" y="367"/>
                    <a:pt x="150" y="367"/>
                    <a:pt x="150" y="367"/>
                  </a:cubicBezTo>
                  <a:cubicBezTo>
                    <a:pt x="152" y="403"/>
                    <a:pt x="152" y="403"/>
                    <a:pt x="152" y="403"/>
                  </a:cubicBezTo>
                  <a:cubicBezTo>
                    <a:pt x="160" y="405"/>
                    <a:pt x="168" y="407"/>
                    <a:pt x="176" y="408"/>
                  </a:cubicBezTo>
                  <a:cubicBezTo>
                    <a:pt x="191" y="375"/>
                    <a:pt x="191" y="375"/>
                    <a:pt x="191" y="375"/>
                  </a:cubicBezTo>
                  <a:cubicBezTo>
                    <a:pt x="200" y="376"/>
                    <a:pt x="208" y="376"/>
                    <a:pt x="217" y="375"/>
                  </a:cubicBezTo>
                  <a:cubicBezTo>
                    <a:pt x="217" y="375"/>
                    <a:pt x="217" y="375"/>
                    <a:pt x="217" y="375"/>
                  </a:cubicBezTo>
                  <a:cubicBezTo>
                    <a:pt x="232" y="408"/>
                    <a:pt x="232" y="408"/>
                    <a:pt x="232" y="408"/>
                  </a:cubicBezTo>
                  <a:cubicBezTo>
                    <a:pt x="240" y="407"/>
                    <a:pt x="248" y="405"/>
                    <a:pt x="256" y="403"/>
                  </a:cubicBezTo>
                  <a:cubicBezTo>
                    <a:pt x="258" y="367"/>
                    <a:pt x="258" y="367"/>
                    <a:pt x="258" y="367"/>
                  </a:cubicBezTo>
                  <a:cubicBezTo>
                    <a:pt x="262" y="366"/>
                    <a:pt x="266" y="364"/>
                    <a:pt x="270" y="363"/>
                  </a:cubicBezTo>
                  <a:cubicBezTo>
                    <a:pt x="274" y="361"/>
                    <a:pt x="278" y="359"/>
                    <a:pt x="281" y="357"/>
                  </a:cubicBezTo>
                  <a:cubicBezTo>
                    <a:pt x="308" y="382"/>
                    <a:pt x="308" y="382"/>
                    <a:pt x="308" y="382"/>
                  </a:cubicBezTo>
                  <a:cubicBezTo>
                    <a:pt x="315" y="378"/>
                    <a:pt x="322" y="373"/>
                    <a:pt x="328" y="368"/>
                  </a:cubicBezTo>
                  <a:cubicBezTo>
                    <a:pt x="316" y="334"/>
                    <a:pt x="316" y="334"/>
                    <a:pt x="316" y="334"/>
                  </a:cubicBezTo>
                  <a:cubicBezTo>
                    <a:pt x="323" y="329"/>
                    <a:pt x="329" y="323"/>
                    <a:pt x="334" y="316"/>
                  </a:cubicBezTo>
                  <a:cubicBezTo>
                    <a:pt x="334" y="316"/>
                    <a:pt x="334" y="316"/>
                    <a:pt x="334" y="316"/>
                  </a:cubicBezTo>
                  <a:cubicBezTo>
                    <a:pt x="368" y="328"/>
                    <a:pt x="368" y="328"/>
                    <a:pt x="368" y="328"/>
                  </a:cubicBezTo>
                  <a:cubicBezTo>
                    <a:pt x="373" y="322"/>
                    <a:pt x="378" y="315"/>
                    <a:pt x="382" y="308"/>
                  </a:cubicBezTo>
                  <a:cubicBezTo>
                    <a:pt x="357" y="281"/>
                    <a:pt x="357" y="281"/>
                    <a:pt x="357" y="281"/>
                  </a:cubicBezTo>
                  <a:cubicBezTo>
                    <a:pt x="357" y="281"/>
                    <a:pt x="357" y="281"/>
                    <a:pt x="357" y="281"/>
                  </a:cubicBezTo>
                  <a:cubicBezTo>
                    <a:pt x="361" y="274"/>
                    <a:pt x="364" y="266"/>
                    <a:pt x="367" y="258"/>
                  </a:cubicBezTo>
                  <a:cubicBezTo>
                    <a:pt x="403" y="256"/>
                    <a:pt x="403" y="256"/>
                    <a:pt x="403" y="256"/>
                  </a:cubicBezTo>
                  <a:cubicBezTo>
                    <a:pt x="405" y="248"/>
                    <a:pt x="407" y="240"/>
                    <a:pt x="408" y="232"/>
                  </a:cubicBezTo>
                  <a:cubicBezTo>
                    <a:pt x="375" y="217"/>
                    <a:pt x="375" y="217"/>
                    <a:pt x="375" y="217"/>
                  </a:cubicBezTo>
                  <a:cubicBezTo>
                    <a:pt x="376" y="208"/>
                    <a:pt x="376" y="200"/>
                    <a:pt x="375" y="191"/>
                  </a:cubicBezTo>
                  <a:cubicBezTo>
                    <a:pt x="408" y="176"/>
                    <a:pt x="408" y="176"/>
                    <a:pt x="408" y="176"/>
                  </a:cubicBezTo>
                  <a:cubicBezTo>
                    <a:pt x="407" y="168"/>
                    <a:pt x="405" y="160"/>
                    <a:pt x="403" y="152"/>
                  </a:cubicBezTo>
                  <a:cubicBezTo>
                    <a:pt x="367" y="150"/>
                    <a:pt x="367" y="150"/>
                    <a:pt x="367" y="150"/>
                  </a:cubicBezTo>
                  <a:cubicBezTo>
                    <a:pt x="367" y="150"/>
                    <a:pt x="367" y="150"/>
                    <a:pt x="367" y="150"/>
                  </a:cubicBezTo>
                  <a:cubicBezTo>
                    <a:pt x="366" y="146"/>
                    <a:pt x="364" y="142"/>
                    <a:pt x="363" y="138"/>
                  </a:cubicBezTo>
                  <a:cubicBezTo>
                    <a:pt x="361" y="134"/>
                    <a:pt x="359" y="131"/>
                    <a:pt x="357" y="127"/>
                  </a:cubicBezTo>
                  <a:cubicBezTo>
                    <a:pt x="357" y="127"/>
                    <a:pt x="357" y="127"/>
                    <a:pt x="357" y="127"/>
                  </a:cubicBezTo>
                  <a:cubicBezTo>
                    <a:pt x="382" y="100"/>
                    <a:pt x="382" y="100"/>
                    <a:pt x="382" y="100"/>
                  </a:cubicBezTo>
                  <a:cubicBezTo>
                    <a:pt x="378" y="93"/>
                    <a:pt x="373" y="86"/>
                    <a:pt x="368" y="80"/>
                  </a:cubicBezTo>
                  <a:cubicBezTo>
                    <a:pt x="334" y="92"/>
                    <a:pt x="334" y="92"/>
                    <a:pt x="334" y="92"/>
                  </a:cubicBezTo>
                  <a:cubicBezTo>
                    <a:pt x="329" y="85"/>
                    <a:pt x="322" y="79"/>
                    <a:pt x="316" y="74"/>
                  </a:cubicBezTo>
                  <a:cubicBezTo>
                    <a:pt x="328" y="40"/>
                    <a:pt x="328" y="40"/>
                    <a:pt x="328" y="40"/>
                  </a:cubicBezTo>
                  <a:cubicBezTo>
                    <a:pt x="322" y="35"/>
                    <a:pt x="315" y="30"/>
                    <a:pt x="308" y="26"/>
                  </a:cubicBezTo>
                  <a:cubicBezTo>
                    <a:pt x="281" y="51"/>
                    <a:pt x="281" y="51"/>
                    <a:pt x="281" y="51"/>
                  </a:cubicBezTo>
                  <a:cubicBezTo>
                    <a:pt x="274" y="47"/>
                    <a:pt x="266" y="44"/>
                    <a:pt x="258" y="41"/>
                  </a:cubicBezTo>
                  <a:cubicBezTo>
                    <a:pt x="258" y="41"/>
                    <a:pt x="258" y="41"/>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91" y="33"/>
                    <a:pt x="191" y="33"/>
                    <a:pt x="191" y="33"/>
                  </a:cubicBezTo>
                  <a:cubicBezTo>
                    <a:pt x="176" y="0"/>
                    <a:pt x="176" y="0"/>
                    <a:pt x="176" y="0"/>
                  </a:cubicBezTo>
                  <a:cubicBezTo>
                    <a:pt x="168" y="1"/>
                    <a:pt x="160" y="3"/>
                    <a:pt x="152" y="5"/>
                  </a:cubicBezTo>
                  <a:cubicBezTo>
                    <a:pt x="150" y="41"/>
                    <a:pt x="150" y="41"/>
                    <a:pt x="150" y="41"/>
                  </a:cubicBezTo>
                  <a:cubicBezTo>
                    <a:pt x="146" y="42"/>
                    <a:pt x="142" y="44"/>
                    <a:pt x="138" y="45"/>
                  </a:cubicBezTo>
                  <a:cubicBezTo>
                    <a:pt x="134" y="47"/>
                    <a:pt x="130" y="49"/>
                    <a:pt x="127" y="51"/>
                  </a:cubicBezTo>
                  <a:cubicBezTo>
                    <a:pt x="100" y="26"/>
                    <a:pt x="100" y="26"/>
                    <a:pt x="100" y="26"/>
                  </a:cubicBezTo>
                  <a:cubicBezTo>
                    <a:pt x="93" y="30"/>
                    <a:pt x="86" y="35"/>
                    <a:pt x="80" y="40"/>
                  </a:cubicBezTo>
                  <a:cubicBezTo>
                    <a:pt x="92" y="74"/>
                    <a:pt x="92" y="74"/>
                    <a:pt x="92" y="74"/>
                  </a:cubicBezTo>
                  <a:cubicBezTo>
                    <a:pt x="85" y="80"/>
                    <a:pt x="79" y="86"/>
                    <a:pt x="74" y="92"/>
                  </a:cubicBezTo>
                  <a:cubicBezTo>
                    <a:pt x="74" y="92"/>
                    <a:pt x="74" y="92"/>
                    <a:pt x="74" y="92"/>
                  </a:cubicBezTo>
                  <a:cubicBezTo>
                    <a:pt x="40" y="80"/>
                    <a:pt x="40" y="80"/>
                    <a:pt x="40" y="80"/>
                  </a:cubicBezTo>
                  <a:cubicBezTo>
                    <a:pt x="35" y="86"/>
                    <a:pt x="30" y="93"/>
                    <a:pt x="26" y="100"/>
                  </a:cubicBezTo>
                  <a:cubicBezTo>
                    <a:pt x="51" y="127"/>
                    <a:pt x="51" y="127"/>
                    <a:pt x="51" y="127"/>
                  </a:cubicBezTo>
                  <a:cubicBezTo>
                    <a:pt x="51" y="127"/>
                    <a:pt x="51" y="127"/>
                    <a:pt x="51" y="127"/>
                  </a:cubicBezTo>
                  <a:cubicBezTo>
                    <a:pt x="47" y="134"/>
                    <a:pt x="44" y="142"/>
                    <a:pt x="41" y="150"/>
                  </a:cubicBezTo>
                  <a:cubicBezTo>
                    <a:pt x="5" y="152"/>
                    <a:pt x="5" y="152"/>
                    <a:pt x="5" y="152"/>
                  </a:cubicBezTo>
                  <a:cubicBezTo>
                    <a:pt x="3" y="160"/>
                    <a:pt x="1" y="168"/>
                    <a:pt x="0" y="176"/>
                  </a:cubicBezTo>
                  <a:cubicBezTo>
                    <a:pt x="33" y="191"/>
                    <a:pt x="33" y="191"/>
                    <a:pt x="33" y="191"/>
                  </a:cubicBezTo>
                  <a:cubicBezTo>
                    <a:pt x="32" y="200"/>
                    <a:pt x="32" y="208"/>
                    <a:pt x="33" y="217"/>
                  </a:cubicBezTo>
                  <a:cubicBezTo>
                    <a:pt x="0" y="232"/>
                    <a:pt x="0" y="232"/>
                    <a:pt x="0" y="232"/>
                  </a:cubicBezTo>
                  <a:cubicBezTo>
                    <a:pt x="1" y="240"/>
                    <a:pt x="3" y="248"/>
                    <a:pt x="5" y="256"/>
                  </a:cubicBezTo>
                  <a:cubicBezTo>
                    <a:pt x="41" y="258"/>
                    <a:pt x="41" y="258"/>
                    <a:pt x="41" y="258"/>
                  </a:cubicBezTo>
                  <a:cubicBezTo>
                    <a:pt x="41" y="258"/>
                    <a:pt x="41" y="258"/>
                    <a:pt x="41" y="258"/>
                  </a:cubicBezTo>
                  <a:close/>
                  <a:moveTo>
                    <a:pt x="152" y="80"/>
                  </a:moveTo>
                  <a:cubicBezTo>
                    <a:pt x="221" y="51"/>
                    <a:pt x="300" y="84"/>
                    <a:pt x="329" y="152"/>
                  </a:cubicBezTo>
                  <a:cubicBezTo>
                    <a:pt x="357" y="221"/>
                    <a:pt x="324" y="300"/>
                    <a:pt x="256" y="329"/>
                  </a:cubicBezTo>
                  <a:cubicBezTo>
                    <a:pt x="187" y="357"/>
                    <a:pt x="108" y="324"/>
                    <a:pt x="79" y="256"/>
                  </a:cubicBezTo>
                  <a:cubicBezTo>
                    <a:pt x="51" y="187"/>
                    <a:pt x="84" y="108"/>
                    <a:pt x="152" y="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61"/>
            <p:cNvSpPr>
              <a:spLocks noEditPoints="1"/>
            </p:cNvSpPr>
            <p:nvPr/>
          </p:nvSpPr>
          <p:spPr bwMode="auto">
            <a:xfrm>
              <a:off x="4394201" y="5026025"/>
              <a:ext cx="349250" cy="434975"/>
            </a:xfrm>
            <a:custGeom>
              <a:avLst/>
              <a:gdLst>
                <a:gd name="T0" fmla="*/ 158 w 220"/>
                <a:gd name="T1" fmla="*/ 78 h 274"/>
                <a:gd name="T2" fmla="*/ 38 w 220"/>
                <a:gd name="T3" fmla="*/ 78 h 274"/>
                <a:gd name="T4" fmla="*/ 38 w 220"/>
                <a:gd name="T5" fmla="*/ 96 h 274"/>
                <a:gd name="T6" fmla="*/ 158 w 220"/>
                <a:gd name="T7" fmla="*/ 96 h 274"/>
                <a:gd name="T8" fmla="*/ 158 w 220"/>
                <a:gd name="T9" fmla="*/ 78 h 274"/>
                <a:gd name="T10" fmla="*/ 158 w 220"/>
                <a:gd name="T11" fmla="*/ 44 h 274"/>
                <a:gd name="T12" fmla="*/ 38 w 220"/>
                <a:gd name="T13" fmla="*/ 44 h 274"/>
                <a:gd name="T14" fmla="*/ 38 w 220"/>
                <a:gd name="T15" fmla="*/ 62 h 274"/>
                <a:gd name="T16" fmla="*/ 158 w 220"/>
                <a:gd name="T17" fmla="*/ 62 h 274"/>
                <a:gd name="T18" fmla="*/ 158 w 220"/>
                <a:gd name="T19" fmla="*/ 44 h 274"/>
                <a:gd name="T20" fmla="*/ 158 w 220"/>
                <a:gd name="T21" fmla="*/ 112 h 274"/>
                <a:gd name="T22" fmla="*/ 38 w 220"/>
                <a:gd name="T23" fmla="*/ 112 h 274"/>
                <a:gd name="T24" fmla="*/ 38 w 220"/>
                <a:gd name="T25" fmla="*/ 130 h 274"/>
                <a:gd name="T26" fmla="*/ 158 w 220"/>
                <a:gd name="T27" fmla="*/ 130 h 274"/>
                <a:gd name="T28" fmla="*/ 158 w 220"/>
                <a:gd name="T29" fmla="*/ 112 h 274"/>
                <a:gd name="T30" fmla="*/ 194 w 220"/>
                <a:gd name="T31" fmla="*/ 24 h 274"/>
                <a:gd name="T32" fmla="*/ 194 w 220"/>
                <a:gd name="T33" fmla="*/ 0 h 274"/>
                <a:gd name="T34" fmla="*/ 0 w 220"/>
                <a:gd name="T35" fmla="*/ 0 h 274"/>
                <a:gd name="T36" fmla="*/ 0 w 220"/>
                <a:gd name="T37" fmla="*/ 250 h 274"/>
                <a:gd name="T38" fmla="*/ 26 w 220"/>
                <a:gd name="T39" fmla="*/ 250 h 274"/>
                <a:gd name="T40" fmla="*/ 26 w 220"/>
                <a:gd name="T41" fmla="*/ 274 h 274"/>
                <a:gd name="T42" fmla="*/ 220 w 220"/>
                <a:gd name="T43" fmla="*/ 274 h 274"/>
                <a:gd name="T44" fmla="*/ 220 w 220"/>
                <a:gd name="T45" fmla="*/ 24 h 274"/>
                <a:gd name="T46" fmla="*/ 194 w 220"/>
                <a:gd name="T47" fmla="*/ 24 h 274"/>
                <a:gd name="T48" fmla="*/ 14 w 220"/>
                <a:gd name="T49" fmla="*/ 236 h 274"/>
                <a:gd name="T50" fmla="*/ 14 w 220"/>
                <a:gd name="T51" fmla="*/ 12 h 274"/>
                <a:gd name="T52" fmla="*/ 182 w 220"/>
                <a:gd name="T53" fmla="*/ 12 h 274"/>
                <a:gd name="T54" fmla="*/ 182 w 220"/>
                <a:gd name="T55" fmla="*/ 180 h 274"/>
                <a:gd name="T56" fmla="*/ 124 w 220"/>
                <a:gd name="T57" fmla="*/ 180 h 274"/>
                <a:gd name="T58" fmla="*/ 124 w 220"/>
                <a:gd name="T59" fmla="*/ 236 h 274"/>
                <a:gd name="T60" fmla="*/ 14 w 220"/>
                <a:gd name="T61" fmla="*/ 236 h 274"/>
                <a:gd name="T62" fmla="*/ 206 w 220"/>
                <a:gd name="T63" fmla="*/ 262 h 274"/>
                <a:gd name="T64" fmla="*/ 38 w 220"/>
                <a:gd name="T65" fmla="*/ 262 h 274"/>
                <a:gd name="T66" fmla="*/ 38 w 220"/>
                <a:gd name="T67" fmla="*/ 250 h 274"/>
                <a:gd name="T68" fmla="*/ 130 w 220"/>
                <a:gd name="T69" fmla="*/ 250 h 274"/>
                <a:gd name="T70" fmla="*/ 194 w 220"/>
                <a:gd name="T71" fmla="*/ 186 h 274"/>
                <a:gd name="T72" fmla="*/ 194 w 220"/>
                <a:gd name="T73" fmla="*/ 38 h 274"/>
                <a:gd name="T74" fmla="*/ 206 w 220"/>
                <a:gd name="T75" fmla="*/ 38 h 274"/>
                <a:gd name="T76" fmla="*/ 206 w 220"/>
                <a:gd name="T77" fmla="*/ 262 h 274"/>
                <a:gd name="T78" fmla="*/ 38 w 220"/>
                <a:gd name="T79" fmla="*/ 162 h 274"/>
                <a:gd name="T80" fmla="*/ 98 w 220"/>
                <a:gd name="T81" fmla="*/ 162 h 274"/>
                <a:gd name="T82" fmla="*/ 98 w 220"/>
                <a:gd name="T83" fmla="*/ 146 h 274"/>
                <a:gd name="T84" fmla="*/ 38 w 220"/>
                <a:gd name="T85" fmla="*/ 146 h 274"/>
                <a:gd name="T86" fmla="*/ 38 w 220"/>
                <a:gd name="T87" fmla="*/ 16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74">
                  <a:moveTo>
                    <a:pt x="158" y="78"/>
                  </a:moveTo>
                  <a:lnTo>
                    <a:pt x="38" y="78"/>
                  </a:lnTo>
                  <a:lnTo>
                    <a:pt x="38" y="96"/>
                  </a:lnTo>
                  <a:lnTo>
                    <a:pt x="158" y="96"/>
                  </a:lnTo>
                  <a:lnTo>
                    <a:pt x="158" y="78"/>
                  </a:lnTo>
                  <a:close/>
                  <a:moveTo>
                    <a:pt x="158" y="44"/>
                  </a:moveTo>
                  <a:lnTo>
                    <a:pt x="38" y="44"/>
                  </a:lnTo>
                  <a:lnTo>
                    <a:pt x="38" y="62"/>
                  </a:lnTo>
                  <a:lnTo>
                    <a:pt x="158" y="62"/>
                  </a:lnTo>
                  <a:lnTo>
                    <a:pt x="158" y="44"/>
                  </a:lnTo>
                  <a:close/>
                  <a:moveTo>
                    <a:pt x="158" y="112"/>
                  </a:moveTo>
                  <a:lnTo>
                    <a:pt x="38" y="112"/>
                  </a:lnTo>
                  <a:lnTo>
                    <a:pt x="38" y="130"/>
                  </a:lnTo>
                  <a:lnTo>
                    <a:pt x="158" y="130"/>
                  </a:lnTo>
                  <a:lnTo>
                    <a:pt x="158" y="112"/>
                  </a:lnTo>
                  <a:close/>
                  <a:moveTo>
                    <a:pt x="194" y="24"/>
                  </a:moveTo>
                  <a:lnTo>
                    <a:pt x="194" y="0"/>
                  </a:lnTo>
                  <a:lnTo>
                    <a:pt x="0" y="0"/>
                  </a:lnTo>
                  <a:lnTo>
                    <a:pt x="0" y="250"/>
                  </a:lnTo>
                  <a:lnTo>
                    <a:pt x="26" y="250"/>
                  </a:lnTo>
                  <a:lnTo>
                    <a:pt x="26" y="274"/>
                  </a:lnTo>
                  <a:lnTo>
                    <a:pt x="220" y="274"/>
                  </a:lnTo>
                  <a:lnTo>
                    <a:pt x="220" y="24"/>
                  </a:lnTo>
                  <a:lnTo>
                    <a:pt x="194" y="24"/>
                  </a:lnTo>
                  <a:close/>
                  <a:moveTo>
                    <a:pt x="14" y="236"/>
                  </a:moveTo>
                  <a:lnTo>
                    <a:pt x="14" y="12"/>
                  </a:lnTo>
                  <a:lnTo>
                    <a:pt x="182" y="12"/>
                  </a:lnTo>
                  <a:lnTo>
                    <a:pt x="182" y="180"/>
                  </a:lnTo>
                  <a:lnTo>
                    <a:pt x="124" y="180"/>
                  </a:lnTo>
                  <a:lnTo>
                    <a:pt x="124" y="236"/>
                  </a:lnTo>
                  <a:lnTo>
                    <a:pt x="14" y="236"/>
                  </a:lnTo>
                  <a:close/>
                  <a:moveTo>
                    <a:pt x="206" y="262"/>
                  </a:moveTo>
                  <a:lnTo>
                    <a:pt x="38" y="262"/>
                  </a:lnTo>
                  <a:lnTo>
                    <a:pt x="38" y="250"/>
                  </a:lnTo>
                  <a:lnTo>
                    <a:pt x="130" y="250"/>
                  </a:lnTo>
                  <a:lnTo>
                    <a:pt x="194" y="186"/>
                  </a:lnTo>
                  <a:lnTo>
                    <a:pt x="194" y="38"/>
                  </a:lnTo>
                  <a:lnTo>
                    <a:pt x="206" y="38"/>
                  </a:lnTo>
                  <a:lnTo>
                    <a:pt x="206" y="262"/>
                  </a:lnTo>
                  <a:close/>
                  <a:moveTo>
                    <a:pt x="38" y="162"/>
                  </a:moveTo>
                  <a:lnTo>
                    <a:pt x="98" y="162"/>
                  </a:lnTo>
                  <a:lnTo>
                    <a:pt x="98" y="146"/>
                  </a:lnTo>
                  <a:lnTo>
                    <a:pt x="38" y="146"/>
                  </a:lnTo>
                  <a:lnTo>
                    <a:pt x="38" y="1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p:cNvGrpSpPr/>
          <p:nvPr/>
        </p:nvGrpSpPr>
        <p:grpSpPr>
          <a:xfrm>
            <a:off x="3924301" y="2054225"/>
            <a:ext cx="1295400" cy="1295400"/>
            <a:chOff x="3924301" y="2054225"/>
            <a:chExt cx="1295400" cy="1295400"/>
          </a:xfrm>
        </p:grpSpPr>
        <p:sp>
          <p:nvSpPr>
            <p:cNvPr id="42" name="Freeform 262"/>
            <p:cNvSpPr>
              <a:spLocks noEditPoints="1"/>
            </p:cNvSpPr>
            <p:nvPr/>
          </p:nvSpPr>
          <p:spPr bwMode="auto">
            <a:xfrm>
              <a:off x="3924301" y="2054225"/>
              <a:ext cx="1295400" cy="1295400"/>
            </a:xfrm>
            <a:custGeom>
              <a:avLst/>
              <a:gdLst>
                <a:gd name="T0" fmla="*/ 363 w 408"/>
                <a:gd name="T1" fmla="*/ 138 h 408"/>
                <a:gd name="T2" fmla="*/ 357 w 408"/>
                <a:gd name="T3" fmla="*/ 127 h 408"/>
                <a:gd name="T4" fmla="*/ 368 w 408"/>
                <a:gd name="T5" fmla="*/ 80 h 408"/>
                <a:gd name="T6" fmla="*/ 316 w 408"/>
                <a:gd name="T7" fmla="*/ 74 h 408"/>
                <a:gd name="T8" fmla="*/ 308 w 408"/>
                <a:gd name="T9" fmla="*/ 26 h 408"/>
                <a:gd name="T10" fmla="*/ 258 w 408"/>
                <a:gd name="T11" fmla="*/ 41 h 408"/>
                <a:gd name="T12" fmla="*/ 256 w 408"/>
                <a:gd name="T13" fmla="*/ 5 h 408"/>
                <a:gd name="T14" fmla="*/ 217 w 408"/>
                <a:gd name="T15" fmla="*/ 33 h 408"/>
                <a:gd name="T16" fmla="*/ 191 w 408"/>
                <a:gd name="T17" fmla="*/ 33 h 408"/>
                <a:gd name="T18" fmla="*/ 152 w 408"/>
                <a:gd name="T19" fmla="*/ 5 h 408"/>
                <a:gd name="T20" fmla="*/ 138 w 408"/>
                <a:gd name="T21" fmla="*/ 45 h 408"/>
                <a:gd name="T22" fmla="*/ 100 w 408"/>
                <a:gd name="T23" fmla="*/ 26 h 408"/>
                <a:gd name="T24" fmla="*/ 92 w 408"/>
                <a:gd name="T25" fmla="*/ 74 h 408"/>
                <a:gd name="T26" fmla="*/ 74 w 408"/>
                <a:gd name="T27" fmla="*/ 92 h 408"/>
                <a:gd name="T28" fmla="*/ 26 w 408"/>
                <a:gd name="T29" fmla="*/ 100 h 408"/>
                <a:gd name="T30" fmla="*/ 51 w 408"/>
                <a:gd name="T31" fmla="*/ 127 h 408"/>
                <a:gd name="T32" fmla="*/ 5 w 408"/>
                <a:gd name="T33" fmla="*/ 152 h 408"/>
                <a:gd name="T34" fmla="*/ 33 w 408"/>
                <a:gd name="T35" fmla="*/ 191 h 408"/>
                <a:gd name="T36" fmla="*/ 0 w 408"/>
                <a:gd name="T37" fmla="*/ 232 h 408"/>
                <a:gd name="T38" fmla="*/ 41 w 408"/>
                <a:gd name="T39" fmla="*/ 258 h 408"/>
                <a:gd name="T40" fmla="*/ 45 w 408"/>
                <a:gd name="T41" fmla="*/ 270 h 408"/>
                <a:gd name="T42" fmla="*/ 51 w 408"/>
                <a:gd name="T43" fmla="*/ 281 h 408"/>
                <a:gd name="T44" fmla="*/ 40 w 408"/>
                <a:gd name="T45" fmla="*/ 328 h 408"/>
                <a:gd name="T46" fmla="*/ 92 w 408"/>
                <a:gd name="T47" fmla="*/ 334 h 408"/>
                <a:gd name="T48" fmla="*/ 100 w 408"/>
                <a:gd name="T49" fmla="*/ 382 h 408"/>
                <a:gd name="T50" fmla="*/ 150 w 408"/>
                <a:gd name="T51" fmla="*/ 367 h 408"/>
                <a:gd name="T52" fmla="*/ 152 w 408"/>
                <a:gd name="T53" fmla="*/ 403 h 408"/>
                <a:gd name="T54" fmla="*/ 191 w 408"/>
                <a:gd name="T55" fmla="*/ 375 h 408"/>
                <a:gd name="T56" fmla="*/ 217 w 408"/>
                <a:gd name="T57" fmla="*/ 375 h 408"/>
                <a:gd name="T58" fmla="*/ 256 w 408"/>
                <a:gd name="T59" fmla="*/ 403 h 408"/>
                <a:gd name="T60" fmla="*/ 270 w 408"/>
                <a:gd name="T61" fmla="*/ 363 h 408"/>
                <a:gd name="T62" fmla="*/ 308 w 408"/>
                <a:gd name="T63" fmla="*/ 382 h 408"/>
                <a:gd name="T64" fmla="*/ 316 w 408"/>
                <a:gd name="T65" fmla="*/ 334 h 408"/>
                <a:gd name="T66" fmla="*/ 334 w 408"/>
                <a:gd name="T67" fmla="*/ 316 h 408"/>
                <a:gd name="T68" fmla="*/ 382 w 408"/>
                <a:gd name="T69" fmla="*/ 308 h 408"/>
                <a:gd name="T70" fmla="*/ 357 w 408"/>
                <a:gd name="T71" fmla="*/ 281 h 408"/>
                <a:gd name="T72" fmla="*/ 403 w 408"/>
                <a:gd name="T73" fmla="*/ 256 h 408"/>
                <a:gd name="T74" fmla="*/ 375 w 408"/>
                <a:gd name="T75" fmla="*/ 217 h 408"/>
                <a:gd name="T76" fmla="*/ 408 w 408"/>
                <a:gd name="T77" fmla="*/ 176 h 408"/>
                <a:gd name="T78" fmla="*/ 367 w 408"/>
                <a:gd name="T79" fmla="*/ 150 h 408"/>
                <a:gd name="T80" fmla="*/ 256 w 408"/>
                <a:gd name="T81" fmla="*/ 329 h 408"/>
                <a:gd name="T82" fmla="*/ 152 w 408"/>
                <a:gd name="T83" fmla="*/ 80 h 408"/>
                <a:gd name="T84" fmla="*/ 256 w 408"/>
                <a:gd name="T85" fmla="*/ 32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367" y="150"/>
                  </a:moveTo>
                  <a:cubicBezTo>
                    <a:pt x="366" y="146"/>
                    <a:pt x="364" y="142"/>
                    <a:pt x="363" y="138"/>
                  </a:cubicBezTo>
                  <a:cubicBezTo>
                    <a:pt x="361" y="134"/>
                    <a:pt x="359" y="131"/>
                    <a:pt x="357" y="127"/>
                  </a:cubicBezTo>
                  <a:cubicBezTo>
                    <a:pt x="357" y="127"/>
                    <a:pt x="357" y="127"/>
                    <a:pt x="357" y="127"/>
                  </a:cubicBezTo>
                  <a:cubicBezTo>
                    <a:pt x="382" y="100"/>
                    <a:pt x="382" y="100"/>
                    <a:pt x="382" y="100"/>
                  </a:cubicBezTo>
                  <a:cubicBezTo>
                    <a:pt x="378" y="93"/>
                    <a:pt x="373" y="86"/>
                    <a:pt x="368" y="80"/>
                  </a:cubicBezTo>
                  <a:cubicBezTo>
                    <a:pt x="334" y="92"/>
                    <a:pt x="334" y="92"/>
                    <a:pt x="334" y="92"/>
                  </a:cubicBezTo>
                  <a:cubicBezTo>
                    <a:pt x="329" y="86"/>
                    <a:pt x="322" y="80"/>
                    <a:pt x="316" y="74"/>
                  </a:cubicBezTo>
                  <a:cubicBezTo>
                    <a:pt x="328" y="40"/>
                    <a:pt x="328" y="40"/>
                    <a:pt x="328" y="40"/>
                  </a:cubicBezTo>
                  <a:cubicBezTo>
                    <a:pt x="322" y="35"/>
                    <a:pt x="315" y="30"/>
                    <a:pt x="308" y="26"/>
                  </a:cubicBezTo>
                  <a:cubicBezTo>
                    <a:pt x="281" y="51"/>
                    <a:pt x="281" y="51"/>
                    <a:pt x="281" y="51"/>
                  </a:cubicBezTo>
                  <a:cubicBezTo>
                    <a:pt x="274" y="47"/>
                    <a:pt x="266" y="44"/>
                    <a:pt x="258" y="41"/>
                  </a:cubicBezTo>
                  <a:cubicBezTo>
                    <a:pt x="258" y="41"/>
                    <a:pt x="258" y="41"/>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91" y="33"/>
                    <a:pt x="191" y="33"/>
                    <a:pt x="191" y="33"/>
                  </a:cubicBezTo>
                  <a:cubicBezTo>
                    <a:pt x="176" y="0"/>
                    <a:pt x="176" y="0"/>
                    <a:pt x="176" y="0"/>
                  </a:cubicBezTo>
                  <a:cubicBezTo>
                    <a:pt x="168" y="1"/>
                    <a:pt x="160" y="3"/>
                    <a:pt x="152" y="5"/>
                  </a:cubicBezTo>
                  <a:cubicBezTo>
                    <a:pt x="150" y="41"/>
                    <a:pt x="150" y="41"/>
                    <a:pt x="150" y="41"/>
                  </a:cubicBezTo>
                  <a:cubicBezTo>
                    <a:pt x="146" y="42"/>
                    <a:pt x="142" y="44"/>
                    <a:pt x="138" y="45"/>
                  </a:cubicBezTo>
                  <a:cubicBezTo>
                    <a:pt x="134" y="47"/>
                    <a:pt x="130" y="49"/>
                    <a:pt x="127" y="51"/>
                  </a:cubicBezTo>
                  <a:cubicBezTo>
                    <a:pt x="100" y="26"/>
                    <a:pt x="100" y="26"/>
                    <a:pt x="100" y="26"/>
                  </a:cubicBezTo>
                  <a:cubicBezTo>
                    <a:pt x="93" y="30"/>
                    <a:pt x="86" y="35"/>
                    <a:pt x="80" y="40"/>
                  </a:cubicBezTo>
                  <a:cubicBezTo>
                    <a:pt x="92" y="74"/>
                    <a:pt x="92" y="74"/>
                    <a:pt x="92" y="74"/>
                  </a:cubicBezTo>
                  <a:cubicBezTo>
                    <a:pt x="85" y="80"/>
                    <a:pt x="79" y="86"/>
                    <a:pt x="74" y="92"/>
                  </a:cubicBezTo>
                  <a:cubicBezTo>
                    <a:pt x="74" y="92"/>
                    <a:pt x="74" y="92"/>
                    <a:pt x="74" y="92"/>
                  </a:cubicBezTo>
                  <a:cubicBezTo>
                    <a:pt x="40" y="80"/>
                    <a:pt x="40" y="80"/>
                    <a:pt x="40" y="80"/>
                  </a:cubicBezTo>
                  <a:cubicBezTo>
                    <a:pt x="35" y="86"/>
                    <a:pt x="30" y="93"/>
                    <a:pt x="26" y="100"/>
                  </a:cubicBezTo>
                  <a:cubicBezTo>
                    <a:pt x="51" y="127"/>
                    <a:pt x="51" y="127"/>
                    <a:pt x="51" y="127"/>
                  </a:cubicBezTo>
                  <a:cubicBezTo>
                    <a:pt x="51" y="127"/>
                    <a:pt x="51" y="127"/>
                    <a:pt x="51" y="127"/>
                  </a:cubicBezTo>
                  <a:cubicBezTo>
                    <a:pt x="47" y="134"/>
                    <a:pt x="44" y="142"/>
                    <a:pt x="41" y="150"/>
                  </a:cubicBezTo>
                  <a:cubicBezTo>
                    <a:pt x="5" y="152"/>
                    <a:pt x="5" y="152"/>
                    <a:pt x="5" y="152"/>
                  </a:cubicBezTo>
                  <a:cubicBezTo>
                    <a:pt x="3" y="160"/>
                    <a:pt x="1" y="168"/>
                    <a:pt x="0" y="176"/>
                  </a:cubicBezTo>
                  <a:cubicBezTo>
                    <a:pt x="33" y="191"/>
                    <a:pt x="33" y="191"/>
                    <a:pt x="33" y="191"/>
                  </a:cubicBezTo>
                  <a:cubicBezTo>
                    <a:pt x="32" y="200"/>
                    <a:pt x="32" y="208"/>
                    <a:pt x="33" y="217"/>
                  </a:cubicBezTo>
                  <a:cubicBezTo>
                    <a:pt x="0" y="232"/>
                    <a:pt x="0" y="232"/>
                    <a:pt x="0" y="232"/>
                  </a:cubicBezTo>
                  <a:cubicBezTo>
                    <a:pt x="1" y="240"/>
                    <a:pt x="3" y="248"/>
                    <a:pt x="5" y="256"/>
                  </a:cubicBezTo>
                  <a:cubicBezTo>
                    <a:pt x="41" y="258"/>
                    <a:pt x="41" y="258"/>
                    <a:pt x="41" y="258"/>
                  </a:cubicBezTo>
                  <a:cubicBezTo>
                    <a:pt x="41" y="258"/>
                    <a:pt x="41" y="258"/>
                    <a:pt x="41" y="258"/>
                  </a:cubicBezTo>
                  <a:cubicBezTo>
                    <a:pt x="42" y="262"/>
                    <a:pt x="44" y="266"/>
                    <a:pt x="45" y="270"/>
                  </a:cubicBezTo>
                  <a:cubicBezTo>
                    <a:pt x="47" y="274"/>
                    <a:pt x="49" y="278"/>
                    <a:pt x="51" y="281"/>
                  </a:cubicBezTo>
                  <a:cubicBezTo>
                    <a:pt x="51" y="281"/>
                    <a:pt x="51" y="281"/>
                    <a:pt x="51" y="281"/>
                  </a:cubicBezTo>
                  <a:cubicBezTo>
                    <a:pt x="26" y="308"/>
                    <a:pt x="26" y="308"/>
                    <a:pt x="26" y="308"/>
                  </a:cubicBezTo>
                  <a:cubicBezTo>
                    <a:pt x="30" y="315"/>
                    <a:pt x="35" y="322"/>
                    <a:pt x="40" y="328"/>
                  </a:cubicBezTo>
                  <a:cubicBezTo>
                    <a:pt x="74" y="316"/>
                    <a:pt x="74" y="316"/>
                    <a:pt x="74" y="316"/>
                  </a:cubicBezTo>
                  <a:cubicBezTo>
                    <a:pt x="79" y="323"/>
                    <a:pt x="86" y="329"/>
                    <a:pt x="92" y="334"/>
                  </a:cubicBezTo>
                  <a:cubicBezTo>
                    <a:pt x="80" y="368"/>
                    <a:pt x="80" y="368"/>
                    <a:pt x="80" y="368"/>
                  </a:cubicBezTo>
                  <a:cubicBezTo>
                    <a:pt x="86" y="373"/>
                    <a:pt x="93" y="378"/>
                    <a:pt x="100" y="382"/>
                  </a:cubicBezTo>
                  <a:cubicBezTo>
                    <a:pt x="127" y="357"/>
                    <a:pt x="127" y="357"/>
                    <a:pt x="127" y="357"/>
                  </a:cubicBezTo>
                  <a:cubicBezTo>
                    <a:pt x="134" y="361"/>
                    <a:pt x="142" y="364"/>
                    <a:pt x="150" y="367"/>
                  </a:cubicBezTo>
                  <a:cubicBezTo>
                    <a:pt x="150" y="367"/>
                    <a:pt x="150" y="367"/>
                    <a:pt x="150" y="367"/>
                  </a:cubicBezTo>
                  <a:cubicBezTo>
                    <a:pt x="152" y="403"/>
                    <a:pt x="152" y="403"/>
                    <a:pt x="152" y="403"/>
                  </a:cubicBezTo>
                  <a:cubicBezTo>
                    <a:pt x="160" y="406"/>
                    <a:pt x="168" y="407"/>
                    <a:pt x="176" y="408"/>
                  </a:cubicBezTo>
                  <a:cubicBezTo>
                    <a:pt x="191" y="375"/>
                    <a:pt x="191" y="375"/>
                    <a:pt x="191" y="375"/>
                  </a:cubicBezTo>
                  <a:cubicBezTo>
                    <a:pt x="200" y="376"/>
                    <a:pt x="208" y="376"/>
                    <a:pt x="217" y="375"/>
                  </a:cubicBezTo>
                  <a:cubicBezTo>
                    <a:pt x="217" y="375"/>
                    <a:pt x="217" y="375"/>
                    <a:pt x="217" y="375"/>
                  </a:cubicBezTo>
                  <a:cubicBezTo>
                    <a:pt x="232" y="408"/>
                    <a:pt x="232" y="408"/>
                    <a:pt x="232" y="408"/>
                  </a:cubicBezTo>
                  <a:cubicBezTo>
                    <a:pt x="240" y="407"/>
                    <a:pt x="248" y="406"/>
                    <a:pt x="256" y="403"/>
                  </a:cubicBezTo>
                  <a:cubicBezTo>
                    <a:pt x="258" y="367"/>
                    <a:pt x="258" y="367"/>
                    <a:pt x="258" y="367"/>
                  </a:cubicBezTo>
                  <a:cubicBezTo>
                    <a:pt x="262" y="366"/>
                    <a:pt x="266" y="364"/>
                    <a:pt x="270" y="363"/>
                  </a:cubicBezTo>
                  <a:cubicBezTo>
                    <a:pt x="274" y="361"/>
                    <a:pt x="278" y="359"/>
                    <a:pt x="281" y="357"/>
                  </a:cubicBezTo>
                  <a:cubicBezTo>
                    <a:pt x="308" y="382"/>
                    <a:pt x="308" y="382"/>
                    <a:pt x="308" y="382"/>
                  </a:cubicBezTo>
                  <a:cubicBezTo>
                    <a:pt x="315" y="378"/>
                    <a:pt x="322" y="373"/>
                    <a:pt x="328" y="368"/>
                  </a:cubicBezTo>
                  <a:cubicBezTo>
                    <a:pt x="316" y="334"/>
                    <a:pt x="316" y="334"/>
                    <a:pt x="316" y="334"/>
                  </a:cubicBezTo>
                  <a:cubicBezTo>
                    <a:pt x="323" y="329"/>
                    <a:pt x="329" y="323"/>
                    <a:pt x="334" y="316"/>
                  </a:cubicBezTo>
                  <a:cubicBezTo>
                    <a:pt x="334" y="316"/>
                    <a:pt x="334" y="316"/>
                    <a:pt x="334" y="316"/>
                  </a:cubicBezTo>
                  <a:cubicBezTo>
                    <a:pt x="368" y="328"/>
                    <a:pt x="368" y="328"/>
                    <a:pt x="368" y="328"/>
                  </a:cubicBezTo>
                  <a:cubicBezTo>
                    <a:pt x="373" y="322"/>
                    <a:pt x="378" y="315"/>
                    <a:pt x="382" y="308"/>
                  </a:cubicBezTo>
                  <a:cubicBezTo>
                    <a:pt x="357" y="281"/>
                    <a:pt x="357" y="281"/>
                    <a:pt x="357" y="281"/>
                  </a:cubicBezTo>
                  <a:cubicBezTo>
                    <a:pt x="357" y="281"/>
                    <a:pt x="357" y="281"/>
                    <a:pt x="357" y="281"/>
                  </a:cubicBezTo>
                  <a:cubicBezTo>
                    <a:pt x="361" y="274"/>
                    <a:pt x="364" y="266"/>
                    <a:pt x="367" y="258"/>
                  </a:cubicBezTo>
                  <a:cubicBezTo>
                    <a:pt x="403" y="256"/>
                    <a:pt x="403" y="256"/>
                    <a:pt x="403" y="256"/>
                  </a:cubicBezTo>
                  <a:cubicBezTo>
                    <a:pt x="405" y="248"/>
                    <a:pt x="407" y="240"/>
                    <a:pt x="408" y="232"/>
                  </a:cubicBezTo>
                  <a:cubicBezTo>
                    <a:pt x="375" y="217"/>
                    <a:pt x="375" y="217"/>
                    <a:pt x="375" y="217"/>
                  </a:cubicBezTo>
                  <a:cubicBezTo>
                    <a:pt x="376" y="208"/>
                    <a:pt x="376" y="200"/>
                    <a:pt x="375" y="191"/>
                  </a:cubicBezTo>
                  <a:cubicBezTo>
                    <a:pt x="408" y="176"/>
                    <a:pt x="408" y="176"/>
                    <a:pt x="408" y="176"/>
                  </a:cubicBezTo>
                  <a:cubicBezTo>
                    <a:pt x="407" y="168"/>
                    <a:pt x="405" y="160"/>
                    <a:pt x="403" y="152"/>
                  </a:cubicBezTo>
                  <a:cubicBezTo>
                    <a:pt x="367" y="150"/>
                    <a:pt x="367" y="150"/>
                    <a:pt x="367" y="150"/>
                  </a:cubicBezTo>
                  <a:cubicBezTo>
                    <a:pt x="367" y="150"/>
                    <a:pt x="367" y="150"/>
                    <a:pt x="367" y="150"/>
                  </a:cubicBezTo>
                  <a:close/>
                  <a:moveTo>
                    <a:pt x="256" y="329"/>
                  </a:moveTo>
                  <a:cubicBezTo>
                    <a:pt x="187" y="357"/>
                    <a:pt x="108" y="324"/>
                    <a:pt x="79" y="256"/>
                  </a:cubicBezTo>
                  <a:cubicBezTo>
                    <a:pt x="51" y="187"/>
                    <a:pt x="84" y="108"/>
                    <a:pt x="152" y="80"/>
                  </a:cubicBezTo>
                  <a:cubicBezTo>
                    <a:pt x="221" y="51"/>
                    <a:pt x="300" y="84"/>
                    <a:pt x="329" y="153"/>
                  </a:cubicBezTo>
                  <a:cubicBezTo>
                    <a:pt x="357" y="221"/>
                    <a:pt x="324" y="300"/>
                    <a:pt x="256" y="32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64"/>
            <p:cNvSpPr>
              <a:spLocks noEditPoints="1"/>
            </p:cNvSpPr>
            <p:nvPr/>
          </p:nvSpPr>
          <p:spPr bwMode="auto">
            <a:xfrm>
              <a:off x="4368801" y="2457450"/>
              <a:ext cx="403225" cy="508000"/>
            </a:xfrm>
            <a:custGeom>
              <a:avLst/>
              <a:gdLst>
                <a:gd name="T0" fmla="*/ 69 w 127"/>
                <a:gd name="T1" fmla="*/ 95 h 160"/>
                <a:gd name="T2" fmla="*/ 64 w 127"/>
                <a:gd name="T3" fmla="*/ 95 h 160"/>
                <a:gd name="T4" fmla="*/ 53 w 127"/>
                <a:gd name="T5" fmla="*/ 101 h 160"/>
                <a:gd name="T6" fmla="*/ 53 w 127"/>
                <a:gd name="T7" fmla="*/ 106 h 160"/>
                <a:gd name="T8" fmla="*/ 61 w 127"/>
                <a:gd name="T9" fmla="*/ 106 h 160"/>
                <a:gd name="T10" fmla="*/ 61 w 127"/>
                <a:gd name="T11" fmla="*/ 129 h 160"/>
                <a:gd name="T12" fmla="*/ 57 w 127"/>
                <a:gd name="T13" fmla="*/ 129 h 160"/>
                <a:gd name="T14" fmla="*/ 57 w 127"/>
                <a:gd name="T15" fmla="*/ 134 h 160"/>
                <a:gd name="T16" fmla="*/ 73 w 127"/>
                <a:gd name="T17" fmla="*/ 134 h 160"/>
                <a:gd name="T18" fmla="*/ 73 w 127"/>
                <a:gd name="T19" fmla="*/ 129 h 160"/>
                <a:gd name="T20" fmla="*/ 69 w 127"/>
                <a:gd name="T21" fmla="*/ 129 h 160"/>
                <a:gd name="T22" fmla="*/ 69 w 127"/>
                <a:gd name="T23" fmla="*/ 95 h 160"/>
                <a:gd name="T24" fmla="*/ 64 w 127"/>
                <a:gd name="T25" fmla="*/ 81 h 160"/>
                <a:gd name="T26" fmla="*/ 31 w 127"/>
                <a:gd name="T27" fmla="*/ 114 h 160"/>
                <a:gd name="T28" fmla="*/ 64 w 127"/>
                <a:gd name="T29" fmla="*/ 147 h 160"/>
                <a:gd name="T30" fmla="*/ 96 w 127"/>
                <a:gd name="T31" fmla="*/ 114 h 160"/>
                <a:gd name="T32" fmla="*/ 64 w 127"/>
                <a:gd name="T33" fmla="*/ 81 h 160"/>
                <a:gd name="T34" fmla="*/ 64 w 127"/>
                <a:gd name="T35" fmla="*/ 143 h 160"/>
                <a:gd name="T36" fmla="*/ 34 w 127"/>
                <a:gd name="T37" fmla="*/ 114 h 160"/>
                <a:gd name="T38" fmla="*/ 64 w 127"/>
                <a:gd name="T39" fmla="*/ 85 h 160"/>
                <a:gd name="T40" fmla="*/ 93 w 127"/>
                <a:gd name="T41" fmla="*/ 114 h 160"/>
                <a:gd name="T42" fmla="*/ 64 w 127"/>
                <a:gd name="T43" fmla="*/ 143 h 160"/>
                <a:gd name="T44" fmla="*/ 127 w 127"/>
                <a:gd name="T45" fmla="*/ 25 h 160"/>
                <a:gd name="T46" fmla="*/ 119 w 127"/>
                <a:gd name="T47" fmla="*/ 17 h 160"/>
                <a:gd name="T48" fmla="*/ 90 w 127"/>
                <a:gd name="T49" fmla="*/ 77 h 160"/>
                <a:gd name="T50" fmla="*/ 80 w 127"/>
                <a:gd name="T51" fmla="*/ 72 h 160"/>
                <a:gd name="T52" fmla="*/ 111 w 127"/>
                <a:gd name="T53" fmla="*/ 8 h 160"/>
                <a:gd name="T54" fmla="*/ 102 w 127"/>
                <a:gd name="T55" fmla="*/ 0 h 160"/>
                <a:gd name="T56" fmla="*/ 25 w 127"/>
                <a:gd name="T57" fmla="*/ 0 h 160"/>
                <a:gd name="T58" fmla="*/ 17 w 127"/>
                <a:gd name="T59" fmla="*/ 8 h 160"/>
                <a:gd name="T60" fmla="*/ 48 w 127"/>
                <a:gd name="T61" fmla="*/ 72 h 160"/>
                <a:gd name="T62" fmla="*/ 38 w 127"/>
                <a:gd name="T63" fmla="*/ 77 h 160"/>
                <a:gd name="T64" fmla="*/ 9 w 127"/>
                <a:gd name="T65" fmla="*/ 17 h 160"/>
                <a:gd name="T66" fmla="*/ 0 w 127"/>
                <a:gd name="T67" fmla="*/ 25 h 160"/>
                <a:gd name="T68" fmla="*/ 29 w 127"/>
                <a:gd name="T69" fmla="*/ 84 h 160"/>
                <a:gd name="T70" fmla="*/ 18 w 127"/>
                <a:gd name="T71" fmla="*/ 114 h 160"/>
                <a:gd name="T72" fmla="*/ 64 w 127"/>
                <a:gd name="T73" fmla="*/ 160 h 160"/>
                <a:gd name="T74" fmla="*/ 109 w 127"/>
                <a:gd name="T75" fmla="*/ 114 h 160"/>
                <a:gd name="T76" fmla="*/ 98 w 127"/>
                <a:gd name="T77" fmla="*/ 84 h 160"/>
                <a:gd name="T78" fmla="*/ 127 w 127"/>
                <a:gd name="T79" fmla="*/ 25 h 160"/>
                <a:gd name="T80" fmla="*/ 31 w 127"/>
                <a:gd name="T81" fmla="*/ 12 h 160"/>
                <a:gd name="T82" fmla="*/ 97 w 127"/>
                <a:gd name="T83" fmla="*/ 12 h 160"/>
                <a:gd name="T84" fmla="*/ 91 w 127"/>
                <a:gd name="T85" fmla="*/ 23 h 160"/>
                <a:gd name="T86" fmla="*/ 36 w 127"/>
                <a:gd name="T87" fmla="*/ 23 h 160"/>
                <a:gd name="T88" fmla="*/ 31 w 127"/>
                <a:gd name="T89" fmla="*/ 12 h 160"/>
                <a:gd name="T90" fmla="*/ 42 w 127"/>
                <a:gd name="T91" fmla="*/ 35 h 160"/>
                <a:gd name="T92" fmla="*/ 86 w 127"/>
                <a:gd name="T93" fmla="*/ 35 h 160"/>
                <a:gd name="T94" fmla="*/ 69 w 127"/>
                <a:gd name="T95" fmla="*/ 69 h 160"/>
                <a:gd name="T96" fmla="*/ 64 w 127"/>
                <a:gd name="T97" fmla="*/ 69 h 160"/>
                <a:gd name="T98" fmla="*/ 59 w 127"/>
                <a:gd name="T99" fmla="*/ 69 h 160"/>
                <a:gd name="T100" fmla="*/ 42 w 127"/>
                <a:gd name="T101" fmla="*/ 35 h 160"/>
                <a:gd name="T102" fmla="*/ 99 w 127"/>
                <a:gd name="T103" fmla="*/ 114 h 160"/>
                <a:gd name="T104" fmla="*/ 64 w 127"/>
                <a:gd name="T105" fmla="*/ 150 h 160"/>
                <a:gd name="T106" fmla="*/ 28 w 127"/>
                <a:gd name="T107" fmla="*/ 114 h 160"/>
                <a:gd name="T108" fmla="*/ 64 w 127"/>
                <a:gd name="T109" fmla="*/ 79 h 160"/>
                <a:gd name="T110" fmla="*/ 99 w 127"/>
                <a:gd name="T111" fmla="*/ 1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160">
                  <a:moveTo>
                    <a:pt x="69" y="95"/>
                  </a:moveTo>
                  <a:cubicBezTo>
                    <a:pt x="64" y="95"/>
                    <a:pt x="64" y="95"/>
                    <a:pt x="64" y="95"/>
                  </a:cubicBezTo>
                  <a:cubicBezTo>
                    <a:pt x="64" y="95"/>
                    <a:pt x="61" y="101"/>
                    <a:pt x="53" y="101"/>
                  </a:cubicBezTo>
                  <a:cubicBezTo>
                    <a:pt x="53" y="106"/>
                    <a:pt x="53" y="106"/>
                    <a:pt x="53" y="106"/>
                  </a:cubicBezTo>
                  <a:cubicBezTo>
                    <a:pt x="61" y="106"/>
                    <a:pt x="61" y="106"/>
                    <a:pt x="61" y="106"/>
                  </a:cubicBezTo>
                  <a:cubicBezTo>
                    <a:pt x="61" y="129"/>
                    <a:pt x="61" y="129"/>
                    <a:pt x="61" y="129"/>
                  </a:cubicBezTo>
                  <a:cubicBezTo>
                    <a:pt x="57" y="129"/>
                    <a:pt x="57" y="129"/>
                    <a:pt x="57" y="129"/>
                  </a:cubicBezTo>
                  <a:cubicBezTo>
                    <a:pt x="57" y="134"/>
                    <a:pt x="57" y="134"/>
                    <a:pt x="57" y="134"/>
                  </a:cubicBezTo>
                  <a:cubicBezTo>
                    <a:pt x="73" y="134"/>
                    <a:pt x="73" y="134"/>
                    <a:pt x="73" y="134"/>
                  </a:cubicBezTo>
                  <a:cubicBezTo>
                    <a:pt x="73" y="129"/>
                    <a:pt x="73" y="129"/>
                    <a:pt x="73" y="129"/>
                  </a:cubicBezTo>
                  <a:cubicBezTo>
                    <a:pt x="69" y="129"/>
                    <a:pt x="69" y="129"/>
                    <a:pt x="69" y="129"/>
                  </a:cubicBezTo>
                  <a:lnTo>
                    <a:pt x="69" y="95"/>
                  </a:lnTo>
                  <a:close/>
                  <a:moveTo>
                    <a:pt x="64" y="81"/>
                  </a:moveTo>
                  <a:cubicBezTo>
                    <a:pt x="46" y="81"/>
                    <a:pt x="31" y="96"/>
                    <a:pt x="31" y="114"/>
                  </a:cubicBezTo>
                  <a:cubicBezTo>
                    <a:pt x="31" y="132"/>
                    <a:pt x="46" y="147"/>
                    <a:pt x="64" y="147"/>
                  </a:cubicBezTo>
                  <a:cubicBezTo>
                    <a:pt x="82" y="147"/>
                    <a:pt x="96" y="132"/>
                    <a:pt x="96" y="114"/>
                  </a:cubicBezTo>
                  <a:cubicBezTo>
                    <a:pt x="96" y="96"/>
                    <a:pt x="82" y="81"/>
                    <a:pt x="64" y="81"/>
                  </a:cubicBezTo>
                  <a:close/>
                  <a:moveTo>
                    <a:pt x="64" y="143"/>
                  </a:moveTo>
                  <a:cubicBezTo>
                    <a:pt x="48" y="143"/>
                    <a:pt x="34" y="130"/>
                    <a:pt x="34" y="114"/>
                  </a:cubicBezTo>
                  <a:cubicBezTo>
                    <a:pt x="34" y="98"/>
                    <a:pt x="48" y="85"/>
                    <a:pt x="64" y="85"/>
                  </a:cubicBezTo>
                  <a:cubicBezTo>
                    <a:pt x="80" y="85"/>
                    <a:pt x="93" y="98"/>
                    <a:pt x="93" y="114"/>
                  </a:cubicBezTo>
                  <a:cubicBezTo>
                    <a:pt x="93" y="130"/>
                    <a:pt x="80" y="143"/>
                    <a:pt x="64" y="143"/>
                  </a:cubicBezTo>
                  <a:close/>
                  <a:moveTo>
                    <a:pt x="127" y="25"/>
                  </a:moveTo>
                  <a:cubicBezTo>
                    <a:pt x="119" y="17"/>
                    <a:pt x="119" y="17"/>
                    <a:pt x="119" y="17"/>
                  </a:cubicBezTo>
                  <a:cubicBezTo>
                    <a:pt x="90" y="77"/>
                    <a:pt x="90" y="77"/>
                    <a:pt x="90" y="77"/>
                  </a:cubicBezTo>
                  <a:cubicBezTo>
                    <a:pt x="87" y="75"/>
                    <a:pt x="83" y="73"/>
                    <a:pt x="80" y="72"/>
                  </a:cubicBezTo>
                  <a:cubicBezTo>
                    <a:pt x="111" y="8"/>
                    <a:pt x="111" y="8"/>
                    <a:pt x="111" y="8"/>
                  </a:cubicBezTo>
                  <a:cubicBezTo>
                    <a:pt x="102" y="0"/>
                    <a:pt x="102" y="0"/>
                    <a:pt x="102" y="0"/>
                  </a:cubicBezTo>
                  <a:cubicBezTo>
                    <a:pt x="25" y="0"/>
                    <a:pt x="25" y="0"/>
                    <a:pt x="25" y="0"/>
                  </a:cubicBezTo>
                  <a:cubicBezTo>
                    <a:pt x="17" y="8"/>
                    <a:pt x="17" y="8"/>
                    <a:pt x="17" y="8"/>
                  </a:cubicBezTo>
                  <a:cubicBezTo>
                    <a:pt x="48" y="72"/>
                    <a:pt x="48" y="72"/>
                    <a:pt x="48" y="72"/>
                  </a:cubicBezTo>
                  <a:cubicBezTo>
                    <a:pt x="44" y="73"/>
                    <a:pt x="41" y="75"/>
                    <a:pt x="38" y="77"/>
                  </a:cubicBezTo>
                  <a:cubicBezTo>
                    <a:pt x="9" y="17"/>
                    <a:pt x="9" y="17"/>
                    <a:pt x="9" y="17"/>
                  </a:cubicBezTo>
                  <a:cubicBezTo>
                    <a:pt x="0" y="25"/>
                    <a:pt x="0" y="25"/>
                    <a:pt x="0" y="25"/>
                  </a:cubicBezTo>
                  <a:cubicBezTo>
                    <a:pt x="29" y="84"/>
                    <a:pt x="29" y="84"/>
                    <a:pt x="29" y="84"/>
                  </a:cubicBezTo>
                  <a:cubicBezTo>
                    <a:pt x="23" y="92"/>
                    <a:pt x="18" y="103"/>
                    <a:pt x="18" y="114"/>
                  </a:cubicBezTo>
                  <a:cubicBezTo>
                    <a:pt x="18" y="139"/>
                    <a:pt x="39" y="160"/>
                    <a:pt x="64" y="160"/>
                  </a:cubicBezTo>
                  <a:cubicBezTo>
                    <a:pt x="89" y="160"/>
                    <a:pt x="109" y="139"/>
                    <a:pt x="109" y="114"/>
                  </a:cubicBezTo>
                  <a:cubicBezTo>
                    <a:pt x="109" y="103"/>
                    <a:pt x="105" y="92"/>
                    <a:pt x="98" y="84"/>
                  </a:cubicBezTo>
                  <a:lnTo>
                    <a:pt x="127" y="25"/>
                  </a:lnTo>
                  <a:close/>
                  <a:moveTo>
                    <a:pt x="31" y="12"/>
                  </a:moveTo>
                  <a:cubicBezTo>
                    <a:pt x="97" y="12"/>
                    <a:pt x="97" y="12"/>
                    <a:pt x="97" y="12"/>
                  </a:cubicBezTo>
                  <a:cubicBezTo>
                    <a:pt x="91" y="23"/>
                    <a:pt x="91" y="23"/>
                    <a:pt x="91" y="23"/>
                  </a:cubicBezTo>
                  <a:cubicBezTo>
                    <a:pt x="36" y="23"/>
                    <a:pt x="36" y="23"/>
                    <a:pt x="36" y="23"/>
                  </a:cubicBezTo>
                  <a:lnTo>
                    <a:pt x="31" y="12"/>
                  </a:lnTo>
                  <a:close/>
                  <a:moveTo>
                    <a:pt x="42" y="35"/>
                  </a:moveTo>
                  <a:cubicBezTo>
                    <a:pt x="86" y="35"/>
                    <a:pt x="86" y="35"/>
                    <a:pt x="86" y="35"/>
                  </a:cubicBezTo>
                  <a:cubicBezTo>
                    <a:pt x="69" y="69"/>
                    <a:pt x="69" y="69"/>
                    <a:pt x="69" y="69"/>
                  </a:cubicBezTo>
                  <a:cubicBezTo>
                    <a:pt x="67" y="69"/>
                    <a:pt x="65" y="69"/>
                    <a:pt x="64" y="69"/>
                  </a:cubicBezTo>
                  <a:cubicBezTo>
                    <a:pt x="62" y="69"/>
                    <a:pt x="60" y="69"/>
                    <a:pt x="59" y="69"/>
                  </a:cubicBezTo>
                  <a:lnTo>
                    <a:pt x="42" y="35"/>
                  </a:lnTo>
                  <a:close/>
                  <a:moveTo>
                    <a:pt x="99" y="114"/>
                  </a:moveTo>
                  <a:cubicBezTo>
                    <a:pt x="99" y="134"/>
                    <a:pt x="83" y="150"/>
                    <a:pt x="64" y="150"/>
                  </a:cubicBezTo>
                  <a:cubicBezTo>
                    <a:pt x="44" y="150"/>
                    <a:pt x="28" y="134"/>
                    <a:pt x="28" y="114"/>
                  </a:cubicBezTo>
                  <a:cubicBezTo>
                    <a:pt x="28" y="95"/>
                    <a:pt x="44" y="79"/>
                    <a:pt x="64" y="79"/>
                  </a:cubicBezTo>
                  <a:cubicBezTo>
                    <a:pt x="83" y="79"/>
                    <a:pt x="99" y="95"/>
                    <a:pt x="99"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4" name="Group 43"/>
          <p:cNvGrpSpPr/>
          <p:nvPr/>
        </p:nvGrpSpPr>
        <p:grpSpPr>
          <a:xfrm>
            <a:off x="5191126" y="3321050"/>
            <a:ext cx="1295400" cy="1295400"/>
            <a:chOff x="5191126" y="3321050"/>
            <a:chExt cx="1295400" cy="1295400"/>
          </a:xfrm>
        </p:grpSpPr>
        <p:sp>
          <p:nvSpPr>
            <p:cNvPr id="45" name="Freeform 265"/>
            <p:cNvSpPr>
              <a:spLocks noEditPoints="1"/>
            </p:cNvSpPr>
            <p:nvPr/>
          </p:nvSpPr>
          <p:spPr bwMode="auto">
            <a:xfrm>
              <a:off x="5191126" y="3321050"/>
              <a:ext cx="1295400" cy="1295400"/>
            </a:xfrm>
            <a:custGeom>
              <a:avLst/>
              <a:gdLst>
                <a:gd name="T0" fmla="*/ 270 w 408"/>
                <a:gd name="T1" fmla="*/ 363 h 408"/>
                <a:gd name="T2" fmla="*/ 281 w 408"/>
                <a:gd name="T3" fmla="*/ 357 h 408"/>
                <a:gd name="T4" fmla="*/ 328 w 408"/>
                <a:gd name="T5" fmla="*/ 368 h 408"/>
                <a:gd name="T6" fmla="*/ 334 w 408"/>
                <a:gd name="T7" fmla="*/ 316 h 408"/>
                <a:gd name="T8" fmla="*/ 382 w 408"/>
                <a:gd name="T9" fmla="*/ 308 h 408"/>
                <a:gd name="T10" fmla="*/ 367 w 408"/>
                <a:gd name="T11" fmla="*/ 258 h 408"/>
                <a:gd name="T12" fmla="*/ 403 w 408"/>
                <a:gd name="T13" fmla="*/ 256 h 408"/>
                <a:gd name="T14" fmla="*/ 375 w 408"/>
                <a:gd name="T15" fmla="*/ 217 h 408"/>
                <a:gd name="T16" fmla="*/ 375 w 408"/>
                <a:gd name="T17" fmla="*/ 191 h 408"/>
                <a:gd name="T18" fmla="*/ 403 w 408"/>
                <a:gd name="T19" fmla="*/ 152 h 408"/>
                <a:gd name="T20" fmla="*/ 363 w 408"/>
                <a:gd name="T21" fmla="*/ 138 h 408"/>
                <a:gd name="T22" fmla="*/ 382 w 408"/>
                <a:gd name="T23" fmla="*/ 100 h 408"/>
                <a:gd name="T24" fmla="*/ 334 w 408"/>
                <a:gd name="T25" fmla="*/ 92 h 408"/>
                <a:gd name="T26" fmla="*/ 316 w 408"/>
                <a:gd name="T27" fmla="*/ 74 h 408"/>
                <a:gd name="T28" fmla="*/ 308 w 408"/>
                <a:gd name="T29" fmla="*/ 26 h 408"/>
                <a:gd name="T30" fmla="*/ 281 w 408"/>
                <a:gd name="T31" fmla="*/ 51 h 408"/>
                <a:gd name="T32" fmla="*/ 256 w 408"/>
                <a:gd name="T33" fmla="*/ 5 h 408"/>
                <a:gd name="T34" fmla="*/ 217 w 408"/>
                <a:gd name="T35" fmla="*/ 33 h 408"/>
                <a:gd name="T36" fmla="*/ 176 w 408"/>
                <a:gd name="T37" fmla="*/ 0 h 408"/>
                <a:gd name="T38" fmla="*/ 150 w 408"/>
                <a:gd name="T39" fmla="*/ 41 h 408"/>
                <a:gd name="T40" fmla="*/ 138 w 408"/>
                <a:gd name="T41" fmla="*/ 45 h 408"/>
                <a:gd name="T42" fmla="*/ 127 w 408"/>
                <a:gd name="T43" fmla="*/ 51 h 408"/>
                <a:gd name="T44" fmla="*/ 80 w 408"/>
                <a:gd name="T45" fmla="*/ 40 h 408"/>
                <a:gd name="T46" fmla="*/ 74 w 408"/>
                <a:gd name="T47" fmla="*/ 92 h 408"/>
                <a:gd name="T48" fmla="*/ 26 w 408"/>
                <a:gd name="T49" fmla="*/ 100 h 408"/>
                <a:gd name="T50" fmla="*/ 41 w 408"/>
                <a:gd name="T51" fmla="*/ 150 h 408"/>
                <a:gd name="T52" fmla="*/ 5 w 408"/>
                <a:gd name="T53" fmla="*/ 152 h 408"/>
                <a:gd name="T54" fmla="*/ 33 w 408"/>
                <a:gd name="T55" fmla="*/ 191 h 408"/>
                <a:gd name="T56" fmla="*/ 33 w 408"/>
                <a:gd name="T57" fmla="*/ 217 h 408"/>
                <a:gd name="T58" fmla="*/ 5 w 408"/>
                <a:gd name="T59" fmla="*/ 256 h 408"/>
                <a:gd name="T60" fmla="*/ 45 w 408"/>
                <a:gd name="T61" fmla="*/ 270 h 408"/>
                <a:gd name="T62" fmla="*/ 26 w 408"/>
                <a:gd name="T63" fmla="*/ 308 h 408"/>
                <a:gd name="T64" fmla="*/ 74 w 408"/>
                <a:gd name="T65" fmla="*/ 316 h 408"/>
                <a:gd name="T66" fmla="*/ 92 w 408"/>
                <a:gd name="T67" fmla="*/ 334 h 408"/>
                <a:gd name="T68" fmla="*/ 100 w 408"/>
                <a:gd name="T69" fmla="*/ 382 h 408"/>
                <a:gd name="T70" fmla="*/ 127 w 408"/>
                <a:gd name="T71" fmla="*/ 357 h 408"/>
                <a:gd name="T72" fmla="*/ 152 w 408"/>
                <a:gd name="T73" fmla="*/ 403 h 408"/>
                <a:gd name="T74" fmla="*/ 191 w 408"/>
                <a:gd name="T75" fmla="*/ 375 h 408"/>
                <a:gd name="T76" fmla="*/ 232 w 408"/>
                <a:gd name="T77" fmla="*/ 408 h 408"/>
                <a:gd name="T78" fmla="*/ 258 w 408"/>
                <a:gd name="T79" fmla="*/ 367 h 408"/>
                <a:gd name="T80" fmla="*/ 79 w 408"/>
                <a:gd name="T81" fmla="*/ 256 h 408"/>
                <a:gd name="T82" fmla="*/ 329 w 408"/>
                <a:gd name="T83" fmla="*/ 152 h 408"/>
                <a:gd name="T84" fmla="*/ 79 w 408"/>
                <a:gd name="T85" fmla="*/ 25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258" y="367"/>
                  </a:moveTo>
                  <a:cubicBezTo>
                    <a:pt x="262" y="366"/>
                    <a:pt x="266" y="364"/>
                    <a:pt x="270" y="363"/>
                  </a:cubicBezTo>
                  <a:cubicBezTo>
                    <a:pt x="274" y="361"/>
                    <a:pt x="278" y="359"/>
                    <a:pt x="281" y="357"/>
                  </a:cubicBezTo>
                  <a:cubicBezTo>
                    <a:pt x="281" y="357"/>
                    <a:pt x="281" y="357"/>
                    <a:pt x="281" y="357"/>
                  </a:cubicBezTo>
                  <a:cubicBezTo>
                    <a:pt x="308" y="382"/>
                    <a:pt x="308" y="382"/>
                    <a:pt x="308" y="382"/>
                  </a:cubicBezTo>
                  <a:cubicBezTo>
                    <a:pt x="315" y="378"/>
                    <a:pt x="322" y="373"/>
                    <a:pt x="328" y="368"/>
                  </a:cubicBezTo>
                  <a:cubicBezTo>
                    <a:pt x="316" y="334"/>
                    <a:pt x="316" y="334"/>
                    <a:pt x="316" y="334"/>
                  </a:cubicBezTo>
                  <a:cubicBezTo>
                    <a:pt x="323" y="329"/>
                    <a:pt x="329" y="323"/>
                    <a:pt x="334" y="316"/>
                  </a:cubicBezTo>
                  <a:cubicBezTo>
                    <a:pt x="368" y="328"/>
                    <a:pt x="368" y="328"/>
                    <a:pt x="368" y="328"/>
                  </a:cubicBezTo>
                  <a:cubicBezTo>
                    <a:pt x="373" y="322"/>
                    <a:pt x="378" y="315"/>
                    <a:pt x="382" y="308"/>
                  </a:cubicBezTo>
                  <a:cubicBezTo>
                    <a:pt x="357" y="281"/>
                    <a:pt x="357" y="281"/>
                    <a:pt x="357" y="281"/>
                  </a:cubicBezTo>
                  <a:cubicBezTo>
                    <a:pt x="361" y="274"/>
                    <a:pt x="364" y="266"/>
                    <a:pt x="367" y="258"/>
                  </a:cubicBezTo>
                  <a:cubicBezTo>
                    <a:pt x="367" y="258"/>
                    <a:pt x="367" y="258"/>
                    <a:pt x="367" y="258"/>
                  </a:cubicBezTo>
                  <a:cubicBezTo>
                    <a:pt x="403" y="256"/>
                    <a:pt x="403" y="256"/>
                    <a:pt x="403" y="256"/>
                  </a:cubicBezTo>
                  <a:cubicBezTo>
                    <a:pt x="405" y="248"/>
                    <a:pt x="407" y="240"/>
                    <a:pt x="408" y="232"/>
                  </a:cubicBezTo>
                  <a:cubicBezTo>
                    <a:pt x="375" y="217"/>
                    <a:pt x="375" y="217"/>
                    <a:pt x="375" y="217"/>
                  </a:cubicBezTo>
                  <a:cubicBezTo>
                    <a:pt x="376" y="208"/>
                    <a:pt x="376" y="200"/>
                    <a:pt x="375" y="191"/>
                  </a:cubicBezTo>
                  <a:cubicBezTo>
                    <a:pt x="375" y="191"/>
                    <a:pt x="375" y="191"/>
                    <a:pt x="375" y="191"/>
                  </a:cubicBezTo>
                  <a:cubicBezTo>
                    <a:pt x="408" y="176"/>
                    <a:pt x="408" y="176"/>
                    <a:pt x="408" y="176"/>
                  </a:cubicBezTo>
                  <a:cubicBezTo>
                    <a:pt x="407" y="168"/>
                    <a:pt x="405" y="160"/>
                    <a:pt x="403" y="152"/>
                  </a:cubicBezTo>
                  <a:cubicBezTo>
                    <a:pt x="367" y="150"/>
                    <a:pt x="367" y="150"/>
                    <a:pt x="367" y="150"/>
                  </a:cubicBezTo>
                  <a:cubicBezTo>
                    <a:pt x="366" y="146"/>
                    <a:pt x="364" y="142"/>
                    <a:pt x="363" y="138"/>
                  </a:cubicBezTo>
                  <a:cubicBezTo>
                    <a:pt x="361" y="134"/>
                    <a:pt x="359" y="131"/>
                    <a:pt x="357" y="127"/>
                  </a:cubicBezTo>
                  <a:cubicBezTo>
                    <a:pt x="382" y="100"/>
                    <a:pt x="382" y="100"/>
                    <a:pt x="382" y="100"/>
                  </a:cubicBezTo>
                  <a:cubicBezTo>
                    <a:pt x="378" y="93"/>
                    <a:pt x="373" y="86"/>
                    <a:pt x="368" y="80"/>
                  </a:cubicBezTo>
                  <a:cubicBezTo>
                    <a:pt x="334" y="92"/>
                    <a:pt x="334" y="92"/>
                    <a:pt x="334" y="92"/>
                  </a:cubicBezTo>
                  <a:cubicBezTo>
                    <a:pt x="328" y="86"/>
                    <a:pt x="322" y="79"/>
                    <a:pt x="316" y="74"/>
                  </a:cubicBezTo>
                  <a:cubicBezTo>
                    <a:pt x="316" y="74"/>
                    <a:pt x="316" y="74"/>
                    <a:pt x="316" y="74"/>
                  </a:cubicBezTo>
                  <a:cubicBezTo>
                    <a:pt x="328" y="40"/>
                    <a:pt x="328" y="40"/>
                    <a:pt x="328" y="40"/>
                  </a:cubicBezTo>
                  <a:cubicBezTo>
                    <a:pt x="322" y="35"/>
                    <a:pt x="315" y="30"/>
                    <a:pt x="308" y="26"/>
                  </a:cubicBezTo>
                  <a:cubicBezTo>
                    <a:pt x="281" y="51"/>
                    <a:pt x="281" y="51"/>
                    <a:pt x="281" y="51"/>
                  </a:cubicBezTo>
                  <a:cubicBezTo>
                    <a:pt x="281" y="51"/>
                    <a:pt x="281" y="51"/>
                    <a:pt x="281" y="51"/>
                  </a:cubicBezTo>
                  <a:cubicBezTo>
                    <a:pt x="274" y="47"/>
                    <a:pt x="266" y="44"/>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76" y="0"/>
                    <a:pt x="176" y="0"/>
                    <a:pt x="176" y="0"/>
                  </a:cubicBezTo>
                  <a:cubicBezTo>
                    <a:pt x="168" y="1"/>
                    <a:pt x="160" y="3"/>
                    <a:pt x="152" y="5"/>
                  </a:cubicBezTo>
                  <a:cubicBezTo>
                    <a:pt x="150" y="41"/>
                    <a:pt x="150" y="41"/>
                    <a:pt x="150" y="41"/>
                  </a:cubicBezTo>
                  <a:cubicBezTo>
                    <a:pt x="150" y="41"/>
                    <a:pt x="150" y="41"/>
                    <a:pt x="150" y="41"/>
                  </a:cubicBezTo>
                  <a:cubicBezTo>
                    <a:pt x="146" y="42"/>
                    <a:pt x="142" y="44"/>
                    <a:pt x="138" y="45"/>
                  </a:cubicBezTo>
                  <a:cubicBezTo>
                    <a:pt x="134" y="47"/>
                    <a:pt x="130" y="49"/>
                    <a:pt x="127" y="51"/>
                  </a:cubicBezTo>
                  <a:cubicBezTo>
                    <a:pt x="127" y="51"/>
                    <a:pt x="127" y="51"/>
                    <a:pt x="127" y="51"/>
                  </a:cubicBezTo>
                  <a:cubicBezTo>
                    <a:pt x="100" y="26"/>
                    <a:pt x="100" y="26"/>
                    <a:pt x="100" y="26"/>
                  </a:cubicBezTo>
                  <a:cubicBezTo>
                    <a:pt x="93" y="30"/>
                    <a:pt x="86" y="35"/>
                    <a:pt x="80" y="40"/>
                  </a:cubicBezTo>
                  <a:cubicBezTo>
                    <a:pt x="92" y="74"/>
                    <a:pt x="92" y="74"/>
                    <a:pt x="92" y="74"/>
                  </a:cubicBezTo>
                  <a:cubicBezTo>
                    <a:pt x="85" y="80"/>
                    <a:pt x="79" y="86"/>
                    <a:pt x="74" y="92"/>
                  </a:cubicBezTo>
                  <a:cubicBezTo>
                    <a:pt x="40" y="80"/>
                    <a:pt x="40" y="80"/>
                    <a:pt x="40" y="80"/>
                  </a:cubicBezTo>
                  <a:cubicBezTo>
                    <a:pt x="35" y="86"/>
                    <a:pt x="30" y="93"/>
                    <a:pt x="26" y="100"/>
                  </a:cubicBezTo>
                  <a:cubicBezTo>
                    <a:pt x="51" y="127"/>
                    <a:pt x="51" y="127"/>
                    <a:pt x="51" y="127"/>
                  </a:cubicBezTo>
                  <a:cubicBezTo>
                    <a:pt x="47" y="134"/>
                    <a:pt x="44" y="142"/>
                    <a:pt x="41" y="150"/>
                  </a:cubicBezTo>
                  <a:cubicBezTo>
                    <a:pt x="41" y="150"/>
                    <a:pt x="41" y="150"/>
                    <a:pt x="41" y="150"/>
                  </a:cubicBezTo>
                  <a:cubicBezTo>
                    <a:pt x="5" y="152"/>
                    <a:pt x="5" y="152"/>
                    <a:pt x="5" y="152"/>
                  </a:cubicBezTo>
                  <a:cubicBezTo>
                    <a:pt x="3" y="160"/>
                    <a:pt x="1" y="168"/>
                    <a:pt x="0" y="176"/>
                  </a:cubicBezTo>
                  <a:cubicBezTo>
                    <a:pt x="33" y="191"/>
                    <a:pt x="33" y="191"/>
                    <a:pt x="33" y="191"/>
                  </a:cubicBezTo>
                  <a:cubicBezTo>
                    <a:pt x="32" y="200"/>
                    <a:pt x="32" y="208"/>
                    <a:pt x="33" y="217"/>
                  </a:cubicBezTo>
                  <a:cubicBezTo>
                    <a:pt x="33" y="217"/>
                    <a:pt x="33" y="217"/>
                    <a:pt x="33" y="217"/>
                  </a:cubicBezTo>
                  <a:cubicBezTo>
                    <a:pt x="0" y="232"/>
                    <a:pt x="0" y="232"/>
                    <a:pt x="0" y="232"/>
                  </a:cubicBezTo>
                  <a:cubicBezTo>
                    <a:pt x="1" y="240"/>
                    <a:pt x="3" y="248"/>
                    <a:pt x="5" y="256"/>
                  </a:cubicBezTo>
                  <a:cubicBezTo>
                    <a:pt x="41" y="258"/>
                    <a:pt x="41" y="258"/>
                    <a:pt x="41" y="258"/>
                  </a:cubicBezTo>
                  <a:cubicBezTo>
                    <a:pt x="42" y="262"/>
                    <a:pt x="44" y="266"/>
                    <a:pt x="45" y="270"/>
                  </a:cubicBezTo>
                  <a:cubicBezTo>
                    <a:pt x="47" y="274"/>
                    <a:pt x="49" y="278"/>
                    <a:pt x="51" y="281"/>
                  </a:cubicBezTo>
                  <a:cubicBezTo>
                    <a:pt x="26" y="308"/>
                    <a:pt x="26" y="308"/>
                    <a:pt x="26" y="308"/>
                  </a:cubicBezTo>
                  <a:cubicBezTo>
                    <a:pt x="30" y="315"/>
                    <a:pt x="35" y="322"/>
                    <a:pt x="40" y="328"/>
                  </a:cubicBezTo>
                  <a:cubicBezTo>
                    <a:pt x="74" y="316"/>
                    <a:pt x="74" y="316"/>
                    <a:pt x="74" y="316"/>
                  </a:cubicBezTo>
                  <a:cubicBezTo>
                    <a:pt x="79" y="323"/>
                    <a:pt x="86" y="329"/>
                    <a:pt x="92" y="334"/>
                  </a:cubicBezTo>
                  <a:cubicBezTo>
                    <a:pt x="92" y="334"/>
                    <a:pt x="92" y="334"/>
                    <a:pt x="92" y="334"/>
                  </a:cubicBezTo>
                  <a:cubicBezTo>
                    <a:pt x="80" y="368"/>
                    <a:pt x="80" y="368"/>
                    <a:pt x="80" y="368"/>
                  </a:cubicBezTo>
                  <a:cubicBezTo>
                    <a:pt x="86" y="373"/>
                    <a:pt x="93" y="378"/>
                    <a:pt x="100" y="382"/>
                  </a:cubicBezTo>
                  <a:cubicBezTo>
                    <a:pt x="127" y="357"/>
                    <a:pt x="127" y="357"/>
                    <a:pt x="127" y="357"/>
                  </a:cubicBezTo>
                  <a:cubicBezTo>
                    <a:pt x="127" y="357"/>
                    <a:pt x="127" y="357"/>
                    <a:pt x="127" y="357"/>
                  </a:cubicBezTo>
                  <a:cubicBezTo>
                    <a:pt x="134" y="361"/>
                    <a:pt x="142" y="364"/>
                    <a:pt x="150" y="367"/>
                  </a:cubicBezTo>
                  <a:cubicBezTo>
                    <a:pt x="152" y="403"/>
                    <a:pt x="152" y="403"/>
                    <a:pt x="152" y="403"/>
                  </a:cubicBezTo>
                  <a:cubicBezTo>
                    <a:pt x="160" y="406"/>
                    <a:pt x="168" y="407"/>
                    <a:pt x="176" y="408"/>
                  </a:cubicBezTo>
                  <a:cubicBezTo>
                    <a:pt x="191" y="375"/>
                    <a:pt x="191" y="375"/>
                    <a:pt x="191" y="375"/>
                  </a:cubicBezTo>
                  <a:cubicBezTo>
                    <a:pt x="200" y="376"/>
                    <a:pt x="208" y="376"/>
                    <a:pt x="217" y="375"/>
                  </a:cubicBezTo>
                  <a:cubicBezTo>
                    <a:pt x="232" y="408"/>
                    <a:pt x="232" y="408"/>
                    <a:pt x="232" y="408"/>
                  </a:cubicBezTo>
                  <a:cubicBezTo>
                    <a:pt x="240" y="407"/>
                    <a:pt x="248" y="406"/>
                    <a:pt x="256" y="403"/>
                  </a:cubicBezTo>
                  <a:cubicBezTo>
                    <a:pt x="258" y="367"/>
                    <a:pt x="258" y="367"/>
                    <a:pt x="258" y="367"/>
                  </a:cubicBezTo>
                  <a:cubicBezTo>
                    <a:pt x="258" y="367"/>
                    <a:pt x="258" y="367"/>
                    <a:pt x="258" y="367"/>
                  </a:cubicBezTo>
                  <a:close/>
                  <a:moveTo>
                    <a:pt x="79" y="256"/>
                  </a:moveTo>
                  <a:cubicBezTo>
                    <a:pt x="51" y="187"/>
                    <a:pt x="84" y="108"/>
                    <a:pt x="152" y="80"/>
                  </a:cubicBezTo>
                  <a:cubicBezTo>
                    <a:pt x="221" y="51"/>
                    <a:pt x="300" y="84"/>
                    <a:pt x="329" y="152"/>
                  </a:cubicBezTo>
                  <a:cubicBezTo>
                    <a:pt x="357" y="221"/>
                    <a:pt x="324" y="300"/>
                    <a:pt x="256" y="329"/>
                  </a:cubicBezTo>
                  <a:cubicBezTo>
                    <a:pt x="187" y="357"/>
                    <a:pt x="108" y="324"/>
                    <a:pt x="79" y="25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67"/>
            <p:cNvSpPr>
              <a:spLocks noEditPoints="1"/>
            </p:cNvSpPr>
            <p:nvPr/>
          </p:nvSpPr>
          <p:spPr bwMode="auto">
            <a:xfrm>
              <a:off x="5635626" y="3746500"/>
              <a:ext cx="419100" cy="415925"/>
            </a:xfrm>
            <a:custGeom>
              <a:avLst/>
              <a:gdLst>
                <a:gd name="T0" fmla="*/ 46 w 132"/>
                <a:gd name="T1" fmla="*/ 78 h 131"/>
                <a:gd name="T2" fmla="*/ 85 w 132"/>
                <a:gd name="T3" fmla="*/ 78 h 131"/>
                <a:gd name="T4" fmla="*/ 94 w 132"/>
                <a:gd name="T5" fmla="*/ 72 h 131"/>
                <a:gd name="T6" fmla="*/ 37 w 132"/>
                <a:gd name="T7" fmla="*/ 72 h 131"/>
                <a:gd name="T8" fmla="*/ 46 w 132"/>
                <a:gd name="T9" fmla="*/ 78 h 131"/>
                <a:gd name="T10" fmla="*/ 64 w 132"/>
                <a:gd name="T11" fmla="*/ 91 h 131"/>
                <a:gd name="T12" fmla="*/ 67 w 132"/>
                <a:gd name="T13" fmla="*/ 91 h 131"/>
                <a:gd name="T14" fmla="*/ 76 w 132"/>
                <a:gd name="T15" fmla="*/ 85 h 131"/>
                <a:gd name="T16" fmla="*/ 55 w 132"/>
                <a:gd name="T17" fmla="*/ 85 h 131"/>
                <a:gd name="T18" fmla="*/ 64 w 132"/>
                <a:gd name="T19" fmla="*/ 91 h 131"/>
                <a:gd name="T20" fmla="*/ 26 w 132"/>
                <a:gd name="T21" fmla="*/ 65 h 131"/>
                <a:gd name="T22" fmla="*/ 28 w 132"/>
                <a:gd name="T23" fmla="*/ 66 h 131"/>
                <a:gd name="T24" fmla="*/ 104 w 132"/>
                <a:gd name="T25" fmla="*/ 66 h 131"/>
                <a:gd name="T26" fmla="*/ 105 w 132"/>
                <a:gd name="T27" fmla="*/ 65 h 131"/>
                <a:gd name="T28" fmla="*/ 105 w 132"/>
                <a:gd name="T29" fmla="*/ 60 h 131"/>
                <a:gd name="T30" fmla="*/ 26 w 132"/>
                <a:gd name="T31" fmla="*/ 60 h 131"/>
                <a:gd name="T32" fmla="*/ 26 w 132"/>
                <a:gd name="T33" fmla="*/ 65 h 131"/>
                <a:gd name="T34" fmla="*/ 128 w 132"/>
                <a:gd name="T35" fmla="*/ 41 h 131"/>
                <a:gd name="T36" fmla="*/ 70 w 132"/>
                <a:gd name="T37" fmla="*/ 2 h 131"/>
                <a:gd name="T38" fmla="*/ 61 w 132"/>
                <a:gd name="T39" fmla="*/ 2 h 131"/>
                <a:gd name="T40" fmla="*/ 3 w 132"/>
                <a:gd name="T41" fmla="*/ 41 h 131"/>
                <a:gd name="T42" fmla="*/ 0 w 132"/>
                <a:gd name="T43" fmla="*/ 48 h 131"/>
                <a:gd name="T44" fmla="*/ 0 w 132"/>
                <a:gd name="T45" fmla="*/ 123 h 131"/>
                <a:gd name="T46" fmla="*/ 8 w 132"/>
                <a:gd name="T47" fmla="*/ 131 h 131"/>
                <a:gd name="T48" fmla="*/ 123 w 132"/>
                <a:gd name="T49" fmla="*/ 131 h 131"/>
                <a:gd name="T50" fmla="*/ 132 w 132"/>
                <a:gd name="T51" fmla="*/ 123 h 131"/>
                <a:gd name="T52" fmla="*/ 132 w 132"/>
                <a:gd name="T53" fmla="*/ 48 h 131"/>
                <a:gd name="T54" fmla="*/ 128 w 132"/>
                <a:gd name="T55" fmla="*/ 41 h 131"/>
                <a:gd name="T56" fmla="*/ 123 w 132"/>
                <a:gd name="T57" fmla="*/ 60 h 131"/>
                <a:gd name="T58" fmla="*/ 66 w 132"/>
                <a:gd name="T59" fmla="*/ 99 h 131"/>
                <a:gd name="T60" fmla="*/ 8 w 132"/>
                <a:gd name="T61" fmla="*/ 60 h 131"/>
                <a:gd name="T62" fmla="*/ 8 w 132"/>
                <a:gd name="T63" fmla="*/ 52 h 131"/>
                <a:gd name="T64" fmla="*/ 12 w 132"/>
                <a:gd name="T65" fmla="*/ 48 h 131"/>
                <a:gd name="T66" fmla="*/ 119 w 132"/>
                <a:gd name="T67" fmla="*/ 48 h 131"/>
                <a:gd name="T68" fmla="*/ 123 w 132"/>
                <a:gd name="T69" fmla="*/ 52 h 131"/>
                <a:gd name="T70" fmla="*/ 123 w 132"/>
                <a:gd name="T71" fmla="*/ 6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131">
                  <a:moveTo>
                    <a:pt x="46" y="78"/>
                  </a:moveTo>
                  <a:cubicBezTo>
                    <a:pt x="85" y="78"/>
                    <a:pt x="85" y="78"/>
                    <a:pt x="85" y="78"/>
                  </a:cubicBezTo>
                  <a:cubicBezTo>
                    <a:pt x="94" y="72"/>
                    <a:pt x="94" y="72"/>
                    <a:pt x="94" y="72"/>
                  </a:cubicBezTo>
                  <a:cubicBezTo>
                    <a:pt x="37" y="72"/>
                    <a:pt x="37" y="72"/>
                    <a:pt x="37" y="72"/>
                  </a:cubicBezTo>
                  <a:lnTo>
                    <a:pt x="46" y="78"/>
                  </a:lnTo>
                  <a:close/>
                  <a:moveTo>
                    <a:pt x="64" y="91"/>
                  </a:moveTo>
                  <a:cubicBezTo>
                    <a:pt x="67" y="91"/>
                    <a:pt x="67" y="91"/>
                    <a:pt x="67" y="91"/>
                  </a:cubicBezTo>
                  <a:cubicBezTo>
                    <a:pt x="76" y="85"/>
                    <a:pt x="76" y="85"/>
                    <a:pt x="76" y="85"/>
                  </a:cubicBezTo>
                  <a:cubicBezTo>
                    <a:pt x="55" y="85"/>
                    <a:pt x="55" y="85"/>
                    <a:pt x="55" y="85"/>
                  </a:cubicBezTo>
                  <a:lnTo>
                    <a:pt x="64" y="91"/>
                  </a:lnTo>
                  <a:close/>
                  <a:moveTo>
                    <a:pt x="26" y="65"/>
                  </a:moveTo>
                  <a:cubicBezTo>
                    <a:pt x="28" y="66"/>
                    <a:pt x="28" y="66"/>
                    <a:pt x="28" y="66"/>
                  </a:cubicBezTo>
                  <a:cubicBezTo>
                    <a:pt x="104" y="66"/>
                    <a:pt x="104" y="66"/>
                    <a:pt x="104" y="66"/>
                  </a:cubicBezTo>
                  <a:cubicBezTo>
                    <a:pt x="105" y="65"/>
                    <a:pt x="105" y="65"/>
                    <a:pt x="105" y="65"/>
                  </a:cubicBezTo>
                  <a:cubicBezTo>
                    <a:pt x="105" y="60"/>
                    <a:pt x="105" y="60"/>
                    <a:pt x="105" y="60"/>
                  </a:cubicBezTo>
                  <a:cubicBezTo>
                    <a:pt x="26" y="60"/>
                    <a:pt x="26" y="60"/>
                    <a:pt x="26" y="60"/>
                  </a:cubicBezTo>
                  <a:lnTo>
                    <a:pt x="26" y="65"/>
                  </a:lnTo>
                  <a:close/>
                  <a:moveTo>
                    <a:pt x="128" y="41"/>
                  </a:moveTo>
                  <a:cubicBezTo>
                    <a:pt x="70" y="2"/>
                    <a:pt x="70" y="2"/>
                    <a:pt x="70" y="2"/>
                  </a:cubicBezTo>
                  <a:cubicBezTo>
                    <a:pt x="67" y="0"/>
                    <a:pt x="64" y="0"/>
                    <a:pt x="61" y="2"/>
                  </a:cubicBezTo>
                  <a:cubicBezTo>
                    <a:pt x="3" y="41"/>
                    <a:pt x="3" y="41"/>
                    <a:pt x="3" y="41"/>
                  </a:cubicBezTo>
                  <a:cubicBezTo>
                    <a:pt x="1" y="43"/>
                    <a:pt x="0" y="45"/>
                    <a:pt x="0" y="48"/>
                  </a:cubicBezTo>
                  <a:cubicBezTo>
                    <a:pt x="0" y="123"/>
                    <a:pt x="0" y="123"/>
                    <a:pt x="0" y="123"/>
                  </a:cubicBezTo>
                  <a:cubicBezTo>
                    <a:pt x="0" y="127"/>
                    <a:pt x="3" y="131"/>
                    <a:pt x="8" y="131"/>
                  </a:cubicBezTo>
                  <a:cubicBezTo>
                    <a:pt x="123" y="131"/>
                    <a:pt x="123" y="131"/>
                    <a:pt x="123" y="131"/>
                  </a:cubicBezTo>
                  <a:cubicBezTo>
                    <a:pt x="128" y="131"/>
                    <a:pt x="132" y="127"/>
                    <a:pt x="132" y="123"/>
                  </a:cubicBezTo>
                  <a:cubicBezTo>
                    <a:pt x="132" y="48"/>
                    <a:pt x="132" y="48"/>
                    <a:pt x="132" y="48"/>
                  </a:cubicBezTo>
                  <a:cubicBezTo>
                    <a:pt x="132" y="45"/>
                    <a:pt x="130" y="43"/>
                    <a:pt x="128" y="41"/>
                  </a:cubicBezTo>
                  <a:close/>
                  <a:moveTo>
                    <a:pt x="123" y="60"/>
                  </a:moveTo>
                  <a:cubicBezTo>
                    <a:pt x="66" y="99"/>
                    <a:pt x="66" y="99"/>
                    <a:pt x="66" y="99"/>
                  </a:cubicBezTo>
                  <a:cubicBezTo>
                    <a:pt x="8" y="60"/>
                    <a:pt x="8" y="60"/>
                    <a:pt x="8" y="60"/>
                  </a:cubicBezTo>
                  <a:cubicBezTo>
                    <a:pt x="8" y="52"/>
                    <a:pt x="8" y="52"/>
                    <a:pt x="8" y="52"/>
                  </a:cubicBezTo>
                  <a:cubicBezTo>
                    <a:pt x="8" y="49"/>
                    <a:pt x="10" y="48"/>
                    <a:pt x="12" y="48"/>
                  </a:cubicBezTo>
                  <a:cubicBezTo>
                    <a:pt x="119" y="48"/>
                    <a:pt x="119" y="48"/>
                    <a:pt x="119" y="48"/>
                  </a:cubicBezTo>
                  <a:cubicBezTo>
                    <a:pt x="121" y="48"/>
                    <a:pt x="123" y="49"/>
                    <a:pt x="123" y="52"/>
                  </a:cubicBezTo>
                  <a:lnTo>
                    <a:pt x="12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7" name="Freeform 251"/>
          <p:cNvSpPr>
            <a:spLocks/>
          </p:cNvSpPr>
          <p:nvPr/>
        </p:nvSpPr>
        <p:spPr bwMode="auto">
          <a:xfrm>
            <a:off x="3317876" y="2873375"/>
            <a:ext cx="542925" cy="650875"/>
          </a:xfrm>
          <a:custGeom>
            <a:avLst/>
            <a:gdLst>
              <a:gd name="T0" fmla="*/ 171 w 171"/>
              <a:gd name="T1" fmla="*/ 0 h 205"/>
              <a:gd name="T2" fmla="*/ 152 w 171"/>
              <a:gd name="T3" fmla="*/ 71 h 205"/>
              <a:gd name="T4" fmla="*/ 136 w 171"/>
              <a:gd name="T5" fmla="*/ 53 h 205"/>
              <a:gd name="T6" fmla="*/ 30 w 171"/>
              <a:gd name="T7" fmla="*/ 205 h 205"/>
              <a:gd name="T8" fmla="*/ 0 w 171"/>
              <a:gd name="T9" fmla="*/ 194 h 205"/>
              <a:gd name="T10" fmla="*/ 114 w 171"/>
              <a:gd name="T11" fmla="*/ 28 h 205"/>
              <a:gd name="T12" fmla="*/ 98 w 171"/>
              <a:gd name="T13" fmla="*/ 10 h 205"/>
              <a:gd name="T14" fmla="*/ 171 w 171"/>
              <a:gd name="T15" fmla="*/ 0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205">
                <a:moveTo>
                  <a:pt x="171" y="0"/>
                </a:moveTo>
                <a:cubicBezTo>
                  <a:pt x="152" y="71"/>
                  <a:pt x="152" y="71"/>
                  <a:pt x="152" y="71"/>
                </a:cubicBezTo>
                <a:cubicBezTo>
                  <a:pt x="136" y="53"/>
                  <a:pt x="136" y="53"/>
                  <a:pt x="136" y="53"/>
                </a:cubicBezTo>
                <a:cubicBezTo>
                  <a:pt x="89" y="94"/>
                  <a:pt x="53" y="147"/>
                  <a:pt x="30" y="205"/>
                </a:cubicBezTo>
                <a:cubicBezTo>
                  <a:pt x="0" y="194"/>
                  <a:pt x="0" y="194"/>
                  <a:pt x="0" y="194"/>
                </a:cubicBezTo>
                <a:cubicBezTo>
                  <a:pt x="24" y="130"/>
                  <a:pt x="63" y="73"/>
                  <a:pt x="114" y="28"/>
                </a:cubicBezTo>
                <a:cubicBezTo>
                  <a:pt x="98" y="10"/>
                  <a:pt x="98" y="10"/>
                  <a:pt x="98" y="10"/>
                </a:cubicBezTo>
                <a:lnTo>
                  <a:pt x="17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2657476" y="3321050"/>
            <a:ext cx="1295400" cy="1295400"/>
            <a:chOff x="2657476" y="3321050"/>
            <a:chExt cx="1295400" cy="1295400"/>
          </a:xfrm>
        </p:grpSpPr>
        <p:sp>
          <p:nvSpPr>
            <p:cNvPr id="49" name="Freeform 268"/>
            <p:cNvSpPr>
              <a:spLocks noEditPoints="1"/>
            </p:cNvSpPr>
            <p:nvPr/>
          </p:nvSpPr>
          <p:spPr bwMode="auto">
            <a:xfrm>
              <a:off x="2657476" y="3321050"/>
              <a:ext cx="1295400" cy="1295400"/>
            </a:xfrm>
            <a:custGeom>
              <a:avLst/>
              <a:gdLst>
                <a:gd name="T0" fmla="*/ 138 w 408"/>
                <a:gd name="T1" fmla="*/ 45 h 408"/>
                <a:gd name="T2" fmla="*/ 127 w 408"/>
                <a:gd name="T3" fmla="*/ 51 h 408"/>
                <a:gd name="T4" fmla="*/ 80 w 408"/>
                <a:gd name="T5" fmla="*/ 40 h 408"/>
                <a:gd name="T6" fmla="*/ 74 w 408"/>
                <a:gd name="T7" fmla="*/ 92 h 408"/>
                <a:gd name="T8" fmla="*/ 26 w 408"/>
                <a:gd name="T9" fmla="*/ 100 h 408"/>
                <a:gd name="T10" fmla="*/ 41 w 408"/>
                <a:gd name="T11" fmla="*/ 150 h 408"/>
                <a:gd name="T12" fmla="*/ 5 w 408"/>
                <a:gd name="T13" fmla="*/ 152 h 408"/>
                <a:gd name="T14" fmla="*/ 33 w 408"/>
                <a:gd name="T15" fmla="*/ 191 h 408"/>
                <a:gd name="T16" fmla="*/ 33 w 408"/>
                <a:gd name="T17" fmla="*/ 217 h 408"/>
                <a:gd name="T18" fmla="*/ 5 w 408"/>
                <a:gd name="T19" fmla="*/ 256 h 408"/>
                <a:gd name="T20" fmla="*/ 45 w 408"/>
                <a:gd name="T21" fmla="*/ 270 h 408"/>
                <a:gd name="T22" fmla="*/ 26 w 408"/>
                <a:gd name="T23" fmla="*/ 308 h 408"/>
                <a:gd name="T24" fmla="*/ 74 w 408"/>
                <a:gd name="T25" fmla="*/ 316 h 408"/>
                <a:gd name="T26" fmla="*/ 92 w 408"/>
                <a:gd name="T27" fmla="*/ 334 h 408"/>
                <a:gd name="T28" fmla="*/ 100 w 408"/>
                <a:gd name="T29" fmla="*/ 382 h 408"/>
                <a:gd name="T30" fmla="*/ 127 w 408"/>
                <a:gd name="T31" fmla="*/ 357 h 408"/>
                <a:gd name="T32" fmla="*/ 152 w 408"/>
                <a:gd name="T33" fmla="*/ 403 h 408"/>
                <a:gd name="T34" fmla="*/ 191 w 408"/>
                <a:gd name="T35" fmla="*/ 375 h 408"/>
                <a:gd name="T36" fmla="*/ 232 w 408"/>
                <a:gd name="T37" fmla="*/ 408 h 408"/>
                <a:gd name="T38" fmla="*/ 258 w 408"/>
                <a:gd name="T39" fmla="*/ 367 h 408"/>
                <a:gd name="T40" fmla="*/ 270 w 408"/>
                <a:gd name="T41" fmla="*/ 363 h 408"/>
                <a:gd name="T42" fmla="*/ 281 w 408"/>
                <a:gd name="T43" fmla="*/ 357 h 408"/>
                <a:gd name="T44" fmla="*/ 328 w 408"/>
                <a:gd name="T45" fmla="*/ 368 h 408"/>
                <a:gd name="T46" fmla="*/ 334 w 408"/>
                <a:gd name="T47" fmla="*/ 316 h 408"/>
                <a:gd name="T48" fmla="*/ 382 w 408"/>
                <a:gd name="T49" fmla="*/ 308 h 408"/>
                <a:gd name="T50" fmla="*/ 367 w 408"/>
                <a:gd name="T51" fmla="*/ 258 h 408"/>
                <a:gd name="T52" fmla="*/ 403 w 408"/>
                <a:gd name="T53" fmla="*/ 256 h 408"/>
                <a:gd name="T54" fmla="*/ 375 w 408"/>
                <a:gd name="T55" fmla="*/ 217 h 408"/>
                <a:gd name="T56" fmla="*/ 375 w 408"/>
                <a:gd name="T57" fmla="*/ 191 h 408"/>
                <a:gd name="T58" fmla="*/ 403 w 408"/>
                <a:gd name="T59" fmla="*/ 152 h 408"/>
                <a:gd name="T60" fmla="*/ 363 w 408"/>
                <a:gd name="T61" fmla="*/ 138 h 408"/>
                <a:gd name="T62" fmla="*/ 382 w 408"/>
                <a:gd name="T63" fmla="*/ 100 h 408"/>
                <a:gd name="T64" fmla="*/ 334 w 408"/>
                <a:gd name="T65" fmla="*/ 92 h 408"/>
                <a:gd name="T66" fmla="*/ 316 w 408"/>
                <a:gd name="T67" fmla="*/ 74 h 408"/>
                <a:gd name="T68" fmla="*/ 308 w 408"/>
                <a:gd name="T69" fmla="*/ 26 h 408"/>
                <a:gd name="T70" fmla="*/ 281 w 408"/>
                <a:gd name="T71" fmla="*/ 51 h 408"/>
                <a:gd name="T72" fmla="*/ 256 w 408"/>
                <a:gd name="T73" fmla="*/ 5 h 408"/>
                <a:gd name="T74" fmla="*/ 217 w 408"/>
                <a:gd name="T75" fmla="*/ 33 h 408"/>
                <a:gd name="T76" fmla="*/ 176 w 408"/>
                <a:gd name="T77" fmla="*/ 0 h 408"/>
                <a:gd name="T78" fmla="*/ 150 w 408"/>
                <a:gd name="T79" fmla="*/ 41 h 408"/>
                <a:gd name="T80" fmla="*/ 329 w 408"/>
                <a:gd name="T81" fmla="*/ 152 h 408"/>
                <a:gd name="T82" fmla="*/ 79 w 408"/>
                <a:gd name="T83" fmla="*/ 256 h 408"/>
                <a:gd name="T84" fmla="*/ 329 w 408"/>
                <a:gd name="T85" fmla="*/ 15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150" y="41"/>
                  </a:moveTo>
                  <a:cubicBezTo>
                    <a:pt x="146" y="42"/>
                    <a:pt x="142" y="44"/>
                    <a:pt x="138" y="45"/>
                  </a:cubicBezTo>
                  <a:cubicBezTo>
                    <a:pt x="134" y="47"/>
                    <a:pt x="131" y="49"/>
                    <a:pt x="127" y="51"/>
                  </a:cubicBezTo>
                  <a:cubicBezTo>
                    <a:pt x="127" y="51"/>
                    <a:pt x="127" y="51"/>
                    <a:pt x="127" y="51"/>
                  </a:cubicBezTo>
                  <a:cubicBezTo>
                    <a:pt x="100" y="26"/>
                    <a:pt x="100" y="26"/>
                    <a:pt x="100" y="26"/>
                  </a:cubicBezTo>
                  <a:cubicBezTo>
                    <a:pt x="93" y="30"/>
                    <a:pt x="86" y="35"/>
                    <a:pt x="80" y="40"/>
                  </a:cubicBezTo>
                  <a:cubicBezTo>
                    <a:pt x="92" y="74"/>
                    <a:pt x="92" y="74"/>
                    <a:pt x="92" y="74"/>
                  </a:cubicBezTo>
                  <a:cubicBezTo>
                    <a:pt x="85" y="80"/>
                    <a:pt x="79" y="86"/>
                    <a:pt x="74" y="92"/>
                  </a:cubicBezTo>
                  <a:cubicBezTo>
                    <a:pt x="40" y="80"/>
                    <a:pt x="40" y="80"/>
                    <a:pt x="40" y="80"/>
                  </a:cubicBezTo>
                  <a:cubicBezTo>
                    <a:pt x="35" y="86"/>
                    <a:pt x="30" y="93"/>
                    <a:pt x="26" y="100"/>
                  </a:cubicBezTo>
                  <a:cubicBezTo>
                    <a:pt x="51" y="127"/>
                    <a:pt x="51" y="127"/>
                    <a:pt x="51" y="127"/>
                  </a:cubicBezTo>
                  <a:cubicBezTo>
                    <a:pt x="47" y="134"/>
                    <a:pt x="44" y="142"/>
                    <a:pt x="41" y="150"/>
                  </a:cubicBezTo>
                  <a:cubicBezTo>
                    <a:pt x="41" y="150"/>
                    <a:pt x="41" y="150"/>
                    <a:pt x="41" y="150"/>
                  </a:cubicBezTo>
                  <a:cubicBezTo>
                    <a:pt x="5" y="152"/>
                    <a:pt x="5" y="152"/>
                    <a:pt x="5" y="152"/>
                  </a:cubicBezTo>
                  <a:cubicBezTo>
                    <a:pt x="3" y="160"/>
                    <a:pt x="1" y="168"/>
                    <a:pt x="0" y="176"/>
                  </a:cubicBezTo>
                  <a:cubicBezTo>
                    <a:pt x="33" y="191"/>
                    <a:pt x="33" y="191"/>
                    <a:pt x="33" y="191"/>
                  </a:cubicBezTo>
                  <a:cubicBezTo>
                    <a:pt x="32" y="200"/>
                    <a:pt x="32" y="208"/>
                    <a:pt x="33" y="217"/>
                  </a:cubicBezTo>
                  <a:cubicBezTo>
                    <a:pt x="33" y="217"/>
                    <a:pt x="33" y="217"/>
                    <a:pt x="33" y="217"/>
                  </a:cubicBezTo>
                  <a:cubicBezTo>
                    <a:pt x="0" y="232"/>
                    <a:pt x="0" y="232"/>
                    <a:pt x="0" y="232"/>
                  </a:cubicBezTo>
                  <a:cubicBezTo>
                    <a:pt x="1" y="240"/>
                    <a:pt x="3" y="248"/>
                    <a:pt x="5" y="256"/>
                  </a:cubicBezTo>
                  <a:cubicBezTo>
                    <a:pt x="41" y="258"/>
                    <a:pt x="41" y="258"/>
                    <a:pt x="41" y="258"/>
                  </a:cubicBezTo>
                  <a:cubicBezTo>
                    <a:pt x="42" y="262"/>
                    <a:pt x="44" y="266"/>
                    <a:pt x="45" y="270"/>
                  </a:cubicBezTo>
                  <a:cubicBezTo>
                    <a:pt x="47" y="274"/>
                    <a:pt x="49" y="278"/>
                    <a:pt x="51" y="281"/>
                  </a:cubicBezTo>
                  <a:cubicBezTo>
                    <a:pt x="26" y="308"/>
                    <a:pt x="26" y="308"/>
                    <a:pt x="26" y="308"/>
                  </a:cubicBezTo>
                  <a:cubicBezTo>
                    <a:pt x="30" y="315"/>
                    <a:pt x="35" y="322"/>
                    <a:pt x="40" y="328"/>
                  </a:cubicBezTo>
                  <a:cubicBezTo>
                    <a:pt x="74" y="316"/>
                    <a:pt x="74" y="316"/>
                    <a:pt x="74" y="316"/>
                  </a:cubicBezTo>
                  <a:cubicBezTo>
                    <a:pt x="80" y="323"/>
                    <a:pt x="86" y="329"/>
                    <a:pt x="92" y="334"/>
                  </a:cubicBezTo>
                  <a:cubicBezTo>
                    <a:pt x="92" y="334"/>
                    <a:pt x="92" y="334"/>
                    <a:pt x="92" y="334"/>
                  </a:cubicBezTo>
                  <a:cubicBezTo>
                    <a:pt x="80" y="368"/>
                    <a:pt x="80" y="368"/>
                    <a:pt x="80" y="368"/>
                  </a:cubicBezTo>
                  <a:cubicBezTo>
                    <a:pt x="86" y="373"/>
                    <a:pt x="93" y="378"/>
                    <a:pt x="100" y="382"/>
                  </a:cubicBezTo>
                  <a:cubicBezTo>
                    <a:pt x="127" y="357"/>
                    <a:pt x="127" y="357"/>
                    <a:pt x="127" y="357"/>
                  </a:cubicBezTo>
                  <a:cubicBezTo>
                    <a:pt x="127" y="357"/>
                    <a:pt x="127" y="357"/>
                    <a:pt x="127" y="357"/>
                  </a:cubicBezTo>
                  <a:cubicBezTo>
                    <a:pt x="134" y="361"/>
                    <a:pt x="142" y="364"/>
                    <a:pt x="150" y="367"/>
                  </a:cubicBezTo>
                  <a:cubicBezTo>
                    <a:pt x="152" y="403"/>
                    <a:pt x="152" y="403"/>
                    <a:pt x="152" y="403"/>
                  </a:cubicBezTo>
                  <a:cubicBezTo>
                    <a:pt x="160" y="406"/>
                    <a:pt x="168" y="407"/>
                    <a:pt x="176" y="408"/>
                  </a:cubicBezTo>
                  <a:cubicBezTo>
                    <a:pt x="191" y="375"/>
                    <a:pt x="191" y="375"/>
                    <a:pt x="191" y="375"/>
                  </a:cubicBezTo>
                  <a:cubicBezTo>
                    <a:pt x="200" y="376"/>
                    <a:pt x="208" y="376"/>
                    <a:pt x="217" y="375"/>
                  </a:cubicBezTo>
                  <a:cubicBezTo>
                    <a:pt x="232" y="408"/>
                    <a:pt x="232" y="408"/>
                    <a:pt x="232" y="408"/>
                  </a:cubicBezTo>
                  <a:cubicBezTo>
                    <a:pt x="240" y="407"/>
                    <a:pt x="248" y="406"/>
                    <a:pt x="256" y="403"/>
                  </a:cubicBezTo>
                  <a:cubicBezTo>
                    <a:pt x="258" y="367"/>
                    <a:pt x="258" y="367"/>
                    <a:pt x="258" y="367"/>
                  </a:cubicBezTo>
                  <a:cubicBezTo>
                    <a:pt x="258" y="367"/>
                    <a:pt x="258" y="367"/>
                    <a:pt x="258" y="367"/>
                  </a:cubicBezTo>
                  <a:cubicBezTo>
                    <a:pt x="262" y="366"/>
                    <a:pt x="266" y="364"/>
                    <a:pt x="270" y="363"/>
                  </a:cubicBezTo>
                  <a:cubicBezTo>
                    <a:pt x="274" y="361"/>
                    <a:pt x="278" y="359"/>
                    <a:pt x="281" y="357"/>
                  </a:cubicBezTo>
                  <a:cubicBezTo>
                    <a:pt x="281" y="357"/>
                    <a:pt x="281" y="357"/>
                    <a:pt x="281" y="357"/>
                  </a:cubicBezTo>
                  <a:cubicBezTo>
                    <a:pt x="308" y="382"/>
                    <a:pt x="308" y="382"/>
                    <a:pt x="308" y="382"/>
                  </a:cubicBezTo>
                  <a:cubicBezTo>
                    <a:pt x="315" y="378"/>
                    <a:pt x="322" y="373"/>
                    <a:pt x="328" y="368"/>
                  </a:cubicBezTo>
                  <a:cubicBezTo>
                    <a:pt x="316" y="334"/>
                    <a:pt x="316" y="334"/>
                    <a:pt x="316" y="334"/>
                  </a:cubicBezTo>
                  <a:cubicBezTo>
                    <a:pt x="323" y="329"/>
                    <a:pt x="329" y="323"/>
                    <a:pt x="334" y="316"/>
                  </a:cubicBezTo>
                  <a:cubicBezTo>
                    <a:pt x="368" y="328"/>
                    <a:pt x="368" y="328"/>
                    <a:pt x="368" y="328"/>
                  </a:cubicBezTo>
                  <a:cubicBezTo>
                    <a:pt x="373" y="322"/>
                    <a:pt x="378" y="315"/>
                    <a:pt x="382" y="308"/>
                  </a:cubicBezTo>
                  <a:cubicBezTo>
                    <a:pt x="357" y="281"/>
                    <a:pt x="357" y="281"/>
                    <a:pt x="357" y="281"/>
                  </a:cubicBezTo>
                  <a:cubicBezTo>
                    <a:pt x="361" y="274"/>
                    <a:pt x="364" y="266"/>
                    <a:pt x="367" y="258"/>
                  </a:cubicBezTo>
                  <a:cubicBezTo>
                    <a:pt x="367" y="258"/>
                    <a:pt x="367" y="258"/>
                    <a:pt x="367" y="258"/>
                  </a:cubicBezTo>
                  <a:cubicBezTo>
                    <a:pt x="403" y="256"/>
                    <a:pt x="403" y="256"/>
                    <a:pt x="403" y="256"/>
                  </a:cubicBezTo>
                  <a:cubicBezTo>
                    <a:pt x="405" y="248"/>
                    <a:pt x="407" y="240"/>
                    <a:pt x="408" y="232"/>
                  </a:cubicBezTo>
                  <a:cubicBezTo>
                    <a:pt x="375" y="217"/>
                    <a:pt x="375" y="217"/>
                    <a:pt x="375" y="217"/>
                  </a:cubicBezTo>
                  <a:cubicBezTo>
                    <a:pt x="376" y="208"/>
                    <a:pt x="376" y="200"/>
                    <a:pt x="375" y="191"/>
                  </a:cubicBezTo>
                  <a:cubicBezTo>
                    <a:pt x="375" y="191"/>
                    <a:pt x="375" y="191"/>
                    <a:pt x="375" y="191"/>
                  </a:cubicBezTo>
                  <a:cubicBezTo>
                    <a:pt x="408" y="176"/>
                    <a:pt x="408" y="176"/>
                    <a:pt x="408" y="176"/>
                  </a:cubicBezTo>
                  <a:cubicBezTo>
                    <a:pt x="407" y="168"/>
                    <a:pt x="405" y="160"/>
                    <a:pt x="403" y="152"/>
                  </a:cubicBezTo>
                  <a:cubicBezTo>
                    <a:pt x="367" y="150"/>
                    <a:pt x="367" y="150"/>
                    <a:pt x="367" y="150"/>
                  </a:cubicBezTo>
                  <a:cubicBezTo>
                    <a:pt x="366" y="146"/>
                    <a:pt x="364" y="142"/>
                    <a:pt x="363" y="138"/>
                  </a:cubicBezTo>
                  <a:cubicBezTo>
                    <a:pt x="361" y="134"/>
                    <a:pt x="359" y="131"/>
                    <a:pt x="357" y="127"/>
                  </a:cubicBezTo>
                  <a:cubicBezTo>
                    <a:pt x="382" y="100"/>
                    <a:pt x="382" y="100"/>
                    <a:pt x="382" y="100"/>
                  </a:cubicBezTo>
                  <a:cubicBezTo>
                    <a:pt x="378" y="93"/>
                    <a:pt x="373" y="86"/>
                    <a:pt x="368" y="80"/>
                  </a:cubicBezTo>
                  <a:cubicBezTo>
                    <a:pt x="334" y="92"/>
                    <a:pt x="334" y="92"/>
                    <a:pt x="334" y="92"/>
                  </a:cubicBezTo>
                  <a:cubicBezTo>
                    <a:pt x="329" y="86"/>
                    <a:pt x="322" y="79"/>
                    <a:pt x="316" y="74"/>
                  </a:cubicBezTo>
                  <a:cubicBezTo>
                    <a:pt x="316" y="74"/>
                    <a:pt x="316" y="74"/>
                    <a:pt x="316" y="74"/>
                  </a:cubicBezTo>
                  <a:cubicBezTo>
                    <a:pt x="328" y="40"/>
                    <a:pt x="328" y="40"/>
                    <a:pt x="328" y="40"/>
                  </a:cubicBezTo>
                  <a:cubicBezTo>
                    <a:pt x="322" y="35"/>
                    <a:pt x="315" y="30"/>
                    <a:pt x="308" y="26"/>
                  </a:cubicBezTo>
                  <a:cubicBezTo>
                    <a:pt x="281" y="51"/>
                    <a:pt x="281" y="51"/>
                    <a:pt x="281" y="51"/>
                  </a:cubicBezTo>
                  <a:cubicBezTo>
                    <a:pt x="281" y="51"/>
                    <a:pt x="281" y="51"/>
                    <a:pt x="281" y="51"/>
                  </a:cubicBezTo>
                  <a:cubicBezTo>
                    <a:pt x="274" y="47"/>
                    <a:pt x="266" y="44"/>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76" y="0"/>
                    <a:pt x="176" y="0"/>
                    <a:pt x="176" y="0"/>
                  </a:cubicBezTo>
                  <a:cubicBezTo>
                    <a:pt x="168" y="1"/>
                    <a:pt x="160" y="3"/>
                    <a:pt x="152" y="5"/>
                  </a:cubicBezTo>
                  <a:cubicBezTo>
                    <a:pt x="150" y="41"/>
                    <a:pt x="150" y="41"/>
                    <a:pt x="150" y="41"/>
                  </a:cubicBezTo>
                  <a:cubicBezTo>
                    <a:pt x="150" y="41"/>
                    <a:pt x="150" y="41"/>
                    <a:pt x="150" y="41"/>
                  </a:cubicBezTo>
                  <a:close/>
                  <a:moveTo>
                    <a:pt x="329" y="152"/>
                  </a:moveTo>
                  <a:cubicBezTo>
                    <a:pt x="357" y="221"/>
                    <a:pt x="324" y="300"/>
                    <a:pt x="256" y="329"/>
                  </a:cubicBezTo>
                  <a:cubicBezTo>
                    <a:pt x="187" y="357"/>
                    <a:pt x="108" y="324"/>
                    <a:pt x="79" y="256"/>
                  </a:cubicBezTo>
                  <a:cubicBezTo>
                    <a:pt x="51" y="187"/>
                    <a:pt x="84" y="108"/>
                    <a:pt x="152" y="80"/>
                  </a:cubicBezTo>
                  <a:cubicBezTo>
                    <a:pt x="221" y="51"/>
                    <a:pt x="300" y="84"/>
                    <a:pt x="329" y="1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270"/>
            <p:cNvSpPr>
              <a:spLocks noEditPoints="1"/>
            </p:cNvSpPr>
            <p:nvPr/>
          </p:nvSpPr>
          <p:spPr bwMode="auto">
            <a:xfrm>
              <a:off x="3054351" y="3765550"/>
              <a:ext cx="469900" cy="396875"/>
            </a:xfrm>
            <a:custGeom>
              <a:avLst/>
              <a:gdLst>
                <a:gd name="T0" fmla="*/ 7 w 148"/>
                <a:gd name="T1" fmla="*/ 120 h 125"/>
                <a:gd name="T2" fmla="*/ 12 w 148"/>
                <a:gd name="T3" fmla="*/ 125 h 125"/>
                <a:gd name="T4" fmla="*/ 40 w 148"/>
                <a:gd name="T5" fmla="*/ 125 h 125"/>
                <a:gd name="T6" fmla="*/ 40 w 148"/>
                <a:gd name="T7" fmla="*/ 68 h 125"/>
                <a:gd name="T8" fmla="*/ 7 w 148"/>
                <a:gd name="T9" fmla="*/ 101 h 125"/>
                <a:gd name="T10" fmla="*/ 7 w 148"/>
                <a:gd name="T11" fmla="*/ 120 h 125"/>
                <a:gd name="T12" fmla="*/ 53 w 148"/>
                <a:gd name="T13" fmla="*/ 81 h 125"/>
                <a:gd name="T14" fmla="*/ 53 w 148"/>
                <a:gd name="T15" fmla="*/ 125 h 125"/>
                <a:gd name="T16" fmla="*/ 86 w 148"/>
                <a:gd name="T17" fmla="*/ 125 h 125"/>
                <a:gd name="T18" fmla="*/ 86 w 148"/>
                <a:gd name="T19" fmla="*/ 86 h 125"/>
                <a:gd name="T20" fmla="*/ 72 w 148"/>
                <a:gd name="T21" fmla="*/ 100 h 125"/>
                <a:gd name="T22" fmla="*/ 53 w 148"/>
                <a:gd name="T23" fmla="*/ 81 h 125"/>
                <a:gd name="T24" fmla="*/ 119 w 148"/>
                <a:gd name="T25" fmla="*/ 2 h 125"/>
                <a:gd name="T26" fmla="*/ 113 w 148"/>
                <a:gd name="T27" fmla="*/ 9 h 125"/>
                <a:gd name="T28" fmla="*/ 120 w 148"/>
                <a:gd name="T29" fmla="*/ 14 h 125"/>
                <a:gd name="T30" fmla="*/ 126 w 148"/>
                <a:gd name="T31" fmla="*/ 14 h 125"/>
                <a:gd name="T32" fmla="*/ 72 w 148"/>
                <a:gd name="T33" fmla="*/ 68 h 125"/>
                <a:gd name="T34" fmla="*/ 40 w 148"/>
                <a:gd name="T35" fmla="*/ 36 h 125"/>
                <a:gd name="T36" fmla="*/ 3 w 148"/>
                <a:gd name="T37" fmla="*/ 73 h 125"/>
                <a:gd name="T38" fmla="*/ 3 w 148"/>
                <a:gd name="T39" fmla="*/ 82 h 125"/>
                <a:gd name="T40" fmla="*/ 11 w 148"/>
                <a:gd name="T41" fmla="*/ 82 h 125"/>
                <a:gd name="T42" fmla="*/ 40 w 148"/>
                <a:gd name="T43" fmla="*/ 53 h 125"/>
                <a:gd name="T44" fmla="*/ 72 w 148"/>
                <a:gd name="T45" fmla="*/ 85 h 125"/>
                <a:gd name="T46" fmla="*/ 134 w 148"/>
                <a:gd name="T47" fmla="*/ 22 h 125"/>
                <a:gd name="T48" fmla="*/ 134 w 148"/>
                <a:gd name="T49" fmla="*/ 28 h 125"/>
                <a:gd name="T50" fmla="*/ 139 w 148"/>
                <a:gd name="T51" fmla="*/ 35 h 125"/>
                <a:gd name="T52" fmla="*/ 140 w 148"/>
                <a:gd name="T53" fmla="*/ 35 h 125"/>
                <a:gd name="T54" fmla="*/ 146 w 148"/>
                <a:gd name="T55" fmla="*/ 29 h 125"/>
                <a:gd name="T56" fmla="*/ 148 w 148"/>
                <a:gd name="T57" fmla="*/ 0 h 125"/>
                <a:gd name="T58" fmla="*/ 119 w 148"/>
                <a:gd name="T59" fmla="*/ 2 h 125"/>
                <a:gd name="T60" fmla="*/ 99 w 148"/>
                <a:gd name="T61" fmla="*/ 73 h 125"/>
                <a:gd name="T62" fmla="*/ 99 w 148"/>
                <a:gd name="T63" fmla="*/ 125 h 125"/>
                <a:gd name="T64" fmla="*/ 126 w 148"/>
                <a:gd name="T65" fmla="*/ 125 h 125"/>
                <a:gd name="T66" fmla="*/ 132 w 148"/>
                <a:gd name="T67" fmla="*/ 120 h 125"/>
                <a:gd name="T68" fmla="*/ 132 w 148"/>
                <a:gd name="T69" fmla="*/ 68 h 125"/>
                <a:gd name="T70" fmla="*/ 132 w 148"/>
                <a:gd name="T71" fmla="*/ 40 h 125"/>
                <a:gd name="T72" fmla="*/ 103 w 148"/>
                <a:gd name="T73" fmla="*/ 68 h 125"/>
                <a:gd name="T74" fmla="*/ 99 w 148"/>
                <a:gd name="T75"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25">
                  <a:moveTo>
                    <a:pt x="7" y="120"/>
                  </a:moveTo>
                  <a:cubicBezTo>
                    <a:pt x="7" y="123"/>
                    <a:pt x="9" y="125"/>
                    <a:pt x="12" y="125"/>
                  </a:cubicBezTo>
                  <a:cubicBezTo>
                    <a:pt x="40" y="125"/>
                    <a:pt x="40" y="125"/>
                    <a:pt x="40" y="125"/>
                  </a:cubicBezTo>
                  <a:cubicBezTo>
                    <a:pt x="40" y="68"/>
                    <a:pt x="40" y="68"/>
                    <a:pt x="40" y="68"/>
                  </a:cubicBezTo>
                  <a:cubicBezTo>
                    <a:pt x="7" y="101"/>
                    <a:pt x="7" y="101"/>
                    <a:pt x="7" y="101"/>
                  </a:cubicBezTo>
                  <a:lnTo>
                    <a:pt x="7" y="120"/>
                  </a:lnTo>
                  <a:close/>
                  <a:moveTo>
                    <a:pt x="53" y="81"/>
                  </a:moveTo>
                  <a:cubicBezTo>
                    <a:pt x="53" y="125"/>
                    <a:pt x="53" y="125"/>
                    <a:pt x="53" y="125"/>
                  </a:cubicBezTo>
                  <a:cubicBezTo>
                    <a:pt x="86" y="125"/>
                    <a:pt x="86" y="125"/>
                    <a:pt x="86" y="125"/>
                  </a:cubicBezTo>
                  <a:cubicBezTo>
                    <a:pt x="86" y="86"/>
                    <a:pt x="86" y="86"/>
                    <a:pt x="86" y="86"/>
                  </a:cubicBezTo>
                  <a:cubicBezTo>
                    <a:pt x="72" y="100"/>
                    <a:pt x="72" y="100"/>
                    <a:pt x="72" y="100"/>
                  </a:cubicBezTo>
                  <a:lnTo>
                    <a:pt x="53" y="81"/>
                  </a:lnTo>
                  <a:close/>
                  <a:moveTo>
                    <a:pt x="119" y="2"/>
                  </a:moveTo>
                  <a:cubicBezTo>
                    <a:pt x="115" y="3"/>
                    <a:pt x="113" y="6"/>
                    <a:pt x="113" y="9"/>
                  </a:cubicBezTo>
                  <a:cubicBezTo>
                    <a:pt x="114" y="12"/>
                    <a:pt x="116" y="14"/>
                    <a:pt x="120" y="14"/>
                  </a:cubicBezTo>
                  <a:cubicBezTo>
                    <a:pt x="126" y="14"/>
                    <a:pt x="126" y="14"/>
                    <a:pt x="126" y="14"/>
                  </a:cubicBezTo>
                  <a:cubicBezTo>
                    <a:pt x="72" y="68"/>
                    <a:pt x="72" y="68"/>
                    <a:pt x="72" y="68"/>
                  </a:cubicBezTo>
                  <a:cubicBezTo>
                    <a:pt x="40" y="36"/>
                    <a:pt x="40" y="36"/>
                    <a:pt x="40" y="36"/>
                  </a:cubicBezTo>
                  <a:cubicBezTo>
                    <a:pt x="3" y="73"/>
                    <a:pt x="3" y="73"/>
                    <a:pt x="3" y="73"/>
                  </a:cubicBezTo>
                  <a:cubicBezTo>
                    <a:pt x="0" y="76"/>
                    <a:pt x="0" y="79"/>
                    <a:pt x="3" y="82"/>
                  </a:cubicBezTo>
                  <a:cubicBezTo>
                    <a:pt x="5" y="84"/>
                    <a:pt x="9" y="84"/>
                    <a:pt x="11" y="82"/>
                  </a:cubicBezTo>
                  <a:cubicBezTo>
                    <a:pt x="40" y="53"/>
                    <a:pt x="40" y="53"/>
                    <a:pt x="40" y="53"/>
                  </a:cubicBezTo>
                  <a:cubicBezTo>
                    <a:pt x="72" y="85"/>
                    <a:pt x="72" y="85"/>
                    <a:pt x="72" y="85"/>
                  </a:cubicBezTo>
                  <a:cubicBezTo>
                    <a:pt x="134" y="22"/>
                    <a:pt x="134" y="22"/>
                    <a:pt x="134" y="22"/>
                  </a:cubicBezTo>
                  <a:cubicBezTo>
                    <a:pt x="134" y="28"/>
                    <a:pt x="134" y="28"/>
                    <a:pt x="134" y="28"/>
                  </a:cubicBezTo>
                  <a:cubicBezTo>
                    <a:pt x="134" y="31"/>
                    <a:pt x="136" y="34"/>
                    <a:pt x="139" y="35"/>
                  </a:cubicBezTo>
                  <a:cubicBezTo>
                    <a:pt x="139" y="35"/>
                    <a:pt x="140" y="35"/>
                    <a:pt x="140" y="35"/>
                  </a:cubicBezTo>
                  <a:cubicBezTo>
                    <a:pt x="143" y="35"/>
                    <a:pt x="145" y="32"/>
                    <a:pt x="146" y="29"/>
                  </a:cubicBezTo>
                  <a:cubicBezTo>
                    <a:pt x="148" y="0"/>
                    <a:pt x="148" y="0"/>
                    <a:pt x="148" y="0"/>
                  </a:cubicBezTo>
                  <a:lnTo>
                    <a:pt x="119" y="2"/>
                  </a:lnTo>
                  <a:close/>
                  <a:moveTo>
                    <a:pt x="99" y="73"/>
                  </a:moveTo>
                  <a:cubicBezTo>
                    <a:pt x="99" y="125"/>
                    <a:pt x="99" y="125"/>
                    <a:pt x="99" y="125"/>
                  </a:cubicBezTo>
                  <a:cubicBezTo>
                    <a:pt x="126" y="125"/>
                    <a:pt x="126" y="125"/>
                    <a:pt x="126" y="125"/>
                  </a:cubicBezTo>
                  <a:cubicBezTo>
                    <a:pt x="129" y="125"/>
                    <a:pt x="132" y="123"/>
                    <a:pt x="132" y="120"/>
                  </a:cubicBezTo>
                  <a:cubicBezTo>
                    <a:pt x="132" y="68"/>
                    <a:pt x="132" y="68"/>
                    <a:pt x="132" y="68"/>
                  </a:cubicBezTo>
                  <a:cubicBezTo>
                    <a:pt x="132" y="40"/>
                    <a:pt x="132" y="40"/>
                    <a:pt x="132" y="40"/>
                  </a:cubicBezTo>
                  <a:cubicBezTo>
                    <a:pt x="103" y="68"/>
                    <a:pt x="103" y="68"/>
                    <a:pt x="103" y="68"/>
                  </a:cubicBezTo>
                  <a:lnTo>
                    <a:pt x="99"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8752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746"/>
          <p:cNvSpPr>
            <a:spLocks/>
          </p:cNvSpPr>
          <p:nvPr/>
        </p:nvSpPr>
        <p:spPr bwMode="auto">
          <a:xfrm>
            <a:off x="5397501" y="2066683"/>
            <a:ext cx="3021013" cy="384175"/>
          </a:xfrm>
          <a:custGeom>
            <a:avLst/>
            <a:gdLst>
              <a:gd name="T0" fmla="*/ 952 w 952"/>
              <a:gd name="T1" fmla="*/ 0 h 121"/>
              <a:gd name="T2" fmla="*/ 57 w 952"/>
              <a:gd name="T3" fmla="*/ 0 h 121"/>
              <a:gd name="T4" fmla="*/ 0 w 952"/>
              <a:gd name="T5" fmla="*/ 57 h 121"/>
              <a:gd name="T6" fmla="*/ 0 w 952"/>
              <a:gd name="T7" fmla="*/ 121 h 121"/>
            </a:gdLst>
            <a:ahLst/>
            <a:cxnLst>
              <a:cxn ang="0">
                <a:pos x="T0" y="T1"/>
              </a:cxn>
              <a:cxn ang="0">
                <a:pos x="T2" y="T3"/>
              </a:cxn>
              <a:cxn ang="0">
                <a:pos x="T4" y="T5"/>
              </a:cxn>
              <a:cxn ang="0">
                <a:pos x="T6" y="T7"/>
              </a:cxn>
            </a:cxnLst>
            <a:rect l="0" t="0" r="r" b="b"/>
            <a:pathLst>
              <a:path w="952" h="121">
                <a:moveTo>
                  <a:pt x="952" y="0"/>
                </a:moveTo>
                <a:cubicBezTo>
                  <a:pt x="57" y="0"/>
                  <a:pt x="57" y="0"/>
                  <a:pt x="57" y="0"/>
                </a:cubicBezTo>
                <a:cubicBezTo>
                  <a:pt x="26" y="0"/>
                  <a:pt x="0" y="25"/>
                  <a:pt x="0" y="57"/>
                </a:cubicBezTo>
                <a:cubicBezTo>
                  <a:pt x="0" y="121"/>
                  <a:pt x="0" y="121"/>
                  <a:pt x="0" y="121"/>
                </a:cubicBez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747"/>
          <p:cNvSpPr>
            <a:spLocks/>
          </p:cNvSpPr>
          <p:nvPr/>
        </p:nvSpPr>
        <p:spPr bwMode="auto">
          <a:xfrm>
            <a:off x="3314701" y="4229100"/>
            <a:ext cx="2152650" cy="1920875"/>
          </a:xfrm>
          <a:custGeom>
            <a:avLst/>
            <a:gdLst>
              <a:gd name="T0" fmla="*/ 304 w 678"/>
              <a:gd name="T1" fmla="*/ 77 h 605"/>
              <a:gd name="T2" fmla="*/ 412 w 678"/>
              <a:gd name="T3" fmla="*/ 51 h 605"/>
              <a:gd name="T4" fmla="*/ 498 w 678"/>
              <a:gd name="T5" fmla="*/ 64 h 605"/>
              <a:gd name="T6" fmla="*/ 450 w 678"/>
              <a:gd name="T7" fmla="*/ 153 h 605"/>
              <a:gd name="T8" fmla="*/ 663 w 678"/>
              <a:gd name="T9" fmla="*/ 364 h 605"/>
              <a:gd name="T10" fmla="*/ 663 w 678"/>
              <a:gd name="T11" fmla="*/ 418 h 605"/>
              <a:gd name="T12" fmla="*/ 609 w 678"/>
              <a:gd name="T13" fmla="*/ 418 h 605"/>
              <a:gd name="T14" fmla="*/ 578 w 678"/>
              <a:gd name="T15" fmla="*/ 387 h 605"/>
              <a:gd name="T16" fmla="*/ 572 w 678"/>
              <a:gd name="T17" fmla="*/ 385 h 605"/>
              <a:gd name="T18" fmla="*/ 566 w 678"/>
              <a:gd name="T19" fmla="*/ 387 h 605"/>
              <a:gd name="T20" fmla="*/ 566 w 678"/>
              <a:gd name="T21" fmla="*/ 399 h 605"/>
              <a:gd name="T22" fmla="*/ 613 w 678"/>
              <a:gd name="T23" fmla="*/ 446 h 605"/>
              <a:gd name="T24" fmla="*/ 614 w 678"/>
              <a:gd name="T25" fmla="*/ 500 h 605"/>
              <a:gd name="T26" fmla="*/ 614 w 678"/>
              <a:gd name="T27" fmla="*/ 500 h 605"/>
              <a:gd name="T28" fmla="*/ 560 w 678"/>
              <a:gd name="T29" fmla="*/ 500 h 605"/>
              <a:gd name="T30" fmla="*/ 511 w 678"/>
              <a:gd name="T31" fmla="*/ 451 h 605"/>
              <a:gd name="T32" fmla="*/ 505 w 678"/>
              <a:gd name="T33" fmla="*/ 449 h 605"/>
              <a:gd name="T34" fmla="*/ 499 w 678"/>
              <a:gd name="T35" fmla="*/ 451 h 605"/>
              <a:gd name="T36" fmla="*/ 499 w 678"/>
              <a:gd name="T37" fmla="*/ 463 h 605"/>
              <a:gd name="T38" fmla="*/ 536 w 678"/>
              <a:gd name="T39" fmla="*/ 499 h 605"/>
              <a:gd name="T40" fmla="*/ 547 w 678"/>
              <a:gd name="T41" fmla="*/ 526 h 605"/>
              <a:gd name="T42" fmla="*/ 536 w 678"/>
              <a:gd name="T43" fmla="*/ 553 h 605"/>
              <a:gd name="T44" fmla="*/ 482 w 678"/>
              <a:gd name="T45" fmla="*/ 553 h 605"/>
              <a:gd name="T46" fmla="*/ 431 w 678"/>
              <a:gd name="T47" fmla="*/ 502 h 605"/>
              <a:gd name="T48" fmla="*/ 419 w 678"/>
              <a:gd name="T49" fmla="*/ 502 h 605"/>
              <a:gd name="T50" fmla="*/ 419 w 678"/>
              <a:gd name="T51" fmla="*/ 502 h 605"/>
              <a:gd name="T52" fmla="*/ 417 w 678"/>
              <a:gd name="T53" fmla="*/ 508 h 605"/>
              <a:gd name="T54" fmla="*/ 419 w 678"/>
              <a:gd name="T55" fmla="*/ 514 h 605"/>
              <a:gd name="T56" fmla="*/ 442 w 678"/>
              <a:gd name="T57" fmla="*/ 536 h 605"/>
              <a:gd name="T58" fmla="*/ 442 w 678"/>
              <a:gd name="T59" fmla="*/ 590 h 605"/>
              <a:gd name="T60" fmla="*/ 388 w 678"/>
              <a:gd name="T61" fmla="*/ 590 h 605"/>
              <a:gd name="T62" fmla="*/ 207 w 678"/>
              <a:gd name="T63" fmla="*/ 410 h 605"/>
              <a:gd name="T64" fmla="*/ 153 w 678"/>
              <a:gd name="T65" fmla="*/ 337 h 605"/>
              <a:gd name="T66" fmla="*/ 96 w 678"/>
              <a:gd name="T67" fmla="*/ 261 h 605"/>
              <a:gd name="T68" fmla="*/ 0 w 678"/>
              <a:gd name="T69" fmla="*/ 165 h 605"/>
              <a:gd name="T70" fmla="*/ 164 w 678"/>
              <a:gd name="T71" fmla="*/ 0 h 605"/>
              <a:gd name="T72" fmla="*/ 304 w 678"/>
              <a:gd name="T73" fmla="*/ 77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8" h="605">
                <a:moveTo>
                  <a:pt x="304" y="77"/>
                </a:moveTo>
                <a:cubicBezTo>
                  <a:pt x="334" y="93"/>
                  <a:pt x="351" y="82"/>
                  <a:pt x="412" y="51"/>
                </a:cubicBezTo>
                <a:cubicBezTo>
                  <a:pt x="472" y="19"/>
                  <a:pt x="498" y="64"/>
                  <a:pt x="498" y="64"/>
                </a:cubicBezTo>
                <a:cubicBezTo>
                  <a:pt x="450" y="153"/>
                  <a:pt x="450" y="153"/>
                  <a:pt x="450" y="153"/>
                </a:cubicBezTo>
                <a:cubicBezTo>
                  <a:pt x="663" y="364"/>
                  <a:pt x="663" y="364"/>
                  <a:pt x="663" y="364"/>
                </a:cubicBezTo>
                <a:cubicBezTo>
                  <a:pt x="677" y="379"/>
                  <a:pt x="678" y="403"/>
                  <a:pt x="663" y="418"/>
                </a:cubicBezTo>
                <a:cubicBezTo>
                  <a:pt x="648" y="433"/>
                  <a:pt x="624" y="433"/>
                  <a:pt x="609" y="418"/>
                </a:cubicBezTo>
                <a:cubicBezTo>
                  <a:pt x="578" y="387"/>
                  <a:pt x="578" y="387"/>
                  <a:pt x="578" y="387"/>
                </a:cubicBezTo>
                <a:cubicBezTo>
                  <a:pt x="576" y="386"/>
                  <a:pt x="574" y="385"/>
                  <a:pt x="572" y="385"/>
                </a:cubicBezTo>
                <a:cubicBezTo>
                  <a:pt x="570" y="385"/>
                  <a:pt x="568" y="386"/>
                  <a:pt x="566" y="387"/>
                </a:cubicBezTo>
                <a:cubicBezTo>
                  <a:pt x="563" y="390"/>
                  <a:pt x="563" y="396"/>
                  <a:pt x="566" y="399"/>
                </a:cubicBezTo>
                <a:cubicBezTo>
                  <a:pt x="613" y="446"/>
                  <a:pt x="613" y="446"/>
                  <a:pt x="613" y="446"/>
                </a:cubicBezTo>
                <a:cubicBezTo>
                  <a:pt x="628" y="461"/>
                  <a:pt x="628" y="485"/>
                  <a:pt x="614" y="500"/>
                </a:cubicBezTo>
                <a:cubicBezTo>
                  <a:pt x="614" y="500"/>
                  <a:pt x="614" y="500"/>
                  <a:pt x="614" y="500"/>
                </a:cubicBezTo>
                <a:cubicBezTo>
                  <a:pt x="599" y="515"/>
                  <a:pt x="575" y="515"/>
                  <a:pt x="560" y="500"/>
                </a:cubicBezTo>
                <a:cubicBezTo>
                  <a:pt x="511" y="451"/>
                  <a:pt x="511" y="451"/>
                  <a:pt x="511" y="451"/>
                </a:cubicBezTo>
                <a:cubicBezTo>
                  <a:pt x="510" y="450"/>
                  <a:pt x="507" y="449"/>
                  <a:pt x="505" y="449"/>
                </a:cubicBezTo>
                <a:cubicBezTo>
                  <a:pt x="503" y="449"/>
                  <a:pt x="501" y="450"/>
                  <a:pt x="499" y="451"/>
                </a:cubicBezTo>
                <a:cubicBezTo>
                  <a:pt x="496" y="455"/>
                  <a:pt x="496" y="460"/>
                  <a:pt x="499" y="463"/>
                </a:cubicBezTo>
                <a:cubicBezTo>
                  <a:pt x="536" y="499"/>
                  <a:pt x="536" y="499"/>
                  <a:pt x="536" y="499"/>
                </a:cubicBezTo>
                <a:cubicBezTo>
                  <a:pt x="543" y="506"/>
                  <a:pt x="547" y="516"/>
                  <a:pt x="547" y="526"/>
                </a:cubicBezTo>
                <a:cubicBezTo>
                  <a:pt x="547" y="536"/>
                  <a:pt x="543" y="546"/>
                  <a:pt x="536" y="553"/>
                </a:cubicBezTo>
                <a:cubicBezTo>
                  <a:pt x="521" y="568"/>
                  <a:pt x="497" y="568"/>
                  <a:pt x="482" y="553"/>
                </a:cubicBezTo>
                <a:cubicBezTo>
                  <a:pt x="431" y="502"/>
                  <a:pt x="431" y="502"/>
                  <a:pt x="431" y="502"/>
                </a:cubicBezTo>
                <a:cubicBezTo>
                  <a:pt x="428" y="499"/>
                  <a:pt x="422" y="499"/>
                  <a:pt x="419" y="502"/>
                </a:cubicBezTo>
                <a:cubicBezTo>
                  <a:pt x="419" y="502"/>
                  <a:pt x="419" y="502"/>
                  <a:pt x="419" y="502"/>
                </a:cubicBezTo>
                <a:cubicBezTo>
                  <a:pt x="418" y="504"/>
                  <a:pt x="417" y="506"/>
                  <a:pt x="417" y="508"/>
                </a:cubicBezTo>
                <a:cubicBezTo>
                  <a:pt x="417" y="511"/>
                  <a:pt x="418" y="513"/>
                  <a:pt x="419" y="514"/>
                </a:cubicBezTo>
                <a:cubicBezTo>
                  <a:pt x="442" y="536"/>
                  <a:pt x="442" y="536"/>
                  <a:pt x="442" y="536"/>
                </a:cubicBezTo>
                <a:cubicBezTo>
                  <a:pt x="456" y="551"/>
                  <a:pt x="457" y="575"/>
                  <a:pt x="442" y="590"/>
                </a:cubicBezTo>
                <a:cubicBezTo>
                  <a:pt x="427" y="605"/>
                  <a:pt x="403" y="605"/>
                  <a:pt x="388" y="590"/>
                </a:cubicBezTo>
                <a:cubicBezTo>
                  <a:pt x="207" y="410"/>
                  <a:pt x="207" y="410"/>
                  <a:pt x="207" y="410"/>
                </a:cubicBezTo>
                <a:cubicBezTo>
                  <a:pt x="185" y="389"/>
                  <a:pt x="167" y="364"/>
                  <a:pt x="153" y="337"/>
                </a:cubicBezTo>
                <a:cubicBezTo>
                  <a:pt x="138" y="309"/>
                  <a:pt x="119" y="283"/>
                  <a:pt x="96" y="261"/>
                </a:cubicBezTo>
                <a:cubicBezTo>
                  <a:pt x="0" y="165"/>
                  <a:pt x="0" y="165"/>
                  <a:pt x="0" y="165"/>
                </a:cubicBezTo>
                <a:cubicBezTo>
                  <a:pt x="164" y="0"/>
                  <a:pt x="164" y="0"/>
                  <a:pt x="164" y="0"/>
                </a:cubicBezTo>
                <a:lnTo>
                  <a:pt x="304" y="7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48"/>
          <p:cNvSpPr>
            <a:spLocks/>
          </p:cNvSpPr>
          <p:nvPr/>
        </p:nvSpPr>
        <p:spPr bwMode="auto">
          <a:xfrm>
            <a:off x="2393951" y="2708275"/>
            <a:ext cx="1920875" cy="2152650"/>
          </a:xfrm>
          <a:custGeom>
            <a:avLst/>
            <a:gdLst>
              <a:gd name="T0" fmla="*/ 528 w 605"/>
              <a:gd name="T1" fmla="*/ 304 h 678"/>
              <a:gd name="T2" fmla="*/ 554 w 605"/>
              <a:gd name="T3" fmla="*/ 412 h 678"/>
              <a:gd name="T4" fmla="*/ 541 w 605"/>
              <a:gd name="T5" fmla="*/ 498 h 678"/>
              <a:gd name="T6" fmla="*/ 452 w 605"/>
              <a:gd name="T7" fmla="*/ 450 h 678"/>
              <a:gd name="T8" fmla="*/ 241 w 605"/>
              <a:gd name="T9" fmla="*/ 663 h 678"/>
              <a:gd name="T10" fmla="*/ 187 w 605"/>
              <a:gd name="T11" fmla="*/ 663 h 678"/>
              <a:gd name="T12" fmla="*/ 187 w 605"/>
              <a:gd name="T13" fmla="*/ 609 h 678"/>
              <a:gd name="T14" fmla="*/ 218 w 605"/>
              <a:gd name="T15" fmla="*/ 578 h 678"/>
              <a:gd name="T16" fmla="*/ 220 w 605"/>
              <a:gd name="T17" fmla="*/ 572 h 678"/>
              <a:gd name="T18" fmla="*/ 218 w 605"/>
              <a:gd name="T19" fmla="*/ 566 h 678"/>
              <a:gd name="T20" fmla="*/ 206 w 605"/>
              <a:gd name="T21" fmla="*/ 566 h 678"/>
              <a:gd name="T22" fmla="*/ 159 w 605"/>
              <a:gd name="T23" fmla="*/ 614 h 678"/>
              <a:gd name="T24" fmla="*/ 105 w 605"/>
              <a:gd name="T25" fmla="*/ 614 h 678"/>
              <a:gd name="T26" fmla="*/ 105 w 605"/>
              <a:gd name="T27" fmla="*/ 614 h 678"/>
              <a:gd name="T28" fmla="*/ 105 w 605"/>
              <a:gd name="T29" fmla="*/ 560 h 678"/>
              <a:gd name="T30" fmla="*/ 154 w 605"/>
              <a:gd name="T31" fmla="*/ 511 h 678"/>
              <a:gd name="T32" fmla="*/ 156 w 605"/>
              <a:gd name="T33" fmla="*/ 505 h 678"/>
              <a:gd name="T34" fmla="*/ 154 w 605"/>
              <a:gd name="T35" fmla="*/ 499 h 678"/>
              <a:gd name="T36" fmla="*/ 142 w 605"/>
              <a:gd name="T37" fmla="*/ 499 h 678"/>
              <a:gd name="T38" fmla="*/ 106 w 605"/>
              <a:gd name="T39" fmla="*/ 536 h 678"/>
              <a:gd name="T40" fmla="*/ 79 w 605"/>
              <a:gd name="T41" fmla="*/ 547 h 678"/>
              <a:gd name="T42" fmla="*/ 52 w 605"/>
              <a:gd name="T43" fmla="*/ 536 h 678"/>
              <a:gd name="T44" fmla="*/ 52 w 605"/>
              <a:gd name="T45" fmla="*/ 482 h 678"/>
              <a:gd name="T46" fmla="*/ 103 w 605"/>
              <a:gd name="T47" fmla="*/ 431 h 678"/>
              <a:gd name="T48" fmla="*/ 103 w 605"/>
              <a:gd name="T49" fmla="*/ 419 h 678"/>
              <a:gd name="T50" fmla="*/ 103 w 605"/>
              <a:gd name="T51" fmla="*/ 419 h 678"/>
              <a:gd name="T52" fmla="*/ 97 w 605"/>
              <a:gd name="T53" fmla="*/ 417 h 678"/>
              <a:gd name="T54" fmla="*/ 91 w 605"/>
              <a:gd name="T55" fmla="*/ 419 h 678"/>
              <a:gd name="T56" fmla="*/ 69 w 605"/>
              <a:gd name="T57" fmla="*/ 442 h 678"/>
              <a:gd name="T58" fmla="*/ 15 w 605"/>
              <a:gd name="T59" fmla="*/ 442 h 678"/>
              <a:gd name="T60" fmla="*/ 15 w 605"/>
              <a:gd name="T61" fmla="*/ 388 h 678"/>
              <a:gd name="T62" fmla="*/ 195 w 605"/>
              <a:gd name="T63" fmla="*/ 207 h 678"/>
              <a:gd name="T64" fmla="*/ 268 w 605"/>
              <a:gd name="T65" fmla="*/ 153 h 678"/>
              <a:gd name="T66" fmla="*/ 345 w 605"/>
              <a:gd name="T67" fmla="*/ 96 h 678"/>
              <a:gd name="T68" fmla="*/ 440 w 605"/>
              <a:gd name="T69" fmla="*/ 0 h 678"/>
              <a:gd name="T70" fmla="*/ 605 w 605"/>
              <a:gd name="T71" fmla="*/ 164 h 678"/>
              <a:gd name="T72" fmla="*/ 528 w 605"/>
              <a:gd name="T73" fmla="*/ 30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5" h="678">
                <a:moveTo>
                  <a:pt x="528" y="304"/>
                </a:moveTo>
                <a:cubicBezTo>
                  <a:pt x="512" y="334"/>
                  <a:pt x="523" y="351"/>
                  <a:pt x="554" y="412"/>
                </a:cubicBezTo>
                <a:cubicBezTo>
                  <a:pt x="586" y="472"/>
                  <a:pt x="541" y="498"/>
                  <a:pt x="541" y="498"/>
                </a:cubicBezTo>
                <a:cubicBezTo>
                  <a:pt x="452" y="450"/>
                  <a:pt x="452" y="450"/>
                  <a:pt x="452" y="450"/>
                </a:cubicBezTo>
                <a:cubicBezTo>
                  <a:pt x="241" y="663"/>
                  <a:pt x="241" y="663"/>
                  <a:pt x="241" y="663"/>
                </a:cubicBezTo>
                <a:cubicBezTo>
                  <a:pt x="226" y="678"/>
                  <a:pt x="202" y="678"/>
                  <a:pt x="187" y="663"/>
                </a:cubicBezTo>
                <a:cubicBezTo>
                  <a:pt x="172" y="648"/>
                  <a:pt x="172" y="624"/>
                  <a:pt x="187" y="609"/>
                </a:cubicBezTo>
                <a:cubicBezTo>
                  <a:pt x="218" y="578"/>
                  <a:pt x="218" y="578"/>
                  <a:pt x="218" y="578"/>
                </a:cubicBezTo>
                <a:cubicBezTo>
                  <a:pt x="220" y="576"/>
                  <a:pt x="220" y="574"/>
                  <a:pt x="220" y="572"/>
                </a:cubicBezTo>
                <a:cubicBezTo>
                  <a:pt x="220" y="570"/>
                  <a:pt x="220" y="568"/>
                  <a:pt x="218" y="566"/>
                </a:cubicBezTo>
                <a:cubicBezTo>
                  <a:pt x="215" y="563"/>
                  <a:pt x="209" y="563"/>
                  <a:pt x="206" y="566"/>
                </a:cubicBezTo>
                <a:cubicBezTo>
                  <a:pt x="159" y="614"/>
                  <a:pt x="159" y="614"/>
                  <a:pt x="159" y="614"/>
                </a:cubicBezTo>
                <a:cubicBezTo>
                  <a:pt x="144" y="628"/>
                  <a:pt x="120" y="628"/>
                  <a:pt x="105" y="614"/>
                </a:cubicBezTo>
                <a:cubicBezTo>
                  <a:pt x="105" y="614"/>
                  <a:pt x="105" y="614"/>
                  <a:pt x="105" y="614"/>
                </a:cubicBezTo>
                <a:cubicBezTo>
                  <a:pt x="91" y="599"/>
                  <a:pt x="90" y="575"/>
                  <a:pt x="105" y="560"/>
                </a:cubicBezTo>
                <a:cubicBezTo>
                  <a:pt x="154" y="511"/>
                  <a:pt x="154" y="511"/>
                  <a:pt x="154" y="511"/>
                </a:cubicBezTo>
                <a:cubicBezTo>
                  <a:pt x="155" y="510"/>
                  <a:pt x="156" y="508"/>
                  <a:pt x="156" y="505"/>
                </a:cubicBezTo>
                <a:cubicBezTo>
                  <a:pt x="156" y="503"/>
                  <a:pt x="155" y="501"/>
                  <a:pt x="154" y="499"/>
                </a:cubicBezTo>
                <a:cubicBezTo>
                  <a:pt x="150" y="496"/>
                  <a:pt x="145" y="496"/>
                  <a:pt x="142" y="499"/>
                </a:cubicBezTo>
                <a:cubicBezTo>
                  <a:pt x="106" y="536"/>
                  <a:pt x="106" y="536"/>
                  <a:pt x="106" y="536"/>
                </a:cubicBezTo>
                <a:cubicBezTo>
                  <a:pt x="99" y="543"/>
                  <a:pt x="89" y="547"/>
                  <a:pt x="79" y="547"/>
                </a:cubicBezTo>
                <a:cubicBezTo>
                  <a:pt x="69" y="547"/>
                  <a:pt x="59" y="543"/>
                  <a:pt x="52" y="536"/>
                </a:cubicBezTo>
                <a:cubicBezTo>
                  <a:pt x="37" y="521"/>
                  <a:pt x="37" y="497"/>
                  <a:pt x="52" y="482"/>
                </a:cubicBezTo>
                <a:cubicBezTo>
                  <a:pt x="103" y="431"/>
                  <a:pt x="103" y="431"/>
                  <a:pt x="103" y="431"/>
                </a:cubicBezTo>
                <a:cubicBezTo>
                  <a:pt x="106" y="428"/>
                  <a:pt x="106" y="423"/>
                  <a:pt x="103" y="419"/>
                </a:cubicBezTo>
                <a:cubicBezTo>
                  <a:pt x="103" y="419"/>
                  <a:pt x="103" y="419"/>
                  <a:pt x="103" y="419"/>
                </a:cubicBezTo>
                <a:cubicBezTo>
                  <a:pt x="101" y="418"/>
                  <a:pt x="99" y="417"/>
                  <a:pt x="97" y="417"/>
                </a:cubicBezTo>
                <a:cubicBezTo>
                  <a:pt x="95" y="417"/>
                  <a:pt x="92" y="418"/>
                  <a:pt x="91" y="419"/>
                </a:cubicBezTo>
                <a:cubicBezTo>
                  <a:pt x="69" y="442"/>
                  <a:pt x="69" y="442"/>
                  <a:pt x="69" y="442"/>
                </a:cubicBezTo>
                <a:cubicBezTo>
                  <a:pt x="54" y="456"/>
                  <a:pt x="30" y="457"/>
                  <a:pt x="15" y="442"/>
                </a:cubicBezTo>
                <a:cubicBezTo>
                  <a:pt x="0" y="427"/>
                  <a:pt x="0" y="403"/>
                  <a:pt x="15" y="388"/>
                </a:cubicBezTo>
                <a:cubicBezTo>
                  <a:pt x="195" y="207"/>
                  <a:pt x="195" y="207"/>
                  <a:pt x="195" y="207"/>
                </a:cubicBezTo>
                <a:cubicBezTo>
                  <a:pt x="217" y="185"/>
                  <a:pt x="241" y="167"/>
                  <a:pt x="268" y="153"/>
                </a:cubicBezTo>
                <a:cubicBezTo>
                  <a:pt x="296" y="138"/>
                  <a:pt x="322" y="119"/>
                  <a:pt x="345" y="96"/>
                </a:cubicBezTo>
                <a:cubicBezTo>
                  <a:pt x="440" y="0"/>
                  <a:pt x="440" y="0"/>
                  <a:pt x="440" y="0"/>
                </a:cubicBezTo>
                <a:cubicBezTo>
                  <a:pt x="605" y="164"/>
                  <a:pt x="605" y="164"/>
                  <a:pt x="605" y="164"/>
                </a:cubicBezTo>
                <a:lnTo>
                  <a:pt x="528" y="3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49"/>
          <p:cNvSpPr>
            <a:spLocks/>
          </p:cNvSpPr>
          <p:nvPr/>
        </p:nvSpPr>
        <p:spPr bwMode="auto">
          <a:xfrm>
            <a:off x="3683001" y="1787525"/>
            <a:ext cx="2152650" cy="1920875"/>
          </a:xfrm>
          <a:custGeom>
            <a:avLst/>
            <a:gdLst>
              <a:gd name="T0" fmla="*/ 374 w 678"/>
              <a:gd name="T1" fmla="*/ 528 h 605"/>
              <a:gd name="T2" fmla="*/ 266 w 678"/>
              <a:gd name="T3" fmla="*/ 554 h 605"/>
              <a:gd name="T4" fmla="*/ 180 w 678"/>
              <a:gd name="T5" fmla="*/ 541 h 605"/>
              <a:gd name="T6" fmla="*/ 228 w 678"/>
              <a:gd name="T7" fmla="*/ 452 h 605"/>
              <a:gd name="T8" fmla="*/ 15 w 678"/>
              <a:gd name="T9" fmla="*/ 241 h 605"/>
              <a:gd name="T10" fmla="*/ 15 w 678"/>
              <a:gd name="T11" fmla="*/ 187 h 605"/>
              <a:gd name="T12" fmla="*/ 69 w 678"/>
              <a:gd name="T13" fmla="*/ 187 h 605"/>
              <a:gd name="T14" fmla="*/ 100 w 678"/>
              <a:gd name="T15" fmla="*/ 218 h 605"/>
              <a:gd name="T16" fmla="*/ 106 w 678"/>
              <a:gd name="T17" fmla="*/ 220 h 605"/>
              <a:gd name="T18" fmla="*/ 112 w 678"/>
              <a:gd name="T19" fmla="*/ 218 h 605"/>
              <a:gd name="T20" fmla="*/ 112 w 678"/>
              <a:gd name="T21" fmla="*/ 206 h 605"/>
              <a:gd name="T22" fmla="*/ 65 w 678"/>
              <a:gd name="T23" fmla="*/ 159 h 605"/>
              <a:gd name="T24" fmla="*/ 64 w 678"/>
              <a:gd name="T25" fmla="*/ 105 h 605"/>
              <a:gd name="T26" fmla="*/ 64 w 678"/>
              <a:gd name="T27" fmla="*/ 105 h 605"/>
              <a:gd name="T28" fmla="*/ 118 w 678"/>
              <a:gd name="T29" fmla="*/ 105 h 605"/>
              <a:gd name="T30" fmla="*/ 167 w 678"/>
              <a:gd name="T31" fmla="*/ 154 h 605"/>
              <a:gd name="T32" fmla="*/ 173 w 678"/>
              <a:gd name="T33" fmla="*/ 156 h 605"/>
              <a:gd name="T34" fmla="*/ 179 w 678"/>
              <a:gd name="T35" fmla="*/ 154 h 605"/>
              <a:gd name="T36" fmla="*/ 179 w 678"/>
              <a:gd name="T37" fmla="*/ 142 h 605"/>
              <a:gd name="T38" fmla="*/ 142 w 678"/>
              <a:gd name="T39" fmla="*/ 106 h 605"/>
              <a:gd name="T40" fmla="*/ 131 w 678"/>
              <a:gd name="T41" fmla="*/ 79 h 605"/>
              <a:gd name="T42" fmla="*/ 142 w 678"/>
              <a:gd name="T43" fmla="*/ 52 h 605"/>
              <a:gd name="T44" fmla="*/ 196 w 678"/>
              <a:gd name="T45" fmla="*/ 52 h 605"/>
              <a:gd name="T46" fmla="*/ 247 w 678"/>
              <a:gd name="T47" fmla="*/ 103 h 605"/>
              <a:gd name="T48" fmla="*/ 259 w 678"/>
              <a:gd name="T49" fmla="*/ 103 h 605"/>
              <a:gd name="T50" fmla="*/ 259 w 678"/>
              <a:gd name="T51" fmla="*/ 103 h 605"/>
              <a:gd name="T52" fmla="*/ 261 w 678"/>
              <a:gd name="T53" fmla="*/ 97 h 605"/>
              <a:gd name="T54" fmla="*/ 259 w 678"/>
              <a:gd name="T55" fmla="*/ 91 h 605"/>
              <a:gd name="T56" fmla="*/ 236 w 678"/>
              <a:gd name="T57" fmla="*/ 69 h 605"/>
              <a:gd name="T58" fmla="*/ 236 w 678"/>
              <a:gd name="T59" fmla="*/ 15 h 605"/>
              <a:gd name="T60" fmla="*/ 290 w 678"/>
              <a:gd name="T61" fmla="*/ 15 h 605"/>
              <a:gd name="T62" fmla="*/ 471 w 678"/>
              <a:gd name="T63" fmla="*/ 195 h 605"/>
              <a:gd name="T64" fmla="*/ 525 w 678"/>
              <a:gd name="T65" fmla="*/ 268 h 605"/>
              <a:gd name="T66" fmla="*/ 582 w 678"/>
              <a:gd name="T67" fmla="*/ 345 h 605"/>
              <a:gd name="T68" fmla="*/ 678 w 678"/>
              <a:gd name="T69" fmla="*/ 440 h 605"/>
              <a:gd name="T70" fmla="*/ 514 w 678"/>
              <a:gd name="T71" fmla="*/ 605 h 605"/>
              <a:gd name="T72" fmla="*/ 374 w 678"/>
              <a:gd name="T73" fmla="*/ 52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8" h="605">
                <a:moveTo>
                  <a:pt x="374" y="528"/>
                </a:moveTo>
                <a:cubicBezTo>
                  <a:pt x="344" y="512"/>
                  <a:pt x="327" y="523"/>
                  <a:pt x="266" y="554"/>
                </a:cubicBezTo>
                <a:cubicBezTo>
                  <a:pt x="206" y="586"/>
                  <a:pt x="180" y="541"/>
                  <a:pt x="180" y="541"/>
                </a:cubicBezTo>
                <a:cubicBezTo>
                  <a:pt x="228" y="452"/>
                  <a:pt x="228" y="452"/>
                  <a:pt x="228" y="452"/>
                </a:cubicBezTo>
                <a:cubicBezTo>
                  <a:pt x="15" y="241"/>
                  <a:pt x="15" y="241"/>
                  <a:pt x="15" y="241"/>
                </a:cubicBezTo>
                <a:cubicBezTo>
                  <a:pt x="1" y="226"/>
                  <a:pt x="0" y="202"/>
                  <a:pt x="15" y="187"/>
                </a:cubicBezTo>
                <a:cubicBezTo>
                  <a:pt x="30" y="172"/>
                  <a:pt x="54" y="172"/>
                  <a:pt x="69" y="187"/>
                </a:cubicBezTo>
                <a:cubicBezTo>
                  <a:pt x="100" y="218"/>
                  <a:pt x="100" y="218"/>
                  <a:pt x="100" y="218"/>
                </a:cubicBezTo>
                <a:cubicBezTo>
                  <a:pt x="102" y="220"/>
                  <a:pt x="104" y="221"/>
                  <a:pt x="106" y="220"/>
                </a:cubicBezTo>
                <a:cubicBezTo>
                  <a:pt x="108" y="220"/>
                  <a:pt x="111" y="220"/>
                  <a:pt x="112" y="218"/>
                </a:cubicBezTo>
                <a:cubicBezTo>
                  <a:pt x="115" y="215"/>
                  <a:pt x="115" y="209"/>
                  <a:pt x="112" y="206"/>
                </a:cubicBezTo>
                <a:cubicBezTo>
                  <a:pt x="65" y="159"/>
                  <a:pt x="65" y="159"/>
                  <a:pt x="65" y="159"/>
                </a:cubicBezTo>
                <a:cubicBezTo>
                  <a:pt x="50" y="144"/>
                  <a:pt x="50" y="120"/>
                  <a:pt x="64" y="105"/>
                </a:cubicBezTo>
                <a:cubicBezTo>
                  <a:pt x="64" y="105"/>
                  <a:pt x="64" y="105"/>
                  <a:pt x="64" y="105"/>
                </a:cubicBezTo>
                <a:cubicBezTo>
                  <a:pt x="79" y="91"/>
                  <a:pt x="103" y="90"/>
                  <a:pt x="118" y="105"/>
                </a:cubicBezTo>
                <a:cubicBezTo>
                  <a:pt x="167" y="154"/>
                  <a:pt x="167" y="154"/>
                  <a:pt x="167" y="154"/>
                </a:cubicBezTo>
                <a:cubicBezTo>
                  <a:pt x="168" y="155"/>
                  <a:pt x="171" y="156"/>
                  <a:pt x="173" y="156"/>
                </a:cubicBezTo>
                <a:cubicBezTo>
                  <a:pt x="175" y="156"/>
                  <a:pt x="177" y="155"/>
                  <a:pt x="179" y="154"/>
                </a:cubicBezTo>
                <a:cubicBezTo>
                  <a:pt x="182" y="150"/>
                  <a:pt x="182" y="145"/>
                  <a:pt x="179" y="142"/>
                </a:cubicBezTo>
                <a:cubicBezTo>
                  <a:pt x="142" y="106"/>
                  <a:pt x="142" y="106"/>
                  <a:pt x="142" y="106"/>
                </a:cubicBezTo>
                <a:cubicBezTo>
                  <a:pt x="135" y="99"/>
                  <a:pt x="131" y="89"/>
                  <a:pt x="131" y="79"/>
                </a:cubicBezTo>
                <a:cubicBezTo>
                  <a:pt x="131" y="69"/>
                  <a:pt x="135" y="59"/>
                  <a:pt x="142" y="52"/>
                </a:cubicBezTo>
                <a:cubicBezTo>
                  <a:pt x="157" y="37"/>
                  <a:pt x="181" y="37"/>
                  <a:pt x="196" y="52"/>
                </a:cubicBezTo>
                <a:cubicBezTo>
                  <a:pt x="247" y="103"/>
                  <a:pt x="247" y="103"/>
                  <a:pt x="247" y="103"/>
                </a:cubicBezTo>
                <a:cubicBezTo>
                  <a:pt x="250" y="106"/>
                  <a:pt x="256" y="106"/>
                  <a:pt x="259" y="103"/>
                </a:cubicBezTo>
                <a:cubicBezTo>
                  <a:pt x="259" y="103"/>
                  <a:pt x="259" y="103"/>
                  <a:pt x="259" y="103"/>
                </a:cubicBezTo>
                <a:cubicBezTo>
                  <a:pt x="260" y="101"/>
                  <a:pt x="261" y="99"/>
                  <a:pt x="261" y="97"/>
                </a:cubicBezTo>
                <a:cubicBezTo>
                  <a:pt x="261" y="95"/>
                  <a:pt x="260" y="93"/>
                  <a:pt x="259" y="91"/>
                </a:cubicBezTo>
                <a:cubicBezTo>
                  <a:pt x="236" y="69"/>
                  <a:pt x="236" y="69"/>
                  <a:pt x="236" y="69"/>
                </a:cubicBezTo>
                <a:cubicBezTo>
                  <a:pt x="222" y="54"/>
                  <a:pt x="222" y="30"/>
                  <a:pt x="236" y="15"/>
                </a:cubicBezTo>
                <a:cubicBezTo>
                  <a:pt x="251" y="0"/>
                  <a:pt x="275" y="0"/>
                  <a:pt x="290" y="15"/>
                </a:cubicBezTo>
                <a:cubicBezTo>
                  <a:pt x="471" y="195"/>
                  <a:pt x="471" y="195"/>
                  <a:pt x="471" y="195"/>
                </a:cubicBezTo>
                <a:cubicBezTo>
                  <a:pt x="493" y="217"/>
                  <a:pt x="511" y="241"/>
                  <a:pt x="525" y="268"/>
                </a:cubicBezTo>
                <a:cubicBezTo>
                  <a:pt x="540" y="296"/>
                  <a:pt x="559" y="322"/>
                  <a:pt x="582" y="345"/>
                </a:cubicBezTo>
                <a:cubicBezTo>
                  <a:pt x="678" y="440"/>
                  <a:pt x="678" y="440"/>
                  <a:pt x="678" y="440"/>
                </a:cubicBezTo>
                <a:cubicBezTo>
                  <a:pt x="514" y="605"/>
                  <a:pt x="514" y="605"/>
                  <a:pt x="514" y="605"/>
                </a:cubicBezTo>
                <a:lnTo>
                  <a:pt x="374" y="52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50"/>
          <p:cNvSpPr>
            <a:spLocks/>
          </p:cNvSpPr>
          <p:nvPr/>
        </p:nvSpPr>
        <p:spPr bwMode="auto">
          <a:xfrm>
            <a:off x="4835526" y="3079750"/>
            <a:ext cx="1920875" cy="2149475"/>
          </a:xfrm>
          <a:custGeom>
            <a:avLst/>
            <a:gdLst>
              <a:gd name="T0" fmla="*/ 77 w 605"/>
              <a:gd name="T1" fmla="*/ 373 h 677"/>
              <a:gd name="T2" fmla="*/ 51 w 605"/>
              <a:gd name="T3" fmla="*/ 265 h 677"/>
              <a:gd name="T4" fmla="*/ 64 w 605"/>
              <a:gd name="T5" fmla="*/ 179 h 677"/>
              <a:gd name="T6" fmla="*/ 153 w 605"/>
              <a:gd name="T7" fmla="*/ 227 h 677"/>
              <a:gd name="T8" fmla="*/ 364 w 605"/>
              <a:gd name="T9" fmla="*/ 14 h 677"/>
              <a:gd name="T10" fmla="*/ 418 w 605"/>
              <a:gd name="T11" fmla="*/ 14 h 677"/>
              <a:gd name="T12" fmla="*/ 418 w 605"/>
              <a:gd name="T13" fmla="*/ 68 h 677"/>
              <a:gd name="T14" fmla="*/ 387 w 605"/>
              <a:gd name="T15" fmla="*/ 99 h 677"/>
              <a:gd name="T16" fmla="*/ 385 w 605"/>
              <a:gd name="T17" fmla="*/ 105 h 677"/>
              <a:gd name="T18" fmla="*/ 387 w 605"/>
              <a:gd name="T19" fmla="*/ 111 h 677"/>
              <a:gd name="T20" fmla="*/ 399 w 605"/>
              <a:gd name="T21" fmla="*/ 111 h 677"/>
              <a:gd name="T22" fmla="*/ 446 w 605"/>
              <a:gd name="T23" fmla="*/ 64 h 677"/>
              <a:gd name="T24" fmla="*/ 500 w 605"/>
              <a:gd name="T25" fmla="*/ 63 h 677"/>
              <a:gd name="T26" fmla="*/ 500 w 605"/>
              <a:gd name="T27" fmla="*/ 63 h 677"/>
              <a:gd name="T28" fmla="*/ 500 w 605"/>
              <a:gd name="T29" fmla="*/ 117 h 677"/>
              <a:gd name="T30" fmla="*/ 451 w 605"/>
              <a:gd name="T31" fmla="*/ 166 h 677"/>
              <a:gd name="T32" fmla="*/ 449 w 605"/>
              <a:gd name="T33" fmla="*/ 172 h 677"/>
              <a:gd name="T34" fmla="*/ 451 w 605"/>
              <a:gd name="T35" fmla="*/ 178 h 677"/>
              <a:gd name="T36" fmla="*/ 463 w 605"/>
              <a:gd name="T37" fmla="*/ 178 h 677"/>
              <a:gd name="T38" fmla="*/ 499 w 605"/>
              <a:gd name="T39" fmla="*/ 141 h 677"/>
              <a:gd name="T40" fmla="*/ 526 w 605"/>
              <a:gd name="T41" fmla="*/ 130 h 677"/>
              <a:gd name="T42" fmla="*/ 553 w 605"/>
              <a:gd name="T43" fmla="*/ 141 h 677"/>
              <a:gd name="T44" fmla="*/ 553 w 605"/>
              <a:gd name="T45" fmla="*/ 195 h 677"/>
              <a:gd name="T46" fmla="*/ 502 w 605"/>
              <a:gd name="T47" fmla="*/ 246 h 677"/>
              <a:gd name="T48" fmla="*/ 502 w 605"/>
              <a:gd name="T49" fmla="*/ 258 h 677"/>
              <a:gd name="T50" fmla="*/ 502 w 605"/>
              <a:gd name="T51" fmla="*/ 258 h 677"/>
              <a:gd name="T52" fmla="*/ 508 w 605"/>
              <a:gd name="T53" fmla="*/ 260 h 677"/>
              <a:gd name="T54" fmla="*/ 514 w 605"/>
              <a:gd name="T55" fmla="*/ 258 h 677"/>
              <a:gd name="T56" fmla="*/ 536 w 605"/>
              <a:gd name="T57" fmla="*/ 236 h 677"/>
              <a:gd name="T58" fmla="*/ 590 w 605"/>
              <a:gd name="T59" fmla="*/ 235 h 677"/>
              <a:gd name="T60" fmla="*/ 590 w 605"/>
              <a:gd name="T61" fmla="*/ 289 h 677"/>
              <a:gd name="T62" fmla="*/ 410 w 605"/>
              <a:gd name="T63" fmla="*/ 470 h 677"/>
              <a:gd name="T64" fmla="*/ 337 w 605"/>
              <a:gd name="T65" fmla="*/ 524 h 677"/>
              <a:gd name="T66" fmla="*/ 261 w 605"/>
              <a:gd name="T67" fmla="*/ 581 h 677"/>
              <a:gd name="T68" fmla="*/ 165 w 605"/>
              <a:gd name="T69" fmla="*/ 677 h 677"/>
              <a:gd name="T70" fmla="*/ 0 w 605"/>
              <a:gd name="T71" fmla="*/ 513 h 677"/>
              <a:gd name="T72" fmla="*/ 77 w 605"/>
              <a:gd name="T73" fmla="*/ 373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5" h="677">
                <a:moveTo>
                  <a:pt x="77" y="373"/>
                </a:moveTo>
                <a:cubicBezTo>
                  <a:pt x="93" y="343"/>
                  <a:pt x="82" y="326"/>
                  <a:pt x="51" y="265"/>
                </a:cubicBezTo>
                <a:cubicBezTo>
                  <a:pt x="19" y="205"/>
                  <a:pt x="64" y="179"/>
                  <a:pt x="64" y="179"/>
                </a:cubicBezTo>
                <a:cubicBezTo>
                  <a:pt x="153" y="227"/>
                  <a:pt x="153" y="227"/>
                  <a:pt x="153" y="227"/>
                </a:cubicBezTo>
                <a:cubicBezTo>
                  <a:pt x="364" y="14"/>
                  <a:pt x="364" y="14"/>
                  <a:pt x="364" y="14"/>
                </a:cubicBezTo>
                <a:cubicBezTo>
                  <a:pt x="379" y="0"/>
                  <a:pt x="403" y="0"/>
                  <a:pt x="418" y="14"/>
                </a:cubicBezTo>
                <a:cubicBezTo>
                  <a:pt x="433" y="29"/>
                  <a:pt x="433" y="53"/>
                  <a:pt x="418" y="68"/>
                </a:cubicBezTo>
                <a:cubicBezTo>
                  <a:pt x="387" y="99"/>
                  <a:pt x="387" y="99"/>
                  <a:pt x="387" y="99"/>
                </a:cubicBezTo>
                <a:cubicBezTo>
                  <a:pt x="385" y="101"/>
                  <a:pt x="385" y="103"/>
                  <a:pt x="385" y="105"/>
                </a:cubicBezTo>
                <a:cubicBezTo>
                  <a:pt x="385" y="107"/>
                  <a:pt x="385" y="110"/>
                  <a:pt x="387" y="111"/>
                </a:cubicBezTo>
                <a:cubicBezTo>
                  <a:pt x="390" y="114"/>
                  <a:pt x="396" y="114"/>
                  <a:pt x="399" y="111"/>
                </a:cubicBezTo>
                <a:cubicBezTo>
                  <a:pt x="446" y="64"/>
                  <a:pt x="446" y="64"/>
                  <a:pt x="446" y="64"/>
                </a:cubicBezTo>
                <a:cubicBezTo>
                  <a:pt x="461" y="49"/>
                  <a:pt x="485" y="49"/>
                  <a:pt x="500" y="63"/>
                </a:cubicBezTo>
                <a:cubicBezTo>
                  <a:pt x="500" y="63"/>
                  <a:pt x="500" y="63"/>
                  <a:pt x="500" y="63"/>
                </a:cubicBezTo>
                <a:cubicBezTo>
                  <a:pt x="515" y="78"/>
                  <a:pt x="515" y="102"/>
                  <a:pt x="500" y="117"/>
                </a:cubicBezTo>
                <a:cubicBezTo>
                  <a:pt x="451" y="166"/>
                  <a:pt x="451" y="166"/>
                  <a:pt x="451" y="166"/>
                </a:cubicBezTo>
                <a:cubicBezTo>
                  <a:pt x="450" y="168"/>
                  <a:pt x="449" y="170"/>
                  <a:pt x="449" y="172"/>
                </a:cubicBezTo>
                <a:cubicBezTo>
                  <a:pt x="449" y="174"/>
                  <a:pt x="450" y="176"/>
                  <a:pt x="451" y="178"/>
                </a:cubicBezTo>
                <a:cubicBezTo>
                  <a:pt x="455" y="181"/>
                  <a:pt x="460" y="181"/>
                  <a:pt x="463" y="178"/>
                </a:cubicBezTo>
                <a:cubicBezTo>
                  <a:pt x="499" y="141"/>
                  <a:pt x="499" y="141"/>
                  <a:pt x="499" y="141"/>
                </a:cubicBezTo>
                <a:cubicBezTo>
                  <a:pt x="506" y="134"/>
                  <a:pt x="516" y="130"/>
                  <a:pt x="526" y="130"/>
                </a:cubicBezTo>
                <a:cubicBezTo>
                  <a:pt x="536" y="130"/>
                  <a:pt x="546" y="134"/>
                  <a:pt x="553" y="141"/>
                </a:cubicBezTo>
                <a:cubicBezTo>
                  <a:pt x="568" y="156"/>
                  <a:pt x="568" y="180"/>
                  <a:pt x="553" y="195"/>
                </a:cubicBezTo>
                <a:cubicBezTo>
                  <a:pt x="502" y="246"/>
                  <a:pt x="502" y="246"/>
                  <a:pt x="502" y="246"/>
                </a:cubicBezTo>
                <a:cubicBezTo>
                  <a:pt x="499" y="249"/>
                  <a:pt x="499" y="255"/>
                  <a:pt x="502" y="258"/>
                </a:cubicBezTo>
                <a:cubicBezTo>
                  <a:pt x="502" y="258"/>
                  <a:pt x="502" y="258"/>
                  <a:pt x="502" y="258"/>
                </a:cubicBezTo>
                <a:cubicBezTo>
                  <a:pt x="504" y="259"/>
                  <a:pt x="506" y="260"/>
                  <a:pt x="508" y="260"/>
                </a:cubicBezTo>
                <a:cubicBezTo>
                  <a:pt x="510" y="260"/>
                  <a:pt x="513" y="259"/>
                  <a:pt x="514" y="258"/>
                </a:cubicBezTo>
                <a:cubicBezTo>
                  <a:pt x="536" y="236"/>
                  <a:pt x="536" y="236"/>
                  <a:pt x="536" y="236"/>
                </a:cubicBezTo>
                <a:cubicBezTo>
                  <a:pt x="551" y="221"/>
                  <a:pt x="575" y="221"/>
                  <a:pt x="590" y="235"/>
                </a:cubicBezTo>
                <a:cubicBezTo>
                  <a:pt x="605" y="250"/>
                  <a:pt x="605" y="274"/>
                  <a:pt x="590" y="289"/>
                </a:cubicBezTo>
                <a:cubicBezTo>
                  <a:pt x="410" y="470"/>
                  <a:pt x="410" y="470"/>
                  <a:pt x="410" y="470"/>
                </a:cubicBezTo>
                <a:cubicBezTo>
                  <a:pt x="389" y="492"/>
                  <a:pt x="364" y="510"/>
                  <a:pt x="337" y="524"/>
                </a:cubicBezTo>
                <a:cubicBezTo>
                  <a:pt x="309" y="539"/>
                  <a:pt x="283" y="558"/>
                  <a:pt x="261" y="581"/>
                </a:cubicBezTo>
                <a:cubicBezTo>
                  <a:pt x="165" y="677"/>
                  <a:pt x="165" y="677"/>
                  <a:pt x="165" y="677"/>
                </a:cubicBezTo>
                <a:cubicBezTo>
                  <a:pt x="0" y="513"/>
                  <a:pt x="0" y="513"/>
                  <a:pt x="0" y="513"/>
                </a:cubicBezTo>
                <a:lnTo>
                  <a:pt x="77" y="37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51"/>
          <p:cNvSpPr>
            <a:spLocks/>
          </p:cNvSpPr>
          <p:nvPr/>
        </p:nvSpPr>
        <p:spPr bwMode="auto">
          <a:xfrm>
            <a:off x="725488" y="2217154"/>
            <a:ext cx="2598738" cy="1127125"/>
          </a:xfrm>
          <a:custGeom>
            <a:avLst/>
            <a:gdLst>
              <a:gd name="T0" fmla="*/ 0 w 819"/>
              <a:gd name="T1" fmla="*/ 0 h 355"/>
              <a:gd name="T2" fmla="*/ 763 w 819"/>
              <a:gd name="T3" fmla="*/ 0 h 355"/>
              <a:gd name="T4" fmla="*/ 819 w 819"/>
              <a:gd name="T5" fmla="*/ 57 h 355"/>
              <a:gd name="T6" fmla="*/ 819 w 819"/>
              <a:gd name="T7" fmla="*/ 355 h 355"/>
            </a:gdLst>
            <a:ahLst/>
            <a:cxnLst>
              <a:cxn ang="0">
                <a:pos x="T0" y="T1"/>
              </a:cxn>
              <a:cxn ang="0">
                <a:pos x="T2" y="T3"/>
              </a:cxn>
              <a:cxn ang="0">
                <a:pos x="T4" y="T5"/>
              </a:cxn>
              <a:cxn ang="0">
                <a:pos x="T6" y="T7"/>
              </a:cxn>
            </a:cxnLst>
            <a:rect l="0" t="0" r="r" b="b"/>
            <a:pathLst>
              <a:path w="819" h="355">
                <a:moveTo>
                  <a:pt x="0" y="0"/>
                </a:moveTo>
                <a:cubicBezTo>
                  <a:pt x="763" y="0"/>
                  <a:pt x="763" y="0"/>
                  <a:pt x="763" y="0"/>
                </a:cubicBezTo>
                <a:cubicBezTo>
                  <a:pt x="794" y="0"/>
                  <a:pt x="819" y="26"/>
                  <a:pt x="819" y="57"/>
                </a:cubicBezTo>
                <a:cubicBezTo>
                  <a:pt x="819" y="355"/>
                  <a:pt x="819" y="355"/>
                  <a:pt x="819" y="355"/>
                </a:cubicBez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752"/>
          <p:cNvSpPr>
            <a:spLocks noChangeShapeType="1"/>
          </p:cNvSpPr>
          <p:nvPr/>
        </p:nvSpPr>
        <p:spPr bwMode="auto">
          <a:xfrm>
            <a:off x="725488" y="5211890"/>
            <a:ext cx="273843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753"/>
          <p:cNvSpPr>
            <a:spLocks/>
          </p:cNvSpPr>
          <p:nvPr/>
        </p:nvSpPr>
        <p:spPr bwMode="auto">
          <a:xfrm>
            <a:off x="5819776" y="4958733"/>
            <a:ext cx="2598738" cy="473075"/>
          </a:xfrm>
          <a:custGeom>
            <a:avLst/>
            <a:gdLst>
              <a:gd name="T0" fmla="*/ 819 w 819"/>
              <a:gd name="T1" fmla="*/ 149 h 149"/>
              <a:gd name="T2" fmla="*/ 56 w 819"/>
              <a:gd name="T3" fmla="*/ 149 h 149"/>
              <a:gd name="T4" fmla="*/ 0 w 819"/>
              <a:gd name="T5" fmla="*/ 92 h 149"/>
              <a:gd name="T6" fmla="*/ 0 w 819"/>
              <a:gd name="T7" fmla="*/ 0 h 149"/>
            </a:gdLst>
            <a:ahLst/>
            <a:cxnLst>
              <a:cxn ang="0">
                <a:pos x="T0" y="T1"/>
              </a:cxn>
              <a:cxn ang="0">
                <a:pos x="T2" y="T3"/>
              </a:cxn>
              <a:cxn ang="0">
                <a:pos x="T4" y="T5"/>
              </a:cxn>
              <a:cxn ang="0">
                <a:pos x="T6" y="T7"/>
              </a:cxn>
            </a:cxnLst>
            <a:rect l="0" t="0" r="r" b="b"/>
            <a:pathLst>
              <a:path w="819" h="149">
                <a:moveTo>
                  <a:pt x="819" y="149"/>
                </a:moveTo>
                <a:cubicBezTo>
                  <a:pt x="56" y="149"/>
                  <a:pt x="56" y="149"/>
                  <a:pt x="56" y="149"/>
                </a:cubicBezTo>
                <a:cubicBezTo>
                  <a:pt x="25" y="149"/>
                  <a:pt x="0" y="124"/>
                  <a:pt x="0" y="92"/>
                </a:cubicBezTo>
                <a:cubicBezTo>
                  <a:pt x="0" y="0"/>
                  <a:pt x="0" y="0"/>
                  <a:pt x="0" y="0"/>
                </a:cubicBez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Oval 754"/>
          <p:cNvSpPr>
            <a:spLocks noChangeArrowheads="1"/>
          </p:cNvSpPr>
          <p:nvPr/>
        </p:nvSpPr>
        <p:spPr bwMode="auto">
          <a:xfrm>
            <a:off x="3038476" y="285750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55"/>
          <p:cNvSpPr>
            <a:spLocks noEditPoints="1"/>
          </p:cNvSpPr>
          <p:nvPr/>
        </p:nvSpPr>
        <p:spPr bwMode="auto">
          <a:xfrm>
            <a:off x="3025776" y="2844800"/>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6" y="0"/>
                  <a:pt x="189" y="43"/>
                  <a:pt x="189" y="95"/>
                </a:cubicBezTo>
                <a:cubicBezTo>
                  <a:pt x="189" y="147"/>
                  <a:pt x="146" y="190"/>
                  <a:pt x="94" y="190"/>
                </a:cubicBezTo>
                <a:close/>
                <a:moveTo>
                  <a:pt x="94" y="8"/>
                </a:moveTo>
                <a:cubicBezTo>
                  <a:pt x="46" y="8"/>
                  <a:pt x="8" y="47"/>
                  <a:pt x="8" y="95"/>
                </a:cubicBezTo>
                <a:cubicBezTo>
                  <a:pt x="8" y="143"/>
                  <a:pt x="46" y="182"/>
                  <a:pt x="94" y="182"/>
                </a:cubicBezTo>
                <a:cubicBezTo>
                  <a:pt x="142" y="182"/>
                  <a:pt x="181" y="143"/>
                  <a:pt x="181" y="95"/>
                </a:cubicBezTo>
                <a:cubicBezTo>
                  <a:pt x="181" y="47"/>
                  <a:pt x="142" y="8"/>
                  <a:pt x="94"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56"/>
          <p:cNvSpPr>
            <a:spLocks noEditPoints="1"/>
          </p:cNvSpPr>
          <p:nvPr/>
        </p:nvSpPr>
        <p:spPr bwMode="auto">
          <a:xfrm>
            <a:off x="3197226" y="2971800"/>
            <a:ext cx="254000" cy="368300"/>
          </a:xfrm>
          <a:custGeom>
            <a:avLst/>
            <a:gdLst>
              <a:gd name="T0" fmla="*/ 23 w 80"/>
              <a:gd name="T1" fmla="*/ 100 h 116"/>
              <a:gd name="T2" fmla="*/ 24 w 80"/>
              <a:gd name="T3" fmla="*/ 107 h 116"/>
              <a:gd name="T4" fmla="*/ 30 w 80"/>
              <a:gd name="T5" fmla="*/ 110 h 116"/>
              <a:gd name="T6" fmla="*/ 30 w 80"/>
              <a:gd name="T7" fmla="*/ 113 h 116"/>
              <a:gd name="T8" fmla="*/ 40 w 80"/>
              <a:gd name="T9" fmla="*/ 116 h 116"/>
              <a:gd name="T10" fmla="*/ 50 w 80"/>
              <a:gd name="T11" fmla="*/ 113 h 116"/>
              <a:gd name="T12" fmla="*/ 51 w 80"/>
              <a:gd name="T13" fmla="*/ 110 h 116"/>
              <a:gd name="T14" fmla="*/ 56 w 80"/>
              <a:gd name="T15" fmla="*/ 107 h 116"/>
              <a:gd name="T16" fmla="*/ 57 w 80"/>
              <a:gd name="T17" fmla="*/ 100 h 116"/>
              <a:gd name="T18" fmla="*/ 40 w 80"/>
              <a:gd name="T19" fmla="*/ 103 h 116"/>
              <a:gd name="T20" fmla="*/ 23 w 80"/>
              <a:gd name="T21" fmla="*/ 100 h 116"/>
              <a:gd name="T22" fmla="*/ 22 w 80"/>
              <a:gd name="T23" fmla="*/ 89 h 116"/>
              <a:gd name="T24" fmla="*/ 23 w 80"/>
              <a:gd name="T25" fmla="*/ 95 h 116"/>
              <a:gd name="T26" fmla="*/ 40 w 80"/>
              <a:gd name="T27" fmla="*/ 99 h 116"/>
              <a:gd name="T28" fmla="*/ 58 w 80"/>
              <a:gd name="T29" fmla="*/ 95 h 116"/>
              <a:gd name="T30" fmla="*/ 59 w 80"/>
              <a:gd name="T31" fmla="*/ 89 h 116"/>
              <a:gd name="T32" fmla="*/ 40 w 80"/>
              <a:gd name="T33" fmla="*/ 93 h 116"/>
              <a:gd name="T34" fmla="*/ 22 w 80"/>
              <a:gd name="T35" fmla="*/ 89 h 116"/>
              <a:gd name="T36" fmla="*/ 40 w 80"/>
              <a:gd name="T37" fmla="*/ 16 h 116"/>
              <a:gd name="T38" fmla="*/ 42 w 80"/>
              <a:gd name="T39" fmla="*/ 14 h 116"/>
              <a:gd name="T40" fmla="*/ 40 w 80"/>
              <a:gd name="T41" fmla="*/ 12 h 116"/>
              <a:gd name="T42" fmla="*/ 12 w 80"/>
              <a:gd name="T43" fmla="*/ 40 h 116"/>
              <a:gd name="T44" fmla="*/ 15 w 80"/>
              <a:gd name="T45" fmla="*/ 42 h 116"/>
              <a:gd name="T46" fmla="*/ 17 w 80"/>
              <a:gd name="T47" fmla="*/ 40 h 116"/>
              <a:gd name="T48" fmla="*/ 40 w 80"/>
              <a:gd name="T49" fmla="*/ 16 h 116"/>
              <a:gd name="T50" fmla="*/ 49 w 80"/>
              <a:gd name="T51" fmla="*/ 55 h 116"/>
              <a:gd name="T52" fmla="*/ 40 w 80"/>
              <a:gd name="T53" fmla="*/ 38 h 116"/>
              <a:gd name="T54" fmla="*/ 31 w 80"/>
              <a:gd name="T55" fmla="*/ 55 h 116"/>
              <a:gd name="T56" fmla="*/ 28 w 80"/>
              <a:gd name="T57" fmla="*/ 47 h 116"/>
              <a:gd name="T58" fmla="*/ 22 w 80"/>
              <a:gd name="T59" fmla="*/ 49 h 116"/>
              <a:gd name="T60" fmla="*/ 31 w 80"/>
              <a:gd name="T61" fmla="*/ 68 h 116"/>
              <a:gd name="T62" fmla="*/ 40 w 80"/>
              <a:gd name="T63" fmla="*/ 51 h 116"/>
              <a:gd name="T64" fmla="*/ 50 w 80"/>
              <a:gd name="T65" fmla="*/ 68 h 116"/>
              <a:gd name="T66" fmla="*/ 59 w 80"/>
              <a:gd name="T67" fmla="*/ 49 h 116"/>
              <a:gd name="T68" fmla="*/ 53 w 80"/>
              <a:gd name="T69" fmla="*/ 47 h 116"/>
              <a:gd name="T70" fmla="*/ 49 w 80"/>
              <a:gd name="T71" fmla="*/ 55 h 116"/>
              <a:gd name="T72" fmla="*/ 40 w 80"/>
              <a:gd name="T73" fmla="*/ 0 h 116"/>
              <a:gd name="T74" fmla="*/ 0 w 80"/>
              <a:gd name="T75" fmla="*/ 40 h 116"/>
              <a:gd name="T76" fmla="*/ 19 w 80"/>
              <a:gd name="T77" fmla="*/ 74 h 116"/>
              <a:gd name="T78" fmla="*/ 21 w 80"/>
              <a:gd name="T79" fmla="*/ 84 h 116"/>
              <a:gd name="T80" fmla="*/ 40 w 80"/>
              <a:gd name="T81" fmla="*/ 88 h 116"/>
              <a:gd name="T82" fmla="*/ 59 w 80"/>
              <a:gd name="T83" fmla="*/ 84 h 116"/>
              <a:gd name="T84" fmla="*/ 61 w 80"/>
              <a:gd name="T85" fmla="*/ 74 h 116"/>
              <a:gd name="T86" fmla="*/ 80 w 80"/>
              <a:gd name="T87" fmla="*/ 40 h 116"/>
              <a:gd name="T88" fmla="*/ 40 w 80"/>
              <a:gd name="T89" fmla="*/ 0 h 116"/>
              <a:gd name="T90" fmla="*/ 55 w 80"/>
              <a:gd name="T91" fmla="*/ 69 h 116"/>
              <a:gd name="T92" fmla="*/ 54 w 80"/>
              <a:gd name="T93" fmla="*/ 79 h 116"/>
              <a:gd name="T94" fmla="*/ 40 w 80"/>
              <a:gd name="T95" fmla="*/ 81 h 116"/>
              <a:gd name="T96" fmla="*/ 26 w 80"/>
              <a:gd name="T97" fmla="*/ 79 h 116"/>
              <a:gd name="T98" fmla="*/ 25 w 80"/>
              <a:gd name="T99" fmla="*/ 69 h 116"/>
              <a:gd name="T100" fmla="*/ 7 w 80"/>
              <a:gd name="T101" fmla="*/ 40 h 116"/>
              <a:gd name="T102" fmla="*/ 40 w 80"/>
              <a:gd name="T103" fmla="*/ 7 h 116"/>
              <a:gd name="T104" fmla="*/ 73 w 80"/>
              <a:gd name="T105" fmla="*/ 40 h 116"/>
              <a:gd name="T106" fmla="*/ 55 w 80"/>
              <a:gd name="T10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3" y="100"/>
                </a:moveTo>
                <a:cubicBezTo>
                  <a:pt x="24" y="107"/>
                  <a:pt x="24" y="107"/>
                  <a:pt x="24" y="107"/>
                </a:cubicBezTo>
                <a:cubicBezTo>
                  <a:pt x="24" y="107"/>
                  <a:pt x="26" y="108"/>
                  <a:pt x="30" y="110"/>
                </a:cubicBezTo>
                <a:cubicBezTo>
                  <a:pt x="30" y="113"/>
                  <a:pt x="30" y="113"/>
                  <a:pt x="30" y="113"/>
                </a:cubicBezTo>
                <a:cubicBezTo>
                  <a:pt x="30" y="113"/>
                  <a:pt x="32" y="116"/>
                  <a:pt x="40" y="116"/>
                </a:cubicBezTo>
                <a:cubicBezTo>
                  <a:pt x="48" y="116"/>
                  <a:pt x="50" y="113"/>
                  <a:pt x="50" y="113"/>
                </a:cubicBezTo>
                <a:cubicBezTo>
                  <a:pt x="51" y="110"/>
                  <a:pt x="51" y="110"/>
                  <a:pt x="51" y="110"/>
                </a:cubicBezTo>
                <a:cubicBezTo>
                  <a:pt x="55" y="108"/>
                  <a:pt x="56" y="107"/>
                  <a:pt x="56" y="107"/>
                </a:cubicBezTo>
                <a:cubicBezTo>
                  <a:pt x="57" y="100"/>
                  <a:pt x="57" y="100"/>
                  <a:pt x="57" y="100"/>
                </a:cubicBezTo>
                <a:cubicBezTo>
                  <a:pt x="52" y="102"/>
                  <a:pt x="46" y="103"/>
                  <a:pt x="40" y="103"/>
                </a:cubicBezTo>
                <a:cubicBezTo>
                  <a:pt x="34" y="103"/>
                  <a:pt x="28" y="102"/>
                  <a:pt x="23" y="100"/>
                </a:cubicBezTo>
                <a:close/>
                <a:moveTo>
                  <a:pt x="22" y="89"/>
                </a:moveTo>
                <a:cubicBezTo>
                  <a:pt x="23" y="95"/>
                  <a:pt x="23" y="95"/>
                  <a:pt x="23" y="95"/>
                </a:cubicBezTo>
                <a:cubicBezTo>
                  <a:pt x="28" y="97"/>
                  <a:pt x="34" y="99"/>
                  <a:pt x="40" y="99"/>
                </a:cubicBezTo>
                <a:cubicBezTo>
                  <a:pt x="47" y="99"/>
                  <a:pt x="53" y="97"/>
                  <a:pt x="58" y="95"/>
                </a:cubicBezTo>
                <a:cubicBezTo>
                  <a:pt x="59" y="89"/>
                  <a:pt x="59" y="89"/>
                  <a:pt x="59" y="89"/>
                </a:cubicBezTo>
                <a:cubicBezTo>
                  <a:pt x="53" y="91"/>
                  <a:pt x="47" y="93"/>
                  <a:pt x="40" y="93"/>
                </a:cubicBezTo>
                <a:cubicBezTo>
                  <a:pt x="34" y="93"/>
                  <a:pt x="27" y="91"/>
                  <a:pt x="22" y="89"/>
                </a:cubicBezTo>
                <a:close/>
                <a:moveTo>
                  <a:pt x="40" y="16"/>
                </a:moveTo>
                <a:cubicBezTo>
                  <a:pt x="41" y="16"/>
                  <a:pt x="42" y="15"/>
                  <a:pt x="42" y="14"/>
                </a:cubicBezTo>
                <a:cubicBezTo>
                  <a:pt x="42" y="13"/>
                  <a:pt x="41" y="12"/>
                  <a:pt x="40" y="12"/>
                </a:cubicBezTo>
                <a:cubicBezTo>
                  <a:pt x="25" y="12"/>
                  <a:pt x="12" y="24"/>
                  <a:pt x="12" y="40"/>
                </a:cubicBezTo>
                <a:cubicBezTo>
                  <a:pt x="12" y="41"/>
                  <a:pt x="13" y="42"/>
                  <a:pt x="15" y="42"/>
                </a:cubicBezTo>
                <a:cubicBezTo>
                  <a:pt x="16" y="42"/>
                  <a:pt x="17" y="41"/>
                  <a:pt x="17" y="40"/>
                </a:cubicBezTo>
                <a:cubicBezTo>
                  <a:pt x="17" y="27"/>
                  <a:pt x="27" y="16"/>
                  <a:pt x="40" y="16"/>
                </a:cubicBezTo>
                <a:close/>
                <a:moveTo>
                  <a:pt x="49" y="55"/>
                </a:moveTo>
                <a:cubicBezTo>
                  <a:pt x="40" y="38"/>
                  <a:pt x="40" y="38"/>
                  <a:pt x="40" y="38"/>
                </a:cubicBezTo>
                <a:cubicBezTo>
                  <a:pt x="31" y="55"/>
                  <a:pt x="31" y="55"/>
                  <a:pt x="31" y="55"/>
                </a:cubicBezTo>
                <a:cubicBezTo>
                  <a:pt x="28" y="47"/>
                  <a:pt x="28" y="47"/>
                  <a:pt x="28" y="47"/>
                </a:cubicBezTo>
                <a:cubicBezTo>
                  <a:pt x="22" y="49"/>
                  <a:pt x="22" y="49"/>
                  <a:pt x="22" y="49"/>
                </a:cubicBezTo>
                <a:cubicBezTo>
                  <a:pt x="31" y="68"/>
                  <a:pt x="31" y="68"/>
                  <a:pt x="31" y="68"/>
                </a:cubicBezTo>
                <a:cubicBezTo>
                  <a:pt x="40" y="51"/>
                  <a:pt x="40" y="51"/>
                  <a:pt x="40" y="51"/>
                </a:cubicBezTo>
                <a:cubicBezTo>
                  <a:pt x="50" y="68"/>
                  <a:pt x="50" y="68"/>
                  <a:pt x="50" y="68"/>
                </a:cubicBezTo>
                <a:cubicBezTo>
                  <a:pt x="59" y="49"/>
                  <a:pt x="59" y="49"/>
                  <a:pt x="59" y="49"/>
                </a:cubicBezTo>
                <a:cubicBezTo>
                  <a:pt x="53" y="47"/>
                  <a:pt x="53" y="47"/>
                  <a:pt x="53" y="47"/>
                </a:cubicBezTo>
                <a:lnTo>
                  <a:pt x="49" y="55"/>
                </a:lnTo>
                <a:close/>
                <a:moveTo>
                  <a:pt x="40" y="0"/>
                </a:moveTo>
                <a:cubicBezTo>
                  <a:pt x="18" y="0"/>
                  <a:pt x="0" y="18"/>
                  <a:pt x="0" y="40"/>
                </a:cubicBezTo>
                <a:cubicBezTo>
                  <a:pt x="0" y="54"/>
                  <a:pt x="8" y="67"/>
                  <a:pt x="19" y="74"/>
                </a:cubicBezTo>
                <a:cubicBezTo>
                  <a:pt x="21" y="84"/>
                  <a:pt x="21" y="84"/>
                  <a:pt x="21" y="84"/>
                </a:cubicBezTo>
                <a:cubicBezTo>
                  <a:pt x="27" y="86"/>
                  <a:pt x="33" y="88"/>
                  <a:pt x="40" y="88"/>
                </a:cubicBezTo>
                <a:cubicBezTo>
                  <a:pt x="47" y="88"/>
                  <a:pt x="54" y="86"/>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5" y="64"/>
                  <a:pt x="7" y="53"/>
                  <a:pt x="7" y="40"/>
                </a:cubicBezTo>
                <a:cubicBezTo>
                  <a:pt x="7" y="22"/>
                  <a:pt x="22" y="7"/>
                  <a:pt x="40" y="7"/>
                </a:cubicBezTo>
                <a:cubicBezTo>
                  <a:pt x="58" y="7"/>
                  <a:pt x="73" y="22"/>
                  <a:pt x="73" y="40"/>
                </a:cubicBezTo>
                <a:cubicBezTo>
                  <a:pt x="73" y="53"/>
                  <a:pt x="66" y="64"/>
                  <a:pt x="55"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Oval 757"/>
          <p:cNvSpPr>
            <a:spLocks noChangeArrowheads="1"/>
          </p:cNvSpPr>
          <p:nvPr/>
        </p:nvSpPr>
        <p:spPr bwMode="auto">
          <a:xfrm>
            <a:off x="3463926" y="4930775"/>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58"/>
          <p:cNvSpPr>
            <a:spLocks noEditPoints="1"/>
          </p:cNvSpPr>
          <p:nvPr/>
        </p:nvSpPr>
        <p:spPr bwMode="auto">
          <a:xfrm>
            <a:off x="3451226" y="4918075"/>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59"/>
          <p:cNvSpPr>
            <a:spLocks noEditPoints="1"/>
          </p:cNvSpPr>
          <p:nvPr/>
        </p:nvSpPr>
        <p:spPr bwMode="auto">
          <a:xfrm>
            <a:off x="3603626" y="5067300"/>
            <a:ext cx="295275" cy="288925"/>
          </a:xfrm>
          <a:custGeom>
            <a:avLst/>
            <a:gdLst>
              <a:gd name="T0" fmla="*/ 91 w 93"/>
              <a:gd name="T1" fmla="*/ 28 h 91"/>
              <a:gd name="T2" fmla="*/ 50 w 93"/>
              <a:gd name="T3" fmla="*/ 1 h 91"/>
              <a:gd name="T4" fmla="*/ 44 w 93"/>
              <a:gd name="T5" fmla="*/ 1 h 91"/>
              <a:gd name="T6" fmla="*/ 3 w 93"/>
              <a:gd name="T7" fmla="*/ 28 h 91"/>
              <a:gd name="T8" fmla="*/ 0 w 93"/>
              <a:gd name="T9" fmla="*/ 33 h 91"/>
              <a:gd name="T10" fmla="*/ 0 w 93"/>
              <a:gd name="T11" fmla="*/ 86 h 91"/>
              <a:gd name="T12" fmla="*/ 6 w 93"/>
              <a:gd name="T13" fmla="*/ 91 h 91"/>
              <a:gd name="T14" fmla="*/ 87 w 93"/>
              <a:gd name="T15" fmla="*/ 91 h 91"/>
              <a:gd name="T16" fmla="*/ 93 w 93"/>
              <a:gd name="T17" fmla="*/ 86 h 91"/>
              <a:gd name="T18" fmla="*/ 93 w 93"/>
              <a:gd name="T19" fmla="*/ 33 h 91"/>
              <a:gd name="T20" fmla="*/ 91 w 93"/>
              <a:gd name="T21" fmla="*/ 28 h 91"/>
              <a:gd name="T22" fmla="*/ 87 w 93"/>
              <a:gd name="T23" fmla="*/ 41 h 91"/>
              <a:gd name="T24" fmla="*/ 47 w 93"/>
              <a:gd name="T25" fmla="*/ 69 h 91"/>
              <a:gd name="T26" fmla="*/ 6 w 93"/>
              <a:gd name="T27" fmla="*/ 41 h 91"/>
              <a:gd name="T28" fmla="*/ 6 w 93"/>
              <a:gd name="T29" fmla="*/ 36 h 91"/>
              <a:gd name="T30" fmla="*/ 9 w 93"/>
              <a:gd name="T31" fmla="*/ 33 h 91"/>
              <a:gd name="T32" fmla="*/ 84 w 93"/>
              <a:gd name="T33" fmla="*/ 33 h 91"/>
              <a:gd name="T34" fmla="*/ 87 w 93"/>
              <a:gd name="T35" fmla="*/ 36 h 91"/>
              <a:gd name="T36" fmla="*/ 87 w 93"/>
              <a:gd name="T37" fmla="*/ 41 h 91"/>
              <a:gd name="T38" fmla="*/ 46 w 93"/>
              <a:gd name="T39" fmla="*/ 63 h 91"/>
              <a:gd name="T40" fmla="*/ 48 w 93"/>
              <a:gd name="T41" fmla="*/ 63 h 91"/>
              <a:gd name="T42" fmla="*/ 54 w 93"/>
              <a:gd name="T43" fmla="*/ 59 h 91"/>
              <a:gd name="T44" fmla="*/ 40 w 93"/>
              <a:gd name="T45" fmla="*/ 59 h 91"/>
              <a:gd name="T46" fmla="*/ 46 w 93"/>
              <a:gd name="T47" fmla="*/ 63 h 91"/>
              <a:gd name="T48" fmla="*/ 19 w 93"/>
              <a:gd name="T49" fmla="*/ 45 h 91"/>
              <a:gd name="T50" fmla="*/ 20 w 93"/>
              <a:gd name="T51" fmla="*/ 46 h 91"/>
              <a:gd name="T52" fmla="*/ 74 w 93"/>
              <a:gd name="T53" fmla="*/ 46 h 91"/>
              <a:gd name="T54" fmla="*/ 74 w 93"/>
              <a:gd name="T55" fmla="*/ 45 h 91"/>
              <a:gd name="T56" fmla="*/ 74 w 93"/>
              <a:gd name="T57" fmla="*/ 41 h 91"/>
              <a:gd name="T58" fmla="*/ 19 w 93"/>
              <a:gd name="T59" fmla="*/ 41 h 91"/>
              <a:gd name="T60" fmla="*/ 19 w 93"/>
              <a:gd name="T61" fmla="*/ 45 h 91"/>
              <a:gd name="T62" fmla="*/ 33 w 93"/>
              <a:gd name="T63" fmla="*/ 54 h 91"/>
              <a:gd name="T64" fmla="*/ 61 w 93"/>
              <a:gd name="T65" fmla="*/ 54 h 91"/>
              <a:gd name="T66" fmla="*/ 67 w 93"/>
              <a:gd name="T67" fmla="*/ 50 h 91"/>
              <a:gd name="T68" fmla="*/ 27 w 93"/>
              <a:gd name="T69" fmla="*/ 50 h 91"/>
              <a:gd name="T70" fmla="*/ 33 w 93"/>
              <a:gd name="T71" fmla="*/ 5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91">
                <a:moveTo>
                  <a:pt x="91" y="28"/>
                </a:moveTo>
                <a:cubicBezTo>
                  <a:pt x="50" y="1"/>
                  <a:pt x="50" y="1"/>
                  <a:pt x="50" y="1"/>
                </a:cubicBezTo>
                <a:cubicBezTo>
                  <a:pt x="48" y="0"/>
                  <a:pt x="46" y="0"/>
                  <a:pt x="44" y="1"/>
                </a:cubicBezTo>
                <a:cubicBezTo>
                  <a:pt x="3" y="28"/>
                  <a:pt x="3" y="28"/>
                  <a:pt x="3" y="28"/>
                </a:cubicBezTo>
                <a:cubicBezTo>
                  <a:pt x="1" y="29"/>
                  <a:pt x="0" y="31"/>
                  <a:pt x="0" y="33"/>
                </a:cubicBezTo>
                <a:cubicBezTo>
                  <a:pt x="0" y="86"/>
                  <a:pt x="0" y="86"/>
                  <a:pt x="0" y="86"/>
                </a:cubicBezTo>
                <a:cubicBezTo>
                  <a:pt x="0" y="89"/>
                  <a:pt x="3" y="91"/>
                  <a:pt x="6" y="91"/>
                </a:cubicBezTo>
                <a:cubicBezTo>
                  <a:pt x="87" y="91"/>
                  <a:pt x="87" y="91"/>
                  <a:pt x="87" y="91"/>
                </a:cubicBezTo>
                <a:cubicBezTo>
                  <a:pt x="91" y="91"/>
                  <a:pt x="93" y="89"/>
                  <a:pt x="93" y="86"/>
                </a:cubicBezTo>
                <a:cubicBezTo>
                  <a:pt x="93" y="33"/>
                  <a:pt x="93" y="33"/>
                  <a:pt x="93" y="33"/>
                </a:cubicBezTo>
                <a:cubicBezTo>
                  <a:pt x="93" y="31"/>
                  <a:pt x="92" y="29"/>
                  <a:pt x="91" y="28"/>
                </a:cubicBezTo>
                <a:close/>
                <a:moveTo>
                  <a:pt x="87" y="41"/>
                </a:moveTo>
                <a:cubicBezTo>
                  <a:pt x="47" y="69"/>
                  <a:pt x="47" y="69"/>
                  <a:pt x="47" y="69"/>
                </a:cubicBezTo>
                <a:cubicBezTo>
                  <a:pt x="6" y="41"/>
                  <a:pt x="6" y="41"/>
                  <a:pt x="6" y="41"/>
                </a:cubicBezTo>
                <a:cubicBezTo>
                  <a:pt x="6" y="36"/>
                  <a:pt x="6" y="36"/>
                  <a:pt x="6" y="36"/>
                </a:cubicBezTo>
                <a:cubicBezTo>
                  <a:pt x="6" y="34"/>
                  <a:pt x="8" y="33"/>
                  <a:pt x="9" y="33"/>
                </a:cubicBezTo>
                <a:cubicBezTo>
                  <a:pt x="84" y="33"/>
                  <a:pt x="84" y="33"/>
                  <a:pt x="84" y="33"/>
                </a:cubicBezTo>
                <a:cubicBezTo>
                  <a:pt x="86" y="33"/>
                  <a:pt x="87" y="34"/>
                  <a:pt x="87" y="36"/>
                </a:cubicBezTo>
                <a:lnTo>
                  <a:pt x="87" y="41"/>
                </a:lnTo>
                <a:close/>
                <a:moveTo>
                  <a:pt x="46" y="63"/>
                </a:moveTo>
                <a:cubicBezTo>
                  <a:pt x="48" y="63"/>
                  <a:pt x="48" y="63"/>
                  <a:pt x="48" y="63"/>
                </a:cubicBezTo>
                <a:cubicBezTo>
                  <a:pt x="54" y="59"/>
                  <a:pt x="54" y="59"/>
                  <a:pt x="54" y="59"/>
                </a:cubicBezTo>
                <a:cubicBezTo>
                  <a:pt x="40" y="59"/>
                  <a:pt x="40" y="59"/>
                  <a:pt x="40" y="59"/>
                </a:cubicBezTo>
                <a:lnTo>
                  <a:pt x="46" y="63"/>
                </a:lnTo>
                <a:close/>
                <a:moveTo>
                  <a:pt x="19" y="45"/>
                </a:moveTo>
                <a:cubicBezTo>
                  <a:pt x="20" y="46"/>
                  <a:pt x="20" y="46"/>
                  <a:pt x="20" y="46"/>
                </a:cubicBezTo>
                <a:cubicBezTo>
                  <a:pt x="74" y="46"/>
                  <a:pt x="74" y="46"/>
                  <a:pt x="74" y="46"/>
                </a:cubicBezTo>
                <a:cubicBezTo>
                  <a:pt x="74" y="45"/>
                  <a:pt x="74" y="45"/>
                  <a:pt x="74" y="45"/>
                </a:cubicBezTo>
                <a:cubicBezTo>
                  <a:pt x="74" y="41"/>
                  <a:pt x="74" y="41"/>
                  <a:pt x="74" y="41"/>
                </a:cubicBezTo>
                <a:cubicBezTo>
                  <a:pt x="19" y="41"/>
                  <a:pt x="19" y="41"/>
                  <a:pt x="19" y="41"/>
                </a:cubicBezTo>
                <a:lnTo>
                  <a:pt x="19" y="45"/>
                </a:lnTo>
                <a:close/>
                <a:moveTo>
                  <a:pt x="33" y="54"/>
                </a:moveTo>
                <a:cubicBezTo>
                  <a:pt x="61" y="54"/>
                  <a:pt x="61" y="54"/>
                  <a:pt x="61" y="54"/>
                </a:cubicBezTo>
                <a:cubicBezTo>
                  <a:pt x="67" y="50"/>
                  <a:pt x="67" y="50"/>
                  <a:pt x="67" y="50"/>
                </a:cubicBezTo>
                <a:cubicBezTo>
                  <a:pt x="27" y="50"/>
                  <a:pt x="27" y="50"/>
                  <a:pt x="27" y="50"/>
                </a:cubicBezTo>
                <a:lnTo>
                  <a:pt x="33" y="5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Oval 760"/>
          <p:cNvSpPr>
            <a:spLocks noChangeArrowheads="1"/>
          </p:cNvSpPr>
          <p:nvPr/>
        </p:nvSpPr>
        <p:spPr bwMode="auto">
          <a:xfrm>
            <a:off x="5537201" y="450532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761"/>
          <p:cNvSpPr>
            <a:spLocks noEditPoints="1"/>
          </p:cNvSpPr>
          <p:nvPr/>
        </p:nvSpPr>
        <p:spPr bwMode="auto">
          <a:xfrm>
            <a:off x="5524501" y="449262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6"/>
                  <a:pt x="0" y="94"/>
                </a:cubicBezTo>
                <a:cubicBezTo>
                  <a:pt x="0" y="42"/>
                  <a:pt x="43" y="0"/>
                  <a:pt x="95" y="0"/>
                </a:cubicBezTo>
                <a:cubicBezTo>
                  <a:pt x="147" y="0"/>
                  <a:pt x="190" y="42"/>
                  <a:pt x="190" y="94"/>
                </a:cubicBezTo>
                <a:cubicBezTo>
                  <a:pt x="190" y="146"/>
                  <a:pt x="147" y="189"/>
                  <a:pt x="95" y="189"/>
                </a:cubicBezTo>
                <a:close/>
                <a:moveTo>
                  <a:pt x="95" y="8"/>
                </a:moveTo>
                <a:cubicBezTo>
                  <a:pt x="47" y="8"/>
                  <a:pt x="8" y="46"/>
                  <a:pt x="8" y="94"/>
                </a:cubicBezTo>
                <a:cubicBezTo>
                  <a:pt x="8" y="142"/>
                  <a:pt x="47" y="181"/>
                  <a:pt x="95" y="181"/>
                </a:cubicBezTo>
                <a:cubicBezTo>
                  <a:pt x="143" y="181"/>
                  <a:pt x="182" y="142"/>
                  <a:pt x="182" y="94"/>
                </a:cubicBezTo>
                <a:cubicBezTo>
                  <a:pt x="182" y="46"/>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762"/>
          <p:cNvSpPr>
            <a:spLocks noEditPoints="1"/>
          </p:cNvSpPr>
          <p:nvPr/>
        </p:nvSpPr>
        <p:spPr bwMode="auto">
          <a:xfrm>
            <a:off x="5705476" y="4629150"/>
            <a:ext cx="254000" cy="320675"/>
          </a:xfrm>
          <a:custGeom>
            <a:avLst/>
            <a:gdLst>
              <a:gd name="T0" fmla="*/ 114 w 160"/>
              <a:gd name="T1" fmla="*/ 58 h 202"/>
              <a:gd name="T2" fmla="*/ 26 w 160"/>
              <a:gd name="T3" fmla="*/ 58 h 202"/>
              <a:gd name="T4" fmla="*/ 26 w 160"/>
              <a:gd name="T5" fmla="*/ 70 h 202"/>
              <a:gd name="T6" fmla="*/ 114 w 160"/>
              <a:gd name="T7" fmla="*/ 70 h 202"/>
              <a:gd name="T8" fmla="*/ 114 w 160"/>
              <a:gd name="T9" fmla="*/ 58 h 202"/>
              <a:gd name="T10" fmla="*/ 114 w 160"/>
              <a:gd name="T11" fmla="*/ 32 h 202"/>
              <a:gd name="T12" fmla="*/ 26 w 160"/>
              <a:gd name="T13" fmla="*/ 32 h 202"/>
              <a:gd name="T14" fmla="*/ 26 w 160"/>
              <a:gd name="T15" fmla="*/ 44 h 202"/>
              <a:gd name="T16" fmla="*/ 114 w 160"/>
              <a:gd name="T17" fmla="*/ 44 h 202"/>
              <a:gd name="T18" fmla="*/ 114 w 160"/>
              <a:gd name="T19" fmla="*/ 32 h 202"/>
              <a:gd name="T20" fmla="*/ 114 w 160"/>
              <a:gd name="T21" fmla="*/ 82 h 202"/>
              <a:gd name="T22" fmla="*/ 26 w 160"/>
              <a:gd name="T23" fmla="*/ 82 h 202"/>
              <a:gd name="T24" fmla="*/ 26 w 160"/>
              <a:gd name="T25" fmla="*/ 94 h 202"/>
              <a:gd name="T26" fmla="*/ 114 w 160"/>
              <a:gd name="T27" fmla="*/ 94 h 202"/>
              <a:gd name="T28" fmla="*/ 114 w 160"/>
              <a:gd name="T29" fmla="*/ 82 h 202"/>
              <a:gd name="T30" fmla="*/ 142 w 160"/>
              <a:gd name="T31" fmla="*/ 16 h 202"/>
              <a:gd name="T32" fmla="*/ 142 w 160"/>
              <a:gd name="T33" fmla="*/ 0 h 202"/>
              <a:gd name="T34" fmla="*/ 0 w 160"/>
              <a:gd name="T35" fmla="*/ 0 h 202"/>
              <a:gd name="T36" fmla="*/ 0 w 160"/>
              <a:gd name="T37" fmla="*/ 184 h 202"/>
              <a:gd name="T38" fmla="*/ 18 w 160"/>
              <a:gd name="T39" fmla="*/ 184 h 202"/>
              <a:gd name="T40" fmla="*/ 18 w 160"/>
              <a:gd name="T41" fmla="*/ 202 h 202"/>
              <a:gd name="T42" fmla="*/ 160 w 160"/>
              <a:gd name="T43" fmla="*/ 202 h 202"/>
              <a:gd name="T44" fmla="*/ 160 w 160"/>
              <a:gd name="T45" fmla="*/ 16 h 202"/>
              <a:gd name="T46" fmla="*/ 142 w 160"/>
              <a:gd name="T47" fmla="*/ 16 h 202"/>
              <a:gd name="T48" fmla="*/ 10 w 160"/>
              <a:gd name="T49" fmla="*/ 174 h 202"/>
              <a:gd name="T50" fmla="*/ 10 w 160"/>
              <a:gd name="T51" fmla="*/ 10 h 202"/>
              <a:gd name="T52" fmla="*/ 132 w 160"/>
              <a:gd name="T53" fmla="*/ 10 h 202"/>
              <a:gd name="T54" fmla="*/ 132 w 160"/>
              <a:gd name="T55" fmla="*/ 132 h 202"/>
              <a:gd name="T56" fmla="*/ 90 w 160"/>
              <a:gd name="T57" fmla="*/ 132 h 202"/>
              <a:gd name="T58" fmla="*/ 90 w 160"/>
              <a:gd name="T59" fmla="*/ 174 h 202"/>
              <a:gd name="T60" fmla="*/ 10 w 160"/>
              <a:gd name="T61" fmla="*/ 174 h 202"/>
              <a:gd name="T62" fmla="*/ 150 w 160"/>
              <a:gd name="T63" fmla="*/ 192 h 202"/>
              <a:gd name="T64" fmla="*/ 28 w 160"/>
              <a:gd name="T65" fmla="*/ 192 h 202"/>
              <a:gd name="T66" fmla="*/ 28 w 160"/>
              <a:gd name="T67" fmla="*/ 184 h 202"/>
              <a:gd name="T68" fmla="*/ 96 w 160"/>
              <a:gd name="T69" fmla="*/ 184 h 202"/>
              <a:gd name="T70" fmla="*/ 142 w 160"/>
              <a:gd name="T71" fmla="*/ 136 h 202"/>
              <a:gd name="T72" fmla="*/ 142 w 160"/>
              <a:gd name="T73" fmla="*/ 26 h 202"/>
              <a:gd name="T74" fmla="*/ 150 w 160"/>
              <a:gd name="T75" fmla="*/ 26 h 202"/>
              <a:gd name="T76" fmla="*/ 150 w 160"/>
              <a:gd name="T77" fmla="*/ 192 h 202"/>
              <a:gd name="T78" fmla="*/ 26 w 160"/>
              <a:gd name="T79" fmla="*/ 120 h 202"/>
              <a:gd name="T80" fmla="*/ 70 w 160"/>
              <a:gd name="T81" fmla="*/ 120 h 202"/>
              <a:gd name="T82" fmla="*/ 70 w 160"/>
              <a:gd name="T83" fmla="*/ 106 h 202"/>
              <a:gd name="T84" fmla="*/ 26 w 160"/>
              <a:gd name="T85" fmla="*/ 106 h 202"/>
              <a:gd name="T86" fmla="*/ 26 w 160"/>
              <a:gd name="T87" fmla="*/ 1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14" y="58"/>
                </a:moveTo>
                <a:lnTo>
                  <a:pt x="26" y="58"/>
                </a:lnTo>
                <a:lnTo>
                  <a:pt x="26" y="70"/>
                </a:lnTo>
                <a:lnTo>
                  <a:pt x="114" y="70"/>
                </a:lnTo>
                <a:lnTo>
                  <a:pt x="114" y="58"/>
                </a:lnTo>
                <a:close/>
                <a:moveTo>
                  <a:pt x="114" y="32"/>
                </a:moveTo>
                <a:lnTo>
                  <a:pt x="26" y="32"/>
                </a:lnTo>
                <a:lnTo>
                  <a:pt x="26" y="44"/>
                </a:lnTo>
                <a:lnTo>
                  <a:pt x="114" y="44"/>
                </a:lnTo>
                <a:lnTo>
                  <a:pt x="114" y="32"/>
                </a:lnTo>
                <a:close/>
                <a:moveTo>
                  <a:pt x="114" y="82"/>
                </a:moveTo>
                <a:lnTo>
                  <a:pt x="26" y="82"/>
                </a:lnTo>
                <a:lnTo>
                  <a:pt x="26" y="94"/>
                </a:lnTo>
                <a:lnTo>
                  <a:pt x="114" y="94"/>
                </a:lnTo>
                <a:lnTo>
                  <a:pt x="114" y="82"/>
                </a:lnTo>
                <a:close/>
                <a:moveTo>
                  <a:pt x="142" y="16"/>
                </a:moveTo>
                <a:lnTo>
                  <a:pt x="142" y="0"/>
                </a:lnTo>
                <a:lnTo>
                  <a:pt x="0" y="0"/>
                </a:lnTo>
                <a:lnTo>
                  <a:pt x="0" y="184"/>
                </a:lnTo>
                <a:lnTo>
                  <a:pt x="18" y="184"/>
                </a:lnTo>
                <a:lnTo>
                  <a:pt x="18" y="202"/>
                </a:lnTo>
                <a:lnTo>
                  <a:pt x="160" y="202"/>
                </a:lnTo>
                <a:lnTo>
                  <a:pt x="160" y="16"/>
                </a:lnTo>
                <a:lnTo>
                  <a:pt x="142" y="16"/>
                </a:lnTo>
                <a:close/>
                <a:moveTo>
                  <a:pt x="10" y="174"/>
                </a:moveTo>
                <a:lnTo>
                  <a:pt x="10" y="10"/>
                </a:lnTo>
                <a:lnTo>
                  <a:pt x="132" y="10"/>
                </a:lnTo>
                <a:lnTo>
                  <a:pt x="132" y="132"/>
                </a:lnTo>
                <a:lnTo>
                  <a:pt x="90" y="132"/>
                </a:lnTo>
                <a:lnTo>
                  <a:pt x="90" y="174"/>
                </a:lnTo>
                <a:lnTo>
                  <a:pt x="10" y="174"/>
                </a:lnTo>
                <a:close/>
                <a:moveTo>
                  <a:pt x="150" y="192"/>
                </a:moveTo>
                <a:lnTo>
                  <a:pt x="28" y="192"/>
                </a:lnTo>
                <a:lnTo>
                  <a:pt x="28" y="184"/>
                </a:lnTo>
                <a:lnTo>
                  <a:pt x="96" y="184"/>
                </a:lnTo>
                <a:lnTo>
                  <a:pt x="142" y="136"/>
                </a:lnTo>
                <a:lnTo>
                  <a:pt x="142" y="26"/>
                </a:lnTo>
                <a:lnTo>
                  <a:pt x="150" y="26"/>
                </a:lnTo>
                <a:lnTo>
                  <a:pt x="150" y="192"/>
                </a:lnTo>
                <a:close/>
                <a:moveTo>
                  <a:pt x="26" y="120"/>
                </a:moveTo>
                <a:lnTo>
                  <a:pt x="70" y="120"/>
                </a:lnTo>
                <a:lnTo>
                  <a:pt x="70" y="106"/>
                </a:lnTo>
                <a:lnTo>
                  <a:pt x="26" y="106"/>
                </a:lnTo>
                <a:lnTo>
                  <a:pt x="26" y="1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Oval 763"/>
          <p:cNvSpPr>
            <a:spLocks noChangeArrowheads="1"/>
          </p:cNvSpPr>
          <p:nvPr/>
        </p:nvSpPr>
        <p:spPr bwMode="auto">
          <a:xfrm>
            <a:off x="5108576" y="243205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64"/>
          <p:cNvSpPr>
            <a:spLocks noEditPoints="1"/>
          </p:cNvSpPr>
          <p:nvPr/>
        </p:nvSpPr>
        <p:spPr bwMode="auto">
          <a:xfrm>
            <a:off x="5095876" y="2419350"/>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6"/>
                  <a:pt x="0" y="94"/>
                </a:cubicBezTo>
                <a:cubicBezTo>
                  <a:pt x="0" y="42"/>
                  <a:pt x="43" y="0"/>
                  <a:pt x="95" y="0"/>
                </a:cubicBezTo>
                <a:cubicBezTo>
                  <a:pt x="147" y="0"/>
                  <a:pt x="190" y="42"/>
                  <a:pt x="190" y="94"/>
                </a:cubicBezTo>
                <a:cubicBezTo>
                  <a:pt x="190" y="146"/>
                  <a:pt x="147" y="189"/>
                  <a:pt x="95" y="189"/>
                </a:cubicBezTo>
                <a:close/>
                <a:moveTo>
                  <a:pt x="95" y="8"/>
                </a:moveTo>
                <a:cubicBezTo>
                  <a:pt x="47" y="8"/>
                  <a:pt x="8" y="46"/>
                  <a:pt x="8" y="94"/>
                </a:cubicBezTo>
                <a:cubicBezTo>
                  <a:pt x="8" y="142"/>
                  <a:pt x="47" y="181"/>
                  <a:pt x="95" y="181"/>
                </a:cubicBezTo>
                <a:cubicBezTo>
                  <a:pt x="143" y="181"/>
                  <a:pt x="182" y="142"/>
                  <a:pt x="182" y="94"/>
                </a:cubicBezTo>
                <a:cubicBezTo>
                  <a:pt x="182" y="46"/>
                  <a:pt x="143" y="8"/>
                  <a:pt x="95"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765"/>
          <p:cNvSpPr>
            <a:spLocks noEditPoints="1"/>
          </p:cNvSpPr>
          <p:nvPr/>
        </p:nvSpPr>
        <p:spPr bwMode="auto">
          <a:xfrm>
            <a:off x="5219701" y="2562225"/>
            <a:ext cx="346075" cy="295275"/>
          </a:xfrm>
          <a:custGeom>
            <a:avLst/>
            <a:gdLst>
              <a:gd name="T0" fmla="*/ 38 w 109"/>
              <a:gd name="T1" fmla="*/ 60 h 93"/>
              <a:gd name="T2" fmla="*/ 38 w 109"/>
              <a:gd name="T3" fmla="*/ 93 h 93"/>
              <a:gd name="T4" fmla="*/ 63 w 109"/>
              <a:gd name="T5" fmla="*/ 93 h 93"/>
              <a:gd name="T6" fmla="*/ 63 w 109"/>
              <a:gd name="T7" fmla="*/ 64 h 93"/>
              <a:gd name="T8" fmla="*/ 52 w 109"/>
              <a:gd name="T9" fmla="*/ 74 h 93"/>
              <a:gd name="T10" fmla="*/ 38 w 109"/>
              <a:gd name="T11" fmla="*/ 60 h 93"/>
              <a:gd name="T12" fmla="*/ 4 w 109"/>
              <a:gd name="T13" fmla="*/ 89 h 93"/>
              <a:gd name="T14" fmla="*/ 9 w 109"/>
              <a:gd name="T15" fmla="*/ 93 h 93"/>
              <a:gd name="T16" fmla="*/ 29 w 109"/>
              <a:gd name="T17" fmla="*/ 93 h 93"/>
              <a:gd name="T18" fmla="*/ 29 w 109"/>
              <a:gd name="T19" fmla="*/ 51 h 93"/>
              <a:gd name="T20" fmla="*/ 4 w 109"/>
              <a:gd name="T21" fmla="*/ 75 h 93"/>
              <a:gd name="T22" fmla="*/ 4 w 109"/>
              <a:gd name="T23" fmla="*/ 89 h 93"/>
              <a:gd name="T24" fmla="*/ 87 w 109"/>
              <a:gd name="T25" fmla="*/ 2 h 93"/>
              <a:gd name="T26" fmla="*/ 83 w 109"/>
              <a:gd name="T27" fmla="*/ 7 h 93"/>
              <a:gd name="T28" fmla="*/ 88 w 109"/>
              <a:gd name="T29" fmla="*/ 11 h 93"/>
              <a:gd name="T30" fmla="*/ 93 w 109"/>
              <a:gd name="T31" fmla="*/ 10 h 93"/>
              <a:gd name="T32" fmla="*/ 52 w 109"/>
              <a:gd name="T33" fmla="*/ 51 h 93"/>
              <a:gd name="T34" fmla="*/ 29 w 109"/>
              <a:gd name="T35" fmla="*/ 27 h 93"/>
              <a:gd name="T36" fmla="*/ 1 w 109"/>
              <a:gd name="T37" fmla="*/ 54 h 93"/>
              <a:gd name="T38" fmla="*/ 1 w 109"/>
              <a:gd name="T39" fmla="*/ 61 h 93"/>
              <a:gd name="T40" fmla="*/ 8 w 109"/>
              <a:gd name="T41" fmla="*/ 61 h 93"/>
              <a:gd name="T42" fmla="*/ 29 w 109"/>
              <a:gd name="T43" fmla="*/ 39 h 93"/>
              <a:gd name="T44" fmla="*/ 52 w 109"/>
              <a:gd name="T45" fmla="*/ 63 h 93"/>
              <a:gd name="T46" fmla="*/ 99 w 109"/>
              <a:gd name="T47" fmla="*/ 16 h 93"/>
              <a:gd name="T48" fmla="*/ 98 w 109"/>
              <a:gd name="T49" fmla="*/ 21 h 93"/>
              <a:gd name="T50" fmla="*/ 102 w 109"/>
              <a:gd name="T51" fmla="*/ 26 h 93"/>
              <a:gd name="T52" fmla="*/ 103 w 109"/>
              <a:gd name="T53" fmla="*/ 26 h 93"/>
              <a:gd name="T54" fmla="*/ 107 w 109"/>
              <a:gd name="T55" fmla="*/ 22 h 93"/>
              <a:gd name="T56" fmla="*/ 109 w 109"/>
              <a:gd name="T57" fmla="*/ 0 h 93"/>
              <a:gd name="T58" fmla="*/ 87 w 109"/>
              <a:gd name="T59" fmla="*/ 2 h 93"/>
              <a:gd name="T60" fmla="*/ 73 w 109"/>
              <a:gd name="T61" fmla="*/ 54 h 93"/>
              <a:gd name="T62" fmla="*/ 73 w 109"/>
              <a:gd name="T63" fmla="*/ 93 h 93"/>
              <a:gd name="T64" fmla="*/ 93 w 109"/>
              <a:gd name="T65" fmla="*/ 93 h 93"/>
              <a:gd name="T66" fmla="*/ 97 w 109"/>
              <a:gd name="T67" fmla="*/ 89 h 93"/>
              <a:gd name="T68" fmla="*/ 97 w 109"/>
              <a:gd name="T69" fmla="*/ 51 h 93"/>
              <a:gd name="T70" fmla="*/ 97 w 109"/>
              <a:gd name="T71" fmla="*/ 30 h 93"/>
              <a:gd name="T72" fmla="*/ 76 w 109"/>
              <a:gd name="T73" fmla="*/ 51 h 93"/>
              <a:gd name="T74" fmla="*/ 73 w 109"/>
              <a:gd name="T75" fmla="*/ 5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93">
                <a:moveTo>
                  <a:pt x="38" y="60"/>
                </a:moveTo>
                <a:cubicBezTo>
                  <a:pt x="38" y="93"/>
                  <a:pt x="38" y="93"/>
                  <a:pt x="38" y="93"/>
                </a:cubicBezTo>
                <a:cubicBezTo>
                  <a:pt x="63" y="93"/>
                  <a:pt x="63" y="93"/>
                  <a:pt x="63" y="93"/>
                </a:cubicBezTo>
                <a:cubicBezTo>
                  <a:pt x="63" y="64"/>
                  <a:pt x="63" y="64"/>
                  <a:pt x="63" y="64"/>
                </a:cubicBezTo>
                <a:cubicBezTo>
                  <a:pt x="52" y="74"/>
                  <a:pt x="52" y="74"/>
                  <a:pt x="52" y="74"/>
                </a:cubicBezTo>
                <a:lnTo>
                  <a:pt x="38" y="60"/>
                </a:lnTo>
                <a:close/>
                <a:moveTo>
                  <a:pt x="4" y="89"/>
                </a:moveTo>
                <a:cubicBezTo>
                  <a:pt x="4" y="91"/>
                  <a:pt x="6" y="93"/>
                  <a:pt x="9" y="93"/>
                </a:cubicBezTo>
                <a:cubicBezTo>
                  <a:pt x="29" y="93"/>
                  <a:pt x="29" y="93"/>
                  <a:pt x="29" y="93"/>
                </a:cubicBezTo>
                <a:cubicBezTo>
                  <a:pt x="29" y="51"/>
                  <a:pt x="29" y="51"/>
                  <a:pt x="29" y="51"/>
                </a:cubicBezTo>
                <a:cubicBezTo>
                  <a:pt x="4" y="75"/>
                  <a:pt x="4" y="75"/>
                  <a:pt x="4" y="75"/>
                </a:cubicBezTo>
                <a:lnTo>
                  <a:pt x="4" y="89"/>
                </a:lnTo>
                <a:close/>
                <a:moveTo>
                  <a:pt x="87" y="2"/>
                </a:moveTo>
                <a:cubicBezTo>
                  <a:pt x="85" y="2"/>
                  <a:pt x="83" y="4"/>
                  <a:pt x="83" y="7"/>
                </a:cubicBezTo>
                <a:cubicBezTo>
                  <a:pt x="83" y="9"/>
                  <a:pt x="85" y="11"/>
                  <a:pt x="88" y="11"/>
                </a:cubicBezTo>
                <a:cubicBezTo>
                  <a:pt x="93" y="10"/>
                  <a:pt x="93" y="10"/>
                  <a:pt x="93" y="10"/>
                </a:cubicBezTo>
                <a:cubicBezTo>
                  <a:pt x="52" y="51"/>
                  <a:pt x="52" y="51"/>
                  <a:pt x="52" y="51"/>
                </a:cubicBezTo>
                <a:cubicBezTo>
                  <a:pt x="29" y="27"/>
                  <a:pt x="29" y="27"/>
                  <a:pt x="29" y="27"/>
                </a:cubicBezTo>
                <a:cubicBezTo>
                  <a:pt x="1" y="54"/>
                  <a:pt x="1" y="54"/>
                  <a:pt x="1" y="54"/>
                </a:cubicBezTo>
                <a:cubicBezTo>
                  <a:pt x="0" y="56"/>
                  <a:pt x="0" y="59"/>
                  <a:pt x="1" y="61"/>
                </a:cubicBezTo>
                <a:cubicBezTo>
                  <a:pt x="3" y="62"/>
                  <a:pt x="6" y="62"/>
                  <a:pt x="8" y="61"/>
                </a:cubicBezTo>
                <a:cubicBezTo>
                  <a:pt x="29" y="39"/>
                  <a:pt x="29" y="39"/>
                  <a:pt x="29" y="39"/>
                </a:cubicBezTo>
                <a:cubicBezTo>
                  <a:pt x="52" y="63"/>
                  <a:pt x="52" y="63"/>
                  <a:pt x="52" y="63"/>
                </a:cubicBezTo>
                <a:cubicBezTo>
                  <a:pt x="99" y="16"/>
                  <a:pt x="99" y="16"/>
                  <a:pt x="99" y="16"/>
                </a:cubicBezTo>
                <a:cubicBezTo>
                  <a:pt x="98" y="21"/>
                  <a:pt x="98" y="21"/>
                  <a:pt x="98" y="21"/>
                </a:cubicBezTo>
                <a:cubicBezTo>
                  <a:pt x="98" y="24"/>
                  <a:pt x="100" y="26"/>
                  <a:pt x="102" y="26"/>
                </a:cubicBezTo>
                <a:cubicBezTo>
                  <a:pt x="102" y="26"/>
                  <a:pt x="103" y="26"/>
                  <a:pt x="103" y="26"/>
                </a:cubicBezTo>
                <a:cubicBezTo>
                  <a:pt x="105" y="26"/>
                  <a:pt x="107" y="24"/>
                  <a:pt x="107" y="22"/>
                </a:cubicBezTo>
                <a:cubicBezTo>
                  <a:pt x="109" y="0"/>
                  <a:pt x="109" y="0"/>
                  <a:pt x="109" y="0"/>
                </a:cubicBezTo>
                <a:lnTo>
                  <a:pt x="87" y="2"/>
                </a:lnTo>
                <a:close/>
                <a:moveTo>
                  <a:pt x="73" y="54"/>
                </a:moveTo>
                <a:cubicBezTo>
                  <a:pt x="73" y="93"/>
                  <a:pt x="73" y="93"/>
                  <a:pt x="73" y="93"/>
                </a:cubicBezTo>
                <a:cubicBezTo>
                  <a:pt x="93" y="93"/>
                  <a:pt x="93" y="93"/>
                  <a:pt x="93" y="93"/>
                </a:cubicBezTo>
                <a:cubicBezTo>
                  <a:pt x="95" y="93"/>
                  <a:pt x="97" y="91"/>
                  <a:pt x="97" y="89"/>
                </a:cubicBezTo>
                <a:cubicBezTo>
                  <a:pt x="97" y="51"/>
                  <a:pt x="97" y="51"/>
                  <a:pt x="97" y="51"/>
                </a:cubicBezTo>
                <a:cubicBezTo>
                  <a:pt x="97" y="30"/>
                  <a:pt x="97" y="30"/>
                  <a:pt x="97" y="30"/>
                </a:cubicBezTo>
                <a:cubicBezTo>
                  <a:pt x="76" y="51"/>
                  <a:pt x="76" y="51"/>
                  <a:pt x="76" y="51"/>
                </a:cubicBezTo>
                <a:lnTo>
                  <a:pt x="73" y="5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smtClean="0"/>
              <a:t>Hand 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42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a:spLocks/>
          </p:cNvSpPr>
          <p:nvPr/>
        </p:nvSpPr>
        <p:spPr>
          <a:xfrm>
            <a:off x="611188" y="2315579"/>
            <a:ext cx="2623937" cy="702436"/>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 magnis dis parturient montes.</a:t>
            </a:r>
          </a:p>
        </p:txBody>
      </p:sp>
      <p:sp>
        <p:nvSpPr>
          <p:cNvPr id="8" name="TextBox 7"/>
          <p:cNvSpPr txBox="1">
            <a:spLocks/>
          </p:cNvSpPr>
          <p:nvPr/>
        </p:nvSpPr>
        <p:spPr>
          <a:xfrm>
            <a:off x="923926" y="1883776"/>
            <a:ext cx="2154941" cy="246221"/>
          </a:xfrm>
          <a:prstGeom prst="rect">
            <a:avLst/>
          </a:prstGeom>
          <a:noFill/>
        </p:spPr>
        <p:txBody>
          <a:bodyPr wrap="square" lIns="0" tIns="0" rIns="0" bIns="0" rtlCol="0">
            <a:spAutoFit/>
          </a:bodyPr>
          <a:lstStyle/>
          <a:p>
            <a:r>
              <a:rPr lang="en-US" sz="1600" b="1">
                <a:solidFill>
                  <a:schemeClr val="bg1"/>
                </a:solidFill>
              </a:rPr>
              <a:t>Dummy Title</a:t>
            </a:r>
          </a:p>
        </p:txBody>
      </p:sp>
      <p:sp>
        <p:nvSpPr>
          <p:cNvPr id="9" name="TextBox 8"/>
          <p:cNvSpPr txBox="1"/>
          <p:nvPr/>
        </p:nvSpPr>
        <p:spPr>
          <a:xfrm>
            <a:off x="611560" y="1852998"/>
            <a:ext cx="201648" cy="307777"/>
          </a:xfrm>
          <a:prstGeom prst="rect">
            <a:avLst/>
          </a:prstGeom>
          <a:noFill/>
        </p:spPr>
        <p:txBody>
          <a:bodyPr wrap="square" lIns="0" tIns="0" rIns="0" bIns="0" rtlCol="0">
            <a:spAutoFit/>
          </a:bodyPr>
          <a:lstStyle/>
          <a:p>
            <a:pPr algn="ctr"/>
            <a:r>
              <a:rPr lang="en-US" sz="2000" b="1" smtClean="0">
                <a:solidFill>
                  <a:schemeClr val="accent1"/>
                </a:solidFill>
              </a:rPr>
              <a:t>1</a:t>
            </a:r>
            <a:endParaRPr lang="en-US" sz="2000" b="1">
              <a:solidFill>
                <a:schemeClr val="accent1"/>
              </a:solidFill>
            </a:endParaRPr>
          </a:p>
        </p:txBody>
      </p:sp>
      <p:sp>
        <p:nvSpPr>
          <p:cNvPr id="10" name="Line 23"/>
          <p:cNvSpPr>
            <a:spLocks noChangeShapeType="1"/>
          </p:cNvSpPr>
          <p:nvPr/>
        </p:nvSpPr>
        <p:spPr bwMode="auto">
          <a:xfrm flipH="1">
            <a:off x="621896" y="2217154"/>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a:spLocks/>
          </p:cNvSpPr>
          <p:nvPr/>
        </p:nvSpPr>
        <p:spPr>
          <a:xfrm flipH="1">
            <a:off x="5908875" y="2165108"/>
            <a:ext cx="2623937" cy="538609"/>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 magnis dis parturient montes.</a:t>
            </a:r>
          </a:p>
        </p:txBody>
      </p:sp>
      <p:sp>
        <p:nvSpPr>
          <p:cNvPr id="12" name="TextBox 11"/>
          <p:cNvSpPr txBox="1"/>
          <p:nvPr/>
        </p:nvSpPr>
        <p:spPr>
          <a:xfrm flipH="1">
            <a:off x="6065134" y="1733305"/>
            <a:ext cx="2154941"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3" name="TextBox 12"/>
          <p:cNvSpPr txBox="1"/>
          <p:nvPr/>
        </p:nvSpPr>
        <p:spPr>
          <a:xfrm flipH="1">
            <a:off x="8330793" y="1702527"/>
            <a:ext cx="201648" cy="307777"/>
          </a:xfrm>
          <a:prstGeom prst="rect">
            <a:avLst/>
          </a:prstGeom>
          <a:noFill/>
        </p:spPr>
        <p:txBody>
          <a:bodyPr wrap="square" lIns="0" tIns="0" rIns="0" bIns="0" rtlCol="0">
            <a:spAutoFit/>
          </a:bodyPr>
          <a:lstStyle/>
          <a:p>
            <a:pPr algn="ctr"/>
            <a:r>
              <a:rPr lang="en-US" sz="2000" b="1" smtClean="0">
                <a:solidFill>
                  <a:schemeClr val="accent4"/>
                </a:solidFill>
              </a:rPr>
              <a:t>4</a:t>
            </a:r>
            <a:endParaRPr lang="en-US" sz="2000" b="1">
              <a:solidFill>
                <a:schemeClr val="accent4"/>
              </a:solidFill>
            </a:endParaRPr>
          </a:p>
        </p:txBody>
      </p:sp>
      <p:sp>
        <p:nvSpPr>
          <p:cNvPr id="14" name="Line 23"/>
          <p:cNvSpPr>
            <a:spLocks noChangeShapeType="1"/>
          </p:cNvSpPr>
          <p:nvPr/>
        </p:nvSpPr>
        <p:spPr bwMode="auto">
          <a:xfrm>
            <a:off x="8341130" y="2066683"/>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a:spLocks/>
          </p:cNvSpPr>
          <p:nvPr/>
        </p:nvSpPr>
        <p:spPr>
          <a:xfrm>
            <a:off x="611188" y="5310315"/>
            <a:ext cx="2623937" cy="702436"/>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 magnis dis parturient montes.</a:t>
            </a:r>
          </a:p>
        </p:txBody>
      </p:sp>
      <p:sp>
        <p:nvSpPr>
          <p:cNvPr id="16" name="TextBox 15"/>
          <p:cNvSpPr txBox="1">
            <a:spLocks/>
          </p:cNvSpPr>
          <p:nvPr/>
        </p:nvSpPr>
        <p:spPr>
          <a:xfrm>
            <a:off x="923926" y="4878512"/>
            <a:ext cx="2154941" cy="246221"/>
          </a:xfrm>
          <a:prstGeom prst="rect">
            <a:avLst/>
          </a:prstGeom>
          <a:noFill/>
        </p:spPr>
        <p:txBody>
          <a:bodyPr wrap="square" lIns="0" tIns="0" rIns="0" bIns="0" rtlCol="0">
            <a:spAutoFit/>
          </a:bodyPr>
          <a:lstStyle/>
          <a:p>
            <a:r>
              <a:rPr lang="en-US" sz="1600" b="1">
                <a:solidFill>
                  <a:schemeClr val="bg1"/>
                </a:solidFill>
              </a:rPr>
              <a:t>Dummy Title</a:t>
            </a:r>
          </a:p>
        </p:txBody>
      </p:sp>
      <p:sp>
        <p:nvSpPr>
          <p:cNvPr id="17" name="TextBox 16"/>
          <p:cNvSpPr txBox="1"/>
          <p:nvPr/>
        </p:nvSpPr>
        <p:spPr>
          <a:xfrm>
            <a:off x="611560" y="4847734"/>
            <a:ext cx="201648" cy="307777"/>
          </a:xfrm>
          <a:prstGeom prst="rect">
            <a:avLst/>
          </a:prstGeom>
          <a:noFill/>
        </p:spPr>
        <p:txBody>
          <a:bodyPr wrap="square" lIns="0" tIns="0" rIns="0" bIns="0" rtlCol="0">
            <a:spAutoFit/>
          </a:bodyPr>
          <a:lstStyle/>
          <a:p>
            <a:pPr algn="ctr"/>
            <a:r>
              <a:rPr lang="en-US" sz="2000" b="1" smtClean="0">
                <a:solidFill>
                  <a:schemeClr val="accent2"/>
                </a:solidFill>
              </a:rPr>
              <a:t>2</a:t>
            </a:r>
            <a:endParaRPr lang="en-US" sz="2000" b="1">
              <a:solidFill>
                <a:schemeClr val="accent2"/>
              </a:solidFill>
            </a:endParaRPr>
          </a:p>
        </p:txBody>
      </p:sp>
      <p:sp>
        <p:nvSpPr>
          <p:cNvPr id="18" name="Line 23"/>
          <p:cNvSpPr>
            <a:spLocks noChangeShapeType="1"/>
          </p:cNvSpPr>
          <p:nvPr/>
        </p:nvSpPr>
        <p:spPr bwMode="auto">
          <a:xfrm flipH="1">
            <a:off x="621896" y="521189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a:spLocks/>
          </p:cNvSpPr>
          <p:nvPr/>
        </p:nvSpPr>
        <p:spPr>
          <a:xfrm flipH="1">
            <a:off x="5908875" y="5530233"/>
            <a:ext cx="2623937" cy="702436"/>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 magnis dis parturient montes.</a:t>
            </a:r>
          </a:p>
        </p:txBody>
      </p:sp>
      <p:sp>
        <p:nvSpPr>
          <p:cNvPr id="20" name="TextBox 19"/>
          <p:cNvSpPr txBox="1"/>
          <p:nvPr/>
        </p:nvSpPr>
        <p:spPr>
          <a:xfrm flipH="1">
            <a:off x="6065134" y="5098430"/>
            <a:ext cx="2154941" cy="246221"/>
          </a:xfrm>
          <a:prstGeom prst="rect">
            <a:avLst/>
          </a:prstGeom>
          <a:noFill/>
        </p:spPr>
        <p:txBody>
          <a:bodyPr wrap="square" lIns="0" tIns="0" rIns="0" bIns="0" rtlCol="0">
            <a:spAutoFit/>
          </a:bodyPr>
          <a:lstStyle/>
          <a:p>
            <a:pPr algn="r"/>
            <a:r>
              <a:rPr lang="en-US" sz="1600" b="1">
                <a:solidFill>
                  <a:schemeClr val="bg1"/>
                </a:solidFill>
              </a:rPr>
              <a:t>Dummy Title</a:t>
            </a:r>
          </a:p>
        </p:txBody>
      </p:sp>
      <p:sp>
        <p:nvSpPr>
          <p:cNvPr id="21" name="TextBox 20"/>
          <p:cNvSpPr txBox="1"/>
          <p:nvPr/>
        </p:nvSpPr>
        <p:spPr>
          <a:xfrm flipH="1">
            <a:off x="8330793" y="5067652"/>
            <a:ext cx="201648" cy="307777"/>
          </a:xfrm>
          <a:prstGeom prst="rect">
            <a:avLst/>
          </a:prstGeom>
          <a:noFill/>
        </p:spPr>
        <p:txBody>
          <a:bodyPr wrap="square" lIns="0" tIns="0" rIns="0" bIns="0" rtlCol="0">
            <a:spAutoFit/>
          </a:bodyPr>
          <a:lstStyle/>
          <a:p>
            <a:pPr algn="ctr"/>
            <a:r>
              <a:rPr lang="en-US" sz="2000" b="1" smtClean="0">
                <a:solidFill>
                  <a:schemeClr val="accent3"/>
                </a:solidFill>
              </a:rPr>
              <a:t>3</a:t>
            </a:r>
            <a:endParaRPr lang="en-US" sz="2000" b="1">
              <a:solidFill>
                <a:schemeClr val="accent3"/>
              </a:solidFill>
            </a:endParaRPr>
          </a:p>
        </p:txBody>
      </p:sp>
      <p:sp>
        <p:nvSpPr>
          <p:cNvPr id="22" name="Line 23"/>
          <p:cNvSpPr>
            <a:spLocks noChangeShapeType="1"/>
          </p:cNvSpPr>
          <p:nvPr/>
        </p:nvSpPr>
        <p:spPr bwMode="auto">
          <a:xfrm>
            <a:off x="8341130" y="5431808"/>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a:spLocks/>
          </p:cNvSpPr>
          <p:nvPr/>
        </p:nvSpPr>
        <p:spPr>
          <a:xfrm rot="18900000">
            <a:off x="3030519" y="3307462"/>
            <a:ext cx="1339146" cy="430887"/>
          </a:xfrm>
          <a:prstGeom prst="rect">
            <a:avLst/>
          </a:prstGeom>
          <a:noFill/>
        </p:spPr>
        <p:txBody>
          <a:bodyPr wrap="square" lIns="0" tIns="0" rIns="0" bIns="0" rtlCol="0">
            <a:spAutoFit/>
          </a:bodyPr>
          <a:lstStyle/>
          <a:p>
            <a:pPr algn="ctr"/>
            <a:r>
              <a:rPr lang="en-US" sz="1400" b="1" smtClean="0">
                <a:solidFill>
                  <a:schemeClr val="tx2"/>
                </a:solidFill>
              </a:rPr>
              <a:t>Dummy</a:t>
            </a:r>
          </a:p>
          <a:p>
            <a:pPr algn="ctr"/>
            <a:r>
              <a:rPr lang="en-US" sz="1400" b="1" smtClean="0">
                <a:solidFill>
                  <a:schemeClr val="tx2"/>
                </a:solidFill>
              </a:rPr>
              <a:t>Keyword</a:t>
            </a:r>
            <a:endParaRPr lang="en-US" sz="1400" b="1">
              <a:solidFill>
                <a:schemeClr val="tx2"/>
              </a:solidFill>
            </a:endParaRPr>
          </a:p>
        </p:txBody>
      </p:sp>
      <p:sp>
        <p:nvSpPr>
          <p:cNvPr id="27" name="TextBox 26"/>
          <p:cNvSpPr txBox="1">
            <a:spLocks/>
          </p:cNvSpPr>
          <p:nvPr/>
        </p:nvSpPr>
        <p:spPr>
          <a:xfrm rot="2700000">
            <a:off x="4349043" y="2879195"/>
            <a:ext cx="1339146" cy="430887"/>
          </a:xfrm>
          <a:prstGeom prst="rect">
            <a:avLst/>
          </a:prstGeom>
          <a:noFill/>
        </p:spPr>
        <p:txBody>
          <a:bodyPr wrap="square" lIns="0" tIns="0" rIns="0" bIns="0" rtlCol="0">
            <a:spAutoFit/>
          </a:bodyPr>
          <a:lstStyle/>
          <a:p>
            <a:pPr algn="ctr"/>
            <a:r>
              <a:rPr lang="en-US" sz="1400" b="1" smtClean="0">
                <a:solidFill>
                  <a:schemeClr val="tx2"/>
                </a:solidFill>
              </a:rPr>
              <a:t>Dummy</a:t>
            </a:r>
          </a:p>
          <a:p>
            <a:pPr algn="ctr"/>
            <a:r>
              <a:rPr lang="en-US" sz="1400" b="1" smtClean="0">
                <a:solidFill>
                  <a:schemeClr val="tx2"/>
                </a:solidFill>
              </a:rPr>
              <a:t>Keyword</a:t>
            </a:r>
            <a:endParaRPr lang="en-US" sz="1400" b="1">
              <a:solidFill>
                <a:schemeClr val="tx2"/>
              </a:solidFill>
            </a:endParaRPr>
          </a:p>
        </p:txBody>
      </p:sp>
      <p:sp>
        <p:nvSpPr>
          <p:cNvPr id="28" name="TextBox 27"/>
          <p:cNvSpPr txBox="1">
            <a:spLocks/>
          </p:cNvSpPr>
          <p:nvPr/>
        </p:nvSpPr>
        <p:spPr>
          <a:xfrm rot="2700000">
            <a:off x="3504091" y="4603823"/>
            <a:ext cx="1339146" cy="430887"/>
          </a:xfrm>
          <a:prstGeom prst="rect">
            <a:avLst/>
          </a:prstGeom>
          <a:noFill/>
        </p:spPr>
        <p:txBody>
          <a:bodyPr wrap="square" lIns="0" tIns="0" rIns="0" bIns="0" rtlCol="0">
            <a:spAutoFit/>
          </a:bodyPr>
          <a:lstStyle/>
          <a:p>
            <a:pPr algn="ctr"/>
            <a:r>
              <a:rPr lang="en-US" sz="1400" b="1" smtClean="0">
                <a:solidFill>
                  <a:schemeClr val="tx2"/>
                </a:solidFill>
              </a:rPr>
              <a:t>Dummy</a:t>
            </a:r>
          </a:p>
          <a:p>
            <a:pPr algn="ctr"/>
            <a:r>
              <a:rPr lang="en-US" sz="1400" b="1" smtClean="0">
                <a:solidFill>
                  <a:schemeClr val="tx2"/>
                </a:solidFill>
              </a:rPr>
              <a:t>Keyword</a:t>
            </a:r>
            <a:endParaRPr lang="en-US" sz="1400" b="1">
              <a:solidFill>
                <a:schemeClr val="tx2"/>
              </a:solidFill>
            </a:endParaRPr>
          </a:p>
        </p:txBody>
      </p:sp>
      <p:sp>
        <p:nvSpPr>
          <p:cNvPr id="29" name="TextBox 28"/>
          <p:cNvSpPr txBox="1">
            <a:spLocks/>
          </p:cNvSpPr>
          <p:nvPr/>
        </p:nvSpPr>
        <p:spPr>
          <a:xfrm rot="18900000">
            <a:off x="4755148" y="4163989"/>
            <a:ext cx="1339146" cy="430887"/>
          </a:xfrm>
          <a:prstGeom prst="rect">
            <a:avLst/>
          </a:prstGeom>
          <a:noFill/>
        </p:spPr>
        <p:txBody>
          <a:bodyPr wrap="square" lIns="0" tIns="0" rIns="0" bIns="0" rtlCol="0">
            <a:spAutoFit/>
          </a:bodyPr>
          <a:lstStyle/>
          <a:p>
            <a:pPr algn="ctr"/>
            <a:r>
              <a:rPr lang="en-US" sz="1400" b="1" smtClean="0">
                <a:solidFill>
                  <a:schemeClr val="tx2"/>
                </a:solidFill>
              </a:rPr>
              <a:t>Dummy</a:t>
            </a:r>
          </a:p>
          <a:p>
            <a:pPr algn="ctr"/>
            <a:r>
              <a:rPr lang="en-US" sz="1400" b="1" smtClean="0">
                <a:solidFill>
                  <a:schemeClr val="tx2"/>
                </a:solidFill>
              </a:rPr>
              <a:t>Keyword</a:t>
            </a:r>
            <a:endParaRPr lang="en-US" sz="1400" b="1">
              <a:solidFill>
                <a:schemeClr val="tx2"/>
              </a:solidFill>
            </a:endParaRPr>
          </a:p>
        </p:txBody>
      </p:sp>
    </p:spTree>
    <p:extLst>
      <p:ext uri="{BB962C8B-B14F-4D97-AF65-F5344CB8AC3E}">
        <p14:creationId xmlns:p14="http://schemas.microsoft.com/office/powerpoint/2010/main" val="193048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272"/>
          <p:cNvSpPr>
            <a:spLocks/>
          </p:cNvSpPr>
          <p:nvPr/>
        </p:nvSpPr>
        <p:spPr bwMode="auto">
          <a:xfrm>
            <a:off x="1096963" y="2847975"/>
            <a:ext cx="685800" cy="2657475"/>
          </a:xfrm>
          <a:custGeom>
            <a:avLst/>
            <a:gdLst>
              <a:gd name="T0" fmla="*/ 216 w 216"/>
              <a:gd name="T1" fmla="*/ 809 h 837"/>
              <a:gd name="T2" fmla="*/ 168 w 216"/>
              <a:gd name="T3" fmla="*/ 782 h 837"/>
              <a:gd name="T4" fmla="*/ 168 w 216"/>
              <a:gd name="T5" fmla="*/ 799 h 837"/>
              <a:gd name="T6" fmla="*/ 101 w 216"/>
              <a:gd name="T7" fmla="*/ 799 h 837"/>
              <a:gd name="T8" fmla="*/ 20 w 216"/>
              <a:gd name="T9" fmla="*/ 719 h 837"/>
              <a:gd name="T10" fmla="*/ 20 w 216"/>
              <a:gd name="T11" fmla="*/ 101 h 837"/>
              <a:gd name="T12" fmla="*/ 101 w 216"/>
              <a:gd name="T13" fmla="*/ 20 h 837"/>
              <a:gd name="T14" fmla="*/ 182 w 216"/>
              <a:gd name="T15" fmla="*/ 20 h 837"/>
              <a:gd name="T16" fmla="*/ 182 w 216"/>
              <a:gd name="T17" fmla="*/ 0 h 837"/>
              <a:gd name="T18" fmla="*/ 101 w 216"/>
              <a:gd name="T19" fmla="*/ 0 h 837"/>
              <a:gd name="T20" fmla="*/ 0 w 216"/>
              <a:gd name="T21" fmla="*/ 101 h 837"/>
              <a:gd name="T22" fmla="*/ 0 w 216"/>
              <a:gd name="T23" fmla="*/ 719 h 837"/>
              <a:gd name="T24" fmla="*/ 101 w 216"/>
              <a:gd name="T25" fmla="*/ 819 h 837"/>
              <a:gd name="T26" fmla="*/ 168 w 216"/>
              <a:gd name="T27" fmla="*/ 819 h 837"/>
              <a:gd name="T28" fmla="*/ 168 w 216"/>
              <a:gd name="T29" fmla="*/ 837 h 837"/>
              <a:gd name="T30" fmla="*/ 216 w 216"/>
              <a:gd name="T31" fmla="*/ 809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837">
                <a:moveTo>
                  <a:pt x="216" y="809"/>
                </a:moveTo>
                <a:cubicBezTo>
                  <a:pt x="168" y="782"/>
                  <a:pt x="168" y="782"/>
                  <a:pt x="168" y="782"/>
                </a:cubicBezTo>
                <a:cubicBezTo>
                  <a:pt x="168" y="799"/>
                  <a:pt x="168" y="799"/>
                  <a:pt x="168" y="799"/>
                </a:cubicBezTo>
                <a:cubicBezTo>
                  <a:pt x="101" y="799"/>
                  <a:pt x="101" y="799"/>
                  <a:pt x="101" y="799"/>
                </a:cubicBezTo>
                <a:cubicBezTo>
                  <a:pt x="56" y="799"/>
                  <a:pt x="20" y="763"/>
                  <a:pt x="20" y="719"/>
                </a:cubicBezTo>
                <a:cubicBezTo>
                  <a:pt x="20" y="101"/>
                  <a:pt x="20" y="101"/>
                  <a:pt x="20" y="101"/>
                </a:cubicBezTo>
                <a:cubicBezTo>
                  <a:pt x="20" y="56"/>
                  <a:pt x="56" y="20"/>
                  <a:pt x="101" y="20"/>
                </a:cubicBezTo>
                <a:cubicBezTo>
                  <a:pt x="182" y="20"/>
                  <a:pt x="182" y="20"/>
                  <a:pt x="182" y="20"/>
                </a:cubicBezTo>
                <a:cubicBezTo>
                  <a:pt x="182" y="0"/>
                  <a:pt x="182" y="0"/>
                  <a:pt x="182" y="0"/>
                </a:cubicBezTo>
                <a:cubicBezTo>
                  <a:pt x="101" y="0"/>
                  <a:pt x="101" y="0"/>
                  <a:pt x="101" y="0"/>
                </a:cubicBezTo>
                <a:cubicBezTo>
                  <a:pt x="45" y="0"/>
                  <a:pt x="0" y="45"/>
                  <a:pt x="0" y="101"/>
                </a:cubicBezTo>
                <a:cubicBezTo>
                  <a:pt x="0" y="719"/>
                  <a:pt x="0" y="719"/>
                  <a:pt x="0" y="719"/>
                </a:cubicBezTo>
                <a:cubicBezTo>
                  <a:pt x="0" y="774"/>
                  <a:pt x="45" y="819"/>
                  <a:pt x="101" y="819"/>
                </a:cubicBezTo>
                <a:cubicBezTo>
                  <a:pt x="168" y="819"/>
                  <a:pt x="168" y="819"/>
                  <a:pt x="168" y="819"/>
                </a:cubicBezTo>
                <a:cubicBezTo>
                  <a:pt x="168" y="837"/>
                  <a:pt x="168" y="837"/>
                  <a:pt x="168" y="837"/>
                </a:cubicBezTo>
                <a:lnTo>
                  <a:pt x="216" y="80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273"/>
          <p:cNvSpPr>
            <a:spLocks/>
          </p:cNvSpPr>
          <p:nvPr/>
        </p:nvSpPr>
        <p:spPr bwMode="auto">
          <a:xfrm>
            <a:off x="7361238" y="2790825"/>
            <a:ext cx="685800" cy="2657475"/>
          </a:xfrm>
          <a:custGeom>
            <a:avLst/>
            <a:gdLst>
              <a:gd name="T0" fmla="*/ 115 w 216"/>
              <a:gd name="T1" fmla="*/ 18 h 837"/>
              <a:gd name="T2" fmla="*/ 48 w 216"/>
              <a:gd name="T3" fmla="*/ 18 h 837"/>
              <a:gd name="T4" fmla="*/ 48 w 216"/>
              <a:gd name="T5" fmla="*/ 0 h 837"/>
              <a:gd name="T6" fmla="*/ 0 w 216"/>
              <a:gd name="T7" fmla="*/ 28 h 837"/>
              <a:gd name="T8" fmla="*/ 48 w 216"/>
              <a:gd name="T9" fmla="*/ 56 h 837"/>
              <a:gd name="T10" fmla="*/ 48 w 216"/>
              <a:gd name="T11" fmla="*/ 38 h 837"/>
              <a:gd name="T12" fmla="*/ 115 w 216"/>
              <a:gd name="T13" fmla="*/ 38 h 837"/>
              <a:gd name="T14" fmla="*/ 196 w 216"/>
              <a:gd name="T15" fmla="*/ 119 h 837"/>
              <a:gd name="T16" fmla="*/ 196 w 216"/>
              <a:gd name="T17" fmla="*/ 737 h 837"/>
              <a:gd name="T18" fmla="*/ 115 w 216"/>
              <a:gd name="T19" fmla="*/ 817 h 837"/>
              <a:gd name="T20" fmla="*/ 34 w 216"/>
              <a:gd name="T21" fmla="*/ 817 h 837"/>
              <a:gd name="T22" fmla="*/ 34 w 216"/>
              <a:gd name="T23" fmla="*/ 837 h 837"/>
              <a:gd name="T24" fmla="*/ 115 w 216"/>
              <a:gd name="T25" fmla="*/ 837 h 837"/>
              <a:gd name="T26" fmla="*/ 216 w 216"/>
              <a:gd name="T27" fmla="*/ 737 h 837"/>
              <a:gd name="T28" fmla="*/ 216 w 216"/>
              <a:gd name="T29" fmla="*/ 119 h 837"/>
              <a:gd name="T30" fmla="*/ 115 w 216"/>
              <a:gd name="T31" fmla="*/ 18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837">
                <a:moveTo>
                  <a:pt x="115" y="18"/>
                </a:moveTo>
                <a:cubicBezTo>
                  <a:pt x="48" y="18"/>
                  <a:pt x="48" y="18"/>
                  <a:pt x="48" y="18"/>
                </a:cubicBezTo>
                <a:cubicBezTo>
                  <a:pt x="48" y="0"/>
                  <a:pt x="48" y="0"/>
                  <a:pt x="48" y="0"/>
                </a:cubicBezTo>
                <a:cubicBezTo>
                  <a:pt x="0" y="28"/>
                  <a:pt x="0" y="28"/>
                  <a:pt x="0" y="28"/>
                </a:cubicBezTo>
                <a:cubicBezTo>
                  <a:pt x="48" y="56"/>
                  <a:pt x="48" y="56"/>
                  <a:pt x="48" y="56"/>
                </a:cubicBezTo>
                <a:cubicBezTo>
                  <a:pt x="48" y="38"/>
                  <a:pt x="48" y="38"/>
                  <a:pt x="48" y="38"/>
                </a:cubicBezTo>
                <a:cubicBezTo>
                  <a:pt x="115" y="38"/>
                  <a:pt x="115" y="38"/>
                  <a:pt x="115" y="38"/>
                </a:cubicBezTo>
                <a:cubicBezTo>
                  <a:pt x="160" y="38"/>
                  <a:pt x="196" y="74"/>
                  <a:pt x="196" y="119"/>
                </a:cubicBezTo>
                <a:cubicBezTo>
                  <a:pt x="196" y="737"/>
                  <a:pt x="196" y="737"/>
                  <a:pt x="196" y="737"/>
                </a:cubicBezTo>
                <a:cubicBezTo>
                  <a:pt x="196" y="781"/>
                  <a:pt x="160" y="817"/>
                  <a:pt x="115" y="817"/>
                </a:cubicBezTo>
                <a:cubicBezTo>
                  <a:pt x="34" y="817"/>
                  <a:pt x="34" y="817"/>
                  <a:pt x="34" y="817"/>
                </a:cubicBezTo>
                <a:cubicBezTo>
                  <a:pt x="34" y="837"/>
                  <a:pt x="34" y="837"/>
                  <a:pt x="34" y="837"/>
                </a:cubicBezTo>
                <a:cubicBezTo>
                  <a:pt x="115" y="837"/>
                  <a:pt x="115" y="837"/>
                  <a:pt x="115" y="837"/>
                </a:cubicBezTo>
                <a:cubicBezTo>
                  <a:pt x="171" y="837"/>
                  <a:pt x="216" y="792"/>
                  <a:pt x="216" y="737"/>
                </a:cubicBezTo>
                <a:cubicBezTo>
                  <a:pt x="216" y="119"/>
                  <a:pt x="216" y="119"/>
                  <a:pt x="216" y="119"/>
                </a:cubicBezTo>
                <a:cubicBezTo>
                  <a:pt x="216" y="63"/>
                  <a:pt x="171" y="18"/>
                  <a:pt x="115" y="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274"/>
          <p:cNvSpPr>
            <a:spLocks noEditPoints="1"/>
          </p:cNvSpPr>
          <p:nvPr/>
        </p:nvSpPr>
        <p:spPr bwMode="auto">
          <a:xfrm>
            <a:off x="1944688" y="1781175"/>
            <a:ext cx="5254625" cy="1838325"/>
          </a:xfrm>
          <a:custGeom>
            <a:avLst/>
            <a:gdLst>
              <a:gd name="T0" fmla="*/ 1593 w 1656"/>
              <a:gd name="T1" fmla="*/ 0 h 579"/>
              <a:gd name="T2" fmla="*/ 63 w 1656"/>
              <a:gd name="T3" fmla="*/ 0 h 579"/>
              <a:gd name="T4" fmla="*/ 0 w 1656"/>
              <a:gd name="T5" fmla="*/ 63 h 579"/>
              <a:gd name="T6" fmla="*/ 0 w 1656"/>
              <a:gd name="T7" fmla="*/ 516 h 579"/>
              <a:gd name="T8" fmla="*/ 63 w 1656"/>
              <a:gd name="T9" fmla="*/ 579 h 579"/>
              <a:gd name="T10" fmla="*/ 1593 w 1656"/>
              <a:gd name="T11" fmla="*/ 579 h 579"/>
              <a:gd name="T12" fmla="*/ 1656 w 1656"/>
              <a:gd name="T13" fmla="*/ 516 h 579"/>
              <a:gd name="T14" fmla="*/ 1656 w 1656"/>
              <a:gd name="T15" fmla="*/ 63 h 579"/>
              <a:gd name="T16" fmla="*/ 1593 w 1656"/>
              <a:gd name="T17" fmla="*/ 0 h 579"/>
              <a:gd name="T18" fmla="*/ 1593 w 1656"/>
              <a:gd name="T19" fmla="*/ 567 h 579"/>
              <a:gd name="T20" fmla="*/ 63 w 1656"/>
              <a:gd name="T21" fmla="*/ 567 h 579"/>
              <a:gd name="T22" fmla="*/ 12 w 1656"/>
              <a:gd name="T23" fmla="*/ 516 h 579"/>
              <a:gd name="T24" fmla="*/ 12 w 1656"/>
              <a:gd name="T25" fmla="*/ 142 h 579"/>
              <a:gd name="T26" fmla="*/ 1644 w 1656"/>
              <a:gd name="T27" fmla="*/ 142 h 579"/>
              <a:gd name="T28" fmla="*/ 1644 w 1656"/>
              <a:gd name="T29" fmla="*/ 516 h 579"/>
              <a:gd name="T30" fmla="*/ 1593 w 1656"/>
              <a:gd name="T31" fmla="*/ 56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6" h="579">
                <a:moveTo>
                  <a:pt x="1593" y="0"/>
                </a:moveTo>
                <a:cubicBezTo>
                  <a:pt x="63" y="0"/>
                  <a:pt x="63" y="0"/>
                  <a:pt x="63" y="0"/>
                </a:cubicBezTo>
                <a:cubicBezTo>
                  <a:pt x="28" y="0"/>
                  <a:pt x="0" y="28"/>
                  <a:pt x="0" y="63"/>
                </a:cubicBezTo>
                <a:cubicBezTo>
                  <a:pt x="0" y="516"/>
                  <a:pt x="0" y="516"/>
                  <a:pt x="0" y="516"/>
                </a:cubicBezTo>
                <a:cubicBezTo>
                  <a:pt x="0" y="551"/>
                  <a:pt x="28" y="579"/>
                  <a:pt x="63" y="579"/>
                </a:cubicBezTo>
                <a:cubicBezTo>
                  <a:pt x="1593" y="579"/>
                  <a:pt x="1593" y="579"/>
                  <a:pt x="1593" y="579"/>
                </a:cubicBezTo>
                <a:cubicBezTo>
                  <a:pt x="1628" y="579"/>
                  <a:pt x="1656" y="551"/>
                  <a:pt x="1656" y="516"/>
                </a:cubicBezTo>
                <a:cubicBezTo>
                  <a:pt x="1656" y="63"/>
                  <a:pt x="1656" y="63"/>
                  <a:pt x="1656" y="63"/>
                </a:cubicBezTo>
                <a:cubicBezTo>
                  <a:pt x="1656" y="28"/>
                  <a:pt x="1628" y="0"/>
                  <a:pt x="1593" y="0"/>
                </a:cubicBezTo>
                <a:close/>
                <a:moveTo>
                  <a:pt x="1593" y="567"/>
                </a:moveTo>
                <a:cubicBezTo>
                  <a:pt x="63" y="567"/>
                  <a:pt x="63" y="567"/>
                  <a:pt x="63" y="567"/>
                </a:cubicBezTo>
                <a:cubicBezTo>
                  <a:pt x="35" y="567"/>
                  <a:pt x="12" y="544"/>
                  <a:pt x="12" y="516"/>
                </a:cubicBezTo>
                <a:cubicBezTo>
                  <a:pt x="12" y="142"/>
                  <a:pt x="12" y="142"/>
                  <a:pt x="12" y="142"/>
                </a:cubicBezTo>
                <a:cubicBezTo>
                  <a:pt x="1644" y="142"/>
                  <a:pt x="1644" y="142"/>
                  <a:pt x="1644" y="142"/>
                </a:cubicBezTo>
                <a:cubicBezTo>
                  <a:pt x="1644" y="516"/>
                  <a:pt x="1644" y="516"/>
                  <a:pt x="1644" y="516"/>
                </a:cubicBezTo>
                <a:cubicBezTo>
                  <a:pt x="1644" y="544"/>
                  <a:pt x="1621" y="567"/>
                  <a:pt x="1593" y="5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275"/>
          <p:cNvSpPr>
            <a:spLocks noEditPoints="1"/>
          </p:cNvSpPr>
          <p:nvPr/>
        </p:nvSpPr>
        <p:spPr bwMode="auto">
          <a:xfrm>
            <a:off x="1944688" y="4318000"/>
            <a:ext cx="5254625" cy="1838325"/>
          </a:xfrm>
          <a:custGeom>
            <a:avLst/>
            <a:gdLst>
              <a:gd name="T0" fmla="*/ 1593 w 1656"/>
              <a:gd name="T1" fmla="*/ 0 h 579"/>
              <a:gd name="T2" fmla="*/ 63 w 1656"/>
              <a:gd name="T3" fmla="*/ 0 h 579"/>
              <a:gd name="T4" fmla="*/ 0 w 1656"/>
              <a:gd name="T5" fmla="*/ 63 h 579"/>
              <a:gd name="T6" fmla="*/ 0 w 1656"/>
              <a:gd name="T7" fmla="*/ 517 h 579"/>
              <a:gd name="T8" fmla="*/ 63 w 1656"/>
              <a:gd name="T9" fmla="*/ 579 h 579"/>
              <a:gd name="T10" fmla="*/ 1593 w 1656"/>
              <a:gd name="T11" fmla="*/ 579 h 579"/>
              <a:gd name="T12" fmla="*/ 1656 w 1656"/>
              <a:gd name="T13" fmla="*/ 517 h 579"/>
              <a:gd name="T14" fmla="*/ 1656 w 1656"/>
              <a:gd name="T15" fmla="*/ 63 h 579"/>
              <a:gd name="T16" fmla="*/ 1593 w 1656"/>
              <a:gd name="T17" fmla="*/ 0 h 579"/>
              <a:gd name="T18" fmla="*/ 1593 w 1656"/>
              <a:gd name="T19" fmla="*/ 567 h 579"/>
              <a:gd name="T20" fmla="*/ 63 w 1656"/>
              <a:gd name="T21" fmla="*/ 567 h 579"/>
              <a:gd name="T22" fmla="*/ 12 w 1656"/>
              <a:gd name="T23" fmla="*/ 517 h 579"/>
              <a:gd name="T24" fmla="*/ 12 w 1656"/>
              <a:gd name="T25" fmla="*/ 142 h 579"/>
              <a:gd name="T26" fmla="*/ 1644 w 1656"/>
              <a:gd name="T27" fmla="*/ 142 h 579"/>
              <a:gd name="T28" fmla="*/ 1644 w 1656"/>
              <a:gd name="T29" fmla="*/ 517 h 579"/>
              <a:gd name="T30" fmla="*/ 1593 w 1656"/>
              <a:gd name="T31" fmla="*/ 56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6" h="579">
                <a:moveTo>
                  <a:pt x="1593" y="0"/>
                </a:moveTo>
                <a:cubicBezTo>
                  <a:pt x="63" y="0"/>
                  <a:pt x="63" y="0"/>
                  <a:pt x="63" y="0"/>
                </a:cubicBezTo>
                <a:cubicBezTo>
                  <a:pt x="28" y="0"/>
                  <a:pt x="0" y="28"/>
                  <a:pt x="0" y="63"/>
                </a:cubicBezTo>
                <a:cubicBezTo>
                  <a:pt x="0" y="517"/>
                  <a:pt x="0" y="517"/>
                  <a:pt x="0" y="517"/>
                </a:cubicBezTo>
                <a:cubicBezTo>
                  <a:pt x="0" y="551"/>
                  <a:pt x="28" y="579"/>
                  <a:pt x="63" y="579"/>
                </a:cubicBezTo>
                <a:cubicBezTo>
                  <a:pt x="1593" y="579"/>
                  <a:pt x="1593" y="579"/>
                  <a:pt x="1593" y="579"/>
                </a:cubicBezTo>
                <a:cubicBezTo>
                  <a:pt x="1628" y="579"/>
                  <a:pt x="1656" y="551"/>
                  <a:pt x="1656" y="517"/>
                </a:cubicBezTo>
                <a:cubicBezTo>
                  <a:pt x="1656" y="63"/>
                  <a:pt x="1656" y="63"/>
                  <a:pt x="1656" y="63"/>
                </a:cubicBezTo>
                <a:cubicBezTo>
                  <a:pt x="1656" y="28"/>
                  <a:pt x="1628" y="0"/>
                  <a:pt x="1593" y="0"/>
                </a:cubicBezTo>
                <a:close/>
                <a:moveTo>
                  <a:pt x="1593" y="567"/>
                </a:moveTo>
                <a:cubicBezTo>
                  <a:pt x="63" y="567"/>
                  <a:pt x="63" y="567"/>
                  <a:pt x="63" y="567"/>
                </a:cubicBezTo>
                <a:cubicBezTo>
                  <a:pt x="35" y="567"/>
                  <a:pt x="12" y="544"/>
                  <a:pt x="12" y="517"/>
                </a:cubicBezTo>
                <a:cubicBezTo>
                  <a:pt x="12" y="142"/>
                  <a:pt x="12" y="142"/>
                  <a:pt x="12" y="142"/>
                </a:cubicBezTo>
                <a:cubicBezTo>
                  <a:pt x="1644" y="142"/>
                  <a:pt x="1644" y="142"/>
                  <a:pt x="1644" y="142"/>
                </a:cubicBezTo>
                <a:cubicBezTo>
                  <a:pt x="1644" y="517"/>
                  <a:pt x="1644" y="517"/>
                  <a:pt x="1644" y="517"/>
                </a:cubicBezTo>
                <a:cubicBezTo>
                  <a:pt x="1644" y="544"/>
                  <a:pt x="1621" y="567"/>
                  <a:pt x="1593" y="5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662113" y="2578100"/>
            <a:ext cx="603250" cy="603250"/>
            <a:chOff x="1662113" y="2578100"/>
            <a:chExt cx="603250" cy="603250"/>
          </a:xfrm>
        </p:grpSpPr>
        <p:sp>
          <p:nvSpPr>
            <p:cNvPr id="21" name="Oval 1276"/>
            <p:cNvSpPr>
              <a:spLocks noChangeArrowheads="1"/>
            </p:cNvSpPr>
            <p:nvPr/>
          </p:nvSpPr>
          <p:spPr bwMode="auto">
            <a:xfrm>
              <a:off x="1674813" y="259080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77"/>
            <p:cNvSpPr>
              <a:spLocks noEditPoints="1"/>
            </p:cNvSpPr>
            <p:nvPr/>
          </p:nvSpPr>
          <p:spPr bwMode="auto">
            <a:xfrm>
              <a:off x="1662113" y="2578100"/>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278"/>
            <p:cNvSpPr>
              <a:spLocks noEditPoints="1"/>
            </p:cNvSpPr>
            <p:nvPr/>
          </p:nvSpPr>
          <p:spPr bwMode="auto">
            <a:xfrm>
              <a:off x="1836738" y="2705100"/>
              <a:ext cx="254000" cy="368300"/>
            </a:xfrm>
            <a:custGeom>
              <a:avLst/>
              <a:gdLst>
                <a:gd name="T0" fmla="*/ 23 w 80"/>
                <a:gd name="T1" fmla="*/ 101 h 116"/>
                <a:gd name="T2" fmla="*/ 24 w 80"/>
                <a:gd name="T3" fmla="*/ 107 h 116"/>
                <a:gd name="T4" fmla="*/ 29 w 80"/>
                <a:gd name="T5" fmla="*/ 110 h 116"/>
                <a:gd name="T6" fmla="*/ 30 w 80"/>
                <a:gd name="T7" fmla="*/ 114 h 116"/>
                <a:gd name="T8" fmla="*/ 40 w 80"/>
                <a:gd name="T9" fmla="*/ 116 h 116"/>
                <a:gd name="T10" fmla="*/ 50 w 80"/>
                <a:gd name="T11" fmla="*/ 114 h 116"/>
                <a:gd name="T12" fmla="*/ 50 w 80"/>
                <a:gd name="T13" fmla="*/ 110 h 116"/>
                <a:gd name="T14" fmla="*/ 56 w 80"/>
                <a:gd name="T15" fmla="*/ 107 h 116"/>
                <a:gd name="T16" fmla="*/ 57 w 80"/>
                <a:gd name="T17" fmla="*/ 101 h 116"/>
                <a:gd name="T18" fmla="*/ 40 w 80"/>
                <a:gd name="T19" fmla="*/ 103 h 116"/>
                <a:gd name="T20" fmla="*/ 23 w 80"/>
                <a:gd name="T21" fmla="*/ 101 h 116"/>
                <a:gd name="T22" fmla="*/ 21 w 80"/>
                <a:gd name="T23" fmla="*/ 89 h 116"/>
                <a:gd name="T24" fmla="*/ 22 w 80"/>
                <a:gd name="T25" fmla="*/ 95 h 116"/>
                <a:gd name="T26" fmla="*/ 40 w 80"/>
                <a:gd name="T27" fmla="*/ 99 h 116"/>
                <a:gd name="T28" fmla="*/ 58 w 80"/>
                <a:gd name="T29" fmla="*/ 95 h 116"/>
                <a:gd name="T30" fmla="*/ 58 w 80"/>
                <a:gd name="T31" fmla="*/ 89 h 116"/>
                <a:gd name="T32" fmla="*/ 40 w 80"/>
                <a:gd name="T33" fmla="*/ 93 h 116"/>
                <a:gd name="T34" fmla="*/ 21 w 80"/>
                <a:gd name="T35" fmla="*/ 89 h 116"/>
                <a:gd name="T36" fmla="*/ 40 w 80"/>
                <a:gd name="T37" fmla="*/ 0 h 116"/>
                <a:gd name="T38" fmla="*/ 0 w 80"/>
                <a:gd name="T39" fmla="*/ 40 h 116"/>
                <a:gd name="T40" fmla="*/ 19 w 80"/>
                <a:gd name="T41" fmla="*/ 74 h 116"/>
                <a:gd name="T42" fmla="*/ 21 w 80"/>
                <a:gd name="T43" fmla="*/ 84 h 116"/>
                <a:gd name="T44" fmla="*/ 40 w 80"/>
                <a:gd name="T45" fmla="*/ 88 h 116"/>
                <a:gd name="T46" fmla="*/ 59 w 80"/>
                <a:gd name="T47" fmla="*/ 84 h 116"/>
                <a:gd name="T48" fmla="*/ 61 w 80"/>
                <a:gd name="T49" fmla="*/ 74 h 116"/>
                <a:gd name="T50" fmla="*/ 80 w 80"/>
                <a:gd name="T51" fmla="*/ 40 h 116"/>
                <a:gd name="T52" fmla="*/ 40 w 80"/>
                <a:gd name="T53" fmla="*/ 0 h 116"/>
                <a:gd name="T54" fmla="*/ 55 w 80"/>
                <a:gd name="T55" fmla="*/ 69 h 116"/>
                <a:gd name="T56" fmla="*/ 54 w 80"/>
                <a:gd name="T57" fmla="*/ 79 h 116"/>
                <a:gd name="T58" fmla="*/ 40 w 80"/>
                <a:gd name="T59" fmla="*/ 81 h 116"/>
                <a:gd name="T60" fmla="*/ 26 w 80"/>
                <a:gd name="T61" fmla="*/ 79 h 116"/>
                <a:gd name="T62" fmla="*/ 25 w 80"/>
                <a:gd name="T63" fmla="*/ 69 h 116"/>
                <a:gd name="T64" fmla="*/ 7 w 80"/>
                <a:gd name="T65" fmla="*/ 40 h 116"/>
                <a:gd name="T66" fmla="*/ 40 w 80"/>
                <a:gd name="T67" fmla="*/ 7 h 116"/>
                <a:gd name="T68" fmla="*/ 73 w 80"/>
                <a:gd name="T69" fmla="*/ 40 h 116"/>
                <a:gd name="T70" fmla="*/ 55 w 80"/>
                <a:gd name="T71"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16">
                  <a:moveTo>
                    <a:pt x="23" y="101"/>
                  </a:moveTo>
                  <a:cubicBezTo>
                    <a:pt x="24" y="107"/>
                    <a:pt x="24" y="107"/>
                    <a:pt x="24" y="107"/>
                  </a:cubicBezTo>
                  <a:cubicBezTo>
                    <a:pt x="24" y="107"/>
                    <a:pt x="25" y="109"/>
                    <a:pt x="29" y="110"/>
                  </a:cubicBezTo>
                  <a:cubicBezTo>
                    <a:pt x="30" y="114"/>
                    <a:pt x="30" y="114"/>
                    <a:pt x="30" y="114"/>
                  </a:cubicBezTo>
                  <a:cubicBezTo>
                    <a:pt x="30" y="114"/>
                    <a:pt x="32" y="116"/>
                    <a:pt x="40" y="116"/>
                  </a:cubicBezTo>
                  <a:cubicBezTo>
                    <a:pt x="48" y="116"/>
                    <a:pt x="50" y="114"/>
                    <a:pt x="50" y="114"/>
                  </a:cubicBezTo>
                  <a:cubicBezTo>
                    <a:pt x="50" y="110"/>
                    <a:pt x="50" y="110"/>
                    <a:pt x="50" y="110"/>
                  </a:cubicBezTo>
                  <a:cubicBezTo>
                    <a:pt x="55" y="109"/>
                    <a:pt x="56" y="107"/>
                    <a:pt x="56" y="107"/>
                  </a:cubicBezTo>
                  <a:cubicBezTo>
                    <a:pt x="57" y="101"/>
                    <a:pt x="57" y="101"/>
                    <a:pt x="57" y="101"/>
                  </a:cubicBezTo>
                  <a:cubicBezTo>
                    <a:pt x="52" y="102"/>
                    <a:pt x="46" y="103"/>
                    <a:pt x="40" y="103"/>
                  </a:cubicBezTo>
                  <a:cubicBezTo>
                    <a:pt x="34" y="103"/>
                    <a:pt x="28" y="102"/>
                    <a:pt x="23" y="101"/>
                  </a:cubicBezTo>
                  <a:close/>
                  <a:moveTo>
                    <a:pt x="21" y="89"/>
                  </a:moveTo>
                  <a:cubicBezTo>
                    <a:pt x="22" y="95"/>
                    <a:pt x="22" y="95"/>
                    <a:pt x="22" y="95"/>
                  </a:cubicBezTo>
                  <a:cubicBezTo>
                    <a:pt x="28" y="98"/>
                    <a:pt x="34" y="99"/>
                    <a:pt x="40" y="99"/>
                  </a:cubicBezTo>
                  <a:cubicBezTo>
                    <a:pt x="46" y="99"/>
                    <a:pt x="52" y="98"/>
                    <a:pt x="58" y="95"/>
                  </a:cubicBezTo>
                  <a:cubicBezTo>
                    <a:pt x="58" y="89"/>
                    <a:pt x="58" y="89"/>
                    <a:pt x="58" y="89"/>
                  </a:cubicBezTo>
                  <a:cubicBezTo>
                    <a:pt x="53" y="92"/>
                    <a:pt x="47" y="93"/>
                    <a:pt x="40" y="93"/>
                  </a:cubicBezTo>
                  <a:cubicBezTo>
                    <a:pt x="33" y="93"/>
                    <a:pt x="27" y="92"/>
                    <a:pt x="21" y="89"/>
                  </a:cubicBezTo>
                  <a:close/>
                  <a:moveTo>
                    <a:pt x="40" y="0"/>
                  </a:moveTo>
                  <a:cubicBezTo>
                    <a:pt x="18" y="0"/>
                    <a:pt x="0" y="18"/>
                    <a:pt x="0" y="40"/>
                  </a:cubicBezTo>
                  <a:cubicBezTo>
                    <a:pt x="0" y="54"/>
                    <a:pt x="8" y="67"/>
                    <a:pt x="19" y="74"/>
                  </a:cubicBezTo>
                  <a:cubicBezTo>
                    <a:pt x="21" y="84"/>
                    <a:pt x="21" y="84"/>
                    <a:pt x="21" y="84"/>
                  </a:cubicBezTo>
                  <a:cubicBezTo>
                    <a:pt x="26" y="87"/>
                    <a:pt x="33" y="88"/>
                    <a:pt x="40" y="88"/>
                  </a:cubicBezTo>
                  <a:cubicBezTo>
                    <a:pt x="47" y="88"/>
                    <a:pt x="54" y="87"/>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4" y="64"/>
                    <a:pt x="7" y="53"/>
                    <a:pt x="7" y="40"/>
                  </a:cubicBezTo>
                  <a:cubicBezTo>
                    <a:pt x="7" y="22"/>
                    <a:pt x="22" y="7"/>
                    <a:pt x="40" y="7"/>
                  </a:cubicBezTo>
                  <a:cubicBezTo>
                    <a:pt x="58" y="7"/>
                    <a:pt x="73" y="22"/>
                    <a:pt x="73" y="40"/>
                  </a:cubicBezTo>
                  <a:cubicBezTo>
                    <a:pt x="73" y="53"/>
                    <a:pt x="65" y="64"/>
                    <a:pt x="55"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279"/>
            <p:cNvSpPr>
              <a:spLocks noEditPoints="1"/>
            </p:cNvSpPr>
            <p:nvPr/>
          </p:nvSpPr>
          <p:spPr bwMode="auto">
            <a:xfrm>
              <a:off x="1874838" y="2743200"/>
              <a:ext cx="146050" cy="180975"/>
            </a:xfrm>
            <a:custGeom>
              <a:avLst/>
              <a:gdLst>
                <a:gd name="T0" fmla="*/ 41 w 46"/>
                <a:gd name="T1" fmla="*/ 35 h 57"/>
                <a:gd name="T2" fmla="*/ 37 w 46"/>
                <a:gd name="T3" fmla="*/ 43 h 57"/>
                <a:gd name="T4" fmla="*/ 28 w 46"/>
                <a:gd name="T5" fmla="*/ 27 h 57"/>
                <a:gd name="T6" fmla="*/ 19 w 46"/>
                <a:gd name="T7" fmla="*/ 43 h 57"/>
                <a:gd name="T8" fmla="*/ 15 w 46"/>
                <a:gd name="T9" fmla="*/ 35 h 57"/>
                <a:gd name="T10" fmla="*/ 10 w 46"/>
                <a:gd name="T11" fmla="*/ 38 h 57"/>
                <a:gd name="T12" fmla="*/ 19 w 46"/>
                <a:gd name="T13" fmla="*/ 57 h 57"/>
                <a:gd name="T14" fmla="*/ 28 w 46"/>
                <a:gd name="T15" fmla="*/ 40 h 57"/>
                <a:gd name="T16" fmla="*/ 37 w 46"/>
                <a:gd name="T17" fmla="*/ 57 h 57"/>
                <a:gd name="T18" fmla="*/ 46 w 46"/>
                <a:gd name="T19" fmla="*/ 38 h 57"/>
                <a:gd name="T20" fmla="*/ 41 w 46"/>
                <a:gd name="T21" fmla="*/ 35 h 57"/>
                <a:gd name="T22" fmla="*/ 28 w 46"/>
                <a:gd name="T23" fmla="*/ 4 h 57"/>
                <a:gd name="T24" fmla="*/ 30 w 46"/>
                <a:gd name="T25" fmla="*/ 2 h 57"/>
                <a:gd name="T26" fmla="*/ 28 w 46"/>
                <a:gd name="T27" fmla="*/ 0 h 57"/>
                <a:gd name="T28" fmla="*/ 0 w 46"/>
                <a:gd name="T29" fmla="*/ 28 h 57"/>
                <a:gd name="T30" fmla="*/ 2 w 46"/>
                <a:gd name="T31" fmla="*/ 30 h 57"/>
                <a:gd name="T32" fmla="*/ 4 w 46"/>
                <a:gd name="T33" fmla="*/ 28 h 57"/>
                <a:gd name="T34" fmla="*/ 28 w 46"/>
                <a:gd name="T35"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57">
                  <a:moveTo>
                    <a:pt x="41" y="35"/>
                  </a:moveTo>
                  <a:cubicBezTo>
                    <a:pt x="37" y="43"/>
                    <a:pt x="37" y="43"/>
                    <a:pt x="37" y="43"/>
                  </a:cubicBezTo>
                  <a:cubicBezTo>
                    <a:pt x="28" y="27"/>
                    <a:pt x="28" y="27"/>
                    <a:pt x="28" y="27"/>
                  </a:cubicBezTo>
                  <a:cubicBezTo>
                    <a:pt x="19" y="43"/>
                    <a:pt x="19" y="43"/>
                    <a:pt x="19" y="43"/>
                  </a:cubicBezTo>
                  <a:cubicBezTo>
                    <a:pt x="15" y="35"/>
                    <a:pt x="15" y="35"/>
                    <a:pt x="15" y="35"/>
                  </a:cubicBezTo>
                  <a:cubicBezTo>
                    <a:pt x="10" y="38"/>
                    <a:pt x="10" y="38"/>
                    <a:pt x="10" y="38"/>
                  </a:cubicBezTo>
                  <a:cubicBezTo>
                    <a:pt x="19" y="57"/>
                    <a:pt x="19" y="57"/>
                    <a:pt x="19" y="57"/>
                  </a:cubicBezTo>
                  <a:cubicBezTo>
                    <a:pt x="28" y="40"/>
                    <a:pt x="28" y="40"/>
                    <a:pt x="28" y="40"/>
                  </a:cubicBezTo>
                  <a:cubicBezTo>
                    <a:pt x="37" y="57"/>
                    <a:pt x="37" y="57"/>
                    <a:pt x="37" y="57"/>
                  </a:cubicBezTo>
                  <a:cubicBezTo>
                    <a:pt x="46" y="38"/>
                    <a:pt x="46" y="38"/>
                    <a:pt x="46" y="38"/>
                  </a:cubicBezTo>
                  <a:lnTo>
                    <a:pt x="41" y="35"/>
                  </a:lnTo>
                  <a:close/>
                  <a:moveTo>
                    <a:pt x="28" y="4"/>
                  </a:moveTo>
                  <a:cubicBezTo>
                    <a:pt x="29" y="4"/>
                    <a:pt x="30" y="3"/>
                    <a:pt x="30" y="2"/>
                  </a:cubicBezTo>
                  <a:cubicBezTo>
                    <a:pt x="30" y="1"/>
                    <a:pt x="29" y="0"/>
                    <a:pt x="28" y="0"/>
                  </a:cubicBezTo>
                  <a:cubicBezTo>
                    <a:pt x="13" y="0"/>
                    <a:pt x="0" y="13"/>
                    <a:pt x="0" y="28"/>
                  </a:cubicBezTo>
                  <a:cubicBezTo>
                    <a:pt x="0" y="29"/>
                    <a:pt x="1" y="30"/>
                    <a:pt x="2" y="30"/>
                  </a:cubicBezTo>
                  <a:cubicBezTo>
                    <a:pt x="3" y="30"/>
                    <a:pt x="4" y="29"/>
                    <a:pt x="4" y="28"/>
                  </a:cubicBezTo>
                  <a:cubicBezTo>
                    <a:pt x="4" y="15"/>
                    <a:pt x="15" y="4"/>
                    <a:pt x="28" y="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9" name="Group 28"/>
          <p:cNvGrpSpPr/>
          <p:nvPr/>
        </p:nvGrpSpPr>
        <p:grpSpPr>
          <a:xfrm>
            <a:off x="6878638" y="5118100"/>
            <a:ext cx="603250" cy="600075"/>
            <a:chOff x="6878638" y="5118100"/>
            <a:chExt cx="603250" cy="600075"/>
          </a:xfrm>
        </p:grpSpPr>
        <p:sp>
          <p:nvSpPr>
            <p:cNvPr id="25" name="Oval 1280"/>
            <p:cNvSpPr>
              <a:spLocks noChangeArrowheads="1"/>
            </p:cNvSpPr>
            <p:nvPr/>
          </p:nvSpPr>
          <p:spPr bwMode="auto">
            <a:xfrm>
              <a:off x="6891338" y="51308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281"/>
            <p:cNvSpPr>
              <a:spLocks noEditPoints="1"/>
            </p:cNvSpPr>
            <p:nvPr/>
          </p:nvSpPr>
          <p:spPr bwMode="auto">
            <a:xfrm>
              <a:off x="6878638" y="5118100"/>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282"/>
            <p:cNvSpPr>
              <a:spLocks noEditPoints="1"/>
            </p:cNvSpPr>
            <p:nvPr/>
          </p:nvSpPr>
          <p:spPr bwMode="auto">
            <a:xfrm>
              <a:off x="7034213" y="5264150"/>
              <a:ext cx="292100" cy="292100"/>
            </a:xfrm>
            <a:custGeom>
              <a:avLst/>
              <a:gdLst>
                <a:gd name="T0" fmla="*/ 90 w 92"/>
                <a:gd name="T1" fmla="*/ 29 h 92"/>
                <a:gd name="T2" fmla="*/ 49 w 92"/>
                <a:gd name="T3" fmla="*/ 1 h 92"/>
                <a:gd name="T4" fmla="*/ 43 w 92"/>
                <a:gd name="T5" fmla="*/ 1 h 92"/>
                <a:gd name="T6" fmla="*/ 2 w 92"/>
                <a:gd name="T7" fmla="*/ 29 h 92"/>
                <a:gd name="T8" fmla="*/ 0 w 92"/>
                <a:gd name="T9" fmla="*/ 34 h 92"/>
                <a:gd name="T10" fmla="*/ 0 w 92"/>
                <a:gd name="T11" fmla="*/ 86 h 92"/>
                <a:gd name="T12" fmla="*/ 6 w 92"/>
                <a:gd name="T13" fmla="*/ 92 h 92"/>
                <a:gd name="T14" fmla="*/ 87 w 92"/>
                <a:gd name="T15" fmla="*/ 92 h 92"/>
                <a:gd name="T16" fmla="*/ 92 w 92"/>
                <a:gd name="T17" fmla="*/ 86 h 92"/>
                <a:gd name="T18" fmla="*/ 92 w 92"/>
                <a:gd name="T19" fmla="*/ 34 h 92"/>
                <a:gd name="T20" fmla="*/ 90 w 92"/>
                <a:gd name="T21" fmla="*/ 29 h 92"/>
                <a:gd name="T22" fmla="*/ 86 w 92"/>
                <a:gd name="T23" fmla="*/ 42 h 92"/>
                <a:gd name="T24" fmla="*/ 46 w 92"/>
                <a:gd name="T25" fmla="*/ 69 h 92"/>
                <a:gd name="T26" fmla="*/ 6 w 92"/>
                <a:gd name="T27" fmla="*/ 42 h 92"/>
                <a:gd name="T28" fmla="*/ 6 w 92"/>
                <a:gd name="T29" fmla="*/ 36 h 92"/>
                <a:gd name="T30" fmla="*/ 9 w 92"/>
                <a:gd name="T31" fmla="*/ 33 h 92"/>
                <a:gd name="T32" fmla="*/ 84 w 92"/>
                <a:gd name="T33" fmla="*/ 33 h 92"/>
                <a:gd name="T34" fmla="*/ 86 w 92"/>
                <a:gd name="T35" fmla="*/ 36 h 92"/>
                <a:gd name="T36" fmla="*/ 86 w 92"/>
                <a:gd name="T37" fmla="*/ 42 h 92"/>
                <a:gd name="T38" fmla="*/ 45 w 92"/>
                <a:gd name="T39" fmla="*/ 64 h 92"/>
                <a:gd name="T40" fmla="*/ 47 w 92"/>
                <a:gd name="T41" fmla="*/ 64 h 92"/>
                <a:gd name="T42" fmla="*/ 53 w 92"/>
                <a:gd name="T43" fmla="*/ 59 h 92"/>
                <a:gd name="T44" fmla="*/ 39 w 92"/>
                <a:gd name="T45" fmla="*/ 59 h 92"/>
                <a:gd name="T46" fmla="*/ 45 w 92"/>
                <a:gd name="T47" fmla="*/ 64 h 92"/>
                <a:gd name="T48" fmla="*/ 18 w 92"/>
                <a:gd name="T49" fmla="*/ 46 h 92"/>
                <a:gd name="T50" fmla="*/ 19 w 92"/>
                <a:gd name="T51" fmla="*/ 46 h 92"/>
                <a:gd name="T52" fmla="*/ 73 w 92"/>
                <a:gd name="T53" fmla="*/ 46 h 92"/>
                <a:gd name="T54" fmla="*/ 74 w 92"/>
                <a:gd name="T55" fmla="*/ 46 h 92"/>
                <a:gd name="T56" fmla="*/ 74 w 92"/>
                <a:gd name="T57" fmla="*/ 42 h 92"/>
                <a:gd name="T58" fmla="*/ 18 w 92"/>
                <a:gd name="T59" fmla="*/ 42 h 92"/>
                <a:gd name="T60" fmla="*/ 18 w 92"/>
                <a:gd name="T61" fmla="*/ 46 h 92"/>
                <a:gd name="T62" fmla="*/ 32 w 92"/>
                <a:gd name="T63" fmla="*/ 55 h 92"/>
                <a:gd name="T64" fmla="*/ 60 w 92"/>
                <a:gd name="T65" fmla="*/ 55 h 92"/>
                <a:gd name="T66" fmla="*/ 66 w 92"/>
                <a:gd name="T67" fmla="*/ 51 h 92"/>
                <a:gd name="T68" fmla="*/ 26 w 92"/>
                <a:gd name="T69" fmla="*/ 51 h 92"/>
                <a:gd name="T70" fmla="*/ 32 w 92"/>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2">
                  <a:moveTo>
                    <a:pt x="90" y="29"/>
                  </a:moveTo>
                  <a:cubicBezTo>
                    <a:pt x="49" y="1"/>
                    <a:pt x="49" y="1"/>
                    <a:pt x="49" y="1"/>
                  </a:cubicBezTo>
                  <a:cubicBezTo>
                    <a:pt x="47" y="0"/>
                    <a:pt x="45" y="0"/>
                    <a:pt x="43" y="1"/>
                  </a:cubicBezTo>
                  <a:cubicBezTo>
                    <a:pt x="2" y="29"/>
                    <a:pt x="2" y="29"/>
                    <a:pt x="2" y="29"/>
                  </a:cubicBezTo>
                  <a:cubicBezTo>
                    <a:pt x="1" y="30"/>
                    <a:pt x="0" y="32"/>
                    <a:pt x="0" y="34"/>
                  </a:cubicBezTo>
                  <a:cubicBezTo>
                    <a:pt x="0" y="86"/>
                    <a:pt x="0" y="86"/>
                    <a:pt x="0" y="86"/>
                  </a:cubicBezTo>
                  <a:cubicBezTo>
                    <a:pt x="0" y="89"/>
                    <a:pt x="2" y="92"/>
                    <a:pt x="6" y="92"/>
                  </a:cubicBezTo>
                  <a:cubicBezTo>
                    <a:pt x="87" y="92"/>
                    <a:pt x="87" y="92"/>
                    <a:pt x="87" y="92"/>
                  </a:cubicBezTo>
                  <a:cubicBezTo>
                    <a:pt x="90" y="92"/>
                    <a:pt x="92" y="89"/>
                    <a:pt x="92" y="86"/>
                  </a:cubicBezTo>
                  <a:cubicBezTo>
                    <a:pt x="92" y="34"/>
                    <a:pt x="92" y="34"/>
                    <a:pt x="92" y="34"/>
                  </a:cubicBezTo>
                  <a:cubicBezTo>
                    <a:pt x="92" y="32"/>
                    <a:pt x="91" y="30"/>
                    <a:pt x="90" y="29"/>
                  </a:cubicBezTo>
                  <a:close/>
                  <a:moveTo>
                    <a:pt x="86" y="42"/>
                  </a:moveTo>
                  <a:cubicBezTo>
                    <a:pt x="46" y="69"/>
                    <a:pt x="46" y="69"/>
                    <a:pt x="46" y="69"/>
                  </a:cubicBezTo>
                  <a:cubicBezTo>
                    <a:pt x="6" y="42"/>
                    <a:pt x="6" y="42"/>
                    <a:pt x="6" y="42"/>
                  </a:cubicBezTo>
                  <a:cubicBezTo>
                    <a:pt x="6" y="36"/>
                    <a:pt x="6" y="36"/>
                    <a:pt x="6" y="36"/>
                  </a:cubicBezTo>
                  <a:cubicBezTo>
                    <a:pt x="6" y="35"/>
                    <a:pt x="7" y="33"/>
                    <a:pt x="9" y="33"/>
                  </a:cubicBezTo>
                  <a:cubicBezTo>
                    <a:pt x="84" y="33"/>
                    <a:pt x="84" y="33"/>
                    <a:pt x="84" y="33"/>
                  </a:cubicBezTo>
                  <a:cubicBezTo>
                    <a:pt x="85" y="33"/>
                    <a:pt x="86" y="35"/>
                    <a:pt x="86" y="36"/>
                  </a:cubicBezTo>
                  <a:lnTo>
                    <a:pt x="86" y="42"/>
                  </a:lnTo>
                  <a:close/>
                  <a:moveTo>
                    <a:pt x="45" y="64"/>
                  </a:moveTo>
                  <a:cubicBezTo>
                    <a:pt x="47" y="64"/>
                    <a:pt x="47" y="64"/>
                    <a:pt x="47" y="64"/>
                  </a:cubicBezTo>
                  <a:cubicBezTo>
                    <a:pt x="53" y="59"/>
                    <a:pt x="53" y="59"/>
                    <a:pt x="53" y="59"/>
                  </a:cubicBezTo>
                  <a:cubicBezTo>
                    <a:pt x="39" y="59"/>
                    <a:pt x="39" y="59"/>
                    <a:pt x="39" y="59"/>
                  </a:cubicBezTo>
                  <a:lnTo>
                    <a:pt x="45" y="64"/>
                  </a:lnTo>
                  <a:close/>
                  <a:moveTo>
                    <a:pt x="18" y="46"/>
                  </a:moveTo>
                  <a:cubicBezTo>
                    <a:pt x="19" y="46"/>
                    <a:pt x="19" y="46"/>
                    <a:pt x="19" y="46"/>
                  </a:cubicBezTo>
                  <a:cubicBezTo>
                    <a:pt x="73" y="46"/>
                    <a:pt x="73" y="46"/>
                    <a:pt x="73" y="46"/>
                  </a:cubicBezTo>
                  <a:cubicBezTo>
                    <a:pt x="74" y="46"/>
                    <a:pt x="74" y="46"/>
                    <a:pt x="74" y="46"/>
                  </a:cubicBezTo>
                  <a:cubicBezTo>
                    <a:pt x="74" y="42"/>
                    <a:pt x="74" y="42"/>
                    <a:pt x="74" y="42"/>
                  </a:cubicBezTo>
                  <a:cubicBezTo>
                    <a:pt x="18" y="42"/>
                    <a:pt x="18" y="42"/>
                    <a:pt x="18" y="42"/>
                  </a:cubicBezTo>
                  <a:lnTo>
                    <a:pt x="18" y="46"/>
                  </a:lnTo>
                  <a:close/>
                  <a:moveTo>
                    <a:pt x="32" y="55"/>
                  </a:moveTo>
                  <a:cubicBezTo>
                    <a:pt x="60" y="55"/>
                    <a:pt x="60" y="55"/>
                    <a:pt x="60" y="55"/>
                  </a:cubicBezTo>
                  <a:cubicBezTo>
                    <a:pt x="66" y="51"/>
                    <a:pt x="66" y="51"/>
                    <a:pt x="66" y="51"/>
                  </a:cubicBezTo>
                  <a:cubicBezTo>
                    <a:pt x="26" y="51"/>
                    <a:pt x="26" y="51"/>
                    <a:pt x="26" y="51"/>
                  </a:cubicBezTo>
                  <a:lnTo>
                    <a:pt x="32" y="5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normAutofit/>
          </a:bodyPr>
          <a:lstStyle/>
          <a:p>
            <a:r>
              <a:rPr lang="en-US"/>
              <a:t>2 Text Box </a:t>
            </a:r>
            <a:r>
              <a:rPr lang="en-US" b="0"/>
              <a:t>(Circulation)</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43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2" name="Group 11"/>
          <p:cNvGrpSpPr/>
          <p:nvPr/>
        </p:nvGrpSpPr>
        <p:grpSpPr>
          <a:xfrm>
            <a:off x="2393162" y="1899216"/>
            <a:ext cx="4609522" cy="1569869"/>
            <a:chOff x="2370014" y="1893429"/>
            <a:chExt cx="2057524" cy="1569869"/>
          </a:xfrm>
        </p:grpSpPr>
        <p:sp>
          <p:nvSpPr>
            <p:cNvPr id="8" name="TextBox 7"/>
            <p:cNvSpPr txBox="1">
              <a:spLocks/>
            </p:cNvSpPr>
            <p:nvPr/>
          </p:nvSpPr>
          <p:spPr>
            <a:xfrm>
              <a:off x="2370014" y="2565616"/>
              <a:ext cx="2057524" cy="897682"/>
            </a:xfrm>
            <a:prstGeom prst="rect">
              <a:avLst/>
            </a:prstGeom>
            <a:noFill/>
          </p:spPr>
          <p:txBody>
            <a:bodyPr wrap="square" lIns="0" tIns="0" rIns="0" bIns="0" rtlCol="0">
              <a:spAutoFit/>
            </a:bodyPr>
            <a:lstStyle/>
            <a:p>
              <a:pPr>
                <a:lnSpc>
                  <a:spcPts val="1400"/>
                </a:lnSpc>
              </a:pPr>
              <a:r>
                <a:rPr lang="en-US" sz="1000">
                  <a:solidFill>
                    <a:schemeClr val="bg2"/>
                  </a:solidFill>
                </a:rPr>
                <a:t>Far far away, behind the word mountains, far from the countries Vokalia and Consonantia, there live the blind texts. Separated they live in Bookmarksgrove right at the coast of the Semantics, a large language ocean. A small river named Duden flows by their place and supplies it with the necessary regelialia. It is a paradisematic country.</a:t>
              </a:r>
            </a:p>
          </p:txBody>
        </p:sp>
        <p:sp>
          <p:nvSpPr>
            <p:cNvPr id="9" name="TextBox 8"/>
            <p:cNvSpPr txBox="1">
              <a:spLocks/>
            </p:cNvSpPr>
            <p:nvPr/>
          </p:nvSpPr>
          <p:spPr>
            <a:xfrm>
              <a:off x="2370014" y="1893429"/>
              <a:ext cx="2057524" cy="246221"/>
            </a:xfrm>
            <a:prstGeom prst="rect">
              <a:avLst/>
            </a:prstGeom>
            <a:noFill/>
          </p:spPr>
          <p:txBody>
            <a:bodyPr wrap="square" lIns="0" tIns="0" rIns="0" bIns="0" rtlCol="0">
              <a:spAutoFit/>
            </a:bodyPr>
            <a:lstStyle/>
            <a:p>
              <a:r>
                <a:rPr lang="en-US" sz="1600" b="1" smtClean="0">
                  <a:solidFill>
                    <a:schemeClr val="tx2"/>
                  </a:solidFill>
                </a:rPr>
                <a:t>Dummy Title 1</a:t>
              </a:r>
              <a:endParaRPr lang="en-US" sz="1600" b="1">
                <a:solidFill>
                  <a:schemeClr val="tx2"/>
                </a:solidFill>
              </a:endParaRPr>
            </a:p>
          </p:txBody>
        </p:sp>
        <p:sp>
          <p:nvSpPr>
            <p:cNvPr id="10" name="TextBox 9"/>
            <p:cNvSpPr txBox="1">
              <a:spLocks/>
            </p:cNvSpPr>
            <p:nvPr/>
          </p:nvSpPr>
          <p:spPr>
            <a:xfrm>
              <a:off x="2370014" y="2345698"/>
              <a:ext cx="2057524" cy="163827"/>
            </a:xfrm>
            <a:prstGeom prst="rect">
              <a:avLst/>
            </a:prstGeom>
            <a:noFill/>
          </p:spPr>
          <p:txBody>
            <a:bodyPr wrap="square" lIns="0" tIns="0" rIns="0" bIns="0" rtlCol="0">
              <a:spAutoFit/>
            </a:bodyPr>
            <a:lstStyle/>
            <a:p>
              <a:pPr>
                <a:lnSpc>
                  <a:spcPts val="1400"/>
                </a:lnSpc>
              </a:pPr>
              <a:r>
                <a:rPr lang="es-ES" sz="1000" b="1">
                  <a:solidFill>
                    <a:schemeClr val="accent1"/>
                  </a:solidFill>
                </a:rPr>
                <a:t>Aenean commodo ligula eget dolor. </a:t>
              </a:r>
              <a:endParaRPr lang="en-US" sz="1000" b="1">
                <a:solidFill>
                  <a:schemeClr val="accent1"/>
                </a:solidFill>
              </a:endParaRPr>
            </a:p>
          </p:txBody>
        </p:sp>
      </p:grpSp>
      <p:sp>
        <p:nvSpPr>
          <p:cNvPr id="11" name="TextBox 10"/>
          <p:cNvSpPr txBox="1">
            <a:spLocks/>
          </p:cNvSpPr>
          <p:nvPr/>
        </p:nvSpPr>
        <p:spPr>
          <a:xfrm>
            <a:off x="2376488" y="3890916"/>
            <a:ext cx="4391024" cy="179536"/>
          </a:xfrm>
          <a:prstGeom prst="rect">
            <a:avLst/>
          </a:prstGeom>
          <a:noFill/>
        </p:spPr>
        <p:txBody>
          <a:bodyPr wrap="square" lIns="0" tIns="0" rIns="0" bIns="0" rtlCol="0">
            <a:spAutoFit/>
          </a:bodyPr>
          <a:lstStyle/>
          <a:p>
            <a:pPr algn="ctr">
              <a:lnSpc>
                <a:spcPts val="1400"/>
              </a:lnSpc>
            </a:pPr>
            <a:r>
              <a:rPr lang="es-ES" sz="1300" i="1">
                <a:solidFill>
                  <a:schemeClr val="bg1"/>
                </a:solidFill>
              </a:rPr>
              <a:t>“Aenean commodo ligula eget dolor.”</a:t>
            </a:r>
            <a:endParaRPr lang="en-US" sz="1300" i="1">
              <a:solidFill>
                <a:schemeClr val="bg1"/>
              </a:solidFill>
            </a:endParaRPr>
          </a:p>
        </p:txBody>
      </p:sp>
      <p:grpSp>
        <p:nvGrpSpPr>
          <p:cNvPr id="13" name="Group 12"/>
          <p:cNvGrpSpPr/>
          <p:nvPr/>
        </p:nvGrpSpPr>
        <p:grpSpPr>
          <a:xfrm>
            <a:off x="2213754" y="4434072"/>
            <a:ext cx="4609522" cy="1569869"/>
            <a:chOff x="2370014" y="1893429"/>
            <a:chExt cx="2057524" cy="1569869"/>
          </a:xfrm>
        </p:grpSpPr>
        <p:sp>
          <p:nvSpPr>
            <p:cNvPr id="14" name="TextBox 13"/>
            <p:cNvSpPr txBox="1">
              <a:spLocks/>
            </p:cNvSpPr>
            <p:nvPr/>
          </p:nvSpPr>
          <p:spPr>
            <a:xfrm>
              <a:off x="2370014" y="2565616"/>
              <a:ext cx="2057524" cy="897682"/>
            </a:xfrm>
            <a:prstGeom prst="rect">
              <a:avLst/>
            </a:prstGeom>
            <a:noFill/>
          </p:spPr>
          <p:txBody>
            <a:bodyPr wrap="square" lIns="0" tIns="0" rIns="0" bIns="0" rtlCol="0">
              <a:spAutoFit/>
            </a:bodyPr>
            <a:lstStyle/>
            <a:p>
              <a:pPr>
                <a:lnSpc>
                  <a:spcPts val="1400"/>
                </a:lnSpc>
              </a:pPr>
              <a:r>
                <a:rPr lang="en-US" sz="1000">
                  <a:solidFill>
                    <a:schemeClr val="bg2"/>
                  </a:solidFill>
                </a:rPr>
                <a:t>Far far away, behind the word mountains, far from the countries Vokalia and Consonantia, there live the blind texts. Separated they live in Bookmarksgrove right at the coast of the Semantics, a large language ocean. A small river named Duden flows by their place and supplies it with the necessary regelialia. It is a paradisematic country.</a:t>
              </a:r>
            </a:p>
          </p:txBody>
        </p:sp>
        <p:sp>
          <p:nvSpPr>
            <p:cNvPr id="15" name="TextBox 14"/>
            <p:cNvSpPr txBox="1">
              <a:spLocks/>
            </p:cNvSpPr>
            <p:nvPr/>
          </p:nvSpPr>
          <p:spPr>
            <a:xfrm>
              <a:off x="2370014" y="1893429"/>
              <a:ext cx="2057524" cy="246221"/>
            </a:xfrm>
            <a:prstGeom prst="rect">
              <a:avLst/>
            </a:prstGeom>
            <a:noFill/>
          </p:spPr>
          <p:txBody>
            <a:bodyPr wrap="square" lIns="0" tIns="0" rIns="0" bIns="0" rtlCol="0">
              <a:spAutoFit/>
            </a:bodyPr>
            <a:lstStyle/>
            <a:p>
              <a:r>
                <a:rPr lang="en-US" sz="1600" b="1" smtClean="0">
                  <a:solidFill>
                    <a:schemeClr val="tx2"/>
                  </a:solidFill>
                </a:rPr>
                <a:t>Dummy Title 2</a:t>
              </a:r>
              <a:endParaRPr lang="en-US" sz="1600" b="1">
                <a:solidFill>
                  <a:schemeClr val="tx2"/>
                </a:solidFill>
              </a:endParaRPr>
            </a:p>
          </p:txBody>
        </p:sp>
        <p:sp>
          <p:nvSpPr>
            <p:cNvPr id="16" name="TextBox 15"/>
            <p:cNvSpPr txBox="1">
              <a:spLocks/>
            </p:cNvSpPr>
            <p:nvPr/>
          </p:nvSpPr>
          <p:spPr>
            <a:xfrm>
              <a:off x="2370014" y="2345698"/>
              <a:ext cx="2057524" cy="163827"/>
            </a:xfrm>
            <a:prstGeom prst="rect">
              <a:avLst/>
            </a:prstGeom>
            <a:noFill/>
          </p:spPr>
          <p:txBody>
            <a:bodyPr wrap="square" lIns="0" tIns="0" rIns="0" bIns="0" rtlCol="0">
              <a:spAutoFit/>
            </a:bodyPr>
            <a:lstStyle/>
            <a:p>
              <a:pPr>
                <a:lnSpc>
                  <a:spcPts val="1400"/>
                </a:lnSpc>
              </a:pPr>
              <a:r>
                <a:rPr lang="es-ES" sz="1000" b="1">
                  <a:solidFill>
                    <a:schemeClr val="accent2"/>
                  </a:solidFill>
                </a:rPr>
                <a:t>Aenean commodo ligula eget dolor. </a:t>
              </a:r>
              <a:endParaRPr lang="en-US" sz="1000" b="1">
                <a:solidFill>
                  <a:schemeClr val="accent2"/>
                </a:solidFill>
              </a:endParaRPr>
            </a:p>
          </p:txBody>
        </p:sp>
      </p:grpSp>
    </p:spTree>
    <p:extLst>
      <p:ext uri="{BB962C8B-B14F-4D97-AF65-F5344CB8AC3E}">
        <p14:creationId xmlns:p14="http://schemas.microsoft.com/office/powerpoint/2010/main" val="2803149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Puzzle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44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Freeform 876"/>
          <p:cNvSpPr>
            <a:spLocks/>
          </p:cNvSpPr>
          <p:nvPr/>
        </p:nvSpPr>
        <p:spPr bwMode="auto">
          <a:xfrm>
            <a:off x="842963" y="1898650"/>
            <a:ext cx="876300" cy="968375"/>
          </a:xfrm>
          <a:custGeom>
            <a:avLst/>
            <a:gdLst>
              <a:gd name="T0" fmla="*/ 271 w 276"/>
              <a:gd name="T1" fmla="*/ 206 h 305"/>
              <a:gd name="T2" fmla="*/ 240 w 276"/>
              <a:gd name="T3" fmla="*/ 220 h 305"/>
              <a:gd name="T4" fmla="*/ 226 w 276"/>
              <a:gd name="T5" fmla="*/ 206 h 305"/>
              <a:gd name="T6" fmla="*/ 217 w 276"/>
              <a:gd name="T7" fmla="*/ 197 h 305"/>
              <a:gd name="T8" fmla="*/ 207 w 276"/>
              <a:gd name="T9" fmla="*/ 202 h 305"/>
              <a:gd name="T10" fmla="*/ 168 w 276"/>
              <a:gd name="T11" fmla="*/ 305 h 305"/>
              <a:gd name="T12" fmla="*/ 100 w 276"/>
              <a:gd name="T13" fmla="*/ 223 h 305"/>
              <a:gd name="T14" fmla="*/ 101 w 276"/>
              <a:gd name="T15" fmla="*/ 223 h 305"/>
              <a:gd name="T16" fmla="*/ 129 w 276"/>
              <a:gd name="T17" fmla="*/ 215 h 305"/>
              <a:gd name="T18" fmla="*/ 134 w 276"/>
              <a:gd name="T19" fmla="*/ 167 h 305"/>
              <a:gd name="T20" fmla="*/ 85 w 276"/>
              <a:gd name="T21" fmla="*/ 162 h 305"/>
              <a:gd name="T22" fmla="*/ 73 w 276"/>
              <a:gd name="T23" fmla="*/ 187 h 305"/>
              <a:gd name="T24" fmla="*/ 72 w 276"/>
              <a:gd name="T25" fmla="*/ 188 h 305"/>
              <a:gd name="T26" fmla="*/ 0 w 276"/>
              <a:gd name="T27" fmla="*/ 100 h 305"/>
              <a:gd name="T28" fmla="*/ 49 w 276"/>
              <a:gd name="T29" fmla="*/ 50 h 305"/>
              <a:gd name="T30" fmla="*/ 274 w 276"/>
              <a:gd name="T31" fmla="*/ 24 h 305"/>
              <a:gd name="T32" fmla="*/ 220 w 276"/>
              <a:gd name="T33" fmla="*/ 167 h 305"/>
              <a:gd name="T34" fmla="*/ 220 w 276"/>
              <a:gd name="T35" fmla="*/ 167 h 305"/>
              <a:gd name="T36" fmla="*/ 225 w 276"/>
              <a:gd name="T37" fmla="*/ 177 h 305"/>
              <a:gd name="T38" fmla="*/ 237 w 276"/>
              <a:gd name="T39" fmla="*/ 177 h 305"/>
              <a:gd name="T40" fmla="*/ 257 w 276"/>
              <a:gd name="T41" fmla="*/ 175 h 305"/>
              <a:gd name="T42" fmla="*/ 271 w 276"/>
              <a:gd name="T43" fmla="*/ 20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305">
                <a:moveTo>
                  <a:pt x="271" y="206"/>
                </a:moveTo>
                <a:cubicBezTo>
                  <a:pt x="266" y="219"/>
                  <a:pt x="253" y="225"/>
                  <a:pt x="240" y="220"/>
                </a:cubicBezTo>
                <a:cubicBezTo>
                  <a:pt x="233" y="218"/>
                  <a:pt x="229" y="212"/>
                  <a:pt x="226" y="206"/>
                </a:cubicBezTo>
                <a:cubicBezTo>
                  <a:pt x="225" y="202"/>
                  <a:pt x="221" y="199"/>
                  <a:pt x="217" y="197"/>
                </a:cubicBezTo>
                <a:cubicBezTo>
                  <a:pt x="213" y="196"/>
                  <a:pt x="209" y="198"/>
                  <a:pt x="207" y="202"/>
                </a:cubicBezTo>
                <a:cubicBezTo>
                  <a:pt x="168" y="305"/>
                  <a:pt x="168" y="305"/>
                  <a:pt x="168" y="305"/>
                </a:cubicBezTo>
                <a:cubicBezTo>
                  <a:pt x="100" y="223"/>
                  <a:pt x="100" y="223"/>
                  <a:pt x="100" y="223"/>
                </a:cubicBezTo>
                <a:cubicBezTo>
                  <a:pt x="101" y="223"/>
                  <a:pt x="101" y="223"/>
                  <a:pt x="101" y="223"/>
                </a:cubicBezTo>
                <a:cubicBezTo>
                  <a:pt x="111" y="224"/>
                  <a:pt x="121" y="222"/>
                  <a:pt x="129" y="215"/>
                </a:cubicBezTo>
                <a:cubicBezTo>
                  <a:pt x="144" y="203"/>
                  <a:pt x="146" y="181"/>
                  <a:pt x="134" y="167"/>
                </a:cubicBezTo>
                <a:cubicBezTo>
                  <a:pt x="122" y="152"/>
                  <a:pt x="100" y="150"/>
                  <a:pt x="85" y="162"/>
                </a:cubicBezTo>
                <a:cubicBezTo>
                  <a:pt x="77" y="168"/>
                  <a:pt x="73" y="177"/>
                  <a:pt x="73" y="187"/>
                </a:cubicBezTo>
                <a:cubicBezTo>
                  <a:pt x="72" y="188"/>
                  <a:pt x="72" y="188"/>
                  <a:pt x="72" y="188"/>
                </a:cubicBezTo>
                <a:cubicBezTo>
                  <a:pt x="0" y="100"/>
                  <a:pt x="0" y="100"/>
                  <a:pt x="0" y="100"/>
                </a:cubicBezTo>
                <a:cubicBezTo>
                  <a:pt x="16" y="78"/>
                  <a:pt x="35" y="61"/>
                  <a:pt x="49" y="50"/>
                </a:cubicBezTo>
                <a:cubicBezTo>
                  <a:pt x="84" y="24"/>
                  <a:pt x="186" y="0"/>
                  <a:pt x="274" y="24"/>
                </a:cubicBezTo>
                <a:cubicBezTo>
                  <a:pt x="220" y="167"/>
                  <a:pt x="220" y="167"/>
                  <a:pt x="220" y="167"/>
                </a:cubicBezTo>
                <a:cubicBezTo>
                  <a:pt x="220" y="167"/>
                  <a:pt x="220" y="167"/>
                  <a:pt x="220" y="167"/>
                </a:cubicBezTo>
                <a:cubicBezTo>
                  <a:pt x="219" y="171"/>
                  <a:pt x="221" y="176"/>
                  <a:pt x="225" y="177"/>
                </a:cubicBezTo>
                <a:cubicBezTo>
                  <a:pt x="229" y="179"/>
                  <a:pt x="234" y="179"/>
                  <a:pt x="237" y="177"/>
                </a:cubicBezTo>
                <a:cubicBezTo>
                  <a:pt x="243" y="173"/>
                  <a:pt x="250" y="173"/>
                  <a:pt x="257" y="175"/>
                </a:cubicBezTo>
                <a:cubicBezTo>
                  <a:pt x="269" y="180"/>
                  <a:pt x="276" y="194"/>
                  <a:pt x="271" y="206"/>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877"/>
          <p:cNvSpPr>
            <a:spLocks/>
          </p:cNvSpPr>
          <p:nvPr/>
        </p:nvSpPr>
        <p:spPr bwMode="auto">
          <a:xfrm>
            <a:off x="1408113" y="1984375"/>
            <a:ext cx="787400" cy="1028700"/>
          </a:xfrm>
          <a:custGeom>
            <a:avLst/>
            <a:gdLst>
              <a:gd name="T0" fmla="*/ 246 w 248"/>
              <a:gd name="T1" fmla="*/ 205 h 324"/>
              <a:gd name="T2" fmla="*/ 241 w 248"/>
              <a:gd name="T3" fmla="*/ 242 h 324"/>
              <a:gd name="T4" fmla="*/ 146 w 248"/>
              <a:gd name="T5" fmla="*/ 258 h 324"/>
              <a:gd name="T6" fmla="*/ 139 w 248"/>
              <a:gd name="T7" fmla="*/ 267 h 324"/>
              <a:gd name="T8" fmla="*/ 146 w 248"/>
              <a:gd name="T9" fmla="*/ 278 h 324"/>
              <a:gd name="T10" fmla="*/ 157 w 248"/>
              <a:gd name="T11" fmla="*/ 294 h 324"/>
              <a:gd name="T12" fmla="*/ 137 w 248"/>
              <a:gd name="T13" fmla="*/ 322 h 324"/>
              <a:gd name="T14" fmla="*/ 110 w 248"/>
              <a:gd name="T15" fmla="*/ 302 h 324"/>
              <a:gd name="T16" fmla="*/ 115 w 248"/>
              <a:gd name="T17" fmla="*/ 283 h 324"/>
              <a:gd name="T18" fmla="*/ 118 w 248"/>
              <a:gd name="T19" fmla="*/ 271 h 324"/>
              <a:gd name="T20" fmla="*/ 109 w 248"/>
              <a:gd name="T21" fmla="*/ 264 h 324"/>
              <a:gd name="T22" fmla="*/ 109 w 248"/>
              <a:gd name="T23" fmla="*/ 264 h 324"/>
              <a:gd name="T24" fmla="*/ 0 w 248"/>
              <a:gd name="T25" fmla="*/ 282 h 324"/>
              <a:gd name="T26" fmla="*/ 38 w 248"/>
              <a:gd name="T27" fmla="*/ 182 h 324"/>
              <a:gd name="T28" fmla="*/ 38 w 248"/>
              <a:gd name="T29" fmla="*/ 183 h 324"/>
              <a:gd name="T30" fmla="*/ 58 w 248"/>
              <a:gd name="T31" fmla="*/ 203 h 324"/>
              <a:gd name="T32" fmla="*/ 103 w 248"/>
              <a:gd name="T33" fmla="*/ 183 h 324"/>
              <a:gd name="T34" fmla="*/ 83 w 248"/>
              <a:gd name="T35" fmla="*/ 138 h 324"/>
              <a:gd name="T36" fmla="*/ 54 w 248"/>
              <a:gd name="T37" fmla="*/ 140 h 324"/>
              <a:gd name="T38" fmla="*/ 54 w 248"/>
              <a:gd name="T39" fmla="*/ 141 h 324"/>
              <a:gd name="T40" fmla="*/ 107 w 248"/>
              <a:gd name="T41" fmla="*/ 0 h 324"/>
              <a:gd name="T42" fmla="*/ 139 w 248"/>
              <a:gd name="T43" fmla="*/ 14 h 324"/>
              <a:gd name="T44" fmla="*/ 246 w 248"/>
              <a:gd name="T45" fmla="*/ 20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324">
                <a:moveTo>
                  <a:pt x="246" y="205"/>
                </a:moveTo>
                <a:cubicBezTo>
                  <a:pt x="245" y="218"/>
                  <a:pt x="244" y="231"/>
                  <a:pt x="241" y="242"/>
                </a:cubicBezTo>
                <a:cubicBezTo>
                  <a:pt x="146" y="258"/>
                  <a:pt x="146" y="258"/>
                  <a:pt x="146" y="258"/>
                </a:cubicBezTo>
                <a:cubicBezTo>
                  <a:pt x="141" y="259"/>
                  <a:pt x="139" y="263"/>
                  <a:pt x="139" y="267"/>
                </a:cubicBezTo>
                <a:cubicBezTo>
                  <a:pt x="140" y="272"/>
                  <a:pt x="142" y="275"/>
                  <a:pt x="146" y="278"/>
                </a:cubicBezTo>
                <a:cubicBezTo>
                  <a:pt x="152" y="281"/>
                  <a:pt x="156" y="287"/>
                  <a:pt x="157" y="294"/>
                </a:cubicBezTo>
                <a:cubicBezTo>
                  <a:pt x="159" y="307"/>
                  <a:pt x="150" y="319"/>
                  <a:pt x="137" y="322"/>
                </a:cubicBezTo>
                <a:cubicBezTo>
                  <a:pt x="124" y="324"/>
                  <a:pt x="112" y="315"/>
                  <a:pt x="110" y="302"/>
                </a:cubicBezTo>
                <a:cubicBezTo>
                  <a:pt x="109" y="295"/>
                  <a:pt x="111" y="288"/>
                  <a:pt x="115" y="283"/>
                </a:cubicBezTo>
                <a:cubicBezTo>
                  <a:pt x="118" y="279"/>
                  <a:pt x="119" y="275"/>
                  <a:pt x="118" y="271"/>
                </a:cubicBezTo>
                <a:cubicBezTo>
                  <a:pt x="118" y="266"/>
                  <a:pt x="114" y="264"/>
                  <a:pt x="109" y="264"/>
                </a:cubicBezTo>
                <a:cubicBezTo>
                  <a:pt x="109" y="264"/>
                  <a:pt x="109" y="264"/>
                  <a:pt x="109" y="264"/>
                </a:cubicBezTo>
                <a:cubicBezTo>
                  <a:pt x="0" y="282"/>
                  <a:pt x="0" y="282"/>
                  <a:pt x="0" y="282"/>
                </a:cubicBezTo>
                <a:cubicBezTo>
                  <a:pt x="38" y="182"/>
                  <a:pt x="38" y="182"/>
                  <a:pt x="38" y="182"/>
                </a:cubicBezTo>
                <a:cubicBezTo>
                  <a:pt x="38" y="182"/>
                  <a:pt x="38" y="183"/>
                  <a:pt x="38" y="183"/>
                </a:cubicBezTo>
                <a:cubicBezTo>
                  <a:pt x="42" y="192"/>
                  <a:pt x="49" y="199"/>
                  <a:pt x="58" y="203"/>
                </a:cubicBezTo>
                <a:cubicBezTo>
                  <a:pt x="76" y="210"/>
                  <a:pt x="96" y="201"/>
                  <a:pt x="103" y="183"/>
                </a:cubicBezTo>
                <a:cubicBezTo>
                  <a:pt x="110" y="165"/>
                  <a:pt x="101" y="145"/>
                  <a:pt x="83" y="138"/>
                </a:cubicBezTo>
                <a:cubicBezTo>
                  <a:pt x="74" y="135"/>
                  <a:pt x="63" y="136"/>
                  <a:pt x="54" y="140"/>
                </a:cubicBezTo>
                <a:cubicBezTo>
                  <a:pt x="54" y="140"/>
                  <a:pt x="54" y="140"/>
                  <a:pt x="54" y="141"/>
                </a:cubicBezTo>
                <a:cubicBezTo>
                  <a:pt x="107" y="0"/>
                  <a:pt x="107" y="0"/>
                  <a:pt x="107" y="0"/>
                </a:cubicBezTo>
                <a:cubicBezTo>
                  <a:pt x="118" y="4"/>
                  <a:pt x="129" y="8"/>
                  <a:pt x="139" y="14"/>
                </a:cubicBezTo>
                <a:cubicBezTo>
                  <a:pt x="234" y="63"/>
                  <a:pt x="248" y="131"/>
                  <a:pt x="246" y="205"/>
                </a:cubicBez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78"/>
          <p:cNvSpPr>
            <a:spLocks/>
          </p:cNvSpPr>
          <p:nvPr/>
        </p:nvSpPr>
        <p:spPr bwMode="auto">
          <a:xfrm>
            <a:off x="592138" y="2244725"/>
            <a:ext cx="758825" cy="768350"/>
          </a:xfrm>
          <a:custGeom>
            <a:avLst/>
            <a:gdLst>
              <a:gd name="T0" fmla="*/ 134 w 239"/>
              <a:gd name="T1" fmla="*/ 220 h 242"/>
              <a:gd name="T2" fmla="*/ 141 w 239"/>
              <a:gd name="T3" fmla="*/ 192 h 242"/>
              <a:gd name="T4" fmla="*/ 102 w 239"/>
              <a:gd name="T5" fmla="*/ 164 h 242"/>
              <a:gd name="T6" fmla="*/ 73 w 239"/>
              <a:gd name="T7" fmla="*/ 203 h 242"/>
              <a:gd name="T8" fmla="*/ 89 w 239"/>
              <a:gd name="T9" fmla="*/ 227 h 242"/>
              <a:gd name="T10" fmla="*/ 90 w 239"/>
              <a:gd name="T11" fmla="*/ 227 h 242"/>
              <a:gd name="T12" fmla="*/ 0 w 239"/>
              <a:gd name="T13" fmla="*/ 242 h 242"/>
              <a:gd name="T14" fmla="*/ 10 w 239"/>
              <a:gd name="T15" fmla="*/ 225 h 242"/>
              <a:gd name="T16" fmla="*/ 47 w 239"/>
              <a:gd name="T17" fmla="*/ 168 h 242"/>
              <a:gd name="T18" fmla="*/ 50 w 239"/>
              <a:gd name="T19" fmla="*/ 149 h 242"/>
              <a:gd name="T20" fmla="*/ 73 w 239"/>
              <a:gd name="T21" fmla="*/ 0 h 242"/>
              <a:gd name="T22" fmla="*/ 145 w 239"/>
              <a:gd name="T23" fmla="*/ 89 h 242"/>
              <a:gd name="T24" fmla="*/ 157 w 239"/>
              <a:gd name="T25" fmla="*/ 90 h 242"/>
              <a:gd name="T26" fmla="*/ 162 w 239"/>
              <a:gd name="T27" fmla="*/ 79 h 242"/>
              <a:gd name="T28" fmla="*/ 171 w 239"/>
              <a:gd name="T29" fmla="*/ 61 h 242"/>
              <a:gd name="T30" fmla="*/ 205 w 239"/>
              <a:gd name="T31" fmla="*/ 64 h 242"/>
              <a:gd name="T32" fmla="*/ 201 w 239"/>
              <a:gd name="T33" fmla="*/ 98 h 242"/>
              <a:gd name="T34" fmla="*/ 182 w 239"/>
              <a:gd name="T35" fmla="*/ 103 h 242"/>
              <a:gd name="T36" fmla="*/ 170 w 239"/>
              <a:gd name="T37" fmla="*/ 106 h 242"/>
              <a:gd name="T38" fmla="*/ 169 w 239"/>
              <a:gd name="T39" fmla="*/ 117 h 242"/>
              <a:gd name="T40" fmla="*/ 239 w 239"/>
              <a:gd name="T41" fmla="*/ 203 h 242"/>
              <a:gd name="T42" fmla="*/ 133 w 239"/>
              <a:gd name="T43" fmla="*/ 220 h 242"/>
              <a:gd name="T44" fmla="*/ 134 w 239"/>
              <a:gd name="T45" fmla="*/ 2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9" h="242">
                <a:moveTo>
                  <a:pt x="134" y="220"/>
                </a:moveTo>
                <a:cubicBezTo>
                  <a:pt x="140" y="212"/>
                  <a:pt x="143" y="202"/>
                  <a:pt x="141" y="192"/>
                </a:cubicBezTo>
                <a:cubicBezTo>
                  <a:pt x="138" y="173"/>
                  <a:pt x="120" y="160"/>
                  <a:pt x="102" y="164"/>
                </a:cubicBezTo>
                <a:cubicBezTo>
                  <a:pt x="83" y="167"/>
                  <a:pt x="70" y="184"/>
                  <a:pt x="73" y="203"/>
                </a:cubicBezTo>
                <a:cubicBezTo>
                  <a:pt x="75" y="213"/>
                  <a:pt x="81" y="222"/>
                  <a:pt x="89" y="227"/>
                </a:cubicBezTo>
                <a:cubicBezTo>
                  <a:pt x="89" y="227"/>
                  <a:pt x="90" y="227"/>
                  <a:pt x="90" y="227"/>
                </a:cubicBezTo>
                <a:cubicBezTo>
                  <a:pt x="0" y="242"/>
                  <a:pt x="0" y="242"/>
                  <a:pt x="0" y="242"/>
                </a:cubicBezTo>
                <a:cubicBezTo>
                  <a:pt x="2" y="237"/>
                  <a:pt x="6" y="231"/>
                  <a:pt x="10" y="225"/>
                </a:cubicBezTo>
                <a:cubicBezTo>
                  <a:pt x="13" y="219"/>
                  <a:pt x="36" y="185"/>
                  <a:pt x="47" y="168"/>
                </a:cubicBezTo>
                <a:cubicBezTo>
                  <a:pt x="51" y="162"/>
                  <a:pt x="52" y="155"/>
                  <a:pt x="50" y="149"/>
                </a:cubicBezTo>
                <a:cubicBezTo>
                  <a:pt x="31" y="89"/>
                  <a:pt x="48" y="38"/>
                  <a:pt x="73" y="0"/>
                </a:cubicBezTo>
                <a:cubicBezTo>
                  <a:pt x="145" y="89"/>
                  <a:pt x="145" y="89"/>
                  <a:pt x="145" y="89"/>
                </a:cubicBezTo>
                <a:cubicBezTo>
                  <a:pt x="148" y="92"/>
                  <a:pt x="153" y="93"/>
                  <a:pt x="157" y="90"/>
                </a:cubicBezTo>
                <a:cubicBezTo>
                  <a:pt x="160" y="87"/>
                  <a:pt x="162" y="83"/>
                  <a:pt x="162" y="79"/>
                </a:cubicBezTo>
                <a:cubicBezTo>
                  <a:pt x="162" y="72"/>
                  <a:pt x="165" y="66"/>
                  <a:pt x="171" y="61"/>
                </a:cubicBezTo>
                <a:cubicBezTo>
                  <a:pt x="181" y="53"/>
                  <a:pt x="196" y="54"/>
                  <a:pt x="205" y="64"/>
                </a:cubicBezTo>
                <a:cubicBezTo>
                  <a:pt x="213" y="75"/>
                  <a:pt x="211" y="90"/>
                  <a:pt x="201" y="98"/>
                </a:cubicBezTo>
                <a:cubicBezTo>
                  <a:pt x="196" y="103"/>
                  <a:pt x="189" y="104"/>
                  <a:pt x="182" y="103"/>
                </a:cubicBezTo>
                <a:cubicBezTo>
                  <a:pt x="178" y="102"/>
                  <a:pt x="173" y="104"/>
                  <a:pt x="170" y="106"/>
                </a:cubicBezTo>
                <a:cubicBezTo>
                  <a:pt x="167" y="109"/>
                  <a:pt x="166" y="114"/>
                  <a:pt x="169" y="117"/>
                </a:cubicBezTo>
                <a:cubicBezTo>
                  <a:pt x="239" y="203"/>
                  <a:pt x="239" y="203"/>
                  <a:pt x="239" y="203"/>
                </a:cubicBezTo>
                <a:cubicBezTo>
                  <a:pt x="133" y="220"/>
                  <a:pt x="133" y="220"/>
                  <a:pt x="133" y="220"/>
                </a:cubicBezTo>
                <a:cubicBezTo>
                  <a:pt x="134" y="220"/>
                  <a:pt x="134" y="220"/>
                  <a:pt x="134" y="220"/>
                </a:cubicBez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879"/>
          <p:cNvSpPr>
            <a:spLocks/>
          </p:cNvSpPr>
          <p:nvPr/>
        </p:nvSpPr>
        <p:spPr bwMode="auto">
          <a:xfrm>
            <a:off x="560388" y="2790825"/>
            <a:ext cx="796925" cy="873125"/>
          </a:xfrm>
          <a:custGeom>
            <a:avLst/>
            <a:gdLst>
              <a:gd name="T0" fmla="*/ 251 w 251"/>
              <a:gd name="T1" fmla="*/ 41 h 275"/>
              <a:gd name="T2" fmla="*/ 213 w 251"/>
              <a:gd name="T3" fmla="*/ 141 h 275"/>
              <a:gd name="T4" fmla="*/ 212 w 251"/>
              <a:gd name="T5" fmla="*/ 141 h 275"/>
              <a:gd name="T6" fmla="*/ 192 w 251"/>
              <a:gd name="T7" fmla="*/ 120 h 275"/>
              <a:gd name="T8" fmla="*/ 148 w 251"/>
              <a:gd name="T9" fmla="*/ 141 h 275"/>
              <a:gd name="T10" fmla="*/ 168 w 251"/>
              <a:gd name="T11" fmla="*/ 185 h 275"/>
              <a:gd name="T12" fmla="*/ 196 w 251"/>
              <a:gd name="T13" fmla="*/ 183 h 275"/>
              <a:gd name="T14" fmla="*/ 197 w 251"/>
              <a:gd name="T15" fmla="*/ 183 h 275"/>
              <a:gd name="T16" fmla="*/ 168 w 251"/>
              <a:gd name="T17" fmla="*/ 261 h 275"/>
              <a:gd name="T18" fmla="*/ 81 w 251"/>
              <a:gd name="T19" fmla="*/ 269 h 275"/>
              <a:gd name="T20" fmla="*/ 51 w 251"/>
              <a:gd name="T21" fmla="*/ 229 h 275"/>
              <a:gd name="T22" fmla="*/ 46 w 251"/>
              <a:gd name="T23" fmla="*/ 199 h 275"/>
              <a:gd name="T24" fmla="*/ 42 w 251"/>
              <a:gd name="T25" fmla="*/ 182 h 275"/>
              <a:gd name="T26" fmla="*/ 60 w 251"/>
              <a:gd name="T27" fmla="*/ 173 h 275"/>
              <a:gd name="T28" fmla="*/ 44 w 251"/>
              <a:gd name="T29" fmla="*/ 164 h 275"/>
              <a:gd name="T30" fmla="*/ 38 w 251"/>
              <a:gd name="T31" fmla="*/ 145 h 275"/>
              <a:gd name="T32" fmla="*/ 42 w 251"/>
              <a:gd name="T33" fmla="*/ 124 h 275"/>
              <a:gd name="T34" fmla="*/ 13 w 251"/>
              <a:gd name="T35" fmla="*/ 109 h 275"/>
              <a:gd name="T36" fmla="*/ 5 w 251"/>
              <a:gd name="T37" fmla="*/ 82 h 275"/>
              <a:gd name="T38" fmla="*/ 105 w 251"/>
              <a:gd name="T39" fmla="*/ 65 h 275"/>
              <a:gd name="T40" fmla="*/ 112 w 251"/>
              <a:gd name="T41" fmla="*/ 56 h 275"/>
              <a:gd name="T42" fmla="*/ 105 w 251"/>
              <a:gd name="T43" fmla="*/ 46 h 275"/>
              <a:gd name="T44" fmla="*/ 94 w 251"/>
              <a:gd name="T45" fmla="*/ 29 h 275"/>
              <a:gd name="T46" fmla="*/ 113 w 251"/>
              <a:gd name="T47" fmla="*/ 2 h 275"/>
              <a:gd name="T48" fmla="*/ 141 w 251"/>
              <a:gd name="T49" fmla="*/ 22 h 275"/>
              <a:gd name="T50" fmla="*/ 136 w 251"/>
              <a:gd name="T51" fmla="*/ 41 h 275"/>
              <a:gd name="T52" fmla="*/ 132 w 251"/>
              <a:gd name="T53" fmla="*/ 53 h 275"/>
              <a:gd name="T54" fmla="*/ 142 w 251"/>
              <a:gd name="T55" fmla="*/ 59 h 275"/>
              <a:gd name="T56" fmla="*/ 251 w 251"/>
              <a:gd name="T57"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 h="275">
                <a:moveTo>
                  <a:pt x="251" y="41"/>
                </a:moveTo>
                <a:cubicBezTo>
                  <a:pt x="213" y="141"/>
                  <a:pt x="213" y="141"/>
                  <a:pt x="213" y="141"/>
                </a:cubicBezTo>
                <a:cubicBezTo>
                  <a:pt x="213" y="141"/>
                  <a:pt x="213" y="141"/>
                  <a:pt x="212" y="141"/>
                </a:cubicBezTo>
                <a:cubicBezTo>
                  <a:pt x="209" y="131"/>
                  <a:pt x="202" y="124"/>
                  <a:pt x="192" y="120"/>
                </a:cubicBezTo>
                <a:cubicBezTo>
                  <a:pt x="175" y="114"/>
                  <a:pt x="155" y="123"/>
                  <a:pt x="148" y="141"/>
                </a:cubicBezTo>
                <a:cubicBezTo>
                  <a:pt x="141" y="158"/>
                  <a:pt x="150" y="178"/>
                  <a:pt x="168" y="185"/>
                </a:cubicBezTo>
                <a:cubicBezTo>
                  <a:pt x="177" y="189"/>
                  <a:pt x="188" y="188"/>
                  <a:pt x="196" y="183"/>
                </a:cubicBezTo>
                <a:cubicBezTo>
                  <a:pt x="197" y="183"/>
                  <a:pt x="197" y="183"/>
                  <a:pt x="197" y="183"/>
                </a:cubicBezTo>
                <a:cubicBezTo>
                  <a:pt x="168" y="261"/>
                  <a:pt x="168" y="261"/>
                  <a:pt x="168" y="261"/>
                </a:cubicBezTo>
                <a:cubicBezTo>
                  <a:pt x="112" y="275"/>
                  <a:pt x="81" y="269"/>
                  <a:pt x="81" y="269"/>
                </a:cubicBezTo>
                <a:cubicBezTo>
                  <a:pt x="61" y="267"/>
                  <a:pt x="49" y="244"/>
                  <a:pt x="51" y="229"/>
                </a:cubicBezTo>
                <a:cubicBezTo>
                  <a:pt x="54" y="213"/>
                  <a:pt x="55" y="206"/>
                  <a:pt x="46" y="199"/>
                </a:cubicBezTo>
                <a:cubicBezTo>
                  <a:pt x="38" y="193"/>
                  <a:pt x="38" y="185"/>
                  <a:pt x="42" y="182"/>
                </a:cubicBezTo>
                <a:cubicBezTo>
                  <a:pt x="46" y="179"/>
                  <a:pt x="60" y="173"/>
                  <a:pt x="60" y="173"/>
                </a:cubicBezTo>
                <a:cubicBezTo>
                  <a:pt x="60" y="173"/>
                  <a:pt x="50" y="166"/>
                  <a:pt x="44" y="164"/>
                </a:cubicBezTo>
                <a:cubicBezTo>
                  <a:pt x="38" y="161"/>
                  <a:pt x="35" y="151"/>
                  <a:pt x="38" y="145"/>
                </a:cubicBezTo>
                <a:cubicBezTo>
                  <a:pt x="41" y="139"/>
                  <a:pt x="42" y="124"/>
                  <a:pt x="42" y="124"/>
                </a:cubicBezTo>
                <a:cubicBezTo>
                  <a:pt x="42" y="124"/>
                  <a:pt x="28" y="117"/>
                  <a:pt x="13" y="109"/>
                </a:cubicBezTo>
                <a:cubicBezTo>
                  <a:pt x="3" y="104"/>
                  <a:pt x="0" y="96"/>
                  <a:pt x="5" y="82"/>
                </a:cubicBezTo>
                <a:cubicBezTo>
                  <a:pt x="105" y="65"/>
                  <a:pt x="105" y="65"/>
                  <a:pt x="105" y="65"/>
                </a:cubicBezTo>
                <a:cubicBezTo>
                  <a:pt x="109" y="65"/>
                  <a:pt x="112" y="61"/>
                  <a:pt x="112" y="56"/>
                </a:cubicBezTo>
                <a:cubicBezTo>
                  <a:pt x="111" y="52"/>
                  <a:pt x="108" y="48"/>
                  <a:pt x="105" y="46"/>
                </a:cubicBezTo>
                <a:cubicBezTo>
                  <a:pt x="99" y="42"/>
                  <a:pt x="95" y="37"/>
                  <a:pt x="94" y="29"/>
                </a:cubicBezTo>
                <a:cubicBezTo>
                  <a:pt x="91" y="16"/>
                  <a:pt x="100" y="4"/>
                  <a:pt x="113" y="2"/>
                </a:cubicBezTo>
                <a:cubicBezTo>
                  <a:pt x="126" y="0"/>
                  <a:pt x="139" y="9"/>
                  <a:pt x="141" y="22"/>
                </a:cubicBezTo>
                <a:cubicBezTo>
                  <a:pt x="142" y="29"/>
                  <a:pt x="140" y="36"/>
                  <a:pt x="136" y="41"/>
                </a:cubicBezTo>
                <a:cubicBezTo>
                  <a:pt x="133" y="44"/>
                  <a:pt x="132" y="49"/>
                  <a:pt x="132" y="53"/>
                </a:cubicBezTo>
                <a:cubicBezTo>
                  <a:pt x="133" y="57"/>
                  <a:pt x="137" y="60"/>
                  <a:pt x="142" y="59"/>
                </a:cubicBezTo>
                <a:lnTo>
                  <a:pt x="251" y="41"/>
                </a:lnTo>
                <a:close/>
              </a:path>
            </a:pathLst>
          </a:custGeom>
          <a:solidFill>
            <a:schemeClr val="accent1">
              <a:alpha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80"/>
          <p:cNvSpPr>
            <a:spLocks/>
          </p:cNvSpPr>
          <p:nvPr/>
        </p:nvSpPr>
        <p:spPr bwMode="auto">
          <a:xfrm>
            <a:off x="1046163" y="2933700"/>
            <a:ext cx="898525" cy="1000125"/>
          </a:xfrm>
          <a:custGeom>
            <a:avLst/>
            <a:gdLst>
              <a:gd name="T0" fmla="*/ 283 w 283"/>
              <a:gd name="T1" fmla="*/ 215 h 315"/>
              <a:gd name="T2" fmla="*/ 283 w 283"/>
              <a:gd name="T3" fmla="*/ 287 h 315"/>
              <a:gd name="T4" fmla="*/ 150 w 283"/>
              <a:gd name="T5" fmla="*/ 315 h 315"/>
              <a:gd name="T6" fmla="*/ 17 w 283"/>
              <a:gd name="T7" fmla="*/ 287 h 315"/>
              <a:gd name="T8" fmla="*/ 17 w 283"/>
              <a:gd name="T9" fmla="*/ 241 h 315"/>
              <a:gd name="T10" fmla="*/ 55 w 283"/>
              <a:gd name="T11" fmla="*/ 138 h 315"/>
              <a:gd name="T12" fmla="*/ 51 w 283"/>
              <a:gd name="T13" fmla="*/ 128 h 315"/>
              <a:gd name="T14" fmla="*/ 38 w 283"/>
              <a:gd name="T15" fmla="*/ 129 h 315"/>
              <a:gd name="T16" fmla="*/ 19 w 283"/>
              <a:gd name="T17" fmla="*/ 130 h 315"/>
              <a:gd name="T18" fmla="*/ 5 w 283"/>
              <a:gd name="T19" fmla="*/ 99 h 315"/>
              <a:gd name="T20" fmla="*/ 36 w 283"/>
              <a:gd name="T21" fmla="*/ 85 h 315"/>
              <a:gd name="T22" fmla="*/ 50 w 283"/>
              <a:gd name="T23" fmla="*/ 99 h 315"/>
              <a:gd name="T24" fmla="*/ 58 w 283"/>
              <a:gd name="T25" fmla="*/ 108 h 315"/>
              <a:gd name="T26" fmla="*/ 69 w 283"/>
              <a:gd name="T27" fmla="*/ 104 h 315"/>
              <a:gd name="T28" fmla="*/ 108 w 283"/>
              <a:gd name="T29" fmla="*/ 0 h 315"/>
              <a:gd name="T30" fmla="*/ 175 w 283"/>
              <a:gd name="T31" fmla="*/ 83 h 315"/>
              <a:gd name="T32" fmla="*/ 174 w 283"/>
              <a:gd name="T33" fmla="*/ 83 h 315"/>
              <a:gd name="T34" fmla="*/ 147 w 283"/>
              <a:gd name="T35" fmla="*/ 90 h 315"/>
              <a:gd name="T36" fmla="*/ 142 w 283"/>
              <a:gd name="T37" fmla="*/ 139 h 315"/>
              <a:gd name="T38" fmla="*/ 191 w 283"/>
              <a:gd name="T39" fmla="*/ 144 h 315"/>
              <a:gd name="T40" fmla="*/ 203 w 283"/>
              <a:gd name="T41" fmla="*/ 118 h 315"/>
              <a:gd name="T42" fmla="*/ 203 w 283"/>
              <a:gd name="T43" fmla="*/ 117 h 315"/>
              <a:gd name="T44" fmla="*/ 283 w 283"/>
              <a:gd name="T45" fmla="*/ 2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 h="315">
                <a:moveTo>
                  <a:pt x="283" y="215"/>
                </a:moveTo>
                <a:cubicBezTo>
                  <a:pt x="283" y="248"/>
                  <a:pt x="283" y="287"/>
                  <a:pt x="283" y="287"/>
                </a:cubicBezTo>
                <a:cubicBezTo>
                  <a:pt x="283" y="287"/>
                  <a:pt x="244" y="315"/>
                  <a:pt x="150" y="315"/>
                </a:cubicBezTo>
                <a:cubicBezTo>
                  <a:pt x="56" y="315"/>
                  <a:pt x="17" y="287"/>
                  <a:pt x="17" y="287"/>
                </a:cubicBezTo>
                <a:cubicBezTo>
                  <a:pt x="17" y="241"/>
                  <a:pt x="17" y="241"/>
                  <a:pt x="17" y="241"/>
                </a:cubicBezTo>
                <a:cubicBezTo>
                  <a:pt x="55" y="138"/>
                  <a:pt x="55" y="138"/>
                  <a:pt x="55" y="138"/>
                </a:cubicBezTo>
                <a:cubicBezTo>
                  <a:pt x="57" y="134"/>
                  <a:pt x="55" y="130"/>
                  <a:pt x="51" y="128"/>
                </a:cubicBezTo>
                <a:cubicBezTo>
                  <a:pt x="47" y="127"/>
                  <a:pt x="42" y="127"/>
                  <a:pt x="38" y="129"/>
                </a:cubicBezTo>
                <a:cubicBezTo>
                  <a:pt x="33" y="132"/>
                  <a:pt x="25" y="133"/>
                  <a:pt x="19" y="130"/>
                </a:cubicBezTo>
                <a:cubicBezTo>
                  <a:pt x="6" y="126"/>
                  <a:pt x="0" y="112"/>
                  <a:pt x="5" y="99"/>
                </a:cubicBezTo>
                <a:cubicBezTo>
                  <a:pt x="9" y="87"/>
                  <a:pt x="23" y="81"/>
                  <a:pt x="36" y="85"/>
                </a:cubicBezTo>
                <a:cubicBezTo>
                  <a:pt x="42" y="88"/>
                  <a:pt x="47" y="93"/>
                  <a:pt x="50" y="99"/>
                </a:cubicBezTo>
                <a:cubicBezTo>
                  <a:pt x="51" y="103"/>
                  <a:pt x="54" y="107"/>
                  <a:pt x="58" y="108"/>
                </a:cubicBezTo>
                <a:cubicBezTo>
                  <a:pt x="62" y="110"/>
                  <a:pt x="67" y="108"/>
                  <a:pt x="69" y="104"/>
                </a:cubicBezTo>
                <a:cubicBezTo>
                  <a:pt x="108" y="0"/>
                  <a:pt x="108" y="0"/>
                  <a:pt x="108" y="0"/>
                </a:cubicBezTo>
                <a:cubicBezTo>
                  <a:pt x="175" y="83"/>
                  <a:pt x="175" y="83"/>
                  <a:pt x="175" y="83"/>
                </a:cubicBezTo>
                <a:cubicBezTo>
                  <a:pt x="175" y="83"/>
                  <a:pt x="175" y="83"/>
                  <a:pt x="174" y="83"/>
                </a:cubicBezTo>
                <a:cubicBezTo>
                  <a:pt x="165" y="81"/>
                  <a:pt x="155" y="84"/>
                  <a:pt x="147" y="90"/>
                </a:cubicBezTo>
                <a:cubicBezTo>
                  <a:pt x="132" y="102"/>
                  <a:pt x="130" y="124"/>
                  <a:pt x="142" y="139"/>
                </a:cubicBezTo>
                <a:cubicBezTo>
                  <a:pt x="154" y="154"/>
                  <a:pt x="176" y="156"/>
                  <a:pt x="191" y="144"/>
                </a:cubicBezTo>
                <a:cubicBezTo>
                  <a:pt x="198" y="137"/>
                  <a:pt x="203" y="128"/>
                  <a:pt x="203" y="118"/>
                </a:cubicBezTo>
                <a:cubicBezTo>
                  <a:pt x="203" y="118"/>
                  <a:pt x="203" y="117"/>
                  <a:pt x="203" y="117"/>
                </a:cubicBezTo>
                <a:lnTo>
                  <a:pt x="283" y="2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81"/>
          <p:cNvSpPr>
            <a:spLocks/>
          </p:cNvSpPr>
          <p:nvPr/>
        </p:nvSpPr>
        <p:spPr bwMode="auto">
          <a:xfrm>
            <a:off x="1414463" y="2790825"/>
            <a:ext cx="752475" cy="771525"/>
          </a:xfrm>
          <a:custGeom>
            <a:avLst/>
            <a:gdLst>
              <a:gd name="T0" fmla="*/ 237 w 237"/>
              <a:gd name="T1" fmla="*/ 0 h 243"/>
              <a:gd name="T2" fmla="*/ 190 w 237"/>
              <a:gd name="T3" fmla="*/ 101 h 243"/>
              <a:gd name="T4" fmla="*/ 167 w 237"/>
              <a:gd name="T5" fmla="*/ 223 h 243"/>
              <a:gd name="T6" fmla="*/ 167 w 237"/>
              <a:gd name="T7" fmla="*/ 243 h 243"/>
              <a:gd name="T8" fmla="*/ 93 w 237"/>
              <a:gd name="T9" fmla="*/ 153 h 243"/>
              <a:gd name="T10" fmla="*/ 82 w 237"/>
              <a:gd name="T11" fmla="*/ 152 h 243"/>
              <a:gd name="T12" fmla="*/ 77 w 237"/>
              <a:gd name="T13" fmla="*/ 163 h 243"/>
              <a:gd name="T14" fmla="*/ 68 w 237"/>
              <a:gd name="T15" fmla="*/ 181 h 243"/>
              <a:gd name="T16" fmla="*/ 34 w 237"/>
              <a:gd name="T17" fmla="*/ 177 h 243"/>
              <a:gd name="T18" fmla="*/ 38 w 237"/>
              <a:gd name="T19" fmla="*/ 143 h 243"/>
              <a:gd name="T20" fmla="*/ 57 w 237"/>
              <a:gd name="T21" fmla="*/ 138 h 243"/>
              <a:gd name="T22" fmla="*/ 69 w 237"/>
              <a:gd name="T23" fmla="*/ 135 h 243"/>
              <a:gd name="T24" fmla="*/ 70 w 237"/>
              <a:gd name="T25" fmla="*/ 124 h 243"/>
              <a:gd name="T26" fmla="*/ 0 w 237"/>
              <a:gd name="T27" fmla="*/ 38 h 243"/>
              <a:gd name="T28" fmla="*/ 105 w 237"/>
              <a:gd name="T29" fmla="*/ 21 h 243"/>
              <a:gd name="T30" fmla="*/ 105 w 237"/>
              <a:gd name="T31" fmla="*/ 22 h 243"/>
              <a:gd name="T32" fmla="*/ 97 w 237"/>
              <a:gd name="T33" fmla="*/ 49 h 243"/>
              <a:gd name="T34" fmla="*/ 137 w 237"/>
              <a:gd name="T35" fmla="*/ 78 h 243"/>
              <a:gd name="T36" fmla="*/ 166 w 237"/>
              <a:gd name="T37" fmla="*/ 38 h 243"/>
              <a:gd name="T38" fmla="*/ 150 w 237"/>
              <a:gd name="T39" fmla="*/ 15 h 243"/>
              <a:gd name="T40" fmla="*/ 149 w 237"/>
              <a:gd name="T41" fmla="*/ 14 h 243"/>
              <a:gd name="T42" fmla="*/ 237 w 237"/>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43">
                <a:moveTo>
                  <a:pt x="237" y="0"/>
                </a:moveTo>
                <a:cubicBezTo>
                  <a:pt x="225" y="46"/>
                  <a:pt x="203" y="77"/>
                  <a:pt x="190" y="101"/>
                </a:cubicBezTo>
                <a:cubicBezTo>
                  <a:pt x="173" y="133"/>
                  <a:pt x="167" y="195"/>
                  <a:pt x="167" y="223"/>
                </a:cubicBezTo>
                <a:cubicBezTo>
                  <a:pt x="167" y="243"/>
                  <a:pt x="167" y="243"/>
                  <a:pt x="167" y="243"/>
                </a:cubicBezTo>
                <a:cubicBezTo>
                  <a:pt x="93" y="153"/>
                  <a:pt x="93" y="153"/>
                  <a:pt x="93" y="153"/>
                </a:cubicBezTo>
                <a:cubicBezTo>
                  <a:pt x="91" y="149"/>
                  <a:pt x="86" y="149"/>
                  <a:pt x="82" y="152"/>
                </a:cubicBezTo>
                <a:cubicBezTo>
                  <a:pt x="79" y="154"/>
                  <a:pt x="77" y="158"/>
                  <a:pt x="77" y="163"/>
                </a:cubicBezTo>
                <a:cubicBezTo>
                  <a:pt x="76" y="169"/>
                  <a:pt x="74" y="176"/>
                  <a:pt x="68" y="181"/>
                </a:cubicBezTo>
                <a:cubicBezTo>
                  <a:pt x="58" y="189"/>
                  <a:pt x="43" y="187"/>
                  <a:pt x="34" y="177"/>
                </a:cubicBezTo>
                <a:cubicBezTo>
                  <a:pt x="26" y="167"/>
                  <a:pt x="27" y="152"/>
                  <a:pt x="38" y="143"/>
                </a:cubicBezTo>
                <a:cubicBezTo>
                  <a:pt x="43" y="139"/>
                  <a:pt x="50" y="137"/>
                  <a:pt x="57" y="138"/>
                </a:cubicBezTo>
                <a:cubicBezTo>
                  <a:pt x="61" y="139"/>
                  <a:pt x="65" y="138"/>
                  <a:pt x="69" y="135"/>
                </a:cubicBezTo>
                <a:cubicBezTo>
                  <a:pt x="72" y="132"/>
                  <a:pt x="73" y="127"/>
                  <a:pt x="70" y="124"/>
                </a:cubicBezTo>
                <a:cubicBezTo>
                  <a:pt x="0" y="38"/>
                  <a:pt x="0" y="38"/>
                  <a:pt x="0" y="38"/>
                </a:cubicBezTo>
                <a:cubicBezTo>
                  <a:pt x="105" y="21"/>
                  <a:pt x="105" y="21"/>
                  <a:pt x="105" y="21"/>
                </a:cubicBezTo>
                <a:cubicBezTo>
                  <a:pt x="105" y="21"/>
                  <a:pt x="105" y="22"/>
                  <a:pt x="105" y="22"/>
                </a:cubicBezTo>
                <a:cubicBezTo>
                  <a:pt x="99" y="30"/>
                  <a:pt x="96" y="40"/>
                  <a:pt x="97" y="49"/>
                </a:cubicBezTo>
                <a:cubicBezTo>
                  <a:pt x="101" y="68"/>
                  <a:pt x="118" y="81"/>
                  <a:pt x="137" y="78"/>
                </a:cubicBezTo>
                <a:cubicBezTo>
                  <a:pt x="156" y="75"/>
                  <a:pt x="169" y="57"/>
                  <a:pt x="166" y="38"/>
                </a:cubicBezTo>
                <a:cubicBezTo>
                  <a:pt x="164" y="28"/>
                  <a:pt x="158" y="20"/>
                  <a:pt x="150" y="15"/>
                </a:cubicBezTo>
                <a:cubicBezTo>
                  <a:pt x="149" y="14"/>
                  <a:pt x="149" y="14"/>
                  <a:pt x="149" y="14"/>
                </a:cubicBezTo>
                <a:lnTo>
                  <a:pt x="237" y="0"/>
                </a:lnTo>
                <a:close/>
              </a:path>
            </a:pathLst>
          </a:custGeom>
          <a:solidFill>
            <a:schemeClr val="accent1">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882"/>
          <p:cNvSpPr>
            <a:spLocks/>
          </p:cNvSpPr>
          <p:nvPr/>
        </p:nvSpPr>
        <p:spPr bwMode="auto">
          <a:xfrm>
            <a:off x="2876551" y="1898650"/>
            <a:ext cx="873125" cy="968375"/>
          </a:xfrm>
          <a:custGeom>
            <a:avLst/>
            <a:gdLst>
              <a:gd name="T0" fmla="*/ 271 w 275"/>
              <a:gd name="T1" fmla="*/ 206 h 305"/>
              <a:gd name="T2" fmla="*/ 240 w 275"/>
              <a:gd name="T3" fmla="*/ 220 h 305"/>
              <a:gd name="T4" fmla="*/ 226 w 275"/>
              <a:gd name="T5" fmla="*/ 206 h 305"/>
              <a:gd name="T6" fmla="*/ 217 w 275"/>
              <a:gd name="T7" fmla="*/ 197 h 305"/>
              <a:gd name="T8" fmla="*/ 207 w 275"/>
              <a:gd name="T9" fmla="*/ 202 h 305"/>
              <a:gd name="T10" fmla="*/ 168 w 275"/>
              <a:gd name="T11" fmla="*/ 305 h 305"/>
              <a:gd name="T12" fmla="*/ 100 w 275"/>
              <a:gd name="T13" fmla="*/ 223 h 305"/>
              <a:gd name="T14" fmla="*/ 101 w 275"/>
              <a:gd name="T15" fmla="*/ 223 h 305"/>
              <a:gd name="T16" fmla="*/ 129 w 275"/>
              <a:gd name="T17" fmla="*/ 215 h 305"/>
              <a:gd name="T18" fmla="*/ 133 w 275"/>
              <a:gd name="T19" fmla="*/ 167 h 305"/>
              <a:gd name="T20" fmla="*/ 85 w 275"/>
              <a:gd name="T21" fmla="*/ 162 h 305"/>
              <a:gd name="T22" fmla="*/ 72 w 275"/>
              <a:gd name="T23" fmla="*/ 187 h 305"/>
              <a:gd name="T24" fmla="*/ 72 w 275"/>
              <a:gd name="T25" fmla="*/ 188 h 305"/>
              <a:gd name="T26" fmla="*/ 0 w 275"/>
              <a:gd name="T27" fmla="*/ 100 h 305"/>
              <a:gd name="T28" fmla="*/ 49 w 275"/>
              <a:gd name="T29" fmla="*/ 50 h 305"/>
              <a:gd name="T30" fmla="*/ 274 w 275"/>
              <a:gd name="T31" fmla="*/ 24 h 305"/>
              <a:gd name="T32" fmla="*/ 220 w 275"/>
              <a:gd name="T33" fmla="*/ 167 h 305"/>
              <a:gd name="T34" fmla="*/ 220 w 275"/>
              <a:gd name="T35" fmla="*/ 167 h 305"/>
              <a:gd name="T36" fmla="*/ 225 w 275"/>
              <a:gd name="T37" fmla="*/ 177 h 305"/>
              <a:gd name="T38" fmla="*/ 237 w 275"/>
              <a:gd name="T39" fmla="*/ 177 h 305"/>
              <a:gd name="T40" fmla="*/ 257 w 275"/>
              <a:gd name="T41" fmla="*/ 175 h 305"/>
              <a:gd name="T42" fmla="*/ 271 w 275"/>
              <a:gd name="T43" fmla="*/ 20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305">
                <a:moveTo>
                  <a:pt x="271" y="206"/>
                </a:moveTo>
                <a:cubicBezTo>
                  <a:pt x="266" y="219"/>
                  <a:pt x="252" y="225"/>
                  <a:pt x="240" y="220"/>
                </a:cubicBezTo>
                <a:cubicBezTo>
                  <a:pt x="233" y="218"/>
                  <a:pt x="228" y="212"/>
                  <a:pt x="226" y="206"/>
                </a:cubicBezTo>
                <a:cubicBezTo>
                  <a:pt x="224" y="202"/>
                  <a:pt x="221" y="199"/>
                  <a:pt x="217" y="197"/>
                </a:cubicBezTo>
                <a:cubicBezTo>
                  <a:pt x="213" y="196"/>
                  <a:pt x="208" y="198"/>
                  <a:pt x="207" y="202"/>
                </a:cubicBezTo>
                <a:cubicBezTo>
                  <a:pt x="168" y="305"/>
                  <a:pt x="168" y="305"/>
                  <a:pt x="168" y="305"/>
                </a:cubicBezTo>
                <a:cubicBezTo>
                  <a:pt x="100" y="223"/>
                  <a:pt x="100" y="223"/>
                  <a:pt x="100" y="223"/>
                </a:cubicBezTo>
                <a:cubicBezTo>
                  <a:pt x="100" y="223"/>
                  <a:pt x="101" y="223"/>
                  <a:pt x="101" y="223"/>
                </a:cubicBezTo>
                <a:cubicBezTo>
                  <a:pt x="111" y="224"/>
                  <a:pt x="121" y="222"/>
                  <a:pt x="129" y="215"/>
                </a:cubicBezTo>
                <a:cubicBezTo>
                  <a:pt x="143" y="203"/>
                  <a:pt x="145" y="181"/>
                  <a:pt x="133" y="167"/>
                </a:cubicBezTo>
                <a:cubicBezTo>
                  <a:pt x="121" y="152"/>
                  <a:pt x="99" y="150"/>
                  <a:pt x="85" y="162"/>
                </a:cubicBezTo>
                <a:cubicBezTo>
                  <a:pt x="77" y="168"/>
                  <a:pt x="72" y="177"/>
                  <a:pt x="72" y="187"/>
                </a:cubicBezTo>
                <a:cubicBezTo>
                  <a:pt x="72" y="188"/>
                  <a:pt x="72" y="188"/>
                  <a:pt x="72" y="188"/>
                </a:cubicBezTo>
                <a:cubicBezTo>
                  <a:pt x="0" y="100"/>
                  <a:pt x="0" y="100"/>
                  <a:pt x="0" y="100"/>
                </a:cubicBezTo>
                <a:cubicBezTo>
                  <a:pt x="16" y="78"/>
                  <a:pt x="34" y="61"/>
                  <a:pt x="49" y="50"/>
                </a:cubicBezTo>
                <a:cubicBezTo>
                  <a:pt x="83" y="24"/>
                  <a:pt x="186" y="0"/>
                  <a:pt x="274" y="24"/>
                </a:cubicBezTo>
                <a:cubicBezTo>
                  <a:pt x="220" y="167"/>
                  <a:pt x="220" y="167"/>
                  <a:pt x="220" y="167"/>
                </a:cubicBezTo>
                <a:cubicBezTo>
                  <a:pt x="220" y="167"/>
                  <a:pt x="220" y="167"/>
                  <a:pt x="220" y="167"/>
                </a:cubicBezTo>
                <a:cubicBezTo>
                  <a:pt x="218" y="171"/>
                  <a:pt x="220" y="176"/>
                  <a:pt x="225" y="177"/>
                </a:cubicBezTo>
                <a:cubicBezTo>
                  <a:pt x="229" y="179"/>
                  <a:pt x="233" y="179"/>
                  <a:pt x="237" y="177"/>
                </a:cubicBezTo>
                <a:cubicBezTo>
                  <a:pt x="243" y="173"/>
                  <a:pt x="250" y="173"/>
                  <a:pt x="257" y="175"/>
                </a:cubicBezTo>
                <a:cubicBezTo>
                  <a:pt x="269" y="180"/>
                  <a:pt x="275" y="194"/>
                  <a:pt x="271" y="206"/>
                </a:cubicBezTo>
                <a:close/>
              </a:path>
            </a:pathLst>
          </a:custGeom>
          <a:solidFill>
            <a:schemeClr val="accent2">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83"/>
          <p:cNvSpPr>
            <a:spLocks/>
          </p:cNvSpPr>
          <p:nvPr/>
        </p:nvSpPr>
        <p:spPr bwMode="auto">
          <a:xfrm>
            <a:off x="3441701" y="1984375"/>
            <a:ext cx="787400" cy="1028700"/>
          </a:xfrm>
          <a:custGeom>
            <a:avLst/>
            <a:gdLst>
              <a:gd name="T0" fmla="*/ 245 w 248"/>
              <a:gd name="T1" fmla="*/ 205 h 324"/>
              <a:gd name="T2" fmla="*/ 241 w 248"/>
              <a:gd name="T3" fmla="*/ 242 h 324"/>
              <a:gd name="T4" fmla="*/ 145 w 248"/>
              <a:gd name="T5" fmla="*/ 258 h 324"/>
              <a:gd name="T6" fmla="*/ 139 w 248"/>
              <a:gd name="T7" fmla="*/ 267 h 324"/>
              <a:gd name="T8" fmla="*/ 146 w 248"/>
              <a:gd name="T9" fmla="*/ 278 h 324"/>
              <a:gd name="T10" fmla="*/ 157 w 248"/>
              <a:gd name="T11" fmla="*/ 294 h 324"/>
              <a:gd name="T12" fmla="*/ 137 w 248"/>
              <a:gd name="T13" fmla="*/ 322 h 324"/>
              <a:gd name="T14" fmla="*/ 110 w 248"/>
              <a:gd name="T15" fmla="*/ 302 h 324"/>
              <a:gd name="T16" fmla="*/ 115 w 248"/>
              <a:gd name="T17" fmla="*/ 283 h 324"/>
              <a:gd name="T18" fmla="*/ 118 w 248"/>
              <a:gd name="T19" fmla="*/ 271 h 324"/>
              <a:gd name="T20" fmla="*/ 109 w 248"/>
              <a:gd name="T21" fmla="*/ 264 h 324"/>
              <a:gd name="T22" fmla="*/ 109 w 248"/>
              <a:gd name="T23" fmla="*/ 264 h 324"/>
              <a:gd name="T24" fmla="*/ 0 w 248"/>
              <a:gd name="T25" fmla="*/ 282 h 324"/>
              <a:gd name="T26" fmla="*/ 37 w 248"/>
              <a:gd name="T27" fmla="*/ 182 h 324"/>
              <a:gd name="T28" fmla="*/ 38 w 248"/>
              <a:gd name="T29" fmla="*/ 183 h 324"/>
              <a:gd name="T30" fmla="*/ 58 w 248"/>
              <a:gd name="T31" fmla="*/ 203 h 324"/>
              <a:gd name="T32" fmla="*/ 103 w 248"/>
              <a:gd name="T33" fmla="*/ 183 h 324"/>
              <a:gd name="T34" fmla="*/ 82 w 248"/>
              <a:gd name="T35" fmla="*/ 138 h 324"/>
              <a:gd name="T36" fmla="*/ 54 w 248"/>
              <a:gd name="T37" fmla="*/ 140 h 324"/>
              <a:gd name="T38" fmla="*/ 53 w 248"/>
              <a:gd name="T39" fmla="*/ 141 h 324"/>
              <a:gd name="T40" fmla="*/ 106 w 248"/>
              <a:gd name="T41" fmla="*/ 0 h 324"/>
              <a:gd name="T42" fmla="*/ 139 w 248"/>
              <a:gd name="T43" fmla="*/ 14 h 324"/>
              <a:gd name="T44" fmla="*/ 245 w 248"/>
              <a:gd name="T45" fmla="*/ 20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324">
                <a:moveTo>
                  <a:pt x="245" y="205"/>
                </a:moveTo>
                <a:cubicBezTo>
                  <a:pt x="245" y="218"/>
                  <a:pt x="243" y="231"/>
                  <a:pt x="241" y="242"/>
                </a:cubicBezTo>
                <a:cubicBezTo>
                  <a:pt x="145" y="258"/>
                  <a:pt x="145" y="258"/>
                  <a:pt x="145" y="258"/>
                </a:cubicBezTo>
                <a:cubicBezTo>
                  <a:pt x="141" y="259"/>
                  <a:pt x="138" y="263"/>
                  <a:pt x="139" y="267"/>
                </a:cubicBezTo>
                <a:cubicBezTo>
                  <a:pt x="140" y="272"/>
                  <a:pt x="142" y="275"/>
                  <a:pt x="146" y="278"/>
                </a:cubicBezTo>
                <a:cubicBezTo>
                  <a:pt x="151" y="281"/>
                  <a:pt x="156" y="287"/>
                  <a:pt x="157" y="294"/>
                </a:cubicBezTo>
                <a:cubicBezTo>
                  <a:pt x="159" y="307"/>
                  <a:pt x="150" y="319"/>
                  <a:pt x="137" y="322"/>
                </a:cubicBezTo>
                <a:cubicBezTo>
                  <a:pt x="124" y="324"/>
                  <a:pt x="112" y="315"/>
                  <a:pt x="110" y="302"/>
                </a:cubicBezTo>
                <a:cubicBezTo>
                  <a:pt x="108" y="295"/>
                  <a:pt x="110" y="288"/>
                  <a:pt x="115" y="283"/>
                </a:cubicBezTo>
                <a:cubicBezTo>
                  <a:pt x="117" y="279"/>
                  <a:pt x="119" y="275"/>
                  <a:pt x="118" y="271"/>
                </a:cubicBezTo>
                <a:cubicBezTo>
                  <a:pt x="117" y="266"/>
                  <a:pt x="113" y="264"/>
                  <a:pt x="109" y="264"/>
                </a:cubicBezTo>
                <a:cubicBezTo>
                  <a:pt x="109" y="264"/>
                  <a:pt x="109" y="264"/>
                  <a:pt x="109" y="264"/>
                </a:cubicBezTo>
                <a:cubicBezTo>
                  <a:pt x="0" y="282"/>
                  <a:pt x="0" y="282"/>
                  <a:pt x="0" y="282"/>
                </a:cubicBezTo>
                <a:cubicBezTo>
                  <a:pt x="37" y="182"/>
                  <a:pt x="37" y="182"/>
                  <a:pt x="37" y="182"/>
                </a:cubicBezTo>
                <a:cubicBezTo>
                  <a:pt x="38" y="182"/>
                  <a:pt x="38" y="183"/>
                  <a:pt x="38" y="183"/>
                </a:cubicBezTo>
                <a:cubicBezTo>
                  <a:pt x="41" y="192"/>
                  <a:pt x="49" y="199"/>
                  <a:pt x="58" y="203"/>
                </a:cubicBezTo>
                <a:cubicBezTo>
                  <a:pt x="76" y="210"/>
                  <a:pt x="96" y="201"/>
                  <a:pt x="103" y="183"/>
                </a:cubicBezTo>
                <a:cubicBezTo>
                  <a:pt x="109" y="165"/>
                  <a:pt x="100" y="145"/>
                  <a:pt x="82" y="138"/>
                </a:cubicBezTo>
                <a:cubicBezTo>
                  <a:pt x="73" y="135"/>
                  <a:pt x="63" y="136"/>
                  <a:pt x="54" y="140"/>
                </a:cubicBezTo>
                <a:cubicBezTo>
                  <a:pt x="54" y="140"/>
                  <a:pt x="53" y="140"/>
                  <a:pt x="53" y="141"/>
                </a:cubicBezTo>
                <a:cubicBezTo>
                  <a:pt x="106" y="0"/>
                  <a:pt x="106" y="0"/>
                  <a:pt x="106" y="0"/>
                </a:cubicBezTo>
                <a:cubicBezTo>
                  <a:pt x="117" y="4"/>
                  <a:pt x="129" y="8"/>
                  <a:pt x="139" y="14"/>
                </a:cubicBezTo>
                <a:cubicBezTo>
                  <a:pt x="233" y="63"/>
                  <a:pt x="248" y="131"/>
                  <a:pt x="245" y="205"/>
                </a:cubicBezTo>
                <a:close/>
              </a:path>
            </a:pathLst>
          </a:custGeom>
          <a:solidFill>
            <a:schemeClr val="accent2">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84"/>
          <p:cNvSpPr>
            <a:spLocks/>
          </p:cNvSpPr>
          <p:nvPr/>
        </p:nvSpPr>
        <p:spPr bwMode="auto">
          <a:xfrm>
            <a:off x="2622551" y="2244725"/>
            <a:ext cx="762000" cy="768350"/>
          </a:xfrm>
          <a:custGeom>
            <a:avLst/>
            <a:gdLst>
              <a:gd name="T0" fmla="*/ 135 w 240"/>
              <a:gd name="T1" fmla="*/ 220 h 242"/>
              <a:gd name="T2" fmla="*/ 142 w 240"/>
              <a:gd name="T3" fmla="*/ 192 h 242"/>
              <a:gd name="T4" fmla="*/ 102 w 240"/>
              <a:gd name="T5" fmla="*/ 164 h 242"/>
              <a:gd name="T6" fmla="*/ 74 w 240"/>
              <a:gd name="T7" fmla="*/ 203 h 242"/>
              <a:gd name="T8" fmla="*/ 90 w 240"/>
              <a:gd name="T9" fmla="*/ 227 h 242"/>
              <a:gd name="T10" fmla="*/ 90 w 240"/>
              <a:gd name="T11" fmla="*/ 227 h 242"/>
              <a:gd name="T12" fmla="*/ 0 w 240"/>
              <a:gd name="T13" fmla="*/ 242 h 242"/>
              <a:gd name="T14" fmla="*/ 10 w 240"/>
              <a:gd name="T15" fmla="*/ 225 h 242"/>
              <a:gd name="T16" fmla="*/ 48 w 240"/>
              <a:gd name="T17" fmla="*/ 168 h 242"/>
              <a:gd name="T18" fmla="*/ 50 w 240"/>
              <a:gd name="T19" fmla="*/ 149 h 242"/>
              <a:gd name="T20" fmla="*/ 73 w 240"/>
              <a:gd name="T21" fmla="*/ 0 h 242"/>
              <a:gd name="T22" fmla="*/ 146 w 240"/>
              <a:gd name="T23" fmla="*/ 89 h 242"/>
              <a:gd name="T24" fmla="*/ 157 w 240"/>
              <a:gd name="T25" fmla="*/ 90 h 242"/>
              <a:gd name="T26" fmla="*/ 163 w 240"/>
              <a:gd name="T27" fmla="*/ 79 h 242"/>
              <a:gd name="T28" fmla="*/ 171 w 240"/>
              <a:gd name="T29" fmla="*/ 61 h 242"/>
              <a:gd name="T30" fmla="*/ 205 w 240"/>
              <a:gd name="T31" fmla="*/ 64 h 242"/>
              <a:gd name="T32" fmla="*/ 202 w 240"/>
              <a:gd name="T33" fmla="*/ 98 h 242"/>
              <a:gd name="T34" fmla="*/ 183 w 240"/>
              <a:gd name="T35" fmla="*/ 103 h 242"/>
              <a:gd name="T36" fmla="*/ 171 w 240"/>
              <a:gd name="T37" fmla="*/ 106 h 242"/>
              <a:gd name="T38" fmla="*/ 170 w 240"/>
              <a:gd name="T39" fmla="*/ 117 h 242"/>
              <a:gd name="T40" fmla="*/ 240 w 240"/>
              <a:gd name="T41" fmla="*/ 203 h 242"/>
              <a:gd name="T42" fmla="*/ 134 w 240"/>
              <a:gd name="T43" fmla="*/ 220 h 242"/>
              <a:gd name="T44" fmla="*/ 135 w 240"/>
              <a:gd name="T45" fmla="*/ 2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 h="242">
                <a:moveTo>
                  <a:pt x="135" y="220"/>
                </a:moveTo>
                <a:cubicBezTo>
                  <a:pt x="141" y="212"/>
                  <a:pt x="144" y="202"/>
                  <a:pt x="142" y="192"/>
                </a:cubicBezTo>
                <a:cubicBezTo>
                  <a:pt x="139" y="173"/>
                  <a:pt x="121" y="160"/>
                  <a:pt x="102" y="164"/>
                </a:cubicBezTo>
                <a:cubicBezTo>
                  <a:pt x="84" y="167"/>
                  <a:pt x="71" y="184"/>
                  <a:pt x="74" y="203"/>
                </a:cubicBezTo>
                <a:cubicBezTo>
                  <a:pt x="75" y="213"/>
                  <a:pt x="81" y="222"/>
                  <a:pt x="90" y="227"/>
                </a:cubicBezTo>
                <a:cubicBezTo>
                  <a:pt x="90" y="227"/>
                  <a:pt x="90" y="227"/>
                  <a:pt x="90" y="227"/>
                </a:cubicBezTo>
                <a:cubicBezTo>
                  <a:pt x="0" y="242"/>
                  <a:pt x="0" y="242"/>
                  <a:pt x="0" y="242"/>
                </a:cubicBezTo>
                <a:cubicBezTo>
                  <a:pt x="3" y="237"/>
                  <a:pt x="6" y="231"/>
                  <a:pt x="10" y="225"/>
                </a:cubicBezTo>
                <a:cubicBezTo>
                  <a:pt x="14" y="219"/>
                  <a:pt x="37" y="185"/>
                  <a:pt x="48" y="168"/>
                </a:cubicBezTo>
                <a:cubicBezTo>
                  <a:pt x="51" y="162"/>
                  <a:pt x="52" y="155"/>
                  <a:pt x="50" y="149"/>
                </a:cubicBezTo>
                <a:cubicBezTo>
                  <a:pt x="32" y="89"/>
                  <a:pt x="48" y="38"/>
                  <a:pt x="73" y="0"/>
                </a:cubicBezTo>
                <a:cubicBezTo>
                  <a:pt x="146" y="89"/>
                  <a:pt x="146" y="89"/>
                  <a:pt x="146" y="89"/>
                </a:cubicBezTo>
                <a:cubicBezTo>
                  <a:pt x="149" y="92"/>
                  <a:pt x="154" y="93"/>
                  <a:pt x="157" y="90"/>
                </a:cubicBezTo>
                <a:cubicBezTo>
                  <a:pt x="161" y="87"/>
                  <a:pt x="163" y="83"/>
                  <a:pt x="163" y="79"/>
                </a:cubicBezTo>
                <a:cubicBezTo>
                  <a:pt x="163" y="72"/>
                  <a:pt x="166" y="66"/>
                  <a:pt x="171" y="61"/>
                </a:cubicBezTo>
                <a:cubicBezTo>
                  <a:pt x="182" y="53"/>
                  <a:pt x="197" y="54"/>
                  <a:pt x="205" y="64"/>
                </a:cubicBezTo>
                <a:cubicBezTo>
                  <a:pt x="214" y="75"/>
                  <a:pt x="212" y="90"/>
                  <a:pt x="202" y="98"/>
                </a:cubicBezTo>
                <a:cubicBezTo>
                  <a:pt x="196" y="103"/>
                  <a:pt x="189" y="104"/>
                  <a:pt x="183" y="103"/>
                </a:cubicBezTo>
                <a:cubicBezTo>
                  <a:pt x="178" y="102"/>
                  <a:pt x="174" y="104"/>
                  <a:pt x="171" y="106"/>
                </a:cubicBezTo>
                <a:cubicBezTo>
                  <a:pt x="167" y="109"/>
                  <a:pt x="167" y="114"/>
                  <a:pt x="170" y="117"/>
                </a:cubicBezTo>
                <a:cubicBezTo>
                  <a:pt x="240" y="203"/>
                  <a:pt x="240" y="203"/>
                  <a:pt x="240" y="203"/>
                </a:cubicBezTo>
                <a:cubicBezTo>
                  <a:pt x="134" y="220"/>
                  <a:pt x="134" y="220"/>
                  <a:pt x="134" y="220"/>
                </a:cubicBezTo>
                <a:cubicBezTo>
                  <a:pt x="134" y="220"/>
                  <a:pt x="134" y="220"/>
                  <a:pt x="135" y="220"/>
                </a:cubicBezTo>
                <a:close/>
              </a:path>
            </a:pathLst>
          </a:cu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85"/>
          <p:cNvSpPr>
            <a:spLocks/>
          </p:cNvSpPr>
          <p:nvPr/>
        </p:nvSpPr>
        <p:spPr bwMode="auto">
          <a:xfrm>
            <a:off x="2593976" y="2790825"/>
            <a:ext cx="793750" cy="873125"/>
          </a:xfrm>
          <a:custGeom>
            <a:avLst/>
            <a:gdLst>
              <a:gd name="T0" fmla="*/ 250 w 250"/>
              <a:gd name="T1" fmla="*/ 41 h 275"/>
              <a:gd name="T2" fmla="*/ 213 w 250"/>
              <a:gd name="T3" fmla="*/ 141 h 275"/>
              <a:gd name="T4" fmla="*/ 212 w 250"/>
              <a:gd name="T5" fmla="*/ 141 h 275"/>
              <a:gd name="T6" fmla="*/ 192 w 250"/>
              <a:gd name="T7" fmla="*/ 120 h 275"/>
              <a:gd name="T8" fmla="*/ 147 w 250"/>
              <a:gd name="T9" fmla="*/ 141 h 275"/>
              <a:gd name="T10" fmla="*/ 168 w 250"/>
              <a:gd name="T11" fmla="*/ 185 h 275"/>
              <a:gd name="T12" fmla="*/ 196 w 250"/>
              <a:gd name="T13" fmla="*/ 183 h 275"/>
              <a:gd name="T14" fmla="*/ 197 w 250"/>
              <a:gd name="T15" fmla="*/ 183 h 275"/>
              <a:gd name="T16" fmla="*/ 168 w 250"/>
              <a:gd name="T17" fmla="*/ 261 h 275"/>
              <a:gd name="T18" fmla="*/ 81 w 250"/>
              <a:gd name="T19" fmla="*/ 269 h 275"/>
              <a:gd name="T20" fmla="*/ 51 w 250"/>
              <a:gd name="T21" fmla="*/ 229 h 275"/>
              <a:gd name="T22" fmla="*/ 46 w 250"/>
              <a:gd name="T23" fmla="*/ 199 h 275"/>
              <a:gd name="T24" fmla="*/ 42 w 250"/>
              <a:gd name="T25" fmla="*/ 182 h 275"/>
              <a:gd name="T26" fmla="*/ 60 w 250"/>
              <a:gd name="T27" fmla="*/ 173 h 275"/>
              <a:gd name="T28" fmla="*/ 43 w 250"/>
              <a:gd name="T29" fmla="*/ 164 h 275"/>
              <a:gd name="T30" fmla="*/ 37 w 250"/>
              <a:gd name="T31" fmla="*/ 145 h 275"/>
              <a:gd name="T32" fmla="*/ 42 w 250"/>
              <a:gd name="T33" fmla="*/ 124 h 275"/>
              <a:gd name="T34" fmla="*/ 13 w 250"/>
              <a:gd name="T35" fmla="*/ 109 h 275"/>
              <a:gd name="T36" fmla="*/ 4 w 250"/>
              <a:gd name="T37" fmla="*/ 82 h 275"/>
              <a:gd name="T38" fmla="*/ 105 w 250"/>
              <a:gd name="T39" fmla="*/ 65 h 275"/>
              <a:gd name="T40" fmla="*/ 111 w 250"/>
              <a:gd name="T41" fmla="*/ 56 h 275"/>
              <a:gd name="T42" fmla="*/ 104 w 250"/>
              <a:gd name="T43" fmla="*/ 46 h 275"/>
              <a:gd name="T44" fmla="*/ 93 w 250"/>
              <a:gd name="T45" fmla="*/ 29 h 275"/>
              <a:gd name="T46" fmla="*/ 113 w 250"/>
              <a:gd name="T47" fmla="*/ 2 h 275"/>
              <a:gd name="T48" fmla="*/ 141 w 250"/>
              <a:gd name="T49" fmla="*/ 22 h 275"/>
              <a:gd name="T50" fmla="*/ 135 w 250"/>
              <a:gd name="T51" fmla="*/ 41 h 275"/>
              <a:gd name="T52" fmla="*/ 132 w 250"/>
              <a:gd name="T53" fmla="*/ 53 h 275"/>
              <a:gd name="T54" fmla="*/ 141 w 250"/>
              <a:gd name="T55" fmla="*/ 59 h 275"/>
              <a:gd name="T56" fmla="*/ 250 w 250"/>
              <a:gd name="T57"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0" h="275">
                <a:moveTo>
                  <a:pt x="250" y="41"/>
                </a:moveTo>
                <a:cubicBezTo>
                  <a:pt x="213" y="141"/>
                  <a:pt x="213" y="141"/>
                  <a:pt x="213" y="141"/>
                </a:cubicBezTo>
                <a:cubicBezTo>
                  <a:pt x="212" y="141"/>
                  <a:pt x="212" y="141"/>
                  <a:pt x="212" y="141"/>
                </a:cubicBezTo>
                <a:cubicBezTo>
                  <a:pt x="209" y="131"/>
                  <a:pt x="201" y="124"/>
                  <a:pt x="192" y="120"/>
                </a:cubicBezTo>
                <a:cubicBezTo>
                  <a:pt x="174" y="114"/>
                  <a:pt x="154" y="123"/>
                  <a:pt x="147" y="141"/>
                </a:cubicBezTo>
                <a:cubicBezTo>
                  <a:pt x="141" y="158"/>
                  <a:pt x="150" y="178"/>
                  <a:pt x="168" y="185"/>
                </a:cubicBezTo>
                <a:cubicBezTo>
                  <a:pt x="177" y="189"/>
                  <a:pt x="187" y="188"/>
                  <a:pt x="196" y="183"/>
                </a:cubicBezTo>
                <a:cubicBezTo>
                  <a:pt x="196" y="183"/>
                  <a:pt x="197" y="183"/>
                  <a:pt x="197" y="183"/>
                </a:cubicBezTo>
                <a:cubicBezTo>
                  <a:pt x="168" y="261"/>
                  <a:pt x="168" y="261"/>
                  <a:pt x="168" y="261"/>
                </a:cubicBezTo>
                <a:cubicBezTo>
                  <a:pt x="112" y="275"/>
                  <a:pt x="81" y="269"/>
                  <a:pt x="81" y="269"/>
                </a:cubicBezTo>
                <a:cubicBezTo>
                  <a:pt x="61" y="267"/>
                  <a:pt x="48" y="244"/>
                  <a:pt x="51" y="229"/>
                </a:cubicBezTo>
                <a:cubicBezTo>
                  <a:pt x="53" y="213"/>
                  <a:pt x="54" y="206"/>
                  <a:pt x="46" y="199"/>
                </a:cubicBezTo>
                <a:cubicBezTo>
                  <a:pt x="37" y="193"/>
                  <a:pt x="37" y="185"/>
                  <a:pt x="42" y="182"/>
                </a:cubicBezTo>
                <a:cubicBezTo>
                  <a:pt x="46" y="179"/>
                  <a:pt x="60" y="173"/>
                  <a:pt x="60" y="173"/>
                </a:cubicBezTo>
                <a:cubicBezTo>
                  <a:pt x="60" y="173"/>
                  <a:pt x="49" y="166"/>
                  <a:pt x="43" y="164"/>
                </a:cubicBezTo>
                <a:cubicBezTo>
                  <a:pt x="37" y="161"/>
                  <a:pt x="34" y="151"/>
                  <a:pt x="37" y="145"/>
                </a:cubicBezTo>
                <a:cubicBezTo>
                  <a:pt x="41" y="139"/>
                  <a:pt x="42" y="124"/>
                  <a:pt x="42" y="124"/>
                </a:cubicBezTo>
                <a:cubicBezTo>
                  <a:pt x="42" y="124"/>
                  <a:pt x="28" y="117"/>
                  <a:pt x="13" y="109"/>
                </a:cubicBezTo>
                <a:cubicBezTo>
                  <a:pt x="3" y="104"/>
                  <a:pt x="0" y="96"/>
                  <a:pt x="4" y="82"/>
                </a:cubicBezTo>
                <a:cubicBezTo>
                  <a:pt x="105" y="65"/>
                  <a:pt x="105" y="65"/>
                  <a:pt x="105" y="65"/>
                </a:cubicBezTo>
                <a:cubicBezTo>
                  <a:pt x="109" y="65"/>
                  <a:pt x="112" y="61"/>
                  <a:pt x="111" y="56"/>
                </a:cubicBezTo>
                <a:cubicBezTo>
                  <a:pt x="110" y="52"/>
                  <a:pt x="108" y="48"/>
                  <a:pt x="104" y="46"/>
                </a:cubicBezTo>
                <a:cubicBezTo>
                  <a:pt x="99" y="42"/>
                  <a:pt x="94" y="37"/>
                  <a:pt x="93" y="29"/>
                </a:cubicBezTo>
                <a:cubicBezTo>
                  <a:pt x="91" y="16"/>
                  <a:pt x="100" y="4"/>
                  <a:pt x="113" y="2"/>
                </a:cubicBezTo>
                <a:cubicBezTo>
                  <a:pt x="126" y="0"/>
                  <a:pt x="138" y="9"/>
                  <a:pt x="141" y="22"/>
                </a:cubicBezTo>
                <a:cubicBezTo>
                  <a:pt x="142" y="29"/>
                  <a:pt x="140" y="36"/>
                  <a:pt x="135" y="41"/>
                </a:cubicBezTo>
                <a:cubicBezTo>
                  <a:pt x="133" y="44"/>
                  <a:pt x="131" y="49"/>
                  <a:pt x="132" y="53"/>
                </a:cubicBezTo>
                <a:cubicBezTo>
                  <a:pt x="133" y="57"/>
                  <a:pt x="137" y="60"/>
                  <a:pt x="141" y="59"/>
                </a:cubicBezTo>
                <a:lnTo>
                  <a:pt x="250" y="41"/>
                </a:lnTo>
                <a:close/>
              </a:path>
            </a:pathLst>
          </a:custGeom>
          <a:solidFill>
            <a:schemeClr val="accent2">
              <a:alpha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86"/>
          <p:cNvSpPr>
            <a:spLocks/>
          </p:cNvSpPr>
          <p:nvPr/>
        </p:nvSpPr>
        <p:spPr bwMode="auto">
          <a:xfrm>
            <a:off x="3079751" y="2933700"/>
            <a:ext cx="898525" cy="1000125"/>
          </a:xfrm>
          <a:custGeom>
            <a:avLst/>
            <a:gdLst>
              <a:gd name="T0" fmla="*/ 283 w 283"/>
              <a:gd name="T1" fmla="*/ 215 h 315"/>
              <a:gd name="T2" fmla="*/ 283 w 283"/>
              <a:gd name="T3" fmla="*/ 287 h 315"/>
              <a:gd name="T4" fmla="*/ 150 w 283"/>
              <a:gd name="T5" fmla="*/ 315 h 315"/>
              <a:gd name="T6" fmla="*/ 16 w 283"/>
              <a:gd name="T7" fmla="*/ 287 h 315"/>
              <a:gd name="T8" fmla="*/ 16 w 283"/>
              <a:gd name="T9" fmla="*/ 241 h 315"/>
              <a:gd name="T10" fmla="*/ 55 w 283"/>
              <a:gd name="T11" fmla="*/ 138 h 315"/>
              <a:gd name="T12" fmla="*/ 50 w 283"/>
              <a:gd name="T13" fmla="*/ 128 h 315"/>
              <a:gd name="T14" fmla="*/ 38 w 283"/>
              <a:gd name="T15" fmla="*/ 129 h 315"/>
              <a:gd name="T16" fmla="*/ 18 w 283"/>
              <a:gd name="T17" fmla="*/ 130 h 315"/>
              <a:gd name="T18" fmla="*/ 4 w 283"/>
              <a:gd name="T19" fmla="*/ 99 h 315"/>
              <a:gd name="T20" fmla="*/ 35 w 283"/>
              <a:gd name="T21" fmla="*/ 85 h 315"/>
              <a:gd name="T22" fmla="*/ 49 w 283"/>
              <a:gd name="T23" fmla="*/ 99 h 315"/>
              <a:gd name="T24" fmla="*/ 58 w 283"/>
              <a:gd name="T25" fmla="*/ 108 h 315"/>
              <a:gd name="T26" fmla="*/ 68 w 283"/>
              <a:gd name="T27" fmla="*/ 104 h 315"/>
              <a:gd name="T28" fmla="*/ 107 w 283"/>
              <a:gd name="T29" fmla="*/ 0 h 315"/>
              <a:gd name="T30" fmla="*/ 175 w 283"/>
              <a:gd name="T31" fmla="*/ 83 h 315"/>
              <a:gd name="T32" fmla="*/ 174 w 283"/>
              <a:gd name="T33" fmla="*/ 83 h 315"/>
              <a:gd name="T34" fmla="*/ 147 w 283"/>
              <a:gd name="T35" fmla="*/ 90 h 315"/>
              <a:gd name="T36" fmla="*/ 142 w 283"/>
              <a:gd name="T37" fmla="*/ 139 h 315"/>
              <a:gd name="T38" fmla="*/ 190 w 283"/>
              <a:gd name="T39" fmla="*/ 144 h 315"/>
              <a:gd name="T40" fmla="*/ 203 w 283"/>
              <a:gd name="T41" fmla="*/ 118 h 315"/>
              <a:gd name="T42" fmla="*/ 203 w 283"/>
              <a:gd name="T43" fmla="*/ 117 h 315"/>
              <a:gd name="T44" fmla="*/ 283 w 283"/>
              <a:gd name="T45" fmla="*/ 2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 h="315">
                <a:moveTo>
                  <a:pt x="283" y="215"/>
                </a:moveTo>
                <a:cubicBezTo>
                  <a:pt x="283" y="248"/>
                  <a:pt x="283" y="287"/>
                  <a:pt x="283" y="287"/>
                </a:cubicBezTo>
                <a:cubicBezTo>
                  <a:pt x="283" y="287"/>
                  <a:pt x="244" y="315"/>
                  <a:pt x="150" y="315"/>
                </a:cubicBezTo>
                <a:cubicBezTo>
                  <a:pt x="56" y="315"/>
                  <a:pt x="16" y="287"/>
                  <a:pt x="16" y="287"/>
                </a:cubicBezTo>
                <a:cubicBezTo>
                  <a:pt x="16" y="241"/>
                  <a:pt x="16" y="241"/>
                  <a:pt x="16" y="241"/>
                </a:cubicBezTo>
                <a:cubicBezTo>
                  <a:pt x="55" y="138"/>
                  <a:pt x="55" y="138"/>
                  <a:pt x="55" y="138"/>
                </a:cubicBezTo>
                <a:cubicBezTo>
                  <a:pt x="57" y="134"/>
                  <a:pt x="55" y="130"/>
                  <a:pt x="50" y="128"/>
                </a:cubicBezTo>
                <a:cubicBezTo>
                  <a:pt x="46" y="127"/>
                  <a:pt x="42" y="127"/>
                  <a:pt x="38" y="129"/>
                </a:cubicBezTo>
                <a:cubicBezTo>
                  <a:pt x="32" y="132"/>
                  <a:pt x="25" y="133"/>
                  <a:pt x="18" y="130"/>
                </a:cubicBezTo>
                <a:cubicBezTo>
                  <a:pt x="6" y="126"/>
                  <a:pt x="0" y="112"/>
                  <a:pt x="4" y="99"/>
                </a:cubicBezTo>
                <a:cubicBezTo>
                  <a:pt x="9" y="87"/>
                  <a:pt x="23" y="81"/>
                  <a:pt x="35" y="85"/>
                </a:cubicBezTo>
                <a:cubicBezTo>
                  <a:pt x="42" y="88"/>
                  <a:pt x="47" y="93"/>
                  <a:pt x="49" y="99"/>
                </a:cubicBezTo>
                <a:cubicBezTo>
                  <a:pt x="51" y="103"/>
                  <a:pt x="54" y="107"/>
                  <a:pt x="58" y="108"/>
                </a:cubicBezTo>
                <a:cubicBezTo>
                  <a:pt x="62" y="110"/>
                  <a:pt x="67" y="108"/>
                  <a:pt x="68" y="104"/>
                </a:cubicBezTo>
                <a:cubicBezTo>
                  <a:pt x="107" y="0"/>
                  <a:pt x="107" y="0"/>
                  <a:pt x="107" y="0"/>
                </a:cubicBezTo>
                <a:cubicBezTo>
                  <a:pt x="175" y="83"/>
                  <a:pt x="175" y="83"/>
                  <a:pt x="175" y="83"/>
                </a:cubicBezTo>
                <a:cubicBezTo>
                  <a:pt x="175" y="83"/>
                  <a:pt x="174" y="83"/>
                  <a:pt x="174" y="83"/>
                </a:cubicBezTo>
                <a:cubicBezTo>
                  <a:pt x="164" y="81"/>
                  <a:pt x="154" y="84"/>
                  <a:pt x="147" y="90"/>
                </a:cubicBezTo>
                <a:cubicBezTo>
                  <a:pt x="132" y="102"/>
                  <a:pt x="130" y="124"/>
                  <a:pt x="142" y="139"/>
                </a:cubicBezTo>
                <a:cubicBezTo>
                  <a:pt x="154" y="154"/>
                  <a:pt x="176" y="156"/>
                  <a:pt x="190" y="144"/>
                </a:cubicBezTo>
                <a:cubicBezTo>
                  <a:pt x="198" y="137"/>
                  <a:pt x="203" y="128"/>
                  <a:pt x="203" y="118"/>
                </a:cubicBezTo>
                <a:cubicBezTo>
                  <a:pt x="203" y="118"/>
                  <a:pt x="203" y="117"/>
                  <a:pt x="203" y="117"/>
                </a:cubicBezTo>
                <a:lnTo>
                  <a:pt x="283" y="2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87"/>
          <p:cNvSpPr>
            <a:spLocks/>
          </p:cNvSpPr>
          <p:nvPr/>
        </p:nvSpPr>
        <p:spPr bwMode="auto">
          <a:xfrm>
            <a:off x="3444876" y="2790825"/>
            <a:ext cx="755650" cy="771525"/>
          </a:xfrm>
          <a:custGeom>
            <a:avLst/>
            <a:gdLst>
              <a:gd name="T0" fmla="*/ 238 w 238"/>
              <a:gd name="T1" fmla="*/ 0 h 243"/>
              <a:gd name="T2" fmla="*/ 191 w 238"/>
              <a:gd name="T3" fmla="*/ 101 h 243"/>
              <a:gd name="T4" fmla="*/ 168 w 238"/>
              <a:gd name="T5" fmla="*/ 223 h 243"/>
              <a:gd name="T6" fmla="*/ 168 w 238"/>
              <a:gd name="T7" fmla="*/ 243 h 243"/>
              <a:gd name="T8" fmla="*/ 94 w 238"/>
              <a:gd name="T9" fmla="*/ 153 h 243"/>
              <a:gd name="T10" fmla="*/ 83 w 238"/>
              <a:gd name="T11" fmla="*/ 152 h 243"/>
              <a:gd name="T12" fmla="*/ 77 w 238"/>
              <a:gd name="T13" fmla="*/ 163 h 243"/>
              <a:gd name="T14" fmla="*/ 69 w 238"/>
              <a:gd name="T15" fmla="*/ 181 h 243"/>
              <a:gd name="T16" fmla="*/ 35 w 238"/>
              <a:gd name="T17" fmla="*/ 177 h 243"/>
              <a:gd name="T18" fmla="*/ 38 w 238"/>
              <a:gd name="T19" fmla="*/ 143 h 243"/>
              <a:gd name="T20" fmla="*/ 57 w 238"/>
              <a:gd name="T21" fmla="*/ 138 h 243"/>
              <a:gd name="T22" fmla="*/ 69 w 238"/>
              <a:gd name="T23" fmla="*/ 135 h 243"/>
              <a:gd name="T24" fmla="*/ 70 w 238"/>
              <a:gd name="T25" fmla="*/ 124 h 243"/>
              <a:gd name="T26" fmla="*/ 0 w 238"/>
              <a:gd name="T27" fmla="*/ 38 h 243"/>
              <a:gd name="T28" fmla="*/ 106 w 238"/>
              <a:gd name="T29" fmla="*/ 21 h 243"/>
              <a:gd name="T30" fmla="*/ 105 w 238"/>
              <a:gd name="T31" fmla="*/ 22 h 243"/>
              <a:gd name="T32" fmla="*/ 98 w 238"/>
              <a:gd name="T33" fmla="*/ 49 h 243"/>
              <a:gd name="T34" fmla="*/ 138 w 238"/>
              <a:gd name="T35" fmla="*/ 78 h 243"/>
              <a:gd name="T36" fmla="*/ 166 w 238"/>
              <a:gd name="T37" fmla="*/ 38 h 243"/>
              <a:gd name="T38" fmla="*/ 150 w 238"/>
              <a:gd name="T39" fmla="*/ 15 h 243"/>
              <a:gd name="T40" fmla="*/ 150 w 238"/>
              <a:gd name="T41" fmla="*/ 14 h 243"/>
              <a:gd name="T42" fmla="*/ 238 w 238"/>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8" h="243">
                <a:moveTo>
                  <a:pt x="238" y="0"/>
                </a:moveTo>
                <a:cubicBezTo>
                  <a:pt x="226" y="46"/>
                  <a:pt x="203" y="77"/>
                  <a:pt x="191" y="101"/>
                </a:cubicBezTo>
                <a:cubicBezTo>
                  <a:pt x="174" y="133"/>
                  <a:pt x="168" y="195"/>
                  <a:pt x="168" y="223"/>
                </a:cubicBezTo>
                <a:cubicBezTo>
                  <a:pt x="168" y="243"/>
                  <a:pt x="168" y="243"/>
                  <a:pt x="168" y="243"/>
                </a:cubicBezTo>
                <a:cubicBezTo>
                  <a:pt x="94" y="153"/>
                  <a:pt x="94" y="153"/>
                  <a:pt x="94" y="153"/>
                </a:cubicBezTo>
                <a:cubicBezTo>
                  <a:pt x="91" y="149"/>
                  <a:pt x="86" y="149"/>
                  <a:pt x="83" y="152"/>
                </a:cubicBezTo>
                <a:cubicBezTo>
                  <a:pt x="79" y="154"/>
                  <a:pt x="77" y="158"/>
                  <a:pt x="77" y="163"/>
                </a:cubicBezTo>
                <a:cubicBezTo>
                  <a:pt x="77" y="169"/>
                  <a:pt x="74" y="176"/>
                  <a:pt x="69" y="181"/>
                </a:cubicBezTo>
                <a:cubicBezTo>
                  <a:pt x="58" y="189"/>
                  <a:pt x="43" y="187"/>
                  <a:pt x="35" y="177"/>
                </a:cubicBezTo>
                <a:cubicBezTo>
                  <a:pt x="26" y="167"/>
                  <a:pt x="28" y="152"/>
                  <a:pt x="38" y="143"/>
                </a:cubicBezTo>
                <a:cubicBezTo>
                  <a:pt x="44" y="139"/>
                  <a:pt x="51" y="137"/>
                  <a:pt x="57" y="138"/>
                </a:cubicBezTo>
                <a:cubicBezTo>
                  <a:pt x="62" y="139"/>
                  <a:pt x="66" y="138"/>
                  <a:pt x="69" y="135"/>
                </a:cubicBezTo>
                <a:cubicBezTo>
                  <a:pt x="73" y="132"/>
                  <a:pt x="73" y="127"/>
                  <a:pt x="70" y="124"/>
                </a:cubicBezTo>
                <a:cubicBezTo>
                  <a:pt x="0" y="38"/>
                  <a:pt x="0" y="38"/>
                  <a:pt x="0" y="38"/>
                </a:cubicBezTo>
                <a:cubicBezTo>
                  <a:pt x="106" y="21"/>
                  <a:pt x="106" y="21"/>
                  <a:pt x="106" y="21"/>
                </a:cubicBezTo>
                <a:cubicBezTo>
                  <a:pt x="106" y="21"/>
                  <a:pt x="106" y="22"/>
                  <a:pt x="105" y="22"/>
                </a:cubicBezTo>
                <a:cubicBezTo>
                  <a:pt x="99" y="30"/>
                  <a:pt x="96" y="40"/>
                  <a:pt x="98" y="49"/>
                </a:cubicBezTo>
                <a:cubicBezTo>
                  <a:pt x="101" y="68"/>
                  <a:pt x="119" y="81"/>
                  <a:pt x="138" y="78"/>
                </a:cubicBezTo>
                <a:cubicBezTo>
                  <a:pt x="157" y="75"/>
                  <a:pt x="169" y="57"/>
                  <a:pt x="166" y="38"/>
                </a:cubicBezTo>
                <a:cubicBezTo>
                  <a:pt x="165" y="28"/>
                  <a:pt x="159" y="20"/>
                  <a:pt x="150" y="15"/>
                </a:cubicBezTo>
                <a:cubicBezTo>
                  <a:pt x="150" y="14"/>
                  <a:pt x="150" y="14"/>
                  <a:pt x="150" y="14"/>
                </a:cubicBezTo>
                <a:lnTo>
                  <a:pt x="238" y="0"/>
                </a:ln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88"/>
          <p:cNvSpPr>
            <a:spLocks/>
          </p:cNvSpPr>
          <p:nvPr/>
        </p:nvSpPr>
        <p:spPr bwMode="auto">
          <a:xfrm>
            <a:off x="4908551" y="1898650"/>
            <a:ext cx="876300" cy="968375"/>
          </a:xfrm>
          <a:custGeom>
            <a:avLst/>
            <a:gdLst>
              <a:gd name="T0" fmla="*/ 271 w 276"/>
              <a:gd name="T1" fmla="*/ 206 h 305"/>
              <a:gd name="T2" fmla="*/ 240 w 276"/>
              <a:gd name="T3" fmla="*/ 220 h 305"/>
              <a:gd name="T4" fmla="*/ 226 w 276"/>
              <a:gd name="T5" fmla="*/ 206 h 305"/>
              <a:gd name="T6" fmla="*/ 218 w 276"/>
              <a:gd name="T7" fmla="*/ 197 h 305"/>
              <a:gd name="T8" fmla="*/ 208 w 276"/>
              <a:gd name="T9" fmla="*/ 202 h 305"/>
              <a:gd name="T10" fmla="*/ 168 w 276"/>
              <a:gd name="T11" fmla="*/ 305 h 305"/>
              <a:gd name="T12" fmla="*/ 101 w 276"/>
              <a:gd name="T13" fmla="*/ 223 h 305"/>
              <a:gd name="T14" fmla="*/ 102 w 276"/>
              <a:gd name="T15" fmla="*/ 223 h 305"/>
              <a:gd name="T16" fmla="*/ 129 w 276"/>
              <a:gd name="T17" fmla="*/ 215 h 305"/>
              <a:gd name="T18" fmla="*/ 134 w 276"/>
              <a:gd name="T19" fmla="*/ 167 h 305"/>
              <a:gd name="T20" fmla="*/ 85 w 276"/>
              <a:gd name="T21" fmla="*/ 162 h 305"/>
              <a:gd name="T22" fmla="*/ 73 w 276"/>
              <a:gd name="T23" fmla="*/ 187 h 305"/>
              <a:gd name="T24" fmla="*/ 73 w 276"/>
              <a:gd name="T25" fmla="*/ 188 h 305"/>
              <a:gd name="T26" fmla="*/ 0 w 276"/>
              <a:gd name="T27" fmla="*/ 100 h 305"/>
              <a:gd name="T28" fmla="*/ 49 w 276"/>
              <a:gd name="T29" fmla="*/ 50 h 305"/>
              <a:gd name="T30" fmla="*/ 275 w 276"/>
              <a:gd name="T31" fmla="*/ 24 h 305"/>
              <a:gd name="T32" fmla="*/ 221 w 276"/>
              <a:gd name="T33" fmla="*/ 167 h 305"/>
              <a:gd name="T34" fmla="*/ 221 w 276"/>
              <a:gd name="T35" fmla="*/ 167 h 305"/>
              <a:gd name="T36" fmla="*/ 225 w 276"/>
              <a:gd name="T37" fmla="*/ 177 h 305"/>
              <a:gd name="T38" fmla="*/ 238 w 276"/>
              <a:gd name="T39" fmla="*/ 177 h 305"/>
              <a:gd name="T40" fmla="*/ 257 w 276"/>
              <a:gd name="T41" fmla="*/ 175 h 305"/>
              <a:gd name="T42" fmla="*/ 271 w 276"/>
              <a:gd name="T43" fmla="*/ 20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305">
                <a:moveTo>
                  <a:pt x="271" y="206"/>
                </a:moveTo>
                <a:cubicBezTo>
                  <a:pt x="267" y="219"/>
                  <a:pt x="253" y="225"/>
                  <a:pt x="240" y="220"/>
                </a:cubicBezTo>
                <a:cubicBezTo>
                  <a:pt x="234" y="218"/>
                  <a:pt x="229" y="212"/>
                  <a:pt x="226" y="206"/>
                </a:cubicBezTo>
                <a:cubicBezTo>
                  <a:pt x="225" y="202"/>
                  <a:pt x="222" y="199"/>
                  <a:pt x="218" y="197"/>
                </a:cubicBezTo>
                <a:cubicBezTo>
                  <a:pt x="214" y="196"/>
                  <a:pt x="209" y="198"/>
                  <a:pt x="208" y="202"/>
                </a:cubicBezTo>
                <a:cubicBezTo>
                  <a:pt x="168" y="305"/>
                  <a:pt x="168" y="305"/>
                  <a:pt x="168" y="305"/>
                </a:cubicBezTo>
                <a:cubicBezTo>
                  <a:pt x="101" y="223"/>
                  <a:pt x="101" y="223"/>
                  <a:pt x="101" y="223"/>
                </a:cubicBezTo>
                <a:cubicBezTo>
                  <a:pt x="101" y="223"/>
                  <a:pt x="101" y="223"/>
                  <a:pt x="102" y="223"/>
                </a:cubicBezTo>
                <a:cubicBezTo>
                  <a:pt x="111" y="224"/>
                  <a:pt x="121" y="222"/>
                  <a:pt x="129" y="215"/>
                </a:cubicBezTo>
                <a:cubicBezTo>
                  <a:pt x="144" y="203"/>
                  <a:pt x="146" y="181"/>
                  <a:pt x="134" y="167"/>
                </a:cubicBezTo>
                <a:cubicBezTo>
                  <a:pt x="122" y="152"/>
                  <a:pt x="100" y="150"/>
                  <a:pt x="85" y="162"/>
                </a:cubicBezTo>
                <a:cubicBezTo>
                  <a:pt x="78" y="168"/>
                  <a:pt x="73" y="177"/>
                  <a:pt x="73" y="187"/>
                </a:cubicBezTo>
                <a:cubicBezTo>
                  <a:pt x="73" y="188"/>
                  <a:pt x="73" y="188"/>
                  <a:pt x="73" y="188"/>
                </a:cubicBezTo>
                <a:cubicBezTo>
                  <a:pt x="0" y="100"/>
                  <a:pt x="0" y="100"/>
                  <a:pt x="0" y="100"/>
                </a:cubicBezTo>
                <a:cubicBezTo>
                  <a:pt x="16" y="78"/>
                  <a:pt x="35" y="61"/>
                  <a:pt x="49" y="50"/>
                </a:cubicBezTo>
                <a:cubicBezTo>
                  <a:pt x="84" y="24"/>
                  <a:pt x="187" y="0"/>
                  <a:pt x="275" y="24"/>
                </a:cubicBezTo>
                <a:cubicBezTo>
                  <a:pt x="221" y="167"/>
                  <a:pt x="221" y="167"/>
                  <a:pt x="221" y="167"/>
                </a:cubicBezTo>
                <a:cubicBezTo>
                  <a:pt x="221" y="167"/>
                  <a:pt x="221" y="167"/>
                  <a:pt x="221" y="167"/>
                </a:cubicBezTo>
                <a:cubicBezTo>
                  <a:pt x="219" y="171"/>
                  <a:pt x="221" y="176"/>
                  <a:pt x="225" y="177"/>
                </a:cubicBezTo>
                <a:cubicBezTo>
                  <a:pt x="229" y="179"/>
                  <a:pt x="234" y="179"/>
                  <a:pt x="238" y="177"/>
                </a:cubicBezTo>
                <a:cubicBezTo>
                  <a:pt x="243" y="173"/>
                  <a:pt x="251" y="173"/>
                  <a:pt x="257" y="175"/>
                </a:cubicBezTo>
                <a:cubicBezTo>
                  <a:pt x="270" y="180"/>
                  <a:pt x="276" y="194"/>
                  <a:pt x="271" y="206"/>
                </a:cubicBezTo>
                <a:close/>
              </a:path>
            </a:pathLst>
          </a:custGeom>
          <a:solidFill>
            <a:schemeClr val="accent3">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89"/>
          <p:cNvSpPr>
            <a:spLocks/>
          </p:cNvSpPr>
          <p:nvPr/>
        </p:nvSpPr>
        <p:spPr bwMode="auto">
          <a:xfrm>
            <a:off x="5473701" y="1984375"/>
            <a:ext cx="787400" cy="1028700"/>
          </a:xfrm>
          <a:custGeom>
            <a:avLst/>
            <a:gdLst>
              <a:gd name="T0" fmla="*/ 246 w 248"/>
              <a:gd name="T1" fmla="*/ 205 h 324"/>
              <a:gd name="T2" fmla="*/ 242 w 248"/>
              <a:gd name="T3" fmla="*/ 242 h 324"/>
              <a:gd name="T4" fmla="*/ 146 w 248"/>
              <a:gd name="T5" fmla="*/ 258 h 324"/>
              <a:gd name="T6" fmla="*/ 140 w 248"/>
              <a:gd name="T7" fmla="*/ 267 h 324"/>
              <a:gd name="T8" fmla="*/ 146 w 248"/>
              <a:gd name="T9" fmla="*/ 278 h 324"/>
              <a:gd name="T10" fmla="*/ 157 w 248"/>
              <a:gd name="T11" fmla="*/ 294 h 324"/>
              <a:gd name="T12" fmla="*/ 138 w 248"/>
              <a:gd name="T13" fmla="*/ 322 h 324"/>
              <a:gd name="T14" fmla="*/ 110 w 248"/>
              <a:gd name="T15" fmla="*/ 302 h 324"/>
              <a:gd name="T16" fmla="*/ 115 w 248"/>
              <a:gd name="T17" fmla="*/ 283 h 324"/>
              <a:gd name="T18" fmla="*/ 119 w 248"/>
              <a:gd name="T19" fmla="*/ 271 h 324"/>
              <a:gd name="T20" fmla="*/ 110 w 248"/>
              <a:gd name="T21" fmla="*/ 264 h 324"/>
              <a:gd name="T22" fmla="*/ 109 w 248"/>
              <a:gd name="T23" fmla="*/ 264 h 324"/>
              <a:gd name="T24" fmla="*/ 0 w 248"/>
              <a:gd name="T25" fmla="*/ 282 h 324"/>
              <a:gd name="T26" fmla="*/ 38 w 248"/>
              <a:gd name="T27" fmla="*/ 182 h 324"/>
              <a:gd name="T28" fmla="*/ 39 w 248"/>
              <a:gd name="T29" fmla="*/ 183 h 324"/>
              <a:gd name="T30" fmla="*/ 59 w 248"/>
              <a:gd name="T31" fmla="*/ 203 h 324"/>
              <a:gd name="T32" fmla="*/ 103 w 248"/>
              <a:gd name="T33" fmla="*/ 183 h 324"/>
              <a:gd name="T34" fmla="*/ 83 w 248"/>
              <a:gd name="T35" fmla="*/ 138 h 324"/>
              <a:gd name="T36" fmla="*/ 55 w 248"/>
              <a:gd name="T37" fmla="*/ 140 h 324"/>
              <a:gd name="T38" fmla="*/ 54 w 248"/>
              <a:gd name="T39" fmla="*/ 141 h 324"/>
              <a:gd name="T40" fmla="*/ 107 w 248"/>
              <a:gd name="T41" fmla="*/ 0 h 324"/>
              <a:gd name="T42" fmla="*/ 140 w 248"/>
              <a:gd name="T43" fmla="*/ 14 h 324"/>
              <a:gd name="T44" fmla="*/ 246 w 248"/>
              <a:gd name="T45" fmla="*/ 20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324">
                <a:moveTo>
                  <a:pt x="246" y="205"/>
                </a:moveTo>
                <a:cubicBezTo>
                  <a:pt x="245" y="218"/>
                  <a:pt x="244" y="231"/>
                  <a:pt x="242" y="242"/>
                </a:cubicBezTo>
                <a:cubicBezTo>
                  <a:pt x="146" y="258"/>
                  <a:pt x="146" y="258"/>
                  <a:pt x="146" y="258"/>
                </a:cubicBezTo>
                <a:cubicBezTo>
                  <a:pt x="142" y="259"/>
                  <a:pt x="139" y="263"/>
                  <a:pt x="140" y="267"/>
                </a:cubicBezTo>
                <a:cubicBezTo>
                  <a:pt x="140" y="272"/>
                  <a:pt x="143" y="275"/>
                  <a:pt x="146" y="278"/>
                </a:cubicBezTo>
                <a:cubicBezTo>
                  <a:pt x="152" y="281"/>
                  <a:pt x="156" y="287"/>
                  <a:pt x="157" y="294"/>
                </a:cubicBezTo>
                <a:cubicBezTo>
                  <a:pt x="160" y="307"/>
                  <a:pt x="151" y="319"/>
                  <a:pt x="138" y="322"/>
                </a:cubicBezTo>
                <a:cubicBezTo>
                  <a:pt x="125" y="324"/>
                  <a:pt x="112" y="315"/>
                  <a:pt x="110" y="302"/>
                </a:cubicBezTo>
                <a:cubicBezTo>
                  <a:pt x="109" y="295"/>
                  <a:pt x="111" y="288"/>
                  <a:pt x="115" y="283"/>
                </a:cubicBezTo>
                <a:cubicBezTo>
                  <a:pt x="118" y="279"/>
                  <a:pt x="119" y="275"/>
                  <a:pt x="119" y="271"/>
                </a:cubicBezTo>
                <a:cubicBezTo>
                  <a:pt x="118" y="266"/>
                  <a:pt x="114" y="264"/>
                  <a:pt x="110" y="264"/>
                </a:cubicBezTo>
                <a:cubicBezTo>
                  <a:pt x="110" y="264"/>
                  <a:pt x="110" y="264"/>
                  <a:pt x="109" y="264"/>
                </a:cubicBezTo>
                <a:cubicBezTo>
                  <a:pt x="0" y="282"/>
                  <a:pt x="0" y="282"/>
                  <a:pt x="0" y="282"/>
                </a:cubicBezTo>
                <a:cubicBezTo>
                  <a:pt x="38" y="182"/>
                  <a:pt x="38" y="182"/>
                  <a:pt x="38" y="182"/>
                </a:cubicBezTo>
                <a:cubicBezTo>
                  <a:pt x="38" y="182"/>
                  <a:pt x="38" y="183"/>
                  <a:pt x="39" y="183"/>
                </a:cubicBezTo>
                <a:cubicBezTo>
                  <a:pt x="42" y="192"/>
                  <a:pt x="49" y="199"/>
                  <a:pt x="59" y="203"/>
                </a:cubicBezTo>
                <a:cubicBezTo>
                  <a:pt x="77" y="210"/>
                  <a:pt x="96" y="201"/>
                  <a:pt x="103" y="183"/>
                </a:cubicBezTo>
                <a:cubicBezTo>
                  <a:pt x="110" y="165"/>
                  <a:pt x="101" y="145"/>
                  <a:pt x="83" y="138"/>
                </a:cubicBezTo>
                <a:cubicBezTo>
                  <a:pt x="74" y="135"/>
                  <a:pt x="63" y="136"/>
                  <a:pt x="55" y="140"/>
                </a:cubicBezTo>
                <a:cubicBezTo>
                  <a:pt x="54" y="140"/>
                  <a:pt x="54" y="140"/>
                  <a:pt x="54" y="141"/>
                </a:cubicBezTo>
                <a:cubicBezTo>
                  <a:pt x="107" y="0"/>
                  <a:pt x="107" y="0"/>
                  <a:pt x="107" y="0"/>
                </a:cubicBezTo>
                <a:cubicBezTo>
                  <a:pt x="118" y="4"/>
                  <a:pt x="129" y="8"/>
                  <a:pt x="140" y="14"/>
                </a:cubicBezTo>
                <a:cubicBezTo>
                  <a:pt x="234" y="63"/>
                  <a:pt x="248" y="131"/>
                  <a:pt x="246" y="205"/>
                </a:cubicBezTo>
                <a:close/>
              </a:path>
            </a:pathLst>
          </a:custGeom>
          <a:solidFill>
            <a:schemeClr val="accent3">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90"/>
          <p:cNvSpPr>
            <a:spLocks/>
          </p:cNvSpPr>
          <p:nvPr/>
        </p:nvSpPr>
        <p:spPr bwMode="auto">
          <a:xfrm>
            <a:off x="4657726" y="2244725"/>
            <a:ext cx="758825" cy="768350"/>
          </a:xfrm>
          <a:custGeom>
            <a:avLst/>
            <a:gdLst>
              <a:gd name="T0" fmla="*/ 134 w 239"/>
              <a:gd name="T1" fmla="*/ 220 h 242"/>
              <a:gd name="T2" fmla="*/ 142 w 239"/>
              <a:gd name="T3" fmla="*/ 192 h 242"/>
              <a:gd name="T4" fmla="*/ 102 w 239"/>
              <a:gd name="T5" fmla="*/ 164 h 242"/>
              <a:gd name="T6" fmla="*/ 73 w 239"/>
              <a:gd name="T7" fmla="*/ 203 h 242"/>
              <a:gd name="T8" fmla="*/ 89 w 239"/>
              <a:gd name="T9" fmla="*/ 227 h 242"/>
              <a:gd name="T10" fmla="*/ 90 w 239"/>
              <a:gd name="T11" fmla="*/ 227 h 242"/>
              <a:gd name="T12" fmla="*/ 0 w 239"/>
              <a:gd name="T13" fmla="*/ 242 h 242"/>
              <a:gd name="T14" fmla="*/ 10 w 239"/>
              <a:gd name="T15" fmla="*/ 225 h 242"/>
              <a:gd name="T16" fmla="*/ 47 w 239"/>
              <a:gd name="T17" fmla="*/ 168 h 242"/>
              <a:gd name="T18" fmla="*/ 50 w 239"/>
              <a:gd name="T19" fmla="*/ 149 h 242"/>
              <a:gd name="T20" fmla="*/ 73 w 239"/>
              <a:gd name="T21" fmla="*/ 0 h 242"/>
              <a:gd name="T22" fmla="*/ 146 w 239"/>
              <a:gd name="T23" fmla="*/ 89 h 242"/>
              <a:gd name="T24" fmla="*/ 157 w 239"/>
              <a:gd name="T25" fmla="*/ 90 h 242"/>
              <a:gd name="T26" fmla="*/ 162 w 239"/>
              <a:gd name="T27" fmla="*/ 79 h 242"/>
              <a:gd name="T28" fmla="*/ 171 w 239"/>
              <a:gd name="T29" fmla="*/ 61 h 242"/>
              <a:gd name="T30" fmla="*/ 205 w 239"/>
              <a:gd name="T31" fmla="*/ 64 h 242"/>
              <a:gd name="T32" fmla="*/ 201 w 239"/>
              <a:gd name="T33" fmla="*/ 98 h 242"/>
              <a:gd name="T34" fmla="*/ 182 w 239"/>
              <a:gd name="T35" fmla="*/ 103 h 242"/>
              <a:gd name="T36" fmla="*/ 170 w 239"/>
              <a:gd name="T37" fmla="*/ 106 h 242"/>
              <a:gd name="T38" fmla="*/ 169 w 239"/>
              <a:gd name="T39" fmla="*/ 117 h 242"/>
              <a:gd name="T40" fmla="*/ 239 w 239"/>
              <a:gd name="T41" fmla="*/ 203 h 242"/>
              <a:gd name="T42" fmla="*/ 134 w 239"/>
              <a:gd name="T43" fmla="*/ 220 h 242"/>
              <a:gd name="T44" fmla="*/ 134 w 239"/>
              <a:gd name="T45" fmla="*/ 2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9" h="242">
                <a:moveTo>
                  <a:pt x="134" y="220"/>
                </a:moveTo>
                <a:cubicBezTo>
                  <a:pt x="141" y="212"/>
                  <a:pt x="143" y="202"/>
                  <a:pt x="142" y="192"/>
                </a:cubicBezTo>
                <a:cubicBezTo>
                  <a:pt x="139" y="173"/>
                  <a:pt x="121" y="160"/>
                  <a:pt x="102" y="164"/>
                </a:cubicBezTo>
                <a:cubicBezTo>
                  <a:pt x="83" y="167"/>
                  <a:pt x="70" y="184"/>
                  <a:pt x="73" y="203"/>
                </a:cubicBezTo>
                <a:cubicBezTo>
                  <a:pt x="75" y="213"/>
                  <a:pt x="81" y="222"/>
                  <a:pt x="89" y="227"/>
                </a:cubicBezTo>
                <a:cubicBezTo>
                  <a:pt x="90" y="227"/>
                  <a:pt x="90" y="227"/>
                  <a:pt x="90" y="227"/>
                </a:cubicBezTo>
                <a:cubicBezTo>
                  <a:pt x="0" y="242"/>
                  <a:pt x="0" y="242"/>
                  <a:pt x="0" y="242"/>
                </a:cubicBezTo>
                <a:cubicBezTo>
                  <a:pt x="3" y="237"/>
                  <a:pt x="6" y="231"/>
                  <a:pt x="10" y="225"/>
                </a:cubicBezTo>
                <a:cubicBezTo>
                  <a:pt x="14" y="219"/>
                  <a:pt x="36" y="185"/>
                  <a:pt x="47" y="168"/>
                </a:cubicBezTo>
                <a:cubicBezTo>
                  <a:pt x="51" y="162"/>
                  <a:pt x="52" y="155"/>
                  <a:pt x="50" y="149"/>
                </a:cubicBezTo>
                <a:cubicBezTo>
                  <a:pt x="31" y="89"/>
                  <a:pt x="48" y="38"/>
                  <a:pt x="73" y="0"/>
                </a:cubicBezTo>
                <a:cubicBezTo>
                  <a:pt x="146" y="89"/>
                  <a:pt x="146" y="89"/>
                  <a:pt x="146" y="89"/>
                </a:cubicBezTo>
                <a:cubicBezTo>
                  <a:pt x="148" y="92"/>
                  <a:pt x="153" y="93"/>
                  <a:pt x="157" y="90"/>
                </a:cubicBezTo>
                <a:cubicBezTo>
                  <a:pt x="160" y="87"/>
                  <a:pt x="162" y="83"/>
                  <a:pt x="162" y="79"/>
                </a:cubicBezTo>
                <a:cubicBezTo>
                  <a:pt x="163" y="72"/>
                  <a:pt x="166" y="66"/>
                  <a:pt x="171" y="61"/>
                </a:cubicBezTo>
                <a:cubicBezTo>
                  <a:pt x="181" y="53"/>
                  <a:pt x="196" y="54"/>
                  <a:pt x="205" y="64"/>
                </a:cubicBezTo>
                <a:cubicBezTo>
                  <a:pt x="213" y="75"/>
                  <a:pt x="212" y="90"/>
                  <a:pt x="201" y="98"/>
                </a:cubicBezTo>
                <a:cubicBezTo>
                  <a:pt x="196" y="103"/>
                  <a:pt x="189" y="104"/>
                  <a:pt x="182" y="103"/>
                </a:cubicBezTo>
                <a:cubicBezTo>
                  <a:pt x="178" y="102"/>
                  <a:pt x="174" y="104"/>
                  <a:pt x="170" y="106"/>
                </a:cubicBezTo>
                <a:cubicBezTo>
                  <a:pt x="167" y="109"/>
                  <a:pt x="166" y="114"/>
                  <a:pt x="169" y="117"/>
                </a:cubicBezTo>
                <a:cubicBezTo>
                  <a:pt x="239" y="203"/>
                  <a:pt x="239" y="203"/>
                  <a:pt x="239" y="203"/>
                </a:cubicBezTo>
                <a:cubicBezTo>
                  <a:pt x="134" y="220"/>
                  <a:pt x="134" y="220"/>
                  <a:pt x="134" y="220"/>
                </a:cubicBezTo>
                <a:cubicBezTo>
                  <a:pt x="134" y="220"/>
                  <a:pt x="134" y="220"/>
                  <a:pt x="134" y="220"/>
                </a:cubicBezTo>
                <a:close/>
              </a:path>
            </a:pathLst>
          </a:custGeom>
          <a:solidFill>
            <a:schemeClr val="accent3">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1"/>
          <p:cNvSpPr>
            <a:spLocks/>
          </p:cNvSpPr>
          <p:nvPr/>
        </p:nvSpPr>
        <p:spPr bwMode="auto">
          <a:xfrm>
            <a:off x="4625976" y="2790825"/>
            <a:ext cx="796925" cy="873125"/>
          </a:xfrm>
          <a:custGeom>
            <a:avLst/>
            <a:gdLst>
              <a:gd name="T0" fmla="*/ 251 w 251"/>
              <a:gd name="T1" fmla="*/ 41 h 275"/>
              <a:gd name="T2" fmla="*/ 213 w 251"/>
              <a:gd name="T3" fmla="*/ 141 h 275"/>
              <a:gd name="T4" fmla="*/ 213 w 251"/>
              <a:gd name="T5" fmla="*/ 141 h 275"/>
              <a:gd name="T6" fmla="*/ 193 w 251"/>
              <a:gd name="T7" fmla="*/ 120 h 275"/>
              <a:gd name="T8" fmla="*/ 148 w 251"/>
              <a:gd name="T9" fmla="*/ 141 h 275"/>
              <a:gd name="T10" fmla="*/ 168 w 251"/>
              <a:gd name="T11" fmla="*/ 185 h 275"/>
              <a:gd name="T12" fmla="*/ 197 w 251"/>
              <a:gd name="T13" fmla="*/ 183 h 275"/>
              <a:gd name="T14" fmla="*/ 198 w 251"/>
              <a:gd name="T15" fmla="*/ 183 h 275"/>
              <a:gd name="T16" fmla="*/ 168 w 251"/>
              <a:gd name="T17" fmla="*/ 261 h 275"/>
              <a:gd name="T18" fmla="*/ 81 w 251"/>
              <a:gd name="T19" fmla="*/ 269 h 275"/>
              <a:gd name="T20" fmla="*/ 51 w 251"/>
              <a:gd name="T21" fmla="*/ 229 h 275"/>
              <a:gd name="T22" fmla="*/ 46 w 251"/>
              <a:gd name="T23" fmla="*/ 199 h 275"/>
              <a:gd name="T24" fmla="*/ 42 w 251"/>
              <a:gd name="T25" fmla="*/ 182 h 275"/>
              <a:gd name="T26" fmla="*/ 60 w 251"/>
              <a:gd name="T27" fmla="*/ 173 h 275"/>
              <a:gd name="T28" fmla="*/ 44 w 251"/>
              <a:gd name="T29" fmla="*/ 164 h 275"/>
              <a:gd name="T30" fmla="*/ 38 w 251"/>
              <a:gd name="T31" fmla="*/ 145 h 275"/>
              <a:gd name="T32" fmla="*/ 42 w 251"/>
              <a:gd name="T33" fmla="*/ 124 h 275"/>
              <a:gd name="T34" fmla="*/ 14 w 251"/>
              <a:gd name="T35" fmla="*/ 109 h 275"/>
              <a:gd name="T36" fmla="*/ 5 w 251"/>
              <a:gd name="T37" fmla="*/ 82 h 275"/>
              <a:gd name="T38" fmla="*/ 105 w 251"/>
              <a:gd name="T39" fmla="*/ 65 h 275"/>
              <a:gd name="T40" fmla="*/ 112 w 251"/>
              <a:gd name="T41" fmla="*/ 56 h 275"/>
              <a:gd name="T42" fmla="*/ 105 w 251"/>
              <a:gd name="T43" fmla="*/ 46 h 275"/>
              <a:gd name="T44" fmla="*/ 94 w 251"/>
              <a:gd name="T45" fmla="*/ 29 h 275"/>
              <a:gd name="T46" fmla="*/ 114 w 251"/>
              <a:gd name="T47" fmla="*/ 2 h 275"/>
              <a:gd name="T48" fmla="*/ 141 w 251"/>
              <a:gd name="T49" fmla="*/ 22 h 275"/>
              <a:gd name="T50" fmla="*/ 136 w 251"/>
              <a:gd name="T51" fmla="*/ 41 h 275"/>
              <a:gd name="T52" fmla="*/ 133 w 251"/>
              <a:gd name="T53" fmla="*/ 53 h 275"/>
              <a:gd name="T54" fmla="*/ 142 w 251"/>
              <a:gd name="T55" fmla="*/ 59 h 275"/>
              <a:gd name="T56" fmla="*/ 251 w 251"/>
              <a:gd name="T57"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 h="275">
                <a:moveTo>
                  <a:pt x="251" y="41"/>
                </a:moveTo>
                <a:cubicBezTo>
                  <a:pt x="213" y="141"/>
                  <a:pt x="213" y="141"/>
                  <a:pt x="213" y="141"/>
                </a:cubicBezTo>
                <a:cubicBezTo>
                  <a:pt x="213" y="141"/>
                  <a:pt x="213" y="141"/>
                  <a:pt x="213" y="141"/>
                </a:cubicBezTo>
                <a:cubicBezTo>
                  <a:pt x="209" y="131"/>
                  <a:pt x="202" y="124"/>
                  <a:pt x="193" y="120"/>
                </a:cubicBezTo>
                <a:cubicBezTo>
                  <a:pt x="175" y="114"/>
                  <a:pt x="155" y="123"/>
                  <a:pt x="148" y="141"/>
                </a:cubicBezTo>
                <a:cubicBezTo>
                  <a:pt x="141" y="158"/>
                  <a:pt x="150" y="178"/>
                  <a:pt x="168" y="185"/>
                </a:cubicBezTo>
                <a:cubicBezTo>
                  <a:pt x="178" y="189"/>
                  <a:pt x="188" y="188"/>
                  <a:pt x="197" y="183"/>
                </a:cubicBezTo>
                <a:cubicBezTo>
                  <a:pt x="197" y="183"/>
                  <a:pt x="197" y="183"/>
                  <a:pt x="198" y="183"/>
                </a:cubicBezTo>
                <a:cubicBezTo>
                  <a:pt x="168" y="261"/>
                  <a:pt x="168" y="261"/>
                  <a:pt x="168" y="261"/>
                </a:cubicBezTo>
                <a:cubicBezTo>
                  <a:pt x="113" y="275"/>
                  <a:pt x="81" y="269"/>
                  <a:pt x="81" y="269"/>
                </a:cubicBezTo>
                <a:cubicBezTo>
                  <a:pt x="61" y="267"/>
                  <a:pt x="49" y="244"/>
                  <a:pt x="51" y="229"/>
                </a:cubicBezTo>
                <a:cubicBezTo>
                  <a:pt x="54" y="213"/>
                  <a:pt x="55" y="206"/>
                  <a:pt x="46" y="199"/>
                </a:cubicBezTo>
                <a:cubicBezTo>
                  <a:pt x="38" y="193"/>
                  <a:pt x="38" y="185"/>
                  <a:pt x="42" y="182"/>
                </a:cubicBezTo>
                <a:cubicBezTo>
                  <a:pt x="46" y="179"/>
                  <a:pt x="60" y="173"/>
                  <a:pt x="60" y="173"/>
                </a:cubicBezTo>
                <a:cubicBezTo>
                  <a:pt x="60" y="173"/>
                  <a:pt x="50" y="166"/>
                  <a:pt x="44" y="164"/>
                </a:cubicBezTo>
                <a:cubicBezTo>
                  <a:pt x="38" y="161"/>
                  <a:pt x="35" y="151"/>
                  <a:pt x="38" y="145"/>
                </a:cubicBezTo>
                <a:cubicBezTo>
                  <a:pt x="41" y="139"/>
                  <a:pt x="42" y="124"/>
                  <a:pt x="42" y="124"/>
                </a:cubicBezTo>
                <a:cubicBezTo>
                  <a:pt x="42" y="124"/>
                  <a:pt x="29" y="117"/>
                  <a:pt x="14" y="109"/>
                </a:cubicBezTo>
                <a:cubicBezTo>
                  <a:pt x="3" y="104"/>
                  <a:pt x="0" y="96"/>
                  <a:pt x="5" y="82"/>
                </a:cubicBezTo>
                <a:cubicBezTo>
                  <a:pt x="105" y="65"/>
                  <a:pt x="105" y="65"/>
                  <a:pt x="105" y="65"/>
                </a:cubicBezTo>
                <a:cubicBezTo>
                  <a:pt x="110" y="65"/>
                  <a:pt x="112" y="61"/>
                  <a:pt x="112" y="56"/>
                </a:cubicBezTo>
                <a:cubicBezTo>
                  <a:pt x="111" y="52"/>
                  <a:pt x="109" y="48"/>
                  <a:pt x="105" y="46"/>
                </a:cubicBezTo>
                <a:cubicBezTo>
                  <a:pt x="99" y="42"/>
                  <a:pt x="95" y="37"/>
                  <a:pt x="94" y="29"/>
                </a:cubicBezTo>
                <a:cubicBezTo>
                  <a:pt x="92" y="16"/>
                  <a:pt x="101" y="4"/>
                  <a:pt x="114" y="2"/>
                </a:cubicBezTo>
                <a:cubicBezTo>
                  <a:pt x="127" y="0"/>
                  <a:pt x="139" y="9"/>
                  <a:pt x="141" y="22"/>
                </a:cubicBezTo>
                <a:cubicBezTo>
                  <a:pt x="142" y="29"/>
                  <a:pt x="140" y="36"/>
                  <a:pt x="136" y="41"/>
                </a:cubicBezTo>
                <a:cubicBezTo>
                  <a:pt x="133" y="44"/>
                  <a:pt x="132" y="49"/>
                  <a:pt x="133" y="53"/>
                </a:cubicBezTo>
                <a:cubicBezTo>
                  <a:pt x="133" y="57"/>
                  <a:pt x="138" y="60"/>
                  <a:pt x="142" y="59"/>
                </a:cubicBezTo>
                <a:lnTo>
                  <a:pt x="251" y="41"/>
                </a:lnTo>
                <a:close/>
              </a:path>
            </a:pathLst>
          </a:custGeom>
          <a:solidFill>
            <a:schemeClr val="accent3">
              <a:alpha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92"/>
          <p:cNvSpPr>
            <a:spLocks/>
          </p:cNvSpPr>
          <p:nvPr/>
        </p:nvSpPr>
        <p:spPr bwMode="auto">
          <a:xfrm>
            <a:off x="5111751" y="2933700"/>
            <a:ext cx="901700" cy="1000125"/>
          </a:xfrm>
          <a:custGeom>
            <a:avLst/>
            <a:gdLst>
              <a:gd name="T0" fmla="*/ 284 w 284"/>
              <a:gd name="T1" fmla="*/ 215 h 315"/>
              <a:gd name="T2" fmla="*/ 284 w 284"/>
              <a:gd name="T3" fmla="*/ 287 h 315"/>
              <a:gd name="T4" fmla="*/ 150 w 284"/>
              <a:gd name="T5" fmla="*/ 315 h 315"/>
              <a:gd name="T6" fmla="*/ 17 w 284"/>
              <a:gd name="T7" fmla="*/ 287 h 315"/>
              <a:gd name="T8" fmla="*/ 17 w 284"/>
              <a:gd name="T9" fmla="*/ 241 h 315"/>
              <a:gd name="T10" fmla="*/ 56 w 284"/>
              <a:gd name="T11" fmla="*/ 138 h 315"/>
              <a:gd name="T12" fmla="*/ 51 w 284"/>
              <a:gd name="T13" fmla="*/ 128 h 315"/>
              <a:gd name="T14" fmla="*/ 39 w 284"/>
              <a:gd name="T15" fmla="*/ 129 h 315"/>
              <a:gd name="T16" fmla="*/ 19 w 284"/>
              <a:gd name="T17" fmla="*/ 130 h 315"/>
              <a:gd name="T18" fmla="*/ 5 w 284"/>
              <a:gd name="T19" fmla="*/ 99 h 315"/>
              <a:gd name="T20" fmla="*/ 36 w 284"/>
              <a:gd name="T21" fmla="*/ 85 h 315"/>
              <a:gd name="T22" fmla="*/ 50 w 284"/>
              <a:gd name="T23" fmla="*/ 99 h 315"/>
              <a:gd name="T24" fmla="*/ 59 w 284"/>
              <a:gd name="T25" fmla="*/ 108 h 315"/>
              <a:gd name="T26" fmla="*/ 69 w 284"/>
              <a:gd name="T27" fmla="*/ 104 h 315"/>
              <a:gd name="T28" fmla="*/ 108 w 284"/>
              <a:gd name="T29" fmla="*/ 0 h 315"/>
              <a:gd name="T30" fmla="*/ 176 w 284"/>
              <a:gd name="T31" fmla="*/ 83 h 315"/>
              <a:gd name="T32" fmla="*/ 175 w 284"/>
              <a:gd name="T33" fmla="*/ 83 h 315"/>
              <a:gd name="T34" fmla="*/ 147 w 284"/>
              <a:gd name="T35" fmla="*/ 90 h 315"/>
              <a:gd name="T36" fmla="*/ 142 w 284"/>
              <a:gd name="T37" fmla="*/ 139 h 315"/>
              <a:gd name="T38" fmla="*/ 191 w 284"/>
              <a:gd name="T39" fmla="*/ 144 h 315"/>
              <a:gd name="T40" fmla="*/ 204 w 284"/>
              <a:gd name="T41" fmla="*/ 118 h 315"/>
              <a:gd name="T42" fmla="*/ 204 w 284"/>
              <a:gd name="T43" fmla="*/ 117 h 315"/>
              <a:gd name="T44" fmla="*/ 284 w 284"/>
              <a:gd name="T45" fmla="*/ 2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 h="315">
                <a:moveTo>
                  <a:pt x="284" y="215"/>
                </a:moveTo>
                <a:cubicBezTo>
                  <a:pt x="284" y="248"/>
                  <a:pt x="284" y="287"/>
                  <a:pt x="284" y="287"/>
                </a:cubicBezTo>
                <a:cubicBezTo>
                  <a:pt x="284" y="287"/>
                  <a:pt x="244" y="315"/>
                  <a:pt x="150" y="315"/>
                </a:cubicBezTo>
                <a:cubicBezTo>
                  <a:pt x="56" y="315"/>
                  <a:pt x="17" y="287"/>
                  <a:pt x="17" y="287"/>
                </a:cubicBezTo>
                <a:cubicBezTo>
                  <a:pt x="17" y="241"/>
                  <a:pt x="17" y="241"/>
                  <a:pt x="17" y="241"/>
                </a:cubicBezTo>
                <a:cubicBezTo>
                  <a:pt x="56" y="138"/>
                  <a:pt x="56" y="138"/>
                  <a:pt x="56" y="138"/>
                </a:cubicBezTo>
                <a:cubicBezTo>
                  <a:pt x="57" y="134"/>
                  <a:pt x="55" y="130"/>
                  <a:pt x="51" y="128"/>
                </a:cubicBezTo>
                <a:cubicBezTo>
                  <a:pt x="47" y="127"/>
                  <a:pt x="43" y="127"/>
                  <a:pt x="39" y="129"/>
                </a:cubicBezTo>
                <a:cubicBezTo>
                  <a:pt x="33" y="132"/>
                  <a:pt x="26" y="133"/>
                  <a:pt x="19" y="130"/>
                </a:cubicBezTo>
                <a:cubicBezTo>
                  <a:pt x="7" y="126"/>
                  <a:pt x="0" y="112"/>
                  <a:pt x="5" y="99"/>
                </a:cubicBezTo>
                <a:cubicBezTo>
                  <a:pt x="10" y="87"/>
                  <a:pt x="23" y="81"/>
                  <a:pt x="36" y="85"/>
                </a:cubicBezTo>
                <a:cubicBezTo>
                  <a:pt x="43" y="88"/>
                  <a:pt x="48" y="93"/>
                  <a:pt x="50" y="99"/>
                </a:cubicBezTo>
                <a:cubicBezTo>
                  <a:pt x="51" y="103"/>
                  <a:pt x="55" y="107"/>
                  <a:pt x="59" y="108"/>
                </a:cubicBezTo>
                <a:cubicBezTo>
                  <a:pt x="63" y="110"/>
                  <a:pt x="67" y="108"/>
                  <a:pt x="69" y="104"/>
                </a:cubicBezTo>
                <a:cubicBezTo>
                  <a:pt x="108" y="0"/>
                  <a:pt x="108" y="0"/>
                  <a:pt x="108" y="0"/>
                </a:cubicBezTo>
                <a:cubicBezTo>
                  <a:pt x="176" y="83"/>
                  <a:pt x="176" y="83"/>
                  <a:pt x="176" y="83"/>
                </a:cubicBezTo>
                <a:cubicBezTo>
                  <a:pt x="175" y="83"/>
                  <a:pt x="175" y="83"/>
                  <a:pt x="175" y="83"/>
                </a:cubicBezTo>
                <a:cubicBezTo>
                  <a:pt x="165" y="81"/>
                  <a:pt x="155" y="84"/>
                  <a:pt x="147" y="90"/>
                </a:cubicBezTo>
                <a:cubicBezTo>
                  <a:pt x="132" y="102"/>
                  <a:pt x="130" y="124"/>
                  <a:pt x="142" y="139"/>
                </a:cubicBezTo>
                <a:cubicBezTo>
                  <a:pt x="154" y="154"/>
                  <a:pt x="176" y="156"/>
                  <a:pt x="191" y="144"/>
                </a:cubicBezTo>
                <a:cubicBezTo>
                  <a:pt x="199" y="137"/>
                  <a:pt x="203" y="128"/>
                  <a:pt x="204" y="118"/>
                </a:cubicBezTo>
                <a:cubicBezTo>
                  <a:pt x="204" y="118"/>
                  <a:pt x="204" y="117"/>
                  <a:pt x="204" y="117"/>
                </a:cubicBezTo>
                <a:lnTo>
                  <a:pt x="284" y="21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93"/>
          <p:cNvSpPr>
            <a:spLocks/>
          </p:cNvSpPr>
          <p:nvPr/>
        </p:nvSpPr>
        <p:spPr bwMode="auto">
          <a:xfrm>
            <a:off x="5480051" y="2790825"/>
            <a:ext cx="752475" cy="771525"/>
          </a:xfrm>
          <a:custGeom>
            <a:avLst/>
            <a:gdLst>
              <a:gd name="T0" fmla="*/ 237 w 237"/>
              <a:gd name="T1" fmla="*/ 0 h 243"/>
              <a:gd name="T2" fmla="*/ 190 w 237"/>
              <a:gd name="T3" fmla="*/ 101 h 243"/>
              <a:gd name="T4" fmla="*/ 168 w 237"/>
              <a:gd name="T5" fmla="*/ 223 h 243"/>
              <a:gd name="T6" fmla="*/ 168 w 237"/>
              <a:gd name="T7" fmla="*/ 243 h 243"/>
              <a:gd name="T8" fmla="*/ 94 w 237"/>
              <a:gd name="T9" fmla="*/ 153 h 243"/>
              <a:gd name="T10" fmla="*/ 82 w 237"/>
              <a:gd name="T11" fmla="*/ 152 h 243"/>
              <a:gd name="T12" fmla="*/ 77 w 237"/>
              <a:gd name="T13" fmla="*/ 163 h 243"/>
              <a:gd name="T14" fmla="*/ 68 w 237"/>
              <a:gd name="T15" fmla="*/ 181 h 243"/>
              <a:gd name="T16" fmla="*/ 34 w 237"/>
              <a:gd name="T17" fmla="*/ 177 h 243"/>
              <a:gd name="T18" fmla="*/ 38 w 237"/>
              <a:gd name="T19" fmla="*/ 143 h 243"/>
              <a:gd name="T20" fmla="*/ 57 w 237"/>
              <a:gd name="T21" fmla="*/ 138 h 243"/>
              <a:gd name="T22" fmla="*/ 69 w 237"/>
              <a:gd name="T23" fmla="*/ 135 h 243"/>
              <a:gd name="T24" fmla="*/ 70 w 237"/>
              <a:gd name="T25" fmla="*/ 124 h 243"/>
              <a:gd name="T26" fmla="*/ 0 w 237"/>
              <a:gd name="T27" fmla="*/ 38 h 243"/>
              <a:gd name="T28" fmla="*/ 106 w 237"/>
              <a:gd name="T29" fmla="*/ 21 h 243"/>
              <a:gd name="T30" fmla="*/ 105 w 237"/>
              <a:gd name="T31" fmla="*/ 22 h 243"/>
              <a:gd name="T32" fmla="*/ 98 w 237"/>
              <a:gd name="T33" fmla="*/ 49 h 243"/>
              <a:gd name="T34" fmla="*/ 137 w 237"/>
              <a:gd name="T35" fmla="*/ 78 h 243"/>
              <a:gd name="T36" fmla="*/ 166 w 237"/>
              <a:gd name="T37" fmla="*/ 38 h 243"/>
              <a:gd name="T38" fmla="*/ 150 w 237"/>
              <a:gd name="T39" fmla="*/ 15 h 243"/>
              <a:gd name="T40" fmla="*/ 149 w 237"/>
              <a:gd name="T41" fmla="*/ 14 h 243"/>
              <a:gd name="T42" fmla="*/ 237 w 237"/>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43">
                <a:moveTo>
                  <a:pt x="237" y="0"/>
                </a:moveTo>
                <a:cubicBezTo>
                  <a:pt x="226" y="46"/>
                  <a:pt x="203" y="77"/>
                  <a:pt x="190" y="101"/>
                </a:cubicBezTo>
                <a:cubicBezTo>
                  <a:pt x="174" y="133"/>
                  <a:pt x="168" y="195"/>
                  <a:pt x="168" y="223"/>
                </a:cubicBezTo>
                <a:cubicBezTo>
                  <a:pt x="168" y="243"/>
                  <a:pt x="168" y="243"/>
                  <a:pt x="168" y="243"/>
                </a:cubicBezTo>
                <a:cubicBezTo>
                  <a:pt x="94" y="153"/>
                  <a:pt x="94" y="153"/>
                  <a:pt x="94" y="153"/>
                </a:cubicBezTo>
                <a:cubicBezTo>
                  <a:pt x="91" y="149"/>
                  <a:pt x="86" y="149"/>
                  <a:pt x="82" y="152"/>
                </a:cubicBezTo>
                <a:cubicBezTo>
                  <a:pt x="79" y="154"/>
                  <a:pt x="77" y="158"/>
                  <a:pt x="77" y="163"/>
                </a:cubicBezTo>
                <a:cubicBezTo>
                  <a:pt x="77" y="169"/>
                  <a:pt x="74" y="176"/>
                  <a:pt x="68" y="181"/>
                </a:cubicBezTo>
                <a:cubicBezTo>
                  <a:pt x="58" y="189"/>
                  <a:pt x="43" y="187"/>
                  <a:pt x="34" y="177"/>
                </a:cubicBezTo>
                <a:cubicBezTo>
                  <a:pt x="26" y="167"/>
                  <a:pt x="28" y="152"/>
                  <a:pt x="38" y="143"/>
                </a:cubicBezTo>
                <a:cubicBezTo>
                  <a:pt x="43" y="139"/>
                  <a:pt x="50" y="137"/>
                  <a:pt x="57" y="138"/>
                </a:cubicBezTo>
                <a:cubicBezTo>
                  <a:pt x="61" y="139"/>
                  <a:pt x="66" y="138"/>
                  <a:pt x="69" y="135"/>
                </a:cubicBezTo>
                <a:cubicBezTo>
                  <a:pt x="72" y="132"/>
                  <a:pt x="73" y="127"/>
                  <a:pt x="70" y="124"/>
                </a:cubicBezTo>
                <a:cubicBezTo>
                  <a:pt x="0" y="38"/>
                  <a:pt x="0" y="38"/>
                  <a:pt x="0" y="38"/>
                </a:cubicBezTo>
                <a:cubicBezTo>
                  <a:pt x="106" y="21"/>
                  <a:pt x="106" y="21"/>
                  <a:pt x="106" y="21"/>
                </a:cubicBezTo>
                <a:cubicBezTo>
                  <a:pt x="105" y="21"/>
                  <a:pt x="105" y="22"/>
                  <a:pt x="105" y="22"/>
                </a:cubicBezTo>
                <a:cubicBezTo>
                  <a:pt x="99" y="30"/>
                  <a:pt x="96" y="40"/>
                  <a:pt x="98" y="49"/>
                </a:cubicBezTo>
                <a:cubicBezTo>
                  <a:pt x="101" y="68"/>
                  <a:pt x="119" y="81"/>
                  <a:pt x="137" y="78"/>
                </a:cubicBezTo>
                <a:cubicBezTo>
                  <a:pt x="156" y="75"/>
                  <a:pt x="169" y="57"/>
                  <a:pt x="166" y="38"/>
                </a:cubicBezTo>
                <a:cubicBezTo>
                  <a:pt x="164" y="28"/>
                  <a:pt x="158" y="20"/>
                  <a:pt x="150" y="15"/>
                </a:cubicBezTo>
                <a:cubicBezTo>
                  <a:pt x="150" y="14"/>
                  <a:pt x="149" y="14"/>
                  <a:pt x="149" y="14"/>
                </a:cubicBezTo>
                <a:lnTo>
                  <a:pt x="237" y="0"/>
                </a:ln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94"/>
          <p:cNvSpPr>
            <a:spLocks/>
          </p:cNvSpPr>
          <p:nvPr/>
        </p:nvSpPr>
        <p:spPr bwMode="auto">
          <a:xfrm>
            <a:off x="6942138" y="1898650"/>
            <a:ext cx="876300" cy="968375"/>
          </a:xfrm>
          <a:custGeom>
            <a:avLst/>
            <a:gdLst>
              <a:gd name="T0" fmla="*/ 271 w 276"/>
              <a:gd name="T1" fmla="*/ 206 h 305"/>
              <a:gd name="T2" fmla="*/ 240 w 276"/>
              <a:gd name="T3" fmla="*/ 220 h 305"/>
              <a:gd name="T4" fmla="*/ 226 w 276"/>
              <a:gd name="T5" fmla="*/ 206 h 305"/>
              <a:gd name="T6" fmla="*/ 217 w 276"/>
              <a:gd name="T7" fmla="*/ 197 h 305"/>
              <a:gd name="T8" fmla="*/ 207 w 276"/>
              <a:gd name="T9" fmla="*/ 202 h 305"/>
              <a:gd name="T10" fmla="*/ 168 w 276"/>
              <a:gd name="T11" fmla="*/ 305 h 305"/>
              <a:gd name="T12" fmla="*/ 100 w 276"/>
              <a:gd name="T13" fmla="*/ 223 h 305"/>
              <a:gd name="T14" fmla="*/ 101 w 276"/>
              <a:gd name="T15" fmla="*/ 223 h 305"/>
              <a:gd name="T16" fmla="*/ 129 w 276"/>
              <a:gd name="T17" fmla="*/ 215 h 305"/>
              <a:gd name="T18" fmla="*/ 134 w 276"/>
              <a:gd name="T19" fmla="*/ 167 h 305"/>
              <a:gd name="T20" fmla="*/ 85 w 276"/>
              <a:gd name="T21" fmla="*/ 162 h 305"/>
              <a:gd name="T22" fmla="*/ 72 w 276"/>
              <a:gd name="T23" fmla="*/ 187 h 305"/>
              <a:gd name="T24" fmla="*/ 72 w 276"/>
              <a:gd name="T25" fmla="*/ 188 h 305"/>
              <a:gd name="T26" fmla="*/ 0 w 276"/>
              <a:gd name="T27" fmla="*/ 100 h 305"/>
              <a:gd name="T28" fmla="*/ 49 w 276"/>
              <a:gd name="T29" fmla="*/ 50 h 305"/>
              <a:gd name="T30" fmla="*/ 274 w 276"/>
              <a:gd name="T31" fmla="*/ 24 h 305"/>
              <a:gd name="T32" fmla="*/ 220 w 276"/>
              <a:gd name="T33" fmla="*/ 167 h 305"/>
              <a:gd name="T34" fmla="*/ 220 w 276"/>
              <a:gd name="T35" fmla="*/ 167 h 305"/>
              <a:gd name="T36" fmla="*/ 225 w 276"/>
              <a:gd name="T37" fmla="*/ 177 h 305"/>
              <a:gd name="T38" fmla="*/ 237 w 276"/>
              <a:gd name="T39" fmla="*/ 177 h 305"/>
              <a:gd name="T40" fmla="*/ 257 w 276"/>
              <a:gd name="T41" fmla="*/ 175 h 305"/>
              <a:gd name="T42" fmla="*/ 271 w 276"/>
              <a:gd name="T43" fmla="*/ 20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305">
                <a:moveTo>
                  <a:pt x="271" y="206"/>
                </a:moveTo>
                <a:cubicBezTo>
                  <a:pt x="266" y="219"/>
                  <a:pt x="252" y="225"/>
                  <a:pt x="240" y="220"/>
                </a:cubicBezTo>
                <a:cubicBezTo>
                  <a:pt x="233" y="218"/>
                  <a:pt x="228" y="212"/>
                  <a:pt x="226" y="206"/>
                </a:cubicBezTo>
                <a:cubicBezTo>
                  <a:pt x="225" y="202"/>
                  <a:pt x="221" y="199"/>
                  <a:pt x="217" y="197"/>
                </a:cubicBezTo>
                <a:cubicBezTo>
                  <a:pt x="213" y="196"/>
                  <a:pt x="209" y="198"/>
                  <a:pt x="207" y="202"/>
                </a:cubicBezTo>
                <a:cubicBezTo>
                  <a:pt x="168" y="305"/>
                  <a:pt x="168" y="305"/>
                  <a:pt x="168" y="305"/>
                </a:cubicBezTo>
                <a:cubicBezTo>
                  <a:pt x="100" y="223"/>
                  <a:pt x="100" y="223"/>
                  <a:pt x="100" y="223"/>
                </a:cubicBezTo>
                <a:cubicBezTo>
                  <a:pt x="101" y="223"/>
                  <a:pt x="101" y="223"/>
                  <a:pt x="101" y="223"/>
                </a:cubicBezTo>
                <a:cubicBezTo>
                  <a:pt x="111" y="224"/>
                  <a:pt x="121" y="222"/>
                  <a:pt x="129" y="215"/>
                </a:cubicBezTo>
                <a:cubicBezTo>
                  <a:pt x="144" y="203"/>
                  <a:pt x="146" y="181"/>
                  <a:pt x="134" y="167"/>
                </a:cubicBezTo>
                <a:cubicBezTo>
                  <a:pt x="122" y="152"/>
                  <a:pt x="100" y="150"/>
                  <a:pt x="85" y="162"/>
                </a:cubicBezTo>
                <a:cubicBezTo>
                  <a:pt x="77" y="168"/>
                  <a:pt x="73" y="177"/>
                  <a:pt x="72" y="187"/>
                </a:cubicBezTo>
                <a:cubicBezTo>
                  <a:pt x="72" y="188"/>
                  <a:pt x="72" y="188"/>
                  <a:pt x="72" y="188"/>
                </a:cubicBezTo>
                <a:cubicBezTo>
                  <a:pt x="0" y="100"/>
                  <a:pt x="0" y="100"/>
                  <a:pt x="0" y="100"/>
                </a:cubicBezTo>
                <a:cubicBezTo>
                  <a:pt x="16" y="78"/>
                  <a:pt x="34" y="61"/>
                  <a:pt x="49" y="50"/>
                </a:cubicBezTo>
                <a:cubicBezTo>
                  <a:pt x="84" y="24"/>
                  <a:pt x="186" y="0"/>
                  <a:pt x="274" y="24"/>
                </a:cubicBezTo>
                <a:cubicBezTo>
                  <a:pt x="220" y="167"/>
                  <a:pt x="220" y="167"/>
                  <a:pt x="220" y="167"/>
                </a:cubicBezTo>
                <a:cubicBezTo>
                  <a:pt x="220" y="167"/>
                  <a:pt x="220" y="167"/>
                  <a:pt x="220" y="167"/>
                </a:cubicBezTo>
                <a:cubicBezTo>
                  <a:pt x="219" y="171"/>
                  <a:pt x="221" y="176"/>
                  <a:pt x="225" y="177"/>
                </a:cubicBezTo>
                <a:cubicBezTo>
                  <a:pt x="229" y="179"/>
                  <a:pt x="233" y="179"/>
                  <a:pt x="237" y="177"/>
                </a:cubicBezTo>
                <a:cubicBezTo>
                  <a:pt x="243" y="173"/>
                  <a:pt x="250" y="173"/>
                  <a:pt x="257" y="175"/>
                </a:cubicBezTo>
                <a:cubicBezTo>
                  <a:pt x="269" y="180"/>
                  <a:pt x="276" y="194"/>
                  <a:pt x="271" y="206"/>
                </a:cubicBezTo>
                <a:close/>
              </a:path>
            </a:pathLst>
          </a:custGeom>
          <a:solidFill>
            <a:schemeClr val="accent4">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95"/>
          <p:cNvSpPr>
            <a:spLocks/>
          </p:cNvSpPr>
          <p:nvPr/>
        </p:nvSpPr>
        <p:spPr bwMode="auto">
          <a:xfrm>
            <a:off x="7507288" y="1984375"/>
            <a:ext cx="787400" cy="1028700"/>
          </a:xfrm>
          <a:custGeom>
            <a:avLst/>
            <a:gdLst>
              <a:gd name="T0" fmla="*/ 245 w 248"/>
              <a:gd name="T1" fmla="*/ 205 h 324"/>
              <a:gd name="T2" fmla="*/ 241 w 248"/>
              <a:gd name="T3" fmla="*/ 242 h 324"/>
              <a:gd name="T4" fmla="*/ 146 w 248"/>
              <a:gd name="T5" fmla="*/ 258 h 324"/>
              <a:gd name="T6" fmla="*/ 139 w 248"/>
              <a:gd name="T7" fmla="*/ 267 h 324"/>
              <a:gd name="T8" fmla="*/ 146 w 248"/>
              <a:gd name="T9" fmla="*/ 278 h 324"/>
              <a:gd name="T10" fmla="*/ 157 w 248"/>
              <a:gd name="T11" fmla="*/ 294 h 324"/>
              <a:gd name="T12" fmla="*/ 137 w 248"/>
              <a:gd name="T13" fmla="*/ 322 h 324"/>
              <a:gd name="T14" fmla="*/ 110 w 248"/>
              <a:gd name="T15" fmla="*/ 302 h 324"/>
              <a:gd name="T16" fmla="*/ 115 w 248"/>
              <a:gd name="T17" fmla="*/ 283 h 324"/>
              <a:gd name="T18" fmla="*/ 118 w 248"/>
              <a:gd name="T19" fmla="*/ 271 h 324"/>
              <a:gd name="T20" fmla="*/ 109 w 248"/>
              <a:gd name="T21" fmla="*/ 264 h 324"/>
              <a:gd name="T22" fmla="*/ 109 w 248"/>
              <a:gd name="T23" fmla="*/ 264 h 324"/>
              <a:gd name="T24" fmla="*/ 0 w 248"/>
              <a:gd name="T25" fmla="*/ 282 h 324"/>
              <a:gd name="T26" fmla="*/ 38 w 248"/>
              <a:gd name="T27" fmla="*/ 182 h 324"/>
              <a:gd name="T28" fmla="*/ 38 w 248"/>
              <a:gd name="T29" fmla="*/ 183 h 324"/>
              <a:gd name="T30" fmla="*/ 58 w 248"/>
              <a:gd name="T31" fmla="*/ 203 h 324"/>
              <a:gd name="T32" fmla="*/ 103 w 248"/>
              <a:gd name="T33" fmla="*/ 183 h 324"/>
              <a:gd name="T34" fmla="*/ 83 w 248"/>
              <a:gd name="T35" fmla="*/ 138 h 324"/>
              <a:gd name="T36" fmla="*/ 54 w 248"/>
              <a:gd name="T37" fmla="*/ 140 h 324"/>
              <a:gd name="T38" fmla="*/ 53 w 248"/>
              <a:gd name="T39" fmla="*/ 141 h 324"/>
              <a:gd name="T40" fmla="*/ 106 w 248"/>
              <a:gd name="T41" fmla="*/ 0 h 324"/>
              <a:gd name="T42" fmla="*/ 139 w 248"/>
              <a:gd name="T43" fmla="*/ 14 h 324"/>
              <a:gd name="T44" fmla="*/ 245 w 248"/>
              <a:gd name="T45" fmla="*/ 20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324">
                <a:moveTo>
                  <a:pt x="245" y="205"/>
                </a:moveTo>
                <a:cubicBezTo>
                  <a:pt x="245" y="218"/>
                  <a:pt x="244" y="231"/>
                  <a:pt x="241" y="242"/>
                </a:cubicBezTo>
                <a:cubicBezTo>
                  <a:pt x="146" y="258"/>
                  <a:pt x="146" y="258"/>
                  <a:pt x="146" y="258"/>
                </a:cubicBezTo>
                <a:cubicBezTo>
                  <a:pt x="141" y="259"/>
                  <a:pt x="138" y="263"/>
                  <a:pt x="139" y="267"/>
                </a:cubicBezTo>
                <a:cubicBezTo>
                  <a:pt x="140" y="272"/>
                  <a:pt x="142" y="275"/>
                  <a:pt x="146" y="278"/>
                </a:cubicBezTo>
                <a:cubicBezTo>
                  <a:pt x="152" y="281"/>
                  <a:pt x="156" y="287"/>
                  <a:pt x="157" y="294"/>
                </a:cubicBezTo>
                <a:cubicBezTo>
                  <a:pt x="159" y="307"/>
                  <a:pt x="150" y="319"/>
                  <a:pt x="137" y="322"/>
                </a:cubicBezTo>
                <a:cubicBezTo>
                  <a:pt x="124" y="324"/>
                  <a:pt x="112" y="315"/>
                  <a:pt x="110" y="302"/>
                </a:cubicBezTo>
                <a:cubicBezTo>
                  <a:pt x="109" y="295"/>
                  <a:pt x="111" y="288"/>
                  <a:pt x="115" y="283"/>
                </a:cubicBezTo>
                <a:cubicBezTo>
                  <a:pt x="118" y="279"/>
                  <a:pt x="119" y="275"/>
                  <a:pt x="118" y="271"/>
                </a:cubicBezTo>
                <a:cubicBezTo>
                  <a:pt x="117" y="266"/>
                  <a:pt x="113" y="264"/>
                  <a:pt x="109" y="264"/>
                </a:cubicBezTo>
                <a:cubicBezTo>
                  <a:pt x="109" y="264"/>
                  <a:pt x="109" y="264"/>
                  <a:pt x="109" y="264"/>
                </a:cubicBezTo>
                <a:cubicBezTo>
                  <a:pt x="0" y="282"/>
                  <a:pt x="0" y="282"/>
                  <a:pt x="0" y="282"/>
                </a:cubicBezTo>
                <a:cubicBezTo>
                  <a:pt x="38" y="182"/>
                  <a:pt x="38" y="182"/>
                  <a:pt x="38" y="182"/>
                </a:cubicBezTo>
                <a:cubicBezTo>
                  <a:pt x="38" y="182"/>
                  <a:pt x="38" y="183"/>
                  <a:pt x="38" y="183"/>
                </a:cubicBezTo>
                <a:cubicBezTo>
                  <a:pt x="42" y="192"/>
                  <a:pt x="49" y="199"/>
                  <a:pt x="58" y="203"/>
                </a:cubicBezTo>
                <a:cubicBezTo>
                  <a:pt x="76" y="210"/>
                  <a:pt x="96" y="201"/>
                  <a:pt x="103" y="183"/>
                </a:cubicBezTo>
                <a:cubicBezTo>
                  <a:pt x="110" y="165"/>
                  <a:pt x="101" y="145"/>
                  <a:pt x="83" y="138"/>
                </a:cubicBezTo>
                <a:cubicBezTo>
                  <a:pt x="73" y="135"/>
                  <a:pt x="63" y="136"/>
                  <a:pt x="54" y="140"/>
                </a:cubicBezTo>
                <a:cubicBezTo>
                  <a:pt x="54" y="140"/>
                  <a:pt x="54" y="140"/>
                  <a:pt x="53" y="141"/>
                </a:cubicBezTo>
                <a:cubicBezTo>
                  <a:pt x="106" y="0"/>
                  <a:pt x="106" y="0"/>
                  <a:pt x="106" y="0"/>
                </a:cubicBezTo>
                <a:cubicBezTo>
                  <a:pt x="118" y="4"/>
                  <a:pt x="129" y="8"/>
                  <a:pt x="139" y="14"/>
                </a:cubicBezTo>
                <a:cubicBezTo>
                  <a:pt x="234" y="63"/>
                  <a:pt x="248" y="131"/>
                  <a:pt x="245" y="205"/>
                </a:cubicBezTo>
                <a:close/>
              </a:path>
            </a:pathLst>
          </a:custGeom>
          <a:solidFill>
            <a:schemeClr val="accent4">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96"/>
          <p:cNvSpPr>
            <a:spLocks/>
          </p:cNvSpPr>
          <p:nvPr/>
        </p:nvSpPr>
        <p:spPr bwMode="auto">
          <a:xfrm>
            <a:off x="6692901" y="2244725"/>
            <a:ext cx="757238" cy="768350"/>
          </a:xfrm>
          <a:custGeom>
            <a:avLst/>
            <a:gdLst>
              <a:gd name="T0" fmla="*/ 134 w 239"/>
              <a:gd name="T1" fmla="*/ 220 h 242"/>
              <a:gd name="T2" fmla="*/ 141 w 239"/>
              <a:gd name="T3" fmla="*/ 192 h 242"/>
              <a:gd name="T4" fmla="*/ 102 w 239"/>
              <a:gd name="T5" fmla="*/ 164 h 242"/>
              <a:gd name="T6" fmla="*/ 73 w 239"/>
              <a:gd name="T7" fmla="*/ 203 h 242"/>
              <a:gd name="T8" fmla="*/ 89 w 239"/>
              <a:gd name="T9" fmla="*/ 227 h 242"/>
              <a:gd name="T10" fmla="*/ 90 w 239"/>
              <a:gd name="T11" fmla="*/ 227 h 242"/>
              <a:gd name="T12" fmla="*/ 0 w 239"/>
              <a:gd name="T13" fmla="*/ 242 h 242"/>
              <a:gd name="T14" fmla="*/ 10 w 239"/>
              <a:gd name="T15" fmla="*/ 225 h 242"/>
              <a:gd name="T16" fmla="*/ 47 w 239"/>
              <a:gd name="T17" fmla="*/ 168 h 242"/>
              <a:gd name="T18" fmla="*/ 49 w 239"/>
              <a:gd name="T19" fmla="*/ 149 h 242"/>
              <a:gd name="T20" fmla="*/ 73 w 239"/>
              <a:gd name="T21" fmla="*/ 0 h 242"/>
              <a:gd name="T22" fmla="*/ 145 w 239"/>
              <a:gd name="T23" fmla="*/ 89 h 242"/>
              <a:gd name="T24" fmla="*/ 156 w 239"/>
              <a:gd name="T25" fmla="*/ 90 h 242"/>
              <a:gd name="T26" fmla="*/ 162 w 239"/>
              <a:gd name="T27" fmla="*/ 79 h 242"/>
              <a:gd name="T28" fmla="*/ 171 w 239"/>
              <a:gd name="T29" fmla="*/ 61 h 242"/>
              <a:gd name="T30" fmla="*/ 204 w 239"/>
              <a:gd name="T31" fmla="*/ 64 h 242"/>
              <a:gd name="T32" fmla="*/ 201 w 239"/>
              <a:gd name="T33" fmla="*/ 98 h 242"/>
              <a:gd name="T34" fmla="*/ 182 w 239"/>
              <a:gd name="T35" fmla="*/ 103 h 242"/>
              <a:gd name="T36" fmla="*/ 170 w 239"/>
              <a:gd name="T37" fmla="*/ 106 h 242"/>
              <a:gd name="T38" fmla="*/ 169 w 239"/>
              <a:gd name="T39" fmla="*/ 117 h 242"/>
              <a:gd name="T40" fmla="*/ 239 w 239"/>
              <a:gd name="T41" fmla="*/ 203 h 242"/>
              <a:gd name="T42" fmla="*/ 133 w 239"/>
              <a:gd name="T43" fmla="*/ 220 h 242"/>
              <a:gd name="T44" fmla="*/ 134 w 239"/>
              <a:gd name="T45" fmla="*/ 2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9" h="242">
                <a:moveTo>
                  <a:pt x="134" y="220"/>
                </a:moveTo>
                <a:cubicBezTo>
                  <a:pt x="140" y="212"/>
                  <a:pt x="143" y="202"/>
                  <a:pt x="141" y="192"/>
                </a:cubicBezTo>
                <a:cubicBezTo>
                  <a:pt x="138" y="173"/>
                  <a:pt x="120" y="160"/>
                  <a:pt x="102" y="164"/>
                </a:cubicBezTo>
                <a:cubicBezTo>
                  <a:pt x="83" y="167"/>
                  <a:pt x="70" y="184"/>
                  <a:pt x="73" y="203"/>
                </a:cubicBezTo>
                <a:cubicBezTo>
                  <a:pt x="75" y="213"/>
                  <a:pt x="80" y="222"/>
                  <a:pt x="89" y="227"/>
                </a:cubicBezTo>
                <a:cubicBezTo>
                  <a:pt x="89" y="227"/>
                  <a:pt x="89" y="227"/>
                  <a:pt x="90" y="227"/>
                </a:cubicBezTo>
                <a:cubicBezTo>
                  <a:pt x="0" y="242"/>
                  <a:pt x="0" y="242"/>
                  <a:pt x="0" y="242"/>
                </a:cubicBezTo>
                <a:cubicBezTo>
                  <a:pt x="2" y="237"/>
                  <a:pt x="6" y="231"/>
                  <a:pt x="10" y="225"/>
                </a:cubicBezTo>
                <a:cubicBezTo>
                  <a:pt x="13" y="219"/>
                  <a:pt x="36" y="185"/>
                  <a:pt x="47" y="168"/>
                </a:cubicBezTo>
                <a:cubicBezTo>
                  <a:pt x="50" y="162"/>
                  <a:pt x="51" y="155"/>
                  <a:pt x="49" y="149"/>
                </a:cubicBezTo>
                <a:cubicBezTo>
                  <a:pt x="31" y="89"/>
                  <a:pt x="48" y="38"/>
                  <a:pt x="73" y="0"/>
                </a:cubicBezTo>
                <a:cubicBezTo>
                  <a:pt x="145" y="89"/>
                  <a:pt x="145" y="89"/>
                  <a:pt x="145" y="89"/>
                </a:cubicBezTo>
                <a:cubicBezTo>
                  <a:pt x="148" y="92"/>
                  <a:pt x="153" y="93"/>
                  <a:pt x="156" y="90"/>
                </a:cubicBezTo>
                <a:cubicBezTo>
                  <a:pt x="160" y="87"/>
                  <a:pt x="162" y="83"/>
                  <a:pt x="162" y="79"/>
                </a:cubicBezTo>
                <a:cubicBezTo>
                  <a:pt x="162" y="72"/>
                  <a:pt x="165" y="66"/>
                  <a:pt x="171" y="61"/>
                </a:cubicBezTo>
                <a:cubicBezTo>
                  <a:pt x="181" y="53"/>
                  <a:pt x="196" y="54"/>
                  <a:pt x="204" y="64"/>
                </a:cubicBezTo>
                <a:cubicBezTo>
                  <a:pt x="213" y="75"/>
                  <a:pt x="211" y="90"/>
                  <a:pt x="201" y="98"/>
                </a:cubicBezTo>
                <a:cubicBezTo>
                  <a:pt x="196" y="103"/>
                  <a:pt x="189" y="104"/>
                  <a:pt x="182" y="103"/>
                </a:cubicBezTo>
                <a:cubicBezTo>
                  <a:pt x="178" y="102"/>
                  <a:pt x="173" y="104"/>
                  <a:pt x="170" y="106"/>
                </a:cubicBezTo>
                <a:cubicBezTo>
                  <a:pt x="167" y="109"/>
                  <a:pt x="166" y="114"/>
                  <a:pt x="169" y="117"/>
                </a:cubicBezTo>
                <a:cubicBezTo>
                  <a:pt x="239" y="203"/>
                  <a:pt x="239" y="203"/>
                  <a:pt x="239" y="203"/>
                </a:cubicBezTo>
                <a:cubicBezTo>
                  <a:pt x="133" y="220"/>
                  <a:pt x="133" y="220"/>
                  <a:pt x="133" y="220"/>
                </a:cubicBezTo>
                <a:cubicBezTo>
                  <a:pt x="133" y="220"/>
                  <a:pt x="134" y="220"/>
                  <a:pt x="134" y="220"/>
                </a:cubicBezTo>
                <a:close/>
              </a:path>
            </a:pathLst>
          </a:cu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97"/>
          <p:cNvSpPr>
            <a:spLocks/>
          </p:cNvSpPr>
          <p:nvPr/>
        </p:nvSpPr>
        <p:spPr bwMode="auto">
          <a:xfrm>
            <a:off x="6661151" y="2790825"/>
            <a:ext cx="795338" cy="873125"/>
          </a:xfrm>
          <a:custGeom>
            <a:avLst/>
            <a:gdLst>
              <a:gd name="T0" fmla="*/ 251 w 251"/>
              <a:gd name="T1" fmla="*/ 41 h 275"/>
              <a:gd name="T2" fmla="*/ 213 w 251"/>
              <a:gd name="T3" fmla="*/ 141 h 275"/>
              <a:gd name="T4" fmla="*/ 212 w 251"/>
              <a:gd name="T5" fmla="*/ 141 h 275"/>
              <a:gd name="T6" fmla="*/ 192 w 251"/>
              <a:gd name="T7" fmla="*/ 120 h 275"/>
              <a:gd name="T8" fmla="*/ 148 w 251"/>
              <a:gd name="T9" fmla="*/ 141 h 275"/>
              <a:gd name="T10" fmla="*/ 168 w 251"/>
              <a:gd name="T11" fmla="*/ 185 h 275"/>
              <a:gd name="T12" fmla="*/ 196 w 251"/>
              <a:gd name="T13" fmla="*/ 183 h 275"/>
              <a:gd name="T14" fmla="*/ 197 w 251"/>
              <a:gd name="T15" fmla="*/ 183 h 275"/>
              <a:gd name="T16" fmla="*/ 168 w 251"/>
              <a:gd name="T17" fmla="*/ 261 h 275"/>
              <a:gd name="T18" fmla="*/ 81 w 251"/>
              <a:gd name="T19" fmla="*/ 269 h 275"/>
              <a:gd name="T20" fmla="*/ 51 w 251"/>
              <a:gd name="T21" fmla="*/ 229 h 275"/>
              <a:gd name="T22" fmla="*/ 46 w 251"/>
              <a:gd name="T23" fmla="*/ 199 h 275"/>
              <a:gd name="T24" fmla="*/ 42 w 251"/>
              <a:gd name="T25" fmla="*/ 182 h 275"/>
              <a:gd name="T26" fmla="*/ 60 w 251"/>
              <a:gd name="T27" fmla="*/ 173 h 275"/>
              <a:gd name="T28" fmla="*/ 44 w 251"/>
              <a:gd name="T29" fmla="*/ 164 h 275"/>
              <a:gd name="T30" fmla="*/ 38 w 251"/>
              <a:gd name="T31" fmla="*/ 145 h 275"/>
              <a:gd name="T32" fmla="*/ 42 w 251"/>
              <a:gd name="T33" fmla="*/ 124 h 275"/>
              <a:gd name="T34" fmla="*/ 13 w 251"/>
              <a:gd name="T35" fmla="*/ 109 h 275"/>
              <a:gd name="T36" fmla="*/ 5 w 251"/>
              <a:gd name="T37" fmla="*/ 82 h 275"/>
              <a:gd name="T38" fmla="*/ 105 w 251"/>
              <a:gd name="T39" fmla="*/ 65 h 275"/>
              <a:gd name="T40" fmla="*/ 111 w 251"/>
              <a:gd name="T41" fmla="*/ 56 h 275"/>
              <a:gd name="T42" fmla="*/ 105 w 251"/>
              <a:gd name="T43" fmla="*/ 46 h 275"/>
              <a:gd name="T44" fmla="*/ 94 w 251"/>
              <a:gd name="T45" fmla="*/ 29 h 275"/>
              <a:gd name="T46" fmla="*/ 113 w 251"/>
              <a:gd name="T47" fmla="*/ 2 h 275"/>
              <a:gd name="T48" fmla="*/ 141 w 251"/>
              <a:gd name="T49" fmla="*/ 22 h 275"/>
              <a:gd name="T50" fmla="*/ 136 w 251"/>
              <a:gd name="T51" fmla="*/ 41 h 275"/>
              <a:gd name="T52" fmla="*/ 132 w 251"/>
              <a:gd name="T53" fmla="*/ 53 h 275"/>
              <a:gd name="T54" fmla="*/ 141 w 251"/>
              <a:gd name="T55" fmla="*/ 59 h 275"/>
              <a:gd name="T56" fmla="*/ 251 w 251"/>
              <a:gd name="T57"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 h="275">
                <a:moveTo>
                  <a:pt x="251" y="41"/>
                </a:moveTo>
                <a:cubicBezTo>
                  <a:pt x="213" y="141"/>
                  <a:pt x="213" y="141"/>
                  <a:pt x="213" y="141"/>
                </a:cubicBezTo>
                <a:cubicBezTo>
                  <a:pt x="213" y="141"/>
                  <a:pt x="212" y="141"/>
                  <a:pt x="212" y="141"/>
                </a:cubicBezTo>
                <a:cubicBezTo>
                  <a:pt x="209" y="131"/>
                  <a:pt x="202" y="124"/>
                  <a:pt x="192" y="120"/>
                </a:cubicBezTo>
                <a:cubicBezTo>
                  <a:pt x="174" y="114"/>
                  <a:pt x="154" y="123"/>
                  <a:pt x="148" y="141"/>
                </a:cubicBezTo>
                <a:cubicBezTo>
                  <a:pt x="141" y="158"/>
                  <a:pt x="150" y="178"/>
                  <a:pt x="168" y="185"/>
                </a:cubicBezTo>
                <a:cubicBezTo>
                  <a:pt x="177" y="189"/>
                  <a:pt x="188" y="188"/>
                  <a:pt x="196" y="183"/>
                </a:cubicBezTo>
                <a:cubicBezTo>
                  <a:pt x="197" y="183"/>
                  <a:pt x="197" y="183"/>
                  <a:pt x="197" y="183"/>
                </a:cubicBezTo>
                <a:cubicBezTo>
                  <a:pt x="168" y="261"/>
                  <a:pt x="168" y="261"/>
                  <a:pt x="168" y="261"/>
                </a:cubicBezTo>
                <a:cubicBezTo>
                  <a:pt x="112" y="275"/>
                  <a:pt x="81" y="269"/>
                  <a:pt x="81" y="269"/>
                </a:cubicBezTo>
                <a:cubicBezTo>
                  <a:pt x="61" y="267"/>
                  <a:pt x="49" y="244"/>
                  <a:pt x="51" y="229"/>
                </a:cubicBezTo>
                <a:cubicBezTo>
                  <a:pt x="54" y="213"/>
                  <a:pt x="54" y="206"/>
                  <a:pt x="46" y="199"/>
                </a:cubicBezTo>
                <a:cubicBezTo>
                  <a:pt x="38" y="193"/>
                  <a:pt x="38" y="185"/>
                  <a:pt x="42" y="182"/>
                </a:cubicBezTo>
                <a:cubicBezTo>
                  <a:pt x="46" y="179"/>
                  <a:pt x="60" y="173"/>
                  <a:pt x="60" y="173"/>
                </a:cubicBezTo>
                <a:cubicBezTo>
                  <a:pt x="60" y="173"/>
                  <a:pt x="49" y="166"/>
                  <a:pt x="44" y="164"/>
                </a:cubicBezTo>
                <a:cubicBezTo>
                  <a:pt x="38" y="161"/>
                  <a:pt x="34" y="151"/>
                  <a:pt x="38" y="145"/>
                </a:cubicBezTo>
                <a:cubicBezTo>
                  <a:pt x="41" y="139"/>
                  <a:pt x="42" y="124"/>
                  <a:pt x="42" y="124"/>
                </a:cubicBezTo>
                <a:cubicBezTo>
                  <a:pt x="42" y="124"/>
                  <a:pt x="28" y="117"/>
                  <a:pt x="13" y="109"/>
                </a:cubicBezTo>
                <a:cubicBezTo>
                  <a:pt x="3" y="104"/>
                  <a:pt x="0" y="96"/>
                  <a:pt x="5" y="82"/>
                </a:cubicBezTo>
                <a:cubicBezTo>
                  <a:pt x="105" y="65"/>
                  <a:pt x="105" y="65"/>
                  <a:pt x="105" y="65"/>
                </a:cubicBezTo>
                <a:cubicBezTo>
                  <a:pt x="109" y="65"/>
                  <a:pt x="112" y="61"/>
                  <a:pt x="111" y="56"/>
                </a:cubicBezTo>
                <a:cubicBezTo>
                  <a:pt x="111" y="52"/>
                  <a:pt x="108" y="48"/>
                  <a:pt x="105" y="46"/>
                </a:cubicBezTo>
                <a:cubicBezTo>
                  <a:pt x="99" y="42"/>
                  <a:pt x="95" y="37"/>
                  <a:pt x="94" y="29"/>
                </a:cubicBezTo>
                <a:cubicBezTo>
                  <a:pt x="91" y="16"/>
                  <a:pt x="100" y="4"/>
                  <a:pt x="113" y="2"/>
                </a:cubicBezTo>
                <a:cubicBezTo>
                  <a:pt x="126" y="0"/>
                  <a:pt x="139" y="9"/>
                  <a:pt x="141" y="22"/>
                </a:cubicBezTo>
                <a:cubicBezTo>
                  <a:pt x="142" y="29"/>
                  <a:pt x="140" y="36"/>
                  <a:pt x="136" y="41"/>
                </a:cubicBezTo>
                <a:cubicBezTo>
                  <a:pt x="133" y="44"/>
                  <a:pt x="132" y="49"/>
                  <a:pt x="132" y="53"/>
                </a:cubicBezTo>
                <a:cubicBezTo>
                  <a:pt x="133" y="57"/>
                  <a:pt x="137" y="60"/>
                  <a:pt x="141" y="59"/>
                </a:cubicBezTo>
                <a:lnTo>
                  <a:pt x="251" y="41"/>
                </a:lnTo>
                <a:close/>
              </a:path>
            </a:pathLst>
          </a:custGeom>
          <a:solidFill>
            <a:schemeClr val="accent4">
              <a:alpha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98"/>
          <p:cNvSpPr>
            <a:spLocks/>
          </p:cNvSpPr>
          <p:nvPr/>
        </p:nvSpPr>
        <p:spPr bwMode="auto">
          <a:xfrm>
            <a:off x="7145338" y="2933700"/>
            <a:ext cx="898525" cy="1000125"/>
          </a:xfrm>
          <a:custGeom>
            <a:avLst/>
            <a:gdLst>
              <a:gd name="T0" fmla="*/ 283 w 283"/>
              <a:gd name="T1" fmla="*/ 215 h 315"/>
              <a:gd name="T2" fmla="*/ 283 w 283"/>
              <a:gd name="T3" fmla="*/ 287 h 315"/>
              <a:gd name="T4" fmla="*/ 150 w 283"/>
              <a:gd name="T5" fmla="*/ 315 h 315"/>
              <a:gd name="T6" fmla="*/ 16 w 283"/>
              <a:gd name="T7" fmla="*/ 287 h 315"/>
              <a:gd name="T8" fmla="*/ 16 w 283"/>
              <a:gd name="T9" fmla="*/ 241 h 315"/>
              <a:gd name="T10" fmla="*/ 55 w 283"/>
              <a:gd name="T11" fmla="*/ 138 h 315"/>
              <a:gd name="T12" fmla="*/ 51 w 283"/>
              <a:gd name="T13" fmla="*/ 128 h 315"/>
              <a:gd name="T14" fmla="*/ 38 w 283"/>
              <a:gd name="T15" fmla="*/ 129 h 315"/>
              <a:gd name="T16" fmla="*/ 19 w 283"/>
              <a:gd name="T17" fmla="*/ 130 h 315"/>
              <a:gd name="T18" fmla="*/ 5 w 283"/>
              <a:gd name="T19" fmla="*/ 99 h 315"/>
              <a:gd name="T20" fmla="*/ 35 w 283"/>
              <a:gd name="T21" fmla="*/ 85 h 315"/>
              <a:gd name="T22" fmla="*/ 49 w 283"/>
              <a:gd name="T23" fmla="*/ 99 h 315"/>
              <a:gd name="T24" fmla="*/ 58 w 283"/>
              <a:gd name="T25" fmla="*/ 108 h 315"/>
              <a:gd name="T26" fmla="*/ 68 w 283"/>
              <a:gd name="T27" fmla="*/ 104 h 315"/>
              <a:gd name="T28" fmla="*/ 107 w 283"/>
              <a:gd name="T29" fmla="*/ 0 h 315"/>
              <a:gd name="T30" fmla="*/ 175 w 283"/>
              <a:gd name="T31" fmla="*/ 83 h 315"/>
              <a:gd name="T32" fmla="*/ 174 w 283"/>
              <a:gd name="T33" fmla="*/ 83 h 315"/>
              <a:gd name="T34" fmla="*/ 147 w 283"/>
              <a:gd name="T35" fmla="*/ 90 h 315"/>
              <a:gd name="T36" fmla="*/ 142 w 283"/>
              <a:gd name="T37" fmla="*/ 139 h 315"/>
              <a:gd name="T38" fmla="*/ 191 w 283"/>
              <a:gd name="T39" fmla="*/ 144 h 315"/>
              <a:gd name="T40" fmla="*/ 203 w 283"/>
              <a:gd name="T41" fmla="*/ 118 h 315"/>
              <a:gd name="T42" fmla="*/ 203 w 283"/>
              <a:gd name="T43" fmla="*/ 117 h 315"/>
              <a:gd name="T44" fmla="*/ 283 w 283"/>
              <a:gd name="T45" fmla="*/ 2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 h="315">
                <a:moveTo>
                  <a:pt x="283" y="215"/>
                </a:moveTo>
                <a:cubicBezTo>
                  <a:pt x="283" y="248"/>
                  <a:pt x="283" y="287"/>
                  <a:pt x="283" y="287"/>
                </a:cubicBezTo>
                <a:cubicBezTo>
                  <a:pt x="283" y="287"/>
                  <a:pt x="244" y="315"/>
                  <a:pt x="150" y="315"/>
                </a:cubicBezTo>
                <a:cubicBezTo>
                  <a:pt x="56" y="315"/>
                  <a:pt x="16" y="287"/>
                  <a:pt x="16" y="287"/>
                </a:cubicBezTo>
                <a:cubicBezTo>
                  <a:pt x="16" y="241"/>
                  <a:pt x="16" y="241"/>
                  <a:pt x="16" y="241"/>
                </a:cubicBezTo>
                <a:cubicBezTo>
                  <a:pt x="55" y="138"/>
                  <a:pt x="55" y="138"/>
                  <a:pt x="55" y="138"/>
                </a:cubicBezTo>
                <a:cubicBezTo>
                  <a:pt x="57" y="134"/>
                  <a:pt x="55" y="130"/>
                  <a:pt x="51" y="128"/>
                </a:cubicBezTo>
                <a:cubicBezTo>
                  <a:pt x="47" y="127"/>
                  <a:pt x="42" y="127"/>
                  <a:pt x="38" y="129"/>
                </a:cubicBezTo>
                <a:cubicBezTo>
                  <a:pt x="32" y="132"/>
                  <a:pt x="25" y="133"/>
                  <a:pt x="19" y="130"/>
                </a:cubicBezTo>
                <a:cubicBezTo>
                  <a:pt x="6" y="126"/>
                  <a:pt x="0" y="112"/>
                  <a:pt x="5" y="99"/>
                </a:cubicBezTo>
                <a:cubicBezTo>
                  <a:pt x="9" y="87"/>
                  <a:pt x="23" y="81"/>
                  <a:pt x="35" y="85"/>
                </a:cubicBezTo>
                <a:cubicBezTo>
                  <a:pt x="42" y="88"/>
                  <a:pt x="47" y="93"/>
                  <a:pt x="49" y="99"/>
                </a:cubicBezTo>
                <a:cubicBezTo>
                  <a:pt x="51" y="103"/>
                  <a:pt x="54" y="107"/>
                  <a:pt x="58" y="108"/>
                </a:cubicBezTo>
                <a:cubicBezTo>
                  <a:pt x="62" y="110"/>
                  <a:pt x="67" y="108"/>
                  <a:pt x="68" y="104"/>
                </a:cubicBezTo>
                <a:cubicBezTo>
                  <a:pt x="107" y="0"/>
                  <a:pt x="107" y="0"/>
                  <a:pt x="107" y="0"/>
                </a:cubicBezTo>
                <a:cubicBezTo>
                  <a:pt x="175" y="83"/>
                  <a:pt x="175" y="83"/>
                  <a:pt x="175" y="83"/>
                </a:cubicBezTo>
                <a:cubicBezTo>
                  <a:pt x="175" y="83"/>
                  <a:pt x="175" y="83"/>
                  <a:pt x="174" y="83"/>
                </a:cubicBezTo>
                <a:cubicBezTo>
                  <a:pt x="165" y="81"/>
                  <a:pt x="154" y="84"/>
                  <a:pt x="147" y="90"/>
                </a:cubicBezTo>
                <a:cubicBezTo>
                  <a:pt x="132" y="102"/>
                  <a:pt x="130" y="124"/>
                  <a:pt x="142" y="139"/>
                </a:cubicBezTo>
                <a:cubicBezTo>
                  <a:pt x="154" y="154"/>
                  <a:pt x="176" y="156"/>
                  <a:pt x="191" y="144"/>
                </a:cubicBezTo>
                <a:cubicBezTo>
                  <a:pt x="198" y="137"/>
                  <a:pt x="203" y="128"/>
                  <a:pt x="203" y="118"/>
                </a:cubicBezTo>
                <a:cubicBezTo>
                  <a:pt x="203" y="118"/>
                  <a:pt x="203" y="117"/>
                  <a:pt x="203" y="117"/>
                </a:cubicBezTo>
                <a:lnTo>
                  <a:pt x="283" y="21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99"/>
          <p:cNvSpPr>
            <a:spLocks/>
          </p:cNvSpPr>
          <p:nvPr/>
        </p:nvSpPr>
        <p:spPr bwMode="auto">
          <a:xfrm>
            <a:off x="7513638" y="2790825"/>
            <a:ext cx="752475" cy="771525"/>
          </a:xfrm>
          <a:custGeom>
            <a:avLst/>
            <a:gdLst>
              <a:gd name="T0" fmla="*/ 237 w 237"/>
              <a:gd name="T1" fmla="*/ 0 h 243"/>
              <a:gd name="T2" fmla="*/ 190 w 237"/>
              <a:gd name="T3" fmla="*/ 101 h 243"/>
              <a:gd name="T4" fmla="*/ 167 w 237"/>
              <a:gd name="T5" fmla="*/ 223 h 243"/>
              <a:gd name="T6" fmla="*/ 167 w 237"/>
              <a:gd name="T7" fmla="*/ 243 h 243"/>
              <a:gd name="T8" fmla="*/ 93 w 237"/>
              <a:gd name="T9" fmla="*/ 153 h 243"/>
              <a:gd name="T10" fmla="*/ 82 w 237"/>
              <a:gd name="T11" fmla="*/ 152 h 243"/>
              <a:gd name="T12" fmla="*/ 77 w 237"/>
              <a:gd name="T13" fmla="*/ 163 h 243"/>
              <a:gd name="T14" fmla="*/ 68 w 237"/>
              <a:gd name="T15" fmla="*/ 181 h 243"/>
              <a:gd name="T16" fmla="*/ 34 w 237"/>
              <a:gd name="T17" fmla="*/ 177 h 243"/>
              <a:gd name="T18" fmla="*/ 37 w 237"/>
              <a:gd name="T19" fmla="*/ 143 h 243"/>
              <a:gd name="T20" fmla="*/ 57 w 237"/>
              <a:gd name="T21" fmla="*/ 138 h 243"/>
              <a:gd name="T22" fmla="*/ 69 w 237"/>
              <a:gd name="T23" fmla="*/ 135 h 243"/>
              <a:gd name="T24" fmla="*/ 70 w 237"/>
              <a:gd name="T25" fmla="*/ 124 h 243"/>
              <a:gd name="T26" fmla="*/ 0 w 237"/>
              <a:gd name="T27" fmla="*/ 38 h 243"/>
              <a:gd name="T28" fmla="*/ 105 w 237"/>
              <a:gd name="T29" fmla="*/ 21 h 243"/>
              <a:gd name="T30" fmla="*/ 105 w 237"/>
              <a:gd name="T31" fmla="*/ 22 h 243"/>
              <a:gd name="T32" fmla="*/ 97 w 237"/>
              <a:gd name="T33" fmla="*/ 49 h 243"/>
              <a:gd name="T34" fmla="*/ 137 w 237"/>
              <a:gd name="T35" fmla="*/ 78 h 243"/>
              <a:gd name="T36" fmla="*/ 166 w 237"/>
              <a:gd name="T37" fmla="*/ 38 h 243"/>
              <a:gd name="T38" fmla="*/ 150 w 237"/>
              <a:gd name="T39" fmla="*/ 15 h 243"/>
              <a:gd name="T40" fmla="*/ 149 w 237"/>
              <a:gd name="T41" fmla="*/ 14 h 243"/>
              <a:gd name="T42" fmla="*/ 237 w 237"/>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43">
                <a:moveTo>
                  <a:pt x="237" y="0"/>
                </a:moveTo>
                <a:cubicBezTo>
                  <a:pt x="225" y="46"/>
                  <a:pt x="203" y="77"/>
                  <a:pt x="190" y="101"/>
                </a:cubicBezTo>
                <a:cubicBezTo>
                  <a:pt x="173" y="133"/>
                  <a:pt x="167" y="195"/>
                  <a:pt x="167" y="223"/>
                </a:cubicBezTo>
                <a:cubicBezTo>
                  <a:pt x="167" y="243"/>
                  <a:pt x="167" y="243"/>
                  <a:pt x="167" y="243"/>
                </a:cubicBezTo>
                <a:cubicBezTo>
                  <a:pt x="93" y="153"/>
                  <a:pt x="93" y="153"/>
                  <a:pt x="93" y="153"/>
                </a:cubicBezTo>
                <a:cubicBezTo>
                  <a:pt x="90" y="149"/>
                  <a:pt x="86" y="149"/>
                  <a:pt x="82" y="152"/>
                </a:cubicBezTo>
                <a:cubicBezTo>
                  <a:pt x="79" y="154"/>
                  <a:pt x="77" y="158"/>
                  <a:pt x="77" y="163"/>
                </a:cubicBezTo>
                <a:cubicBezTo>
                  <a:pt x="76" y="169"/>
                  <a:pt x="73" y="176"/>
                  <a:pt x="68" y="181"/>
                </a:cubicBezTo>
                <a:cubicBezTo>
                  <a:pt x="58" y="189"/>
                  <a:pt x="43" y="187"/>
                  <a:pt x="34" y="177"/>
                </a:cubicBezTo>
                <a:cubicBezTo>
                  <a:pt x="26" y="167"/>
                  <a:pt x="27" y="152"/>
                  <a:pt x="37" y="143"/>
                </a:cubicBezTo>
                <a:cubicBezTo>
                  <a:pt x="43" y="139"/>
                  <a:pt x="50" y="137"/>
                  <a:pt x="57" y="138"/>
                </a:cubicBezTo>
                <a:cubicBezTo>
                  <a:pt x="61" y="139"/>
                  <a:pt x="65" y="138"/>
                  <a:pt x="69" y="135"/>
                </a:cubicBezTo>
                <a:cubicBezTo>
                  <a:pt x="72" y="132"/>
                  <a:pt x="72" y="127"/>
                  <a:pt x="70" y="124"/>
                </a:cubicBezTo>
                <a:cubicBezTo>
                  <a:pt x="0" y="38"/>
                  <a:pt x="0" y="38"/>
                  <a:pt x="0" y="38"/>
                </a:cubicBezTo>
                <a:cubicBezTo>
                  <a:pt x="105" y="21"/>
                  <a:pt x="105" y="21"/>
                  <a:pt x="105" y="21"/>
                </a:cubicBezTo>
                <a:cubicBezTo>
                  <a:pt x="105" y="21"/>
                  <a:pt x="105" y="22"/>
                  <a:pt x="105" y="22"/>
                </a:cubicBezTo>
                <a:cubicBezTo>
                  <a:pt x="98" y="30"/>
                  <a:pt x="96" y="40"/>
                  <a:pt x="97" y="49"/>
                </a:cubicBezTo>
                <a:cubicBezTo>
                  <a:pt x="100" y="68"/>
                  <a:pt x="118" y="81"/>
                  <a:pt x="137" y="78"/>
                </a:cubicBezTo>
                <a:cubicBezTo>
                  <a:pt x="156" y="75"/>
                  <a:pt x="169" y="57"/>
                  <a:pt x="166" y="38"/>
                </a:cubicBezTo>
                <a:cubicBezTo>
                  <a:pt x="164" y="28"/>
                  <a:pt x="158" y="20"/>
                  <a:pt x="150" y="15"/>
                </a:cubicBezTo>
                <a:cubicBezTo>
                  <a:pt x="149" y="14"/>
                  <a:pt x="149" y="14"/>
                  <a:pt x="149" y="14"/>
                </a:cubicBezTo>
                <a:lnTo>
                  <a:pt x="237" y="0"/>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00"/>
          <p:cNvSpPr>
            <a:spLocks/>
          </p:cNvSpPr>
          <p:nvPr/>
        </p:nvSpPr>
        <p:spPr bwMode="auto">
          <a:xfrm>
            <a:off x="1223963" y="4073525"/>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0"/>
                  <a:pt x="3" y="12"/>
                </a:cubicBezTo>
                <a:cubicBezTo>
                  <a:pt x="74" y="53"/>
                  <a:pt x="74" y="53"/>
                  <a:pt x="74" y="53"/>
                </a:cubicBezTo>
                <a:cubicBezTo>
                  <a:pt x="86"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01"/>
          <p:cNvSpPr>
            <a:spLocks/>
          </p:cNvSpPr>
          <p:nvPr/>
        </p:nvSpPr>
        <p:spPr bwMode="auto">
          <a:xfrm>
            <a:off x="1223963" y="4216400"/>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3 h 60"/>
              <a:gd name="T14" fmla="*/ 74 w 189"/>
              <a:gd name="T15" fmla="*/ 53 h 60"/>
              <a:gd name="T16" fmla="*/ 114 w 189"/>
              <a:gd name="T17" fmla="*/ 53 h 60"/>
              <a:gd name="T18" fmla="*/ 185 w 189"/>
              <a:gd name="T19" fmla="*/ 13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1"/>
                  <a:pt x="3" y="13"/>
                </a:cubicBezTo>
                <a:cubicBezTo>
                  <a:pt x="74" y="53"/>
                  <a:pt x="74" y="53"/>
                  <a:pt x="74" y="53"/>
                </a:cubicBezTo>
                <a:cubicBezTo>
                  <a:pt x="86" y="60"/>
                  <a:pt x="102" y="60"/>
                  <a:pt x="114" y="53"/>
                </a:cubicBezTo>
                <a:cubicBezTo>
                  <a:pt x="185" y="13"/>
                  <a:pt x="185" y="13"/>
                  <a:pt x="185" y="13"/>
                </a:cubicBezTo>
                <a:cubicBezTo>
                  <a:pt x="188" y="11"/>
                  <a:pt x="189" y="7"/>
                  <a:pt x="187" y="4"/>
                </a:cubicBezTo>
                <a:cubicBezTo>
                  <a:pt x="186" y="2"/>
                  <a:pt x="184" y="1"/>
                  <a:pt x="182" y="1"/>
                </a:cubicBez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02"/>
          <p:cNvSpPr>
            <a:spLocks/>
          </p:cNvSpPr>
          <p:nvPr/>
        </p:nvSpPr>
        <p:spPr bwMode="auto">
          <a:xfrm>
            <a:off x="1223963" y="4362450"/>
            <a:ext cx="600075" cy="190500"/>
          </a:xfrm>
          <a:custGeom>
            <a:avLst/>
            <a:gdLst>
              <a:gd name="T0" fmla="*/ 182 w 189"/>
              <a:gd name="T1" fmla="*/ 1 h 60"/>
              <a:gd name="T2" fmla="*/ 179 w 189"/>
              <a:gd name="T3" fmla="*/ 1 h 60"/>
              <a:gd name="T4" fmla="*/ 108 w 189"/>
              <a:gd name="T5" fmla="*/ 42 h 60"/>
              <a:gd name="T6" fmla="*/ 80 w 189"/>
              <a:gd name="T7" fmla="*/ 42 h 60"/>
              <a:gd name="T8" fmla="*/ 9 w 189"/>
              <a:gd name="T9" fmla="*/ 1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99" y="47"/>
                  <a:pt x="89" y="47"/>
                  <a:pt x="80" y="42"/>
                </a:cubicBezTo>
                <a:cubicBezTo>
                  <a:pt x="9" y="1"/>
                  <a:pt x="9" y="1"/>
                  <a:pt x="9" y="1"/>
                </a:cubicBezTo>
                <a:cubicBezTo>
                  <a:pt x="7" y="0"/>
                  <a:pt x="3" y="1"/>
                  <a:pt x="1" y="4"/>
                </a:cubicBezTo>
                <a:cubicBezTo>
                  <a:pt x="0" y="7"/>
                  <a:pt x="1" y="10"/>
                  <a:pt x="3" y="12"/>
                </a:cubicBezTo>
                <a:cubicBezTo>
                  <a:pt x="74" y="53"/>
                  <a:pt x="74" y="53"/>
                  <a:pt x="74" y="53"/>
                </a:cubicBezTo>
                <a:cubicBezTo>
                  <a:pt x="86"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03"/>
          <p:cNvSpPr>
            <a:spLocks/>
          </p:cNvSpPr>
          <p:nvPr/>
        </p:nvSpPr>
        <p:spPr bwMode="auto">
          <a:xfrm>
            <a:off x="3254376" y="4073525"/>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0"/>
                  <a:pt x="4" y="12"/>
                </a:cubicBezTo>
                <a:cubicBezTo>
                  <a:pt x="75" y="53"/>
                  <a:pt x="75" y="53"/>
                  <a:pt x="75" y="53"/>
                </a:cubicBezTo>
                <a:cubicBezTo>
                  <a:pt x="87" y="60"/>
                  <a:pt x="102" y="60"/>
                  <a:pt x="115" y="53"/>
                </a:cubicBezTo>
                <a:cubicBezTo>
                  <a:pt x="185" y="12"/>
                  <a:pt x="185" y="12"/>
                  <a:pt x="185" y="12"/>
                </a:cubicBezTo>
                <a:cubicBezTo>
                  <a:pt x="188" y="10"/>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04"/>
          <p:cNvSpPr>
            <a:spLocks/>
          </p:cNvSpPr>
          <p:nvPr/>
        </p:nvSpPr>
        <p:spPr bwMode="auto">
          <a:xfrm>
            <a:off x="3254376" y="4216400"/>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3 h 60"/>
              <a:gd name="T14" fmla="*/ 75 w 189"/>
              <a:gd name="T15" fmla="*/ 53 h 60"/>
              <a:gd name="T16" fmla="*/ 115 w 189"/>
              <a:gd name="T17" fmla="*/ 53 h 60"/>
              <a:gd name="T18" fmla="*/ 185 w 189"/>
              <a:gd name="T19" fmla="*/ 13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1"/>
                  <a:pt x="4" y="13"/>
                </a:cubicBezTo>
                <a:cubicBezTo>
                  <a:pt x="75" y="53"/>
                  <a:pt x="75" y="53"/>
                  <a:pt x="75" y="53"/>
                </a:cubicBezTo>
                <a:cubicBezTo>
                  <a:pt x="87" y="60"/>
                  <a:pt x="102" y="60"/>
                  <a:pt x="115" y="53"/>
                </a:cubicBezTo>
                <a:cubicBezTo>
                  <a:pt x="185" y="13"/>
                  <a:pt x="185" y="13"/>
                  <a:pt x="185" y="13"/>
                </a:cubicBezTo>
                <a:cubicBezTo>
                  <a:pt x="188" y="11"/>
                  <a:pt x="189" y="7"/>
                  <a:pt x="188" y="4"/>
                </a:cubicBezTo>
                <a:cubicBezTo>
                  <a:pt x="186" y="2"/>
                  <a:pt x="184" y="1"/>
                  <a:pt x="182" y="1"/>
                </a:cubicBez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05"/>
          <p:cNvSpPr>
            <a:spLocks/>
          </p:cNvSpPr>
          <p:nvPr/>
        </p:nvSpPr>
        <p:spPr bwMode="auto">
          <a:xfrm>
            <a:off x="3254376" y="4362450"/>
            <a:ext cx="600075" cy="190500"/>
          </a:xfrm>
          <a:custGeom>
            <a:avLst/>
            <a:gdLst>
              <a:gd name="T0" fmla="*/ 182 w 189"/>
              <a:gd name="T1" fmla="*/ 1 h 60"/>
              <a:gd name="T2" fmla="*/ 179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9" y="42"/>
                  <a:pt x="109" y="42"/>
                  <a:pt x="109" y="42"/>
                </a:cubicBezTo>
                <a:cubicBezTo>
                  <a:pt x="100" y="47"/>
                  <a:pt x="89" y="47"/>
                  <a:pt x="81" y="42"/>
                </a:cubicBezTo>
                <a:cubicBezTo>
                  <a:pt x="10" y="1"/>
                  <a:pt x="10" y="1"/>
                  <a:pt x="10" y="1"/>
                </a:cubicBezTo>
                <a:cubicBezTo>
                  <a:pt x="7" y="0"/>
                  <a:pt x="3" y="1"/>
                  <a:pt x="2" y="4"/>
                </a:cubicBezTo>
                <a:cubicBezTo>
                  <a:pt x="0" y="7"/>
                  <a:pt x="1" y="10"/>
                  <a:pt x="4" y="12"/>
                </a:cubicBezTo>
                <a:cubicBezTo>
                  <a:pt x="75" y="53"/>
                  <a:pt x="75" y="53"/>
                  <a:pt x="75" y="53"/>
                </a:cubicBezTo>
                <a:cubicBezTo>
                  <a:pt x="87" y="60"/>
                  <a:pt x="102" y="60"/>
                  <a:pt x="115" y="53"/>
                </a:cubicBezTo>
                <a:cubicBezTo>
                  <a:pt x="185" y="12"/>
                  <a:pt x="185" y="12"/>
                  <a:pt x="185" y="12"/>
                </a:cubicBezTo>
                <a:cubicBezTo>
                  <a:pt x="188" y="10"/>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06"/>
          <p:cNvSpPr>
            <a:spLocks/>
          </p:cNvSpPr>
          <p:nvPr/>
        </p:nvSpPr>
        <p:spPr bwMode="auto">
          <a:xfrm>
            <a:off x="5289551" y="4073525"/>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0"/>
                  <a:pt x="4" y="12"/>
                </a:cubicBezTo>
                <a:cubicBezTo>
                  <a:pt x="74" y="53"/>
                  <a:pt x="74" y="53"/>
                  <a:pt x="74" y="53"/>
                </a:cubicBezTo>
                <a:cubicBezTo>
                  <a:pt x="87"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907"/>
          <p:cNvSpPr>
            <a:spLocks/>
          </p:cNvSpPr>
          <p:nvPr/>
        </p:nvSpPr>
        <p:spPr bwMode="auto">
          <a:xfrm>
            <a:off x="5289551" y="4216400"/>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3 h 60"/>
              <a:gd name="T14" fmla="*/ 74 w 189"/>
              <a:gd name="T15" fmla="*/ 53 h 60"/>
              <a:gd name="T16" fmla="*/ 114 w 189"/>
              <a:gd name="T17" fmla="*/ 53 h 60"/>
              <a:gd name="T18" fmla="*/ 185 w 189"/>
              <a:gd name="T19" fmla="*/ 13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1"/>
                  <a:pt x="4" y="13"/>
                </a:cubicBezTo>
                <a:cubicBezTo>
                  <a:pt x="74" y="53"/>
                  <a:pt x="74" y="53"/>
                  <a:pt x="74" y="53"/>
                </a:cubicBezTo>
                <a:cubicBezTo>
                  <a:pt x="87" y="60"/>
                  <a:pt x="102" y="60"/>
                  <a:pt x="114" y="53"/>
                </a:cubicBezTo>
                <a:cubicBezTo>
                  <a:pt x="185" y="13"/>
                  <a:pt x="185" y="13"/>
                  <a:pt x="185" y="13"/>
                </a:cubicBezTo>
                <a:cubicBezTo>
                  <a:pt x="188" y="11"/>
                  <a:pt x="189" y="7"/>
                  <a:pt x="187" y="4"/>
                </a:cubicBezTo>
                <a:cubicBezTo>
                  <a:pt x="186" y="2"/>
                  <a:pt x="184" y="1"/>
                  <a:pt x="182" y="1"/>
                </a:cubicBezTo>
                <a:close/>
              </a:path>
            </a:pathLst>
          </a:custGeom>
          <a:solidFill>
            <a:schemeClr val="accent3">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908"/>
          <p:cNvSpPr>
            <a:spLocks/>
          </p:cNvSpPr>
          <p:nvPr/>
        </p:nvSpPr>
        <p:spPr bwMode="auto">
          <a:xfrm>
            <a:off x="5289551" y="4362450"/>
            <a:ext cx="600075" cy="190500"/>
          </a:xfrm>
          <a:custGeom>
            <a:avLst/>
            <a:gdLst>
              <a:gd name="T0" fmla="*/ 182 w 189"/>
              <a:gd name="T1" fmla="*/ 1 h 60"/>
              <a:gd name="T2" fmla="*/ 179 w 189"/>
              <a:gd name="T3" fmla="*/ 1 h 60"/>
              <a:gd name="T4" fmla="*/ 108 w 189"/>
              <a:gd name="T5" fmla="*/ 42 h 60"/>
              <a:gd name="T6" fmla="*/ 80 w 189"/>
              <a:gd name="T7" fmla="*/ 42 h 60"/>
              <a:gd name="T8" fmla="*/ 10 w 189"/>
              <a:gd name="T9" fmla="*/ 1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100" y="47"/>
                  <a:pt x="89" y="47"/>
                  <a:pt x="80" y="42"/>
                </a:cubicBezTo>
                <a:cubicBezTo>
                  <a:pt x="10" y="1"/>
                  <a:pt x="10" y="1"/>
                  <a:pt x="10" y="1"/>
                </a:cubicBezTo>
                <a:cubicBezTo>
                  <a:pt x="7" y="0"/>
                  <a:pt x="3" y="1"/>
                  <a:pt x="1" y="4"/>
                </a:cubicBezTo>
                <a:cubicBezTo>
                  <a:pt x="0" y="7"/>
                  <a:pt x="1" y="10"/>
                  <a:pt x="4" y="12"/>
                </a:cubicBezTo>
                <a:cubicBezTo>
                  <a:pt x="74" y="53"/>
                  <a:pt x="74" y="53"/>
                  <a:pt x="74" y="53"/>
                </a:cubicBezTo>
                <a:cubicBezTo>
                  <a:pt x="87"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909"/>
          <p:cNvSpPr>
            <a:spLocks/>
          </p:cNvSpPr>
          <p:nvPr/>
        </p:nvSpPr>
        <p:spPr bwMode="auto">
          <a:xfrm>
            <a:off x="7319963" y="4073525"/>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0"/>
                  <a:pt x="4" y="12"/>
                </a:cubicBezTo>
                <a:cubicBezTo>
                  <a:pt x="75" y="53"/>
                  <a:pt x="75" y="53"/>
                  <a:pt x="75" y="53"/>
                </a:cubicBezTo>
                <a:cubicBezTo>
                  <a:pt x="87" y="60"/>
                  <a:pt x="103" y="60"/>
                  <a:pt x="115" y="53"/>
                </a:cubicBezTo>
                <a:cubicBezTo>
                  <a:pt x="186" y="12"/>
                  <a:pt x="186" y="12"/>
                  <a:pt x="186" y="12"/>
                </a:cubicBezTo>
                <a:cubicBezTo>
                  <a:pt x="188" y="10"/>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910"/>
          <p:cNvSpPr>
            <a:spLocks/>
          </p:cNvSpPr>
          <p:nvPr/>
        </p:nvSpPr>
        <p:spPr bwMode="auto">
          <a:xfrm>
            <a:off x="7319963" y="4216400"/>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3 h 60"/>
              <a:gd name="T14" fmla="*/ 75 w 189"/>
              <a:gd name="T15" fmla="*/ 53 h 60"/>
              <a:gd name="T16" fmla="*/ 115 w 189"/>
              <a:gd name="T17" fmla="*/ 53 h 60"/>
              <a:gd name="T18" fmla="*/ 186 w 189"/>
              <a:gd name="T19" fmla="*/ 13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2"/>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1"/>
                  <a:pt x="4" y="13"/>
                </a:cubicBezTo>
                <a:cubicBezTo>
                  <a:pt x="75" y="53"/>
                  <a:pt x="75" y="53"/>
                  <a:pt x="75" y="53"/>
                </a:cubicBezTo>
                <a:cubicBezTo>
                  <a:pt x="87" y="60"/>
                  <a:pt x="103" y="60"/>
                  <a:pt x="115" y="53"/>
                </a:cubicBezTo>
                <a:cubicBezTo>
                  <a:pt x="186" y="13"/>
                  <a:pt x="186" y="13"/>
                  <a:pt x="186" y="13"/>
                </a:cubicBezTo>
                <a:cubicBezTo>
                  <a:pt x="188" y="11"/>
                  <a:pt x="189" y="7"/>
                  <a:pt x="188" y="4"/>
                </a:cubicBezTo>
                <a:cubicBezTo>
                  <a:pt x="187" y="2"/>
                  <a:pt x="185" y="1"/>
                  <a:pt x="183" y="1"/>
                </a:cubicBezTo>
                <a:close/>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911"/>
          <p:cNvSpPr>
            <a:spLocks/>
          </p:cNvSpPr>
          <p:nvPr/>
        </p:nvSpPr>
        <p:spPr bwMode="auto">
          <a:xfrm>
            <a:off x="7319963" y="4362450"/>
            <a:ext cx="600075" cy="190500"/>
          </a:xfrm>
          <a:custGeom>
            <a:avLst/>
            <a:gdLst>
              <a:gd name="T0" fmla="*/ 183 w 189"/>
              <a:gd name="T1" fmla="*/ 1 h 60"/>
              <a:gd name="T2" fmla="*/ 180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1"/>
                </a:cubicBezTo>
                <a:cubicBezTo>
                  <a:pt x="109" y="42"/>
                  <a:pt x="109" y="42"/>
                  <a:pt x="109" y="42"/>
                </a:cubicBezTo>
                <a:cubicBezTo>
                  <a:pt x="100" y="47"/>
                  <a:pt x="90" y="47"/>
                  <a:pt x="81" y="42"/>
                </a:cubicBezTo>
                <a:cubicBezTo>
                  <a:pt x="10" y="1"/>
                  <a:pt x="10" y="1"/>
                  <a:pt x="10" y="1"/>
                </a:cubicBezTo>
                <a:cubicBezTo>
                  <a:pt x="7" y="0"/>
                  <a:pt x="4" y="1"/>
                  <a:pt x="2" y="4"/>
                </a:cubicBezTo>
                <a:cubicBezTo>
                  <a:pt x="0" y="7"/>
                  <a:pt x="1" y="10"/>
                  <a:pt x="4" y="12"/>
                </a:cubicBezTo>
                <a:cubicBezTo>
                  <a:pt x="75" y="53"/>
                  <a:pt x="75" y="53"/>
                  <a:pt x="75" y="53"/>
                </a:cubicBezTo>
                <a:cubicBezTo>
                  <a:pt x="87" y="60"/>
                  <a:pt x="103" y="60"/>
                  <a:pt x="115" y="53"/>
                </a:cubicBezTo>
                <a:cubicBezTo>
                  <a:pt x="186" y="12"/>
                  <a:pt x="186" y="12"/>
                  <a:pt x="186" y="12"/>
                </a:cubicBezTo>
                <a:cubicBezTo>
                  <a:pt x="188" y="10"/>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912"/>
          <p:cNvSpPr>
            <a:spLocks noEditPoints="1"/>
          </p:cNvSpPr>
          <p:nvPr/>
        </p:nvSpPr>
        <p:spPr bwMode="auto">
          <a:xfrm>
            <a:off x="1363663" y="3467100"/>
            <a:ext cx="276225" cy="400050"/>
          </a:xfrm>
          <a:custGeom>
            <a:avLst/>
            <a:gdLst>
              <a:gd name="T0" fmla="*/ 23 w 87"/>
              <a:gd name="T1" fmla="*/ 97 h 126"/>
              <a:gd name="T2" fmla="*/ 24 w 87"/>
              <a:gd name="T3" fmla="*/ 104 h 126"/>
              <a:gd name="T4" fmla="*/ 43 w 87"/>
              <a:gd name="T5" fmla="*/ 107 h 126"/>
              <a:gd name="T6" fmla="*/ 62 w 87"/>
              <a:gd name="T7" fmla="*/ 104 h 126"/>
              <a:gd name="T8" fmla="*/ 63 w 87"/>
              <a:gd name="T9" fmla="*/ 97 h 126"/>
              <a:gd name="T10" fmla="*/ 43 w 87"/>
              <a:gd name="T11" fmla="*/ 101 h 126"/>
              <a:gd name="T12" fmla="*/ 23 w 87"/>
              <a:gd name="T13" fmla="*/ 97 h 126"/>
              <a:gd name="T14" fmla="*/ 25 w 87"/>
              <a:gd name="T15" fmla="*/ 109 h 126"/>
              <a:gd name="T16" fmla="*/ 26 w 87"/>
              <a:gd name="T17" fmla="*/ 116 h 126"/>
              <a:gd name="T18" fmla="*/ 32 w 87"/>
              <a:gd name="T19" fmla="*/ 119 h 126"/>
              <a:gd name="T20" fmla="*/ 32 w 87"/>
              <a:gd name="T21" fmla="*/ 123 h 126"/>
              <a:gd name="T22" fmla="*/ 43 w 87"/>
              <a:gd name="T23" fmla="*/ 126 h 126"/>
              <a:gd name="T24" fmla="*/ 54 w 87"/>
              <a:gd name="T25" fmla="*/ 123 h 126"/>
              <a:gd name="T26" fmla="*/ 55 w 87"/>
              <a:gd name="T27" fmla="*/ 119 h 126"/>
              <a:gd name="T28" fmla="*/ 61 w 87"/>
              <a:gd name="T29" fmla="*/ 116 h 126"/>
              <a:gd name="T30" fmla="*/ 62 w 87"/>
              <a:gd name="T31" fmla="*/ 109 h 126"/>
              <a:gd name="T32" fmla="*/ 43 w 87"/>
              <a:gd name="T33" fmla="*/ 112 h 126"/>
              <a:gd name="T34" fmla="*/ 25 w 87"/>
              <a:gd name="T35" fmla="*/ 109 h 126"/>
              <a:gd name="T36" fmla="*/ 43 w 87"/>
              <a:gd name="T37" fmla="*/ 0 h 126"/>
              <a:gd name="T38" fmla="*/ 0 w 87"/>
              <a:gd name="T39" fmla="*/ 44 h 126"/>
              <a:gd name="T40" fmla="*/ 21 w 87"/>
              <a:gd name="T41" fmla="*/ 81 h 126"/>
              <a:gd name="T42" fmla="*/ 22 w 87"/>
              <a:gd name="T43" fmla="*/ 91 h 126"/>
              <a:gd name="T44" fmla="*/ 43 w 87"/>
              <a:gd name="T45" fmla="*/ 96 h 126"/>
              <a:gd name="T46" fmla="*/ 64 w 87"/>
              <a:gd name="T47" fmla="*/ 91 h 126"/>
              <a:gd name="T48" fmla="*/ 66 w 87"/>
              <a:gd name="T49" fmla="*/ 81 h 126"/>
              <a:gd name="T50" fmla="*/ 87 w 87"/>
              <a:gd name="T51" fmla="*/ 44 h 126"/>
              <a:gd name="T52" fmla="*/ 43 w 87"/>
              <a:gd name="T53" fmla="*/ 0 h 126"/>
              <a:gd name="T54" fmla="*/ 59 w 87"/>
              <a:gd name="T55" fmla="*/ 76 h 126"/>
              <a:gd name="T56" fmla="*/ 58 w 87"/>
              <a:gd name="T57" fmla="*/ 86 h 126"/>
              <a:gd name="T58" fmla="*/ 43 w 87"/>
              <a:gd name="T59" fmla="*/ 88 h 126"/>
              <a:gd name="T60" fmla="*/ 28 w 87"/>
              <a:gd name="T61" fmla="*/ 86 h 126"/>
              <a:gd name="T62" fmla="*/ 27 w 87"/>
              <a:gd name="T63" fmla="*/ 76 h 126"/>
              <a:gd name="T64" fmla="*/ 8 w 87"/>
              <a:gd name="T65" fmla="*/ 44 h 126"/>
              <a:gd name="T66" fmla="*/ 43 w 87"/>
              <a:gd name="T67" fmla="*/ 8 h 126"/>
              <a:gd name="T68" fmla="*/ 79 w 87"/>
              <a:gd name="T69" fmla="*/ 44 h 126"/>
              <a:gd name="T70" fmla="*/ 59 w 87"/>
              <a:gd name="T71" fmla="*/ 76 h 126"/>
              <a:gd name="T72" fmla="*/ 43 w 87"/>
              <a:gd name="T73" fmla="*/ 18 h 126"/>
              <a:gd name="T74" fmla="*/ 46 w 87"/>
              <a:gd name="T75" fmla="*/ 16 h 126"/>
              <a:gd name="T76" fmla="*/ 43 w 87"/>
              <a:gd name="T77" fmla="*/ 14 h 126"/>
              <a:gd name="T78" fmla="*/ 13 w 87"/>
              <a:gd name="T79" fmla="*/ 44 h 126"/>
              <a:gd name="T80" fmla="*/ 16 w 87"/>
              <a:gd name="T81" fmla="*/ 46 h 126"/>
              <a:gd name="T82" fmla="*/ 18 w 87"/>
              <a:gd name="T83" fmla="*/ 44 h 126"/>
              <a:gd name="T84" fmla="*/ 43 w 87"/>
              <a:gd name="T85" fmla="*/ 18 h 126"/>
              <a:gd name="T86" fmla="*/ 53 w 87"/>
              <a:gd name="T87" fmla="*/ 60 h 126"/>
              <a:gd name="T88" fmla="*/ 43 w 87"/>
              <a:gd name="T89" fmla="*/ 42 h 126"/>
              <a:gd name="T90" fmla="*/ 34 w 87"/>
              <a:gd name="T91" fmla="*/ 60 h 126"/>
              <a:gd name="T92" fmla="*/ 30 w 87"/>
              <a:gd name="T93" fmla="*/ 51 h 126"/>
              <a:gd name="T94" fmla="*/ 23 w 87"/>
              <a:gd name="T95" fmla="*/ 54 h 126"/>
              <a:gd name="T96" fmla="*/ 33 w 87"/>
              <a:gd name="T97" fmla="*/ 75 h 126"/>
              <a:gd name="T98" fmla="*/ 43 w 87"/>
              <a:gd name="T99" fmla="*/ 56 h 126"/>
              <a:gd name="T100" fmla="*/ 53 w 87"/>
              <a:gd name="T101" fmla="*/ 75 h 126"/>
              <a:gd name="T102" fmla="*/ 63 w 87"/>
              <a:gd name="T103" fmla="*/ 54 h 126"/>
              <a:gd name="T104" fmla="*/ 57 w 87"/>
              <a:gd name="T105" fmla="*/ 51 h 126"/>
              <a:gd name="T106" fmla="*/ 53 w 87"/>
              <a:gd name="T10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26">
                <a:moveTo>
                  <a:pt x="23" y="97"/>
                </a:moveTo>
                <a:cubicBezTo>
                  <a:pt x="24" y="104"/>
                  <a:pt x="24" y="104"/>
                  <a:pt x="24" y="104"/>
                </a:cubicBezTo>
                <a:cubicBezTo>
                  <a:pt x="30" y="106"/>
                  <a:pt x="36" y="107"/>
                  <a:pt x="43" y="107"/>
                </a:cubicBezTo>
                <a:cubicBezTo>
                  <a:pt x="50" y="107"/>
                  <a:pt x="57" y="106"/>
                  <a:pt x="62" y="104"/>
                </a:cubicBezTo>
                <a:cubicBezTo>
                  <a:pt x="63" y="97"/>
                  <a:pt x="63" y="97"/>
                  <a:pt x="63" y="97"/>
                </a:cubicBezTo>
                <a:cubicBezTo>
                  <a:pt x="57" y="100"/>
                  <a:pt x="51" y="101"/>
                  <a:pt x="43" y="101"/>
                </a:cubicBezTo>
                <a:cubicBezTo>
                  <a:pt x="36" y="101"/>
                  <a:pt x="29" y="100"/>
                  <a:pt x="23" y="97"/>
                </a:cubicBezTo>
                <a:close/>
                <a:moveTo>
                  <a:pt x="25" y="109"/>
                </a:moveTo>
                <a:cubicBezTo>
                  <a:pt x="26" y="116"/>
                  <a:pt x="26" y="116"/>
                  <a:pt x="26" y="116"/>
                </a:cubicBezTo>
                <a:cubicBezTo>
                  <a:pt x="26" y="116"/>
                  <a:pt x="27" y="118"/>
                  <a:pt x="32" y="119"/>
                </a:cubicBezTo>
                <a:cubicBezTo>
                  <a:pt x="32" y="123"/>
                  <a:pt x="32" y="123"/>
                  <a:pt x="32" y="123"/>
                </a:cubicBezTo>
                <a:cubicBezTo>
                  <a:pt x="32" y="123"/>
                  <a:pt x="35" y="126"/>
                  <a:pt x="43" y="126"/>
                </a:cubicBezTo>
                <a:cubicBezTo>
                  <a:pt x="52" y="126"/>
                  <a:pt x="54" y="123"/>
                  <a:pt x="54" y="123"/>
                </a:cubicBezTo>
                <a:cubicBezTo>
                  <a:pt x="55" y="119"/>
                  <a:pt x="55" y="119"/>
                  <a:pt x="55" y="119"/>
                </a:cubicBezTo>
                <a:cubicBezTo>
                  <a:pt x="59" y="118"/>
                  <a:pt x="61" y="116"/>
                  <a:pt x="61" y="116"/>
                </a:cubicBezTo>
                <a:cubicBezTo>
                  <a:pt x="62" y="109"/>
                  <a:pt x="62" y="109"/>
                  <a:pt x="62" y="109"/>
                </a:cubicBezTo>
                <a:cubicBezTo>
                  <a:pt x="56" y="111"/>
                  <a:pt x="50" y="112"/>
                  <a:pt x="43" y="112"/>
                </a:cubicBezTo>
                <a:cubicBezTo>
                  <a:pt x="37" y="112"/>
                  <a:pt x="31" y="111"/>
                  <a:pt x="25" y="109"/>
                </a:cubicBezTo>
                <a:close/>
                <a:moveTo>
                  <a:pt x="43" y="0"/>
                </a:moveTo>
                <a:cubicBezTo>
                  <a:pt x="19" y="0"/>
                  <a:pt x="0" y="20"/>
                  <a:pt x="0" y="44"/>
                </a:cubicBezTo>
                <a:cubicBezTo>
                  <a:pt x="0" y="59"/>
                  <a:pt x="8" y="73"/>
                  <a:pt x="21" y="81"/>
                </a:cubicBezTo>
                <a:cubicBezTo>
                  <a:pt x="22" y="91"/>
                  <a:pt x="22" y="91"/>
                  <a:pt x="22" y="91"/>
                </a:cubicBezTo>
                <a:cubicBezTo>
                  <a:pt x="29" y="94"/>
                  <a:pt x="36" y="96"/>
                  <a:pt x="43" y="96"/>
                </a:cubicBezTo>
                <a:cubicBezTo>
                  <a:pt x="51" y="96"/>
                  <a:pt x="58" y="94"/>
                  <a:pt x="64" y="91"/>
                </a:cubicBezTo>
                <a:cubicBezTo>
                  <a:pt x="66" y="81"/>
                  <a:pt x="66" y="81"/>
                  <a:pt x="66" y="81"/>
                </a:cubicBezTo>
                <a:cubicBezTo>
                  <a:pt x="78" y="73"/>
                  <a:pt x="87" y="59"/>
                  <a:pt x="87" y="44"/>
                </a:cubicBezTo>
                <a:cubicBezTo>
                  <a:pt x="87" y="20"/>
                  <a:pt x="67" y="0"/>
                  <a:pt x="43" y="0"/>
                </a:cubicBezTo>
                <a:close/>
                <a:moveTo>
                  <a:pt x="59" y="76"/>
                </a:moveTo>
                <a:cubicBezTo>
                  <a:pt x="58" y="86"/>
                  <a:pt x="58" y="86"/>
                  <a:pt x="58" y="86"/>
                </a:cubicBezTo>
                <a:cubicBezTo>
                  <a:pt x="58" y="86"/>
                  <a:pt x="54" y="88"/>
                  <a:pt x="43" y="88"/>
                </a:cubicBezTo>
                <a:cubicBezTo>
                  <a:pt x="32" y="88"/>
                  <a:pt x="28" y="86"/>
                  <a:pt x="28" y="86"/>
                </a:cubicBezTo>
                <a:cubicBezTo>
                  <a:pt x="27" y="76"/>
                  <a:pt x="27" y="76"/>
                  <a:pt x="27" y="76"/>
                </a:cubicBezTo>
                <a:cubicBezTo>
                  <a:pt x="16" y="70"/>
                  <a:pt x="8" y="58"/>
                  <a:pt x="8" y="44"/>
                </a:cubicBezTo>
                <a:cubicBezTo>
                  <a:pt x="8" y="24"/>
                  <a:pt x="24" y="8"/>
                  <a:pt x="43" y="8"/>
                </a:cubicBezTo>
                <a:cubicBezTo>
                  <a:pt x="63" y="8"/>
                  <a:pt x="79" y="24"/>
                  <a:pt x="79" y="44"/>
                </a:cubicBezTo>
                <a:cubicBezTo>
                  <a:pt x="79" y="58"/>
                  <a:pt x="71" y="70"/>
                  <a:pt x="59" y="76"/>
                </a:cubicBezTo>
                <a:close/>
                <a:moveTo>
                  <a:pt x="43" y="18"/>
                </a:moveTo>
                <a:cubicBezTo>
                  <a:pt x="45" y="18"/>
                  <a:pt x="46" y="17"/>
                  <a:pt x="46" y="16"/>
                </a:cubicBezTo>
                <a:cubicBezTo>
                  <a:pt x="46" y="15"/>
                  <a:pt x="45" y="14"/>
                  <a:pt x="43" y="14"/>
                </a:cubicBezTo>
                <a:cubicBezTo>
                  <a:pt x="27" y="14"/>
                  <a:pt x="13" y="27"/>
                  <a:pt x="13" y="44"/>
                </a:cubicBezTo>
                <a:cubicBezTo>
                  <a:pt x="13" y="45"/>
                  <a:pt x="14" y="46"/>
                  <a:pt x="16" y="46"/>
                </a:cubicBezTo>
                <a:cubicBezTo>
                  <a:pt x="17" y="46"/>
                  <a:pt x="18" y="45"/>
                  <a:pt x="18" y="44"/>
                </a:cubicBezTo>
                <a:cubicBezTo>
                  <a:pt x="18" y="30"/>
                  <a:pt x="29" y="18"/>
                  <a:pt x="43" y="18"/>
                </a:cubicBezTo>
                <a:close/>
                <a:moveTo>
                  <a:pt x="53" y="60"/>
                </a:moveTo>
                <a:cubicBezTo>
                  <a:pt x="43" y="42"/>
                  <a:pt x="43" y="42"/>
                  <a:pt x="43" y="42"/>
                </a:cubicBezTo>
                <a:cubicBezTo>
                  <a:pt x="34" y="60"/>
                  <a:pt x="34" y="60"/>
                  <a:pt x="34" y="60"/>
                </a:cubicBezTo>
                <a:cubicBezTo>
                  <a:pt x="30" y="51"/>
                  <a:pt x="30" y="51"/>
                  <a:pt x="30" y="51"/>
                </a:cubicBezTo>
                <a:cubicBezTo>
                  <a:pt x="23" y="54"/>
                  <a:pt x="23" y="54"/>
                  <a:pt x="23" y="54"/>
                </a:cubicBezTo>
                <a:cubicBezTo>
                  <a:pt x="33" y="75"/>
                  <a:pt x="33" y="75"/>
                  <a:pt x="33" y="75"/>
                </a:cubicBezTo>
                <a:cubicBezTo>
                  <a:pt x="43" y="56"/>
                  <a:pt x="43" y="56"/>
                  <a:pt x="43" y="56"/>
                </a:cubicBezTo>
                <a:cubicBezTo>
                  <a:pt x="53" y="75"/>
                  <a:pt x="53" y="75"/>
                  <a:pt x="53" y="75"/>
                </a:cubicBezTo>
                <a:cubicBezTo>
                  <a:pt x="63" y="54"/>
                  <a:pt x="63" y="54"/>
                  <a:pt x="63" y="54"/>
                </a:cubicBezTo>
                <a:cubicBezTo>
                  <a:pt x="57" y="51"/>
                  <a:pt x="57" y="51"/>
                  <a:pt x="57" y="51"/>
                </a:cubicBezTo>
                <a:lnTo>
                  <a:pt x="53" y="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913"/>
          <p:cNvSpPr>
            <a:spLocks noEditPoints="1"/>
          </p:cNvSpPr>
          <p:nvPr/>
        </p:nvSpPr>
        <p:spPr bwMode="auto">
          <a:xfrm>
            <a:off x="3368676" y="3508375"/>
            <a:ext cx="371475" cy="314325"/>
          </a:xfrm>
          <a:custGeom>
            <a:avLst/>
            <a:gdLst>
              <a:gd name="T0" fmla="*/ 42 w 117"/>
              <a:gd name="T1" fmla="*/ 64 h 99"/>
              <a:gd name="T2" fmla="*/ 42 w 117"/>
              <a:gd name="T3" fmla="*/ 99 h 99"/>
              <a:gd name="T4" fmla="*/ 68 w 117"/>
              <a:gd name="T5" fmla="*/ 99 h 99"/>
              <a:gd name="T6" fmla="*/ 68 w 117"/>
              <a:gd name="T7" fmla="*/ 68 h 99"/>
              <a:gd name="T8" fmla="*/ 56 w 117"/>
              <a:gd name="T9" fmla="*/ 79 h 99"/>
              <a:gd name="T10" fmla="*/ 42 w 117"/>
              <a:gd name="T11" fmla="*/ 64 h 99"/>
              <a:gd name="T12" fmla="*/ 5 w 117"/>
              <a:gd name="T13" fmla="*/ 94 h 99"/>
              <a:gd name="T14" fmla="*/ 10 w 117"/>
              <a:gd name="T15" fmla="*/ 99 h 99"/>
              <a:gd name="T16" fmla="*/ 31 w 117"/>
              <a:gd name="T17" fmla="*/ 99 h 99"/>
              <a:gd name="T18" fmla="*/ 31 w 117"/>
              <a:gd name="T19" fmla="*/ 54 h 99"/>
              <a:gd name="T20" fmla="*/ 5 w 117"/>
              <a:gd name="T21" fmla="*/ 80 h 99"/>
              <a:gd name="T22" fmla="*/ 5 w 117"/>
              <a:gd name="T23" fmla="*/ 94 h 99"/>
              <a:gd name="T24" fmla="*/ 78 w 117"/>
              <a:gd name="T25" fmla="*/ 57 h 99"/>
              <a:gd name="T26" fmla="*/ 78 w 117"/>
              <a:gd name="T27" fmla="*/ 99 h 99"/>
              <a:gd name="T28" fmla="*/ 99 w 117"/>
              <a:gd name="T29" fmla="*/ 99 h 99"/>
              <a:gd name="T30" fmla="*/ 104 w 117"/>
              <a:gd name="T31" fmla="*/ 94 h 99"/>
              <a:gd name="T32" fmla="*/ 104 w 117"/>
              <a:gd name="T33" fmla="*/ 31 h 99"/>
              <a:gd name="T34" fmla="*/ 82 w 117"/>
              <a:gd name="T35" fmla="*/ 54 h 99"/>
              <a:gd name="T36" fmla="*/ 78 w 117"/>
              <a:gd name="T37" fmla="*/ 57 h 99"/>
              <a:gd name="T38" fmla="*/ 94 w 117"/>
              <a:gd name="T39" fmla="*/ 2 h 99"/>
              <a:gd name="T40" fmla="*/ 89 w 117"/>
              <a:gd name="T41" fmla="*/ 7 h 99"/>
              <a:gd name="T42" fmla="*/ 94 w 117"/>
              <a:gd name="T43" fmla="*/ 11 h 99"/>
              <a:gd name="T44" fmla="*/ 99 w 117"/>
              <a:gd name="T45" fmla="*/ 11 h 99"/>
              <a:gd name="T46" fmla="*/ 56 w 117"/>
              <a:gd name="T47" fmla="*/ 54 h 99"/>
              <a:gd name="T48" fmla="*/ 31 w 117"/>
              <a:gd name="T49" fmla="*/ 28 h 99"/>
              <a:gd name="T50" fmla="*/ 2 w 117"/>
              <a:gd name="T51" fmla="*/ 58 h 99"/>
              <a:gd name="T52" fmla="*/ 2 w 117"/>
              <a:gd name="T53" fmla="*/ 64 h 99"/>
              <a:gd name="T54" fmla="*/ 8 w 117"/>
              <a:gd name="T55" fmla="*/ 64 h 99"/>
              <a:gd name="T56" fmla="*/ 31 w 117"/>
              <a:gd name="T57" fmla="*/ 42 h 99"/>
              <a:gd name="T58" fmla="*/ 56 w 117"/>
              <a:gd name="T59" fmla="*/ 67 h 99"/>
              <a:gd name="T60" fmla="*/ 106 w 117"/>
              <a:gd name="T61" fmla="*/ 17 h 99"/>
              <a:gd name="T62" fmla="*/ 106 w 117"/>
              <a:gd name="T63" fmla="*/ 22 h 99"/>
              <a:gd name="T64" fmla="*/ 110 w 117"/>
              <a:gd name="T65" fmla="*/ 27 h 99"/>
              <a:gd name="T66" fmla="*/ 110 w 117"/>
              <a:gd name="T67" fmla="*/ 27 h 99"/>
              <a:gd name="T68" fmla="*/ 115 w 117"/>
              <a:gd name="T69" fmla="*/ 23 h 99"/>
              <a:gd name="T70" fmla="*/ 117 w 117"/>
              <a:gd name="T71" fmla="*/ 0 h 99"/>
              <a:gd name="T72" fmla="*/ 94 w 117"/>
              <a:gd name="T73"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99">
                <a:moveTo>
                  <a:pt x="42" y="64"/>
                </a:moveTo>
                <a:cubicBezTo>
                  <a:pt x="42" y="99"/>
                  <a:pt x="42" y="99"/>
                  <a:pt x="42" y="99"/>
                </a:cubicBezTo>
                <a:cubicBezTo>
                  <a:pt x="68" y="99"/>
                  <a:pt x="68" y="99"/>
                  <a:pt x="68" y="99"/>
                </a:cubicBezTo>
                <a:cubicBezTo>
                  <a:pt x="68" y="68"/>
                  <a:pt x="68" y="68"/>
                  <a:pt x="68" y="68"/>
                </a:cubicBezTo>
                <a:cubicBezTo>
                  <a:pt x="56" y="79"/>
                  <a:pt x="56" y="79"/>
                  <a:pt x="56" y="79"/>
                </a:cubicBezTo>
                <a:lnTo>
                  <a:pt x="42" y="64"/>
                </a:lnTo>
                <a:close/>
                <a:moveTo>
                  <a:pt x="5" y="94"/>
                </a:moveTo>
                <a:cubicBezTo>
                  <a:pt x="5" y="97"/>
                  <a:pt x="7" y="99"/>
                  <a:pt x="10" y="99"/>
                </a:cubicBezTo>
                <a:cubicBezTo>
                  <a:pt x="31" y="99"/>
                  <a:pt x="31" y="99"/>
                  <a:pt x="31" y="99"/>
                </a:cubicBezTo>
                <a:cubicBezTo>
                  <a:pt x="31" y="54"/>
                  <a:pt x="31" y="54"/>
                  <a:pt x="31" y="54"/>
                </a:cubicBezTo>
                <a:cubicBezTo>
                  <a:pt x="5" y="80"/>
                  <a:pt x="5" y="80"/>
                  <a:pt x="5" y="80"/>
                </a:cubicBezTo>
                <a:lnTo>
                  <a:pt x="5" y="94"/>
                </a:lnTo>
                <a:close/>
                <a:moveTo>
                  <a:pt x="78" y="57"/>
                </a:moveTo>
                <a:cubicBezTo>
                  <a:pt x="78" y="99"/>
                  <a:pt x="78" y="99"/>
                  <a:pt x="78" y="99"/>
                </a:cubicBezTo>
                <a:cubicBezTo>
                  <a:pt x="99" y="99"/>
                  <a:pt x="99" y="99"/>
                  <a:pt x="99" y="99"/>
                </a:cubicBezTo>
                <a:cubicBezTo>
                  <a:pt x="102" y="99"/>
                  <a:pt x="104" y="97"/>
                  <a:pt x="104" y="94"/>
                </a:cubicBezTo>
                <a:cubicBezTo>
                  <a:pt x="104" y="31"/>
                  <a:pt x="104" y="31"/>
                  <a:pt x="104" y="31"/>
                </a:cubicBezTo>
                <a:cubicBezTo>
                  <a:pt x="82" y="54"/>
                  <a:pt x="82" y="54"/>
                  <a:pt x="82" y="54"/>
                </a:cubicBezTo>
                <a:lnTo>
                  <a:pt x="78" y="57"/>
                </a:lnTo>
                <a:close/>
                <a:moveTo>
                  <a:pt x="94" y="2"/>
                </a:moveTo>
                <a:cubicBezTo>
                  <a:pt x="91" y="2"/>
                  <a:pt x="89" y="4"/>
                  <a:pt x="89" y="7"/>
                </a:cubicBezTo>
                <a:cubicBezTo>
                  <a:pt x="90" y="9"/>
                  <a:pt x="92" y="11"/>
                  <a:pt x="94" y="11"/>
                </a:cubicBezTo>
                <a:cubicBezTo>
                  <a:pt x="99" y="11"/>
                  <a:pt x="99" y="11"/>
                  <a:pt x="99" y="11"/>
                </a:cubicBezTo>
                <a:cubicBezTo>
                  <a:pt x="56" y="54"/>
                  <a:pt x="56" y="54"/>
                  <a:pt x="56" y="54"/>
                </a:cubicBezTo>
                <a:cubicBezTo>
                  <a:pt x="31" y="28"/>
                  <a:pt x="31" y="28"/>
                  <a:pt x="31" y="28"/>
                </a:cubicBezTo>
                <a:cubicBezTo>
                  <a:pt x="2" y="58"/>
                  <a:pt x="2" y="58"/>
                  <a:pt x="2" y="58"/>
                </a:cubicBezTo>
                <a:cubicBezTo>
                  <a:pt x="0" y="60"/>
                  <a:pt x="0" y="62"/>
                  <a:pt x="2" y="64"/>
                </a:cubicBezTo>
                <a:cubicBezTo>
                  <a:pt x="4" y="66"/>
                  <a:pt x="7" y="66"/>
                  <a:pt x="8" y="64"/>
                </a:cubicBezTo>
                <a:cubicBezTo>
                  <a:pt x="31" y="42"/>
                  <a:pt x="31" y="42"/>
                  <a:pt x="31" y="42"/>
                </a:cubicBezTo>
                <a:cubicBezTo>
                  <a:pt x="56" y="67"/>
                  <a:pt x="56" y="67"/>
                  <a:pt x="56" y="67"/>
                </a:cubicBezTo>
                <a:cubicBezTo>
                  <a:pt x="106" y="17"/>
                  <a:pt x="106" y="17"/>
                  <a:pt x="106" y="17"/>
                </a:cubicBezTo>
                <a:cubicBezTo>
                  <a:pt x="106" y="22"/>
                  <a:pt x="106" y="22"/>
                  <a:pt x="106" y="22"/>
                </a:cubicBezTo>
                <a:cubicBezTo>
                  <a:pt x="105" y="25"/>
                  <a:pt x="107" y="27"/>
                  <a:pt x="110" y="27"/>
                </a:cubicBezTo>
                <a:cubicBezTo>
                  <a:pt x="110" y="27"/>
                  <a:pt x="110" y="27"/>
                  <a:pt x="110" y="27"/>
                </a:cubicBezTo>
                <a:cubicBezTo>
                  <a:pt x="113" y="27"/>
                  <a:pt x="115" y="25"/>
                  <a:pt x="115" y="23"/>
                </a:cubicBezTo>
                <a:cubicBezTo>
                  <a:pt x="117" y="0"/>
                  <a:pt x="117" y="0"/>
                  <a:pt x="117" y="0"/>
                </a:cubicBezTo>
                <a:lnTo>
                  <a:pt x="94"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914"/>
          <p:cNvSpPr>
            <a:spLocks noEditPoints="1"/>
          </p:cNvSpPr>
          <p:nvPr/>
        </p:nvSpPr>
        <p:spPr bwMode="auto">
          <a:xfrm>
            <a:off x="7437438" y="3473450"/>
            <a:ext cx="365125" cy="409575"/>
          </a:xfrm>
          <a:custGeom>
            <a:avLst/>
            <a:gdLst>
              <a:gd name="T0" fmla="*/ 63 w 115"/>
              <a:gd name="T1" fmla="*/ 72 h 129"/>
              <a:gd name="T2" fmla="*/ 63 w 115"/>
              <a:gd name="T3" fmla="*/ 71 h 129"/>
              <a:gd name="T4" fmla="*/ 63 w 115"/>
              <a:gd name="T5" fmla="*/ 45 h 129"/>
              <a:gd name="T6" fmla="*/ 58 w 115"/>
              <a:gd name="T7" fmla="*/ 40 h 129"/>
              <a:gd name="T8" fmla="*/ 53 w 115"/>
              <a:gd name="T9" fmla="*/ 45 h 129"/>
              <a:gd name="T10" fmla="*/ 53 w 115"/>
              <a:gd name="T11" fmla="*/ 71 h 129"/>
              <a:gd name="T12" fmla="*/ 58 w 115"/>
              <a:gd name="T13" fmla="*/ 76 h 129"/>
              <a:gd name="T14" fmla="*/ 59 w 115"/>
              <a:gd name="T15" fmla="*/ 76 h 129"/>
              <a:gd name="T16" fmla="*/ 82 w 115"/>
              <a:gd name="T17" fmla="*/ 99 h 129"/>
              <a:gd name="T18" fmla="*/ 84 w 115"/>
              <a:gd name="T19" fmla="*/ 100 h 129"/>
              <a:gd name="T20" fmla="*/ 86 w 115"/>
              <a:gd name="T21" fmla="*/ 99 h 129"/>
              <a:gd name="T22" fmla="*/ 86 w 115"/>
              <a:gd name="T23" fmla="*/ 95 h 129"/>
              <a:gd name="T24" fmla="*/ 63 w 115"/>
              <a:gd name="T25" fmla="*/ 72 h 129"/>
              <a:gd name="T26" fmla="*/ 94 w 115"/>
              <a:gd name="T27" fmla="*/ 26 h 129"/>
              <a:gd name="T28" fmla="*/ 97 w 115"/>
              <a:gd name="T29" fmla="*/ 20 h 129"/>
              <a:gd name="T30" fmla="*/ 98 w 115"/>
              <a:gd name="T31" fmla="*/ 21 h 129"/>
              <a:gd name="T32" fmla="*/ 101 w 115"/>
              <a:gd name="T33" fmla="*/ 22 h 129"/>
              <a:gd name="T34" fmla="*/ 103 w 115"/>
              <a:gd name="T35" fmla="*/ 20 h 129"/>
              <a:gd name="T36" fmla="*/ 105 w 115"/>
              <a:gd name="T37" fmla="*/ 16 h 129"/>
              <a:gd name="T38" fmla="*/ 104 w 115"/>
              <a:gd name="T39" fmla="*/ 11 h 129"/>
              <a:gd name="T40" fmla="*/ 88 w 115"/>
              <a:gd name="T41" fmla="*/ 1 h 129"/>
              <a:gd name="T42" fmla="*/ 83 w 115"/>
              <a:gd name="T43" fmla="*/ 3 h 129"/>
              <a:gd name="T44" fmla="*/ 81 w 115"/>
              <a:gd name="T45" fmla="*/ 7 h 129"/>
              <a:gd name="T46" fmla="*/ 80 w 115"/>
              <a:gd name="T47" fmla="*/ 10 h 129"/>
              <a:gd name="T48" fmla="*/ 82 w 115"/>
              <a:gd name="T49" fmla="*/ 12 h 129"/>
              <a:gd name="T50" fmla="*/ 83 w 115"/>
              <a:gd name="T51" fmla="*/ 12 h 129"/>
              <a:gd name="T52" fmla="*/ 80 w 115"/>
              <a:gd name="T53" fmla="*/ 18 h 129"/>
              <a:gd name="T54" fmla="*/ 58 w 115"/>
              <a:gd name="T55" fmla="*/ 14 h 129"/>
              <a:gd name="T56" fmla="*/ 36 w 115"/>
              <a:gd name="T57" fmla="*/ 18 h 129"/>
              <a:gd name="T58" fmla="*/ 33 w 115"/>
              <a:gd name="T59" fmla="*/ 12 h 129"/>
              <a:gd name="T60" fmla="*/ 34 w 115"/>
              <a:gd name="T61" fmla="*/ 12 h 129"/>
              <a:gd name="T62" fmla="*/ 35 w 115"/>
              <a:gd name="T63" fmla="*/ 10 h 129"/>
              <a:gd name="T64" fmla="*/ 35 w 115"/>
              <a:gd name="T65" fmla="*/ 7 h 129"/>
              <a:gd name="T66" fmla="*/ 33 w 115"/>
              <a:gd name="T67" fmla="*/ 3 h 129"/>
              <a:gd name="T68" fmla="*/ 28 w 115"/>
              <a:gd name="T69" fmla="*/ 1 h 129"/>
              <a:gd name="T70" fmla="*/ 12 w 115"/>
              <a:gd name="T71" fmla="*/ 11 h 129"/>
              <a:gd name="T72" fmla="*/ 10 w 115"/>
              <a:gd name="T73" fmla="*/ 16 h 129"/>
              <a:gd name="T74" fmla="*/ 13 w 115"/>
              <a:gd name="T75" fmla="*/ 20 h 129"/>
              <a:gd name="T76" fmla="*/ 15 w 115"/>
              <a:gd name="T77" fmla="*/ 22 h 129"/>
              <a:gd name="T78" fmla="*/ 18 w 115"/>
              <a:gd name="T79" fmla="*/ 21 h 129"/>
              <a:gd name="T80" fmla="*/ 19 w 115"/>
              <a:gd name="T81" fmla="*/ 20 h 129"/>
              <a:gd name="T82" fmla="*/ 22 w 115"/>
              <a:gd name="T83" fmla="*/ 26 h 129"/>
              <a:gd name="T84" fmla="*/ 0 w 115"/>
              <a:gd name="T85" fmla="*/ 71 h 129"/>
              <a:gd name="T86" fmla="*/ 58 w 115"/>
              <a:gd name="T87" fmla="*/ 129 h 129"/>
              <a:gd name="T88" fmla="*/ 115 w 115"/>
              <a:gd name="T89" fmla="*/ 71 h 129"/>
              <a:gd name="T90" fmla="*/ 94 w 115"/>
              <a:gd name="T91" fmla="*/ 26 h 129"/>
              <a:gd name="T92" fmla="*/ 58 w 115"/>
              <a:gd name="T93" fmla="*/ 118 h 129"/>
              <a:gd name="T94" fmla="*/ 11 w 115"/>
              <a:gd name="T95" fmla="*/ 71 h 129"/>
              <a:gd name="T96" fmla="*/ 58 w 115"/>
              <a:gd name="T97" fmla="*/ 25 h 129"/>
              <a:gd name="T98" fmla="*/ 104 w 115"/>
              <a:gd name="T99" fmla="*/ 71 h 129"/>
              <a:gd name="T100" fmla="*/ 58 w 115"/>
              <a:gd name="T101" fmla="*/ 1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129">
                <a:moveTo>
                  <a:pt x="63" y="72"/>
                </a:moveTo>
                <a:cubicBezTo>
                  <a:pt x="63" y="72"/>
                  <a:pt x="63" y="71"/>
                  <a:pt x="63" y="71"/>
                </a:cubicBezTo>
                <a:cubicBezTo>
                  <a:pt x="63" y="45"/>
                  <a:pt x="63" y="45"/>
                  <a:pt x="63" y="45"/>
                </a:cubicBezTo>
                <a:cubicBezTo>
                  <a:pt x="63" y="43"/>
                  <a:pt x="61" y="40"/>
                  <a:pt x="58" y="40"/>
                </a:cubicBezTo>
                <a:cubicBezTo>
                  <a:pt x="55" y="40"/>
                  <a:pt x="53" y="43"/>
                  <a:pt x="53" y="45"/>
                </a:cubicBezTo>
                <a:cubicBezTo>
                  <a:pt x="53" y="71"/>
                  <a:pt x="53" y="71"/>
                  <a:pt x="53" y="71"/>
                </a:cubicBezTo>
                <a:cubicBezTo>
                  <a:pt x="53" y="74"/>
                  <a:pt x="55" y="76"/>
                  <a:pt x="58" y="76"/>
                </a:cubicBezTo>
                <a:cubicBezTo>
                  <a:pt x="58" y="76"/>
                  <a:pt x="58" y="76"/>
                  <a:pt x="59" y="76"/>
                </a:cubicBezTo>
                <a:cubicBezTo>
                  <a:pt x="82" y="99"/>
                  <a:pt x="82" y="99"/>
                  <a:pt x="82" y="99"/>
                </a:cubicBezTo>
                <a:cubicBezTo>
                  <a:pt x="82" y="100"/>
                  <a:pt x="83" y="100"/>
                  <a:pt x="84" y="100"/>
                </a:cubicBezTo>
                <a:cubicBezTo>
                  <a:pt x="85" y="100"/>
                  <a:pt x="85" y="100"/>
                  <a:pt x="86" y="99"/>
                </a:cubicBezTo>
                <a:cubicBezTo>
                  <a:pt x="87" y="98"/>
                  <a:pt x="87" y="96"/>
                  <a:pt x="86" y="95"/>
                </a:cubicBezTo>
                <a:lnTo>
                  <a:pt x="63" y="72"/>
                </a:lnTo>
                <a:close/>
                <a:moveTo>
                  <a:pt x="94" y="26"/>
                </a:moveTo>
                <a:cubicBezTo>
                  <a:pt x="97" y="20"/>
                  <a:pt x="97" y="20"/>
                  <a:pt x="97" y="20"/>
                </a:cubicBezTo>
                <a:cubicBezTo>
                  <a:pt x="98" y="21"/>
                  <a:pt x="98" y="21"/>
                  <a:pt x="98" y="21"/>
                </a:cubicBezTo>
                <a:cubicBezTo>
                  <a:pt x="99" y="22"/>
                  <a:pt x="100" y="22"/>
                  <a:pt x="101" y="22"/>
                </a:cubicBezTo>
                <a:cubicBezTo>
                  <a:pt x="102" y="21"/>
                  <a:pt x="103" y="21"/>
                  <a:pt x="103" y="20"/>
                </a:cubicBezTo>
                <a:cubicBezTo>
                  <a:pt x="105" y="16"/>
                  <a:pt x="105" y="16"/>
                  <a:pt x="105" y="16"/>
                </a:cubicBezTo>
                <a:cubicBezTo>
                  <a:pt x="106" y="14"/>
                  <a:pt x="106" y="12"/>
                  <a:pt x="104" y="11"/>
                </a:cubicBezTo>
                <a:cubicBezTo>
                  <a:pt x="88" y="1"/>
                  <a:pt x="88" y="1"/>
                  <a:pt x="88" y="1"/>
                </a:cubicBezTo>
                <a:cubicBezTo>
                  <a:pt x="86" y="0"/>
                  <a:pt x="84" y="1"/>
                  <a:pt x="83" y="3"/>
                </a:cubicBezTo>
                <a:cubicBezTo>
                  <a:pt x="81" y="7"/>
                  <a:pt x="81" y="7"/>
                  <a:pt x="81" y="7"/>
                </a:cubicBezTo>
                <a:cubicBezTo>
                  <a:pt x="80" y="8"/>
                  <a:pt x="80" y="9"/>
                  <a:pt x="80" y="10"/>
                </a:cubicBezTo>
                <a:cubicBezTo>
                  <a:pt x="81" y="10"/>
                  <a:pt x="81" y="11"/>
                  <a:pt x="82" y="12"/>
                </a:cubicBezTo>
                <a:cubicBezTo>
                  <a:pt x="83" y="12"/>
                  <a:pt x="83" y="12"/>
                  <a:pt x="83" y="12"/>
                </a:cubicBezTo>
                <a:cubicBezTo>
                  <a:pt x="80" y="18"/>
                  <a:pt x="80" y="18"/>
                  <a:pt x="80" y="18"/>
                </a:cubicBezTo>
                <a:cubicBezTo>
                  <a:pt x="73" y="15"/>
                  <a:pt x="66" y="14"/>
                  <a:pt x="58" y="14"/>
                </a:cubicBezTo>
                <a:cubicBezTo>
                  <a:pt x="50" y="14"/>
                  <a:pt x="43" y="15"/>
                  <a:pt x="36" y="18"/>
                </a:cubicBezTo>
                <a:cubicBezTo>
                  <a:pt x="33" y="12"/>
                  <a:pt x="33" y="12"/>
                  <a:pt x="33" y="12"/>
                </a:cubicBezTo>
                <a:cubicBezTo>
                  <a:pt x="34" y="12"/>
                  <a:pt x="34" y="12"/>
                  <a:pt x="34" y="12"/>
                </a:cubicBezTo>
                <a:cubicBezTo>
                  <a:pt x="35" y="11"/>
                  <a:pt x="35" y="10"/>
                  <a:pt x="35" y="10"/>
                </a:cubicBezTo>
                <a:cubicBezTo>
                  <a:pt x="36" y="9"/>
                  <a:pt x="36" y="8"/>
                  <a:pt x="35" y="7"/>
                </a:cubicBezTo>
                <a:cubicBezTo>
                  <a:pt x="33" y="3"/>
                  <a:pt x="33" y="3"/>
                  <a:pt x="33" y="3"/>
                </a:cubicBezTo>
                <a:cubicBezTo>
                  <a:pt x="32" y="1"/>
                  <a:pt x="30" y="0"/>
                  <a:pt x="28" y="1"/>
                </a:cubicBezTo>
                <a:cubicBezTo>
                  <a:pt x="12" y="11"/>
                  <a:pt x="12" y="11"/>
                  <a:pt x="12" y="11"/>
                </a:cubicBezTo>
                <a:cubicBezTo>
                  <a:pt x="10" y="12"/>
                  <a:pt x="9" y="14"/>
                  <a:pt x="10" y="16"/>
                </a:cubicBezTo>
                <a:cubicBezTo>
                  <a:pt x="13" y="20"/>
                  <a:pt x="13" y="20"/>
                  <a:pt x="13" y="20"/>
                </a:cubicBezTo>
                <a:cubicBezTo>
                  <a:pt x="13" y="21"/>
                  <a:pt x="14" y="21"/>
                  <a:pt x="15" y="22"/>
                </a:cubicBezTo>
                <a:cubicBezTo>
                  <a:pt x="16" y="22"/>
                  <a:pt x="17" y="22"/>
                  <a:pt x="18" y="21"/>
                </a:cubicBezTo>
                <a:cubicBezTo>
                  <a:pt x="19" y="20"/>
                  <a:pt x="19" y="20"/>
                  <a:pt x="19" y="20"/>
                </a:cubicBezTo>
                <a:cubicBezTo>
                  <a:pt x="22" y="26"/>
                  <a:pt x="22" y="26"/>
                  <a:pt x="22" y="26"/>
                </a:cubicBezTo>
                <a:cubicBezTo>
                  <a:pt x="9" y="37"/>
                  <a:pt x="0" y="53"/>
                  <a:pt x="0" y="71"/>
                </a:cubicBezTo>
                <a:cubicBezTo>
                  <a:pt x="0" y="103"/>
                  <a:pt x="26" y="129"/>
                  <a:pt x="58" y="129"/>
                </a:cubicBezTo>
                <a:cubicBezTo>
                  <a:pt x="90" y="129"/>
                  <a:pt x="115" y="103"/>
                  <a:pt x="115" y="71"/>
                </a:cubicBezTo>
                <a:cubicBezTo>
                  <a:pt x="115" y="53"/>
                  <a:pt x="107" y="37"/>
                  <a:pt x="94" y="26"/>
                </a:cubicBezTo>
                <a:close/>
                <a:moveTo>
                  <a:pt x="58" y="118"/>
                </a:moveTo>
                <a:cubicBezTo>
                  <a:pt x="32" y="118"/>
                  <a:pt x="11" y="97"/>
                  <a:pt x="11" y="71"/>
                </a:cubicBezTo>
                <a:cubicBezTo>
                  <a:pt x="11" y="45"/>
                  <a:pt x="32" y="25"/>
                  <a:pt x="58" y="25"/>
                </a:cubicBezTo>
                <a:cubicBezTo>
                  <a:pt x="84" y="25"/>
                  <a:pt x="104" y="45"/>
                  <a:pt x="104" y="71"/>
                </a:cubicBezTo>
                <a:cubicBezTo>
                  <a:pt x="104" y="97"/>
                  <a:pt x="84" y="118"/>
                  <a:pt x="58" y="1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915"/>
          <p:cNvSpPr>
            <a:spLocks noEditPoints="1"/>
          </p:cNvSpPr>
          <p:nvPr/>
        </p:nvSpPr>
        <p:spPr bwMode="auto">
          <a:xfrm>
            <a:off x="5422901" y="3489325"/>
            <a:ext cx="288925" cy="365125"/>
          </a:xfrm>
          <a:custGeom>
            <a:avLst/>
            <a:gdLst>
              <a:gd name="T0" fmla="*/ 162 w 182"/>
              <a:gd name="T1" fmla="*/ 20 h 230"/>
              <a:gd name="T2" fmla="*/ 162 w 182"/>
              <a:gd name="T3" fmla="*/ 0 h 230"/>
              <a:gd name="T4" fmla="*/ 0 w 182"/>
              <a:gd name="T5" fmla="*/ 0 h 230"/>
              <a:gd name="T6" fmla="*/ 0 w 182"/>
              <a:gd name="T7" fmla="*/ 208 h 230"/>
              <a:gd name="T8" fmla="*/ 20 w 182"/>
              <a:gd name="T9" fmla="*/ 208 h 230"/>
              <a:gd name="T10" fmla="*/ 20 w 182"/>
              <a:gd name="T11" fmla="*/ 230 h 230"/>
              <a:gd name="T12" fmla="*/ 182 w 182"/>
              <a:gd name="T13" fmla="*/ 230 h 230"/>
              <a:gd name="T14" fmla="*/ 182 w 182"/>
              <a:gd name="T15" fmla="*/ 20 h 230"/>
              <a:gd name="T16" fmla="*/ 162 w 182"/>
              <a:gd name="T17" fmla="*/ 20 h 230"/>
              <a:gd name="T18" fmla="*/ 12 w 182"/>
              <a:gd name="T19" fmla="*/ 198 h 230"/>
              <a:gd name="T20" fmla="*/ 12 w 182"/>
              <a:gd name="T21" fmla="*/ 12 h 230"/>
              <a:gd name="T22" fmla="*/ 150 w 182"/>
              <a:gd name="T23" fmla="*/ 12 h 230"/>
              <a:gd name="T24" fmla="*/ 150 w 182"/>
              <a:gd name="T25" fmla="*/ 150 h 230"/>
              <a:gd name="T26" fmla="*/ 102 w 182"/>
              <a:gd name="T27" fmla="*/ 150 h 230"/>
              <a:gd name="T28" fmla="*/ 102 w 182"/>
              <a:gd name="T29" fmla="*/ 198 h 230"/>
              <a:gd name="T30" fmla="*/ 12 w 182"/>
              <a:gd name="T31" fmla="*/ 198 h 230"/>
              <a:gd name="T32" fmla="*/ 170 w 182"/>
              <a:gd name="T33" fmla="*/ 218 h 230"/>
              <a:gd name="T34" fmla="*/ 32 w 182"/>
              <a:gd name="T35" fmla="*/ 218 h 230"/>
              <a:gd name="T36" fmla="*/ 32 w 182"/>
              <a:gd name="T37" fmla="*/ 208 h 230"/>
              <a:gd name="T38" fmla="*/ 108 w 182"/>
              <a:gd name="T39" fmla="*/ 208 h 230"/>
              <a:gd name="T40" fmla="*/ 162 w 182"/>
              <a:gd name="T41" fmla="*/ 156 h 230"/>
              <a:gd name="T42" fmla="*/ 162 w 182"/>
              <a:gd name="T43" fmla="*/ 32 h 230"/>
              <a:gd name="T44" fmla="*/ 170 w 182"/>
              <a:gd name="T45" fmla="*/ 32 h 230"/>
              <a:gd name="T46" fmla="*/ 170 w 182"/>
              <a:gd name="T47" fmla="*/ 218 h 230"/>
              <a:gd name="T48" fmla="*/ 130 w 182"/>
              <a:gd name="T49" fmla="*/ 66 h 230"/>
              <a:gd name="T50" fmla="*/ 32 w 182"/>
              <a:gd name="T51" fmla="*/ 66 h 230"/>
              <a:gd name="T52" fmla="*/ 32 w 182"/>
              <a:gd name="T53" fmla="*/ 80 h 230"/>
              <a:gd name="T54" fmla="*/ 130 w 182"/>
              <a:gd name="T55" fmla="*/ 80 h 230"/>
              <a:gd name="T56" fmla="*/ 130 w 182"/>
              <a:gd name="T57" fmla="*/ 66 h 230"/>
              <a:gd name="T58" fmla="*/ 130 w 182"/>
              <a:gd name="T59" fmla="*/ 38 h 230"/>
              <a:gd name="T60" fmla="*/ 32 w 182"/>
              <a:gd name="T61" fmla="*/ 38 h 230"/>
              <a:gd name="T62" fmla="*/ 32 w 182"/>
              <a:gd name="T63" fmla="*/ 52 h 230"/>
              <a:gd name="T64" fmla="*/ 130 w 182"/>
              <a:gd name="T65" fmla="*/ 52 h 230"/>
              <a:gd name="T66" fmla="*/ 130 w 182"/>
              <a:gd name="T67" fmla="*/ 38 h 230"/>
              <a:gd name="T68" fmla="*/ 32 w 182"/>
              <a:gd name="T69" fmla="*/ 136 h 230"/>
              <a:gd name="T70" fmla="*/ 82 w 182"/>
              <a:gd name="T71" fmla="*/ 136 h 230"/>
              <a:gd name="T72" fmla="*/ 82 w 182"/>
              <a:gd name="T73" fmla="*/ 122 h 230"/>
              <a:gd name="T74" fmla="*/ 32 w 182"/>
              <a:gd name="T75" fmla="*/ 122 h 230"/>
              <a:gd name="T76" fmla="*/ 32 w 182"/>
              <a:gd name="T77" fmla="*/ 136 h 230"/>
              <a:gd name="T78" fmla="*/ 130 w 182"/>
              <a:gd name="T79" fmla="*/ 94 h 230"/>
              <a:gd name="T80" fmla="*/ 32 w 182"/>
              <a:gd name="T81" fmla="*/ 94 h 230"/>
              <a:gd name="T82" fmla="*/ 32 w 182"/>
              <a:gd name="T83" fmla="*/ 108 h 230"/>
              <a:gd name="T84" fmla="*/ 130 w 182"/>
              <a:gd name="T85" fmla="*/ 108 h 230"/>
              <a:gd name="T86" fmla="*/ 130 w 182"/>
              <a:gd name="T87" fmla="*/ 9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 h="230">
                <a:moveTo>
                  <a:pt x="162" y="20"/>
                </a:moveTo>
                <a:lnTo>
                  <a:pt x="162" y="0"/>
                </a:lnTo>
                <a:lnTo>
                  <a:pt x="0" y="0"/>
                </a:lnTo>
                <a:lnTo>
                  <a:pt x="0" y="208"/>
                </a:lnTo>
                <a:lnTo>
                  <a:pt x="20" y="208"/>
                </a:lnTo>
                <a:lnTo>
                  <a:pt x="20" y="230"/>
                </a:lnTo>
                <a:lnTo>
                  <a:pt x="182" y="230"/>
                </a:lnTo>
                <a:lnTo>
                  <a:pt x="182" y="20"/>
                </a:lnTo>
                <a:lnTo>
                  <a:pt x="162" y="20"/>
                </a:lnTo>
                <a:close/>
                <a:moveTo>
                  <a:pt x="12" y="198"/>
                </a:moveTo>
                <a:lnTo>
                  <a:pt x="12" y="12"/>
                </a:lnTo>
                <a:lnTo>
                  <a:pt x="150" y="12"/>
                </a:lnTo>
                <a:lnTo>
                  <a:pt x="150" y="150"/>
                </a:lnTo>
                <a:lnTo>
                  <a:pt x="102" y="150"/>
                </a:lnTo>
                <a:lnTo>
                  <a:pt x="102" y="198"/>
                </a:lnTo>
                <a:lnTo>
                  <a:pt x="12" y="198"/>
                </a:lnTo>
                <a:close/>
                <a:moveTo>
                  <a:pt x="170" y="218"/>
                </a:moveTo>
                <a:lnTo>
                  <a:pt x="32" y="218"/>
                </a:lnTo>
                <a:lnTo>
                  <a:pt x="32" y="208"/>
                </a:lnTo>
                <a:lnTo>
                  <a:pt x="108" y="208"/>
                </a:lnTo>
                <a:lnTo>
                  <a:pt x="162" y="156"/>
                </a:lnTo>
                <a:lnTo>
                  <a:pt x="162" y="32"/>
                </a:lnTo>
                <a:lnTo>
                  <a:pt x="170" y="32"/>
                </a:lnTo>
                <a:lnTo>
                  <a:pt x="170" y="218"/>
                </a:lnTo>
                <a:close/>
                <a:moveTo>
                  <a:pt x="130" y="66"/>
                </a:moveTo>
                <a:lnTo>
                  <a:pt x="32" y="66"/>
                </a:lnTo>
                <a:lnTo>
                  <a:pt x="32" y="80"/>
                </a:lnTo>
                <a:lnTo>
                  <a:pt x="130" y="80"/>
                </a:lnTo>
                <a:lnTo>
                  <a:pt x="130" y="66"/>
                </a:lnTo>
                <a:close/>
                <a:moveTo>
                  <a:pt x="130" y="38"/>
                </a:moveTo>
                <a:lnTo>
                  <a:pt x="32" y="38"/>
                </a:lnTo>
                <a:lnTo>
                  <a:pt x="32" y="52"/>
                </a:lnTo>
                <a:lnTo>
                  <a:pt x="130" y="52"/>
                </a:lnTo>
                <a:lnTo>
                  <a:pt x="130" y="38"/>
                </a:lnTo>
                <a:close/>
                <a:moveTo>
                  <a:pt x="32" y="136"/>
                </a:moveTo>
                <a:lnTo>
                  <a:pt x="82" y="136"/>
                </a:lnTo>
                <a:lnTo>
                  <a:pt x="82" y="122"/>
                </a:lnTo>
                <a:lnTo>
                  <a:pt x="32" y="122"/>
                </a:lnTo>
                <a:lnTo>
                  <a:pt x="32" y="136"/>
                </a:lnTo>
                <a:close/>
                <a:moveTo>
                  <a:pt x="130" y="94"/>
                </a:moveTo>
                <a:lnTo>
                  <a:pt x="32" y="94"/>
                </a:lnTo>
                <a:lnTo>
                  <a:pt x="32" y="108"/>
                </a:lnTo>
                <a:lnTo>
                  <a:pt x="130" y="108"/>
                </a:lnTo>
                <a:lnTo>
                  <a:pt x="130"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7" name="Group 46"/>
          <p:cNvGrpSpPr/>
          <p:nvPr/>
        </p:nvGrpSpPr>
        <p:grpSpPr>
          <a:xfrm>
            <a:off x="611188" y="4737282"/>
            <a:ext cx="1765300" cy="1141478"/>
            <a:chOff x="611188" y="1768999"/>
            <a:chExt cx="1765300" cy="1141478"/>
          </a:xfrm>
        </p:grpSpPr>
        <p:sp>
          <p:nvSpPr>
            <p:cNvPr id="48" name="TextBox 4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49" name="Straight Connector 4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11188"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grpSp>
        <p:nvGrpSpPr>
          <p:cNvPr id="51" name="Group 50"/>
          <p:cNvGrpSpPr/>
          <p:nvPr/>
        </p:nvGrpSpPr>
        <p:grpSpPr>
          <a:xfrm>
            <a:off x="2663825" y="4737282"/>
            <a:ext cx="1765300" cy="1141478"/>
            <a:chOff x="2663825" y="1768999"/>
            <a:chExt cx="1765300" cy="1141478"/>
          </a:xfrm>
        </p:grpSpPr>
        <p:sp>
          <p:nvSpPr>
            <p:cNvPr id="52" name="TextBox 51"/>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53" name="Straight Connector 52"/>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663825"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2</a:t>
              </a:r>
              <a:endParaRPr lang="en-US" sz="1600" b="1">
                <a:solidFill>
                  <a:schemeClr val="bg1"/>
                </a:solidFill>
              </a:endParaRPr>
            </a:p>
          </p:txBody>
        </p:sp>
      </p:grpSp>
      <p:grpSp>
        <p:nvGrpSpPr>
          <p:cNvPr id="55" name="Group 54"/>
          <p:cNvGrpSpPr/>
          <p:nvPr/>
        </p:nvGrpSpPr>
        <p:grpSpPr>
          <a:xfrm>
            <a:off x="4716463" y="4737282"/>
            <a:ext cx="1765300" cy="1141478"/>
            <a:chOff x="4716463" y="1768999"/>
            <a:chExt cx="1765300" cy="1141478"/>
          </a:xfrm>
        </p:grpSpPr>
        <p:sp>
          <p:nvSpPr>
            <p:cNvPr id="56" name="TextBox 55"/>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57" name="Straight Connector 56"/>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716463"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3</a:t>
              </a:r>
              <a:endParaRPr lang="en-US" sz="1600" b="1">
                <a:solidFill>
                  <a:schemeClr val="bg1"/>
                </a:solidFill>
              </a:endParaRPr>
            </a:p>
          </p:txBody>
        </p:sp>
      </p:grpSp>
      <p:grpSp>
        <p:nvGrpSpPr>
          <p:cNvPr id="59" name="Group 58"/>
          <p:cNvGrpSpPr/>
          <p:nvPr/>
        </p:nvGrpSpPr>
        <p:grpSpPr>
          <a:xfrm>
            <a:off x="6767513" y="4737282"/>
            <a:ext cx="1765300" cy="1141478"/>
            <a:chOff x="6767513" y="1768999"/>
            <a:chExt cx="1765300" cy="1141478"/>
          </a:xfrm>
        </p:grpSpPr>
        <p:sp>
          <p:nvSpPr>
            <p:cNvPr id="60" name="TextBox 59"/>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61" name="Straight Connector 60"/>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767513"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4</a:t>
              </a:r>
              <a:endParaRPr lang="en-US" sz="1600" b="1">
                <a:solidFill>
                  <a:schemeClr val="bg1"/>
                </a:solidFill>
              </a:endParaRPr>
            </a:p>
          </p:txBody>
        </p:sp>
      </p:grpSp>
    </p:spTree>
    <p:extLst>
      <p:ext uri="{BB962C8B-B14F-4D97-AF65-F5344CB8AC3E}">
        <p14:creationId xmlns:p14="http://schemas.microsoft.com/office/powerpoint/2010/main" val="3763613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770"/>
          <p:cNvSpPr>
            <a:spLocks/>
          </p:cNvSpPr>
          <p:nvPr/>
        </p:nvSpPr>
        <p:spPr bwMode="auto">
          <a:xfrm>
            <a:off x="6958013" y="32321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9" y="227"/>
                  <a:pt x="76" y="221"/>
                  <a:pt x="71" y="213"/>
                </a:cubicBezTo>
                <a:cubicBezTo>
                  <a:pt x="6" y="127"/>
                  <a:pt x="6" y="127"/>
                  <a:pt x="6" y="127"/>
                </a:cubicBezTo>
                <a:cubicBezTo>
                  <a:pt x="0" y="120"/>
                  <a:pt x="0" y="107"/>
                  <a:pt x="6" y="100"/>
                </a:cubicBezTo>
                <a:cubicBezTo>
                  <a:pt x="71" y="14"/>
                  <a:pt x="71" y="14"/>
                  <a:pt x="71" y="14"/>
                </a:cubicBezTo>
                <a:cubicBezTo>
                  <a:pt x="76" y="6"/>
                  <a:pt x="89" y="0"/>
                  <a:pt x="98" y="0"/>
                </a:cubicBezTo>
                <a:cubicBezTo>
                  <a:pt x="234" y="0"/>
                  <a:pt x="234" y="0"/>
                  <a:pt x="234" y="0"/>
                </a:cubicBezTo>
                <a:cubicBezTo>
                  <a:pt x="243" y="0"/>
                  <a:pt x="256" y="6"/>
                  <a:pt x="261" y="14"/>
                </a:cubicBezTo>
                <a:cubicBezTo>
                  <a:pt x="326" y="100"/>
                  <a:pt x="326" y="100"/>
                  <a:pt x="326" y="100"/>
                </a:cubicBezTo>
                <a:cubicBezTo>
                  <a:pt x="331" y="107"/>
                  <a:pt x="331" y="120"/>
                  <a:pt x="326" y="127"/>
                </a:cubicBezTo>
                <a:cubicBezTo>
                  <a:pt x="261" y="213"/>
                  <a:pt x="261" y="213"/>
                  <a:pt x="261" y="213"/>
                </a:cubicBezTo>
                <a:cubicBezTo>
                  <a:pt x="256"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71"/>
          <p:cNvSpPr>
            <a:spLocks/>
          </p:cNvSpPr>
          <p:nvPr/>
        </p:nvSpPr>
        <p:spPr bwMode="auto">
          <a:xfrm>
            <a:off x="6964363" y="30892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7" y="146"/>
                  <a:pt x="324" y="149"/>
                </a:cubicBezTo>
                <a:cubicBezTo>
                  <a:pt x="259" y="236"/>
                  <a:pt x="259" y="236"/>
                  <a:pt x="259" y="236"/>
                </a:cubicBezTo>
                <a:cubicBezTo>
                  <a:pt x="254" y="243"/>
                  <a:pt x="241" y="249"/>
                  <a:pt x="232" y="249"/>
                </a:cubicBezTo>
                <a:cubicBezTo>
                  <a:pt x="96" y="249"/>
                  <a:pt x="96" y="249"/>
                  <a:pt x="96" y="249"/>
                </a:cubicBezTo>
                <a:cubicBezTo>
                  <a:pt x="87"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7" y="0"/>
                  <a:pt x="96" y="0"/>
                </a:cubicBezTo>
                <a:cubicBezTo>
                  <a:pt x="232" y="0"/>
                  <a:pt x="232" y="0"/>
                  <a:pt x="232" y="0"/>
                </a:cubicBezTo>
                <a:cubicBezTo>
                  <a:pt x="241" y="0"/>
                  <a:pt x="254" y="6"/>
                  <a:pt x="259" y="13"/>
                </a:cubicBezTo>
                <a:cubicBezTo>
                  <a:pt x="324" y="100"/>
                  <a:pt x="324" y="100"/>
                  <a:pt x="324" y="100"/>
                </a:cubicBezTo>
                <a:cubicBezTo>
                  <a:pt x="327" y="103"/>
                  <a:pt x="328" y="108"/>
                  <a:pt x="328" y="11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72"/>
          <p:cNvSpPr>
            <a:spLocks/>
          </p:cNvSpPr>
          <p:nvPr/>
        </p:nvSpPr>
        <p:spPr bwMode="auto">
          <a:xfrm>
            <a:off x="6958013" y="41719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9" y="227"/>
                  <a:pt x="76" y="221"/>
                  <a:pt x="71" y="213"/>
                </a:cubicBezTo>
                <a:cubicBezTo>
                  <a:pt x="6" y="127"/>
                  <a:pt x="6" y="127"/>
                  <a:pt x="6" y="127"/>
                </a:cubicBezTo>
                <a:cubicBezTo>
                  <a:pt x="0" y="120"/>
                  <a:pt x="0" y="107"/>
                  <a:pt x="6" y="100"/>
                </a:cubicBezTo>
                <a:cubicBezTo>
                  <a:pt x="71" y="14"/>
                  <a:pt x="71" y="14"/>
                  <a:pt x="71" y="14"/>
                </a:cubicBezTo>
                <a:cubicBezTo>
                  <a:pt x="76" y="6"/>
                  <a:pt x="89" y="0"/>
                  <a:pt x="98" y="0"/>
                </a:cubicBezTo>
                <a:cubicBezTo>
                  <a:pt x="234" y="0"/>
                  <a:pt x="234" y="0"/>
                  <a:pt x="234" y="0"/>
                </a:cubicBezTo>
                <a:cubicBezTo>
                  <a:pt x="243" y="0"/>
                  <a:pt x="256" y="6"/>
                  <a:pt x="261" y="14"/>
                </a:cubicBezTo>
                <a:cubicBezTo>
                  <a:pt x="326" y="100"/>
                  <a:pt x="326" y="100"/>
                  <a:pt x="326" y="100"/>
                </a:cubicBezTo>
                <a:cubicBezTo>
                  <a:pt x="331" y="107"/>
                  <a:pt x="331" y="120"/>
                  <a:pt x="326" y="127"/>
                </a:cubicBezTo>
                <a:cubicBezTo>
                  <a:pt x="261" y="213"/>
                  <a:pt x="261" y="213"/>
                  <a:pt x="261" y="213"/>
                </a:cubicBezTo>
                <a:cubicBezTo>
                  <a:pt x="256"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73"/>
          <p:cNvSpPr>
            <a:spLocks/>
          </p:cNvSpPr>
          <p:nvPr/>
        </p:nvSpPr>
        <p:spPr bwMode="auto">
          <a:xfrm>
            <a:off x="6964363" y="40290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7" y="146"/>
                  <a:pt x="324" y="149"/>
                </a:cubicBezTo>
                <a:cubicBezTo>
                  <a:pt x="259" y="236"/>
                  <a:pt x="259" y="236"/>
                  <a:pt x="259" y="236"/>
                </a:cubicBezTo>
                <a:cubicBezTo>
                  <a:pt x="254" y="243"/>
                  <a:pt x="241" y="249"/>
                  <a:pt x="232" y="249"/>
                </a:cubicBezTo>
                <a:cubicBezTo>
                  <a:pt x="96" y="249"/>
                  <a:pt x="96" y="249"/>
                  <a:pt x="96" y="249"/>
                </a:cubicBezTo>
                <a:cubicBezTo>
                  <a:pt x="87"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7" y="0"/>
                  <a:pt x="96" y="0"/>
                </a:cubicBezTo>
                <a:cubicBezTo>
                  <a:pt x="232" y="0"/>
                  <a:pt x="232" y="0"/>
                  <a:pt x="232" y="0"/>
                </a:cubicBezTo>
                <a:cubicBezTo>
                  <a:pt x="241" y="0"/>
                  <a:pt x="254" y="6"/>
                  <a:pt x="259" y="13"/>
                </a:cubicBezTo>
                <a:cubicBezTo>
                  <a:pt x="324" y="100"/>
                  <a:pt x="324" y="100"/>
                  <a:pt x="324" y="100"/>
                </a:cubicBezTo>
                <a:cubicBezTo>
                  <a:pt x="327" y="103"/>
                  <a:pt x="328" y="108"/>
                  <a:pt x="328" y="11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74"/>
          <p:cNvSpPr>
            <a:spLocks/>
          </p:cNvSpPr>
          <p:nvPr/>
        </p:nvSpPr>
        <p:spPr bwMode="auto">
          <a:xfrm>
            <a:off x="3943351" y="3879850"/>
            <a:ext cx="2460625" cy="146050"/>
          </a:xfrm>
          <a:custGeom>
            <a:avLst/>
            <a:gdLst>
              <a:gd name="T0" fmla="*/ 1550 w 1550"/>
              <a:gd name="T1" fmla="*/ 46 h 92"/>
              <a:gd name="T2" fmla="*/ 1468 w 1550"/>
              <a:gd name="T3" fmla="*/ 0 h 92"/>
              <a:gd name="T4" fmla="*/ 1468 w 1550"/>
              <a:gd name="T5" fmla="*/ 34 h 92"/>
              <a:gd name="T6" fmla="*/ 0 w 1550"/>
              <a:gd name="T7" fmla="*/ 34 h 92"/>
              <a:gd name="T8" fmla="*/ 0 w 1550"/>
              <a:gd name="T9" fmla="*/ 58 h 92"/>
              <a:gd name="T10" fmla="*/ 1468 w 1550"/>
              <a:gd name="T11" fmla="*/ 58 h 92"/>
              <a:gd name="T12" fmla="*/ 1468 w 1550"/>
              <a:gd name="T13" fmla="*/ 92 h 92"/>
              <a:gd name="T14" fmla="*/ 1550 w 1550"/>
              <a:gd name="T15" fmla="*/ 46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0" h="92">
                <a:moveTo>
                  <a:pt x="1550" y="46"/>
                </a:moveTo>
                <a:lnTo>
                  <a:pt x="1468" y="0"/>
                </a:lnTo>
                <a:lnTo>
                  <a:pt x="1468" y="34"/>
                </a:lnTo>
                <a:lnTo>
                  <a:pt x="0" y="34"/>
                </a:lnTo>
                <a:lnTo>
                  <a:pt x="0" y="58"/>
                </a:lnTo>
                <a:lnTo>
                  <a:pt x="1468" y="58"/>
                </a:lnTo>
                <a:lnTo>
                  <a:pt x="1468" y="92"/>
                </a:lnTo>
                <a:lnTo>
                  <a:pt x="1550" y="46"/>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75"/>
          <p:cNvSpPr>
            <a:spLocks/>
          </p:cNvSpPr>
          <p:nvPr/>
        </p:nvSpPr>
        <p:spPr bwMode="auto">
          <a:xfrm>
            <a:off x="4540251" y="3667125"/>
            <a:ext cx="1193800" cy="720725"/>
          </a:xfrm>
          <a:custGeom>
            <a:avLst/>
            <a:gdLst>
              <a:gd name="T0" fmla="*/ 97 w 376"/>
              <a:gd name="T1" fmla="*/ 227 h 227"/>
              <a:gd name="T2" fmla="*/ 70 w 376"/>
              <a:gd name="T3" fmla="*/ 213 h 227"/>
              <a:gd name="T4" fmla="*/ 6 w 376"/>
              <a:gd name="T5" fmla="*/ 127 h 227"/>
              <a:gd name="T6" fmla="*/ 6 w 376"/>
              <a:gd name="T7" fmla="*/ 100 h 227"/>
              <a:gd name="T8" fmla="*/ 70 w 376"/>
              <a:gd name="T9" fmla="*/ 13 h 227"/>
              <a:gd name="T10" fmla="*/ 97 w 376"/>
              <a:gd name="T11" fmla="*/ 0 h 227"/>
              <a:gd name="T12" fmla="*/ 279 w 376"/>
              <a:gd name="T13" fmla="*/ 0 h 227"/>
              <a:gd name="T14" fmla="*/ 306 w 376"/>
              <a:gd name="T15" fmla="*/ 13 h 227"/>
              <a:gd name="T16" fmla="*/ 371 w 376"/>
              <a:gd name="T17" fmla="*/ 100 h 227"/>
              <a:gd name="T18" fmla="*/ 371 w 376"/>
              <a:gd name="T19" fmla="*/ 127 h 227"/>
              <a:gd name="T20" fmla="*/ 306 w 376"/>
              <a:gd name="T21" fmla="*/ 213 h 227"/>
              <a:gd name="T22" fmla="*/ 279 w 376"/>
              <a:gd name="T23" fmla="*/ 227 h 227"/>
              <a:gd name="T24" fmla="*/ 97 w 376"/>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6" h="227">
                <a:moveTo>
                  <a:pt x="97" y="227"/>
                </a:moveTo>
                <a:cubicBezTo>
                  <a:pt x="88" y="227"/>
                  <a:pt x="76" y="221"/>
                  <a:pt x="70" y="213"/>
                </a:cubicBezTo>
                <a:cubicBezTo>
                  <a:pt x="6" y="127"/>
                  <a:pt x="6" y="127"/>
                  <a:pt x="6" y="127"/>
                </a:cubicBezTo>
                <a:cubicBezTo>
                  <a:pt x="0" y="119"/>
                  <a:pt x="0" y="107"/>
                  <a:pt x="6" y="100"/>
                </a:cubicBezTo>
                <a:cubicBezTo>
                  <a:pt x="70" y="13"/>
                  <a:pt x="70" y="13"/>
                  <a:pt x="70" y="13"/>
                </a:cubicBezTo>
                <a:cubicBezTo>
                  <a:pt x="76" y="6"/>
                  <a:pt x="88" y="0"/>
                  <a:pt x="97" y="0"/>
                </a:cubicBezTo>
                <a:cubicBezTo>
                  <a:pt x="279" y="0"/>
                  <a:pt x="279" y="0"/>
                  <a:pt x="279" y="0"/>
                </a:cubicBezTo>
                <a:cubicBezTo>
                  <a:pt x="288" y="0"/>
                  <a:pt x="300" y="6"/>
                  <a:pt x="306" y="13"/>
                </a:cubicBezTo>
                <a:cubicBezTo>
                  <a:pt x="371" y="100"/>
                  <a:pt x="371" y="100"/>
                  <a:pt x="371" y="100"/>
                </a:cubicBezTo>
                <a:cubicBezTo>
                  <a:pt x="376" y="107"/>
                  <a:pt x="376" y="119"/>
                  <a:pt x="371" y="127"/>
                </a:cubicBezTo>
                <a:cubicBezTo>
                  <a:pt x="306" y="213"/>
                  <a:pt x="306" y="213"/>
                  <a:pt x="306" y="213"/>
                </a:cubicBezTo>
                <a:cubicBezTo>
                  <a:pt x="300" y="221"/>
                  <a:pt x="288" y="227"/>
                  <a:pt x="279" y="227"/>
                </a:cubicBezTo>
                <a:lnTo>
                  <a:pt x="97"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76"/>
          <p:cNvSpPr>
            <a:spLocks/>
          </p:cNvSpPr>
          <p:nvPr/>
        </p:nvSpPr>
        <p:spPr bwMode="auto">
          <a:xfrm>
            <a:off x="4543426" y="3524250"/>
            <a:ext cx="1187450" cy="790575"/>
          </a:xfrm>
          <a:custGeom>
            <a:avLst/>
            <a:gdLst>
              <a:gd name="T0" fmla="*/ 374 w 374"/>
              <a:gd name="T1" fmla="*/ 113 h 249"/>
              <a:gd name="T2" fmla="*/ 374 w 374"/>
              <a:gd name="T3" fmla="*/ 136 h 249"/>
              <a:gd name="T4" fmla="*/ 374 w 374"/>
              <a:gd name="T5" fmla="*/ 136 h 249"/>
              <a:gd name="T6" fmla="*/ 370 w 374"/>
              <a:gd name="T7" fmla="*/ 149 h 249"/>
              <a:gd name="T8" fmla="*/ 305 w 374"/>
              <a:gd name="T9" fmla="*/ 235 h 249"/>
              <a:gd name="T10" fmla="*/ 278 w 374"/>
              <a:gd name="T11" fmla="*/ 249 h 249"/>
              <a:gd name="T12" fmla="*/ 96 w 374"/>
              <a:gd name="T13" fmla="*/ 249 h 249"/>
              <a:gd name="T14" fmla="*/ 69 w 374"/>
              <a:gd name="T15" fmla="*/ 235 h 249"/>
              <a:gd name="T16" fmla="*/ 5 w 374"/>
              <a:gd name="T17" fmla="*/ 149 h 249"/>
              <a:gd name="T18" fmla="*/ 0 w 374"/>
              <a:gd name="T19" fmla="*/ 136 h 249"/>
              <a:gd name="T20" fmla="*/ 0 w 374"/>
              <a:gd name="T21" fmla="*/ 136 h 249"/>
              <a:gd name="T22" fmla="*/ 0 w 374"/>
              <a:gd name="T23" fmla="*/ 113 h 249"/>
              <a:gd name="T24" fmla="*/ 5 w 374"/>
              <a:gd name="T25" fmla="*/ 99 h 249"/>
              <a:gd name="T26" fmla="*/ 69 w 374"/>
              <a:gd name="T27" fmla="*/ 13 h 249"/>
              <a:gd name="T28" fmla="*/ 96 w 374"/>
              <a:gd name="T29" fmla="*/ 0 h 249"/>
              <a:gd name="T30" fmla="*/ 278 w 374"/>
              <a:gd name="T31" fmla="*/ 0 h 249"/>
              <a:gd name="T32" fmla="*/ 305 w 374"/>
              <a:gd name="T33" fmla="*/ 13 h 249"/>
              <a:gd name="T34" fmla="*/ 370 w 374"/>
              <a:gd name="T35" fmla="*/ 99 h 249"/>
              <a:gd name="T36" fmla="*/ 374 w 374"/>
              <a:gd name="T37"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4" h="249">
                <a:moveTo>
                  <a:pt x="374" y="113"/>
                </a:moveTo>
                <a:cubicBezTo>
                  <a:pt x="374" y="136"/>
                  <a:pt x="374" y="136"/>
                  <a:pt x="374" y="136"/>
                </a:cubicBezTo>
                <a:cubicBezTo>
                  <a:pt x="374" y="136"/>
                  <a:pt x="374" y="136"/>
                  <a:pt x="374" y="136"/>
                </a:cubicBezTo>
                <a:cubicBezTo>
                  <a:pt x="374" y="141"/>
                  <a:pt x="373" y="145"/>
                  <a:pt x="370" y="149"/>
                </a:cubicBezTo>
                <a:cubicBezTo>
                  <a:pt x="305" y="235"/>
                  <a:pt x="305" y="235"/>
                  <a:pt x="305" y="235"/>
                </a:cubicBezTo>
                <a:cubicBezTo>
                  <a:pt x="299" y="243"/>
                  <a:pt x="287" y="249"/>
                  <a:pt x="278" y="249"/>
                </a:cubicBezTo>
                <a:cubicBezTo>
                  <a:pt x="96" y="249"/>
                  <a:pt x="96" y="249"/>
                  <a:pt x="96" y="249"/>
                </a:cubicBezTo>
                <a:cubicBezTo>
                  <a:pt x="87" y="249"/>
                  <a:pt x="75" y="243"/>
                  <a:pt x="69" y="235"/>
                </a:cubicBezTo>
                <a:cubicBezTo>
                  <a:pt x="5" y="149"/>
                  <a:pt x="5" y="149"/>
                  <a:pt x="5" y="149"/>
                </a:cubicBezTo>
                <a:cubicBezTo>
                  <a:pt x="2" y="145"/>
                  <a:pt x="0" y="141"/>
                  <a:pt x="0" y="136"/>
                </a:cubicBezTo>
                <a:cubicBezTo>
                  <a:pt x="0" y="136"/>
                  <a:pt x="0" y="136"/>
                  <a:pt x="0" y="136"/>
                </a:cubicBezTo>
                <a:cubicBezTo>
                  <a:pt x="0" y="113"/>
                  <a:pt x="0" y="113"/>
                  <a:pt x="0" y="113"/>
                </a:cubicBezTo>
                <a:cubicBezTo>
                  <a:pt x="0" y="108"/>
                  <a:pt x="2" y="103"/>
                  <a:pt x="5" y="99"/>
                </a:cubicBezTo>
                <a:cubicBezTo>
                  <a:pt x="69" y="13"/>
                  <a:pt x="69" y="13"/>
                  <a:pt x="69" y="13"/>
                </a:cubicBezTo>
                <a:cubicBezTo>
                  <a:pt x="75" y="6"/>
                  <a:pt x="87" y="0"/>
                  <a:pt x="96" y="0"/>
                </a:cubicBezTo>
                <a:cubicBezTo>
                  <a:pt x="278" y="0"/>
                  <a:pt x="278" y="0"/>
                  <a:pt x="278" y="0"/>
                </a:cubicBezTo>
                <a:cubicBezTo>
                  <a:pt x="287" y="0"/>
                  <a:pt x="299" y="6"/>
                  <a:pt x="305" y="13"/>
                </a:cubicBezTo>
                <a:cubicBezTo>
                  <a:pt x="370" y="99"/>
                  <a:pt x="370" y="99"/>
                  <a:pt x="370" y="99"/>
                </a:cubicBezTo>
                <a:cubicBezTo>
                  <a:pt x="373" y="103"/>
                  <a:pt x="374" y="108"/>
                  <a:pt x="374" y="11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77"/>
          <p:cNvSpPr>
            <a:spLocks/>
          </p:cNvSpPr>
          <p:nvPr/>
        </p:nvSpPr>
        <p:spPr bwMode="auto">
          <a:xfrm>
            <a:off x="1185863" y="32321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8" y="227"/>
                  <a:pt x="76" y="221"/>
                  <a:pt x="71" y="213"/>
                </a:cubicBezTo>
                <a:cubicBezTo>
                  <a:pt x="6" y="127"/>
                  <a:pt x="6" y="127"/>
                  <a:pt x="6" y="127"/>
                </a:cubicBezTo>
                <a:cubicBezTo>
                  <a:pt x="0" y="120"/>
                  <a:pt x="0" y="107"/>
                  <a:pt x="6" y="100"/>
                </a:cubicBezTo>
                <a:cubicBezTo>
                  <a:pt x="71" y="14"/>
                  <a:pt x="71" y="14"/>
                  <a:pt x="71" y="14"/>
                </a:cubicBezTo>
                <a:cubicBezTo>
                  <a:pt x="76" y="6"/>
                  <a:pt x="88" y="0"/>
                  <a:pt x="98" y="0"/>
                </a:cubicBezTo>
                <a:cubicBezTo>
                  <a:pt x="234" y="0"/>
                  <a:pt x="234" y="0"/>
                  <a:pt x="234" y="0"/>
                </a:cubicBezTo>
                <a:cubicBezTo>
                  <a:pt x="243" y="0"/>
                  <a:pt x="256" y="6"/>
                  <a:pt x="261" y="14"/>
                </a:cubicBezTo>
                <a:cubicBezTo>
                  <a:pt x="326" y="100"/>
                  <a:pt x="326" y="100"/>
                  <a:pt x="326" y="100"/>
                </a:cubicBezTo>
                <a:cubicBezTo>
                  <a:pt x="331" y="107"/>
                  <a:pt x="331" y="120"/>
                  <a:pt x="326" y="127"/>
                </a:cubicBezTo>
                <a:cubicBezTo>
                  <a:pt x="261" y="213"/>
                  <a:pt x="261" y="213"/>
                  <a:pt x="261" y="213"/>
                </a:cubicBezTo>
                <a:cubicBezTo>
                  <a:pt x="256"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78"/>
          <p:cNvSpPr>
            <a:spLocks/>
          </p:cNvSpPr>
          <p:nvPr/>
        </p:nvSpPr>
        <p:spPr bwMode="auto">
          <a:xfrm>
            <a:off x="1192213" y="30892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7" y="146"/>
                  <a:pt x="324" y="149"/>
                </a:cubicBezTo>
                <a:cubicBezTo>
                  <a:pt x="259" y="236"/>
                  <a:pt x="259" y="236"/>
                  <a:pt x="259" y="236"/>
                </a:cubicBezTo>
                <a:cubicBezTo>
                  <a:pt x="254" y="243"/>
                  <a:pt x="241" y="249"/>
                  <a:pt x="232" y="249"/>
                </a:cubicBezTo>
                <a:cubicBezTo>
                  <a:pt x="96" y="249"/>
                  <a:pt x="96" y="249"/>
                  <a:pt x="96" y="249"/>
                </a:cubicBezTo>
                <a:cubicBezTo>
                  <a:pt x="86"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6" y="0"/>
                  <a:pt x="96" y="0"/>
                </a:cubicBezTo>
                <a:cubicBezTo>
                  <a:pt x="232" y="0"/>
                  <a:pt x="232" y="0"/>
                  <a:pt x="232" y="0"/>
                </a:cubicBezTo>
                <a:cubicBezTo>
                  <a:pt x="241" y="0"/>
                  <a:pt x="254" y="6"/>
                  <a:pt x="259" y="13"/>
                </a:cubicBezTo>
                <a:cubicBezTo>
                  <a:pt x="324" y="100"/>
                  <a:pt x="324" y="100"/>
                  <a:pt x="324" y="100"/>
                </a:cubicBezTo>
                <a:cubicBezTo>
                  <a:pt x="327" y="103"/>
                  <a:pt x="328" y="108"/>
                  <a:pt x="328" y="1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79"/>
          <p:cNvSpPr>
            <a:spLocks noEditPoints="1"/>
          </p:cNvSpPr>
          <p:nvPr/>
        </p:nvSpPr>
        <p:spPr bwMode="auto">
          <a:xfrm>
            <a:off x="1554163" y="3216275"/>
            <a:ext cx="317500" cy="463550"/>
          </a:xfrm>
          <a:custGeom>
            <a:avLst/>
            <a:gdLst>
              <a:gd name="T0" fmla="*/ 27 w 100"/>
              <a:gd name="T1" fmla="*/ 113 h 146"/>
              <a:gd name="T2" fmla="*/ 28 w 100"/>
              <a:gd name="T3" fmla="*/ 120 h 146"/>
              <a:gd name="T4" fmla="*/ 50 w 100"/>
              <a:gd name="T5" fmla="*/ 124 h 146"/>
              <a:gd name="T6" fmla="*/ 72 w 100"/>
              <a:gd name="T7" fmla="*/ 120 h 146"/>
              <a:gd name="T8" fmla="*/ 73 w 100"/>
              <a:gd name="T9" fmla="*/ 113 h 146"/>
              <a:gd name="T10" fmla="*/ 50 w 100"/>
              <a:gd name="T11" fmla="*/ 117 h 146"/>
              <a:gd name="T12" fmla="*/ 27 w 100"/>
              <a:gd name="T13" fmla="*/ 113 h 146"/>
              <a:gd name="T14" fmla="*/ 50 w 100"/>
              <a:gd name="T15" fmla="*/ 21 h 146"/>
              <a:gd name="T16" fmla="*/ 53 w 100"/>
              <a:gd name="T17" fmla="*/ 18 h 146"/>
              <a:gd name="T18" fmla="*/ 50 w 100"/>
              <a:gd name="T19" fmla="*/ 16 h 146"/>
              <a:gd name="T20" fmla="*/ 15 w 100"/>
              <a:gd name="T21" fmla="*/ 50 h 146"/>
              <a:gd name="T22" fmla="*/ 18 w 100"/>
              <a:gd name="T23" fmla="*/ 53 h 146"/>
              <a:gd name="T24" fmla="*/ 20 w 100"/>
              <a:gd name="T25" fmla="*/ 50 h 146"/>
              <a:gd name="T26" fmla="*/ 50 w 100"/>
              <a:gd name="T27" fmla="*/ 21 h 146"/>
              <a:gd name="T28" fmla="*/ 29 w 100"/>
              <a:gd name="T29" fmla="*/ 127 h 146"/>
              <a:gd name="T30" fmla="*/ 30 w 100"/>
              <a:gd name="T31" fmla="*/ 134 h 146"/>
              <a:gd name="T32" fmla="*/ 37 w 100"/>
              <a:gd name="T33" fmla="*/ 138 h 146"/>
              <a:gd name="T34" fmla="*/ 37 w 100"/>
              <a:gd name="T35" fmla="*/ 143 h 146"/>
              <a:gd name="T36" fmla="*/ 50 w 100"/>
              <a:gd name="T37" fmla="*/ 146 h 146"/>
              <a:gd name="T38" fmla="*/ 63 w 100"/>
              <a:gd name="T39" fmla="*/ 143 h 146"/>
              <a:gd name="T40" fmla="*/ 63 w 100"/>
              <a:gd name="T41" fmla="*/ 138 h 146"/>
              <a:gd name="T42" fmla="*/ 70 w 100"/>
              <a:gd name="T43" fmla="*/ 134 h 146"/>
              <a:gd name="T44" fmla="*/ 71 w 100"/>
              <a:gd name="T45" fmla="*/ 127 h 146"/>
              <a:gd name="T46" fmla="*/ 50 w 100"/>
              <a:gd name="T47" fmla="*/ 130 h 146"/>
              <a:gd name="T48" fmla="*/ 29 w 100"/>
              <a:gd name="T49" fmla="*/ 127 h 146"/>
              <a:gd name="T50" fmla="*/ 50 w 100"/>
              <a:gd name="T51" fmla="*/ 0 h 146"/>
              <a:gd name="T52" fmla="*/ 0 w 100"/>
              <a:gd name="T53" fmla="*/ 50 h 146"/>
              <a:gd name="T54" fmla="*/ 24 w 100"/>
              <a:gd name="T55" fmla="*/ 93 h 146"/>
              <a:gd name="T56" fmla="*/ 26 w 100"/>
              <a:gd name="T57" fmla="*/ 106 h 146"/>
              <a:gd name="T58" fmla="*/ 50 w 100"/>
              <a:gd name="T59" fmla="*/ 111 h 146"/>
              <a:gd name="T60" fmla="*/ 74 w 100"/>
              <a:gd name="T61" fmla="*/ 106 h 146"/>
              <a:gd name="T62" fmla="*/ 76 w 100"/>
              <a:gd name="T63" fmla="*/ 93 h 146"/>
              <a:gd name="T64" fmla="*/ 100 w 100"/>
              <a:gd name="T65" fmla="*/ 50 h 146"/>
              <a:gd name="T66" fmla="*/ 50 w 100"/>
              <a:gd name="T67" fmla="*/ 0 h 146"/>
              <a:gd name="T68" fmla="*/ 68 w 100"/>
              <a:gd name="T69" fmla="*/ 87 h 146"/>
              <a:gd name="T70" fmla="*/ 67 w 100"/>
              <a:gd name="T71" fmla="*/ 99 h 146"/>
              <a:gd name="T72" fmla="*/ 50 w 100"/>
              <a:gd name="T73" fmla="*/ 102 h 146"/>
              <a:gd name="T74" fmla="*/ 33 w 100"/>
              <a:gd name="T75" fmla="*/ 99 h 146"/>
              <a:gd name="T76" fmla="*/ 31 w 100"/>
              <a:gd name="T77" fmla="*/ 87 h 146"/>
              <a:gd name="T78" fmla="*/ 9 w 100"/>
              <a:gd name="T79" fmla="*/ 50 h 146"/>
              <a:gd name="T80" fmla="*/ 50 w 100"/>
              <a:gd name="T81" fmla="*/ 9 h 146"/>
              <a:gd name="T82" fmla="*/ 91 w 100"/>
              <a:gd name="T83" fmla="*/ 50 h 146"/>
              <a:gd name="T84" fmla="*/ 68 w 100"/>
              <a:gd name="T85" fmla="*/ 87 h 146"/>
              <a:gd name="T86" fmla="*/ 61 w 100"/>
              <a:gd name="T87" fmla="*/ 69 h 146"/>
              <a:gd name="T88" fmla="*/ 50 w 100"/>
              <a:gd name="T89" fmla="*/ 49 h 146"/>
              <a:gd name="T90" fmla="*/ 39 w 100"/>
              <a:gd name="T91" fmla="*/ 69 h 146"/>
              <a:gd name="T92" fmla="*/ 34 w 100"/>
              <a:gd name="T93" fmla="*/ 59 h 146"/>
              <a:gd name="T94" fmla="*/ 27 w 100"/>
              <a:gd name="T95" fmla="*/ 62 h 146"/>
              <a:gd name="T96" fmla="*/ 38 w 100"/>
              <a:gd name="T97" fmla="*/ 86 h 146"/>
              <a:gd name="T98" fmla="*/ 50 w 100"/>
              <a:gd name="T99" fmla="*/ 65 h 146"/>
              <a:gd name="T100" fmla="*/ 62 w 100"/>
              <a:gd name="T101" fmla="*/ 86 h 146"/>
              <a:gd name="T102" fmla="*/ 73 w 100"/>
              <a:gd name="T103" fmla="*/ 62 h 146"/>
              <a:gd name="T104" fmla="*/ 66 w 100"/>
              <a:gd name="T105" fmla="*/ 59 h 146"/>
              <a:gd name="T106" fmla="*/ 61 w 100"/>
              <a:gd name="T107" fmla="*/ 6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146">
                <a:moveTo>
                  <a:pt x="27" y="113"/>
                </a:moveTo>
                <a:cubicBezTo>
                  <a:pt x="28" y="120"/>
                  <a:pt x="28" y="120"/>
                  <a:pt x="28" y="120"/>
                </a:cubicBezTo>
                <a:cubicBezTo>
                  <a:pt x="34" y="123"/>
                  <a:pt x="42" y="124"/>
                  <a:pt x="50" y="124"/>
                </a:cubicBezTo>
                <a:cubicBezTo>
                  <a:pt x="58" y="124"/>
                  <a:pt x="65" y="123"/>
                  <a:pt x="72" y="120"/>
                </a:cubicBezTo>
                <a:cubicBezTo>
                  <a:pt x="73" y="113"/>
                  <a:pt x="73" y="113"/>
                  <a:pt x="73" y="113"/>
                </a:cubicBezTo>
                <a:cubicBezTo>
                  <a:pt x="66" y="115"/>
                  <a:pt x="58" y="117"/>
                  <a:pt x="50" y="117"/>
                </a:cubicBezTo>
                <a:cubicBezTo>
                  <a:pt x="42" y="117"/>
                  <a:pt x="34" y="115"/>
                  <a:pt x="27" y="113"/>
                </a:cubicBezTo>
                <a:close/>
                <a:moveTo>
                  <a:pt x="50" y="21"/>
                </a:moveTo>
                <a:cubicBezTo>
                  <a:pt x="51" y="21"/>
                  <a:pt x="53" y="20"/>
                  <a:pt x="53" y="18"/>
                </a:cubicBezTo>
                <a:cubicBezTo>
                  <a:pt x="53" y="17"/>
                  <a:pt x="51" y="16"/>
                  <a:pt x="50" y="16"/>
                </a:cubicBezTo>
                <a:cubicBezTo>
                  <a:pt x="31" y="16"/>
                  <a:pt x="15" y="31"/>
                  <a:pt x="15" y="50"/>
                </a:cubicBezTo>
                <a:cubicBezTo>
                  <a:pt x="15" y="52"/>
                  <a:pt x="16" y="53"/>
                  <a:pt x="18" y="53"/>
                </a:cubicBezTo>
                <a:cubicBezTo>
                  <a:pt x="19" y="53"/>
                  <a:pt x="20" y="52"/>
                  <a:pt x="20" y="50"/>
                </a:cubicBezTo>
                <a:cubicBezTo>
                  <a:pt x="20" y="34"/>
                  <a:pt x="34" y="21"/>
                  <a:pt x="50" y="21"/>
                </a:cubicBezTo>
                <a:close/>
                <a:moveTo>
                  <a:pt x="29" y="127"/>
                </a:moveTo>
                <a:cubicBezTo>
                  <a:pt x="30" y="134"/>
                  <a:pt x="30" y="134"/>
                  <a:pt x="30" y="134"/>
                </a:cubicBezTo>
                <a:cubicBezTo>
                  <a:pt x="30" y="134"/>
                  <a:pt x="31" y="137"/>
                  <a:pt x="37" y="138"/>
                </a:cubicBezTo>
                <a:cubicBezTo>
                  <a:pt x="37" y="143"/>
                  <a:pt x="37" y="143"/>
                  <a:pt x="37" y="143"/>
                </a:cubicBezTo>
                <a:cubicBezTo>
                  <a:pt x="37" y="143"/>
                  <a:pt x="40" y="146"/>
                  <a:pt x="50" y="146"/>
                </a:cubicBezTo>
                <a:cubicBezTo>
                  <a:pt x="60" y="146"/>
                  <a:pt x="63" y="143"/>
                  <a:pt x="63" y="143"/>
                </a:cubicBezTo>
                <a:cubicBezTo>
                  <a:pt x="63" y="138"/>
                  <a:pt x="63" y="138"/>
                  <a:pt x="63" y="138"/>
                </a:cubicBezTo>
                <a:cubicBezTo>
                  <a:pt x="68" y="137"/>
                  <a:pt x="70" y="134"/>
                  <a:pt x="70" y="134"/>
                </a:cubicBezTo>
                <a:cubicBezTo>
                  <a:pt x="71" y="127"/>
                  <a:pt x="71" y="127"/>
                  <a:pt x="71" y="127"/>
                </a:cubicBezTo>
                <a:cubicBezTo>
                  <a:pt x="65" y="129"/>
                  <a:pt x="57" y="130"/>
                  <a:pt x="50" y="130"/>
                </a:cubicBezTo>
                <a:cubicBezTo>
                  <a:pt x="42" y="130"/>
                  <a:pt x="35" y="129"/>
                  <a:pt x="29" y="127"/>
                </a:cubicBezTo>
                <a:close/>
                <a:moveTo>
                  <a:pt x="50" y="0"/>
                </a:moveTo>
                <a:cubicBezTo>
                  <a:pt x="22" y="0"/>
                  <a:pt x="0" y="23"/>
                  <a:pt x="0" y="50"/>
                </a:cubicBezTo>
                <a:cubicBezTo>
                  <a:pt x="0" y="69"/>
                  <a:pt x="9" y="84"/>
                  <a:pt x="24" y="93"/>
                </a:cubicBezTo>
                <a:cubicBezTo>
                  <a:pt x="26" y="106"/>
                  <a:pt x="26" y="106"/>
                  <a:pt x="26" y="106"/>
                </a:cubicBezTo>
                <a:cubicBezTo>
                  <a:pt x="33" y="109"/>
                  <a:pt x="41" y="111"/>
                  <a:pt x="50" y="111"/>
                </a:cubicBezTo>
                <a:cubicBezTo>
                  <a:pt x="59" y="111"/>
                  <a:pt x="67" y="109"/>
                  <a:pt x="74" y="106"/>
                </a:cubicBezTo>
                <a:cubicBezTo>
                  <a:pt x="76" y="93"/>
                  <a:pt x="76" y="93"/>
                  <a:pt x="76" y="93"/>
                </a:cubicBezTo>
                <a:cubicBezTo>
                  <a:pt x="90" y="84"/>
                  <a:pt x="100" y="69"/>
                  <a:pt x="100" y="50"/>
                </a:cubicBezTo>
                <a:cubicBezTo>
                  <a:pt x="100" y="23"/>
                  <a:pt x="78" y="0"/>
                  <a:pt x="50" y="0"/>
                </a:cubicBezTo>
                <a:close/>
                <a:moveTo>
                  <a:pt x="68" y="87"/>
                </a:moveTo>
                <a:cubicBezTo>
                  <a:pt x="67" y="99"/>
                  <a:pt x="67" y="99"/>
                  <a:pt x="67" y="99"/>
                </a:cubicBezTo>
                <a:cubicBezTo>
                  <a:pt x="67" y="99"/>
                  <a:pt x="63" y="102"/>
                  <a:pt x="50" y="102"/>
                </a:cubicBezTo>
                <a:cubicBezTo>
                  <a:pt x="37" y="102"/>
                  <a:pt x="33" y="99"/>
                  <a:pt x="33" y="99"/>
                </a:cubicBezTo>
                <a:cubicBezTo>
                  <a:pt x="31" y="87"/>
                  <a:pt x="31" y="87"/>
                  <a:pt x="31" y="87"/>
                </a:cubicBezTo>
                <a:cubicBezTo>
                  <a:pt x="18" y="81"/>
                  <a:pt x="9" y="67"/>
                  <a:pt x="9" y="50"/>
                </a:cubicBezTo>
                <a:cubicBezTo>
                  <a:pt x="9" y="28"/>
                  <a:pt x="27" y="9"/>
                  <a:pt x="50" y="9"/>
                </a:cubicBezTo>
                <a:cubicBezTo>
                  <a:pt x="73" y="9"/>
                  <a:pt x="91" y="28"/>
                  <a:pt x="91" y="50"/>
                </a:cubicBezTo>
                <a:cubicBezTo>
                  <a:pt x="91" y="67"/>
                  <a:pt x="82" y="81"/>
                  <a:pt x="68" y="87"/>
                </a:cubicBezTo>
                <a:close/>
                <a:moveTo>
                  <a:pt x="61" y="69"/>
                </a:moveTo>
                <a:cubicBezTo>
                  <a:pt x="50" y="49"/>
                  <a:pt x="50" y="49"/>
                  <a:pt x="50" y="49"/>
                </a:cubicBezTo>
                <a:cubicBezTo>
                  <a:pt x="39" y="69"/>
                  <a:pt x="39" y="69"/>
                  <a:pt x="39" y="69"/>
                </a:cubicBezTo>
                <a:cubicBezTo>
                  <a:pt x="34" y="59"/>
                  <a:pt x="34" y="59"/>
                  <a:pt x="34" y="59"/>
                </a:cubicBezTo>
                <a:cubicBezTo>
                  <a:pt x="27" y="62"/>
                  <a:pt x="27" y="62"/>
                  <a:pt x="27" y="62"/>
                </a:cubicBezTo>
                <a:cubicBezTo>
                  <a:pt x="38" y="86"/>
                  <a:pt x="38" y="86"/>
                  <a:pt x="38" y="86"/>
                </a:cubicBezTo>
                <a:cubicBezTo>
                  <a:pt x="50" y="65"/>
                  <a:pt x="50" y="65"/>
                  <a:pt x="50" y="65"/>
                </a:cubicBezTo>
                <a:cubicBezTo>
                  <a:pt x="62" y="86"/>
                  <a:pt x="62" y="86"/>
                  <a:pt x="62" y="86"/>
                </a:cubicBezTo>
                <a:cubicBezTo>
                  <a:pt x="73" y="62"/>
                  <a:pt x="73" y="62"/>
                  <a:pt x="73" y="62"/>
                </a:cubicBezTo>
                <a:cubicBezTo>
                  <a:pt x="66" y="59"/>
                  <a:pt x="66" y="59"/>
                  <a:pt x="66" y="59"/>
                </a:cubicBezTo>
                <a:lnTo>
                  <a:pt x="61" y="6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80"/>
          <p:cNvSpPr>
            <a:spLocks/>
          </p:cNvSpPr>
          <p:nvPr/>
        </p:nvSpPr>
        <p:spPr bwMode="auto">
          <a:xfrm>
            <a:off x="2406651" y="32321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8" y="227"/>
                  <a:pt x="76" y="221"/>
                  <a:pt x="71" y="213"/>
                </a:cubicBezTo>
                <a:cubicBezTo>
                  <a:pt x="6" y="127"/>
                  <a:pt x="6" y="127"/>
                  <a:pt x="6" y="127"/>
                </a:cubicBezTo>
                <a:cubicBezTo>
                  <a:pt x="0" y="120"/>
                  <a:pt x="0" y="107"/>
                  <a:pt x="6" y="100"/>
                </a:cubicBezTo>
                <a:cubicBezTo>
                  <a:pt x="71" y="14"/>
                  <a:pt x="71" y="14"/>
                  <a:pt x="71" y="14"/>
                </a:cubicBezTo>
                <a:cubicBezTo>
                  <a:pt x="76" y="6"/>
                  <a:pt x="88" y="0"/>
                  <a:pt x="98" y="0"/>
                </a:cubicBezTo>
                <a:cubicBezTo>
                  <a:pt x="234" y="0"/>
                  <a:pt x="234" y="0"/>
                  <a:pt x="234" y="0"/>
                </a:cubicBezTo>
                <a:cubicBezTo>
                  <a:pt x="243" y="0"/>
                  <a:pt x="255" y="6"/>
                  <a:pt x="261" y="14"/>
                </a:cubicBezTo>
                <a:cubicBezTo>
                  <a:pt x="326" y="100"/>
                  <a:pt x="326" y="100"/>
                  <a:pt x="326" y="100"/>
                </a:cubicBezTo>
                <a:cubicBezTo>
                  <a:pt x="331" y="107"/>
                  <a:pt x="331" y="120"/>
                  <a:pt x="326" y="127"/>
                </a:cubicBezTo>
                <a:cubicBezTo>
                  <a:pt x="261" y="213"/>
                  <a:pt x="261" y="213"/>
                  <a:pt x="261" y="213"/>
                </a:cubicBezTo>
                <a:cubicBezTo>
                  <a:pt x="255"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81"/>
          <p:cNvSpPr>
            <a:spLocks/>
          </p:cNvSpPr>
          <p:nvPr/>
        </p:nvSpPr>
        <p:spPr bwMode="auto">
          <a:xfrm>
            <a:off x="2413001" y="30892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6" y="146"/>
                  <a:pt x="324" y="149"/>
                </a:cubicBezTo>
                <a:cubicBezTo>
                  <a:pt x="259" y="236"/>
                  <a:pt x="259" y="236"/>
                  <a:pt x="259" y="236"/>
                </a:cubicBezTo>
                <a:cubicBezTo>
                  <a:pt x="253" y="243"/>
                  <a:pt x="241" y="249"/>
                  <a:pt x="232" y="249"/>
                </a:cubicBezTo>
                <a:cubicBezTo>
                  <a:pt x="96" y="249"/>
                  <a:pt x="96" y="249"/>
                  <a:pt x="96" y="249"/>
                </a:cubicBezTo>
                <a:cubicBezTo>
                  <a:pt x="86"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6" y="0"/>
                  <a:pt x="96" y="0"/>
                </a:cubicBezTo>
                <a:cubicBezTo>
                  <a:pt x="232" y="0"/>
                  <a:pt x="232" y="0"/>
                  <a:pt x="232" y="0"/>
                </a:cubicBezTo>
                <a:cubicBezTo>
                  <a:pt x="241" y="0"/>
                  <a:pt x="253" y="6"/>
                  <a:pt x="259" y="13"/>
                </a:cubicBezTo>
                <a:cubicBezTo>
                  <a:pt x="324" y="100"/>
                  <a:pt x="324" y="100"/>
                  <a:pt x="324" y="100"/>
                </a:cubicBezTo>
                <a:cubicBezTo>
                  <a:pt x="326" y="103"/>
                  <a:pt x="328" y="108"/>
                  <a:pt x="328" y="1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782"/>
          <p:cNvSpPr>
            <a:spLocks noEditPoints="1"/>
          </p:cNvSpPr>
          <p:nvPr/>
        </p:nvSpPr>
        <p:spPr bwMode="auto">
          <a:xfrm>
            <a:off x="2730501" y="3263900"/>
            <a:ext cx="422275" cy="358775"/>
          </a:xfrm>
          <a:custGeom>
            <a:avLst/>
            <a:gdLst>
              <a:gd name="T0" fmla="*/ 6 w 133"/>
              <a:gd name="T1" fmla="*/ 108 h 113"/>
              <a:gd name="T2" fmla="*/ 11 w 133"/>
              <a:gd name="T3" fmla="*/ 113 h 113"/>
              <a:gd name="T4" fmla="*/ 36 w 133"/>
              <a:gd name="T5" fmla="*/ 113 h 113"/>
              <a:gd name="T6" fmla="*/ 36 w 133"/>
              <a:gd name="T7" fmla="*/ 62 h 113"/>
              <a:gd name="T8" fmla="*/ 6 w 133"/>
              <a:gd name="T9" fmla="*/ 91 h 113"/>
              <a:gd name="T10" fmla="*/ 6 w 133"/>
              <a:gd name="T11" fmla="*/ 108 h 113"/>
              <a:gd name="T12" fmla="*/ 48 w 133"/>
              <a:gd name="T13" fmla="*/ 73 h 113"/>
              <a:gd name="T14" fmla="*/ 48 w 133"/>
              <a:gd name="T15" fmla="*/ 113 h 113"/>
              <a:gd name="T16" fmla="*/ 77 w 133"/>
              <a:gd name="T17" fmla="*/ 113 h 113"/>
              <a:gd name="T18" fmla="*/ 77 w 133"/>
              <a:gd name="T19" fmla="*/ 78 h 113"/>
              <a:gd name="T20" fmla="*/ 64 w 133"/>
              <a:gd name="T21" fmla="*/ 90 h 113"/>
              <a:gd name="T22" fmla="*/ 48 w 133"/>
              <a:gd name="T23" fmla="*/ 73 h 113"/>
              <a:gd name="T24" fmla="*/ 107 w 133"/>
              <a:gd name="T25" fmla="*/ 2 h 113"/>
              <a:gd name="T26" fmla="*/ 102 w 133"/>
              <a:gd name="T27" fmla="*/ 8 h 113"/>
              <a:gd name="T28" fmla="*/ 108 w 133"/>
              <a:gd name="T29" fmla="*/ 13 h 113"/>
              <a:gd name="T30" fmla="*/ 113 w 133"/>
              <a:gd name="T31" fmla="*/ 12 h 113"/>
              <a:gd name="T32" fmla="*/ 64 w 133"/>
              <a:gd name="T33" fmla="*/ 62 h 113"/>
              <a:gd name="T34" fmla="*/ 36 w 133"/>
              <a:gd name="T35" fmla="*/ 33 h 113"/>
              <a:gd name="T36" fmla="*/ 2 w 133"/>
              <a:gd name="T37" fmla="*/ 66 h 113"/>
              <a:gd name="T38" fmla="*/ 2 w 133"/>
              <a:gd name="T39" fmla="*/ 74 h 113"/>
              <a:gd name="T40" fmla="*/ 10 w 133"/>
              <a:gd name="T41" fmla="*/ 74 h 113"/>
              <a:gd name="T42" fmla="*/ 36 w 133"/>
              <a:gd name="T43" fmla="*/ 48 h 113"/>
              <a:gd name="T44" fmla="*/ 64 w 133"/>
              <a:gd name="T45" fmla="*/ 77 h 113"/>
              <a:gd name="T46" fmla="*/ 121 w 133"/>
              <a:gd name="T47" fmla="*/ 20 h 113"/>
              <a:gd name="T48" fmla="*/ 120 w 133"/>
              <a:gd name="T49" fmla="*/ 26 h 113"/>
              <a:gd name="T50" fmla="*/ 125 w 133"/>
              <a:gd name="T51" fmla="*/ 31 h 113"/>
              <a:gd name="T52" fmla="*/ 126 w 133"/>
              <a:gd name="T53" fmla="*/ 31 h 113"/>
              <a:gd name="T54" fmla="*/ 131 w 133"/>
              <a:gd name="T55" fmla="*/ 27 h 113"/>
              <a:gd name="T56" fmla="*/ 133 w 133"/>
              <a:gd name="T57" fmla="*/ 0 h 113"/>
              <a:gd name="T58" fmla="*/ 107 w 133"/>
              <a:gd name="T59" fmla="*/ 2 h 113"/>
              <a:gd name="T60" fmla="*/ 89 w 133"/>
              <a:gd name="T61" fmla="*/ 66 h 113"/>
              <a:gd name="T62" fmla="*/ 89 w 133"/>
              <a:gd name="T63" fmla="*/ 113 h 113"/>
              <a:gd name="T64" fmla="*/ 114 w 133"/>
              <a:gd name="T65" fmla="*/ 113 h 113"/>
              <a:gd name="T66" fmla="*/ 119 w 133"/>
              <a:gd name="T67" fmla="*/ 108 h 113"/>
              <a:gd name="T68" fmla="*/ 119 w 133"/>
              <a:gd name="T69" fmla="*/ 62 h 113"/>
              <a:gd name="T70" fmla="*/ 119 w 133"/>
              <a:gd name="T71" fmla="*/ 36 h 113"/>
              <a:gd name="T72" fmla="*/ 93 w 133"/>
              <a:gd name="T73" fmla="*/ 62 h 113"/>
              <a:gd name="T74" fmla="*/ 89 w 133"/>
              <a:gd name="T75" fmla="*/ 6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3">
                <a:moveTo>
                  <a:pt x="6" y="108"/>
                </a:moveTo>
                <a:cubicBezTo>
                  <a:pt x="6" y="111"/>
                  <a:pt x="8" y="113"/>
                  <a:pt x="11" y="113"/>
                </a:cubicBezTo>
                <a:cubicBezTo>
                  <a:pt x="36" y="113"/>
                  <a:pt x="36" y="113"/>
                  <a:pt x="36" y="113"/>
                </a:cubicBezTo>
                <a:cubicBezTo>
                  <a:pt x="36" y="62"/>
                  <a:pt x="36" y="62"/>
                  <a:pt x="36" y="62"/>
                </a:cubicBezTo>
                <a:cubicBezTo>
                  <a:pt x="6" y="91"/>
                  <a:pt x="6" y="91"/>
                  <a:pt x="6" y="91"/>
                </a:cubicBezTo>
                <a:lnTo>
                  <a:pt x="6" y="108"/>
                </a:lnTo>
                <a:close/>
                <a:moveTo>
                  <a:pt x="48" y="73"/>
                </a:moveTo>
                <a:cubicBezTo>
                  <a:pt x="48" y="113"/>
                  <a:pt x="48" y="113"/>
                  <a:pt x="48" y="113"/>
                </a:cubicBezTo>
                <a:cubicBezTo>
                  <a:pt x="77" y="113"/>
                  <a:pt x="77" y="113"/>
                  <a:pt x="77" y="113"/>
                </a:cubicBezTo>
                <a:cubicBezTo>
                  <a:pt x="77" y="78"/>
                  <a:pt x="77" y="78"/>
                  <a:pt x="77" y="78"/>
                </a:cubicBezTo>
                <a:cubicBezTo>
                  <a:pt x="64" y="90"/>
                  <a:pt x="64" y="90"/>
                  <a:pt x="64" y="90"/>
                </a:cubicBezTo>
                <a:lnTo>
                  <a:pt x="48" y="73"/>
                </a:lnTo>
                <a:close/>
                <a:moveTo>
                  <a:pt x="107" y="2"/>
                </a:moveTo>
                <a:cubicBezTo>
                  <a:pt x="104" y="3"/>
                  <a:pt x="102" y="5"/>
                  <a:pt x="102" y="8"/>
                </a:cubicBezTo>
                <a:cubicBezTo>
                  <a:pt x="102" y="11"/>
                  <a:pt x="105" y="13"/>
                  <a:pt x="108" y="13"/>
                </a:cubicBezTo>
                <a:cubicBezTo>
                  <a:pt x="113" y="12"/>
                  <a:pt x="113" y="12"/>
                  <a:pt x="113" y="12"/>
                </a:cubicBezTo>
                <a:cubicBezTo>
                  <a:pt x="64" y="62"/>
                  <a:pt x="64" y="62"/>
                  <a:pt x="64" y="62"/>
                </a:cubicBezTo>
                <a:cubicBezTo>
                  <a:pt x="36" y="33"/>
                  <a:pt x="36" y="33"/>
                  <a:pt x="36" y="33"/>
                </a:cubicBezTo>
                <a:cubicBezTo>
                  <a:pt x="2" y="66"/>
                  <a:pt x="2" y="66"/>
                  <a:pt x="2" y="66"/>
                </a:cubicBezTo>
                <a:cubicBezTo>
                  <a:pt x="0" y="68"/>
                  <a:pt x="0" y="72"/>
                  <a:pt x="2" y="74"/>
                </a:cubicBezTo>
                <a:cubicBezTo>
                  <a:pt x="4" y="76"/>
                  <a:pt x="8" y="76"/>
                  <a:pt x="10" y="74"/>
                </a:cubicBezTo>
                <a:cubicBezTo>
                  <a:pt x="36" y="48"/>
                  <a:pt x="36" y="48"/>
                  <a:pt x="36" y="48"/>
                </a:cubicBezTo>
                <a:cubicBezTo>
                  <a:pt x="64" y="77"/>
                  <a:pt x="64" y="77"/>
                  <a:pt x="64" y="77"/>
                </a:cubicBezTo>
                <a:cubicBezTo>
                  <a:pt x="121" y="20"/>
                  <a:pt x="121" y="20"/>
                  <a:pt x="121" y="20"/>
                </a:cubicBezTo>
                <a:cubicBezTo>
                  <a:pt x="120" y="26"/>
                  <a:pt x="120" y="26"/>
                  <a:pt x="120" y="26"/>
                </a:cubicBezTo>
                <a:cubicBezTo>
                  <a:pt x="120" y="29"/>
                  <a:pt x="122" y="31"/>
                  <a:pt x="125" y="31"/>
                </a:cubicBezTo>
                <a:cubicBezTo>
                  <a:pt x="125" y="31"/>
                  <a:pt x="126" y="31"/>
                  <a:pt x="126" y="31"/>
                </a:cubicBezTo>
                <a:cubicBezTo>
                  <a:pt x="129" y="31"/>
                  <a:pt x="131" y="29"/>
                  <a:pt x="131" y="27"/>
                </a:cubicBezTo>
                <a:cubicBezTo>
                  <a:pt x="133" y="0"/>
                  <a:pt x="133" y="0"/>
                  <a:pt x="133" y="0"/>
                </a:cubicBezTo>
                <a:lnTo>
                  <a:pt x="107" y="2"/>
                </a:lnTo>
                <a:close/>
                <a:moveTo>
                  <a:pt x="89" y="66"/>
                </a:moveTo>
                <a:cubicBezTo>
                  <a:pt x="89" y="113"/>
                  <a:pt x="89" y="113"/>
                  <a:pt x="89" y="113"/>
                </a:cubicBezTo>
                <a:cubicBezTo>
                  <a:pt x="114" y="113"/>
                  <a:pt x="114" y="113"/>
                  <a:pt x="114" y="113"/>
                </a:cubicBezTo>
                <a:cubicBezTo>
                  <a:pt x="116" y="113"/>
                  <a:pt x="119" y="111"/>
                  <a:pt x="119" y="108"/>
                </a:cubicBezTo>
                <a:cubicBezTo>
                  <a:pt x="119" y="62"/>
                  <a:pt x="119" y="62"/>
                  <a:pt x="119" y="62"/>
                </a:cubicBezTo>
                <a:cubicBezTo>
                  <a:pt x="119" y="36"/>
                  <a:pt x="119" y="36"/>
                  <a:pt x="119" y="36"/>
                </a:cubicBezTo>
                <a:cubicBezTo>
                  <a:pt x="93" y="62"/>
                  <a:pt x="93" y="62"/>
                  <a:pt x="93" y="62"/>
                </a:cubicBezTo>
                <a:lnTo>
                  <a:pt x="89" y="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783"/>
          <p:cNvSpPr>
            <a:spLocks/>
          </p:cNvSpPr>
          <p:nvPr/>
        </p:nvSpPr>
        <p:spPr bwMode="auto">
          <a:xfrm>
            <a:off x="1185863" y="41719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8" y="227"/>
                  <a:pt x="76" y="221"/>
                  <a:pt x="71" y="213"/>
                </a:cubicBezTo>
                <a:cubicBezTo>
                  <a:pt x="6" y="127"/>
                  <a:pt x="6" y="127"/>
                  <a:pt x="6" y="127"/>
                </a:cubicBezTo>
                <a:cubicBezTo>
                  <a:pt x="0" y="120"/>
                  <a:pt x="0" y="107"/>
                  <a:pt x="6" y="100"/>
                </a:cubicBezTo>
                <a:cubicBezTo>
                  <a:pt x="71" y="14"/>
                  <a:pt x="71" y="14"/>
                  <a:pt x="71" y="14"/>
                </a:cubicBezTo>
                <a:cubicBezTo>
                  <a:pt x="76" y="6"/>
                  <a:pt x="88" y="0"/>
                  <a:pt x="98" y="0"/>
                </a:cubicBezTo>
                <a:cubicBezTo>
                  <a:pt x="234" y="0"/>
                  <a:pt x="234" y="0"/>
                  <a:pt x="234" y="0"/>
                </a:cubicBezTo>
                <a:cubicBezTo>
                  <a:pt x="243" y="0"/>
                  <a:pt x="256" y="6"/>
                  <a:pt x="261" y="14"/>
                </a:cubicBezTo>
                <a:cubicBezTo>
                  <a:pt x="326" y="100"/>
                  <a:pt x="326" y="100"/>
                  <a:pt x="326" y="100"/>
                </a:cubicBezTo>
                <a:cubicBezTo>
                  <a:pt x="331" y="107"/>
                  <a:pt x="331" y="120"/>
                  <a:pt x="326" y="127"/>
                </a:cubicBezTo>
                <a:cubicBezTo>
                  <a:pt x="261" y="213"/>
                  <a:pt x="261" y="213"/>
                  <a:pt x="261" y="213"/>
                </a:cubicBezTo>
                <a:cubicBezTo>
                  <a:pt x="256"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84"/>
          <p:cNvSpPr>
            <a:spLocks/>
          </p:cNvSpPr>
          <p:nvPr/>
        </p:nvSpPr>
        <p:spPr bwMode="auto">
          <a:xfrm>
            <a:off x="1192213" y="40290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7" y="146"/>
                  <a:pt x="324" y="149"/>
                </a:cubicBezTo>
                <a:cubicBezTo>
                  <a:pt x="259" y="236"/>
                  <a:pt x="259" y="236"/>
                  <a:pt x="259" y="236"/>
                </a:cubicBezTo>
                <a:cubicBezTo>
                  <a:pt x="254" y="243"/>
                  <a:pt x="241" y="249"/>
                  <a:pt x="232" y="249"/>
                </a:cubicBezTo>
                <a:cubicBezTo>
                  <a:pt x="96" y="249"/>
                  <a:pt x="96" y="249"/>
                  <a:pt x="96" y="249"/>
                </a:cubicBezTo>
                <a:cubicBezTo>
                  <a:pt x="86"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6" y="0"/>
                  <a:pt x="96" y="0"/>
                </a:cubicBezTo>
                <a:cubicBezTo>
                  <a:pt x="232" y="0"/>
                  <a:pt x="232" y="0"/>
                  <a:pt x="232" y="0"/>
                </a:cubicBezTo>
                <a:cubicBezTo>
                  <a:pt x="241" y="0"/>
                  <a:pt x="254" y="6"/>
                  <a:pt x="259" y="13"/>
                </a:cubicBezTo>
                <a:cubicBezTo>
                  <a:pt x="324" y="100"/>
                  <a:pt x="324" y="100"/>
                  <a:pt x="324" y="100"/>
                </a:cubicBezTo>
                <a:cubicBezTo>
                  <a:pt x="327" y="103"/>
                  <a:pt x="328" y="108"/>
                  <a:pt x="328" y="11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85"/>
          <p:cNvSpPr>
            <a:spLocks noEditPoints="1"/>
          </p:cNvSpPr>
          <p:nvPr/>
        </p:nvSpPr>
        <p:spPr bwMode="auto">
          <a:xfrm>
            <a:off x="1531938" y="4149725"/>
            <a:ext cx="361950" cy="454025"/>
          </a:xfrm>
          <a:custGeom>
            <a:avLst/>
            <a:gdLst>
              <a:gd name="T0" fmla="*/ 164 w 228"/>
              <a:gd name="T1" fmla="*/ 48 h 286"/>
              <a:gd name="T2" fmla="*/ 38 w 228"/>
              <a:gd name="T3" fmla="*/ 48 h 286"/>
              <a:gd name="T4" fmla="*/ 38 w 228"/>
              <a:gd name="T5" fmla="*/ 66 h 286"/>
              <a:gd name="T6" fmla="*/ 164 w 228"/>
              <a:gd name="T7" fmla="*/ 66 h 286"/>
              <a:gd name="T8" fmla="*/ 164 w 228"/>
              <a:gd name="T9" fmla="*/ 48 h 286"/>
              <a:gd name="T10" fmla="*/ 164 w 228"/>
              <a:gd name="T11" fmla="*/ 118 h 286"/>
              <a:gd name="T12" fmla="*/ 38 w 228"/>
              <a:gd name="T13" fmla="*/ 118 h 286"/>
              <a:gd name="T14" fmla="*/ 38 w 228"/>
              <a:gd name="T15" fmla="*/ 136 h 286"/>
              <a:gd name="T16" fmla="*/ 164 w 228"/>
              <a:gd name="T17" fmla="*/ 136 h 286"/>
              <a:gd name="T18" fmla="*/ 164 w 228"/>
              <a:gd name="T19" fmla="*/ 118 h 286"/>
              <a:gd name="T20" fmla="*/ 164 w 228"/>
              <a:gd name="T21" fmla="*/ 84 h 286"/>
              <a:gd name="T22" fmla="*/ 38 w 228"/>
              <a:gd name="T23" fmla="*/ 84 h 286"/>
              <a:gd name="T24" fmla="*/ 38 w 228"/>
              <a:gd name="T25" fmla="*/ 100 h 286"/>
              <a:gd name="T26" fmla="*/ 164 w 228"/>
              <a:gd name="T27" fmla="*/ 100 h 286"/>
              <a:gd name="T28" fmla="*/ 164 w 228"/>
              <a:gd name="T29" fmla="*/ 84 h 286"/>
              <a:gd name="T30" fmla="*/ 202 w 228"/>
              <a:gd name="T31" fmla="*/ 26 h 286"/>
              <a:gd name="T32" fmla="*/ 202 w 228"/>
              <a:gd name="T33" fmla="*/ 0 h 286"/>
              <a:gd name="T34" fmla="*/ 0 w 228"/>
              <a:gd name="T35" fmla="*/ 0 h 286"/>
              <a:gd name="T36" fmla="*/ 0 w 228"/>
              <a:gd name="T37" fmla="*/ 262 h 286"/>
              <a:gd name="T38" fmla="*/ 26 w 228"/>
              <a:gd name="T39" fmla="*/ 262 h 286"/>
              <a:gd name="T40" fmla="*/ 26 w 228"/>
              <a:gd name="T41" fmla="*/ 286 h 286"/>
              <a:gd name="T42" fmla="*/ 228 w 228"/>
              <a:gd name="T43" fmla="*/ 286 h 286"/>
              <a:gd name="T44" fmla="*/ 228 w 228"/>
              <a:gd name="T45" fmla="*/ 26 h 286"/>
              <a:gd name="T46" fmla="*/ 202 w 228"/>
              <a:gd name="T47" fmla="*/ 26 h 286"/>
              <a:gd name="T48" fmla="*/ 14 w 228"/>
              <a:gd name="T49" fmla="*/ 248 h 286"/>
              <a:gd name="T50" fmla="*/ 14 w 228"/>
              <a:gd name="T51" fmla="*/ 14 h 286"/>
              <a:gd name="T52" fmla="*/ 188 w 228"/>
              <a:gd name="T53" fmla="*/ 14 h 286"/>
              <a:gd name="T54" fmla="*/ 188 w 228"/>
              <a:gd name="T55" fmla="*/ 188 h 286"/>
              <a:gd name="T56" fmla="*/ 128 w 228"/>
              <a:gd name="T57" fmla="*/ 188 h 286"/>
              <a:gd name="T58" fmla="*/ 128 w 228"/>
              <a:gd name="T59" fmla="*/ 248 h 286"/>
              <a:gd name="T60" fmla="*/ 14 w 228"/>
              <a:gd name="T61" fmla="*/ 248 h 286"/>
              <a:gd name="T62" fmla="*/ 214 w 228"/>
              <a:gd name="T63" fmla="*/ 272 h 286"/>
              <a:gd name="T64" fmla="*/ 40 w 228"/>
              <a:gd name="T65" fmla="*/ 272 h 286"/>
              <a:gd name="T66" fmla="*/ 40 w 228"/>
              <a:gd name="T67" fmla="*/ 262 h 286"/>
              <a:gd name="T68" fmla="*/ 136 w 228"/>
              <a:gd name="T69" fmla="*/ 262 h 286"/>
              <a:gd name="T70" fmla="*/ 202 w 228"/>
              <a:gd name="T71" fmla="*/ 196 h 286"/>
              <a:gd name="T72" fmla="*/ 202 w 228"/>
              <a:gd name="T73" fmla="*/ 40 h 286"/>
              <a:gd name="T74" fmla="*/ 214 w 228"/>
              <a:gd name="T75" fmla="*/ 40 h 286"/>
              <a:gd name="T76" fmla="*/ 214 w 228"/>
              <a:gd name="T77" fmla="*/ 272 h 286"/>
              <a:gd name="T78" fmla="*/ 38 w 228"/>
              <a:gd name="T79" fmla="*/ 170 h 286"/>
              <a:gd name="T80" fmla="*/ 102 w 228"/>
              <a:gd name="T81" fmla="*/ 170 h 286"/>
              <a:gd name="T82" fmla="*/ 102 w 228"/>
              <a:gd name="T83" fmla="*/ 154 h 286"/>
              <a:gd name="T84" fmla="*/ 38 w 228"/>
              <a:gd name="T85" fmla="*/ 154 h 286"/>
              <a:gd name="T86" fmla="*/ 38 w 228"/>
              <a:gd name="T87" fmla="*/ 1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8" h="286">
                <a:moveTo>
                  <a:pt x="164" y="48"/>
                </a:moveTo>
                <a:lnTo>
                  <a:pt x="38" y="48"/>
                </a:lnTo>
                <a:lnTo>
                  <a:pt x="38" y="66"/>
                </a:lnTo>
                <a:lnTo>
                  <a:pt x="164" y="66"/>
                </a:lnTo>
                <a:lnTo>
                  <a:pt x="164" y="48"/>
                </a:lnTo>
                <a:close/>
                <a:moveTo>
                  <a:pt x="164" y="118"/>
                </a:moveTo>
                <a:lnTo>
                  <a:pt x="38" y="118"/>
                </a:lnTo>
                <a:lnTo>
                  <a:pt x="38" y="136"/>
                </a:lnTo>
                <a:lnTo>
                  <a:pt x="164" y="136"/>
                </a:lnTo>
                <a:lnTo>
                  <a:pt x="164" y="118"/>
                </a:lnTo>
                <a:close/>
                <a:moveTo>
                  <a:pt x="164" y="84"/>
                </a:moveTo>
                <a:lnTo>
                  <a:pt x="38" y="84"/>
                </a:lnTo>
                <a:lnTo>
                  <a:pt x="38" y="100"/>
                </a:lnTo>
                <a:lnTo>
                  <a:pt x="164" y="100"/>
                </a:lnTo>
                <a:lnTo>
                  <a:pt x="164" y="84"/>
                </a:lnTo>
                <a:close/>
                <a:moveTo>
                  <a:pt x="202" y="26"/>
                </a:moveTo>
                <a:lnTo>
                  <a:pt x="202" y="0"/>
                </a:lnTo>
                <a:lnTo>
                  <a:pt x="0" y="0"/>
                </a:lnTo>
                <a:lnTo>
                  <a:pt x="0" y="262"/>
                </a:lnTo>
                <a:lnTo>
                  <a:pt x="26" y="262"/>
                </a:lnTo>
                <a:lnTo>
                  <a:pt x="26" y="286"/>
                </a:lnTo>
                <a:lnTo>
                  <a:pt x="228" y="286"/>
                </a:lnTo>
                <a:lnTo>
                  <a:pt x="228" y="26"/>
                </a:lnTo>
                <a:lnTo>
                  <a:pt x="202" y="26"/>
                </a:lnTo>
                <a:close/>
                <a:moveTo>
                  <a:pt x="14" y="248"/>
                </a:moveTo>
                <a:lnTo>
                  <a:pt x="14" y="14"/>
                </a:lnTo>
                <a:lnTo>
                  <a:pt x="188" y="14"/>
                </a:lnTo>
                <a:lnTo>
                  <a:pt x="188" y="188"/>
                </a:lnTo>
                <a:lnTo>
                  <a:pt x="128" y="188"/>
                </a:lnTo>
                <a:lnTo>
                  <a:pt x="128" y="248"/>
                </a:lnTo>
                <a:lnTo>
                  <a:pt x="14" y="248"/>
                </a:lnTo>
                <a:close/>
                <a:moveTo>
                  <a:pt x="214" y="272"/>
                </a:moveTo>
                <a:lnTo>
                  <a:pt x="40" y="272"/>
                </a:lnTo>
                <a:lnTo>
                  <a:pt x="40" y="262"/>
                </a:lnTo>
                <a:lnTo>
                  <a:pt x="136" y="262"/>
                </a:lnTo>
                <a:lnTo>
                  <a:pt x="202" y="196"/>
                </a:lnTo>
                <a:lnTo>
                  <a:pt x="202" y="40"/>
                </a:lnTo>
                <a:lnTo>
                  <a:pt x="214" y="40"/>
                </a:lnTo>
                <a:lnTo>
                  <a:pt x="214" y="272"/>
                </a:lnTo>
                <a:close/>
                <a:moveTo>
                  <a:pt x="38" y="170"/>
                </a:moveTo>
                <a:lnTo>
                  <a:pt x="102" y="170"/>
                </a:lnTo>
                <a:lnTo>
                  <a:pt x="102" y="154"/>
                </a:lnTo>
                <a:lnTo>
                  <a:pt x="38" y="154"/>
                </a:lnTo>
                <a:lnTo>
                  <a:pt x="38" y="1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786"/>
          <p:cNvSpPr>
            <a:spLocks/>
          </p:cNvSpPr>
          <p:nvPr/>
        </p:nvSpPr>
        <p:spPr bwMode="auto">
          <a:xfrm>
            <a:off x="2406651" y="41719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8" y="227"/>
                  <a:pt x="76" y="221"/>
                  <a:pt x="71" y="213"/>
                </a:cubicBezTo>
                <a:cubicBezTo>
                  <a:pt x="6" y="127"/>
                  <a:pt x="6" y="127"/>
                  <a:pt x="6" y="127"/>
                </a:cubicBezTo>
                <a:cubicBezTo>
                  <a:pt x="0" y="120"/>
                  <a:pt x="0" y="107"/>
                  <a:pt x="6" y="100"/>
                </a:cubicBezTo>
                <a:cubicBezTo>
                  <a:pt x="71" y="14"/>
                  <a:pt x="71" y="14"/>
                  <a:pt x="71" y="14"/>
                </a:cubicBezTo>
                <a:cubicBezTo>
                  <a:pt x="76" y="6"/>
                  <a:pt x="88" y="0"/>
                  <a:pt x="98" y="0"/>
                </a:cubicBezTo>
                <a:cubicBezTo>
                  <a:pt x="234" y="0"/>
                  <a:pt x="234" y="0"/>
                  <a:pt x="234" y="0"/>
                </a:cubicBezTo>
                <a:cubicBezTo>
                  <a:pt x="243" y="0"/>
                  <a:pt x="255" y="6"/>
                  <a:pt x="261" y="14"/>
                </a:cubicBezTo>
                <a:cubicBezTo>
                  <a:pt x="326" y="100"/>
                  <a:pt x="326" y="100"/>
                  <a:pt x="326" y="100"/>
                </a:cubicBezTo>
                <a:cubicBezTo>
                  <a:pt x="331" y="107"/>
                  <a:pt x="331" y="120"/>
                  <a:pt x="326" y="127"/>
                </a:cubicBezTo>
                <a:cubicBezTo>
                  <a:pt x="261" y="213"/>
                  <a:pt x="261" y="213"/>
                  <a:pt x="261" y="213"/>
                </a:cubicBezTo>
                <a:cubicBezTo>
                  <a:pt x="255"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787"/>
          <p:cNvSpPr>
            <a:spLocks/>
          </p:cNvSpPr>
          <p:nvPr/>
        </p:nvSpPr>
        <p:spPr bwMode="auto">
          <a:xfrm>
            <a:off x="2413001" y="40290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6" y="146"/>
                  <a:pt x="324" y="149"/>
                </a:cubicBezTo>
                <a:cubicBezTo>
                  <a:pt x="259" y="236"/>
                  <a:pt x="259" y="236"/>
                  <a:pt x="259" y="236"/>
                </a:cubicBezTo>
                <a:cubicBezTo>
                  <a:pt x="253" y="243"/>
                  <a:pt x="241" y="249"/>
                  <a:pt x="232" y="249"/>
                </a:cubicBezTo>
                <a:cubicBezTo>
                  <a:pt x="96" y="249"/>
                  <a:pt x="96" y="249"/>
                  <a:pt x="96" y="249"/>
                </a:cubicBezTo>
                <a:cubicBezTo>
                  <a:pt x="86"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6" y="0"/>
                  <a:pt x="96" y="0"/>
                </a:cubicBezTo>
                <a:cubicBezTo>
                  <a:pt x="232" y="0"/>
                  <a:pt x="232" y="0"/>
                  <a:pt x="232" y="0"/>
                </a:cubicBezTo>
                <a:cubicBezTo>
                  <a:pt x="241" y="0"/>
                  <a:pt x="253" y="6"/>
                  <a:pt x="259" y="13"/>
                </a:cubicBezTo>
                <a:cubicBezTo>
                  <a:pt x="324" y="100"/>
                  <a:pt x="324" y="100"/>
                  <a:pt x="324" y="100"/>
                </a:cubicBezTo>
                <a:cubicBezTo>
                  <a:pt x="326" y="103"/>
                  <a:pt x="328" y="108"/>
                  <a:pt x="328" y="11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788"/>
          <p:cNvSpPr>
            <a:spLocks noEditPoints="1"/>
          </p:cNvSpPr>
          <p:nvPr/>
        </p:nvSpPr>
        <p:spPr bwMode="auto">
          <a:xfrm>
            <a:off x="2743201" y="4178300"/>
            <a:ext cx="377825" cy="371475"/>
          </a:xfrm>
          <a:custGeom>
            <a:avLst/>
            <a:gdLst>
              <a:gd name="T0" fmla="*/ 42 w 119"/>
              <a:gd name="T1" fmla="*/ 70 h 117"/>
              <a:gd name="T2" fmla="*/ 77 w 119"/>
              <a:gd name="T3" fmla="*/ 70 h 117"/>
              <a:gd name="T4" fmla="*/ 86 w 119"/>
              <a:gd name="T5" fmla="*/ 65 h 117"/>
              <a:gd name="T6" fmla="*/ 34 w 119"/>
              <a:gd name="T7" fmla="*/ 65 h 117"/>
              <a:gd name="T8" fmla="*/ 42 w 119"/>
              <a:gd name="T9" fmla="*/ 70 h 117"/>
              <a:gd name="T10" fmla="*/ 59 w 119"/>
              <a:gd name="T11" fmla="*/ 81 h 117"/>
              <a:gd name="T12" fmla="*/ 61 w 119"/>
              <a:gd name="T13" fmla="*/ 81 h 117"/>
              <a:gd name="T14" fmla="*/ 69 w 119"/>
              <a:gd name="T15" fmla="*/ 76 h 117"/>
              <a:gd name="T16" fmla="*/ 51 w 119"/>
              <a:gd name="T17" fmla="*/ 76 h 117"/>
              <a:gd name="T18" fmla="*/ 59 w 119"/>
              <a:gd name="T19" fmla="*/ 81 h 117"/>
              <a:gd name="T20" fmla="*/ 116 w 119"/>
              <a:gd name="T21" fmla="*/ 37 h 117"/>
              <a:gd name="T22" fmla="*/ 64 w 119"/>
              <a:gd name="T23" fmla="*/ 1 h 117"/>
              <a:gd name="T24" fmla="*/ 56 w 119"/>
              <a:gd name="T25" fmla="*/ 1 h 117"/>
              <a:gd name="T26" fmla="*/ 4 w 119"/>
              <a:gd name="T27" fmla="*/ 37 h 117"/>
              <a:gd name="T28" fmla="*/ 0 w 119"/>
              <a:gd name="T29" fmla="*/ 43 h 117"/>
              <a:gd name="T30" fmla="*/ 0 w 119"/>
              <a:gd name="T31" fmla="*/ 110 h 117"/>
              <a:gd name="T32" fmla="*/ 8 w 119"/>
              <a:gd name="T33" fmla="*/ 117 h 117"/>
              <a:gd name="T34" fmla="*/ 112 w 119"/>
              <a:gd name="T35" fmla="*/ 117 h 117"/>
              <a:gd name="T36" fmla="*/ 119 w 119"/>
              <a:gd name="T37" fmla="*/ 110 h 117"/>
              <a:gd name="T38" fmla="*/ 119 w 119"/>
              <a:gd name="T39" fmla="*/ 43 h 117"/>
              <a:gd name="T40" fmla="*/ 116 w 119"/>
              <a:gd name="T41" fmla="*/ 37 h 117"/>
              <a:gd name="T42" fmla="*/ 112 w 119"/>
              <a:gd name="T43" fmla="*/ 53 h 117"/>
              <a:gd name="T44" fmla="*/ 60 w 119"/>
              <a:gd name="T45" fmla="*/ 88 h 117"/>
              <a:gd name="T46" fmla="*/ 8 w 119"/>
              <a:gd name="T47" fmla="*/ 53 h 117"/>
              <a:gd name="T48" fmla="*/ 8 w 119"/>
              <a:gd name="T49" fmla="*/ 46 h 117"/>
              <a:gd name="T50" fmla="*/ 12 w 119"/>
              <a:gd name="T51" fmla="*/ 43 h 117"/>
              <a:gd name="T52" fmla="*/ 108 w 119"/>
              <a:gd name="T53" fmla="*/ 43 h 117"/>
              <a:gd name="T54" fmla="*/ 112 w 119"/>
              <a:gd name="T55" fmla="*/ 46 h 117"/>
              <a:gd name="T56" fmla="*/ 112 w 119"/>
              <a:gd name="T57" fmla="*/ 53 h 117"/>
              <a:gd name="T58" fmla="*/ 24 w 119"/>
              <a:gd name="T59" fmla="*/ 58 h 117"/>
              <a:gd name="T60" fmla="*/ 26 w 119"/>
              <a:gd name="T61" fmla="*/ 59 h 117"/>
              <a:gd name="T62" fmla="*/ 94 w 119"/>
              <a:gd name="T63" fmla="*/ 59 h 117"/>
              <a:gd name="T64" fmla="*/ 95 w 119"/>
              <a:gd name="T65" fmla="*/ 58 h 117"/>
              <a:gd name="T66" fmla="*/ 95 w 119"/>
              <a:gd name="T67" fmla="*/ 53 h 117"/>
              <a:gd name="T68" fmla="*/ 24 w 119"/>
              <a:gd name="T69" fmla="*/ 53 h 117"/>
              <a:gd name="T70" fmla="*/ 24 w 119"/>
              <a:gd name="T71"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17">
                <a:moveTo>
                  <a:pt x="42" y="70"/>
                </a:moveTo>
                <a:cubicBezTo>
                  <a:pt x="77" y="70"/>
                  <a:pt x="77" y="70"/>
                  <a:pt x="77" y="70"/>
                </a:cubicBezTo>
                <a:cubicBezTo>
                  <a:pt x="86" y="65"/>
                  <a:pt x="86" y="65"/>
                  <a:pt x="86" y="65"/>
                </a:cubicBezTo>
                <a:cubicBezTo>
                  <a:pt x="34" y="65"/>
                  <a:pt x="34" y="65"/>
                  <a:pt x="34" y="65"/>
                </a:cubicBezTo>
                <a:lnTo>
                  <a:pt x="42" y="70"/>
                </a:lnTo>
                <a:close/>
                <a:moveTo>
                  <a:pt x="59" y="81"/>
                </a:moveTo>
                <a:cubicBezTo>
                  <a:pt x="61" y="81"/>
                  <a:pt x="61" y="81"/>
                  <a:pt x="61" y="81"/>
                </a:cubicBezTo>
                <a:cubicBezTo>
                  <a:pt x="69" y="76"/>
                  <a:pt x="69" y="76"/>
                  <a:pt x="69" y="76"/>
                </a:cubicBezTo>
                <a:cubicBezTo>
                  <a:pt x="51" y="76"/>
                  <a:pt x="51" y="76"/>
                  <a:pt x="51" y="76"/>
                </a:cubicBezTo>
                <a:lnTo>
                  <a:pt x="59" y="81"/>
                </a:lnTo>
                <a:close/>
                <a:moveTo>
                  <a:pt x="116" y="37"/>
                </a:moveTo>
                <a:cubicBezTo>
                  <a:pt x="64" y="1"/>
                  <a:pt x="64" y="1"/>
                  <a:pt x="64" y="1"/>
                </a:cubicBezTo>
                <a:cubicBezTo>
                  <a:pt x="61" y="0"/>
                  <a:pt x="58" y="0"/>
                  <a:pt x="56" y="1"/>
                </a:cubicBezTo>
                <a:cubicBezTo>
                  <a:pt x="4" y="37"/>
                  <a:pt x="4" y="37"/>
                  <a:pt x="4" y="37"/>
                </a:cubicBezTo>
                <a:cubicBezTo>
                  <a:pt x="2" y="38"/>
                  <a:pt x="0" y="40"/>
                  <a:pt x="0" y="43"/>
                </a:cubicBezTo>
                <a:cubicBezTo>
                  <a:pt x="0" y="110"/>
                  <a:pt x="0" y="110"/>
                  <a:pt x="0" y="110"/>
                </a:cubicBezTo>
                <a:cubicBezTo>
                  <a:pt x="0" y="114"/>
                  <a:pt x="4" y="117"/>
                  <a:pt x="8" y="117"/>
                </a:cubicBezTo>
                <a:cubicBezTo>
                  <a:pt x="112" y="117"/>
                  <a:pt x="112" y="117"/>
                  <a:pt x="112" y="117"/>
                </a:cubicBezTo>
                <a:cubicBezTo>
                  <a:pt x="116" y="117"/>
                  <a:pt x="119" y="114"/>
                  <a:pt x="119" y="110"/>
                </a:cubicBezTo>
                <a:cubicBezTo>
                  <a:pt x="119" y="43"/>
                  <a:pt x="119" y="43"/>
                  <a:pt x="119" y="43"/>
                </a:cubicBezTo>
                <a:cubicBezTo>
                  <a:pt x="119" y="40"/>
                  <a:pt x="118" y="38"/>
                  <a:pt x="116" y="37"/>
                </a:cubicBezTo>
                <a:close/>
                <a:moveTo>
                  <a:pt x="112" y="53"/>
                </a:moveTo>
                <a:cubicBezTo>
                  <a:pt x="60" y="88"/>
                  <a:pt x="60" y="88"/>
                  <a:pt x="60" y="88"/>
                </a:cubicBezTo>
                <a:cubicBezTo>
                  <a:pt x="8" y="53"/>
                  <a:pt x="8" y="53"/>
                  <a:pt x="8" y="53"/>
                </a:cubicBezTo>
                <a:cubicBezTo>
                  <a:pt x="8" y="46"/>
                  <a:pt x="8" y="46"/>
                  <a:pt x="8" y="46"/>
                </a:cubicBezTo>
                <a:cubicBezTo>
                  <a:pt x="8" y="44"/>
                  <a:pt x="10" y="43"/>
                  <a:pt x="12" y="43"/>
                </a:cubicBezTo>
                <a:cubicBezTo>
                  <a:pt x="108" y="43"/>
                  <a:pt x="108" y="43"/>
                  <a:pt x="108" y="43"/>
                </a:cubicBezTo>
                <a:cubicBezTo>
                  <a:pt x="110" y="43"/>
                  <a:pt x="112" y="44"/>
                  <a:pt x="112" y="46"/>
                </a:cubicBezTo>
                <a:lnTo>
                  <a:pt x="112" y="53"/>
                </a:lnTo>
                <a:close/>
                <a:moveTo>
                  <a:pt x="24" y="58"/>
                </a:moveTo>
                <a:cubicBezTo>
                  <a:pt x="26" y="59"/>
                  <a:pt x="26" y="59"/>
                  <a:pt x="26" y="59"/>
                </a:cubicBezTo>
                <a:cubicBezTo>
                  <a:pt x="94" y="59"/>
                  <a:pt x="94" y="59"/>
                  <a:pt x="94" y="59"/>
                </a:cubicBezTo>
                <a:cubicBezTo>
                  <a:pt x="95" y="58"/>
                  <a:pt x="95" y="58"/>
                  <a:pt x="95" y="58"/>
                </a:cubicBezTo>
                <a:cubicBezTo>
                  <a:pt x="95" y="53"/>
                  <a:pt x="95" y="53"/>
                  <a:pt x="95" y="53"/>
                </a:cubicBezTo>
                <a:cubicBezTo>
                  <a:pt x="24" y="53"/>
                  <a:pt x="24" y="53"/>
                  <a:pt x="24" y="53"/>
                </a:cubicBezTo>
                <a:lnTo>
                  <a:pt x="24" y="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789"/>
          <p:cNvSpPr>
            <a:spLocks noEditPoints="1"/>
          </p:cNvSpPr>
          <p:nvPr/>
        </p:nvSpPr>
        <p:spPr bwMode="auto">
          <a:xfrm>
            <a:off x="7300913" y="4200525"/>
            <a:ext cx="384175" cy="361950"/>
          </a:xfrm>
          <a:custGeom>
            <a:avLst/>
            <a:gdLst>
              <a:gd name="T0" fmla="*/ 0 w 242"/>
              <a:gd name="T1" fmla="*/ 228 h 228"/>
              <a:gd name="T2" fmla="*/ 64 w 242"/>
              <a:gd name="T3" fmla="*/ 228 h 228"/>
              <a:gd name="T4" fmla="*/ 64 w 242"/>
              <a:gd name="T5" fmla="*/ 124 h 228"/>
              <a:gd name="T6" fmla="*/ 0 w 242"/>
              <a:gd name="T7" fmla="*/ 124 h 228"/>
              <a:gd name="T8" fmla="*/ 0 w 242"/>
              <a:gd name="T9" fmla="*/ 228 h 228"/>
              <a:gd name="T10" fmla="*/ 176 w 242"/>
              <a:gd name="T11" fmla="*/ 62 h 228"/>
              <a:gd name="T12" fmla="*/ 176 w 242"/>
              <a:gd name="T13" fmla="*/ 228 h 228"/>
              <a:gd name="T14" fmla="*/ 242 w 242"/>
              <a:gd name="T15" fmla="*/ 228 h 228"/>
              <a:gd name="T16" fmla="*/ 242 w 242"/>
              <a:gd name="T17" fmla="*/ 62 h 228"/>
              <a:gd name="T18" fmla="*/ 176 w 242"/>
              <a:gd name="T19" fmla="*/ 62 h 228"/>
              <a:gd name="T20" fmla="*/ 88 w 242"/>
              <a:gd name="T21" fmla="*/ 228 h 228"/>
              <a:gd name="T22" fmla="*/ 154 w 242"/>
              <a:gd name="T23" fmla="*/ 228 h 228"/>
              <a:gd name="T24" fmla="*/ 154 w 242"/>
              <a:gd name="T25" fmla="*/ 0 h 228"/>
              <a:gd name="T26" fmla="*/ 88 w 242"/>
              <a:gd name="T27" fmla="*/ 0 h 228"/>
              <a:gd name="T28" fmla="*/ 88 w 242"/>
              <a:gd name="T2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228">
                <a:moveTo>
                  <a:pt x="0" y="228"/>
                </a:moveTo>
                <a:lnTo>
                  <a:pt x="64" y="228"/>
                </a:lnTo>
                <a:lnTo>
                  <a:pt x="64" y="124"/>
                </a:lnTo>
                <a:lnTo>
                  <a:pt x="0" y="124"/>
                </a:lnTo>
                <a:lnTo>
                  <a:pt x="0" y="228"/>
                </a:lnTo>
                <a:close/>
                <a:moveTo>
                  <a:pt x="176" y="62"/>
                </a:moveTo>
                <a:lnTo>
                  <a:pt x="176" y="228"/>
                </a:lnTo>
                <a:lnTo>
                  <a:pt x="242" y="228"/>
                </a:lnTo>
                <a:lnTo>
                  <a:pt x="242" y="62"/>
                </a:lnTo>
                <a:lnTo>
                  <a:pt x="176" y="62"/>
                </a:lnTo>
                <a:close/>
                <a:moveTo>
                  <a:pt x="88" y="228"/>
                </a:moveTo>
                <a:lnTo>
                  <a:pt x="154" y="228"/>
                </a:lnTo>
                <a:lnTo>
                  <a:pt x="154" y="0"/>
                </a:lnTo>
                <a:lnTo>
                  <a:pt x="88" y="0"/>
                </a:lnTo>
                <a:lnTo>
                  <a:pt x="88" y="2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790"/>
          <p:cNvSpPr>
            <a:spLocks noEditPoints="1"/>
          </p:cNvSpPr>
          <p:nvPr/>
        </p:nvSpPr>
        <p:spPr bwMode="auto">
          <a:xfrm>
            <a:off x="7253288" y="3263900"/>
            <a:ext cx="492125" cy="342900"/>
          </a:xfrm>
          <a:custGeom>
            <a:avLst/>
            <a:gdLst>
              <a:gd name="T0" fmla="*/ 125 w 155"/>
              <a:gd name="T1" fmla="*/ 45 h 108"/>
              <a:gd name="T2" fmla="*/ 63 w 155"/>
              <a:gd name="T3" fmla="*/ 0 h 108"/>
              <a:gd name="T4" fmla="*/ 0 w 155"/>
              <a:gd name="T5" fmla="*/ 45 h 108"/>
              <a:gd name="T6" fmla="*/ 20 w 155"/>
              <a:gd name="T7" fmla="*/ 79 h 108"/>
              <a:gd name="T8" fmla="*/ 0 w 155"/>
              <a:gd name="T9" fmla="*/ 91 h 108"/>
              <a:gd name="T10" fmla="*/ 43 w 155"/>
              <a:gd name="T11" fmla="*/ 89 h 108"/>
              <a:gd name="T12" fmla="*/ 63 w 155"/>
              <a:gd name="T13" fmla="*/ 91 h 108"/>
              <a:gd name="T14" fmla="*/ 125 w 155"/>
              <a:gd name="T15" fmla="*/ 45 h 108"/>
              <a:gd name="T16" fmla="*/ 75 w 155"/>
              <a:gd name="T17" fmla="*/ 65 h 108"/>
              <a:gd name="T18" fmla="*/ 34 w 155"/>
              <a:gd name="T19" fmla="*/ 65 h 108"/>
              <a:gd name="T20" fmla="*/ 34 w 155"/>
              <a:gd name="T21" fmla="*/ 59 h 108"/>
              <a:gd name="T22" fmla="*/ 75 w 155"/>
              <a:gd name="T23" fmla="*/ 59 h 108"/>
              <a:gd name="T24" fmla="*/ 75 w 155"/>
              <a:gd name="T25" fmla="*/ 65 h 108"/>
              <a:gd name="T26" fmla="*/ 91 w 155"/>
              <a:gd name="T27" fmla="*/ 49 h 108"/>
              <a:gd name="T28" fmla="*/ 34 w 155"/>
              <a:gd name="T29" fmla="*/ 49 h 108"/>
              <a:gd name="T30" fmla="*/ 34 w 155"/>
              <a:gd name="T31" fmla="*/ 43 h 108"/>
              <a:gd name="T32" fmla="*/ 91 w 155"/>
              <a:gd name="T33" fmla="*/ 43 h 108"/>
              <a:gd name="T34" fmla="*/ 91 w 155"/>
              <a:gd name="T35" fmla="*/ 49 h 108"/>
              <a:gd name="T36" fmla="*/ 91 w 155"/>
              <a:gd name="T37" fmla="*/ 33 h 108"/>
              <a:gd name="T38" fmla="*/ 34 w 155"/>
              <a:gd name="T39" fmla="*/ 33 h 108"/>
              <a:gd name="T40" fmla="*/ 34 w 155"/>
              <a:gd name="T41" fmla="*/ 27 h 108"/>
              <a:gd name="T42" fmla="*/ 91 w 155"/>
              <a:gd name="T43" fmla="*/ 27 h 108"/>
              <a:gd name="T44" fmla="*/ 91 w 155"/>
              <a:gd name="T45" fmla="*/ 33 h 108"/>
              <a:gd name="T46" fmla="*/ 139 w 155"/>
              <a:gd name="T47" fmla="*/ 92 h 108"/>
              <a:gd name="T48" fmla="*/ 155 w 155"/>
              <a:gd name="T49" fmla="*/ 65 h 108"/>
              <a:gd name="T50" fmla="*/ 130 w 155"/>
              <a:gd name="T51" fmla="*/ 34 h 108"/>
              <a:gd name="T52" fmla="*/ 131 w 155"/>
              <a:gd name="T53" fmla="*/ 45 h 108"/>
              <a:gd name="T54" fmla="*/ 77 w 155"/>
              <a:gd name="T55" fmla="*/ 96 h 108"/>
              <a:gd name="T56" fmla="*/ 105 w 155"/>
              <a:gd name="T57" fmla="*/ 102 h 108"/>
              <a:gd name="T58" fmla="*/ 120 w 155"/>
              <a:gd name="T59" fmla="*/ 100 h 108"/>
              <a:gd name="T60" fmla="*/ 155 w 155"/>
              <a:gd name="T61" fmla="*/ 102 h 108"/>
              <a:gd name="T62" fmla="*/ 139 w 155"/>
              <a:gd name="T63" fmla="*/ 9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108">
                <a:moveTo>
                  <a:pt x="125" y="45"/>
                </a:moveTo>
                <a:cubicBezTo>
                  <a:pt x="125" y="20"/>
                  <a:pt x="97" y="0"/>
                  <a:pt x="63" y="0"/>
                </a:cubicBezTo>
                <a:cubicBezTo>
                  <a:pt x="28" y="0"/>
                  <a:pt x="0" y="20"/>
                  <a:pt x="0" y="45"/>
                </a:cubicBezTo>
                <a:cubicBezTo>
                  <a:pt x="0" y="59"/>
                  <a:pt x="8" y="70"/>
                  <a:pt x="20" y="79"/>
                </a:cubicBezTo>
                <a:cubicBezTo>
                  <a:pt x="17" y="84"/>
                  <a:pt x="11" y="90"/>
                  <a:pt x="0" y="91"/>
                </a:cubicBezTo>
                <a:cubicBezTo>
                  <a:pt x="0" y="91"/>
                  <a:pt x="25" y="98"/>
                  <a:pt x="43" y="89"/>
                </a:cubicBezTo>
                <a:cubicBezTo>
                  <a:pt x="50" y="90"/>
                  <a:pt x="56" y="91"/>
                  <a:pt x="63" y="91"/>
                </a:cubicBezTo>
                <a:cubicBezTo>
                  <a:pt x="97" y="91"/>
                  <a:pt x="125" y="71"/>
                  <a:pt x="125" y="45"/>
                </a:cubicBezTo>
                <a:close/>
                <a:moveTo>
                  <a:pt x="75" y="65"/>
                </a:moveTo>
                <a:cubicBezTo>
                  <a:pt x="34" y="65"/>
                  <a:pt x="34" y="65"/>
                  <a:pt x="34" y="65"/>
                </a:cubicBezTo>
                <a:cubicBezTo>
                  <a:pt x="34" y="59"/>
                  <a:pt x="34" y="59"/>
                  <a:pt x="34" y="59"/>
                </a:cubicBezTo>
                <a:cubicBezTo>
                  <a:pt x="75" y="59"/>
                  <a:pt x="75" y="59"/>
                  <a:pt x="75" y="59"/>
                </a:cubicBezTo>
                <a:lnTo>
                  <a:pt x="75" y="65"/>
                </a:lnTo>
                <a:close/>
                <a:moveTo>
                  <a:pt x="91" y="49"/>
                </a:moveTo>
                <a:cubicBezTo>
                  <a:pt x="34" y="49"/>
                  <a:pt x="34" y="49"/>
                  <a:pt x="34" y="49"/>
                </a:cubicBezTo>
                <a:cubicBezTo>
                  <a:pt x="34" y="43"/>
                  <a:pt x="34" y="43"/>
                  <a:pt x="34" y="43"/>
                </a:cubicBezTo>
                <a:cubicBezTo>
                  <a:pt x="91" y="43"/>
                  <a:pt x="91" y="43"/>
                  <a:pt x="91" y="43"/>
                </a:cubicBezTo>
                <a:lnTo>
                  <a:pt x="91" y="49"/>
                </a:lnTo>
                <a:close/>
                <a:moveTo>
                  <a:pt x="91" y="33"/>
                </a:moveTo>
                <a:cubicBezTo>
                  <a:pt x="34" y="33"/>
                  <a:pt x="34" y="33"/>
                  <a:pt x="34" y="33"/>
                </a:cubicBezTo>
                <a:cubicBezTo>
                  <a:pt x="34" y="27"/>
                  <a:pt x="34" y="27"/>
                  <a:pt x="34" y="27"/>
                </a:cubicBezTo>
                <a:cubicBezTo>
                  <a:pt x="91" y="27"/>
                  <a:pt x="91" y="27"/>
                  <a:pt x="91" y="27"/>
                </a:cubicBezTo>
                <a:lnTo>
                  <a:pt x="91" y="33"/>
                </a:lnTo>
                <a:close/>
                <a:moveTo>
                  <a:pt x="139" y="92"/>
                </a:moveTo>
                <a:cubicBezTo>
                  <a:pt x="148" y="85"/>
                  <a:pt x="155" y="76"/>
                  <a:pt x="155" y="65"/>
                </a:cubicBezTo>
                <a:cubicBezTo>
                  <a:pt x="155" y="52"/>
                  <a:pt x="145" y="40"/>
                  <a:pt x="130" y="34"/>
                </a:cubicBezTo>
                <a:cubicBezTo>
                  <a:pt x="131" y="38"/>
                  <a:pt x="131" y="42"/>
                  <a:pt x="131" y="45"/>
                </a:cubicBezTo>
                <a:cubicBezTo>
                  <a:pt x="131" y="70"/>
                  <a:pt x="108" y="91"/>
                  <a:pt x="77" y="96"/>
                </a:cubicBezTo>
                <a:cubicBezTo>
                  <a:pt x="85" y="100"/>
                  <a:pt x="94" y="102"/>
                  <a:pt x="105" y="102"/>
                </a:cubicBezTo>
                <a:cubicBezTo>
                  <a:pt x="110" y="102"/>
                  <a:pt x="115" y="101"/>
                  <a:pt x="120" y="100"/>
                </a:cubicBezTo>
                <a:cubicBezTo>
                  <a:pt x="135" y="108"/>
                  <a:pt x="155" y="102"/>
                  <a:pt x="155" y="102"/>
                </a:cubicBezTo>
                <a:cubicBezTo>
                  <a:pt x="146" y="101"/>
                  <a:pt x="141" y="96"/>
                  <a:pt x="139" y="9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791"/>
          <p:cNvSpPr>
            <a:spLocks/>
          </p:cNvSpPr>
          <p:nvPr/>
        </p:nvSpPr>
        <p:spPr bwMode="auto">
          <a:xfrm>
            <a:off x="6457951" y="2968625"/>
            <a:ext cx="2055813" cy="984250"/>
          </a:xfrm>
          <a:custGeom>
            <a:avLst/>
            <a:gdLst>
              <a:gd name="T0" fmla="*/ 19 w 648"/>
              <a:gd name="T1" fmla="*/ 287 h 310"/>
              <a:gd name="T2" fmla="*/ 207 w 648"/>
              <a:gd name="T3" fmla="*/ 36 h 310"/>
              <a:gd name="T4" fmla="*/ 257 w 648"/>
              <a:gd name="T5" fmla="*/ 12 h 310"/>
              <a:gd name="T6" fmla="*/ 391 w 648"/>
              <a:gd name="T7" fmla="*/ 12 h 310"/>
              <a:gd name="T8" fmla="*/ 441 w 648"/>
              <a:gd name="T9" fmla="*/ 36 h 310"/>
              <a:gd name="T10" fmla="*/ 629 w 648"/>
              <a:gd name="T11" fmla="*/ 287 h 310"/>
              <a:gd name="T12" fmla="*/ 636 w 648"/>
              <a:gd name="T13" fmla="*/ 310 h 310"/>
              <a:gd name="T14" fmla="*/ 648 w 648"/>
              <a:gd name="T15" fmla="*/ 310 h 310"/>
              <a:gd name="T16" fmla="*/ 638 w 648"/>
              <a:gd name="T17" fmla="*/ 280 h 310"/>
              <a:gd name="T18" fmla="*/ 450 w 648"/>
              <a:gd name="T19" fmla="*/ 29 h 310"/>
              <a:gd name="T20" fmla="*/ 391 w 648"/>
              <a:gd name="T21" fmla="*/ 0 h 310"/>
              <a:gd name="T22" fmla="*/ 257 w 648"/>
              <a:gd name="T23" fmla="*/ 0 h 310"/>
              <a:gd name="T24" fmla="*/ 197 w 648"/>
              <a:gd name="T25" fmla="*/ 29 h 310"/>
              <a:gd name="T26" fmla="*/ 10 w 648"/>
              <a:gd name="T27" fmla="*/ 280 h 310"/>
              <a:gd name="T28" fmla="*/ 0 w 648"/>
              <a:gd name="T29" fmla="*/ 310 h 310"/>
              <a:gd name="T30" fmla="*/ 12 w 648"/>
              <a:gd name="T31" fmla="*/ 310 h 310"/>
              <a:gd name="T32" fmla="*/ 19 w 648"/>
              <a:gd name="T33" fmla="*/ 28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310">
                <a:moveTo>
                  <a:pt x="19" y="287"/>
                </a:moveTo>
                <a:cubicBezTo>
                  <a:pt x="207" y="36"/>
                  <a:pt x="207" y="36"/>
                  <a:pt x="207" y="36"/>
                </a:cubicBezTo>
                <a:cubicBezTo>
                  <a:pt x="217" y="23"/>
                  <a:pt x="240" y="12"/>
                  <a:pt x="257" y="12"/>
                </a:cubicBezTo>
                <a:cubicBezTo>
                  <a:pt x="391" y="12"/>
                  <a:pt x="391" y="12"/>
                  <a:pt x="391" y="12"/>
                </a:cubicBezTo>
                <a:cubicBezTo>
                  <a:pt x="408" y="12"/>
                  <a:pt x="431" y="23"/>
                  <a:pt x="441" y="36"/>
                </a:cubicBezTo>
                <a:cubicBezTo>
                  <a:pt x="629" y="287"/>
                  <a:pt x="629" y="287"/>
                  <a:pt x="629" y="287"/>
                </a:cubicBezTo>
                <a:cubicBezTo>
                  <a:pt x="633" y="293"/>
                  <a:pt x="636" y="302"/>
                  <a:pt x="636" y="310"/>
                </a:cubicBezTo>
                <a:cubicBezTo>
                  <a:pt x="648" y="310"/>
                  <a:pt x="648" y="310"/>
                  <a:pt x="648" y="310"/>
                </a:cubicBezTo>
                <a:cubicBezTo>
                  <a:pt x="648" y="299"/>
                  <a:pt x="645" y="288"/>
                  <a:pt x="638" y="280"/>
                </a:cubicBezTo>
                <a:cubicBezTo>
                  <a:pt x="450" y="29"/>
                  <a:pt x="450" y="29"/>
                  <a:pt x="450" y="29"/>
                </a:cubicBezTo>
                <a:cubicBezTo>
                  <a:pt x="438" y="13"/>
                  <a:pt x="412" y="0"/>
                  <a:pt x="391" y="0"/>
                </a:cubicBezTo>
                <a:cubicBezTo>
                  <a:pt x="257" y="0"/>
                  <a:pt x="257" y="0"/>
                  <a:pt x="257" y="0"/>
                </a:cubicBezTo>
                <a:cubicBezTo>
                  <a:pt x="236" y="0"/>
                  <a:pt x="210" y="13"/>
                  <a:pt x="197" y="29"/>
                </a:cubicBezTo>
                <a:cubicBezTo>
                  <a:pt x="10" y="280"/>
                  <a:pt x="10" y="280"/>
                  <a:pt x="10" y="280"/>
                </a:cubicBezTo>
                <a:cubicBezTo>
                  <a:pt x="3" y="288"/>
                  <a:pt x="0" y="299"/>
                  <a:pt x="0" y="310"/>
                </a:cubicBezTo>
                <a:cubicBezTo>
                  <a:pt x="12" y="310"/>
                  <a:pt x="12" y="310"/>
                  <a:pt x="12" y="310"/>
                </a:cubicBezTo>
                <a:cubicBezTo>
                  <a:pt x="12" y="302"/>
                  <a:pt x="14" y="293"/>
                  <a:pt x="19" y="28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792"/>
          <p:cNvSpPr>
            <a:spLocks/>
          </p:cNvSpPr>
          <p:nvPr/>
        </p:nvSpPr>
        <p:spPr bwMode="auto">
          <a:xfrm>
            <a:off x="6457951" y="3952875"/>
            <a:ext cx="2055813" cy="990600"/>
          </a:xfrm>
          <a:custGeom>
            <a:avLst/>
            <a:gdLst>
              <a:gd name="T0" fmla="*/ 636 w 648"/>
              <a:gd name="T1" fmla="*/ 0 h 312"/>
              <a:gd name="T2" fmla="*/ 629 w 648"/>
              <a:gd name="T3" fmla="*/ 24 h 312"/>
              <a:gd name="T4" fmla="*/ 441 w 648"/>
              <a:gd name="T5" fmla="*/ 275 h 312"/>
              <a:gd name="T6" fmla="*/ 391 w 648"/>
              <a:gd name="T7" fmla="*/ 300 h 312"/>
              <a:gd name="T8" fmla="*/ 257 w 648"/>
              <a:gd name="T9" fmla="*/ 300 h 312"/>
              <a:gd name="T10" fmla="*/ 207 w 648"/>
              <a:gd name="T11" fmla="*/ 275 h 312"/>
              <a:gd name="T12" fmla="*/ 19 w 648"/>
              <a:gd name="T13" fmla="*/ 24 h 312"/>
              <a:gd name="T14" fmla="*/ 12 w 648"/>
              <a:gd name="T15" fmla="*/ 0 h 312"/>
              <a:gd name="T16" fmla="*/ 0 w 648"/>
              <a:gd name="T17" fmla="*/ 0 h 312"/>
              <a:gd name="T18" fmla="*/ 10 w 648"/>
              <a:gd name="T19" fmla="*/ 31 h 312"/>
              <a:gd name="T20" fmla="*/ 198 w 648"/>
              <a:gd name="T21" fmla="*/ 282 h 312"/>
              <a:gd name="T22" fmla="*/ 257 w 648"/>
              <a:gd name="T23" fmla="*/ 312 h 312"/>
              <a:gd name="T24" fmla="*/ 391 w 648"/>
              <a:gd name="T25" fmla="*/ 312 h 312"/>
              <a:gd name="T26" fmla="*/ 450 w 648"/>
              <a:gd name="T27" fmla="*/ 282 h 312"/>
              <a:gd name="T28" fmla="*/ 638 w 648"/>
              <a:gd name="T29" fmla="*/ 31 h 312"/>
              <a:gd name="T30" fmla="*/ 648 w 648"/>
              <a:gd name="T31" fmla="*/ 0 h 312"/>
              <a:gd name="T32" fmla="*/ 636 w 648"/>
              <a:gd name="T3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312">
                <a:moveTo>
                  <a:pt x="636" y="0"/>
                </a:moveTo>
                <a:cubicBezTo>
                  <a:pt x="636" y="9"/>
                  <a:pt x="634" y="18"/>
                  <a:pt x="629" y="24"/>
                </a:cubicBezTo>
                <a:cubicBezTo>
                  <a:pt x="441" y="275"/>
                  <a:pt x="441" y="275"/>
                  <a:pt x="441" y="275"/>
                </a:cubicBezTo>
                <a:cubicBezTo>
                  <a:pt x="431" y="288"/>
                  <a:pt x="408" y="300"/>
                  <a:pt x="391" y="300"/>
                </a:cubicBezTo>
                <a:cubicBezTo>
                  <a:pt x="257" y="300"/>
                  <a:pt x="257" y="300"/>
                  <a:pt x="257" y="300"/>
                </a:cubicBezTo>
                <a:cubicBezTo>
                  <a:pt x="240" y="300"/>
                  <a:pt x="217" y="288"/>
                  <a:pt x="207" y="275"/>
                </a:cubicBezTo>
                <a:cubicBezTo>
                  <a:pt x="19" y="24"/>
                  <a:pt x="19" y="24"/>
                  <a:pt x="19" y="24"/>
                </a:cubicBezTo>
                <a:cubicBezTo>
                  <a:pt x="14" y="18"/>
                  <a:pt x="12" y="9"/>
                  <a:pt x="12" y="0"/>
                </a:cubicBezTo>
                <a:cubicBezTo>
                  <a:pt x="0" y="0"/>
                  <a:pt x="0" y="0"/>
                  <a:pt x="0" y="0"/>
                </a:cubicBezTo>
                <a:cubicBezTo>
                  <a:pt x="0" y="11"/>
                  <a:pt x="3" y="23"/>
                  <a:pt x="10" y="31"/>
                </a:cubicBezTo>
                <a:cubicBezTo>
                  <a:pt x="198" y="282"/>
                  <a:pt x="198" y="282"/>
                  <a:pt x="198" y="282"/>
                </a:cubicBezTo>
                <a:cubicBezTo>
                  <a:pt x="210" y="299"/>
                  <a:pt x="236" y="312"/>
                  <a:pt x="257" y="312"/>
                </a:cubicBezTo>
                <a:cubicBezTo>
                  <a:pt x="391" y="312"/>
                  <a:pt x="391" y="312"/>
                  <a:pt x="391" y="312"/>
                </a:cubicBezTo>
                <a:cubicBezTo>
                  <a:pt x="412" y="312"/>
                  <a:pt x="438" y="299"/>
                  <a:pt x="450" y="282"/>
                </a:cubicBezTo>
                <a:cubicBezTo>
                  <a:pt x="638" y="31"/>
                  <a:pt x="638" y="31"/>
                  <a:pt x="638" y="31"/>
                </a:cubicBezTo>
                <a:cubicBezTo>
                  <a:pt x="645" y="23"/>
                  <a:pt x="648" y="11"/>
                  <a:pt x="648" y="0"/>
                </a:cubicBezTo>
                <a:lnTo>
                  <a:pt x="63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793"/>
          <p:cNvSpPr>
            <a:spLocks/>
          </p:cNvSpPr>
          <p:nvPr/>
        </p:nvSpPr>
        <p:spPr bwMode="auto">
          <a:xfrm>
            <a:off x="2320926" y="2968625"/>
            <a:ext cx="1641475" cy="984250"/>
          </a:xfrm>
          <a:custGeom>
            <a:avLst/>
            <a:gdLst>
              <a:gd name="T0" fmla="*/ 260 w 517"/>
              <a:gd name="T1" fmla="*/ 12 h 310"/>
              <a:gd name="T2" fmla="*/ 310 w 517"/>
              <a:gd name="T3" fmla="*/ 36 h 310"/>
              <a:gd name="T4" fmla="*/ 498 w 517"/>
              <a:gd name="T5" fmla="*/ 287 h 310"/>
              <a:gd name="T6" fmla="*/ 505 w 517"/>
              <a:gd name="T7" fmla="*/ 310 h 310"/>
              <a:gd name="T8" fmla="*/ 517 w 517"/>
              <a:gd name="T9" fmla="*/ 310 h 310"/>
              <a:gd name="T10" fmla="*/ 507 w 517"/>
              <a:gd name="T11" fmla="*/ 280 h 310"/>
              <a:gd name="T12" fmla="*/ 319 w 517"/>
              <a:gd name="T13" fmla="*/ 29 h 310"/>
              <a:gd name="T14" fmla="*/ 260 w 517"/>
              <a:gd name="T15" fmla="*/ 0 h 310"/>
              <a:gd name="T16" fmla="*/ 0 w 517"/>
              <a:gd name="T17" fmla="*/ 0 h 310"/>
              <a:gd name="T18" fmla="*/ 0 w 517"/>
              <a:gd name="T19" fmla="*/ 12 h 310"/>
              <a:gd name="T20" fmla="*/ 260 w 517"/>
              <a:gd name="T21" fmla="*/ 1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7" h="310">
                <a:moveTo>
                  <a:pt x="260" y="12"/>
                </a:moveTo>
                <a:cubicBezTo>
                  <a:pt x="277" y="12"/>
                  <a:pt x="300" y="23"/>
                  <a:pt x="310" y="36"/>
                </a:cubicBezTo>
                <a:cubicBezTo>
                  <a:pt x="498" y="287"/>
                  <a:pt x="498" y="287"/>
                  <a:pt x="498" y="287"/>
                </a:cubicBezTo>
                <a:cubicBezTo>
                  <a:pt x="502" y="293"/>
                  <a:pt x="505" y="302"/>
                  <a:pt x="505" y="310"/>
                </a:cubicBezTo>
                <a:cubicBezTo>
                  <a:pt x="517" y="310"/>
                  <a:pt x="517" y="310"/>
                  <a:pt x="517" y="310"/>
                </a:cubicBezTo>
                <a:cubicBezTo>
                  <a:pt x="517" y="299"/>
                  <a:pt x="513" y="288"/>
                  <a:pt x="507" y="280"/>
                </a:cubicBezTo>
                <a:cubicBezTo>
                  <a:pt x="319" y="29"/>
                  <a:pt x="319" y="29"/>
                  <a:pt x="319" y="29"/>
                </a:cubicBezTo>
                <a:cubicBezTo>
                  <a:pt x="307" y="13"/>
                  <a:pt x="281" y="0"/>
                  <a:pt x="260" y="0"/>
                </a:cubicBezTo>
                <a:cubicBezTo>
                  <a:pt x="0" y="0"/>
                  <a:pt x="0" y="0"/>
                  <a:pt x="0" y="0"/>
                </a:cubicBezTo>
                <a:cubicBezTo>
                  <a:pt x="0" y="12"/>
                  <a:pt x="0" y="12"/>
                  <a:pt x="0" y="12"/>
                </a:cubicBezTo>
                <a:lnTo>
                  <a:pt x="260" y="1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794"/>
          <p:cNvSpPr>
            <a:spLocks/>
          </p:cNvSpPr>
          <p:nvPr/>
        </p:nvSpPr>
        <p:spPr bwMode="auto">
          <a:xfrm>
            <a:off x="684213" y="2968625"/>
            <a:ext cx="1636713" cy="984250"/>
          </a:xfrm>
          <a:custGeom>
            <a:avLst/>
            <a:gdLst>
              <a:gd name="T0" fmla="*/ 19 w 516"/>
              <a:gd name="T1" fmla="*/ 287 h 310"/>
              <a:gd name="T2" fmla="*/ 207 w 516"/>
              <a:gd name="T3" fmla="*/ 36 h 310"/>
              <a:gd name="T4" fmla="*/ 257 w 516"/>
              <a:gd name="T5" fmla="*/ 12 h 310"/>
              <a:gd name="T6" fmla="*/ 516 w 516"/>
              <a:gd name="T7" fmla="*/ 12 h 310"/>
              <a:gd name="T8" fmla="*/ 516 w 516"/>
              <a:gd name="T9" fmla="*/ 0 h 310"/>
              <a:gd name="T10" fmla="*/ 257 w 516"/>
              <a:gd name="T11" fmla="*/ 0 h 310"/>
              <a:gd name="T12" fmla="*/ 197 w 516"/>
              <a:gd name="T13" fmla="*/ 29 h 310"/>
              <a:gd name="T14" fmla="*/ 10 w 516"/>
              <a:gd name="T15" fmla="*/ 280 h 310"/>
              <a:gd name="T16" fmla="*/ 0 w 516"/>
              <a:gd name="T17" fmla="*/ 310 h 310"/>
              <a:gd name="T18" fmla="*/ 12 w 516"/>
              <a:gd name="T19" fmla="*/ 310 h 310"/>
              <a:gd name="T20" fmla="*/ 19 w 516"/>
              <a:gd name="T21" fmla="*/ 28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310">
                <a:moveTo>
                  <a:pt x="19" y="287"/>
                </a:moveTo>
                <a:cubicBezTo>
                  <a:pt x="207" y="36"/>
                  <a:pt x="207" y="36"/>
                  <a:pt x="207" y="36"/>
                </a:cubicBezTo>
                <a:cubicBezTo>
                  <a:pt x="217" y="23"/>
                  <a:pt x="240" y="12"/>
                  <a:pt x="257" y="12"/>
                </a:cubicBezTo>
                <a:cubicBezTo>
                  <a:pt x="516" y="12"/>
                  <a:pt x="516" y="12"/>
                  <a:pt x="516" y="12"/>
                </a:cubicBezTo>
                <a:cubicBezTo>
                  <a:pt x="516" y="0"/>
                  <a:pt x="516" y="0"/>
                  <a:pt x="516" y="0"/>
                </a:cubicBezTo>
                <a:cubicBezTo>
                  <a:pt x="257" y="0"/>
                  <a:pt x="257" y="0"/>
                  <a:pt x="257" y="0"/>
                </a:cubicBezTo>
                <a:cubicBezTo>
                  <a:pt x="236" y="0"/>
                  <a:pt x="210" y="13"/>
                  <a:pt x="197" y="29"/>
                </a:cubicBezTo>
                <a:cubicBezTo>
                  <a:pt x="10" y="280"/>
                  <a:pt x="10" y="280"/>
                  <a:pt x="10" y="280"/>
                </a:cubicBezTo>
                <a:cubicBezTo>
                  <a:pt x="3" y="288"/>
                  <a:pt x="0" y="299"/>
                  <a:pt x="0" y="310"/>
                </a:cubicBezTo>
                <a:cubicBezTo>
                  <a:pt x="12" y="310"/>
                  <a:pt x="12" y="310"/>
                  <a:pt x="12" y="310"/>
                </a:cubicBezTo>
                <a:cubicBezTo>
                  <a:pt x="12" y="302"/>
                  <a:pt x="14" y="293"/>
                  <a:pt x="19" y="28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795"/>
          <p:cNvSpPr>
            <a:spLocks/>
          </p:cNvSpPr>
          <p:nvPr/>
        </p:nvSpPr>
        <p:spPr bwMode="auto">
          <a:xfrm>
            <a:off x="684213" y="3952875"/>
            <a:ext cx="1636713" cy="990600"/>
          </a:xfrm>
          <a:custGeom>
            <a:avLst/>
            <a:gdLst>
              <a:gd name="T0" fmla="*/ 257 w 516"/>
              <a:gd name="T1" fmla="*/ 300 h 312"/>
              <a:gd name="T2" fmla="*/ 207 w 516"/>
              <a:gd name="T3" fmla="*/ 275 h 312"/>
              <a:gd name="T4" fmla="*/ 19 w 516"/>
              <a:gd name="T5" fmla="*/ 24 h 312"/>
              <a:gd name="T6" fmla="*/ 12 w 516"/>
              <a:gd name="T7" fmla="*/ 0 h 312"/>
              <a:gd name="T8" fmla="*/ 0 w 516"/>
              <a:gd name="T9" fmla="*/ 0 h 312"/>
              <a:gd name="T10" fmla="*/ 10 w 516"/>
              <a:gd name="T11" fmla="*/ 31 h 312"/>
              <a:gd name="T12" fmla="*/ 197 w 516"/>
              <a:gd name="T13" fmla="*/ 282 h 312"/>
              <a:gd name="T14" fmla="*/ 257 w 516"/>
              <a:gd name="T15" fmla="*/ 312 h 312"/>
              <a:gd name="T16" fmla="*/ 516 w 516"/>
              <a:gd name="T17" fmla="*/ 312 h 312"/>
              <a:gd name="T18" fmla="*/ 516 w 516"/>
              <a:gd name="T19" fmla="*/ 300 h 312"/>
              <a:gd name="T20" fmla="*/ 257 w 516"/>
              <a:gd name="T21" fmla="*/ 30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312">
                <a:moveTo>
                  <a:pt x="257" y="300"/>
                </a:moveTo>
                <a:cubicBezTo>
                  <a:pt x="240" y="300"/>
                  <a:pt x="217" y="288"/>
                  <a:pt x="207" y="275"/>
                </a:cubicBezTo>
                <a:cubicBezTo>
                  <a:pt x="19" y="24"/>
                  <a:pt x="19" y="24"/>
                  <a:pt x="19" y="24"/>
                </a:cubicBezTo>
                <a:cubicBezTo>
                  <a:pt x="14" y="18"/>
                  <a:pt x="12" y="9"/>
                  <a:pt x="12" y="0"/>
                </a:cubicBezTo>
                <a:cubicBezTo>
                  <a:pt x="0" y="0"/>
                  <a:pt x="0" y="0"/>
                  <a:pt x="0" y="0"/>
                </a:cubicBezTo>
                <a:cubicBezTo>
                  <a:pt x="0" y="11"/>
                  <a:pt x="3" y="23"/>
                  <a:pt x="10" y="31"/>
                </a:cubicBezTo>
                <a:cubicBezTo>
                  <a:pt x="197" y="282"/>
                  <a:pt x="197" y="282"/>
                  <a:pt x="197" y="282"/>
                </a:cubicBezTo>
                <a:cubicBezTo>
                  <a:pt x="210" y="299"/>
                  <a:pt x="236" y="312"/>
                  <a:pt x="257" y="312"/>
                </a:cubicBezTo>
                <a:cubicBezTo>
                  <a:pt x="516" y="312"/>
                  <a:pt x="516" y="312"/>
                  <a:pt x="516" y="312"/>
                </a:cubicBezTo>
                <a:cubicBezTo>
                  <a:pt x="516" y="300"/>
                  <a:pt x="516" y="300"/>
                  <a:pt x="516" y="300"/>
                </a:cubicBezTo>
                <a:lnTo>
                  <a:pt x="257" y="30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796"/>
          <p:cNvSpPr>
            <a:spLocks/>
          </p:cNvSpPr>
          <p:nvPr/>
        </p:nvSpPr>
        <p:spPr bwMode="auto">
          <a:xfrm>
            <a:off x="2320926" y="3952875"/>
            <a:ext cx="1641475" cy="990600"/>
          </a:xfrm>
          <a:custGeom>
            <a:avLst/>
            <a:gdLst>
              <a:gd name="T0" fmla="*/ 505 w 517"/>
              <a:gd name="T1" fmla="*/ 0 h 312"/>
              <a:gd name="T2" fmla="*/ 498 w 517"/>
              <a:gd name="T3" fmla="*/ 24 h 312"/>
              <a:gd name="T4" fmla="*/ 310 w 517"/>
              <a:gd name="T5" fmla="*/ 275 h 312"/>
              <a:gd name="T6" fmla="*/ 260 w 517"/>
              <a:gd name="T7" fmla="*/ 300 h 312"/>
              <a:gd name="T8" fmla="*/ 0 w 517"/>
              <a:gd name="T9" fmla="*/ 300 h 312"/>
              <a:gd name="T10" fmla="*/ 0 w 517"/>
              <a:gd name="T11" fmla="*/ 312 h 312"/>
              <a:gd name="T12" fmla="*/ 260 w 517"/>
              <a:gd name="T13" fmla="*/ 312 h 312"/>
              <a:gd name="T14" fmla="*/ 319 w 517"/>
              <a:gd name="T15" fmla="*/ 282 h 312"/>
              <a:gd name="T16" fmla="*/ 507 w 517"/>
              <a:gd name="T17" fmla="*/ 31 h 312"/>
              <a:gd name="T18" fmla="*/ 517 w 517"/>
              <a:gd name="T19" fmla="*/ 0 h 312"/>
              <a:gd name="T20" fmla="*/ 505 w 517"/>
              <a:gd name="T2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7" h="312">
                <a:moveTo>
                  <a:pt x="505" y="0"/>
                </a:moveTo>
                <a:cubicBezTo>
                  <a:pt x="505" y="9"/>
                  <a:pt x="502" y="18"/>
                  <a:pt x="498" y="24"/>
                </a:cubicBezTo>
                <a:cubicBezTo>
                  <a:pt x="310" y="275"/>
                  <a:pt x="310" y="275"/>
                  <a:pt x="310" y="275"/>
                </a:cubicBezTo>
                <a:cubicBezTo>
                  <a:pt x="300" y="288"/>
                  <a:pt x="277" y="300"/>
                  <a:pt x="260" y="300"/>
                </a:cubicBezTo>
                <a:cubicBezTo>
                  <a:pt x="0" y="300"/>
                  <a:pt x="0" y="300"/>
                  <a:pt x="0" y="300"/>
                </a:cubicBezTo>
                <a:cubicBezTo>
                  <a:pt x="0" y="312"/>
                  <a:pt x="0" y="312"/>
                  <a:pt x="0" y="312"/>
                </a:cubicBezTo>
                <a:cubicBezTo>
                  <a:pt x="260" y="312"/>
                  <a:pt x="260" y="312"/>
                  <a:pt x="260" y="312"/>
                </a:cubicBezTo>
                <a:cubicBezTo>
                  <a:pt x="281" y="312"/>
                  <a:pt x="307" y="299"/>
                  <a:pt x="319" y="282"/>
                </a:cubicBezTo>
                <a:cubicBezTo>
                  <a:pt x="507" y="31"/>
                  <a:pt x="507" y="31"/>
                  <a:pt x="507" y="31"/>
                </a:cubicBezTo>
                <a:cubicBezTo>
                  <a:pt x="514" y="23"/>
                  <a:pt x="517" y="11"/>
                  <a:pt x="517" y="0"/>
                </a:cubicBezTo>
                <a:lnTo>
                  <a:pt x="505"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97"/>
          <p:cNvSpPr>
            <a:spLocks/>
          </p:cNvSpPr>
          <p:nvPr/>
        </p:nvSpPr>
        <p:spPr bwMode="auto">
          <a:xfrm>
            <a:off x="6964363" y="3448050"/>
            <a:ext cx="1041400" cy="431800"/>
          </a:xfrm>
          <a:custGeom>
            <a:avLst/>
            <a:gdLst>
              <a:gd name="T0" fmla="*/ 328 w 328"/>
              <a:gd name="T1" fmla="*/ 0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0"/>
                </a:moveTo>
                <a:cubicBezTo>
                  <a:pt x="328" y="23"/>
                  <a:pt x="328" y="23"/>
                  <a:pt x="328" y="23"/>
                </a:cubicBezTo>
                <a:cubicBezTo>
                  <a:pt x="328" y="23"/>
                  <a:pt x="328" y="23"/>
                  <a:pt x="328" y="23"/>
                </a:cubicBezTo>
                <a:cubicBezTo>
                  <a:pt x="328" y="23"/>
                  <a:pt x="328" y="23"/>
                  <a:pt x="328" y="23"/>
                </a:cubicBezTo>
                <a:cubicBezTo>
                  <a:pt x="328" y="28"/>
                  <a:pt x="327" y="33"/>
                  <a:pt x="324" y="36"/>
                </a:cubicBezTo>
                <a:cubicBezTo>
                  <a:pt x="259" y="123"/>
                  <a:pt x="259" y="123"/>
                  <a:pt x="259" y="123"/>
                </a:cubicBezTo>
                <a:cubicBezTo>
                  <a:pt x="254" y="130"/>
                  <a:pt x="241" y="136"/>
                  <a:pt x="232" y="136"/>
                </a:cubicBezTo>
                <a:cubicBezTo>
                  <a:pt x="96" y="136"/>
                  <a:pt x="96" y="136"/>
                  <a:pt x="96" y="136"/>
                </a:cubicBezTo>
                <a:cubicBezTo>
                  <a:pt x="87"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7" y="114"/>
                  <a:pt x="96" y="114"/>
                </a:cubicBezTo>
                <a:cubicBezTo>
                  <a:pt x="232" y="114"/>
                  <a:pt x="232" y="114"/>
                  <a:pt x="232" y="114"/>
                </a:cubicBezTo>
                <a:cubicBezTo>
                  <a:pt x="241" y="114"/>
                  <a:pt x="254" y="107"/>
                  <a:pt x="259" y="100"/>
                </a:cubicBezTo>
                <a:cubicBezTo>
                  <a:pt x="324" y="14"/>
                  <a:pt x="324" y="14"/>
                  <a:pt x="324" y="14"/>
                </a:cubicBezTo>
                <a:cubicBezTo>
                  <a:pt x="327" y="10"/>
                  <a:pt x="328" y="5"/>
                  <a:pt x="328"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98"/>
          <p:cNvSpPr>
            <a:spLocks/>
          </p:cNvSpPr>
          <p:nvPr/>
        </p:nvSpPr>
        <p:spPr bwMode="auto">
          <a:xfrm>
            <a:off x="6964363" y="4387850"/>
            <a:ext cx="1041400" cy="431800"/>
          </a:xfrm>
          <a:custGeom>
            <a:avLst/>
            <a:gdLst>
              <a:gd name="T0" fmla="*/ 328 w 328"/>
              <a:gd name="T1" fmla="*/ 0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0"/>
                </a:moveTo>
                <a:cubicBezTo>
                  <a:pt x="328" y="23"/>
                  <a:pt x="328" y="23"/>
                  <a:pt x="328" y="23"/>
                </a:cubicBezTo>
                <a:cubicBezTo>
                  <a:pt x="328" y="23"/>
                  <a:pt x="328" y="23"/>
                  <a:pt x="328" y="23"/>
                </a:cubicBezTo>
                <a:cubicBezTo>
                  <a:pt x="328" y="23"/>
                  <a:pt x="328" y="23"/>
                  <a:pt x="328" y="23"/>
                </a:cubicBezTo>
                <a:cubicBezTo>
                  <a:pt x="328" y="28"/>
                  <a:pt x="327" y="33"/>
                  <a:pt x="324" y="36"/>
                </a:cubicBezTo>
                <a:cubicBezTo>
                  <a:pt x="259" y="123"/>
                  <a:pt x="259" y="123"/>
                  <a:pt x="259" y="123"/>
                </a:cubicBezTo>
                <a:cubicBezTo>
                  <a:pt x="254" y="130"/>
                  <a:pt x="241" y="136"/>
                  <a:pt x="232" y="136"/>
                </a:cubicBezTo>
                <a:cubicBezTo>
                  <a:pt x="96" y="136"/>
                  <a:pt x="96" y="136"/>
                  <a:pt x="96" y="136"/>
                </a:cubicBezTo>
                <a:cubicBezTo>
                  <a:pt x="87"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7" y="114"/>
                  <a:pt x="96" y="114"/>
                </a:cubicBezTo>
                <a:cubicBezTo>
                  <a:pt x="232" y="114"/>
                  <a:pt x="232" y="114"/>
                  <a:pt x="232" y="114"/>
                </a:cubicBezTo>
                <a:cubicBezTo>
                  <a:pt x="241" y="114"/>
                  <a:pt x="254" y="107"/>
                  <a:pt x="259" y="100"/>
                </a:cubicBezTo>
                <a:cubicBezTo>
                  <a:pt x="324" y="14"/>
                  <a:pt x="324" y="14"/>
                  <a:pt x="324" y="14"/>
                </a:cubicBezTo>
                <a:cubicBezTo>
                  <a:pt x="327" y="10"/>
                  <a:pt x="328" y="5"/>
                  <a:pt x="328"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99"/>
          <p:cNvSpPr>
            <a:spLocks/>
          </p:cNvSpPr>
          <p:nvPr/>
        </p:nvSpPr>
        <p:spPr bwMode="auto">
          <a:xfrm>
            <a:off x="1192213" y="3448050"/>
            <a:ext cx="1041400" cy="431800"/>
          </a:xfrm>
          <a:custGeom>
            <a:avLst/>
            <a:gdLst>
              <a:gd name="T0" fmla="*/ 328 w 328"/>
              <a:gd name="T1" fmla="*/ 0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0"/>
                </a:moveTo>
                <a:cubicBezTo>
                  <a:pt x="328" y="23"/>
                  <a:pt x="328" y="23"/>
                  <a:pt x="328" y="23"/>
                </a:cubicBezTo>
                <a:cubicBezTo>
                  <a:pt x="328" y="23"/>
                  <a:pt x="328" y="23"/>
                  <a:pt x="328" y="23"/>
                </a:cubicBezTo>
                <a:cubicBezTo>
                  <a:pt x="328" y="23"/>
                  <a:pt x="328" y="23"/>
                  <a:pt x="328" y="23"/>
                </a:cubicBezTo>
                <a:cubicBezTo>
                  <a:pt x="328" y="28"/>
                  <a:pt x="327" y="33"/>
                  <a:pt x="324" y="36"/>
                </a:cubicBezTo>
                <a:cubicBezTo>
                  <a:pt x="259" y="123"/>
                  <a:pt x="259" y="123"/>
                  <a:pt x="259" y="123"/>
                </a:cubicBezTo>
                <a:cubicBezTo>
                  <a:pt x="254" y="130"/>
                  <a:pt x="241" y="136"/>
                  <a:pt x="232" y="136"/>
                </a:cubicBezTo>
                <a:cubicBezTo>
                  <a:pt x="96" y="136"/>
                  <a:pt x="96" y="136"/>
                  <a:pt x="96" y="136"/>
                </a:cubicBezTo>
                <a:cubicBezTo>
                  <a:pt x="86"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6" y="114"/>
                  <a:pt x="96" y="114"/>
                </a:cubicBezTo>
                <a:cubicBezTo>
                  <a:pt x="232" y="114"/>
                  <a:pt x="232" y="114"/>
                  <a:pt x="232" y="114"/>
                </a:cubicBezTo>
                <a:cubicBezTo>
                  <a:pt x="241" y="114"/>
                  <a:pt x="254" y="107"/>
                  <a:pt x="259" y="100"/>
                </a:cubicBezTo>
                <a:cubicBezTo>
                  <a:pt x="324" y="14"/>
                  <a:pt x="324" y="14"/>
                  <a:pt x="324" y="14"/>
                </a:cubicBezTo>
                <a:cubicBezTo>
                  <a:pt x="327" y="10"/>
                  <a:pt x="328" y="5"/>
                  <a:pt x="328"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800"/>
          <p:cNvSpPr>
            <a:spLocks/>
          </p:cNvSpPr>
          <p:nvPr/>
        </p:nvSpPr>
        <p:spPr bwMode="auto">
          <a:xfrm>
            <a:off x="2413001" y="3448050"/>
            <a:ext cx="1041400" cy="431800"/>
          </a:xfrm>
          <a:custGeom>
            <a:avLst/>
            <a:gdLst>
              <a:gd name="T0" fmla="*/ 328 w 328"/>
              <a:gd name="T1" fmla="*/ 1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1"/>
                </a:moveTo>
                <a:cubicBezTo>
                  <a:pt x="328" y="23"/>
                  <a:pt x="328" y="23"/>
                  <a:pt x="328" y="23"/>
                </a:cubicBezTo>
                <a:cubicBezTo>
                  <a:pt x="328" y="23"/>
                  <a:pt x="328" y="23"/>
                  <a:pt x="328" y="23"/>
                </a:cubicBezTo>
                <a:cubicBezTo>
                  <a:pt x="328" y="23"/>
                  <a:pt x="328" y="23"/>
                  <a:pt x="328" y="23"/>
                </a:cubicBezTo>
                <a:cubicBezTo>
                  <a:pt x="328" y="28"/>
                  <a:pt x="326" y="33"/>
                  <a:pt x="324" y="36"/>
                </a:cubicBezTo>
                <a:cubicBezTo>
                  <a:pt x="259" y="123"/>
                  <a:pt x="259" y="123"/>
                  <a:pt x="259" y="123"/>
                </a:cubicBezTo>
                <a:cubicBezTo>
                  <a:pt x="253" y="130"/>
                  <a:pt x="241" y="136"/>
                  <a:pt x="232" y="136"/>
                </a:cubicBezTo>
                <a:cubicBezTo>
                  <a:pt x="96" y="136"/>
                  <a:pt x="96" y="136"/>
                  <a:pt x="96" y="136"/>
                </a:cubicBezTo>
                <a:cubicBezTo>
                  <a:pt x="86"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6" y="114"/>
                  <a:pt x="96" y="114"/>
                </a:cubicBezTo>
                <a:cubicBezTo>
                  <a:pt x="232" y="114"/>
                  <a:pt x="232" y="114"/>
                  <a:pt x="232" y="114"/>
                </a:cubicBezTo>
                <a:cubicBezTo>
                  <a:pt x="241" y="114"/>
                  <a:pt x="253" y="107"/>
                  <a:pt x="259" y="100"/>
                </a:cubicBezTo>
                <a:cubicBezTo>
                  <a:pt x="324" y="14"/>
                  <a:pt x="324" y="14"/>
                  <a:pt x="324" y="14"/>
                </a:cubicBezTo>
                <a:cubicBezTo>
                  <a:pt x="326" y="10"/>
                  <a:pt x="328" y="6"/>
                  <a:pt x="328" y="1"/>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801"/>
          <p:cNvSpPr>
            <a:spLocks/>
          </p:cNvSpPr>
          <p:nvPr/>
        </p:nvSpPr>
        <p:spPr bwMode="auto">
          <a:xfrm>
            <a:off x="1192213" y="4387850"/>
            <a:ext cx="1041400" cy="431800"/>
          </a:xfrm>
          <a:custGeom>
            <a:avLst/>
            <a:gdLst>
              <a:gd name="T0" fmla="*/ 328 w 328"/>
              <a:gd name="T1" fmla="*/ 0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0"/>
                </a:moveTo>
                <a:cubicBezTo>
                  <a:pt x="328" y="23"/>
                  <a:pt x="328" y="23"/>
                  <a:pt x="328" y="23"/>
                </a:cubicBezTo>
                <a:cubicBezTo>
                  <a:pt x="328" y="23"/>
                  <a:pt x="328" y="23"/>
                  <a:pt x="328" y="23"/>
                </a:cubicBezTo>
                <a:cubicBezTo>
                  <a:pt x="328" y="23"/>
                  <a:pt x="328" y="23"/>
                  <a:pt x="328" y="23"/>
                </a:cubicBezTo>
                <a:cubicBezTo>
                  <a:pt x="328" y="28"/>
                  <a:pt x="327" y="33"/>
                  <a:pt x="324" y="36"/>
                </a:cubicBezTo>
                <a:cubicBezTo>
                  <a:pt x="259" y="123"/>
                  <a:pt x="259" y="123"/>
                  <a:pt x="259" y="123"/>
                </a:cubicBezTo>
                <a:cubicBezTo>
                  <a:pt x="254" y="130"/>
                  <a:pt x="241" y="136"/>
                  <a:pt x="232" y="136"/>
                </a:cubicBezTo>
                <a:cubicBezTo>
                  <a:pt x="96" y="136"/>
                  <a:pt x="96" y="136"/>
                  <a:pt x="96" y="136"/>
                </a:cubicBezTo>
                <a:cubicBezTo>
                  <a:pt x="86"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6" y="114"/>
                  <a:pt x="96" y="114"/>
                </a:cubicBezTo>
                <a:cubicBezTo>
                  <a:pt x="232" y="114"/>
                  <a:pt x="232" y="114"/>
                  <a:pt x="232" y="114"/>
                </a:cubicBezTo>
                <a:cubicBezTo>
                  <a:pt x="241" y="114"/>
                  <a:pt x="254" y="107"/>
                  <a:pt x="259" y="100"/>
                </a:cubicBezTo>
                <a:cubicBezTo>
                  <a:pt x="324" y="14"/>
                  <a:pt x="324" y="14"/>
                  <a:pt x="324" y="14"/>
                </a:cubicBezTo>
                <a:cubicBezTo>
                  <a:pt x="327" y="10"/>
                  <a:pt x="328" y="5"/>
                  <a:pt x="328"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02"/>
          <p:cNvSpPr>
            <a:spLocks/>
          </p:cNvSpPr>
          <p:nvPr/>
        </p:nvSpPr>
        <p:spPr bwMode="auto">
          <a:xfrm>
            <a:off x="2413001" y="4387850"/>
            <a:ext cx="1041400" cy="431800"/>
          </a:xfrm>
          <a:custGeom>
            <a:avLst/>
            <a:gdLst>
              <a:gd name="T0" fmla="*/ 328 w 328"/>
              <a:gd name="T1" fmla="*/ 1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1"/>
                </a:moveTo>
                <a:cubicBezTo>
                  <a:pt x="328" y="23"/>
                  <a:pt x="328" y="23"/>
                  <a:pt x="328" y="23"/>
                </a:cubicBezTo>
                <a:cubicBezTo>
                  <a:pt x="328" y="23"/>
                  <a:pt x="328" y="23"/>
                  <a:pt x="328" y="23"/>
                </a:cubicBezTo>
                <a:cubicBezTo>
                  <a:pt x="328" y="23"/>
                  <a:pt x="328" y="23"/>
                  <a:pt x="328" y="23"/>
                </a:cubicBezTo>
                <a:cubicBezTo>
                  <a:pt x="328" y="28"/>
                  <a:pt x="326" y="33"/>
                  <a:pt x="324" y="36"/>
                </a:cubicBezTo>
                <a:cubicBezTo>
                  <a:pt x="259" y="123"/>
                  <a:pt x="259" y="123"/>
                  <a:pt x="259" y="123"/>
                </a:cubicBezTo>
                <a:cubicBezTo>
                  <a:pt x="253" y="130"/>
                  <a:pt x="241" y="136"/>
                  <a:pt x="232" y="136"/>
                </a:cubicBezTo>
                <a:cubicBezTo>
                  <a:pt x="96" y="136"/>
                  <a:pt x="96" y="136"/>
                  <a:pt x="96" y="136"/>
                </a:cubicBezTo>
                <a:cubicBezTo>
                  <a:pt x="86"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6" y="114"/>
                  <a:pt x="96" y="114"/>
                </a:cubicBezTo>
                <a:cubicBezTo>
                  <a:pt x="232" y="114"/>
                  <a:pt x="232" y="114"/>
                  <a:pt x="232" y="114"/>
                </a:cubicBezTo>
                <a:cubicBezTo>
                  <a:pt x="241" y="114"/>
                  <a:pt x="253" y="107"/>
                  <a:pt x="259" y="100"/>
                </a:cubicBezTo>
                <a:cubicBezTo>
                  <a:pt x="324" y="14"/>
                  <a:pt x="324" y="14"/>
                  <a:pt x="324" y="14"/>
                </a:cubicBezTo>
                <a:cubicBezTo>
                  <a:pt x="326" y="10"/>
                  <a:pt x="328" y="6"/>
                  <a:pt x="328" y="1"/>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03"/>
          <p:cNvSpPr>
            <a:spLocks/>
          </p:cNvSpPr>
          <p:nvPr/>
        </p:nvSpPr>
        <p:spPr bwMode="auto">
          <a:xfrm>
            <a:off x="4543426" y="3883025"/>
            <a:ext cx="1187450" cy="431800"/>
          </a:xfrm>
          <a:custGeom>
            <a:avLst/>
            <a:gdLst>
              <a:gd name="T0" fmla="*/ 374 w 374"/>
              <a:gd name="T1" fmla="*/ 0 h 136"/>
              <a:gd name="T2" fmla="*/ 374 w 374"/>
              <a:gd name="T3" fmla="*/ 23 h 136"/>
              <a:gd name="T4" fmla="*/ 374 w 374"/>
              <a:gd name="T5" fmla="*/ 23 h 136"/>
              <a:gd name="T6" fmla="*/ 370 w 374"/>
              <a:gd name="T7" fmla="*/ 36 h 136"/>
              <a:gd name="T8" fmla="*/ 305 w 374"/>
              <a:gd name="T9" fmla="*/ 122 h 136"/>
              <a:gd name="T10" fmla="*/ 278 w 374"/>
              <a:gd name="T11" fmla="*/ 136 h 136"/>
              <a:gd name="T12" fmla="*/ 96 w 374"/>
              <a:gd name="T13" fmla="*/ 136 h 136"/>
              <a:gd name="T14" fmla="*/ 69 w 374"/>
              <a:gd name="T15" fmla="*/ 122 h 136"/>
              <a:gd name="T16" fmla="*/ 5 w 374"/>
              <a:gd name="T17" fmla="*/ 36 h 136"/>
              <a:gd name="T18" fmla="*/ 0 w 374"/>
              <a:gd name="T19" fmla="*/ 23 h 136"/>
              <a:gd name="T20" fmla="*/ 0 w 374"/>
              <a:gd name="T21" fmla="*/ 23 h 136"/>
              <a:gd name="T22" fmla="*/ 0 w 374"/>
              <a:gd name="T23" fmla="*/ 0 h 136"/>
              <a:gd name="T24" fmla="*/ 5 w 374"/>
              <a:gd name="T25" fmla="*/ 13 h 136"/>
              <a:gd name="T26" fmla="*/ 69 w 374"/>
              <a:gd name="T27" fmla="*/ 100 h 136"/>
              <a:gd name="T28" fmla="*/ 96 w 374"/>
              <a:gd name="T29" fmla="*/ 113 h 136"/>
              <a:gd name="T30" fmla="*/ 278 w 374"/>
              <a:gd name="T31" fmla="*/ 113 h 136"/>
              <a:gd name="T32" fmla="*/ 305 w 374"/>
              <a:gd name="T33" fmla="*/ 100 h 136"/>
              <a:gd name="T34" fmla="*/ 370 w 374"/>
              <a:gd name="T35" fmla="*/ 13 h 136"/>
              <a:gd name="T36" fmla="*/ 374 w 374"/>
              <a:gd name="T3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4" h="136">
                <a:moveTo>
                  <a:pt x="374" y="0"/>
                </a:moveTo>
                <a:cubicBezTo>
                  <a:pt x="374" y="23"/>
                  <a:pt x="374" y="23"/>
                  <a:pt x="374" y="23"/>
                </a:cubicBezTo>
                <a:cubicBezTo>
                  <a:pt x="374" y="23"/>
                  <a:pt x="374" y="23"/>
                  <a:pt x="374" y="23"/>
                </a:cubicBezTo>
                <a:cubicBezTo>
                  <a:pt x="374" y="28"/>
                  <a:pt x="373" y="32"/>
                  <a:pt x="370" y="36"/>
                </a:cubicBezTo>
                <a:cubicBezTo>
                  <a:pt x="305" y="122"/>
                  <a:pt x="305" y="122"/>
                  <a:pt x="305" y="122"/>
                </a:cubicBezTo>
                <a:cubicBezTo>
                  <a:pt x="299" y="130"/>
                  <a:pt x="287" y="136"/>
                  <a:pt x="278" y="136"/>
                </a:cubicBezTo>
                <a:cubicBezTo>
                  <a:pt x="96" y="136"/>
                  <a:pt x="96" y="136"/>
                  <a:pt x="96" y="136"/>
                </a:cubicBezTo>
                <a:cubicBezTo>
                  <a:pt x="87" y="136"/>
                  <a:pt x="75" y="130"/>
                  <a:pt x="69" y="122"/>
                </a:cubicBezTo>
                <a:cubicBezTo>
                  <a:pt x="5" y="36"/>
                  <a:pt x="5" y="36"/>
                  <a:pt x="5" y="36"/>
                </a:cubicBezTo>
                <a:cubicBezTo>
                  <a:pt x="2" y="32"/>
                  <a:pt x="0" y="28"/>
                  <a:pt x="0" y="23"/>
                </a:cubicBezTo>
                <a:cubicBezTo>
                  <a:pt x="0" y="23"/>
                  <a:pt x="0" y="23"/>
                  <a:pt x="0" y="23"/>
                </a:cubicBezTo>
                <a:cubicBezTo>
                  <a:pt x="0" y="0"/>
                  <a:pt x="0" y="0"/>
                  <a:pt x="0" y="0"/>
                </a:cubicBezTo>
                <a:cubicBezTo>
                  <a:pt x="0" y="5"/>
                  <a:pt x="2" y="10"/>
                  <a:pt x="5" y="13"/>
                </a:cubicBezTo>
                <a:cubicBezTo>
                  <a:pt x="69" y="100"/>
                  <a:pt x="69" y="100"/>
                  <a:pt x="69" y="100"/>
                </a:cubicBezTo>
                <a:cubicBezTo>
                  <a:pt x="75" y="107"/>
                  <a:pt x="87" y="113"/>
                  <a:pt x="96" y="113"/>
                </a:cubicBezTo>
                <a:cubicBezTo>
                  <a:pt x="278" y="113"/>
                  <a:pt x="278" y="113"/>
                  <a:pt x="278" y="113"/>
                </a:cubicBezTo>
                <a:cubicBezTo>
                  <a:pt x="287" y="113"/>
                  <a:pt x="299" y="107"/>
                  <a:pt x="305" y="100"/>
                </a:cubicBezTo>
                <a:cubicBezTo>
                  <a:pt x="370" y="13"/>
                  <a:pt x="370" y="13"/>
                  <a:pt x="370" y="13"/>
                </a:cubicBezTo>
                <a:cubicBezTo>
                  <a:pt x="373" y="10"/>
                  <a:pt x="374" y="5"/>
                  <a:pt x="374"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45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2" name="Group 11"/>
          <p:cNvGrpSpPr/>
          <p:nvPr/>
        </p:nvGrpSpPr>
        <p:grpSpPr>
          <a:xfrm>
            <a:off x="611560" y="5206681"/>
            <a:ext cx="1579360" cy="973516"/>
            <a:chOff x="611560" y="5206681"/>
            <a:chExt cx="1579360" cy="973516"/>
          </a:xfrm>
        </p:grpSpPr>
        <p:sp>
          <p:nvSpPr>
            <p:cNvPr id="8" name="TextBox 7"/>
            <p:cNvSpPr txBox="1"/>
            <p:nvPr/>
          </p:nvSpPr>
          <p:spPr>
            <a:xfrm>
              <a:off x="611560" y="5641588"/>
              <a:ext cx="1579360" cy="538609"/>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a:t>
              </a:r>
            </a:p>
          </p:txBody>
        </p:sp>
        <p:cxnSp>
          <p:nvCxnSpPr>
            <p:cNvPr id="9" name="Straight Connector 8"/>
            <p:cNvCxnSpPr/>
            <p:nvPr/>
          </p:nvCxnSpPr>
          <p:spPr>
            <a:xfrm>
              <a:off x="1311240" y="555381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560" y="5206681"/>
              <a:ext cx="157936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13" name="Group 12"/>
          <p:cNvGrpSpPr/>
          <p:nvPr/>
        </p:nvGrpSpPr>
        <p:grpSpPr>
          <a:xfrm flipV="1">
            <a:off x="611560" y="1774788"/>
            <a:ext cx="1579360" cy="973516"/>
            <a:chOff x="611560" y="5206681"/>
            <a:chExt cx="1579360" cy="973516"/>
          </a:xfrm>
        </p:grpSpPr>
        <p:sp>
          <p:nvSpPr>
            <p:cNvPr id="14" name="TextBox 13"/>
            <p:cNvSpPr txBox="1"/>
            <p:nvPr/>
          </p:nvSpPr>
          <p:spPr>
            <a:xfrm rot="10800000">
              <a:off x="611560" y="5641588"/>
              <a:ext cx="1579360" cy="538609"/>
            </a:xfrm>
            <a:prstGeom prst="rect">
              <a:avLst/>
            </a:prstGeom>
            <a:noFill/>
          </p:spPr>
          <p:txBody>
            <a:bodyPr wrap="square" lIns="0" tIns="0" rIns="0" bIns="0" rtlCol="0" anchor="b">
              <a:spAutoFit/>
            </a:bodyPr>
            <a:lstStyle/>
            <a:p>
              <a:pPr algn="ctr">
                <a:lnSpc>
                  <a:spcPts val="1400"/>
                </a:lnSpc>
              </a:pPr>
              <a:r>
                <a:rPr lang="en-US" sz="1000">
                  <a:solidFill>
                    <a:schemeClr val="bg2"/>
                  </a:solidFill>
                </a:rPr>
                <a:t>Aenean commodo ligula eget dolor. Aenean massa. Cum sociis natoque.</a:t>
              </a:r>
            </a:p>
          </p:txBody>
        </p:sp>
        <p:cxnSp>
          <p:nvCxnSpPr>
            <p:cNvPr id="15" name="Straight Connector 14"/>
            <p:cNvCxnSpPr/>
            <p:nvPr/>
          </p:nvCxnSpPr>
          <p:spPr>
            <a:xfrm>
              <a:off x="1311240" y="5524878"/>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0800000">
              <a:off x="611560" y="5206681"/>
              <a:ext cx="157936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17" name="Group 16"/>
          <p:cNvGrpSpPr/>
          <p:nvPr/>
        </p:nvGrpSpPr>
        <p:grpSpPr>
          <a:xfrm>
            <a:off x="2446146" y="5206681"/>
            <a:ext cx="1579360" cy="973516"/>
            <a:chOff x="611560" y="5206681"/>
            <a:chExt cx="1579360" cy="973516"/>
          </a:xfrm>
        </p:grpSpPr>
        <p:sp>
          <p:nvSpPr>
            <p:cNvPr id="18" name="TextBox 17"/>
            <p:cNvSpPr txBox="1"/>
            <p:nvPr/>
          </p:nvSpPr>
          <p:spPr>
            <a:xfrm>
              <a:off x="611560" y="5641588"/>
              <a:ext cx="1579360" cy="538609"/>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a:t>
              </a:r>
            </a:p>
          </p:txBody>
        </p:sp>
        <p:cxnSp>
          <p:nvCxnSpPr>
            <p:cNvPr id="19" name="Straight Connector 18"/>
            <p:cNvCxnSpPr/>
            <p:nvPr/>
          </p:nvCxnSpPr>
          <p:spPr>
            <a:xfrm>
              <a:off x="1311240" y="5553813"/>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1560" y="5206681"/>
              <a:ext cx="157936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21" name="Group 20"/>
          <p:cNvGrpSpPr/>
          <p:nvPr/>
        </p:nvGrpSpPr>
        <p:grpSpPr>
          <a:xfrm flipV="1">
            <a:off x="2446146" y="1774788"/>
            <a:ext cx="1579360" cy="973516"/>
            <a:chOff x="611560" y="5206681"/>
            <a:chExt cx="1579360" cy="973516"/>
          </a:xfrm>
        </p:grpSpPr>
        <p:sp>
          <p:nvSpPr>
            <p:cNvPr id="22" name="TextBox 21"/>
            <p:cNvSpPr txBox="1"/>
            <p:nvPr/>
          </p:nvSpPr>
          <p:spPr>
            <a:xfrm rot="10800000">
              <a:off x="611560" y="5641588"/>
              <a:ext cx="1579360" cy="538609"/>
            </a:xfrm>
            <a:prstGeom prst="rect">
              <a:avLst/>
            </a:prstGeom>
            <a:noFill/>
          </p:spPr>
          <p:txBody>
            <a:bodyPr wrap="square" lIns="0" tIns="0" rIns="0" bIns="0" rtlCol="0" anchor="b">
              <a:spAutoFit/>
            </a:bodyPr>
            <a:lstStyle/>
            <a:p>
              <a:pPr algn="ctr">
                <a:lnSpc>
                  <a:spcPts val="1400"/>
                </a:lnSpc>
              </a:pPr>
              <a:r>
                <a:rPr lang="en-US" sz="1000">
                  <a:solidFill>
                    <a:schemeClr val="bg2"/>
                  </a:solidFill>
                </a:rPr>
                <a:t>Aenean commodo ligula eget dolor. Aenean massa. Cum sociis natoque.</a:t>
              </a:r>
            </a:p>
          </p:txBody>
        </p:sp>
        <p:cxnSp>
          <p:nvCxnSpPr>
            <p:cNvPr id="23" name="Straight Connector 22"/>
            <p:cNvCxnSpPr/>
            <p:nvPr/>
          </p:nvCxnSpPr>
          <p:spPr>
            <a:xfrm>
              <a:off x="1311240" y="5524878"/>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0800000">
              <a:off x="611560" y="5206681"/>
              <a:ext cx="157936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25" name="Group 24"/>
          <p:cNvGrpSpPr/>
          <p:nvPr/>
        </p:nvGrpSpPr>
        <p:grpSpPr>
          <a:xfrm>
            <a:off x="6699842" y="5206681"/>
            <a:ext cx="1579360" cy="973516"/>
            <a:chOff x="611560" y="5206681"/>
            <a:chExt cx="1579360" cy="973516"/>
          </a:xfrm>
        </p:grpSpPr>
        <p:sp>
          <p:nvSpPr>
            <p:cNvPr id="26" name="TextBox 25"/>
            <p:cNvSpPr txBox="1"/>
            <p:nvPr/>
          </p:nvSpPr>
          <p:spPr>
            <a:xfrm>
              <a:off x="611560" y="5641588"/>
              <a:ext cx="1579360" cy="538609"/>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a:t>
              </a:r>
            </a:p>
          </p:txBody>
        </p:sp>
        <p:cxnSp>
          <p:nvCxnSpPr>
            <p:cNvPr id="27" name="Straight Connector 26"/>
            <p:cNvCxnSpPr/>
            <p:nvPr/>
          </p:nvCxnSpPr>
          <p:spPr>
            <a:xfrm>
              <a:off x="1311240" y="5553813"/>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1560" y="5206681"/>
              <a:ext cx="157936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29" name="Group 28"/>
          <p:cNvGrpSpPr/>
          <p:nvPr/>
        </p:nvGrpSpPr>
        <p:grpSpPr>
          <a:xfrm flipV="1">
            <a:off x="6699842" y="1774788"/>
            <a:ext cx="1579360" cy="973516"/>
            <a:chOff x="611560" y="5206681"/>
            <a:chExt cx="1579360" cy="973516"/>
          </a:xfrm>
        </p:grpSpPr>
        <p:sp>
          <p:nvSpPr>
            <p:cNvPr id="30" name="TextBox 29"/>
            <p:cNvSpPr txBox="1"/>
            <p:nvPr/>
          </p:nvSpPr>
          <p:spPr>
            <a:xfrm rot="10800000">
              <a:off x="611560" y="5641588"/>
              <a:ext cx="1579360" cy="538609"/>
            </a:xfrm>
            <a:prstGeom prst="rect">
              <a:avLst/>
            </a:prstGeom>
            <a:noFill/>
          </p:spPr>
          <p:txBody>
            <a:bodyPr wrap="square" lIns="0" tIns="0" rIns="0" bIns="0" rtlCol="0" anchor="b">
              <a:spAutoFit/>
            </a:bodyPr>
            <a:lstStyle/>
            <a:p>
              <a:pPr algn="ctr">
                <a:lnSpc>
                  <a:spcPts val="1400"/>
                </a:lnSpc>
              </a:pPr>
              <a:r>
                <a:rPr lang="en-US" sz="1000">
                  <a:solidFill>
                    <a:schemeClr val="bg2"/>
                  </a:solidFill>
                </a:rPr>
                <a:t>Aenean commodo ligula eget dolor. Aenean massa. Cum sociis natoque.</a:t>
              </a:r>
            </a:p>
          </p:txBody>
        </p:sp>
        <p:cxnSp>
          <p:nvCxnSpPr>
            <p:cNvPr id="31" name="Straight Connector 30"/>
            <p:cNvCxnSpPr/>
            <p:nvPr/>
          </p:nvCxnSpPr>
          <p:spPr>
            <a:xfrm>
              <a:off x="1311240" y="5524878"/>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0800000">
              <a:off x="611560" y="5206681"/>
              <a:ext cx="157936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33" name="TextBox 32"/>
          <p:cNvSpPr txBox="1"/>
          <p:nvPr/>
        </p:nvSpPr>
        <p:spPr>
          <a:xfrm rot="10800000" flipV="1">
            <a:off x="4572000" y="3654116"/>
            <a:ext cx="1139964" cy="492443"/>
          </a:xfrm>
          <a:prstGeom prst="rect">
            <a:avLst/>
          </a:prstGeom>
          <a:noFill/>
        </p:spPr>
        <p:txBody>
          <a:bodyPr wrap="square" lIns="0" tIns="0" rIns="0" bIns="0" rtlCol="0">
            <a:spAutoFit/>
          </a:bodyPr>
          <a:lstStyle/>
          <a:p>
            <a:pPr algn="ctr"/>
            <a:r>
              <a:rPr lang="en-US" sz="1600" b="1" smtClean="0">
                <a:solidFill>
                  <a:schemeClr val="tx2"/>
                </a:solidFill>
              </a:rPr>
              <a:t>Dummy </a:t>
            </a:r>
          </a:p>
          <a:p>
            <a:pPr algn="ctr"/>
            <a:r>
              <a:rPr lang="en-US" sz="1600" b="1" smtClean="0">
                <a:solidFill>
                  <a:schemeClr val="tx2"/>
                </a:solidFill>
              </a:rPr>
              <a:t>Title</a:t>
            </a:r>
            <a:endParaRPr lang="en-US" sz="1600" b="1">
              <a:solidFill>
                <a:schemeClr val="tx2"/>
              </a:solidFill>
            </a:endParaRPr>
          </a:p>
        </p:txBody>
      </p:sp>
    </p:spTree>
    <p:extLst>
      <p:ext uri="{BB962C8B-B14F-4D97-AF65-F5344CB8AC3E}">
        <p14:creationId xmlns:p14="http://schemas.microsoft.com/office/powerpoint/2010/main" val="2194331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Globe Infographic</a:t>
            </a:r>
          </a:p>
        </p:txBody>
      </p:sp>
      <p:sp>
        <p:nvSpPr>
          <p:cNvPr id="3" name="Footer Placeholder 2"/>
          <p:cNvSpPr>
            <a:spLocks noGrp="1"/>
          </p:cNvSpPr>
          <p:nvPr>
            <p:ph type="ftr" sz="quarter" idx="11"/>
          </p:nvPr>
        </p:nvSpPr>
        <p:spPr/>
        <p:txBody>
          <a:bodyPr/>
          <a:lstStyle/>
          <a:p>
            <a:r>
              <a:rPr lang="en-US" dirty="0" smtClean="0"/>
              <a:t>Converting your business from Good to Great.</a:t>
            </a:r>
            <a:endParaRPr lang="en-US" dirty="0"/>
          </a:p>
        </p:txBody>
      </p:sp>
      <p:sp>
        <p:nvSpPr>
          <p:cNvPr id="4" name="Slide Number Placeholder 3"/>
          <p:cNvSpPr>
            <a:spLocks noGrp="1"/>
          </p:cNvSpPr>
          <p:nvPr>
            <p:ph type="sldNum" sz="quarter" idx="12"/>
          </p:nvPr>
        </p:nvSpPr>
        <p:spPr/>
        <p:txBody>
          <a:bodyPr/>
          <a:lstStyle/>
          <a:p>
            <a:fld id="{8409FBBB-C588-4B8D-A7FF-E25C81CC24C8}" type="slidenum">
              <a:rPr lang="en-US" smtClean="0"/>
              <a:t>46</a:t>
            </a:fld>
            <a:endParaRPr lang="en-US" dirty="0"/>
          </a:p>
        </p:txBody>
      </p:sp>
      <p:sp>
        <p:nvSpPr>
          <p:cNvPr id="5" name="Text Placeholder 4"/>
          <p:cNvSpPr>
            <a:spLocks noGrp="1"/>
          </p:cNvSpPr>
          <p:nvPr>
            <p:ph type="body" sz="quarter" idx="13"/>
          </p:nvPr>
        </p:nvSpPr>
        <p:spPr/>
        <p:txBody>
          <a:bodyPr/>
          <a:lstStyle/>
          <a:p>
            <a:r>
              <a:rPr lang="en-US" altLang="ko-KR" dirty="0"/>
              <a:t>A wonderful serenity has taken possession of my entire soul.</a:t>
            </a:r>
          </a:p>
        </p:txBody>
      </p:sp>
      <p:sp>
        <p:nvSpPr>
          <p:cNvPr id="7" name="Freeform 808"/>
          <p:cNvSpPr>
            <a:spLocks noEditPoints="1"/>
          </p:cNvSpPr>
          <p:nvPr/>
        </p:nvSpPr>
        <p:spPr bwMode="auto">
          <a:xfrm>
            <a:off x="3073401" y="2501900"/>
            <a:ext cx="2997200" cy="2676525"/>
          </a:xfrm>
          <a:custGeom>
            <a:avLst/>
            <a:gdLst>
              <a:gd name="T0" fmla="*/ 643 w 944"/>
              <a:gd name="T1" fmla="*/ 843 h 843"/>
              <a:gd name="T2" fmla="*/ 301 w 944"/>
              <a:gd name="T3" fmla="*/ 843 h 843"/>
              <a:gd name="T4" fmla="*/ 193 w 944"/>
              <a:gd name="T5" fmla="*/ 780 h 843"/>
              <a:gd name="T6" fmla="*/ 22 w 944"/>
              <a:gd name="T7" fmla="*/ 484 h 843"/>
              <a:gd name="T8" fmla="*/ 22 w 944"/>
              <a:gd name="T9" fmla="*/ 359 h 843"/>
              <a:gd name="T10" fmla="*/ 193 w 944"/>
              <a:gd name="T11" fmla="*/ 63 h 843"/>
              <a:gd name="T12" fmla="*/ 301 w 944"/>
              <a:gd name="T13" fmla="*/ 0 h 843"/>
              <a:gd name="T14" fmla="*/ 643 w 944"/>
              <a:gd name="T15" fmla="*/ 0 h 843"/>
              <a:gd name="T16" fmla="*/ 751 w 944"/>
              <a:gd name="T17" fmla="*/ 63 h 843"/>
              <a:gd name="T18" fmla="*/ 922 w 944"/>
              <a:gd name="T19" fmla="*/ 359 h 843"/>
              <a:gd name="T20" fmla="*/ 922 w 944"/>
              <a:gd name="T21" fmla="*/ 484 h 843"/>
              <a:gd name="T22" fmla="*/ 751 w 944"/>
              <a:gd name="T23" fmla="*/ 780 h 843"/>
              <a:gd name="T24" fmla="*/ 643 w 944"/>
              <a:gd name="T25" fmla="*/ 843 h 843"/>
              <a:gd name="T26" fmla="*/ 301 w 944"/>
              <a:gd name="T27" fmla="*/ 24 h 843"/>
              <a:gd name="T28" fmla="*/ 213 w 944"/>
              <a:gd name="T29" fmla="*/ 75 h 843"/>
              <a:gd name="T30" fmla="*/ 43 w 944"/>
              <a:gd name="T31" fmla="*/ 371 h 843"/>
              <a:gd name="T32" fmla="*/ 43 w 944"/>
              <a:gd name="T33" fmla="*/ 472 h 843"/>
              <a:gd name="T34" fmla="*/ 213 w 944"/>
              <a:gd name="T35" fmla="*/ 768 h 843"/>
              <a:gd name="T36" fmla="*/ 301 w 944"/>
              <a:gd name="T37" fmla="*/ 819 h 843"/>
              <a:gd name="T38" fmla="*/ 643 w 944"/>
              <a:gd name="T39" fmla="*/ 819 h 843"/>
              <a:gd name="T40" fmla="*/ 731 w 944"/>
              <a:gd name="T41" fmla="*/ 768 h 843"/>
              <a:gd name="T42" fmla="*/ 901 w 944"/>
              <a:gd name="T43" fmla="*/ 472 h 843"/>
              <a:gd name="T44" fmla="*/ 901 w 944"/>
              <a:gd name="T45" fmla="*/ 371 h 843"/>
              <a:gd name="T46" fmla="*/ 731 w 944"/>
              <a:gd name="T47" fmla="*/ 75 h 843"/>
              <a:gd name="T48" fmla="*/ 643 w 944"/>
              <a:gd name="T49" fmla="*/ 24 h 843"/>
              <a:gd name="T50" fmla="*/ 301 w 944"/>
              <a:gd name="T51" fmla="*/ 2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4" h="843">
                <a:moveTo>
                  <a:pt x="643" y="843"/>
                </a:moveTo>
                <a:cubicBezTo>
                  <a:pt x="301" y="843"/>
                  <a:pt x="301" y="843"/>
                  <a:pt x="301" y="843"/>
                </a:cubicBezTo>
                <a:cubicBezTo>
                  <a:pt x="257" y="843"/>
                  <a:pt x="215" y="819"/>
                  <a:pt x="193" y="780"/>
                </a:cubicBezTo>
                <a:cubicBezTo>
                  <a:pt x="22" y="484"/>
                  <a:pt x="22" y="484"/>
                  <a:pt x="22" y="484"/>
                </a:cubicBezTo>
                <a:cubicBezTo>
                  <a:pt x="0" y="445"/>
                  <a:pt x="0" y="397"/>
                  <a:pt x="22" y="359"/>
                </a:cubicBezTo>
                <a:cubicBezTo>
                  <a:pt x="193" y="63"/>
                  <a:pt x="193" y="63"/>
                  <a:pt x="193" y="63"/>
                </a:cubicBezTo>
                <a:cubicBezTo>
                  <a:pt x="215" y="24"/>
                  <a:pt x="257" y="0"/>
                  <a:pt x="301" y="0"/>
                </a:cubicBezTo>
                <a:cubicBezTo>
                  <a:pt x="643" y="0"/>
                  <a:pt x="643" y="0"/>
                  <a:pt x="643" y="0"/>
                </a:cubicBezTo>
                <a:cubicBezTo>
                  <a:pt x="687" y="0"/>
                  <a:pt x="729" y="24"/>
                  <a:pt x="751" y="63"/>
                </a:cubicBezTo>
                <a:cubicBezTo>
                  <a:pt x="922" y="359"/>
                  <a:pt x="922" y="359"/>
                  <a:pt x="922" y="359"/>
                </a:cubicBezTo>
                <a:cubicBezTo>
                  <a:pt x="944" y="397"/>
                  <a:pt x="944" y="445"/>
                  <a:pt x="922" y="484"/>
                </a:cubicBezTo>
                <a:cubicBezTo>
                  <a:pt x="751" y="780"/>
                  <a:pt x="751" y="780"/>
                  <a:pt x="751" y="780"/>
                </a:cubicBezTo>
                <a:cubicBezTo>
                  <a:pt x="729" y="819"/>
                  <a:pt x="687" y="843"/>
                  <a:pt x="643" y="843"/>
                </a:cubicBezTo>
                <a:close/>
                <a:moveTo>
                  <a:pt x="301" y="24"/>
                </a:moveTo>
                <a:cubicBezTo>
                  <a:pt x="265" y="24"/>
                  <a:pt x="232" y="44"/>
                  <a:pt x="213" y="75"/>
                </a:cubicBezTo>
                <a:cubicBezTo>
                  <a:pt x="43" y="371"/>
                  <a:pt x="43" y="371"/>
                  <a:pt x="43" y="371"/>
                </a:cubicBezTo>
                <a:cubicBezTo>
                  <a:pt x="25" y="402"/>
                  <a:pt x="25" y="441"/>
                  <a:pt x="43" y="472"/>
                </a:cubicBezTo>
                <a:cubicBezTo>
                  <a:pt x="213" y="768"/>
                  <a:pt x="213" y="768"/>
                  <a:pt x="213" y="768"/>
                </a:cubicBezTo>
                <a:cubicBezTo>
                  <a:pt x="232" y="799"/>
                  <a:pt x="265" y="819"/>
                  <a:pt x="301" y="819"/>
                </a:cubicBezTo>
                <a:cubicBezTo>
                  <a:pt x="643" y="819"/>
                  <a:pt x="643" y="819"/>
                  <a:pt x="643" y="819"/>
                </a:cubicBezTo>
                <a:cubicBezTo>
                  <a:pt x="679" y="819"/>
                  <a:pt x="713" y="799"/>
                  <a:pt x="731" y="768"/>
                </a:cubicBezTo>
                <a:cubicBezTo>
                  <a:pt x="901" y="472"/>
                  <a:pt x="901" y="472"/>
                  <a:pt x="901" y="472"/>
                </a:cubicBezTo>
                <a:cubicBezTo>
                  <a:pt x="919" y="441"/>
                  <a:pt x="919" y="402"/>
                  <a:pt x="901" y="371"/>
                </a:cubicBezTo>
                <a:cubicBezTo>
                  <a:pt x="731" y="75"/>
                  <a:pt x="731" y="75"/>
                  <a:pt x="731" y="75"/>
                </a:cubicBezTo>
                <a:cubicBezTo>
                  <a:pt x="713" y="44"/>
                  <a:pt x="679" y="24"/>
                  <a:pt x="643" y="24"/>
                </a:cubicBezTo>
                <a:lnTo>
                  <a:pt x="301" y="2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809"/>
          <p:cNvSpPr>
            <a:spLocks noEditPoints="1"/>
          </p:cNvSpPr>
          <p:nvPr/>
        </p:nvSpPr>
        <p:spPr bwMode="auto">
          <a:xfrm>
            <a:off x="2930526" y="2378075"/>
            <a:ext cx="3282950" cy="2924175"/>
          </a:xfrm>
          <a:custGeom>
            <a:avLst/>
            <a:gdLst>
              <a:gd name="T0" fmla="*/ 704 w 1034"/>
              <a:gd name="T1" fmla="*/ 921 h 921"/>
              <a:gd name="T2" fmla="*/ 330 w 1034"/>
              <a:gd name="T3" fmla="*/ 921 h 921"/>
              <a:gd name="T4" fmla="*/ 212 w 1034"/>
              <a:gd name="T5" fmla="*/ 853 h 921"/>
              <a:gd name="T6" fmla="*/ 25 w 1034"/>
              <a:gd name="T7" fmla="*/ 529 h 921"/>
              <a:gd name="T8" fmla="*/ 25 w 1034"/>
              <a:gd name="T9" fmla="*/ 392 h 921"/>
              <a:gd name="T10" fmla="*/ 212 w 1034"/>
              <a:gd name="T11" fmla="*/ 68 h 921"/>
              <a:gd name="T12" fmla="*/ 330 w 1034"/>
              <a:gd name="T13" fmla="*/ 0 h 921"/>
              <a:gd name="T14" fmla="*/ 704 w 1034"/>
              <a:gd name="T15" fmla="*/ 0 h 921"/>
              <a:gd name="T16" fmla="*/ 822 w 1034"/>
              <a:gd name="T17" fmla="*/ 68 h 921"/>
              <a:gd name="T18" fmla="*/ 1009 w 1034"/>
              <a:gd name="T19" fmla="*/ 392 h 921"/>
              <a:gd name="T20" fmla="*/ 1009 w 1034"/>
              <a:gd name="T21" fmla="*/ 529 h 921"/>
              <a:gd name="T22" fmla="*/ 822 w 1034"/>
              <a:gd name="T23" fmla="*/ 853 h 921"/>
              <a:gd name="T24" fmla="*/ 704 w 1034"/>
              <a:gd name="T25" fmla="*/ 921 h 921"/>
              <a:gd name="T26" fmla="*/ 330 w 1034"/>
              <a:gd name="T27" fmla="*/ 24 h 921"/>
              <a:gd name="T28" fmla="*/ 233 w 1034"/>
              <a:gd name="T29" fmla="*/ 80 h 921"/>
              <a:gd name="T30" fmla="*/ 45 w 1034"/>
              <a:gd name="T31" fmla="*/ 404 h 921"/>
              <a:gd name="T32" fmla="*/ 45 w 1034"/>
              <a:gd name="T33" fmla="*/ 517 h 921"/>
              <a:gd name="T34" fmla="*/ 233 w 1034"/>
              <a:gd name="T35" fmla="*/ 841 h 921"/>
              <a:gd name="T36" fmla="*/ 330 w 1034"/>
              <a:gd name="T37" fmla="*/ 897 h 921"/>
              <a:gd name="T38" fmla="*/ 704 w 1034"/>
              <a:gd name="T39" fmla="*/ 897 h 921"/>
              <a:gd name="T40" fmla="*/ 801 w 1034"/>
              <a:gd name="T41" fmla="*/ 841 h 921"/>
              <a:gd name="T42" fmla="*/ 989 w 1034"/>
              <a:gd name="T43" fmla="*/ 517 h 921"/>
              <a:gd name="T44" fmla="*/ 989 w 1034"/>
              <a:gd name="T45" fmla="*/ 404 h 921"/>
              <a:gd name="T46" fmla="*/ 801 w 1034"/>
              <a:gd name="T47" fmla="*/ 80 h 921"/>
              <a:gd name="T48" fmla="*/ 704 w 1034"/>
              <a:gd name="T49" fmla="*/ 24 h 921"/>
              <a:gd name="T50" fmla="*/ 330 w 1034"/>
              <a:gd name="T51" fmla="*/ 2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4" h="921">
                <a:moveTo>
                  <a:pt x="704" y="921"/>
                </a:moveTo>
                <a:cubicBezTo>
                  <a:pt x="330" y="921"/>
                  <a:pt x="330" y="921"/>
                  <a:pt x="330" y="921"/>
                </a:cubicBezTo>
                <a:cubicBezTo>
                  <a:pt x="281" y="921"/>
                  <a:pt x="236" y="895"/>
                  <a:pt x="212" y="853"/>
                </a:cubicBezTo>
                <a:cubicBezTo>
                  <a:pt x="25" y="529"/>
                  <a:pt x="25" y="529"/>
                  <a:pt x="25" y="529"/>
                </a:cubicBezTo>
                <a:cubicBezTo>
                  <a:pt x="0" y="487"/>
                  <a:pt x="0" y="434"/>
                  <a:pt x="25" y="392"/>
                </a:cubicBezTo>
                <a:cubicBezTo>
                  <a:pt x="212" y="68"/>
                  <a:pt x="212" y="68"/>
                  <a:pt x="212" y="68"/>
                </a:cubicBezTo>
                <a:cubicBezTo>
                  <a:pt x="236" y="26"/>
                  <a:pt x="281" y="0"/>
                  <a:pt x="330" y="0"/>
                </a:cubicBezTo>
                <a:cubicBezTo>
                  <a:pt x="704" y="0"/>
                  <a:pt x="704" y="0"/>
                  <a:pt x="704" y="0"/>
                </a:cubicBezTo>
                <a:cubicBezTo>
                  <a:pt x="753" y="0"/>
                  <a:pt x="798" y="26"/>
                  <a:pt x="822" y="68"/>
                </a:cubicBezTo>
                <a:cubicBezTo>
                  <a:pt x="1009" y="392"/>
                  <a:pt x="1009" y="392"/>
                  <a:pt x="1009" y="392"/>
                </a:cubicBezTo>
                <a:cubicBezTo>
                  <a:pt x="1034" y="434"/>
                  <a:pt x="1034" y="487"/>
                  <a:pt x="1009" y="529"/>
                </a:cubicBezTo>
                <a:cubicBezTo>
                  <a:pt x="822" y="853"/>
                  <a:pt x="822" y="853"/>
                  <a:pt x="822" y="853"/>
                </a:cubicBezTo>
                <a:cubicBezTo>
                  <a:pt x="798" y="895"/>
                  <a:pt x="753" y="921"/>
                  <a:pt x="704" y="921"/>
                </a:cubicBezTo>
                <a:close/>
                <a:moveTo>
                  <a:pt x="330" y="24"/>
                </a:moveTo>
                <a:cubicBezTo>
                  <a:pt x="290" y="24"/>
                  <a:pt x="253" y="46"/>
                  <a:pt x="233" y="80"/>
                </a:cubicBezTo>
                <a:cubicBezTo>
                  <a:pt x="45" y="404"/>
                  <a:pt x="45" y="404"/>
                  <a:pt x="45" y="404"/>
                </a:cubicBezTo>
                <a:cubicBezTo>
                  <a:pt x="25" y="439"/>
                  <a:pt x="25" y="482"/>
                  <a:pt x="45" y="517"/>
                </a:cubicBezTo>
                <a:cubicBezTo>
                  <a:pt x="233" y="841"/>
                  <a:pt x="233" y="841"/>
                  <a:pt x="233" y="841"/>
                </a:cubicBezTo>
                <a:cubicBezTo>
                  <a:pt x="253" y="875"/>
                  <a:pt x="290" y="897"/>
                  <a:pt x="330" y="897"/>
                </a:cubicBezTo>
                <a:cubicBezTo>
                  <a:pt x="704" y="897"/>
                  <a:pt x="704" y="897"/>
                  <a:pt x="704" y="897"/>
                </a:cubicBezTo>
                <a:cubicBezTo>
                  <a:pt x="744" y="897"/>
                  <a:pt x="781" y="875"/>
                  <a:pt x="801" y="841"/>
                </a:cubicBezTo>
                <a:cubicBezTo>
                  <a:pt x="989" y="517"/>
                  <a:pt x="989" y="517"/>
                  <a:pt x="989" y="517"/>
                </a:cubicBezTo>
                <a:cubicBezTo>
                  <a:pt x="1009" y="482"/>
                  <a:pt x="1009" y="439"/>
                  <a:pt x="989" y="404"/>
                </a:cubicBezTo>
                <a:cubicBezTo>
                  <a:pt x="801" y="80"/>
                  <a:pt x="801" y="80"/>
                  <a:pt x="801" y="80"/>
                </a:cubicBezTo>
                <a:cubicBezTo>
                  <a:pt x="781" y="46"/>
                  <a:pt x="744" y="24"/>
                  <a:pt x="704" y="24"/>
                </a:cubicBezTo>
                <a:lnTo>
                  <a:pt x="330" y="24"/>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810"/>
          <p:cNvSpPr>
            <a:spLocks noEditPoints="1"/>
          </p:cNvSpPr>
          <p:nvPr/>
        </p:nvSpPr>
        <p:spPr bwMode="auto">
          <a:xfrm>
            <a:off x="2790826" y="2254250"/>
            <a:ext cx="3562350" cy="3171825"/>
          </a:xfrm>
          <a:custGeom>
            <a:avLst/>
            <a:gdLst>
              <a:gd name="T0" fmla="*/ 765 w 1122"/>
              <a:gd name="T1" fmla="*/ 999 h 999"/>
              <a:gd name="T2" fmla="*/ 357 w 1122"/>
              <a:gd name="T3" fmla="*/ 999 h 999"/>
              <a:gd name="T4" fmla="*/ 230 w 1122"/>
              <a:gd name="T5" fmla="*/ 926 h 999"/>
              <a:gd name="T6" fmla="*/ 26 w 1122"/>
              <a:gd name="T7" fmla="*/ 573 h 999"/>
              <a:gd name="T8" fmla="*/ 26 w 1122"/>
              <a:gd name="T9" fmla="*/ 426 h 999"/>
              <a:gd name="T10" fmla="*/ 230 w 1122"/>
              <a:gd name="T11" fmla="*/ 73 h 999"/>
              <a:gd name="T12" fmla="*/ 357 w 1122"/>
              <a:gd name="T13" fmla="*/ 0 h 999"/>
              <a:gd name="T14" fmla="*/ 765 w 1122"/>
              <a:gd name="T15" fmla="*/ 0 h 999"/>
              <a:gd name="T16" fmla="*/ 892 w 1122"/>
              <a:gd name="T17" fmla="*/ 73 h 999"/>
              <a:gd name="T18" fmla="*/ 1096 w 1122"/>
              <a:gd name="T19" fmla="*/ 426 h 999"/>
              <a:gd name="T20" fmla="*/ 1096 w 1122"/>
              <a:gd name="T21" fmla="*/ 573 h 999"/>
              <a:gd name="T22" fmla="*/ 892 w 1122"/>
              <a:gd name="T23" fmla="*/ 926 h 999"/>
              <a:gd name="T24" fmla="*/ 765 w 1122"/>
              <a:gd name="T25" fmla="*/ 999 h 999"/>
              <a:gd name="T26" fmla="*/ 357 w 1122"/>
              <a:gd name="T27" fmla="*/ 24 h 999"/>
              <a:gd name="T28" fmla="*/ 251 w 1122"/>
              <a:gd name="T29" fmla="*/ 85 h 999"/>
              <a:gd name="T30" fmla="*/ 47 w 1122"/>
              <a:gd name="T31" fmla="*/ 438 h 999"/>
              <a:gd name="T32" fmla="*/ 47 w 1122"/>
              <a:gd name="T33" fmla="*/ 561 h 999"/>
              <a:gd name="T34" fmla="*/ 251 w 1122"/>
              <a:gd name="T35" fmla="*/ 914 h 999"/>
              <a:gd name="T36" fmla="*/ 357 w 1122"/>
              <a:gd name="T37" fmla="*/ 975 h 999"/>
              <a:gd name="T38" fmla="*/ 765 w 1122"/>
              <a:gd name="T39" fmla="*/ 975 h 999"/>
              <a:gd name="T40" fmla="*/ 871 w 1122"/>
              <a:gd name="T41" fmla="*/ 914 h 999"/>
              <a:gd name="T42" fmla="*/ 1075 w 1122"/>
              <a:gd name="T43" fmla="*/ 561 h 999"/>
              <a:gd name="T44" fmla="*/ 1075 w 1122"/>
              <a:gd name="T45" fmla="*/ 438 h 999"/>
              <a:gd name="T46" fmla="*/ 871 w 1122"/>
              <a:gd name="T47" fmla="*/ 85 h 999"/>
              <a:gd name="T48" fmla="*/ 765 w 1122"/>
              <a:gd name="T49" fmla="*/ 24 h 999"/>
              <a:gd name="T50" fmla="*/ 357 w 1122"/>
              <a:gd name="T51" fmla="*/ 24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2" h="999">
                <a:moveTo>
                  <a:pt x="765" y="999"/>
                </a:moveTo>
                <a:cubicBezTo>
                  <a:pt x="357" y="999"/>
                  <a:pt x="357" y="999"/>
                  <a:pt x="357" y="999"/>
                </a:cubicBezTo>
                <a:cubicBezTo>
                  <a:pt x="305" y="999"/>
                  <a:pt x="256" y="971"/>
                  <a:pt x="230" y="926"/>
                </a:cubicBezTo>
                <a:cubicBezTo>
                  <a:pt x="26" y="573"/>
                  <a:pt x="26" y="573"/>
                  <a:pt x="26" y="573"/>
                </a:cubicBezTo>
                <a:cubicBezTo>
                  <a:pt x="0" y="528"/>
                  <a:pt x="0" y="471"/>
                  <a:pt x="26" y="426"/>
                </a:cubicBezTo>
                <a:cubicBezTo>
                  <a:pt x="230" y="73"/>
                  <a:pt x="230" y="73"/>
                  <a:pt x="230" y="73"/>
                </a:cubicBezTo>
                <a:cubicBezTo>
                  <a:pt x="256" y="28"/>
                  <a:pt x="305" y="0"/>
                  <a:pt x="357" y="0"/>
                </a:cubicBezTo>
                <a:cubicBezTo>
                  <a:pt x="765" y="0"/>
                  <a:pt x="765" y="0"/>
                  <a:pt x="765" y="0"/>
                </a:cubicBezTo>
                <a:cubicBezTo>
                  <a:pt x="817" y="0"/>
                  <a:pt x="866" y="28"/>
                  <a:pt x="892" y="73"/>
                </a:cubicBezTo>
                <a:cubicBezTo>
                  <a:pt x="1096" y="426"/>
                  <a:pt x="1096" y="426"/>
                  <a:pt x="1096" y="426"/>
                </a:cubicBezTo>
                <a:cubicBezTo>
                  <a:pt x="1122" y="471"/>
                  <a:pt x="1122" y="528"/>
                  <a:pt x="1096" y="573"/>
                </a:cubicBezTo>
                <a:cubicBezTo>
                  <a:pt x="892" y="926"/>
                  <a:pt x="892" y="926"/>
                  <a:pt x="892" y="926"/>
                </a:cubicBezTo>
                <a:cubicBezTo>
                  <a:pt x="866" y="971"/>
                  <a:pt x="817" y="999"/>
                  <a:pt x="765" y="999"/>
                </a:cubicBezTo>
                <a:close/>
                <a:moveTo>
                  <a:pt x="357" y="24"/>
                </a:moveTo>
                <a:cubicBezTo>
                  <a:pt x="314" y="24"/>
                  <a:pt x="273" y="47"/>
                  <a:pt x="251" y="85"/>
                </a:cubicBezTo>
                <a:cubicBezTo>
                  <a:pt x="47" y="438"/>
                  <a:pt x="47" y="438"/>
                  <a:pt x="47" y="438"/>
                </a:cubicBezTo>
                <a:cubicBezTo>
                  <a:pt x="25" y="476"/>
                  <a:pt x="25" y="523"/>
                  <a:pt x="47" y="561"/>
                </a:cubicBezTo>
                <a:cubicBezTo>
                  <a:pt x="251" y="914"/>
                  <a:pt x="251" y="914"/>
                  <a:pt x="251" y="914"/>
                </a:cubicBezTo>
                <a:cubicBezTo>
                  <a:pt x="273" y="952"/>
                  <a:pt x="314" y="975"/>
                  <a:pt x="357" y="975"/>
                </a:cubicBezTo>
                <a:cubicBezTo>
                  <a:pt x="765" y="975"/>
                  <a:pt x="765" y="975"/>
                  <a:pt x="765" y="975"/>
                </a:cubicBezTo>
                <a:cubicBezTo>
                  <a:pt x="808" y="975"/>
                  <a:pt x="849" y="952"/>
                  <a:pt x="871" y="914"/>
                </a:cubicBezTo>
                <a:cubicBezTo>
                  <a:pt x="1075" y="561"/>
                  <a:pt x="1075" y="561"/>
                  <a:pt x="1075" y="561"/>
                </a:cubicBezTo>
                <a:cubicBezTo>
                  <a:pt x="1097" y="523"/>
                  <a:pt x="1097" y="476"/>
                  <a:pt x="1075" y="438"/>
                </a:cubicBezTo>
                <a:cubicBezTo>
                  <a:pt x="871" y="85"/>
                  <a:pt x="871" y="85"/>
                  <a:pt x="871" y="85"/>
                </a:cubicBezTo>
                <a:cubicBezTo>
                  <a:pt x="849" y="47"/>
                  <a:pt x="808" y="24"/>
                  <a:pt x="765" y="24"/>
                </a:cubicBezTo>
                <a:lnTo>
                  <a:pt x="357" y="2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Line 812"/>
          <p:cNvSpPr>
            <a:spLocks noChangeShapeType="1"/>
          </p:cNvSpPr>
          <p:nvPr/>
        </p:nvSpPr>
        <p:spPr bwMode="auto">
          <a:xfrm>
            <a:off x="2189163" y="2415206"/>
            <a:ext cx="129063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813"/>
          <p:cNvSpPr>
            <a:spLocks noChangeShapeType="1"/>
          </p:cNvSpPr>
          <p:nvPr/>
        </p:nvSpPr>
        <p:spPr bwMode="auto">
          <a:xfrm flipH="1">
            <a:off x="5664201" y="2415206"/>
            <a:ext cx="129063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Line 814"/>
          <p:cNvSpPr>
            <a:spLocks noChangeShapeType="1"/>
          </p:cNvSpPr>
          <p:nvPr/>
        </p:nvSpPr>
        <p:spPr bwMode="auto">
          <a:xfrm>
            <a:off x="2183376" y="3845022"/>
            <a:ext cx="4683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Line 815"/>
          <p:cNvSpPr>
            <a:spLocks noChangeShapeType="1"/>
          </p:cNvSpPr>
          <p:nvPr/>
        </p:nvSpPr>
        <p:spPr bwMode="auto">
          <a:xfrm flipH="1">
            <a:off x="6486526" y="3845022"/>
            <a:ext cx="468313"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816"/>
          <p:cNvSpPr>
            <a:spLocks noChangeShapeType="1"/>
          </p:cNvSpPr>
          <p:nvPr/>
        </p:nvSpPr>
        <p:spPr bwMode="auto">
          <a:xfrm>
            <a:off x="2189163" y="5269052"/>
            <a:ext cx="1290638"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Line 817"/>
          <p:cNvSpPr>
            <a:spLocks noChangeShapeType="1"/>
          </p:cNvSpPr>
          <p:nvPr/>
        </p:nvSpPr>
        <p:spPr bwMode="auto">
          <a:xfrm flipH="1">
            <a:off x="5664201" y="5269052"/>
            <a:ext cx="1290638"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811"/>
          <p:cNvSpPr>
            <a:spLocks noEditPoints="1"/>
          </p:cNvSpPr>
          <p:nvPr/>
        </p:nvSpPr>
        <p:spPr bwMode="auto">
          <a:xfrm>
            <a:off x="3673476" y="2940050"/>
            <a:ext cx="1797050" cy="1800225"/>
          </a:xfrm>
          <a:custGeom>
            <a:avLst/>
            <a:gdLst>
              <a:gd name="T0" fmla="*/ 283 w 566"/>
              <a:gd name="T1" fmla="*/ 567 h 567"/>
              <a:gd name="T2" fmla="*/ 21 w 566"/>
              <a:gd name="T3" fmla="*/ 283 h 567"/>
              <a:gd name="T4" fmla="*/ 64 w 566"/>
              <a:gd name="T5" fmla="*/ 173 h 567"/>
              <a:gd name="T6" fmla="*/ 67 w 566"/>
              <a:gd name="T7" fmla="*/ 233 h 567"/>
              <a:gd name="T8" fmla="*/ 91 w 566"/>
              <a:gd name="T9" fmla="*/ 262 h 567"/>
              <a:gd name="T10" fmla="*/ 134 w 566"/>
              <a:gd name="T11" fmla="*/ 304 h 567"/>
              <a:gd name="T12" fmla="*/ 182 w 566"/>
              <a:gd name="T13" fmla="*/ 334 h 567"/>
              <a:gd name="T14" fmla="*/ 195 w 566"/>
              <a:gd name="T15" fmla="*/ 361 h 567"/>
              <a:gd name="T16" fmla="*/ 219 w 566"/>
              <a:gd name="T17" fmla="*/ 463 h 567"/>
              <a:gd name="T18" fmla="*/ 223 w 566"/>
              <a:gd name="T19" fmla="*/ 528 h 567"/>
              <a:gd name="T20" fmla="*/ 21 w 566"/>
              <a:gd name="T21" fmla="*/ 283 h 567"/>
              <a:gd name="T22" fmla="*/ 493 w 566"/>
              <a:gd name="T23" fmla="*/ 440 h 567"/>
              <a:gd name="T24" fmla="*/ 256 w 566"/>
              <a:gd name="T25" fmla="*/ 544 h 567"/>
              <a:gd name="T26" fmla="*/ 286 w 566"/>
              <a:gd name="T27" fmla="*/ 509 h 567"/>
              <a:gd name="T28" fmla="*/ 344 w 566"/>
              <a:gd name="T29" fmla="*/ 467 h 567"/>
              <a:gd name="T30" fmla="*/ 365 w 566"/>
              <a:gd name="T31" fmla="*/ 433 h 567"/>
              <a:gd name="T32" fmla="*/ 326 w 566"/>
              <a:gd name="T33" fmla="*/ 391 h 567"/>
              <a:gd name="T34" fmla="*/ 281 w 566"/>
              <a:gd name="T35" fmla="*/ 359 h 567"/>
              <a:gd name="T36" fmla="*/ 225 w 566"/>
              <a:gd name="T37" fmla="*/ 343 h 567"/>
              <a:gd name="T38" fmla="*/ 193 w 566"/>
              <a:gd name="T39" fmla="*/ 313 h 567"/>
              <a:gd name="T40" fmla="*/ 169 w 566"/>
              <a:gd name="T41" fmla="*/ 283 h 567"/>
              <a:gd name="T42" fmla="*/ 138 w 566"/>
              <a:gd name="T43" fmla="*/ 275 h 567"/>
              <a:gd name="T44" fmla="*/ 186 w 566"/>
              <a:gd name="T45" fmla="*/ 255 h 567"/>
              <a:gd name="T46" fmla="*/ 202 w 566"/>
              <a:gd name="T47" fmla="*/ 249 h 567"/>
              <a:gd name="T48" fmla="*/ 235 w 566"/>
              <a:gd name="T49" fmla="*/ 195 h 567"/>
              <a:gd name="T50" fmla="*/ 260 w 566"/>
              <a:gd name="T51" fmla="*/ 175 h 567"/>
              <a:gd name="T52" fmla="*/ 275 w 566"/>
              <a:gd name="T53" fmla="*/ 190 h 567"/>
              <a:gd name="T54" fmla="*/ 295 w 566"/>
              <a:gd name="T55" fmla="*/ 166 h 567"/>
              <a:gd name="T56" fmla="*/ 306 w 566"/>
              <a:gd name="T57" fmla="*/ 149 h 567"/>
              <a:gd name="T58" fmla="*/ 315 w 566"/>
              <a:gd name="T59" fmla="*/ 165 h 567"/>
              <a:gd name="T60" fmla="*/ 292 w 566"/>
              <a:gd name="T61" fmla="*/ 121 h 567"/>
              <a:gd name="T62" fmla="*/ 286 w 566"/>
              <a:gd name="T63" fmla="*/ 103 h 567"/>
              <a:gd name="T64" fmla="*/ 254 w 566"/>
              <a:gd name="T65" fmla="*/ 92 h 567"/>
              <a:gd name="T66" fmla="*/ 215 w 566"/>
              <a:gd name="T67" fmla="*/ 134 h 567"/>
              <a:gd name="T68" fmla="*/ 183 w 566"/>
              <a:gd name="T69" fmla="*/ 120 h 567"/>
              <a:gd name="T70" fmla="*/ 167 w 566"/>
              <a:gd name="T71" fmla="*/ 104 h 567"/>
              <a:gd name="T72" fmla="*/ 195 w 566"/>
              <a:gd name="T73" fmla="*/ 74 h 567"/>
              <a:gd name="T74" fmla="*/ 168 w 566"/>
              <a:gd name="T75" fmla="*/ 55 h 567"/>
              <a:gd name="T76" fmla="*/ 146 w 566"/>
              <a:gd name="T77" fmla="*/ 71 h 567"/>
              <a:gd name="T78" fmla="*/ 283 w 566"/>
              <a:gd name="T79" fmla="*/ 21 h 567"/>
              <a:gd name="T80" fmla="*/ 346 w 566"/>
              <a:gd name="T81" fmla="*/ 92 h 567"/>
              <a:gd name="T82" fmla="*/ 399 w 566"/>
              <a:gd name="T83" fmla="*/ 57 h 567"/>
              <a:gd name="T84" fmla="*/ 491 w 566"/>
              <a:gd name="T85" fmla="*/ 124 h 567"/>
              <a:gd name="T86" fmla="*/ 460 w 566"/>
              <a:gd name="T87" fmla="*/ 150 h 567"/>
              <a:gd name="T88" fmla="*/ 454 w 566"/>
              <a:gd name="T89" fmla="*/ 166 h 567"/>
              <a:gd name="T90" fmla="*/ 467 w 566"/>
              <a:gd name="T91" fmla="*/ 189 h 567"/>
              <a:gd name="T92" fmla="*/ 453 w 566"/>
              <a:gd name="T93" fmla="*/ 211 h 567"/>
              <a:gd name="T94" fmla="*/ 473 w 566"/>
              <a:gd name="T95" fmla="*/ 329 h 567"/>
              <a:gd name="T96" fmla="*/ 529 w 566"/>
              <a:gd name="T97" fmla="*/ 220 h 567"/>
              <a:gd name="T98" fmla="*/ 489 w 566"/>
              <a:gd name="T99" fmla="*/ 194 h 567"/>
              <a:gd name="T100" fmla="*/ 497 w 566"/>
              <a:gd name="T101" fmla="*/ 176 h 567"/>
              <a:gd name="T102" fmla="*/ 529 w 566"/>
              <a:gd name="T103" fmla="*/ 22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6" h="567">
                <a:moveTo>
                  <a:pt x="283" y="0"/>
                </a:moveTo>
                <a:cubicBezTo>
                  <a:pt x="126" y="0"/>
                  <a:pt x="0" y="127"/>
                  <a:pt x="0" y="283"/>
                </a:cubicBezTo>
                <a:cubicBezTo>
                  <a:pt x="0" y="440"/>
                  <a:pt x="126" y="567"/>
                  <a:pt x="283" y="567"/>
                </a:cubicBezTo>
                <a:cubicBezTo>
                  <a:pt x="440" y="567"/>
                  <a:pt x="566" y="440"/>
                  <a:pt x="566" y="283"/>
                </a:cubicBezTo>
                <a:cubicBezTo>
                  <a:pt x="566" y="127"/>
                  <a:pt x="440" y="0"/>
                  <a:pt x="283" y="0"/>
                </a:cubicBezTo>
                <a:close/>
                <a:moveTo>
                  <a:pt x="21" y="283"/>
                </a:moveTo>
                <a:cubicBezTo>
                  <a:pt x="21" y="238"/>
                  <a:pt x="32" y="196"/>
                  <a:pt x="52" y="158"/>
                </a:cubicBezTo>
                <a:cubicBezTo>
                  <a:pt x="54" y="159"/>
                  <a:pt x="56" y="160"/>
                  <a:pt x="57" y="160"/>
                </a:cubicBezTo>
                <a:cubicBezTo>
                  <a:pt x="59" y="161"/>
                  <a:pt x="65" y="167"/>
                  <a:pt x="64" y="173"/>
                </a:cubicBezTo>
                <a:cubicBezTo>
                  <a:pt x="64" y="173"/>
                  <a:pt x="63" y="178"/>
                  <a:pt x="62" y="188"/>
                </a:cubicBezTo>
                <a:cubicBezTo>
                  <a:pt x="61" y="198"/>
                  <a:pt x="60" y="208"/>
                  <a:pt x="59" y="216"/>
                </a:cubicBezTo>
                <a:cubicBezTo>
                  <a:pt x="58" y="230"/>
                  <a:pt x="67" y="233"/>
                  <a:pt x="67" y="233"/>
                </a:cubicBezTo>
                <a:cubicBezTo>
                  <a:pt x="72" y="235"/>
                  <a:pt x="80" y="241"/>
                  <a:pt x="84" y="245"/>
                </a:cubicBezTo>
                <a:cubicBezTo>
                  <a:pt x="84" y="245"/>
                  <a:pt x="86" y="248"/>
                  <a:pt x="89" y="255"/>
                </a:cubicBezTo>
                <a:cubicBezTo>
                  <a:pt x="90" y="257"/>
                  <a:pt x="90" y="260"/>
                  <a:pt x="91" y="262"/>
                </a:cubicBezTo>
                <a:cubicBezTo>
                  <a:pt x="93" y="269"/>
                  <a:pt x="96" y="276"/>
                  <a:pt x="100" y="282"/>
                </a:cubicBezTo>
                <a:cubicBezTo>
                  <a:pt x="106" y="291"/>
                  <a:pt x="118" y="295"/>
                  <a:pt x="118" y="295"/>
                </a:cubicBezTo>
                <a:cubicBezTo>
                  <a:pt x="123" y="296"/>
                  <a:pt x="131" y="301"/>
                  <a:pt x="134" y="304"/>
                </a:cubicBezTo>
                <a:cubicBezTo>
                  <a:pt x="134" y="304"/>
                  <a:pt x="134" y="304"/>
                  <a:pt x="138" y="307"/>
                </a:cubicBezTo>
                <a:cubicBezTo>
                  <a:pt x="146" y="312"/>
                  <a:pt x="155" y="312"/>
                  <a:pt x="163" y="316"/>
                </a:cubicBezTo>
                <a:cubicBezTo>
                  <a:pt x="172" y="320"/>
                  <a:pt x="176" y="327"/>
                  <a:pt x="182" y="334"/>
                </a:cubicBezTo>
                <a:cubicBezTo>
                  <a:pt x="186" y="338"/>
                  <a:pt x="191" y="343"/>
                  <a:pt x="196" y="347"/>
                </a:cubicBezTo>
                <a:cubicBezTo>
                  <a:pt x="197" y="348"/>
                  <a:pt x="200" y="351"/>
                  <a:pt x="200" y="351"/>
                </a:cubicBezTo>
                <a:cubicBezTo>
                  <a:pt x="200" y="351"/>
                  <a:pt x="196" y="360"/>
                  <a:pt x="195" y="361"/>
                </a:cubicBezTo>
                <a:cubicBezTo>
                  <a:pt x="189" y="373"/>
                  <a:pt x="182" y="386"/>
                  <a:pt x="183" y="405"/>
                </a:cubicBezTo>
                <a:cubicBezTo>
                  <a:pt x="185" y="430"/>
                  <a:pt x="210" y="446"/>
                  <a:pt x="210" y="446"/>
                </a:cubicBezTo>
                <a:cubicBezTo>
                  <a:pt x="215" y="450"/>
                  <a:pt x="219" y="457"/>
                  <a:pt x="219" y="463"/>
                </a:cubicBezTo>
                <a:cubicBezTo>
                  <a:pt x="219" y="463"/>
                  <a:pt x="219" y="484"/>
                  <a:pt x="222" y="497"/>
                </a:cubicBezTo>
                <a:cubicBezTo>
                  <a:pt x="223" y="500"/>
                  <a:pt x="225" y="504"/>
                  <a:pt x="225" y="507"/>
                </a:cubicBezTo>
                <a:cubicBezTo>
                  <a:pt x="225" y="514"/>
                  <a:pt x="223" y="521"/>
                  <a:pt x="223" y="528"/>
                </a:cubicBezTo>
                <a:cubicBezTo>
                  <a:pt x="224" y="532"/>
                  <a:pt x="224" y="532"/>
                  <a:pt x="224" y="532"/>
                </a:cubicBezTo>
                <a:cubicBezTo>
                  <a:pt x="225" y="534"/>
                  <a:pt x="225" y="536"/>
                  <a:pt x="225" y="539"/>
                </a:cubicBezTo>
                <a:cubicBezTo>
                  <a:pt x="108" y="513"/>
                  <a:pt x="21" y="409"/>
                  <a:pt x="21" y="283"/>
                </a:cubicBezTo>
                <a:close/>
                <a:moveTo>
                  <a:pt x="507" y="380"/>
                </a:moveTo>
                <a:cubicBezTo>
                  <a:pt x="502" y="398"/>
                  <a:pt x="494" y="412"/>
                  <a:pt x="493" y="430"/>
                </a:cubicBezTo>
                <a:cubicBezTo>
                  <a:pt x="493" y="433"/>
                  <a:pt x="494" y="437"/>
                  <a:pt x="493" y="440"/>
                </a:cubicBezTo>
                <a:cubicBezTo>
                  <a:pt x="494" y="440"/>
                  <a:pt x="494" y="440"/>
                  <a:pt x="494" y="440"/>
                </a:cubicBezTo>
                <a:cubicBezTo>
                  <a:pt x="446" y="504"/>
                  <a:pt x="369" y="546"/>
                  <a:pt x="283" y="546"/>
                </a:cubicBezTo>
                <a:cubicBezTo>
                  <a:pt x="274" y="546"/>
                  <a:pt x="265" y="545"/>
                  <a:pt x="256" y="544"/>
                </a:cubicBezTo>
                <a:cubicBezTo>
                  <a:pt x="258" y="542"/>
                  <a:pt x="260" y="538"/>
                  <a:pt x="262" y="535"/>
                </a:cubicBezTo>
                <a:cubicBezTo>
                  <a:pt x="271" y="523"/>
                  <a:pt x="271" y="523"/>
                  <a:pt x="271" y="523"/>
                </a:cubicBezTo>
                <a:cubicBezTo>
                  <a:pt x="274" y="519"/>
                  <a:pt x="281" y="512"/>
                  <a:pt x="286" y="509"/>
                </a:cubicBezTo>
                <a:cubicBezTo>
                  <a:pt x="320" y="485"/>
                  <a:pt x="320" y="485"/>
                  <a:pt x="320" y="485"/>
                </a:cubicBezTo>
                <a:cubicBezTo>
                  <a:pt x="324" y="481"/>
                  <a:pt x="331" y="476"/>
                  <a:pt x="337" y="474"/>
                </a:cubicBezTo>
                <a:cubicBezTo>
                  <a:pt x="337" y="474"/>
                  <a:pt x="339" y="473"/>
                  <a:pt x="344" y="467"/>
                </a:cubicBezTo>
                <a:cubicBezTo>
                  <a:pt x="348" y="463"/>
                  <a:pt x="348" y="461"/>
                  <a:pt x="348" y="461"/>
                </a:cubicBezTo>
                <a:cubicBezTo>
                  <a:pt x="350" y="456"/>
                  <a:pt x="355" y="447"/>
                  <a:pt x="358" y="443"/>
                </a:cubicBezTo>
                <a:cubicBezTo>
                  <a:pt x="358" y="443"/>
                  <a:pt x="360" y="440"/>
                  <a:pt x="365" y="433"/>
                </a:cubicBezTo>
                <a:cubicBezTo>
                  <a:pt x="369" y="427"/>
                  <a:pt x="375" y="420"/>
                  <a:pt x="376" y="413"/>
                </a:cubicBezTo>
                <a:cubicBezTo>
                  <a:pt x="378" y="394"/>
                  <a:pt x="359" y="398"/>
                  <a:pt x="343" y="397"/>
                </a:cubicBezTo>
                <a:cubicBezTo>
                  <a:pt x="336" y="396"/>
                  <a:pt x="331" y="394"/>
                  <a:pt x="326" y="391"/>
                </a:cubicBezTo>
                <a:cubicBezTo>
                  <a:pt x="321" y="388"/>
                  <a:pt x="316" y="385"/>
                  <a:pt x="312" y="381"/>
                </a:cubicBezTo>
                <a:cubicBezTo>
                  <a:pt x="305" y="374"/>
                  <a:pt x="300" y="367"/>
                  <a:pt x="291" y="362"/>
                </a:cubicBezTo>
                <a:cubicBezTo>
                  <a:pt x="288" y="360"/>
                  <a:pt x="285" y="360"/>
                  <a:pt x="281" y="359"/>
                </a:cubicBezTo>
                <a:cubicBezTo>
                  <a:pt x="279" y="358"/>
                  <a:pt x="278" y="355"/>
                  <a:pt x="276" y="354"/>
                </a:cubicBezTo>
                <a:cubicBezTo>
                  <a:pt x="267" y="348"/>
                  <a:pt x="255" y="344"/>
                  <a:pt x="240" y="343"/>
                </a:cubicBezTo>
                <a:cubicBezTo>
                  <a:pt x="231" y="342"/>
                  <a:pt x="225" y="343"/>
                  <a:pt x="225" y="343"/>
                </a:cubicBezTo>
                <a:cubicBezTo>
                  <a:pt x="219" y="345"/>
                  <a:pt x="205" y="336"/>
                  <a:pt x="201" y="333"/>
                </a:cubicBezTo>
                <a:cubicBezTo>
                  <a:pt x="198" y="330"/>
                  <a:pt x="195" y="322"/>
                  <a:pt x="195" y="316"/>
                </a:cubicBezTo>
                <a:cubicBezTo>
                  <a:pt x="195" y="316"/>
                  <a:pt x="195" y="316"/>
                  <a:pt x="193" y="313"/>
                </a:cubicBezTo>
                <a:cubicBezTo>
                  <a:pt x="189" y="305"/>
                  <a:pt x="177" y="304"/>
                  <a:pt x="175" y="297"/>
                </a:cubicBezTo>
                <a:cubicBezTo>
                  <a:pt x="174" y="294"/>
                  <a:pt x="176" y="292"/>
                  <a:pt x="175" y="289"/>
                </a:cubicBezTo>
                <a:cubicBezTo>
                  <a:pt x="175" y="286"/>
                  <a:pt x="172" y="283"/>
                  <a:pt x="169" y="283"/>
                </a:cubicBezTo>
                <a:cubicBezTo>
                  <a:pt x="166" y="283"/>
                  <a:pt x="162" y="286"/>
                  <a:pt x="159" y="287"/>
                </a:cubicBezTo>
                <a:cubicBezTo>
                  <a:pt x="152" y="291"/>
                  <a:pt x="145" y="289"/>
                  <a:pt x="145" y="289"/>
                </a:cubicBezTo>
                <a:cubicBezTo>
                  <a:pt x="140" y="287"/>
                  <a:pt x="137" y="280"/>
                  <a:pt x="138" y="275"/>
                </a:cubicBezTo>
                <a:cubicBezTo>
                  <a:pt x="138" y="275"/>
                  <a:pt x="139" y="269"/>
                  <a:pt x="142" y="263"/>
                </a:cubicBezTo>
                <a:cubicBezTo>
                  <a:pt x="149" y="248"/>
                  <a:pt x="177" y="248"/>
                  <a:pt x="177" y="248"/>
                </a:cubicBezTo>
                <a:cubicBezTo>
                  <a:pt x="183" y="248"/>
                  <a:pt x="187" y="251"/>
                  <a:pt x="186" y="255"/>
                </a:cubicBezTo>
                <a:cubicBezTo>
                  <a:pt x="186" y="255"/>
                  <a:pt x="186" y="255"/>
                  <a:pt x="186" y="259"/>
                </a:cubicBezTo>
                <a:cubicBezTo>
                  <a:pt x="187" y="268"/>
                  <a:pt x="202" y="267"/>
                  <a:pt x="203" y="258"/>
                </a:cubicBezTo>
                <a:cubicBezTo>
                  <a:pt x="203" y="255"/>
                  <a:pt x="201" y="252"/>
                  <a:pt x="202" y="249"/>
                </a:cubicBezTo>
                <a:cubicBezTo>
                  <a:pt x="202" y="242"/>
                  <a:pt x="211" y="237"/>
                  <a:pt x="217" y="230"/>
                </a:cubicBezTo>
                <a:cubicBezTo>
                  <a:pt x="224" y="224"/>
                  <a:pt x="226" y="213"/>
                  <a:pt x="226" y="213"/>
                </a:cubicBezTo>
                <a:cubicBezTo>
                  <a:pt x="227" y="208"/>
                  <a:pt x="232" y="199"/>
                  <a:pt x="235" y="195"/>
                </a:cubicBezTo>
                <a:cubicBezTo>
                  <a:pt x="235" y="195"/>
                  <a:pt x="237" y="193"/>
                  <a:pt x="242" y="188"/>
                </a:cubicBezTo>
                <a:cubicBezTo>
                  <a:pt x="247" y="184"/>
                  <a:pt x="253" y="180"/>
                  <a:pt x="258" y="176"/>
                </a:cubicBezTo>
                <a:cubicBezTo>
                  <a:pt x="260" y="175"/>
                  <a:pt x="260" y="175"/>
                  <a:pt x="260" y="175"/>
                </a:cubicBezTo>
                <a:cubicBezTo>
                  <a:pt x="261" y="172"/>
                  <a:pt x="264" y="174"/>
                  <a:pt x="266" y="175"/>
                </a:cubicBezTo>
                <a:cubicBezTo>
                  <a:pt x="267" y="176"/>
                  <a:pt x="268" y="181"/>
                  <a:pt x="268" y="187"/>
                </a:cubicBezTo>
                <a:cubicBezTo>
                  <a:pt x="268" y="187"/>
                  <a:pt x="268" y="190"/>
                  <a:pt x="275" y="190"/>
                </a:cubicBezTo>
                <a:cubicBezTo>
                  <a:pt x="279" y="190"/>
                  <a:pt x="282" y="185"/>
                  <a:pt x="286" y="182"/>
                </a:cubicBezTo>
                <a:cubicBezTo>
                  <a:pt x="290" y="178"/>
                  <a:pt x="296" y="176"/>
                  <a:pt x="296" y="172"/>
                </a:cubicBezTo>
                <a:cubicBezTo>
                  <a:pt x="296" y="166"/>
                  <a:pt x="295" y="166"/>
                  <a:pt x="295" y="166"/>
                </a:cubicBezTo>
                <a:cubicBezTo>
                  <a:pt x="290" y="166"/>
                  <a:pt x="283" y="156"/>
                  <a:pt x="280" y="155"/>
                </a:cubicBezTo>
                <a:cubicBezTo>
                  <a:pt x="277" y="153"/>
                  <a:pt x="285" y="150"/>
                  <a:pt x="289" y="148"/>
                </a:cubicBezTo>
                <a:cubicBezTo>
                  <a:pt x="293" y="147"/>
                  <a:pt x="303" y="148"/>
                  <a:pt x="306" y="149"/>
                </a:cubicBezTo>
                <a:cubicBezTo>
                  <a:pt x="308" y="150"/>
                  <a:pt x="308" y="153"/>
                  <a:pt x="307" y="156"/>
                </a:cubicBezTo>
                <a:cubicBezTo>
                  <a:pt x="307" y="156"/>
                  <a:pt x="307" y="156"/>
                  <a:pt x="307" y="159"/>
                </a:cubicBezTo>
                <a:cubicBezTo>
                  <a:pt x="307" y="162"/>
                  <a:pt x="311" y="165"/>
                  <a:pt x="315" y="165"/>
                </a:cubicBezTo>
                <a:cubicBezTo>
                  <a:pt x="323" y="165"/>
                  <a:pt x="326" y="151"/>
                  <a:pt x="322" y="143"/>
                </a:cubicBezTo>
                <a:cubicBezTo>
                  <a:pt x="318" y="134"/>
                  <a:pt x="306" y="129"/>
                  <a:pt x="306" y="129"/>
                </a:cubicBezTo>
                <a:cubicBezTo>
                  <a:pt x="300" y="128"/>
                  <a:pt x="294" y="124"/>
                  <a:pt x="292" y="121"/>
                </a:cubicBezTo>
                <a:cubicBezTo>
                  <a:pt x="292" y="121"/>
                  <a:pt x="292" y="121"/>
                  <a:pt x="291" y="118"/>
                </a:cubicBezTo>
                <a:cubicBezTo>
                  <a:pt x="290" y="116"/>
                  <a:pt x="288" y="113"/>
                  <a:pt x="287" y="110"/>
                </a:cubicBezTo>
                <a:cubicBezTo>
                  <a:pt x="286" y="108"/>
                  <a:pt x="287" y="106"/>
                  <a:pt x="286" y="103"/>
                </a:cubicBezTo>
                <a:cubicBezTo>
                  <a:pt x="285" y="101"/>
                  <a:pt x="283" y="99"/>
                  <a:pt x="281" y="98"/>
                </a:cubicBezTo>
                <a:cubicBezTo>
                  <a:pt x="278" y="96"/>
                  <a:pt x="274" y="97"/>
                  <a:pt x="269" y="96"/>
                </a:cubicBezTo>
                <a:cubicBezTo>
                  <a:pt x="264" y="95"/>
                  <a:pt x="259" y="93"/>
                  <a:pt x="254" y="92"/>
                </a:cubicBezTo>
                <a:cubicBezTo>
                  <a:pt x="245" y="89"/>
                  <a:pt x="230" y="82"/>
                  <a:pt x="225" y="93"/>
                </a:cubicBezTo>
                <a:cubicBezTo>
                  <a:pt x="220" y="103"/>
                  <a:pt x="223" y="122"/>
                  <a:pt x="223" y="122"/>
                </a:cubicBezTo>
                <a:cubicBezTo>
                  <a:pt x="224" y="127"/>
                  <a:pt x="220" y="133"/>
                  <a:pt x="215" y="134"/>
                </a:cubicBezTo>
                <a:cubicBezTo>
                  <a:pt x="215" y="134"/>
                  <a:pt x="208" y="135"/>
                  <a:pt x="202" y="131"/>
                </a:cubicBezTo>
                <a:cubicBezTo>
                  <a:pt x="198" y="129"/>
                  <a:pt x="196" y="125"/>
                  <a:pt x="193" y="123"/>
                </a:cubicBezTo>
                <a:cubicBezTo>
                  <a:pt x="190" y="122"/>
                  <a:pt x="186" y="121"/>
                  <a:pt x="183" y="120"/>
                </a:cubicBezTo>
                <a:cubicBezTo>
                  <a:pt x="179" y="120"/>
                  <a:pt x="175" y="120"/>
                  <a:pt x="171" y="119"/>
                </a:cubicBezTo>
                <a:cubicBezTo>
                  <a:pt x="168" y="117"/>
                  <a:pt x="168" y="117"/>
                  <a:pt x="168" y="117"/>
                </a:cubicBezTo>
                <a:cubicBezTo>
                  <a:pt x="167" y="113"/>
                  <a:pt x="166" y="107"/>
                  <a:pt x="167" y="104"/>
                </a:cubicBezTo>
                <a:cubicBezTo>
                  <a:pt x="167" y="104"/>
                  <a:pt x="167" y="104"/>
                  <a:pt x="168" y="100"/>
                </a:cubicBezTo>
                <a:cubicBezTo>
                  <a:pt x="172" y="91"/>
                  <a:pt x="188" y="89"/>
                  <a:pt x="193" y="81"/>
                </a:cubicBezTo>
                <a:cubicBezTo>
                  <a:pt x="194" y="79"/>
                  <a:pt x="195" y="76"/>
                  <a:pt x="195" y="74"/>
                </a:cubicBezTo>
                <a:cubicBezTo>
                  <a:pt x="194" y="69"/>
                  <a:pt x="188" y="68"/>
                  <a:pt x="185" y="66"/>
                </a:cubicBezTo>
                <a:cubicBezTo>
                  <a:pt x="182" y="63"/>
                  <a:pt x="182" y="55"/>
                  <a:pt x="179" y="53"/>
                </a:cubicBezTo>
                <a:cubicBezTo>
                  <a:pt x="176" y="50"/>
                  <a:pt x="170" y="52"/>
                  <a:pt x="168" y="55"/>
                </a:cubicBezTo>
                <a:cubicBezTo>
                  <a:pt x="167" y="57"/>
                  <a:pt x="167" y="61"/>
                  <a:pt x="167" y="64"/>
                </a:cubicBezTo>
                <a:cubicBezTo>
                  <a:pt x="164" y="77"/>
                  <a:pt x="148" y="78"/>
                  <a:pt x="148" y="78"/>
                </a:cubicBezTo>
                <a:cubicBezTo>
                  <a:pt x="143" y="78"/>
                  <a:pt x="142" y="75"/>
                  <a:pt x="146" y="71"/>
                </a:cubicBezTo>
                <a:cubicBezTo>
                  <a:pt x="154" y="59"/>
                  <a:pt x="154" y="59"/>
                  <a:pt x="154" y="59"/>
                </a:cubicBezTo>
                <a:cubicBezTo>
                  <a:pt x="155" y="58"/>
                  <a:pt x="156" y="56"/>
                  <a:pt x="157" y="53"/>
                </a:cubicBezTo>
                <a:cubicBezTo>
                  <a:pt x="194" y="33"/>
                  <a:pt x="237" y="21"/>
                  <a:pt x="283" y="21"/>
                </a:cubicBezTo>
                <a:cubicBezTo>
                  <a:pt x="288" y="21"/>
                  <a:pt x="293" y="21"/>
                  <a:pt x="298" y="22"/>
                </a:cubicBezTo>
                <a:cubicBezTo>
                  <a:pt x="297" y="25"/>
                  <a:pt x="297" y="28"/>
                  <a:pt x="298" y="31"/>
                </a:cubicBezTo>
                <a:cubicBezTo>
                  <a:pt x="298" y="31"/>
                  <a:pt x="318" y="79"/>
                  <a:pt x="346" y="92"/>
                </a:cubicBezTo>
                <a:cubicBezTo>
                  <a:pt x="352" y="95"/>
                  <a:pt x="364" y="100"/>
                  <a:pt x="365" y="91"/>
                </a:cubicBezTo>
                <a:cubicBezTo>
                  <a:pt x="365" y="86"/>
                  <a:pt x="361" y="80"/>
                  <a:pt x="362" y="73"/>
                </a:cubicBezTo>
                <a:cubicBezTo>
                  <a:pt x="364" y="60"/>
                  <a:pt x="388" y="63"/>
                  <a:pt x="399" y="57"/>
                </a:cubicBezTo>
                <a:cubicBezTo>
                  <a:pt x="401" y="56"/>
                  <a:pt x="401" y="56"/>
                  <a:pt x="401" y="56"/>
                </a:cubicBezTo>
                <a:cubicBezTo>
                  <a:pt x="402" y="55"/>
                  <a:pt x="404" y="53"/>
                  <a:pt x="406" y="52"/>
                </a:cubicBezTo>
                <a:cubicBezTo>
                  <a:pt x="440" y="70"/>
                  <a:pt x="468" y="94"/>
                  <a:pt x="491" y="124"/>
                </a:cubicBezTo>
                <a:cubicBezTo>
                  <a:pt x="490" y="125"/>
                  <a:pt x="490" y="127"/>
                  <a:pt x="491" y="128"/>
                </a:cubicBezTo>
                <a:cubicBezTo>
                  <a:pt x="491" y="128"/>
                  <a:pt x="491" y="128"/>
                  <a:pt x="490" y="133"/>
                </a:cubicBezTo>
                <a:cubicBezTo>
                  <a:pt x="490" y="142"/>
                  <a:pt x="465" y="142"/>
                  <a:pt x="460" y="150"/>
                </a:cubicBezTo>
                <a:cubicBezTo>
                  <a:pt x="458" y="153"/>
                  <a:pt x="458" y="153"/>
                  <a:pt x="458" y="153"/>
                </a:cubicBezTo>
                <a:cubicBezTo>
                  <a:pt x="458" y="158"/>
                  <a:pt x="457" y="163"/>
                  <a:pt x="455" y="164"/>
                </a:cubicBezTo>
                <a:cubicBezTo>
                  <a:pt x="455" y="164"/>
                  <a:pt x="455" y="164"/>
                  <a:pt x="454" y="166"/>
                </a:cubicBezTo>
                <a:cubicBezTo>
                  <a:pt x="453" y="172"/>
                  <a:pt x="454" y="185"/>
                  <a:pt x="457" y="187"/>
                </a:cubicBezTo>
                <a:cubicBezTo>
                  <a:pt x="459" y="187"/>
                  <a:pt x="461" y="187"/>
                  <a:pt x="463" y="187"/>
                </a:cubicBezTo>
                <a:cubicBezTo>
                  <a:pt x="466" y="189"/>
                  <a:pt x="467" y="189"/>
                  <a:pt x="467" y="189"/>
                </a:cubicBezTo>
                <a:cubicBezTo>
                  <a:pt x="472" y="192"/>
                  <a:pt x="477" y="194"/>
                  <a:pt x="476" y="195"/>
                </a:cubicBezTo>
                <a:cubicBezTo>
                  <a:pt x="475" y="197"/>
                  <a:pt x="469" y="200"/>
                  <a:pt x="464" y="202"/>
                </a:cubicBezTo>
                <a:cubicBezTo>
                  <a:pt x="464" y="202"/>
                  <a:pt x="459" y="204"/>
                  <a:pt x="453" y="211"/>
                </a:cubicBezTo>
                <a:cubicBezTo>
                  <a:pt x="443" y="224"/>
                  <a:pt x="428" y="237"/>
                  <a:pt x="428" y="259"/>
                </a:cubicBezTo>
                <a:cubicBezTo>
                  <a:pt x="428" y="270"/>
                  <a:pt x="431" y="280"/>
                  <a:pt x="434" y="290"/>
                </a:cubicBezTo>
                <a:cubicBezTo>
                  <a:pt x="440" y="309"/>
                  <a:pt x="451" y="327"/>
                  <a:pt x="473" y="329"/>
                </a:cubicBezTo>
                <a:cubicBezTo>
                  <a:pt x="483" y="330"/>
                  <a:pt x="495" y="321"/>
                  <a:pt x="502" y="327"/>
                </a:cubicBezTo>
                <a:cubicBezTo>
                  <a:pt x="512" y="336"/>
                  <a:pt x="510" y="366"/>
                  <a:pt x="507" y="380"/>
                </a:cubicBezTo>
                <a:close/>
                <a:moveTo>
                  <a:pt x="529" y="220"/>
                </a:moveTo>
                <a:cubicBezTo>
                  <a:pt x="529" y="220"/>
                  <a:pt x="529" y="220"/>
                  <a:pt x="524" y="218"/>
                </a:cubicBezTo>
                <a:cubicBezTo>
                  <a:pt x="516" y="214"/>
                  <a:pt x="510" y="207"/>
                  <a:pt x="503" y="201"/>
                </a:cubicBezTo>
                <a:cubicBezTo>
                  <a:pt x="497" y="195"/>
                  <a:pt x="489" y="194"/>
                  <a:pt x="489" y="194"/>
                </a:cubicBezTo>
                <a:cubicBezTo>
                  <a:pt x="483" y="193"/>
                  <a:pt x="478" y="188"/>
                  <a:pt x="478" y="182"/>
                </a:cubicBezTo>
                <a:cubicBezTo>
                  <a:pt x="478" y="182"/>
                  <a:pt x="478" y="175"/>
                  <a:pt x="484" y="172"/>
                </a:cubicBezTo>
                <a:cubicBezTo>
                  <a:pt x="488" y="171"/>
                  <a:pt x="494" y="174"/>
                  <a:pt x="497" y="176"/>
                </a:cubicBezTo>
                <a:cubicBezTo>
                  <a:pt x="512" y="184"/>
                  <a:pt x="518" y="200"/>
                  <a:pt x="530" y="213"/>
                </a:cubicBezTo>
                <a:cubicBezTo>
                  <a:pt x="533" y="217"/>
                  <a:pt x="533" y="217"/>
                  <a:pt x="533" y="217"/>
                </a:cubicBezTo>
                <a:cubicBezTo>
                  <a:pt x="536" y="220"/>
                  <a:pt x="534" y="221"/>
                  <a:pt x="529" y="22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818"/>
          <p:cNvSpPr>
            <a:spLocks/>
          </p:cNvSpPr>
          <p:nvPr/>
        </p:nvSpPr>
        <p:spPr bwMode="auto">
          <a:xfrm>
            <a:off x="2527301" y="3482975"/>
            <a:ext cx="803275" cy="714375"/>
          </a:xfrm>
          <a:custGeom>
            <a:avLst/>
            <a:gdLst>
              <a:gd name="T0" fmla="*/ 81 w 253"/>
              <a:gd name="T1" fmla="*/ 225 h 225"/>
              <a:gd name="T2" fmla="*/ 51 w 253"/>
              <a:gd name="T3" fmla="*/ 208 h 225"/>
              <a:gd name="T4" fmla="*/ 6 w 253"/>
              <a:gd name="T5" fmla="*/ 129 h 225"/>
              <a:gd name="T6" fmla="*/ 6 w 253"/>
              <a:gd name="T7" fmla="*/ 95 h 225"/>
              <a:gd name="T8" fmla="*/ 51 w 253"/>
              <a:gd name="T9" fmla="*/ 17 h 225"/>
              <a:gd name="T10" fmla="*/ 81 w 253"/>
              <a:gd name="T11" fmla="*/ 0 h 225"/>
              <a:gd name="T12" fmla="*/ 172 w 253"/>
              <a:gd name="T13" fmla="*/ 0 h 225"/>
              <a:gd name="T14" fmla="*/ 201 w 253"/>
              <a:gd name="T15" fmla="*/ 17 h 225"/>
              <a:gd name="T16" fmla="*/ 247 w 253"/>
              <a:gd name="T17" fmla="*/ 95 h 225"/>
              <a:gd name="T18" fmla="*/ 247 w 253"/>
              <a:gd name="T19" fmla="*/ 129 h 225"/>
              <a:gd name="T20" fmla="*/ 201 w 253"/>
              <a:gd name="T21" fmla="*/ 208 h 225"/>
              <a:gd name="T22" fmla="*/ 172 w 253"/>
              <a:gd name="T23" fmla="*/ 225 h 225"/>
              <a:gd name="T24" fmla="*/ 81 w 253"/>
              <a:gd name="T25"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5">
                <a:moveTo>
                  <a:pt x="81" y="225"/>
                </a:moveTo>
                <a:cubicBezTo>
                  <a:pt x="69" y="225"/>
                  <a:pt x="57" y="219"/>
                  <a:pt x="51" y="208"/>
                </a:cubicBezTo>
                <a:cubicBezTo>
                  <a:pt x="6" y="129"/>
                  <a:pt x="6" y="129"/>
                  <a:pt x="6" y="129"/>
                </a:cubicBezTo>
                <a:cubicBezTo>
                  <a:pt x="0" y="119"/>
                  <a:pt x="0" y="106"/>
                  <a:pt x="6" y="95"/>
                </a:cubicBezTo>
                <a:cubicBezTo>
                  <a:pt x="51" y="17"/>
                  <a:pt x="51" y="17"/>
                  <a:pt x="51" y="17"/>
                </a:cubicBezTo>
                <a:cubicBezTo>
                  <a:pt x="57" y="6"/>
                  <a:pt x="69" y="0"/>
                  <a:pt x="81" y="0"/>
                </a:cubicBezTo>
                <a:cubicBezTo>
                  <a:pt x="172" y="0"/>
                  <a:pt x="172" y="0"/>
                  <a:pt x="172" y="0"/>
                </a:cubicBezTo>
                <a:cubicBezTo>
                  <a:pt x="184" y="0"/>
                  <a:pt x="195" y="6"/>
                  <a:pt x="201" y="17"/>
                </a:cubicBezTo>
                <a:cubicBezTo>
                  <a:pt x="247" y="95"/>
                  <a:pt x="247" y="95"/>
                  <a:pt x="247" y="95"/>
                </a:cubicBezTo>
                <a:cubicBezTo>
                  <a:pt x="253" y="106"/>
                  <a:pt x="253" y="119"/>
                  <a:pt x="247" y="129"/>
                </a:cubicBezTo>
                <a:cubicBezTo>
                  <a:pt x="201" y="208"/>
                  <a:pt x="201" y="208"/>
                  <a:pt x="201" y="208"/>
                </a:cubicBezTo>
                <a:cubicBezTo>
                  <a:pt x="195" y="219"/>
                  <a:pt x="184" y="225"/>
                  <a:pt x="172" y="225"/>
                </a:cubicBezTo>
                <a:lnTo>
                  <a:pt x="81" y="22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819"/>
          <p:cNvSpPr>
            <a:spLocks noEditPoints="1"/>
          </p:cNvSpPr>
          <p:nvPr/>
        </p:nvSpPr>
        <p:spPr bwMode="auto">
          <a:xfrm>
            <a:off x="2514601" y="3470275"/>
            <a:ext cx="828675" cy="739775"/>
          </a:xfrm>
          <a:custGeom>
            <a:avLst/>
            <a:gdLst>
              <a:gd name="T0" fmla="*/ 176 w 261"/>
              <a:gd name="T1" fmla="*/ 233 h 233"/>
              <a:gd name="T2" fmla="*/ 85 w 261"/>
              <a:gd name="T3" fmla="*/ 233 h 233"/>
              <a:gd name="T4" fmla="*/ 52 w 261"/>
              <a:gd name="T5" fmla="*/ 214 h 233"/>
              <a:gd name="T6" fmla="*/ 6 w 261"/>
              <a:gd name="T7" fmla="*/ 135 h 233"/>
              <a:gd name="T8" fmla="*/ 6 w 261"/>
              <a:gd name="T9" fmla="*/ 97 h 233"/>
              <a:gd name="T10" fmla="*/ 52 w 261"/>
              <a:gd name="T11" fmla="*/ 19 h 233"/>
              <a:gd name="T12" fmla="*/ 85 w 261"/>
              <a:gd name="T13" fmla="*/ 0 h 233"/>
              <a:gd name="T14" fmla="*/ 176 w 261"/>
              <a:gd name="T15" fmla="*/ 0 h 233"/>
              <a:gd name="T16" fmla="*/ 209 w 261"/>
              <a:gd name="T17" fmla="*/ 19 h 233"/>
              <a:gd name="T18" fmla="*/ 254 w 261"/>
              <a:gd name="T19" fmla="*/ 97 h 233"/>
              <a:gd name="T20" fmla="*/ 254 w 261"/>
              <a:gd name="T21" fmla="*/ 135 h 233"/>
              <a:gd name="T22" fmla="*/ 209 w 261"/>
              <a:gd name="T23" fmla="*/ 214 h 233"/>
              <a:gd name="T24" fmla="*/ 176 w 261"/>
              <a:gd name="T25" fmla="*/ 233 h 233"/>
              <a:gd name="T26" fmla="*/ 85 w 261"/>
              <a:gd name="T27" fmla="*/ 8 h 233"/>
              <a:gd name="T28" fmla="*/ 59 w 261"/>
              <a:gd name="T29" fmla="*/ 23 h 233"/>
              <a:gd name="T30" fmla="*/ 13 w 261"/>
              <a:gd name="T31" fmla="*/ 101 h 233"/>
              <a:gd name="T32" fmla="*/ 13 w 261"/>
              <a:gd name="T33" fmla="*/ 131 h 233"/>
              <a:gd name="T34" fmla="*/ 59 w 261"/>
              <a:gd name="T35" fmla="*/ 210 h 233"/>
              <a:gd name="T36" fmla="*/ 85 w 261"/>
              <a:gd name="T37" fmla="*/ 225 h 233"/>
              <a:gd name="T38" fmla="*/ 176 w 261"/>
              <a:gd name="T39" fmla="*/ 225 h 233"/>
              <a:gd name="T40" fmla="*/ 202 w 261"/>
              <a:gd name="T41" fmla="*/ 210 h 233"/>
              <a:gd name="T42" fmla="*/ 247 w 261"/>
              <a:gd name="T43" fmla="*/ 131 h 233"/>
              <a:gd name="T44" fmla="*/ 247 w 261"/>
              <a:gd name="T45" fmla="*/ 101 h 233"/>
              <a:gd name="T46" fmla="*/ 202 w 261"/>
              <a:gd name="T47" fmla="*/ 23 h 233"/>
              <a:gd name="T48" fmla="*/ 176 w 261"/>
              <a:gd name="T49" fmla="*/ 8 h 233"/>
              <a:gd name="T50" fmla="*/ 85 w 261"/>
              <a:gd name="T51" fmla="*/ 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1" h="233">
                <a:moveTo>
                  <a:pt x="176" y="233"/>
                </a:moveTo>
                <a:cubicBezTo>
                  <a:pt x="85" y="233"/>
                  <a:pt x="85" y="233"/>
                  <a:pt x="85" y="233"/>
                </a:cubicBezTo>
                <a:cubicBezTo>
                  <a:pt x="71" y="233"/>
                  <a:pt x="59" y="226"/>
                  <a:pt x="52" y="214"/>
                </a:cubicBezTo>
                <a:cubicBezTo>
                  <a:pt x="6" y="135"/>
                  <a:pt x="6" y="135"/>
                  <a:pt x="6" y="135"/>
                </a:cubicBezTo>
                <a:cubicBezTo>
                  <a:pt x="0" y="124"/>
                  <a:pt x="0" y="109"/>
                  <a:pt x="6" y="97"/>
                </a:cubicBezTo>
                <a:cubicBezTo>
                  <a:pt x="52" y="19"/>
                  <a:pt x="52" y="19"/>
                  <a:pt x="52" y="19"/>
                </a:cubicBezTo>
                <a:cubicBezTo>
                  <a:pt x="59" y="7"/>
                  <a:pt x="71" y="0"/>
                  <a:pt x="85" y="0"/>
                </a:cubicBezTo>
                <a:cubicBezTo>
                  <a:pt x="176" y="0"/>
                  <a:pt x="176" y="0"/>
                  <a:pt x="176" y="0"/>
                </a:cubicBezTo>
                <a:cubicBezTo>
                  <a:pt x="189" y="0"/>
                  <a:pt x="202" y="7"/>
                  <a:pt x="209" y="19"/>
                </a:cubicBezTo>
                <a:cubicBezTo>
                  <a:pt x="254" y="97"/>
                  <a:pt x="254" y="97"/>
                  <a:pt x="254" y="97"/>
                </a:cubicBezTo>
                <a:cubicBezTo>
                  <a:pt x="261" y="109"/>
                  <a:pt x="261" y="124"/>
                  <a:pt x="254" y="135"/>
                </a:cubicBezTo>
                <a:cubicBezTo>
                  <a:pt x="209" y="214"/>
                  <a:pt x="209" y="214"/>
                  <a:pt x="209" y="214"/>
                </a:cubicBezTo>
                <a:cubicBezTo>
                  <a:pt x="202" y="226"/>
                  <a:pt x="189" y="233"/>
                  <a:pt x="176" y="233"/>
                </a:cubicBezTo>
                <a:close/>
                <a:moveTo>
                  <a:pt x="85" y="8"/>
                </a:moveTo>
                <a:cubicBezTo>
                  <a:pt x="74" y="8"/>
                  <a:pt x="64" y="13"/>
                  <a:pt x="59" y="23"/>
                </a:cubicBezTo>
                <a:cubicBezTo>
                  <a:pt x="13" y="101"/>
                  <a:pt x="13" y="101"/>
                  <a:pt x="13" y="101"/>
                </a:cubicBezTo>
                <a:cubicBezTo>
                  <a:pt x="8" y="111"/>
                  <a:pt x="8" y="122"/>
                  <a:pt x="13" y="131"/>
                </a:cubicBezTo>
                <a:cubicBezTo>
                  <a:pt x="59" y="210"/>
                  <a:pt x="59" y="210"/>
                  <a:pt x="59" y="210"/>
                </a:cubicBezTo>
                <a:cubicBezTo>
                  <a:pt x="64" y="220"/>
                  <a:pt x="74" y="225"/>
                  <a:pt x="85" y="225"/>
                </a:cubicBezTo>
                <a:cubicBezTo>
                  <a:pt x="176" y="225"/>
                  <a:pt x="176" y="225"/>
                  <a:pt x="176" y="225"/>
                </a:cubicBezTo>
                <a:cubicBezTo>
                  <a:pt x="187" y="225"/>
                  <a:pt x="197" y="220"/>
                  <a:pt x="202" y="210"/>
                </a:cubicBezTo>
                <a:cubicBezTo>
                  <a:pt x="247" y="131"/>
                  <a:pt x="247" y="131"/>
                  <a:pt x="247" y="131"/>
                </a:cubicBezTo>
                <a:cubicBezTo>
                  <a:pt x="253" y="122"/>
                  <a:pt x="253" y="111"/>
                  <a:pt x="247" y="101"/>
                </a:cubicBezTo>
                <a:cubicBezTo>
                  <a:pt x="202" y="23"/>
                  <a:pt x="202" y="23"/>
                  <a:pt x="202" y="23"/>
                </a:cubicBezTo>
                <a:cubicBezTo>
                  <a:pt x="197" y="13"/>
                  <a:pt x="187" y="8"/>
                  <a:pt x="176" y="8"/>
                </a:cubicBezTo>
                <a:lnTo>
                  <a:pt x="85" y="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820"/>
          <p:cNvSpPr>
            <a:spLocks/>
          </p:cNvSpPr>
          <p:nvPr/>
        </p:nvSpPr>
        <p:spPr bwMode="auto">
          <a:xfrm>
            <a:off x="5813426" y="3482975"/>
            <a:ext cx="803275" cy="714375"/>
          </a:xfrm>
          <a:custGeom>
            <a:avLst/>
            <a:gdLst>
              <a:gd name="T0" fmla="*/ 81 w 253"/>
              <a:gd name="T1" fmla="*/ 225 h 225"/>
              <a:gd name="T2" fmla="*/ 52 w 253"/>
              <a:gd name="T3" fmla="*/ 208 h 225"/>
              <a:gd name="T4" fmla="*/ 6 w 253"/>
              <a:gd name="T5" fmla="*/ 129 h 225"/>
              <a:gd name="T6" fmla="*/ 6 w 253"/>
              <a:gd name="T7" fmla="*/ 95 h 225"/>
              <a:gd name="T8" fmla="*/ 52 w 253"/>
              <a:gd name="T9" fmla="*/ 17 h 225"/>
              <a:gd name="T10" fmla="*/ 81 w 253"/>
              <a:gd name="T11" fmla="*/ 0 h 225"/>
              <a:gd name="T12" fmla="*/ 172 w 253"/>
              <a:gd name="T13" fmla="*/ 0 h 225"/>
              <a:gd name="T14" fmla="*/ 202 w 253"/>
              <a:gd name="T15" fmla="*/ 17 h 225"/>
              <a:gd name="T16" fmla="*/ 247 w 253"/>
              <a:gd name="T17" fmla="*/ 95 h 225"/>
              <a:gd name="T18" fmla="*/ 247 w 253"/>
              <a:gd name="T19" fmla="*/ 129 h 225"/>
              <a:gd name="T20" fmla="*/ 202 w 253"/>
              <a:gd name="T21" fmla="*/ 208 h 225"/>
              <a:gd name="T22" fmla="*/ 172 w 253"/>
              <a:gd name="T23" fmla="*/ 225 h 225"/>
              <a:gd name="T24" fmla="*/ 81 w 253"/>
              <a:gd name="T25"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5">
                <a:moveTo>
                  <a:pt x="81" y="225"/>
                </a:moveTo>
                <a:cubicBezTo>
                  <a:pt x="69" y="225"/>
                  <a:pt x="58" y="219"/>
                  <a:pt x="52" y="208"/>
                </a:cubicBezTo>
                <a:cubicBezTo>
                  <a:pt x="6" y="129"/>
                  <a:pt x="6" y="129"/>
                  <a:pt x="6" y="129"/>
                </a:cubicBezTo>
                <a:cubicBezTo>
                  <a:pt x="0" y="119"/>
                  <a:pt x="0" y="106"/>
                  <a:pt x="6" y="95"/>
                </a:cubicBezTo>
                <a:cubicBezTo>
                  <a:pt x="52" y="17"/>
                  <a:pt x="52" y="17"/>
                  <a:pt x="52" y="17"/>
                </a:cubicBezTo>
                <a:cubicBezTo>
                  <a:pt x="58" y="6"/>
                  <a:pt x="69" y="0"/>
                  <a:pt x="81" y="0"/>
                </a:cubicBezTo>
                <a:cubicBezTo>
                  <a:pt x="172" y="0"/>
                  <a:pt x="172" y="0"/>
                  <a:pt x="172" y="0"/>
                </a:cubicBezTo>
                <a:cubicBezTo>
                  <a:pt x="184" y="0"/>
                  <a:pt x="196" y="6"/>
                  <a:pt x="202" y="17"/>
                </a:cubicBezTo>
                <a:cubicBezTo>
                  <a:pt x="247" y="95"/>
                  <a:pt x="247" y="95"/>
                  <a:pt x="247" y="95"/>
                </a:cubicBezTo>
                <a:cubicBezTo>
                  <a:pt x="253" y="106"/>
                  <a:pt x="253" y="119"/>
                  <a:pt x="247" y="129"/>
                </a:cubicBezTo>
                <a:cubicBezTo>
                  <a:pt x="202" y="208"/>
                  <a:pt x="202" y="208"/>
                  <a:pt x="202" y="208"/>
                </a:cubicBezTo>
                <a:cubicBezTo>
                  <a:pt x="196" y="219"/>
                  <a:pt x="184" y="225"/>
                  <a:pt x="172" y="225"/>
                </a:cubicBezTo>
                <a:lnTo>
                  <a:pt x="81" y="22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821"/>
          <p:cNvSpPr>
            <a:spLocks noEditPoints="1"/>
          </p:cNvSpPr>
          <p:nvPr/>
        </p:nvSpPr>
        <p:spPr bwMode="auto">
          <a:xfrm>
            <a:off x="5800726" y="3470275"/>
            <a:ext cx="828675" cy="739775"/>
          </a:xfrm>
          <a:custGeom>
            <a:avLst/>
            <a:gdLst>
              <a:gd name="T0" fmla="*/ 176 w 261"/>
              <a:gd name="T1" fmla="*/ 233 h 233"/>
              <a:gd name="T2" fmla="*/ 85 w 261"/>
              <a:gd name="T3" fmla="*/ 233 h 233"/>
              <a:gd name="T4" fmla="*/ 52 w 261"/>
              <a:gd name="T5" fmla="*/ 214 h 233"/>
              <a:gd name="T6" fmla="*/ 7 w 261"/>
              <a:gd name="T7" fmla="*/ 135 h 233"/>
              <a:gd name="T8" fmla="*/ 7 w 261"/>
              <a:gd name="T9" fmla="*/ 97 h 233"/>
              <a:gd name="T10" fmla="*/ 52 w 261"/>
              <a:gd name="T11" fmla="*/ 19 h 233"/>
              <a:gd name="T12" fmla="*/ 85 w 261"/>
              <a:gd name="T13" fmla="*/ 0 h 233"/>
              <a:gd name="T14" fmla="*/ 176 w 261"/>
              <a:gd name="T15" fmla="*/ 0 h 233"/>
              <a:gd name="T16" fmla="*/ 209 w 261"/>
              <a:gd name="T17" fmla="*/ 19 h 233"/>
              <a:gd name="T18" fmla="*/ 255 w 261"/>
              <a:gd name="T19" fmla="*/ 97 h 233"/>
              <a:gd name="T20" fmla="*/ 255 w 261"/>
              <a:gd name="T21" fmla="*/ 135 h 233"/>
              <a:gd name="T22" fmla="*/ 209 w 261"/>
              <a:gd name="T23" fmla="*/ 214 h 233"/>
              <a:gd name="T24" fmla="*/ 176 w 261"/>
              <a:gd name="T25" fmla="*/ 233 h 233"/>
              <a:gd name="T26" fmla="*/ 85 w 261"/>
              <a:gd name="T27" fmla="*/ 8 h 233"/>
              <a:gd name="T28" fmla="*/ 59 w 261"/>
              <a:gd name="T29" fmla="*/ 23 h 233"/>
              <a:gd name="T30" fmla="*/ 14 w 261"/>
              <a:gd name="T31" fmla="*/ 101 h 233"/>
              <a:gd name="T32" fmla="*/ 14 w 261"/>
              <a:gd name="T33" fmla="*/ 131 h 233"/>
              <a:gd name="T34" fmla="*/ 59 w 261"/>
              <a:gd name="T35" fmla="*/ 210 h 233"/>
              <a:gd name="T36" fmla="*/ 85 w 261"/>
              <a:gd name="T37" fmla="*/ 225 h 233"/>
              <a:gd name="T38" fmla="*/ 176 w 261"/>
              <a:gd name="T39" fmla="*/ 225 h 233"/>
              <a:gd name="T40" fmla="*/ 202 w 261"/>
              <a:gd name="T41" fmla="*/ 210 h 233"/>
              <a:gd name="T42" fmla="*/ 248 w 261"/>
              <a:gd name="T43" fmla="*/ 131 h 233"/>
              <a:gd name="T44" fmla="*/ 248 w 261"/>
              <a:gd name="T45" fmla="*/ 101 h 233"/>
              <a:gd name="T46" fmla="*/ 202 w 261"/>
              <a:gd name="T47" fmla="*/ 23 h 233"/>
              <a:gd name="T48" fmla="*/ 176 w 261"/>
              <a:gd name="T49" fmla="*/ 8 h 233"/>
              <a:gd name="T50" fmla="*/ 85 w 261"/>
              <a:gd name="T51" fmla="*/ 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1" h="233">
                <a:moveTo>
                  <a:pt x="176" y="233"/>
                </a:moveTo>
                <a:cubicBezTo>
                  <a:pt x="85" y="233"/>
                  <a:pt x="85" y="233"/>
                  <a:pt x="85" y="233"/>
                </a:cubicBezTo>
                <a:cubicBezTo>
                  <a:pt x="72" y="233"/>
                  <a:pt x="59" y="226"/>
                  <a:pt x="52" y="214"/>
                </a:cubicBezTo>
                <a:cubicBezTo>
                  <a:pt x="7" y="135"/>
                  <a:pt x="7" y="135"/>
                  <a:pt x="7" y="135"/>
                </a:cubicBezTo>
                <a:cubicBezTo>
                  <a:pt x="0" y="124"/>
                  <a:pt x="0" y="109"/>
                  <a:pt x="7" y="97"/>
                </a:cubicBezTo>
                <a:cubicBezTo>
                  <a:pt x="52" y="19"/>
                  <a:pt x="52" y="19"/>
                  <a:pt x="52" y="19"/>
                </a:cubicBezTo>
                <a:cubicBezTo>
                  <a:pt x="59" y="7"/>
                  <a:pt x="72" y="0"/>
                  <a:pt x="85" y="0"/>
                </a:cubicBezTo>
                <a:cubicBezTo>
                  <a:pt x="176" y="0"/>
                  <a:pt x="176" y="0"/>
                  <a:pt x="176" y="0"/>
                </a:cubicBezTo>
                <a:cubicBezTo>
                  <a:pt x="190" y="0"/>
                  <a:pt x="202" y="7"/>
                  <a:pt x="209" y="19"/>
                </a:cubicBezTo>
                <a:cubicBezTo>
                  <a:pt x="255" y="97"/>
                  <a:pt x="255" y="97"/>
                  <a:pt x="255" y="97"/>
                </a:cubicBezTo>
                <a:cubicBezTo>
                  <a:pt x="261" y="109"/>
                  <a:pt x="261" y="124"/>
                  <a:pt x="255" y="135"/>
                </a:cubicBezTo>
                <a:cubicBezTo>
                  <a:pt x="209" y="214"/>
                  <a:pt x="209" y="214"/>
                  <a:pt x="209" y="214"/>
                </a:cubicBezTo>
                <a:cubicBezTo>
                  <a:pt x="202" y="226"/>
                  <a:pt x="190" y="233"/>
                  <a:pt x="176" y="233"/>
                </a:cubicBezTo>
                <a:close/>
                <a:moveTo>
                  <a:pt x="85" y="8"/>
                </a:moveTo>
                <a:cubicBezTo>
                  <a:pt x="74" y="8"/>
                  <a:pt x="64" y="13"/>
                  <a:pt x="59" y="23"/>
                </a:cubicBezTo>
                <a:cubicBezTo>
                  <a:pt x="14" y="101"/>
                  <a:pt x="14" y="101"/>
                  <a:pt x="14" y="101"/>
                </a:cubicBezTo>
                <a:cubicBezTo>
                  <a:pt x="8" y="111"/>
                  <a:pt x="8" y="122"/>
                  <a:pt x="14" y="131"/>
                </a:cubicBezTo>
                <a:cubicBezTo>
                  <a:pt x="59" y="210"/>
                  <a:pt x="59" y="210"/>
                  <a:pt x="59" y="210"/>
                </a:cubicBezTo>
                <a:cubicBezTo>
                  <a:pt x="64" y="220"/>
                  <a:pt x="74" y="225"/>
                  <a:pt x="85" y="225"/>
                </a:cubicBezTo>
                <a:cubicBezTo>
                  <a:pt x="176" y="225"/>
                  <a:pt x="176" y="225"/>
                  <a:pt x="176" y="225"/>
                </a:cubicBezTo>
                <a:cubicBezTo>
                  <a:pt x="187" y="225"/>
                  <a:pt x="197" y="220"/>
                  <a:pt x="202" y="210"/>
                </a:cubicBezTo>
                <a:cubicBezTo>
                  <a:pt x="248" y="131"/>
                  <a:pt x="248" y="131"/>
                  <a:pt x="248" y="131"/>
                </a:cubicBezTo>
                <a:cubicBezTo>
                  <a:pt x="253" y="122"/>
                  <a:pt x="253" y="111"/>
                  <a:pt x="248" y="101"/>
                </a:cubicBezTo>
                <a:cubicBezTo>
                  <a:pt x="202" y="23"/>
                  <a:pt x="202" y="23"/>
                  <a:pt x="202" y="23"/>
                </a:cubicBezTo>
                <a:cubicBezTo>
                  <a:pt x="197" y="13"/>
                  <a:pt x="187" y="8"/>
                  <a:pt x="176" y="8"/>
                </a:cubicBezTo>
                <a:lnTo>
                  <a:pt x="85" y="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822"/>
          <p:cNvSpPr>
            <a:spLocks/>
          </p:cNvSpPr>
          <p:nvPr/>
        </p:nvSpPr>
        <p:spPr bwMode="auto">
          <a:xfrm>
            <a:off x="4991101" y="4905375"/>
            <a:ext cx="803275" cy="717550"/>
          </a:xfrm>
          <a:custGeom>
            <a:avLst/>
            <a:gdLst>
              <a:gd name="T0" fmla="*/ 81 w 253"/>
              <a:gd name="T1" fmla="*/ 226 h 226"/>
              <a:gd name="T2" fmla="*/ 52 w 253"/>
              <a:gd name="T3" fmla="*/ 209 h 226"/>
              <a:gd name="T4" fmla="*/ 6 w 253"/>
              <a:gd name="T5" fmla="*/ 130 h 226"/>
              <a:gd name="T6" fmla="*/ 6 w 253"/>
              <a:gd name="T7" fmla="*/ 96 h 226"/>
              <a:gd name="T8" fmla="*/ 52 w 253"/>
              <a:gd name="T9" fmla="*/ 17 h 226"/>
              <a:gd name="T10" fmla="*/ 81 w 253"/>
              <a:gd name="T11" fmla="*/ 0 h 226"/>
              <a:gd name="T12" fmla="*/ 172 w 253"/>
              <a:gd name="T13" fmla="*/ 0 h 226"/>
              <a:gd name="T14" fmla="*/ 202 w 253"/>
              <a:gd name="T15" fmla="*/ 17 h 226"/>
              <a:gd name="T16" fmla="*/ 247 w 253"/>
              <a:gd name="T17" fmla="*/ 96 h 226"/>
              <a:gd name="T18" fmla="*/ 247 w 253"/>
              <a:gd name="T19" fmla="*/ 130 h 226"/>
              <a:gd name="T20" fmla="*/ 202 w 253"/>
              <a:gd name="T21" fmla="*/ 209 h 226"/>
              <a:gd name="T22" fmla="*/ 172 w 253"/>
              <a:gd name="T23" fmla="*/ 226 h 226"/>
              <a:gd name="T24" fmla="*/ 81 w 253"/>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6">
                <a:moveTo>
                  <a:pt x="81" y="226"/>
                </a:moveTo>
                <a:cubicBezTo>
                  <a:pt x="69" y="226"/>
                  <a:pt x="58" y="219"/>
                  <a:pt x="52" y="209"/>
                </a:cubicBezTo>
                <a:cubicBezTo>
                  <a:pt x="6" y="130"/>
                  <a:pt x="6" y="130"/>
                  <a:pt x="6" y="130"/>
                </a:cubicBezTo>
                <a:cubicBezTo>
                  <a:pt x="0" y="119"/>
                  <a:pt x="0" y="106"/>
                  <a:pt x="6" y="96"/>
                </a:cubicBezTo>
                <a:cubicBezTo>
                  <a:pt x="52" y="17"/>
                  <a:pt x="52" y="17"/>
                  <a:pt x="52" y="17"/>
                </a:cubicBezTo>
                <a:cubicBezTo>
                  <a:pt x="58" y="6"/>
                  <a:pt x="69" y="0"/>
                  <a:pt x="81" y="0"/>
                </a:cubicBezTo>
                <a:cubicBezTo>
                  <a:pt x="172" y="0"/>
                  <a:pt x="172" y="0"/>
                  <a:pt x="172" y="0"/>
                </a:cubicBezTo>
                <a:cubicBezTo>
                  <a:pt x="185" y="0"/>
                  <a:pt x="196" y="6"/>
                  <a:pt x="202" y="17"/>
                </a:cubicBezTo>
                <a:cubicBezTo>
                  <a:pt x="247" y="96"/>
                  <a:pt x="247" y="96"/>
                  <a:pt x="247" y="96"/>
                </a:cubicBezTo>
                <a:cubicBezTo>
                  <a:pt x="253" y="106"/>
                  <a:pt x="253" y="119"/>
                  <a:pt x="247" y="130"/>
                </a:cubicBezTo>
                <a:cubicBezTo>
                  <a:pt x="202" y="209"/>
                  <a:pt x="202" y="209"/>
                  <a:pt x="202" y="209"/>
                </a:cubicBezTo>
                <a:cubicBezTo>
                  <a:pt x="196" y="219"/>
                  <a:pt x="185" y="226"/>
                  <a:pt x="172" y="226"/>
                </a:cubicBezTo>
                <a:lnTo>
                  <a:pt x="81" y="2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823"/>
          <p:cNvSpPr>
            <a:spLocks noEditPoints="1"/>
          </p:cNvSpPr>
          <p:nvPr/>
        </p:nvSpPr>
        <p:spPr bwMode="auto">
          <a:xfrm>
            <a:off x="4978401" y="4892675"/>
            <a:ext cx="831850" cy="742950"/>
          </a:xfrm>
          <a:custGeom>
            <a:avLst/>
            <a:gdLst>
              <a:gd name="T0" fmla="*/ 176 w 262"/>
              <a:gd name="T1" fmla="*/ 234 h 234"/>
              <a:gd name="T2" fmla="*/ 85 w 262"/>
              <a:gd name="T3" fmla="*/ 234 h 234"/>
              <a:gd name="T4" fmla="*/ 52 w 262"/>
              <a:gd name="T5" fmla="*/ 215 h 234"/>
              <a:gd name="T6" fmla="*/ 7 w 262"/>
              <a:gd name="T7" fmla="*/ 136 h 234"/>
              <a:gd name="T8" fmla="*/ 7 w 262"/>
              <a:gd name="T9" fmla="*/ 98 h 234"/>
              <a:gd name="T10" fmla="*/ 52 w 262"/>
              <a:gd name="T11" fmla="*/ 19 h 234"/>
              <a:gd name="T12" fmla="*/ 85 w 262"/>
              <a:gd name="T13" fmla="*/ 0 h 234"/>
              <a:gd name="T14" fmla="*/ 176 w 262"/>
              <a:gd name="T15" fmla="*/ 0 h 234"/>
              <a:gd name="T16" fmla="*/ 209 w 262"/>
              <a:gd name="T17" fmla="*/ 19 h 234"/>
              <a:gd name="T18" fmla="*/ 255 w 262"/>
              <a:gd name="T19" fmla="*/ 98 h 234"/>
              <a:gd name="T20" fmla="*/ 255 w 262"/>
              <a:gd name="T21" fmla="*/ 136 h 234"/>
              <a:gd name="T22" fmla="*/ 209 w 262"/>
              <a:gd name="T23" fmla="*/ 215 h 234"/>
              <a:gd name="T24" fmla="*/ 176 w 262"/>
              <a:gd name="T25" fmla="*/ 234 h 234"/>
              <a:gd name="T26" fmla="*/ 85 w 262"/>
              <a:gd name="T27" fmla="*/ 8 h 234"/>
              <a:gd name="T28" fmla="*/ 59 w 262"/>
              <a:gd name="T29" fmla="*/ 23 h 234"/>
              <a:gd name="T30" fmla="*/ 14 w 262"/>
              <a:gd name="T31" fmla="*/ 102 h 234"/>
              <a:gd name="T32" fmla="*/ 14 w 262"/>
              <a:gd name="T33" fmla="*/ 132 h 234"/>
              <a:gd name="T34" fmla="*/ 59 w 262"/>
              <a:gd name="T35" fmla="*/ 211 h 234"/>
              <a:gd name="T36" fmla="*/ 85 w 262"/>
              <a:gd name="T37" fmla="*/ 226 h 234"/>
              <a:gd name="T38" fmla="*/ 176 w 262"/>
              <a:gd name="T39" fmla="*/ 226 h 234"/>
              <a:gd name="T40" fmla="*/ 202 w 262"/>
              <a:gd name="T41" fmla="*/ 211 h 234"/>
              <a:gd name="T42" fmla="*/ 248 w 262"/>
              <a:gd name="T43" fmla="*/ 132 h 234"/>
              <a:gd name="T44" fmla="*/ 248 w 262"/>
              <a:gd name="T45" fmla="*/ 102 h 234"/>
              <a:gd name="T46" fmla="*/ 202 w 262"/>
              <a:gd name="T47" fmla="*/ 23 h 234"/>
              <a:gd name="T48" fmla="*/ 176 w 262"/>
              <a:gd name="T49" fmla="*/ 8 h 234"/>
              <a:gd name="T50" fmla="*/ 85 w 262"/>
              <a:gd name="T5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34">
                <a:moveTo>
                  <a:pt x="176" y="234"/>
                </a:moveTo>
                <a:cubicBezTo>
                  <a:pt x="85" y="234"/>
                  <a:pt x="85" y="234"/>
                  <a:pt x="85" y="234"/>
                </a:cubicBezTo>
                <a:cubicBezTo>
                  <a:pt x="72" y="234"/>
                  <a:pt x="59" y="226"/>
                  <a:pt x="52" y="215"/>
                </a:cubicBezTo>
                <a:cubicBezTo>
                  <a:pt x="7" y="136"/>
                  <a:pt x="7" y="136"/>
                  <a:pt x="7" y="136"/>
                </a:cubicBezTo>
                <a:cubicBezTo>
                  <a:pt x="0" y="124"/>
                  <a:pt x="0" y="109"/>
                  <a:pt x="7" y="98"/>
                </a:cubicBezTo>
                <a:cubicBezTo>
                  <a:pt x="52" y="19"/>
                  <a:pt x="52" y="19"/>
                  <a:pt x="52" y="19"/>
                </a:cubicBezTo>
                <a:cubicBezTo>
                  <a:pt x="59" y="7"/>
                  <a:pt x="72" y="0"/>
                  <a:pt x="85" y="0"/>
                </a:cubicBezTo>
                <a:cubicBezTo>
                  <a:pt x="176" y="0"/>
                  <a:pt x="176" y="0"/>
                  <a:pt x="176" y="0"/>
                </a:cubicBezTo>
                <a:cubicBezTo>
                  <a:pt x="190" y="0"/>
                  <a:pt x="203" y="7"/>
                  <a:pt x="209" y="19"/>
                </a:cubicBezTo>
                <a:cubicBezTo>
                  <a:pt x="255" y="98"/>
                  <a:pt x="255" y="98"/>
                  <a:pt x="255" y="98"/>
                </a:cubicBezTo>
                <a:cubicBezTo>
                  <a:pt x="262" y="109"/>
                  <a:pt x="262" y="124"/>
                  <a:pt x="255" y="136"/>
                </a:cubicBezTo>
                <a:cubicBezTo>
                  <a:pt x="209" y="215"/>
                  <a:pt x="209" y="215"/>
                  <a:pt x="209" y="215"/>
                </a:cubicBezTo>
                <a:cubicBezTo>
                  <a:pt x="203" y="226"/>
                  <a:pt x="190" y="234"/>
                  <a:pt x="176" y="234"/>
                </a:cubicBezTo>
                <a:close/>
                <a:moveTo>
                  <a:pt x="85" y="8"/>
                </a:moveTo>
                <a:cubicBezTo>
                  <a:pt x="75" y="8"/>
                  <a:pt x="65" y="14"/>
                  <a:pt x="59" y="23"/>
                </a:cubicBezTo>
                <a:cubicBezTo>
                  <a:pt x="14" y="102"/>
                  <a:pt x="14" y="102"/>
                  <a:pt x="14" y="102"/>
                </a:cubicBezTo>
                <a:cubicBezTo>
                  <a:pt x="8" y="111"/>
                  <a:pt x="8" y="122"/>
                  <a:pt x="14" y="132"/>
                </a:cubicBezTo>
                <a:cubicBezTo>
                  <a:pt x="59" y="211"/>
                  <a:pt x="59" y="211"/>
                  <a:pt x="59" y="211"/>
                </a:cubicBezTo>
                <a:cubicBezTo>
                  <a:pt x="65" y="220"/>
                  <a:pt x="75" y="226"/>
                  <a:pt x="85" y="226"/>
                </a:cubicBezTo>
                <a:cubicBezTo>
                  <a:pt x="176" y="226"/>
                  <a:pt x="176" y="226"/>
                  <a:pt x="176" y="226"/>
                </a:cubicBezTo>
                <a:cubicBezTo>
                  <a:pt x="187" y="226"/>
                  <a:pt x="197" y="220"/>
                  <a:pt x="202" y="211"/>
                </a:cubicBezTo>
                <a:cubicBezTo>
                  <a:pt x="248" y="132"/>
                  <a:pt x="248" y="132"/>
                  <a:pt x="248" y="132"/>
                </a:cubicBezTo>
                <a:cubicBezTo>
                  <a:pt x="253" y="122"/>
                  <a:pt x="253" y="111"/>
                  <a:pt x="248" y="102"/>
                </a:cubicBezTo>
                <a:cubicBezTo>
                  <a:pt x="202" y="23"/>
                  <a:pt x="202" y="23"/>
                  <a:pt x="202" y="23"/>
                </a:cubicBezTo>
                <a:cubicBezTo>
                  <a:pt x="197" y="14"/>
                  <a:pt x="187" y="8"/>
                  <a:pt x="176" y="8"/>
                </a:cubicBezTo>
                <a:lnTo>
                  <a:pt x="85" y="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824"/>
          <p:cNvSpPr>
            <a:spLocks/>
          </p:cNvSpPr>
          <p:nvPr/>
        </p:nvSpPr>
        <p:spPr bwMode="auto">
          <a:xfrm>
            <a:off x="3349626" y="4905375"/>
            <a:ext cx="803275" cy="717550"/>
          </a:xfrm>
          <a:custGeom>
            <a:avLst/>
            <a:gdLst>
              <a:gd name="T0" fmla="*/ 81 w 253"/>
              <a:gd name="T1" fmla="*/ 226 h 226"/>
              <a:gd name="T2" fmla="*/ 51 w 253"/>
              <a:gd name="T3" fmla="*/ 209 h 226"/>
              <a:gd name="T4" fmla="*/ 6 w 253"/>
              <a:gd name="T5" fmla="*/ 130 h 226"/>
              <a:gd name="T6" fmla="*/ 6 w 253"/>
              <a:gd name="T7" fmla="*/ 96 h 226"/>
              <a:gd name="T8" fmla="*/ 51 w 253"/>
              <a:gd name="T9" fmla="*/ 17 h 226"/>
              <a:gd name="T10" fmla="*/ 81 w 253"/>
              <a:gd name="T11" fmla="*/ 0 h 226"/>
              <a:gd name="T12" fmla="*/ 172 w 253"/>
              <a:gd name="T13" fmla="*/ 0 h 226"/>
              <a:gd name="T14" fmla="*/ 201 w 253"/>
              <a:gd name="T15" fmla="*/ 17 h 226"/>
              <a:gd name="T16" fmla="*/ 247 w 253"/>
              <a:gd name="T17" fmla="*/ 96 h 226"/>
              <a:gd name="T18" fmla="*/ 247 w 253"/>
              <a:gd name="T19" fmla="*/ 130 h 226"/>
              <a:gd name="T20" fmla="*/ 201 w 253"/>
              <a:gd name="T21" fmla="*/ 209 h 226"/>
              <a:gd name="T22" fmla="*/ 172 w 253"/>
              <a:gd name="T23" fmla="*/ 226 h 226"/>
              <a:gd name="T24" fmla="*/ 81 w 253"/>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6">
                <a:moveTo>
                  <a:pt x="81" y="226"/>
                </a:moveTo>
                <a:cubicBezTo>
                  <a:pt x="68" y="226"/>
                  <a:pt x="57" y="219"/>
                  <a:pt x="51" y="209"/>
                </a:cubicBezTo>
                <a:cubicBezTo>
                  <a:pt x="6" y="130"/>
                  <a:pt x="6" y="130"/>
                  <a:pt x="6" y="130"/>
                </a:cubicBezTo>
                <a:cubicBezTo>
                  <a:pt x="0" y="119"/>
                  <a:pt x="0" y="106"/>
                  <a:pt x="6" y="96"/>
                </a:cubicBezTo>
                <a:cubicBezTo>
                  <a:pt x="51" y="17"/>
                  <a:pt x="51" y="17"/>
                  <a:pt x="51" y="17"/>
                </a:cubicBezTo>
                <a:cubicBezTo>
                  <a:pt x="57" y="6"/>
                  <a:pt x="68" y="0"/>
                  <a:pt x="81" y="0"/>
                </a:cubicBezTo>
                <a:cubicBezTo>
                  <a:pt x="172" y="0"/>
                  <a:pt x="172" y="0"/>
                  <a:pt x="172" y="0"/>
                </a:cubicBezTo>
                <a:cubicBezTo>
                  <a:pt x="184" y="0"/>
                  <a:pt x="195" y="6"/>
                  <a:pt x="201" y="17"/>
                </a:cubicBezTo>
                <a:cubicBezTo>
                  <a:pt x="247" y="96"/>
                  <a:pt x="247" y="96"/>
                  <a:pt x="247" y="96"/>
                </a:cubicBezTo>
                <a:cubicBezTo>
                  <a:pt x="253" y="106"/>
                  <a:pt x="253" y="119"/>
                  <a:pt x="247" y="130"/>
                </a:cubicBezTo>
                <a:cubicBezTo>
                  <a:pt x="201" y="209"/>
                  <a:pt x="201" y="209"/>
                  <a:pt x="201" y="209"/>
                </a:cubicBezTo>
                <a:cubicBezTo>
                  <a:pt x="195" y="219"/>
                  <a:pt x="184" y="226"/>
                  <a:pt x="172" y="226"/>
                </a:cubicBezTo>
                <a:lnTo>
                  <a:pt x="81" y="2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825"/>
          <p:cNvSpPr>
            <a:spLocks noEditPoints="1"/>
          </p:cNvSpPr>
          <p:nvPr/>
        </p:nvSpPr>
        <p:spPr bwMode="auto">
          <a:xfrm>
            <a:off x="3333751" y="4892675"/>
            <a:ext cx="831850" cy="742950"/>
          </a:xfrm>
          <a:custGeom>
            <a:avLst/>
            <a:gdLst>
              <a:gd name="T0" fmla="*/ 177 w 262"/>
              <a:gd name="T1" fmla="*/ 234 h 234"/>
              <a:gd name="T2" fmla="*/ 86 w 262"/>
              <a:gd name="T3" fmla="*/ 234 h 234"/>
              <a:gd name="T4" fmla="*/ 53 w 262"/>
              <a:gd name="T5" fmla="*/ 215 h 234"/>
              <a:gd name="T6" fmla="*/ 7 w 262"/>
              <a:gd name="T7" fmla="*/ 136 h 234"/>
              <a:gd name="T8" fmla="*/ 7 w 262"/>
              <a:gd name="T9" fmla="*/ 98 h 234"/>
              <a:gd name="T10" fmla="*/ 53 w 262"/>
              <a:gd name="T11" fmla="*/ 19 h 234"/>
              <a:gd name="T12" fmla="*/ 86 w 262"/>
              <a:gd name="T13" fmla="*/ 0 h 234"/>
              <a:gd name="T14" fmla="*/ 177 w 262"/>
              <a:gd name="T15" fmla="*/ 0 h 234"/>
              <a:gd name="T16" fmla="*/ 210 w 262"/>
              <a:gd name="T17" fmla="*/ 19 h 234"/>
              <a:gd name="T18" fmla="*/ 255 w 262"/>
              <a:gd name="T19" fmla="*/ 98 h 234"/>
              <a:gd name="T20" fmla="*/ 255 w 262"/>
              <a:gd name="T21" fmla="*/ 136 h 234"/>
              <a:gd name="T22" fmla="*/ 210 w 262"/>
              <a:gd name="T23" fmla="*/ 215 h 234"/>
              <a:gd name="T24" fmla="*/ 177 w 262"/>
              <a:gd name="T25" fmla="*/ 234 h 234"/>
              <a:gd name="T26" fmla="*/ 86 w 262"/>
              <a:gd name="T27" fmla="*/ 8 h 234"/>
              <a:gd name="T28" fmla="*/ 60 w 262"/>
              <a:gd name="T29" fmla="*/ 23 h 234"/>
              <a:gd name="T30" fmla="*/ 14 w 262"/>
              <a:gd name="T31" fmla="*/ 102 h 234"/>
              <a:gd name="T32" fmla="*/ 14 w 262"/>
              <a:gd name="T33" fmla="*/ 132 h 234"/>
              <a:gd name="T34" fmla="*/ 60 w 262"/>
              <a:gd name="T35" fmla="*/ 211 h 234"/>
              <a:gd name="T36" fmla="*/ 86 w 262"/>
              <a:gd name="T37" fmla="*/ 226 h 234"/>
              <a:gd name="T38" fmla="*/ 177 w 262"/>
              <a:gd name="T39" fmla="*/ 226 h 234"/>
              <a:gd name="T40" fmla="*/ 203 w 262"/>
              <a:gd name="T41" fmla="*/ 211 h 234"/>
              <a:gd name="T42" fmla="*/ 248 w 262"/>
              <a:gd name="T43" fmla="*/ 132 h 234"/>
              <a:gd name="T44" fmla="*/ 248 w 262"/>
              <a:gd name="T45" fmla="*/ 102 h 234"/>
              <a:gd name="T46" fmla="*/ 203 w 262"/>
              <a:gd name="T47" fmla="*/ 23 h 234"/>
              <a:gd name="T48" fmla="*/ 177 w 262"/>
              <a:gd name="T49" fmla="*/ 8 h 234"/>
              <a:gd name="T50" fmla="*/ 86 w 262"/>
              <a:gd name="T5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34">
                <a:moveTo>
                  <a:pt x="177" y="234"/>
                </a:moveTo>
                <a:cubicBezTo>
                  <a:pt x="86" y="234"/>
                  <a:pt x="86" y="234"/>
                  <a:pt x="86" y="234"/>
                </a:cubicBezTo>
                <a:cubicBezTo>
                  <a:pt x="72" y="234"/>
                  <a:pt x="59" y="226"/>
                  <a:pt x="53" y="215"/>
                </a:cubicBezTo>
                <a:cubicBezTo>
                  <a:pt x="7" y="136"/>
                  <a:pt x="7" y="136"/>
                  <a:pt x="7" y="136"/>
                </a:cubicBezTo>
                <a:cubicBezTo>
                  <a:pt x="0" y="124"/>
                  <a:pt x="0" y="109"/>
                  <a:pt x="7" y="98"/>
                </a:cubicBezTo>
                <a:cubicBezTo>
                  <a:pt x="53" y="19"/>
                  <a:pt x="53" y="19"/>
                  <a:pt x="53" y="19"/>
                </a:cubicBezTo>
                <a:cubicBezTo>
                  <a:pt x="59" y="7"/>
                  <a:pt x="72" y="0"/>
                  <a:pt x="86" y="0"/>
                </a:cubicBezTo>
                <a:cubicBezTo>
                  <a:pt x="177" y="0"/>
                  <a:pt x="177" y="0"/>
                  <a:pt x="177" y="0"/>
                </a:cubicBezTo>
                <a:cubicBezTo>
                  <a:pt x="190" y="0"/>
                  <a:pt x="203" y="7"/>
                  <a:pt x="210" y="19"/>
                </a:cubicBezTo>
                <a:cubicBezTo>
                  <a:pt x="255" y="98"/>
                  <a:pt x="255" y="98"/>
                  <a:pt x="255" y="98"/>
                </a:cubicBezTo>
                <a:cubicBezTo>
                  <a:pt x="262" y="109"/>
                  <a:pt x="262" y="124"/>
                  <a:pt x="255" y="136"/>
                </a:cubicBezTo>
                <a:cubicBezTo>
                  <a:pt x="210" y="215"/>
                  <a:pt x="210" y="215"/>
                  <a:pt x="210" y="215"/>
                </a:cubicBezTo>
                <a:cubicBezTo>
                  <a:pt x="203" y="226"/>
                  <a:pt x="190" y="234"/>
                  <a:pt x="177" y="234"/>
                </a:cubicBezTo>
                <a:close/>
                <a:moveTo>
                  <a:pt x="86" y="8"/>
                </a:moveTo>
                <a:cubicBezTo>
                  <a:pt x="75" y="8"/>
                  <a:pt x="65" y="14"/>
                  <a:pt x="60" y="23"/>
                </a:cubicBezTo>
                <a:cubicBezTo>
                  <a:pt x="14" y="102"/>
                  <a:pt x="14" y="102"/>
                  <a:pt x="14" y="102"/>
                </a:cubicBezTo>
                <a:cubicBezTo>
                  <a:pt x="9" y="111"/>
                  <a:pt x="9" y="122"/>
                  <a:pt x="14" y="132"/>
                </a:cubicBezTo>
                <a:cubicBezTo>
                  <a:pt x="60" y="211"/>
                  <a:pt x="60" y="211"/>
                  <a:pt x="60" y="211"/>
                </a:cubicBezTo>
                <a:cubicBezTo>
                  <a:pt x="65" y="220"/>
                  <a:pt x="75" y="226"/>
                  <a:pt x="86" y="226"/>
                </a:cubicBezTo>
                <a:cubicBezTo>
                  <a:pt x="177" y="226"/>
                  <a:pt x="177" y="226"/>
                  <a:pt x="177" y="226"/>
                </a:cubicBezTo>
                <a:cubicBezTo>
                  <a:pt x="187" y="226"/>
                  <a:pt x="197" y="220"/>
                  <a:pt x="203" y="211"/>
                </a:cubicBezTo>
                <a:cubicBezTo>
                  <a:pt x="248" y="132"/>
                  <a:pt x="248" y="132"/>
                  <a:pt x="248" y="132"/>
                </a:cubicBezTo>
                <a:cubicBezTo>
                  <a:pt x="254" y="122"/>
                  <a:pt x="254" y="111"/>
                  <a:pt x="248" y="102"/>
                </a:cubicBezTo>
                <a:cubicBezTo>
                  <a:pt x="203" y="23"/>
                  <a:pt x="203" y="23"/>
                  <a:pt x="203" y="23"/>
                </a:cubicBezTo>
                <a:cubicBezTo>
                  <a:pt x="197" y="14"/>
                  <a:pt x="187" y="8"/>
                  <a:pt x="177" y="8"/>
                </a:cubicBezTo>
                <a:lnTo>
                  <a:pt x="86" y="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826"/>
          <p:cNvSpPr>
            <a:spLocks/>
          </p:cNvSpPr>
          <p:nvPr/>
        </p:nvSpPr>
        <p:spPr bwMode="auto">
          <a:xfrm>
            <a:off x="4991101" y="2057400"/>
            <a:ext cx="803275" cy="717550"/>
          </a:xfrm>
          <a:custGeom>
            <a:avLst/>
            <a:gdLst>
              <a:gd name="T0" fmla="*/ 81 w 253"/>
              <a:gd name="T1" fmla="*/ 226 h 226"/>
              <a:gd name="T2" fmla="*/ 52 w 253"/>
              <a:gd name="T3" fmla="*/ 209 h 226"/>
              <a:gd name="T4" fmla="*/ 6 w 253"/>
              <a:gd name="T5" fmla="*/ 130 h 226"/>
              <a:gd name="T6" fmla="*/ 6 w 253"/>
              <a:gd name="T7" fmla="*/ 96 h 226"/>
              <a:gd name="T8" fmla="*/ 52 w 253"/>
              <a:gd name="T9" fmla="*/ 17 h 226"/>
              <a:gd name="T10" fmla="*/ 81 w 253"/>
              <a:gd name="T11" fmla="*/ 0 h 226"/>
              <a:gd name="T12" fmla="*/ 172 w 253"/>
              <a:gd name="T13" fmla="*/ 0 h 226"/>
              <a:gd name="T14" fmla="*/ 202 w 253"/>
              <a:gd name="T15" fmla="*/ 17 h 226"/>
              <a:gd name="T16" fmla="*/ 247 w 253"/>
              <a:gd name="T17" fmla="*/ 96 h 226"/>
              <a:gd name="T18" fmla="*/ 247 w 253"/>
              <a:gd name="T19" fmla="*/ 130 h 226"/>
              <a:gd name="T20" fmla="*/ 202 w 253"/>
              <a:gd name="T21" fmla="*/ 209 h 226"/>
              <a:gd name="T22" fmla="*/ 172 w 253"/>
              <a:gd name="T23" fmla="*/ 226 h 226"/>
              <a:gd name="T24" fmla="*/ 81 w 253"/>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6">
                <a:moveTo>
                  <a:pt x="81" y="226"/>
                </a:moveTo>
                <a:cubicBezTo>
                  <a:pt x="69" y="226"/>
                  <a:pt x="58" y="220"/>
                  <a:pt x="52" y="209"/>
                </a:cubicBezTo>
                <a:cubicBezTo>
                  <a:pt x="6" y="130"/>
                  <a:pt x="6" y="130"/>
                  <a:pt x="6" y="130"/>
                </a:cubicBezTo>
                <a:cubicBezTo>
                  <a:pt x="0" y="120"/>
                  <a:pt x="0" y="107"/>
                  <a:pt x="6" y="96"/>
                </a:cubicBezTo>
                <a:cubicBezTo>
                  <a:pt x="52" y="17"/>
                  <a:pt x="52" y="17"/>
                  <a:pt x="52" y="17"/>
                </a:cubicBezTo>
                <a:cubicBezTo>
                  <a:pt x="58" y="7"/>
                  <a:pt x="69" y="0"/>
                  <a:pt x="81" y="0"/>
                </a:cubicBezTo>
                <a:cubicBezTo>
                  <a:pt x="172" y="0"/>
                  <a:pt x="172" y="0"/>
                  <a:pt x="172" y="0"/>
                </a:cubicBezTo>
                <a:cubicBezTo>
                  <a:pt x="185" y="0"/>
                  <a:pt x="196" y="7"/>
                  <a:pt x="202" y="17"/>
                </a:cubicBezTo>
                <a:cubicBezTo>
                  <a:pt x="247" y="96"/>
                  <a:pt x="247" y="96"/>
                  <a:pt x="247" y="96"/>
                </a:cubicBezTo>
                <a:cubicBezTo>
                  <a:pt x="253" y="107"/>
                  <a:pt x="253" y="120"/>
                  <a:pt x="247" y="130"/>
                </a:cubicBezTo>
                <a:cubicBezTo>
                  <a:pt x="202" y="209"/>
                  <a:pt x="202" y="209"/>
                  <a:pt x="202" y="209"/>
                </a:cubicBezTo>
                <a:cubicBezTo>
                  <a:pt x="196" y="220"/>
                  <a:pt x="185" y="226"/>
                  <a:pt x="172" y="226"/>
                </a:cubicBezTo>
                <a:lnTo>
                  <a:pt x="81" y="2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827"/>
          <p:cNvSpPr>
            <a:spLocks noEditPoints="1"/>
          </p:cNvSpPr>
          <p:nvPr/>
        </p:nvSpPr>
        <p:spPr bwMode="auto">
          <a:xfrm>
            <a:off x="4978401" y="2044700"/>
            <a:ext cx="831850" cy="742950"/>
          </a:xfrm>
          <a:custGeom>
            <a:avLst/>
            <a:gdLst>
              <a:gd name="T0" fmla="*/ 176 w 262"/>
              <a:gd name="T1" fmla="*/ 234 h 234"/>
              <a:gd name="T2" fmla="*/ 85 w 262"/>
              <a:gd name="T3" fmla="*/ 234 h 234"/>
              <a:gd name="T4" fmla="*/ 52 w 262"/>
              <a:gd name="T5" fmla="*/ 215 h 234"/>
              <a:gd name="T6" fmla="*/ 7 w 262"/>
              <a:gd name="T7" fmla="*/ 136 h 234"/>
              <a:gd name="T8" fmla="*/ 7 w 262"/>
              <a:gd name="T9" fmla="*/ 98 h 234"/>
              <a:gd name="T10" fmla="*/ 52 w 262"/>
              <a:gd name="T11" fmla="*/ 19 h 234"/>
              <a:gd name="T12" fmla="*/ 85 w 262"/>
              <a:gd name="T13" fmla="*/ 0 h 234"/>
              <a:gd name="T14" fmla="*/ 176 w 262"/>
              <a:gd name="T15" fmla="*/ 0 h 234"/>
              <a:gd name="T16" fmla="*/ 209 w 262"/>
              <a:gd name="T17" fmla="*/ 19 h 234"/>
              <a:gd name="T18" fmla="*/ 255 w 262"/>
              <a:gd name="T19" fmla="*/ 98 h 234"/>
              <a:gd name="T20" fmla="*/ 255 w 262"/>
              <a:gd name="T21" fmla="*/ 136 h 234"/>
              <a:gd name="T22" fmla="*/ 209 w 262"/>
              <a:gd name="T23" fmla="*/ 215 h 234"/>
              <a:gd name="T24" fmla="*/ 176 w 262"/>
              <a:gd name="T25" fmla="*/ 234 h 234"/>
              <a:gd name="T26" fmla="*/ 85 w 262"/>
              <a:gd name="T27" fmla="*/ 8 h 234"/>
              <a:gd name="T28" fmla="*/ 59 w 262"/>
              <a:gd name="T29" fmla="*/ 23 h 234"/>
              <a:gd name="T30" fmla="*/ 14 w 262"/>
              <a:gd name="T31" fmla="*/ 102 h 234"/>
              <a:gd name="T32" fmla="*/ 14 w 262"/>
              <a:gd name="T33" fmla="*/ 132 h 234"/>
              <a:gd name="T34" fmla="*/ 59 w 262"/>
              <a:gd name="T35" fmla="*/ 211 h 234"/>
              <a:gd name="T36" fmla="*/ 85 w 262"/>
              <a:gd name="T37" fmla="*/ 226 h 234"/>
              <a:gd name="T38" fmla="*/ 176 w 262"/>
              <a:gd name="T39" fmla="*/ 226 h 234"/>
              <a:gd name="T40" fmla="*/ 202 w 262"/>
              <a:gd name="T41" fmla="*/ 211 h 234"/>
              <a:gd name="T42" fmla="*/ 248 w 262"/>
              <a:gd name="T43" fmla="*/ 132 h 234"/>
              <a:gd name="T44" fmla="*/ 248 w 262"/>
              <a:gd name="T45" fmla="*/ 102 h 234"/>
              <a:gd name="T46" fmla="*/ 202 w 262"/>
              <a:gd name="T47" fmla="*/ 23 h 234"/>
              <a:gd name="T48" fmla="*/ 176 w 262"/>
              <a:gd name="T49" fmla="*/ 8 h 234"/>
              <a:gd name="T50" fmla="*/ 85 w 262"/>
              <a:gd name="T5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34">
                <a:moveTo>
                  <a:pt x="176" y="234"/>
                </a:moveTo>
                <a:cubicBezTo>
                  <a:pt x="85" y="234"/>
                  <a:pt x="85" y="234"/>
                  <a:pt x="85" y="234"/>
                </a:cubicBezTo>
                <a:cubicBezTo>
                  <a:pt x="72" y="234"/>
                  <a:pt x="59" y="227"/>
                  <a:pt x="52" y="215"/>
                </a:cubicBezTo>
                <a:cubicBezTo>
                  <a:pt x="7" y="136"/>
                  <a:pt x="7" y="136"/>
                  <a:pt x="7" y="136"/>
                </a:cubicBezTo>
                <a:cubicBezTo>
                  <a:pt x="0" y="124"/>
                  <a:pt x="0" y="110"/>
                  <a:pt x="7" y="98"/>
                </a:cubicBezTo>
                <a:cubicBezTo>
                  <a:pt x="52" y="19"/>
                  <a:pt x="52" y="19"/>
                  <a:pt x="52" y="19"/>
                </a:cubicBezTo>
                <a:cubicBezTo>
                  <a:pt x="59" y="8"/>
                  <a:pt x="72" y="0"/>
                  <a:pt x="85" y="0"/>
                </a:cubicBezTo>
                <a:cubicBezTo>
                  <a:pt x="176" y="0"/>
                  <a:pt x="176" y="0"/>
                  <a:pt x="176" y="0"/>
                </a:cubicBezTo>
                <a:cubicBezTo>
                  <a:pt x="190" y="0"/>
                  <a:pt x="203" y="8"/>
                  <a:pt x="209" y="19"/>
                </a:cubicBezTo>
                <a:cubicBezTo>
                  <a:pt x="255" y="98"/>
                  <a:pt x="255" y="98"/>
                  <a:pt x="255" y="98"/>
                </a:cubicBezTo>
                <a:cubicBezTo>
                  <a:pt x="262" y="110"/>
                  <a:pt x="262" y="124"/>
                  <a:pt x="255" y="136"/>
                </a:cubicBezTo>
                <a:cubicBezTo>
                  <a:pt x="209" y="215"/>
                  <a:pt x="209" y="215"/>
                  <a:pt x="209" y="215"/>
                </a:cubicBezTo>
                <a:cubicBezTo>
                  <a:pt x="203" y="227"/>
                  <a:pt x="190" y="234"/>
                  <a:pt x="176" y="234"/>
                </a:cubicBezTo>
                <a:close/>
                <a:moveTo>
                  <a:pt x="85" y="8"/>
                </a:moveTo>
                <a:cubicBezTo>
                  <a:pt x="75" y="8"/>
                  <a:pt x="65" y="14"/>
                  <a:pt x="59" y="23"/>
                </a:cubicBezTo>
                <a:cubicBezTo>
                  <a:pt x="14" y="102"/>
                  <a:pt x="14" y="102"/>
                  <a:pt x="14" y="102"/>
                </a:cubicBezTo>
                <a:cubicBezTo>
                  <a:pt x="8" y="111"/>
                  <a:pt x="8" y="123"/>
                  <a:pt x="14" y="132"/>
                </a:cubicBezTo>
                <a:cubicBezTo>
                  <a:pt x="59" y="211"/>
                  <a:pt x="59" y="211"/>
                  <a:pt x="59" y="211"/>
                </a:cubicBezTo>
                <a:cubicBezTo>
                  <a:pt x="65" y="220"/>
                  <a:pt x="75" y="226"/>
                  <a:pt x="85" y="226"/>
                </a:cubicBezTo>
                <a:cubicBezTo>
                  <a:pt x="176" y="226"/>
                  <a:pt x="176" y="226"/>
                  <a:pt x="176" y="226"/>
                </a:cubicBezTo>
                <a:cubicBezTo>
                  <a:pt x="187" y="226"/>
                  <a:pt x="197" y="220"/>
                  <a:pt x="202" y="211"/>
                </a:cubicBezTo>
                <a:cubicBezTo>
                  <a:pt x="248" y="132"/>
                  <a:pt x="248" y="132"/>
                  <a:pt x="248" y="132"/>
                </a:cubicBezTo>
                <a:cubicBezTo>
                  <a:pt x="253" y="123"/>
                  <a:pt x="253" y="111"/>
                  <a:pt x="248" y="102"/>
                </a:cubicBezTo>
                <a:cubicBezTo>
                  <a:pt x="202" y="23"/>
                  <a:pt x="202" y="23"/>
                  <a:pt x="202" y="23"/>
                </a:cubicBezTo>
                <a:cubicBezTo>
                  <a:pt x="197" y="14"/>
                  <a:pt x="187" y="8"/>
                  <a:pt x="176" y="8"/>
                </a:cubicBezTo>
                <a:lnTo>
                  <a:pt x="85" y="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28"/>
          <p:cNvSpPr>
            <a:spLocks/>
          </p:cNvSpPr>
          <p:nvPr/>
        </p:nvSpPr>
        <p:spPr bwMode="auto">
          <a:xfrm>
            <a:off x="3349626" y="2057400"/>
            <a:ext cx="803275" cy="717550"/>
          </a:xfrm>
          <a:custGeom>
            <a:avLst/>
            <a:gdLst>
              <a:gd name="T0" fmla="*/ 81 w 253"/>
              <a:gd name="T1" fmla="*/ 226 h 226"/>
              <a:gd name="T2" fmla="*/ 51 w 253"/>
              <a:gd name="T3" fmla="*/ 209 h 226"/>
              <a:gd name="T4" fmla="*/ 6 w 253"/>
              <a:gd name="T5" fmla="*/ 130 h 226"/>
              <a:gd name="T6" fmla="*/ 6 w 253"/>
              <a:gd name="T7" fmla="*/ 96 h 226"/>
              <a:gd name="T8" fmla="*/ 51 w 253"/>
              <a:gd name="T9" fmla="*/ 17 h 226"/>
              <a:gd name="T10" fmla="*/ 81 w 253"/>
              <a:gd name="T11" fmla="*/ 0 h 226"/>
              <a:gd name="T12" fmla="*/ 172 w 253"/>
              <a:gd name="T13" fmla="*/ 0 h 226"/>
              <a:gd name="T14" fmla="*/ 201 w 253"/>
              <a:gd name="T15" fmla="*/ 17 h 226"/>
              <a:gd name="T16" fmla="*/ 247 w 253"/>
              <a:gd name="T17" fmla="*/ 96 h 226"/>
              <a:gd name="T18" fmla="*/ 247 w 253"/>
              <a:gd name="T19" fmla="*/ 130 h 226"/>
              <a:gd name="T20" fmla="*/ 201 w 253"/>
              <a:gd name="T21" fmla="*/ 209 h 226"/>
              <a:gd name="T22" fmla="*/ 172 w 253"/>
              <a:gd name="T23" fmla="*/ 226 h 226"/>
              <a:gd name="T24" fmla="*/ 81 w 253"/>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6">
                <a:moveTo>
                  <a:pt x="81" y="226"/>
                </a:moveTo>
                <a:cubicBezTo>
                  <a:pt x="68" y="226"/>
                  <a:pt x="57" y="220"/>
                  <a:pt x="51" y="209"/>
                </a:cubicBezTo>
                <a:cubicBezTo>
                  <a:pt x="6" y="130"/>
                  <a:pt x="6" y="130"/>
                  <a:pt x="6" y="130"/>
                </a:cubicBezTo>
                <a:cubicBezTo>
                  <a:pt x="0" y="120"/>
                  <a:pt x="0" y="107"/>
                  <a:pt x="6" y="96"/>
                </a:cubicBezTo>
                <a:cubicBezTo>
                  <a:pt x="51" y="17"/>
                  <a:pt x="51" y="17"/>
                  <a:pt x="51" y="17"/>
                </a:cubicBezTo>
                <a:cubicBezTo>
                  <a:pt x="57" y="7"/>
                  <a:pt x="68" y="0"/>
                  <a:pt x="81" y="0"/>
                </a:cubicBezTo>
                <a:cubicBezTo>
                  <a:pt x="172" y="0"/>
                  <a:pt x="172" y="0"/>
                  <a:pt x="172" y="0"/>
                </a:cubicBezTo>
                <a:cubicBezTo>
                  <a:pt x="184" y="0"/>
                  <a:pt x="195" y="7"/>
                  <a:pt x="201" y="17"/>
                </a:cubicBezTo>
                <a:cubicBezTo>
                  <a:pt x="247" y="96"/>
                  <a:pt x="247" y="96"/>
                  <a:pt x="247" y="96"/>
                </a:cubicBezTo>
                <a:cubicBezTo>
                  <a:pt x="253" y="107"/>
                  <a:pt x="253" y="120"/>
                  <a:pt x="247" y="130"/>
                </a:cubicBezTo>
                <a:cubicBezTo>
                  <a:pt x="201" y="209"/>
                  <a:pt x="201" y="209"/>
                  <a:pt x="201" y="209"/>
                </a:cubicBezTo>
                <a:cubicBezTo>
                  <a:pt x="195" y="220"/>
                  <a:pt x="184" y="226"/>
                  <a:pt x="172" y="226"/>
                </a:cubicBezTo>
                <a:lnTo>
                  <a:pt x="81" y="2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829"/>
          <p:cNvSpPr>
            <a:spLocks noEditPoints="1"/>
          </p:cNvSpPr>
          <p:nvPr/>
        </p:nvSpPr>
        <p:spPr bwMode="auto">
          <a:xfrm>
            <a:off x="3333751" y="2044700"/>
            <a:ext cx="831850" cy="742950"/>
          </a:xfrm>
          <a:custGeom>
            <a:avLst/>
            <a:gdLst>
              <a:gd name="T0" fmla="*/ 177 w 262"/>
              <a:gd name="T1" fmla="*/ 234 h 234"/>
              <a:gd name="T2" fmla="*/ 86 w 262"/>
              <a:gd name="T3" fmla="*/ 234 h 234"/>
              <a:gd name="T4" fmla="*/ 53 w 262"/>
              <a:gd name="T5" fmla="*/ 215 h 234"/>
              <a:gd name="T6" fmla="*/ 7 w 262"/>
              <a:gd name="T7" fmla="*/ 136 h 234"/>
              <a:gd name="T8" fmla="*/ 7 w 262"/>
              <a:gd name="T9" fmla="*/ 98 h 234"/>
              <a:gd name="T10" fmla="*/ 53 w 262"/>
              <a:gd name="T11" fmla="*/ 19 h 234"/>
              <a:gd name="T12" fmla="*/ 86 w 262"/>
              <a:gd name="T13" fmla="*/ 0 h 234"/>
              <a:gd name="T14" fmla="*/ 177 w 262"/>
              <a:gd name="T15" fmla="*/ 0 h 234"/>
              <a:gd name="T16" fmla="*/ 210 w 262"/>
              <a:gd name="T17" fmla="*/ 19 h 234"/>
              <a:gd name="T18" fmla="*/ 255 w 262"/>
              <a:gd name="T19" fmla="*/ 98 h 234"/>
              <a:gd name="T20" fmla="*/ 255 w 262"/>
              <a:gd name="T21" fmla="*/ 136 h 234"/>
              <a:gd name="T22" fmla="*/ 210 w 262"/>
              <a:gd name="T23" fmla="*/ 215 h 234"/>
              <a:gd name="T24" fmla="*/ 177 w 262"/>
              <a:gd name="T25" fmla="*/ 234 h 234"/>
              <a:gd name="T26" fmla="*/ 86 w 262"/>
              <a:gd name="T27" fmla="*/ 8 h 234"/>
              <a:gd name="T28" fmla="*/ 60 w 262"/>
              <a:gd name="T29" fmla="*/ 23 h 234"/>
              <a:gd name="T30" fmla="*/ 14 w 262"/>
              <a:gd name="T31" fmla="*/ 102 h 234"/>
              <a:gd name="T32" fmla="*/ 14 w 262"/>
              <a:gd name="T33" fmla="*/ 132 h 234"/>
              <a:gd name="T34" fmla="*/ 60 w 262"/>
              <a:gd name="T35" fmla="*/ 211 h 234"/>
              <a:gd name="T36" fmla="*/ 86 w 262"/>
              <a:gd name="T37" fmla="*/ 226 h 234"/>
              <a:gd name="T38" fmla="*/ 177 w 262"/>
              <a:gd name="T39" fmla="*/ 226 h 234"/>
              <a:gd name="T40" fmla="*/ 203 w 262"/>
              <a:gd name="T41" fmla="*/ 211 h 234"/>
              <a:gd name="T42" fmla="*/ 248 w 262"/>
              <a:gd name="T43" fmla="*/ 132 h 234"/>
              <a:gd name="T44" fmla="*/ 248 w 262"/>
              <a:gd name="T45" fmla="*/ 102 h 234"/>
              <a:gd name="T46" fmla="*/ 203 w 262"/>
              <a:gd name="T47" fmla="*/ 23 h 234"/>
              <a:gd name="T48" fmla="*/ 177 w 262"/>
              <a:gd name="T49" fmla="*/ 8 h 234"/>
              <a:gd name="T50" fmla="*/ 86 w 262"/>
              <a:gd name="T5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34">
                <a:moveTo>
                  <a:pt x="177" y="234"/>
                </a:moveTo>
                <a:cubicBezTo>
                  <a:pt x="86" y="234"/>
                  <a:pt x="86" y="234"/>
                  <a:pt x="86" y="234"/>
                </a:cubicBezTo>
                <a:cubicBezTo>
                  <a:pt x="72" y="234"/>
                  <a:pt x="59" y="227"/>
                  <a:pt x="53" y="215"/>
                </a:cubicBezTo>
                <a:cubicBezTo>
                  <a:pt x="7" y="136"/>
                  <a:pt x="7" y="136"/>
                  <a:pt x="7" y="136"/>
                </a:cubicBezTo>
                <a:cubicBezTo>
                  <a:pt x="0" y="124"/>
                  <a:pt x="0" y="110"/>
                  <a:pt x="7" y="98"/>
                </a:cubicBezTo>
                <a:cubicBezTo>
                  <a:pt x="53" y="19"/>
                  <a:pt x="53" y="19"/>
                  <a:pt x="53" y="19"/>
                </a:cubicBezTo>
                <a:cubicBezTo>
                  <a:pt x="59" y="8"/>
                  <a:pt x="72" y="0"/>
                  <a:pt x="86" y="0"/>
                </a:cubicBezTo>
                <a:cubicBezTo>
                  <a:pt x="177" y="0"/>
                  <a:pt x="177" y="0"/>
                  <a:pt x="177" y="0"/>
                </a:cubicBezTo>
                <a:cubicBezTo>
                  <a:pt x="190" y="0"/>
                  <a:pt x="203" y="8"/>
                  <a:pt x="210" y="19"/>
                </a:cubicBezTo>
                <a:cubicBezTo>
                  <a:pt x="255" y="98"/>
                  <a:pt x="255" y="98"/>
                  <a:pt x="255" y="98"/>
                </a:cubicBezTo>
                <a:cubicBezTo>
                  <a:pt x="262" y="110"/>
                  <a:pt x="262" y="124"/>
                  <a:pt x="255" y="136"/>
                </a:cubicBezTo>
                <a:cubicBezTo>
                  <a:pt x="210" y="215"/>
                  <a:pt x="210" y="215"/>
                  <a:pt x="210" y="215"/>
                </a:cubicBezTo>
                <a:cubicBezTo>
                  <a:pt x="203" y="227"/>
                  <a:pt x="190" y="234"/>
                  <a:pt x="177" y="234"/>
                </a:cubicBezTo>
                <a:close/>
                <a:moveTo>
                  <a:pt x="86" y="8"/>
                </a:moveTo>
                <a:cubicBezTo>
                  <a:pt x="75" y="8"/>
                  <a:pt x="65" y="14"/>
                  <a:pt x="60" y="23"/>
                </a:cubicBezTo>
                <a:cubicBezTo>
                  <a:pt x="14" y="102"/>
                  <a:pt x="14" y="102"/>
                  <a:pt x="14" y="102"/>
                </a:cubicBezTo>
                <a:cubicBezTo>
                  <a:pt x="9" y="111"/>
                  <a:pt x="9" y="123"/>
                  <a:pt x="14" y="132"/>
                </a:cubicBezTo>
                <a:cubicBezTo>
                  <a:pt x="60" y="211"/>
                  <a:pt x="60" y="211"/>
                  <a:pt x="60" y="211"/>
                </a:cubicBezTo>
                <a:cubicBezTo>
                  <a:pt x="65" y="220"/>
                  <a:pt x="75" y="226"/>
                  <a:pt x="86" y="226"/>
                </a:cubicBezTo>
                <a:cubicBezTo>
                  <a:pt x="177" y="226"/>
                  <a:pt x="177" y="226"/>
                  <a:pt x="177" y="226"/>
                </a:cubicBezTo>
                <a:cubicBezTo>
                  <a:pt x="187" y="226"/>
                  <a:pt x="197" y="220"/>
                  <a:pt x="203" y="211"/>
                </a:cubicBezTo>
                <a:cubicBezTo>
                  <a:pt x="248" y="132"/>
                  <a:pt x="248" y="132"/>
                  <a:pt x="248" y="132"/>
                </a:cubicBezTo>
                <a:cubicBezTo>
                  <a:pt x="254" y="123"/>
                  <a:pt x="254" y="111"/>
                  <a:pt x="248" y="102"/>
                </a:cubicBezTo>
                <a:cubicBezTo>
                  <a:pt x="203" y="23"/>
                  <a:pt x="203" y="23"/>
                  <a:pt x="203" y="23"/>
                </a:cubicBezTo>
                <a:cubicBezTo>
                  <a:pt x="197" y="14"/>
                  <a:pt x="187" y="8"/>
                  <a:pt x="177" y="8"/>
                </a:cubicBezTo>
                <a:lnTo>
                  <a:pt x="86" y="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830"/>
          <p:cNvSpPr>
            <a:spLocks noEditPoints="1"/>
          </p:cNvSpPr>
          <p:nvPr/>
        </p:nvSpPr>
        <p:spPr bwMode="auto">
          <a:xfrm>
            <a:off x="3597276" y="2200275"/>
            <a:ext cx="298450" cy="434975"/>
          </a:xfrm>
          <a:custGeom>
            <a:avLst/>
            <a:gdLst>
              <a:gd name="T0" fmla="*/ 47 w 94"/>
              <a:gd name="T1" fmla="*/ 19 h 137"/>
              <a:gd name="T2" fmla="*/ 49 w 94"/>
              <a:gd name="T3" fmla="*/ 17 h 137"/>
              <a:gd name="T4" fmla="*/ 47 w 94"/>
              <a:gd name="T5" fmla="*/ 14 h 137"/>
              <a:gd name="T6" fmla="*/ 14 w 94"/>
              <a:gd name="T7" fmla="*/ 47 h 137"/>
              <a:gd name="T8" fmla="*/ 17 w 94"/>
              <a:gd name="T9" fmla="*/ 49 h 137"/>
              <a:gd name="T10" fmla="*/ 19 w 94"/>
              <a:gd name="T11" fmla="*/ 47 h 137"/>
              <a:gd name="T12" fmla="*/ 47 w 94"/>
              <a:gd name="T13" fmla="*/ 19 h 137"/>
              <a:gd name="T14" fmla="*/ 27 w 94"/>
              <a:gd name="T15" fmla="*/ 118 h 137"/>
              <a:gd name="T16" fmla="*/ 28 w 94"/>
              <a:gd name="T17" fmla="*/ 126 h 137"/>
              <a:gd name="T18" fmla="*/ 35 w 94"/>
              <a:gd name="T19" fmla="*/ 129 h 137"/>
              <a:gd name="T20" fmla="*/ 35 w 94"/>
              <a:gd name="T21" fmla="*/ 133 h 137"/>
              <a:gd name="T22" fmla="*/ 47 w 94"/>
              <a:gd name="T23" fmla="*/ 137 h 137"/>
              <a:gd name="T24" fmla="*/ 59 w 94"/>
              <a:gd name="T25" fmla="*/ 133 h 137"/>
              <a:gd name="T26" fmla="*/ 59 w 94"/>
              <a:gd name="T27" fmla="*/ 129 h 137"/>
              <a:gd name="T28" fmla="*/ 66 w 94"/>
              <a:gd name="T29" fmla="*/ 126 h 137"/>
              <a:gd name="T30" fmla="*/ 67 w 94"/>
              <a:gd name="T31" fmla="*/ 118 h 137"/>
              <a:gd name="T32" fmla="*/ 47 w 94"/>
              <a:gd name="T33" fmla="*/ 122 h 137"/>
              <a:gd name="T34" fmla="*/ 27 w 94"/>
              <a:gd name="T35" fmla="*/ 118 h 137"/>
              <a:gd name="T36" fmla="*/ 25 w 94"/>
              <a:gd name="T37" fmla="*/ 105 h 137"/>
              <a:gd name="T38" fmla="*/ 26 w 94"/>
              <a:gd name="T39" fmla="*/ 112 h 137"/>
              <a:gd name="T40" fmla="*/ 47 w 94"/>
              <a:gd name="T41" fmla="*/ 116 h 137"/>
              <a:gd name="T42" fmla="*/ 68 w 94"/>
              <a:gd name="T43" fmla="*/ 112 h 137"/>
              <a:gd name="T44" fmla="*/ 69 w 94"/>
              <a:gd name="T45" fmla="*/ 105 h 137"/>
              <a:gd name="T46" fmla="*/ 47 w 94"/>
              <a:gd name="T47" fmla="*/ 109 h 137"/>
              <a:gd name="T48" fmla="*/ 25 w 94"/>
              <a:gd name="T49" fmla="*/ 105 h 137"/>
              <a:gd name="T50" fmla="*/ 58 w 94"/>
              <a:gd name="T51" fmla="*/ 64 h 137"/>
              <a:gd name="T52" fmla="*/ 47 w 94"/>
              <a:gd name="T53" fmla="*/ 45 h 137"/>
              <a:gd name="T54" fmla="*/ 37 w 94"/>
              <a:gd name="T55" fmla="*/ 64 h 137"/>
              <a:gd name="T56" fmla="*/ 32 w 94"/>
              <a:gd name="T57" fmla="*/ 55 h 137"/>
              <a:gd name="T58" fmla="*/ 25 w 94"/>
              <a:gd name="T59" fmla="*/ 58 h 137"/>
              <a:gd name="T60" fmla="*/ 36 w 94"/>
              <a:gd name="T61" fmla="*/ 80 h 137"/>
              <a:gd name="T62" fmla="*/ 47 w 94"/>
              <a:gd name="T63" fmla="*/ 60 h 137"/>
              <a:gd name="T64" fmla="*/ 58 w 94"/>
              <a:gd name="T65" fmla="*/ 80 h 137"/>
              <a:gd name="T66" fmla="*/ 69 w 94"/>
              <a:gd name="T67" fmla="*/ 58 h 137"/>
              <a:gd name="T68" fmla="*/ 62 w 94"/>
              <a:gd name="T69" fmla="*/ 55 h 137"/>
              <a:gd name="T70" fmla="*/ 58 w 94"/>
              <a:gd name="T71" fmla="*/ 64 h 137"/>
              <a:gd name="T72" fmla="*/ 47 w 94"/>
              <a:gd name="T73" fmla="*/ 0 h 137"/>
              <a:gd name="T74" fmla="*/ 0 w 94"/>
              <a:gd name="T75" fmla="*/ 47 h 137"/>
              <a:gd name="T76" fmla="*/ 23 w 94"/>
              <a:gd name="T77" fmla="*/ 87 h 137"/>
              <a:gd name="T78" fmla="*/ 24 w 94"/>
              <a:gd name="T79" fmla="*/ 99 h 137"/>
              <a:gd name="T80" fmla="*/ 47 w 94"/>
              <a:gd name="T81" fmla="*/ 103 h 137"/>
              <a:gd name="T82" fmla="*/ 70 w 94"/>
              <a:gd name="T83" fmla="*/ 99 h 137"/>
              <a:gd name="T84" fmla="*/ 71 w 94"/>
              <a:gd name="T85" fmla="*/ 87 h 137"/>
              <a:gd name="T86" fmla="*/ 94 w 94"/>
              <a:gd name="T87" fmla="*/ 47 h 137"/>
              <a:gd name="T88" fmla="*/ 47 w 94"/>
              <a:gd name="T89" fmla="*/ 0 h 137"/>
              <a:gd name="T90" fmla="*/ 64 w 94"/>
              <a:gd name="T91" fmla="*/ 81 h 137"/>
              <a:gd name="T92" fmla="*/ 63 w 94"/>
              <a:gd name="T93" fmla="*/ 93 h 137"/>
              <a:gd name="T94" fmla="*/ 47 w 94"/>
              <a:gd name="T95" fmla="*/ 95 h 137"/>
              <a:gd name="T96" fmla="*/ 31 w 94"/>
              <a:gd name="T97" fmla="*/ 93 h 137"/>
              <a:gd name="T98" fmla="*/ 30 w 94"/>
              <a:gd name="T99" fmla="*/ 81 h 137"/>
              <a:gd name="T100" fmla="*/ 8 w 94"/>
              <a:gd name="T101" fmla="*/ 47 h 137"/>
              <a:gd name="T102" fmla="*/ 47 w 94"/>
              <a:gd name="T103" fmla="*/ 8 h 137"/>
              <a:gd name="T104" fmla="*/ 86 w 94"/>
              <a:gd name="T105" fmla="*/ 47 h 137"/>
              <a:gd name="T106" fmla="*/ 64 w 94"/>
              <a:gd name="T107" fmla="*/ 8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37">
                <a:moveTo>
                  <a:pt x="47" y="19"/>
                </a:moveTo>
                <a:cubicBezTo>
                  <a:pt x="48" y="19"/>
                  <a:pt x="49" y="18"/>
                  <a:pt x="49" y="17"/>
                </a:cubicBezTo>
                <a:cubicBezTo>
                  <a:pt x="49" y="15"/>
                  <a:pt x="48" y="14"/>
                  <a:pt x="47" y="14"/>
                </a:cubicBezTo>
                <a:cubicBezTo>
                  <a:pt x="29" y="14"/>
                  <a:pt x="14" y="29"/>
                  <a:pt x="14" y="47"/>
                </a:cubicBezTo>
                <a:cubicBezTo>
                  <a:pt x="14" y="48"/>
                  <a:pt x="15" y="49"/>
                  <a:pt x="17" y="49"/>
                </a:cubicBezTo>
                <a:cubicBezTo>
                  <a:pt x="18" y="49"/>
                  <a:pt x="19" y="48"/>
                  <a:pt x="19" y="47"/>
                </a:cubicBezTo>
                <a:cubicBezTo>
                  <a:pt x="19" y="31"/>
                  <a:pt x="32" y="19"/>
                  <a:pt x="47" y="19"/>
                </a:cubicBezTo>
                <a:close/>
                <a:moveTo>
                  <a:pt x="27" y="118"/>
                </a:moveTo>
                <a:cubicBezTo>
                  <a:pt x="28" y="126"/>
                  <a:pt x="28" y="126"/>
                  <a:pt x="28" y="126"/>
                </a:cubicBezTo>
                <a:cubicBezTo>
                  <a:pt x="28" y="126"/>
                  <a:pt x="30" y="128"/>
                  <a:pt x="35" y="129"/>
                </a:cubicBezTo>
                <a:cubicBezTo>
                  <a:pt x="35" y="133"/>
                  <a:pt x="35" y="133"/>
                  <a:pt x="35" y="133"/>
                </a:cubicBezTo>
                <a:cubicBezTo>
                  <a:pt x="35" y="133"/>
                  <a:pt x="38" y="137"/>
                  <a:pt x="47" y="137"/>
                </a:cubicBezTo>
                <a:cubicBezTo>
                  <a:pt x="56" y="137"/>
                  <a:pt x="59" y="133"/>
                  <a:pt x="59" y="133"/>
                </a:cubicBezTo>
                <a:cubicBezTo>
                  <a:pt x="59" y="129"/>
                  <a:pt x="59" y="129"/>
                  <a:pt x="59" y="129"/>
                </a:cubicBezTo>
                <a:cubicBezTo>
                  <a:pt x="64" y="128"/>
                  <a:pt x="66" y="126"/>
                  <a:pt x="66" y="126"/>
                </a:cubicBezTo>
                <a:cubicBezTo>
                  <a:pt x="67" y="118"/>
                  <a:pt x="67" y="118"/>
                  <a:pt x="67" y="118"/>
                </a:cubicBezTo>
                <a:cubicBezTo>
                  <a:pt x="61" y="120"/>
                  <a:pt x="54" y="122"/>
                  <a:pt x="47" y="122"/>
                </a:cubicBezTo>
                <a:cubicBezTo>
                  <a:pt x="40" y="122"/>
                  <a:pt x="33" y="120"/>
                  <a:pt x="27" y="118"/>
                </a:cubicBezTo>
                <a:close/>
                <a:moveTo>
                  <a:pt x="25" y="105"/>
                </a:moveTo>
                <a:cubicBezTo>
                  <a:pt x="26" y="112"/>
                  <a:pt x="26" y="112"/>
                  <a:pt x="26" y="112"/>
                </a:cubicBezTo>
                <a:cubicBezTo>
                  <a:pt x="32" y="115"/>
                  <a:pt x="39" y="116"/>
                  <a:pt x="47" y="116"/>
                </a:cubicBezTo>
                <a:cubicBezTo>
                  <a:pt x="55" y="116"/>
                  <a:pt x="62" y="115"/>
                  <a:pt x="68" y="112"/>
                </a:cubicBezTo>
                <a:cubicBezTo>
                  <a:pt x="69" y="105"/>
                  <a:pt x="69" y="105"/>
                  <a:pt x="69" y="105"/>
                </a:cubicBezTo>
                <a:cubicBezTo>
                  <a:pt x="62" y="108"/>
                  <a:pt x="55" y="109"/>
                  <a:pt x="47" y="109"/>
                </a:cubicBezTo>
                <a:cubicBezTo>
                  <a:pt x="39" y="109"/>
                  <a:pt x="32" y="108"/>
                  <a:pt x="25" y="105"/>
                </a:cubicBezTo>
                <a:close/>
                <a:moveTo>
                  <a:pt x="58" y="64"/>
                </a:moveTo>
                <a:cubicBezTo>
                  <a:pt x="47" y="45"/>
                  <a:pt x="47" y="45"/>
                  <a:pt x="47" y="45"/>
                </a:cubicBezTo>
                <a:cubicBezTo>
                  <a:pt x="37" y="64"/>
                  <a:pt x="37" y="64"/>
                  <a:pt x="37" y="64"/>
                </a:cubicBezTo>
                <a:cubicBezTo>
                  <a:pt x="32" y="55"/>
                  <a:pt x="32" y="55"/>
                  <a:pt x="32" y="55"/>
                </a:cubicBezTo>
                <a:cubicBezTo>
                  <a:pt x="25" y="58"/>
                  <a:pt x="25" y="58"/>
                  <a:pt x="25" y="58"/>
                </a:cubicBezTo>
                <a:cubicBezTo>
                  <a:pt x="36" y="80"/>
                  <a:pt x="36" y="80"/>
                  <a:pt x="36" y="80"/>
                </a:cubicBezTo>
                <a:cubicBezTo>
                  <a:pt x="47" y="60"/>
                  <a:pt x="47" y="60"/>
                  <a:pt x="47" y="60"/>
                </a:cubicBezTo>
                <a:cubicBezTo>
                  <a:pt x="58" y="80"/>
                  <a:pt x="58" y="80"/>
                  <a:pt x="58" y="80"/>
                </a:cubicBezTo>
                <a:cubicBezTo>
                  <a:pt x="69" y="58"/>
                  <a:pt x="69" y="58"/>
                  <a:pt x="69" y="58"/>
                </a:cubicBezTo>
                <a:cubicBezTo>
                  <a:pt x="62" y="55"/>
                  <a:pt x="62" y="55"/>
                  <a:pt x="62" y="55"/>
                </a:cubicBezTo>
                <a:lnTo>
                  <a:pt x="58" y="64"/>
                </a:lnTo>
                <a:close/>
                <a:moveTo>
                  <a:pt x="47" y="0"/>
                </a:moveTo>
                <a:cubicBezTo>
                  <a:pt x="21" y="0"/>
                  <a:pt x="0" y="21"/>
                  <a:pt x="0" y="47"/>
                </a:cubicBezTo>
                <a:cubicBezTo>
                  <a:pt x="0" y="64"/>
                  <a:pt x="9" y="79"/>
                  <a:pt x="23" y="87"/>
                </a:cubicBezTo>
                <a:cubicBezTo>
                  <a:pt x="24" y="99"/>
                  <a:pt x="24" y="99"/>
                  <a:pt x="24" y="99"/>
                </a:cubicBezTo>
                <a:cubicBezTo>
                  <a:pt x="31" y="102"/>
                  <a:pt x="39" y="103"/>
                  <a:pt x="47" y="103"/>
                </a:cubicBezTo>
                <a:cubicBezTo>
                  <a:pt x="55" y="103"/>
                  <a:pt x="63" y="102"/>
                  <a:pt x="70" y="99"/>
                </a:cubicBezTo>
                <a:cubicBezTo>
                  <a:pt x="71" y="87"/>
                  <a:pt x="71" y="87"/>
                  <a:pt x="71" y="87"/>
                </a:cubicBezTo>
                <a:cubicBezTo>
                  <a:pt x="85" y="79"/>
                  <a:pt x="94" y="64"/>
                  <a:pt x="94" y="47"/>
                </a:cubicBezTo>
                <a:cubicBezTo>
                  <a:pt x="94" y="21"/>
                  <a:pt x="73" y="0"/>
                  <a:pt x="47" y="0"/>
                </a:cubicBezTo>
                <a:close/>
                <a:moveTo>
                  <a:pt x="64" y="81"/>
                </a:moveTo>
                <a:cubicBezTo>
                  <a:pt x="63" y="93"/>
                  <a:pt x="63" y="93"/>
                  <a:pt x="63" y="93"/>
                </a:cubicBezTo>
                <a:cubicBezTo>
                  <a:pt x="63" y="93"/>
                  <a:pt x="59" y="95"/>
                  <a:pt x="47" y="95"/>
                </a:cubicBezTo>
                <a:cubicBezTo>
                  <a:pt x="35" y="95"/>
                  <a:pt x="31" y="93"/>
                  <a:pt x="31" y="93"/>
                </a:cubicBezTo>
                <a:cubicBezTo>
                  <a:pt x="30" y="81"/>
                  <a:pt x="30" y="81"/>
                  <a:pt x="30" y="81"/>
                </a:cubicBezTo>
                <a:cubicBezTo>
                  <a:pt x="17" y="75"/>
                  <a:pt x="8" y="62"/>
                  <a:pt x="8" y="47"/>
                </a:cubicBezTo>
                <a:cubicBezTo>
                  <a:pt x="8" y="25"/>
                  <a:pt x="26" y="8"/>
                  <a:pt x="47" y="8"/>
                </a:cubicBezTo>
                <a:cubicBezTo>
                  <a:pt x="68" y="8"/>
                  <a:pt x="86" y="25"/>
                  <a:pt x="86" y="47"/>
                </a:cubicBezTo>
                <a:cubicBezTo>
                  <a:pt x="86" y="62"/>
                  <a:pt x="77" y="75"/>
                  <a:pt x="64"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31"/>
          <p:cNvSpPr>
            <a:spLocks noEditPoints="1"/>
          </p:cNvSpPr>
          <p:nvPr/>
        </p:nvSpPr>
        <p:spPr bwMode="auto">
          <a:xfrm>
            <a:off x="2720976" y="3670300"/>
            <a:ext cx="403225" cy="339725"/>
          </a:xfrm>
          <a:custGeom>
            <a:avLst/>
            <a:gdLst>
              <a:gd name="T0" fmla="*/ 6 w 127"/>
              <a:gd name="T1" fmla="*/ 102 h 107"/>
              <a:gd name="T2" fmla="*/ 11 w 127"/>
              <a:gd name="T3" fmla="*/ 107 h 107"/>
              <a:gd name="T4" fmla="*/ 34 w 127"/>
              <a:gd name="T5" fmla="*/ 107 h 107"/>
              <a:gd name="T6" fmla="*/ 34 w 127"/>
              <a:gd name="T7" fmla="*/ 58 h 107"/>
              <a:gd name="T8" fmla="*/ 6 w 127"/>
              <a:gd name="T9" fmla="*/ 86 h 107"/>
              <a:gd name="T10" fmla="*/ 6 w 127"/>
              <a:gd name="T11" fmla="*/ 102 h 107"/>
              <a:gd name="T12" fmla="*/ 46 w 127"/>
              <a:gd name="T13" fmla="*/ 70 h 107"/>
              <a:gd name="T14" fmla="*/ 46 w 127"/>
              <a:gd name="T15" fmla="*/ 107 h 107"/>
              <a:gd name="T16" fmla="*/ 74 w 127"/>
              <a:gd name="T17" fmla="*/ 107 h 107"/>
              <a:gd name="T18" fmla="*/ 74 w 127"/>
              <a:gd name="T19" fmla="*/ 73 h 107"/>
              <a:gd name="T20" fmla="*/ 62 w 127"/>
              <a:gd name="T21" fmla="*/ 86 h 107"/>
              <a:gd name="T22" fmla="*/ 46 w 127"/>
              <a:gd name="T23" fmla="*/ 70 h 107"/>
              <a:gd name="T24" fmla="*/ 85 w 127"/>
              <a:gd name="T25" fmla="*/ 62 h 107"/>
              <a:gd name="T26" fmla="*/ 85 w 127"/>
              <a:gd name="T27" fmla="*/ 107 h 107"/>
              <a:gd name="T28" fmla="*/ 109 w 127"/>
              <a:gd name="T29" fmla="*/ 107 h 107"/>
              <a:gd name="T30" fmla="*/ 113 w 127"/>
              <a:gd name="T31" fmla="*/ 102 h 107"/>
              <a:gd name="T32" fmla="*/ 113 w 127"/>
              <a:gd name="T33" fmla="*/ 34 h 107"/>
              <a:gd name="T34" fmla="*/ 89 w 127"/>
              <a:gd name="T35" fmla="*/ 58 h 107"/>
              <a:gd name="T36" fmla="*/ 85 w 127"/>
              <a:gd name="T37" fmla="*/ 62 h 107"/>
              <a:gd name="T38" fmla="*/ 102 w 127"/>
              <a:gd name="T39" fmla="*/ 2 h 107"/>
              <a:gd name="T40" fmla="*/ 97 w 127"/>
              <a:gd name="T41" fmla="*/ 7 h 107"/>
              <a:gd name="T42" fmla="*/ 103 w 127"/>
              <a:gd name="T43" fmla="*/ 12 h 107"/>
              <a:gd name="T44" fmla="*/ 108 w 127"/>
              <a:gd name="T45" fmla="*/ 11 h 107"/>
              <a:gd name="T46" fmla="*/ 62 w 127"/>
              <a:gd name="T47" fmla="*/ 58 h 107"/>
              <a:gd name="T48" fmla="*/ 34 w 127"/>
              <a:gd name="T49" fmla="*/ 31 h 107"/>
              <a:gd name="T50" fmla="*/ 2 w 127"/>
              <a:gd name="T51" fmla="*/ 63 h 107"/>
              <a:gd name="T52" fmla="*/ 2 w 127"/>
              <a:gd name="T53" fmla="*/ 70 h 107"/>
              <a:gd name="T54" fmla="*/ 10 w 127"/>
              <a:gd name="T55" fmla="*/ 70 h 107"/>
              <a:gd name="T56" fmla="*/ 34 w 127"/>
              <a:gd name="T57" fmla="*/ 45 h 107"/>
              <a:gd name="T58" fmla="*/ 62 w 127"/>
              <a:gd name="T59" fmla="*/ 73 h 107"/>
              <a:gd name="T60" fmla="*/ 116 w 127"/>
              <a:gd name="T61" fmla="*/ 19 h 107"/>
              <a:gd name="T62" fmla="*/ 115 w 127"/>
              <a:gd name="T63" fmla="*/ 24 h 107"/>
              <a:gd name="T64" fmla="*/ 120 w 127"/>
              <a:gd name="T65" fmla="*/ 30 h 107"/>
              <a:gd name="T66" fmla="*/ 120 w 127"/>
              <a:gd name="T67" fmla="*/ 30 h 107"/>
              <a:gd name="T68" fmla="*/ 125 w 127"/>
              <a:gd name="T69" fmla="*/ 25 h 107"/>
              <a:gd name="T70" fmla="*/ 127 w 127"/>
              <a:gd name="T71" fmla="*/ 0 h 107"/>
              <a:gd name="T72" fmla="*/ 102 w 127"/>
              <a:gd name="T73"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07">
                <a:moveTo>
                  <a:pt x="6" y="102"/>
                </a:moveTo>
                <a:cubicBezTo>
                  <a:pt x="6" y="105"/>
                  <a:pt x="8" y="107"/>
                  <a:pt x="11" y="107"/>
                </a:cubicBezTo>
                <a:cubicBezTo>
                  <a:pt x="34" y="107"/>
                  <a:pt x="34" y="107"/>
                  <a:pt x="34" y="107"/>
                </a:cubicBezTo>
                <a:cubicBezTo>
                  <a:pt x="34" y="58"/>
                  <a:pt x="34" y="58"/>
                  <a:pt x="34" y="58"/>
                </a:cubicBezTo>
                <a:cubicBezTo>
                  <a:pt x="6" y="86"/>
                  <a:pt x="6" y="86"/>
                  <a:pt x="6" y="86"/>
                </a:cubicBezTo>
                <a:lnTo>
                  <a:pt x="6" y="102"/>
                </a:lnTo>
                <a:close/>
                <a:moveTo>
                  <a:pt x="46" y="70"/>
                </a:moveTo>
                <a:cubicBezTo>
                  <a:pt x="46" y="107"/>
                  <a:pt x="46" y="107"/>
                  <a:pt x="46" y="107"/>
                </a:cubicBezTo>
                <a:cubicBezTo>
                  <a:pt x="74" y="107"/>
                  <a:pt x="74" y="107"/>
                  <a:pt x="74" y="107"/>
                </a:cubicBezTo>
                <a:cubicBezTo>
                  <a:pt x="74" y="73"/>
                  <a:pt x="74" y="73"/>
                  <a:pt x="74" y="73"/>
                </a:cubicBezTo>
                <a:cubicBezTo>
                  <a:pt x="62" y="86"/>
                  <a:pt x="62" y="86"/>
                  <a:pt x="62" y="86"/>
                </a:cubicBezTo>
                <a:lnTo>
                  <a:pt x="46" y="70"/>
                </a:lnTo>
                <a:close/>
                <a:moveTo>
                  <a:pt x="85" y="62"/>
                </a:moveTo>
                <a:cubicBezTo>
                  <a:pt x="85" y="107"/>
                  <a:pt x="85" y="107"/>
                  <a:pt x="85" y="107"/>
                </a:cubicBezTo>
                <a:cubicBezTo>
                  <a:pt x="109" y="107"/>
                  <a:pt x="109" y="107"/>
                  <a:pt x="109" y="107"/>
                </a:cubicBezTo>
                <a:cubicBezTo>
                  <a:pt x="111" y="107"/>
                  <a:pt x="113" y="105"/>
                  <a:pt x="113" y="102"/>
                </a:cubicBezTo>
                <a:cubicBezTo>
                  <a:pt x="113" y="34"/>
                  <a:pt x="113" y="34"/>
                  <a:pt x="113" y="34"/>
                </a:cubicBezTo>
                <a:cubicBezTo>
                  <a:pt x="89" y="58"/>
                  <a:pt x="89" y="58"/>
                  <a:pt x="89" y="58"/>
                </a:cubicBezTo>
                <a:lnTo>
                  <a:pt x="85" y="62"/>
                </a:lnTo>
                <a:close/>
                <a:moveTo>
                  <a:pt x="102" y="2"/>
                </a:moveTo>
                <a:cubicBezTo>
                  <a:pt x="99" y="2"/>
                  <a:pt x="97" y="5"/>
                  <a:pt x="97" y="7"/>
                </a:cubicBezTo>
                <a:cubicBezTo>
                  <a:pt x="98" y="10"/>
                  <a:pt x="100" y="12"/>
                  <a:pt x="103" y="12"/>
                </a:cubicBezTo>
                <a:cubicBezTo>
                  <a:pt x="108" y="11"/>
                  <a:pt x="108" y="11"/>
                  <a:pt x="108" y="11"/>
                </a:cubicBezTo>
                <a:cubicBezTo>
                  <a:pt x="62" y="58"/>
                  <a:pt x="62" y="58"/>
                  <a:pt x="62" y="58"/>
                </a:cubicBezTo>
                <a:cubicBezTo>
                  <a:pt x="34" y="31"/>
                  <a:pt x="34" y="31"/>
                  <a:pt x="34" y="31"/>
                </a:cubicBezTo>
                <a:cubicBezTo>
                  <a:pt x="2" y="63"/>
                  <a:pt x="2" y="63"/>
                  <a:pt x="2" y="63"/>
                </a:cubicBezTo>
                <a:cubicBezTo>
                  <a:pt x="0" y="65"/>
                  <a:pt x="0" y="68"/>
                  <a:pt x="2" y="70"/>
                </a:cubicBezTo>
                <a:cubicBezTo>
                  <a:pt x="4" y="72"/>
                  <a:pt x="8" y="72"/>
                  <a:pt x="10" y="70"/>
                </a:cubicBezTo>
                <a:cubicBezTo>
                  <a:pt x="34" y="45"/>
                  <a:pt x="34" y="45"/>
                  <a:pt x="34" y="45"/>
                </a:cubicBezTo>
                <a:cubicBezTo>
                  <a:pt x="62" y="73"/>
                  <a:pt x="62" y="73"/>
                  <a:pt x="62" y="73"/>
                </a:cubicBezTo>
                <a:cubicBezTo>
                  <a:pt x="116" y="19"/>
                  <a:pt x="116" y="19"/>
                  <a:pt x="116" y="19"/>
                </a:cubicBezTo>
                <a:cubicBezTo>
                  <a:pt x="115" y="24"/>
                  <a:pt x="115" y="24"/>
                  <a:pt x="115" y="24"/>
                </a:cubicBezTo>
                <a:cubicBezTo>
                  <a:pt x="115" y="27"/>
                  <a:pt x="117" y="29"/>
                  <a:pt x="120" y="30"/>
                </a:cubicBezTo>
                <a:cubicBezTo>
                  <a:pt x="120" y="30"/>
                  <a:pt x="120" y="30"/>
                  <a:pt x="120" y="30"/>
                </a:cubicBezTo>
                <a:cubicBezTo>
                  <a:pt x="123" y="30"/>
                  <a:pt x="125" y="28"/>
                  <a:pt x="125" y="25"/>
                </a:cubicBezTo>
                <a:cubicBezTo>
                  <a:pt x="127" y="0"/>
                  <a:pt x="127" y="0"/>
                  <a:pt x="127" y="0"/>
                </a:cubicBezTo>
                <a:lnTo>
                  <a:pt x="102"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32"/>
          <p:cNvSpPr>
            <a:spLocks noEditPoints="1"/>
          </p:cNvSpPr>
          <p:nvPr/>
        </p:nvSpPr>
        <p:spPr bwMode="auto">
          <a:xfrm>
            <a:off x="5197476" y="2200275"/>
            <a:ext cx="396875" cy="441325"/>
          </a:xfrm>
          <a:custGeom>
            <a:avLst/>
            <a:gdLst>
              <a:gd name="T0" fmla="*/ 68 w 125"/>
              <a:gd name="T1" fmla="*/ 77 h 139"/>
              <a:gd name="T2" fmla="*/ 68 w 125"/>
              <a:gd name="T3" fmla="*/ 77 h 139"/>
              <a:gd name="T4" fmla="*/ 68 w 125"/>
              <a:gd name="T5" fmla="*/ 48 h 139"/>
              <a:gd name="T6" fmla="*/ 63 w 125"/>
              <a:gd name="T7" fmla="*/ 43 h 139"/>
              <a:gd name="T8" fmla="*/ 57 w 125"/>
              <a:gd name="T9" fmla="*/ 48 h 139"/>
              <a:gd name="T10" fmla="*/ 57 w 125"/>
              <a:gd name="T11" fmla="*/ 77 h 139"/>
              <a:gd name="T12" fmla="*/ 63 w 125"/>
              <a:gd name="T13" fmla="*/ 82 h 139"/>
              <a:gd name="T14" fmla="*/ 63 w 125"/>
              <a:gd name="T15" fmla="*/ 82 h 139"/>
              <a:gd name="T16" fmla="*/ 88 w 125"/>
              <a:gd name="T17" fmla="*/ 107 h 139"/>
              <a:gd name="T18" fmla="*/ 91 w 125"/>
              <a:gd name="T19" fmla="*/ 108 h 139"/>
              <a:gd name="T20" fmla="*/ 93 w 125"/>
              <a:gd name="T21" fmla="*/ 107 h 139"/>
              <a:gd name="T22" fmla="*/ 93 w 125"/>
              <a:gd name="T23" fmla="*/ 102 h 139"/>
              <a:gd name="T24" fmla="*/ 68 w 125"/>
              <a:gd name="T25" fmla="*/ 77 h 139"/>
              <a:gd name="T26" fmla="*/ 101 w 125"/>
              <a:gd name="T27" fmla="*/ 28 h 139"/>
              <a:gd name="T28" fmla="*/ 105 w 125"/>
              <a:gd name="T29" fmla="*/ 21 h 139"/>
              <a:gd name="T30" fmla="*/ 106 w 125"/>
              <a:gd name="T31" fmla="*/ 22 h 139"/>
              <a:gd name="T32" fmla="*/ 109 w 125"/>
              <a:gd name="T33" fmla="*/ 23 h 139"/>
              <a:gd name="T34" fmla="*/ 112 w 125"/>
              <a:gd name="T35" fmla="*/ 21 h 139"/>
              <a:gd name="T36" fmla="*/ 114 w 125"/>
              <a:gd name="T37" fmla="*/ 16 h 139"/>
              <a:gd name="T38" fmla="*/ 113 w 125"/>
              <a:gd name="T39" fmla="*/ 11 h 139"/>
              <a:gd name="T40" fmla="*/ 95 w 125"/>
              <a:gd name="T41" fmla="*/ 1 h 139"/>
              <a:gd name="T42" fmla="*/ 90 w 125"/>
              <a:gd name="T43" fmla="*/ 2 h 139"/>
              <a:gd name="T44" fmla="*/ 88 w 125"/>
              <a:gd name="T45" fmla="*/ 7 h 139"/>
              <a:gd name="T46" fmla="*/ 87 w 125"/>
              <a:gd name="T47" fmla="*/ 10 h 139"/>
              <a:gd name="T48" fmla="*/ 89 w 125"/>
              <a:gd name="T49" fmla="*/ 12 h 139"/>
              <a:gd name="T50" fmla="*/ 90 w 125"/>
              <a:gd name="T51" fmla="*/ 13 h 139"/>
              <a:gd name="T52" fmla="*/ 87 w 125"/>
              <a:gd name="T53" fmla="*/ 19 h 139"/>
              <a:gd name="T54" fmla="*/ 63 w 125"/>
              <a:gd name="T55" fmla="*/ 14 h 139"/>
              <a:gd name="T56" fmla="*/ 39 w 125"/>
              <a:gd name="T57" fmla="*/ 19 h 139"/>
              <a:gd name="T58" fmla="*/ 35 w 125"/>
              <a:gd name="T59" fmla="*/ 13 h 139"/>
              <a:gd name="T60" fmla="*/ 36 w 125"/>
              <a:gd name="T61" fmla="*/ 12 h 139"/>
              <a:gd name="T62" fmla="*/ 38 w 125"/>
              <a:gd name="T63" fmla="*/ 10 h 139"/>
              <a:gd name="T64" fmla="*/ 38 w 125"/>
              <a:gd name="T65" fmla="*/ 7 h 139"/>
              <a:gd name="T66" fmla="*/ 35 w 125"/>
              <a:gd name="T67" fmla="*/ 2 h 139"/>
              <a:gd name="T68" fmla="*/ 30 w 125"/>
              <a:gd name="T69" fmla="*/ 1 h 139"/>
              <a:gd name="T70" fmla="*/ 12 w 125"/>
              <a:gd name="T71" fmla="*/ 11 h 139"/>
              <a:gd name="T72" fmla="*/ 11 w 125"/>
              <a:gd name="T73" fmla="*/ 16 h 139"/>
              <a:gd name="T74" fmla="*/ 14 w 125"/>
              <a:gd name="T75" fmla="*/ 21 h 139"/>
              <a:gd name="T76" fmla="*/ 16 w 125"/>
              <a:gd name="T77" fmla="*/ 23 h 139"/>
              <a:gd name="T78" fmla="*/ 19 w 125"/>
              <a:gd name="T79" fmla="*/ 22 h 139"/>
              <a:gd name="T80" fmla="*/ 20 w 125"/>
              <a:gd name="T81" fmla="*/ 21 h 139"/>
              <a:gd name="T82" fmla="*/ 24 w 125"/>
              <a:gd name="T83" fmla="*/ 28 h 139"/>
              <a:gd name="T84" fmla="*/ 0 w 125"/>
              <a:gd name="T85" fmla="*/ 77 h 139"/>
              <a:gd name="T86" fmla="*/ 63 w 125"/>
              <a:gd name="T87" fmla="*/ 139 h 139"/>
              <a:gd name="T88" fmla="*/ 125 w 125"/>
              <a:gd name="T89" fmla="*/ 77 h 139"/>
              <a:gd name="T90" fmla="*/ 101 w 125"/>
              <a:gd name="T91" fmla="*/ 28 h 139"/>
              <a:gd name="T92" fmla="*/ 63 w 125"/>
              <a:gd name="T93" fmla="*/ 127 h 139"/>
              <a:gd name="T94" fmla="*/ 12 w 125"/>
              <a:gd name="T95" fmla="*/ 77 h 139"/>
              <a:gd name="T96" fmla="*/ 63 w 125"/>
              <a:gd name="T97" fmla="*/ 26 h 139"/>
              <a:gd name="T98" fmla="*/ 113 w 125"/>
              <a:gd name="T99" fmla="*/ 77 h 139"/>
              <a:gd name="T100" fmla="*/ 63 w 125"/>
              <a:gd name="T101"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39">
                <a:moveTo>
                  <a:pt x="68" y="77"/>
                </a:moveTo>
                <a:cubicBezTo>
                  <a:pt x="68" y="77"/>
                  <a:pt x="68" y="77"/>
                  <a:pt x="68" y="77"/>
                </a:cubicBezTo>
                <a:cubicBezTo>
                  <a:pt x="68" y="48"/>
                  <a:pt x="68" y="48"/>
                  <a:pt x="68" y="48"/>
                </a:cubicBezTo>
                <a:cubicBezTo>
                  <a:pt x="68" y="45"/>
                  <a:pt x="66" y="43"/>
                  <a:pt x="63" y="43"/>
                </a:cubicBezTo>
                <a:cubicBezTo>
                  <a:pt x="60" y="43"/>
                  <a:pt x="57" y="45"/>
                  <a:pt x="57" y="48"/>
                </a:cubicBezTo>
                <a:cubicBezTo>
                  <a:pt x="57" y="77"/>
                  <a:pt x="57" y="77"/>
                  <a:pt x="57" y="77"/>
                </a:cubicBezTo>
                <a:cubicBezTo>
                  <a:pt x="57" y="80"/>
                  <a:pt x="60" y="82"/>
                  <a:pt x="63" y="82"/>
                </a:cubicBezTo>
                <a:cubicBezTo>
                  <a:pt x="63" y="82"/>
                  <a:pt x="63" y="82"/>
                  <a:pt x="63" y="82"/>
                </a:cubicBezTo>
                <a:cubicBezTo>
                  <a:pt x="88" y="107"/>
                  <a:pt x="88" y="107"/>
                  <a:pt x="88" y="107"/>
                </a:cubicBezTo>
                <a:cubicBezTo>
                  <a:pt x="89" y="108"/>
                  <a:pt x="90" y="108"/>
                  <a:pt x="91" y="108"/>
                </a:cubicBezTo>
                <a:cubicBezTo>
                  <a:pt x="92" y="108"/>
                  <a:pt x="92" y="108"/>
                  <a:pt x="93" y="107"/>
                </a:cubicBezTo>
                <a:cubicBezTo>
                  <a:pt x="94" y="106"/>
                  <a:pt x="94" y="104"/>
                  <a:pt x="93" y="102"/>
                </a:cubicBezTo>
                <a:lnTo>
                  <a:pt x="68" y="77"/>
                </a:lnTo>
                <a:close/>
                <a:moveTo>
                  <a:pt x="101" y="28"/>
                </a:moveTo>
                <a:cubicBezTo>
                  <a:pt x="105" y="21"/>
                  <a:pt x="105" y="21"/>
                  <a:pt x="105" y="21"/>
                </a:cubicBezTo>
                <a:cubicBezTo>
                  <a:pt x="106" y="22"/>
                  <a:pt x="106" y="22"/>
                  <a:pt x="106" y="22"/>
                </a:cubicBezTo>
                <a:cubicBezTo>
                  <a:pt x="107" y="23"/>
                  <a:pt x="108" y="23"/>
                  <a:pt x="109" y="23"/>
                </a:cubicBezTo>
                <a:cubicBezTo>
                  <a:pt x="110" y="22"/>
                  <a:pt x="111" y="22"/>
                  <a:pt x="112" y="21"/>
                </a:cubicBezTo>
                <a:cubicBezTo>
                  <a:pt x="114" y="16"/>
                  <a:pt x="114" y="16"/>
                  <a:pt x="114" y="16"/>
                </a:cubicBezTo>
                <a:cubicBezTo>
                  <a:pt x="115" y="15"/>
                  <a:pt x="115" y="12"/>
                  <a:pt x="113" y="11"/>
                </a:cubicBezTo>
                <a:cubicBezTo>
                  <a:pt x="95" y="1"/>
                  <a:pt x="95" y="1"/>
                  <a:pt x="95" y="1"/>
                </a:cubicBezTo>
                <a:cubicBezTo>
                  <a:pt x="94" y="0"/>
                  <a:pt x="91" y="0"/>
                  <a:pt x="90" y="2"/>
                </a:cubicBezTo>
                <a:cubicBezTo>
                  <a:pt x="88" y="7"/>
                  <a:pt x="88" y="7"/>
                  <a:pt x="88" y="7"/>
                </a:cubicBezTo>
                <a:cubicBezTo>
                  <a:pt x="87" y="7"/>
                  <a:pt x="87" y="9"/>
                  <a:pt x="87" y="10"/>
                </a:cubicBezTo>
                <a:cubicBezTo>
                  <a:pt x="87" y="11"/>
                  <a:pt x="88" y="11"/>
                  <a:pt x="89" y="12"/>
                </a:cubicBezTo>
                <a:cubicBezTo>
                  <a:pt x="90" y="13"/>
                  <a:pt x="90" y="13"/>
                  <a:pt x="90" y="13"/>
                </a:cubicBezTo>
                <a:cubicBezTo>
                  <a:pt x="87" y="19"/>
                  <a:pt x="87" y="19"/>
                  <a:pt x="87" y="19"/>
                </a:cubicBezTo>
                <a:cubicBezTo>
                  <a:pt x="79" y="16"/>
                  <a:pt x="71" y="14"/>
                  <a:pt x="63" y="14"/>
                </a:cubicBezTo>
                <a:cubicBezTo>
                  <a:pt x="54" y="14"/>
                  <a:pt x="46" y="16"/>
                  <a:pt x="39" y="19"/>
                </a:cubicBezTo>
                <a:cubicBezTo>
                  <a:pt x="35" y="13"/>
                  <a:pt x="35" y="13"/>
                  <a:pt x="35" y="13"/>
                </a:cubicBezTo>
                <a:cubicBezTo>
                  <a:pt x="36" y="12"/>
                  <a:pt x="36" y="12"/>
                  <a:pt x="36" y="12"/>
                </a:cubicBezTo>
                <a:cubicBezTo>
                  <a:pt x="37" y="11"/>
                  <a:pt x="38" y="11"/>
                  <a:pt x="38" y="10"/>
                </a:cubicBezTo>
                <a:cubicBezTo>
                  <a:pt x="39" y="9"/>
                  <a:pt x="38" y="7"/>
                  <a:pt x="38" y="7"/>
                </a:cubicBezTo>
                <a:cubicBezTo>
                  <a:pt x="35" y="2"/>
                  <a:pt x="35" y="2"/>
                  <a:pt x="35" y="2"/>
                </a:cubicBezTo>
                <a:cubicBezTo>
                  <a:pt x="34" y="0"/>
                  <a:pt x="32" y="0"/>
                  <a:pt x="30" y="1"/>
                </a:cubicBezTo>
                <a:cubicBezTo>
                  <a:pt x="12" y="11"/>
                  <a:pt x="12" y="11"/>
                  <a:pt x="12" y="11"/>
                </a:cubicBezTo>
                <a:cubicBezTo>
                  <a:pt x="11" y="12"/>
                  <a:pt x="10" y="15"/>
                  <a:pt x="11" y="16"/>
                </a:cubicBezTo>
                <a:cubicBezTo>
                  <a:pt x="14" y="21"/>
                  <a:pt x="14" y="21"/>
                  <a:pt x="14" y="21"/>
                </a:cubicBezTo>
                <a:cubicBezTo>
                  <a:pt x="14" y="22"/>
                  <a:pt x="15" y="22"/>
                  <a:pt x="16" y="23"/>
                </a:cubicBezTo>
                <a:cubicBezTo>
                  <a:pt x="17" y="23"/>
                  <a:pt x="18" y="23"/>
                  <a:pt x="19" y="22"/>
                </a:cubicBezTo>
                <a:cubicBezTo>
                  <a:pt x="20" y="21"/>
                  <a:pt x="20" y="21"/>
                  <a:pt x="20" y="21"/>
                </a:cubicBezTo>
                <a:cubicBezTo>
                  <a:pt x="24" y="28"/>
                  <a:pt x="24" y="28"/>
                  <a:pt x="24" y="28"/>
                </a:cubicBezTo>
                <a:cubicBezTo>
                  <a:pt x="9" y="39"/>
                  <a:pt x="0" y="57"/>
                  <a:pt x="0" y="77"/>
                </a:cubicBezTo>
                <a:cubicBezTo>
                  <a:pt x="0" y="111"/>
                  <a:pt x="28" y="139"/>
                  <a:pt x="63" y="139"/>
                </a:cubicBezTo>
                <a:cubicBezTo>
                  <a:pt x="97" y="139"/>
                  <a:pt x="125" y="111"/>
                  <a:pt x="125" y="77"/>
                </a:cubicBezTo>
                <a:cubicBezTo>
                  <a:pt x="125" y="57"/>
                  <a:pt x="116" y="39"/>
                  <a:pt x="101" y="28"/>
                </a:cubicBezTo>
                <a:close/>
                <a:moveTo>
                  <a:pt x="63" y="127"/>
                </a:moveTo>
                <a:cubicBezTo>
                  <a:pt x="35" y="127"/>
                  <a:pt x="12" y="104"/>
                  <a:pt x="12" y="77"/>
                </a:cubicBezTo>
                <a:cubicBezTo>
                  <a:pt x="12" y="49"/>
                  <a:pt x="35" y="26"/>
                  <a:pt x="63" y="26"/>
                </a:cubicBezTo>
                <a:cubicBezTo>
                  <a:pt x="91" y="26"/>
                  <a:pt x="113" y="49"/>
                  <a:pt x="113" y="77"/>
                </a:cubicBezTo>
                <a:cubicBezTo>
                  <a:pt x="113" y="104"/>
                  <a:pt x="91" y="127"/>
                  <a:pt x="63" y="12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833"/>
          <p:cNvSpPr>
            <a:spLocks noEditPoints="1"/>
          </p:cNvSpPr>
          <p:nvPr/>
        </p:nvSpPr>
        <p:spPr bwMode="auto">
          <a:xfrm>
            <a:off x="5981701" y="3667125"/>
            <a:ext cx="463550" cy="323850"/>
          </a:xfrm>
          <a:custGeom>
            <a:avLst/>
            <a:gdLst>
              <a:gd name="T0" fmla="*/ 131 w 146"/>
              <a:gd name="T1" fmla="*/ 87 h 102"/>
              <a:gd name="T2" fmla="*/ 146 w 146"/>
              <a:gd name="T3" fmla="*/ 62 h 102"/>
              <a:gd name="T4" fmla="*/ 122 w 146"/>
              <a:gd name="T5" fmla="*/ 32 h 102"/>
              <a:gd name="T6" fmla="*/ 124 w 146"/>
              <a:gd name="T7" fmla="*/ 43 h 102"/>
              <a:gd name="T8" fmla="*/ 72 w 146"/>
              <a:gd name="T9" fmla="*/ 90 h 102"/>
              <a:gd name="T10" fmla="*/ 99 w 146"/>
              <a:gd name="T11" fmla="*/ 96 h 102"/>
              <a:gd name="T12" fmla="*/ 113 w 146"/>
              <a:gd name="T13" fmla="*/ 94 h 102"/>
              <a:gd name="T14" fmla="*/ 146 w 146"/>
              <a:gd name="T15" fmla="*/ 96 h 102"/>
              <a:gd name="T16" fmla="*/ 131 w 146"/>
              <a:gd name="T17" fmla="*/ 87 h 102"/>
              <a:gd name="T18" fmla="*/ 118 w 146"/>
              <a:gd name="T19" fmla="*/ 43 h 102"/>
              <a:gd name="T20" fmla="*/ 59 w 146"/>
              <a:gd name="T21" fmla="*/ 0 h 102"/>
              <a:gd name="T22" fmla="*/ 0 w 146"/>
              <a:gd name="T23" fmla="*/ 43 h 102"/>
              <a:gd name="T24" fmla="*/ 19 w 146"/>
              <a:gd name="T25" fmla="*/ 74 h 102"/>
              <a:gd name="T26" fmla="*/ 0 w 146"/>
              <a:gd name="T27" fmla="*/ 86 h 102"/>
              <a:gd name="T28" fmla="*/ 41 w 146"/>
              <a:gd name="T29" fmla="*/ 84 h 102"/>
              <a:gd name="T30" fmla="*/ 59 w 146"/>
              <a:gd name="T31" fmla="*/ 86 h 102"/>
              <a:gd name="T32" fmla="*/ 118 w 146"/>
              <a:gd name="T33" fmla="*/ 43 h 102"/>
              <a:gd name="T34" fmla="*/ 71 w 146"/>
              <a:gd name="T35" fmla="*/ 61 h 102"/>
              <a:gd name="T36" fmla="*/ 32 w 146"/>
              <a:gd name="T37" fmla="*/ 61 h 102"/>
              <a:gd name="T38" fmla="*/ 32 w 146"/>
              <a:gd name="T39" fmla="*/ 56 h 102"/>
              <a:gd name="T40" fmla="*/ 71 w 146"/>
              <a:gd name="T41" fmla="*/ 56 h 102"/>
              <a:gd name="T42" fmla="*/ 71 w 146"/>
              <a:gd name="T43" fmla="*/ 61 h 102"/>
              <a:gd name="T44" fmla="*/ 86 w 146"/>
              <a:gd name="T45" fmla="*/ 46 h 102"/>
              <a:gd name="T46" fmla="*/ 32 w 146"/>
              <a:gd name="T47" fmla="*/ 46 h 102"/>
              <a:gd name="T48" fmla="*/ 32 w 146"/>
              <a:gd name="T49" fmla="*/ 41 h 102"/>
              <a:gd name="T50" fmla="*/ 86 w 146"/>
              <a:gd name="T51" fmla="*/ 41 h 102"/>
              <a:gd name="T52" fmla="*/ 86 w 146"/>
              <a:gd name="T53" fmla="*/ 46 h 102"/>
              <a:gd name="T54" fmla="*/ 86 w 146"/>
              <a:gd name="T55" fmla="*/ 31 h 102"/>
              <a:gd name="T56" fmla="*/ 32 w 146"/>
              <a:gd name="T57" fmla="*/ 31 h 102"/>
              <a:gd name="T58" fmla="*/ 32 w 146"/>
              <a:gd name="T59" fmla="*/ 26 h 102"/>
              <a:gd name="T60" fmla="*/ 86 w 146"/>
              <a:gd name="T61" fmla="*/ 26 h 102"/>
              <a:gd name="T62" fmla="*/ 86 w 146"/>
              <a:gd name="T6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02">
                <a:moveTo>
                  <a:pt x="131" y="87"/>
                </a:moveTo>
                <a:cubicBezTo>
                  <a:pt x="140" y="81"/>
                  <a:pt x="146" y="72"/>
                  <a:pt x="146" y="62"/>
                </a:cubicBezTo>
                <a:cubicBezTo>
                  <a:pt x="146" y="49"/>
                  <a:pt x="136" y="38"/>
                  <a:pt x="122" y="32"/>
                </a:cubicBezTo>
                <a:cubicBezTo>
                  <a:pt x="123" y="36"/>
                  <a:pt x="124" y="39"/>
                  <a:pt x="124" y="43"/>
                </a:cubicBezTo>
                <a:cubicBezTo>
                  <a:pt x="124" y="66"/>
                  <a:pt x="102" y="86"/>
                  <a:pt x="72" y="90"/>
                </a:cubicBezTo>
                <a:cubicBezTo>
                  <a:pt x="80" y="94"/>
                  <a:pt x="89" y="96"/>
                  <a:pt x="99" y="96"/>
                </a:cubicBezTo>
                <a:cubicBezTo>
                  <a:pt x="104" y="96"/>
                  <a:pt x="109" y="96"/>
                  <a:pt x="113" y="94"/>
                </a:cubicBezTo>
                <a:cubicBezTo>
                  <a:pt x="127" y="102"/>
                  <a:pt x="146" y="96"/>
                  <a:pt x="146" y="96"/>
                </a:cubicBezTo>
                <a:cubicBezTo>
                  <a:pt x="138" y="95"/>
                  <a:pt x="133" y="91"/>
                  <a:pt x="131" y="87"/>
                </a:cubicBezTo>
                <a:close/>
                <a:moveTo>
                  <a:pt x="118" y="43"/>
                </a:moveTo>
                <a:cubicBezTo>
                  <a:pt x="118" y="19"/>
                  <a:pt x="92" y="0"/>
                  <a:pt x="59" y="0"/>
                </a:cubicBezTo>
                <a:cubicBezTo>
                  <a:pt x="26" y="0"/>
                  <a:pt x="0" y="19"/>
                  <a:pt x="0" y="43"/>
                </a:cubicBezTo>
                <a:cubicBezTo>
                  <a:pt x="0" y="55"/>
                  <a:pt x="7" y="67"/>
                  <a:pt x="19" y="74"/>
                </a:cubicBezTo>
                <a:cubicBezTo>
                  <a:pt x="16" y="79"/>
                  <a:pt x="10" y="85"/>
                  <a:pt x="0" y="86"/>
                </a:cubicBezTo>
                <a:cubicBezTo>
                  <a:pt x="0" y="86"/>
                  <a:pt x="23" y="93"/>
                  <a:pt x="41" y="84"/>
                </a:cubicBezTo>
                <a:cubicBezTo>
                  <a:pt x="46" y="85"/>
                  <a:pt x="53" y="86"/>
                  <a:pt x="59" y="86"/>
                </a:cubicBezTo>
                <a:cubicBezTo>
                  <a:pt x="92" y="86"/>
                  <a:pt x="118" y="67"/>
                  <a:pt x="118" y="43"/>
                </a:cubicBezTo>
                <a:close/>
                <a:moveTo>
                  <a:pt x="71" y="61"/>
                </a:moveTo>
                <a:cubicBezTo>
                  <a:pt x="32" y="61"/>
                  <a:pt x="32" y="61"/>
                  <a:pt x="32" y="61"/>
                </a:cubicBezTo>
                <a:cubicBezTo>
                  <a:pt x="32" y="56"/>
                  <a:pt x="32" y="56"/>
                  <a:pt x="32" y="56"/>
                </a:cubicBezTo>
                <a:cubicBezTo>
                  <a:pt x="71" y="56"/>
                  <a:pt x="71" y="56"/>
                  <a:pt x="71" y="56"/>
                </a:cubicBezTo>
                <a:lnTo>
                  <a:pt x="71" y="61"/>
                </a:lnTo>
                <a:close/>
                <a:moveTo>
                  <a:pt x="86" y="46"/>
                </a:moveTo>
                <a:cubicBezTo>
                  <a:pt x="32" y="46"/>
                  <a:pt x="32" y="46"/>
                  <a:pt x="32" y="46"/>
                </a:cubicBezTo>
                <a:cubicBezTo>
                  <a:pt x="32" y="41"/>
                  <a:pt x="32" y="41"/>
                  <a:pt x="32" y="41"/>
                </a:cubicBezTo>
                <a:cubicBezTo>
                  <a:pt x="86" y="41"/>
                  <a:pt x="86" y="41"/>
                  <a:pt x="86" y="41"/>
                </a:cubicBezTo>
                <a:lnTo>
                  <a:pt x="86" y="46"/>
                </a:lnTo>
                <a:close/>
                <a:moveTo>
                  <a:pt x="86" y="31"/>
                </a:moveTo>
                <a:cubicBezTo>
                  <a:pt x="32" y="31"/>
                  <a:pt x="32" y="31"/>
                  <a:pt x="32" y="31"/>
                </a:cubicBezTo>
                <a:cubicBezTo>
                  <a:pt x="32" y="26"/>
                  <a:pt x="32" y="26"/>
                  <a:pt x="32" y="26"/>
                </a:cubicBezTo>
                <a:cubicBezTo>
                  <a:pt x="86" y="26"/>
                  <a:pt x="86" y="26"/>
                  <a:pt x="86" y="26"/>
                </a:cubicBezTo>
                <a:lnTo>
                  <a:pt x="86" y="3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834"/>
          <p:cNvSpPr>
            <a:spLocks noEditPoints="1"/>
          </p:cNvSpPr>
          <p:nvPr/>
        </p:nvSpPr>
        <p:spPr bwMode="auto">
          <a:xfrm>
            <a:off x="5257801" y="5064125"/>
            <a:ext cx="323850" cy="393700"/>
          </a:xfrm>
          <a:custGeom>
            <a:avLst/>
            <a:gdLst>
              <a:gd name="T0" fmla="*/ 5 w 102"/>
              <a:gd name="T1" fmla="*/ 8 h 124"/>
              <a:gd name="T2" fmla="*/ 0 w 102"/>
              <a:gd name="T3" fmla="*/ 13 h 124"/>
              <a:gd name="T4" fmla="*/ 0 w 102"/>
              <a:gd name="T5" fmla="*/ 119 h 124"/>
              <a:gd name="T6" fmla="*/ 5 w 102"/>
              <a:gd name="T7" fmla="*/ 124 h 124"/>
              <a:gd name="T8" fmla="*/ 10 w 102"/>
              <a:gd name="T9" fmla="*/ 119 h 124"/>
              <a:gd name="T10" fmla="*/ 10 w 102"/>
              <a:gd name="T11" fmla="*/ 13 h 124"/>
              <a:gd name="T12" fmla="*/ 5 w 102"/>
              <a:gd name="T13" fmla="*/ 8 h 124"/>
              <a:gd name="T14" fmla="*/ 58 w 102"/>
              <a:gd name="T15" fmla="*/ 14 h 124"/>
              <a:gd name="T16" fmla="*/ 15 w 102"/>
              <a:gd name="T17" fmla="*/ 15 h 124"/>
              <a:gd name="T18" fmla="*/ 15 w 102"/>
              <a:gd name="T19" fmla="*/ 71 h 124"/>
              <a:gd name="T20" fmla="*/ 58 w 102"/>
              <a:gd name="T21" fmla="*/ 70 h 124"/>
              <a:gd name="T22" fmla="*/ 102 w 102"/>
              <a:gd name="T23" fmla="*/ 67 h 124"/>
              <a:gd name="T24" fmla="*/ 102 w 102"/>
              <a:gd name="T25" fmla="*/ 11 h 124"/>
              <a:gd name="T26" fmla="*/ 58 w 102"/>
              <a:gd name="T27" fmla="*/ 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24">
                <a:moveTo>
                  <a:pt x="5" y="8"/>
                </a:moveTo>
                <a:cubicBezTo>
                  <a:pt x="2" y="8"/>
                  <a:pt x="0" y="10"/>
                  <a:pt x="0" y="13"/>
                </a:cubicBezTo>
                <a:cubicBezTo>
                  <a:pt x="0" y="119"/>
                  <a:pt x="0" y="119"/>
                  <a:pt x="0" y="119"/>
                </a:cubicBezTo>
                <a:cubicBezTo>
                  <a:pt x="0" y="122"/>
                  <a:pt x="2" y="124"/>
                  <a:pt x="5" y="124"/>
                </a:cubicBezTo>
                <a:cubicBezTo>
                  <a:pt x="8" y="124"/>
                  <a:pt x="10" y="122"/>
                  <a:pt x="10" y="119"/>
                </a:cubicBezTo>
                <a:cubicBezTo>
                  <a:pt x="10" y="13"/>
                  <a:pt x="10" y="13"/>
                  <a:pt x="10" y="13"/>
                </a:cubicBezTo>
                <a:cubicBezTo>
                  <a:pt x="10" y="10"/>
                  <a:pt x="8" y="8"/>
                  <a:pt x="5" y="8"/>
                </a:cubicBezTo>
                <a:close/>
                <a:moveTo>
                  <a:pt x="58" y="14"/>
                </a:moveTo>
                <a:cubicBezTo>
                  <a:pt x="29" y="0"/>
                  <a:pt x="15" y="15"/>
                  <a:pt x="15" y="15"/>
                </a:cubicBezTo>
                <a:cubicBezTo>
                  <a:pt x="15" y="71"/>
                  <a:pt x="15" y="71"/>
                  <a:pt x="15" y="71"/>
                </a:cubicBezTo>
                <a:cubicBezTo>
                  <a:pt x="15" y="71"/>
                  <a:pt x="29" y="55"/>
                  <a:pt x="58" y="70"/>
                </a:cubicBezTo>
                <a:cubicBezTo>
                  <a:pt x="87" y="85"/>
                  <a:pt x="102" y="67"/>
                  <a:pt x="102" y="67"/>
                </a:cubicBezTo>
                <a:cubicBezTo>
                  <a:pt x="102" y="11"/>
                  <a:pt x="102" y="11"/>
                  <a:pt x="102" y="11"/>
                </a:cubicBezTo>
                <a:cubicBezTo>
                  <a:pt x="102" y="11"/>
                  <a:pt x="87" y="29"/>
                  <a:pt x="58" y="1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835"/>
          <p:cNvSpPr>
            <a:spLocks noEditPoints="1"/>
          </p:cNvSpPr>
          <p:nvPr/>
        </p:nvSpPr>
        <p:spPr bwMode="auto">
          <a:xfrm>
            <a:off x="3597276" y="5067300"/>
            <a:ext cx="311150" cy="393700"/>
          </a:xfrm>
          <a:custGeom>
            <a:avLst/>
            <a:gdLst>
              <a:gd name="T0" fmla="*/ 140 w 196"/>
              <a:gd name="T1" fmla="*/ 72 h 248"/>
              <a:gd name="T2" fmla="*/ 32 w 196"/>
              <a:gd name="T3" fmla="*/ 72 h 248"/>
              <a:gd name="T4" fmla="*/ 32 w 196"/>
              <a:gd name="T5" fmla="*/ 88 h 248"/>
              <a:gd name="T6" fmla="*/ 140 w 196"/>
              <a:gd name="T7" fmla="*/ 88 h 248"/>
              <a:gd name="T8" fmla="*/ 140 w 196"/>
              <a:gd name="T9" fmla="*/ 72 h 248"/>
              <a:gd name="T10" fmla="*/ 140 w 196"/>
              <a:gd name="T11" fmla="*/ 42 h 248"/>
              <a:gd name="T12" fmla="*/ 32 w 196"/>
              <a:gd name="T13" fmla="*/ 42 h 248"/>
              <a:gd name="T14" fmla="*/ 32 w 196"/>
              <a:gd name="T15" fmla="*/ 56 h 248"/>
              <a:gd name="T16" fmla="*/ 140 w 196"/>
              <a:gd name="T17" fmla="*/ 56 h 248"/>
              <a:gd name="T18" fmla="*/ 140 w 196"/>
              <a:gd name="T19" fmla="*/ 42 h 248"/>
              <a:gd name="T20" fmla="*/ 140 w 196"/>
              <a:gd name="T21" fmla="*/ 102 h 248"/>
              <a:gd name="T22" fmla="*/ 32 w 196"/>
              <a:gd name="T23" fmla="*/ 102 h 248"/>
              <a:gd name="T24" fmla="*/ 32 w 196"/>
              <a:gd name="T25" fmla="*/ 118 h 248"/>
              <a:gd name="T26" fmla="*/ 140 w 196"/>
              <a:gd name="T27" fmla="*/ 118 h 248"/>
              <a:gd name="T28" fmla="*/ 140 w 196"/>
              <a:gd name="T29" fmla="*/ 102 h 248"/>
              <a:gd name="T30" fmla="*/ 174 w 196"/>
              <a:gd name="T31" fmla="*/ 22 h 248"/>
              <a:gd name="T32" fmla="*/ 174 w 196"/>
              <a:gd name="T33" fmla="*/ 0 h 248"/>
              <a:gd name="T34" fmla="*/ 0 w 196"/>
              <a:gd name="T35" fmla="*/ 0 h 248"/>
              <a:gd name="T36" fmla="*/ 0 w 196"/>
              <a:gd name="T37" fmla="*/ 228 h 248"/>
              <a:gd name="T38" fmla="*/ 20 w 196"/>
              <a:gd name="T39" fmla="*/ 228 h 248"/>
              <a:gd name="T40" fmla="*/ 20 w 196"/>
              <a:gd name="T41" fmla="*/ 248 h 248"/>
              <a:gd name="T42" fmla="*/ 196 w 196"/>
              <a:gd name="T43" fmla="*/ 248 h 248"/>
              <a:gd name="T44" fmla="*/ 196 w 196"/>
              <a:gd name="T45" fmla="*/ 22 h 248"/>
              <a:gd name="T46" fmla="*/ 174 w 196"/>
              <a:gd name="T47" fmla="*/ 22 h 248"/>
              <a:gd name="T48" fmla="*/ 12 w 196"/>
              <a:gd name="T49" fmla="*/ 214 h 248"/>
              <a:gd name="T50" fmla="*/ 12 w 196"/>
              <a:gd name="T51" fmla="*/ 12 h 248"/>
              <a:gd name="T52" fmla="*/ 162 w 196"/>
              <a:gd name="T53" fmla="*/ 12 h 248"/>
              <a:gd name="T54" fmla="*/ 162 w 196"/>
              <a:gd name="T55" fmla="*/ 164 h 248"/>
              <a:gd name="T56" fmla="*/ 110 w 196"/>
              <a:gd name="T57" fmla="*/ 164 h 248"/>
              <a:gd name="T58" fmla="*/ 110 w 196"/>
              <a:gd name="T59" fmla="*/ 214 h 248"/>
              <a:gd name="T60" fmla="*/ 12 w 196"/>
              <a:gd name="T61" fmla="*/ 214 h 248"/>
              <a:gd name="T62" fmla="*/ 184 w 196"/>
              <a:gd name="T63" fmla="*/ 236 h 248"/>
              <a:gd name="T64" fmla="*/ 32 w 196"/>
              <a:gd name="T65" fmla="*/ 236 h 248"/>
              <a:gd name="T66" fmla="*/ 32 w 196"/>
              <a:gd name="T67" fmla="*/ 228 h 248"/>
              <a:gd name="T68" fmla="*/ 116 w 196"/>
              <a:gd name="T69" fmla="*/ 228 h 248"/>
              <a:gd name="T70" fmla="*/ 174 w 196"/>
              <a:gd name="T71" fmla="*/ 170 h 248"/>
              <a:gd name="T72" fmla="*/ 174 w 196"/>
              <a:gd name="T73" fmla="*/ 34 h 248"/>
              <a:gd name="T74" fmla="*/ 184 w 196"/>
              <a:gd name="T75" fmla="*/ 34 h 248"/>
              <a:gd name="T76" fmla="*/ 184 w 196"/>
              <a:gd name="T77" fmla="*/ 236 h 248"/>
              <a:gd name="T78" fmla="*/ 32 w 196"/>
              <a:gd name="T79" fmla="*/ 148 h 248"/>
              <a:gd name="T80" fmla="*/ 86 w 196"/>
              <a:gd name="T81" fmla="*/ 148 h 248"/>
              <a:gd name="T82" fmla="*/ 86 w 196"/>
              <a:gd name="T83" fmla="*/ 132 h 248"/>
              <a:gd name="T84" fmla="*/ 32 w 196"/>
              <a:gd name="T85" fmla="*/ 132 h 248"/>
              <a:gd name="T86" fmla="*/ 32 w 196"/>
              <a:gd name="T87" fmla="*/ 1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248">
                <a:moveTo>
                  <a:pt x="140" y="72"/>
                </a:moveTo>
                <a:lnTo>
                  <a:pt x="32" y="72"/>
                </a:lnTo>
                <a:lnTo>
                  <a:pt x="32" y="88"/>
                </a:lnTo>
                <a:lnTo>
                  <a:pt x="140" y="88"/>
                </a:lnTo>
                <a:lnTo>
                  <a:pt x="140" y="72"/>
                </a:lnTo>
                <a:close/>
                <a:moveTo>
                  <a:pt x="140" y="42"/>
                </a:moveTo>
                <a:lnTo>
                  <a:pt x="32" y="42"/>
                </a:lnTo>
                <a:lnTo>
                  <a:pt x="32" y="56"/>
                </a:lnTo>
                <a:lnTo>
                  <a:pt x="140" y="56"/>
                </a:lnTo>
                <a:lnTo>
                  <a:pt x="140" y="42"/>
                </a:lnTo>
                <a:close/>
                <a:moveTo>
                  <a:pt x="140" y="102"/>
                </a:moveTo>
                <a:lnTo>
                  <a:pt x="32" y="102"/>
                </a:lnTo>
                <a:lnTo>
                  <a:pt x="32" y="118"/>
                </a:lnTo>
                <a:lnTo>
                  <a:pt x="140" y="118"/>
                </a:lnTo>
                <a:lnTo>
                  <a:pt x="140" y="102"/>
                </a:lnTo>
                <a:close/>
                <a:moveTo>
                  <a:pt x="174" y="22"/>
                </a:moveTo>
                <a:lnTo>
                  <a:pt x="174" y="0"/>
                </a:lnTo>
                <a:lnTo>
                  <a:pt x="0" y="0"/>
                </a:lnTo>
                <a:lnTo>
                  <a:pt x="0" y="228"/>
                </a:lnTo>
                <a:lnTo>
                  <a:pt x="20" y="228"/>
                </a:lnTo>
                <a:lnTo>
                  <a:pt x="20" y="248"/>
                </a:lnTo>
                <a:lnTo>
                  <a:pt x="196" y="248"/>
                </a:lnTo>
                <a:lnTo>
                  <a:pt x="196" y="22"/>
                </a:lnTo>
                <a:lnTo>
                  <a:pt x="174" y="22"/>
                </a:lnTo>
                <a:close/>
                <a:moveTo>
                  <a:pt x="12" y="214"/>
                </a:moveTo>
                <a:lnTo>
                  <a:pt x="12" y="12"/>
                </a:lnTo>
                <a:lnTo>
                  <a:pt x="162" y="12"/>
                </a:lnTo>
                <a:lnTo>
                  <a:pt x="162" y="164"/>
                </a:lnTo>
                <a:lnTo>
                  <a:pt x="110" y="164"/>
                </a:lnTo>
                <a:lnTo>
                  <a:pt x="110" y="214"/>
                </a:lnTo>
                <a:lnTo>
                  <a:pt x="12" y="214"/>
                </a:lnTo>
                <a:close/>
                <a:moveTo>
                  <a:pt x="184" y="236"/>
                </a:moveTo>
                <a:lnTo>
                  <a:pt x="32" y="236"/>
                </a:lnTo>
                <a:lnTo>
                  <a:pt x="32" y="228"/>
                </a:lnTo>
                <a:lnTo>
                  <a:pt x="116" y="228"/>
                </a:lnTo>
                <a:lnTo>
                  <a:pt x="174" y="170"/>
                </a:lnTo>
                <a:lnTo>
                  <a:pt x="174" y="34"/>
                </a:lnTo>
                <a:lnTo>
                  <a:pt x="184" y="34"/>
                </a:lnTo>
                <a:lnTo>
                  <a:pt x="184" y="236"/>
                </a:lnTo>
                <a:close/>
                <a:moveTo>
                  <a:pt x="32" y="148"/>
                </a:moveTo>
                <a:lnTo>
                  <a:pt x="86" y="148"/>
                </a:lnTo>
                <a:lnTo>
                  <a:pt x="86" y="132"/>
                </a:lnTo>
                <a:lnTo>
                  <a:pt x="32" y="132"/>
                </a:lnTo>
                <a:lnTo>
                  <a:pt x="32" y="1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TextBox 34"/>
          <p:cNvSpPr txBox="1"/>
          <p:nvPr/>
        </p:nvSpPr>
        <p:spPr>
          <a:xfrm>
            <a:off x="611188" y="2491407"/>
            <a:ext cx="1661133" cy="538609"/>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a:t>
            </a:r>
          </a:p>
        </p:txBody>
      </p:sp>
      <p:cxnSp>
        <p:nvCxnSpPr>
          <p:cNvPr id="36" name="Straight Connector 35"/>
          <p:cNvCxnSpPr/>
          <p:nvPr/>
        </p:nvCxnSpPr>
        <p:spPr>
          <a:xfrm>
            <a:off x="2089131" y="2415206"/>
            <a:ext cx="183191"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11188" y="2068074"/>
            <a:ext cx="1661133"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38" name="TextBox 37"/>
          <p:cNvSpPr txBox="1"/>
          <p:nvPr/>
        </p:nvSpPr>
        <p:spPr>
          <a:xfrm>
            <a:off x="611188" y="3921223"/>
            <a:ext cx="1661133" cy="538609"/>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a:t>
            </a:r>
          </a:p>
        </p:txBody>
      </p:sp>
      <p:cxnSp>
        <p:nvCxnSpPr>
          <p:cNvPr id="39" name="Straight Connector 38"/>
          <p:cNvCxnSpPr/>
          <p:nvPr/>
        </p:nvCxnSpPr>
        <p:spPr>
          <a:xfrm>
            <a:off x="2089131" y="3845022"/>
            <a:ext cx="183191"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11188" y="3497890"/>
            <a:ext cx="1661133"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41" name="TextBox 40"/>
          <p:cNvSpPr txBox="1"/>
          <p:nvPr/>
        </p:nvSpPr>
        <p:spPr>
          <a:xfrm>
            <a:off x="611188" y="5345253"/>
            <a:ext cx="1661133" cy="538609"/>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a:t>
            </a:r>
          </a:p>
        </p:txBody>
      </p:sp>
      <p:cxnSp>
        <p:nvCxnSpPr>
          <p:cNvPr id="42" name="Straight Connector 41"/>
          <p:cNvCxnSpPr/>
          <p:nvPr/>
        </p:nvCxnSpPr>
        <p:spPr>
          <a:xfrm>
            <a:off x="2089131" y="5269052"/>
            <a:ext cx="183191"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11188" y="4921920"/>
            <a:ext cx="1661134"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44" name="TextBox 43"/>
          <p:cNvSpPr txBox="1"/>
          <p:nvPr/>
        </p:nvSpPr>
        <p:spPr>
          <a:xfrm>
            <a:off x="6865892" y="2491407"/>
            <a:ext cx="1666921" cy="538609"/>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a:t>
            </a:r>
          </a:p>
        </p:txBody>
      </p:sp>
      <p:cxnSp>
        <p:nvCxnSpPr>
          <p:cNvPr id="45" name="Straight Connector 44"/>
          <p:cNvCxnSpPr/>
          <p:nvPr/>
        </p:nvCxnSpPr>
        <p:spPr>
          <a:xfrm>
            <a:off x="6865892" y="2415206"/>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865892" y="2068074"/>
            <a:ext cx="1666921"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47" name="TextBox 46"/>
          <p:cNvSpPr txBox="1"/>
          <p:nvPr/>
        </p:nvSpPr>
        <p:spPr>
          <a:xfrm>
            <a:off x="6865892" y="3921223"/>
            <a:ext cx="1666921" cy="538609"/>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a:t>
            </a:r>
          </a:p>
        </p:txBody>
      </p:sp>
      <p:cxnSp>
        <p:nvCxnSpPr>
          <p:cNvPr id="48" name="Straight Connector 47"/>
          <p:cNvCxnSpPr/>
          <p:nvPr/>
        </p:nvCxnSpPr>
        <p:spPr>
          <a:xfrm>
            <a:off x="6865892" y="3845022"/>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65892" y="3497890"/>
            <a:ext cx="1666921"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50" name="TextBox 49"/>
          <p:cNvSpPr txBox="1"/>
          <p:nvPr/>
        </p:nvSpPr>
        <p:spPr>
          <a:xfrm>
            <a:off x="6865892" y="5345253"/>
            <a:ext cx="1666921" cy="538609"/>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a:t>
            </a:r>
          </a:p>
        </p:txBody>
      </p:sp>
      <p:cxnSp>
        <p:nvCxnSpPr>
          <p:cNvPr id="51" name="Straight Connector 50"/>
          <p:cNvCxnSpPr/>
          <p:nvPr/>
        </p:nvCxnSpPr>
        <p:spPr>
          <a:xfrm>
            <a:off x="6865892" y="5269052"/>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865892" y="4921920"/>
            <a:ext cx="1666921"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Tree>
    <p:extLst>
      <p:ext uri="{BB962C8B-B14F-4D97-AF65-F5344CB8AC3E}">
        <p14:creationId xmlns:p14="http://schemas.microsoft.com/office/powerpoint/2010/main" val="2207462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139"/>
          <p:cNvSpPr>
            <a:spLocks/>
          </p:cNvSpPr>
          <p:nvPr/>
        </p:nvSpPr>
        <p:spPr bwMode="auto">
          <a:xfrm>
            <a:off x="5695951" y="4108450"/>
            <a:ext cx="2020888" cy="1047750"/>
          </a:xfrm>
          <a:custGeom>
            <a:avLst/>
            <a:gdLst>
              <a:gd name="T0" fmla="*/ 1273 w 1273"/>
              <a:gd name="T1" fmla="*/ 588 h 660"/>
              <a:gd name="T2" fmla="*/ 1239 w 1273"/>
              <a:gd name="T3" fmla="*/ 660 h 660"/>
              <a:gd name="T4" fmla="*/ 0 w 1273"/>
              <a:gd name="T5" fmla="*/ 72 h 660"/>
              <a:gd name="T6" fmla="*/ 36 w 1273"/>
              <a:gd name="T7" fmla="*/ 0 h 660"/>
              <a:gd name="T8" fmla="*/ 1273 w 1273"/>
              <a:gd name="T9" fmla="*/ 588 h 660"/>
            </a:gdLst>
            <a:ahLst/>
            <a:cxnLst>
              <a:cxn ang="0">
                <a:pos x="T0" y="T1"/>
              </a:cxn>
              <a:cxn ang="0">
                <a:pos x="T2" y="T3"/>
              </a:cxn>
              <a:cxn ang="0">
                <a:pos x="T4" y="T5"/>
              </a:cxn>
              <a:cxn ang="0">
                <a:pos x="T6" y="T7"/>
              </a:cxn>
              <a:cxn ang="0">
                <a:pos x="T8" y="T9"/>
              </a:cxn>
            </a:cxnLst>
            <a:rect l="0" t="0" r="r" b="b"/>
            <a:pathLst>
              <a:path w="1273" h="660">
                <a:moveTo>
                  <a:pt x="1273" y="588"/>
                </a:moveTo>
                <a:lnTo>
                  <a:pt x="1239" y="660"/>
                </a:lnTo>
                <a:lnTo>
                  <a:pt x="0" y="72"/>
                </a:lnTo>
                <a:lnTo>
                  <a:pt x="36" y="0"/>
                </a:lnTo>
                <a:lnTo>
                  <a:pt x="1273" y="58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40"/>
          <p:cNvSpPr>
            <a:spLocks/>
          </p:cNvSpPr>
          <p:nvPr/>
        </p:nvSpPr>
        <p:spPr bwMode="auto">
          <a:xfrm>
            <a:off x="1700213" y="2206625"/>
            <a:ext cx="2024063" cy="1054100"/>
          </a:xfrm>
          <a:custGeom>
            <a:avLst/>
            <a:gdLst>
              <a:gd name="T0" fmla="*/ 1275 w 1275"/>
              <a:gd name="T1" fmla="*/ 592 h 664"/>
              <a:gd name="T2" fmla="*/ 1241 w 1275"/>
              <a:gd name="T3" fmla="*/ 664 h 664"/>
              <a:gd name="T4" fmla="*/ 0 w 1275"/>
              <a:gd name="T5" fmla="*/ 74 h 664"/>
              <a:gd name="T6" fmla="*/ 34 w 1275"/>
              <a:gd name="T7" fmla="*/ 0 h 664"/>
              <a:gd name="T8" fmla="*/ 1275 w 1275"/>
              <a:gd name="T9" fmla="*/ 592 h 664"/>
            </a:gdLst>
            <a:ahLst/>
            <a:cxnLst>
              <a:cxn ang="0">
                <a:pos x="T0" y="T1"/>
              </a:cxn>
              <a:cxn ang="0">
                <a:pos x="T2" y="T3"/>
              </a:cxn>
              <a:cxn ang="0">
                <a:pos x="T4" y="T5"/>
              </a:cxn>
              <a:cxn ang="0">
                <a:pos x="T6" y="T7"/>
              </a:cxn>
              <a:cxn ang="0">
                <a:pos x="T8" y="T9"/>
              </a:cxn>
            </a:cxnLst>
            <a:rect l="0" t="0" r="r" b="b"/>
            <a:pathLst>
              <a:path w="1275" h="664">
                <a:moveTo>
                  <a:pt x="1275" y="592"/>
                </a:moveTo>
                <a:lnTo>
                  <a:pt x="1241" y="664"/>
                </a:lnTo>
                <a:lnTo>
                  <a:pt x="0" y="74"/>
                </a:lnTo>
                <a:lnTo>
                  <a:pt x="34" y="0"/>
                </a:lnTo>
                <a:lnTo>
                  <a:pt x="1275" y="59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41"/>
          <p:cNvSpPr>
            <a:spLocks/>
          </p:cNvSpPr>
          <p:nvPr/>
        </p:nvSpPr>
        <p:spPr bwMode="auto">
          <a:xfrm>
            <a:off x="1427163" y="2781300"/>
            <a:ext cx="2027238" cy="1050925"/>
          </a:xfrm>
          <a:custGeom>
            <a:avLst/>
            <a:gdLst>
              <a:gd name="T0" fmla="*/ 1277 w 1277"/>
              <a:gd name="T1" fmla="*/ 590 h 662"/>
              <a:gd name="T2" fmla="*/ 1243 w 1277"/>
              <a:gd name="T3" fmla="*/ 662 h 662"/>
              <a:gd name="T4" fmla="*/ 0 w 1277"/>
              <a:gd name="T5" fmla="*/ 72 h 662"/>
              <a:gd name="T6" fmla="*/ 34 w 1277"/>
              <a:gd name="T7" fmla="*/ 0 h 662"/>
              <a:gd name="T8" fmla="*/ 1277 w 1277"/>
              <a:gd name="T9" fmla="*/ 590 h 662"/>
            </a:gdLst>
            <a:ahLst/>
            <a:cxnLst>
              <a:cxn ang="0">
                <a:pos x="T0" y="T1"/>
              </a:cxn>
              <a:cxn ang="0">
                <a:pos x="T2" y="T3"/>
              </a:cxn>
              <a:cxn ang="0">
                <a:pos x="T4" y="T5"/>
              </a:cxn>
              <a:cxn ang="0">
                <a:pos x="T6" y="T7"/>
              </a:cxn>
              <a:cxn ang="0">
                <a:pos x="T8" y="T9"/>
              </a:cxn>
            </a:cxnLst>
            <a:rect l="0" t="0" r="r" b="b"/>
            <a:pathLst>
              <a:path w="1277" h="662">
                <a:moveTo>
                  <a:pt x="1277" y="590"/>
                </a:moveTo>
                <a:lnTo>
                  <a:pt x="1243" y="662"/>
                </a:lnTo>
                <a:lnTo>
                  <a:pt x="0" y="72"/>
                </a:lnTo>
                <a:lnTo>
                  <a:pt x="34" y="0"/>
                </a:lnTo>
                <a:lnTo>
                  <a:pt x="1277" y="59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42"/>
          <p:cNvSpPr>
            <a:spLocks/>
          </p:cNvSpPr>
          <p:nvPr/>
        </p:nvSpPr>
        <p:spPr bwMode="auto">
          <a:xfrm>
            <a:off x="5426076" y="4679950"/>
            <a:ext cx="2017713" cy="1050925"/>
          </a:xfrm>
          <a:custGeom>
            <a:avLst/>
            <a:gdLst>
              <a:gd name="T0" fmla="*/ 1271 w 1271"/>
              <a:gd name="T1" fmla="*/ 590 h 662"/>
              <a:gd name="T2" fmla="*/ 1237 w 1271"/>
              <a:gd name="T3" fmla="*/ 662 h 662"/>
              <a:gd name="T4" fmla="*/ 0 w 1271"/>
              <a:gd name="T5" fmla="*/ 74 h 662"/>
              <a:gd name="T6" fmla="*/ 34 w 1271"/>
              <a:gd name="T7" fmla="*/ 0 h 662"/>
              <a:gd name="T8" fmla="*/ 1271 w 1271"/>
              <a:gd name="T9" fmla="*/ 590 h 662"/>
            </a:gdLst>
            <a:ahLst/>
            <a:cxnLst>
              <a:cxn ang="0">
                <a:pos x="T0" y="T1"/>
              </a:cxn>
              <a:cxn ang="0">
                <a:pos x="T2" y="T3"/>
              </a:cxn>
              <a:cxn ang="0">
                <a:pos x="T4" y="T5"/>
              </a:cxn>
              <a:cxn ang="0">
                <a:pos x="T6" y="T7"/>
              </a:cxn>
              <a:cxn ang="0">
                <a:pos x="T8" y="T9"/>
              </a:cxn>
            </a:cxnLst>
            <a:rect l="0" t="0" r="r" b="b"/>
            <a:pathLst>
              <a:path w="1271" h="662">
                <a:moveTo>
                  <a:pt x="1271" y="590"/>
                </a:moveTo>
                <a:lnTo>
                  <a:pt x="1237" y="662"/>
                </a:lnTo>
                <a:lnTo>
                  <a:pt x="0" y="74"/>
                </a:lnTo>
                <a:lnTo>
                  <a:pt x="34" y="0"/>
                </a:lnTo>
                <a:lnTo>
                  <a:pt x="1271" y="59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43"/>
          <p:cNvSpPr>
            <a:spLocks/>
          </p:cNvSpPr>
          <p:nvPr/>
        </p:nvSpPr>
        <p:spPr bwMode="auto">
          <a:xfrm>
            <a:off x="3400426" y="3717925"/>
            <a:ext cx="2079625" cy="1079500"/>
          </a:xfrm>
          <a:custGeom>
            <a:avLst/>
            <a:gdLst>
              <a:gd name="T0" fmla="*/ 34 w 1310"/>
              <a:gd name="T1" fmla="*/ 0 h 680"/>
              <a:gd name="T2" fmla="*/ 0 w 1310"/>
              <a:gd name="T3" fmla="*/ 72 h 680"/>
              <a:gd name="T4" fmla="*/ 1276 w 1310"/>
              <a:gd name="T5" fmla="*/ 680 h 680"/>
              <a:gd name="T6" fmla="*/ 1310 w 1310"/>
              <a:gd name="T7" fmla="*/ 606 h 680"/>
              <a:gd name="T8" fmla="*/ 34 w 1310"/>
              <a:gd name="T9" fmla="*/ 0 h 680"/>
            </a:gdLst>
            <a:ahLst/>
            <a:cxnLst>
              <a:cxn ang="0">
                <a:pos x="T0" y="T1"/>
              </a:cxn>
              <a:cxn ang="0">
                <a:pos x="T2" y="T3"/>
              </a:cxn>
              <a:cxn ang="0">
                <a:pos x="T4" y="T5"/>
              </a:cxn>
              <a:cxn ang="0">
                <a:pos x="T6" y="T7"/>
              </a:cxn>
              <a:cxn ang="0">
                <a:pos x="T8" y="T9"/>
              </a:cxn>
            </a:cxnLst>
            <a:rect l="0" t="0" r="r" b="b"/>
            <a:pathLst>
              <a:path w="1310" h="680">
                <a:moveTo>
                  <a:pt x="34" y="0"/>
                </a:moveTo>
                <a:lnTo>
                  <a:pt x="0" y="72"/>
                </a:lnTo>
                <a:lnTo>
                  <a:pt x="1276" y="680"/>
                </a:lnTo>
                <a:lnTo>
                  <a:pt x="1310" y="606"/>
                </a:lnTo>
                <a:lnTo>
                  <a:pt x="34"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44"/>
          <p:cNvSpPr>
            <a:spLocks/>
          </p:cNvSpPr>
          <p:nvPr/>
        </p:nvSpPr>
        <p:spPr bwMode="auto">
          <a:xfrm>
            <a:off x="3670301" y="3146425"/>
            <a:ext cx="2082800" cy="1076325"/>
          </a:xfrm>
          <a:custGeom>
            <a:avLst/>
            <a:gdLst>
              <a:gd name="T0" fmla="*/ 1276 w 1312"/>
              <a:gd name="T1" fmla="*/ 678 h 678"/>
              <a:gd name="T2" fmla="*/ 1312 w 1312"/>
              <a:gd name="T3" fmla="*/ 606 h 678"/>
              <a:gd name="T4" fmla="*/ 34 w 1312"/>
              <a:gd name="T5" fmla="*/ 0 h 678"/>
              <a:gd name="T6" fmla="*/ 0 w 1312"/>
              <a:gd name="T7" fmla="*/ 72 h 678"/>
              <a:gd name="T8" fmla="*/ 1276 w 1312"/>
              <a:gd name="T9" fmla="*/ 678 h 678"/>
            </a:gdLst>
            <a:ahLst/>
            <a:cxnLst>
              <a:cxn ang="0">
                <a:pos x="T0" y="T1"/>
              </a:cxn>
              <a:cxn ang="0">
                <a:pos x="T2" y="T3"/>
              </a:cxn>
              <a:cxn ang="0">
                <a:pos x="T4" y="T5"/>
              </a:cxn>
              <a:cxn ang="0">
                <a:pos x="T6" y="T7"/>
              </a:cxn>
              <a:cxn ang="0">
                <a:pos x="T8" y="T9"/>
              </a:cxn>
            </a:cxnLst>
            <a:rect l="0" t="0" r="r" b="b"/>
            <a:pathLst>
              <a:path w="1312" h="678">
                <a:moveTo>
                  <a:pt x="1276" y="678"/>
                </a:moveTo>
                <a:lnTo>
                  <a:pt x="1312" y="606"/>
                </a:lnTo>
                <a:lnTo>
                  <a:pt x="34" y="0"/>
                </a:lnTo>
                <a:lnTo>
                  <a:pt x="0" y="72"/>
                </a:lnTo>
                <a:lnTo>
                  <a:pt x="1276" y="67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45"/>
          <p:cNvSpPr>
            <a:spLocks/>
          </p:cNvSpPr>
          <p:nvPr/>
        </p:nvSpPr>
        <p:spPr bwMode="auto">
          <a:xfrm>
            <a:off x="1563688" y="2495550"/>
            <a:ext cx="2027238" cy="1050925"/>
          </a:xfrm>
          <a:custGeom>
            <a:avLst/>
            <a:gdLst>
              <a:gd name="T0" fmla="*/ 1277 w 1277"/>
              <a:gd name="T1" fmla="*/ 590 h 662"/>
              <a:gd name="T2" fmla="*/ 1241 w 1277"/>
              <a:gd name="T3" fmla="*/ 662 h 662"/>
              <a:gd name="T4" fmla="*/ 0 w 1277"/>
              <a:gd name="T5" fmla="*/ 72 h 662"/>
              <a:gd name="T6" fmla="*/ 34 w 1277"/>
              <a:gd name="T7" fmla="*/ 0 h 662"/>
              <a:gd name="T8" fmla="*/ 1277 w 1277"/>
              <a:gd name="T9" fmla="*/ 590 h 662"/>
            </a:gdLst>
            <a:ahLst/>
            <a:cxnLst>
              <a:cxn ang="0">
                <a:pos x="T0" y="T1"/>
              </a:cxn>
              <a:cxn ang="0">
                <a:pos x="T2" y="T3"/>
              </a:cxn>
              <a:cxn ang="0">
                <a:pos x="T4" y="T5"/>
              </a:cxn>
              <a:cxn ang="0">
                <a:pos x="T6" y="T7"/>
              </a:cxn>
              <a:cxn ang="0">
                <a:pos x="T8" y="T9"/>
              </a:cxn>
            </a:cxnLst>
            <a:rect l="0" t="0" r="r" b="b"/>
            <a:pathLst>
              <a:path w="1277" h="662">
                <a:moveTo>
                  <a:pt x="1277" y="590"/>
                </a:moveTo>
                <a:lnTo>
                  <a:pt x="1241" y="662"/>
                </a:lnTo>
                <a:lnTo>
                  <a:pt x="0" y="72"/>
                </a:lnTo>
                <a:lnTo>
                  <a:pt x="34" y="0"/>
                </a:lnTo>
                <a:lnTo>
                  <a:pt x="1277" y="59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46"/>
          <p:cNvSpPr>
            <a:spLocks/>
          </p:cNvSpPr>
          <p:nvPr/>
        </p:nvSpPr>
        <p:spPr bwMode="auto">
          <a:xfrm>
            <a:off x="3533776" y="3432175"/>
            <a:ext cx="2082800" cy="1076325"/>
          </a:xfrm>
          <a:custGeom>
            <a:avLst/>
            <a:gdLst>
              <a:gd name="T0" fmla="*/ 36 w 1312"/>
              <a:gd name="T1" fmla="*/ 0 h 678"/>
              <a:gd name="T2" fmla="*/ 0 w 1312"/>
              <a:gd name="T3" fmla="*/ 72 h 678"/>
              <a:gd name="T4" fmla="*/ 1278 w 1312"/>
              <a:gd name="T5" fmla="*/ 678 h 678"/>
              <a:gd name="T6" fmla="*/ 1312 w 1312"/>
              <a:gd name="T7" fmla="*/ 606 h 678"/>
              <a:gd name="T8" fmla="*/ 36 w 1312"/>
              <a:gd name="T9" fmla="*/ 0 h 678"/>
            </a:gdLst>
            <a:ahLst/>
            <a:cxnLst>
              <a:cxn ang="0">
                <a:pos x="T0" y="T1"/>
              </a:cxn>
              <a:cxn ang="0">
                <a:pos x="T2" y="T3"/>
              </a:cxn>
              <a:cxn ang="0">
                <a:pos x="T4" y="T5"/>
              </a:cxn>
              <a:cxn ang="0">
                <a:pos x="T6" y="T7"/>
              </a:cxn>
              <a:cxn ang="0">
                <a:pos x="T8" y="T9"/>
              </a:cxn>
            </a:cxnLst>
            <a:rect l="0" t="0" r="r" b="b"/>
            <a:pathLst>
              <a:path w="1312" h="678">
                <a:moveTo>
                  <a:pt x="36" y="0"/>
                </a:moveTo>
                <a:lnTo>
                  <a:pt x="0" y="72"/>
                </a:lnTo>
                <a:lnTo>
                  <a:pt x="1278" y="678"/>
                </a:lnTo>
                <a:lnTo>
                  <a:pt x="1312" y="606"/>
                </a:lnTo>
                <a:lnTo>
                  <a:pt x="36"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47"/>
          <p:cNvSpPr>
            <a:spLocks/>
          </p:cNvSpPr>
          <p:nvPr/>
        </p:nvSpPr>
        <p:spPr bwMode="auto">
          <a:xfrm>
            <a:off x="5562601" y="4394200"/>
            <a:ext cx="2017713" cy="1047750"/>
          </a:xfrm>
          <a:custGeom>
            <a:avLst/>
            <a:gdLst>
              <a:gd name="T0" fmla="*/ 1271 w 1271"/>
              <a:gd name="T1" fmla="*/ 588 h 660"/>
              <a:gd name="T2" fmla="*/ 1237 w 1271"/>
              <a:gd name="T3" fmla="*/ 660 h 660"/>
              <a:gd name="T4" fmla="*/ 0 w 1271"/>
              <a:gd name="T5" fmla="*/ 72 h 660"/>
              <a:gd name="T6" fmla="*/ 34 w 1271"/>
              <a:gd name="T7" fmla="*/ 0 h 660"/>
              <a:gd name="T8" fmla="*/ 1271 w 1271"/>
              <a:gd name="T9" fmla="*/ 588 h 660"/>
            </a:gdLst>
            <a:ahLst/>
            <a:cxnLst>
              <a:cxn ang="0">
                <a:pos x="T0" y="T1"/>
              </a:cxn>
              <a:cxn ang="0">
                <a:pos x="T2" y="T3"/>
              </a:cxn>
              <a:cxn ang="0">
                <a:pos x="T4" y="T5"/>
              </a:cxn>
              <a:cxn ang="0">
                <a:pos x="T6" y="T7"/>
              </a:cxn>
              <a:cxn ang="0">
                <a:pos x="T8" y="T9"/>
              </a:cxn>
            </a:cxnLst>
            <a:rect l="0" t="0" r="r" b="b"/>
            <a:pathLst>
              <a:path w="1271" h="660">
                <a:moveTo>
                  <a:pt x="1271" y="588"/>
                </a:moveTo>
                <a:lnTo>
                  <a:pt x="1237" y="660"/>
                </a:lnTo>
                <a:lnTo>
                  <a:pt x="0" y="72"/>
                </a:lnTo>
                <a:lnTo>
                  <a:pt x="34" y="0"/>
                </a:lnTo>
                <a:lnTo>
                  <a:pt x="1271" y="588"/>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19"/>
          <p:cNvSpPr>
            <a:spLocks noEditPoints="1"/>
          </p:cNvSpPr>
          <p:nvPr/>
        </p:nvSpPr>
        <p:spPr bwMode="auto">
          <a:xfrm>
            <a:off x="1547813" y="1917700"/>
            <a:ext cx="1039813" cy="25400"/>
          </a:xfrm>
          <a:custGeom>
            <a:avLst/>
            <a:gdLst>
              <a:gd name="T0" fmla="*/ 80 w 328"/>
              <a:gd name="T1" fmla="*/ 4 h 8"/>
              <a:gd name="T2" fmla="*/ 88 w 328"/>
              <a:gd name="T3" fmla="*/ 4 h 8"/>
              <a:gd name="T4" fmla="*/ 100 w 328"/>
              <a:gd name="T5" fmla="*/ 0 h 8"/>
              <a:gd name="T6" fmla="*/ 100 w 328"/>
              <a:gd name="T7" fmla="*/ 8 h 8"/>
              <a:gd name="T8" fmla="*/ 100 w 328"/>
              <a:gd name="T9" fmla="*/ 0 h 8"/>
              <a:gd name="T10" fmla="*/ 112 w 328"/>
              <a:gd name="T11" fmla="*/ 4 h 8"/>
              <a:gd name="T12" fmla="*/ 120 w 328"/>
              <a:gd name="T13" fmla="*/ 4 h 8"/>
              <a:gd name="T14" fmla="*/ 132 w 328"/>
              <a:gd name="T15" fmla="*/ 0 h 8"/>
              <a:gd name="T16" fmla="*/ 132 w 328"/>
              <a:gd name="T17" fmla="*/ 8 h 8"/>
              <a:gd name="T18" fmla="*/ 132 w 328"/>
              <a:gd name="T19" fmla="*/ 0 h 8"/>
              <a:gd name="T20" fmla="*/ 144 w 328"/>
              <a:gd name="T21" fmla="*/ 4 h 8"/>
              <a:gd name="T22" fmla="*/ 152 w 328"/>
              <a:gd name="T23" fmla="*/ 4 h 8"/>
              <a:gd name="T24" fmla="*/ 68 w 328"/>
              <a:gd name="T25" fmla="*/ 0 h 8"/>
              <a:gd name="T26" fmla="*/ 68 w 328"/>
              <a:gd name="T27" fmla="*/ 8 h 8"/>
              <a:gd name="T28" fmla="*/ 68 w 328"/>
              <a:gd name="T29" fmla="*/ 0 h 8"/>
              <a:gd name="T30" fmla="*/ 16 w 328"/>
              <a:gd name="T31" fmla="*/ 4 h 8"/>
              <a:gd name="T32" fmla="*/ 24 w 328"/>
              <a:gd name="T33" fmla="*/ 4 h 8"/>
              <a:gd name="T34" fmla="*/ 4 w 328"/>
              <a:gd name="T35" fmla="*/ 0 h 8"/>
              <a:gd name="T36" fmla="*/ 4 w 328"/>
              <a:gd name="T37" fmla="*/ 8 h 8"/>
              <a:gd name="T38" fmla="*/ 4 w 328"/>
              <a:gd name="T39" fmla="*/ 0 h 8"/>
              <a:gd name="T40" fmla="*/ 32 w 328"/>
              <a:gd name="T41" fmla="*/ 4 h 8"/>
              <a:gd name="T42" fmla="*/ 40 w 328"/>
              <a:gd name="T43" fmla="*/ 4 h 8"/>
              <a:gd name="T44" fmla="*/ 164 w 328"/>
              <a:gd name="T45" fmla="*/ 0 h 8"/>
              <a:gd name="T46" fmla="*/ 164 w 328"/>
              <a:gd name="T47" fmla="*/ 8 h 8"/>
              <a:gd name="T48" fmla="*/ 164 w 328"/>
              <a:gd name="T49" fmla="*/ 0 h 8"/>
              <a:gd name="T50" fmla="*/ 48 w 328"/>
              <a:gd name="T51" fmla="*/ 4 h 8"/>
              <a:gd name="T52" fmla="*/ 56 w 328"/>
              <a:gd name="T53" fmla="*/ 4 h 8"/>
              <a:gd name="T54" fmla="*/ 276 w 328"/>
              <a:gd name="T55" fmla="*/ 0 h 8"/>
              <a:gd name="T56" fmla="*/ 276 w 328"/>
              <a:gd name="T57" fmla="*/ 8 h 8"/>
              <a:gd name="T58" fmla="*/ 276 w 328"/>
              <a:gd name="T59" fmla="*/ 0 h 8"/>
              <a:gd name="T60" fmla="*/ 288 w 328"/>
              <a:gd name="T61" fmla="*/ 4 h 8"/>
              <a:gd name="T62" fmla="*/ 296 w 328"/>
              <a:gd name="T63" fmla="*/ 4 h 8"/>
              <a:gd name="T64" fmla="*/ 324 w 328"/>
              <a:gd name="T65" fmla="*/ 0 h 8"/>
              <a:gd name="T66" fmla="*/ 324 w 328"/>
              <a:gd name="T67" fmla="*/ 8 h 8"/>
              <a:gd name="T68" fmla="*/ 324 w 328"/>
              <a:gd name="T69" fmla="*/ 0 h 8"/>
              <a:gd name="T70" fmla="*/ 176 w 328"/>
              <a:gd name="T71" fmla="*/ 4 h 8"/>
              <a:gd name="T72" fmla="*/ 184 w 328"/>
              <a:gd name="T73" fmla="*/ 4 h 8"/>
              <a:gd name="T74" fmla="*/ 308 w 328"/>
              <a:gd name="T75" fmla="*/ 0 h 8"/>
              <a:gd name="T76" fmla="*/ 308 w 328"/>
              <a:gd name="T77" fmla="*/ 8 h 8"/>
              <a:gd name="T78" fmla="*/ 308 w 328"/>
              <a:gd name="T79" fmla="*/ 0 h 8"/>
              <a:gd name="T80" fmla="*/ 256 w 328"/>
              <a:gd name="T81" fmla="*/ 4 h 8"/>
              <a:gd name="T82" fmla="*/ 264 w 328"/>
              <a:gd name="T83" fmla="*/ 4 h 8"/>
              <a:gd name="T84" fmla="*/ 196 w 328"/>
              <a:gd name="T85" fmla="*/ 0 h 8"/>
              <a:gd name="T86" fmla="*/ 196 w 328"/>
              <a:gd name="T87" fmla="*/ 8 h 8"/>
              <a:gd name="T88" fmla="*/ 196 w 328"/>
              <a:gd name="T89" fmla="*/ 0 h 8"/>
              <a:gd name="T90" fmla="*/ 240 w 328"/>
              <a:gd name="T91" fmla="*/ 4 h 8"/>
              <a:gd name="T92" fmla="*/ 248 w 328"/>
              <a:gd name="T93" fmla="*/ 4 h 8"/>
              <a:gd name="T94" fmla="*/ 212 w 328"/>
              <a:gd name="T95" fmla="*/ 0 h 8"/>
              <a:gd name="T96" fmla="*/ 212 w 328"/>
              <a:gd name="T97" fmla="*/ 8 h 8"/>
              <a:gd name="T98" fmla="*/ 212 w 328"/>
              <a:gd name="T99" fmla="*/ 0 h 8"/>
              <a:gd name="T100" fmla="*/ 224 w 328"/>
              <a:gd name="T101" fmla="*/ 4 h 8"/>
              <a:gd name="T102" fmla="*/ 232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84" y="0"/>
                </a:moveTo>
                <a:cubicBezTo>
                  <a:pt x="82" y="0"/>
                  <a:pt x="80" y="2"/>
                  <a:pt x="80" y="4"/>
                </a:cubicBezTo>
                <a:cubicBezTo>
                  <a:pt x="80" y="6"/>
                  <a:pt x="82" y="8"/>
                  <a:pt x="84" y="8"/>
                </a:cubicBezTo>
                <a:cubicBezTo>
                  <a:pt x="86" y="8"/>
                  <a:pt x="88" y="6"/>
                  <a:pt x="88" y="4"/>
                </a:cubicBezTo>
                <a:cubicBezTo>
                  <a:pt x="88" y="2"/>
                  <a:pt x="86" y="0"/>
                  <a:pt x="84" y="0"/>
                </a:cubicBezTo>
                <a:close/>
                <a:moveTo>
                  <a:pt x="100" y="0"/>
                </a:moveTo>
                <a:cubicBezTo>
                  <a:pt x="98" y="0"/>
                  <a:pt x="96" y="2"/>
                  <a:pt x="96" y="4"/>
                </a:cubicBezTo>
                <a:cubicBezTo>
                  <a:pt x="96" y="6"/>
                  <a:pt x="98" y="8"/>
                  <a:pt x="100" y="8"/>
                </a:cubicBezTo>
                <a:cubicBezTo>
                  <a:pt x="102" y="8"/>
                  <a:pt x="104" y="6"/>
                  <a:pt x="104" y="4"/>
                </a:cubicBezTo>
                <a:cubicBezTo>
                  <a:pt x="104" y="2"/>
                  <a:pt x="102" y="0"/>
                  <a:pt x="100" y="0"/>
                </a:cubicBezTo>
                <a:close/>
                <a:moveTo>
                  <a:pt x="116" y="0"/>
                </a:moveTo>
                <a:cubicBezTo>
                  <a:pt x="114" y="0"/>
                  <a:pt x="112" y="2"/>
                  <a:pt x="112" y="4"/>
                </a:cubicBezTo>
                <a:cubicBezTo>
                  <a:pt x="112" y="6"/>
                  <a:pt x="114" y="8"/>
                  <a:pt x="116" y="8"/>
                </a:cubicBezTo>
                <a:cubicBezTo>
                  <a:pt x="118" y="8"/>
                  <a:pt x="120" y="6"/>
                  <a:pt x="120" y="4"/>
                </a:cubicBezTo>
                <a:cubicBezTo>
                  <a:pt x="120" y="2"/>
                  <a:pt x="118" y="0"/>
                  <a:pt x="116" y="0"/>
                </a:cubicBezTo>
                <a:close/>
                <a:moveTo>
                  <a:pt x="132" y="0"/>
                </a:moveTo>
                <a:cubicBezTo>
                  <a:pt x="130" y="0"/>
                  <a:pt x="128" y="2"/>
                  <a:pt x="128" y="4"/>
                </a:cubicBezTo>
                <a:cubicBezTo>
                  <a:pt x="128" y="6"/>
                  <a:pt x="130" y="8"/>
                  <a:pt x="132" y="8"/>
                </a:cubicBezTo>
                <a:cubicBezTo>
                  <a:pt x="134" y="8"/>
                  <a:pt x="136" y="6"/>
                  <a:pt x="136" y="4"/>
                </a:cubicBezTo>
                <a:cubicBezTo>
                  <a:pt x="136" y="2"/>
                  <a:pt x="134" y="0"/>
                  <a:pt x="132" y="0"/>
                </a:cubicBezTo>
                <a:close/>
                <a:moveTo>
                  <a:pt x="148" y="0"/>
                </a:moveTo>
                <a:cubicBezTo>
                  <a:pt x="146" y="0"/>
                  <a:pt x="144" y="2"/>
                  <a:pt x="144" y="4"/>
                </a:cubicBezTo>
                <a:cubicBezTo>
                  <a:pt x="144" y="6"/>
                  <a:pt x="146" y="8"/>
                  <a:pt x="148" y="8"/>
                </a:cubicBezTo>
                <a:cubicBezTo>
                  <a:pt x="150" y="8"/>
                  <a:pt x="152" y="6"/>
                  <a:pt x="152" y="4"/>
                </a:cubicBezTo>
                <a:cubicBezTo>
                  <a:pt x="152" y="2"/>
                  <a:pt x="150" y="0"/>
                  <a:pt x="148"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164" y="0"/>
                </a:moveTo>
                <a:cubicBezTo>
                  <a:pt x="162" y="0"/>
                  <a:pt x="160" y="2"/>
                  <a:pt x="160" y="4"/>
                </a:cubicBezTo>
                <a:cubicBezTo>
                  <a:pt x="160" y="6"/>
                  <a:pt x="162" y="8"/>
                  <a:pt x="164" y="8"/>
                </a:cubicBezTo>
                <a:cubicBezTo>
                  <a:pt x="166" y="8"/>
                  <a:pt x="168" y="6"/>
                  <a:pt x="168" y="4"/>
                </a:cubicBezTo>
                <a:cubicBezTo>
                  <a:pt x="168" y="2"/>
                  <a:pt x="166" y="0"/>
                  <a:pt x="164"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324" y="0"/>
                </a:moveTo>
                <a:cubicBezTo>
                  <a:pt x="321" y="0"/>
                  <a:pt x="320" y="2"/>
                  <a:pt x="320" y="4"/>
                </a:cubicBezTo>
                <a:cubicBezTo>
                  <a:pt x="320" y="6"/>
                  <a:pt x="321" y="8"/>
                  <a:pt x="324" y="8"/>
                </a:cubicBezTo>
                <a:cubicBezTo>
                  <a:pt x="326" y="8"/>
                  <a:pt x="328" y="6"/>
                  <a:pt x="328" y="4"/>
                </a:cubicBezTo>
                <a:cubicBezTo>
                  <a:pt x="328" y="2"/>
                  <a:pt x="326" y="0"/>
                  <a:pt x="324" y="0"/>
                </a:cubicBezTo>
                <a:close/>
                <a:moveTo>
                  <a:pt x="180" y="0"/>
                </a:moveTo>
                <a:cubicBezTo>
                  <a:pt x="178" y="0"/>
                  <a:pt x="176" y="2"/>
                  <a:pt x="176" y="4"/>
                </a:cubicBezTo>
                <a:cubicBezTo>
                  <a:pt x="176" y="6"/>
                  <a:pt x="178" y="8"/>
                  <a:pt x="180" y="8"/>
                </a:cubicBezTo>
                <a:cubicBezTo>
                  <a:pt x="182" y="8"/>
                  <a:pt x="184" y="6"/>
                  <a:pt x="184" y="4"/>
                </a:cubicBezTo>
                <a:cubicBezTo>
                  <a:pt x="184" y="2"/>
                  <a:pt x="182" y="0"/>
                  <a:pt x="180"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196" y="0"/>
                </a:moveTo>
                <a:cubicBezTo>
                  <a:pt x="194" y="0"/>
                  <a:pt x="192" y="2"/>
                  <a:pt x="192" y="4"/>
                </a:cubicBezTo>
                <a:cubicBezTo>
                  <a:pt x="192" y="6"/>
                  <a:pt x="194" y="8"/>
                  <a:pt x="196" y="8"/>
                </a:cubicBezTo>
                <a:cubicBezTo>
                  <a:pt x="198" y="8"/>
                  <a:pt x="200" y="6"/>
                  <a:pt x="200" y="4"/>
                </a:cubicBezTo>
                <a:cubicBezTo>
                  <a:pt x="200" y="2"/>
                  <a:pt x="198" y="0"/>
                  <a:pt x="196"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10" y="0"/>
                  <a:pt x="208" y="2"/>
                  <a:pt x="208" y="4"/>
                </a:cubicBezTo>
                <a:cubicBezTo>
                  <a:pt x="208" y="6"/>
                  <a:pt x="210" y="8"/>
                  <a:pt x="212" y="8"/>
                </a:cubicBezTo>
                <a:cubicBezTo>
                  <a:pt x="214" y="8"/>
                  <a:pt x="216" y="6"/>
                  <a:pt x="216" y="4"/>
                </a:cubicBezTo>
                <a:cubicBezTo>
                  <a:pt x="216" y="2"/>
                  <a:pt x="214" y="0"/>
                  <a:pt x="212" y="0"/>
                </a:cubicBezTo>
                <a:close/>
                <a:moveTo>
                  <a:pt x="228" y="0"/>
                </a:moveTo>
                <a:cubicBezTo>
                  <a:pt x="226" y="0"/>
                  <a:pt x="224" y="2"/>
                  <a:pt x="224" y="4"/>
                </a:cubicBezTo>
                <a:cubicBezTo>
                  <a:pt x="224" y="6"/>
                  <a:pt x="226" y="8"/>
                  <a:pt x="228" y="8"/>
                </a:cubicBezTo>
                <a:cubicBezTo>
                  <a:pt x="230" y="8"/>
                  <a:pt x="232" y="6"/>
                  <a:pt x="232" y="4"/>
                </a:cubicBezTo>
                <a:cubicBezTo>
                  <a:pt x="232" y="2"/>
                  <a:pt x="230" y="0"/>
                  <a:pt x="228"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23"/>
          <p:cNvSpPr>
            <a:spLocks noEditPoints="1"/>
          </p:cNvSpPr>
          <p:nvPr/>
        </p:nvSpPr>
        <p:spPr bwMode="auto">
          <a:xfrm>
            <a:off x="3543301" y="2882900"/>
            <a:ext cx="1041400" cy="25400"/>
          </a:xfrm>
          <a:custGeom>
            <a:avLst/>
            <a:gdLst>
              <a:gd name="T0" fmla="*/ 96 w 328"/>
              <a:gd name="T1" fmla="*/ 4 h 8"/>
              <a:gd name="T2" fmla="*/ 104 w 328"/>
              <a:gd name="T3" fmla="*/ 4 h 8"/>
              <a:gd name="T4" fmla="*/ 148 w 328"/>
              <a:gd name="T5" fmla="*/ 0 h 8"/>
              <a:gd name="T6" fmla="*/ 148 w 328"/>
              <a:gd name="T7" fmla="*/ 8 h 8"/>
              <a:gd name="T8" fmla="*/ 148 w 328"/>
              <a:gd name="T9" fmla="*/ 0 h 8"/>
              <a:gd name="T10" fmla="*/ 80 w 328"/>
              <a:gd name="T11" fmla="*/ 4 h 8"/>
              <a:gd name="T12" fmla="*/ 88 w 328"/>
              <a:gd name="T13" fmla="*/ 4 h 8"/>
              <a:gd name="T14" fmla="*/ 132 w 328"/>
              <a:gd name="T15" fmla="*/ 0 h 8"/>
              <a:gd name="T16" fmla="*/ 132 w 328"/>
              <a:gd name="T17" fmla="*/ 8 h 8"/>
              <a:gd name="T18" fmla="*/ 132 w 328"/>
              <a:gd name="T19" fmla="*/ 0 h 8"/>
              <a:gd name="T20" fmla="*/ 48 w 328"/>
              <a:gd name="T21" fmla="*/ 4 h 8"/>
              <a:gd name="T22" fmla="*/ 56 w 328"/>
              <a:gd name="T23" fmla="*/ 4 h 8"/>
              <a:gd name="T24" fmla="*/ 68 w 328"/>
              <a:gd name="T25" fmla="*/ 0 h 8"/>
              <a:gd name="T26" fmla="*/ 68 w 328"/>
              <a:gd name="T27" fmla="*/ 8 h 8"/>
              <a:gd name="T28" fmla="*/ 68 w 328"/>
              <a:gd name="T29" fmla="*/ 0 h 8"/>
              <a:gd name="T30" fmla="*/ 0 w 328"/>
              <a:gd name="T31" fmla="*/ 4 h 8"/>
              <a:gd name="T32" fmla="*/ 8 w 328"/>
              <a:gd name="T33" fmla="*/ 4 h 8"/>
              <a:gd name="T34" fmla="*/ 20 w 328"/>
              <a:gd name="T35" fmla="*/ 0 h 8"/>
              <a:gd name="T36" fmla="*/ 20 w 328"/>
              <a:gd name="T37" fmla="*/ 8 h 8"/>
              <a:gd name="T38" fmla="*/ 20 w 328"/>
              <a:gd name="T39" fmla="*/ 0 h 8"/>
              <a:gd name="T40" fmla="*/ 32 w 328"/>
              <a:gd name="T41" fmla="*/ 4 h 8"/>
              <a:gd name="T42" fmla="*/ 40 w 328"/>
              <a:gd name="T43" fmla="*/ 4 h 8"/>
              <a:gd name="T44" fmla="*/ 164 w 328"/>
              <a:gd name="T45" fmla="*/ 0 h 8"/>
              <a:gd name="T46" fmla="*/ 164 w 328"/>
              <a:gd name="T47" fmla="*/ 8 h 8"/>
              <a:gd name="T48" fmla="*/ 164 w 328"/>
              <a:gd name="T49" fmla="*/ 0 h 8"/>
              <a:gd name="T50" fmla="*/ 112 w 328"/>
              <a:gd name="T51" fmla="*/ 4 h 8"/>
              <a:gd name="T52" fmla="*/ 120 w 328"/>
              <a:gd name="T53" fmla="*/ 4 h 8"/>
              <a:gd name="T54" fmla="*/ 276 w 328"/>
              <a:gd name="T55" fmla="*/ 0 h 8"/>
              <a:gd name="T56" fmla="*/ 276 w 328"/>
              <a:gd name="T57" fmla="*/ 8 h 8"/>
              <a:gd name="T58" fmla="*/ 276 w 328"/>
              <a:gd name="T59" fmla="*/ 0 h 8"/>
              <a:gd name="T60" fmla="*/ 288 w 328"/>
              <a:gd name="T61" fmla="*/ 4 h 8"/>
              <a:gd name="T62" fmla="*/ 296 w 328"/>
              <a:gd name="T63" fmla="*/ 4 h 8"/>
              <a:gd name="T64" fmla="*/ 260 w 328"/>
              <a:gd name="T65" fmla="*/ 0 h 8"/>
              <a:gd name="T66" fmla="*/ 260 w 328"/>
              <a:gd name="T67" fmla="*/ 8 h 8"/>
              <a:gd name="T68" fmla="*/ 260 w 328"/>
              <a:gd name="T69" fmla="*/ 0 h 8"/>
              <a:gd name="T70" fmla="*/ 304 w 328"/>
              <a:gd name="T71" fmla="*/ 4 h 8"/>
              <a:gd name="T72" fmla="*/ 312 w 328"/>
              <a:gd name="T73" fmla="*/ 4 h 8"/>
              <a:gd name="T74" fmla="*/ 180 w 328"/>
              <a:gd name="T75" fmla="*/ 0 h 8"/>
              <a:gd name="T76" fmla="*/ 180 w 328"/>
              <a:gd name="T77" fmla="*/ 8 h 8"/>
              <a:gd name="T78" fmla="*/ 180 w 328"/>
              <a:gd name="T79" fmla="*/ 0 h 8"/>
              <a:gd name="T80" fmla="*/ 320 w 328"/>
              <a:gd name="T81" fmla="*/ 4 h 8"/>
              <a:gd name="T82" fmla="*/ 328 w 328"/>
              <a:gd name="T83" fmla="*/ 4 h 8"/>
              <a:gd name="T84" fmla="*/ 212 w 328"/>
              <a:gd name="T85" fmla="*/ 0 h 8"/>
              <a:gd name="T86" fmla="*/ 212 w 328"/>
              <a:gd name="T87" fmla="*/ 8 h 8"/>
              <a:gd name="T88" fmla="*/ 212 w 328"/>
              <a:gd name="T89" fmla="*/ 0 h 8"/>
              <a:gd name="T90" fmla="*/ 240 w 328"/>
              <a:gd name="T91" fmla="*/ 4 h 8"/>
              <a:gd name="T92" fmla="*/ 248 w 328"/>
              <a:gd name="T93" fmla="*/ 4 h 8"/>
              <a:gd name="T94" fmla="*/ 196 w 328"/>
              <a:gd name="T95" fmla="*/ 0 h 8"/>
              <a:gd name="T96" fmla="*/ 196 w 328"/>
              <a:gd name="T97" fmla="*/ 8 h 8"/>
              <a:gd name="T98" fmla="*/ 196 w 328"/>
              <a:gd name="T99" fmla="*/ 0 h 8"/>
              <a:gd name="T100" fmla="*/ 224 w 328"/>
              <a:gd name="T101" fmla="*/ 4 h 8"/>
              <a:gd name="T102" fmla="*/ 232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324" y="0"/>
                </a:moveTo>
                <a:cubicBezTo>
                  <a:pt x="321" y="0"/>
                  <a:pt x="320" y="2"/>
                  <a:pt x="320" y="4"/>
                </a:cubicBezTo>
                <a:cubicBezTo>
                  <a:pt x="320" y="6"/>
                  <a:pt x="321" y="8"/>
                  <a:pt x="324" y="8"/>
                </a:cubicBezTo>
                <a:cubicBezTo>
                  <a:pt x="326" y="8"/>
                  <a:pt x="328" y="6"/>
                  <a:pt x="328" y="4"/>
                </a:cubicBezTo>
                <a:cubicBezTo>
                  <a:pt x="328" y="2"/>
                  <a:pt x="326" y="0"/>
                  <a:pt x="32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24"/>
          <p:cNvSpPr>
            <a:spLocks noEditPoints="1"/>
          </p:cNvSpPr>
          <p:nvPr/>
        </p:nvSpPr>
        <p:spPr bwMode="auto">
          <a:xfrm>
            <a:off x="4524376" y="5029200"/>
            <a:ext cx="1041400" cy="25400"/>
          </a:xfrm>
          <a:custGeom>
            <a:avLst/>
            <a:gdLst>
              <a:gd name="T0" fmla="*/ 64 w 328"/>
              <a:gd name="T1" fmla="*/ 4 h 8"/>
              <a:gd name="T2" fmla="*/ 72 w 328"/>
              <a:gd name="T3" fmla="*/ 4 h 8"/>
              <a:gd name="T4" fmla="*/ 84 w 328"/>
              <a:gd name="T5" fmla="*/ 0 h 8"/>
              <a:gd name="T6" fmla="*/ 84 w 328"/>
              <a:gd name="T7" fmla="*/ 8 h 8"/>
              <a:gd name="T8" fmla="*/ 84 w 328"/>
              <a:gd name="T9" fmla="*/ 0 h 8"/>
              <a:gd name="T10" fmla="*/ 96 w 328"/>
              <a:gd name="T11" fmla="*/ 4 h 8"/>
              <a:gd name="T12" fmla="*/ 104 w 328"/>
              <a:gd name="T13" fmla="*/ 4 h 8"/>
              <a:gd name="T14" fmla="*/ 132 w 328"/>
              <a:gd name="T15" fmla="*/ 0 h 8"/>
              <a:gd name="T16" fmla="*/ 132 w 328"/>
              <a:gd name="T17" fmla="*/ 8 h 8"/>
              <a:gd name="T18" fmla="*/ 132 w 328"/>
              <a:gd name="T19" fmla="*/ 0 h 8"/>
              <a:gd name="T20" fmla="*/ 144 w 328"/>
              <a:gd name="T21" fmla="*/ 4 h 8"/>
              <a:gd name="T22" fmla="*/ 152 w 328"/>
              <a:gd name="T23" fmla="*/ 4 h 8"/>
              <a:gd name="T24" fmla="*/ 116 w 328"/>
              <a:gd name="T25" fmla="*/ 0 h 8"/>
              <a:gd name="T26" fmla="*/ 116 w 328"/>
              <a:gd name="T27" fmla="*/ 8 h 8"/>
              <a:gd name="T28" fmla="*/ 116 w 328"/>
              <a:gd name="T29" fmla="*/ 0 h 8"/>
              <a:gd name="T30" fmla="*/ 16 w 328"/>
              <a:gd name="T31" fmla="*/ 4 h 8"/>
              <a:gd name="T32" fmla="*/ 24 w 328"/>
              <a:gd name="T33" fmla="*/ 4 h 8"/>
              <a:gd name="T34" fmla="*/ 52 w 328"/>
              <a:gd name="T35" fmla="*/ 0 h 8"/>
              <a:gd name="T36" fmla="*/ 52 w 328"/>
              <a:gd name="T37" fmla="*/ 8 h 8"/>
              <a:gd name="T38" fmla="*/ 52 w 328"/>
              <a:gd name="T39" fmla="*/ 0 h 8"/>
              <a:gd name="T40" fmla="*/ 0 w 328"/>
              <a:gd name="T41" fmla="*/ 4 h 8"/>
              <a:gd name="T42" fmla="*/ 8 w 328"/>
              <a:gd name="T43" fmla="*/ 4 h 8"/>
              <a:gd name="T44" fmla="*/ 36 w 328"/>
              <a:gd name="T45" fmla="*/ 0 h 8"/>
              <a:gd name="T46" fmla="*/ 36 w 328"/>
              <a:gd name="T47" fmla="*/ 8 h 8"/>
              <a:gd name="T48" fmla="*/ 36 w 328"/>
              <a:gd name="T49" fmla="*/ 0 h 8"/>
              <a:gd name="T50" fmla="*/ 224 w 328"/>
              <a:gd name="T51" fmla="*/ 4 h 8"/>
              <a:gd name="T52" fmla="*/ 232 w 328"/>
              <a:gd name="T53" fmla="*/ 4 h 8"/>
              <a:gd name="T54" fmla="*/ 260 w 328"/>
              <a:gd name="T55" fmla="*/ 0 h 8"/>
              <a:gd name="T56" fmla="*/ 260 w 328"/>
              <a:gd name="T57" fmla="*/ 8 h 8"/>
              <a:gd name="T58" fmla="*/ 260 w 328"/>
              <a:gd name="T59" fmla="*/ 0 h 8"/>
              <a:gd name="T60" fmla="*/ 272 w 328"/>
              <a:gd name="T61" fmla="*/ 4 h 8"/>
              <a:gd name="T62" fmla="*/ 280 w 328"/>
              <a:gd name="T63" fmla="*/ 4 h 8"/>
              <a:gd name="T64" fmla="*/ 308 w 328"/>
              <a:gd name="T65" fmla="*/ 0 h 8"/>
              <a:gd name="T66" fmla="*/ 308 w 328"/>
              <a:gd name="T67" fmla="*/ 8 h 8"/>
              <a:gd name="T68" fmla="*/ 308 w 328"/>
              <a:gd name="T69" fmla="*/ 0 h 8"/>
              <a:gd name="T70" fmla="*/ 288 w 328"/>
              <a:gd name="T71" fmla="*/ 4 h 8"/>
              <a:gd name="T72" fmla="*/ 296 w 328"/>
              <a:gd name="T73" fmla="*/ 4 h 8"/>
              <a:gd name="T74" fmla="*/ 244 w 328"/>
              <a:gd name="T75" fmla="*/ 0 h 8"/>
              <a:gd name="T76" fmla="*/ 244 w 328"/>
              <a:gd name="T77" fmla="*/ 8 h 8"/>
              <a:gd name="T78" fmla="*/ 244 w 328"/>
              <a:gd name="T79" fmla="*/ 0 h 8"/>
              <a:gd name="T80" fmla="*/ 208 w 328"/>
              <a:gd name="T81" fmla="*/ 4 h 8"/>
              <a:gd name="T82" fmla="*/ 216 w 328"/>
              <a:gd name="T83" fmla="*/ 4 h 8"/>
              <a:gd name="T84" fmla="*/ 180 w 328"/>
              <a:gd name="T85" fmla="*/ 0 h 8"/>
              <a:gd name="T86" fmla="*/ 180 w 328"/>
              <a:gd name="T87" fmla="*/ 8 h 8"/>
              <a:gd name="T88" fmla="*/ 180 w 328"/>
              <a:gd name="T89" fmla="*/ 0 h 8"/>
              <a:gd name="T90" fmla="*/ 320 w 328"/>
              <a:gd name="T91" fmla="*/ 4 h 8"/>
              <a:gd name="T92" fmla="*/ 328 w 328"/>
              <a:gd name="T93" fmla="*/ 4 h 8"/>
              <a:gd name="T94" fmla="*/ 196 w 328"/>
              <a:gd name="T95" fmla="*/ 0 h 8"/>
              <a:gd name="T96" fmla="*/ 196 w 328"/>
              <a:gd name="T97" fmla="*/ 8 h 8"/>
              <a:gd name="T98" fmla="*/ 196 w 328"/>
              <a:gd name="T99" fmla="*/ 0 h 8"/>
              <a:gd name="T100" fmla="*/ 160 w 328"/>
              <a:gd name="T101" fmla="*/ 4 h 8"/>
              <a:gd name="T102" fmla="*/ 168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68" y="0"/>
                </a:moveTo>
                <a:cubicBezTo>
                  <a:pt x="65" y="0"/>
                  <a:pt x="64" y="2"/>
                  <a:pt x="64" y="4"/>
                </a:cubicBezTo>
                <a:cubicBezTo>
                  <a:pt x="64" y="6"/>
                  <a:pt x="65" y="8"/>
                  <a:pt x="68" y="8"/>
                </a:cubicBezTo>
                <a:cubicBezTo>
                  <a:pt x="70" y="8"/>
                  <a:pt x="72" y="6"/>
                  <a:pt x="72" y="4"/>
                </a:cubicBezTo>
                <a:cubicBezTo>
                  <a:pt x="72" y="2"/>
                  <a:pt x="70" y="0"/>
                  <a:pt x="68"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324" y="0"/>
                </a:moveTo>
                <a:cubicBezTo>
                  <a:pt x="321" y="0"/>
                  <a:pt x="320" y="2"/>
                  <a:pt x="320" y="4"/>
                </a:cubicBezTo>
                <a:cubicBezTo>
                  <a:pt x="320" y="6"/>
                  <a:pt x="321" y="8"/>
                  <a:pt x="324" y="8"/>
                </a:cubicBezTo>
                <a:cubicBezTo>
                  <a:pt x="326" y="8"/>
                  <a:pt x="328" y="6"/>
                  <a:pt x="328" y="4"/>
                </a:cubicBezTo>
                <a:cubicBezTo>
                  <a:pt x="328" y="2"/>
                  <a:pt x="326" y="0"/>
                  <a:pt x="324"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25"/>
          <p:cNvSpPr>
            <a:spLocks noEditPoints="1"/>
          </p:cNvSpPr>
          <p:nvPr/>
        </p:nvSpPr>
        <p:spPr bwMode="auto">
          <a:xfrm>
            <a:off x="6556376" y="6010275"/>
            <a:ext cx="1039813" cy="25400"/>
          </a:xfrm>
          <a:custGeom>
            <a:avLst/>
            <a:gdLst>
              <a:gd name="T0" fmla="*/ 80 w 328"/>
              <a:gd name="T1" fmla="*/ 4 h 8"/>
              <a:gd name="T2" fmla="*/ 88 w 328"/>
              <a:gd name="T3" fmla="*/ 4 h 8"/>
              <a:gd name="T4" fmla="*/ 100 w 328"/>
              <a:gd name="T5" fmla="*/ 0 h 8"/>
              <a:gd name="T6" fmla="*/ 100 w 328"/>
              <a:gd name="T7" fmla="*/ 8 h 8"/>
              <a:gd name="T8" fmla="*/ 100 w 328"/>
              <a:gd name="T9" fmla="*/ 0 h 8"/>
              <a:gd name="T10" fmla="*/ 128 w 328"/>
              <a:gd name="T11" fmla="*/ 4 h 8"/>
              <a:gd name="T12" fmla="*/ 136 w 328"/>
              <a:gd name="T13" fmla="*/ 4 h 8"/>
              <a:gd name="T14" fmla="*/ 148 w 328"/>
              <a:gd name="T15" fmla="*/ 0 h 8"/>
              <a:gd name="T16" fmla="*/ 148 w 328"/>
              <a:gd name="T17" fmla="*/ 8 h 8"/>
              <a:gd name="T18" fmla="*/ 148 w 328"/>
              <a:gd name="T19" fmla="*/ 0 h 8"/>
              <a:gd name="T20" fmla="*/ 112 w 328"/>
              <a:gd name="T21" fmla="*/ 4 h 8"/>
              <a:gd name="T22" fmla="*/ 120 w 328"/>
              <a:gd name="T23" fmla="*/ 4 h 8"/>
              <a:gd name="T24" fmla="*/ 68 w 328"/>
              <a:gd name="T25" fmla="*/ 0 h 8"/>
              <a:gd name="T26" fmla="*/ 68 w 328"/>
              <a:gd name="T27" fmla="*/ 8 h 8"/>
              <a:gd name="T28" fmla="*/ 68 w 328"/>
              <a:gd name="T29" fmla="*/ 0 h 8"/>
              <a:gd name="T30" fmla="*/ 16 w 328"/>
              <a:gd name="T31" fmla="*/ 4 h 8"/>
              <a:gd name="T32" fmla="*/ 24 w 328"/>
              <a:gd name="T33" fmla="*/ 4 h 8"/>
              <a:gd name="T34" fmla="*/ 52 w 328"/>
              <a:gd name="T35" fmla="*/ 0 h 8"/>
              <a:gd name="T36" fmla="*/ 52 w 328"/>
              <a:gd name="T37" fmla="*/ 8 h 8"/>
              <a:gd name="T38" fmla="*/ 52 w 328"/>
              <a:gd name="T39" fmla="*/ 0 h 8"/>
              <a:gd name="T40" fmla="*/ 0 w 328"/>
              <a:gd name="T41" fmla="*/ 4 h 8"/>
              <a:gd name="T42" fmla="*/ 8 w 328"/>
              <a:gd name="T43" fmla="*/ 4 h 8"/>
              <a:gd name="T44" fmla="*/ 36 w 328"/>
              <a:gd name="T45" fmla="*/ 0 h 8"/>
              <a:gd name="T46" fmla="*/ 36 w 328"/>
              <a:gd name="T47" fmla="*/ 8 h 8"/>
              <a:gd name="T48" fmla="*/ 36 w 328"/>
              <a:gd name="T49" fmla="*/ 0 h 8"/>
              <a:gd name="T50" fmla="*/ 288 w 328"/>
              <a:gd name="T51" fmla="*/ 4 h 8"/>
              <a:gd name="T52" fmla="*/ 296 w 328"/>
              <a:gd name="T53" fmla="*/ 4 h 8"/>
              <a:gd name="T54" fmla="*/ 260 w 328"/>
              <a:gd name="T55" fmla="*/ 0 h 8"/>
              <a:gd name="T56" fmla="*/ 260 w 328"/>
              <a:gd name="T57" fmla="*/ 8 h 8"/>
              <a:gd name="T58" fmla="*/ 260 w 328"/>
              <a:gd name="T59" fmla="*/ 0 h 8"/>
              <a:gd name="T60" fmla="*/ 272 w 328"/>
              <a:gd name="T61" fmla="*/ 4 h 8"/>
              <a:gd name="T62" fmla="*/ 280 w 328"/>
              <a:gd name="T63" fmla="*/ 4 h 8"/>
              <a:gd name="T64" fmla="*/ 244 w 328"/>
              <a:gd name="T65" fmla="*/ 0 h 8"/>
              <a:gd name="T66" fmla="*/ 244 w 328"/>
              <a:gd name="T67" fmla="*/ 8 h 8"/>
              <a:gd name="T68" fmla="*/ 244 w 328"/>
              <a:gd name="T69" fmla="*/ 0 h 8"/>
              <a:gd name="T70" fmla="*/ 320 w 328"/>
              <a:gd name="T71" fmla="*/ 4 h 8"/>
              <a:gd name="T72" fmla="*/ 328 w 328"/>
              <a:gd name="T73" fmla="*/ 4 h 8"/>
              <a:gd name="T74" fmla="*/ 164 w 328"/>
              <a:gd name="T75" fmla="*/ 0 h 8"/>
              <a:gd name="T76" fmla="*/ 164 w 328"/>
              <a:gd name="T77" fmla="*/ 8 h 8"/>
              <a:gd name="T78" fmla="*/ 164 w 328"/>
              <a:gd name="T79" fmla="*/ 0 h 8"/>
              <a:gd name="T80" fmla="*/ 304 w 328"/>
              <a:gd name="T81" fmla="*/ 4 h 8"/>
              <a:gd name="T82" fmla="*/ 312 w 328"/>
              <a:gd name="T83" fmla="*/ 4 h 8"/>
              <a:gd name="T84" fmla="*/ 196 w 328"/>
              <a:gd name="T85" fmla="*/ 0 h 8"/>
              <a:gd name="T86" fmla="*/ 196 w 328"/>
              <a:gd name="T87" fmla="*/ 8 h 8"/>
              <a:gd name="T88" fmla="*/ 196 w 328"/>
              <a:gd name="T89" fmla="*/ 0 h 8"/>
              <a:gd name="T90" fmla="*/ 176 w 328"/>
              <a:gd name="T91" fmla="*/ 4 h 8"/>
              <a:gd name="T92" fmla="*/ 184 w 328"/>
              <a:gd name="T93" fmla="*/ 4 h 8"/>
              <a:gd name="T94" fmla="*/ 228 w 328"/>
              <a:gd name="T95" fmla="*/ 0 h 8"/>
              <a:gd name="T96" fmla="*/ 228 w 328"/>
              <a:gd name="T97" fmla="*/ 8 h 8"/>
              <a:gd name="T98" fmla="*/ 228 w 328"/>
              <a:gd name="T99" fmla="*/ 0 h 8"/>
              <a:gd name="T100" fmla="*/ 208 w 328"/>
              <a:gd name="T101" fmla="*/ 4 h 8"/>
              <a:gd name="T102" fmla="*/ 216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84" y="0"/>
                </a:moveTo>
                <a:cubicBezTo>
                  <a:pt x="82" y="0"/>
                  <a:pt x="80" y="2"/>
                  <a:pt x="80" y="4"/>
                </a:cubicBezTo>
                <a:cubicBezTo>
                  <a:pt x="80" y="6"/>
                  <a:pt x="82" y="8"/>
                  <a:pt x="84" y="8"/>
                </a:cubicBezTo>
                <a:cubicBezTo>
                  <a:pt x="87" y="8"/>
                  <a:pt x="88" y="6"/>
                  <a:pt x="88" y="4"/>
                </a:cubicBezTo>
                <a:cubicBezTo>
                  <a:pt x="88" y="2"/>
                  <a:pt x="87" y="0"/>
                  <a:pt x="84" y="0"/>
                </a:cubicBezTo>
                <a:close/>
                <a:moveTo>
                  <a:pt x="100" y="0"/>
                </a:moveTo>
                <a:cubicBezTo>
                  <a:pt x="98" y="0"/>
                  <a:pt x="96" y="2"/>
                  <a:pt x="96" y="4"/>
                </a:cubicBezTo>
                <a:cubicBezTo>
                  <a:pt x="96" y="6"/>
                  <a:pt x="98" y="8"/>
                  <a:pt x="100" y="8"/>
                </a:cubicBezTo>
                <a:cubicBezTo>
                  <a:pt x="103" y="8"/>
                  <a:pt x="104" y="6"/>
                  <a:pt x="104" y="4"/>
                </a:cubicBezTo>
                <a:cubicBezTo>
                  <a:pt x="104" y="2"/>
                  <a:pt x="103" y="0"/>
                  <a:pt x="100" y="0"/>
                </a:cubicBezTo>
                <a:close/>
                <a:moveTo>
                  <a:pt x="132" y="0"/>
                </a:moveTo>
                <a:cubicBezTo>
                  <a:pt x="130" y="0"/>
                  <a:pt x="128" y="2"/>
                  <a:pt x="128" y="4"/>
                </a:cubicBezTo>
                <a:cubicBezTo>
                  <a:pt x="128" y="6"/>
                  <a:pt x="130" y="8"/>
                  <a:pt x="132" y="8"/>
                </a:cubicBezTo>
                <a:cubicBezTo>
                  <a:pt x="135" y="8"/>
                  <a:pt x="136" y="6"/>
                  <a:pt x="136" y="4"/>
                </a:cubicBezTo>
                <a:cubicBezTo>
                  <a:pt x="136" y="2"/>
                  <a:pt x="135" y="0"/>
                  <a:pt x="132" y="0"/>
                </a:cubicBezTo>
                <a:close/>
                <a:moveTo>
                  <a:pt x="148" y="0"/>
                </a:moveTo>
                <a:cubicBezTo>
                  <a:pt x="146" y="0"/>
                  <a:pt x="144" y="2"/>
                  <a:pt x="144" y="4"/>
                </a:cubicBezTo>
                <a:cubicBezTo>
                  <a:pt x="144" y="6"/>
                  <a:pt x="146" y="8"/>
                  <a:pt x="148" y="8"/>
                </a:cubicBezTo>
                <a:cubicBezTo>
                  <a:pt x="151" y="8"/>
                  <a:pt x="152" y="6"/>
                  <a:pt x="152" y="4"/>
                </a:cubicBezTo>
                <a:cubicBezTo>
                  <a:pt x="152" y="2"/>
                  <a:pt x="151" y="0"/>
                  <a:pt x="148" y="0"/>
                </a:cubicBezTo>
                <a:close/>
                <a:moveTo>
                  <a:pt x="116" y="0"/>
                </a:moveTo>
                <a:cubicBezTo>
                  <a:pt x="114" y="0"/>
                  <a:pt x="112" y="2"/>
                  <a:pt x="112" y="4"/>
                </a:cubicBezTo>
                <a:cubicBezTo>
                  <a:pt x="112" y="6"/>
                  <a:pt x="114" y="8"/>
                  <a:pt x="116" y="8"/>
                </a:cubicBezTo>
                <a:cubicBezTo>
                  <a:pt x="119" y="8"/>
                  <a:pt x="120" y="6"/>
                  <a:pt x="120" y="4"/>
                </a:cubicBezTo>
                <a:cubicBezTo>
                  <a:pt x="120" y="2"/>
                  <a:pt x="119" y="0"/>
                  <a:pt x="116" y="0"/>
                </a:cubicBezTo>
                <a:close/>
                <a:moveTo>
                  <a:pt x="68" y="0"/>
                </a:moveTo>
                <a:cubicBezTo>
                  <a:pt x="66" y="0"/>
                  <a:pt x="64" y="2"/>
                  <a:pt x="64" y="4"/>
                </a:cubicBezTo>
                <a:cubicBezTo>
                  <a:pt x="64" y="6"/>
                  <a:pt x="66" y="8"/>
                  <a:pt x="68" y="8"/>
                </a:cubicBezTo>
                <a:cubicBezTo>
                  <a:pt x="71" y="8"/>
                  <a:pt x="72" y="6"/>
                  <a:pt x="72" y="4"/>
                </a:cubicBezTo>
                <a:cubicBezTo>
                  <a:pt x="72" y="2"/>
                  <a:pt x="71" y="0"/>
                  <a:pt x="68" y="0"/>
                </a:cubicBezTo>
                <a:close/>
                <a:moveTo>
                  <a:pt x="20" y="0"/>
                </a:moveTo>
                <a:cubicBezTo>
                  <a:pt x="18" y="0"/>
                  <a:pt x="16" y="2"/>
                  <a:pt x="16" y="4"/>
                </a:cubicBezTo>
                <a:cubicBezTo>
                  <a:pt x="16" y="6"/>
                  <a:pt x="18" y="8"/>
                  <a:pt x="20" y="8"/>
                </a:cubicBezTo>
                <a:cubicBezTo>
                  <a:pt x="23" y="8"/>
                  <a:pt x="24" y="6"/>
                  <a:pt x="24" y="4"/>
                </a:cubicBezTo>
                <a:cubicBezTo>
                  <a:pt x="24" y="2"/>
                  <a:pt x="23" y="0"/>
                  <a:pt x="20" y="0"/>
                </a:cubicBezTo>
                <a:close/>
                <a:moveTo>
                  <a:pt x="52" y="0"/>
                </a:moveTo>
                <a:cubicBezTo>
                  <a:pt x="50" y="0"/>
                  <a:pt x="48" y="2"/>
                  <a:pt x="48" y="4"/>
                </a:cubicBezTo>
                <a:cubicBezTo>
                  <a:pt x="48" y="6"/>
                  <a:pt x="50" y="8"/>
                  <a:pt x="52" y="8"/>
                </a:cubicBezTo>
                <a:cubicBezTo>
                  <a:pt x="55" y="8"/>
                  <a:pt x="56" y="6"/>
                  <a:pt x="56" y="4"/>
                </a:cubicBezTo>
                <a:cubicBezTo>
                  <a:pt x="56" y="2"/>
                  <a:pt x="55" y="0"/>
                  <a:pt x="52" y="0"/>
                </a:cubicBezTo>
                <a:close/>
                <a:moveTo>
                  <a:pt x="4" y="0"/>
                </a:moveTo>
                <a:cubicBezTo>
                  <a:pt x="2" y="0"/>
                  <a:pt x="0" y="2"/>
                  <a:pt x="0" y="4"/>
                </a:cubicBezTo>
                <a:cubicBezTo>
                  <a:pt x="0" y="6"/>
                  <a:pt x="2" y="8"/>
                  <a:pt x="4" y="8"/>
                </a:cubicBezTo>
                <a:cubicBezTo>
                  <a:pt x="7" y="8"/>
                  <a:pt x="8" y="6"/>
                  <a:pt x="8" y="4"/>
                </a:cubicBezTo>
                <a:cubicBezTo>
                  <a:pt x="8" y="2"/>
                  <a:pt x="7" y="0"/>
                  <a:pt x="4" y="0"/>
                </a:cubicBezTo>
                <a:close/>
                <a:moveTo>
                  <a:pt x="36" y="0"/>
                </a:moveTo>
                <a:cubicBezTo>
                  <a:pt x="34" y="0"/>
                  <a:pt x="32" y="2"/>
                  <a:pt x="32" y="4"/>
                </a:cubicBezTo>
                <a:cubicBezTo>
                  <a:pt x="32" y="6"/>
                  <a:pt x="34" y="8"/>
                  <a:pt x="36" y="8"/>
                </a:cubicBezTo>
                <a:cubicBezTo>
                  <a:pt x="39" y="8"/>
                  <a:pt x="40" y="6"/>
                  <a:pt x="40" y="4"/>
                </a:cubicBezTo>
                <a:cubicBezTo>
                  <a:pt x="40" y="2"/>
                  <a:pt x="39" y="0"/>
                  <a:pt x="36" y="0"/>
                </a:cubicBezTo>
                <a:close/>
                <a:moveTo>
                  <a:pt x="292" y="0"/>
                </a:moveTo>
                <a:cubicBezTo>
                  <a:pt x="290" y="0"/>
                  <a:pt x="288" y="2"/>
                  <a:pt x="288" y="4"/>
                </a:cubicBezTo>
                <a:cubicBezTo>
                  <a:pt x="288" y="6"/>
                  <a:pt x="290" y="8"/>
                  <a:pt x="292" y="8"/>
                </a:cubicBezTo>
                <a:cubicBezTo>
                  <a:pt x="295" y="8"/>
                  <a:pt x="296" y="6"/>
                  <a:pt x="296" y="4"/>
                </a:cubicBezTo>
                <a:cubicBezTo>
                  <a:pt x="296" y="2"/>
                  <a:pt x="295" y="0"/>
                  <a:pt x="292" y="0"/>
                </a:cubicBezTo>
                <a:close/>
                <a:moveTo>
                  <a:pt x="260" y="0"/>
                </a:moveTo>
                <a:cubicBezTo>
                  <a:pt x="258" y="0"/>
                  <a:pt x="256" y="2"/>
                  <a:pt x="256" y="4"/>
                </a:cubicBezTo>
                <a:cubicBezTo>
                  <a:pt x="256" y="6"/>
                  <a:pt x="258" y="8"/>
                  <a:pt x="260" y="8"/>
                </a:cubicBezTo>
                <a:cubicBezTo>
                  <a:pt x="263" y="8"/>
                  <a:pt x="264" y="6"/>
                  <a:pt x="264" y="4"/>
                </a:cubicBezTo>
                <a:cubicBezTo>
                  <a:pt x="264" y="2"/>
                  <a:pt x="263" y="0"/>
                  <a:pt x="260" y="0"/>
                </a:cubicBezTo>
                <a:close/>
                <a:moveTo>
                  <a:pt x="276" y="0"/>
                </a:moveTo>
                <a:cubicBezTo>
                  <a:pt x="274" y="0"/>
                  <a:pt x="272" y="2"/>
                  <a:pt x="272" y="4"/>
                </a:cubicBezTo>
                <a:cubicBezTo>
                  <a:pt x="272" y="6"/>
                  <a:pt x="274" y="8"/>
                  <a:pt x="276" y="8"/>
                </a:cubicBezTo>
                <a:cubicBezTo>
                  <a:pt x="279" y="8"/>
                  <a:pt x="280" y="6"/>
                  <a:pt x="280" y="4"/>
                </a:cubicBezTo>
                <a:cubicBezTo>
                  <a:pt x="280" y="2"/>
                  <a:pt x="279" y="0"/>
                  <a:pt x="276" y="0"/>
                </a:cubicBezTo>
                <a:close/>
                <a:moveTo>
                  <a:pt x="244" y="0"/>
                </a:moveTo>
                <a:cubicBezTo>
                  <a:pt x="242" y="0"/>
                  <a:pt x="240" y="2"/>
                  <a:pt x="240" y="4"/>
                </a:cubicBezTo>
                <a:cubicBezTo>
                  <a:pt x="240" y="6"/>
                  <a:pt x="242" y="8"/>
                  <a:pt x="244" y="8"/>
                </a:cubicBezTo>
                <a:cubicBezTo>
                  <a:pt x="247" y="8"/>
                  <a:pt x="248" y="6"/>
                  <a:pt x="248" y="4"/>
                </a:cubicBezTo>
                <a:cubicBezTo>
                  <a:pt x="248" y="2"/>
                  <a:pt x="247" y="0"/>
                  <a:pt x="244" y="0"/>
                </a:cubicBezTo>
                <a:close/>
                <a:moveTo>
                  <a:pt x="324" y="0"/>
                </a:moveTo>
                <a:cubicBezTo>
                  <a:pt x="322" y="0"/>
                  <a:pt x="320" y="2"/>
                  <a:pt x="320" y="4"/>
                </a:cubicBezTo>
                <a:cubicBezTo>
                  <a:pt x="320" y="6"/>
                  <a:pt x="322" y="8"/>
                  <a:pt x="324" y="8"/>
                </a:cubicBezTo>
                <a:cubicBezTo>
                  <a:pt x="327" y="8"/>
                  <a:pt x="328" y="6"/>
                  <a:pt x="328" y="4"/>
                </a:cubicBezTo>
                <a:cubicBezTo>
                  <a:pt x="328" y="2"/>
                  <a:pt x="327" y="0"/>
                  <a:pt x="324" y="0"/>
                </a:cubicBezTo>
                <a:close/>
                <a:moveTo>
                  <a:pt x="164" y="0"/>
                </a:moveTo>
                <a:cubicBezTo>
                  <a:pt x="162" y="0"/>
                  <a:pt x="160" y="2"/>
                  <a:pt x="160" y="4"/>
                </a:cubicBezTo>
                <a:cubicBezTo>
                  <a:pt x="160" y="6"/>
                  <a:pt x="162" y="8"/>
                  <a:pt x="164" y="8"/>
                </a:cubicBezTo>
                <a:cubicBezTo>
                  <a:pt x="167" y="8"/>
                  <a:pt x="168" y="6"/>
                  <a:pt x="168" y="4"/>
                </a:cubicBezTo>
                <a:cubicBezTo>
                  <a:pt x="168" y="2"/>
                  <a:pt x="167" y="0"/>
                  <a:pt x="164" y="0"/>
                </a:cubicBezTo>
                <a:close/>
                <a:moveTo>
                  <a:pt x="308" y="0"/>
                </a:moveTo>
                <a:cubicBezTo>
                  <a:pt x="306" y="0"/>
                  <a:pt x="304" y="2"/>
                  <a:pt x="304" y="4"/>
                </a:cubicBezTo>
                <a:cubicBezTo>
                  <a:pt x="304" y="6"/>
                  <a:pt x="306" y="8"/>
                  <a:pt x="308" y="8"/>
                </a:cubicBezTo>
                <a:cubicBezTo>
                  <a:pt x="311" y="8"/>
                  <a:pt x="312" y="6"/>
                  <a:pt x="312" y="4"/>
                </a:cubicBezTo>
                <a:cubicBezTo>
                  <a:pt x="312" y="2"/>
                  <a:pt x="311" y="0"/>
                  <a:pt x="308" y="0"/>
                </a:cubicBezTo>
                <a:close/>
                <a:moveTo>
                  <a:pt x="196" y="0"/>
                </a:moveTo>
                <a:cubicBezTo>
                  <a:pt x="194" y="0"/>
                  <a:pt x="192" y="2"/>
                  <a:pt x="192" y="4"/>
                </a:cubicBezTo>
                <a:cubicBezTo>
                  <a:pt x="192" y="6"/>
                  <a:pt x="194" y="8"/>
                  <a:pt x="196" y="8"/>
                </a:cubicBezTo>
                <a:cubicBezTo>
                  <a:pt x="199" y="8"/>
                  <a:pt x="200" y="6"/>
                  <a:pt x="200" y="4"/>
                </a:cubicBezTo>
                <a:cubicBezTo>
                  <a:pt x="200" y="2"/>
                  <a:pt x="199" y="0"/>
                  <a:pt x="196" y="0"/>
                </a:cubicBezTo>
                <a:close/>
                <a:moveTo>
                  <a:pt x="180" y="0"/>
                </a:moveTo>
                <a:cubicBezTo>
                  <a:pt x="178" y="0"/>
                  <a:pt x="176" y="2"/>
                  <a:pt x="176" y="4"/>
                </a:cubicBezTo>
                <a:cubicBezTo>
                  <a:pt x="176" y="6"/>
                  <a:pt x="178" y="8"/>
                  <a:pt x="180" y="8"/>
                </a:cubicBezTo>
                <a:cubicBezTo>
                  <a:pt x="183" y="8"/>
                  <a:pt x="184" y="6"/>
                  <a:pt x="184" y="4"/>
                </a:cubicBezTo>
                <a:cubicBezTo>
                  <a:pt x="184" y="2"/>
                  <a:pt x="183" y="0"/>
                  <a:pt x="180" y="0"/>
                </a:cubicBezTo>
                <a:close/>
                <a:moveTo>
                  <a:pt x="228" y="0"/>
                </a:moveTo>
                <a:cubicBezTo>
                  <a:pt x="226" y="0"/>
                  <a:pt x="224" y="2"/>
                  <a:pt x="224" y="4"/>
                </a:cubicBezTo>
                <a:cubicBezTo>
                  <a:pt x="224" y="6"/>
                  <a:pt x="226" y="8"/>
                  <a:pt x="228" y="8"/>
                </a:cubicBezTo>
                <a:cubicBezTo>
                  <a:pt x="231" y="8"/>
                  <a:pt x="232" y="6"/>
                  <a:pt x="232" y="4"/>
                </a:cubicBezTo>
                <a:cubicBezTo>
                  <a:pt x="232" y="2"/>
                  <a:pt x="231" y="0"/>
                  <a:pt x="228" y="0"/>
                </a:cubicBezTo>
                <a:close/>
                <a:moveTo>
                  <a:pt x="212" y="0"/>
                </a:moveTo>
                <a:cubicBezTo>
                  <a:pt x="210" y="0"/>
                  <a:pt x="208" y="2"/>
                  <a:pt x="208" y="4"/>
                </a:cubicBezTo>
                <a:cubicBezTo>
                  <a:pt x="208" y="6"/>
                  <a:pt x="210" y="8"/>
                  <a:pt x="212" y="8"/>
                </a:cubicBezTo>
                <a:cubicBezTo>
                  <a:pt x="215" y="8"/>
                  <a:pt x="216" y="6"/>
                  <a:pt x="216" y="4"/>
                </a:cubicBezTo>
                <a:cubicBezTo>
                  <a:pt x="216" y="2"/>
                  <a:pt x="215" y="0"/>
                  <a:pt x="2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47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46" name="Group 45"/>
          <p:cNvGrpSpPr/>
          <p:nvPr/>
        </p:nvGrpSpPr>
        <p:grpSpPr>
          <a:xfrm>
            <a:off x="782638" y="1781175"/>
            <a:ext cx="1479550" cy="1476375"/>
            <a:chOff x="782638" y="1781175"/>
            <a:chExt cx="1479550" cy="1476375"/>
          </a:xfrm>
        </p:grpSpPr>
        <p:sp>
          <p:nvSpPr>
            <p:cNvPr id="34" name="Oval 120"/>
            <p:cNvSpPr>
              <a:spLocks noChangeArrowheads="1"/>
            </p:cNvSpPr>
            <p:nvPr/>
          </p:nvSpPr>
          <p:spPr bwMode="auto">
            <a:xfrm>
              <a:off x="801688" y="1800225"/>
              <a:ext cx="1441450" cy="14382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21"/>
            <p:cNvSpPr>
              <a:spLocks noEditPoints="1"/>
            </p:cNvSpPr>
            <p:nvPr/>
          </p:nvSpPr>
          <p:spPr bwMode="auto">
            <a:xfrm>
              <a:off x="782638" y="1781175"/>
              <a:ext cx="1479550" cy="1476375"/>
            </a:xfrm>
            <a:custGeom>
              <a:avLst/>
              <a:gdLst>
                <a:gd name="T0" fmla="*/ 233 w 466"/>
                <a:gd name="T1" fmla="*/ 465 h 465"/>
                <a:gd name="T2" fmla="*/ 233 w 466"/>
                <a:gd name="T3" fmla="*/ 465 h 465"/>
                <a:gd name="T4" fmla="*/ 68 w 466"/>
                <a:gd name="T5" fmla="*/ 397 h 465"/>
                <a:gd name="T6" fmla="*/ 0 w 466"/>
                <a:gd name="T7" fmla="*/ 233 h 465"/>
                <a:gd name="T8" fmla="*/ 233 w 466"/>
                <a:gd name="T9" fmla="*/ 0 h 465"/>
                <a:gd name="T10" fmla="*/ 466 w 466"/>
                <a:gd name="T11" fmla="*/ 233 h 465"/>
                <a:gd name="T12" fmla="*/ 233 w 466"/>
                <a:gd name="T13" fmla="*/ 465 h 465"/>
                <a:gd name="T14" fmla="*/ 233 w 466"/>
                <a:gd name="T15" fmla="*/ 12 h 465"/>
                <a:gd name="T16" fmla="*/ 12 w 466"/>
                <a:gd name="T17" fmla="*/ 233 h 465"/>
                <a:gd name="T18" fmla="*/ 77 w 466"/>
                <a:gd name="T19" fmla="*/ 389 h 465"/>
                <a:gd name="T20" fmla="*/ 233 w 466"/>
                <a:gd name="T21" fmla="*/ 453 h 465"/>
                <a:gd name="T22" fmla="*/ 233 w 466"/>
                <a:gd name="T23" fmla="*/ 453 h 465"/>
                <a:gd name="T24" fmla="*/ 454 w 466"/>
                <a:gd name="T25" fmla="*/ 233 h 465"/>
                <a:gd name="T26" fmla="*/ 233 w 466"/>
                <a:gd name="T27" fmla="*/ 1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6" h="465">
                  <a:moveTo>
                    <a:pt x="233" y="465"/>
                  </a:moveTo>
                  <a:cubicBezTo>
                    <a:pt x="233" y="465"/>
                    <a:pt x="233" y="465"/>
                    <a:pt x="233" y="465"/>
                  </a:cubicBezTo>
                  <a:cubicBezTo>
                    <a:pt x="171" y="465"/>
                    <a:pt x="112" y="441"/>
                    <a:pt x="68" y="397"/>
                  </a:cubicBezTo>
                  <a:cubicBezTo>
                    <a:pt x="24" y="353"/>
                    <a:pt x="0" y="295"/>
                    <a:pt x="0" y="233"/>
                  </a:cubicBezTo>
                  <a:cubicBezTo>
                    <a:pt x="0" y="104"/>
                    <a:pt x="105" y="0"/>
                    <a:pt x="233" y="0"/>
                  </a:cubicBezTo>
                  <a:cubicBezTo>
                    <a:pt x="361" y="0"/>
                    <a:pt x="466" y="104"/>
                    <a:pt x="466" y="233"/>
                  </a:cubicBezTo>
                  <a:cubicBezTo>
                    <a:pt x="466" y="361"/>
                    <a:pt x="361" y="465"/>
                    <a:pt x="233" y="465"/>
                  </a:cubicBezTo>
                  <a:close/>
                  <a:moveTo>
                    <a:pt x="233" y="12"/>
                  </a:moveTo>
                  <a:cubicBezTo>
                    <a:pt x="111" y="12"/>
                    <a:pt x="12" y="111"/>
                    <a:pt x="12" y="233"/>
                  </a:cubicBezTo>
                  <a:cubicBezTo>
                    <a:pt x="12" y="292"/>
                    <a:pt x="35" y="347"/>
                    <a:pt x="77" y="389"/>
                  </a:cubicBezTo>
                  <a:cubicBezTo>
                    <a:pt x="119" y="431"/>
                    <a:pt x="174" y="453"/>
                    <a:pt x="233" y="453"/>
                  </a:cubicBezTo>
                  <a:cubicBezTo>
                    <a:pt x="233" y="453"/>
                    <a:pt x="233" y="453"/>
                    <a:pt x="233" y="453"/>
                  </a:cubicBezTo>
                  <a:cubicBezTo>
                    <a:pt x="355" y="453"/>
                    <a:pt x="454" y="354"/>
                    <a:pt x="454" y="233"/>
                  </a:cubicBezTo>
                  <a:cubicBezTo>
                    <a:pt x="454" y="111"/>
                    <a:pt x="355" y="12"/>
                    <a:pt x="233"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22"/>
            <p:cNvSpPr>
              <a:spLocks noEditPoints="1"/>
            </p:cNvSpPr>
            <p:nvPr/>
          </p:nvSpPr>
          <p:spPr bwMode="auto">
            <a:xfrm>
              <a:off x="1303338" y="2054225"/>
              <a:ext cx="438150" cy="374650"/>
            </a:xfrm>
            <a:custGeom>
              <a:avLst/>
              <a:gdLst>
                <a:gd name="T0" fmla="*/ 49 w 138"/>
                <a:gd name="T1" fmla="*/ 77 h 118"/>
                <a:gd name="T2" fmla="*/ 49 w 138"/>
                <a:gd name="T3" fmla="*/ 118 h 118"/>
                <a:gd name="T4" fmla="*/ 80 w 138"/>
                <a:gd name="T5" fmla="*/ 118 h 118"/>
                <a:gd name="T6" fmla="*/ 80 w 138"/>
                <a:gd name="T7" fmla="*/ 81 h 118"/>
                <a:gd name="T8" fmla="*/ 66 w 138"/>
                <a:gd name="T9" fmla="*/ 94 h 118"/>
                <a:gd name="T10" fmla="*/ 49 w 138"/>
                <a:gd name="T11" fmla="*/ 77 h 118"/>
                <a:gd name="T12" fmla="*/ 6 w 138"/>
                <a:gd name="T13" fmla="*/ 112 h 118"/>
                <a:gd name="T14" fmla="*/ 11 w 138"/>
                <a:gd name="T15" fmla="*/ 118 h 118"/>
                <a:gd name="T16" fmla="*/ 36 w 138"/>
                <a:gd name="T17" fmla="*/ 118 h 118"/>
                <a:gd name="T18" fmla="*/ 36 w 138"/>
                <a:gd name="T19" fmla="*/ 64 h 118"/>
                <a:gd name="T20" fmla="*/ 6 w 138"/>
                <a:gd name="T21" fmla="*/ 95 h 118"/>
                <a:gd name="T22" fmla="*/ 6 w 138"/>
                <a:gd name="T23" fmla="*/ 112 h 118"/>
                <a:gd name="T24" fmla="*/ 92 w 138"/>
                <a:gd name="T25" fmla="*/ 68 h 118"/>
                <a:gd name="T26" fmla="*/ 92 w 138"/>
                <a:gd name="T27" fmla="*/ 118 h 118"/>
                <a:gd name="T28" fmla="*/ 117 w 138"/>
                <a:gd name="T29" fmla="*/ 118 h 118"/>
                <a:gd name="T30" fmla="*/ 123 w 138"/>
                <a:gd name="T31" fmla="*/ 112 h 118"/>
                <a:gd name="T32" fmla="*/ 123 w 138"/>
                <a:gd name="T33" fmla="*/ 64 h 118"/>
                <a:gd name="T34" fmla="*/ 123 w 138"/>
                <a:gd name="T35" fmla="*/ 38 h 118"/>
                <a:gd name="T36" fmla="*/ 96 w 138"/>
                <a:gd name="T37" fmla="*/ 64 h 118"/>
                <a:gd name="T38" fmla="*/ 92 w 138"/>
                <a:gd name="T39" fmla="*/ 68 h 118"/>
                <a:gd name="T40" fmla="*/ 110 w 138"/>
                <a:gd name="T41" fmla="*/ 3 h 118"/>
                <a:gd name="T42" fmla="*/ 105 w 138"/>
                <a:gd name="T43" fmla="*/ 9 h 118"/>
                <a:gd name="T44" fmla="*/ 111 w 138"/>
                <a:gd name="T45" fmla="*/ 14 h 118"/>
                <a:gd name="T46" fmla="*/ 117 w 138"/>
                <a:gd name="T47" fmla="*/ 13 h 118"/>
                <a:gd name="T48" fmla="*/ 66 w 138"/>
                <a:gd name="T49" fmla="*/ 64 h 118"/>
                <a:gd name="T50" fmla="*/ 36 w 138"/>
                <a:gd name="T51" fmla="*/ 34 h 118"/>
                <a:gd name="T52" fmla="*/ 2 w 138"/>
                <a:gd name="T53" fmla="*/ 69 h 118"/>
                <a:gd name="T54" fmla="*/ 2 w 138"/>
                <a:gd name="T55" fmla="*/ 77 h 118"/>
                <a:gd name="T56" fmla="*/ 9 w 138"/>
                <a:gd name="T57" fmla="*/ 77 h 118"/>
                <a:gd name="T58" fmla="*/ 36 w 138"/>
                <a:gd name="T59" fmla="*/ 50 h 118"/>
                <a:gd name="T60" fmla="*/ 66 w 138"/>
                <a:gd name="T61" fmla="*/ 80 h 118"/>
                <a:gd name="T62" fmla="*/ 125 w 138"/>
                <a:gd name="T63" fmla="*/ 21 h 118"/>
                <a:gd name="T64" fmla="*/ 125 w 138"/>
                <a:gd name="T65" fmla="*/ 27 h 118"/>
                <a:gd name="T66" fmla="*/ 130 w 138"/>
                <a:gd name="T67" fmla="*/ 33 h 118"/>
                <a:gd name="T68" fmla="*/ 130 w 138"/>
                <a:gd name="T69" fmla="*/ 33 h 118"/>
                <a:gd name="T70" fmla="*/ 136 w 138"/>
                <a:gd name="T71" fmla="*/ 28 h 118"/>
                <a:gd name="T72" fmla="*/ 138 w 138"/>
                <a:gd name="T73" fmla="*/ 0 h 118"/>
                <a:gd name="T74" fmla="*/ 110 w 138"/>
                <a:gd name="T7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18">
                  <a:moveTo>
                    <a:pt x="49" y="77"/>
                  </a:moveTo>
                  <a:cubicBezTo>
                    <a:pt x="49" y="118"/>
                    <a:pt x="49" y="118"/>
                    <a:pt x="49" y="118"/>
                  </a:cubicBezTo>
                  <a:cubicBezTo>
                    <a:pt x="80" y="118"/>
                    <a:pt x="80" y="118"/>
                    <a:pt x="80" y="118"/>
                  </a:cubicBezTo>
                  <a:cubicBezTo>
                    <a:pt x="80" y="81"/>
                    <a:pt x="80" y="81"/>
                    <a:pt x="80" y="81"/>
                  </a:cubicBezTo>
                  <a:cubicBezTo>
                    <a:pt x="66" y="94"/>
                    <a:pt x="66" y="94"/>
                    <a:pt x="66" y="94"/>
                  </a:cubicBezTo>
                  <a:lnTo>
                    <a:pt x="49" y="77"/>
                  </a:lnTo>
                  <a:close/>
                  <a:moveTo>
                    <a:pt x="6" y="112"/>
                  </a:moveTo>
                  <a:cubicBezTo>
                    <a:pt x="6" y="115"/>
                    <a:pt x="8" y="118"/>
                    <a:pt x="11" y="118"/>
                  </a:cubicBezTo>
                  <a:cubicBezTo>
                    <a:pt x="36" y="118"/>
                    <a:pt x="36" y="118"/>
                    <a:pt x="36" y="118"/>
                  </a:cubicBezTo>
                  <a:cubicBezTo>
                    <a:pt x="36" y="64"/>
                    <a:pt x="36" y="64"/>
                    <a:pt x="36" y="64"/>
                  </a:cubicBezTo>
                  <a:cubicBezTo>
                    <a:pt x="6" y="95"/>
                    <a:pt x="6" y="95"/>
                    <a:pt x="6" y="95"/>
                  </a:cubicBezTo>
                  <a:lnTo>
                    <a:pt x="6" y="112"/>
                  </a:lnTo>
                  <a:close/>
                  <a:moveTo>
                    <a:pt x="92" y="68"/>
                  </a:moveTo>
                  <a:cubicBezTo>
                    <a:pt x="92" y="118"/>
                    <a:pt x="92" y="118"/>
                    <a:pt x="92" y="118"/>
                  </a:cubicBezTo>
                  <a:cubicBezTo>
                    <a:pt x="117" y="118"/>
                    <a:pt x="117" y="118"/>
                    <a:pt x="117" y="118"/>
                  </a:cubicBezTo>
                  <a:cubicBezTo>
                    <a:pt x="120" y="118"/>
                    <a:pt x="123" y="115"/>
                    <a:pt x="123" y="112"/>
                  </a:cubicBezTo>
                  <a:cubicBezTo>
                    <a:pt x="123" y="64"/>
                    <a:pt x="123" y="64"/>
                    <a:pt x="123" y="64"/>
                  </a:cubicBezTo>
                  <a:cubicBezTo>
                    <a:pt x="123" y="38"/>
                    <a:pt x="123" y="38"/>
                    <a:pt x="123" y="38"/>
                  </a:cubicBezTo>
                  <a:cubicBezTo>
                    <a:pt x="96" y="64"/>
                    <a:pt x="96" y="64"/>
                    <a:pt x="96" y="64"/>
                  </a:cubicBezTo>
                  <a:lnTo>
                    <a:pt x="92" y="68"/>
                  </a:lnTo>
                  <a:close/>
                  <a:moveTo>
                    <a:pt x="110" y="3"/>
                  </a:moveTo>
                  <a:cubicBezTo>
                    <a:pt x="107" y="3"/>
                    <a:pt x="105" y="6"/>
                    <a:pt x="105" y="9"/>
                  </a:cubicBezTo>
                  <a:cubicBezTo>
                    <a:pt x="106" y="12"/>
                    <a:pt x="108" y="14"/>
                    <a:pt x="111" y="14"/>
                  </a:cubicBezTo>
                  <a:cubicBezTo>
                    <a:pt x="117" y="13"/>
                    <a:pt x="117" y="13"/>
                    <a:pt x="117" y="13"/>
                  </a:cubicBezTo>
                  <a:cubicBezTo>
                    <a:pt x="66" y="64"/>
                    <a:pt x="66" y="64"/>
                    <a:pt x="66" y="64"/>
                  </a:cubicBezTo>
                  <a:cubicBezTo>
                    <a:pt x="36" y="34"/>
                    <a:pt x="36" y="34"/>
                    <a:pt x="36" y="34"/>
                  </a:cubicBezTo>
                  <a:cubicBezTo>
                    <a:pt x="2" y="69"/>
                    <a:pt x="2" y="69"/>
                    <a:pt x="2" y="69"/>
                  </a:cubicBezTo>
                  <a:cubicBezTo>
                    <a:pt x="0" y="71"/>
                    <a:pt x="0" y="75"/>
                    <a:pt x="2" y="77"/>
                  </a:cubicBezTo>
                  <a:cubicBezTo>
                    <a:pt x="4" y="79"/>
                    <a:pt x="7" y="79"/>
                    <a:pt x="9" y="77"/>
                  </a:cubicBezTo>
                  <a:cubicBezTo>
                    <a:pt x="36" y="50"/>
                    <a:pt x="36" y="50"/>
                    <a:pt x="36" y="50"/>
                  </a:cubicBezTo>
                  <a:cubicBezTo>
                    <a:pt x="66" y="80"/>
                    <a:pt x="66" y="80"/>
                    <a:pt x="66" y="80"/>
                  </a:cubicBezTo>
                  <a:cubicBezTo>
                    <a:pt x="125" y="21"/>
                    <a:pt x="125" y="21"/>
                    <a:pt x="125" y="21"/>
                  </a:cubicBezTo>
                  <a:cubicBezTo>
                    <a:pt x="125" y="27"/>
                    <a:pt x="125" y="27"/>
                    <a:pt x="125" y="27"/>
                  </a:cubicBezTo>
                  <a:cubicBezTo>
                    <a:pt x="124" y="30"/>
                    <a:pt x="127" y="33"/>
                    <a:pt x="130" y="33"/>
                  </a:cubicBezTo>
                  <a:cubicBezTo>
                    <a:pt x="130" y="33"/>
                    <a:pt x="130" y="33"/>
                    <a:pt x="130" y="33"/>
                  </a:cubicBezTo>
                  <a:cubicBezTo>
                    <a:pt x="133" y="33"/>
                    <a:pt x="135" y="31"/>
                    <a:pt x="136" y="28"/>
                  </a:cubicBezTo>
                  <a:cubicBezTo>
                    <a:pt x="138" y="0"/>
                    <a:pt x="138" y="0"/>
                    <a:pt x="138" y="0"/>
                  </a:cubicBezTo>
                  <a:lnTo>
                    <a:pt x="110" y="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a:spLocks/>
            </p:cNvSpPr>
            <p:nvPr/>
          </p:nvSpPr>
          <p:spPr>
            <a:xfrm>
              <a:off x="857801" y="2551036"/>
              <a:ext cx="1320826" cy="492443"/>
            </a:xfrm>
            <a:prstGeom prst="rect">
              <a:avLst/>
            </a:prstGeom>
            <a:noFill/>
          </p:spPr>
          <p:txBody>
            <a:bodyPr wrap="square" lIns="0" tIns="0" rIns="0" bIns="0" rtlCol="0">
              <a:spAutoFit/>
            </a:bodyPr>
            <a:lstStyle/>
            <a:p>
              <a:pPr algn="ctr"/>
              <a:r>
                <a:rPr lang="en-US" sz="1600" b="1" smtClean="0">
                  <a:solidFill>
                    <a:schemeClr val="accent1"/>
                  </a:solidFill>
                </a:rPr>
                <a:t>Dummy</a:t>
              </a:r>
            </a:p>
            <a:p>
              <a:pPr algn="ctr"/>
              <a:r>
                <a:rPr lang="en-US" sz="1600" b="1" smtClean="0">
                  <a:solidFill>
                    <a:schemeClr val="accent1"/>
                  </a:solidFill>
                </a:rPr>
                <a:t>Text</a:t>
              </a:r>
              <a:endParaRPr lang="en-US" sz="1600" b="1">
                <a:solidFill>
                  <a:schemeClr val="accent1"/>
                </a:solidFill>
              </a:endParaRPr>
            </a:p>
          </p:txBody>
        </p:sp>
      </p:grpSp>
      <p:grpSp>
        <p:nvGrpSpPr>
          <p:cNvPr id="47" name="Group 46"/>
          <p:cNvGrpSpPr/>
          <p:nvPr/>
        </p:nvGrpSpPr>
        <p:grpSpPr>
          <a:xfrm>
            <a:off x="2816226" y="2746375"/>
            <a:ext cx="1476375" cy="1479550"/>
            <a:chOff x="2816226" y="2746375"/>
            <a:chExt cx="1476375" cy="1479550"/>
          </a:xfrm>
        </p:grpSpPr>
        <p:sp>
          <p:nvSpPr>
            <p:cNvPr id="35" name="Oval 126"/>
            <p:cNvSpPr>
              <a:spLocks noChangeArrowheads="1"/>
            </p:cNvSpPr>
            <p:nvPr/>
          </p:nvSpPr>
          <p:spPr bwMode="auto">
            <a:xfrm>
              <a:off x="2835276" y="2765425"/>
              <a:ext cx="1438275" cy="14414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27"/>
            <p:cNvSpPr>
              <a:spLocks noEditPoints="1"/>
            </p:cNvSpPr>
            <p:nvPr/>
          </p:nvSpPr>
          <p:spPr bwMode="auto">
            <a:xfrm>
              <a:off x="2816226" y="2746375"/>
              <a:ext cx="1476375" cy="1479550"/>
            </a:xfrm>
            <a:custGeom>
              <a:avLst/>
              <a:gdLst>
                <a:gd name="T0" fmla="*/ 233 w 465"/>
                <a:gd name="T1" fmla="*/ 466 h 466"/>
                <a:gd name="T2" fmla="*/ 233 w 465"/>
                <a:gd name="T3" fmla="*/ 466 h 466"/>
                <a:gd name="T4" fmla="*/ 68 w 465"/>
                <a:gd name="T5" fmla="*/ 398 h 466"/>
                <a:gd name="T6" fmla="*/ 0 w 465"/>
                <a:gd name="T7" fmla="*/ 233 h 466"/>
                <a:gd name="T8" fmla="*/ 233 w 465"/>
                <a:gd name="T9" fmla="*/ 0 h 466"/>
                <a:gd name="T10" fmla="*/ 465 w 465"/>
                <a:gd name="T11" fmla="*/ 233 h 466"/>
                <a:gd name="T12" fmla="*/ 233 w 465"/>
                <a:gd name="T13" fmla="*/ 466 h 466"/>
                <a:gd name="T14" fmla="*/ 233 w 465"/>
                <a:gd name="T15" fmla="*/ 12 h 466"/>
                <a:gd name="T16" fmla="*/ 12 w 465"/>
                <a:gd name="T17" fmla="*/ 233 h 466"/>
                <a:gd name="T18" fmla="*/ 77 w 465"/>
                <a:gd name="T19" fmla="*/ 389 h 466"/>
                <a:gd name="T20" fmla="*/ 233 w 465"/>
                <a:gd name="T21" fmla="*/ 454 h 466"/>
                <a:gd name="T22" fmla="*/ 233 w 465"/>
                <a:gd name="T23" fmla="*/ 454 h 466"/>
                <a:gd name="T24" fmla="*/ 453 w 465"/>
                <a:gd name="T25" fmla="*/ 233 h 466"/>
                <a:gd name="T26" fmla="*/ 233 w 465"/>
                <a:gd name="T27" fmla="*/ 1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5" h="466">
                  <a:moveTo>
                    <a:pt x="233" y="466"/>
                  </a:moveTo>
                  <a:cubicBezTo>
                    <a:pt x="233" y="466"/>
                    <a:pt x="233" y="466"/>
                    <a:pt x="233" y="466"/>
                  </a:cubicBezTo>
                  <a:cubicBezTo>
                    <a:pt x="171" y="466"/>
                    <a:pt x="112" y="442"/>
                    <a:pt x="68" y="398"/>
                  </a:cubicBezTo>
                  <a:cubicBezTo>
                    <a:pt x="24" y="354"/>
                    <a:pt x="0" y="295"/>
                    <a:pt x="0" y="233"/>
                  </a:cubicBezTo>
                  <a:cubicBezTo>
                    <a:pt x="0" y="105"/>
                    <a:pt x="104" y="0"/>
                    <a:pt x="233" y="0"/>
                  </a:cubicBezTo>
                  <a:cubicBezTo>
                    <a:pt x="361" y="0"/>
                    <a:pt x="465" y="105"/>
                    <a:pt x="465" y="233"/>
                  </a:cubicBezTo>
                  <a:cubicBezTo>
                    <a:pt x="465" y="361"/>
                    <a:pt x="361" y="466"/>
                    <a:pt x="233" y="466"/>
                  </a:cubicBezTo>
                  <a:close/>
                  <a:moveTo>
                    <a:pt x="233" y="12"/>
                  </a:moveTo>
                  <a:cubicBezTo>
                    <a:pt x="111" y="12"/>
                    <a:pt x="12" y="111"/>
                    <a:pt x="12" y="233"/>
                  </a:cubicBezTo>
                  <a:cubicBezTo>
                    <a:pt x="12" y="292"/>
                    <a:pt x="35" y="347"/>
                    <a:pt x="77" y="389"/>
                  </a:cubicBezTo>
                  <a:cubicBezTo>
                    <a:pt x="118" y="431"/>
                    <a:pt x="174" y="454"/>
                    <a:pt x="233" y="454"/>
                  </a:cubicBezTo>
                  <a:cubicBezTo>
                    <a:pt x="233" y="454"/>
                    <a:pt x="233" y="454"/>
                    <a:pt x="233" y="454"/>
                  </a:cubicBezTo>
                  <a:cubicBezTo>
                    <a:pt x="354" y="454"/>
                    <a:pt x="453" y="355"/>
                    <a:pt x="453" y="233"/>
                  </a:cubicBezTo>
                  <a:cubicBezTo>
                    <a:pt x="453" y="111"/>
                    <a:pt x="354" y="12"/>
                    <a:pt x="233" y="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28"/>
            <p:cNvSpPr>
              <a:spLocks noEditPoints="1"/>
            </p:cNvSpPr>
            <p:nvPr/>
          </p:nvSpPr>
          <p:spPr bwMode="auto">
            <a:xfrm>
              <a:off x="3384551" y="2943225"/>
              <a:ext cx="339725" cy="495300"/>
            </a:xfrm>
            <a:custGeom>
              <a:avLst/>
              <a:gdLst>
                <a:gd name="T0" fmla="*/ 29 w 107"/>
                <a:gd name="T1" fmla="*/ 120 h 156"/>
                <a:gd name="T2" fmla="*/ 30 w 107"/>
                <a:gd name="T3" fmla="*/ 128 h 156"/>
                <a:gd name="T4" fmla="*/ 54 w 107"/>
                <a:gd name="T5" fmla="*/ 132 h 156"/>
                <a:gd name="T6" fmla="*/ 77 w 107"/>
                <a:gd name="T7" fmla="*/ 128 h 156"/>
                <a:gd name="T8" fmla="*/ 79 w 107"/>
                <a:gd name="T9" fmla="*/ 120 h 156"/>
                <a:gd name="T10" fmla="*/ 54 w 107"/>
                <a:gd name="T11" fmla="*/ 124 h 156"/>
                <a:gd name="T12" fmla="*/ 29 w 107"/>
                <a:gd name="T13" fmla="*/ 120 h 156"/>
                <a:gd name="T14" fmla="*/ 31 w 107"/>
                <a:gd name="T15" fmla="*/ 135 h 156"/>
                <a:gd name="T16" fmla="*/ 32 w 107"/>
                <a:gd name="T17" fmla="*/ 143 h 156"/>
                <a:gd name="T18" fmla="*/ 40 w 107"/>
                <a:gd name="T19" fmla="*/ 147 h 156"/>
                <a:gd name="T20" fmla="*/ 40 w 107"/>
                <a:gd name="T21" fmla="*/ 152 h 156"/>
                <a:gd name="T22" fmla="*/ 54 w 107"/>
                <a:gd name="T23" fmla="*/ 156 h 156"/>
                <a:gd name="T24" fmla="*/ 67 w 107"/>
                <a:gd name="T25" fmla="*/ 152 h 156"/>
                <a:gd name="T26" fmla="*/ 68 w 107"/>
                <a:gd name="T27" fmla="*/ 147 h 156"/>
                <a:gd name="T28" fmla="*/ 75 w 107"/>
                <a:gd name="T29" fmla="*/ 143 h 156"/>
                <a:gd name="T30" fmla="*/ 76 w 107"/>
                <a:gd name="T31" fmla="*/ 135 h 156"/>
                <a:gd name="T32" fmla="*/ 54 w 107"/>
                <a:gd name="T33" fmla="*/ 139 h 156"/>
                <a:gd name="T34" fmla="*/ 31 w 107"/>
                <a:gd name="T35" fmla="*/ 135 h 156"/>
                <a:gd name="T36" fmla="*/ 54 w 107"/>
                <a:gd name="T37" fmla="*/ 0 h 156"/>
                <a:gd name="T38" fmla="*/ 0 w 107"/>
                <a:gd name="T39" fmla="*/ 53 h 156"/>
                <a:gd name="T40" fmla="*/ 26 w 107"/>
                <a:gd name="T41" fmla="*/ 99 h 156"/>
                <a:gd name="T42" fmla="*/ 28 w 107"/>
                <a:gd name="T43" fmla="*/ 113 h 156"/>
                <a:gd name="T44" fmla="*/ 54 w 107"/>
                <a:gd name="T45" fmla="*/ 118 h 156"/>
                <a:gd name="T46" fmla="*/ 80 w 107"/>
                <a:gd name="T47" fmla="*/ 113 h 156"/>
                <a:gd name="T48" fmla="*/ 82 w 107"/>
                <a:gd name="T49" fmla="*/ 99 h 156"/>
                <a:gd name="T50" fmla="*/ 107 w 107"/>
                <a:gd name="T51" fmla="*/ 53 h 156"/>
                <a:gd name="T52" fmla="*/ 54 w 107"/>
                <a:gd name="T53" fmla="*/ 0 h 156"/>
                <a:gd name="T54" fmla="*/ 74 w 107"/>
                <a:gd name="T55" fmla="*/ 93 h 156"/>
                <a:gd name="T56" fmla="*/ 72 w 107"/>
                <a:gd name="T57" fmla="*/ 106 h 156"/>
                <a:gd name="T58" fmla="*/ 54 w 107"/>
                <a:gd name="T59" fmla="*/ 108 h 156"/>
                <a:gd name="T60" fmla="*/ 35 w 107"/>
                <a:gd name="T61" fmla="*/ 106 h 156"/>
                <a:gd name="T62" fmla="*/ 34 w 107"/>
                <a:gd name="T63" fmla="*/ 93 h 156"/>
                <a:gd name="T64" fmla="*/ 9 w 107"/>
                <a:gd name="T65" fmla="*/ 53 h 156"/>
                <a:gd name="T66" fmla="*/ 54 w 107"/>
                <a:gd name="T67" fmla="*/ 9 h 156"/>
                <a:gd name="T68" fmla="*/ 98 w 107"/>
                <a:gd name="T69" fmla="*/ 53 h 156"/>
                <a:gd name="T70" fmla="*/ 74 w 107"/>
                <a:gd name="T71" fmla="*/ 93 h 156"/>
                <a:gd name="T72" fmla="*/ 66 w 107"/>
                <a:gd name="T73" fmla="*/ 73 h 156"/>
                <a:gd name="T74" fmla="*/ 54 w 107"/>
                <a:gd name="T75" fmla="*/ 51 h 156"/>
                <a:gd name="T76" fmla="*/ 42 w 107"/>
                <a:gd name="T77" fmla="*/ 73 h 156"/>
                <a:gd name="T78" fmla="*/ 37 w 107"/>
                <a:gd name="T79" fmla="*/ 63 h 156"/>
                <a:gd name="T80" fmla="*/ 29 w 107"/>
                <a:gd name="T81" fmla="*/ 66 h 156"/>
                <a:gd name="T82" fmla="*/ 41 w 107"/>
                <a:gd name="T83" fmla="*/ 92 h 156"/>
                <a:gd name="T84" fmla="*/ 54 w 107"/>
                <a:gd name="T85" fmla="*/ 69 h 156"/>
                <a:gd name="T86" fmla="*/ 66 w 107"/>
                <a:gd name="T87" fmla="*/ 92 h 156"/>
                <a:gd name="T88" fmla="*/ 78 w 107"/>
                <a:gd name="T89" fmla="*/ 66 h 156"/>
                <a:gd name="T90" fmla="*/ 71 w 107"/>
                <a:gd name="T91" fmla="*/ 63 h 156"/>
                <a:gd name="T92" fmla="*/ 66 w 107"/>
                <a:gd name="T93" fmla="*/ 73 h 156"/>
                <a:gd name="T94" fmla="*/ 54 w 107"/>
                <a:gd name="T95" fmla="*/ 22 h 156"/>
                <a:gd name="T96" fmla="*/ 57 w 107"/>
                <a:gd name="T97" fmla="*/ 19 h 156"/>
                <a:gd name="T98" fmla="*/ 54 w 107"/>
                <a:gd name="T99" fmla="*/ 16 h 156"/>
                <a:gd name="T100" fmla="*/ 16 w 107"/>
                <a:gd name="T101" fmla="*/ 53 h 156"/>
                <a:gd name="T102" fmla="*/ 19 w 107"/>
                <a:gd name="T103" fmla="*/ 56 h 156"/>
                <a:gd name="T104" fmla="*/ 22 w 107"/>
                <a:gd name="T105" fmla="*/ 53 h 156"/>
                <a:gd name="T106" fmla="*/ 54 w 107"/>
                <a:gd name="T107" fmla="*/ 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 h="156">
                  <a:moveTo>
                    <a:pt x="29" y="120"/>
                  </a:moveTo>
                  <a:cubicBezTo>
                    <a:pt x="30" y="128"/>
                    <a:pt x="30" y="128"/>
                    <a:pt x="30" y="128"/>
                  </a:cubicBezTo>
                  <a:cubicBezTo>
                    <a:pt x="37" y="131"/>
                    <a:pt x="45" y="132"/>
                    <a:pt x="54" y="132"/>
                  </a:cubicBezTo>
                  <a:cubicBezTo>
                    <a:pt x="62" y="132"/>
                    <a:pt x="70" y="131"/>
                    <a:pt x="77" y="128"/>
                  </a:cubicBezTo>
                  <a:cubicBezTo>
                    <a:pt x="79" y="120"/>
                    <a:pt x="79" y="120"/>
                    <a:pt x="79" y="120"/>
                  </a:cubicBezTo>
                  <a:cubicBezTo>
                    <a:pt x="71" y="123"/>
                    <a:pt x="63" y="124"/>
                    <a:pt x="54" y="124"/>
                  </a:cubicBezTo>
                  <a:cubicBezTo>
                    <a:pt x="45" y="124"/>
                    <a:pt x="36" y="123"/>
                    <a:pt x="29" y="120"/>
                  </a:cubicBezTo>
                  <a:close/>
                  <a:moveTo>
                    <a:pt x="31" y="135"/>
                  </a:moveTo>
                  <a:cubicBezTo>
                    <a:pt x="32" y="143"/>
                    <a:pt x="32" y="143"/>
                    <a:pt x="32" y="143"/>
                  </a:cubicBezTo>
                  <a:cubicBezTo>
                    <a:pt x="32" y="143"/>
                    <a:pt x="34" y="146"/>
                    <a:pt x="40" y="147"/>
                  </a:cubicBezTo>
                  <a:cubicBezTo>
                    <a:pt x="40" y="152"/>
                    <a:pt x="40" y="152"/>
                    <a:pt x="40" y="152"/>
                  </a:cubicBezTo>
                  <a:cubicBezTo>
                    <a:pt x="40" y="152"/>
                    <a:pt x="43" y="156"/>
                    <a:pt x="54" y="156"/>
                  </a:cubicBezTo>
                  <a:cubicBezTo>
                    <a:pt x="64" y="156"/>
                    <a:pt x="67" y="152"/>
                    <a:pt x="67" y="152"/>
                  </a:cubicBezTo>
                  <a:cubicBezTo>
                    <a:pt x="68" y="147"/>
                    <a:pt x="68" y="147"/>
                    <a:pt x="68" y="147"/>
                  </a:cubicBezTo>
                  <a:cubicBezTo>
                    <a:pt x="73" y="146"/>
                    <a:pt x="75" y="143"/>
                    <a:pt x="75" y="143"/>
                  </a:cubicBezTo>
                  <a:cubicBezTo>
                    <a:pt x="76" y="135"/>
                    <a:pt x="76" y="135"/>
                    <a:pt x="76" y="135"/>
                  </a:cubicBezTo>
                  <a:cubicBezTo>
                    <a:pt x="69" y="137"/>
                    <a:pt x="62" y="139"/>
                    <a:pt x="54" y="139"/>
                  </a:cubicBezTo>
                  <a:cubicBezTo>
                    <a:pt x="46" y="139"/>
                    <a:pt x="38" y="137"/>
                    <a:pt x="31" y="135"/>
                  </a:cubicBezTo>
                  <a:close/>
                  <a:moveTo>
                    <a:pt x="54" y="0"/>
                  </a:moveTo>
                  <a:cubicBezTo>
                    <a:pt x="24" y="0"/>
                    <a:pt x="0" y="24"/>
                    <a:pt x="0" y="53"/>
                  </a:cubicBezTo>
                  <a:cubicBezTo>
                    <a:pt x="0" y="73"/>
                    <a:pt x="10" y="90"/>
                    <a:pt x="26" y="99"/>
                  </a:cubicBezTo>
                  <a:cubicBezTo>
                    <a:pt x="28" y="113"/>
                    <a:pt x="28" y="113"/>
                    <a:pt x="28" y="113"/>
                  </a:cubicBezTo>
                  <a:cubicBezTo>
                    <a:pt x="35" y="116"/>
                    <a:pt x="44" y="118"/>
                    <a:pt x="54" y="118"/>
                  </a:cubicBezTo>
                  <a:cubicBezTo>
                    <a:pt x="63" y="118"/>
                    <a:pt x="72" y="116"/>
                    <a:pt x="80" y="113"/>
                  </a:cubicBezTo>
                  <a:cubicBezTo>
                    <a:pt x="82" y="99"/>
                    <a:pt x="82" y="99"/>
                    <a:pt x="82" y="99"/>
                  </a:cubicBezTo>
                  <a:cubicBezTo>
                    <a:pt x="97" y="90"/>
                    <a:pt x="107" y="73"/>
                    <a:pt x="107" y="53"/>
                  </a:cubicBezTo>
                  <a:cubicBezTo>
                    <a:pt x="107" y="24"/>
                    <a:pt x="83" y="0"/>
                    <a:pt x="54" y="0"/>
                  </a:cubicBezTo>
                  <a:close/>
                  <a:moveTo>
                    <a:pt x="74" y="93"/>
                  </a:moveTo>
                  <a:cubicBezTo>
                    <a:pt x="72" y="106"/>
                    <a:pt x="72" y="106"/>
                    <a:pt x="72" y="106"/>
                  </a:cubicBezTo>
                  <a:cubicBezTo>
                    <a:pt x="72" y="106"/>
                    <a:pt x="67" y="108"/>
                    <a:pt x="54" y="108"/>
                  </a:cubicBezTo>
                  <a:cubicBezTo>
                    <a:pt x="40" y="108"/>
                    <a:pt x="35" y="106"/>
                    <a:pt x="35" y="106"/>
                  </a:cubicBezTo>
                  <a:cubicBezTo>
                    <a:pt x="34" y="93"/>
                    <a:pt x="34" y="93"/>
                    <a:pt x="34" y="93"/>
                  </a:cubicBezTo>
                  <a:cubicBezTo>
                    <a:pt x="19" y="86"/>
                    <a:pt x="9" y="71"/>
                    <a:pt x="9" y="53"/>
                  </a:cubicBezTo>
                  <a:cubicBezTo>
                    <a:pt x="9" y="29"/>
                    <a:pt x="29" y="9"/>
                    <a:pt x="54" y="9"/>
                  </a:cubicBezTo>
                  <a:cubicBezTo>
                    <a:pt x="78" y="9"/>
                    <a:pt x="98" y="29"/>
                    <a:pt x="98" y="53"/>
                  </a:cubicBezTo>
                  <a:cubicBezTo>
                    <a:pt x="98" y="71"/>
                    <a:pt x="88" y="86"/>
                    <a:pt x="74" y="93"/>
                  </a:cubicBezTo>
                  <a:close/>
                  <a:moveTo>
                    <a:pt x="66" y="73"/>
                  </a:moveTo>
                  <a:cubicBezTo>
                    <a:pt x="54" y="51"/>
                    <a:pt x="54" y="51"/>
                    <a:pt x="54" y="51"/>
                  </a:cubicBezTo>
                  <a:cubicBezTo>
                    <a:pt x="42" y="73"/>
                    <a:pt x="42" y="73"/>
                    <a:pt x="42" y="73"/>
                  </a:cubicBezTo>
                  <a:cubicBezTo>
                    <a:pt x="37" y="63"/>
                    <a:pt x="37" y="63"/>
                    <a:pt x="37" y="63"/>
                  </a:cubicBezTo>
                  <a:cubicBezTo>
                    <a:pt x="29" y="66"/>
                    <a:pt x="29" y="66"/>
                    <a:pt x="29" y="66"/>
                  </a:cubicBezTo>
                  <a:cubicBezTo>
                    <a:pt x="41" y="92"/>
                    <a:pt x="41" y="92"/>
                    <a:pt x="41" y="92"/>
                  </a:cubicBezTo>
                  <a:cubicBezTo>
                    <a:pt x="54" y="69"/>
                    <a:pt x="54" y="69"/>
                    <a:pt x="54" y="69"/>
                  </a:cubicBezTo>
                  <a:cubicBezTo>
                    <a:pt x="66" y="92"/>
                    <a:pt x="66" y="92"/>
                    <a:pt x="66" y="92"/>
                  </a:cubicBezTo>
                  <a:cubicBezTo>
                    <a:pt x="78" y="66"/>
                    <a:pt x="78" y="66"/>
                    <a:pt x="78" y="66"/>
                  </a:cubicBezTo>
                  <a:cubicBezTo>
                    <a:pt x="71" y="63"/>
                    <a:pt x="71" y="63"/>
                    <a:pt x="71" y="63"/>
                  </a:cubicBezTo>
                  <a:lnTo>
                    <a:pt x="66" y="73"/>
                  </a:lnTo>
                  <a:close/>
                  <a:moveTo>
                    <a:pt x="54" y="22"/>
                  </a:moveTo>
                  <a:cubicBezTo>
                    <a:pt x="55" y="22"/>
                    <a:pt x="57" y="20"/>
                    <a:pt x="57" y="19"/>
                  </a:cubicBezTo>
                  <a:cubicBezTo>
                    <a:pt x="57" y="17"/>
                    <a:pt x="55" y="16"/>
                    <a:pt x="54" y="16"/>
                  </a:cubicBezTo>
                  <a:cubicBezTo>
                    <a:pt x="33" y="16"/>
                    <a:pt x="16" y="33"/>
                    <a:pt x="16" y="53"/>
                  </a:cubicBezTo>
                  <a:cubicBezTo>
                    <a:pt x="16" y="55"/>
                    <a:pt x="18" y="56"/>
                    <a:pt x="19" y="56"/>
                  </a:cubicBezTo>
                  <a:cubicBezTo>
                    <a:pt x="21" y="56"/>
                    <a:pt x="22" y="55"/>
                    <a:pt x="22" y="53"/>
                  </a:cubicBezTo>
                  <a:cubicBezTo>
                    <a:pt x="22" y="36"/>
                    <a:pt x="36" y="22"/>
                    <a:pt x="54" y="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a:spLocks/>
            </p:cNvSpPr>
            <p:nvPr/>
          </p:nvSpPr>
          <p:spPr>
            <a:xfrm>
              <a:off x="2894945" y="3517522"/>
              <a:ext cx="1320826" cy="492443"/>
            </a:xfrm>
            <a:prstGeom prst="rect">
              <a:avLst/>
            </a:prstGeom>
            <a:noFill/>
          </p:spPr>
          <p:txBody>
            <a:bodyPr wrap="square" lIns="0" tIns="0" rIns="0" bIns="0" rtlCol="0">
              <a:spAutoFit/>
            </a:bodyPr>
            <a:lstStyle/>
            <a:p>
              <a:pPr algn="ctr"/>
              <a:r>
                <a:rPr lang="en-US" sz="1600" b="1" smtClean="0">
                  <a:solidFill>
                    <a:schemeClr val="accent2"/>
                  </a:solidFill>
                </a:rPr>
                <a:t>Dummy</a:t>
              </a:r>
            </a:p>
            <a:p>
              <a:pPr algn="ctr"/>
              <a:r>
                <a:rPr lang="en-US" sz="1600" b="1" smtClean="0">
                  <a:solidFill>
                    <a:schemeClr val="accent2"/>
                  </a:solidFill>
                </a:rPr>
                <a:t>Text</a:t>
              </a:r>
              <a:endParaRPr lang="en-US" sz="1600" b="1">
                <a:solidFill>
                  <a:schemeClr val="accent2"/>
                </a:solidFill>
              </a:endParaRPr>
            </a:p>
          </p:txBody>
        </p:sp>
      </p:grpSp>
      <p:grpSp>
        <p:nvGrpSpPr>
          <p:cNvPr id="48" name="Group 47"/>
          <p:cNvGrpSpPr/>
          <p:nvPr/>
        </p:nvGrpSpPr>
        <p:grpSpPr>
          <a:xfrm>
            <a:off x="4851401" y="3711575"/>
            <a:ext cx="1476375" cy="1479550"/>
            <a:chOff x="4851401" y="3711575"/>
            <a:chExt cx="1476375" cy="1479550"/>
          </a:xfrm>
        </p:grpSpPr>
        <p:sp>
          <p:nvSpPr>
            <p:cNvPr id="36" name="Oval 129"/>
            <p:cNvSpPr>
              <a:spLocks noChangeArrowheads="1"/>
            </p:cNvSpPr>
            <p:nvPr/>
          </p:nvSpPr>
          <p:spPr bwMode="auto">
            <a:xfrm>
              <a:off x="4870451" y="3730625"/>
              <a:ext cx="1438275" cy="14414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30"/>
            <p:cNvSpPr>
              <a:spLocks noEditPoints="1"/>
            </p:cNvSpPr>
            <p:nvPr/>
          </p:nvSpPr>
          <p:spPr bwMode="auto">
            <a:xfrm>
              <a:off x="4851401" y="3711575"/>
              <a:ext cx="1476375" cy="1479550"/>
            </a:xfrm>
            <a:custGeom>
              <a:avLst/>
              <a:gdLst>
                <a:gd name="T0" fmla="*/ 232 w 465"/>
                <a:gd name="T1" fmla="*/ 466 h 466"/>
                <a:gd name="T2" fmla="*/ 232 w 465"/>
                <a:gd name="T3" fmla="*/ 466 h 466"/>
                <a:gd name="T4" fmla="*/ 68 w 465"/>
                <a:gd name="T5" fmla="*/ 398 h 466"/>
                <a:gd name="T6" fmla="*/ 0 w 465"/>
                <a:gd name="T7" fmla="*/ 233 h 466"/>
                <a:gd name="T8" fmla="*/ 232 w 465"/>
                <a:gd name="T9" fmla="*/ 0 h 466"/>
                <a:gd name="T10" fmla="*/ 465 w 465"/>
                <a:gd name="T11" fmla="*/ 233 h 466"/>
                <a:gd name="T12" fmla="*/ 232 w 465"/>
                <a:gd name="T13" fmla="*/ 466 h 466"/>
                <a:gd name="T14" fmla="*/ 232 w 465"/>
                <a:gd name="T15" fmla="*/ 12 h 466"/>
                <a:gd name="T16" fmla="*/ 12 w 465"/>
                <a:gd name="T17" fmla="*/ 233 h 466"/>
                <a:gd name="T18" fmla="*/ 76 w 465"/>
                <a:gd name="T19" fmla="*/ 389 h 466"/>
                <a:gd name="T20" fmla="*/ 232 w 465"/>
                <a:gd name="T21" fmla="*/ 454 h 466"/>
                <a:gd name="T22" fmla="*/ 232 w 465"/>
                <a:gd name="T23" fmla="*/ 454 h 466"/>
                <a:gd name="T24" fmla="*/ 453 w 465"/>
                <a:gd name="T25" fmla="*/ 233 h 466"/>
                <a:gd name="T26" fmla="*/ 232 w 465"/>
                <a:gd name="T27" fmla="*/ 1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5" h="466">
                  <a:moveTo>
                    <a:pt x="232" y="466"/>
                  </a:moveTo>
                  <a:cubicBezTo>
                    <a:pt x="232" y="466"/>
                    <a:pt x="232" y="466"/>
                    <a:pt x="232" y="466"/>
                  </a:cubicBezTo>
                  <a:cubicBezTo>
                    <a:pt x="170" y="466"/>
                    <a:pt x="112" y="442"/>
                    <a:pt x="68" y="398"/>
                  </a:cubicBezTo>
                  <a:cubicBezTo>
                    <a:pt x="24" y="354"/>
                    <a:pt x="0" y="295"/>
                    <a:pt x="0" y="233"/>
                  </a:cubicBezTo>
                  <a:cubicBezTo>
                    <a:pt x="0" y="105"/>
                    <a:pt x="104" y="0"/>
                    <a:pt x="232" y="0"/>
                  </a:cubicBezTo>
                  <a:cubicBezTo>
                    <a:pt x="361" y="0"/>
                    <a:pt x="465" y="105"/>
                    <a:pt x="465" y="233"/>
                  </a:cubicBezTo>
                  <a:cubicBezTo>
                    <a:pt x="465" y="362"/>
                    <a:pt x="361" y="466"/>
                    <a:pt x="232" y="466"/>
                  </a:cubicBezTo>
                  <a:close/>
                  <a:moveTo>
                    <a:pt x="232" y="12"/>
                  </a:moveTo>
                  <a:cubicBezTo>
                    <a:pt x="111" y="12"/>
                    <a:pt x="12" y="111"/>
                    <a:pt x="12" y="233"/>
                  </a:cubicBezTo>
                  <a:cubicBezTo>
                    <a:pt x="12" y="292"/>
                    <a:pt x="35" y="348"/>
                    <a:pt x="76" y="389"/>
                  </a:cubicBezTo>
                  <a:cubicBezTo>
                    <a:pt x="118" y="431"/>
                    <a:pt x="173" y="454"/>
                    <a:pt x="232" y="454"/>
                  </a:cubicBezTo>
                  <a:cubicBezTo>
                    <a:pt x="232" y="454"/>
                    <a:pt x="232" y="454"/>
                    <a:pt x="232" y="454"/>
                  </a:cubicBezTo>
                  <a:cubicBezTo>
                    <a:pt x="354" y="454"/>
                    <a:pt x="453" y="355"/>
                    <a:pt x="453" y="233"/>
                  </a:cubicBezTo>
                  <a:cubicBezTo>
                    <a:pt x="453" y="111"/>
                    <a:pt x="354" y="12"/>
                    <a:pt x="232" y="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31"/>
            <p:cNvSpPr>
              <a:spLocks noEditPoints="1"/>
            </p:cNvSpPr>
            <p:nvPr/>
          </p:nvSpPr>
          <p:spPr bwMode="auto">
            <a:xfrm>
              <a:off x="5365751" y="3927475"/>
              <a:ext cx="447675" cy="463550"/>
            </a:xfrm>
            <a:custGeom>
              <a:avLst/>
              <a:gdLst>
                <a:gd name="T0" fmla="*/ 118 w 141"/>
                <a:gd name="T1" fmla="*/ 92 h 146"/>
                <a:gd name="T2" fmla="*/ 119 w 141"/>
                <a:gd name="T3" fmla="*/ 92 h 146"/>
                <a:gd name="T4" fmla="*/ 119 w 141"/>
                <a:gd name="T5" fmla="*/ 92 h 146"/>
                <a:gd name="T6" fmla="*/ 98 w 141"/>
                <a:gd name="T7" fmla="*/ 79 h 146"/>
                <a:gd name="T8" fmla="*/ 82 w 141"/>
                <a:gd name="T9" fmla="*/ 70 h 146"/>
                <a:gd name="T10" fmla="*/ 77 w 141"/>
                <a:gd name="T11" fmla="*/ 66 h 146"/>
                <a:gd name="T12" fmla="*/ 76 w 141"/>
                <a:gd name="T13" fmla="*/ 60 h 146"/>
                <a:gd name="T14" fmla="*/ 81 w 141"/>
                <a:gd name="T15" fmla="*/ 48 h 146"/>
                <a:gd name="T16" fmla="*/ 86 w 141"/>
                <a:gd name="T17" fmla="*/ 38 h 146"/>
                <a:gd name="T18" fmla="*/ 84 w 141"/>
                <a:gd name="T19" fmla="*/ 35 h 146"/>
                <a:gd name="T20" fmla="*/ 81 w 141"/>
                <a:gd name="T21" fmla="*/ 12 h 146"/>
                <a:gd name="T22" fmla="*/ 67 w 141"/>
                <a:gd name="T23" fmla="*/ 3 h 146"/>
                <a:gd name="T24" fmla="*/ 61 w 141"/>
                <a:gd name="T25" fmla="*/ 2 h 146"/>
                <a:gd name="T26" fmla="*/ 54 w 141"/>
                <a:gd name="T27" fmla="*/ 0 h 146"/>
                <a:gd name="T28" fmla="*/ 56 w 141"/>
                <a:gd name="T29" fmla="*/ 3 h 146"/>
                <a:gd name="T30" fmla="*/ 41 w 141"/>
                <a:gd name="T31" fmla="*/ 12 h 146"/>
                <a:gd name="T32" fmla="*/ 38 w 141"/>
                <a:gd name="T33" fmla="*/ 35 h 146"/>
                <a:gd name="T34" fmla="*/ 37 w 141"/>
                <a:gd name="T35" fmla="*/ 38 h 146"/>
                <a:gd name="T36" fmla="*/ 41 w 141"/>
                <a:gd name="T37" fmla="*/ 48 h 146"/>
                <a:gd name="T38" fmla="*/ 46 w 141"/>
                <a:gd name="T39" fmla="*/ 60 h 146"/>
                <a:gd name="T40" fmla="*/ 45 w 141"/>
                <a:gd name="T41" fmla="*/ 66 h 146"/>
                <a:gd name="T42" fmla="*/ 40 w 141"/>
                <a:gd name="T43" fmla="*/ 70 h 146"/>
                <a:gd name="T44" fmla="*/ 24 w 141"/>
                <a:gd name="T45" fmla="*/ 79 h 146"/>
                <a:gd name="T46" fmla="*/ 3 w 141"/>
                <a:gd name="T47" fmla="*/ 92 h 146"/>
                <a:gd name="T48" fmla="*/ 0 w 141"/>
                <a:gd name="T49" fmla="*/ 124 h 146"/>
                <a:gd name="T50" fmla="*/ 0 w 141"/>
                <a:gd name="T51" fmla="*/ 126 h 146"/>
                <a:gd name="T52" fmla="*/ 0 w 141"/>
                <a:gd name="T53" fmla="*/ 126 h 146"/>
                <a:gd name="T54" fmla="*/ 61 w 141"/>
                <a:gd name="T55" fmla="*/ 143 h 146"/>
                <a:gd name="T56" fmla="*/ 92 w 141"/>
                <a:gd name="T57" fmla="*/ 139 h 146"/>
                <a:gd name="T58" fmla="*/ 87 w 141"/>
                <a:gd name="T59" fmla="*/ 123 h 146"/>
                <a:gd name="T60" fmla="*/ 118 w 141"/>
                <a:gd name="T61" fmla="*/ 92 h 146"/>
                <a:gd name="T62" fmla="*/ 121 w 141"/>
                <a:gd name="T63" fmla="*/ 101 h 146"/>
                <a:gd name="T64" fmla="*/ 118 w 141"/>
                <a:gd name="T65" fmla="*/ 101 h 146"/>
                <a:gd name="T66" fmla="*/ 96 w 141"/>
                <a:gd name="T67" fmla="*/ 123 h 146"/>
                <a:gd name="T68" fmla="*/ 100 w 141"/>
                <a:gd name="T69" fmla="*/ 137 h 146"/>
                <a:gd name="T70" fmla="*/ 118 w 141"/>
                <a:gd name="T71" fmla="*/ 146 h 146"/>
                <a:gd name="T72" fmla="*/ 141 w 141"/>
                <a:gd name="T73" fmla="*/ 123 h 146"/>
                <a:gd name="T74" fmla="*/ 121 w 141"/>
                <a:gd name="T75" fmla="*/ 101 h 146"/>
                <a:gd name="T76" fmla="*/ 133 w 141"/>
                <a:gd name="T77" fmla="*/ 126 h 146"/>
                <a:gd name="T78" fmla="*/ 121 w 141"/>
                <a:gd name="T79" fmla="*/ 126 h 146"/>
                <a:gd name="T80" fmla="*/ 121 w 141"/>
                <a:gd name="T81" fmla="*/ 138 h 146"/>
                <a:gd name="T82" fmla="*/ 116 w 141"/>
                <a:gd name="T83" fmla="*/ 138 h 146"/>
                <a:gd name="T84" fmla="*/ 116 w 141"/>
                <a:gd name="T85" fmla="*/ 126 h 146"/>
                <a:gd name="T86" fmla="*/ 104 w 141"/>
                <a:gd name="T87" fmla="*/ 126 h 146"/>
                <a:gd name="T88" fmla="*/ 104 w 141"/>
                <a:gd name="T89" fmla="*/ 120 h 146"/>
                <a:gd name="T90" fmla="*/ 116 w 141"/>
                <a:gd name="T91" fmla="*/ 120 h 146"/>
                <a:gd name="T92" fmla="*/ 116 w 141"/>
                <a:gd name="T93" fmla="*/ 109 h 146"/>
                <a:gd name="T94" fmla="*/ 121 w 141"/>
                <a:gd name="T95" fmla="*/ 109 h 146"/>
                <a:gd name="T96" fmla="*/ 121 w 141"/>
                <a:gd name="T97" fmla="*/ 120 h 146"/>
                <a:gd name="T98" fmla="*/ 133 w 141"/>
                <a:gd name="T99" fmla="*/ 120 h 146"/>
                <a:gd name="T100" fmla="*/ 133 w 141"/>
                <a:gd name="T101" fmla="*/ 1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1" h="146">
                  <a:moveTo>
                    <a:pt x="118" y="92"/>
                  </a:moveTo>
                  <a:cubicBezTo>
                    <a:pt x="119" y="92"/>
                    <a:pt x="119" y="92"/>
                    <a:pt x="119" y="92"/>
                  </a:cubicBezTo>
                  <a:cubicBezTo>
                    <a:pt x="119" y="92"/>
                    <a:pt x="119" y="92"/>
                    <a:pt x="119" y="92"/>
                  </a:cubicBezTo>
                  <a:cubicBezTo>
                    <a:pt x="114" y="80"/>
                    <a:pt x="102" y="80"/>
                    <a:pt x="98" y="79"/>
                  </a:cubicBezTo>
                  <a:cubicBezTo>
                    <a:pt x="88" y="76"/>
                    <a:pt x="85" y="74"/>
                    <a:pt x="82" y="70"/>
                  </a:cubicBezTo>
                  <a:cubicBezTo>
                    <a:pt x="80" y="66"/>
                    <a:pt x="77" y="66"/>
                    <a:pt x="77" y="66"/>
                  </a:cubicBezTo>
                  <a:cubicBezTo>
                    <a:pt x="77" y="64"/>
                    <a:pt x="76" y="62"/>
                    <a:pt x="76" y="60"/>
                  </a:cubicBezTo>
                  <a:cubicBezTo>
                    <a:pt x="80" y="54"/>
                    <a:pt x="81" y="48"/>
                    <a:pt x="81" y="48"/>
                  </a:cubicBezTo>
                  <a:cubicBezTo>
                    <a:pt x="85" y="46"/>
                    <a:pt x="86" y="40"/>
                    <a:pt x="86" y="38"/>
                  </a:cubicBezTo>
                  <a:cubicBezTo>
                    <a:pt x="85" y="35"/>
                    <a:pt x="84" y="35"/>
                    <a:pt x="84" y="35"/>
                  </a:cubicBezTo>
                  <a:cubicBezTo>
                    <a:pt x="84" y="35"/>
                    <a:pt x="86" y="21"/>
                    <a:pt x="81" y="12"/>
                  </a:cubicBezTo>
                  <a:cubicBezTo>
                    <a:pt x="75" y="3"/>
                    <a:pt x="67" y="3"/>
                    <a:pt x="67" y="3"/>
                  </a:cubicBezTo>
                  <a:cubicBezTo>
                    <a:pt x="61" y="2"/>
                    <a:pt x="61" y="2"/>
                    <a:pt x="61" y="2"/>
                  </a:cubicBezTo>
                  <a:cubicBezTo>
                    <a:pt x="61" y="2"/>
                    <a:pt x="56" y="1"/>
                    <a:pt x="54" y="0"/>
                  </a:cubicBezTo>
                  <a:cubicBezTo>
                    <a:pt x="54" y="0"/>
                    <a:pt x="55" y="2"/>
                    <a:pt x="56" y="3"/>
                  </a:cubicBezTo>
                  <a:cubicBezTo>
                    <a:pt x="56" y="3"/>
                    <a:pt x="47" y="3"/>
                    <a:pt x="41" y="12"/>
                  </a:cubicBezTo>
                  <a:cubicBezTo>
                    <a:pt x="36" y="21"/>
                    <a:pt x="38" y="35"/>
                    <a:pt x="38" y="35"/>
                  </a:cubicBezTo>
                  <a:cubicBezTo>
                    <a:pt x="38" y="35"/>
                    <a:pt x="37" y="35"/>
                    <a:pt x="37" y="38"/>
                  </a:cubicBezTo>
                  <a:cubicBezTo>
                    <a:pt x="36" y="40"/>
                    <a:pt x="38" y="46"/>
                    <a:pt x="41" y="48"/>
                  </a:cubicBezTo>
                  <a:cubicBezTo>
                    <a:pt x="41" y="48"/>
                    <a:pt x="42" y="54"/>
                    <a:pt x="46" y="60"/>
                  </a:cubicBezTo>
                  <a:cubicBezTo>
                    <a:pt x="46" y="62"/>
                    <a:pt x="46" y="64"/>
                    <a:pt x="45" y="66"/>
                  </a:cubicBezTo>
                  <a:cubicBezTo>
                    <a:pt x="45" y="66"/>
                    <a:pt x="42" y="66"/>
                    <a:pt x="40" y="70"/>
                  </a:cubicBezTo>
                  <a:cubicBezTo>
                    <a:pt x="37" y="74"/>
                    <a:pt x="34" y="76"/>
                    <a:pt x="24" y="79"/>
                  </a:cubicBezTo>
                  <a:cubicBezTo>
                    <a:pt x="21" y="80"/>
                    <a:pt x="8" y="80"/>
                    <a:pt x="3" y="92"/>
                  </a:cubicBezTo>
                  <a:cubicBezTo>
                    <a:pt x="1" y="98"/>
                    <a:pt x="0" y="112"/>
                    <a:pt x="0" y="124"/>
                  </a:cubicBezTo>
                  <a:cubicBezTo>
                    <a:pt x="0" y="125"/>
                    <a:pt x="0" y="126"/>
                    <a:pt x="0" y="126"/>
                  </a:cubicBezTo>
                  <a:cubicBezTo>
                    <a:pt x="0" y="126"/>
                    <a:pt x="0" y="126"/>
                    <a:pt x="0" y="126"/>
                  </a:cubicBezTo>
                  <a:cubicBezTo>
                    <a:pt x="11" y="134"/>
                    <a:pt x="31" y="143"/>
                    <a:pt x="61" y="143"/>
                  </a:cubicBezTo>
                  <a:cubicBezTo>
                    <a:pt x="73" y="143"/>
                    <a:pt x="83" y="141"/>
                    <a:pt x="92" y="139"/>
                  </a:cubicBezTo>
                  <a:cubicBezTo>
                    <a:pt x="89" y="135"/>
                    <a:pt x="87" y="129"/>
                    <a:pt x="87" y="123"/>
                  </a:cubicBezTo>
                  <a:cubicBezTo>
                    <a:pt x="87" y="106"/>
                    <a:pt x="101" y="92"/>
                    <a:pt x="118" y="92"/>
                  </a:cubicBezTo>
                  <a:close/>
                  <a:moveTo>
                    <a:pt x="121" y="101"/>
                  </a:moveTo>
                  <a:cubicBezTo>
                    <a:pt x="120" y="101"/>
                    <a:pt x="119" y="101"/>
                    <a:pt x="118" y="101"/>
                  </a:cubicBezTo>
                  <a:cubicBezTo>
                    <a:pt x="106" y="101"/>
                    <a:pt x="96" y="111"/>
                    <a:pt x="96" y="123"/>
                  </a:cubicBezTo>
                  <a:cubicBezTo>
                    <a:pt x="96" y="128"/>
                    <a:pt x="97" y="133"/>
                    <a:pt x="100" y="137"/>
                  </a:cubicBezTo>
                  <a:cubicBezTo>
                    <a:pt x="105" y="142"/>
                    <a:pt x="111" y="146"/>
                    <a:pt x="118" y="146"/>
                  </a:cubicBezTo>
                  <a:cubicBezTo>
                    <a:pt x="131" y="146"/>
                    <a:pt x="141" y="136"/>
                    <a:pt x="141" y="123"/>
                  </a:cubicBezTo>
                  <a:cubicBezTo>
                    <a:pt x="141" y="112"/>
                    <a:pt x="132" y="102"/>
                    <a:pt x="121" y="101"/>
                  </a:cubicBezTo>
                  <a:close/>
                  <a:moveTo>
                    <a:pt x="133" y="126"/>
                  </a:moveTo>
                  <a:cubicBezTo>
                    <a:pt x="121" y="126"/>
                    <a:pt x="121" y="126"/>
                    <a:pt x="121" y="126"/>
                  </a:cubicBezTo>
                  <a:cubicBezTo>
                    <a:pt x="121" y="138"/>
                    <a:pt x="121" y="138"/>
                    <a:pt x="121" y="138"/>
                  </a:cubicBezTo>
                  <a:cubicBezTo>
                    <a:pt x="116" y="138"/>
                    <a:pt x="116" y="138"/>
                    <a:pt x="116" y="138"/>
                  </a:cubicBezTo>
                  <a:cubicBezTo>
                    <a:pt x="116" y="126"/>
                    <a:pt x="116" y="126"/>
                    <a:pt x="116" y="126"/>
                  </a:cubicBezTo>
                  <a:cubicBezTo>
                    <a:pt x="104" y="126"/>
                    <a:pt x="104" y="126"/>
                    <a:pt x="104" y="126"/>
                  </a:cubicBezTo>
                  <a:cubicBezTo>
                    <a:pt x="104" y="120"/>
                    <a:pt x="104" y="120"/>
                    <a:pt x="104" y="120"/>
                  </a:cubicBezTo>
                  <a:cubicBezTo>
                    <a:pt x="116" y="120"/>
                    <a:pt x="116" y="120"/>
                    <a:pt x="116" y="120"/>
                  </a:cubicBezTo>
                  <a:cubicBezTo>
                    <a:pt x="116" y="109"/>
                    <a:pt x="116" y="109"/>
                    <a:pt x="116" y="109"/>
                  </a:cubicBezTo>
                  <a:cubicBezTo>
                    <a:pt x="121" y="109"/>
                    <a:pt x="121" y="109"/>
                    <a:pt x="121" y="109"/>
                  </a:cubicBezTo>
                  <a:cubicBezTo>
                    <a:pt x="121" y="120"/>
                    <a:pt x="121" y="120"/>
                    <a:pt x="121" y="120"/>
                  </a:cubicBezTo>
                  <a:cubicBezTo>
                    <a:pt x="133" y="120"/>
                    <a:pt x="133" y="120"/>
                    <a:pt x="133" y="120"/>
                  </a:cubicBezTo>
                  <a:lnTo>
                    <a:pt x="133" y="12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a:spLocks/>
            </p:cNvSpPr>
            <p:nvPr/>
          </p:nvSpPr>
          <p:spPr>
            <a:xfrm>
              <a:off x="4926302" y="4484008"/>
              <a:ext cx="1320826" cy="492443"/>
            </a:xfrm>
            <a:prstGeom prst="rect">
              <a:avLst/>
            </a:prstGeom>
            <a:noFill/>
          </p:spPr>
          <p:txBody>
            <a:bodyPr wrap="square" lIns="0" tIns="0" rIns="0" bIns="0" rtlCol="0">
              <a:spAutoFit/>
            </a:bodyPr>
            <a:lstStyle/>
            <a:p>
              <a:pPr algn="ctr"/>
              <a:r>
                <a:rPr lang="en-US" sz="1600" b="1" smtClean="0">
                  <a:solidFill>
                    <a:schemeClr val="accent3"/>
                  </a:solidFill>
                </a:rPr>
                <a:t>Dummy</a:t>
              </a:r>
            </a:p>
            <a:p>
              <a:pPr algn="ctr"/>
              <a:r>
                <a:rPr lang="en-US" sz="1600" b="1" smtClean="0">
                  <a:solidFill>
                    <a:schemeClr val="accent3"/>
                  </a:solidFill>
                </a:rPr>
                <a:t>Text</a:t>
              </a:r>
              <a:endParaRPr lang="en-US" sz="1600" b="1">
                <a:solidFill>
                  <a:schemeClr val="accent3"/>
                </a:solidFill>
              </a:endParaRPr>
            </a:p>
          </p:txBody>
        </p:sp>
      </p:grpSp>
      <p:grpSp>
        <p:nvGrpSpPr>
          <p:cNvPr id="49" name="Group 48"/>
          <p:cNvGrpSpPr/>
          <p:nvPr/>
        </p:nvGrpSpPr>
        <p:grpSpPr>
          <a:xfrm>
            <a:off x="6881813" y="4679950"/>
            <a:ext cx="1479550" cy="1476375"/>
            <a:chOff x="6881813" y="4679950"/>
            <a:chExt cx="1479550" cy="1476375"/>
          </a:xfrm>
        </p:grpSpPr>
        <p:sp>
          <p:nvSpPr>
            <p:cNvPr id="37" name="Oval 132"/>
            <p:cNvSpPr>
              <a:spLocks noChangeArrowheads="1"/>
            </p:cNvSpPr>
            <p:nvPr/>
          </p:nvSpPr>
          <p:spPr bwMode="auto">
            <a:xfrm>
              <a:off x="6900863" y="4699000"/>
              <a:ext cx="1441450" cy="14382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33"/>
            <p:cNvSpPr>
              <a:spLocks noEditPoints="1"/>
            </p:cNvSpPr>
            <p:nvPr/>
          </p:nvSpPr>
          <p:spPr bwMode="auto">
            <a:xfrm>
              <a:off x="6881813" y="4679950"/>
              <a:ext cx="1479550" cy="1476375"/>
            </a:xfrm>
            <a:custGeom>
              <a:avLst/>
              <a:gdLst>
                <a:gd name="T0" fmla="*/ 233 w 466"/>
                <a:gd name="T1" fmla="*/ 465 h 465"/>
                <a:gd name="T2" fmla="*/ 233 w 466"/>
                <a:gd name="T3" fmla="*/ 465 h 465"/>
                <a:gd name="T4" fmla="*/ 68 w 466"/>
                <a:gd name="T5" fmla="*/ 397 h 465"/>
                <a:gd name="T6" fmla="*/ 0 w 466"/>
                <a:gd name="T7" fmla="*/ 232 h 465"/>
                <a:gd name="T8" fmla="*/ 233 w 466"/>
                <a:gd name="T9" fmla="*/ 0 h 465"/>
                <a:gd name="T10" fmla="*/ 466 w 466"/>
                <a:gd name="T11" fmla="*/ 232 h 465"/>
                <a:gd name="T12" fmla="*/ 233 w 466"/>
                <a:gd name="T13" fmla="*/ 465 h 465"/>
                <a:gd name="T14" fmla="*/ 233 w 466"/>
                <a:gd name="T15" fmla="*/ 12 h 465"/>
                <a:gd name="T16" fmla="*/ 12 w 466"/>
                <a:gd name="T17" fmla="*/ 232 h 465"/>
                <a:gd name="T18" fmla="*/ 77 w 466"/>
                <a:gd name="T19" fmla="*/ 389 h 465"/>
                <a:gd name="T20" fmla="*/ 233 w 466"/>
                <a:gd name="T21" fmla="*/ 453 h 465"/>
                <a:gd name="T22" fmla="*/ 233 w 466"/>
                <a:gd name="T23" fmla="*/ 453 h 465"/>
                <a:gd name="T24" fmla="*/ 454 w 466"/>
                <a:gd name="T25" fmla="*/ 232 h 465"/>
                <a:gd name="T26" fmla="*/ 233 w 466"/>
                <a:gd name="T27" fmla="*/ 1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6" h="465">
                  <a:moveTo>
                    <a:pt x="233" y="465"/>
                  </a:moveTo>
                  <a:cubicBezTo>
                    <a:pt x="233" y="465"/>
                    <a:pt x="233" y="465"/>
                    <a:pt x="233" y="465"/>
                  </a:cubicBezTo>
                  <a:cubicBezTo>
                    <a:pt x="171" y="465"/>
                    <a:pt x="112" y="441"/>
                    <a:pt x="68" y="397"/>
                  </a:cubicBezTo>
                  <a:cubicBezTo>
                    <a:pt x="24" y="353"/>
                    <a:pt x="0" y="295"/>
                    <a:pt x="0" y="232"/>
                  </a:cubicBezTo>
                  <a:cubicBezTo>
                    <a:pt x="0" y="104"/>
                    <a:pt x="105" y="0"/>
                    <a:pt x="233" y="0"/>
                  </a:cubicBezTo>
                  <a:cubicBezTo>
                    <a:pt x="361" y="0"/>
                    <a:pt x="466" y="104"/>
                    <a:pt x="466" y="232"/>
                  </a:cubicBezTo>
                  <a:cubicBezTo>
                    <a:pt x="466" y="361"/>
                    <a:pt x="361" y="465"/>
                    <a:pt x="233" y="465"/>
                  </a:cubicBezTo>
                  <a:close/>
                  <a:moveTo>
                    <a:pt x="233" y="12"/>
                  </a:moveTo>
                  <a:cubicBezTo>
                    <a:pt x="111" y="12"/>
                    <a:pt x="12" y="111"/>
                    <a:pt x="12" y="232"/>
                  </a:cubicBezTo>
                  <a:cubicBezTo>
                    <a:pt x="12" y="291"/>
                    <a:pt x="35" y="347"/>
                    <a:pt x="77" y="389"/>
                  </a:cubicBezTo>
                  <a:cubicBezTo>
                    <a:pt x="119" y="430"/>
                    <a:pt x="174" y="453"/>
                    <a:pt x="233" y="453"/>
                  </a:cubicBezTo>
                  <a:cubicBezTo>
                    <a:pt x="233" y="453"/>
                    <a:pt x="233" y="453"/>
                    <a:pt x="233" y="453"/>
                  </a:cubicBezTo>
                  <a:cubicBezTo>
                    <a:pt x="355" y="453"/>
                    <a:pt x="454" y="354"/>
                    <a:pt x="454" y="232"/>
                  </a:cubicBezTo>
                  <a:cubicBezTo>
                    <a:pt x="454" y="111"/>
                    <a:pt x="355" y="12"/>
                    <a:pt x="233"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34"/>
            <p:cNvSpPr>
              <a:spLocks noEditPoints="1"/>
            </p:cNvSpPr>
            <p:nvPr/>
          </p:nvSpPr>
          <p:spPr bwMode="auto">
            <a:xfrm>
              <a:off x="7421563" y="4908550"/>
              <a:ext cx="400050" cy="450850"/>
            </a:xfrm>
            <a:custGeom>
              <a:avLst/>
              <a:gdLst>
                <a:gd name="T0" fmla="*/ 68 w 126"/>
                <a:gd name="T1" fmla="*/ 79 h 142"/>
                <a:gd name="T2" fmla="*/ 68 w 126"/>
                <a:gd name="T3" fmla="*/ 78 h 142"/>
                <a:gd name="T4" fmla="*/ 68 w 126"/>
                <a:gd name="T5" fmla="*/ 50 h 142"/>
                <a:gd name="T6" fmla="*/ 63 w 126"/>
                <a:gd name="T7" fmla="*/ 44 h 142"/>
                <a:gd name="T8" fmla="*/ 57 w 126"/>
                <a:gd name="T9" fmla="*/ 50 h 142"/>
                <a:gd name="T10" fmla="*/ 57 w 126"/>
                <a:gd name="T11" fmla="*/ 78 h 142"/>
                <a:gd name="T12" fmla="*/ 63 w 126"/>
                <a:gd name="T13" fmla="*/ 84 h 142"/>
                <a:gd name="T14" fmla="*/ 64 w 126"/>
                <a:gd name="T15" fmla="*/ 84 h 142"/>
                <a:gd name="T16" fmla="*/ 89 w 126"/>
                <a:gd name="T17" fmla="*/ 109 h 142"/>
                <a:gd name="T18" fmla="*/ 91 w 126"/>
                <a:gd name="T19" fmla="*/ 110 h 142"/>
                <a:gd name="T20" fmla="*/ 94 w 126"/>
                <a:gd name="T21" fmla="*/ 109 h 142"/>
                <a:gd name="T22" fmla="*/ 94 w 126"/>
                <a:gd name="T23" fmla="*/ 104 h 142"/>
                <a:gd name="T24" fmla="*/ 68 w 126"/>
                <a:gd name="T25" fmla="*/ 79 h 142"/>
                <a:gd name="T26" fmla="*/ 102 w 126"/>
                <a:gd name="T27" fmla="*/ 29 h 142"/>
                <a:gd name="T28" fmla="*/ 106 w 126"/>
                <a:gd name="T29" fmla="*/ 22 h 142"/>
                <a:gd name="T30" fmla="*/ 107 w 126"/>
                <a:gd name="T31" fmla="*/ 23 h 142"/>
                <a:gd name="T32" fmla="*/ 110 w 126"/>
                <a:gd name="T33" fmla="*/ 24 h 142"/>
                <a:gd name="T34" fmla="*/ 113 w 126"/>
                <a:gd name="T35" fmla="*/ 22 h 142"/>
                <a:gd name="T36" fmla="*/ 115 w 126"/>
                <a:gd name="T37" fmla="*/ 17 h 142"/>
                <a:gd name="T38" fmla="*/ 114 w 126"/>
                <a:gd name="T39" fmla="*/ 12 h 142"/>
                <a:gd name="T40" fmla="*/ 96 w 126"/>
                <a:gd name="T41" fmla="*/ 1 h 142"/>
                <a:gd name="T42" fmla="*/ 91 w 126"/>
                <a:gd name="T43" fmla="*/ 3 h 142"/>
                <a:gd name="T44" fmla="*/ 88 w 126"/>
                <a:gd name="T45" fmla="*/ 7 h 142"/>
                <a:gd name="T46" fmla="*/ 88 w 126"/>
                <a:gd name="T47" fmla="*/ 10 h 142"/>
                <a:gd name="T48" fmla="*/ 90 w 126"/>
                <a:gd name="T49" fmla="*/ 13 h 142"/>
                <a:gd name="T50" fmla="*/ 91 w 126"/>
                <a:gd name="T51" fmla="*/ 14 h 142"/>
                <a:gd name="T52" fmla="*/ 87 w 126"/>
                <a:gd name="T53" fmla="*/ 20 h 142"/>
                <a:gd name="T54" fmla="*/ 63 w 126"/>
                <a:gd name="T55" fmla="*/ 15 h 142"/>
                <a:gd name="T56" fmla="*/ 39 w 126"/>
                <a:gd name="T57" fmla="*/ 20 h 142"/>
                <a:gd name="T58" fmla="*/ 35 w 126"/>
                <a:gd name="T59" fmla="*/ 14 h 142"/>
                <a:gd name="T60" fmla="*/ 36 w 126"/>
                <a:gd name="T61" fmla="*/ 13 h 142"/>
                <a:gd name="T62" fmla="*/ 38 w 126"/>
                <a:gd name="T63" fmla="*/ 10 h 142"/>
                <a:gd name="T64" fmla="*/ 38 w 126"/>
                <a:gd name="T65" fmla="*/ 7 h 142"/>
                <a:gd name="T66" fmla="*/ 35 w 126"/>
                <a:gd name="T67" fmla="*/ 3 h 142"/>
                <a:gd name="T68" fmla="*/ 30 w 126"/>
                <a:gd name="T69" fmla="*/ 1 h 142"/>
                <a:gd name="T70" fmla="*/ 12 w 126"/>
                <a:gd name="T71" fmla="*/ 12 h 142"/>
                <a:gd name="T72" fmla="*/ 11 w 126"/>
                <a:gd name="T73" fmla="*/ 17 h 142"/>
                <a:gd name="T74" fmla="*/ 13 w 126"/>
                <a:gd name="T75" fmla="*/ 22 h 142"/>
                <a:gd name="T76" fmla="*/ 16 w 126"/>
                <a:gd name="T77" fmla="*/ 24 h 142"/>
                <a:gd name="T78" fmla="*/ 19 w 126"/>
                <a:gd name="T79" fmla="*/ 23 h 142"/>
                <a:gd name="T80" fmla="*/ 20 w 126"/>
                <a:gd name="T81" fmla="*/ 22 h 142"/>
                <a:gd name="T82" fmla="*/ 24 w 126"/>
                <a:gd name="T83" fmla="*/ 29 h 142"/>
                <a:gd name="T84" fmla="*/ 0 w 126"/>
                <a:gd name="T85" fmla="*/ 78 h 142"/>
                <a:gd name="T86" fmla="*/ 63 w 126"/>
                <a:gd name="T87" fmla="*/ 142 h 142"/>
                <a:gd name="T88" fmla="*/ 126 w 126"/>
                <a:gd name="T89" fmla="*/ 78 h 142"/>
                <a:gd name="T90" fmla="*/ 102 w 126"/>
                <a:gd name="T91" fmla="*/ 29 h 142"/>
                <a:gd name="T92" fmla="*/ 63 w 126"/>
                <a:gd name="T93" fmla="*/ 129 h 142"/>
                <a:gd name="T94" fmla="*/ 12 w 126"/>
                <a:gd name="T95" fmla="*/ 78 h 142"/>
                <a:gd name="T96" fmla="*/ 63 w 126"/>
                <a:gd name="T97" fmla="*/ 27 h 142"/>
                <a:gd name="T98" fmla="*/ 114 w 126"/>
                <a:gd name="T99" fmla="*/ 78 h 142"/>
                <a:gd name="T100" fmla="*/ 63 w 126"/>
                <a:gd name="T101" fmla="*/ 12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 h="142">
                  <a:moveTo>
                    <a:pt x="68" y="79"/>
                  </a:moveTo>
                  <a:cubicBezTo>
                    <a:pt x="68" y="79"/>
                    <a:pt x="68" y="78"/>
                    <a:pt x="68" y="78"/>
                  </a:cubicBezTo>
                  <a:cubicBezTo>
                    <a:pt x="68" y="50"/>
                    <a:pt x="68" y="50"/>
                    <a:pt x="68" y="50"/>
                  </a:cubicBezTo>
                  <a:cubicBezTo>
                    <a:pt x="68" y="47"/>
                    <a:pt x="66" y="44"/>
                    <a:pt x="63" y="44"/>
                  </a:cubicBezTo>
                  <a:cubicBezTo>
                    <a:pt x="60" y="44"/>
                    <a:pt x="57" y="47"/>
                    <a:pt x="57" y="50"/>
                  </a:cubicBezTo>
                  <a:cubicBezTo>
                    <a:pt x="57" y="78"/>
                    <a:pt x="57" y="78"/>
                    <a:pt x="57" y="78"/>
                  </a:cubicBezTo>
                  <a:cubicBezTo>
                    <a:pt x="57" y="81"/>
                    <a:pt x="60" y="84"/>
                    <a:pt x="63" y="84"/>
                  </a:cubicBezTo>
                  <a:cubicBezTo>
                    <a:pt x="63" y="84"/>
                    <a:pt x="63" y="84"/>
                    <a:pt x="64" y="84"/>
                  </a:cubicBezTo>
                  <a:cubicBezTo>
                    <a:pt x="89" y="109"/>
                    <a:pt x="89" y="109"/>
                    <a:pt x="89" y="109"/>
                  </a:cubicBezTo>
                  <a:cubicBezTo>
                    <a:pt x="90" y="110"/>
                    <a:pt x="91" y="110"/>
                    <a:pt x="91" y="110"/>
                  </a:cubicBezTo>
                  <a:cubicBezTo>
                    <a:pt x="92" y="110"/>
                    <a:pt x="93" y="110"/>
                    <a:pt x="94" y="109"/>
                  </a:cubicBezTo>
                  <a:cubicBezTo>
                    <a:pt x="95" y="108"/>
                    <a:pt x="95" y="106"/>
                    <a:pt x="94" y="104"/>
                  </a:cubicBezTo>
                  <a:lnTo>
                    <a:pt x="68" y="79"/>
                  </a:lnTo>
                  <a:close/>
                  <a:moveTo>
                    <a:pt x="102" y="29"/>
                  </a:moveTo>
                  <a:cubicBezTo>
                    <a:pt x="106" y="22"/>
                    <a:pt x="106" y="22"/>
                    <a:pt x="106" y="22"/>
                  </a:cubicBezTo>
                  <a:cubicBezTo>
                    <a:pt x="107" y="23"/>
                    <a:pt x="107" y="23"/>
                    <a:pt x="107" y="23"/>
                  </a:cubicBezTo>
                  <a:cubicBezTo>
                    <a:pt x="108" y="24"/>
                    <a:pt x="109" y="24"/>
                    <a:pt x="110" y="24"/>
                  </a:cubicBezTo>
                  <a:cubicBezTo>
                    <a:pt x="111" y="23"/>
                    <a:pt x="112" y="23"/>
                    <a:pt x="113" y="22"/>
                  </a:cubicBezTo>
                  <a:cubicBezTo>
                    <a:pt x="115" y="17"/>
                    <a:pt x="115" y="17"/>
                    <a:pt x="115" y="17"/>
                  </a:cubicBezTo>
                  <a:cubicBezTo>
                    <a:pt x="116" y="15"/>
                    <a:pt x="116" y="13"/>
                    <a:pt x="114" y="12"/>
                  </a:cubicBezTo>
                  <a:cubicBezTo>
                    <a:pt x="96" y="1"/>
                    <a:pt x="96" y="1"/>
                    <a:pt x="96" y="1"/>
                  </a:cubicBezTo>
                  <a:cubicBezTo>
                    <a:pt x="94" y="0"/>
                    <a:pt x="92" y="1"/>
                    <a:pt x="91" y="3"/>
                  </a:cubicBezTo>
                  <a:cubicBezTo>
                    <a:pt x="88" y="7"/>
                    <a:pt x="88" y="7"/>
                    <a:pt x="88" y="7"/>
                  </a:cubicBezTo>
                  <a:cubicBezTo>
                    <a:pt x="88" y="8"/>
                    <a:pt x="87" y="9"/>
                    <a:pt x="88" y="10"/>
                  </a:cubicBezTo>
                  <a:cubicBezTo>
                    <a:pt x="88" y="11"/>
                    <a:pt x="89" y="12"/>
                    <a:pt x="90" y="13"/>
                  </a:cubicBezTo>
                  <a:cubicBezTo>
                    <a:pt x="91" y="14"/>
                    <a:pt x="91" y="14"/>
                    <a:pt x="91" y="14"/>
                  </a:cubicBezTo>
                  <a:cubicBezTo>
                    <a:pt x="87" y="20"/>
                    <a:pt x="87" y="20"/>
                    <a:pt x="87" y="20"/>
                  </a:cubicBezTo>
                  <a:cubicBezTo>
                    <a:pt x="80" y="17"/>
                    <a:pt x="72" y="15"/>
                    <a:pt x="63" y="15"/>
                  </a:cubicBezTo>
                  <a:cubicBezTo>
                    <a:pt x="54" y="15"/>
                    <a:pt x="46" y="17"/>
                    <a:pt x="39" y="20"/>
                  </a:cubicBezTo>
                  <a:cubicBezTo>
                    <a:pt x="35" y="14"/>
                    <a:pt x="35" y="14"/>
                    <a:pt x="35" y="14"/>
                  </a:cubicBezTo>
                  <a:cubicBezTo>
                    <a:pt x="36" y="13"/>
                    <a:pt x="36" y="13"/>
                    <a:pt x="36" y="13"/>
                  </a:cubicBezTo>
                  <a:cubicBezTo>
                    <a:pt x="37" y="12"/>
                    <a:pt x="38" y="11"/>
                    <a:pt x="38" y="10"/>
                  </a:cubicBezTo>
                  <a:cubicBezTo>
                    <a:pt x="38" y="9"/>
                    <a:pt x="38" y="8"/>
                    <a:pt x="38" y="7"/>
                  </a:cubicBezTo>
                  <a:cubicBezTo>
                    <a:pt x="35" y="3"/>
                    <a:pt x="35" y="3"/>
                    <a:pt x="35" y="3"/>
                  </a:cubicBezTo>
                  <a:cubicBezTo>
                    <a:pt x="34" y="1"/>
                    <a:pt x="32" y="0"/>
                    <a:pt x="30" y="1"/>
                  </a:cubicBezTo>
                  <a:cubicBezTo>
                    <a:pt x="12" y="12"/>
                    <a:pt x="12" y="12"/>
                    <a:pt x="12" y="12"/>
                  </a:cubicBezTo>
                  <a:cubicBezTo>
                    <a:pt x="10" y="13"/>
                    <a:pt x="10" y="15"/>
                    <a:pt x="11" y="17"/>
                  </a:cubicBezTo>
                  <a:cubicBezTo>
                    <a:pt x="13" y="22"/>
                    <a:pt x="13" y="22"/>
                    <a:pt x="13" y="22"/>
                  </a:cubicBezTo>
                  <a:cubicBezTo>
                    <a:pt x="14" y="23"/>
                    <a:pt x="15" y="23"/>
                    <a:pt x="16" y="24"/>
                  </a:cubicBezTo>
                  <a:cubicBezTo>
                    <a:pt x="17" y="24"/>
                    <a:pt x="18" y="24"/>
                    <a:pt x="19" y="23"/>
                  </a:cubicBezTo>
                  <a:cubicBezTo>
                    <a:pt x="20" y="22"/>
                    <a:pt x="20" y="22"/>
                    <a:pt x="20" y="22"/>
                  </a:cubicBezTo>
                  <a:cubicBezTo>
                    <a:pt x="24" y="29"/>
                    <a:pt x="24" y="29"/>
                    <a:pt x="24" y="29"/>
                  </a:cubicBezTo>
                  <a:cubicBezTo>
                    <a:pt x="9" y="40"/>
                    <a:pt x="0" y="58"/>
                    <a:pt x="0" y="78"/>
                  </a:cubicBezTo>
                  <a:cubicBezTo>
                    <a:pt x="0" y="113"/>
                    <a:pt x="28" y="142"/>
                    <a:pt x="63" y="142"/>
                  </a:cubicBezTo>
                  <a:cubicBezTo>
                    <a:pt x="98" y="142"/>
                    <a:pt x="126" y="113"/>
                    <a:pt x="126" y="78"/>
                  </a:cubicBezTo>
                  <a:cubicBezTo>
                    <a:pt x="126" y="58"/>
                    <a:pt x="117" y="40"/>
                    <a:pt x="102" y="29"/>
                  </a:cubicBezTo>
                  <a:close/>
                  <a:moveTo>
                    <a:pt x="63" y="129"/>
                  </a:moveTo>
                  <a:cubicBezTo>
                    <a:pt x="35" y="129"/>
                    <a:pt x="12" y="107"/>
                    <a:pt x="12" y="78"/>
                  </a:cubicBezTo>
                  <a:cubicBezTo>
                    <a:pt x="12" y="50"/>
                    <a:pt x="35" y="27"/>
                    <a:pt x="63" y="27"/>
                  </a:cubicBezTo>
                  <a:cubicBezTo>
                    <a:pt x="91" y="27"/>
                    <a:pt x="114" y="50"/>
                    <a:pt x="114" y="78"/>
                  </a:cubicBezTo>
                  <a:cubicBezTo>
                    <a:pt x="114" y="107"/>
                    <a:pt x="91" y="129"/>
                    <a:pt x="63" y="12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a:spLocks/>
            </p:cNvSpPr>
            <p:nvPr/>
          </p:nvSpPr>
          <p:spPr>
            <a:xfrm>
              <a:off x="6963446" y="5450494"/>
              <a:ext cx="1320826" cy="492443"/>
            </a:xfrm>
            <a:prstGeom prst="rect">
              <a:avLst/>
            </a:prstGeom>
            <a:noFill/>
          </p:spPr>
          <p:txBody>
            <a:bodyPr wrap="square" lIns="0" tIns="0" rIns="0" bIns="0" rtlCol="0">
              <a:spAutoFit/>
            </a:bodyPr>
            <a:lstStyle/>
            <a:p>
              <a:pPr algn="ctr"/>
              <a:r>
                <a:rPr lang="en-US" sz="1600" b="1" smtClean="0">
                  <a:solidFill>
                    <a:schemeClr val="accent4"/>
                  </a:solidFill>
                </a:rPr>
                <a:t>Dummy</a:t>
              </a:r>
            </a:p>
            <a:p>
              <a:pPr algn="ctr"/>
              <a:r>
                <a:rPr lang="en-US" sz="1600" b="1" smtClean="0">
                  <a:solidFill>
                    <a:schemeClr val="accent4"/>
                  </a:solidFill>
                </a:rPr>
                <a:t>Text</a:t>
              </a:r>
              <a:endParaRPr lang="en-US" sz="1600" b="1">
                <a:solidFill>
                  <a:schemeClr val="accent4"/>
                </a:solidFill>
              </a:endParaRPr>
            </a:p>
          </p:txBody>
        </p:sp>
      </p:grpSp>
      <p:grpSp>
        <p:nvGrpSpPr>
          <p:cNvPr id="16" name="Group 15"/>
          <p:cNvGrpSpPr/>
          <p:nvPr/>
        </p:nvGrpSpPr>
        <p:grpSpPr>
          <a:xfrm>
            <a:off x="2681187" y="1779564"/>
            <a:ext cx="5739395" cy="538609"/>
            <a:chOff x="2681187" y="1779564"/>
            <a:chExt cx="5739395" cy="538609"/>
          </a:xfrm>
        </p:grpSpPr>
        <p:sp>
          <p:nvSpPr>
            <p:cNvPr id="8" name="TextBox 7"/>
            <p:cNvSpPr txBox="1">
              <a:spLocks/>
            </p:cNvSpPr>
            <p:nvPr/>
          </p:nvSpPr>
          <p:spPr>
            <a:xfrm>
              <a:off x="2681187" y="1802647"/>
              <a:ext cx="906966" cy="492443"/>
            </a:xfrm>
            <a:prstGeom prst="rect">
              <a:avLst/>
            </a:prstGeom>
            <a:noFill/>
          </p:spPr>
          <p:txBody>
            <a:bodyPr wrap="square" lIns="0" tIns="0" rIns="0" bIns="0" rtlCol="0">
              <a:spAutoFit/>
            </a:bodyPr>
            <a:lstStyle/>
            <a:p>
              <a:r>
                <a:rPr lang="en-US" sz="1600" b="1" smtClean="0">
                  <a:solidFill>
                    <a:schemeClr val="bg1"/>
                  </a:solidFill>
                </a:rPr>
                <a:t>Dummy Title 1</a:t>
              </a:r>
              <a:endParaRPr lang="en-US" sz="1600" b="1">
                <a:solidFill>
                  <a:schemeClr val="bg1"/>
                </a:solidFill>
              </a:endParaRPr>
            </a:p>
          </p:txBody>
        </p:sp>
        <p:sp>
          <p:nvSpPr>
            <p:cNvPr id="12" name="TextBox 11"/>
            <p:cNvSpPr txBox="1"/>
            <p:nvPr/>
          </p:nvSpPr>
          <p:spPr>
            <a:xfrm>
              <a:off x="3796496" y="1779564"/>
              <a:ext cx="4624086" cy="538609"/>
            </a:xfrm>
            <a:prstGeom prst="rect">
              <a:avLst/>
            </a:prstGeom>
            <a:noFill/>
          </p:spPr>
          <p:txBody>
            <a:bodyPr wrap="square" lIns="0" tIns="0" rIns="0" bIns="0" rtlCol="0">
              <a:spAutoFit/>
            </a:bodyPr>
            <a:lstStyle/>
            <a:p>
              <a:pPr>
                <a:lnSpc>
                  <a:spcPts val="1400"/>
                </a:lnSpc>
              </a:pPr>
              <a:r>
                <a:rPr lang="en-US" sz="100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15" name="Straight Connector 14"/>
            <p:cNvCxnSpPr/>
            <p:nvPr/>
          </p:nvCxnSpPr>
          <p:spPr>
            <a:xfrm>
              <a:off x="3605514" y="1794226"/>
              <a:ext cx="0" cy="509286"/>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4716464" y="2751838"/>
            <a:ext cx="3816349" cy="538609"/>
            <a:chOff x="2681187" y="1779564"/>
            <a:chExt cx="3816349" cy="538609"/>
          </a:xfrm>
        </p:grpSpPr>
        <p:sp>
          <p:nvSpPr>
            <p:cNvPr id="18" name="TextBox 17"/>
            <p:cNvSpPr txBox="1">
              <a:spLocks/>
            </p:cNvSpPr>
            <p:nvPr/>
          </p:nvSpPr>
          <p:spPr>
            <a:xfrm>
              <a:off x="2681187" y="1802647"/>
              <a:ext cx="879896" cy="492443"/>
            </a:xfrm>
            <a:prstGeom prst="rect">
              <a:avLst/>
            </a:prstGeom>
            <a:noFill/>
          </p:spPr>
          <p:txBody>
            <a:bodyPr wrap="square" lIns="0" tIns="0" rIns="0" bIns="0" rtlCol="0">
              <a:spAutoFit/>
            </a:bodyPr>
            <a:lstStyle/>
            <a:p>
              <a:r>
                <a:rPr lang="en-US" sz="1600" b="1" smtClean="0">
                  <a:solidFill>
                    <a:schemeClr val="bg1"/>
                  </a:solidFill>
                </a:rPr>
                <a:t>Dummy Title 2</a:t>
              </a:r>
              <a:endParaRPr lang="en-US" sz="1600" b="1">
                <a:solidFill>
                  <a:schemeClr val="bg1"/>
                </a:solidFill>
              </a:endParaRPr>
            </a:p>
          </p:txBody>
        </p:sp>
        <p:sp>
          <p:nvSpPr>
            <p:cNvPr id="19" name="TextBox 18"/>
            <p:cNvSpPr txBox="1"/>
            <p:nvPr/>
          </p:nvSpPr>
          <p:spPr>
            <a:xfrm>
              <a:off x="3796496" y="1779564"/>
              <a:ext cx="2701040" cy="538609"/>
            </a:xfrm>
            <a:prstGeom prst="rect">
              <a:avLst/>
            </a:prstGeom>
            <a:noFill/>
          </p:spPr>
          <p:txBody>
            <a:bodyPr wrap="square" lIns="0" tIns="0" rIns="0" bIns="0" rtlCol="0">
              <a:spAutoFit/>
            </a:bodyPr>
            <a:lstStyle/>
            <a:p>
              <a:pPr>
                <a:lnSpc>
                  <a:spcPts val="1400"/>
                </a:lnSpc>
              </a:pPr>
              <a:r>
                <a:rPr lang="en-US" sz="1000">
                  <a:solidFill>
                    <a:schemeClr val="bg2"/>
                  </a:solidFill>
                </a:rPr>
                <a:t>Far far away, behind the word mountains, far from the countries Vokalia and Consonantia, there live the blind </a:t>
              </a:r>
              <a:r>
                <a:rPr lang="en-US" sz="1000" smtClean="0">
                  <a:solidFill>
                    <a:schemeClr val="bg2"/>
                  </a:solidFill>
                </a:rPr>
                <a:t>texts</a:t>
              </a:r>
              <a:r>
                <a:rPr lang="en-US" sz="1000">
                  <a:solidFill>
                    <a:schemeClr val="bg2"/>
                  </a:solidFill>
                </a:rPr>
                <a:t>.</a:t>
              </a:r>
            </a:p>
          </p:txBody>
        </p:sp>
        <p:cxnSp>
          <p:nvCxnSpPr>
            <p:cNvPr id="20" name="Straight Connector 19"/>
            <p:cNvCxnSpPr/>
            <p:nvPr/>
          </p:nvCxnSpPr>
          <p:spPr>
            <a:xfrm>
              <a:off x="3605514" y="1794226"/>
              <a:ext cx="0" cy="509286"/>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flipH="1">
            <a:off x="611189" y="4650087"/>
            <a:ext cx="3816349" cy="538609"/>
            <a:chOff x="2681187" y="1779564"/>
            <a:chExt cx="3816349" cy="538609"/>
          </a:xfrm>
        </p:grpSpPr>
        <p:sp>
          <p:nvSpPr>
            <p:cNvPr id="22" name="TextBox 21"/>
            <p:cNvSpPr txBox="1">
              <a:spLocks/>
            </p:cNvSpPr>
            <p:nvPr/>
          </p:nvSpPr>
          <p:spPr>
            <a:xfrm>
              <a:off x="2681187" y="1802647"/>
              <a:ext cx="879896" cy="492443"/>
            </a:xfrm>
            <a:prstGeom prst="rect">
              <a:avLst/>
            </a:prstGeom>
            <a:noFill/>
          </p:spPr>
          <p:txBody>
            <a:bodyPr wrap="square" lIns="0" tIns="0" rIns="0" bIns="0" rtlCol="0">
              <a:spAutoFit/>
            </a:bodyPr>
            <a:lstStyle/>
            <a:p>
              <a:pPr algn="r"/>
              <a:r>
                <a:rPr lang="en-US" sz="1600" b="1" smtClean="0">
                  <a:solidFill>
                    <a:schemeClr val="bg1"/>
                  </a:solidFill>
                </a:rPr>
                <a:t>Dummy Title 3</a:t>
              </a:r>
              <a:endParaRPr lang="en-US" sz="1600" b="1">
                <a:solidFill>
                  <a:schemeClr val="bg1"/>
                </a:solidFill>
              </a:endParaRPr>
            </a:p>
          </p:txBody>
        </p:sp>
        <p:sp>
          <p:nvSpPr>
            <p:cNvPr id="23" name="TextBox 22"/>
            <p:cNvSpPr txBox="1"/>
            <p:nvPr/>
          </p:nvSpPr>
          <p:spPr>
            <a:xfrm>
              <a:off x="3796496" y="1779564"/>
              <a:ext cx="2701040" cy="538609"/>
            </a:xfrm>
            <a:prstGeom prst="rect">
              <a:avLst/>
            </a:prstGeom>
            <a:noFill/>
          </p:spPr>
          <p:txBody>
            <a:bodyPr wrap="square" lIns="0" tIns="0" rIns="0" bIns="0" rtlCol="0">
              <a:spAutoFit/>
            </a:bodyPr>
            <a:lstStyle/>
            <a:p>
              <a:pPr algn="r">
                <a:lnSpc>
                  <a:spcPts val="1400"/>
                </a:lnSpc>
              </a:pPr>
              <a:r>
                <a:rPr lang="en-US" sz="1000">
                  <a:solidFill>
                    <a:schemeClr val="bg2"/>
                  </a:solidFill>
                </a:rPr>
                <a:t>Far far away, behind the word mountains, far from the countries Vokalia and Consonantia, there live the blind </a:t>
              </a:r>
              <a:r>
                <a:rPr lang="en-US" sz="1000" smtClean="0">
                  <a:solidFill>
                    <a:schemeClr val="bg2"/>
                  </a:solidFill>
                </a:rPr>
                <a:t>texts</a:t>
              </a:r>
              <a:r>
                <a:rPr lang="en-US" sz="1000">
                  <a:solidFill>
                    <a:schemeClr val="bg2"/>
                  </a:solidFill>
                </a:rPr>
                <a:t>.</a:t>
              </a:r>
            </a:p>
          </p:txBody>
        </p:sp>
        <p:cxnSp>
          <p:nvCxnSpPr>
            <p:cNvPr id="24" name="Straight Connector 23"/>
            <p:cNvCxnSpPr/>
            <p:nvPr/>
          </p:nvCxnSpPr>
          <p:spPr>
            <a:xfrm>
              <a:off x="3605514" y="1794226"/>
              <a:ext cx="0" cy="509286"/>
            </a:xfrm>
            <a:prstGeom prst="line">
              <a:avLst/>
            </a:prstGeom>
            <a:ln w="12700" cap="rnd">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flipH="1">
            <a:off x="897038" y="5616574"/>
            <a:ext cx="5554202" cy="538609"/>
            <a:chOff x="2681187" y="1779564"/>
            <a:chExt cx="5554202" cy="538609"/>
          </a:xfrm>
        </p:grpSpPr>
        <p:sp>
          <p:nvSpPr>
            <p:cNvPr id="26" name="TextBox 25"/>
            <p:cNvSpPr txBox="1">
              <a:spLocks/>
            </p:cNvSpPr>
            <p:nvPr/>
          </p:nvSpPr>
          <p:spPr>
            <a:xfrm>
              <a:off x="2681187" y="1802647"/>
              <a:ext cx="906966" cy="492443"/>
            </a:xfrm>
            <a:prstGeom prst="rect">
              <a:avLst/>
            </a:prstGeom>
            <a:noFill/>
          </p:spPr>
          <p:txBody>
            <a:bodyPr wrap="square" lIns="0" tIns="0" rIns="0" bIns="0" rtlCol="0">
              <a:spAutoFit/>
            </a:bodyPr>
            <a:lstStyle/>
            <a:p>
              <a:pPr algn="r"/>
              <a:r>
                <a:rPr lang="en-US" sz="1600" b="1" smtClean="0">
                  <a:solidFill>
                    <a:schemeClr val="bg1"/>
                  </a:solidFill>
                </a:rPr>
                <a:t>Dummy Title 4</a:t>
              </a:r>
              <a:endParaRPr lang="en-US" sz="1600" b="1">
                <a:solidFill>
                  <a:schemeClr val="bg1"/>
                </a:solidFill>
              </a:endParaRPr>
            </a:p>
          </p:txBody>
        </p:sp>
        <p:sp>
          <p:nvSpPr>
            <p:cNvPr id="27" name="TextBox 26"/>
            <p:cNvSpPr txBox="1"/>
            <p:nvPr/>
          </p:nvSpPr>
          <p:spPr>
            <a:xfrm>
              <a:off x="3796497" y="1779564"/>
              <a:ext cx="4438892" cy="538609"/>
            </a:xfrm>
            <a:prstGeom prst="rect">
              <a:avLst/>
            </a:prstGeom>
            <a:noFill/>
          </p:spPr>
          <p:txBody>
            <a:bodyPr wrap="square" lIns="0" tIns="0" rIns="0" bIns="0" rtlCol="0">
              <a:spAutoFit/>
            </a:bodyPr>
            <a:lstStyle/>
            <a:p>
              <a:pPr algn="r">
                <a:lnSpc>
                  <a:spcPts val="1400"/>
                </a:lnSpc>
              </a:pPr>
              <a:r>
                <a:rPr lang="en-US" sz="100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28" name="Straight Connector 27"/>
            <p:cNvCxnSpPr/>
            <p:nvPr/>
          </p:nvCxnSpPr>
          <p:spPr>
            <a:xfrm>
              <a:off x="3605514" y="1794226"/>
              <a:ext cx="0" cy="509286"/>
            </a:xfrm>
            <a:prstGeom prst="line">
              <a:avLst/>
            </a:prstGeom>
            <a:ln w="12700" cap="rnd">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0772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63893" y="2391137"/>
            <a:ext cx="5123656" cy="522900"/>
          </a:xfrm>
          <a:prstGeom prst="rect">
            <a:avLst/>
          </a:prstGeom>
          <a:noFill/>
        </p:spPr>
        <p:txBody>
          <a:bodyPr wrap="square" lIns="0" tIns="0" rIns="0" bIns="0" rtlCol="0">
            <a:spAutoFit/>
          </a:bodyPr>
          <a:lstStyle/>
          <a:p>
            <a:pPr>
              <a:lnSpc>
                <a:spcPts val="1400"/>
              </a:lnSpc>
            </a:pPr>
            <a:r>
              <a:rPr lang="en-US" sz="1000">
                <a:solidFill>
                  <a:schemeClr val="bg2"/>
                </a:solidFill>
              </a:rPr>
              <a:t>Far far away, behind the word mountains, far from the countries Vokalia and Consonantia, there live the blind texts. Separated they live in Bookmarks grove right at the coast of the Semantics.</a:t>
            </a:r>
          </a:p>
        </p:txBody>
      </p:sp>
      <p:sp>
        <p:nvSpPr>
          <p:cNvPr id="9" name="TextBox 8"/>
          <p:cNvSpPr txBox="1">
            <a:spLocks/>
          </p:cNvSpPr>
          <p:nvPr/>
        </p:nvSpPr>
        <p:spPr>
          <a:xfrm>
            <a:off x="1363893" y="1959334"/>
            <a:ext cx="5123656" cy="246221"/>
          </a:xfrm>
          <a:prstGeom prst="rect">
            <a:avLst/>
          </a:prstGeom>
          <a:noFill/>
        </p:spPr>
        <p:txBody>
          <a:bodyPr wrap="square" lIns="0" tIns="0" rIns="0" bIns="0" rtlCol="0">
            <a:spAutoFit/>
          </a:bodyPr>
          <a:lstStyle/>
          <a:p>
            <a:r>
              <a:rPr lang="en-US" sz="1600" b="1" smtClean="0">
                <a:solidFill>
                  <a:schemeClr val="bg1"/>
                </a:solidFill>
              </a:rPr>
              <a:t>Dummy Title 1</a:t>
            </a:r>
            <a:endParaRPr lang="en-US" sz="1600" b="1">
              <a:solidFill>
                <a:schemeClr val="bg1"/>
              </a:solidFill>
            </a:endParaRPr>
          </a:p>
        </p:txBody>
      </p:sp>
      <p:grpSp>
        <p:nvGrpSpPr>
          <p:cNvPr id="28" name="Group 27"/>
          <p:cNvGrpSpPr/>
          <p:nvPr/>
        </p:nvGrpSpPr>
        <p:grpSpPr>
          <a:xfrm>
            <a:off x="1374601" y="2290972"/>
            <a:ext cx="5748512" cy="0"/>
            <a:chOff x="1374601" y="2292350"/>
            <a:chExt cx="5748512" cy="0"/>
          </a:xfrm>
        </p:grpSpPr>
        <p:sp>
          <p:nvSpPr>
            <p:cNvPr id="12" name="Line 23"/>
            <p:cNvSpPr>
              <a:spLocks noChangeShapeType="1"/>
            </p:cNvSpPr>
            <p:nvPr/>
          </p:nvSpPr>
          <p:spPr bwMode="auto">
            <a:xfrm flipH="1">
              <a:off x="1374601" y="2292350"/>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6"/>
            <p:cNvSpPr>
              <a:spLocks noChangeShapeType="1"/>
            </p:cNvSpPr>
            <p:nvPr/>
          </p:nvSpPr>
          <p:spPr bwMode="auto">
            <a:xfrm>
              <a:off x="1550988" y="2292350"/>
              <a:ext cx="5572125"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7" name="TextBox 36"/>
          <p:cNvSpPr txBox="1"/>
          <p:nvPr/>
        </p:nvSpPr>
        <p:spPr>
          <a:xfrm>
            <a:off x="1363893" y="3416662"/>
            <a:ext cx="5123656" cy="522900"/>
          </a:xfrm>
          <a:prstGeom prst="rect">
            <a:avLst/>
          </a:prstGeom>
          <a:noFill/>
        </p:spPr>
        <p:txBody>
          <a:bodyPr wrap="square" lIns="0" tIns="0" rIns="0" bIns="0" rtlCol="0">
            <a:spAutoFit/>
          </a:bodyPr>
          <a:lstStyle/>
          <a:p>
            <a:pPr>
              <a:lnSpc>
                <a:spcPts val="1400"/>
              </a:lnSpc>
            </a:pPr>
            <a:r>
              <a:rPr lang="en-US" sz="1000">
                <a:solidFill>
                  <a:schemeClr val="bg2"/>
                </a:solidFill>
              </a:rPr>
              <a:t>Far far away, behind the word mountains, far from the countries Vokalia and Consonantia, there live the blind texts. Separated they live in Bookmarks grove right at the coast of the Semantics.</a:t>
            </a:r>
          </a:p>
        </p:txBody>
      </p:sp>
      <p:sp>
        <p:nvSpPr>
          <p:cNvPr id="38" name="TextBox 37"/>
          <p:cNvSpPr txBox="1">
            <a:spLocks/>
          </p:cNvSpPr>
          <p:nvPr/>
        </p:nvSpPr>
        <p:spPr>
          <a:xfrm>
            <a:off x="1363893" y="2984859"/>
            <a:ext cx="5123656" cy="246221"/>
          </a:xfrm>
          <a:prstGeom prst="rect">
            <a:avLst/>
          </a:prstGeom>
          <a:noFill/>
        </p:spPr>
        <p:txBody>
          <a:bodyPr wrap="square" lIns="0" tIns="0" rIns="0" bIns="0" rtlCol="0">
            <a:spAutoFit/>
          </a:bodyPr>
          <a:lstStyle/>
          <a:p>
            <a:r>
              <a:rPr lang="en-US" sz="1600" b="1" smtClean="0">
                <a:solidFill>
                  <a:schemeClr val="bg1"/>
                </a:solidFill>
              </a:rPr>
              <a:t>Dummy Title 2</a:t>
            </a:r>
            <a:endParaRPr lang="en-US" sz="1600" b="1">
              <a:solidFill>
                <a:schemeClr val="bg1"/>
              </a:solidFill>
            </a:endParaRPr>
          </a:p>
        </p:txBody>
      </p:sp>
      <p:grpSp>
        <p:nvGrpSpPr>
          <p:cNvPr id="39" name="Group 38"/>
          <p:cNvGrpSpPr/>
          <p:nvPr/>
        </p:nvGrpSpPr>
        <p:grpSpPr>
          <a:xfrm>
            <a:off x="1374601" y="3316497"/>
            <a:ext cx="5748512" cy="0"/>
            <a:chOff x="1374601" y="2292350"/>
            <a:chExt cx="5748512" cy="0"/>
          </a:xfrm>
        </p:grpSpPr>
        <p:sp>
          <p:nvSpPr>
            <p:cNvPr id="40" name="Line 23"/>
            <p:cNvSpPr>
              <a:spLocks noChangeShapeType="1"/>
            </p:cNvSpPr>
            <p:nvPr/>
          </p:nvSpPr>
          <p:spPr bwMode="auto">
            <a:xfrm flipH="1">
              <a:off x="1374601" y="229235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6"/>
            <p:cNvSpPr>
              <a:spLocks noChangeShapeType="1"/>
            </p:cNvSpPr>
            <p:nvPr/>
          </p:nvSpPr>
          <p:spPr bwMode="auto">
            <a:xfrm>
              <a:off x="1550988" y="2292350"/>
              <a:ext cx="5572125"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3" name="TextBox 42"/>
          <p:cNvSpPr txBox="1"/>
          <p:nvPr/>
        </p:nvSpPr>
        <p:spPr>
          <a:xfrm>
            <a:off x="1363893" y="4442187"/>
            <a:ext cx="5123656" cy="522900"/>
          </a:xfrm>
          <a:prstGeom prst="rect">
            <a:avLst/>
          </a:prstGeom>
          <a:noFill/>
        </p:spPr>
        <p:txBody>
          <a:bodyPr wrap="square" lIns="0" tIns="0" rIns="0" bIns="0" rtlCol="0">
            <a:spAutoFit/>
          </a:bodyPr>
          <a:lstStyle/>
          <a:p>
            <a:pPr>
              <a:lnSpc>
                <a:spcPts val="1400"/>
              </a:lnSpc>
            </a:pPr>
            <a:r>
              <a:rPr lang="en-US" sz="1000">
                <a:solidFill>
                  <a:schemeClr val="bg2"/>
                </a:solidFill>
              </a:rPr>
              <a:t>Far far away, behind the word mountains, far from the countries Vokalia and Consonantia, there live the blind texts. Separated they live in Bookmarks grove right at the coast of the Semantics.</a:t>
            </a:r>
          </a:p>
        </p:txBody>
      </p:sp>
      <p:sp>
        <p:nvSpPr>
          <p:cNvPr id="44" name="TextBox 43"/>
          <p:cNvSpPr txBox="1">
            <a:spLocks/>
          </p:cNvSpPr>
          <p:nvPr/>
        </p:nvSpPr>
        <p:spPr>
          <a:xfrm>
            <a:off x="1363893" y="4010384"/>
            <a:ext cx="5123656" cy="246221"/>
          </a:xfrm>
          <a:prstGeom prst="rect">
            <a:avLst/>
          </a:prstGeom>
          <a:noFill/>
        </p:spPr>
        <p:txBody>
          <a:bodyPr wrap="square" lIns="0" tIns="0" rIns="0" bIns="0" rtlCol="0">
            <a:spAutoFit/>
          </a:bodyPr>
          <a:lstStyle/>
          <a:p>
            <a:r>
              <a:rPr lang="en-US" sz="1600" b="1" smtClean="0">
                <a:solidFill>
                  <a:schemeClr val="bg1"/>
                </a:solidFill>
              </a:rPr>
              <a:t>Dummy Title 3</a:t>
            </a:r>
            <a:endParaRPr lang="en-US" sz="1600" b="1">
              <a:solidFill>
                <a:schemeClr val="bg1"/>
              </a:solidFill>
            </a:endParaRPr>
          </a:p>
        </p:txBody>
      </p:sp>
      <p:grpSp>
        <p:nvGrpSpPr>
          <p:cNvPr id="45" name="Group 44"/>
          <p:cNvGrpSpPr/>
          <p:nvPr/>
        </p:nvGrpSpPr>
        <p:grpSpPr>
          <a:xfrm>
            <a:off x="1374601" y="4342022"/>
            <a:ext cx="5748512" cy="0"/>
            <a:chOff x="1374601" y="2292350"/>
            <a:chExt cx="5748512" cy="0"/>
          </a:xfrm>
        </p:grpSpPr>
        <p:sp>
          <p:nvSpPr>
            <p:cNvPr id="46" name="Line 23"/>
            <p:cNvSpPr>
              <a:spLocks noChangeShapeType="1"/>
            </p:cNvSpPr>
            <p:nvPr/>
          </p:nvSpPr>
          <p:spPr bwMode="auto">
            <a:xfrm flipH="1">
              <a:off x="1374601" y="2292350"/>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6"/>
            <p:cNvSpPr>
              <a:spLocks noChangeShapeType="1"/>
            </p:cNvSpPr>
            <p:nvPr/>
          </p:nvSpPr>
          <p:spPr bwMode="auto">
            <a:xfrm>
              <a:off x="1550988" y="2292350"/>
              <a:ext cx="5572125"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9" name="TextBox 48"/>
          <p:cNvSpPr txBox="1"/>
          <p:nvPr/>
        </p:nvSpPr>
        <p:spPr>
          <a:xfrm>
            <a:off x="1363893" y="5467712"/>
            <a:ext cx="5123656" cy="522900"/>
          </a:xfrm>
          <a:prstGeom prst="rect">
            <a:avLst/>
          </a:prstGeom>
          <a:noFill/>
        </p:spPr>
        <p:txBody>
          <a:bodyPr wrap="square" lIns="0" tIns="0" rIns="0" bIns="0" rtlCol="0">
            <a:spAutoFit/>
          </a:bodyPr>
          <a:lstStyle/>
          <a:p>
            <a:pPr>
              <a:lnSpc>
                <a:spcPts val="1400"/>
              </a:lnSpc>
            </a:pPr>
            <a:r>
              <a:rPr lang="en-US" sz="1000">
                <a:solidFill>
                  <a:schemeClr val="bg2"/>
                </a:solidFill>
              </a:rPr>
              <a:t>Far far away, behind the word mountains, far from the countries Vokalia and Consonantia, there live the blind texts. Separated they live in Bookmarks grove right at the coast of the Semantics.</a:t>
            </a:r>
          </a:p>
        </p:txBody>
      </p:sp>
      <p:sp>
        <p:nvSpPr>
          <p:cNvPr id="50" name="TextBox 49"/>
          <p:cNvSpPr txBox="1">
            <a:spLocks/>
          </p:cNvSpPr>
          <p:nvPr/>
        </p:nvSpPr>
        <p:spPr>
          <a:xfrm>
            <a:off x="1363893" y="5035909"/>
            <a:ext cx="5123656" cy="246221"/>
          </a:xfrm>
          <a:prstGeom prst="rect">
            <a:avLst/>
          </a:prstGeom>
          <a:noFill/>
        </p:spPr>
        <p:txBody>
          <a:bodyPr wrap="square" lIns="0" tIns="0" rIns="0" bIns="0" rtlCol="0">
            <a:spAutoFit/>
          </a:bodyPr>
          <a:lstStyle/>
          <a:p>
            <a:r>
              <a:rPr lang="en-US" sz="1600" b="1" smtClean="0">
                <a:solidFill>
                  <a:schemeClr val="bg1"/>
                </a:solidFill>
              </a:rPr>
              <a:t>Dummy Title 4</a:t>
            </a:r>
            <a:endParaRPr lang="en-US" sz="1600" b="1">
              <a:solidFill>
                <a:schemeClr val="bg1"/>
              </a:solidFill>
            </a:endParaRPr>
          </a:p>
        </p:txBody>
      </p:sp>
      <p:grpSp>
        <p:nvGrpSpPr>
          <p:cNvPr id="51" name="Group 50"/>
          <p:cNvGrpSpPr/>
          <p:nvPr/>
        </p:nvGrpSpPr>
        <p:grpSpPr>
          <a:xfrm>
            <a:off x="1374601" y="5367547"/>
            <a:ext cx="5748512" cy="0"/>
            <a:chOff x="1374601" y="2292350"/>
            <a:chExt cx="5748512" cy="0"/>
          </a:xfrm>
        </p:grpSpPr>
        <p:sp>
          <p:nvSpPr>
            <p:cNvPr id="52" name="Line 23"/>
            <p:cNvSpPr>
              <a:spLocks noChangeShapeType="1"/>
            </p:cNvSpPr>
            <p:nvPr/>
          </p:nvSpPr>
          <p:spPr bwMode="auto">
            <a:xfrm flipH="1">
              <a:off x="1374601" y="2292350"/>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6"/>
            <p:cNvSpPr>
              <a:spLocks noChangeShapeType="1"/>
            </p:cNvSpPr>
            <p:nvPr/>
          </p:nvSpPr>
          <p:spPr bwMode="auto">
            <a:xfrm>
              <a:off x="1550988" y="2292350"/>
              <a:ext cx="5572125"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normAutofit/>
          </a:bodyPr>
          <a:lstStyle/>
          <a:p>
            <a:r>
              <a:rPr lang="en-US" smtClean="0"/>
              <a:t>Descent Step </a:t>
            </a:r>
            <a:r>
              <a:rPr lang="en-US"/>
              <a:t>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48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61" name="Group 60"/>
          <p:cNvGrpSpPr/>
          <p:nvPr/>
        </p:nvGrpSpPr>
        <p:grpSpPr>
          <a:xfrm>
            <a:off x="6746876" y="1749425"/>
            <a:ext cx="1785937" cy="1260475"/>
            <a:chOff x="6746876" y="1749425"/>
            <a:chExt cx="1785937" cy="1260475"/>
          </a:xfrm>
        </p:grpSpPr>
        <p:sp>
          <p:nvSpPr>
            <p:cNvPr id="26" name="Freeform 17"/>
            <p:cNvSpPr>
              <a:spLocks/>
            </p:cNvSpPr>
            <p:nvPr/>
          </p:nvSpPr>
          <p:spPr bwMode="auto">
            <a:xfrm>
              <a:off x="6746876" y="1749425"/>
              <a:ext cx="1744663" cy="1260475"/>
            </a:xfrm>
            <a:custGeom>
              <a:avLst/>
              <a:gdLst>
                <a:gd name="T0" fmla="*/ 1099 w 1099"/>
                <a:gd name="T1" fmla="*/ 340 h 794"/>
                <a:gd name="T2" fmla="*/ 549 w 1099"/>
                <a:gd name="T3" fmla="*/ 794 h 794"/>
                <a:gd name="T4" fmla="*/ 0 w 1099"/>
                <a:gd name="T5" fmla="*/ 340 h 794"/>
                <a:gd name="T6" fmla="*/ 237 w 1099"/>
                <a:gd name="T7" fmla="*/ 340 h 794"/>
                <a:gd name="T8" fmla="*/ 237 w 1099"/>
                <a:gd name="T9" fmla="*/ 0 h 794"/>
                <a:gd name="T10" fmla="*/ 549 w 1099"/>
                <a:gd name="T11" fmla="*/ 258 h 794"/>
                <a:gd name="T12" fmla="*/ 863 w 1099"/>
                <a:gd name="T13" fmla="*/ 0 h 794"/>
                <a:gd name="T14" fmla="*/ 863 w 1099"/>
                <a:gd name="T15" fmla="*/ 340 h 794"/>
                <a:gd name="T16" fmla="*/ 1099 w 1099"/>
                <a:gd name="T17" fmla="*/ 34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9" h="794">
                  <a:moveTo>
                    <a:pt x="1099" y="340"/>
                  </a:moveTo>
                  <a:lnTo>
                    <a:pt x="549" y="794"/>
                  </a:lnTo>
                  <a:lnTo>
                    <a:pt x="0" y="340"/>
                  </a:lnTo>
                  <a:lnTo>
                    <a:pt x="237" y="340"/>
                  </a:lnTo>
                  <a:lnTo>
                    <a:pt x="237" y="0"/>
                  </a:lnTo>
                  <a:lnTo>
                    <a:pt x="549" y="258"/>
                  </a:lnTo>
                  <a:lnTo>
                    <a:pt x="863" y="0"/>
                  </a:lnTo>
                  <a:lnTo>
                    <a:pt x="863" y="340"/>
                  </a:lnTo>
                  <a:lnTo>
                    <a:pt x="1099" y="34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a:spLocks/>
            </p:cNvSpPr>
            <p:nvPr/>
          </p:nvSpPr>
          <p:spPr>
            <a:xfrm>
              <a:off x="6767513" y="2283598"/>
              <a:ext cx="1765300" cy="276999"/>
            </a:xfrm>
            <a:prstGeom prst="rect">
              <a:avLst/>
            </a:prstGeom>
            <a:noFill/>
          </p:spPr>
          <p:txBody>
            <a:bodyPr wrap="square" lIns="0" tIns="0" rIns="0" bIns="0" rtlCol="0">
              <a:spAutoFit/>
            </a:bodyPr>
            <a:lstStyle/>
            <a:p>
              <a:pPr algn="ctr"/>
              <a:r>
                <a:rPr lang="en-US" b="1" smtClean="0">
                  <a:solidFill>
                    <a:schemeClr val="tx2"/>
                  </a:solidFill>
                </a:rPr>
                <a:t>Step.1</a:t>
              </a:r>
              <a:endParaRPr lang="en-US" b="1">
                <a:solidFill>
                  <a:schemeClr val="tx2"/>
                </a:solidFill>
              </a:endParaRPr>
            </a:p>
          </p:txBody>
        </p:sp>
      </p:grpSp>
      <p:sp>
        <p:nvSpPr>
          <p:cNvPr id="19" name="Freeform 10"/>
          <p:cNvSpPr>
            <a:spLocks noEditPoints="1"/>
          </p:cNvSpPr>
          <p:nvPr/>
        </p:nvSpPr>
        <p:spPr bwMode="auto">
          <a:xfrm>
            <a:off x="658813" y="4004699"/>
            <a:ext cx="447675" cy="460375"/>
          </a:xfrm>
          <a:custGeom>
            <a:avLst/>
            <a:gdLst>
              <a:gd name="T0" fmla="*/ 119 w 141"/>
              <a:gd name="T1" fmla="*/ 92 h 145"/>
              <a:gd name="T2" fmla="*/ 120 w 141"/>
              <a:gd name="T3" fmla="*/ 92 h 145"/>
              <a:gd name="T4" fmla="*/ 119 w 141"/>
              <a:gd name="T5" fmla="*/ 91 h 145"/>
              <a:gd name="T6" fmla="*/ 99 w 141"/>
              <a:gd name="T7" fmla="*/ 78 h 145"/>
              <a:gd name="T8" fmla="*/ 83 w 141"/>
              <a:gd name="T9" fmla="*/ 69 h 145"/>
              <a:gd name="T10" fmla="*/ 78 w 141"/>
              <a:gd name="T11" fmla="*/ 65 h 145"/>
              <a:gd name="T12" fmla="*/ 76 w 141"/>
              <a:gd name="T13" fmla="*/ 59 h 145"/>
              <a:gd name="T14" fmla="*/ 81 w 141"/>
              <a:gd name="T15" fmla="*/ 47 h 145"/>
              <a:gd name="T16" fmla="*/ 86 w 141"/>
              <a:gd name="T17" fmla="*/ 37 h 145"/>
              <a:gd name="T18" fmla="*/ 84 w 141"/>
              <a:gd name="T19" fmla="*/ 34 h 145"/>
              <a:gd name="T20" fmla="*/ 81 w 141"/>
              <a:gd name="T21" fmla="*/ 12 h 145"/>
              <a:gd name="T22" fmla="*/ 67 w 141"/>
              <a:gd name="T23" fmla="*/ 2 h 145"/>
              <a:gd name="T24" fmla="*/ 62 w 141"/>
              <a:gd name="T25" fmla="*/ 1 h 145"/>
              <a:gd name="T26" fmla="*/ 55 w 141"/>
              <a:gd name="T27" fmla="*/ 0 h 145"/>
              <a:gd name="T28" fmla="*/ 56 w 141"/>
              <a:gd name="T29" fmla="*/ 2 h 145"/>
              <a:gd name="T30" fmla="*/ 42 w 141"/>
              <a:gd name="T31" fmla="*/ 12 h 145"/>
              <a:gd name="T32" fmla="*/ 39 w 141"/>
              <a:gd name="T33" fmla="*/ 34 h 145"/>
              <a:gd name="T34" fmla="*/ 37 w 141"/>
              <a:gd name="T35" fmla="*/ 37 h 145"/>
              <a:gd name="T36" fmla="*/ 42 w 141"/>
              <a:gd name="T37" fmla="*/ 47 h 145"/>
              <a:gd name="T38" fmla="*/ 47 w 141"/>
              <a:gd name="T39" fmla="*/ 59 h 145"/>
              <a:gd name="T40" fmla="*/ 45 w 141"/>
              <a:gd name="T41" fmla="*/ 65 h 145"/>
              <a:gd name="T42" fmla="*/ 40 w 141"/>
              <a:gd name="T43" fmla="*/ 69 h 145"/>
              <a:gd name="T44" fmla="*/ 25 w 141"/>
              <a:gd name="T45" fmla="*/ 78 h 145"/>
              <a:gd name="T46" fmla="*/ 4 w 141"/>
              <a:gd name="T47" fmla="*/ 91 h 145"/>
              <a:gd name="T48" fmla="*/ 0 w 141"/>
              <a:gd name="T49" fmla="*/ 124 h 145"/>
              <a:gd name="T50" fmla="*/ 0 w 141"/>
              <a:gd name="T51" fmla="*/ 126 h 145"/>
              <a:gd name="T52" fmla="*/ 0 w 141"/>
              <a:gd name="T53" fmla="*/ 126 h 145"/>
              <a:gd name="T54" fmla="*/ 62 w 141"/>
              <a:gd name="T55" fmla="*/ 142 h 145"/>
              <a:gd name="T56" fmla="*/ 92 w 141"/>
              <a:gd name="T57" fmla="*/ 139 h 145"/>
              <a:gd name="T58" fmla="*/ 88 w 141"/>
              <a:gd name="T59" fmla="*/ 123 h 145"/>
              <a:gd name="T60" fmla="*/ 119 w 141"/>
              <a:gd name="T61" fmla="*/ 92 h 145"/>
              <a:gd name="T62" fmla="*/ 122 w 141"/>
              <a:gd name="T63" fmla="*/ 100 h 145"/>
              <a:gd name="T64" fmla="*/ 119 w 141"/>
              <a:gd name="T65" fmla="*/ 100 h 145"/>
              <a:gd name="T66" fmla="*/ 96 w 141"/>
              <a:gd name="T67" fmla="*/ 123 h 145"/>
              <a:gd name="T68" fmla="*/ 101 w 141"/>
              <a:gd name="T69" fmla="*/ 136 h 145"/>
              <a:gd name="T70" fmla="*/ 119 w 141"/>
              <a:gd name="T71" fmla="*/ 145 h 145"/>
              <a:gd name="T72" fmla="*/ 141 w 141"/>
              <a:gd name="T73" fmla="*/ 123 h 145"/>
              <a:gd name="T74" fmla="*/ 122 w 141"/>
              <a:gd name="T75" fmla="*/ 100 h 145"/>
              <a:gd name="T76" fmla="*/ 133 w 141"/>
              <a:gd name="T77" fmla="*/ 125 h 145"/>
              <a:gd name="T78" fmla="*/ 122 w 141"/>
              <a:gd name="T79" fmla="*/ 125 h 145"/>
              <a:gd name="T80" fmla="*/ 122 w 141"/>
              <a:gd name="T81" fmla="*/ 137 h 145"/>
              <a:gd name="T82" fmla="*/ 116 w 141"/>
              <a:gd name="T83" fmla="*/ 137 h 145"/>
              <a:gd name="T84" fmla="*/ 116 w 141"/>
              <a:gd name="T85" fmla="*/ 125 h 145"/>
              <a:gd name="T86" fmla="*/ 104 w 141"/>
              <a:gd name="T87" fmla="*/ 125 h 145"/>
              <a:gd name="T88" fmla="*/ 104 w 141"/>
              <a:gd name="T89" fmla="*/ 120 h 145"/>
              <a:gd name="T90" fmla="*/ 116 w 141"/>
              <a:gd name="T91" fmla="*/ 120 h 145"/>
              <a:gd name="T92" fmla="*/ 116 w 141"/>
              <a:gd name="T93" fmla="*/ 108 h 145"/>
              <a:gd name="T94" fmla="*/ 122 w 141"/>
              <a:gd name="T95" fmla="*/ 108 h 145"/>
              <a:gd name="T96" fmla="*/ 122 w 141"/>
              <a:gd name="T97" fmla="*/ 120 h 145"/>
              <a:gd name="T98" fmla="*/ 133 w 141"/>
              <a:gd name="T99" fmla="*/ 120 h 145"/>
              <a:gd name="T100" fmla="*/ 133 w 141"/>
              <a:gd name="T101" fmla="*/ 1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1" h="145">
                <a:moveTo>
                  <a:pt x="119" y="92"/>
                </a:moveTo>
                <a:cubicBezTo>
                  <a:pt x="119" y="92"/>
                  <a:pt x="119" y="92"/>
                  <a:pt x="120" y="92"/>
                </a:cubicBezTo>
                <a:cubicBezTo>
                  <a:pt x="120" y="92"/>
                  <a:pt x="120" y="91"/>
                  <a:pt x="119" y="91"/>
                </a:cubicBezTo>
                <a:cubicBezTo>
                  <a:pt x="115" y="79"/>
                  <a:pt x="102" y="79"/>
                  <a:pt x="99" y="78"/>
                </a:cubicBezTo>
                <a:cubicBezTo>
                  <a:pt x="89" y="75"/>
                  <a:pt x="85" y="74"/>
                  <a:pt x="83" y="69"/>
                </a:cubicBezTo>
                <a:cubicBezTo>
                  <a:pt x="81" y="65"/>
                  <a:pt x="78" y="65"/>
                  <a:pt x="78" y="65"/>
                </a:cubicBezTo>
                <a:cubicBezTo>
                  <a:pt x="77" y="63"/>
                  <a:pt x="77" y="61"/>
                  <a:pt x="76" y="59"/>
                </a:cubicBezTo>
                <a:cubicBezTo>
                  <a:pt x="80" y="54"/>
                  <a:pt x="81" y="47"/>
                  <a:pt x="81" y="47"/>
                </a:cubicBezTo>
                <a:cubicBezTo>
                  <a:pt x="85" y="46"/>
                  <a:pt x="86" y="40"/>
                  <a:pt x="86" y="37"/>
                </a:cubicBezTo>
                <a:cubicBezTo>
                  <a:pt x="86" y="35"/>
                  <a:pt x="84" y="34"/>
                  <a:pt x="84" y="34"/>
                </a:cubicBezTo>
                <a:cubicBezTo>
                  <a:pt x="84" y="34"/>
                  <a:pt x="87" y="20"/>
                  <a:pt x="81" y="12"/>
                </a:cubicBezTo>
                <a:cubicBezTo>
                  <a:pt x="76" y="3"/>
                  <a:pt x="67" y="2"/>
                  <a:pt x="67" y="2"/>
                </a:cubicBezTo>
                <a:cubicBezTo>
                  <a:pt x="62" y="1"/>
                  <a:pt x="62" y="1"/>
                  <a:pt x="62" y="1"/>
                </a:cubicBezTo>
                <a:cubicBezTo>
                  <a:pt x="62" y="1"/>
                  <a:pt x="56" y="1"/>
                  <a:pt x="55" y="0"/>
                </a:cubicBezTo>
                <a:cubicBezTo>
                  <a:pt x="55" y="0"/>
                  <a:pt x="55" y="2"/>
                  <a:pt x="56" y="2"/>
                </a:cubicBezTo>
                <a:cubicBezTo>
                  <a:pt x="56" y="2"/>
                  <a:pt x="47" y="3"/>
                  <a:pt x="42" y="12"/>
                </a:cubicBezTo>
                <a:cubicBezTo>
                  <a:pt x="36" y="20"/>
                  <a:pt x="39" y="34"/>
                  <a:pt x="39" y="34"/>
                </a:cubicBezTo>
                <a:cubicBezTo>
                  <a:pt x="39" y="34"/>
                  <a:pt x="37" y="35"/>
                  <a:pt x="37" y="37"/>
                </a:cubicBezTo>
                <a:cubicBezTo>
                  <a:pt x="37" y="40"/>
                  <a:pt x="38" y="46"/>
                  <a:pt x="42" y="47"/>
                </a:cubicBezTo>
                <a:cubicBezTo>
                  <a:pt x="42" y="47"/>
                  <a:pt x="43" y="54"/>
                  <a:pt x="47" y="59"/>
                </a:cubicBezTo>
                <a:cubicBezTo>
                  <a:pt x="46" y="61"/>
                  <a:pt x="46" y="63"/>
                  <a:pt x="45" y="65"/>
                </a:cubicBezTo>
                <a:cubicBezTo>
                  <a:pt x="45" y="65"/>
                  <a:pt x="43" y="65"/>
                  <a:pt x="40" y="69"/>
                </a:cubicBezTo>
                <a:cubicBezTo>
                  <a:pt x="38" y="74"/>
                  <a:pt x="35" y="75"/>
                  <a:pt x="25" y="78"/>
                </a:cubicBezTo>
                <a:cubicBezTo>
                  <a:pt x="21" y="79"/>
                  <a:pt x="9" y="79"/>
                  <a:pt x="4" y="91"/>
                </a:cubicBezTo>
                <a:cubicBezTo>
                  <a:pt x="1" y="97"/>
                  <a:pt x="0" y="111"/>
                  <a:pt x="0" y="124"/>
                </a:cubicBezTo>
                <a:cubicBezTo>
                  <a:pt x="0" y="124"/>
                  <a:pt x="0" y="125"/>
                  <a:pt x="0" y="126"/>
                </a:cubicBezTo>
                <a:cubicBezTo>
                  <a:pt x="0" y="126"/>
                  <a:pt x="0" y="126"/>
                  <a:pt x="0" y="126"/>
                </a:cubicBezTo>
                <a:cubicBezTo>
                  <a:pt x="12" y="134"/>
                  <a:pt x="31" y="142"/>
                  <a:pt x="62" y="142"/>
                </a:cubicBezTo>
                <a:cubicBezTo>
                  <a:pt x="73" y="142"/>
                  <a:pt x="84" y="141"/>
                  <a:pt x="92" y="139"/>
                </a:cubicBezTo>
                <a:cubicBezTo>
                  <a:pt x="90" y="134"/>
                  <a:pt x="88" y="129"/>
                  <a:pt x="88" y="123"/>
                </a:cubicBezTo>
                <a:cubicBezTo>
                  <a:pt x="88" y="106"/>
                  <a:pt x="102" y="92"/>
                  <a:pt x="119" y="92"/>
                </a:cubicBezTo>
                <a:close/>
                <a:moveTo>
                  <a:pt x="122" y="100"/>
                </a:moveTo>
                <a:cubicBezTo>
                  <a:pt x="121" y="100"/>
                  <a:pt x="120" y="100"/>
                  <a:pt x="119" y="100"/>
                </a:cubicBezTo>
                <a:cubicBezTo>
                  <a:pt x="106" y="100"/>
                  <a:pt x="96" y="110"/>
                  <a:pt x="96" y="123"/>
                </a:cubicBezTo>
                <a:cubicBezTo>
                  <a:pt x="96" y="128"/>
                  <a:pt x="98" y="133"/>
                  <a:pt x="101" y="136"/>
                </a:cubicBezTo>
                <a:cubicBezTo>
                  <a:pt x="105" y="142"/>
                  <a:pt x="112" y="145"/>
                  <a:pt x="119" y="145"/>
                </a:cubicBezTo>
                <a:cubicBezTo>
                  <a:pt x="131" y="145"/>
                  <a:pt x="141" y="135"/>
                  <a:pt x="141" y="123"/>
                </a:cubicBezTo>
                <a:cubicBezTo>
                  <a:pt x="141" y="111"/>
                  <a:pt x="133" y="102"/>
                  <a:pt x="122" y="100"/>
                </a:cubicBezTo>
                <a:close/>
                <a:moveTo>
                  <a:pt x="133" y="125"/>
                </a:moveTo>
                <a:cubicBezTo>
                  <a:pt x="122" y="125"/>
                  <a:pt x="122" y="125"/>
                  <a:pt x="122" y="125"/>
                </a:cubicBezTo>
                <a:cubicBezTo>
                  <a:pt x="122" y="137"/>
                  <a:pt x="122" y="137"/>
                  <a:pt x="122" y="137"/>
                </a:cubicBezTo>
                <a:cubicBezTo>
                  <a:pt x="116" y="137"/>
                  <a:pt x="116" y="137"/>
                  <a:pt x="116" y="137"/>
                </a:cubicBezTo>
                <a:cubicBezTo>
                  <a:pt x="116" y="125"/>
                  <a:pt x="116" y="125"/>
                  <a:pt x="116" y="125"/>
                </a:cubicBezTo>
                <a:cubicBezTo>
                  <a:pt x="104" y="125"/>
                  <a:pt x="104" y="125"/>
                  <a:pt x="104" y="125"/>
                </a:cubicBezTo>
                <a:cubicBezTo>
                  <a:pt x="104" y="120"/>
                  <a:pt x="104" y="120"/>
                  <a:pt x="104" y="120"/>
                </a:cubicBezTo>
                <a:cubicBezTo>
                  <a:pt x="116" y="120"/>
                  <a:pt x="116" y="120"/>
                  <a:pt x="116" y="120"/>
                </a:cubicBezTo>
                <a:cubicBezTo>
                  <a:pt x="116" y="108"/>
                  <a:pt x="116" y="108"/>
                  <a:pt x="116" y="108"/>
                </a:cubicBezTo>
                <a:cubicBezTo>
                  <a:pt x="122" y="108"/>
                  <a:pt x="122" y="108"/>
                  <a:pt x="122" y="108"/>
                </a:cubicBezTo>
                <a:cubicBezTo>
                  <a:pt x="122" y="120"/>
                  <a:pt x="122" y="120"/>
                  <a:pt x="122" y="120"/>
                </a:cubicBezTo>
                <a:cubicBezTo>
                  <a:pt x="133" y="120"/>
                  <a:pt x="133" y="120"/>
                  <a:pt x="133" y="120"/>
                </a:cubicBezTo>
                <a:lnTo>
                  <a:pt x="133" y="12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noEditPoints="1"/>
          </p:cNvSpPr>
          <p:nvPr/>
        </p:nvSpPr>
        <p:spPr bwMode="auto">
          <a:xfrm>
            <a:off x="668338" y="5055624"/>
            <a:ext cx="428625" cy="476250"/>
          </a:xfrm>
          <a:custGeom>
            <a:avLst/>
            <a:gdLst>
              <a:gd name="T0" fmla="*/ 74 w 135"/>
              <a:gd name="T1" fmla="*/ 84 h 150"/>
              <a:gd name="T2" fmla="*/ 74 w 135"/>
              <a:gd name="T3" fmla="*/ 83 h 150"/>
              <a:gd name="T4" fmla="*/ 74 w 135"/>
              <a:gd name="T5" fmla="*/ 53 h 150"/>
              <a:gd name="T6" fmla="*/ 68 w 135"/>
              <a:gd name="T7" fmla="*/ 47 h 150"/>
              <a:gd name="T8" fmla="*/ 62 w 135"/>
              <a:gd name="T9" fmla="*/ 53 h 150"/>
              <a:gd name="T10" fmla="*/ 62 w 135"/>
              <a:gd name="T11" fmla="*/ 83 h 150"/>
              <a:gd name="T12" fmla="*/ 68 w 135"/>
              <a:gd name="T13" fmla="*/ 89 h 150"/>
              <a:gd name="T14" fmla="*/ 69 w 135"/>
              <a:gd name="T15" fmla="*/ 89 h 150"/>
              <a:gd name="T16" fmla="*/ 96 w 135"/>
              <a:gd name="T17" fmla="*/ 116 h 150"/>
              <a:gd name="T18" fmla="*/ 98 w 135"/>
              <a:gd name="T19" fmla="*/ 117 h 150"/>
              <a:gd name="T20" fmla="*/ 101 w 135"/>
              <a:gd name="T21" fmla="*/ 116 h 150"/>
              <a:gd name="T22" fmla="*/ 101 w 135"/>
              <a:gd name="T23" fmla="*/ 111 h 150"/>
              <a:gd name="T24" fmla="*/ 74 w 135"/>
              <a:gd name="T25" fmla="*/ 84 h 150"/>
              <a:gd name="T26" fmla="*/ 110 w 135"/>
              <a:gd name="T27" fmla="*/ 30 h 150"/>
              <a:gd name="T28" fmla="*/ 113 w 135"/>
              <a:gd name="T29" fmla="*/ 24 h 150"/>
              <a:gd name="T30" fmla="*/ 115 w 135"/>
              <a:gd name="T31" fmla="*/ 25 h 150"/>
              <a:gd name="T32" fmla="*/ 118 w 135"/>
              <a:gd name="T33" fmla="*/ 25 h 150"/>
              <a:gd name="T34" fmla="*/ 121 w 135"/>
              <a:gd name="T35" fmla="*/ 23 h 150"/>
              <a:gd name="T36" fmla="*/ 123 w 135"/>
              <a:gd name="T37" fmla="*/ 18 h 150"/>
              <a:gd name="T38" fmla="*/ 122 w 135"/>
              <a:gd name="T39" fmla="*/ 13 h 150"/>
              <a:gd name="T40" fmla="*/ 103 w 135"/>
              <a:gd name="T41" fmla="*/ 1 h 150"/>
              <a:gd name="T42" fmla="*/ 97 w 135"/>
              <a:gd name="T43" fmla="*/ 3 h 150"/>
              <a:gd name="T44" fmla="*/ 95 w 135"/>
              <a:gd name="T45" fmla="*/ 8 h 150"/>
              <a:gd name="T46" fmla="*/ 94 w 135"/>
              <a:gd name="T47" fmla="*/ 11 h 150"/>
              <a:gd name="T48" fmla="*/ 96 w 135"/>
              <a:gd name="T49" fmla="*/ 14 h 150"/>
              <a:gd name="T50" fmla="*/ 97 w 135"/>
              <a:gd name="T51" fmla="*/ 14 h 150"/>
              <a:gd name="T52" fmla="*/ 94 w 135"/>
              <a:gd name="T53" fmla="*/ 21 h 150"/>
              <a:gd name="T54" fmla="*/ 68 w 135"/>
              <a:gd name="T55" fmla="*/ 16 h 150"/>
              <a:gd name="T56" fmla="*/ 42 w 135"/>
              <a:gd name="T57" fmla="*/ 21 h 150"/>
              <a:gd name="T58" fmla="*/ 38 w 135"/>
              <a:gd name="T59" fmla="*/ 14 h 150"/>
              <a:gd name="T60" fmla="*/ 40 w 135"/>
              <a:gd name="T61" fmla="*/ 14 h 150"/>
              <a:gd name="T62" fmla="*/ 41 w 135"/>
              <a:gd name="T63" fmla="*/ 11 h 150"/>
              <a:gd name="T64" fmla="*/ 41 w 135"/>
              <a:gd name="T65" fmla="*/ 8 h 150"/>
              <a:gd name="T66" fmla="*/ 38 w 135"/>
              <a:gd name="T67" fmla="*/ 3 h 150"/>
              <a:gd name="T68" fmla="*/ 32 w 135"/>
              <a:gd name="T69" fmla="*/ 1 h 150"/>
              <a:gd name="T70" fmla="*/ 14 w 135"/>
              <a:gd name="T71" fmla="*/ 13 h 150"/>
              <a:gd name="T72" fmla="*/ 12 w 135"/>
              <a:gd name="T73" fmla="*/ 18 h 150"/>
              <a:gd name="T74" fmla="*/ 15 w 135"/>
              <a:gd name="T75" fmla="*/ 23 h 150"/>
              <a:gd name="T76" fmla="*/ 18 w 135"/>
              <a:gd name="T77" fmla="*/ 25 h 150"/>
              <a:gd name="T78" fmla="*/ 21 w 135"/>
              <a:gd name="T79" fmla="*/ 25 h 150"/>
              <a:gd name="T80" fmla="*/ 22 w 135"/>
              <a:gd name="T81" fmla="*/ 24 h 150"/>
              <a:gd name="T82" fmla="*/ 26 w 135"/>
              <a:gd name="T83" fmla="*/ 30 h 150"/>
              <a:gd name="T84" fmla="*/ 0 w 135"/>
              <a:gd name="T85" fmla="*/ 83 h 150"/>
              <a:gd name="T86" fmla="*/ 68 w 135"/>
              <a:gd name="T87" fmla="*/ 150 h 150"/>
              <a:gd name="T88" fmla="*/ 135 w 135"/>
              <a:gd name="T89" fmla="*/ 83 h 150"/>
              <a:gd name="T90" fmla="*/ 110 w 135"/>
              <a:gd name="T91" fmla="*/ 30 h 150"/>
              <a:gd name="T92" fmla="*/ 68 w 135"/>
              <a:gd name="T93" fmla="*/ 138 h 150"/>
              <a:gd name="T94" fmla="*/ 13 w 135"/>
              <a:gd name="T95" fmla="*/ 83 h 150"/>
              <a:gd name="T96" fmla="*/ 68 w 135"/>
              <a:gd name="T97" fmla="*/ 29 h 150"/>
              <a:gd name="T98" fmla="*/ 122 w 135"/>
              <a:gd name="T99" fmla="*/ 83 h 150"/>
              <a:gd name="T100" fmla="*/ 68 w 135"/>
              <a:gd name="T10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 h="150">
                <a:moveTo>
                  <a:pt x="74" y="84"/>
                </a:moveTo>
                <a:cubicBezTo>
                  <a:pt x="74" y="84"/>
                  <a:pt x="74" y="83"/>
                  <a:pt x="74" y="83"/>
                </a:cubicBezTo>
                <a:cubicBezTo>
                  <a:pt x="74" y="53"/>
                  <a:pt x="74" y="53"/>
                  <a:pt x="74" y="53"/>
                </a:cubicBezTo>
                <a:cubicBezTo>
                  <a:pt x="74" y="50"/>
                  <a:pt x="71" y="47"/>
                  <a:pt x="68" y="47"/>
                </a:cubicBezTo>
                <a:cubicBezTo>
                  <a:pt x="65" y="47"/>
                  <a:pt x="62" y="50"/>
                  <a:pt x="62" y="53"/>
                </a:cubicBezTo>
                <a:cubicBezTo>
                  <a:pt x="62" y="83"/>
                  <a:pt x="62" y="83"/>
                  <a:pt x="62" y="83"/>
                </a:cubicBezTo>
                <a:cubicBezTo>
                  <a:pt x="62" y="86"/>
                  <a:pt x="65" y="89"/>
                  <a:pt x="68" y="89"/>
                </a:cubicBezTo>
                <a:cubicBezTo>
                  <a:pt x="68" y="89"/>
                  <a:pt x="68" y="89"/>
                  <a:pt x="69" y="89"/>
                </a:cubicBezTo>
                <a:cubicBezTo>
                  <a:pt x="96" y="116"/>
                  <a:pt x="96" y="116"/>
                  <a:pt x="96" y="116"/>
                </a:cubicBezTo>
                <a:cubicBezTo>
                  <a:pt x="96" y="117"/>
                  <a:pt x="97" y="117"/>
                  <a:pt x="98" y="117"/>
                </a:cubicBezTo>
                <a:cubicBezTo>
                  <a:pt x="99" y="117"/>
                  <a:pt x="100" y="117"/>
                  <a:pt x="101" y="116"/>
                </a:cubicBezTo>
                <a:cubicBezTo>
                  <a:pt x="102" y="114"/>
                  <a:pt x="102" y="112"/>
                  <a:pt x="101" y="111"/>
                </a:cubicBezTo>
                <a:lnTo>
                  <a:pt x="74" y="84"/>
                </a:lnTo>
                <a:close/>
                <a:moveTo>
                  <a:pt x="110" y="30"/>
                </a:moveTo>
                <a:cubicBezTo>
                  <a:pt x="113" y="24"/>
                  <a:pt x="113" y="24"/>
                  <a:pt x="113" y="24"/>
                </a:cubicBezTo>
                <a:cubicBezTo>
                  <a:pt x="115" y="25"/>
                  <a:pt x="115" y="25"/>
                  <a:pt x="115" y="25"/>
                </a:cubicBezTo>
                <a:cubicBezTo>
                  <a:pt x="116" y="25"/>
                  <a:pt x="117" y="25"/>
                  <a:pt x="118" y="25"/>
                </a:cubicBezTo>
                <a:cubicBezTo>
                  <a:pt x="119" y="25"/>
                  <a:pt x="120" y="24"/>
                  <a:pt x="121" y="23"/>
                </a:cubicBezTo>
                <a:cubicBezTo>
                  <a:pt x="123" y="18"/>
                  <a:pt x="123" y="18"/>
                  <a:pt x="123" y="18"/>
                </a:cubicBezTo>
                <a:cubicBezTo>
                  <a:pt x="125" y="16"/>
                  <a:pt x="124" y="14"/>
                  <a:pt x="122" y="13"/>
                </a:cubicBezTo>
                <a:cubicBezTo>
                  <a:pt x="103" y="1"/>
                  <a:pt x="103" y="1"/>
                  <a:pt x="103" y="1"/>
                </a:cubicBezTo>
                <a:cubicBezTo>
                  <a:pt x="101" y="0"/>
                  <a:pt x="99" y="1"/>
                  <a:pt x="97" y="3"/>
                </a:cubicBezTo>
                <a:cubicBezTo>
                  <a:pt x="95" y="8"/>
                  <a:pt x="95" y="8"/>
                  <a:pt x="95" y="8"/>
                </a:cubicBezTo>
                <a:cubicBezTo>
                  <a:pt x="94" y="9"/>
                  <a:pt x="94" y="10"/>
                  <a:pt x="94" y="11"/>
                </a:cubicBezTo>
                <a:cubicBezTo>
                  <a:pt x="94" y="12"/>
                  <a:pt x="95" y="13"/>
                  <a:pt x="96" y="14"/>
                </a:cubicBezTo>
                <a:cubicBezTo>
                  <a:pt x="97" y="14"/>
                  <a:pt x="97" y="14"/>
                  <a:pt x="97" y="14"/>
                </a:cubicBezTo>
                <a:cubicBezTo>
                  <a:pt x="94" y="21"/>
                  <a:pt x="94" y="21"/>
                  <a:pt x="94" y="21"/>
                </a:cubicBezTo>
                <a:cubicBezTo>
                  <a:pt x="86" y="18"/>
                  <a:pt x="77" y="16"/>
                  <a:pt x="68" y="16"/>
                </a:cubicBezTo>
                <a:cubicBezTo>
                  <a:pt x="59" y="16"/>
                  <a:pt x="50" y="18"/>
                  <a:pt x="42" y="21"/>
                </a:cubicBezTo>
                <a:cubicBezTo>
                  <a:pt x="38" y="14"/>
                  <a:pt x="38" y="14"/>
                  <a:pt x="38" y="14"/>
                </a:cubicBezTo>
                <a:cubicBezTo>
                  <a:pt x="40" y="14"/>
                  <a:pt x="40" y="14"/>
                  <a:pt x="40" y="14"/>
                </a:cubicBezTo>
                <a:cubicBezTo>
                  <a:pt x="40" y="13"/>
                  <a:pt x="41" y="12"/>
                  <a:pt x="41" y="11"/>
                </a:cubicBezTo>
                <a:cubicBezTo>
                  <a:pt x="42" y="10"/>
                  <a:pt x="42" y="9"/>
                  <a:pt x="41" y="8"/>
                </a:cubicBezTo>
                <a:cubicBezTo>
                  <a:pt x="38" y="3"/>
                  <a:pt x="38" y="3"/>
                  <a:pt x="38" y="3"/>
                </a:cubicBezTo>
                <a:cubicBezTo>
                  <a:pt x="37" y="1"/>
                  <a:pt x="34" y="0"/>
                  <a:pt x="32" y="1"/>
                </a:cubicBezTo>
                <a:cubicBezTo>
                  <a:pt x="14" y="13"/>
                  <a:pt x="14" y="13"/>
                  <a:pt x="14" y="13"/>
                </a:cubicBezTo>
                <a:cubicBezTo>
                  <a:pt x="12" y="14"/>
                  <a:pt x="11" y="16"/>
                  <a:pt x="12" y="18"/>
                </a:cubicBezTo>
                <a:cubicBezTo>
                  <a:pt x="15" y="23"/>
                  <a:pt x="15" y="23"/>
                  <a:pt x="15" y="23"/>
                </a:cubicBezTo>
                <a:cubicBezTo>
                  <a:pt x="16" y="24"/>
                  <a:pt x="16" y="25"/>
                  <a:pt x="18" y="25"/>
                </a:cubicBezTo>
                <a:cubicBezTo>
                  <a:pt x="19" y="25"/>
                  <a:pt x="20" y="25"/>
                  <a:pt x="21" y="25"/>
                </a:cubicBezTo>
                <a:cubicBezTo>
                  <a:pt x="22" y="24"/>
                  <a:pt x="22" y="24"/>
                  <a:pt x="22" y="24"/>
                </a:cubicBezTo>
                <a:cubicBezTo>
                  <a:pt x="26" y="30"/>
                  <a:pt x="26" y="30"/>
                  <a:pt x="26" y="30"/>
                </a:cubicBezTo>
                <a:cubicBezTo>
                  <a:pt x="10" y="43"/>
                  <a:pt x="0" y="62"/>
                  <a:pt x="0" y="83"/>
                </a:cubicBezTo>
                <a:cubicBezTo>
                  <a:pt x="0" y="120"/>
                  <a:pt x="31" y="150"/>
                  <a:pt x="68" y="150"/>
                </a:cubicBezTo>
                <a:cubicBezTo>
                  <a:pt x="105" y="150"/>
                  <a:pt x="135" y="120"/>
                  <a:pt x="135" y="83"/>
                </a:cubicBezTo>
                <a:cubicBezTo>
                  <a:pt x="135" y="62"/>
                  <a:pt x="125" y="43"/>
                  <a:pt x="110" y="30"/>
                </a:cubicBezTo>
                <a:close/>
                <a:moveTo>
                  <a:pt x="68" y="138"/>
                </a:moveTo>
                <a:cubicBezTo>
                  <a:pt x="38" y="138"/>
                  <a:pt x="13" y="113"/>
                  <a:pt x="13" y="83"/>
                </a:cubicBezTo>
                <a:cubicBezTo>
                  <a:pt x="13" y="53"/>
                  <a:pt x="38" y="29"/>
                  <a:pt x="68" y="29"/>
                </a:cubicBezTo>
                <a:cubicBezTo>
                  <a:pt x="98" y="29"/>
                  <a:pt x="122" y="53"/>
                  <a:pt x="122" y="83"/>
                </a:cubicBezTo>
                <a:cubicBezTo>
                  <a:pt x="122" y="113"/>
                  <a:pt x="98" y="138"/>
                  <a:pt x="68" y="13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noEditPoints="1"/>
          </p:cNvSpPr>
          <p:nvPr/>
        </p:nvSpPr>
        <p:spPr bwMode="auto">
          <a:xfrm>
            <a:off x="706438" y="2982349"/>
            <a:ext cx="355600" cy="514350"/>
          </a:xfrm>
          <a:custGeom>
            <a:avLst/>
            <a:gdLst>
              <a:gd name="T0" fmla="*/ 32 w 112"/>
              <a:gd name="T1" fmla="*/ 141 h 162"/>
              <a:gd name="T2" fmla="*/ 33 w 112"/>
              <a:gd name="T3" fmla="*/ 149 h 162"/>
              <a:gd name="T4" fmla="*/ 41 w 112"/>
              <a:gd name="T5" fmla="*/ 153 h 162"/>
              <a:gd name="T6" fmla="*/ 42 w 112"/>
              <a:gd name="T7" fmla="*/ 158 h 162"/>
              <a:gd name="T8" fmla="*/ 56 w 112"/>
              <a:gd name="T9" fmla="*/ 162 h 162"/>
              <a:gd name="T10" fmla="*/ 70 w 112"/>
              <a:gd name="T11" fmla="*/ 158 h 162"/>
              <a:gd name="T12" fmla="*/ 70 w 112"/>
              <a:gd name="T13" fmla="*/ 153 h 162"/>
              <a:gd name="T14" fmla="*/ 78 w 112"/>
              <a:gd name="T15" fmla="*/ 149 h 162"/>
              <a:gd name="T16" fmla="*/ 79 w 112"/>
              <a:gd name="T17" fmla="*/ 141 h 162"/>
              <a:gd name="T18" fmla="*/ 56 w 112"/>
              <a:gd name="T19" fmla="*/ 144 h 162"/>
              <a:gd name="T20" fmla="*/ 32 w 112"/>
              <a:gd name="T21" fmla="*/ 141 h 162"/>
              <a:gd name="T22" fmla="*/ 56 w 112"/>
              <a:gd name="T23" fmla="*/ 0 h 162"/>
              <a:gd name="T24" fmla="*/ 0 w 112"/>
              <a:gd name="T25" fmla="*/ 56 h 162"/>
              <a:gd name="T26" fmla="*/ 27 w 112"/>
              <a:gd name="T27" fmla="*/ 104 h 162"/>
              <a:gd name="T28" fmla="*/ 29 w 112"/>
              <a:gd name="T29" fmla="*/ 118 h 162"/>
              <a:gd name="T30" fmla="*/ 56 w 112"/>
              <a:gd name="T31" fmla="*/ 123 h 162"/>
              <a:gd name="T32" fmla="*/ 83 w 112"/>
              <a:gd name="T33" fmla="*/ 118 h 162"/>
              <a:gd name="T34" fmla="*/ 85 w 112"/>
              <a:gd name="T35" fmla="*/ 104 h 162"/>
              <a:gd name="T36" fmla="*/ 112 w 112"/>
              <a:gd name="T37" fmla="*/ 56 h 162"/>
              <a:gd name="T38" fmla="*/ 56 w 112"/>
              <a:gd name="T39" fmla="*/ 0 h 162"/>
              <a:gd name="T40" fmla="*/ 76 w 112"/>
              <a:gd name="T41" fmla="*/ 97 h 162"/>
              <a:gd name="T42" fmla="*/ 75 w 112"/>
              <a:gd name="T43" fmla="*/ 110 h 162"/>
              <a:gd name="T44" fmla="*/ 56 w 112"/>
              <a:gd name="T45" fmla="*/ 113 h 162"/>
              <a:gd name="T46" fmla="*/ 37 w 112"/>
              <a:gd name="T47" fmla="*/ 110 h 162"/>
              <a:gd name="T48" fmla="*/ 35 w 112"/>
              <a:gd name="T49" fmla="*/ 97 h 162"/>
              <a:gd name="T50" fmla="*/ 10 w 112"/>
              <a:gd name="T51" fmla="*/ 56 h 162"/>
              <a:gd name="T52" fmla="*/ 56 w 112"/>
              <a:gd name="T53" fmla="*/ 10 h 162"/>
              <a:gd name="T54" fmla="*/ 102 w 112"/>
              <a:gd name="T55" fmla="*/ 56 h 162"/>
              <a:gd name="T56" fmla="*/ 76 w 112"/>
              <a:gd name="T57" fmla="*/ 97 h 162"/>
              <a:gd name="T58" fmla="*/ 30 w 112"/>
              <a:gd name="T59" fmla="*/ 125 h 162"/>
              <a:gd name="T60" fmla="*/ 31 w 112"/>
              <a:gd name="T61" fmla="*/ 133 h 162"/>
              <a:gd name="T62" fmla="*/ 56 w 112"/>
              <a:gd name="T63" fmla="*/ 138 h 162"/>
              <a:gd name="T64" fmla="*/ 80 w 112"/>
              <a:gd name="T65" fmla="*/ 133 h 162"/>
              <a:gd name="T66" fmla="*/ 82 w 112"/>
              <a:gd name="T67" fmla="*/ 125 h 162"/>
              <a:gd name="T68" fmla="*/ 56 w 112"/>
              <a:gd name="T69" fmla="*/ 130 h 162"/>
              <a:gd name="T70" fmla="*/ 30 w 112"/>
              <a:gd name="T71" fmla="*/ 125 h 162"/>
              <a:gd name="T72" fmla="*/ 56 w 112"/>
              <a:gd name="T73" fmla="*/ 23 h 162"/>
              <a:gd name="T74" fmla="*/ 59 w 112"/>
              <a:gd name="T75" fmla="*/ 20 h 162"/>
              <a:gd name="T76" fmla="*/ 56 w 112"/>
              <a:gd name="T77" fmla="*/ 17 h 162"/>
              <a:gd name="T78" fmla="*/ 17 w 112"/>
              <a:gd name="T79" fmla="*/ 56 h 162"/>
              <a:gd name="T80" fmla="*/ 20 w 112"/>
              <a:gd name="T81" fmla="*/ 59 h 162"/>
              <a:gd name="T82" fmla="*/ 23 w 112"/>
              <a:gd name="T83" fmla="*/ 56 h 162"/>
              <a:gd name="T84" fmla="*/ 56 w 112"/>
              <a:gd name="T85" fmla="*/ 23 h 162"/>
              <a:gd name="T86" fmla="*/ 68 w 112"/>
              <a:gd name="T87" fmla="*/ 77 h 162"/>
              <a:gd name="T88" fmla="*/ 56 w 112"/>
              <a:gd name="T89" fmla="*/ 54 h 162"/>
              <a:gd name="T90" fmla="*/ 43 w 112"/>
              <a:gd name="T91" fmla="*/ 77 h 162"/>
              <a:gd name="T92" fmla="*/ 38 w 112"/>
              <a:gd name="T93" fmla="*/ 66 h 162"/>
              <a:gd name="T94" fmla="*/ 30 w 112"/>
              <a:gd name="T95" fmla="*/ 69 h 162"/>
              <a:gd name="T96" fmla="*/ 43 w 112"/>
              <a:gd name="T97" fmla="*/ 96 h 162"/>
              <a:gd name="T98" fmla="*/ 56 w 112"/>
              <a:gd name="T99" fmla="*/ 72 h 162"/>
              <a:gd name="T100" fmla="*/ 69 w 112"/>
              <a:gd name="T101" fmla="*/ 96 h 162"/>
              <a:gd name="T102" fmla="*/ 81 w 112"/>
              <a:gd name="T103" fmla="*/ 69 h 162"/>
              <a:gd name="T104" fmla="*/ 73 w 112"/>
              <a:gd name="T105" fmla="*/ 66 h 162"/>
              <a:gd name="T106" fmla="*/ 68 w 112"/>
              <a:gd name="T107" fmla="*/ 7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32" y="141"/>
                </a:moveTo>
                <a:cubicBezTo>
                  <a:pt x="33" y="149"/>
                  <a:pt x="33" y="149"/>
                  <a:pt x="33" y="149"/>
                </a:cubicBezTo>
                <a:cubicBezTo>
                  <a:pt x="33" y="149"/>
                  <a:pt x="35" y="152"/>
                  <a:pt x="41" y="153"/>
                </a:cubicBezTo>
                <a:cubicBezTo>
                  <a:pt x="42" y="158"/>
                  <a:pt x="42" y="158"/>
                  <a:pt x="42" y="158"/>
                </a:cubicBezTo>
                <a:cubicBezTo>
                  <a:pt x="42" y="158"/>
                  <a:pt x="45" y="162"/>
                  <a:pt x="56" y="162"/>
                </a:cubicBezTo>
                <a:cubicBezTo>
                  <a:pt x="67" y="162"/>
                  <a:pt x="70" y="158"/>
                  <a:pt x="70" y="158"/>
                </a:cubicBezTo>
                <a:cubicBezTo>
                  <a:pt x="70" y="153"/>
                  <a:pt x="70" y="153"/>
                  <a:pt x="70" y="153"/>
                </a:cubicBezTo>
                <a:cubicBezTo>
                  <a:pt x="76" y="152"/>
                  <a:pt x="78" y="149"/>
                  <a:pt x="78" y="149"/>
                </a:cubicBezTo>
                <a:cubicBezTo>
                  <a:pt x="79" y="141"/>
                  <a:pt x="79" y="141"/>
                  <a:pt x="79" y="141"/>
                </a:cubicBezTo>
                <a:cubicBezTo>
                  <a:pt x="72" y="143"/>
                  <a:pt x="64" y="144"/>
                  <a:pt x="56" y="144"/>
                </a:cubicBezTo>
                <a:cubicBezTo>
                  <a:pt x="47" y="144"/>
                  <a:pt x="39" y="143"/>
                  <a:pt x="32" y="141"/>
                </a:cubicBezTo>
                <a:close/>
                <a:moveTo>
                  <a:pt x="56" y="0"/>
                </a:moveTo>
                <a:cubicBezTo>
                  <a:pt x="25" y="0"/>
                  <a:pt x="0" y="25"/>
                  <a:pt x="0" y="56"/>
                </a:cubicBezTo>
                <a:cubicBezTo>
                  <a:pt x="0" y="76"/>
                  <a:pt x="11" y="94"/>
                  <a:pt x="27" y="104"/>
                </a:cubicBezTo>
                <a:cubicBezTo>
                  <a:pt x="29" y="118"/>
                  <a:pt x="29" y="118"/>
                  <a:pt x="29" y="118"/>
                </a:cubicBezTo>
                <a:cubicBezTo>
                  <a:pt x="37" y="121"/>
                  <a:pt x="46" y="123"/>
                  <a:pt x="56" y="123"/>
                </a:cubicBezTo>
                <a:cubicBezTo>
                  <a:pt x="66" y="123"/>
                  <a:pt x="75" y="121"/>
                  <a:pt x="83" y="118"/>
                </a:cubicBezTo>
                <a:cubicBezTo>
                  <a:pt x="85" y="104"/>
                  <a:pt x="85" y="104"/>
                  <a:pt x="85" y="104"/>
                </a:cubicBezTo>
                <a:cubicBezTo>
                  <a:pt x="101" y="94"/>
                  <a:pt x="112" y="76"/>
                  <a:pt x="112" y="56"/>
                </a:cubicBezTo>
                <a:cubicBezTo>
                  <a:pt x="112" y="25"/>
                  <a:pt x="87" y="0"/>
                  <a:pt x="56" y="0"/>
                </a:cubicBezTo>
                <a:close/>
                <a:moveTo>
                  <a:pt x="76" y="97"/>
                </a:moveTo>
                <a:cubicBezTo>
                  <a:pt x="75" y="110"/>
                  <a:pt x="75" y="110"/>
                  <a:pt x="75" y="110"/>
                </a:cubicBezTo>
                <a:cubicBezTo>
                  <a:pt x="75" y="110"/>
                  <a:pt x="70" y="113"/>
                  <a:pt x="56" y="113"/>
                </a:cubicBezTo>
                <a:cubicBezTo>
                  <a:pt x="42" y="113"/>
                  <a:pt x="37" y="110"/>
                  <a:pt x="37" y="110"/>
                </a:cubicBezTo>
                <a:cubicBezTo>
                  <a:pt x="35" y="97"/>
                  <a:pt x="35" y="97"/>
                  <a:pt x="35" y="97"/>
                </a:cubicBezTo>
                <a:cubicBezTo>
                  <a:pt x="20" y="89"/>
                  <a:pt x="10" y="74"/>
                  <a:pt x="10" y="56"/>
                </a:cubicBezTo>
                <a:cubicBezTo>
                  <a:pt x="10" y="31"/>
                  <a:pt x="30" y="10"/>
                  <a:pt x="56" y="10"/>
                </a:cubicBezTo>
                <a:cubicBezTo>
                  <a:pt x="81" y="10"/>
                  <a:pt x="102" y="31"/>
                  <a:pt x="102" y="56"/>
                </a:cubicBezTo>
                <a:cubicBezTo>
                  <a:pt x="102" y="74"/>
                  <a:pt x="91" y="89"/>
                  <a:pt x="76" y="97"/>
                </a:cubicBezTo>
                <a:close/>
                <a:moveTo>
                  <a:pt x="30" y="125"/>
                </a:moveTo>
                <a:cubicBezTo>
                  <a:pt x="31" y="133"/>
                  <a:pt x="31" y="133"/>
                  <a:pt x="31" y="133"/>
                </a:cubicBezTo>
                <a:cubicBezTo>
                  <a:pt x="38" y="136"/>
                  <a:pt x="47" y="138"/>
                  <a:pt x="56" y="138"/>
                </a:cubicBezTo>
                <a:cubicBezTo>
                  <a:pt x="65" y="138"/>
                  <a:pt x="73" y="136"/>
                  <a:pt x="80" y="133"/>
                </a:cubicBezTo>
                <a:cubicBezTo>
                  <a:pt x="82" y="125"/>
                  <a:pt x="82" y="125"/>
                  <a:pt x="82" y="125"/>
                </a:cubicBezTo>
                <a:cubicBezTo>
                  <a:pt x="74" y="128"/>
                  <a:pt x="65" y="130"/>
                  <a:pt x="56" y="130"/>
                </a:cubicBezTo>
                <a:cubicBezTo>
                  <a:pt x="46" y="130"/>
                  <a:pt x="38" y="128"/>
                  <a:pt x="30" y="125"/>
                </a:cubicBezTo>
                <a:close/>
                <a:moveTo>
                  <a:pt x="56" y="23"/>
                </a:moveTo>
                <a:cubicBezTo>
                  <a:pt x="57" y="23"/>
                  <a:pt x="59" y="22"/>
                  <a:pt x="59" y="20"/>
                </a:cubicBezTo>
                <a:cubicBezTo>
                  <a:pt x="59" y="18"/>
                  <a:pt x="57" y="17"/>
                  <a:pt x="56" y="17"/>
                </a:cubicBezTo>
                <a:cubicBezTo>
                  <a:pt x="34" y="17"/>
                  <a:pt x="17" y="35"/>
                  <a:pt x="17" y="56"/>
                </a:cubicBezTo>
                <a:cubicBezTo>
                  <a:pt x="17" y="58"/>
                  <a:pt x="18" y="59"/>
                  <a:pt x="20" y="59"/>
                </a:cubicBezTo>
                <a:cubicBezTo>
                  <a:pt x="22" y="59"/>
                  <a:pt x="23" y="58"/>
                  <a:pt x="23" y="56"/>
                </a:cubicBezTo>
                <a:cubicBezTo>
                  <a:pt x="23" y="38"/>
                  <a:pt x="38" y="23"/>
                  <a:pt x="56" y="23"/>
                </a:cubicBezTo>
                <a:close/>
                <a:moveTo>
                  <a:pt x="68" y="77"/>
                </a:moveTo>
                <a:cubicBezTo>
                  <a:pt x="56" y="54"/>
                  <a:pt x="56" y="54"/>
                  <a:pt x="56" y="54"/>
                </a:cubicBezTo>
                <a:cubicBezTo>
                  <a:pt x="43" y="77"/>
                  <a:pt x="43" y="77"/>
                  <a:pt x="43" y="77"/>
                </a:cubicBezTo>
                <a:cubicBezTo>
                  <a:pt x="38" y="66"/>
                  <a:pt x="38" y="66"/>
                  <a:pt x="38" y="66"/>
                </a:cubicBezTo>
                <a:cubicBezTo>
                  <a:pt x="30" y="69"/>
                  <a:pt x="30" y="69"/>
                  <a:pt x="30" y="69"/>
                </a:cubicBezTo>
                <a:cubicBezTo>
                  <a:pt x="43" y="96"/>
                  <a:pt x="43" y="96"/>
                  <a:pt x="43" y="96"/>
                </a:cubicBezTo>
                <a:cubicBezTo>
                  <a:pt x="56" y="72"/>
                  <a:pt x="56" y="72"/>
                  <a:pt x="56" y="72"/>
                </a:cubicBezTo>
                <a:cubicBezTo>
                  <a:pt x="69" y="96"/>
                  <a:pt x="69" y="96"/>
                  <a:pt x="69" y="96"/>
                </a:cubicBezTo>
                <a:cubicBezTo>
                  <a:pt x="81" y="69"/>
                  <a:pt x="81" y="69"/>
                  <a:pt x="81" y="69"/>
                </a:cubicBezTo>
                <a:cubicBezTo>
                  <a:pt x="73" y="66"/>
                  <a:pt x="73" y="66"/>
                  <a:pt x="73" y="66"/>
                </a:cubicBezTo>
                <a:lnTo>
                  <a:pt x="68" y="7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noEditPoints="1"/>
          </p:cNvSpPr>
          <p:nvPr/>
        </p:nvSpPr>
        <p:spPr bwMode="auto">
          <a:xfrm>
            <a:off x="649288" y="1969524"/>
            <a:ext cx="466725" cy="396875"/>
          </a:xfrm>
          <a:custGeom>
            <a:avLst/>
            <a:gdLst>
              <a:gd name="T0" fmla="*/ 6 w 147"/>
              <a:gd name="T1" fmla="*/ 120 h 125"/>
              <a:gd name="T2" fmla="*/ 12 w 147"/>
              <a:gd name="T3" fmla="*/ 125 h 125"/>
              <a:gd name="T4" fmla="*/ 39 w 147"/>
              <a:gd name="T5" fmla="*/ 125 h 125"/>
              <a:gd name="T6" fmla="*/ 39 w 147"/>
              <a:gd name="T7" fmla="*/ 68 h 125"/>
              <a:gd name="T8" fmla="*/ 6 w 147"/>
              <a:gd name="T9" fmla="*/ 101 h 125"/>
              <a:gd name="T10" fmla="*/ 6 w 147"/>
              <a:gd name="T11" fmla="*/ 120 h 125"/>
              <a:gd name="T12" fmla="*/ 52 w 147"/>
              <a:gd name="T13" fmla="*/ 81 h 125"/>
              <a:gd name="T14" fmla="*/ 52 w 147"/>
              <a:gd name="T15" fmla="*/ 125 h 125"/>
              <a:gd name="T16" fmla="*/ 85 w 147"/>
              <a:gd name="T17" fmla="*/ 125 h 125"/>
              <a:gd name="T18" fmla="*/ 85 w 147"/>
              <a:gd name="T19" fmla="*/ 86 h 125"/>
              <a:gd name="T20" fmla="*/ 71 w 147"/>
              <a:gd name="T21" fmla="*/ 100 h 125"/>
              <a:gd name="T22" fmla="*/ 52 w 147"/>
              <a:gd name="T23" fmla="*/ 81 h 125"/>
              <a:gd name="T24" fmla="*/ 118 w 147"/>
              <a:gd name="T25" fmla="*/ 2 h 125"/>
              <a:gd name="T26" fmla="*/ 113 w 147"/>
              <a:gd name="T27" fmla="*/ 9 h 125"/>
              <a:gd name="T28" fmla="*/ 119 w 147"/>
              <a:gd name="T29" fmla="*/ 14 h 125"/>
              <a:gd name="T30" fmla="*/ 125 w 147"/>
              <a:gd name="T31" fmla="*/ 13 h 125"/>
              <a:gd name="T32" fmla="*/ 71 w 147"/>
              <a:gd name="T33" fmla="*/ 68 h 125"/>
              <a:gd name="T34" fmla="*/ 39 w 147"/>
              <a:gd name="T35" fmla="*/ 36 h 125"/>
              <a:gd name="T36" fmla="*/ 2 w 147"/>
              <a:gd name="T37" fmla="*/ 73 h 125"/>
              <a:gd name="T38" fmla="*/ 2 w 147"/>
              <a:gd name="T39" fmla="*/ 81 h 125"/>
              <a:gd name="T40" fmla="*/ 10 w 147"/>
              <a:gd name="T41" fmla="*/ 81 h 125"/>
              <a:gd name="T42" fmla="*/ 39 w 147"/>
              <a:gd name="T43" fmla="*/ 53 h 125"/>
              <a:gd name="T44" fmla="*/ 71 w 147"/>
              <a:gd name="T45" fmla="*/ 85 h 125"/>
              <a:gd name="T46" fmla="*/ 134 w 147"/>
              <a:gd name="T47" fmla="*/ 22 h 125"/>
              <a:gd name="T48" fmla="*/ 133 w 147"/>
              <a:gd name="T49" fmla="*/ 28 h 125"/>
              <a:gd name="T50" fmla="*/ 138 w 147"/>
              <a:gd name="T51" fmla="*/ 35 h 125"/>
              <a:gd name="T52" fmla="*/ 139 w 147"/>
              <a:gd name="T53" fmla="*/ 35 h 125"/>
              <a:gd name="T54" fmla="*/ 145 w 147"/>
              <a:gd name="T55" fmla="*/ 29 h 125"/>
              <a:gd name="T56" fmla="*/ 147 w 147"/>
              <a:gd name="T57" fmla="*/ 0 h 125"/>
              <a:gd name="T58" fmla="*/ 118 w 147"/>
              <a:gd name="T59" fmla="*/ 2 h 125"/>
              <a:gd name="T60" fmla="*/ 98 w 147"/>
              <a:gd name="T61" fmla="*/ 73 h 125"/>
              <a:gd name="T62" fmla="*/ 98 w 147"/>
              <a:gd name="T63" fmla="*/ 125 h 125"/>
              <a:gd name="T64" fmla="*/ 126 w 147"/>
              <a:gd name="T65" fmla="*/ 125 h 125"/>
              <a:gd name="T66" fmla="*/ 131 w 147"/>
              <a:gd name="T67" fmla="*/ 120 h 125"/>
              <a:gd name="T68" fmla="*/ 131 w 147"/>
              <a:gd name="T69" fmla="*/ 40 h 125"/>
              <a:gd name="T70" fmla="*/ 103 w 147"/>
              <a:gd name="T71" fmla="*/ 68 h 125"/>
              <a:gd name="T72" fmla="*/ 98 w 147"/>
              <a:gd name="T73"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5">
                <a:moveTo>
                  <a:pt x="6" y="120"/>
                </a:moveTo>
                <a:cubicBezTo>
                  <a:pt x="6" y="123"/>
                  <a:pt x="9" y="125"/>
                  <a:pt x="12" y="125"/>
                </a:cubicBezTo>
                <a:cubicBezTo>
                  <a:pt x="39" y="125"/>
                  <a:pt x="39" y="125"/>
                  <a:pt x="39" y="125"/>
                </a:cubicBezTo>
                <a:cubicBezTo>
                  <a:pt x="39" y="68"/>
                  <a:pt x="39" y="68"/>
                  <a:pt x="39" y="68"/>
                </a:cubicBezTo>
                <a:cubicBezTo>
                  <a:pt x="6" y="101"/>
                  <a:pt x="6" y="101"/>
                  <a:pt x="6" y="101"/>
                </a:cubicBezTo>
                <a:lnTo>
                  <a:pt x="6" y="120"/>
                </a:lnTo>
                <a:close/>
                <a:moveTo>
                  <a:pt x="52" y="81"/>
                </a:moveTo>
                <a:cubicBezTo>
                  <a:pt x="52" y="125"/>
                  <a:pt x="52" y="125"/>
                  <a:pt x="52" y="125"/>
                </a:cubicBezTo>
                <a:cubicBezTo>
                  <a:pt x="85" y="125"/>
                  <a:pt x="85" y="125"/>
                  <a:pt x="85" y="125"/>
                </a:cubicBezTo>
                <a:cubicBezTo>
                  <a:pt x="85" y="86"/>
                  <a:pt x="85" y="86"/>
                  <a:pt x="85" y="86"/>
                </a:cubicBezTo>
                <a:cubicBezTo>
                  <a:pt x="71" y="100"/>
                  <a:pt x="71" y="100"/>
                  <a:pt x="71" y="100"/>
                </a:cubicBezTo>
                <a:lnTo>
                  <a:pt x="52" y="81"/>
                </a:lnTo>
                <a:close/>
                <a:moveTo>
                  <a:pt x="118" y="2"/>
                </a:moveTo>
                <a:cubicBezTo>
                  <a:pt x="115" y="3"/>
                  <a:pt x="112" y="5"/>
                  <a:pt x="113" y="9"/>
                </a:cubicBezTo>
                <a:cubicBezTo>
                  <a:pt x="113" y="12"/>
                  <a:pt x="116" y="14"/>
                  <a:pt x="119" y="14"/>
                </a:cubicBezTo>
                <a:cubicBezTo>
                  <a:pt x="125" y="13"/>
                  <a:pt x="125" y="13"/>
                  <a:pt x="125" y="13"/>
                </a:cubicBezTo>
                <a:cubicBezTo>
                  <a:pt x="71" y="68"/>
                  <a:pt x="71" y="68"/>
                  <a:pt x="71" y="68"/>
                </a:cubicBezTo>
                <a:cubicBezTo>
                  <a:pt x="39" y="36"/>
                  <a:pt x="39" y="36"/>
                  <a:pt x="39" y="36"/>
                </a:cubicBezTo>
                <a:cubicBezTo>
                  <a:pt x="2" y="73"/>
                  <a:pt x="2" y="73"/>
                  <a:pt x="2" y="73"/>
                </a:cubicBezTo>
                <a:cubicBezTo>
                  <a:pt x="0" y="75"/>
                  <a:pt x="0" y="79"/>
                  <a:pt x="2" y="81"/>
                </a:cubicBezTo>
                <a:cubicBezTo>
                  <a:pt x="4" y="84"/>
                  <a:pt x="8" y="84"/>
                  <a:pt x="10" y="81"/>
                </a:cubicBezTo>
                <a:cubicBezTo>
                  <a:pt x="39" y="53"/>
                  <a:pt x="39" y="53"/>
                  <a:pt x="39" y="53"/>
                </a:cubicBezTo>
                <a:cubicBezTo>
                  <a:pt x="71" y="85"/>
                  <a:pt x="71" y="85"/>
                  <a:pt x="71" y="85"/>
                </a:cubicBezTo>
                <a:cubicBezTo>
                  <a:pt x="134" y="22"/>
                  <a:pt x="134" y="22"/>
                  <a:pt x="134" y="22"/>
                </a:cubicBezTo>
                <a:cubicBezTo>
                  <a:pt x="133" y="28"/>
                  <a:pt x="133" y="28"/>
                  <a:pt x="133" y="28"/>
                </a:cubicBezTo>
                <a:cubicBezTo>
                  <a:pt x="133" y="31"/>
                  <a:pt x="135" y="34"/>
                  <a:pt x="138" y="35"/>
                </a:cubicBezTo>
                <a:cubicBezTo>
                  <a:pt x="139" y="35"/>
                  <a:pt x="139" y="35"/>
                  <a:pt x="139" y="35"/>
                </a:cubicBezTo>
                <a:cubicBezTo>
                  <a:pt x="142" y="35"/>
                  <a:pt x="145" y="32"/>
                  <a:pt x="145" y="29"/>
                </a:cubicBezTo>
                <a:cubicBezTo>
                  <a:pt x="147" y="0"/>
                  <a:pt x="147" y="0"/>
                  <a:pt x="147" y="0"/>
                </a:cubicBezTo>
                <a:lnTo>
                  <a:pt x="118" y="2"/>
                </a:lnTo>
                <a:close/>
                <a:moveTo>
                  <a:pt x="98" y="73"/>
                </a:moveTo>
                <a:cubicBezTo>
                  <a:pt x="98" y="125"/>
                  <a:pt x="98" y="125"/>
                  <a:pt x="98" y="125"/>
                </a:cubicBezTo>
                <a:cubicBezTo>
                  <a:pt x="126" y="125"/>
                  <a:pt x="126" y="125"/>
                  <a:pt x="126" y="125"/>
                </a:cubicBezTo>
                <a:cubicBezTo>
                  <a:pt x="129" y="125"/>
                  <a:pt x="131" y="123"/>
                  <a:pt x="131" y="120"/>
                </a:cubicBezTo>
                <a:cubicBezTo>
                  <a:pt x="131" y="40"/>
                  <a:pt x="131" y="40"/>
                  <a:pt x="131" y="40"/>
                </a:cubicBezTo>
                <a:cubicBezTo>
                  <a:pt x="103" y="68"/>
                  <a:pt x="103" y="68"/>
                  <a:pt x="103" y="68"/>
                </a:cubicBezTo>
                <a:lnTo>
                  <a:pt x="98"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0" name="Group 59"/>
          <p:cNvGrpSpPr/>
          <p:nvPr/>
        </p:nvGrpSpPr>
        <p:grpSpPr>
          <a:xfrm>
            <a:off x="6746876" y="2774950"/>
            <a:ext cx="1785937" cy="1260475"/>
            <a:chOff x="6746876" y="2774950"/>
            <a:chExt cx="1785937" cy="1260475"/>
          </a:xfrm>
        </p:grpSpPr>
        <p:sp>
          <p:nvSpPr>
            <p:cNvPr id="23" name="Freeform 14"/>
            <p:cNvSpPr>
              <a:spLocks/>
            </p:cNvSpPr>
            <p:nvPr/>
          </p:nvSpPr>
          <p:spPr bwMode="auto">
            <a:xfrm>
              <a:off x="6746876" y="2774950"/>
              <a:ext cx="1744663" cy="1260475"/>
            </a:xfrm>
            <a:custGeom>
              <a:avLst/>
              <a:gdLst>
                <a:gd name="T0" fmla="*/ 1099 w 1099"/>
                <a:gd name="T1" fmla="*/ 340 h 794"/>
                <a:gd name="T2" fmla="*/ 549 w 1099"/>
                <a:gd name="T3" fmla="*/ 794 h 794"/>
                <a:gd name="T4" fmla="*/ 0 w 1099"/>
                <a:gd name="T5" fmla="*/ 340 h 794"/>
                <a:gd name="T6" fmla="*/ 237 w 1099"/>
                <a:gd name="T7" fmla="*/ 340 h 794"/>
                <a:gd name="T8" fmla="*/ 237 w 1099"/>
                <a:gd name="T9" fmla="*/ 0 h 794"/>
                <a:gd name="T10" fmla="*/ 549 w 1099"/>
                <a:gd name="T11" fmla="*/ 258 h 794"/>
                <a:gd name="T12" fmla="*/ 863 w 1099"/>
                <a:gd name="T13" fmla="*/ 0 h 794"/>
                <a:gd name="T14" fmla="*/ 863 w 1099"/>
                <a:gd name="T15" fmla="*/ 340 h 794"/>
                <a:gd name="T16" fmla="*/ 1099 w 1099"/>
                <a:gd name="T17" fmla="*/ 34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9" h="794">
                  <a:moveTo>
                    <a:pt x="1099" y="340"/>
                  </a:moveTo>
                  <a:lnTo>
                    <a:pt x="549" y="794"/>
                  </a:lnTo>
                  <a:lnTo>
                    <a:pt x="0" y="340"/>
                  </a:lnTo>
                  <a:lnTo>
                    <a:pt x="237" y="340"/>
                  </a:lnTo>
                  <a:lnTo>
                    <a:pt x="237" y="0"/>
                  </a:lnTo>
                  <a:lnTo>
                    <a:pt x="549" y="258"/>
                  </a:lnTo>
                  <a:lnTo>
                    <a:pt x="863" y="0"/>
                  </a:lnTo>
                  <a:lnTo>
                    <a:pt x="863" y="340"/>
                  </a:lnTo>
                  <a:lnTo>
                    <a:pt x="1099" y="34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TextBox 54"/>
            <p:cNvSpPr txBox="1">
              <a:spLocks/>
            </p:cNvSpPr>
            <p:nvPr/>
          </p:nvSpPr>
          <p:spPr>
            <a:xfrm>
              <a:off x="6767513" y="3309123"/>
              <a:ext cx="1765300" cy="276999"/>
            </a:xfrm>
            <a:prstGeom prst="rect">
              <a:avLst/>
            </a:prstGeom>
            <a:noFill/>
          </p:spPr>
          <p:txBody>
            <a:bodyPr wrap="square" lIns="0" tIns="0" rIns="0" bIns="0" rtlCol="0">
              <a:spAutoFit/>
            </a:bodyPr>
            <a:lstStyle/>
            <a:p>
              <a:pPr algn="ctr"/>
              <a:r>
                <a:rPr lang="en-US" b="1" smtClean="0">
                  <a:solidFill>
                    <a:schemeClr val="tx2"/>
                  </a:solidFill>
                </a:rPr>
                <a:t>Step.2</a:t>
              </a:r>
              <a:endParaRPr lang="en-US" b="1">
                <a:solidFill>
                  <a:schemeClr val="tx2"/>
                </a:solidFill>
              </a:endParaRPr>
            </a:p>
          </p:txBody>
        </p:sp>
      </p:grpSp>
      <p:grpSp>
        <p:nvGrpSpPr>
          <p:cNvPr id="59" name="Group 58"/>
          <p:cNvGrpSpPr/>
          <p:nvPr/>
        </p:nvGrpSpPr>
        <p:grpSpPr>
          <a:xfrm>
            <a:off x="6746876" y="3800475"/>
            <a:ext cx="1785937" cy="1260475"/>
            <a:chOff x="6746876" y="3800475"/>
            <a:chExt cx="1785937" cy="1260475"/>
          </a:xfrm>
        </p:grpSpPr>
        <p:sp>
          <p:nvSpPr>
            <p:cNvPr id="24" name="Freeform 15"/>
            <p:cNvSpPr>
              <a:spLocks/>
            </p:cNvSpPr>
            <p:nvPr/>
          </p:nvSpPr>
          <p:spPr bwMode="auto">
            <a:xfrm>
              <a:off x="6746876" y="3800475"/>
              <a:ext cx="1744663" cy="1260475"/>
            </a:xfrm>
            <a:custGeom>
              <a:avLst/>
              <a:gdLst>
                <a:gd name="T0" fmla="*/ 1099 w 1099"/>
                <a:gd name="T1" fmla="*/ 340 h 794"/>
                <a:gd name="T2" fmla="*/ 549 w 1099"/>
                <a:gd name="T3" fmla="*/ 794 h 794"/>
                <a:gd name="T4" fmla="*/ 0 w 1099"/>
                <a:gd name="T5" fmla="*/ 340 h 794"/>
                <a:gd name="T6" fmla="*/ 237 w 1099"/>
                <a:gd name="T7" fmla="*/ 340 h 794"/>
                <a:gd name="T8" fmla="*/ 237 w 1099"/>
                <a:gd name="T9" fmla="*/ 0 h 794"/>
                <a:gd name="T10" fmla="*/ 549 w 1099"/>
                <a:gd name="T11" fmla="*/ 258 h 794"/>
                <a:gd name="T12" fmla="*/ 863 w 1099"/>
                <a:gd name="T13" fmla="*/ 0 h 794"/>
                <a:gd name="T14" fmla="*/ 863 w 1099"/>
                <a:gd name="T15" fmla="*/ 340 h 794"/>
                <a:gd name="T16" fmla="*/ 1099 w 1099"/>
                <a:gd name="T17" fmla="*/ 34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9" h="794">
                  <a:moveTo>
                    <a:pt x="1099" y="340"/>
                  </a:moveTo>
                  <a:lnTo>
                    <a:pt x="549" y="794"/>
                  </a:lnTo>
                  <a:lnTo>
                    <a:pt x="0" y="340"/>
                  </a:lnTo>
                  <a:lnTo>
                    <a:pt x="237" y="340"/>
                  </a:lnTo>
                  <a:lnTo>
                    <a:pt x="237" y="0"/>
                  </a:lnTo>
                  <a:lnTo>
                    <a:pt x="549" y="258"/>
                  </a:lnTo>
                  <a:lnTo>
                    <a:pt x="863" y="0"/>
                  </a:lnTo>
                  <a:lnTo>
                    <a:pt x="863" y="340"/>
                  </a:lnTo>
                  <a:lnTo>
                    <a:pt x="1099" y="34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TextBox 55"/>
            <p:cNvSpPr txBox="1">
              <a:spLocks/>
            </p:cNvSpPr>
            <p:nvPr/>
          </p:nvSpPr>
          <p:spPr>
            <a:xfrm>
              <a:off x="6767513" y="4334648"/>
              <a:ext cx="1765300" cy="276999"/>
            </a:xfrm>
            <a:prstGeom prst="rect">
              <a:avLst/>
            </a:prstGeom>
            <a:noFill/>
          </p:spPr>
          <p:txBody>
            <a:bodyPr wrap="square" lIns="0" tIns="0" rIns="0" bIns="0" rtlCol="0">
              <a:spAutoFit/>
            </a:bodyPr>
            <a:lstStyle/>
            <a:p>
              <a:pPr algn="ctr"/>
              <a:r>
                <a:rPr lang="en-US" b="1" smtClean="0">
                  <a:solidFill>
                    <a:schemeClr val="tx2"/>
                  </a:solidFill>
                </a:rPr>
                <a:t>Step.3</a:t>
              </a:r>
              <a:endParaRPr lang="en-US" b="1">
                <a:solidFill>
                  <a:schemeClr val="tx2"/>
                </a:solidFill>
              </a:endParaRPr>
            </a:p>
          </p:txBody>
        </p:sp>
      </p:grpSp>
      <p:grpSp>
        <p:nvGrpSpPr>
          <p:cNvPr id="58" name="Group 57"/>
          <p:cNvGrpSpPr/>
          <p:nvPr/>
        </p:nvGrpSpPr>
        <p:grpSpPr>
          <a:xfrm>
            <a:off x="6746876" y="4826000"/>
            <a:ext cx="1785937" cy="1260475"/>
            <a:chOff x="6746876" y="4826000"/>
            <a:chExt cx="1785937" cy="1260475"/>
          </a:xfrm>
        </p:grpSpPr>
        <p:sp>
          <p:nvSpPr>
            <p:cNvPr id="25" name="Freeform 16"/>
            <p:cNvSpPr>
              <a:spLocks/>
            </p:cNvSpPr>
            <p:nvPr/>
          </p:nvSpPr>
          <p:spPr bwMode="auto">
            <a:xfrm>
              <a:off x="6746876" y="4826000"/>
              <a:ext cx="1744663" cy="1260475"/>
            </a:xfrm>
            <a:custGeom>
              <a:avLst/>
              <a:gdLst>
                <a:gd name="T0" fmla="*/ 1099 w 1099"/>
                <a:gd name="T1" fmla="*/ 340 h 794"/>
                <a:gd name="T2" fmla="*/ 549 w 1099"/>
                <a:gd name="T3" fmla="*/ 794 h 794"/>
                <a:gd name="T4" fmla="*/ 0 w 1099"/>
                <a:gd name="T5" fmla="*/ 340 h 794"/>
                <a:gd name="T6" fmla="*/ 237 w 1099"/>
                <a:gd name="T7" fmla="*/ 340 h 794"/>
                <a:gd name="T8" fmla="*/ 237 w 1099"/>
                <a:gd name="T9" fmla="*/ 0 h 794"/>
                <a:gd name="T10" fmla="*/ 549 w 1099"/>
                <a:gd name="T11" fmla="*/ 258 h 794"/>
                <a:gd name="T12" fmla="*/ 863 w 1099"/>
                <a:gd name="T13" fmla="*/ 0 h 794"/>
                <a:gd name="T14" fmla="*/ 863 w 1099"/>
                <a:gd name="T15" fmla="*/ 340 h 794"/>
                <a:gd name="T16" fmla="*/ 1099 w 1099"/>
                <a:gd name="T17" fmla="*/ 34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9" h="794">
                  <a:moveTo>
                    <a:pt x="1099" y="340"/>
                  </a:moveTo>
                  <a:lnTo>
                    <a:pt x="549" y="794"/>
                  </a:lnTo>
                  <a:lnTo>
                    <a:pt x="0" y="340"/>
                  </a:lnTo>
                  <a:lnTo>
                    <a:pt x="237" y="340"/>
                  </a:lnTo>
                  <a:lnTo>
                    <a:pt x="237" y="0"/>
                  </a:lnTo>
                  <a:lnTo>
                    <a:pt x="549" y="258"/>
                  </a:lnTo>
                  <a:lnTo>
                    <a:pt x="863" y="0"/>
                  </a:lnTo>
                  <a:lnTo>
                    <a:pt x="863" y="340"/>
                  </a:lnTo>
                  <a:lnTo>
                    <a:pt x="1099" y="3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a:spLocks/>
            </p:cNvSpPr>
            <p:nvPr/>
          </p:nvSpPr>
          <p:spPr>
            <a:xfrm>
              <a:off x="6767513" y="5360173"/>
              <a:ext cx="1765300" cy="276999"/>
            </a:xfrm>
            <a:prstGeom prst="rect">
              <a:avLst/>
            </a:prstGeom>
            <a:noFill/>
          </p:spPr>
          <p:txBody>
            <a:bodyPr wrap="square" lIns="0" tIns="0" rIns="0" bIns="0" rtlCol="0">
              <a:spAutoFit/>
            </a:bodyPr>
            <a:lstStyle/>
            <a:p>
              <a:pPr algn="ctr"/>
              <a:r>
                <a:rPr lang="en-US" b="1" smtClean="0">
                  <a:solidFill>
                    <a:schemeClr val="tx2"/>
                  </a:solidFill>
                </a:rPr>
                <a:t>Step.4</a:t>
              </a:r>
              <a:endParaRPr lang="en-US" b="1">
                <a:solidFill>
                  <a:schemeClr val="tx2"/>
                </a:solidFill>
              </a:endParaRPr>
            </a:p>
          </p:txBody>
        </p:sp>
      </p:grpSp>
    </p:spTree>
    <p:extLst>
      <p:ext uri="{BB962C8B-B14F-4D97-AF65-F5344CB8AC3E}">
        <p14:creationId xmlns:p14="http://schemas.microsoft.com/office/powerpoint/2010/main" val="612900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SWOT analysis</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49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6" name="Freeform 22"/>
          <p:cNvSpPr>
            <a:spLocks/>
          </p:cNvSpPr>
          <p:nvPr/>
        </p:nvSpPr>
        <p:spPr bwMode="auto">
          <a:xfrm>
            <a:off x="766763" y="2114550"/>
            <a:ext cx="2189163" cy="238125"/>
          </a:xfrm>
          <a:custGeom>
            <a:avLst/>
            <a:gdLst>
              <a:gd name="T0" fmla="*/ 0 w 1379"/>
              <a:gd name="T1" fmla="*/ 0 h 150"/>
              <a:gd name="T2" fmla="*/ 1229 w 1379"/>
              <a:gd name="T3" fmla="*/ 0 h 150"/>
              <a:gd name="T4" fmla="*/ 1379 w 1379"/>
              <a:gd name="T5" fmla="*/ 150 h 150"/>
            </a:gdLst>
            <a:ahLst/>
            <a:cxnLst>
              <a:cxn ang="0">
                <a:pos x="T0" y="T1"/>
              </a:cxn>
              <a:cxn ang="0">
                <a:pos x="T2" y="T3"/>
              </a:cxn>
              <a:cxn ang="0">
                <a:pos x="T4" y="T5"/>
              </a:cxn>
            </a:cxnLst>
            <a:rect l="0" t="0" r="r" b="b"/>
            <a:pathLst>
              <a:path w="1379" h="150">
                <a:moveTo>
                  <a:pt x="0" y="0"/>
                </a:moveTo>
                <a:lnTo>
                  <a:pt x="1229" y="0"/>
                </a:lnTo>
                <a:lnTo>
                  <a:pt x="1379" y="150"/>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23"/>
          <p:cNvSpPr>
            <a:spLocks/>
          </p:cNvSpPr>
          <p:nvPr/>
        </p:nvSpPr>
        <p:spPr bwMode="auto">
          <a:xfrm>
            <a:off x="6188076" y="2114550"/>
            <a:ext cx="2189163" cy="238125"/>
          </a:xfrm>
          <a:custGeom>
            <a:avLst/>
            <a:gdLst>
              <a:gd name="T0" fmla="*/ 1379 w 1379"/>
              <a:gd name="T1" fmla="*/ 0 h 150"/>
              <a:gd name="T2" fmla="*/ 150 w 1379"/>
              <a:gd name="T3" fmla="*/ 0 h 150"/>
              <a:gd name="T4" fmla="*/ 0 w 1379"/>
              <a:gd name="T5" fmla="*/ 150 h 150"/>
            </a:gdLst>
            <a:ahLst/>
            <a:cxnLst>
              <a:cxn ang="0">
                <a:pos x="T0" y="T1"/>
              </a:cxn>
              <a:cxn ang="0">
                <a:pos x="T2" y="T3"/>
              </a:cxn>
              <a:cxn ang="0">
                <a:pos x="T4" y="T5"/>
              </a:cxn>
            </a:cxnLst>
            <a:rect l="0" t="0" r="r" b="b"/>
            <a:pathLst>
              <a:path w="1379" h="150">
                <a:moveTo>
                  <a:pt x="1379" y="0"/>
                </a:moveTo>
                <a:lnTo>
                  <a:pt x="150" y="0"/>
                </a:lnTo>
                <a:lnTo>
                  <a:pt x="0" y="15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24"/>
          <p:cNvSpPr>
            <a:spLocks/>
          </p:cNvSpPr>
          <p:nvPr/>
        </p:nvSpPr>
        <p:spPr bwMode="auto">
          <a:xfrm>
            <a:off x="766763" y="5584825"/>
            <a:ext cx="2189163" cy="238125"/>
          </a:xfrm>
          <a:custGeom>
            <a:avLst/>
            <a:gdLst>
              <a:gd name="T0" fmla="*/ 0 w 1379"/>
              <a:gd name="T1" fmla="*/ 150 h 150"/>
              <a:gd name="T2" fmla="*/ 1229 w 1379"/>
              <a:gd name="T3" fmla="*/ 150 h 150"/>
              <a:gd name="T4" fmla="*/ 1379 w 1379"/>
              <a:gd name="T5" fmla="*/ 0 h 150"/>
            </a:gdLst>
            <a:ahLst/>
            <a:cxnLst>
              <a:cxn ang="0">
                <a:pos x="T0" y="T1"/>
              </a:cxn>
              <a:cxn ang="0">
                <a:pos x="T2" y="T3"/>
              </a:cxn>
              <a:cxn ang="0">
                <a:pos x="T4" y="T5"/>
              </a:cxn>
            </a:cxnLst>
            <a:rect l="0" t="0" r="r" b="b"/>
            <a:pathLst>
              <a:path w="1379" h="150">
                <a:moveTo>
                  <a:pt x="0" y="150"/>
                </a:moveTo>
                <a:lnTo>
                  <a:pt x="1229" y="150"/>
                </a:lnTo>
                <a:lnTo>
                  <a:pt x="1379"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25"/>
          <p:cNvSpPr>
            <a:spLocks/>
          </p:cNvSpPr>
          <p:nvPr/>
        </p:nvSpPr>
        <p:spPr bwMode="auto">
          <a:xfrm>
            <a:off x="6188076" y="5584825"/>
            <a:ext cx="2189163" cy="238125"/>
          </a:xfrm>
          <a:custGeom>
            <a:avLst/>
            <a:gdLst>
              <a:gd name="T0" fmla="*/ 1379 w 1379"/>
              <a:gd name="T1" fmla="*/ 150 h 150"/>
              <a:gd name="T2" fmla="*/ 150 w 1379"/>
              <a:gd name="T3" fmla="*/ 150 h 150"/>
              <a:gd name="T4" fmla="*/ 0 w 1379"/>
              <a:gd name="T5" fmla="*/ 0 h 150"/>
            </a:gdLst>
            <a:ahLst/>
            <a:cxnLst>
              <a:cxn ang="0">
                <a:pos x="T0" y="T1"/>
              </a:cxn>
              <a:cxn ang="0">
                <a:pos x="T2" y="T3"/>
              </a:cxn>
              <a:cxn ang="0">
                <a:pos x="T4" y="T5"/>
              </a:cxn>
            </a:cxnLst>
            <a:rect l="0" t="0" r="r" b="b"/>
            <a:pathLst>
              <a:path w="1379" h="150">
                <a:moveTo>
                  <a:pt x="1379" y="150"/>
                </a:moveTo>
                <a:lnTo>
                  <a:pt x="150" y="150"/>
                </a:lnTo>
                <a:lnTo>
                  <a:pt x="0"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auto">
          <a:xfrm>
            <a:off x="2616201" y="2012950"/>
            <a:ext cx="1873250" cy="1876425"/>
          </a:xfrm>
          <a:custGeom>
            <a:avLst/>
            <a:gdLst>
              <a:gd name="T0" fmla="*/ 590 w 590"/>
              <a:gd name="T1" fmla="*/ 370 h 591"/>
              <a:gd name="T2" fmla="*/ 541 w 590"/>
              <a:gd name="T3" fmla="*/ 250 h 591"/>
              <a:gd name="T4" fmla="*/ 290 w 590"/>
              <a:gd name="T5" fmla="*/ 0 h 591"/>
              <a:gd name="T6" fmla="*/ 0 w 590"/>
              <a:gd name="T7" fmla="*/ 290 h 591"/>
              <a:gd name="T8" fmla="*/ 250 w 590"/>
              <a:gd name="T9" fmla="*/ 541 h 591"/>
              <a:gd name="T10" fmla="*/ 370 w 590"/>
              <a:gd name="T11" fmla="*/ 591 h 591"/>
              <a:gd name="T12" fmla="*/ 590 w 590"/>
              <a:gd name="T13" fmla="*/ 591 h 591"/>
              <a:gd name="T14" fmla="*/ 590 w 590"/>
              <a:gd name="T15" fmla="*/ 370 h 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591">
                <a:moveTo>
                  <a:pt x="590" y="370"/>
                </a:moveTo>
                <a:cubicBezTo>
                  <a:pt x="590" y="325"/>
                  <a:pt x="573" y="282"/>
                  <a:pt x="541" y="250"/>
                </a:cubicBezTo>
                <a:cubicBezTo>
                  <a:pt x="290" y="0"/>
                  <a:pt x="290" y="0"/>
                  <a:pt x="290" y="0"/>
                </a:cubicBezTo>
                <a:cubicBezTo>
                  <a:pt x="0" y="290"/>
                  <a:pt x="0" y="290"/>
                  <a:pt x="0" y="290"/>
                </a:cubicBezTo>
                <a:cubicBezTo>
                  <a:pt x="250" y="541"/>
                  <a:pt x="250" y="541"/>
                  <a:pt x="250" y="541"/>
                </a:cubicBezTo>
                <a:cubicBezTo>
                  <a:pt x="282" y="573"/>
                  <a:pt x="325" y="591"/>
                  <a:pt x="370" y="591"/>
                </a:cubicBezTo>
                <a:cubicBezTo>
                  <a:pt x="590" y="591"/>
                  <a:pt x="590" y="591"/>
                  <a:pt x="590" y="591"/>
                </a:cubicBezTo>
                <a:lnTo>
                  <a:pt x="59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29"/>
          <p:cNvSpPr>
            <a:spLocks/>
          </p:cNvSpPr>
          <p:nvPr/>
        </p:nvSpPr>
        <p:spPr bwMode="auto">
          <a:xfrm>
            <a:off x="2616201" y="4051300"/>
            <a:ext cx="1873250" cy="1876425"/>
          </a:xfrm>
          <a:custGeom>
            <a:avLst/>
            <a:gdLst>
              <a:gd name="T0" fmla="*/ 590 w 590"/>
              <a:gd name="T1" fmla="*/ 220 h 591"/>
              <a:gd name="T2" fmla="*/ 541 w 590"/>
              <a:gd name="T3" fmla="*/ 340 h 591"/>
              <a:gd name="T4" fmla="*/ 290 w 590"/>
              <a:gd name="T5" fmla="*/ 591 h 591"/>
              <a:gd name="T6" fmla="*/ 0 w 590"/>
              <a:gd name="T7" fmla="*/ 300 h 591"/>
              <a:gd name="T8" fmla="*/ 250 w 590"/>
              <a:gd name="T9" fmla="*/ 49 h 591"/>
              <a:gd name="T10" fmla="*/ 370 w 590"/>
              <a:gd name="T11" fmla="*/ 0 h 591"/>
              <a:gd name="T12" fmla="*/ 590 w 590"/>
              <a:gd name="T13" fmla="*/ 0 h 591"/>
              <a:gd name="T14" fmla="*/ 590 w 590"/>
              <a:gd name="T15" fmla="*/ 220 h 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591">
                <a:moveTo>
                  <a:pt x="590" y="220"/>
                </a:moveTo>
                <a:cubicBezTo>
                  <a:pt x="590" y="265"/>
                  <a:pt x="573" y="308"/>
                  <a:pt x="541" y="340"/>
                </a:cubicBezTo>
                <a:cubicBezTo>
                  <a:pt x="290" y="591"/>
                  <a:pt x="290" y="591"/>
                  <a:pt x="290" y="591"/>
                </a:cubicBezTo>
                <a:cubicBezTo>
                  <a:pt x="0" y="300"/>
                  <a:pt x="0" y="300"/>
                  <a:pt x="0" y="300"/>
                </a:cubicBezTo>
                <a:cubicBezTo>
                  <a:pt x="250" y="49"/>
                  <a:pt x="250" y="49"/>
                  <a:pt x="250" y="49"/>
                </a:cubicBezTo>
                <a:cubicBezTo>
                  <a:pt x="282" y="18"/>
                  <a:pt x="325" y="0"/>
                  <a:pt x="370" y="0"/>
                </a:cubicBezTo>
                <a:cubicBezTo>
                  <a:pt x="590" y="0"/>
                  <a:pt x="590" y="0"/>
                  <a:pt x="590" y="0"/>
                </a:cubicBezTo>
                <a:lnTo>
                  <a:pt x="590" y="2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32"/>
          <p:cNvSpPr>
            <a:spLocks/>
          </p:cNvSpPr>
          <p:nvPr/>
        </p:nvSpPr>
        <p:spPr bwMode="auto">
          <a:xfrm>
            <a:off x="4654551" y="2012950"/>
            <a:ext cx="1873250" cy="1876425"/>
          </a:xfrm>
          <a:custGeom>
            <a:avLst/>
            <a:gdLst>
              <a:gd name="T0" fmla="*/ 0 w 590"/>
              <a:gd name="T1" fmla="*/ 370 h 591"/>
              <a:gd name="T2" fmla="*/ 49 w 590"/>
              <a:gd name="T3" fmla="*/ 250 h 591"/>
              <a:gd name="T4" fmla="*/ 300 w 590"/>
              <a:gd name="T5" fmla="*/ 0 h 591"/>
              <a:gd name="T6" fmla="*/ 590 w 590"/>
              <a:gd name="T7" fmla="*/ 290 h 591"/>
              <a:gd name="T8" fmla="*/ 340 w 590"/>
              <a:gd name="T9" fmla="*/ 541 h 591"/>
              <a:gd name="T10" fmla="*/ 220 w 590"/>
              <a:gd name="T11" fmla="*/ 591 h 591"/>
              <a:gd name="T12" fmla="*/ 0 w 590"/>
              <a:gd name="T13" fmla="*/ 591 h 591"/>
              <a:gd name="T14" fmla="*/ 0 w 590"/>
              <a:gd name="T15" fmla="*/ 370 h 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591">
                <a:moveTo>
                  <a:pt x="0" y="370"/>
                </a:moveTo>
                <a:cubicBezTo>
                  <a:pt x="0" y="325"/>
                  <a:pt x="17" y="282"/>
                  <a:pt x="49" y="250"/>
                </a:cubicBezTo>
                <a:cubicBezTo>
                  <a:pt x="300" y="0"/>
                  <a:pt x="300" y="0"/>
                  <a:pt x="300" y="0"/>
                </a:cubicBezTo>
                <a:cubicBezTo>
                  <a:pt x="590" y="290"/>
                  <a:pt x="590" y="290"/>
                  <a:pt x="590" y="290"/>
                </a:cubicBezTo>
                <a:cubicBezTo>
                  <a:pt x="340" y="541"/>
                  <a:pt x="340" y="541"/>
                  <a:pt x="340" y="541"/>
                </a:cubicBezTo>
                <a:cubicBezTo>
                  <a:pt x="308" y="573"/>
                  <a:pt x="265" y="591"/>
                  <a:pt x="220" y="591"/>
                </a:cubicBezTo>
                <a:cubicBezTo>
                  <a:pt x="0" y="591"/>
                  <a:pt x="0" y="591"/>
                  <a:pt x="0" y="591"/>
                </a:cubicBezTo>
                <a:lnTo>
                  <a:pt x="0" y="37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35"/>
          <p:cNvSpPr>
            <a:spLocks/>
          </p:cNvSpPr>
          <p:nvPr/>
        </p:nvSpPr>
        <p:spPr bwMode="auto">
          <a:xfrm>
            <a:off x="4654551" y="4051300"/>
            <a:ext cx="1873250" cy="1876425"/>
          </a:xfrm>
          <a:custGeom>
            <a:avLst/>
            <a:gdLst>
              <a:gd name="T0" fmla="*/ 0 w 590"/>
              <a:gd name="T1" fmla="*/ 220 h 591"/>
              <a:gd name="T2" fmla="*/ 49 w 590"/>
              <a:gd name="T3" fmla="*/ 340 h 591"/>
              <a:gd name="T4" fmla="*/ 300 w 590"/>
              <a:gd name="T5" fmla="*/ 591 h 591"/>
              <a:gd name="T6" fmla="*/ 590 w 590"/>
              <a:gd name="T7" fmla="*/ 300 h 591"/>
              <a:gd name="T8" fmla="*/ 340 w 590"/>
              <a:gd name="T9" fmla="*/ 49 h 591"/>
              <a:gd name="T10" fmla="*/ 220 w 590"/>
              <a:gd name="T11" fmla="*/ 0 h 591"/>
              <a:gd name="T12" fmla="*/ 0 w 590"/>
              <a:gd name="T13" fmla="*/ 0 h 591"/>
              <a:gd name="T14" fmla="*/ 0 w 590"/>
              <a:gd name="T15" fmla="*/ 220 h 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591">
                <a:moveTo>
                  <a:pt x="0" y="220"/>
                </a:moveTo>
                <a:cubicBezTo>
                  <a:pt x="0" y="265"/>
                  <a:pt x="17" y="308"/>
                  <a:pt x="49" y="340"/>
                </a:cubicBezTo>
                <a:cubicBezTo>
                  <a:pt x="300" y="591"/>
                  <a:pt x="300" y="591"/>
                  <a:pt x="300" y="591"/>
                </a:cubicBezTo>
                <a:cubicBezTo>
                  <a:pt x="590" y="300"/>
                  <a:pt x="590" y="300"/>
                  <a:pt x="590" y="300"/>
                </a:cubicBezTo>
                <a:cubicBezTo>
                  <a:pt x="340" y="49"/>
                  <a:pt x="340" y="49"/>
                  <a:pt x="340" y="49"/>
                </a:cubicBezTo>
                <a:cubicBezTo>
                  <a:pt x="308" y="18"/>
                  <a:pt x="265" y="0"/>
                  <a:pt x="220" y="0"/>
                </a:cubicBezTo>
                <a:cubicBezTo>
                  <a:pt x="0" y="0"/>
                  <a:pt x="0" y="0"/>
                  <a:pt x="0" y="0"/>
                </a:cubicBezTo>
                <a:lnTo>
                  <a:pt x="0" y="2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5765801" y="2171700"/>
            <a:ext cx="603250" cy="603250"/>
            <a:chOff x="5765801" y="2171700"/>
            <a:chExt cx="603250" cy="603250"/>
          </a:xfrm>
        </p:grpSpPr>
        <p:sp>
          <p:nvSpPr>
            <p:cNvPr id="15" name="Oval 33"/>
            <p:cNvSpPr>
              <a:spLocks noChangeArrowheads="1"/>
            </p:cNvSpPr>
            <p:nvPr/>
          </p:nvSpPr>
          <p:spPr bwMode="auto">
            <a:xfrm>
              <a:off x="5778501" y="218440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34"/>
            <p:cNvSpPr>
              <a:spLocks noEditPoints="1"/>
            </p:cNvSpPr>
            <p:nvPr/>
          </p:nvSpPr>
          <p:spPr bwMode="auto">
            <a:xfrm>
              <a:off x="5765801" y="2171700"/>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34 w 190"/>
                <a:gd name="T13" fmla="*/ 34 h 190"/>
                <a:gd name="T14" fmla="*/ 8 w 190"/>
                <a:gd name="T15" fmla="*/ 95 h 190"/>
                <a:gd name="T16" fmla="*/ 95 w 190"/>
                <a:gd name="T17" fmla="*/ 182 h 190"/>
                <a:gd name="T18" fmla="*/ 182 w 190"/>
                <a:gd name="T19" fmla="*/ 95 h 190"/>
                <a:gd name="T20" fmla="*/ 95 w 190"/>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72" y="8"/>
                    <a:pt x="50" y="17"/>
                    <a:pt x="34" y="34"/>
                  </a:cubicBezTo>
                  <a:cubicBezTo>
                    <a:pt x="17" y="50"/>
                    <a:pt x="8" y="72"/>
                    <a:pt x="8" y="95"/>
                  </a:cubicBezTo>
                  <a:cubicBezTo>
                    <a:pt x="8" y="143"/>
                    <a:pt x="47" y="182"/>
                    <a:pt x="95" y="182"/>
                  </a:cubicBezTo>
                  <a:cubicBezTo>
                    <a:pt x="143" y="182"/>
                    <a:pt x="182" y="143"/>
                    <a:pt x="182" y="95"/>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38"/>
            <p:cNvSpPr>
              <a:spLocks noEditPoints="1"/>
            </p:cNvSpPr>
            <p:nvPr/>
          </p:nvSpPr>
          <p:spPr bwMode="auto">
            <a:xfrm>
              <a:off x="5921376" y="2308225"/>
              <a:ext cx="292100" cy="292100"/>
            </a:xfrm>
            <a:custGeom>
              <a:avLst/>
              <a:gdLst>
                <a:gd name="T0" fmla="*/ 90 w 92"/>
                <a:gd name="T1" fmla="*/ 29 h 92"/>
                <a:gd name="T2" fmla="*/ 49 w 92"/>
                <a:gd name="T3" fmla="*/ 2 h 92"/>
                <a:gd name="T4" fmla="*/ 43 w 92"/>
                <a:gd name="T5" fmla="*/ 2 h 92"/>
                <a:gd name="T6" fmla="*/ 2 w 92"/>
                <a:gd name="T7" fmla="*/ 29 h 92"/>
                <a:gd name="T8" fmla="*/ 0 w 92"/>
                <a:gd name="T9" fmla="*/ 34 h 92"/>
                <a:gd name="T10" fmla="*/ 0 w 92"/>
                <a:gd name="T11" fmla="*/ 86 h 92"/>
                <a:gd name="T12" fmla="*/ 6 w 92"/>
                <a:gd name="T13" fmla="*/ 92 h 92"/>
                <a:gd name="T14" fmla="*/ 86 w 92"/>
                <a:gd name="T15" fmla="*/ 92 h 92"/>
                <a:gd name="T16" fmla="*/ 92 w 92"/>
                <a:gd name="T17" fmla="*/ 86 h 92"/>
                <a:gd name="T18" fmla="*/ 92 w 92"/>
                <a:gd name="T19" fmla="*/ 34 h 92"/>
                <a:gd name="T20" fmla="*/ 90 w 92"/>
                <a:gd name="T21" fmla="*/ 29 h 92"/>
                <a:gd name="T22" fmla="*/ 86 w 92"/>
                <a:gd name="T23" fmla="*/ 42 h 92"/>
                <a:gd name="T24" fmla="*/ 46 w 92"/>
                <a:gd name="T25" fmla="*/ 69 h 92"/>
                <a:gd name="T26" fmla="*/ 6 w 92"/>
                <a:gd name="T27" fmla="*/ 42 h 92"/>
                <a:gd name="T28" fmla="*/ 6 w 92"/>
                <a:gd name="T29" fmla="*/ 37 h 92"/>
                <a:gd name="T30" fmla="*/ 9 w 92"/>
                <a:gd name="T31" fmla="*/ 34 h 92"/>
                <a:gd name="T32" fmla="*/ 83 w 92"/>
                <a:gd name="T33" fmla="*/ 34 h 92"/>
                <a:gd name="T34" fmla="*/ 86 w 92"/>
                <a:gd name="T35" fmla="*/ 37 h 92"/>
                <a:gd name="T36" fmla="*/ 86 w 92"/>
                <a:gd name="T37" fmla="*/ 42 h 92"/>
                <a:gd name="T38" fmla="*/ 32 w 92"/>
                <a:gd name="T39" fmla="*/ 55 h 92"/>
                <a:gd name="T40" fmla="*/ 60 w 92"/>
                <a:gd name="T41" fmla="*/ 55 h 92"/>
                <a:gd name="T42" fmla="*/ 66 w 92"/>
                <a:gd name="T43" fmla="*/ 51 h 92"/>
                <a:gd name="T44" fmla="*/ 26 w 92"/>
                <a:gd name="T45" fmla="*/ 51 h 92"/>
                <a:gd name="T46" fmla="*/ 32 w 92"/>
                <a:gd name="T47" fmla="*/ 55 h 92"/>
                <a:gd name="T48" fmla="*/ 45 w 92"/>
                <a:gd name="T49" fmla="*/ 64 h 92"/>
                <a:gd name="T50" fmla="*/ 47 w 92"/>
                <a:gd name="T51" fmla="*/ 64 h 92"/>
                <a:gd name="T52" fmla="*/ 53 w 92"/>
                <a:gd name="T53" fmla="*/ 60 h 92"/>
                <a:gd name="T54" fmla="*/ 39 w 92"/>
                <a:gd name="T55" fmla="*/ 60 h 92"/>
                <a:gd name="T56" fmla="*/ 45 w 92"/>
                <a:gd name="T57" fmla="*/ 64 h 92"/>
                <a:gd name="T58" fmla="*/ 19 w 92"/>
                <a:gd name="T59" fmla="*/ 46 h 92"/>
                <a:gd name="T60" fmla="*/ 20 w 92"/>
                <a:gd name="T61" fmla="*/ 46 h 92"/>
                <a:gd name="T62" fmla="*/ 73 w 92"/>
                <a:gd name="T63" fmla="*/ 46 h 92"/>
                <a:gd name="T64" fmla="*/ 74 w 92"/>
                <a:gd name="T65" fmla="*/ 46 h 92"/>
                <a:gd name="T66" fmla="*/ 74 w 92"/>
                <a:gd name="T67" fmla="*/ 42 h 92"/>
                <a:gd name="T68" fmla="*/ 19 w 92"/>
                <a:gd name="T69" fmla="*/ 42 h 92"/>
                <a:gd name="T70" fmla="*/ 19 w 92"/>
                <a:gd name="T7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2">
                  <a:moveTo>
                    <a:pt x="90" y="29"/>
                  </a:moveTo>
                  <a:cubicBezTo>
                    <a:pt x="49" y="2"/>
                    <a:pt x="49" y="2"/>
                    <a:pt x="49" y="2"/>
                  </a:cubicBezTo>
                  <a:cubicBezTo>
                    <a:pt x="47" y="0"/>
                    <a:pt x="45" y="0"/>
                    <a:pt x="43" y="2"/>
                  </a:cubicBezTo>
                  <a:cubicBezTo>
                    <a:pt x="2" y="29"/>
                    <a:pt x="2" y="29"/>
                    <a:pt x="2" y="29"/>
                  </a:cubicBezTo>
                  <a:cubicBezTo>
                    <a:pt x="1" y="30"/>
                    <a:pt x="0" y="32"/>
                    <a:pt x="0" y="34"/>
                  </a:cubicBezTo>
                  <a:cubicBezTo>
                    <a:pt x="0" y="86"/>
                    <a:pt x="0" y="86"/>
                    <a:pt x="0" y="86"/>
                  </a:cubicBezTo>
                  <a:cubicBezTo>
                    <a:pt x="0" y="89"/>
                    <a:pt x="3" y="92"/>
                    <a:pt x="6" y="92"/>
                  </a:cubicBezTo>
                  <a:cubicBezTo>
                    <a:pt x="86" y="92"/>
                    <a:pt x="86" y="92"/>
                    <a:pt x="86" y="92"/>
                  </a:cubicBezTo>
                  <a:cubicBezTo>
                    <a:pt x="90" y="92"/>
                    <a:pt x="92" y="89"/>
                    <a:pt x="92" y="86"/>
                  </a:cubicBezTo>
                  <a:cubicBezTo>
                    <a:pt x="92" y="34"/>
                    <a:pt x="92" y="34"/>
                    <a:pt x="92" y="34"/>
                  </a:cubicBezTo>
                  <a:cubicBezTo>
                    <a:pt x="92" y="32"/>
                    <a:pt x="91" y="30"/>
                    <a:pt x="90" y="29"/>
                  </a:cubicBezTo>
                  <a:close/>
                  <a:moveTo>
                    <a:pt x="86" y="42"/>
                  </a:moveTo>
                  <a:cubicBezTo>
                    <a:pt x="46" y="69"/>
                    <a:pt x="46" y="69"/>
                    <a:pt x="46" y="69"/>
                  </a:cubicBezTo>
                  <a:cubicBezTo>
                    <a:pt x="6" y="42"/>
                    <a:pt x="6" y="42"/>
                    <a:pt x="6" y="42"/>
                  </a:cubicBezTo>
                  <a:cubicBezTo>
                    <a:pt x="6" y="37"/>
                    <a:pt x="6" y="37"/>
                    <a:pt x="6" y="37"/>
                  </a:cubicBezTo>
                  <a:cubicBezTo>
                    <a:pt x="6" y="35"/>
                    <a:pt x="7" y="34"/>
                    <a:pt x="9" y="34"/>
                  </a:cubicBezTo>
                  <a:cubicBezTo>
                    <a:pt x="83" y="34"/>
                    <a:pt x="83" y="34"/>
                    <a:pt x="83" y="34"/>
                  </a:cubicBezTo>
                  <a:cubicBezTo>
                    <a:pt x="85" y="34"/>
                    <a:pt x="86" y="35"/>
                    <a:pt x="86" y="37"/>
                  </a:cubicBezTo>
                  <a:lnTo>
                    <a:pt x="86" y="42"/>
                  </a:lnTo>
                  <a:close/>
                  <a:moveTo>
                    <a:pt x="32" y="55"/>
                  </a:moveTo>
                  <a:cubicBezTo>
                    <a:pt x="60" y="55"/>
                    <a:pt x="60" y="55"/>
                    <a:pt x="60" y="55"/>
                  </a:cubicBezTo>
                  <a:cubicBezTo>
                    <a:pt x="66" y="51"/>
                    <a:pt x="66" y="51"/>
                    <a:pt x="66" y="51"/>
                  </a:cubicBezTo>
                  <a:cubicBezTo>
                    <a:pt x="26" y="51"/>
                    <a:pt x="26" y="51"/>
                    <a:pt x="26" y="51"/>
                  </a:cubicBezTo>
                  <a:lnTo>
                    <a:pt x="32" y="55"/>
                  </a:lnTo>
                  <a:close/>
                  <a:moveTo>
                    <a:pt x="45" y="64"/>
                  </a:moveTo>
                  <a:cubicBezTo>
                    <a:pt x="47" y="64"/>
                    <a:pt x="47" y="64"/>
                    <a:pt x="47" y="64"/>
                  </a:cubicBezTo>
                  <a:cubicBezTo>
                    <a:pt x="53" y="60"/>
                    <a:pt x="53" y="60"/>
                    <a:pt x="53" y="60"/>
                  </a:cubicBezTo>
                  <a:cubicBezTo>
                    <a:pt x="39" y="60"/>
                    <a:pt x="39" y="60"/>
                    <a:pt x="39" y="60"/>
                  </a:cubicBezTo>
                  <a:lnTo>
                    <a:pt x="45" y="64"/>
                  </a:lnTo>
                  <a:close/>
                  <a:moveTo>
                    <a:pt x="19" y="46"/>
                  </a:moveTo>
                  <a:cubicBezTo>
                    <a:pt x="20" y="46"/>
                    <a:pt x="20" y="46"/>
                    <a:pt x="20" y="46"/>
                  </a:cubicBezTo>
                  <a:cubicBezTo>
                    <a:pt x="73" y="46"/>
                    <a:pt x="73" y="46"/>
                    <a:pt x="73" y="46"/>
                  </a:cubicBezTo>
                  <a:cubicBezTo>
                    <a:pt x="74" y="46"/>
                    <a:pt x="74" y="46"/>
                    <a:pt x="74" y="46"/>
                  </a:cubicBezTo>
                  <a:cubicBezTo>
                    <a:pt x="74" y="42"/>
                    <a:pt x="74" y="42"/>
                    <a:pt x="74" y="42"/>
                  </a:cubicBezTo>
                  <a:cubicBezTo>
                    <a:pt x="19" y="42"/>
                    <a:pt x="19" y="42"/>
                    <a:pt x="19" y="42"/>
                  </a:cubicBezTo>
                  <a:lnTo>
                    <a:pt x="19" y="4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8" name="Group 17"/>
          <p:cNvGrpSpPr/>
          <p:nvPr/>
        </p:nvGrpSpPr>
        <p:grpSpPr>
          <a:xfrm>
            <a:off x="5765801" y="5162550"/>
            <a:ext cx="603250" cy="603250"/>
            <a:chOff x="5765801" y="5162550"/>
            <a:chExt cx="603250" cy="603250"/>
          </a:xfrm>
        </p:grpSpPr>
        <p:sp>
          <p:nvSpPr>
            <p:cNvPr id="19" name="Oval 36"/>
            <p:cNvSpPr>
              <a:spLocks noChangeArrowheads="1"/>
            </p:cNvSpPr>
            <p:nvPr/>
          </p:nvSpPr>
          <p:spPr bwMode="auto">
            <a:xfrm>
              <a:off x="5778501" y="517525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37"/>
            <p:cNvSpPr>
              <a:spLocks noEditPoints="1"/>
            </p:cNvSpPr>
            <p:nvPr/>
          </p:nvSpPr>
          <p:spPr bwMode="auto">
            <a:xfrm>
              <a:off x="5765801" y="5162550"/>
              <a:ext cx="603250" cy="603250"/>
            </a:xfrm>
            <a:custGeom>
              <a:avLst/>
              <a:gdLst>
                <a:gd name="T0" fmla="*/ 95 w 190"/>
                <a:gd name="T1" fmla="*/ 190 h 190"/>
                <a:gd name="T2" fmla="*/ 95 w 190"/>
                <a:gd name="T3" fmla="*/ 190 h 190"/>
                <a:gd name="T4" fmla="*/ 0 w 190"/>
                <a:gd name="T5" fmla="*/ 95 h 190"/>
                <a:gd name="T6" fmla="*/ 95 w 190"/>
                <a:gd name="T7" fmla="*/ 0 h 190"/>
                <a:gd name="T8" fmla="*/ 190 w 190"/>
                <a:gd name="T9" fmla="*/ 95 h 190"/>
                <a:gd name="T10" fmla="*/ 95 w 190"/>
                <a:gd name="T11" fmla="*/ 190 h 190"/>
                <a:gd name="T12" fmla="*/ 95 w 190"/>
                <a:gd name="T13" fmla="*/ 8 h 190"/>
                <a:gd name="T14" fmla="*/ 8 w 190"/>
                <a:gd name="T15" fmla="*/ 95 h 190"/>
                <a:gd name="T16" fmla="*/ 95 w 190"/>
                <a:gd name="T17" fmla="*/ 182 h 190"/>
                <a:gd name="T18" fmla="*/ 182 w 190"/>
                <a:gd name="T19" fmla="*/ 95 h 190"/>
                <a:gd name="T20" fmla="*/ 95 w 190"/>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90">
                  <a:moveTo>
                    <a:pt x="95" y="190"/>
                  </a:moveTo>
                  <a:cubicBezTo>
                    <a:pt x="95" y="190"/>
                    <a:pt x="95" y="190"/>
                    <a:pt x="95" y="190"/>
                  </a:cubicBez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39"/>
            <p:cNvSpPr>
              <a:spLocks noEditPoints="1"/>
            </p:cNvSpPr>
            <p:nvPr/>
          </p:nvSpPr>
          <p:spPr bwMode="auto">
            <a:xfrm>
              <a:off x="5949951" y="5314950"/>
              <a:ext cx="234950" cy="298450"/>
            </a:xfrm>
            <a:custGeom>
              <a:avLst/>
              <a:gdLst>
                <a:gd name="T0" fmla="*/ 106 w 148"/>
                <a:gd name="T1" fmla="*/ 32 h 188"/>
                <a:gd name="T2" fmla="*/ 24 w 148"/>
                <a:gd name="T3" fmla="*/ 32 h 188"/>
                <a:gd name="T4" fmla="*/ 24 w 148"/>
                <a:gd name="T5" fmla="*/ 42 h 188"/>
                <a:gd name="T6" fmla="*/ 106 w 148"/>
                <a:gd name="T7" fmla="*/ 42 h 188"/>
                <a:gd name="T8" fmla="*/ 106 w 148"/>
                <a:gd name="T9" fmla="*/ 32 h 188"/>
                <a:gd name="T10" fmla="*/ 106 w 148"/>
                <a:gd name="T11" fmla="*/ 54 h 188"/>
                <a:gd name="T12" fmla="*/ 24 w 148"/>
                <a:gd name="T13" fmla="*/ 54 h 188"/>
                <a:gd name="T14" fmla="*/ 24 w 148"/>
                <a:gd name="T15" fmla="*/ 66 h 188"/>
                <a:gd name="T16" fmla="*/ 106 w 148"/>
                <a:gd name="T17" fmla="*/ 66 h 188"/>
                <a:gd name="T18" fmla="*/ 106 w 148"/>
                <a:gd name="T19" fmla="*/ 54 h 188"/>
                <a:gd name="T20" fmla="*/ 24 w 148"/>
                <a:gd name="T21" fmla="*/ 112 h 188"/>
                <a:gd name="T22" fmla="*/ 66 w 148"/>
                <a:gd name="T23" fmla="*/ 112 h 188"/>
                <a:gd name="T24" fmla="*/ 66 w 148"/>
                <a:gd name="T25" fmla="*/ 100 h 188"/>
                <a:gd name="T26" fmla="*/ 24 w 148"/>
                <a:gd name="T27" fmla="*/ 100 h 188"/>
                <a:gd name="T28" fmla="*/ 24 w 148"/>
                <a:gd name="T29" fmla="*/ 112 h 188"/>
                <a:gd name="T30" fmla="*/ 106 w 148"/>
                <a:gd name="T31" fmla="*/ 78 h 188"/>
                <a:gd name="T32" fmla="*/ 24 w 148"/>
                <a:gd name="T33" fmla="*/ 78 h 188"/>
                <a:gd name="T34" fmla="*/ 24 w 148"/>
                <a:gd name="T35" fmla="*/ 88 h 188"/>
                <a:gd name="T36" fmla="*/ 106 w 148"/>
                <a:gd name="T37" fmla="*/ 88 h 188"/>
                <a:gd name="T38" fmla="*/ 106 w 148"/>
                <a:gd name="T39" fmla="*/ 78 h 188"/>
                <a:gd name="T40" fmla="*/ 132 w 148"/>
                <a:gd name="T41" fmla="*/ 16 h 188"/>
                <a:gd name="T42" fmla="*/ 132 w 148"/>
                <a:gd name="T43" fmla="*/ 0 h 188"/>
                <a:gd name="T44" fmla="*/ 0 w 148"/>
                <a:gd name="T45" fmla="*/ 0 h 188"/>
                <a:gd name="T46" fmla="*/ 0 w 148"/>
                <a:gd name="T47" fmla="*/ 172 h 188"/>
                <a:gd name="T48" fmla="*/ 16 w 148"/>
                <a:gd name="T49" fmla="*/ 172 h 188"/>
                <a:gd name="T50" fmla="*/ 16 w 148"/>
                <a:gd name="T51" fmla="*/ 188 h 188"/>
                <a:gd name="T52" fmla="*/ 104 w 148"/>
                <a:gd name="T53" fmla="*/ 188 h 188"/>
                <a:gd name="T54" fmla="*/ 148 w 148"/>
                <a:gd name="T55" fmla="*/ 188 h 188"/>
                <a:gd name="T56" fmla="*/ 148 w 148"/>
                <a:gd name="T57" fmla="*/ 144 h 188"/>
                <a:gd name="T58" fmla="*/ 148 w 148"/>
                <a:gd name="T59" fmla="*/ 16 h 188"/>
                <a:gd name="T60" fmla="*/ 132 w 148"/>
                <a:gd name="T61" fmla="*/ 16 h 188"/>
                <a:gd name="T62" fmla="*/ 8 w 148"/>
                <a:gd name="T63" fmla="*/ 162 h 188"/>
                <a:gd name="T64" fmla="*/ 8 w 148"/>
                <a:gd name="T65" fmla="*/ 10 h 188"/>
                <a:gd name="T66" fmla="*/ 124 w 148"/>
                <a:gd name="T67" fmla="*/ 10 h 188"/>
                <a:gd name="T68" fmla="*/ 124 w 148"/>
                <a:gd name="T69" fmla="*/ 124 h 188"/>
                <a:gd name="T70" fmla="*/ 84 w 148"/>
                <a:gd name="T71" fmla="*/ 124 h 188"/>
                <a:gd name="T72" fmla="*/ 84 w 148"/>
                <a:gd name="T73" fmla="*/ 124 h 188"/>
                <a:gd name="T74" fmla="*/ 84 w 148"/>
                <a:gd name="T75" fmla="*/ 162 h 188"/>
                <a:gd name="T76" fmla="*/ 8 w 148"/>
                <a:gd name="T77" fmla="*/ 162 h 188"/>
                <a:gd name="T78" fmla="*/ 140 w 148"/>
                <a:gd name="T79" fmla="*/ 140 h 188"/>
                <a:gd name="T80" fmla="*/ 140 w 148"/>
                <a:gd name="T81" fmla="*/ 180 h 188"/>
                <a:gd name="T82" fmla="*/ 100 w 148"/>
                <a:gd name="T83" fmla="*/ 180 h 188"/>
                <a:gd name="T84" fmla="*/ 26 w 148"/>
                <a:gd name="T85" fmla="*/ 180 h 188"/>
                <a:gd name="T86" fmla="*/ 26 w 148"/>
                <a:gd name="T87" fmla="*/ 172 h 188"/>
                <a:gd name="T88" fmla="*/ 88 w 148"/>
                <a:gd name="T89" fmla="*/ 172 h 188"/>
                <a:gd name="T90" fmla="*/ 132 w 148"/>
                <a:gd name="T91" fmla="*/ 128 h 188"/>
                <a:gd name="T92" fmla="*/ 132 w 148"/>
                <a:gd name="T93" fmla="*/ 26 h 188"/>
                <a:gd name="T94" fmla="*/ 140 w 148"/>
                <a:gd name="T95" fmla="*/ 26 h 188"/>
                <a:gd name="T96" fmla="*/ 140 w 148"/>
                <a:gd name="T97" fmla="*/ 14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88">
                  <a:moveTo>
                    <a:pt x="106" y="32"/>
                  </a:moveTo>
                  <a:lnTo>
                    <a:pt x="24" y="32"/>
                  </a:lnTo>
                  <a:lnTo>
                    <a:pt x="24" y="42"/>
                  </a:lnTo>
                  <a:lnTo>
                    <a:pt x="106" y="42"/>
                  </a:lnTo>
                  <a:lnTo>
                    <a:pt x="106" y="32"/>
                  </a:lnTo>
                  <a:close/>
                  <a:moveTo>
                    <a:pt x="106" y="54"/>
                  </a:moveTo>
                  <a:lnTo>
                    <a:pt x="24" y="54"/>
                  </a:lnTo>
                  <a:lnTo>
                    <a:pt x="24" y="66"/>
                  </a:lnTo>
                  <a:lnTo>
                    <a:pt x="106" y="66"/>
                  </a:lnTo>
                  <a:lnTo>
                    <a:pt x="106" y="54"/>
                  </a:lnTo>
                  <a:close/>
                  <a:moveTo>
                    <a:pt x="24" y="112"/>
                  </a:moveTo>
                  <a:lnTo>
                    <a:pt x="66" y="112"/>
                  </a:lnTo>
                  <a:lnTo>
                    <a:pt x="66" y="100"/>
                  </a:lnTo>
                  <a:lnTo>
                    <a:pt x="24" y="100"/>
                  </a:lnTo>
                  <a:lnTo>
                    <a:pt x="24" y="112"/>
                  </a:lnTo>
                  <a:close/>
                  <a:moveTo>
                    <a:pt x="106" y="78"/>
                  </a:moveTo>
                  <a:lnTo>
                    <a:pt x="24" y="78"/>
                  </a:lnTo>
                  <a:lnTo>
                    <a:pt x="24" y="88"/>
                  </a:lnTo>
                  <a:lnTo>
                    <a:pt x="106" y="88"/>
                  </a:lnTo>
                  <a:lnTo>
                    <a:pt x="106" y="78"/>
                  </a:lnTo>
                  <a:close/>
                  <a:moveTo>
                    <a:pt x="132" y="16"/>
                  </a:moveTo>
                  <a:lnTo>
                    <a:pt x="132" y="0"/>
                  </a:lnTo>
                  <a:lnTo>
                    <a:pt x="0" y="0"/>
                  </a:lnTo>
                  <a:lnTo>
                    <a:pt x="0" y="172"/>
                  </a:lnTo>
                  <a:lnTo>
                    <a:pt x="16" y="172"/>
                  </a:lnTo>
                  <a:lnTo>
                    <a:pt x="16" y="188"/>
                  </a:lnTo>
                  <a:lnTo>
                    <a:pt x="104" y="188"/>
                  </a:lnTo>
                  <a:lnTo>
                    <a:pt x="148" y="188"/>
                  </a:lnTo>
                  <a:lnTo>
                    <a:pt x="148" y="144"/>
                  </a:lnTo>
                  <a:lnTo>
                    <a:pt x="148" y="16"/>
                  </a:lnTo>
                  <a:lnTo>
                    <a:pt x="132" y="16"/>
                  </a:lnTo>
                  <a:close/>
                  <a:moveTo>
                    <a:pt x="8" y="162"/>
                  </a:moveTo>
                  <a:lnTo>
                    <a:pt x="8" y="10"/>
                  </a:lnTo>
                  <a:lnTo>
                    <a:pt x="124" y="10"/>
                  </a:lnTo>
                  <a:lnTo>
                    <a:pt x="124" y="124"/>
                  </a:lnTo>
                  <a:lnTo>
                    <a:pt x="84" y="124"/>
                  </a:lnTo>
                  <a:lnTo>
                    <a:pt x="84" y="124"/>
                  </a:lnTo>
                  <a:lnTo>
                    <a:pt x="84" y="162"/>
                  </a:lnTo>
                  <a:lnTo>
                    <a:pt x="8" y="162"/>
                  </a:lnTo>
                  <a:close/>
                  <a:moveTo>
                    <a:pt x="140" y="140"/>
                  </a:moveTo>
                  <a:lnTo>
                    <a:pt x="140" y="180"/>
                  </a:lnTo>
                  <a:lnTo>
                    <a:pt x="100" y="180"/>
                  </a:lnTo>
                  <a:lnTo>
                    <a:pt x="26" y="180"/>
                  </a:lnTo>
                  <a:lnTo>
                    <a:pt x="26" y="172"/>
                  </a:lnTo>
                  <a:lnTo>
                    <a:pt x="88" y="172"/>
                  </a:lnTo>
                  <a:lnTo>
                    <a:pt x="132" y="128"/>
                  </a:lnTo>
                  <a:lnTo>
                    <a:pt x="132" y="26"/>
                  </a:lnTo>
                  <a:lnTo>
                    <a:pt x="140" y="26"/>
                  </a:lnTo>
                  <a:lnTo>
                    <a:pt x="140" y="1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2774951" y="2171700"/>
            <a:ext cx="603250" cy="603250"/>
            <a:chOff x="2774951" y="2171700"/>
            <a:chExt cx="603250" cy="603250"/>
          </a:xfrm>
        </p:grpSpPr>
        <p:sp>
          <p:nvSpPr>
            <p:cNvPr id="23" name="Oval 27"/>
            <p:cNvSpPr>
              <a:spLocks noChangeArrowheads="1"/>
            </p:cNvSpPr>
            <p:nvPr/>
          </p:nvSpPr>
          <p:spPr bwMode="auto">
            <a:xfrm>
              <a:off x="2787651" y="218440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8"/>
            <p:cNvSpPr>
              <a:spLocks noEditPoints="1"/>
            </p:cNvSpPr>
            <p:nvPr/>
          </p:nvSpPr>
          <p:spPr bwMode="auto">
            <a:xfrm>
              <a:off x="2774951" y="2171700"/>
              <a:ext cx="603250" cy="603250"/>
            </a:xfrm>
            <a:custGeom>
              <a:avLst/>
              <a:gdLst>
                <a:gd name="T0" fmla="*/ 95 w 190"/>
                <a:gd name="T1" fmla="*/ 190 h 190"/>
                <a:gd name="T2" fmla="*/ 0 w 190"/>
                <a:gd name="T3" fmla="*/ 95 h 190"/>
                <a:gd name="T4" fmla="*/ 95 w 190"/>
                <a:gd name="T5" fmla="*/ 0 h 190"/>
                <a:gd name="T6" fmla="*/ 162 w 190"/>
                <a:gd name="T7" fmla="*/ 28 h 190"/>
                <a:gd name="T8" fmla="*/ 190 w 190"/>
                <a:gd name="T9" fmla="*/ 95 h 190"/>
                <a:gd name="T10" fmla="*/ 95 w 190"/>
                <a:gd name="T11" fmla="*/ 190 h 190"/>
                <a:gd name="T12" fmla="*/ 95 w 190"/>
                <a:gd name="T13" fmla="*/ 8 h 190"/>
                <a:gd name="T14" fmla="*/ 8 w 190"/>
                <a:gd name="T15" fmla="*/ 95 h 190"/>
                <a:gd name="T16" fmla="*/ 95 w 190"/>
                <a:gd name="T17" fmla="*/ 182 h 190"/>
                <a:gd name="T18" fmla="*/ 182 w 190"/>
                <a:gd name="T19" fmla="*/ 95 h 190"/>
                <a:gd name="T20" fmla="*/ 95 w 190"/>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90">
                  <a:moveTo>
                    <a:pt x="95" y="190"/>
                  </a:moveTo>
                  <a:cubicBezTo>
                    <a:pt x="43" y="190"/>
                    <a:pt x="0" y="147"/>
                    <a:pt x="0" y="95"/>
                  </a:cubicBezTo>
                  <a:cubicBezTo>
                    <a:pt x="0" y="43"/>
                    <a:pt x="43" y="0"/>
                    <a:pt x="95" y="0"/>
                  </a:cubicBezTo>
                  <a:cubicBezTo>
                    <a:pt x="120" y="0"/>
                    <a:pt x="144" y="10"/>
                    <a:pt x="162" y="28"/>
                  </a:cubicBezTo>
                  <a:cubicBezTo>
                    <a:pt x="180" y="46"/>
                    <a:pt x="190" y="70"/>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0"/>
            <p:cNvSpPr>
              <a:spLocks noEditPoints="1"/>
            </p:cNvSpPr>
            <p:nvPr/>
          </p:nvSpPr>
          <p:spPr bwMode="auto">
            <a:xfrm>
              <a:off x="2952751" y="2292350"/>
              <a:ext cx="247650" cy="361950"/>
            </a:xfrm>
            <a:custGeom>
              <a:avLst/>
              <a:gdLst>
                <a:gd name="T0" fmla="*/ 22 w 78"/>
                <a:gd name="T1" fmla="*/ 99 h 114"/>
                <a:gd name="T2" fmla="*/ 23 w 78"/>
                <a:gd name="T3" fmla="*/ 105 h 114"/>
                <a:gd name="T4" fmla="*/ 29 w 78"/>
                <a:gd name="T5" fmla="*/ 108 h 114"/>
                <a:gd name="T6" fmla="*/ 29 w 78"/>
                <a:gd name="T7" fmla="*/ 111 h 114"/>
                <a:gd name="T8" fmla="*/ 39 w 78"/>
                <a:gd name="T9" fmla="*/ 114 h 114"/>
                <a:gd name="T10" fmla="*/ 49 w 78"/>
                <a:gd name="T11" fmla="*/ 111 h 114"/>
                <a:gd name="T12" fmla="*/ 49 w 78"/>
                <a:gd name="T13" fmla="*/ 108 h 114"/>
                <a:gd name="T14" fmla="*/ 55 w 78"/>
                <a:gd name="T15" fmla="*/ 105 h 114"/>
                <a:gd name="T16" fmla="*/ 56 w 78"/>
                <a:gd name="T17" fmla="*/ 99 h 114"/>
                <a:gd name="T18" fmla="*/ 39 w 78"/>
                <a:gd name="T19" fmla="*/ 101 h 114"/>
                <a:gd name="T20" fmla="*/ 22 w 78"/>
                <a:gd name="T21" fmla="*/ 99 h 114"/>
                <a:gd name="T22" fmla="*/ 39 w 78"/>
                <a:gd name="T23" fmla="*/ 16 h 114"/>
                <a:gd name="T24" fmla="*/ 41 w 78"/>
                <a:gd name="T25" fmla="*/ 14 h 114"/>
                <a:gd name="T26" fmla="*/ 39 w 78"/>
                <a:gd name="T27" fmla="*/ 12 h 114"/>
                <a:gd name="T28" fmla="*/ 12 w 78"/>
                <a:gd name="T29" fmla="*/ 39 h 114"/>
                <a:gd name="T30" fmla="*/ 14 w 78"/>
                <a:gd name="T31" fmla="*/ 41 h 114"/>
                <a:gd name="T32" fmla="*/ 16 w 78"/>
                <a:gd name="T33" fmla="*/ 39 h 114"/>
                <a:gd name="T34" fmla="*/ 39 w 78"/>
                <a:gd name="T35" fmla="*/ 16 h 114"/>
                <a:gd name="T36" fmla="*/ 21 w 78"/>
                <a:gd name="T37" fmla="*/ 88 h 114"/>
                <a:gd name="T38" fmla="*/ 22 w 78"/>
                <a:gd name="T39" fmla="*/ 94 h 114"/>
                <a:gd name="T40" fmla="*/ 39 w 78"/>
                <a:gd name="T41" fmla="*/ 97 h 114"/>
                <a:gd name="T42" fmla="*/ 56 w 78"/>
                <a:gd name="T43" fmla="*/ 94 h 114"/>
                <a:gd name="T44" fmla="*/ 57 w 78"/>
                <a:gd name="T45" fmla="*/ 88 h 114"/>
                <a:gd name="T46" fmla="*/ 39 w 78"/>
                <a:gd name="T47" fmla="*/ 91 h 114"/>
                <a:gd name="T48" fmla="*/ 21 w 78"/>
                <a:gd name="T49" fmla="*/ 88 h 114"/>
                <a:gd name="T50" fmla="*/ 39 w 78"/>
                <a:gd name="T51" fmla="*/ 0 h 114"/>
                <a:gd name="T52" fmla="*/ 0 w 78"/>
                <a:gd name="T53" fmla="*/ 39 h 114"/>
                <a:gd name="T54" fmla="*/ 19 w 78"/>
                <a:gd name="T55" fmla="*/ 73 h 114"/>
                <a:gd name="T56" fmla="*/ 20 w 78"/>
                <a:gd name="T57" fmla="*/ 83 h 114"/>
                <a:gd name="T58" fmla="*/ 39 w 78"/>
                <a:gd name="T59" fmla="*/ 86 h 114"/>
                <a:gd name="T60" fmla="*/ 58 w 78"/>
                <a:gd name="T61" fmla="*/ 83 h 114"/>
                <a:gd name="T62" fmla="*/ 59 w 78"/>
                <a:gd name="T63" fmla="*/ 73 h 114"/>
                <a:gd name="T64" fmla="*/ 78 w 78"/>
                <a:gd name="T65" fmla="*/ 39 h 114"/>
                <a:gd name="T66" fmla="*/ 39 w 78"/>
                <a:gd name="T67" fmla="*/ 0 h 114"/>
                <a:gd name="T68" fmla="*/ 53 w 78"/>
                <a:gd name="T69" fmla="*/ 68 h 114"/>
                <a:gd name="T70" fmla="*/ 52 w 78"/>
                <a:gd name="T71" fmla="*/ 77 h 114"/>
                <a:gd name="T72" fmla="*/ 39 w 78"/>
                <a:gd name="T73" fmla="*/ 79 h 114"/>
                <a:gd name="T74" fmla="*/ 25 w 78"/>
                <a:gd name="T75" fmla="*/ 77 h 114"/>
                <a:gd name="T76" fmla="*/ 24 w 78"/>
                <a:gd name="T77" fmla="*/ 68 h 114"/>
                <a:gd name="T78" fmla="*/ 7 w 78"/>
                <a:gd name="T79" fmla="*/ 39 h 114"/>
                <a:gd name="T80" fmla="*/ 39 w 78"/>
                <a:gd name="T81" fmla="*/ 7 h 114"/>
                <a:gd name="T82" fmla="*/ 71 w 78"/>
                <a:gd name="T83" fmla="*/ 39 h 114"/>
                <a:gd name="T84" fmla="*/ 53 w 78"/>
                <a:gd name="T85" fmla="*/ 68 h 114"/>
                <a:gd name="T86" fmla="*/ 48 w 78"/>
                <a:gd name="T87" fmla="*/ 54 h 114"/>
                <a:gd name="T88" fmla="*/ 39 w 78"/>
                <a:gd name="T89" fmla="*/ 38 h 114"/>
                <a:gd name="T90" fmla="*/ 30 w 78"/>
                <a:gd name="T91" fmla="*/ 54 h 114"/>
                <a:gd name="T92" fmla="*/ 27 w 78"/>
                <a:gd name="T93" fmla="*/ 46 h 114"/>
                <a:gd name="T94" fmla="*/ 21 w 78"/>
                <a:gd name="T95" fmla="*/ 49 h 114"/>
                <a:gd name="T96" fmla="*/ 30 w 78"/>
                <a:gd name="T97" fmla="*/ 67 h 114"/>
                <a:gd name="T98" fmla="*/ 39 w 78"/>
                <a:gd name="T99" fmla="*/ 51 h 114"/>
                <a:gd name="T100" fmla="*/ 48 w 78"/>
                <a:gd name="T101" fmla="*/ 67 h 114"/>
                <a:gd name="T102" fmla="*/ 57 w 78"/>
                <a:gd name="T103" fmla="*/ 49 h 114"/>
                <a:gd name="T104" fmla="*/ 51 w 78"/>
                <a:gd name="T105" fmla="*/ 46 h 114"/>
                <a:gd name="T106" fmla="*/ 48 w 78"/>
                <a:gd name="T10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4">
                  <a:moveTo>
                    <a:pt x="22" y="99"/>
                  </a:moveTo>
                  <a:cubicBezTo>
                    <a:pt x="23" y="105"/>
                    <a:pt x="23" y="105"/>
                    <a:pt x="23" y="105"/>
                  </a:cubicBezTo>
                  <a:cubicBezTo>
                    <a:pt x="23" y="105"/>
                    <a:pt x="25" y="107"/>
                    <a:pt x="29" y="108"/>
                  </a:cubicBezTo>
                  <a:cubicBezTo>
                    <a:pt x="29" y="111"/>
                    <a:pt x="29" y="111"/>
                    <a:pt x="29" y="111"/>
                  </a:cubicBezTo>
                  <a:cubicBezTo>
                    <a:pt x="29" y="111"/>
                    <a:pt x="31" y="114"/>
                    <a:pt x="39" y="114"/>
                  </a:cubicBezTo>
                  <a:cubicBezTo>
                    <a:pt x="47" y="114"/>
                    <a:pt x="49" y="111"/>
                    <a:pt x="49" y="111"/>
                  </a:cubicBezTo>
                  <a:cubicBezTo>
                    <a:pt x="49" y="108"/>
                    <a:pt x="49" y="108"/>
                    <a:pt x="49" y="108"/>
                  </a:cubicBezTo>
                  <a:cubicBezTo>
                    <a:pt x="53" y="107"/>
                    <a:pt x="55" y="105"/>
                    <a:pt x="55" y="105"/>
                  </a:cubicBezTo>
                  <a:cubicBezTo>
                    <a:pt x="56" y="99"/>
                    <a:pt x="56" y="99"/>
                    <a:pt x="56" y="99"/>
                  </a:cubicBezTo>
                  <a:cubicBezTo>
                    <a:pt x="50" y="100"/>
                    <a:pt x="45" y="101"/>
                    <a:pt x="39" y="101"/>
                  </a:cubicBezTo>
                  <a:cubicBezTo>
                    <a:pt x="33" y="101"/>
                    <a:pt x="27" y="100"/>
                    <a:pt x="22" y="99"/>
                  </a:cubicBezTo>
                  <a:close/>
                  <a:moveTo>
                    <a:pt x="39" y="16"/>
                  </a:moveTo>
                  <a:cubicBezTo>
                    <a:pt x="40" y="16"/>
                    <a:pt x="41" y="15"/>
                    <a:pt x="41" y="14"/>
                  </a:cubicBezTo>
                  <a:cubicBezTo>
                    <a:pt x="41" y="13"/>
                    <a:pt x="40" y="12"/>
                    <a:pt x="39" y="12"/>
                  </a:cubicBezTo>
                  <a:cubicBezTo>
                    <a:pt x="24" y="12"/>
                    <a:pt x="12" y="24"/>
                    <a:pt x="12" y="39"/>
                  </a:cubicBezTo>
                  <a:cubicBezTo>
                    <a:pt x="12" y="40"/>
                    <a:pt x="13" y="41"/>
                    <a:pt x="14" y="41"/>
                  </a:cubicBezTo>
                  <a:cubicBezTo>
                    <a:pt x="15" y="41"/>
                    <a:pt x="16" y="40"/>
                    <a:pt x="16" y="39"/>
                  </a:cubicBezTo>
                  <a:cubicBezTo>
                    <a:pt x="16" y="27"/>
                    <a:pt x="26" y="16"/>
                    <a:pt x="39" y="16"/>
                  </a:cubicBezTo>
                  <a:close/>
                  <a:moveTo>
                    <a:pt x="21" y="88"/>
                  </a:moveTo>
                  <a:cubicBezTo>
                    <a:pt x="22" y="94"/>
                    <a:pt x="22" y="94"/>
                    <a:pt x="22" y="94"/>
                  </a:cubicBezTo>
                  <a:cubicBezTo>
                    <a:pt x="27" y="96"/>
                    <a:pt x="33" y="97"/>
                    <a:pt x="39" y="97"/>
                  </a:cubicBezTo>
                  <a:cubicBezTo>
                    <a:pt x="45" y="97"/>
                    <a:pt x="51" y="96"/>
                    <a:pt x="56" y="94"/>
                  </a:cubicBezTo>
                  <a:cubicBezTo>
                    <a:pt x="57" y="88"/>
                    <a:pt x="57" y="88"/>
                    <a:pt x="57" y="88"/>
                  </a:cubicBezTo>
                  <a:cubicBezTo>
                    <a:pt x="52" y="90"/>
                    <a:pt x="45" y="91"/>
                    <a:pt x="39" y="91"/>
                  </a:cubicBezTo>
                  <a:cubicBezTo>
                    <a:pt x="32" y="91"/>
                    <a:pt x="26" y="90"/>
                    <a:pt x="21" y="88"/>
                  </a:cubicBezTo>
                  <a:close/>
                  <a:moveTo>
                    <a:pt x="39" y="0"/>
                  </a:moveTo>
                  <a:cubicBezTo>
                    <a:pt x="17" y="0"/>
                    <a:pt x="0" y="18"/>
                    <a:pt x="0" y="39"/>
                  </a:cubicBezTo>
                  <a:cubicBezTo>
                    <a:pt x="0" y="53"/>
                    <a:pt x="7" y="66"/>
                    <a:pt x="19" y="73"/>
                  </a:cubicBezTo>
                  <a:cubicBezTo>
                    <a:pt x="20" y="83"/>
                    <a:pt x="20" y="83"/>
                    <a:pt x="20" y="83"/>
                  </a:cubicBezTo>
                  <a:cubicBezTo>
                    <a:pt x="26" y="85"/>
                    <a:pt x="32" y="86"/>
                    <a:pt x="39" y="86"/>
                  </a:cubicBezTo>
                  <a:cubicBezTo>
                    <a:pt x="46" y="86"/>
                    <a:pt x="52" y="85"/>
                    <a:pt x="58" y="83"/>
                  </a:cubicBezTo>
                  <a:cubicBezTo>
                    <a:pt x="59" y="73"/>
                    <a:pt x="59" y="73"/>
                    <a:pt x="59" y="73"/>
                  </a:cubicBezTo>
                  <a:cubicBezTo>
                    <a:pt x="71" y="66"/>
                    <a:pt x="78" y="53"/>
                    <a:pt x="78" y="39"/>
                  </a:cubicBezTo>
                  <a:cubicBezTo>
                    <a:pt x="78" y="18"/>
                    <a:pt x="61" y="0"/>
                    <a:pt x="39" y="0"/>
                  </a:cubicBezTo>
                  <a:close/>
                  <a:moveTo>
                    <a:pt x="53" y="68"/>
                  </a:moveTo>
                  <a:cubicBezTo>
                    <a:pt x="52" y="77"/>
                    <a:pt x="52" y="77"/>
                    <a:pt x="52" y="77"/>
                  </a:cubicBezTo>
                  <a:cubicBezTo>
                    <a:pt x="52" y="77"/>
                    <a:pt x="49" y="79"/>
                    <a:pt x="39" y="79"/>
                  </a:cubicBezTo>
                  <a:cubicBezTo>
                    <a:pt x="29" y="79"/>
                    <a:pt x="25" y="77"/>
                    <a:pt x="25" y="77"/>
                  </a:cubicBezTo>
                  <a:cubicBezTo>
                    <a:pt x="24" y="68"/>
                    <a:pt x="24" y="68"/>
                    <a:pt x="24" y="68"/>
                  </a:cubicBezTo>
                  <a:cubicBezTo>
                    <a:pt x="14" y="63"/>
                    <a:pt x="7" y="52"/>
                    <a:pt x="7" y="39"/>
                  </a:cubicBezTo>
                  <a:cubicBezTo>
                    <a:pt x="7" y="21"/>
                    <a:pt x="21" y="7"/>
                    <a:pt x="39" y="7"/>
                  </a:cubicBezTo>
                  <a:cubicBezTo>
                    <a:pt x="57" y="7"/>
                    <a:pt x="71" y="21"/>
                    <a:pt x="71" y="39"/>
                  </a:cubicBezTo>
                  <a:cubicBezTo>
                    <a:pt x="71" y="52"/>
                    <a:pt x="64" y="63"/>
                    <a:pt x="53" y="68"/>
                  </a:cubicBezTo>
                  <a:close/>
                  <a:moveTo>
                    <a:pt x="48" y="54"/>
                  </a:moveTo>
                  <a:cubicBezTo>
                    <a:pt x="39" y="38"/>
                    <a:pt x="39" y="38"/>
                    <a:pt x="39" y="38"/>
                  </a:cubicBezTo>
                  <a:cubicBezTo>
                    <a:pt x="30" y="54"/>
                    <a:pt x="30" y="54"/>
                    <a:pt x="30" y="54"/>
                  </a:cubicBezTo>
                  <a:cubicBezTo>
                    <a:pt x="27" y="46"/>
                    <a:pt x="27" y="46"/>
                    <a:pt x="27" y="46"/>
                  </a:cubicBezTo>
                  <a:cubicBezTo>
                    <a:pt x="21" y="49"/>
                    <a:pt x="21" y="49"/>
                    <a:pt x="21" y="49"/>
                  </a:cubicBezTo>
                  <a:cubicBezTo>
                    <a:pt x="30" y="67"/>
                    <a:pt x="30" y="67"/>
                    <a:pt x="30" y="67"/>
                  </a:cubicBezTo>
                  <a:cubicBezTo>
                    <a:pt x="39" y="51"/>
                    <a:pt x="39" y="51"/>
                    <a:pt x="39" y="51"/>
                  </a:cubicBezTo>
                  <a:cubicBezTo>
                    <a:pt x="48" y="67"/>
                    <a:pt x="48" y="67"/>
                    <a:pt x="48" y="67"/>
                  </a:cubicBezTo>
                  <a:cubicBezTo>
                    <a:pt x="57" y="49"/>
                    <a:pt x="57" y="49"/>
                    <a:pt x="57" y="49"/>
                  </a:cubicBezTo>
                  <a:cubicBezTo>
                    <a:pt x="51" y="46"/>
                    <a:pt x="51" y="46"/>
                    <a:pt x="51" y="46"/>
                  </a:cubicBezTo>
                  <a:lnTo>
                    <a:pt x="48"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6" name="Group 25"/>
          <p:cNvGrpSpPr/>
          <p:nvPr/>
        </p:nvGrpSpPr>
        <p:grpSpPr>
          <a:xfrm>
            <a:off x="2774951" y="5162550"/>
            <a:ext cx="603250" cy="603250"/>
            <a:chOff x="2774951" y="5162550"/>
            <a:chExt cx="603250" cy="603250"/>
          </a:xfrm>
        </p:grpSpPr>
        <p:sp>
          <p:nvSpPr>
            <p:cNvPr id="27" name="Oval 30"/>
            <p:cNvSpPr>
              <a:spLocks noChangeArrowheads="1"/>
            </p:cNvSpPr>
            <p:nvPr/>
          </p:nvSpPr>
          <p:spPr bwMode="auto">
            <a:xfrm>
              <a:off x="2787651" y="517525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31"/>
            <p:cNvSpPr>
              <a:spLocks noEditPoints="1"/>
            </p:cNvSpPr>
            <p:nvPr/>
          </p:nvSpPr>
          <p:spPr bwMode="auto">
            <a:xfrm>
              <a:off x="2774951" y="5162550"/>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95 w 190"/>
                <a:gd name="T17" fmla="*/ 182 h 190"/>
                <a:gd name="T18" fmla="*/ 182 w 190"/>
                <a:gd name="T19" fmla="*/ 95 h 190"/>
                <a:gd name="T20" fmla="*/ 95 w 190"/>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95" y="182"/>
                    <a:pt x="95" y="182"/>
                    <a:pt x="95" y="182"/>
                  </a:cubicBezTo>
                  <a:cubicBezTo>
                    <a:pt x="143" y="182"/>
                    <a:pt x="182" y="143"/>
                    <a:pt x="182" y="95"/>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1"/>
            <p:cNvSpPr>
              <a:spLocks noEditPoints="1"/>
            </p:cNvSpPr>
            <p:nvPr/>
          </p:nvSpPr>
          <p:spPr bwMode="auto">
            <a:xfrm>
              <a:off x="2924176" y="5334000"/>
              <a:ext cx="304800" cy="260350"/>
            </a:xfrm>
            <a:custGeom>
              <a:avLst/>
              <a:gdLst>
                <a:gd name="T0" fmla="*/ 34 w 96"/>
                <a:gd name="T1" fmla="*/ 53 h 82"/>
                <a:gd name="T2" fmla="*/ 34 w 96"/>
                <a:gd name="T3" fmla="*/ 82 h 82"/>
                <a:gd name="T4" fmla="*/ 55 w 96"/>
                <a:gd name="T5" fmla="*/ 82 h 82"/>
                <a:gd name="T6" fmla="*/ 55 w 96"/>
                <a:gd name="T7" fmla="*/ 56 h 82"/>
                <a:gd name="T8" fmla="*/ 46 w 96"/>
                <a:gd name="T9" fmla="*/ 66 h 82"/>
                <a:gd name="T10" fmla="*/ 34 w 96"/>
                <a:gd name="T11" fmla="*/ 53 h 82"/>
                <a:gd name="T12" fmla="*/ 4 w 96"/>
                <a:gd name="T13" fmla="*/ 78 h 82"/>
                <a:gd name="T14" fmla="*/ 8 w 96"/>
                <a:gd name="T15" fmla="*/ 82 h 82"/>
                <a:gd name="T16" fmla="*/ 25 w 96"/>
                <a:gd name="T17" fmla="*/ 82 h 82"/>
                <a:gd name="T18" fmla="*/ 25 w 96"/>
                <a:gd name="T19" fmla="*/ 45 h 82"/>
                <a:gd name="T20" fmla="*/ 4 w 96"/>
                <a:gd name="T21" fmla="*/ 66 h 82"/>
                <a:gd name="T22" fmla="*/ 4 w 96"/>
                <a:gd name="T23" fmla="*/ 78 h 82"/>
                <a:gd name="T24" fmla="*/ 77 w 96"/>
                <a:gd name="T25" fmla="*/ 2 h 82"/>
                <a:gd name="T26" fmla="*/ 73 w 96"/>
                <a:gd name="T27" fmla="*/ 6 h 82"/>
                <a:gd name="T28" fmla="*/ 77 w 96"/>
                <a:gd name="T29" fmla="*/ 10 h 82"/>
                <a:gd name="T30" fmla="*/ 81 w 96"/>
                <a:gd name="T31" fmla="*/ 9 h 82"/>
                <a:gd name="T32" fmla="*/ 46 w 96"/>
                <a:gd name="T33" fmla="*/ 45 h 82"/>
                <a:gd name="T34" fmla="*/ 25 w 96"/>
                <a:gd name="T35" fmla="*/ 24 h 82"/>
                <a:gd name="T36" fmla="*/ 1 w 96"/>
                <a:gd name="T37" fmla="*/ 48 h 82"/>
                <a:gd name="T38" fmla="*/ 1 w 96"/>
                <a:gd name="T39" fmla="*/ 54 h 82"/>
                <a:gd name="T40" fmla="*/ 7 w 96"/>
                <a:gd name="T41" fmla="*/ 54 h 82"/>
                <a:gd name="T42" fmla="*/ 25 w 96"/>
                <a:gd name="T43" fmla="*/ 35 h 82"/>
                <a:gd name="T44" fmla="*/ 46 w 96"/>
                <a:gd name="T45" fmla="*/ 56 h 82"/>
                <a:gd name="T46" fmla="*/ 87 w 96"/>
                <a:gd name="T47" fmla="*/ 15 h 82"/>
                <a:gd name="T48" fmla="*/ 86 w 96"/>
                <a:gd name="T49" fmla="*/ 19 h 82"/>
                <a:gd name="T50" fmla="*/ 90 w 96"/>
                <a:gd name="T51" fmla="*/ 23 h 82"/>
                <a:gd name="T52" fmla="*/ 90 w 96"/>
                <a:gd name="T53" fmla="*/ 23 h 82"/>
                <a:gd name="T54" fmla="*/ 94 w 96"/>
                <a:gd name="T55" fmla="*/ 20 h 82"/>
                <a:gd name="T56" fmla="*/ 96 w 96"/>
                <a:gd name="T57" fmla="*/ 0 h 82"/>
                <a:gd name="T58" fmla="*/ 77 w 96"/>
                <a:gd name="T59" fmla="*/ 2 h 82"/>
                <a:gd name="T60" fmla="*/ 64 w 96"/>
                <a:gd name="T61" fmla="*/ 48 h 82"/>
                <a:gd name="T62" fmla="*/ 64 w 96"/>
                <a:gd name="T63" fmla="*/ 82 h 82"/>
                <a:gd name="T64" fmla="*/ 82 w 96"/>
                <a:gd name="T65" fmla="*/ 82 h 82"/>
                <a:gd name="T66" fmla="*/ 85 w 96"/>
                <a:gd name="T67" fmla="*/ 78 h 82"/>
                <a:gd name="T68" fmla="*/ 85 w 96"/>
                <a:gd name="T69" fmla="*/ 45 h 82"/>
                <a:gd name="T70" fmla="*/ 85 w 96"/>
                <a:gd name="T71" fmla="*/ 26 h 82"/>
                <a:gd name="T72" fmla="*/ 67 w 96"/>
                <a:gd name="T73" fmla="*/ 45 h 82"/>
                <a:gd name="T74" fmla="*/ 64 w 96"/>
                <a:gd name="T75"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82">
                  <a:moveTo>
                    <a:pt x="34" y="53"/>
                  </a:moveTo>
                  <a:cubicBezTo>
                    <a:pt x="34" y="82"/>
                    <a:pt x="34" y="82"/>
                    <a:pt x="34" y="82"/>
                  </a:cubicBezTo>
                  <a:cubicBezTo>
                    <a:pt x="55" y="82"/>
                    <a:pt x="55" y="82"/>
                    <a:pt x="55" y="82"/>
                  </a:cubicBezTo>
                  <a:cubicBezTo>
                    <a:pt x="55" y="56"/>
                    <a:pt x="55" y="56"/>
                    <a:pt x="55" y="56"/>
                  </a:cubicBezTo>
                  <a:cubicBezTo>
                    <a:pt x="46" y="66"/>
                    <a:pt x="46" y="66"/>
                    <a:pt x="46" y="66"/>
                  </a:cubicBezTo>
                  <a:lnTo>
                    <a:pt x="34" y="53"/>
                  </a:lnTo>
                  <a:close/>
                  <a:moveTo>
                    <a:pt x="4" y="78"/>
                  </a:moveTo>
                  <a:cubicBezTo>
                    <a:pt x="4" y="80"/>
                    <a:pt x="6" y="82"/>
                    <a:pt x="8" y="82"/>
                  </a:cubicBezTo>
                  <a:cubicBezTo>
                    <a:pt x="25" y="82"/>
                    <a:pt x="25" y="82"/>
                    <a:pt x="25" y="82"/>
                  </a:cubicBezTo>
                  <a:cubicBezTo>
                    <a:pt x="25" y="45"/>
                    <a:pt x="25" y="45"/>
                    <a:pt x="25" y="45"/>
                  </a:cubicBezTo>
                  <a:cubicBezTo>
                    <a:pt x="4" y="66"/>
                    <a:pt x="4" y="66"/>
                    <a:pt x="4" y="66"/>
                  </a:cubicBezTo>
                  <a:lnTo>
                    <a:pt x="4" y="78"/>
                  </a:lnTo>
                  <a:close/>
                  <a:moveTo>
                    <a:pt x="77" y="2"/>
                  </a:moveTo>
                  <a:cubicBezTo>
                    <a:pt x="75" y="2"/>
                    <a:pt x="73" y="4"/>
                    <a:pt x="73" y="6"/>
                  </a:cubicBezTo>
                  <a:cubicBezTo>
                    <a:pt x="73" y="8"/>
                    <a:pt x="75" y="10"/>
                    <a:pt x="77" y="10"/>
                  </a:cubicBezTo>
                  <a:cubicBezTo>
                    <a:pt x="81" y="9"/>
                    <a:pt x="81" y="9"/>
                    <a:pt x="81" y="9"/>
                  </a:cubicBezTo>
                  <a:cubicBezTo>
                    <a:pt x="46" y="45"/>
                    <a:pt x="46" y="45"/>
                    <a:pt x="46" y="45"/>
                  </a:cubicBezTo>
                  <a:cubicBezTo>
                    <a:pt x="25" y="24"/>
                    <a:pt x="25" y="24"/>
                    <a:pt x="25" y="24"/>
                  </a:cubicBezTo>
                  <a:cubicBezTo>
                    <a:pt x="1" y="48"/>
                    <a:pt x="1" y="48"/>
                    <a:pt x="1" y="48"/>
                  </a:cubicBezTo>
                  <a:cubicBezTo>
                    <a:pt x="0" y="50"/>
                    <a:pt x="0" y="52"/>
                    <a:pt x="1" y="54"/>
                  </a:cubicBezTo>
                  <a:cubicBezTo>
                    <a:pt x="3" y="55"/>
                    <a:pt x="5" y="55"/>
                    <a:pt x="7" y="54"/>
                  </a:cubicBezTo>
                  <a:cubicBezTo>
                    <a:pt x="25" y="35"/>
                    <a:pt x="25" y="35"/>
                    <a:pt x="25" y="35"/>
                  </a:cubicBezTo>
                  <a:cubicBezTo>
                    <a:pt x="46" y="56"/>
                    <a:pt x="46" y="56"/>
                    <a:pt x="46" y="56"/>
                  </a:cubicBezTo>
                  <a:cubicBezTo>
                    <a:pt x="87" y="15"/>
                    <a:pt x="87" y="15"/>
                    <a:pt x="87" y="15"/>
                  </a:cubicBezTo>
                  <a:cubicBezTo>
                    <a:pt x="86" y="19"/>
                    <a:pt x="86" y="19"/>
                    <a:pt x="86" y="19"/>
                  </a:cubicBezTo>
                  <a:cubicBezTo>
                    <a:pt x="86" y="21"/>
                    <a:pt x="88" y="23"/>
                    <a:pt x="90" y="23"/>
                  </a:cubicBezTo>
                  <a:cubicBezTo>
                    <a:pt x="90" y="23"/>
                    <a:pt x="90" y="23"/>
                    <a:pt x="90" y="23"/>
                  </a:cubicBezTo>
                  <a:cubicBezTo>
                    <a:pt x="92" y="23"/>
                    <a:pt x="94" y="22"/>
                    <a:pt x="94" y="20"/>
                  </a:cubicBezTo>
                  <a:cubicBezTo>
                    <a:pt x="96" y="0"/>
                    <a:pt x="96" y="0"/>
                    <a:pt x="96" y="0"/>
                  </a:cubicBezTo>
                  <a:lnTo>
                    <a:pt x="77" y="2"/>
                  </a:lnTo>
                  <a:close/>
                  <a:moveTo>
                    <a:pt x="64" y="48"/>
                  </a:moveTo>
                  <a:cubicBezTo>
                    <a:pt x="64" y="82"/>
                    <a:pt x="64" y="82"/>
                    <a:pt x="64" y="82"/>
                  </a:cubicBezTo>
                  <a:cubicBezTo>
                    <a:pt x="82" y="82"/>
                    <a:pt x="82" y="82"/>
                    <a:pt x="82" y="82"/>
                  </a:cubicBezTo>
                  <a:cubicBezTo>
                    <a:pt x="84" y="82"/>
                    <a:pt x="85" y="80"/>
                    <a:pt x="85" y="78"/>
                  </a:cubicBezTo>
                  <a:cubicBezTo>
                    <a:pt x="85" y="45"/>
                    <a:pt x="85" y="45"/>
                    <a:pt x="85" y="45"/>
                  </a:cubicBezTo>
                  <a:cubicBezTo>
                    <a:pt x="85" y="26"/>
                    <a:pt x="85" y="26"/>
                    <a:pt x="85" y="26"/>
                  </a:cubicBezTo>
                  <a:cubicBezTo>
                    <a:pt x="67" y="45"/>
                    <a:pt x="67" y="45"/>
                    <a:pt x="67" y="45"/>
                  </a:cubicBezTo>
                  <a:lnTo>
                    <a:pt x="64" y="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1" name="TextBox 30"/>
          <p:cNvSpPr txBox="1"/>
          <p:nvPr/>
        </p:nvSpPr>
        <p:spPr>
          <a:xfrm>
            <a:off x="611189" y="2207415"/>
            <a:ext cx="1775962" cy="702436"/>
          </a:xfrm>
          <a:prstGeom prst="rect">
            <a:avLst/>
          </a:prstGeom>
          <a:noFill/>
        </p:spPr>
        <p:txBody>
          <a:bodyPr wrap="square" lIns="0" tIns="0" rIns="0" bIns="0" rtlCol="0">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32" name="TextBox 31"/>
          <p:cNvSpPr txBox="1">
            <a:spLocks/>
          </p:cNvSpPr>
          <p:nvPr/>
        </p:nvSpPr>
        <p:spPr>
          <a:xfrm>
            <a:off x="611189" y="1775612"/>
            <a:ext cx="1775962" cy="246221"/>
          </a:xfrm>
          <a:prstGeom prst="rect">
            <a:avLst/>
          </a:prstGeom>
          <a:noFill/>
        </p:spPr>
        <p:txBody>
          <a:bodyPr wrap="square" lIns="0" tIns="0" rIns="0" bIns="0" rtlCol="0">
            <a:spAutoFit/>
          </a:bodyPr>
          <a:lstStyle/>
          <a:p>
            <a:r>
              <a:rPr lang="en-US" sz="1600" b="1" smtClean="0">
                <a:solidFill>
                  <a:schemeClr val="bg1"/>
                </a:solidFill>
              </a:rPr>
              <a:t>Strength</a:t>
            </a:r>
            <a:endParaRPr lang="en-US" sz="1600" b="1">
              <a:solidFill>
                <a:schemeClr val="bg1"/>
              </a:solidFill>
            </a:endParaRPr>
          </a:p>
        </p:txBody>
      </p:sp>
      <p:sp>
        <p:nvSpPr>
          <p:cNvPr id="33" name="Line 23"/>
          <p:cNvSpPr>
            <a:spLocks noChangeShapeType="1"/>
          </p:cNvSpPr>
          <p:nvPr/>
        </p:nvSpPr>
        <p:spPr bwMode="auto">
          <a:xfrm flipH="1">
            <a:off x="621896" y="2108990"/>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a:spLocks/>
          </p:cNvSpPr>
          <p:nvPr/>
        </p:nvSpPr>
        <p:spPr>
          <a:xfrm flipH="1">
            <a:off x="6756851" y="2207415"/>
            <a:ext cx="1775962" cy="702436"/>
          </a:xfrm>
          <a:prstGeom prst="rect">
            <a:avLst/>
          </a:prstGeom>
          <a:noFill/>
        </p:spPr>
        <p:txBody>
          <a:bodyPr wrap="square" lIns="0" tIns="0" rIns="0" bIns="0" rtlCol="0">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35" name="TextBox 34"/>
          <p:cNvSpPr txBox="1">
            <a:spLocks/>
          </p:cNvSpPr>
          <p:nvPr/>
        </p:nvSpPr>
        <p:spPr>
          <a:xfrm flipH="1">
            <a:off x="6756851" y="1775612"/>
            <a:ext cx="1775962" cy="246221"/>
          </a:xfrm>
          <a:prstGeom prst="rect">
            <a:avLst/>
          </a:prstGeom>
          <a:noFill/>
        </p:spPr>
        <p:txBody>
          <a:bodyPr wrap="square" lIns="0" tIns="0" rIns="0" bIns="0" rtlCol="0">
            <a:spAutoFit/>
          </a:bodyPr>
          <a:lstStyle/>
          <a:p>
            <a:pPr algn="r"/>
            <a:r>
              <a:rPr lang="en-US" sz="1600" b="1" smtClean="0">
                <a:solidFill>
                  <a:schemeClr val="bg1"/>
                </a:solidFill>
              </a:rPr>
              <a:t>Weakness</a:t>
            </a:r>
            <a:endParaRPr lang="en-US" sz="1600" b="1">
              <a:solidFill>
                <a:schemeClr val="bg1"/>
              </a:solidFill>
            </a:endParaRPr>
          </a:p>
        </p:txBody>
      </p:sp>
      <p:sp>
        <p:nvSpPr>
          <p:cNvPr id="36" name="Line 23"/>
          <p:cNvSpPr>
            <a:spLocks noChangeShapeType="1"/>
          </p:cNvSpPr>
          <p:nvPr/>
        </p:nvSpPr>
        <p:spPr bwMode="auto">
          <a:xfrm>
            <a:off x="8341130" y="210899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TextBox 36"/>
          <p:cNvSpPr txBox="1"/>
          <p:nvPr/>
        </p:nvSpPr>
        <p:spPr>
          <a:xfrm>
            <a:off x="611189" y="4998425"/>
            <a:ext cx="1775962" cy="702436"/>
          </a:xfrm>
          <a:prstGeom prst="rect">
            <a:avLst/>
          </a:prstGeom>
          <a:noFill/>
        </p:spPr>
        <p:txBody>
          <a:bodyPr wrap="square" lIns="0" tIns="0" rIns="0" bIns="0" rtlCol="0" anchor="b">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38" name="TextBox 37"/>
          <p:cNvSpPr txBox="1">
            <a:spLocks/>
          </p:cNvSpPr>
          <p:nvPr/>
        </p:nvSpPr>
        <p:spPr>
          <a:xfrm>
            <a:off x="611189" y="5916955"/>
            <a:ext cx="1775962" cy="246221"/>
          </a:xfrm>
          <a:prstGeom prst="rect">
            <a:avLst/>
          </a:prstGeom>
          <a:noFill/>
        </p:spPr>
        <p:txBody>
          <a:bodyPr wrap="square" lIns="0" tIns="0" rIns="0" bIns="0" rtlCol="0">
            <a:spAutoFit/>
          </a:bodyPr>
          <a:lstStyle/>
          <a:p>
            <a:r>
              <a:rPr lang="en-US" sz="1600" b="1" smtClean="0">
                <a:solidFill>
                  <a:schemeClr val="bg1"/>
                </a:solidFill>
              </a:rPr>
              <a:t>Opportunity</a:t>
            </a:r>
            <a:endParaRPr lang="en-US" sz="1600" b="1">
              <a:solidFill>
                <a:schemeClr val="bg1"/>
              </a:solidFill>
            </a:endParaRPr>
          </a:p>
        </p:txBody>
      </p:sp>
      <p:sp>
        <p:nvSpPr>
          <p:cNvPr id="39" name="Line 23"/>
          <p:cNvSpPr>
            <a:spLocks noChangeShapeType="1"/>
          </p:cNvSpPr>
          <p:nvPr/>
        </p:nvSpPr>
        <p:spPr bwMode="auto">
          <a:xfrm flipH="1">
            <a:off x="621896" y="582145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TextBox 39"/>
          <p:cNvSpPr txBox="1">
            <a:spLocks/>
          </p:cNvSpPr>
          <p:nvPr/>
        </p:nvSpPr>
        <p:spPr>
          <a:xfrm flipH="1">
            <a:off x="6756851" y="4998425"/>
            <a:ext cx="1775962" cy="702436"/>
          </a:xfrm>
          <a:prstGeom prst="rect">
            <a:avLst/>
          </a:prstGeom>
          <a:noFill/>
        </p:spPr>
        <p:txBody>
          <a:bodyPr wrap="square" lIns="0" tIns="0" rIns="0" bIns="0" rtlCol="0" anchor="b">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41" name="TextBox 40"/>
          <p:cNvSpPr txBox="1">
            <a:spLocks/>
          </p:cNvSpPr>
          <p:nvPr/>
        </p:nvSpPr>
        <p:spPr>
          <a:xfrm flipH="1">
            <a:off x="6756851" y="5916955"/>
            <a:ext cx="1775962" cy="246221"/>
          </a:xfrm>
          <a:prstGeom prst="rect">
            <a:avLst/>
          </a:prstGeom>
          <a:noFill/>
        </p:spPr>
        <p:txBody>
          <a:bodyPr wrap="square" lIns="0" tIns="0" rIns="0" bIns="0" rtlCol="0">
            <a:spAutoFit/>
          </a:bodyPr>
          <a:lstStyle/>
          <a:p>
            <a:pPr algn="r"/>
            <a:r>
              <a:rPr lang="en-US" sz="1600" b="1" smtClean="0">
                <a:solidFill>
                  <a:schemeClr val="bg1"/>
                </a:solidFill>
              </a:rPr>
              <a:t>Threat</a:t>
            </a:r>
            <a:endParaRPr lang="en-US" sz="1600" b="1">
              <a:solidFill>
                <a:schemeClr val="bg1"/>
              </a:solidFill>
            </a:endParaRPr>
          </a:p>
        </p:txBody>
      </p:sp>
      <p:sp>
        <p:nvSpPr>
          <p:cNvPr id="42" name="Line 23"/>
          <p:cNvSpPr>
            <a:spLocks noChangeShapeType="1"/>
          </p:cNvSpPr>
          <p:nvPr/>
        </p:nvSpPr>
        <p:spPr bwMode="auto">
          <a:xfrm>
            <a:off x="8341130" y="582145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a:spLocks/>
          </p:cNvSpPr>
          <p:nvPr/>
        </p:nvSpPr>
        <p:spPr>
          <a:xfrm>
            <a:off x="3635476" y="3038404"/>
            <a:ext cx="792507" cy="769441"/>
          </a:xfrm>
          <a:prstGeom prst="rect">
            <a:avLst/>
          </a:prstGeom>
          <a:noFill/>
        </p:spPr>
        <p:txBody>
          <a:bodyPr wrap="square" lIns="0" tIns="0" rIns="0" bIns="0" rtlCol="0">
            <a:spAutoFit/>
          </a:bodyPr>
          <a:lstStyle/>
          <a:p>
            <a:pPr algn="ctr"/>
            <a:r>
              <a:rPr lang="en-US" sz="5000" b="1" smtClean="0">
                <a:solidFill>
                  <a:schemeClr val="tx2"/>
                </a:solidFill>
              </a:rPr>
              <a:t>S</a:t>
            </a:r>
            <a:endParaRPr lang="en-US" sz="5000" b="1">
              <a:solidFill>
                <a:schemeClr val="tx2"/>
              </a:solidFill>
            </a:endParaRPr>
          </a:p>
        </p:txBody>
      </p:sp>
      <p:sp>
        <p:nvSpPr>
          <p:cNvPr id="44" name="TextBox 43"/>
          <p:cNvSpPr txBox="1">
            <a:spLocks/>
          </p:cNvSpPr>
          <p:nvPr/>
        </p:nvSpPr>
        <p:spPr>
          <a:xfrm>
            <a:off x="4716463" y="3038404"/>
            <a:ext cx="792507" cy="769441"/>
          </a:xfrm>
          <a:prstGeom prst="rect">
            <a:avLst/>
          </a:prstGeom>
          <a:noFill/>
        </p:spPr>
        <p:txBody>
          <a:bodyPr wrap="square" lIns="0" tIns="0" rIns="0" bIns="0" rtlCol="0">
            <a:spAutoFit/>
          </a:bodyPr>
          <a:lstStyle/>
          <a:p>
            <a:pPr algn="ctr"/>
            <a:r>
              <a:rPr lang="en-US" sz="5000" b="1" smtClean="0">
                <a:solidFill>
                  <a:schemeClr val="tx2"/>
                </a:solidFill>
              </a:rPr>
              <a:t>W</a:t>
            </a:r>
            <a:endParaRPr lang="en-US" sz="5000" b="1">
              <a:solidFill>
                <a:schemeClr val="tx2"/>
              </a:solidFill>
            </a:endParaRPr>
          </a:p>
        </p:txBody>
      </p:sp>
      <p:sp>
        <p:nvSpPr>
          <p:cNvPr id="45" name="TextBox 44"/>
          <p:cNvSpPr txBox="1">
            <a:spLocks/>
          </p:cNvSpPr>
          <p:nvPr/>
        </p:nvSpPr>
        <p:spPr>
          <a:xfrm>
            <a:off x="3635476" y="4137159"/>
            <a:ext cx="792507" cy="769441"/>
          </a:xfrm>
          <a:prstGeom prst="rect">
            <a:avLst/>
          </a:prstGeom>
          <a:noFill/>
        </p:spPr>
        <p:txBody>
          <a:bodyPr wrap="square" lIns="0" tIns="0" rIns="0" bIns="0" rtlCol="0">
            <a:spAutoFit/>
          </a:bodyPr>
          <a:lstStyle/>
          <a:p>
            <a:pPr algn="ctr"/>
            <a:r>
              <a:rPr lang="en-US" sz="5000" b="1" smtClean="0">
                <a:solidFill>
                  <a:schemeClr val="tx2"/>
                </a:solidFill>
              </a:rPr>
              <a:t>O</a:t>
            </a:r>
            <a:endParaRPr lang="en-US" sz="5000" b="1">
              <a:solidFill>
                <a:schemeClr val="tx2"/>
              </a:solidFill>
            </a:endParaRPr>
          </a:p>
        </p:txBody>
      </p:sp>
      <p:sp>
        <p:nvSpPr>
          <p:cNvPr id="46" name="TextBox 45"/>
          <p:cNvSpPr txBox="1">
            <a:spLocks/>
          </p:cNvSpPr>
          <p:nvPr/>
        </p:nvSpPr>
        <p:spPr>
          <a:xfrm>
            <a:off x="4716463" y="4137159"/>
            <a:ext cx="792507" cy="769441"/>
          </a:xfrm>
          <a:prstGeom prst="rect">
            <a:avLst/>
          </a:prstGeom>
          <a:noFill/>
        </p:spPr>
        <p:txBody>
          <a:bodyPr wrap="square" lIns="0" tIns="0" rIns="0" bIns="0" rtlCol="0">
            <a:spAutoFit/>
          </a:bodyPr>
          <a:lstStyle/>
          <a:p>
            <a:pPr algn="ctr"/>
            <a:r>
              <a:rPr lang="en-US" sz="5000" b="1" smtClean="0">
                <a:solidFill>
                  <a:schemeClr val="tx2"/>
                </a:solidFill>
              </a:rPr>
              <a:t>T</a:t>
            </a:r>
            <a:endParaRPr lang="en-US" sz="5000" b="1">
              <a:solidFill>
                <a:schemeClr val="tx2"/>
              </a:solidFill>
            </a:endParaRPr>
          </a:p>
        </p:txBody>
      </p:sp>
    </p:spTree>
    <p:extLst>
      <p:ext uri="{BB962C8B-B14F-4D97-AF65-F5344CB8AC3E}">
        <p14:creationId xmlns:p14="http://schemas.microsoft.com/office/powerpoint/2010/main" val="3901832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Marketing Infographic</a:t>
            </a:r>
            <a:endParaRPr lang="en-US" dirty="0"/>
          </a:p>
        </p:txBody>
      </p:sp>
      <p:sp>
        <p:nvSpPr>
          <p:cNvPr id="3" name="Footer Placeholder 2"/>
          <p:cNvSpPr>
            <a:spLocks noGrp="1"/>
          </p:cNvSpPr>
          <p:nvPr>
            <p:ph type="ftr" sz="quarter" idx="11"/>
          </p:nvPr>
        </p:nvSpPr>
        <p:spPr/>
        <p:txBody>
          <a:bodyPr/>
          <a:lstStyle/>
          <a:p>
            <a:r>
              <a:rPr lang="en-US" dirty="0" smtClean="0"/>
              <a:t>Converting your business from Good to Great.</a:t>
            </a:r>
            <a:endParaRPr lang="en-US" dirty="0"/>
          </a:p>
        </p:txBody>
      </p:sp>
      <p:sp>
        <p:nvSpPr>
          <p:cNvPr id="4" name="Slide Number Placeholder 3"/>
          <p:cNvSpPr>
            <a:spLocks noGrp="1"/>
          </p:cNvSpPr>
          <p:nvPr>
            <p:ph type="sldNum" sz="quarter" idx="12"/>
          </p:nvPr>
        </p:nvSpPr>
        <p:spPr/>
        <p:txBody>
          <a:bodyPr/>
          <a:lstStyle/>
          <a:p>
            <a:fld id="{8409FBBB-C588-4B8D-A7FF-E25C81CC24C8}" type="slidenum">
              <a:rPr lang="en-US" smtClean="0"/>
              <a:t>5</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sp>
        <p:nvSpPr>
          <p:cNvPr id="7" name="Freeform 114"/>
          <p:cNvSpPr>
            <a:spLocks noEditPoints="1"/>
          </p:cNvSpPr>
          <p:nvPr/>
        </p:nvSpPr>
        <p:spPr bwMode="auto">
          <a:xfrm>
            <a:off x="649288" y="4248150"/>
            <a:ext cx="346075" cy="828675"/>
          </a:xfrm>
          <a:custGeom>
            <a:avLst/>
            <a:gdLst>
              <a:gd name="T0" fmla="*/ 38 w 109"/>
              <a:gd name="T1" fmla="*/ 34 h 261"/>
              <a:gd name="T2" fmla="*/ 40 w 109"/>
              <a:gd name="T3" fmla="*/ 36 h 261"/>
              <a:gd name="T4" fmla="*/ 41 w 109"/>
              <a:gd name="T5" fmla="*/ 37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6 w 109"/>
              <a:gd name="T19" fmla="*/ 20 h 261"/>
              <a:gd name="T20" fmla="*/ 76 w 109"/>
              <a:gd name="T21" fmla="*/ 19 h 261"/>
              <a:gd name="T22" fmla="*/ 66 w 109"/>
              <a:gd name="T23" fmla="*/ 3 h 261"/>
              <a:gd name="T24" fmla="*/ 66 w 109"/>
              <a:gd name="T25" fmla="*/ 3 h 261"/>
              <a:gd name="T26" fmla="*/ 65 w 109"/>
              <a:gd name="T27" fmla="*/ 3 h 261"/>
              <a:gd name="T28" fmla="*/ 58 w 109"/>
              <a:gd name="T29" fmla="*/ 0 h 261"/>
              <a:gd name="T30" fmla="*/ 58 w 109"/>
              <a:gd name="T31" fmla="*/ 0 h 261"/>
              <a:gd name="T32" fmla="*/ 55 w 109"/>
              <a:gd name="T33" fmla="*/ 0 h 261"/>
              <a:gd name="T34" fmla="*/ 42 w 109"/>
              <a:gd name="T35" fmla="*/ 4 h 261"/>
              <a:gd name="T36" fmla="*/ 42 w 109"/>
              <a:gd name="T37" fmla="*/ 5 h 261"/>
              <a:gd name="T38" fmla="*/ 42 w 109"/>
              <a:gd name="T39" fmla="*/ 5 h 261"/>
              <a:gd name="T40" fmla="*/ 41 w 109"/>
              <a:gd name="T41" fmla="*/ 5 h 261"/>
              <a:gd name="T42" fmla="*/ 41 w 109"/>
              <a:gd name="T43" fmla="*/ 5 h 261"/>
              <a:gd name="T44" fmla="*/ 40 w 109"/>
              <a:gd name="T45" fmla="*/ 6 h 261"/>
              <a:gd name="T46" fmla="*/ 39 w 109"/>
              <a:gd name="T47" fmla="*/ 8 h 261"/>
              <a:gd name="T48" fmla="*/ 38 w 109"/>
              <a:gd name="T49" fmla="*/ 9 h 261"/>
              <a:gd name="T50" fmla="*/ 37 w 109"/>
              <a:gd name="T51" fmla="*/ 10 h 261"/>
              <a:gd name="T52" fmla="*/ 36 w 109"/>
              <a:gd name="T53" fmla="*/ 12 h 261"/>
              <a:gd name="T54" fmla="*/ 36 w 109"/>
              <a:gd name="T55" fmla="*/ 12 h 261"/>
              <a:gd name="T56" fmla="*/ 36 w 109"/>
              <a:gd name="T57" fmla="*/ 13 h 261"/>
              <a:gd name="T58" fmla="*/ 35 w 109"/>
              <a:gd name="T59" fmla="*/ 13 h 261"/>
              <a:gd name="T60" fmla="*/ 35 w 109"/>
              <a:gd name="T61" fmla="*/ 14 h 261"/>
              <a:gd name="T62" fmla="*/ 34 w 109"/>
              <a:gd name="T63" fmla="*/ 19 h 261"/>
              <a:gd name="T64" fmla="*/ 37 w 109"/>
              <a:gd name="T65" fmla="*/ 33 h 261"/>
              <a:gd name="T66" fmla="*/ 38 w 109"/>
              <a:gd name="T67" fmla="*/ 34 h 261"/>
              <a:gd name="T68" fmla="*/ 99 w 109"/>
              <a:gd name="T69" fmla="*/ 70 h 261"/>
              <a:gd name="T70" fmla="*/ 74 w 109"/>
              <a:gd name="T71" fmla="*/ 46 h 261"/>
              <a:gd name="T72" fmla="*/ 35 w 109"/>
              <a:gd name="T73" fmla="*/ 46 h 261"/>
              <a:gd name="T74" fmla="*/ 11 w 109"/>
              <a:gd name="T75" fmla="*/ 70 h 261"/>
              <a:gd name="T76" fmla="*/ 0 w 109"/>
              <a:gd name="T77" fmla="*/ 138 h 261"/>
              <a:gd name="T78" fmla="*/ 12 w 109"/>
              <a:gd name="T79" fmla="*/ 146 h 261"/>
              <a:gd name="T80" fmla="*/ 17 w 109"/>
              <a:gd name="T81" fmla="*/ 135 h 261"/>
              <a:gd name="T82" fmla="*/ 26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4 w 109"/>
              <a:gd name="T113" fmla="*/ 80 h 261"/>
              <a:gd name="T114" fmla="*/ 92 w 109"/>
              <a:gd name="T115" fmla="*/ 135 h 261"/>
              <a:gd name="T116" fmla="*/ 97 w 109"/>
              <a:gd name="T117" fmla="*/ 146 h 261"/>
              <a:gd name="T118" fmla="*/ 109 w 109"/>
              <a:gd name="T119" fmla="*/ 138 h 261"/>
              <a:gd name="T120" fmla="*/ 99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4"/>
                </a:moveTo>
                <a:cubicBezTo>
                  <a:pt x="39" y="34"/>
                  <a:pt x="39" y="35"/>
                  <a:pt x="40" y="36"/>
                </a:cubicBezTo>
                <a:cubicBezTo>
                  <a:pt x="41" y="37"/>
                  <a:pt x="41" y="37"/>
                  <a:pt x="41" y="37"/>
                </a:cubicBezTo>
                <a:cubicBezTo>
                  <a:pt x="42" y="38"/>
                  <a:pt x="43" y="39"/>
                  <a:pt x="45" y="39"/>
                </a:cubicBezTo>
                <a:cubicBezTo>
                  <a:pt x="45" y="39"/>
                  <a:pt x="45" y="39"/>
                  <a:pt x="45" y="39"/>
                </a:cubicBezTo>
                <a:cubicBezTo>
                  <a:pt x="48" y="41"/>
                  <a:pt x="51" y="42"/>
                  <a:pt x="55" y="42"/>
                </a:cubicBezTo>
                <a:cubicBezTo>
                  <a:pt x="58" y="42"/>
                  <a:pt x="62" y="41"/>
                  <a:pt x="64" y="39"/>
                </a:cubicBezTo>
                <a:cubicBezTo>
                  <a:pt x="66" y="39"/>
                  <a:pt x="68" y="38"/>
                  <a:pt x="69" y="36"/>
                </a:cubicBezTo>
                <a:cubicBezTo>
                  <a:pt x="69" y="36"/>
                  <a:pt x="69" y="36"/>
                  <a:pt x="69" y="36"/>
                </a:cubicBezTo>
                <a:cubicBezTo>
                  <a:pt x="74" y="31"/>
                  <a:pt x="76" y="25"/>
                  <a:pt x="76" y="20"/>
                </a:cubicBezTo>
                <a:cubicBezTo>
                  <a:pt x="76" y="19"/>
                  <a:pt x="76" y="19"/>
                  <a:pt x="76" y="19"/>
                </a:cubicBezTo>
                <a:cubicBezTo>
                  <a:pt x="75" y="13"/>
                  <a:pt x="71" y="7"/>
                  <a:pt x="66" y="3"/>
                </a:cubicBezTo>
                <a:cubicBezTo>
                  <a:pt x="66" y="3"/>
                  <a:pt x="66" y="3"/>
                  <a:pt x="66" y="3"/>
                </a:cubicBezTo>
                <a:cubicBezTo>
                  <a:pt x="65" y="3"/>
                  <a:pt x="65" y="3"/>
                  <a:pt x="65" y="3"/>
                </a:cubicBezTo>
                <a:cubicBezTo>
                  <a:pt x="63" y="1"/>
                  <a:pt x="60" y="1"/>
                  <a:pt x="58" y="0"/>
                </a:cubicBezTo>
                <a:cubicBezTo>
                  <a:pt x="58" y="0"/>
                  <a:pt x="58" y="0"/>
                  <a:pt x="58" y="0"/>
                </a:cubicBezTo>
                <a:cubicBezTo>
                  <a:pt x="57" y="0"/>
                  <a:pt x="56" y="0"/>
                  <a:pt x="55" y="0"/>
                </a:cubicBezTo>
                <a:cubicBezTo>
                  <a:pt x="50" y="0"/>
                  <a:pt x="46" y="2"/>
                  <a:pt x="42" y="4"/>
                </a:cubicBezTo>
                <a:cubicBezTo>
                  <a:pt x="42" y="5"/>
                  <a:pt x="42" y="5"/>
                  <a:pt x="42" y="5"/>
                </a:cubicBezTo>
                <a:cubicBezTo>
                  <a:pt x="42" y="5"/>
                  <a:pt x="42" y="5"/>
                  <a:pt x="42" y="5"/>
                </a:cubicBezTo>
                <a:cubicBezTo>
                  <a:pt x="41" y="5"/>
                  <a:pt x="41" y="5"/>
                  <a:pt x="41" y="5"/>
                </a:cubicBezTo>
                <a:cubicBezTo>
                  <a:pt x="41" y="5"/>
                  <a:pt x="41" y="5"/>
                  <a:pt x="41" y="5"/>
                </a:cubicBezTo>
                <a:cubicBezTo>
                  <a:pt x="40" y="6"/>
                  <a:pt x="40" y="6"/>
                  <a:pt x="40" y="6"/>
                </a:cubicBezTo>
                <a:cubicBezTo>
                  <a:pt x="39" y="7"/>
                  <a:pt x="39" y="7"/>
                  <a:pt x="39" y="8"/>
                </a:cubicBezTo>
                <a:cubicBezTo>
                  <a:pt x="38" y="9"/>
                  <a:pt x="38" y="9"/>
                  <a:pt x="38" y="9"/>
                </a:cubicBezTo>
                <a:cubicBezTo>
                  <a:pt x="37" y="10"/>
                  <a:pt x="37" y="10"/>
                  <a:pt x="37" y="10"/>
                </a:cubicBezTo>
                <a:cubicBezTo>
                  <a:pt x="37" y="10"/>
                  <a:pt x="36" y="11"/>
                  <a:pt x="36" y="12"/>
                </a:cubicBezTo>
                <a:cubicBezTo>
                  <a:pt x="36" y="12"/>
                  <a:pt x="36" y="12"/>
                  <a:pt x="36" y="12"/>
                </a:cubicBezTo>
                <a:cubicBezTo>
                  <a:pt x="36" y="13"/>
                  <a:pt x="36" y="13"/>
                  <a:pt x="36" y="13"/>
                </a:cubicBezTo>
                <a:cubicBezTo>
                  <a:pt x="35" y="13"/>
                  <a:pt x="35" y="13"/>
                  <a:pt x="35" y="13"/>
                </a:cubicBezTo>
                <a:cubicBezTo>
                  <a:pt x="35" y="14"/>
                  <a:pt x="35" y="14"/>
                  <a:pt x="35" y="14"/>
                </a:cubicBezTo>
                <a:cubicBezTo>
                  <a:pt x="34" y="15"/>
                  <a:pt x="34" y="17"/>
                  <a:pt x="34" y="19"/>
                </a:cubicBezTo>
                <a:cubicBezTo>
                  <a:pt x="33" y="24"/>
                  <a:pt x="34" y="28"/>
                  <a:pt x="37" y="33"/>
                </a:cubicBezTo>
                <a:lnTo>
                  <a:pt x="38" y="34"/>
                </a:lnTo>
                <a:close/>
                <a:moveTo>
                  <a:pt x="99" y="70"/>
                </a:moveTo>
                <a:cubicBezTo>
                  <a:pt x="96" y="56"/>
                  <a:pt x="90" y="46"/>
                  <a:pt x="74" y="46"/>
                </a:cubicBezTo>
                <a:cubicBezTo>
                  <a:pt x="35" y="46"/>
                  <a:pt x="35" y="46"/>
                  <a:pt x="35" y="46"/>
                </a:cubicBezTo>
                <a:cubicBezTo>
                  <a:pt x="19" y="46"/>
                  <a:pt x="13" y="56"/>
                  <a:pt x="11" y="70"/>
                </a:cubicBezTo>
                <a:cubicBezTo>
                  <a:pt x="0" y="138"/>
                  <a:pt x="0" y="138"/>
                  <a:pt x="0" y="138"/>
                </a:cubicBezTo>
                <a:cubicBezTo>
                  <a:pt x="0" y="145"/>
                  <a:pt x="6" y="150"/>
                  <a:pt x="12" y="146"/>
                </a:cubicBezTo>
                <a:cubicBezTo>
                  <a:pt x="17" y="143"/>
                  <a:pt x="16" y="139"/>
                  <a:pt x="17" y="135"/>
                </a:cubicBezTo>
                <a:cubicBezTo>
                  <a:pt x="18" y="129"/>
                  <a:pt x="26" y="84"/>
                  <a:pt x="26"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7" y="261"/>
                  <a:pt x="50"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4" y="190"/>
                  <a:pt x="83" y="134"/>
                  <a:pt x="83" y="80"/>
                </a:cubicBezTo>
                <a:cubicBezTo>
                  <a:pt x="84" y="80"/>
                  <a:pt x="84" y="80"/>
                  <a:pt x="84" y="80"/>
                </a:cubicBezTo>
                <a:cubicBezTo>
                  <a:pt x="84" y="84"/>
                  <a:pt x="91" y="129"/>
                  <a:pt x="92" y="135"/>
                </a:cubicBezTo>
                <a:cubicBezTo>
                  <a:pt x="93" y="139"/>
                  <a:pt x="92" y="143"/>
                  <a:pt x="97" y="146"/>
                </a:cubicBezTo>
                <a:cubicBezTo>
                  <a:pt x="103" y="150"/>
                  <a:pt x="109" y="145"/>
                  <a:pt x="109" y="138"/>
                </a:cubicBezTo>
                <a:lnTo>
                  <a:pt x="99"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5"/>
          <p:cNvSpPr>
            <a:spLocks noEditPoints="1"/>
          </p:cNvSpPr>
          <p:nvPr/>
        </p:nvSpPr>
        <p:spPr bwMode="auto">
          <a:xfrm>
            <a:off x="1274763" y="4248150"/>
            <a:ext cx="346075" cy="828675"/>
          </a:xfrm>
          <a:custGeom>
            <a:avLst/>
            <a:gdLst>
              <a:gd name="T0" fmla="*/ 38 w 109"/>
              <a:gd name="T1" fmla="*/ 34 h 261"/>
              <a:gd name="T2" fmla="*/ 40 w 109"/>
              <a:gd name="T3" fmla="*/ 36 h 261"/>
              <a:gd name="T4" fmla="*/ 41 w 109"/>
              <a:gd name="T5" fmla="*/ 37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6 w 109"/>
              <a:gd name="T19" fmla="*/ 20 h 261"/>
              <a:gd name="T20" fmla="*/ 76 w 109"/>
              <a:gd name="T21" fmla="*/ 19 h 261"/>
              <a:gd name="T22" fmla="*/ 66 w 109"/>
              <a:gd name="T23" fmla="*/ 3 h 261"/>
              <a:gd name="T24" fmla="*/ 66 w 109"/>
              <a:gd name="T25" fmla="*/ 3 h 261"/>
              <a:gd name="T26" fmla="*/ 65 w 109"/>
              <a:gd name="T27" fmla="*/ 3 h 261"/>
              <a:gd name="T28" fmla="*/ 58 w 109"/>
              <a:gd name="T29" fmla="*/ 0 h 261"/>
              <a:gd name="T30" fmla="*/ 58 w 109"/>
              <a:gd name="T31" fmla="*/ 0 h 261"/>
              <a:gd name="T32" fmla="*/ 55 w 109"/>
              <a:gd name="T33" fmla="*/ 0 h 261"/>
              <a:gd name="T34" fmla="*/ 42 w 109"/>
              <a:gd name="T35" fmla="*/ 4 h 261"/>
              <a:gd name="T36" fmla="*/ 42 w 109"/>
              <a:gd name="T37" fmla="*/ 5 h 261"/>
              <a:gd name="T38" fmla="*/ 42 w 109"/>
              <a:gd name="T39" fmla="*/ 5 h 261"/>
              <a:gd name="T40" fmla="*/ 41 w 109"/>
              <a:gd name="T41" fmla="*/ 5 h 261"/>
              <a:gd name="T42" fmla="*/ 41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6 w 109"/>
              <a:gd name="T57" fmla="*/ 13 h 261"/>
              <a:gd name="T58" fmla="*/ 35 w 109"/>
              <a:gd name="T59" fmla="*/ 13 h 261"/>
              <a:gd name="T60" fmla="*/ 35 w 109"/>
              <a:gd name="T61" fmla="*/ 14 h 261"/>
              <a:gd name="T62" fmla="*/ 34 w 109"/>
              <a:gd name="T63" fmla="*/ 19 h 261"/>
              <a:gd name="T64" fmla="*/ 37 w 109"/>
              <a:gd name="T65" fmla="*/ 33 h 261"/>
              <a:gd name="T66" fmla="*/ 38 w 109"/>
              <a:gd name="T67" fmla="*/ 34 h 261"/>
              <a:gd name="T68" fmla="*/ 99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7 w 109"/>
              <a:gd name="T81" fmla="*/ 135 h 261"/>
              <a:gd name="T82" fmla="*/ 26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7 w 109"/>
              <a:gd name="T117" fmla="*/ 146 h 261"/>
              <a:gd name="T118" fmla="*/ 109 w 109"/>
              <a:gd name="T119" fmla="*/ 138 h 261"/>
              <a:gd name="T120" fmla="*/ 99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4"/>
                </a:moveTo>
                <a:cubicBezTo>
                  <a:pt x="38" y="34"/>
                  <a:pt x="39" y="35"/>
                  <a:pt x="40" y="36"/>
                </a:cubicBezTo>
                <a:cubicBezTo>
                  <a:pt x="41" y="37"/>
                  <a:pt x="41" y="37"/>
                  <a:pt x="41" y="37"/>
                </a:cubicBezTo>
                <a:cubicBezTo>
                  <a:pt x="42" y="38"/>
                  <a:pt x="43" y="39"/>
                  <a:pt x="45" y="39"/>
                </a:cubicBezTo>
                <a:cubicBezTo>
                  <a:pt x="45" y="39"/>
                  <a:pt x="45" y="39"/>
                  <a:pt x="45" y="39"/>
                </a:cubicBezTo>
                <a:cubicBezTo>
                  <a:pt x="48" y="41"/>
                  <a:pt x="51" y="42"/>
                  <a:pt x="55" y="42"/>
                </a:cubicBezTo>
                <a:cubicBezTo>
                  <a:pt x="58" y="42"/>
                  <a:pt x="61" y="41"/>
                  <a:pt x="64" y="39"/>
                </a:cubicBezTo>
                <a:cubicBezTo>
                  <a:pt x="66" y="39"/>
                  <a:pt x="67" y="38"/>
                  <a:pt x="69" y="36"/>
                </a:cubicBezTo>
                <a:cubicBezTo>
                  <a:pt x="69" y="36"/>
                  <a:pt x="69" y="36"/>
                  <a:pt x="69" y="36"/>
                </a:cubicBezTo>
                <a:cubicBezTo>
                  <a:pt x="74" y="31"/>
                  <a:pt x="76" y="25"/>
                  <a:pt x="76" y="20"/>
                </a:cubicBezTo>
                <a:cubicBezTo>
                  <a:pt x="76" y="19"/>
                  <a:pt x="76" y="19"/>
                  <a:pt x="76" y="19"/>
                </a:cubicBezTo>
                <a:cubicBezTo>
                  <a:pt x="75" y="13"/>
                  <a:pt x="71" y="7"/>
                  <a:pt x="66" y="3"/>
                </a:cubicBezTo>
                <a:cubicBezTo>
                  <a:pt x="66" y="3"/>
                  <a:pt x="66" y="3"/>
                  <a:pt x="66" y="3"/>
                </a:cubicBezTo>
                <a:cubicBezTo>
                  <a:pt x="65" y="3"/>
                  <a:pt x="65" y="3"/>
                  <a:pt x="65" y="3"/>
                </a:cubicBezTo>
                <a:cubicBezTo>
                  <a:pt x="63" y="1"/>
                  <a:pt x="60" y="1"/>
                  <a:pt x="58" y="0"/>
                </a:cubicBezTo>
                <a:cubicBezTo>
                  <a:pt x="58" y="0"/>
                  <a:pt x="58" y="0"/>
                  <a:pt x="58" y="0"/>
                </a:cubicBezTo>
                <a:cubicBezTo>
                  <a:pt x="57" y="0"/>
                  <a:pt x="56" y="0"/>
                  <a:pt x="55" y="0"/>
                </a:cubicBezTo>
                <a:cubicBezTo>
                  <a:pt x="50" y="0"/>
                  <a:pt x="46" y="2"/>
                  <a:pt x="42" y="4"/>
                </a:cubicBezTo>
                <a:cubicBezTo>
                  <a:pt x="42" y="5"/>
                  <a:pt x="42" y="5"/>
                  <a:pt x="42" y="5"/>
                </a:cubicBezTo>
                <a:cubicBezTo>
                  <a:pt x="42" y="5"/>
                  <a:pt x="42" y="5"/>
                  <a:pt x="42" y="5"/>
                </a:cubicBezTo>
                <a:cubicBezTo>
                  <a:pt x="41" y="5"/>
                  <a:pt x="41" y="5"/>
                  <a:pt x="41" y="5"/>
                </a:cubicBezTo>
                <a:cubicBezTo>
                  <a:pt x="41" y="5"/>
                  <a:pt x="41" y="5"/>
                  <a:pt x="41" y="5"/>
                </a:cubicBezTo>
                <a:cubicBezTo>
                  <a:pt x="40" y="6"/>
                  <a:pt x="40" y="6"/>
                  <a:pt x="40" y="6"/>
                </a:cubicBezTo>
                <a:cubicBezTo>
                  <a:pt x="39" y="7"/>
                  <a:pt x="39" y="7"/>
                  <a:pt x="38" y="8"/>
                </a:cubicBezTo>
                <a:cubicBezTo>
                  <a:pt x="38" y="9"/>
                  <a:pt x="38" y="9"/>
                  <a:pt x="38" y="9"/>
                </a:cubicBezTo>
                <a:cubicBezTo>
                  <a:pt x="37" y="10"/>
                  <a:pt x="37" y="10"/>
                  <a:pt x="37" y="10"/>
                </a:cubicBezTo>
                <a:cubicBezTo>
                  <a:pt x="37" y="10"/>
                  <a:pt x="36" y="11"/>
                  <a:pt x="36" y="12"/>
                </a:cubicBezTo>
                <a:cubicBezTo>
                  <a:pt x="36" y="12"/>
                  <a:pt x="36" y="12"/>
                  <a:pt x="36" y="12"/>
                </a:cubicBezTo>
                <a:cubicBezTo>
                  <a:pt x="36" y="13"/>
                  <a:pt x="36" y="13"/>
                  <a:pt x="36" y="13"/>
                </a:cubicBezTo>
                <a:cubicBezTo>
                  <a:pt x="35" y="13"/>
                  <a:pt x="35" y="13"/>
                  <a:pt x="35" y="13"/>
                </a:cubicBezTo>
                <a:cubicBezTo>
                  <a:pt x="35" y="14"/>
                  <a:pt x="35" y="14"/>
                  <a:pt x="35" y="14"/>
                </a:cubicBezTo>
                <a:cubicBezTo>
                  <a:pt x="34" y="15"/>
                  <a:pt x="34" y="17"/>
                  <a:pt x="34" y="19"/>
                </a:cubicBezTo>
                <a:cubicBezTo>
                  <a:pt x="33" y="24"/>
                  <a:pt x="34" y="28"/>
                  <a:pt x="37" y="33"/>
                </a:cubicBezTo>
                <a:lnTo>
                  <a:pt x="38" y="34"/>
                </a:lnTo>
                <a:close/>
                <a:moveTo>
                  <a:pt x="99" y="70"/>
                </a:moveTo>
                <a:cubicBezTo>
                  <a:pt x="96" y="56"/>
                  <a:pt x="90"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7" y="143"/>
                  <a:pt x="16" y="139"/>
                  <a:pt x="17" y="135"/>
                </a:cubicBezTo>
                <a:cubicBezTo>
                  <a:pt x="18" y="129"/>
                  <a:pt x="26" y="84"/>
                  <a:pt x="26"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7" y="261"/>
                  <a:pt x="50"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3" y="139"/>
                  <a:pt x="92" y="143"/>
                  <a:pt x="97" y="146"/>
                </a:cubicBezTo>
                <a:cubicBezTo>
                  <a:pt x="103" y="150"/>
                  <a:pt x="109" y="145"/>
                  <a:pt x="109" y="138"/>
                </a:cubicBezTo>
                <a:lnTo>
                  <a:pt x="99"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6"/>
          <p:cNvSpPr>
            <a:spLocks noEditPoints="1"/>
          </p:cNvSpPr>
          <p:nvPr/>
        </p:nvSpPr>
        <p:spPr bwMode="auto">
          <a:xfrm>
            <a:off x="1900238" y="4248150"/>
            <a:ext cx="346075" cy="828675"/>
          </a:xfrm>
          <a:custGeom>
            <a:avLst/>
            <a:gdLst>
              <a:gd name="T0" fmla="*/ 38 w 109"/>
              <a:gd name="T1" fmla="*/ 34 h 261"/>
              <a:gd name="T2" fmla="*/ 40 w 109"/>
              <a:gd name="T3" fmla="*/ 36 h 261"/>
              <a:gd name="T4" fmla="*/ 41 w 109"/>
              <a:gd name="T5" fmla="*/ 37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5 w 109"/>
              <a:gd name="T27" fmla="*/ 3 h 261"/>
              <a:gd name="T28" fmla="*/ 58 w 109"/>
              <a:gd name="T29" fmla="*/ 0 h 261"/>
              <a:gd name="T30" fmla="*/ 58 w 109"/>
              <a:gd name="T31" fmla="*/ 0 h 261"/>
              <a:gd name="T32" fmla="*/ 55 w 109"/>
              <a:gd name="T33" fmla="*/ 0 h 261"/>
              <a:gd name="T34" fmla="*/ 42 w 109"/>
              <a:gd name="T35" fmla="*/ 4 h 261"/>
              <a:gd name="T36" fmla="*/ 42 w 109"/>
              <a:gd name="T37" fmla="*/ 5 h 261"/>
              <a:gd name="T38" fmla="*/ 41 w 109"/>
              <a:gd name="T39" fmla="*/ 5 h 261"/>
              <a:gd name="T40" fmla="*/ 41 w 109"/>
              <a:gd name="T41" fmla="*/ 5 h 261"/>
              <a:gd name="T42" fmla="*/ 41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5 w 109"/>
              <a:gd name="T57" fmla="*/ 13 h 261"/>
              <a:gd name="T58" fmla="*/ 35 w 109"/>
              <a:gd name="T59" fmla="*/ 13 h 261"/>
              <a:gd name="T60" fmla="*/ 35 w 109"/>
              <a:gd name="T61" fmla="*/ 14 h 261"/>
              <a:gd name="T62" fmla="*/ 34 w 109"/>
              <a:gd name="T63" fmla="*/ 19 h 261"/>
              <a:gd name="T64" fmla="*/ 37 w 109"/>
              <a:gd name="T65" fmla="*/ 33 h 261"/>
              <a:gd name="T66" fmla="*/ 38 w 109"/>
              <a:gd name="T67" fmla="*/ 34 h 261"/>
              <a:gd name="T68" fmla="*/ 98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7 w 109"/>
              <a:gd name="T117" fmla="*/ 146 h 261"/>
              <a:gd name="T118" fmla="*/ 109 w 109"/>
              <a:gd name="T119" fmla="*/ 138 h 261"/>
              <a:gd name="T120" fmla="*/ 98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4"/>
                </a:moveTo>
                <a:cubicBezTo>
                  <a:pt x="38" y="34"/>
                  <a:pt x="39" y="35"/>
                  <a:pt x="40" y="36"/>
                </a:cubicBezTo>
                <a:cubicBezTo>
                  <a:pt x="41" y="37"/>
                  <a:pt x="41" y="37"/>
                  <a:pt x="41" y="37"/>
                </a:cubicBezTo>
                <a:cubicBezTo>
                  <a:pt x="42" y="38"/>
                  <a:pt x="43" y="39"/>
                  <a:pt x="45" y="39"/>
                </a:cubicBezTo>
                <a:cubicBezTo>
                  <a:pt x="45" y="39"/>
                  <a:pt x="45" y="39"/>
                  <a:pt x="45" y="39"/>
                </a:cubicBezTo>
                <a:cubicBezTo>
                  <a:pt x="48" y="41"/>
                  <a:pt x="51" y="42"/>
                  <a:pt x="55" y="42"/>
                </a:cubicBezTo>
                <a:cubicBezTo>
                  <a:pt x="58" y="42"/>
                  <a:pt x="61" y="41"/>
                  <a:pt x="64" y="39"/>
                </a:cubicBezTo>
                <a:cubicBezTo>
                  <a:pt x="66" y="39"/>
                  <a:pt x="67" y="38"/>
                  <a:pt x="69" y="36"/>
                </a:cubicBezTo>
                <a:cubicBezTo>
                  <a:pt x="69" y="36"/>
                  <a:pt x="69" y="36"/>
                  <a:pt x="69" y="36"/>
                </a:cubicBezTo>
                <a:cubicBezTo>
                  <a:pt x="74" y="31"/>
                  <a:pt x="76" y="25"/>
                  <a:pt x="75" y="20"/>
                </a:cubicBezTo>
                <a:cubicBezTo>
                  <a:pt x="75" y="19"/>
                  <a:pt x="75" y="19"/>
                  <a:pt x="75" y="19"/>
                </a:cubicBezTo>
                <a:cubicBezTo>
                  <a:pt x="75" y="13"/>
                  <a:pt x="71" y="7"/>
                  <a:pt x="66" y="3"/>
                </a:cubicBezTo>
                <a:cubicBezTo>
                  <a:pt x="65" y="3"/>
                  <a:pt x="65" y="3"/>
                  <a:pt x="65" y="3"/>
                </a:cubicBezTo>
                <a:cubicBezTo>
                  <a:pt x="65" y="3"/>
                  <a:pt x="65" y="3"/>
                  <a:pt x="65" y="3"/>
                </a:cubicBezTo>
                <a:cubicBezTo>
                  <a:pt x="62" y="1"/>
                  <a:pt x="60" y="1"/>
                  <a:pt x="58" y="0"/>
                </a:cubicBezTo>
                <a:cubicBezTo>
                  <a:pt x="58" y="0"/>
                  <a:pt x="58" y="0"/>
                  <a:pt x="58" y="0"/>
                </a:cubicBezTo>
                <a:cubicBezTo>
                  <a:pt x="57" y="0"/>
                  <a:pt x="56" y="0"/>
                  <a:pt x="55" y="0"/>
                </a:cubicBezTo>
                <a:cubicBezTo>
                  <a:pt x="50" y="0"/>
                  <a:pt x="46" y="2"/>
                  <a:pt x="42" y="4"/>
                </a:cubicBezTo>
                <a:cubicBezTo>
                  <a:pt x="42" y="5"/>
                  <a:pt x="42" y="5"/>
                  <a:pt x="42" y="5"/>
                </a:cubicBezTo>
                <a:cubicBezTo>
                  <a:pt x="41" y="5"/>
                  <a:pt x="41" y="5"/>
                  <a:pt x="41" y="5"/>
                </a:cubicBezTo>
                <a:cubicBezTo>
                  <a:pt x="41" y="5"/>
                  <a:pt x="41" y="5"/>
                  <a:pt x="41" y="5"/>
                </a:cubicBezTo>
                <a:cubicBezTo>
                  <a:pt x="41" y="5"/>
                  <a:pt x="41" y="5"/>
                  <a:pt x="41" y="5"/>
                </a:cubicBezTo>
                <a:cubicBezTo>
                  <a:pt x="40" y="6"/>
                  <a:pt x="40" y="6"/>
                  <a:pt x="40" y="6"/>
                </a:cubicBezTo>
                <a:cubicBezTo>
                  <a:pt x="39" y="7"/>
                  <a:pt x="39" y="7"/>
                  <a:pt x="38" y="8"/>
                </a:cubicBezTo>
                <a:cubicBezTo>
                  <a:pt x="38" y="9"/>
                  <a:pt x="38" y="9"/>
                  <a:pt x="38" y="9"/>
                </a:cubicBezTo>
                <a:cubicBezTo>
                  <a:pt x="37" y="10"/>
                  <a:pt x="37" y="10"/>
                  <a:pt x="37" y="10"/>
                </a:cubicBezTo>
                <a:cubicBezTo>
                  <a:pt x="37" y="10"/>
                  <a:pt x="36" y="11"/>
                  <a:pt x="36" y="12"/>
                </a:cubicBezTo>
                <a:cubicBezTo>
                  <a:pt x="36" y="12"/>
                  <a:pt x="36" y="12"/>
                  <a:pt x="36" y="12"/>
                </a:cubicBezTo>
                <a:cubicBezTo>
                  <a:pt x="35" y="13"/>
                  <a:pt x="35" y="13"/>
                  <a:pt x="35" y="13"/>
                </a:cubicBezTo>
                <a:cubicBezTo>
                  <a:pt x="35" y="13"/>
                  <a:pt x="35" y="13"/>
                  <a:pt x="35" y="13"/>
                </a:cubicBezTo>
                <a:cubicBezTo>
                  <a:pt x="35" y="14"/>
                  <a:pt x="35" y="14"/>
                  <a:pt x="35" y="14"/>
                </a:cubicBezTo>
                <a:cubicBezTo>
                  <a:pt x="34" y="15"/>
                  <a:pt x="34" y="17"/>
                  <a:pt x="34" y="19"/>
                </a:cubicBezTo>
                <a:cubicBezTo>
                  <a:pt x="33" y="24"/>
                  <a:pt x="34" y="28"/>
                  <a:pt x="37" y="33"/>
                </a:cubicBezTo>
                <a:lnTo>
                  <a:pt x="38" y="34"/>
                </a:lnTo>
                <a:close/>
                <a:moveTo>
                  <a:pt x="98" y="70"/>
                </a:moveTo>
                <a:cubicBezTo>
                  <a:pt x="96" y="56"/>
                  <a:pt x="90"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7" y="143"/>
                  <a:pt x="16" y="139"/>
                  <a:pt x="17" y="135"/>
                </a:cubicBezTo>
                <a:cubicBezTo>
                  <a:pt x="18" y="129"/>
                  <a:pt x="25" y="84"/>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7" y="261"/>
                  <a:pt x="49"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3" y="139"/>
                  <a:pt x="92" y="143"/>
                  <a:pt x="97" y="146"/>
                </a:cubicBezTo>
                <a:cubicBezTo>
                  <a:pt x="103" y="150"/>
                  <a:pt x="109" y="145"/>
                  <a:pt x="109" y="138"/>
                </a:cubicBezTo>
                <a:lnTo>
                  <a:pt x="98"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17"/>
          <p:cNvSpPr>
            <a:spLocks noEditPoints="1"/>
          </p:cNvSpPr>
          <p:nvPr/>
        </p:nvSpPr>
        <p:spPr bwMode="auto">
          <a:xfrm>
            <a:off x="2524126" y="4248150"/>
            <a:ext cx="346075" cy="828675"/>
          </a:xfrm>
          <a:custGeom>
            <a:avLst/>
            <a:gdLst>
              <a:gd name="T0" fmla="*/ 38 w 109"/>
              <a:gd name="T1" fmla="*/ 34 h 261"/>
              <a:gd name="T2" fmla="*/ 40 w 109"/>
              <a:gd name="T3" fmla="*/ 36 h 261"/>
              <a:gd name="T4" fmla="*/ 41 w 109"/>
              <a:gd name="T5" fmla="*/ 37 h 261"/>
              <a:gd name="T6" fmla="*/ 44 w 109"/>
              <a:gd name="T7" fmla="*/ 39 h 261"/>
              <a:gd name="T8" fmla="*/ 45 w 109"/>
              <a:gd name="T9" fmla="*/ 39 h 261"/>
              <a:gd name="T10" fmla="*/ 54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3 h 261"/>
              <a:gd name="T28" fmla="*/ 58 w 109"/>
              <a:gd name="T29" fmla="*/ 0 h 261"/>
              <a:gd name="T30" fmla="*/ 58 w 109"/>
              <a:gd name="T31" fmla="*/ 0 h 261"/>
              <a:gd name="T32" fmla="*/ 54 w 109"/>
              <a:gd name="T33" fmla="*/ 0 h 261"/>
              <a:gd name="T34" fmla="*/ 42 w 109"/>
              <a:gd name="T35" fmla="*/ 4 h 261"/>
              <a:gd name="T36" fmla="*/ 42 w 109"/>
              <a:gd name="T37" fmla="*/ 5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5 w 109"/>
              <a:gd name="T57" fmla="*/ 13 h 261"/>
              <a:gd name="T58" fmla="*/ 35 w 109"/>
              <a:gd name="T59" fmla="*/ 13 h 261"/>
              <a:gd name="T60" fmla="*/ 35 w 109"/>
              <a:gd name="T61" fmla="*/ 14 h 261"/>
              <a:gd name="T62" fmla="*/ 34 w 109"/>
              <a:gd name="T63" fmla="*/ 19 h 261"/>
              <a:gd name="T64" fmla="*/ 37 w 109"/>
              <a:gd name="T65" fmla="*/ 33 h 261"/>
              <a:gd name="T66" fmla="*/ 38 w 109"/>
              <a:gd name="T67" fmla="*/ 34 h 261"/>
              <a:gd name="T68" fmla="*/ 98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4"/>
                </a:moveTo>
                <a:cubicBezTo>
                  <a:pt x="38" y="34"/>
                  <a:pt x="39" y="35"/>
                  <a:pt x="40" y="36"/>
                </a:cubicBezTo>
                <a:cubicBezTo>
                  <a:pt x="41" y="37"/>
                  <a:pt x="41" y="37"/>
                  <a:pt x="41" y="37"/>
                </a:cubicBezTo>
                <a:cubicBezTo>
                  <a:pt x="42" y="38"/>
                  <a:pt x="43" y="39"/>
                  <a:pt x="44" y="39"/>
                </a:cubicBezTo>
                <a:cubicBezTo>
                  <a:pt x="45" y="39"/>
                  <a:pt x="45" y="39"/>
                  <a:pt x="45" y="39"/>
                </a:cubicBezTo>
                <a:cubicBezTo>
                  <a:pt x="47" y="41"/>
                  <a:pt x="51" y="42"/>
                  <a:pt x="54" y="42"/>
                </a:cubicBezTo>
                <a:cubicBezTo>
                  <a:pt x="58" y="42"/>
                  <a:pt x="61" y="41"/>
                  <a:pt x="64" y="39"/>
                </a:cubicBezTo>
                <a:cubicBezTo>
                  <a:pt x="66" y="39"/>
                  <a:pt x="67" y="38"/>
                  <a:pt x="69" y="36"/>
                </a:cubicBezTo>
                <a:cubicBezTo>
                  <a:pt x="69" y="36"/>
                  <a:pt x="69" y="36"/>
                  <a:pt x="69" y="36"/>
                </a:cubicBezTo>
                <a:cubicBezTo>
                  <a:pt x="74" y="31"/>
                  <a:pt x="76" y="25"/>
                  <a:pt x="75" y="20"/>
                </a:cubicBezTo>
                <a:cubicBezTo>
                  <a:pt x="75" y="19"/>
                  <a:pt x="75" y="19"/>
                  <a:pt x="75" y="19"/>
                </a:cubicBezTo>
                <a:cubicBezTo>
                  <a:pt x="75" y="13"/>
                  <a:pt x="71" y="7"/>
                  <a:pt x="66" y="3"/>
                </a:cubicBezTo>
                <a:cubicBezTo>
                  <a:pt x="65" y="3"/>
                  <a:pt x="65" y="3"/>
                  <a:pt x="65" y="3"/>
                </a:cubicBezTo>
                <a:cubicBezTo>
                  <a:pt x="64" y="3"/>
                  <a:pt x="64" y="3"/>
                  <a:pt x="64" y="3"/>
                </a:cubicBezTo>
                <a:cubicBezTo>
                  <a:pt x="62" y="1"/>
                  <a:pt x="60" y="1"/>
                  <a:pt x="58" y="0"/>
                </a:cubicBezTo>
                <a:cubicBezTo>
                  <a:pt x="58" y="0"/>
                  <a:pt x="58" y="0"/>
                  <a:pt x="58" y="0"/>
                </a:cubicBezTo>
                <a:cubicBezTo>
                  <a:pt x="57" y="0"/>
                  <a:pt x="56" y="0"/>
                  <a:pt x="54" y="0"/>
                </a:cubicBezTo>
                <a:cubicBezTo>
                  <a:pt x="50" y="0"/>
                  <a:pt x="45" y="2"/>
                  <a:pt x="42" y="4"/>
                </a:cubicBezTo>
                <a:cubicBezTo>
                  <a:pt x="42" y="5"/>
                  <a:pt x="42" y="5"/>
                  <a:pt x="42" y="5"/>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8" y="9"/>
                  <a:pt x="38" y="9"/>
                  <a:pt x="38" y="9"/>
                </a:cubicBezTo>
                <a:cubicBezTo>
                  <a:pt x="37" y="10"/>
                  <a:pt x="37" y="10"/>
                  <a:pt x="37" y="10"/>
                </a:cubicBezTo>
                <a:cubicBezTo>
                  <a:pt x="36" y="10"/>
                  <a:pt x="36" y="11"/>
                  <a:pt x="36" y="12"/>
                </a:cubicBezTo>
                <a:cubicBezTo>
                  <a:pt x="36" y="12"/>
                  <a:pt x="36" y="12"/>
                  <a:pt x="36" y="12"/>
                </a:cubicBezTo>
                <a:cubicBezTo>
                  <a:pt x="35" y="13"/>
                  <a:pt x="35" y="13"/>
                  <a:pt x="35" y="13"/>
                </a:cubicBezTo>
                <a:cubicBezTo>
                  <a:pt x="35" y="13"/>
                  <a:pt x="35" y="13"/>
                  <a:pt x="35" y="13"/>
                </a:cubicBezTo>
                <a:cubicBezTo>
                  <a:pt x="35" y="14"/>
                  <a:pt x="35" y="14"/>
                  <a:pt x="35" y="14"/>
                </a:cubicBezTo>
                <a:cubicBezTo>
                  <a:pt x="34" y="15"/>
                  <a:pt x="34" y="17"/>
                  <a:pt x="34" y="19"/>
                </a:cubicBezTo>
                <a:cubicBezTo>
                  <a:pt x="33" y="24"/>
                  <a:pt x="34" y="28"/>
                  <a:pt x="37" y="33"/>
                </a:cubicBezTo>
                <a:lnTo>
                  <a:pt x="38" y="34"/>
                </a:lnTo>
                <a:close/>
                <a:moveTo>
                  <a:pt x="98" y="70"/>
                </a:moveTo>
                <a:cubicBezTo>
                  <a:pt x="96" y="56"/>
                  <a:pt x="89"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7" y="143"/>
                  <a:pt x="16" y="139"/>
                  <a:pt x="17" y="135"/>
                </a:cubicBezTo>
                <a:cubicBezTo>
                  <a:pt x="18" y="129"/>
                  <a:pt x="25" y="84"/>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6" y="261"/>
                  <a:pt x="49"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3" y="139"/>
                  <a:pt x="92" y="143"/>
                  <a:pt x="96" y="146"/>
                </a:cubicBezTo>
                <a:cubicBezTo>
                  <a:pt x="103" y="150"/>
                  <a:pt x="109" y="145"/>
                  <a:pt x="109" y="138"/>
                </a:cubicBezTo>
                <a:lnTo>
                  <a:pt x="98"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8"/>
          <p:cNvSpPr>
            <a:spLocks noEditPoints="1"/>
          </p:cNvSpPr>
          <p:nvPr/>
        </p:nvSpPr>
        <p:spPr bwMode="auto">
          <a:xfrm>
            <a:off x="3149601" y="4248150"/>
            <a:ext cx="346075" cy="828675"/>
          </a:xfrm>
          <a:custGeom>
            <a:avLst/>
            <a:gdLst>
              <a:gd name="T0" fmla="*/ 37 w 109"/>
              <a:gd name="T1" fmla="*/ 34 h 261"/>
              <a:gd name="T2" fmla="*/ 40 w 109"/>
              <a:gd name="T3" fmla="*/ 36 h 261"/>
              <a:gd name="T4" fmla="*/ 41 w 109"/>
              <a:gd name="T5" fmla="*/ 37 h 261"/>
              <a:gd name="T6" fmla="*/ 44 w 109"/>
              <a:gd name="T7" fmla="*/ 39 h 261"/>
              <a:gd name="T8" fmla="*/ 44 w 109"/>
              <a:gd name="T9" fmla="*/ 39 h 261"/>
              <a:gd name="T10" fmla="*/ 54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3 h 261"/>
              <a:gd name="T28" fmla="*/ 58 w 109"/>
              <a:gd name="T29" fmla="*/ 0 h 261"/>
              <a:gd name="T30" fmla="*/ 57 w 109"/>
              <a:gd name="T31" fmla="*/ 0 h 261"/>
              <a:gd name="T32" fmla="*/ 54 w 109"/>
              <a:gd name="T33" fmla="*/ 0 h 261"/>
              <a:gd name="T34" fmla="*/ 42 w 109"/>
              <a:gd name="T35" fmla="*/ 4 h 261"/>
              <a:gd name="T36" fmla="*/ 42 w 109"/>
              <a:gd name="T37" fmla="*/ 5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7 w 109"/>
              <a:gd name="T49" fmla="*/ 9 h 261"/>
              <a:gd name="T50" fmla="*/ 37 w 109"/>
              <a:gd name="T51" fmla="*/ 10 h 261"/>
              <a:gd name="T52" fmla="*/ 36 w 109"/>
              <a:gd name="T53" fmla="*/ 12 h 261"/>
              <a:gd name="T54" fmla="*/ 36 w 109"/>
              <a:gd name="T55" fmla="*/ 12 h 261"/>
              <a:gd name="T56" fmla="*/ 35 w 109"/>
              <a:gd name="T57" fmla="*/ 13 h 261"/>
              <a:gd name="T58" fmla="*/ 35 w 109"/>
              <a:gd name="T59" fmla="*/ 13 h 261"/>
              <a:gd name="T60" fmla="*/ 35 w 109"/>
              <a:gd name="T61" fmla="*/ 14 h 261"/>
              <a:gd name="T62" fmla="*/ 33 w 109"/>
              <a:gd name="T63" fmla="*/ 19 h 261"/>
              <a:gd name="T64" fmla="*/ 37 w 109"/>
              <a:gd name="T65" fmla="*/ 33 h 261"/>
              <a:gd name="T66" fmla="*/ 37 w 109"/>
              <a:gd name="T67" fmla="*/ 34 h 261"/>
              <a:gd name="T68" fmla="*/ 98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49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7" y="34"/>
                </a:moveTo>
                <a:cubicBezTo>
                  <a:pt x="38" y="34"/>
                  <a:pt x="39" y="35"/>
                  <a:pt x="40" y="36"/>
                </a:cubicBezTo>
                <a:cubicBezTo>
                  <a:pt x="41" y="37"/>
                  <a:pt x="41" y="37"/>
                  <a:pt x="41" y="37"/>
                </a:cubicBezTo>
                <a:cubicBezTo>
                  <a:pt x="42" y="38"/>
                  <a:pt x="43" y="39"/>
                  <a:pt x="44" y="39"/>
                </a:cubicBezTo>
                <a:cubicBezTo>
                  <a:pt x="44" y="39"/>
                  <a:pt x="44" y="39"/>
                  <a:pt x="44" y="39"/>
                </a:cubicBezTo>
                <a:cubicBezTo>
                  <a:pt x="47" y="41"/>
                  <a:pt x="51" y="42"/>
                  <a:pt x="54" y="42"/>
                </a:cubicBezTo>
                <a:cubicBezTo>
                  <a:pt x="58" y="42"/>
                  <a:pt x="61" y="41"/>
                  <a:pt x="64" y="39"/>
                </a:cubicBezTo>
                <a:cubicBezTo>
                  <a:pt x="66" y="39"/>
                  <a:pt x="67" y="38"/>
                  <a:pt x="69" y="36"/>
                </a:cubicBezTo>
                <a:cubicBezTo>
                  <a:pt x="69" y="36"/>
                  <a:pt x="69" y="36"/>
                  <a:pt x="69" y="36"/>
                </a:cubicBezTo>
                <a:cubicBezTo>
                  <a:pt x="74" y="31"/>
                  <a:pt x="76" y="25"/>
                  <a:pt x="75" y="20"/>
                </a:cubicBezTo>
                <a:cubicBezTo>
                  <a:pt x="75" y="19"/>
                  <a:pt x="75" y="19"/>
                  <a:pt x="75" y="19"/>
                </a:cubicBezTo>
                <a:cubicBezTo>
                  <a:pt x="75" y="13"/>
                  <a:pt x="71" y="7"/>
                  <a:pt x="66" y="3"/>
                </a:cubicBezTo>
                <a:cubicBezTo>
                  <a:pt x="65" y="3"/>
                  <a:pt x="65" y="3"/>
                  <a:pt x="65" y="3"/>
                </a:cubicBezTo>
                <a:cubicBezTo>
                  <a:pt x="64" y="3"/>
                  <a:pt x="64" y="3"/>
                  <a:pt x="64" y="3"/>
                </a:cubicBezTo>
                <a:cubicBezTo>
                  <a:pt x="62" y="1"/>
                  <a:pt x="60" y="1"/>
                  <a:pt x="58" y="0"/>
                </a:cubicBezTo>
                <a:cubicBezTo>
                  <a:pt x="57" y="0"/>
                  <a:pt x="57" y="0"/>
                  <a:pt x="57" y="0"/>
                </a:cubicBezTo>
                <a:cubicBezTo>
                  <a:pt x="56" y="0"/>
                  <a:pt x="55" y="0"/>
                  <a:pt x="54" y="0"/>
                </a:cubicBezTo>
                <a:cubicBezTo>
                  <a:pt x="50" y="0"/>
                  <a:pt x="45" y="2"/>
                  <a:pt x="42" y="4"/>
                </a:cubicBezTo>
                <a:cubicBezTo>
                  <a:pt x="42" y="5"/>
                  <a:pt x="42" y="5"/>
                  <a:pt x="42" y="5"/>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7" y="9"/>
                  <a:pt x="37" y="9"/>
                  <a:pt x="37" y="9"/>
                </a:cubicBezTo>
                <a:cubicBezTo>
                  <a:pt x="37" y="10"/>
                  <a:pt x="37" y="10"/>
                  <a:pt x="37" y="10"/>
                </a:cubicBezTo>
                <a:cubicBezTo>
                  <a:pt x="36" y="10"/>
                  <a:pt x="36" y="11"/>
                  <a:pt x="36" y="12"/>
                </a:cubicBezTo>
                <a:cubicBezTo>
                  <a:pt x="36" y="12"/>
                  <a:pt x="36" y="12"/>
                  <a:pt x="36" y="12"/>
                </a:cubicBezTo>
                <a:cubicBezTo>
                  <a:pt x="35" y="13"/>
                  <a:pt x="35" y="13"/>
                  <a:pt x="35" y="13"/>
                </a:cubicBezTo>
                <a:cubicBezTo>
                  <a:pt x="35" y="13"/>
                  <a:pt x="35" y="13"/>
                  <a:pt x="35" y="13"/>
                </a:cubicBezTo>
                <a:cubicBezTo>
                  <a:pt x="35" y="14"/>
                  <a:pt x="35" y="14"/>
                  <a:pt x="35" y="14"/>
                </a:cubicBezTo>
                <a:cubicBezTo>
                  <a:pt x="34" y="15"/>
                  <a:pt x="34" y="17"/>
                  <a:pt x="33" y="19"/>
                </a:cubicBezTo>
                <a:cubicBezTo>
                  <a:pt x="33" y="24"/>
                  <a:pt x="34" y="28"/>
                  <a:pt x="37" y="33"/>
                </a:cubicBezTo>
                <a:lnTo>
                  <a:pt x="37" y="34"/>
                </a:lnTo>
                <a:close/>
                <a:moveTo>
                  <a:pt x="98" y="70"/>
                </a:moveTo>
                <a:cubicBezTo>
                  <a:pt x="95" y="56"/>
                  <a:pt x="89"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6" y="143"/>
                  <a:pt x="16" y="139"/>
                  <a:pt x="17" y="135"/>
                </a:cubicBezTo>
                <a:cubicBezTo>
                  <a:pt x="18" y="129"/>
                  <a:pt x="25" y="84"/>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6" y="261"/>
                  <a:pt x="49" y="260"/>
                  <a:pt x="49"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3" y="139"/>
                  <a:pt x="92" y="143"/>
                  <a:pt x="96" y="146"/>
                </a:cubicBezTo>
                <a:cubicBezTo>
                  <a:pt x="103" y="150"/>
                  <a:pt x="109" y="145"/>
                  <a:pt x="109" y="138"/>
                </a:cubicBezTo>
                <a:lnTo>
                  <a:pt x="98"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19"/>
          <p:cNvSpPr>
            <a:spLocks noEditPoints="1"/>
          </p:cNvSpPr>
          <p:nvPr/>
        </p:nvSpPr>
        <p:spPr bwMode="auto">
          <a:xfrm>
            <a:off x="3775076" y="4248150"/>
            <a:ext cx="346075" cy="828675"/>
          </a:xfrm>
          <a:custGeom>
            <a:avLst/>
            <a:gdLst>
              <a:gd name="T0" fmla="*/ 37 w 109"/>
              <a:gd name="T1" fmla="*/ 34 h 261"/>
              <a:gd name="T2" fmla="*/ 40 w 109"/>
              <a:gd name="T3" fmla="*/ 36 h 261"/>
              <a:gd name="T4" fmla="*/ 41 w 109"/>
              <a:gd name="T5" fmla="*/ 37 h 261"/>
              <a:gd name="T6" fmla="*/ 44 w 109"/>
              <a:gd name="T7" fmla="*/ 39 h 261"/>
              <a:gd name="T8" fmla="*/ 44 w 109"/>
              <a:gd name="T9" fmla="*/ 39 h 261"/>
              <a:gd name="T10" fmla="*/ 54 w 109"/>
              <a:gd name="T11" fmla="*/ 42 h 261"/>
              <a:gd name="T12" fmla="*/ 64 w 109"/>
              <a:gd name="T13" fmla="*/ 39 h 261"/>
              <a:gd name="T14" fmla="*/ 68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3 h 261"/>
              <a:gd name="T28" fmla="*/ 57 w 109"/>
              <a:gd name="T29" fmla="*/ 0 h 261"/>
              <a:gd name="T30" fmla="*/ 57 w 109"/>
              <a:gd name="T31" fmla="*/ 0 h 261"/>
              <a:gd name="T32" fmla="*/ 54 w 109"/>
              <a:gd name="T33" fmla="*/ 0 h 261"/>
              <a:gd name="T34" fmla="*/ 42 w 109"/>
              <a:gd name="T35" fmla="*/ 4 h 261"/>
              <a:gd name="T36" fmla="*/ 41 w 109"/>
              <a:gd name="T37" fmla="*/ 5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7 w 109"/>
              <a:gd name="T49" fmla="*/ 9 h 261"/>
              <a:gd name="T50" fmla="*/ 37 w 109"/>
              <a:gd name="T51" fmla="*/ 10 h 261"/>
              <a:gd name="T52" fmla="*/ 35 w 109"/>
              <a:gd name="T53" fmla="*/ 12 h 261"/>
              <a:gd name="T54" fmla="*/ 35 w 109"/>
              <a:gd name="T55" fmla="*/ 12 h 261"/>
              <a:gd name="T56" fmla="*/ 35 w 109"/>
              <a:gd name="T57" fmla="*/ 13 h 261"/>
              <a:gd name="T58" fmla="*/ 35 w 109"/>
              <a:gd name="T59" fmla="*/ 13 h 261"/>
              <a:gd name="T60" fmla="*/ 35 w 109"/>
              <a:gd name="T61" fmla="*/ 14 h 261"/>
              <a:gd name="T62" fmla="*/ 33 w 109"/>
              <a:gd name="T63" fmla="*/ 19 h 261"/>
              <a:gd name="T64" fmla="*/ 37 w 109"/>
              <a:gd name="T65" fmla="*/ 33 h 261"/>
              <a:gd name="T66" fmla="*/ 37 w 109"/>
              <a:gd name="T67" fmla="*/ 34 h 261"/>
              <a:gd name="T68" fmla="*/ 98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6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49 w 109"/>
              <a:gd name="T101" fmla="*/ 244 h 261"/>
              <a:gd name="T102" fmla="*/ 49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7" y="34"/>
                </a:moveTo>
                <a:cubicBezTo>
                  <a:pt x="38" y="34"/>
                  <a:pt x="39" y="35"/>
                  <a:pt x="40" y="36"/>
                </a:cubicBezTo>
                <a:cubicBezTo>
                  <a:pt x="41" y="37"/>
                  <a:pt x="41" y="37"/>
                  <a:pt x="41" y="37"/>
                </a:cubicBezTo>
                <a:cubicBezTo>
                  <a:pt x="42" y="38"/>
                  <a:pt x="43" y="39"/>
                  <a:pt x="44" y="39"/>
                </a:cubicBezTo>
                <a:cubicBezTo>
                  <a:pt x="44" y="39"/>
                  <a:pt x="44" y="39"/>
                  <a:pt x="44" y="39"/>
                </a:cubicBezTo>
                <a:cubicBezTo>
                  <a:pt x="47" y="41"/>
                  <a:pt x="51" y="42"/>
                  <a:pt x="54" y="42"/>
                </a:cubicBezTo>
                <a:cubicBezTo>
                  <a:pt x="58" y="42"/>
                  <a:pt x="61" y="41"/>
                  <a:pt x="64" y="39"/>
                </a:cubicBezTo>
                <a:cubicBezTo>
                  <a:pt x="66" y="39"/>
                  <a:pt x="67" y="38"/>
                  <a:pt x="68" y="36"/>
                </a:cubicBezTo>
                <a:cubicBezTo>
                  <a:pt x="69" y="36"/>
                  <a:pt x="69" y="36"/>
                  <a:pt x="69" y="36"/>
                </a:cubicBezTo>
                <a:cubicBezTo>
                  <a:pt x="74" y="31"/>
                  <a:pt x="76" y="25"/>
                  <a:pt x="75" y="20"/>
                </a:cubicBezTo>
                <a:cubicBezTo>
                  <a:pt x="75" y="19"/>
                  <a:pt x="75" y="19"/>
                  <a:pt x="75" y="19"/>
                </a:cubicBezTo>
                <a:cubicBezTo>
                  <a:pt x="75" y="13"/>
                  <a:pt x="71" y="7"/>
                  <a:pt x="66" y="3"/>
                </a:cubicBezTo>
                <a:cubicBezTo>
                  <a:pt x="65" y="3"/>
                  <a:pt x="65" y="3"/>
                  <a:pt x="65" y="3"/>
                </a:cubicBezTo>
                <a:cubicBezTo>
                  <a:pt x="64" y="3"/>
                  <a:pt x="64" y="3"/>
                  <a:pt x="64" y="3"/>
                </a:cubicBezTo>
                <a:cubicBezTo>
                  <a:pt x="62" y="1"/>
                  <a:pt x="60" y="1"/>
                  <a:pt x="57" y="0"/>
                </a:cubicBezTo>
                <a:cubicBezTo>
                  <a:pt x="57" y="0"/>
                  <a:pt x="57" y="0"/>
                  <a:pt x="57" y="0"/>
                </a:cubicBezTo>
                <a:cubicBezTo>
                  <a:pt x="56" y="0"/>
                  <a:pt x="55" y="0"/>
                  <a:pt x="54" y="0"/>
                </a:cubicBezTo>
                <a:cubicBezTo>
                  <a:pt x="50" y="0"/>
                  <a:pt x="45" y="2"/>
                  <a:pt x="42" y="4"/>
                </a:cubicBezTo>
                <a:cubicBezTo>
                  <a:pt x="41" y="5"/>
                  <a:pt x="41" y="5"/>
                  <a:pt x="41" y="5"/>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7" y="9"/>
                  <a:pt x="37" y="9"/>
                  <a:pt x="37" y="9"/>
                </a:cubicBezTo>
                <a:cubicBezTo>
                  <a:pt x="37" y="10"/>
                  <a:pt x="37" y="10"/>
                  <a:pt x="37" y="10"/>
                </a:cubicBezTo>
                <a:cubicBezTo>
                  <a:pt x="36" y="10"/>
                  <a:pt x="36" y="11"/>
                  <a:pt x="35" y="12"/>
                </a:cubicBezTo>
                <a:cubicBezTo>
                  <a:pt x="35" y="12"/>
                  <a:pt x="35" y="12"/>
                  <a:pt x="35" y="12"/>
                </a:cubicBezTo>
                <a:cubicBezTo>
                  <a:pt x="35" y="13"/>
                  <a:pt x="35" y="13"/>
                  <a:pt x="35" y="13"/>
                </a:cubicBezTo>
                <a:cubicBezTo>
                  <a:pt x="35" y="13"/>
                  <a:pt x="35" y="13"/>
                  <a:pt x="35" y="13"/>
                </a:cubicBezTo>
                <a:cubicBezTo>
                  <a:pt x="35" y="14"/>
                  <a:pt x="35" y="14"/>
                  <a:pt x="35" y="14"/>
                </a:cubicBezTo>
                <a:cubicBezTo>
                  <a:pt x="34" y="15"/>
                  <a:pt x="33" y="17"/>
                  <a:pt x="33" y="19"/>
                </a:cubicBezTo>
                <a:cubicBezTo>
                  <a:pt x="33" y="24"/>
                  <a:pt x="34" y="28"/>
                  <a:pt x="37" y="33"/>
                </a:cubicBezTo>
                <a:lnTo>
                  <a:pt x="37" y="34"/>
                </a:lnTo>
                <a:close/>
                <a:moveTo>
                  <a:pt x="98" y="70"/>
                </a:moveTo>
                <a:cubicBezTo>
                  <a:pt x="95" y="56"/>
                  <a:pt x="89"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6" y="143"/>
                  <a:pt x="16" y="139"/>
                  <a:pt x="16" y="135"/>
                </a:cubicBezTo>
                <a:cubicBezTo>
                  <a:pt x="17" y="129"/>
                  <a:pt x="25" y="84"/>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6" y="261"/>
                  <a:pt x="49" y="260"/>
                  <a:pt x="49" y="244"/>
                </a:cubicBezTo>
                <a:cubicBezTo>
                  <a:pt x="50" y="212"/>
                  <a:pt x="50" y="179"/>
                  <a:pt x="49"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2" y="139"/>
                  <a:pt x="92" y="143"/>
                  <a:pt x="96" y="146"/>
                </a:cubicBezTo>
                <a:cubicBezTo>
                  <a:pt x="102" y="150"/>
                  <a:pt x="109" y="145"/>
                  <a:pt x="109" y="138"/>
                </a:cubicBezTo>
                <a:lnTo>
                  <a:pt x="98"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0"/>
          <p:cNvSpPr>
            <a:spLocks noEditPoints="1"/>
          </p:cNvSpPr>
          <p:nvPr/>
        </p:nvSpPr>
        <p:spPr bwMode="auto">
          <a:xfrm>
            <a:off x="1274763" y="5264150"/>
            <a:ext cx="346075" cy="828675"/>
          </a:xfrm>
          <a:custGeom>
            <a:avLst/>
            <a:gdLst>
              <a:gd name="T0" fmla="*/ 38 w 109"/>
              <a:gd name="T1" fmla="*/ 33 h 261"/>
              <a:gd name="T2" fmla="*/ 40 w 109"/>
              <a:gd name="T3" fmla="*/ 36 h 261"/>
              <a:gd name="T4" fmla="*/ 41 w 109"/>
              <a:gd name="T5" fmla="*/ 36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6 w 109"/>
              <a:gd name="T19" fmla="*/ 20 h 261"/>
              <a:gd name="T20" fmla="*/ 76 w 109"/>
              <a:gd name="T21" fmla="*/ 19 h 261"/>
              <a:gd name="T22" fmla="*/ 66 w 109"/>
              <a:gd name="T23" fmla="*/ 3 h 261"/>
              <a:gd name="T24" fmla="*/ 66 w 109"/>
              <a:gd name="T25" fmla="*/ 3 h 261"/>
              <a:gd name="T26" fmla="*/ 65 w 109"/>
              <a:gd name="T27" fmla="*/ 2 h 261"/>
              <a:gd name="T28" fmla="*/ 58 w 109"/>
              <a:gd name="T29" fmla="*/ 0 h 261"/>
              <a:gd name="T30" fmla="*/ 58 w 109"/>
              <a:gd name="T31" fmla="*/ 0 h 261"/>
              <a:gd name="T32" fmla="*/ 55 w 109"/>
              <a:gd name="T33" fmla="*/ 0 h 261"/>
              <a:gd name="T34" fmla="*/ 42 w 109"/>
              <a:gd name="T35" fmla="*/ 4 h 261"/>
              <a:gd name="T36" fmla="*/ 42 w 109"/>
              <a:gd name="T37" fmla="*/ 4 h 261"/>
              <a:gd name="T38" fmla="*/ 42 w 109"/>
              <a:gd name="T39" fmla="*/ 5 h 261"/>
              <a:gd name="T40" fmla="*/ 41 w 109"/>
              <a:gd name="T41" fmla="*/ 5 h 261"/>
              <a:gd name="T42" fmla="*/ 41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6 w 109"/>
              <a:gd name="T57" fmla="*/ 12 h 261"/>
              <a:gd name="T58" fmla="*/ 35 w 109"/>
              <a:gd name="T59" fmla="*/ 13 h 261"/>
              <a:gd name="T60" fmla="*/ 35 w 109"/>
              <a:gd name="T61" fmla="*/ 14 h 261"/>
              <a:gd name="T62" fmla="*/ 34 w 109"/>
              <a:gd name="T63" fmla="*/ 19 h 261"/>
              <a:gd name="T64" fmla="*/ 37 w 109"/>
              <a:gd name="T65" fmla="*/ 32 h 261"/>
              <a:gd name="T66" fmla="*/ 38 w 109"/>
              <a:gd name="T67" fmla="*/ 33 h 261"/>
              <a:gd name="T68" fmla="*/ 99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7 w 109"/>
              <a:gd name="T81" fmla="*/ 135 h 261"/>
              <a:gd name="T82" fmla="*/ 26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7 w 109"/>
              <a:gd name="T117" fmla="*/ 146 h 261"/>
              <a:gd name="T118" fmla="*/ 109 w 109"/>
              <a:gd name="T119" fmla="*/ 138 h 261"/>
              <a:gd name="T120" fmla="*/ 99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3"/>
                </a:moveTo>
                <a:cubicBezTo>
                  <a:pt x="38" y="34"/>
                  <a:pt x="39" y="35"/>
                  <a:pt x="40" y="36"/>
                </a:cubicBezTo>
                <a:cubicBezTo>
                  <a:pt x="41" y="36"/>
                  <a:pt x="41" y="36"/>
                  <a:pt x="41" y="36"/>
                </a:cubicBezTo>
                <a:cubicBezTo>
                  <a:pt x="42" y="37"/>
                  <a:pt x="43" y="38"/>
                  <a:pt x="45" y="39"/>
                </a:cubicBezTo>
                <a:cubicBezTo>
                  <a:pt x="45" y="39"/>
                  <a:pt x="45" y="39"/>
                  <a:pt x="45" y="39"/>
                </a:cubicBezTo>
                <a:cubicBezTo>
                  <a:pt x="48" y="41"/>
                  <a:pt x="51" y="42"/>
                  <a:pt x="55" y="42"/>
                </a:cubicBezTo>
                <a:cubicBezTo>
                  <a:pt x="58" y="42"/>
                  <a:pt x="61" y="41"/>
                  <a:pt x="64" y="39"/>
                </a:cubicBezTo>
                <a:cubicBezTo>
                  <a:pt x="66" y="38"/>
                  <a:pt x="67" y="37"/>
                  <a:pt x="69" y="36"/>
                </a:cubicBezTo>
                <a:cubicBezTo>
                  <a:pt x="69" y="36"/>
                  <a:pt x="69" y="36"/>
                  <a:pt x="69" y="36"/>
                </a:cubicBezTo>
                <a:cubicBezTo>
                  <a:pt x="74" y="31"/>
                  <a:pt x="76" y="25"/>
                  <a:pt x="76" y="20"/>
                </a:cubicBezTo>
                <a:cubicBezTo>
                  <a:pt x="76" y="19"/>
                  <a:pt x="76" y="19"/>
                  <a:pt x="76" y="19"/>
                </a:cubicBezTo>
                <a:cubicBezTo>
                  <a:pt x="75" y="12"/>
                  <a:pt x="71" y="7"/>
                  <a:pt x="66" y="3"/>
                </a:cubicBezTo>
                <a:cubicBezTo>
                  <a:pt x="66" y="3"/>
                  <a:pt x="66" y="3"/>
                  <a:pt x="66" y="3"/>
                </a:cubicBezTo>
                <a:cubicBezTo>
                  <a:pt x="65" y="2"/>
                  <a:pt x="65" y="2"/>
                  <a:pt x="65" y="2"/>
                </a:cubicBezTo>
                <a:cubicBezTo>
                  <a:pt x="63" y="1"/>
                  <a:pt x="60" y="0"/>
                  <a:pt x="58" y="0"/>
                </a:cubicBezTo>
                <a:cubicBezTo>
                  <a:pt x="58" y="0"/>
                  <a:pt x="58" y="0"/>
                  <a:pt x="58" y="0"/>
                </a:cubicBezTo>
                <a:cubicBezTo>
                  <a:pt x="57" y="0"/>
                  <a:pt x="56" y="0"/>
                  <a:pt x="55" y="0"/>
                </a:cubicBezTo>
                <a:cubicBezTo>
                  <a:pt x="50" y="0"/>
                  <a:pt x="46" y="1"/>
                  <a:pt x="42" y="4"/>
                </a:cubicBezTo>
                <a:cubicBezTo>
                  <a:pt x="42" y="4"/>
                  <a:pt x="42" y="4"/>
                  <a:pt x="42" y="4"/>
                </a:cubicBezTo>
                <a:cubicBezTo>
                  <a:pt x="42" y="5"/>
                  <a:pt x="42" y="5"/>
                  <a:pt x="42" y="5"/>
                </a:cubicBezTo>
                <a:cubicBezTo>
                  <a:pt x="41" y="5"/>
                  <a:pt x="41" y="5"/>
                  <a:pt x="41" y="5"/>
                </a:cubicBezTo>
                <a:cubicBezTo>
                  <a:pt x="41" y="5"/>
                  <a:pt x="41" y="5"/>
                  <a:pt x="41" y="5"/>
                </a:cubicBezTo>
                <a:cubicBezTo>
                  <a:pt x="40" y="6"/>
                  <a:pt x="40" y="6"/>
                  <a:pt x="40" y="6"/>
                </a:cubicBezTo>
                <a:cubicBezTo>
                  <a:pt x="39" y="7"/>
                  <a:pt x="39" y="7"/>
                  <a:pt x="38" y="8"/>
                </a:cubicBezTo>
                <a:cubicBezTo>
                  <a:pt x="38" y="9"/>
                  <a:pt x="38" y="9"/>
                  <a:pt x="38" y="9"/>
                </a:cubicBezTo>
                <a:cubicBezTo>
                  <a:pt x="37" y="10"/>
                  <a:pt x="37" y="10"/>
                  <a:pt x="37" y="10"/>
                </a:cubicBezTo>
                <a:cubicBezTo>
                  <a:pt x="37" y="10"/>
                  <a:pt x="36" y="11"/>
                  <a:pt x="36" y="12"/>
                </a:cubicBezTo>
                <a:cubicBezTo>
                  <a:pt x="36" y="12"/>
                  <a:pt x="36" y="12"/>
                  <a:pt x="36" y="12"/>
                </a:cubicBezTo>
                <a:cubicBezTo>
                  <a:pt x="36" y="12"/>
                  <a:pt x="36" y="12"/>
                  <a:pt x="36" y="12"/>
                </a:cubicBezTo>
                <a:cubicBezTo>
                  <a:pt x="35" y="13"/>
                  <a:pt x="35" y="13"/>
                  <a:pt x="35" y="13"/>
                </a:cubicBezTo>
                <a:cubicBezTo>
                  <a:pt x="35" y="14"/>
                  <a:pt x="35" y="14"/>
                  <a:pt x="35" y="14"/>
                </a:cubicBezTo>
                <a:cubicBezTo>
                  <a:pt x="34" y="15"/>
                  <a:pt x="34" y="17"/>
                  <a:pt x="34" y="19"/>
                </a:cubicBezTo>
                <a:cubicBezTo>
                  <a:pt x="33" y="23"/>
                  <a:pt x="34" y="28"/>
                  <a:pt x="37" y="32"/>
                </a:cubicBezTo>
                <a:lnTo>
                  <a:pt x="38" y="33"/>
                </a:lnTo>
                <a:close/>
                <a:moveTo>
                  <a:pt x="99" y="69"/>
                </a:moveTo>
                <a:cubicBezTo>
                  <a:pt x="96" y="56"/>
                  <a:pt x="90"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7" y="143"/>
                  <a:pt x="16" y="139"/>
                  <a:pt x="17" y="135"/>
                </a:cubicBezTo>
                <a:cubicBezTo>
                  <a:pt x="18" y="129"/>
                  <a:pt x="26" y="83"/>
                  <a:pt x="26"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7" y="261"/>
                  <a:pt x="50"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3" y="139"/>
                  <a:pt x="92" y="143"/>
                  <a:pt x="97" y="146"/>
                </a:cubicBezTo>
                <a:cubicBezTo>
                  <a:pt x="103" y="150"/>
                  <a:pt x="109" y="145"/>
                  <a:pt x="109" y="138"/>
                </a:cubicBezTo>
                <a:lnTo>
                  <a:pt x="99" y="6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21"/>
          <p:cNvSpPr>
            <a:spLocks noEditPoints="1"/>
          </p:cNvSpPr>
          <p:nvPr/>
        </p:nvSpPr>
        <p:spPr bwMode="auto">
          <a:xfrm>
            <a:off x="1900238" y="5264150"/>
            <a:ext cx="346075" cy="828675"/>
          </a:xfrm>
          <a:custGeom>
            <a:avLst/>
            <a:gdLst>
              <a:gd name="T0" fmla="*/ 38 w 109"/>
              <a:gd name="T1" fmla="*/ 33 h 261"/>
              <a:gd name="T2" fmla="*/ 40 w 109"/>
              <a:gd name="T3" fmla="*/ 36 h 261"/>
              <a:gd name="T4" fmla="*/ 41 w 109"/>
              <a:gd name="T5" fmla="*/ 36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5 w 109"/>
              <a:gd name="T27" fmla="*/ 2 h 261"/>
              <a:gd name="T28" fmla="*/ 58 w 109"/>
              <a:gd name="T29" fmla="*/ 0 h 261"/>
              <a:gd name="T30" fmla="*/ 58 w 109"/>
              <a:gd name="T31" fmla="*/ 0 h 261"/>
              <a:gd name="T32" fmla="*/ 55 w 109"/>
              <a:gd name="T33" fmla="*/ 0 h 261"/>
              <a:gd name="T34" fmla="*/ 42 w 109"/>
              <a:gd name="T35" fmla="*/ 4 h 261"/>
              <a:gd name="T36" fmla="*/ 42 w 109"/>
              <a:gd name="T37" fmla="*/ 4 h 261"/>
              <a:gd name="T38" fmla="*/ 41 w 109"/>
              <a:gd name="T39" fmla="*/ 5 h 261"/>
              <a:gd name="T40" fmla="*/ 41 w 109"/>
              <a:gd name="T41" fmla="*/ 5 h 261"/>
              <a:gd name="T42" fmla="*/ 41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5 w 109"/>
              <a:gd name="T57" fmla="*/ 12 h 261"/>
              <a:gd name="T58" fmla="*/ 35 w 109"/>
              <a:gd name="T59" fmla="*/ 13 h 261"/>
              <a:gd name="T60" fmla="*/ 35 w 109"/>
              <a:gd name="T61" fmla="*/ 14 h 261"/>
              <a:gd name="T62" fmla="*/ 34 w 109"/>
              <a:gd name="T63" fmla="*/ 19 h 261"/>
              <a:gd name="T64" fmla="*/ 37 w 109"/>
              <a:gd name="T65" fmla="*/ 32 h 261"/>
              <a:gd name="T66" fmla="*/ 38 w 109"/>
              <a:gd name="T67" fmla="*/ 33 h 261"/>
              <a:gd name="T68" fmla="*/ 98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7 w 109"/>
              <a:gd name="T117" fmla="*/ 146 h 261"/>
              <a:gd name="T118" fmla="*/ 109 w 109"/>
              <a:gd name="T119" fmla="*/ 138 h 261"/>
              <a:gd name="T120" fmla="*/ 98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3"/>
                </a:moveTo>
                <a:cubicBezTo>
                  <a:pt x="38" y="34"/>
                  <a:pt x="39" y="35"/>
                  <a:pt x="40" y="36"/>
                </a:cubicBezTo>
                <a:cubicBezTo>
                  <a:pt x="41" y="36"/>
                  <a:pt x="41" y="36"/>
                  <a:pt x="41" y="36"/>
                </a:cubicBezTo>
                <a:cubicBezTo>
                  <a:pt x="42" y="37"/>
                  <a:pt x="43" y="38"/>
                  <a:pt x="45" y="39"/>
                </a:cubicBezTo>
                <a:cubicBezTo>
                  <a:pt x="45" y="39"/>
                  <a:pt x="45" y="39"/>
                  <a:pt x="45" y="39"/>
                </a:cubicBezTo>
                <a:cubicBezTo>
                  <a:pt x="48" y="41"/>
                  <a:pt x="51" y="42"/>
                  <a:pt x="55" y="42"/>
                </a:cubicBezTo>
                <a:cubicBezTo>
                  <a:pt x="58" y="42"/>
                  <a:pt x="61" y="41"/>
                  <a:pt x="64" y="39"/>
                </a:cubicBezTo>
                <a:cubicBezTo>
                  <a:pt x="66" y="38"/>
                  <a:pt x="67" y="37"/>
                  <a:pt x="69" y="36"/>
                </a:cubicBezTo>
                <a:cubicBezTo>
                  <a:pt x="69" y="36"/>
                  <a:pt x="69" y="36"/>
                  <a:pt x="69" y="36"/>
                </a:cubicBezTo>
                <a:cubicBezTo>
                  <a:pt x="74" y="31"/>
                  <a:pt x="76" y="25"/>
                  <a:pt x="75" y="20"/>
                </a:cubicBezTo>
                <a:cubicBezTo>
                  <a:pt x="75" y="19"/>
                  <a:pt x="75" y="19"/>
                  <a:pt x="75" y="19"/>
                </a:cubicBezTo>
                <a:cubicBezTo>
                  <a:pt x="75" y="12"/>
                  <a:pt x="71" y="7"/>
                  <a:pt x="66" y="3"/>
                </a:cubicBezTo>
                <a:cubicBezTo>
                  <a:pt x="65" y="3"/>
                  <a:pt x="65" y="3"/>
                  <a:pt x="65" y="3"/>
                </a:cubicBezTo>
                <a:cubicBezTo>
                  <a:pt x="65" y="2"/>
                  <a:pt x="65" y="2"/>
                  <a:pt x="65" y="2"/>
                </a:cubicBezTo>
                <a:cubicBezTo>
                  <a:pt x="62" y="1"/>
                  <a:pt x="60" y="0"/>
                  <a:pt x="58" y="0"/>
                </a:cubicBezTo>
                <a:cubicBezTo>
                  <a:pt x="58" y="0"/>
                  <a:pt x="58" y="0"/>
                  <a:pt x="58" y="0"/>
                </a:cubicBezTo>
                <a:cubicBezTo>
                  <a:pt x="57" y="0"/>
                  <a:pt x="56" y="0"/>
                  <a:pt x="55" y="0"/>
                </a:cubicBezTo>
                <a:cubicBezTo>
                  <a:pt x="50" y="0"/>
                  <a:pt x="46" y="1"/>
                  <a:pt x="42" y="4"/>
                </a:cubicBezTo>
                <a:cubicBezTo>
                  <a:pt x="42" y="4"/>
                  <a:pt x="42" y="4"/>
                  <a:pt x="42" y="4"/>
                </a:cubicBezTo>
                <a:cubicBezTo>
                  <a:pt x="41" y="5"/>
                  <a:pt x="41" y="5"/>
                  <a:pt x="41" y="5"/>
                </a:cubicBezTo>
                <a:cubicBezTo>
                  <a:pt x="41" y="5"/>
                  <a:pt x="41" y="5"/>
                  <a:pt x="41" y="5"/>
                </a:cubicBezTo>
                <a:cubicBezTo>
                  <a:pt x="41" y="5"/>
                  <a:pt x="41" y="5"/>
                  <a:pt x="41" y="5"/>
                </a:cubicBezTo>
                <a:cubicBezTo>
                  <a:pt x="40" y="6"/>
                  <a:pt x="40" y="6"/>
                  <a:pt x="40" y="6"/>
                </a:cubicBezTo>
                <a:cubicBezTo>
                  <a:pt x="39" y="7"/>
                  <a:pt x="39" y="7"/>
                  <a:pt x="38" y="8"/>
                </a:cubicBezTo>
                <a:cubicBezTo>
                  <a:pt x="38" y="9"/>
                  <a:pt x="38" y="9"/>
                  <a:pt x="38" y="9"/>
                </a:cubicBezTo>
                <a:cubicBezTo>
                  <a:pt x="37" y="10"/>
                  <a:pt x="37" y="10"/>
                  <a:pt x="37" y="10"/>
                </a:cubicBezTo>
                <a:cubicBezTo>
                  <a:pt x="37" y="10"/>
                  <a:pt x="36" y="11"/>
                  <a:pt x="36" y="12"/>
                </a:cubicBezTo>
                <a:cubicBezTo>
                  <a:pt x="36" y="12"/>
                  <a:pt x="36" y="12"/>
                  <a:pt x="36" y="12"/>
                </a:cubicBezTo>
                <a:cubicBezTo>
                  <a:pt x="35" y="12"/>
                  <a:pt x="35" y="12"/>
                  <a:pt x="35" y="12"/>
                </a:cubicBezTo>
                <a:cubicBezTo>
                  <a:pt x="35" y="13"/>
                  <a:pt x="35" y="13"/>
                  <a:pt x="35" y="13"/>
                </a:cubicBezTo>
                <a:cubicBezTo>
                  <a:pt x="35" y="14"/>
                  <a:pt x="35" y="14"/>
                  <a:pt x="35" y="14"/>
                </a:cubicBezTo>
                <a:cubicBezTo>
                  <a:pt x="34" y="15"/>
                  <a:pt x="34" y="17"/>
                  <a:pt x="34" y="19"/>
                </a:cubicBezTo>
                <a:cubicBezTo>
                  <a:pt x="33" y="23"/>
                  <a:pt x="34" y="28"/>
                  <a:pt x="37" y="32"/>
                </a:cubicBezTo>
                <a:lnTo>
                  <a:pt x="38" y="33"/>
                </a:lnTo>
                <a:close/>
                <a:moveTo>
                  <a:pt x="98" y="69"/>
                </a:moveTo>
                <a:cubicBezTo>
                  <a:pt x="96" y="56"/>
                  <a:pt x="90"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7" y="143"/>
                  <a:pt x="16" y="139"/>
                  <a:pt x="17" y="135"/>
                </a:cubicBezTo>
                <a:cubicBezTo>
                  <a:pt x="18" y="129"/>
                  <a:pt x="25" y="83"/>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7" y="261"/>
                  <a:pt x="49"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3" y="139"/>
                  <a:pt x="92" y="143"/>
                  <a:pt x="97" y="146"/>
                </a:cubicBezTo>
                <a:cubicBezTo>
                  <a:pt x="103" y="150"/>
                  <a:pt x="109" y="145"/>
                  <a:pt x="109" y="138"/>
                </a:cubicBezTo>
                <a:lnTo>
                  <a:pt x="98" y="6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22"/>
          <p:cNvSpPr>
            <a:spLocks noEditPoints="1"/>
          </p:cNvSpPr>
          <p:nvPr/>
        </p:nvSpPr>
        <p:spPr bwMode="auto">
          <a:xfrm>
            <a:off x="2524126" y="5264150"/>
            <a:ext cx="346075" cy="828675"/>
          </a:xfrm>
          <a:custGeom>
            <a:avLst/>
            <a:gdLst>
              <a:gd name="T0" fmla="*/ 38 w 109"/>
              <a:gd name="T1" fmla="*/ 33 h 261"/>
              <a:gd name="T2" fmla="*/ 40 w 109"/>
              <a:gd name="T3" fmla="*/ 36 h 261"/>
              <a:gd name="T4" fmla="*/ 41 w 109"/>
              <a:gd name="T5" fmla="*/ 36 h 261"/>
              <a:gd name="T6" fmla="*/ 44 w 109"/>
              <a:gd name="T7" fmla="*/ 39 h 261"/>
              <a:gd name="T8" fmla="*/ 45 w 109"/>
              <a:gd name="T9" fmla="*/ 39 h 261"/>
              <a:gd name="T10" fmla="*/ 54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2 h 261"/>
              <a:gd name="T28" fmla="*/ 58 w 109"/>
              <a:gd name="T29" fmla="*/ 0 h 261"/>
              <a:gd name="T30" fmla="*/ 58 w 109"/>
              <a:gd name="T31" fmla="*/ 0 h 261"/>
              <a:gd name="T32" fmla="*/ 54 w 109"/>
              <a:gd name="T33" fmla="*/ 0 h 261"/>
              <a:gd name="T34" fmla="*/ 42 w 109"/>
              <a:gd name="T35" fmla="*/ 4 h 261"/>
              <a:gd name="T36" fmla="*/ 42 w 109"/>
              <a:gd name="T37" fmla="*/ 4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5 w 109"/>
              <a:gd name="T57" fmla="*/ 12 h 261"/>
              <a:gd name="T58" fmla="*/ 35 w 109"/>
              <a:gd name="T59" fmla="*/ 13 h 261"/>
              <a:gd name="T60" fmla="*/ 35 w 109"/>
              <a:gd name="T61" fmla="*/ 14 h 261"/>
              <a:gd name="T62" fmla="*/ 34 w 109"/>
              <a:gd name="T63" fmla="*/ 19 h 261"/>
              <a:gd name="T64" fmla="*/ 37 w 109"/>
              <a:gd name="T65" fmla="*/ 32 h 261"/>
              <a:gd name="T66" fmla="*/ 38 w 109"/>
              <a:gd name="T67" fmla="*/ 33 h 261"/>
              <a:gd name="T68" fmla="*/ 98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3"/>
                </a:moveTo>
                <a:cubicBezTo>
                  <a:pt x="38" y="34"/>
                  <a:pt x="39" y="35"/>
                  <a:pt x="40" y="36"/>
                </a:cubicBezTo>
                <a:cubicBezTo>
                  <a:pt x="41" y="36"/>
                  <a:pt x="41" y="36"/>
                  <a:pt x="41" y="36"/>
                </a:cubicBezTo>
                <a:cubicBezTo>
                  <a:pt x="42" y="37"/>
                  <a:pt x="43" y="38"/>
                  <a:pt x="44" y="39"/>
                </a:cubicBezTo>
                <a:cubicBezTo>
                  <a:pt x="45" y="39"/>
                  <a:pt x="45" y="39"/>
                  <a:pt x="45" y="39"/>
                </a:cubicBezTo>
                <a:cubicBezTo>
                  <a:pt x="47" y="41"/>
                  <a:pt x="51" y="42"/>
                  <a:pt x="54" y="42"/>
                </a:cubicBezTo>
                <a:cubicBezTo>
                  <a:pt x="58" y="42"/>
                  <a:pt x="61" y="41"/>
                  <a:pt x="64" y="39"/>
                </a:cubicBezTo>
                <a:cubicBezTo>
                  <a:pt x="66" y="38"/>
                  <a:pt x="67" y="37"/>
                  <a:pt x="69" y="36"/>
                </a:cubicBezTo>
                <a:cubicBezTo>
                  <a:pt x="69" y="36"/>
                  <a:pt x="69" y="36"/>
                  <a:pt x="69" y="36"/>
                </a:cubicBezTo>
                <a:cubicBezTo>
                  <a:pt x="74" y="31"/>
                  <a:pt x="76" y="25"/>
                  <a:pt x="75" y="20"/>
                </a:cubicBezTo>
                <a:cubicBezTo>
                  <a:pt x="75" y="19"/>
                  <a:pt x="75" y="19"/>
                  <a:pt x="75" y="19"/>
                </a:cubicBezTo>
                <a:cubicBezTo>
                  <a:pt x="75" y="12"/>
                  <a:pt x="71" y="7"/>
                  <a:pt x="66" y="3"/>
                </a:cubicBezTo>
                <a:cubicBezTo>
                  <a:pt x="65" y="3"/>
                  <a:pt x="65" y="3"/>
                  <a:pt x="65" y="3"/>
                </a:cubicBezTo>
                <a:cubicBezTo>
                  <a:pt x="64" y="2"/>
                  <a:pt x="64" y="2"/>
                  <a:pt x="64" y="2"/>
                </a:cubicBezTo>
                <a:cubicBezTo>
                  <a:pt x="62" y="1"/>
                  <a:pt x="60" y="0"/>
                  <a:pt x="58" y="0"/>
                </a:cubicBezTo>
                <a:cubicBezTo>
                  <a:pt x="58" y="0"/>
                  <a:pt x="58" y="0"/>
                  <a:pt x="58" y="0"/>
                </a:cubicBezTo>
                <a:cubicBezTo>
                  <a:pt x="57" y="0"/>
                  <a:pt x="56" y="0"/>
                  <a:pt x="54" y="0"/>
                </a:cubicBezTo>
                <a:cubicBezTo>
                  <a:pt x="50" y="0"/>
                  <a:pt x="45" y="1"/>
                  <a:pt x="42" y="4"/>
                </a:cubicBezTo>
                <a:cubicBezTo>
                  <a:pt x="42" y="4"/>
                  <a:pt x="42" y="4"/>
                  <a:pt x="42" y="4"/>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8" y="9"/>
                  <a:pt x="38" y="9"/>
                  <a:pt x="38" y="9"/>
                </a:cubicBezTo>
                <a:cubicBezTo>
                  <a:pt x="37" y="10"/>
                  <a:pt x="37" y="10"/>
                  <a:pt x="37" y="10"/>
                </a:cubicBezTo>
                <a:cubicBezTo>
                  <a:pt x="36" y="10"/>
                  <a:pt x="36" y="11"/>
                  <a:pt x="36" y="12"/>
                </a:cubicBezTo>
                <a:cubicBezTo>
                  <a:pt x="36" y="12"/>
                  <a:pt x="36" y="12"/>
                  <a:pt x="36" y="12"/>
                </a:cubicBezTo>
                <a:cubicBezTo>
                  <a:pt x="35" y="12"/>
                  <a:pt x="35" y="12"/>
                  <a:pt x="35" y="12"/>
                </a:cubicBezTo>
                <a:cubicBezTo>
                  <a:pt x="35" y="13"/>
                  <a:pt x="35" y="13"/>
                  <a:pt x="35" y="13"/>
                </a:cubicBezTo>
                <a:cubicBezTo>
                  <a:pt x="35" y="14"/>
                  <a:pt x="35" y="14"/>
                  <a:pt x="35" y="14"/>
                </a:cubicBezTo>
                <a:cubicBezTo>
                  <a:pt x="34" y="15"/>
                  <a:pt x="34" y="17"/>
                  <a:pt x="34" y="19"/>
                </a:cubicBezTo>
                <a:cubicBezTo>
                  <a:pt x="33" y="23"/>
                  <a:pt x="34" y="28"/>
                  <a:pt x="37" y="32"/>
                </a:cubicBezTo>
                <a:lnTo>
                  <a:pt x="38" y="33"/>
                </a:lnTo>
                <a:close/>
                <a:moveTo>
                  <a:pt x="98" y="69"/>
                </a:moveTo>
                <a:cubicBezTo>
                  <a:pt x="96" y="56"/>
                  <a:pt x="89"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7" y="143"/>
                  <a:pt x="16" y="139"/>
                  <a:pt x="17" y="135"/>
                </a:cubicBezTo>
                <a:cubicBezTo>
                  <a:pt x="18" y="129"/>
                  <a:pt x="25" y="83"/>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6" y="261"/>
                  <a:pt x="49"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3" y="139"/>
                  <a:pt x="92" y="143"/>
                  <a:pt x="96" y="146"/>
                </a:cubicBezTo>
                <a:cubicBezTo>
                  <a:pt x="103" y="150"/>
                  <a:pt x="109" y="145"/>
                  <a:pt x="109" y="138"/>
                </a:cubicBezTo>
                <a:lnTo>
                  <a:pt x="98" y="6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3"/>
          <p:cNvSpPr>
            <a:spLocks noEditPoints="1"/>
          </p:cNvSpPr>
          <p:nvPr/>
        </p:nvSpPr>
        <p:spPr bwMode="auto">
          <a:xfrm>
            <a:off x="3149601" y="5264150"/>
            <a:ext cx="346075" cy="828675"/>
          </a:xfrm>
          <a:custGeom>
            <a:avLst/>
            <a:gdLst>
              <a:gd name="T0" fmla="*/ 37 w 109"/>
              <a:gd name="T1" fmla="*/ 33 h 261"/>
              <a:gd name="T2" fmla="*/ 40 w 109"/>
              <a:gd name="T3" fmla="*/ 36 h 261"/>
              <a:gd name="T4" fmla="*/ 41 w 109"/>
              <a:gd name="T5" fmla="*/ 36 h 261"/>
              <a:gd name="T6" fmla="*/ 44 w 109"/>
              <a:gd name="T7" fmla="*/ 39 h 261"/>
              <a:gd name="T8" fmla="*/ 44 w 109"/>
              <a:gd name="T9" fmla="*/ 39 h 261"/>
              <a:gd name="T10" fmla="*/ 54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2 h 261"/>
              <a:gd name="T28" fmla="*/ 58 w 109"/>
              <a:gd name="T29" fmla="*/ 0 h 261"/>
              <a:gd name="T30" fmla="*/ 57 w 109"/>
              <a:gd name="T31" fmla="*/ 0 h 261"/>
              <a:gd name="T32" fmla="*/ 54 w 109"/>
              <a:gd name="T33" fmla="*/ 0 h 261"/>
              <a:gd name="T34" fmla="*/ 42 w 109"/>
              <a:gd name="T35" fmla="*/ 4 h 261"/>
              <a:gd name="T36" fmla="*/ 42 w 109"/>
              <a:gd name="T37" fmla="*/ 4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7 w 109"/>
              <a:gd name="T49" fmla="*/ 9 h 261"/>
              <a:gd name="T50" fmla="*/ 37 w 109"/>
              <a:gd name="T51" fmla="*/ 10 h 261"/>
              <a:gd name="T52" fmla="*/ 36 w 109"/>
              <a:gd name="T53" fmla="*/ 12 h 261"/>
              <a:gd name="T54" fmla="*/ 36 w 109"/>
              <a:gd name="T55" fmla="*/ 12 h 261"/>
              <a:gd name="T56" fmla="*/ 35 w 109"/>
              <a:gd name="T57" fmla="*/ 12 h 261"/>
              <a:gd name="T58" fmla="*/ 35 w 109"/>
              <a:gd name="T59" fmla="*/ 13 h 261"/>
              <a:gd name="T60" fmla="*/ 35 w 109"/>
              <a:gd name="T61" fmla="*/ 14 h 261"/>
              <a:gd name="T62" fmla="*/ 33 w 109"/>
              <a:gd name="T63" fmla="*/ 19 h 261"/>
              <a:gd name="T64" fmla="*/ 37 w 109"/>
              <a:gd name="T65" fmla="*/ 32 h 261"/>
              <a:gd name="T66" fmla="*/ 37 w 109"/>
              <a:gd name="T67" fmla="*/ 33 h 261"/>
              <a:gd name="T68" fmla="*/ 98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49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7" y="33"/>
                </a:moveTo>
                <a:cubicBezTo>
                  <a:pt x="38" y="34"/>
                  <a:pt x="39" y="35"/>
                  <a:pt x="40" y="36"/>
                </a:cubicBezTo>
                <a:cubicBezTo>
                  <a:pt x="41" y="36"/>
                  <a:pt x="41" y="36"/>
                  <a:pt x="41" y="36"/>
                </a:cubicBezTo>
                <a:cubicBezTo>
                  <a:pt x="42" y="37"/>
                  <a:pt x="43" y="38"/>
                  <a:pt x="44" y="39"/>
                </a:cubicBezTo>
                <a:cubicBezTo>
                  <a:pt x="44" y="39"/>
                  <a:pt x="44" y="39"/>
                  <a:pt x="44" y="39"/>
                </a:cubicBezTo>
                <a:cubicBezTo>
                  <a:pt x="47" y="41"/>
                  <a:pt x="51" y="42"/>
                  <a:pt x="54" y="42"/>
                </a:cubicBezTo>
                <a:cubicBezTo>
                  <a:pt x="58" y="42"/>
                  <a:pt x="61" y="41"/>
                  <a:pt x="64" y="39"/>
                </a:cubicBezTo>
                <a:cubicBezTo>
                  <a:pt x="66" y="38"/>
                  <a:pt x="67" y="37"/>
                  <a:pt x="69" y="36"/>
                </a:cubicBezTo>
                <a:cubicBezTo>
                  <a:pt x="69" y="36"/>
                  <a:pt x="69" y="36"/>
                  <a:pt x="69" y="36"/>
                </a:cubicBezTo>
                <a:cubicBezTo>
                  <a:pt x="74" y="31"/>
                  <a:pt x="76" y="25"/>
                  <a:pt x="75" y="20"/>
                </a:cubicBezTo>
                <a:cubicBezTo>
                  <a:pt x="75" y="19"/>
                  <a:pt x="75" y="19"/>
                  <a:pt x="75" y="19"/>
                </a:cubicBezTo>
                <a:cubicBezTo>
                  <a:pt x="75" y="12"/>
                  <a:pt x="71" y="7"/>
                  <a:pt x="66" y="3"/>
                </a:cubicBezTo>
                <a:cubicBezTo>
                  <a:pt x="65" y="3"/>
                  <a:pt x="65" y="3"/>
                  <a:pt x="65" y="3"/>
                </a:cubicBezTo>
                <a:cubicBezTo>
                  <a:pt x="64" y="2"/>
                  <a:pt x="64" y="2"/>
                  <a:pt x="64" y="2"/>
                </a:cubicBezTo>
                <a:cubicBezTo>
                  <a:pt x="62" y="1"/>
                  <a:pt x="60" y="0"/>
                  <a:pt x="58" y="0"/>
                </a:cubicBezTo>
                <a:cubicBezTo>
                  <a:pt x="57" y="0"/>
                  <a:pt x="57" y="0"/>
                  <a:pt x="57" y="0"/>
                </a:cubicBezTo>
                <a:cubicBezTo>
                  <a:pt x="56" y="0"/>
                  <a:pt x="55" y="0"/>
                  <a:pt x="54" y="0"/>
                </a:cubicBezTo>
                <a:cubicBezTo>
                  <a:pt x="50" y="0"/>
                  <a:pt x="45" y="1"/>
                  <a:pt x="42" y="4"/>
                </a:cubicBezTo>
                <a:cubicBezTo>
                  <a:pt x="42" y="4"/>
                  <a:pt x="42" y="4"/>
                  <a:pt x="42" y="4"/>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7" y="9"/>
                  <a:pt x="37" y="9"/>
                  <a:pt x="37" y="9"/>
                </a:cubicBezTo>
                <a:cubicBezTo>
                  <a:pt x="37" y="10"/>
                  <a:pt x="37" y="10"/>
                  <a:pt x="37" y="10"/>
                </a:cubicBezTo>
                <a:cubicBezTo>
                  <a:pt x="36" y="10"/>
                  <a:pt x="36" y="11"/>
                  <a:pt x="36" y="12"/>
                </a:cubicBezTo>
                <a:cubicBezTo>
                  <a:pt x="36" y="12"/>
                  <a:pt x="36" y="12"/>
                  <a:pt x="36" y="12"/>
                </a:cubicBezTo>
                <a:cubicBezTo>
                  <a:pt x="35" y="12"/>
                  <a:pt x="35" y="12"/>
                  <a:pt x="35" y="12"/>
                </a:cubicBezTo>
                <a:cubicBezTo>
                  <a:pt x="35" y="13"/>
                  <a:pt x="35" y="13"/>
                  <a:pt x="35" y="13"/>
                </a:cubicBezTo>
                <a:cubicBezTo>
                  <a:pt x="35" y="14"/>
                  <a:pt x="35" y="14"/>
                  <a:pt x="35" y="14"/>
                </a:cubicBezTo>
                <a:cubicBezTo>
                  <a:pt x="34" y="15"/>
                  <a:pt x="34" y="17"/>
                  <a:pt x="33" y="19"/>
                </a:cubicBezTo>
                <a:cubicBezTo>
                  <a:pt x="33" y="23"/>
                  <a:pt x="34" y="28"/>
                  <a:pt x="37" y="32"/>
                </a:cubicBezTo>
                <a:lnTo>
                  <a:pt x="37" y="33"/>
                </a:lnTo>
                <a:close/>
                <a:moveTo>
                  <a:pt x="98" y="69"/>
                </a:moveTo>
                <a:cubicBezTo>
                  <a:pt x="95" y="56"/>
                  <a:pt x="89"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6" y="143"/>
                  <a:pt x="16" y="139"/>
                  <a:pt x="17" y="135"/>
                </a:cubicBezTo>
                <a:cubicBezTo>
                  <a:pt x="18" y="129"/>
                  <a:pt x="25" y="83"/>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6" y="261"/>
                  <a:pt x="49" y="260"/>
                  <a:pt x="49"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3" y="139"/>
                  <a:pt x="92" y="143"/>
                  <a:pt x="96" y="146"/>
                </a:cubicBezTo>
                <a:cubicBezTo>
                  <a:pt x="103" y="150"/>
                  <a:pt x="109" y="145"/>
                  <a:pt x="109" y="138"/>
                </a:cubicBezTo>
                <a:lnTo>
                  <a:pt x="98" y="6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24"/>
          <p:cNvSpPr>
            <a:spLocks noEditPoints="1"/>
          </p:cNvSpPr>
          <p:nvPr/>
        </p:nvSpPr>
        <p:spPr bwMode="auto">
          <a:xfrm>
            <a:off x="3775076" y="5264150"/>
            <a:ext cx="346075" cy="828675"/>
          </a:xfrm>
          <a:custGeom>
            <a:avLst/>
            <a:gdLst>
              <a:gd name="T0" fmla="*/ 37 w 109"/>
              <a:gd name="T1" fmla="*/ 33 h 261"/>
              <a:gd name="T2" fmla="*/ 40 w 109"/>
              <a:gd name="T3" fmla="*/ 36 h 261"/>
              <a:gd name="T4" fmla="*/ 41 w 109"/>
              <a:gd name="T5" fmla="*/ 36 h 261"/>
              <a:gd name="T6" fmla="*/ 44 w 109"/>
              <a:gd name="T7" fmla="*/ 39 h 261"/>
              <a:gd name="T8" fmla="*/ 44 w 109"/>
              <a:gd name="T9" fmla="*/ 39 h 261"/>
              <a:gd name="T10" fmla="*/ 54 w 109"/>
              <a:gd name="T11" fmla="*/ 42 h 261"/>
              <a:gd name="T12" fmla="*/ 64 w 109"/>
              <a:gd name="T13" fmla="*/ 39 h 261"/>
              <a:gd name="T14" fmla="*/ 68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2 h 261"/>
              <a:gd name="T28" fmla="*/ 57 w 109"/>
              <a:gd name="T29" fmla="*/ 0 h 261"/>
              <a:gd name="T30" fmla="*/ 57 w 109"/>
              <a:gd name="T31" fmla="*/ 0 h 261"/>
              <a:gd name="T32" fmla="*/ 54 w 109"/>
              <a:gd name="T33" fmla="*/ 0 h 261"/>
              <a:gd name="T34" fmla="*/ 42 w 109"/>
              <a:gd name="T35" fmla="*/ 4 h 261"/>
              <a:gd name="T36" fmla="*/ 41 w 109"/>
              <a:gd name="T37" fmla="*/ 4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7 w 109"/>
              <a:gd name="T49" fmla="*/ 9 h 261"/>
              <a:gd name="T50" fmla="*/ 37 w 109"/>
              <a:gd name="T51" fmla="*/ 10 h 261"/>
              <a:gd name="T52" fmla="*/ 35 w 109"/>
              <a:gd name="T53" fmla="*/ 12 h 261"/>
              <a:gd name="T54" fmla="*/ 35 w 109"/>
              <a:gd name="T55" fmla="*/ 12 h 261"/>
              <a:gd name="T56" fmla="*/ 35 w 109"/>
              <a:gd name="T57" fmla="*/ 12 h 261"/>
              <a:gd name="T58" fmla="*/ 35 w 109"/>
              <a:gd name="T59" fmla="*/ 13 h 261"/>
              <a:gd name="T60" fmla="*/ 35 w 109"/>
              <a:gd name="T61" fmla="*/ 14 h 261"/>
              <a:gd name="T62" fmla="*/ 33 w 109"/>
              <a:gd name="T63" fmla="*/ 19 h 261"/>
              <a:gd name="T64" fmla="*/ 37 w 109"/>
              <a:gd name="T65" fmla="*/ 32 h 261"/>
              <a:gd name="T66" fmla="*/ 37 w 109"/>
              <a:gd name="T67" fmla="*/ 33 h 261"/>
              <a:gd name="T68" fmla="*/ 98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6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49 w 109"/>
              <a:gd name="T101" fmla="*/ 244 h 261"/>
              <a:gd name="T102" fmla="*/ 49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7" y="33"/>
                </a:moveTo>
                <a:cubicBezTo>
                  <a:pt x="38" y="34"/>
                  <a:pt x="39" y="35"/>
                  <a:pt x="40" y="36"/>
                </a:cubicBezTo>
                <a:cubicBezTo>
                  <a:pt x="41" y="36"/>
                  <a:pt x="41" y="36"/>
                  <a:pt x="41" y="36"/>
                </a:cubicBezTo>
                <a:cubicBezTo>
                  <a:pt x="42" y="37"/>
                  <a:pt x="43" y="38"/>
                  <a:pt x="44" y="39"/>
                </a:cubicBezTo>
                <a:cubicBezTo>
                  <a:pt x="44" y="39"/>
                  <a:pt x="44" y="39"/>
                  <a:pt x="44" y="39"/>
                </a:cubicBezTo>
                <a:cubicBezTo>
                  <a:pt x="47" y="41"/>
                  <a:pt x="51" y="42"/>
                  <a:pt x="54" y="42"/>
                </a:cubicBezTo>
                <a:cubicBezTo>
                  <a:pt x="58" y="42"/>
                  <a:pt x="61" y="41"/>
                  <a:pt x="64" y="39"/>
                </a:cubicBezTo>
                <a:cubicBezTo>
                  <a:pt x="66" y="38"/>
                  <a:pt x="67" y="37"/>
                  <a:pt x="68" y="36"/>
                </a:cubicBezTo>
                <a:cubicBezTo>
                  <a:pt x="69" y="36"/>
                  <a:pt x="69" y="36"/>
                  <a:pt x="69" y="36"/>
                </a:cubicBezTo>
                <a:cubicBezTo>
                  <a:pt x="74" y="31"/>
                  <a:pt x="76" y="25"/>
                  <a:pt x="75" y="20"/>
                </a:cubicBezTo>
                <a:cubicBezTo>
                  <a:pt x="75" y="19"/>
                  <a:pt x="75" y="19"/>
                  <a:pt x="75" y="19"/>
                </a:cubicBezTo>
                <a:cubicBezTo>
                  <a:pt x="75" y="12"/>
                  <a:pt x="71" y="7"/>
                  <a:pt x="66" y="3"/>
                </a:cubicBezTo>
                <a:cubicBezTo>
                  <a:pt x="65" y="3"/>
                  <a:pt x="65" y="3"/>
                  <a:pt x="65" y="3"/>
                </a:cubicBezTo>
                <a:cubicBezTo>
                  <a:pt x="64" y="2"/>
                  <a:pt x="64" y="2"/>
                  <a:pt x="64" y="2"/>
                </a:cubicBezTo>
                <a:cubicBezTo>
                  <a:pt x="62" y="1"/>
                  <a:pt x="60" y="0"/>
                  <a:pt x="57" y="0"/>
                </a:cubicBezTo>
                <a:cubicBezTo>
                  <a:pt x="57" y="0"/>
                  <a:pt x="57" y="0"/>
                  <a:pt x="57" y="0"/>
                </a:cubicBezTo>
                <a:cubicBezTo>
                  <a:pt x="56" y="0"/>
                  <a:pt x="55" y="0"/>
                  <a:pt x="54" y="0"/>
                </a:cubicBezTo>
                <a:cubicBezTo>
                  <a:pt x="50" y="0"/>
                  <a:pt x="45" y="1"/>
                  <a:pt x="42" y="4"/>
                </a:cubicBezTo>
                <a:cubicBezTo>
                  <a:pt x="41" y="4"/>
                  <a:pt x="41" y="4"/>
                  <a:pt x="41" y="4"/>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7" y="9"/>
                  <a:pt x="37" y="9"/>
                  <a:pt x="37" y="9"/>
                </a:cubicBezTo>
                <a:cubicBezTo>
                  <a:pt x="37" y="10"/>
                  <a:pt x="37" y="10"/>
                  <a:pt x="37" y="10"/>
                </a:cubicBezTo>
                <a:cubicBezTo>
                  <a:pt x="36" y="10"/>
                  <a:pt x="36" y="11"/>
                  <a:pt x="35" y="12"/>
                </a:cubicBezTo>
                <a:cubicBezTo>
                  <a:pt x="35" y="12"/>
                  <a:pt x="35" y="12"/>
                  <a:pt x="35" y="12"/>
                </a:cubicBezTo>
                <a:cubicBezTo>
                  <a:pt x="35" y="12"/>
                  <a:pt x="35" y="12"/>
                  <a:pt x="35" y="12"/>
                </a:cubicBezTo>
                <a:cubicBezTo>
                  <a:pt x="35" y="13"/>
                  <a:pt x="35" y="13"/>
                  <a:pt x="35" y="13"/>
                </a:cubicBezTo>
                <a:cubicBezTo>
                  <a:pt x="35" y="14"/>
                  <a:pt x="35" y="14"/>
                  <a:pt x="35" y="14"/>
                </a:cubicBezTo>
                <a:cubicBezTo>
                  <a:pt x="34" y="15"/>
                  <a:pt x="33" y="17"/>
                  <a:pt x="33" y="19"/>
                </a:cubicBezTo>
                <a:cubicBezTo>
                  <a:pt x="33" y="23"/>
                  <a:pt x="34" y="28"/>
                  <a:pt x="37" y="32"/>
                </a:cubicBezTo>
                <a:lnTo>
                  <a:pt x="37" y="33"/>
                </a:lnTo>
                <a:close/>
                <a:moveTo>
                  <a:pt x="98" y="69"/>
                </a:moveTo>
                <a:cubicBezTo>
                  <a:pt x="95" y="56"/>
                  <a:pt x="89"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6" y="143"/>
                  <a:pt x="16" y="139"/>
                  <a:pt x="16" y="135"/>
                </a:cubicBezTo>
                <a:cubicBezTo>
                  <a:pt x="17" y="129"/>
                  <a:pt x="25" y="83"/>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6" y="261"/>
                  <a:pt x="49" y="260"/>
                  <a:pt x="49" y="244"/>
                </a:cubicBezTo>
                <a:cubicBezTo>
                  <a:pt x="50" y="212"/>
                  <a:pt x="50" y="179"/>
                  <a:pt x="49"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2" y="139"/>
                  <a:pt x="92" y="143"/>
                  <a:pt x="96" y="146"/>
                </a:cubicBezTo>
                <a:cubicBezTo>
                  <a:pt x="102" y="150"/>
                  <a:pt x="109" y="145"/>
                  <a:pt x="109" y="138"/>
                </a:cubicBezTo>
                <a:lnTo>
                  <a:pt x="98" y="6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25"/>
          <p:cNvSpPr>
            <a:spLocks noEditPoints="1"/>
          </p:cNvSpPr>
          <p:nvPr/>
        </p:nvSpPr>
        <p:spPr bwMode="auto">
          <a:xfrm>
            <a:off x="8151813" y="4248150"/>
            <a:ext cx="346075" cy="828675"/>
          </a:xfrm>
          <a:custGeom>
            <a:avLst/>
            <a:gdLst>
              <a:gd name="T0" fmla="*/ 71 w 109"/>
              <a:gd name="T1" fmla="*/ 33 h 261"/>
              <a:gd name="T2" fmla="*/ 75 w 109"/>
              <a:gd name="T3" fmla="*/ 19 h 261"/>
              <a:gd name="T4" fmla="*/ 74 w 109"/>
              <a:gd name="T5" fmla="*/ 14 h 261"/>
              <a:gd name="T6" fmla="*/ 73 w 109"/>
              <a:gd name="T7" fmla="*/ 13 h 261"/>
              <a:gd name="T8" fmla="*/ 73 w 109"/>
              <a:gd name="T9" fmla="*/ 13 h 261"/>
              <a:gd name="T10" fmla="*/ 73 w 109"/>
              <a:gd name="T11" fmla="*/ 12 h 261"/>
              <a:gd name="T12" fmla="*/ 73 w 109"/>
              <a:gd name="T13" fmla="*/ 12 h 261"/>
              <a:gd name="T14" fmla="*/ 71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5 h 261"/>
              <a:gd name="T30" fmla="*/ 66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2 w 109"/>
              <a:gd name="T43" fmla="*/ 3 h 261"/>
              <a:gd name="T44" fmla="*/ 33 w 109"/>
              <a:gd name="T45" fmla="*/ 19 h 261"/>
              <a:gd name="T46" fmla="*/ 33 w 109"/>
              <a:gd name="T47" fmla="*/ 20 h 261"/>
              <a:gd name="T48" fmla="*/ 39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7 h 261"/>
              <a:gd name="T62" fmla="*/ 68 w 109"/>
              <a:gd name="T63" fmla="*/ 36 h 261"/>
              <a:gd name="T64" fmla="*/ 71 w 109"/>
              <a:gd name="T65" fmla="*/ 34 h 261"/>
              <a:gd name="T66" fmla="*/ 71 w 109"/>
              <a:gd name="T67" fmla="*/ 33 h 261"/>
              <a:gd name="T68" fmla="*/ 0 w 109"/>
              <a:gd name="T69" fmla="*/ 138 h 261"/>
              <a:gd name="T70" fmla="*/ 12 w 109"/>
              <a:gd name="T71" fmla="*/ 146 h 261"/>
              <a:gd name="T72" fmla="*/ 16 w 109"/>
              <a:gd name="T73" fmla="*/ 135 h 261"/>
              <a:gd name="T74" fmla="*/ 25 w 109"/>
              <a:gd name="T75" fmla="*/ 80 h 261"/>
              <a:gd name="T76" fmla="*/ 26 w 109"/>
              <a:gd name="T77" fmla="*/ 80 h 261"/>
              <a:gd name="T78" fmla="*/ 26 w 109"/>
              <a:gd name="T79" fmla="*/ 244 h 261"/>
              <a:gd name="T80" fmla="*/ 49 w 109"/>
              <a:gd name="T81" fmla="*/ 243 h 261"/>
              <a:gd name="T82" fmla="*/ 49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1" y="33"/>
                </a:moveTo>
                <a:cubicBezTo>
                  <a:pt x="74" y="28"/>
                  <a:pt x="75" y="24"/>
                  <a:pt x="75" y="19"/>
                </a:cubicBezTo>
                <a:cubicBezTo>
                  <a:pt x="75" y="17"/>
                  <a:pt x="74" y="15"/>
                  <a:pt x="74" y="14"/>
                </a:cubicBezTo>
                <a:cubicBezTo>
                  <a:pt x="73" y="13"/>
                  <a:pt x="73" y="13"/>
                  <a:pt x="73" y="13"/>
                </a:cubicBezTo>
                <a:cubicBezTo>
                  <a:pt x="73" y="13"/>
                  <a:pt x="73" y="13"/>
                  <a:pt x="73" y="13"/>
                </a:cubicBezTo>
                <a:cubicBezTo>
                  <a:pt x="73" y="12"/>
                  <a:pt x="73" y="12"/>
                  <a:pt x="73" y="12"/>
                </a:cubicBezTo>
                <a:cubicBezTo>
                  <a:pt x="73" y="12"/>
                  <a:pt x="73" y="12"/>
                  <a:pt x="73" y="12"/>
                </a:cubicBezTo>
                <a:cubicBezTo>
                  <a:pt x="72" y="11"/>
                  <a:pt x="72" y="10"/>
                  <a:pt x="71"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5"/>
                  <a:pt x="67" y="5"/>
                  <a:pt x="67" y="5"/>
                </a:cubicBezTo>
                <a:cubicBezTo>
                  <a:pt x="66" y="4"/>
                  <a:pt x="66" y="4"/>
                  <a:pt x="66" y="4"/>
                </a:cubicBezTo>
                <a:cubicBezTo>
                  <a:pt x="63" y="2"/>
                  <a:pt x="59" y="0"/>
                  <a:pt x="54" y="0"/>
                </a:cubicBezTo>
                <a:cubicBezTo>
                  <a:pt x="53" y="0"/>
                  <a:pt x="52" y="0"/>
                  <a:pt x="51" y="0"/>
                </a:cubicBezTo>
                <a:cubicBezTo>
                  <a:pt x="51" y="0"/>
                  <a:pt x="51" y="0"/>
                  <a:pt x="51" y="0"/>
                </a:cubicBezTo>
                <a:cubicBezTo>
                  <a:pt x="48" y="1"/>
                  <a:pt x="46" y="1"/>
                  <a:pt x="44" y="3"/>
                </a:cubicBezTo>
                <a:cubicBezTo>
                  <a:pt x="43" y="3"/>
                  <a:pt x="43" y="3"/>
                  <a:pt x="43" y="3"/>
                </a:cubicBezTo>
                <a:cubicBezTo>
                  <a:pt x="42" y="3"/>
                  <a:pt x="42" y="3"/>
                  <a:pt x="42" y="3"/>
                </a:cubicBezTo>
                <a:cubicBezTo>
                  <a:pt x="37" y="7"/>
                  <a:pt x="34" y="13"/>
                  <a:pt x="33" y="19"/>
                </a:cubicBezTo>
                <a:cubicBezTo>
                  <a:pt x="33" y="20"/>
                  <a:pt x="33" y="20"/>
                  <a:pt x="33" y="20"/>
                </a:cubicBezTo>
                <a:cubicBezTo>
                  <a:pt x="33" y="25"/>
                  <a:pt x="34" y="31"/>
                  <a:pt x="39" y="36"/>
                </a:cubicBezTo>
                <a:cubicBezTo>
                  <a:pt x="40" y="36"/>
                  <a:pt x="40" y="36"/>
                  <a:pt x="40" y="36"/>
                </a:cubicBezTo>
                <a:cubicBezTo>
                  <a:pt x="41" y="38"/>
                  <a:pt x="43" y="39"/>
                  <a:pt x="44" y="39"/>
                </a:cubicBezTo>
                <a:cubicBezTo>
                  <a:pt x="47" y="41"/>
                  <a:pt x="50" y="42"/>
                  <a:pt x="54" y="42"/>
                </a:cubicBezTo>
                <a:cubicBezTo>
                  <a:pt x="57" y="42"/>
                  <a:pt x="61" y="41"/>
                  <a:pt x="64" y="39"/>
                </a:cubicBezTo>
                <a:cubicBezTo>
                  <a:pt x="64" y="39"/>
                  <a:pt x="64" y="39"/>
                  <a:pt x="64" y="39"/>
                </a:cubicBezTo>
                <a:cubicBezTo>
                  <a:pt x="65" y="39"/>
                  <a:pt x="66" y="38"/>
                  <a:pt x="68" y="37"/>
                </a:cubicBezTo>
                <a:cubicBezTo>
                  <a:pt x="68" y="36"/>
                  <a:pt x="68" y="36"/>
                  <a:pt x="68" y="36"/>
                </a:cubicBezTo>
                <a:cubicBezTo>
                  <a:pt x="69" y="35"/>
                  <a:pt x="70" y="34"/>
                  <a:pt x="71" y="34"/>
                </a:cubicBezTo>
                <a:lnTo>
                  <a:pt x="71" y="33"/>
                </a:lnTo>
                <a:close/>
                <a:moveTo>
                  <a:pt x="0" y="138"/>
                </a:moveTo>
                <a:cubicBezTo>
                  <a:pt x="0" y="145"/>
                  <a:pt x="6" y="150"/>
                  <a:pt x="12" y="146"/>
                </a:cubicBezTo>
                <a:cubicBezTo>
                  <a:pt x="16" y="143"/>
                  <a:pt x="16" y="139"/>
                  <a:pt x="16" y="135"/>
                </a:cubicBezTo>
                <a:cubicBezTo>
                  <a:pt x="17" y="129"/>
                  <a:pt x="25" y="84"/>
                  <a:pt x="25" y="80"/>
                </a:cubicBezTo>
                <a:cubicBezTo>
                  <a:pt x="26" y="80"/>
                  <a:pt x="26" y="80"/>
                  <a:pt x="26" y="80"/>
                </a:cubicBezTo>
                <a:cubicBezTo>
                  <a:pt x="26" y="134"/>
                  <a:pt x="25" y="190"/>
                  <a:pt x="26" y="244"/>
                </a:cubicBezTo>
                <a:cubicBezTo>
                  <a:pt x="26" y="260"/>
                  <a:pt x="49" y="261"/>
                  <a:pt x="49" y="243"/>
                </a:cubicBezTo>
                <a:cubicBezTo>
                  <a:pt x="49" y="146"/>
                  <a:pt x="49" y="146"/>
                  <a:pt x="49"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2" y="139"/>
                  <a:pt x="92" y="143"/>
                  <a:pt x="96" y="146"/>
                </a:cubicBezTo>
                <a:cubicBezTo>
                  <a:pt x="102" y="150"/>
                  <a:pt x="109" y="145"/>
                  <a:pt x="109" y="138"/>
                </a:cubicBezTo>
                <a:cubicBezTo>
                  <a:pt x="98" y="70"/>
                  <a:pt x="98" y="70"/>
                  <a:pt x="98" y="70"/>
                </a:cubicBezTo>
                <a:cubicBezTo>
                  <a:pt x="95" y="56"/>
                  <a:pt x="89"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26"/>
          <p:cNvSpPr>
            <a:spLocks noEditPoints="1"/>
          </p:cNvSpPr>
          <p:nvPr/>
        </p:nvSpPr>
        <p:spPr bwMode="auto">
          <a:xfrm>
            <a:off x="7526338" y="4248150"/>
            <a:ext cx="346075" cy="828675"/>
          </a:xfrm>
          <a:custGeom>
            <a:avLst/>
            <a:gdLst>
              <a:gd name="T0" fmla="*/ 71 w 109"/>
              <a:gd name="T1" fmla="*/ 33 h 261"/>
              <a:gd name="T2" fmla="*/ 75 w 109"/>
              <a:gd name="T3" fmla="*/ 19 h 261"/>
              <a:gd name="T4" fmla="*/ 74 w 109"/>
              <a:gd name="T5" fmla="*/ 14 h 261"/>
              <a:gd name="T6" fmla="*/ 73 w 109"/>
              <a:gd name="T7" fmla="*/ 13 h 261"/>
              <a:gd name="T8" fmla="*/ 73 w 109"/>
              <a:gd name="T9" fmla="*/ 13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5 h 261"/>
              <a:gd name="T30" fmla="*/ 66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1 w 109"/>
              <a:gd name="T67" fmla="*/ 33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49 w 109"/>
              <a:gd name="T81" fmla="*/ 243 h 261"/>
              <a:gd name="T82" fmla="*/ 49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1" y="33"/>
                </a:moveTo>
                <a:cubicBezTo>
                  <a:pt x="74" y="28"/>
                  <a:pt x="75" y="24"/>
                  <a:pt x="75" y="19"/>
                </a:cubicBezTo>
                <a:cubicBezTo>
                  <a:pt x="75" y="17"/>
                  <a:pt x="74" y="15"/>
                  <a:pt x="74" y="14"/>
                </a:cubicBezTo>
                <a:cubicBezTo>
                  <a:pt x="73" y="13"/>
                  <a:pt x="73" y="13"/>
                  <a:pt x="73" y="13"/>
                </a:cubicBezTo>
                <a:cubicBezTo>
                  <a:pt x="73" y="13"/>
                  <a:pt x="73" y="13"/>
                  <a:pt x="73" y="13"/>
                </a:cubicBezTo>
                <a:cubicBezTo>
                  <a:pt x="73" y="12"/>
                  <a:pt x="73" y="12"/>
                  <a:pt x="73" y="12"/>
                </a:cubicBezTo>
                <a:cubicBezTo>
                  <a:pt x="73" y="12"/>
                  <a:pt x="73" y="12"/>
                  <a:pt x="73" y="12"/>
                </a:cubicBezTo>
                <a:cubicBezTo>
                  <a:pt x="72"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5"/>
                  <a:pt x="67" y="5"/>
                  <a:pt x="67" y="5"/>
                </a:cubicBezTo>
                <a:cubicBezTo>
                  <a:pt x="66" y="4"/>
                  <a:pt x="66" y="4"/>
                  <a:pt x="66" y="4"/>
                </a:cubicBezTo>
                <a:cubicBezTo>
                  <a:pt x="63" y="2"/>
                  <a:pt x="59" y="0"/>
                  <a:pt x="54" y="0"/>
                </a:cubicBezTo>
                <a:cubicBezTo>
                  <a:pt x="53" y="0"/>
                  <a:pt x="52" y="0"/>
                  <a:pt x="51" y="0"/>
                </a:cubicBezTo>
                <a:cubicBezTo>
                  <a:pt x="51" y="0"/>
                  <a:pt x="51" y="0"/>
                  <a:pt x="51" y="0"/>
                </a:cubicBezTo>
                <a:cubicBezTo>
                  <a:pt x="48" y="1"/>
                  <a:pt x="46" y="1"/>
                  <a:pt x="44" y="3"/>
                </a:cubicBezTo>
                <a:cubicBezTo>
                  <a:pt x="43" y="3"/>
                  <a:pt x="43" y="3"/>
                  <a:pt x="43" y="3"/>
                </a:cubicBezTo>
                <a:cubicBezTo>
                  <a:pt x="43" y="3"/>
                  <a:pt x="43" y="3"/>
                  <a:pt x="43" y="3"/>
                </a:cubicBezTo>
                <a:cubicBezTo>
                  <a:pt x="37" y="7"/>
                  <a:pt x="34" y="13"/>
                  <a:pt x="33" y="19"/>
                </a:cubicBezTo>
                <a:cubicBezTo>
                  <a:pt x="33" y="20"/>
                  <a:pt x="33" y="20"/>
                  <a:pt x="33" y="20"/>
                </a:cubicBezTo>
                <a:cubicBezTo>
                  <a:pt x="33" y="25"/>
                  <a:pt x="34" y="31"/>
                  <a:pt x="40" y="36"/>
                </a:cubicBezTo>
                <a:cubicBezTo>
                  <a:pt x="40" y="36"/>
                  <a:pt x="40" y="36"/>
                  <a:pt x="40" y="36"/>
                </a:cubicBezTo>
                <a:cubicBezTo>
                  <a:pt x="41" y="38"/>
                  <a:pt x="43" y="39"/>
                  <a:pt x="44" y="39"/>
                </a:cubicBezTo>
                <a:cubicBezTo>
                  <a:pt x="47" y="41"/>
                  <a:pt x="50" y="42"/>
                  <a:pt x="54" y="42"/>
                </a:cubicBezTo>
                <a:cubicBezTo>
                  <a:pt x="58" y="42"/>
                  <a:pt x="61" y="41"/>
                  <a:pt x="64" y="39"/>
                </a:cubicBezTo>
                <a:cubicBezTo>
                  <a:pt x="64" y="39"/>
                  <a:pt x="64" y="39"/>
                  <a:pt x="64" y="39"/>
                </a:cubicBezTo>
                <a:cubicBezTo>
                  <a:pt x="65" y="39"/>
                  <a:pt x="67" y="38"/>
                  <a:pt x="68" y="37"/>
                </a:cubicBezTo>
                <a:cubicBezTo>
                  <a:pt x="69" y="36"/>
                  <a:pt x="69" y="36"/>
                  <a:pt x="69" y="36"/>
                </a:cubicBezTo>
                <a:cubicBezTo>
                  <a:pt x="69" y="35"/>
                  <a:pt x="70" y="34"/>
                  <a:pt x="71" y="34"/>
                </a:cubicBezTo>
                <a:lnTo>
                  <a:pt x="71" y="33"/>
                </a:lnTo>
                <a:close/>
                <a:moveTo>
                  <a:pt x="0" y="138"/>
                </a:moveTo>
                <a:cubicBezTo>
                  <a:pt x="0" y="145"/>
                  <a:pt x="6" y="150"/>
                  <a:pt x="12" y="146"/>
                </a:cubicBezTo>
                <a:cubicBezTo>
                  <a:pt x="16" y="143"/>
                  <a:pt x="16" y="139"/>
                  <a:pt x="17" y="135"/>
                </a:cubicBezTo>
                <a:cubicBezTo>
                  <a:pt x="18" y="129"/>
                  <a:pt x="25" y="84"/>
                  <a:pt x="25" y="80"/>
                </a:cubicBezTo>
                <a:cubicBezTo>
                  <a:pt x="26" y="80"/>
                  <a:pt x="26" y="80"/>
                  <a:pt x="26" y="80"/>
                </a:cubicBezTo>
                <a:cubicBezTo>
                  <a:pt x="26" y="134"/>
                  <a:pt x="25" y="190"/>
                  <a:pt x="26" y="244"/>
                </a:cubicBezTo>
                <a:cubicBezTo>
                  <a:pt x="26" y="260"/>
                  <a:pt x="49" y="261"/>
                  <a:pt x="49" y="243"/>
                </a:cubicBezTo>
                <a:cubicBezTo>
                  <a:pt x="49" y="146"/>
                  <a:pt x="49" y="146"/>
                  <a:pt x="49"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2" y="139"/>
                  <a:pt x="92" y="143"/>
                  <a:pt x="96" y="146"/>
                </a:cubicBezTo>
                <a:cubicBezTo>
                  <a:pt x="102" y="150"/>
                  <a:pt x="109" y="145"/>
                  <a:pt x="109" y="138"/>
                </a:cubicBezTo>
                <a:cubicBezTo>
                  <a:pt x="98" y="70"/>
                  <a:pt x="98" y="70"/>
                  <a:pt x="98" y="70"/>
                </a:cubicBezTo>
                <a:cubicBezTo>
                  <a:pt x="95" y="56"/>
                  <a:pt x="89"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27"/>
          <p:cNvSpPr>
            <a:spLocks noEditPoints="1"/>
          </p:cNvSpPr>
          <p:nvPr/>
        </p:nvSpPr>
        <p:spPr bwMode="auto">
          <a:xfrm>
            <a:off x="6902451" y="4248150"/>
            <a:ext cx="344488" cy="828675"/>
          </a:xfrm>
          <a:custGeom>
            <a:avLst/>
            <a:gdLst>
              <a:gd name="T0" fmla="*/ 72 w 109"/>
              <a:gd name="T1" fmla="*/ 33 h 261"/>
              <a:gd name="T2" fmla="*/ 75 w 109"/>
              <a:gd name="T3" fmla="*/ 19 h 261"/>
              <a:gd name="T4" fmla="*/ 74 w 109"/>
              <a:gd name="T5" fmla="*/ 14 h 261"/>
              <a:gd name="T6" fmla="*/ 74 w 109"/>
              <a:gd name="T7" fmla="*/ 13 h 261"/>
              <a:gd name="T8" fmla="*/ 73 w 109"/>
              <a:gd name="T9" fmla="*/ 13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5 h 261"/>
              <a:gd name="T30" fmla="*/ 67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2 w 109"/>
              <a:gd name="T67" fmla="*/ 33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3"/>
                </a:moveTo>
                <a:cubicBezTo>
                  <a:pt x="75" y="28"/>
                  <a:pt x="76" y="24"/>
                  <a:pt x="75" y="19"/>
                </a:cubicBezTo>
                <a:cubicBezTo>
                  <a:pt x="75" y="17"/>
                  <a:pt x="74" y="15"/>
                  <a:pt x="74" y="14"/>
                </a:cubicBezTo>
                <a:cubicBezTo>
                  <a:pt x="74" y="13"/>
                  <a:pt x="74" y="13"/>
                  <a:pt x="74" y="13"/>
                </a:cubicBezTo>
                <a:cubicBezTo>
                  <a:pt x="73" y="13"/>
                  <a:pt x="73" y="13"/>
                  <a:pt x="73" y="13"/>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5"/>
                  <a:pt x="67" y="5"/>
                  <a:pt x="67" y="5"/>
                </a:cubicBezTo>
                <a:cubicBezTo>
                  <a:pt x="67" y="4"/>
                  <a:pt x="67" y="4"/>
                  <a:pt x="67" y="4"/>
                </a:cubicBezTo>
                <a:cubicBezTo>
                  <a:pt x="63" y="2"/>
                  <a:pt x="59" y="0"/>
                  <a:pt x="54" y="0"/>
                </a:cubicBezTo>
                <a:cubicBezTo>
                  <a:pt x="53" y="0"/>
                  <a:pt x="52" y="0"/>
                  <a:pt x="51" y="0"/>
                </a:cubicBezTo>
                <a:cubicBezTo>
                  <a:pt x="51" y="0"/>
                  <a:pt x="51" y="0"/>
                  <a:pt x="51" y="0"/>
                </a:cubicBezTo>
                <a:cubicBezTo>
                  <a:pt x="49" y="1"/>
                  <a:pt x="46" y="1"/>
                  <a:pt x="44" y="3"/>
                </a:cubicBezTo>
                <a:cubicBezTo>
                  <a:pt x="43" y="3"/>
                  <a:pt x="43" y="3"/>
                  <a:pt x="43" y="3"/>
                </a:cubicBezTo>
                <a:cubicBezTo>
                  <a:pt x="43" y="3"/>
                  <a:pt x="43" y="3"/>
                  <a:pt x="43" y="3"/>
                </a:cubicBezTo>
                <a:cubicBezTo>
                  <a:pt x="37" y="7"/>
                  <a:pt x="34" y="13"/>
                  <a:pt x="33" y="19"/>
                </a:cubicBezTo>
                <a:cubicBezTo>
                  <a:pt x="33" y="20"/>
                  <a:pt x="33" y="20"/>
                  <a:pt x="33" y="20"/>
                </a:cubicBezTo>
                <a:cubicBezTo>
                  <a:pt x="33" y="25"/>
                  <a:pt x="35" y="31"/>
                  <a:pt x="40" y="36"/>
                </a:cubicBezTo>
                <a:cubicBezTo>
                  <a:pt x="40" y="36"/>
                  <a:pt x="40" y="36"/>
                  <a:pt x="40" y="36"/>
                </a:cubicBezTo>
                <a:cubicBezTo>
                  <a:pt x="41" y="38"/>
                  <a:pt x="43" y="39"/>
                  <a:pt x="44" y="39"/>
                </a:cubicBezTo>
                <a:cubicBezTo>
                  <a:pt x="47" y="41"/>
                  <a:pt x="51" y="42"/>
                  <a:pt x="54" y="42"/>
                </a:cubicBezTo>
                <a:cubicBezTo>
                  <a:pt x="58" y="42"/>
                  <a:pt x="61" y="41"/>
                  <a:pt x="64" y="39"/>
                </a:cubicBezTo>
                <a:cubicBezTo>
                  <a:pt x="64" y="39"/>
                  <a:pt x="64" y="39"/>
                  <a:pt x="64" y="39"/>
                </a:cubicBezTo>
                <a:cubicBezTo>
                  <a:pt x="65" y="39"/>
                  <a:pt x="67" y="38"/>
                  <a:pt x="68" y="37"/>
                </a:cubicBezTo>
                <a:cubicBezTo>
                  <a:pt x="69" y="36"/>
                  <a:pt x="69" y="36"/>
                  <a:pt x="69" y="36"/>
                </a:cubicBezTo>
                <a:cubicBezTo>
                  <a:pt x="70" y="35"/>
                  <a:pt x="70" y="34"/>
                  <a:pt x="71" y="34"/>
                </a:cubicBezTo>
                <a:lnTo>
                  <a:pt x="72" y="33"/>
                </a:lnTo>
                <a:close/>
                <a:moveTo>
                  <a:pt x="0" y="138"/>
                </a:moveTo>
                <a:cubicBezTo>
                  <a:pt x="0" y="145"/>
                  <a:pt x="6" y="150"/>
                  <a:pt x="12" y="146"/>
                </a:cubicBezTo>
                <a:cubicBezTo>
                  <a:pt x="16" y="143"/>
                  <a:pt x="16" y="139"/>
                  <a:pt x="17" y="135"/>
                </a:cubicBezTo>
                <a:cubicBezTo>
                  <a:pt x="18" y="129"/>
                  <a:pt x="25" y="84"/>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3" y="139"/>
                  <a:pt x="92" y="143"/>
                  <a:pt x="96" y="146"/>
                </a:cubicBezTo>
                <a:cubicBezTo>
                  <a:pt x="103" y="150"/>
                  <a:pt x="109" y="145"/>
                  <a:pt x="109" y="138"/>
                </a:cubicBezTo>
                <a:cubicBezTo>
                  <a:pt x="98" y="70"/>
                  <a:pt x="98" y="70"/>
                  <a:pt x="98" y="70"/>
                </a:cubicBezTo>
                <a:cubicBezTo>
                  <a:pt x="95" y="56"/>
                  <a:pt x="89"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28"/>
          <p:cNvSpPr>
            <a:spLocks noEditPoints="1"/>
          </p:cNvSpPr>
          <p:nvPr/>
        </p:nvSpPr>
        <p:spPr bwMode="auto">
          <a:xfrm>
            <a:off x="6276976" y="4248150"/>
            <a:ext cx="346075" cy="828675"/>
          </a:xfrm>
          <a:custGeom>
            <a:avLst/>
            <a:gdLst>
              <a:gd name="T0" fmla="*/ 72 w 109"/>
              <a:gd name="T1" fmla="*/ 33 h 261"/>
              <a:gd name="T2" fmla="*/ 75 w 109"/>
              <a:gd name="T3" fmla="*/ 19 h 261"/>
              <a:gd name="T4" fmla="*/ 74 w 109"/>
              <a:gd name="T5" fmla="*/ 14 h 261"/>
              <a:gd name="T6" fmla="*/ 74 w 109"/>
              <a:gd name="T7" fmla="*/ 13 h 261"/>
              <a:gd name="T8" fmla="*/ 73 w 109"/>
              <a:gd name="T9" fmla="*/ 13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5 h 261"/>
              <a:gd name="T30" fmla="*/ 67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2 w 109"/>
              <a:gd name="T67" fmla="*/ 33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3"/>
                </a:moveTo>
                <a:cubicBezTo>
                  <a:pt x="75" y="28"/>
                  <a:pt x="76" y="24"/>
                  <a:pt x="75" y="19"/>
                </a:cubicBezTo>
                <a:cubicBezTo>
                  <a:pt x="75" y="17"/>
                  <a:pt x="74" y="15"/>
                  <a:pt x="74" y="14"/>
                </a:cubicBezTo>
                <a:cubicBezTo>
                  <a:pt x="74" y="13"/>
                  <a:pt x="74" y="13"/>
                  <a:pt x="74" y="13"/>
                </a:cubicBezTo>
                <a:cubicBezTo>
                  <a:pt x="73" y="13"/>
                  <a:pt x="73" y="13"/>
                  <a:pt x="73" y="13"/>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5"/>
                  <a:pt x="67" y="5"/>
                  <a:pt x="67" y="5"/>
                </a:cubicBezTo>
                <a:cubicBezTo>
                  <a:pt x="67" y="4"/>
                  <a:pt x="67" y="4"/>
                  <a:pt x="67" y="4"/>
                </a:cubicBezTo>
                <a:cubicBezTo>
                  <a:pt x="63" y="2"/>
                  <a:pt x="59" y="0"/>
                  <a:pt x="54" y="0"/>
                </a:cubicBezTo>
                <a:cubicBezTo>
                  <a:pt x="53" y="0"/>
                  <a:pt x="52" y="0"/>
                  <a:pt x="51" y="0"/>
                </a:cubicBezTo>
                <a:cubicBezTo>
                  <a:pt x="51" y="0"/>
                  <a:pt x="51" y="0"/>
                  <a:pt x="51" y="0"/>
                </a:cubicBezTo>
                <a:cubicBezTo>
                  <a:pt x="49" y="1"/>
                  <a:pt x="46" y="1"/>
                  <a:pt x="44" y="3"/>
                </a:cubicBezTo>
                <a:cubicBezTo>
                  <a:pt x="43" y="3"/>
                  <a:pt x="43" y="3"/>
                  <a:pt x="43" y="3"/>
                </a:cubicBezTo>
                <a:cubicBezTo>
                  <a:pt x="43" y="3"/>
                  <a:pt x="43" y="3"/>
                  <a:pt x="43" y="3"/>
                </a:cubicBezTo>
                <a:cubicBezTo>
                  <a:pt x="37" y="7"/>
                  <a:pt x="34" y="13"/>
                  <a:pt x="33" y="19"/>
                </a:cubicBezTo>
                <a:cubicBezTo>
                  <a:pt x="33" y="20"/>
                  <a:pt x="33" y="20"/>
                  <a:pt x="33" y="20"/>
                </a:cubicBezTo>
                <a:cubicBezTo>
                  <a:pt x="33" y="25"/>
                  <a:pt x="35" y="31"/>
                  <a:pt x="40" y="36"/>
                </a:cubicBezTo>
                <a:cubicBezTo>
                  <a:pt x="40" y="36"/>
                  <a:pt x="40" y="36"/>
                  <a:pt x="40" y="36"/>
                </a:cubicBezTo>
                <a:cubicBezTo>
                  <a:pt x="41" y="38"/>
                  <a:pt x="43" y="39"/>
                  <a:pt x="45" y="39"/>
                </a:cubicBezTo>
                <a:cubicBezTo>
                  <a:pt x="47" y="41"/>
                  <a:pt x="51" y="42"/>
                  <a:pt x="54" y="42"/>
                </a:cubicBezTo>
                <a:cubicBezTo>
                  <a:pt x="58" y="42"/>
                  <a:pt x="61" y="41"/>
                  <a:pt x="64" y="39"/>
                </a:cubicBezTo>
                <a:cubicBezTo>
                  <a:pt x="64" y="39"/>
                  <a:pt x="64" y="39"/>
                  <a:pt x="64" y="39"/>
                </a:cubicBezTo>
                <a:cubicBezTo>
                  <a:pt x="66" y="39"/>
                  <a:pt x="67" y="38"/>
                  <a:pt x="68" y="37"/>
                </a:cubicBezTo>
                <a:cubicBezTo>
                  <a:pt x="69" y="36"/>
                  <a:pt x="69" y="36"/>
                  <a:pt x="69" y="36"/>
                </a:cubicBezTo>
                <a:cubicBezTo>
                  <a:pt x="70" y="35"/>
                  <a:pt x="70" y="34"/>
                  <a:pt x="71" y="34"/>
                </a:cubicBezTo>
                <a:lnTo>
                  <a:pt x="72" y="33"/>
                </a:lnTo>
                <a:close/>
                <a:moveTo>
                  <a:pt x="0" y="138"/>
                </a:moveTo>
                <a:cubicBezTo>
                  <a:pt x="0" y="145"/>
                  <a:pt x="6" y="150"/>
                  <a:pt x="12" y="146"/>
                </a:cubicBezTo>
                <a:cubicBezTo>
                  <a:pt x="17" y="143"/>
                  <a:pt x="16" y="139"/>
                  <a:pt x="17" y="135"/>
                </a:cubicBezTo>
                <a:cubicBezTo>
                  <a:pt x="18" y="129"/>
                  <a:pt x="25" y="84"/>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3" y="139"/>
                  <a:pt x="92" y="143"/>
                  <a:pt x="96" y="146"/>
                </a:cubicBezTo>
                <a:cubicBezTo>
                  <a:pt x="103" y="150"/>
                  <a:pt x="109" y="145"/>
                  <a:pt x="109" y="138"/>
                </a:cubicBezTo>
                <a:cubicBezTo>
                  <a:pt x="98" y="70"/>
                  <a:pt x="98" y="70"/>
                  <a:pt x="98" y="70"/>
                </a:cubicBezTo>
                <a:cubicBezTo>
                  <a:pt x="96" y="56"/>
                  <a:pt x="89"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9"/>
          <p:cNvSpPr>
            <a:spLocks noEditPoints="1"/>
          </p:cNvSpPr>
          <p:nvPr/>
        </p:nvSpPr>
        <p:spPr bwMode="auto">
          <a:xfrm>
            <a:off x="5651501" y="4248150"/>
            <a:ext cx="346075" cy="828675"/>
          </a:xfrm>
          <a:custGeom>
            <a:avLst/>
            <a:gdLst>
              <a:gd name="T0" fmla="*/ 72 w 109"/>
              <a:gd name="T1" fmla="*/ 33 h 261"/>
              <a:gd name="T2" fmla="*/ 75 w 109"/>
              <a:gd name="T3" fmla="*/ 19 h 261"/>
              <a:gd name="T4" fmla="*/ 74 w 109"/>
              <a:gd name="T5" fmla="*/ 14 h 261"/>
              <a:gd name="T6" fmla="*/ 74 w 109"/>
              <a:gd name="T7" fmla="*/ 13 h 261"/>
              <a:gd name="T8" fmla="*/ 73 w 109"/>
              <a:gd name="T9" fmla="*/ 13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8 w 109"/>
              <a:gd name="T25" fmla="*/ 5 h 261"/>
              <a:gd name="T26" fmla="*/ 67 w 109"/>
              <a:gd name="T27" fmla="*/ 5 h 261"/>
              <a:gd name="T28" fmla="*/ 67 w 109"/>
              <a:gd name="T29" fmla="*/ 5 h 261"/>
              <a:gd name="T30" fmla="*/ 67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2 w 109"/>
              <a:gd name="T67" fmla="*/ 33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7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3"/>
                </a:moveTo>
                <a:cubicBezTo>
                  <a:pt x="75" y="28"/>
                  <a:pt x="76" y="24"/>
                  <a:pt x="75" y="19"/>
                </a:cubicBezTo>
                <a:cubicBezTo>
                  <a:pt x="75" y="17"/>
                  <a:pt x="75" y="15"/>
                  <a:pt x="74" y="14"/>
                </a:cubicBezTo>
                <a:cubicBezTo>
                  <a:pt x="74" y="13"/>
                  <a:pt x="74" y="13"/>
                  <a:pt x="74" y="13"/>
                </a:cubicBezTo>
                <a:cubicBezTo>
                  <a:pt x="73" y="13"/>
                  <a:pt x="73" y="13"/>
                  <a:pt x="73" y="13"/>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70" y="7"/>
                  <a:pt x="69" y="6"/>
                </a:cubicBezTo>
                <a:cubicBezTo>
                  <a:pt x="68" y="5"/>
                  <a:pt x="68" y="5"/>
                  <a:pt x="68" y="5"/>
                </a:cubicBezTo>
                <a:cubicBezTo>
                  <a:pt x="68" y="5"/>
                  <a:pt x="68" y="5"/>
                  <a:pt x="68" y="5"/>
                </a:cubicBezTo>
                <a:cubicBezTo>
                  <a:pt x="67" y="5"/>
                  <a:pt x="67" y="5"/>
                  <a:pt x="67" y="5"/>
                </a:cubicBezTo>
                <a:cubicBezTo>
                  <a:pt x="67" y="5"/>
                  <a:pt x="67" y="5"/>
                  <a:pt x="67" y="5"/>
                </a:cubicBezTo>
                <a:cubicBezTo>
                  <a:pt x="67" y="4"/>
                  <a:pt x="67" y="4"/>
                  <a:pt x="67" y="4"/>
                </a:cubicBezTo>
                <a:cubicBezTo>
                  <a:pt x="63" y="2"/>
                  <a:pt x="59" y="0"/>
                  <a:pt x="54" y="0"/>
                </a:cubicBezTo>
                <a:cubicBezTo>
                  <a:pt x="53" y="0"/>
                  <a:pt x="52" y="0"/>
                  <a:pt x="51" y="0"/>
                </a:cubicBezTo>
                <a:cubicBezTo>
                  <a:pt x="51" y="0"/>
                  <a:pt x="51" y="0"/>
                  <a:pt x="51" y="0"/>
                </a:cubicBezTo>
                <a:cubicBezTo>
                  <a:pt x="49" y="1"/>
                  <a:pt x="46" y="1"/>
                  <a:pt x="44" y="3"/>
                </a:cubicBezTo>
                <a:cubicBezTo>
                  <a:pt x="43" y="3"/>
                  <a:pt x="43" y="3"/>
                  <a:pt x="43" y="3"/>
                </a:cubicBezTo>
                <a:cubicBezTo>
                  <a:pt x="43" y="3"/>
                  <a:pt x="43" y="3"/>
                  <a:pt x="43" y="3"/>
                </a:cubicBezTo>
                <a:cubicBezTo>
                  <a:pt x="38" y="7"/>
                  <a:pt x="34" y="13"/>
                  <a:pt x="33" y="19"/>
                </a:cubicBezTo>
                <a:cubicBezTo>
                  <a:pt x="33" y="20"/>
                  <a:pt x="33" y="20"/>
                  <a:pt x="33" y="20"/>
                </a:cubicBezTo>
                <a:cubicBezTo>
                  <a:pt x="33" y="25"/>
                  <a:pt x="35" y="31"/>
                  <a:pt x="40" y="36"/>
                </a:cubicBezTo>
                <a:cubicBezTo>
                  <a:pt x="40" y="36"/>
                  <a:pt x="40" y="36"/>
                  <a:pt x="40" y="36"/>
                </a:cubicBezTo>
                <a:cubicBezTo>
                  <a:pt x="41" y="38"/>
                  <a:pt x="43" y="39"/>
                  <a:pt x="45" y="39"/>
                </a:cubicBezTo>
                <a:cubicBezTo>
                  <a:pt x="47" y="41"/>
                  <a:pt x="51" y="42"/>
                  <a:pt x="54" y="42"/>
                </a:cubicBezTo>
                <a:cubicBezTo>
                  <a:pt x="58" y="42"/>
                  <a:pt x="61" y="41"/>
                  <a:pt x="64" y="39"/>
                </a:cubicBezTo>
                <a:cubicBezTo>
                  <a:pt x="64" y="39"/>
                  <a:pt x="64" y="39"/>
                  <a:pt x="64" y="39"/>
                </a:cubicBezTo>
                <a:cubicBezTo>
                  <a:pt x="66" y="39"/>
                  <a:pt x="67" y="38"/>
                  <a:pt x="68" y="37"/>
                </a:cubicBezTo>
                <a:cubicBezTo>
                  <a:pt x="69" y="36"/>
                  <a:pt x="69" y="36"/>
                  <a:pt x="69" y="36"/>
                </a:cubicBezTo>
                <a:cubicBezTo>
                  <a:pt x="70" y="35"/>
                  <a:pt x="70" y="34"/>
                  <a:pt x="71" y="34"/>
                </a:cubicBezTo>
                <a:lnTo>
                  <a:pt x="72" y="33"/>
                </a:lnTo>
                <a:close/>
                <a:moveTo>
                  <a:pt x="0" y="138"/>
                </a:moveTo>
                <a:cubicBezTo>
                  <a:pt x="0" y="145"/>
                  <a:pt x="6" y="150"/>
                  <a:pt x="12" y="146"/>
                </a:cubicBezTo>
                <a:cubicBezTo>
                  <a:pt x="17" y="143"/>
                  <a:pt x="16" y="139"/>
                  <a:pt x="17" y="135"/>
                </a:cubicBezTo>
                <a:cubicBezTo>
                  <a:pt x="18" y="129"/>
                  <a:pt x="25" y="84"/>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3" y="139"/>
                  <a:pt x="92" y="143"/>
                  <a:pt x="97" y="146"/>
                </a:cubicBezTo>
                <a:cubicBezTo>
                  <a:pt x="103" y="150"/>
                  <a:pt x="109" y="145"/>
                  <a:pt x="109" y="138"/>
                </a:cubicBezTo>
                <a:cubicBezTo>
                  <a:pt x="98" y="70"/>
                  <a:pt x="98" y="70"/>
                  <a:pt x="98" y="70"/>
                </a:cubicBezTo>
                <a:cubicBezTo>
                  <a:pt x="96" y="56"/>
                  <a:pt x="90"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0"/>
          <p:cNvSpPr>
            <a:spLocks noEditPoints="1"/>
          </p:cNvSpPr>
          <p:nvPr/>
        </p:nvSpPr>
        <p:spPr bwMode="auto">
          <a:xfrm>
            <a:off x="5026026" y="4248150"/>
            <a:ext cx="346075" cy="828675"/>
          </a:xfrm>
          <a:custGeom>
            <a:avLst/>
            <a:gdLst>
              <a:gd name="T0" fmla="*/ 72 w 109"/>
              <a:gd name="T1" fmla="*/ 33 h 261"/>
              <a:gd name="T2" fmla="*/ 75 w 109"/>
              <a:gd name="T3" fmla="*/ 19 h 261"/>
              <a:gd name="T4" fmla="*/ 74 w 109"/>
              <a:gd name="T5" fmla="*/ 14 h 261"/>
              <a:gd name="T6" fmla="*/ 74 w 109"/>
              <a:gd name="T7" fmla="*/ 13 h 261"/>
              <a:gd name="T8" fmla="*/ 74 w 109"/>
              <a:gd name="T9" fmla="*/ 13 h 261"/>
              <a:gd name="T10" fmla="*/ 73 w 109"/>
              <a:gd name="T11" fmla="*/ 12 h 261"/>
              <a:gd name="T12" fmla="*/ 73 w 109"/>
              <a:gd name="T13" fmla="*/ 12 h 261"/>
              <a:gd name="T14" fmla="*/ 72 w 109"/>
              <a:gd name="T15" fmla="*/ 10 h 261"/>
              <a:gd name="T16" fmla="*/ 71 w 109"/>
              <a:gd name="T17" fmla="*/ 9 h 261"/>
              <a:gd name="T18" fmla="*/ 71 w 109"/>
              <a:gd name="T19" fmla="*/ 8 h 261"/>
              <a:gd name="T20" fmla="*/ 69 w 109"/>
              <a:gd name="T21" fmla="*/ 6 h 261"/>
              <a:gd name="T22" fmla="*/ 68 w 109"/>
              <a:gd name="T23" fmla="*/ 5 h 261"/>
              <a:gd name="T24" fmla="*/ 68 w 109"/>
              <a:gd name="T25" fmla="*/ 5 h 261"/>
              <a:gd name="T26" fmla="*/ 68 w 109"/>
              <a:gd name="T27" fmla="*/ 5 h 261"/>
              <a:gd name="T28" fmla="*/ 67 w 109"/>
              <a:gd name="T29" fmla="*/ 5 h 261"/>
              <a:gd name="T30" fmla="*/ 67 w 109"/>
              <a:gd name="T31" fmla="*/ 4 h 261"/>
              <a:gd name="T32" fmla="*/ 54 w 109"/>
              <a:gd name="T33" fmla="*/ 0 h 261"/>
              <a:gd name="T34" fmla="*/ 51 w 109"/>
              <a:gd name="T35" fmla="*/ 0 h 261"/>
              <a:gd name="T36" fmla="*/ 51 w 109"/>
              <a:gd name="T37" fmla="*/ 0 h 261"/>
              <a:gd name="T38" fmla="*/ 44 w 109"/>
              <a:gd name="T39" fmla="*/ 3 h 261"/>
              <a:gd name="T40" fmla="*/ 44 w 109"/>
              <a:gd name="T41" fmla="*/ 3 h 261"/>
              <a:gd name="T42" fmla="*/ 43 w 109"/>
              <a:gd name="T43" fmla="*/ 3 h 261"/>
              <a:gd name="T44" fmla="*/ 34 w 109"/>
              <a:gd name="T45" fmla="*/ 19 h 261"/>
              <a:gd name="T46" fmla="*/ 34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2 w 109"/>
              <a:gd name="T67" fmla="*/ 33 h 261"/>
              <a:gd name="T68" fmla="*/ 0 w 109"/>
              <a:gd name="T69" fmla="*/ 138 h 261"/>
              <a:gd name="T70" fmla="*/ 12 w 109"/>
              <a:gd name="T71" fmla="*/ 146 h 261"/>
              <a:gd name="T72" fmla="*/ 17 w 109"/>
              <a:gd name="T73" fmla="*/ 135 h 261"/>
              <a:gd name="T74" fmla="*/ 26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4 w 109"/>
              <a:gd name="T105" fmla="*/ 80 h 261"/>
              <a:gd name="T106" fmla="*/ 92 w 109"/>
              <a:gd name="T107" fmla="*/ 135 h 261"/>
              <a:gd name="T108" fmla="*/ 97 w 109"/>
              <a:gd name="T109" fmla="*/ 146 h 261"/>
              <a:gd name="T110" fmla="*/ 109 w 109"/>
              <a:gd name="T111" fmla="*/ 138 h 261"/>
              <a:gd name="T112" fmla="*/ 99 w 109"/>
              <a:gd name="T113" fmla="*/ 70 h 261"/>
              <a:gd name="T114" fmla="*/ 74 w 109"/>
              <a:gd name="T115" fmla="*/ 46 h 261"/>
              <a:gd name="T116" fmla="*/ 35 w 109"/>
              <a:gd name="T117" fmla="*/ 46 h 261"/>
              <a:gd name="T118" fmla="*/ 11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3"/>
                </a:moveTo>
                <a:cubicBezTo>
                  <a:pt x="75" y="28"/>
                  <a:pt x="76" y="24"/>
                  <a:pt x="75" y="19"/>
                </a:cubicBezTo>
                <a:cubicBezTo>
                  <a:pt x="75" y="17"/>
                  <a:pt x="75" y="15"/>
                  <a:pt x="74" y="14"/>
                </a:cubicBezTo>
                <a:cubicBezTo>
                  <a:pt x="74" y="13"/>
                  <a:pt x="74" y="13"/>
                  <a:pt x="74" y="13"/>
                </a:cubicBezTo>
                <a:cubicBezTo>
                  <a:pt x="74" y="13"/>
                  <a:pt x="74" y="13"/>
                  <a:pt x="74" y="13"/>
                </a:cubicBezTo>
                <a:cubicBezTo>
                  <a:pt x="73" y="12"/>
                  <a:pt x="73" y="12"/>
                  <a:pt x="73" y="12"/>
                </a:cubicBezTo>
                <a:cubicBezTo>
                  <a:pt x="73" y="12"/>
                  <a:pt x="73" y="12"/>
                  <a:pt x="73" y="12"/>
                </a:cubicBezTo>
                <a:cubicBezTo>
                  <a:pt x="73" y="11"/>
                  <a:pt x="72" y="10"/>
                  <a:pt x="72" y="10"/>
                </a:cubicBezTo>
                <a:cubicBezTo>
                  <a:pt x="71" y="9"/>
                  <a:pt x="71" y="9"/>
                  <a:pt x="71" y="9"/>
                </a:cubicBezTo>
                <a:cubicBezTo>
                  <a:pt x="71" y="8"/>
                  <a:pt x="71" y="8"/>
                  <a:pt x="71" y="8"/>
                </a:cubicBezTo>
                <a:cubicBezTo>
                  <a:pt x="70" y="7"/>
                  <a:pt x="70" y="7"/>
                  <a:pt x="69" y="6"/>
                </a:cubicBezTo>
                <a:cubicBezTo>
                  <a:pt x="68" y="5"/>
                  <a:pt x="68" y="5"/>
                  <a:pt x="68" y="5"/>
                </a:cubicBezTo>
                <a:cubicBezTo>
                  <a:pt x="68" y="5"/>
                  <a:pt x="68" y="5"/>
                  <a:pt x="68" y="5"/>
                </a:cubicBezTo>
                <a:cubicBezTo>
                  <a:pt x="68" y="5"/>
                  <a:pt x="68" y="5"/>
                  <a:pt x="68" y="5"/>
                </a:cubicBezTo>
                <a:cubicBezTo>
                  <a:pt x="67" y="5"/>
                  <a:pt x="67" y="5"/>
                  <a:pt x="67" y="5"/>
                </a:cubicBezTo>
                <a:cubicBezTo>
                  <a:pt x="67" y="4"/>
                  <a:pt x="67" y="4"/>
                  <a:pt x="67" y="4"/>
                </a:cubicBezTo>
                <a:cubicBezTo>
                  <a:pt x="63" y="2"/>
                  <a:pt x="59" y="0"/>
                  <a:pt x="54" y="0"/>
                </a:cubicBezTo>
                <a:cubicBezTo>
                  <a:pt x="53" y="0"/>
                  <a:pt x="52" y="0"/>
                  <a:pt x="51" y="0"/>
                </a:cubicBezTo>
                <a:cubicBezTo>
                  <a:pt x="51" y="0"/>
                  <a:pt x="51" y="0"/>
                  <a:pt x="51" y="0"/>
                </a:cubicBezTo>
                <a:cubicBezTo>
                  <a:pt x="49" y="1"/>
                  <a:pt x="47" y="1"/>
                  <a:pt x="44" y="3"/>
                </a:cubicBezTo>
                <a:cubicBezTo>
                  <a:pt x="44" y="3"/>
                  <a:pt x="44" y="3"/>
                  <a:pt x="44" y="3"/>
                </a:cubicBezTo>
                <a:cubicBezTo>
                  <a:pt x="43" y="3"/>
                  <a:pt x="43" y="3"/>
                  <a:pt x="43" y="3"/>
                </a:cubicBezTo>
                <a:cubicBezTo>
                  <a:pt x="38" y="7"/>
                  <a:pt x="34" y="13"/>
                  <a:pt x="34" y="19"/>
                </a:cubicBezTo>
                <a:cubicBezTo>
                  <a:pt x="34" y="20"/>
                  <a:pt x="34" y="20"/>
                  <a:pt x="34" y="20"/>
                </a:cubicBezTo>
                <a:cubicBezTo>
                  <a:pt x="33" y="25"/>
                  <a:pt x="35" y="31"/>
                  <a:pt x="40" y="36"/>
                </a:cubicBezTo>
                <a:cubicBezTo>
                  <a:pt x="40" y="36"/>
                  <a:pt x="40" y="36"/>
                  <a:pt x="40" y="36"/>
                </a:cubicBezTo>
                <a:cubicBezTo>
                  <a:pt x="42" y="38"/>
                  <a:pt x="43" y="39"/>
                  <a:pt x="45" y="39"/>
                </a:cubicBezTo>
                <a:cubicBezTo>
                  <a:pt x="48" y="41"/>
                  <a:pt x="51" y="42"/>
                  <a:pt x="54" y="42"/>
                </a:cubicBezTo>
                <a:cubicBezTo>
                  <a:pt x="58" y="42"/>
                  <a:pt x="61" y="41"/>
                  <a:pt x="64" y="39"/>
                </a:cubicBezTo>
                <a:cubicBezTo>
                  <a:pt x="64" y="39"/>
                  <a:pt x="64" y="39"/>
                  <a:pt x="64" y="39"/>
                </a:cubicBezTo>
                <a:cubicBezTo>
                  <a:pt x="66" y="39"/>
                  <a:pt x="67" y="38"/>
                  <a:pt x="68" y="37"/>
                </a:cubicBezTo>
                <a:cubicBezTo>
                  <a:pt x="69" y="36"/>
                  <a:pt x="69" y="36"/>
                  <a:pt x="69" y="36"/>
                </a:cubicBezTo>
                <a:cubicBezTo>
                  <a:pt x="70" y="35"/>
                  <a:pt x="71" y="34"/>
                  <a:pt x="71" y="34"/>
                </a:cubicBezTo>
                <a:lnTo>
                  <a:pt x="72" y="33"/>
                </a:lnTo>
                <a:close/>
                <a:moveTo>
                  <a:pt x="0" y="138"/>
                </a:moveTo>
                <a:cubicBezTo>
                  <a:pt x="0" y="145"/>
                  <a:pt x="6" y="150"/>
                  <a:pt x="12" y="146"/>
                </a:cubicBezTo>
                <a:cubicBezTo>
                  <a:pt x="17" y="143"/>
                  <a:pt x="16" y="139"/>
                  <a:pt x="17" y="135"/>
                </a:cubicBezTo>
                <a:cubicBezTo>
                  <a:pt x="18" y="129"/>
                  <a:pt x="26" y="84"/>
                  <a:pt x="26" y="80"/>
                </a:cubicBezTo>
                <a:cubicBezTo>
                  <a:pt x="26" y="80"/>
                  <a:pt x="26" y="80"/>
                  <a:pt x="26" y="80"/>
                </a:cubicBezTo>
                <a:cubicBezTo>
                  <a:pt x="26" y="134"/>
                  <a:pt x="26"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4" y="80"/>
                  <a:pt x="84" y="80"/>
                  <a:pt x="84" y="80"/>
                </a:cubicBezTo>
                <a:cubicBezTo>
                  <a:pt x="84" y="84"/>
                  <a:pt x="91" y="129"/>
                  <a:pt x="92" y="135"/>
                </a:cubicBezTo>
                <a:cubicBezTo>
                  <a:pt x="93" y="139"/>
                  <a:pt x="92" y="143"/>
                  <a:pt x="97" y="146"/>
                </a:cubicBezTo>
                <a:cubicBezTo>
                  <a:pt x="103" y="150"/>
                  <a:pt x="109" y="145"/>
                  <a:pt x="109" y="138"/>
                </a:cubicBezTo>
                <a:cubicBezTo>
                  <a:pt x="99" y="70"/>
                  <a:pt x="99" y="70"/>
                  <a:pt x="99" y="70"/>
                </a:cubicBezTo>
                <a:cubicBezTo>
                  <a:pt x="96" y="56"/>
                  <a:pt x="90" y="46"/>
                  <a:pt x="74" y="46"/>
                </a:cubicBezTo>
                <a:cubicBezTo>
                  <a:pt x="35" y="46"/>
                  <a:pt x="35" y="46"/>
                  <a:pt x="35" y="46"/>
                </a:cubicBezTo>
                <a:cubicBezTo>
                  <a:pt x="19" y="46"/>
                  <a:pt x="13" y="56"/>
                  <a:pt x="11"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1"/>
          <p:cNvSpPr>
            <a:spLocks noEditPoints="1"/>
          </p:cNvSpPr>
          <p:nvPr/>
        </p:nvSpPr>
        <p:spPr bwMode="auto">
          <a:xfrm>
            <a:off x="7526338" y="5264150"/>
            <a:ext cx="346075" cy="828675"/>
          </a:xfrm>
          <a:custGeom>
            <a:avLst/>
            <a:gdLst>
              <a:gd name="T0" fmla="*/ 71 w 109"/>
              <a:gd name="T1" fmla="*/ 32 h 261"/>
              <a:gd name="T2" fmla="*/ 75 w 109"/>
              <a:gd name="T3" fmla="*/ 19 h 261"/>
              <a:gd name="T4" fmla="*/ 74 w 109"/>
              <a:gd name="T5" fmla="*/ 14 h 261"/>
              <a:gd name="T6" fmla="*/ 73 w 109"/>
              <a:gd name="T7" fmla="*/ 13 h 261"/>
              <a:gd name="T8" fmla="*/ 73 w 109"/>
              <a:gd name="T9" fmla="*/ 12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4 h 261"/>
              <a:gd name="T30" fmla="*/ 66 w 109"/>
              <a:gd name="T31" fmla="*/ 4 h 261"/>
              <a:gd name="T32" fmla="*/ 54 w 109"/>
              <a:gd name="T33" fmla="*/ 0 h 261"/>
              <a:gd name="T34" fmla="*/ 51 w 109"/>
              <a:gd name="T35" fmla="*/ 0 h 261"/>
              <a:gd name="T36" fmla="*/ 51 w 109"/>
              <a:gd name="T37" fmla="*/ 0 h 261"/>
              <a:gd name="T38" fmla="*/ 44 w 109"/>
              <a:gd name="T39" fmla="*/ 2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1 w 109"/>
              <a:gd name="T67" fmla="*/ 32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49 w 109"/>
              <a:gd name="T81" fmla="*/ 243 h 261"/>
              <a:gd name="T82" fmla="*/ 49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69 h 261"/>
              <a:gd name="T114" fmla="*/ 74 w 109"/>
              <a:gd name="T115" fmla="*/ 46 h 261"/>
              <a:gd name="T116" fmla="*/ 35 w 109"/>
              <a:gd name="T117" fmla="*/ 46 h 261"/>
              <a:gd name="T118" fmla="*/ 10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1" y="32"/>
                </a:moveTo>
                <a:cubicBezTo>
                  <a:pt x="74" y="28"/>
                  <a:pt x="75" y="23"/>
                  <a:pt x="75" y="19"/>
                </a:cubicBezTo>
                <a:cubicBezTo>
                  <a:pt x="75" y="17"/>
                  <a:pt x="74" y="15"/>
                  <a:pt x="74" y="14"/>
                </a:cubicBezTo>
                <a:cubicBezTo>
                  <a:pt x="73" y="13"/>
                  <a:pt x="73" y="13"/>
                  <a:pt x="73" y="13"/>
                </a:cubicBezTo>
                <a:cubicBezTo>
                  <a:pt x="73" y="12"/>
                  <a:pt x="73" y="12"/>
                  <a:pt x="73" y="12"/>
                </a:cubicBezTo>
                <a:cubicBezTo>
                  <a:pt x="73" y="12"/>
                  <a:pt x="73" y="12"/>
                  <a:pt x="73" y="12"/>
                </a:cubicBezTo>
                <a:cubicBezTo>
                  <a:pt x="73" y="12"/>
                  <a:pt x="73" y="12"/>
                  <a:pt x="73" y="12"/>
                </a:cubicBezTo>
                <a:cubicBezTo>
                  <a:pt x="72"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4"/>
                  <a:pt x="67" y="4"/>
                  <a:pt x="67" y="4"/>
                </a:cubicBezTo>
                <a:cubicBezTo>
                  <a:pt x="66" y="4"/>
                  <a:pt x="66" y="4"/>
                  <a:pt x="66" y="4"/>
                </a:cubicBezTo>
                <a:cubicBezTo>
                  <a:pt x="63" y="1"/>
                  <a:pt x="59" y="0"/>
                  <a:pt x="54" y="0"/>
                </a:cubicBezTo>
                <a:cubicBezTo>
                  <a:pt x="53" y="0"/>
                  <a:pt x="52" y="0"/>
                  <a:pt x="51" y="0"/>
                </a:cubicBezTo>
                <a:cubicBezTo>
                  <a:pt x="51" y="0"/>
                  <a:pt x="51" y="0"/>
                  <a:pt x="51" y="0"/>
                </a:cubicBezTo>
                <a:cubicBezTo>
                  <a:pt x="48" y="0"/>
                  <a:pt x="46" y="1"/>
                  <a:pt x="44" y="2"/>
                </a:cubicBezTo>
                <a:cubicBezTo>
                  <a:pt x="43" y="3"/>
                  <a:pt x="43" y="3"/>
                  <a:pt x="43" y="3"/>
                </a:cubicBezTo>
                <a:cubicBezTo>
                  <a:pt x="43" y="3"/>
                  <a:pt x="43" y="3"/>
                  <a:pt x="43" y="3"/>
                </a:cubicBezTo>
                <a:cubicBezTo>
                  <a:pt x="37" y="7"/>
                  <a:pt x="34" y="12"/>
                  <a:pt x="33" y="19"/>
                </a:cubicBezTo>
                <a:cubicBezTo>
                  <a:pt x="33" y="20"/>
                  <a:pt x="33" y="20"/>
                  <a:pt x="33" y="20"/>
                </a:cubicBezTo>
                <a:cubicBezTo>
                  <a:pt x="33" y="25"/>
                  <a:pt x="34" y="31"/>
                  <a:pt x="40" y="36"/>
                </a:cubicBezTo>
                <a:cubicBezTo>
                  <a:pt x="40" y="36"/>
                  <a:pt x="40" y="36"/>
                  <a:pt x="40" y="36"/>
                </a:cubicBezTo>
                <a:cubicBezTo>
                  <a:pt x="41" y="37"/>
                  <a:pt x="43" y="38"/>
                  <a:pt x="44" y="39"/>
                </a:cubicBezTo>
                <a:cubicBezTo>
                  <a:pt x="47" y="41"/>
                  <a:pt x="50" y="42"/>
                  <a:pt x="54" y="42"/>
                </a:cubicBezTo>
                <a:cubicBezTo>
                  <a:pt x="58" y="42"/>
                  <a:pt x="61" y="41"/>
                  <a:pt x="64" y="39"/>
                </a:cubicBezTo>
                <a:cubicBezTo>
                  <a:pt x="64" y="39"/>
                  <a:pt x="64" y="39"/>
                  <a:pt x="64" y="39"/>
                </a:cubicBezTo>
                <a:cubicBezTo>
                  <a:pt x="65" y="38"/>
                  <a:pt x="67" y="37"/>
                  <a:pt x="68" y="36"/>
                </a:cubicBezTo>
                <a:cubicBezTo>
                  <a:pt x="69" y="36"/>
                  <a:pt x="69" y="36"/>
                  <a:pt x="69" y="36"/>
                </a:cubicBezTo>
                <a:cubicBezTo>
                  <a:pt x="69" y="35"/>
                  <a:pt x="70" y="34"/>
                  <a:pt x="71" y="33"/>
                </a:cubicBezTo>
                <a:lnTo>
                  <a:pt x="71" y="32"/>
                </a:lnTo>
                <a:close/>
                <a:moveTo>
                  <a:pt x="0" y="138"/>
                </a:moveTo>
                <a:cubicBezTo>
                  <a:pt x="0" y="145"/>
                  <a:pt x="6" y="150"/>
                  <a:pt x="12" y="146"/>
                </a:cubicBezTo>
                <a:cubicBezTo>
                  <a:pt x="16" y="143"/>
                  <a:pt x="16" y="139"/>
                  <a:pt x="17" y="135"/>
                </a:cubicBezTo>
                <a:cubicBezTo>
                  <a:pt x="18" y="129"/>
                  <a:pt x="25" y="83"/>
                  <a:pt x="25" y="80"/>
                </a:cubicBezTo>
                <a:cubicBezTo>
                  <a:pt x="26" y="80"/>
                  <a:pt x="26" y="80"/>
                  <a:pt x="26" y="80"/>
                </a:cubicBezTo>
                <a:cubicBezTo>
                  <a:pt x="26" y="134"/>
                  <a:pt x="25" y="190"/>
                  <a:pt x="26" y="244"/>
                </a:cubicBezTo>
                <a:cubicBezTo>
                  <a:pt x="26" y="260"/>
                  <a:pt x="49" y="261"/>
                  <a:pt x="49" y="243"/>
                </a:cubicBezTo>
                <a:cubicBezTo>
                  <a:pt x="49" y="146"/>
                  <a:pt x="49" y="146"/>
                  <a:pt x="49"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2" y="139"/>
                  <a:pt x="92" y="143"/>
                  <a:pt x="96" y="146"/>
                </a:cubicBezTo>
                <a:cubicBezTo>
                  <a:pt x="102" y="150"/>
                  <a:pt x="109" y="145"/>
                  <a:pt x="109" y="138"/>
                </a:cubicBezTo>
                <a:cubicBezTo>
                  <a:pt x="98" y="69"/>
                  <a:pt x="98" y="69"/>
                  <a:pt x="98" y="69"/>
                </a:cubicBezTo>
                <a:cubicBezTo>
                  <a:pt x="95" y="56"/>
                  <a:pt x="89" y="46"/>
                  <a:pt x="74"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2"/>
          <p:cNvSpPr>
            <a:spLocks noEditPoints="1"/>
          </p:cNvSpPr>
          <p:nvPr/>
        </p:nvSpPr>
        <p:spPr bwMode="auto">
          <a:xfrm>
            <a:off x="6902451" y="5264150"/>
            <a:ext cx="344488" cy="828675"/>
          </a:xfrm>
          <a:custGeom>
            <a:avLst/>
            <a:gdLst>
              <a:gd name="T0" fmla="*/ 72 w 109"/>
              <a:gd name="T1" fmla="*/ 32 h 261"/>
              <a:gd name="T2" fmla="*/ 75 w 109"/>
              <a:gd name="T3" fmla="*/ 19 h 261"/>
              <a:gd name="T4" fmla="*/ 74 w 109"/>
              <a:gd name="T5" fmla="*/ 14 h 261"/>
              <a:gd name="T6" fmla="*/ 74 w 109"/>
              <a:gd name="T7" fmla="*/ 13 h 261"/>
              <a:gd name="T8" fmla="*/ 73 w 109"/>
              <a:gd name="T9" fmla="*/ 12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4 h 261"/>
              <a:gd name="T30" fmla="*/ 67 w 109"/>
              <a:gd name="T31" fmla="*/ 4 h 261"/>
              <a:gd name="T32" fmla="*/ 54 w 109"/>
              <a:gd name="T33" fmla="*/ 0 h 261"/>
              <a:gd name="T34" fmla="*/ 51 w 109"/>
              <a:gd name="T35" fmla="*/ 0 h 261"/>
              <a:gd name="T36" fmla="*/ 51 w 109"/>
              <a:gd name="T37" fmla="*/ 0 h 261"/>
              <a:gd name="T38" fmla="*/ 44 w 109"/>
              <a:gd name="T39" fmla="*/ 2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2 w 109"/>
              <a:gd name="T67" fmla="*/ 32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69 h 261"/>
              <a:gd name="T114" fmla="*/ 74 w 109"/>
              <a:gd name="T115" fmla="*/ 46 h 261"/>
              <a:gd name="T116" fmla="*/ 35 w 109"/>
              <a:gd name="T117" fmla="*/ 46 h 261"/>
              <a:gd name="T118" fmla="*/ 10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2"/>
                </a:moveTo>
                <a:cubicBezTo>
                  <a:pt x="75" y="28"/>
                  <a:pt x="76" y="23"/>
                  <a:pt x="75" y="19"/>
                </a:cubicBezTo>
                <a:cubicBezTo>
                  <a:pt x="75" y="17"/>
                  <a:pt x="74" y="15"/>
                  <a:pt x="74" y="14"/>
                </a:cubicBezTo>
                <a:cubicBezTo>
                  <a:pt x="74" y="13"/>
                  <a:pt x="74" y="13"/>
                  <a:pt x="74" y="13"/>
                </a:cubicBezTo>
                <a:cubicBezTo>
                  <a:pt x="73" y="12"/>
                  <a:pt x="73" y="12"/>
                  <a:pt x="73" y="12"/>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4"/>
                  <a:pt x="67" y="4"/>
                  <a:pt x="67" y="4"/>
                </a:cubicBezTo>
                <a:cubicBezTo>
                  <a:pt x="67" y="4"/>
                  <a:pt x="67" y="4"/>
                  <a:pt x="67" y="4"/>
                </a:cubicBezTo>
                <a:cubicBezTo>
                  <a:pt x="63" y="1"/>
                  <a:pt x="59" y="0"/>
                  <a:pt x="54" y="0"/>
                </a:cubicBezTo>
                <a:cubicBezTo>
                  <a:pt x="53" y="0"/>
                  <a:pt x="52" y="0"/>
                  <a:pt x="51" y="0"/>
                </a:cubicBezTo>
                <a:cubicBezTo>
                  <a:pt x="51" y="0"/>
                  <a:pt x="51" y="0"/>
                  <a:pt x="51" y="0"/>
                </a:cubicBezTo>
                <a:cubicBezTo>
                  <a:pt x="49" y="0"/>
                  <a:pt x="46" y="1"/>
                  <a:pt x="44" y="2"/>
                </a:cubicBezTo>
                <a:cubicBezTo>
                  <a:pt x="43" y="3"/>
                  <a:pt x="43" y="3"/>
                  <a:pt x="43" y="3"/>
                </a:cubicBezTo>
                <a:cubicBezTo>
                  <a:pt x="43" y="3"/>
                  <a:pt x="43" y="3"/>
                  <a:pt x="43" y="3"/>
                </a:cubicBezTo>
                <a:cubicBezTo>
                  <a:pt x="37" y="7"/>
                  <a:pt x="34" y="12"/>
                  <a:pt x="33" y="19"/>
                </a:cubicBezTo>
                <a:cubicBezTo>
                  <a:pt x="33" y="20"/>
                  <a:pt x="33" y="20"/>
                  <a:pt x="33" y="20"/>
                </a:cubicBezTo>
                <a:cubicBezTo>
                  <a:pt x="33" y="25"/>
                  <a:pt x="35" y="31"/>
                  <a:pt x="40" y="36"/>
                </a:cubicBezTo>
                <a:cubicBezTo>
                  <a:pt x="40" y="36"/>
                  <a:pt x="40" y="36"/>
                  <a:pt x="40" y="36"/>
                </a:cubicBezTo>
                <a:cubicBezTo>
                  <a:pt x="41" y="37"/>
                  <a:pt x="43" y="38"/>
                  <a:pt x="44" y="39"/>
                </a:cubicBezTo>
                <a:cubicBezTo>
                  <a:pt x="47" y="41"/>
                  <a:pt x="51" y="42"/>
                  <a:pt x="54" y="42"/>
                </a:cubicBezTo>
                <a:cubicBezTo>
                  <a:pt x="58" y="42"/>
                  <a:pt x="61" y="41"/>
                  <a:pt x="64" y="39"/>
                </a:cubicBezTo>
                <a:cubicBezTo>
                  <a:pt x="64" y="39"/>
                  <a:pt x="64" y="39"/>
                  <a:pt x="64" y="39"/>
                </a:cubicBezTo>
                <a:cubicBezTo>
                  <a:pt x="65" y="38"/>
                  <a:pt x="67" y="37"/>
                  <a:pt x="68" y="36"/>
                </a:cubicBezTo>
                <a:cubicBezTo>
                  <a:pt x="69" y="36"/>
                  <a:pt x="69" y="36"/>
                  <a:pt x="69" y="36"/>
                </a:cubicBezTo>
                <a:cubicBezTo>
                  <a:pt x="70" y="35"/>
                  <a:pt x="70" y="34"/>
                  <a:pt x="71" y="33"/>
                </a:cubicBezTo>
                <a:lnTo>
                  <a:pt x="72" y="32"/>
                </a:lnTo>
                <a:close/>
                <a:moveTo>
                  <a:pt x="0" y="138"/>
                </a:moveTo>
                <a:cubicBezTo>
                  <a:pt x="0" y="145"/>
                  <a:pt x="6" y="150"/>
                  <a:pt x="12" y="146"/>
                </a:cubicBezTo>
                <a:cubicBezTo>
                  <a:pt x="16" y="143"/>
                  <a:pt x="16" y="139"/>
                  <a:pt x="17" y="135"/>
                </a:cubicBezTo>
                <a:cubicBezTo>
                  <a:pt x="18" y="129"/>
                  <a:pt x="25" y="83"/>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3" y="139"/>
                  <a:pt x="92" y="143"/>
                  <a:pt x="96" y="146"/>
                </a:cubicBezTo>
                <a:cubicBezTo>
                  <a:pt x="103" y="150"/>
                  <a:pt x="109" y="145"/>
                  <a:pt x="109" y="138"/>
                </a:cubicBezTo>
                <a:cubicBezTo>
                  <a:pt x="98" y="69"/>
                  <a:pt x="98" y="69"/>
                  <a:pt x="98" y="69"/>
                </a:cubicBezTo>
                <a:cubicBezTo>
                  <a:pt x="95" y="56"/>
                  <a:pt x="89" y="46"/>
                  <a:pt x="74"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3"/>
          <p:cNvSpPr>
            <a:spLocks noEditPoints="1"/>
          </p:cNvSpPr>
          <p:nvPr/>
        </p:nvSpPr>
        <p:spPr bwMode="auto">
          <a:xfrm>
            <a:off x="6276976" y="5264150"/>
            <a:ext cx="346075" cy="828675"/>
          </a:xfrm>
          <a:custGeom>
            <a:avLst/>
            <a:gdLst>
              <a:gd name="T0" fmla="*/ 72 w 109"/>
              <a:gd name="T1" fmla="*/ 32 h 261"/>
              <a:gd name="T2" fmla="*/ 75 w 109"/>
              <a:gd name="T3" fmla="*/ 19 h 261"/>
              <a:gd name="T4" fmla="*/ 74 w 109"/>
              <a:gd name="T5" fmla="*/ 14 h 261"/>
              <a:gd name="T6" fmla="*/ 74 w 109"/>
              <a:gd name="T7" fmla="*/ 13 h 261"/>
              <a:gd name="T8" fmla="*/ 73 w 109"/>
              <a:gd name="T9" fmla="*/ 12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4 h 261"/>
              <a:gd name="T30" fmla="*/ 67 w 109"/>
              <a:gd name="T31" fmla="*/ 4 h 261"/>
              <a:gd name="T32" fmla="*/ 54 w 109"/>
              <a:gd name="T33" fmla="*/ 0 h 261"/>
              <a:gd name="T34" fmla="*/ 51 w 109"/>
              <a:gd name="T35" fmla="*/ 0 h 261"/>
              <a:gd name="T36" fmla="*/ 51 w 109"/>
              <a:gd name="T37" fmla="*/ 0 h 261"/>
              <a:gd name="T38" fmla="*/ 44 w 109"/>
              <a:gd name="T39" fmla="*/ 2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2 w 109"/>
              <a:gd name="T67" fmla="*/ 32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69 h 261"/>
              <a:gd name="T114" fmla="*/ 74 w 109"/>
              <a:gd name="T115" fmla="*/ 46 h 261"/>
              <a:gd name="T116" fmla="*/ 35 w 109"/>
              <a:gd name="T117" fmla="*/ 46 h 261"/>
              <a:gd name="T118" fmla="*/ 10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2"/>
                </a:moveTo>
                <a:cubicBezTo>
                  <a:pt x="75" y="28"/>
                  <a:pt x="76" y="23"/>
                  <a:pt x="75" y="19"/>
                </a:cubicBezTo>
                <a:cubicBezTo>
                  <a:pt x="75" y="17"/>
                  <a:pt x="74" y="15"/>
                  <a:pt x="74" y="14"/>
                </a:cubicBezTo>
                <a:cubicBezTo>
                  <a:pt x="74" y="13"/>
                  <a:pt x="74" y="13"/>
                  <a:pt x="74" y="13"/>
                </a:cubicBezTo>
                <a:cubicBezTo>
                  <a:pt x="73" y="12"/>
                  <a:pt x="73" y="12"/>
                  <a:pt x="73" y="12"/>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4"/>
                  <a:pt x="67" y="4"/>
                  <a:pt x="67" y="4"/>
                </a:cubicBezTo>
                <a:cubicBezTo>
                  <a:pt x="67" y="4"/>
                  <a:pt x="67" y="4"/>
                  <a:pt x="67" y="4"/>
                </a:cubicBezTo>
                <a:cubicBezTo>
                  <a:pt x="63" y="1"/>
                  <a:pt x="59" y="0"/>
                  <a:pt x="54" y="0"/>
                </a:cubicBezTo>
                <a:cubicBezTo>
                  <a:pt x="53" y="0"/>
                  <a:pt x="52" y="0"/>
                  <a:pt x="51" y="0"/>
                </a:cubicBezTo>
                <a:cubicBezTo>
                  <a:pt x="51" y="0"/>
                  <a:pt x="51" y="0"/>
                  <a:pt x="51" y="0"/>
                </a:cubicBezTo>
                <a:cubicBezTo>
                  <a:pt x="49" y="0"/>
                  <a:pt x="46" y="1"/>
                  <a:pt x="44" y="2"/>
                </a:cubicBezTo>
                <a:cubicBezTo>
                  <a:pt x="43" y="3"/>
                  <a:pt x="43" y="3"/>
                  <a:pt x="43" y="3"/>
                </a:cubicBezTo>
                <a:cubicBezTo>
                  <a:pt x="43" y="3"/>
                  <a:pt x="43" y="3"/>
                  <a:pt x="43" y="3"/>
                </a:cubicBezTo>
                <a:cubicBezTo>
                  <a:pt x="37" y="7"/>
                  <a:pt x="34" y="12"/>
                  <a:pt x="33" y="19"/>
                </a:cubicBezTo>
                <a:cubicBezTo>
                  <a:pt x="33" y="20"/>
                  <a:pt x="33" y="20"/>
                  <a:pt x="33" y="20"/>
                </a:cubicBezTo>
                <a:cubicBezTo>
                  <a:pt x="33" y="25"/>
                  <a:pt x="35" y="31"/>
                  <a:pt x="40" y="36"/>
                </a:cubicBezTo>
                <a:cubicBezTo>
                  <a:pt x="40" y="36"/>
                  <a:pt x="40" y="36"/>
                  <a:pt x="40" y="36"/>
                </a:cubicBezTo>
                <a:cubicBezTo>
                  <a:pt x="41" y="37"/>
                  <a:pt x="43" y="38"/>
                  <a:pt x="45" y="39"/>
                </a:cubicBezTo>
                <a:cubicBezTo>
                  <a:pt x="47" y="41"/>
                  <a:pt x="51" y="42"/>
                  <a:pt x="54" y="42"/>
                </a:cubicBezTo>
                <a:cubicBezTo>
                  <a:pt x="58" y="42"/>
                  <a:pt x="61" y="41"/>
                  <a:pt x="64" y="39"/>
                </a:cubicBezTo>
                <a:cubicBezTo>
                  <a:pt x="64" y="39"/>
                  <a:pt x="64" y="39"/>
                  <a:pt x="64" y="39"/>
                </a:cubicBezTo>
                <a:cubicBezTo>
                  <a:pt x="66" y="38"/>
                  <a:pt x="67" y="37"/>
                  <a:pt x="68" y="36"/>
                </a:cubicBezTo>
                <a:cubicBezTo>
                  <a:pt x="69" y="36"/>
                  <a:pt x="69" y="36"/>
                  <a:pt x="69" y="36"/>
                </a:cubicBezTo>
                <a:cubicBezTo>
                  <a:pt x="70" y="35"/>
                  <a:pt x="70" y="34"/>
                  <a:pt x="71" y="33"/>
                </a:cubicBezTo>
                <a:lnTo>
                  <a:pt x="72" y="32"/>
                </a:lnTo>
                <a:close/>
                <a:moveTo>
                  <a:pt x="0" y="138"/>
                </a:moveTo>
                <a:cubicBezTo>
                  <a:pt x="0" y="145"/>
                  <a:pt x="6" y="150"/>
                  <a:pt x="12" y="146"/>
                </a:cubicBezTo>
                <a:cubicBezTo>
                  <a:pt x="17" y="143"/>
                  <a:pt x="16" y="139"/>
                  <a:pt x="17" y="135"/>
                </a:cubicBezTo>
                <a:cubicBezTo>
                  <a:pt x="18" y="129"/>
                  <a:pt x="25" y="83"/>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3" y="139"/>
                  <a:pt x="92" y="143"/>
                  <a:pt x="96" y="146"/>
                </a:cubicBezTo>
                <a:cubicBezTo>
                  <a:pt x="103" y="150"/>
                  <a:pt x="109" y="145"/>
                  <a:pt x="109" y="138"/>
                </a:cubicBezTo>
                <a:cubicBezTo>
                  <a:pt x="98" y="69"/>
                  <a:pt x="98" y="69"/>
                  <a:pt x="98" y="69"/>
                </a:cubicBezTo>
                <a:cubicBezTo>
                  <a:pt x="96" y="56"/>
                  <a:pt x="89" y="46"/>
                  <a:pt x="74"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4"/>
          <p:cNvSpPr>
            <a:spLocks noEditPoints="1"/>
          </p:cNvSpPr>
          <p:nvPr/>
        </p:nvSpPr>
        <p:spPr bwMode="auto">
          <a:xfrm>
            <a:off x="5651501" y="5264150"/>
            <a:ext cx="346075" cy="828675"/>
          </a:xfrm>
          <a:custGeom>
            <a:avLst/>
            <a:gdLst>
              <a:gd name="T0" fmla="*/ 72 w 109"/>
              <a:gd name="T1" fmla="*/ 32 h 261"/>
              <a:gd name="T2" fmla="*/ 75 w 109"/>
              <a:gd name="T3" fmla="*/ 19 h 261"/>
              <a:gd name="T4" fmla="*/ 74 w 109"/>
              <a:gd name="T5" fmla="*/ 14 h 261"/>
              <a:gd name="T6" fmla="*/ 74 w 109"/>
              <a:gd name="T7" fmla="*/ 13 h 261"/>
              <a:gd name="T8" fmla="*/ 73 w 109"/>
              <a:gd name="T9" fmla="*/ 12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8 w 109"/>
              <a:gd name="T25" fmla="*/ 5 h 261"/>
              <a:gd name="T26" fmla="*/ 67 w 109"/>
              <a:gd name="T27" fmla="*/ 5 h 261"/>
              <a:gd name="T28" fmla="*/ 67 w 109"/>
              <a:gd name="T29" fmla="*/ 4 h 261"/>
              <a:gd name="T30" fmla="*/ 67 w 109"/>
              <a:gd name="T31" fmla="*/ 4 h 261"/>
              <a:gd name="T32" fmla="*/ 54 w 109"/>
              <a:gd name="T33" fmla="*/ 0 h 261"/>
              <a:gd name="T34" fmla="*/ 51 w 109"/>
              <a:gd name="T35" fmla="*/ 0 h 261"/>
              <a:gd name="T36" fmla="*/ 51 w 109"/>
              <a:gd name="T37" fmla="*/ 0 h 261"/>
              <a:gd name="T38" fmla="*/ 44 w 109"/>
              <a:gd name="T39" fmla="*/ 2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2 w 109"/>
              <a:gd name="T67" fmla="*/ 32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7 w 109"/>
              <a:gd name="T109" fmla="*/ 146 h 261"/>
              <a:gd name="T110" fmla="*/ 109 w 109"/>
              <a:gd name="T111" fmla="*/ 138 h 261"/>
              <a:gd name="T112" fmla="*/ 98 w 109"/>
              <a:gd name="T113" fmla="*/ 69 h 261"/>
              <a:gd name="T114" fmla="*/ 74 w 109"/>
              <a:gd name="T115" fmla="*/ 46 h 261"/>
              <a:gd name="T116" fmla="*/ 35 w 109"/>
              <a:gd name="T117" fmla="*/ 46 h 261"/>
              <a:gd name="T118" fmla="*/ 10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2"/>
                </a:moveTo>
                <a:cubicBezTo>
                  <a:pt x="75" y="28"/>
                  <a:pt x="76" y="23"/>
                  <a:pt x="75" y="19"/>
                </a:cubicBezTo>
                <a:cubicBezTo>
                  <a:pt x="75" y="17"/>
                  <a:pt x="75" y="15"/>
                  <a:pt x="74" y="14"/>
                </a:cubicBezTo>
                <a:cubicBezTo>
                  <a:pt x="74" y="13"/>
                  <a:pt x="74" y="13"/>
                  <a:pt x="74" y="13"/>
                </a:cubicBezTo>
                <a:cubicBezTo>
                  <a:pt x="73" y="12"/>
                  <a:pt x="73" y="12"/>
                  <a:pt x="73" y="12"/>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70" y="7"/>
                  <a:pt x="69" y="6"/>
                </a:cubicBezTo>
                <a:cubicBezTo>
                  <a:pt x="68" y="5"/>
                  <a:pt x="68" y="5"/>
                  <a:pt x="68" y="5"/>
                </a:cubicBezTo>
                <a:cubicBezTo>
                  <a:pt x="68" y="5"/>
                  <a:pt x="68" y="5"/>
                  <a:pt x="68" y="5"/>
                </a:cubicBezTo>
                <a:cubicBezTo>
                  <a:pt x="67" y="5"/>
                  <a:pt x="67" y="5"/>
                  <a:pt x="67" y="5"/>
                </a:cubicBezTo>
                <a:cubicBezTo>
                  <a:pt x="67" y="4"/>
                  <a:pt x="67" y="4"/>
                  <a:pt x="67" y="4"/>
                </a:cubicBezTo>
                <a:cubicBezTo>
                  <a:pt x="67" y="4"/>
                  <a:pt x="67" y="4"/>
                  <a:pt x="67" y="4"/>
                </a:cubicBezTo>
                <a:cubicBezTo>
                  <a:pt x="63" y="1"/>
                  <a:pt x="59" y="0"/>
                  <a:pt x="54" y="0"/>
                </a:cubicBezTo>
                <a:cubicBezTo>
                  <a:pt x="53" y="0"/>
                  <a:pt x="52" y="0"/>
                  <a:pt x="51" y="0"/>
                </a:cubicBezTo>
                <a:cubicBezTo>
                  <a:pt x="51" y="0"/>
                  <a:pt x="51" y="0"/>
                  <a:pt x="51" y="0"/>
                </a:cubicBezTo>
                <a:cubicBezTo>
                  <a:pt x="49" y="0"/>
                  <a:pt x="46" y="1"/>
                  <a:pt x="44" y="2"/>
                </a:cubicBezTo>
                <a:cubicBezTo>
                  <a:pt x="43" y="3"/>
                  <a:pt x="43" y="3"/>
                  <a:pt x="43" y="3"/>
                </a:cubicBezTo>
                <a:cubicBezTo>
                  <a:pt x="43" y="3"/>
                  <a:pt x="43" y="3"/>
                  <a:pt x="43" y="3"/>
                </a:cubicBezTo>
                <a:cubicBezTo>
                  <a:pt x="38" y="7"/>
                  <a:pt x="34" y="12"/>
                  <a:pt x="33" y="19"/>
                </a:cubicBezTo>
                <a:cubicBezTo>
                  <a:pt x="33" y="20"/>
                  <a:pt x="33" y="20"/>
                  <a:pt x="33" y="20"/>
                </a:cubicBezTo>
                <a:cubicBezTo>
                  <a:pt x="33" y="25"/>
                  <a:pt x="35" y="31"/>
                  <a:pt x="40" y="36"/>
                </a:cubicBezTo>
                <a:cubicBezTo>
                  <a:pt x="40" y="36"/>
                  <a:pt x="40" y="36"/>
                  <a:pt x="40" y="36"/>
                </a:cubicBezTo>
                <a:cubicBezTo>
                  <a:pt x="41" y="37"/>
                  <a:pt x="43" y="38"/>
                  <a:pt x="45" y="39"/>
                </a:cubicBezTo>
                <a:cubicBezTo>
                  <a:pt x="47" y="41"/>
                  <a:pt x="51" y="42"/>
                  <a:pt x="54" y="42"/>
                </a:cubicBezTo>
                <a:cubicBezTo>
                  <a:pt x="58" y="42"/>
                  <a:pt x="61" y="41"/>
                  <a:pt x="64" y="39"/>
                </a:cubicBezTo>
                <a:cubicBezTo>
                  <a:pt x="64" y="39"/>
                  <a:pt x="64" y="39"/>
                  <a:pt x="64" y="39"/>
                </a:cubicBezTo>
                <a:cubicBezTo>
                  <a:pt x="66" y="38"/>
                  <a:pt x="67" y="37"/>
                  <a:pt x="68" y="36"/>
                </a:cubicBezTo>
                <a:cubicBezTo>
                  <a:pt x="69" y="36"/>
                  <a:pt x="69" y="36"/>
                  <a:pt x="69" y="36"/>
                </a:cubicBezTo>
                <a:cubicBezTo>
                  <a:pt x="70" y="35"/>
                  <a:pt x="70" y="34"/>
                  <a:pt x="71" y="33"/>
                </a:cubicBezTo>
                <a:lnTo>
                  <a:pt x="72" y="32"/>
                </a:lnTo>
                <a:close/>
                <a:moveTo>
                  <a:pt x="0" y="138"/>
                </a:moveTo>
                <a:cubicBezTo>
                  <a:pt x="0" y="145"/>
                  <a:pt x="6" y="150"/>
                  <a:pt x="12" y="146"/>
                </a:cubicBezTo>
                <a:cubicBezTo>
                  <a:pt x="17" y="143"/>
                  <a:pt x="16" y="139"/>
                  <a:pt x="17" y="135"/>
                </a:cubicBezTo>
                <a:cubicBezTo>
                  <a:pt x="18" y="129"/>
                  <a:pt x="25" y="83"/>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3" y="139"/>
                  <a:pt x="92" y="143"/>
                  <a:pt x="97" y="146"/>
                </a:cubicBezTo>
                <a:cubicBezTo>
                  <a:pt x="103" y="150"/>
                  <a:pt x="109" y="145"/>
                  <a:pt x="109" y="138"/>
                </a:cubicBezTo>
                <a:cubicBezTo>
                  <a:pt x="98" y="69"/>
                  <a:pt x="98" y="69"/>
                  <a:pt x="98" y="69"/>
                </a:cubicBezTo>
                <a:cubicBezTo>
                  <a:pt x="96" y="56"/>
                  <a:pt x="90" y="46"/>
                  <a:pt x="74"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5"/>
          <p:cNvSpPr>
            <a:spLocks noEditPoints="1"/>
          </p:cNvSpPr>
          <p:nvPr/>
        </p:nvSpPr>
        <p:spPr bwMode="auto">
          <a:xfrm>
            <a:off x="5026026" y="5264150"/>
            <a:ext cx="346075" cy="828675"/>
          </a:xfrm>
          <a:custGeom>
            <a:avLst/>
            <a:gdLst>
              <a:gd name="T0" fmla="*/ 72 w 109"/>
              <a:gd name="T1" fmla="*/ 32 h 261"/>
              <a:gd name="T2" fmla="*/ 75 w 109"/>
              <a:gd name="T3" fmla="*/ 19 h 261"/>
              <a:gd name="T4" fmla="*/ 74 w 109"/>
              <a:gd name="T5" fmla="*/ 14 h 261"/>
              <a:gd name="T6" fmla="*/ 74 w 109"/>
              <a:gd name="T7" fmla="*/ 13 h 261"/>
              <a:gd name="T8" fmla="*/ 74 w 109"/>
              <a:gd name="T9" fmla="*/ 12 h 261"/>
              <a:gd name="T10" fmla="*/ 73 w 109"/>
              <a:gd name="T11" fmla="*/ 12 h 261"/>
              <a:gd name="T12" fmla="*/ 73 w 109"/>
              <a:gd name="T13" fmla="*/ 12 h 261"/>
              <a:gd name="T14" fmla="*/ 72 w 109"/>
              <a:gd name="T15" fmla="*/ 10 h 261"/>
              <a:gd name="T16" fmla="*/ 71 w 109"/>
              <a:gd name="T17" fmla="*/ 9 h 261"/>
              <a:gd name="T18" fmla="*/ 71 w 109"/>
              <a:gd name="T19" fmla="*/ 8 h 261"/>
              <a:gd name="T20" fmla="*/ 69 w 109"/>
              <a:gd name="T21" fmla="*/ 6 h 261"/>
              <a:gd name="T22" fmla="*/ 68 w 109"/>
              <a:gd name="T23" fmla="*/ 5 h 261"/>
              <a:gd name="T24" fmla="*/ 68 w 109"/>
              <a:gd name="T25" fmla="*/ 5 h 261"/>
              <a:gd name="T26" fmla="*/ 68 w 109"/>
              <a:gd name="T27" fmla="*/ 5 h 261"/>
              <a:gd name="T28" fmla="*/ 67 w 109"/>
              <a:gd name="T29" fmla="*/ 4 h 261"/>
              <a:gd name="T30" fmla="*/ 67 w 109"/>
              <a:gd name="T31" fmla="*/ 4 h 261"/>
              <a:gd name="T32" fmla="*/ 54 w 109"/>
              <a:gd name="T33" fmla="*/ 0 h 261"/>
              <a:gd name="T34" fmla="*/ 51 w 109"/>
              <a:gd name="T35" fmla="*/ 0 h 261"/>
              <a:gd name="T36" fmla="*/ 51 w 109"/>
              <a:gd name="T37" fmla="*/ 0 h 261"/>
              <a:gd name="T38" fmla="*/ 44 w 109"/>
              <a:gd name="T39" fmla="*/ 2 h 261"/>
              <a:gd name="T40" fmla="*/ 44 w 109"/>
              <a:gd name="T41" fmla="*/ 3 h 261"/>
              <a:gd name="T42" fmla="*/ 43 w 109"/>
              <a:gd name="T43" fmla="*/ 3 h 261"/>
              <a:gd name="T44" fmla="*/ 34 w 109"/>
              <a:gd name="T45" fmla="*/ 19 h 261"/>
              <a:gd name="T46" fmla="*/ 34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2 w 109"/>
              <a:gd name="T67" fmla="*/ 32 h 261"/>
              <a:gd name="T68" fmla="*/ 0 w 109"/>
              <a:gd name="T69" fmla="*/ 138 h 261"/>
              <a:gd name="T70" fmla="*/ 12 w 109"/>
              <a:gd name="T71" fmla="*/ 146 h 261"/>
              <a:gd name="T72" fmla="*/ 17 w 109"/>
              <a:gd name="T73" fmla="*/ 135 h 261"/>
              <a:gd name="T74" fmla="*/ 26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4 w 109"/>
              <a:gd name="T105" fmla="*/ 80 h 261"/>
              <a:gd name="T106" fmla="*/ 92 w 109"/>
              <a:gd name="T107" fmla="*/ 135 h 261"/>
              <a:gd name="T108" fmla="*/ 97 w 109"/>
              <a:gd name="T109" fmla="*/ 146 h 261"/>
              <a:gd name="T110" fmla="*/ 109 w 109"/>
              <a:gd name="T111" fmla="*/ 138 h 261"/>
              <a:gd name="T112" fmla="*/ 99 w 109"/>
              <a:gd name="T113" fmla="*/ 69 h 261"/>
              <a:gd name="T114" fmla="*/ 74 w 109"/>
              <a:gd name="T115" fmla="*/ 46 h 261"/>
              <a:gd name="T116" fmla="*/ 35 w 109"/>
              <a:gd name="T117" fmla="*/ 46 h 261"/>
              <a:gd name="T118" fmla="*/ 11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2"/>
                </a:moveTo>
                <a:cubicBezTo>
                  <a:pt x="75" y="28"/>
                  <a:pt x="76" y="23"/>
                  <a:pt x="75" y="19"/>
                </a:cubicBezTo>
                <a:cubicBezTo>
                  <a:pt x="75" y="17"/>
                  <a:pt x="75" y="15"/>
                  <a:pt x="74" y="14"/>
                </a:cubicBezTo>
                <a:cubicBezTo>
                  <a:pt x="74" y="13"/>
                  <a:pt x="74" y="13"/>
                  <a:pt x="74" y="13"/>
                </a:cubicBezTo>
                <a:cubicBezTo>
                  <a:pt x="74" y="12"/>
                  <a:pt x="74" y="12"/>
                  <a:pt x="74" y="12"/>
                </a:cubicBezTo>
                <a:cubicBezTo>
                  <a:pt x="73" y="12"/>
                  <a:pt x="73" y="12"/>
                  <a:pt x="73" y="12"/>
                </a:cubicBezTo>
                <a:cubicBezTo>
                  <a:pt x="73" y="12"/>
                  <a:pt x="73" y="12"/>
                  <a:pt x="73" y="12"/>
                </a:cubicBezTo>
                <a:cubicBezTo>
                  <a:pt x="73" y="11"/>
                  <a:pt x="72" y="10"/>
                  <a:pt x="72" y="10"/>
                </a:cubicBezTo>
                <a:cubicBezTo>
                  <a:pt x="71" y="9"/>
                  <a:pt x="71" y="9"/>
                  <a:pt x="71" y="9"/>
                </a:cubicBezTo>
                <a:cubicBezTo>
                  <a:pt x="71" y="8"/>
                  <a:pt x="71" y="8"/>
                  <a:pt x="71" y="8"/>
                </a:cubicBezTo>
                <a:cubicBezTo>
                  <a:pt x="70" y="7"/>
                  <a:pt x="70" y="7"/>
                  <a:pt x="69" y="6"/>
                </a:cubicBezTo>
                <a:cubicBezTo>
                  <a:pt x="68" y="5"/>
                  <a:pt x="68" y="5"/>
                  <a:pt x="68" y="5"/>
                </a:cubicBezTo>
                <a:cubicBezTo>
                  <a:pt x="68" y="5"/>
                  <a:pt x="68" y="5"/>
                  <a:pt x="68" y="5"/>
                </a:cubicBezTo>
                <a:cubicBezTo>
                  <a:pt x="68" y="5"/>
                  <a:pt x="68" y="5"/>
                  <a:pt x="68" y="5"/>
                </a:cubicBezTo>
                <a:cubicBezTo>
                  <a:pt x="67" y="4"/>
                  <a:pt x="67" y="4"/>
                  <a:pt x="67" y="4"/>
                </a:cubicBezTo>
                <a:cubicBezTo>
                  <a:pt x="67" y="4"/>
                  <a:pt x="67" y="4"/>
                  <a:pt x="67" y="4"/>
                </a:cubicBezTo>
                <a:cubicBezTo>
                  <a:pt x="63" y="1"/>
                  <a:pt x="59" y="0"/>
                  <a:pt x="54" y="0"/>
                </a:cubicBezTo>
                <a:cubicBezTo>
                  <a:pt x="53" y="0"/>
                  <a:pt x="52" y="0"/>
                  <a:pt x="51" y="0"/>
                </a:cubicBezTo>
                <a:cubicBezTo>
                  <a:pt x="51" y="0"/>
                  <a:pt x="51" y="0"/>
                  <a:pt x="51" y="0"/>
                </a:cubicBezTo>
                <a:cubicBezTo>
                  <a:pt x="49" y="0"/>
                  <a:pt x="47" y="1"/>
                  <a:pt x="44" y="2"/>
                </a:cubicBezTo>
                <a:cubicBezTo>
                  <a:pt x="44" y="3"/>
                  <a:pt x="44" y="3"/>
                  <a:pt x="44" y="3"/>
                </a:cubicBezTo>
                <a:cubicBezTo>
                  <a:pt x="43" y="3"/>
                  <a:pt x="43" y="3"/>
                  <a:pt x="43" y="3"/>
                </a:cubicBezTo>
                <a:cubicBezTo>
                  <a:pt x="38" y="7"/>
                  <a:pt x="34" y="12"/>
                  <a:pt x="34" y="19"/>
                </a:cubicBezTo>
                <a:cubicBezTo>
                  <a:pt x="34" y="20"/>
                  <a:pt x="34" y="20"/>
                  <a:pt x="34" y="20"/>
                </a:cubicBezTo>
                <a:cubicBezTo>
                  <a:pt x="33" y="25"/>
                  <a:pt x="35" y="31"/>
                  <a:pt x="40" y="36"/>
                </a:cubicBezTo>
                <a:cubicBezTo>
                  <a:pt x="40" y="36"/>
                  <a:pt x="40" y="36"/>
                  <a:pt x="40" y="36"/>
                </a:cubicBezTo>
                <a:cubicBezTo>
                  <a:pt x="42" y="37"/>
                  <a:pt x="43" y="38"/>
                  <a:pt x="45" y="39"/>
                </a:cubicBezTo>
                <a:cubicBezTo>
                  <a:pt x="48" y="41"/>
                  <a:pt x="51" y="42"/>
                  <a:pt x="54" y="42"/>
                </a:cubicBezTo>
                <a:cubicBezTo>
                  <a:pt x="58" y="42"/>
                  <a:pt x="61" y="41"/>
                  <a:pt x="64" y="39"/>
                </a:cubicBezTo>
                <a:cubicBezTo>
                  <a:pt x="64" y="39"/>
                  <a:pt x="64" y="39"/>
                  <a:pt x="64" y="39"/>
                </a:cubicBezTo>
                <a:cubicBezTo>
                  <a:pt x="66" y="38"/>
                  <a:pt x="67" y="37"/>
                  <a:pt x="68" y="36"/>
                </a:cubicBezTo>
                <a:cubicBezTo>
                  <a:pt x="69" y="36"/>
                  <a:pt x="69" y="36"/>
                  <a:pt x="69" y="36"/>
                </a:cubicBezTo>
                <a:cubicBezTo>
                  <a:pt x="70" y="35"/>
                  <a:pt x="71" y="34"/>
                  <a:pt x="71" y="33"/>
                </a:cubicBezTo>
                <a:lnTo>
                  <a:pt x="72" y="32"/>
                </a:lnTo>
                <a:close/>
                <a:moveTo>
                  <a:pt x="0" y="138"/>
                </a:moveTo>
                <a:cubicBezTo>
                  <a:pt x="0" y="145"/>
                  <a:pt x="6" y="150"/>
                  <a:pt x="12" y="146"/>
                </a:cubicBezTo>
                <a:cubicBezTo>
                  <a:pt x="17" y="143"/>
                  <a:pt x="16" y="139"/>
                  <a:pt x="17" y="135"/>
                </a:cubicBezTo>
                <a:cubicBezTo>
                  <a:pt x="18" y="129"/>
                  <a:pt x="26" y="83"/>
                  <a:pt x="26" y="80"/>
                </a:cubicBezTo>
                <a:cubicBezTo>
                  <a:pt x="26" y="80"/>
                  <a:pt x="26" y="80"/>
                  <a:pt x="26" y="80"/>
                </a:cubicBezTo>
                <a:cubicBezTo>
                  <a:pt x="26" y="134"/>
                  <a:pt x="26"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4" y="80"/>
                  <a:pt x="84" y="80"/>
                  <a:pt x="84" y="80"/>
                </a:cubicBezTo>
                <a:cubicBezTo>
                  <a:pt x="84" y="83"/>
                  <a:pt x="91" y="129"/>
                  <a:pt x="92" y="135"/>
                </a:cubicBezTo>
                <a:cubicBezTo>
                  <a:pt x="93" y="139"/>
                  <a:pt x="92" y="143"/>
                  <a:pt x="97" y="146"/>
                </a:cubicBezTo>
                <a:cubicBezTo>
                  <a:pt x="103" y="150"/>
                  <a:pt x="109" y="145"/>
                  <a:pt x="109" y="138"/>
                </a:cubicBezTo>
                <a:cubicBezTo>
                  <a:pt x="99" y="69"/>
                  <a:pt x="99" y="69"/>
                  <a:pt x="99" y="69"/>
                </a:cubicBezTo>
                <a:cubicBezTo>
                  <a:pt x="96" y="56"/>
                  <a:pt x="90" y="46"/>
                  <a:pt x="74" y="46"/>
                </a:cubicBezTo>
                <a:cubicBezTo>
                  <a:pt x="35" y="46"/>
                  <a:pt x="35" y="46"/>
                  <a:pt x="35" y="46"/>
                </a:cubicBezTo>
                <a:cubicBezTo>
                  <a:pt x="19" y="46"/>
                  <a:pt x="13" y="56"/>
                  <a:pt x="11"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36"/>
          <p:cNvSpPr>
            <a:spLocks noEditPoints="1"/>
          </p:cNvSpPr>
          <p:nvPr/>
        </p:nvSpPr>
        <p:spPr bwMode="auto">
          <a:xfrm>
            <a:off x="4400551" y="5264150"/>
            <a:ext cx="342900" cy="828675"/>
          </a:xfrm>
          <a:custGeom>
            <a:avLst/>
            <a:gdLst>
              <a:gd name="T0" fmla="*/ 71 w 108"/>
              <a:gd name="T1" fmla="*/ 32 h 261"/>
              <a:gd name="T2" fmla="*/ 75 w 108"/>
              <a:gd name="T3" fmla="*/ 19 h 261"/>
              <a:gd name="T4" fmla="*/ 73 w 108"/>
              <a:gd name="T5" fmla="*/ 14 h 261"/>
              <a:gd name="T6" fmla="*/ 73 w 108"/>
              <a:gd name="T7" fmla="*/ 13 h 261"/>
              <a:gd name="T8" fmla="*/ 73 w 108"/>
              <a:gd name="T9" fmla="*/ 12 h 261"/>
              <a:gd name="T10" fmla="*/ 73 w 108"/>
              <a:gd name="T11" fmla="*/ 12 h 261"/>
              <a:gd name="T12" fmla="*/ 73 w 108"/>
              <a:gd name="T13" fmla="*/ 12 h 261"/>
              <a:gd name="T14" fmla="*/ 71 w 108"/>
              <a:gd name="T15" fmla="*/ 10 h 261"/>
              <a:gd name="T16" fmla="*/ 71 w 108"/>
              <a:gd name="T17" fmla="*/ 9 h 261"/>
              <a:gd name="T18" fmla="*/ 70 w 108"/>
              <a:gd name="T19" fmla="*/ 8 h 261"/>
              <a:gd name="T20" fmla="*/ 69 w 108"/>
              <a:gd name="T21" fmla="*/ 6 h 261"/>
              <a:gd name="T22" fmla="*/ 68 w 108"/>
              <a:gd name="T23" fmla="*/ 5 h 261"/>
              <a:gd name="T24" fmla="*/ 67 w 108"/>
              <a:gd name="T25" fmla="*/ 5 h 261"/>
              <a:gd name="T26" fmla="*/ 67 w 108"/>
              <a:gd name="T27" fmla="*/ 5 h 261"/>
              <a:gd name="T28" fmla="*/ 67 w 108"/>
              <a:gd name="T29" fmla="*/ 4 h 261"/>
              <a:gd name="T30" fmla="*/ 66 w 108"/>
              <a:gd name="T31" fmla="*/ 4 h 261"/>
              <a:gd name="T32" fmla="*/ 54 w 108"/>
              <a:gd name="T33" fmla="*/ 0 h 261"/>
              <a:gd name="T34" fmla="*/ 51 w 108"/>
              <a:gd name="T35" fmla="*/ 0 h 261"/>
              <a:gd name="T36" fmla="*/ 51 w 108"/>
              <a:gd name="T37" fmla="*/ 0 h 261"/>
              <a:gd name="T38" fmla="*/ 44 w 108"/>
              <a:gd name="T39" fmla="*/ 2 h 261"/>
              <a:gd name="T40" fmla="*/ 43 w 108"/>
              <a:gd name="T41" fmla="*/ 3 h 261"/>
              <a:gd name="T42" fmla="*/ 42 w 108"/>
              <a:gd name="T43" fmla="*/ 3 h 261"/>
              <a:gd name="T44" fmla="*/ 33 w 108"/>
              <a:gd name="T45" fmla="*/ 19 h 261"/>
              <a:gd name="T46" fmla="*/ 33 w 108"/>
              <a:gd name="T47" fmla="*/ 20 h 261"/>
              <a:gd name="T48" fmla="*/ 39 w 108"/>
              <a:gd name="T49" fmla="*/ 36 h 261"/>
              <a:gd name="T50" fmla="*/ 40 w 108"/>
              <a:gd name="T51" fmla="*/ 36 h 261"/>
              <a:gd name="T52" fmla="*/ 44 w 108"/>
              <a:gd name="T53" fmla="*/ 39 h 261"/>
              <a:gd name="T54" fmla="*/ 54 w 108"/>
              <a:gd name="T55" fmla="*/ 42 h 261"/>
              <a:gd name="T56" fmla="*/ 64 w 108"/>
              <a:gd name="T57" fmla="*/ 39 h 261"/>
              <a:gd name="T58" fmla="*/ 64 w 108"/>
              <a:gd name="T59" fmla="*/ 39 h 261"/>
              <a:gd name="T60" fmla="*/ 68 w 108"/>
              <a:gd name="T61" fmla="*/ 36 h 261"/>
              <a:gd name="T62" fmla="*/ 68 w 108"/>
              <a:gd name="T63" fmla="*/ 36 h 261"/>
              <a:gd name="T64" fmla="*/ 71 w 108"/>
              <a:gd name="T65" fmla="*/ 33 h 261"/>
              <a:gd name="T66" fmla="*/ 71 w 108"/>
              <a:gd name="T67" fmla="*/ 32 h 261"/>
              <a:gd name="T68" fmla="*/ 0 w 108"/>
              <a:gd name="T69" fmla="*/ 138 h 261"/>
              <a:gd name="T70" fmla="*/ 12 w 108"/>
              <a:gd name="T71" fmla="*/ 146 h 261"/>
              <a:gd name="T72" fmla="*/ 16 w 108"/>
              <a:gd name="T73" fmla="*/ 135 h 261"/>
              <a:gd name="T74" fmla="*/ 25 w 108"/>
              <a:gd name="T75" fmla="*/ 80 h 261"/>
              <a:gd name="T76" fmla="*/ 25 w 108"/>
              <a:gd name="T77" fmla="*/ 80 h 261"/>
              <a:gd name="T78" fmla="*/ 25 w 108"/>
              <a:gd name="T79" fmla="*/ 244 h 261"/>
              <a:gd name="T80" fmla="*/ 49 w 108"/>
              <a:gd name="T81" fmla="*/ 243 h 261"/>
              <a:gd name="T82" fmla="*/ 49 w 108"/>
              <a:gd name="T83" fmla="*/ 146 h 261"/>
              <a:gd name="T84" fmla="*/ 59 w 108"/>
              <a:gd name="T85" fmla="*/ 146 h 261"/>
              <a:gd name="T86" fmla="*/ 59 w 108"/>
              <a:gd name="T87" fmla="*/ 244 h 261"/>
              <a:gd name="T88" fmla="*/ 83 w 108"/>
              <a:gd name="T89" fmla="*/ 243 h 261"/>
              <a:gd name="T90" fmla="*/ 83 w 108"/>
              <a:gd name="T91" fmla="*/ 244 h 261"/>
              <a:gd name="T92" fmla="*/ 83 w 108"/>
              <a:gd name="T93" fmla="*/ 243 h 261"/>
              <a:gd name="T94" fmla="*/ 83 w 108"/>
              <a:gd name="T95" fmla="*/ 243 h 261"/>
              <a:gd name="T96" fmla="*/ 83 w 108"/>
              <a:gd name="T97" fmla="*/ 167 h 261"/>
              <a:gd name="T98" fmla="*/ 83 w 108"/>
              <a:gd name="T99" fmla="*/ 146 h 261"/>
              <a:gd name="T100" fmla="*/ 83 w 108"/>
              <a:gd name="T101" fmla="*/ 146 h 261"/>
              <a:gd name="T102" fmla="*/ 83 w 108"/>
              <a:gd name="T103" fmla="*/ 80 h 261"/>
              <a:gd name="T104" fmla="*/ 83 w 108"/>
              <a:gd name="T105" fmla="*/ 80 h 261"/>
              <a:gd name="T106" fmla="*/ 92 w 108"/>
              <a:gd name="T107" fmla="*/ 135 h 261"/>
              <a:gd name="T108" fmla="*/ 96 w 108"/>
              <a:gd name="T109" fmla="*/ 146 h 261"/>
              <a:gd name="T110" fmla="*/ 108 w 108"/>
              <a:gd name="T111" fmla="*/ 138 h 261"/>
              <a:gd name="T112" fmla="*/ 98 w 108"/>
              <a:gd name="T113" fmla="*/ 69 h 261"/>
              <a:gd name="T114" fmla="*/ 73 w 108"/>
              <a:gd name="T115" fmla="*/ 46 h 261"/>
              <a:gd name="T116" fmla="*/ 35 w 108"/>
              <a:gd name="T117" fmla="*/ 46 h 261"/>
              <a:gd name="T118" fmla="*/ 10 w 108"/>
              <a:gd name="T119" fmla="*/ 69 h 261"/>
              <a:gd name="T120" fmla="*/ 0 w 108"/>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261">
                <a:moveTo>
                  <a:pt x="71" y="32"/>
                </a:moveTo>
                <a:cubicBezTo>
                  <a:pt x="74" y="28"/>
                  <a:pt x="75" y="23"/>
                  <a:pt x="75" y="19"/>
                </a:cubicBezTo>
                <a:cubicBezTo>
                  <a:pt x="75" y="17"/>
                  <a:pt x="74" y="15"/>
                  <a:pt x="73" y="14"/>
                </a:cubicBezTo>
                <a:cubicBezTo>
                  <a:pt x="73" y="13"/>
                  <a:pt x="73" y="13"/>
                  <a:pt x="73" y="13"/>
                </a:cubicBezTo>
                <a:cubicBezTo>
                  <a:pt x="73" y="12"/>
                  <a:pt x="73" y="12"/>
                  <a:pt x="73" y="12"/>
                </a:cubicBezTo>
                <a:cubicBezTo>
                  <a:pt x="73" y="12"/>
                  <a:pt x="73" y="12"/>
                  <a:pt x="73" y="12"/>
                </a:cubicBezTo>
                <a:cubicBezTo>
                  <a:pt x="73" y="12"/>
                  <a:pt x="73" y="12"/>
                  <a:pt x="73" y="12"/>
                </a:cubicBezTo>
                <a:cubicBezTo>
                  <a:pt x="72" y="11"/>
                  <a:pt x="72" y="10"/>
                  <a:pt x="71"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4"/>
                  <a:pt x="67" y="4"/>
                  <a:pt x="67" y="4"/>
                </a:cubicBezTo>
                <a:cubicBezTo>
                  <a:pt x="66" y="4"/>
                  <a:pt x="66" y="4"/>
                  <a:pt x="66" y="4"/>
                </a:cubicBezTo>
                <a:cubicBezTo>
                  <a:pt x="63" y="1"/>
                  <a:pt x="58" y="0"/>
                  <a:pt x="54" y="0"/>
                </a:cubicBezTo>
                <a:cubicBezTo>
                  <a:pt x="53" y="0"/>
                  <a:pt x="52" y="0"/>
                  <a:pt x="51" y="0"/>
                </a:cubicBezTo>
                <a:cubicBezTo>
                  <a:pt x="51" y="0"/>
                  <a:pt x="51" y="0"/>
                  <a:pt x="51" y="0"/>
                </a:cubicBezTo>
                <a:cubicBezTo>
                  <a:pt x="48" y="0"/>
                  <a:pt x="46" y="1"/>
                  <a:pt x="44" y="2"/>
                </a:cubicBezTo>
                <a:cubicBezTo>
                  <a:pt x="43" y="3"/>
                  <a:pt x="43" y="3"/>
                  <a:pt x="43" y="3"/>
                </a:cubicBezTo>
                <a:cubicBezTo>
                  <a:pt x="42" y="3"/>
                  <a:pt x="42" y="3"/>
                  <a:pt x="42" y="3"/>
                </a:cubicBezTo>
                <a:cubicBezTo>
                  <a:pt x="37" y="7"/>
                  <a:pt x="33" y="12"/>
                  <a:pt x="33" y="19"/>
                </a:cubicBezTo>
                <a:cubicBezTo>
                  <a:pt x="33" y="20"/>
                  <a:pt x="33" y="20"/>
                  <a:pt x="33" y="20"/>
                </a:cubicBezTo>
                <a:cubicBezTo>
                  <a:pt x="32" y="25"/>
                  <a:pt x="34" y="31"/>
                  <a:pt x="39" y="36"/>
                </a:cubicBezTo>
                <a:cubicBezTo>
                  <a:pt x="40" y="36"/>
                  <a:pt x="40" y="36"/>
                  <a:pt x="40" y="36"/>
                </a:cubicBezTo>
                <a:cubicBezTo>
                  <a:pt x="41" y="37"/>
                  <a:pt x="43" y="38"/>
                  <a:pt x="44" y="39"/>
                </a:cubicBezTo>
                <a:cubicBezTo>
                  <a:pt x="47" y="41"/>
                  <a:pt x="50" y="42"/>
                  <a:pt x="54" y="42"/>
                </a:cubicBezTo>
                <a:cubicBezTo>
                  <a:pt x="57" y="42"/>
                  <a:pt x="61" y="41"/>
                  <a:pt x="64" y="39"/>
                </a:cubicBezTo>
                <a:cubicBezTo>
                  <a:pt x="64" y="39"/>
                  <a:pt x="64" y="39"/>
                  <a:pt x="64" y="39"/>
                </a:cubicBezTo>
                <a:cubicBezTo>
                  <a:pt x="65" y="38"/>
                  <a:pt x="66" y="37"/>
                  <a:pt x="68" y="36"/>
                </a:cubicBezTo>
                <a:cubicBezTo>
                  <a:pt x="68" y="36"/>
                  <a:pt x="68" y="36"/>
                  <a:pt x="68" y="36"/>
                </a:cubicBezTo>
                <a:cubicBezTo>
                  <a:pt x="69" y="35"/>
                  <a:pt x="70" y="34"/>
                  <a:pt x="71" y="33"/>
                </a:cubicBezTo>
                <a:lnTo>
                  <a:pt x="71" y="32"/>
                </a:lnTo>
                <a:close/>
                <a:moveTo>
                  <a:pt x="0" y="138"/>
                </a:moveTo>
                <a:cubicBezTo>
                  <a:pt x="0" y="145"/>
                  <a:pt x="6" y="150"/>
                  <a:pt x="12" y="146"/>
                </a:cubicBezTo>
                <a:cubicBezTo>
                  <a:pt x="16" y="143"/>
                  <a:pt x="16" y="139"/>
                  <a:pt x="16" y="135"/>
                </a:cubicBezTo>
                <a:cubicBezTo>
                  <a:pt x="17" y="129"/>
                  <a:pt x="25" y="83"/>
                  <a:pt x="25" y="80"/>
                </a:cubicBezTo>
                <a:cubicBezTo>
                  <a:pt x="25" y="80"/>
                  <a:pt x="25" y="80"/>
                  <a:pt x="25" y="80"/>
                </a:cubicBezTo>
                <a:cubicBezTo>
                  <a:pt x="25" y="134"/>
                  <a:pt x="25" y="190"/>
                  <a:pt x="25" y="244"/>
                </a:cubicBezTo>
                <a:cubicBezTo>
                  <a:pt x="26" y="260"/>
                  <a:pt x="49" y="261"/>
                  <a:pt x="49" y="243"/>
                </a:cubicBezTo>
                <a:cubicBezTo>
                  <a:pt x="49" y="146"/>
                  <a:pt x="49" y="146"/>
                  <a:pt x="49" y="146"/>
                </a:cubicBezTo>
                <a:cubicBezTo>
                  <a:pt x="59" y="146"/>
                  <a:pt x="59" y="146"/>
                  <a:pt x="59" y="146"/>
                </a:cubicBezTo>
                <a:cubicBezTo>
                  <a:pt x="59" y="179"/>
                  <a:pt x="58"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2" y="139"/>
                  <a:pt x="92" y="143"/>
                  <a:pt x="96" y="146"/>
                </a:cubicBezTo>
                <a:cubicBezTo>
                  <a:pt x="102" y="150"/>
                  <a:pt x="108" y="145"/>
                  <a:pt x="108" y="138"/>
                </a:cubicBezTo>
                <a:cubicBezTo>
                  <a:pt x="98" y="69"/>
                  <a:pt x="98" y="69"/>
                  <a:pt x="98" y="69"/>
                </a:cubicBezTo>
                <a:cubicBezTo>
                  <a:pt x="95" y="56"/>
                  <a:pt x="89" y="46"/>
                  <a:pt x="73"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9"/>
          <p:cNvGrpSpPr/>
          <p:nvPr/>
        </p:nvGrpSpPr>
        <p:grpSpPr>
          <a:xfrm>
            <a:off x="4206876" y="3641725"/>
            <a:ext cx="730250" cy="1444625"/>
            <a:chOff x="4206876" y="3641725"/>
            <a:chExt cx="730250" cy="1444625"/>
          </a:xfrm>
          <a:solidFill>
            <a:schemeClr val="bg2"/>
          </a:solidFill>
        </p:grpSpPr>
        <p:sp>
          <p:nvSpPr>
            <p:cNvPr id="32" name="Freeform 139"/>
            <p:cNvSpPr>
              <a:spLocks/>
            </p:cNvSpPr>
            <p:nvPr/>
          </p:nvSpPr>
          <p:spPr bwMode="auto">
            <a:xfrm>
              <a:off x="4457701" y="3702050"/>
              <a:ext cx="228600" cy="222250"/>
            </a:xfrm>
            <a:custGeom>
              <a:avLst/>
              <a:gdLst>
                <a:gd name="T0" fmla="*/ 61 w 72"/>
                <a:gd name="T1" fmla="*/ 60 h 70"/>
                <a:gd name="T2" fmla="*/ 60 w 72"/>
                <a:gd name="T3" fmla="*/ 60 h 70"/>
                <a:gd name="T4" fmla="*/ 52 w 72"/>
                <a:gd name="T5" fmla="*/ 66 h 70"/>
                <a:gd name="T6" fmla="*/ 36 w 72"/>
                <a:gd name="T7" fmla="*/ 70 h 70"/>
                <a:gd name="T8" fmla="*/ 20 w 72"/>
                <a:gd name="T9" fmla="*/ 66 h 70"/>
                <a:gd name="T10" fmla="*/ 20 w 72"/>
                <a:gd name="T11" fmla="*/ 65 h 70"/>
                <a:gd name="T12" fmla="*/ 13 w 72"/>
                <a:gd name="T13" fmla="*/ 61 h 70"/>
                <a:gd name="T14" fmla="*/ 12 w 72"/>
                <a:gd name="T15" fmla="*/ 60 h 70"/>
                <a:gd name="T16" fmla="*/ 8 w 72"/>
                <a:gd name="T17" fmla="*/ 56 h 70"/>
                <a:gd name="T18" fmla="*/ 7 w 72"/>
                <a:gd name="T19" fmla="*/ 54 h 70"/>
                <a:gd name="T20" fmla="*/ 1 w 72"/>
                <a:gd name="T21" fmla="*/ 32 h 70"/>
                <a:gd name="T22" fmla="*/ 3 w 72"/>
                <a:gd name="T23" fmla="*/ 23 h 70"/>
                <a:gd name="T24" fmla="*/ 4 w 72"/>
                <a:gd name="T25" fmla="*/ 22 h 70"/>
                <a:gd name="T26" fmla="*/ 4 w 72"/>
                <a:gd name="T27" fmla="*/ 21 h 70"/>
                <a:gd name="T28" fmla="*/ 5 w 72"/>
                <a:gd name="T29" fmla="*/ 20 h 70"/>
                <a:gd name="T30" fmla="*/ 5 w 72"/>
                <a:gd name="T31" fmla="*/ 20 h 70"/>
                <a:gd name="T32" fmla="*/ 7 w 72"/>
                <a:gd name="T33" fmla="*/ 16 h 70"/>
                <a:gd name="T34" fmla="*/ 8 w 72"/>
                <a:gd name="T35" fmla="*/ 14 h 70"/>
                <a:gd name="T36" fmla="*/ 9 w 72"/>
                <a:gd name="T37" fmla="*/ 13 h 70"/>
                <a:gd name="T38" fmla="*/ 12 w 72"/>
                <a:gd name="T39" fmla="*/ 10 h 70"/>
                <a:gd name="T40" fmla="*/ 13 w 72"/>
                <a:gd name="T41" fmla="*/ 9 h 70"/>
                <a:gd name="T42" fmla="*/ 14 w 72"/>
                <a:gd name="T43" fmla="*/ 8 h 70"/>
                <a:gd name="T44" fmla="*/ 14 w 72"/>
                <a:gd name="T45" fmla="*/ 8 h 70"/>
                <a:gd name="T46" fmla="*/ 15 w 72"/>
                <a:gd name="T47" fmla="*/ 7 h 70"/>
                <a:gd name="T48" fmla="*/ 15 w 72"/>
                <a:gd name="T49" fmla="*/ 7 h 70"/>
                <a:gd name="T50" fmla="*/ 36 w 72"/>
                <a:gd name="T51" fmla="*/ 0 h 70"/>
                <a:gd name="T52" fmla="*/ 42 w 72"/>
                <a:gd name="T53" fmla="*/ 0 h 70"/>
                <a:gd name="T54" fmla="*/ 42 w 72"/>
                <a:gd name="T55" fmla="*/ 0 h 70"/>
                <a:gd name="T56" fmla="*/ 53 w 72"/>
                <a:gd name="T57" fmla="*/ 4 h 70"/>
                <a:gd name="T58" fmla="*/ 54 w 72"/>
                <a:gd name="T59" fmla="*/ 5 h 70"/>
                <a:gd name="T60" fmla="*/ 55 w 72"/>
                <a:gd name="T61" fmla="*/ 6 h 70"/>
                <a:gd name="T62" fmla="*/ 71 w 72"/>
                <a:gd name="T63" fmla="*/ 32 h 70"/>
                <a:gd name="T64" fmla="*/ 71 w 72"/>
                <a:gd name="T65" fmla="*/ 33 h 70"/>
                <a:gd name="T66" fmla="*/ 61 w 72"/>
                <a:gd name="T67"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70">
                  <a:moveTo>
                    <a:pt x="61" y="60"/>
                  </a:moveTo>
                  <a:cubicBezTo>
                    <a:pt x="60" y="60"/>
                    <a:pt x="60" y="60"/>
                    <a:pt x="60" y="60"/>
                  </a:cubicBezTo>
                  <a:cubicBezTo>
                    <a:pt x="58" y="63"/>
                    <a:pt x="55" y="64"/>
                    <a:pt x="52" y="66"/>
                  </a:cubicBezTo>
                  <a:cubicBezTo>
                    <a:pt x="48" y="68"/>
                    <a:pt x="42" y="70"/>
                    <a:pt x="36" y="70"/>
                  </a:cubicBezTo>
                  <a:cubicBezTo>
                    <a:pt x="30" y="70"/>
                    <a:pt x="25" y="68"/>
                    <a:pt x="20" y="66"/>
                  </a:cubicBezTo>
                  <a:cubicBezTo>
                    <a:pt x="20" y="65"/>
                    <a:pt x="20" y="65"/>
                    <a:pt x="20" y="65"/>
                  </a:cubicBezTo>
                  <a:cubicBezTo>
                    <a:pt x="17" y="64"/>
                    <a:pt x="15" y="63"/>
                    <a:pt x="13" y="61"/>
                  </a:cubicBezTo>
                  <a:cubicBezTo>
                    <a:pt x="12" y="60"/>
                    <a:pt x="12" y="60"/>
                    <a:pt x="12" y="60"/>
                  </a:cubicBezTo>
                  <a:cubicBezTo>
                    <a:pt x="10" y="59"/>
                    <a:pt x="9" y="57"/>
                    <a:pt x="8" y="56"/>
                  </a:cubicBezTo>
                  <a:cubicBezTo>
                    <a:pt x="8" y="55"/>
                    <a:pt x="7" y="55"/>
                    <a:pt x="7" y="54"/>
                  </a:cubicBezTo>
                  <a:cubicBezTo>
                    <a:pt x="2" y="47"/>
                    <a:pt x="0" y="39"/>
                    <a:pt x="1" y="32"/>
                  </a:cubicBezTo>
                  <a:cubicBezTo>
                    <a:pt x="1" y="29"/>
                    <a:pt x="2" y="26"/>
                    <a:pt x="3" y="23"/>
                  </a:cubicBezTo>
                  <a:cubicBezTo>
                    <a:pt x="4" y="22"/>
                    <a:pt x="4" y="22"/>
                    <a:pt x="4" y="22"/>
                  </a:cubicBezTo>
                  <a:cubicBezTo>
                    <a:pt x="4" y="22"/>
                    <a:pt x="4" y="21"/>
                    <a:pt x="4" y="21"/>
                  </a:cubicBezTo>
                  <a:cubicBezTo>
                    <a:pt x="5" y="20"/>
                    <a:pt x="5" y="20"/>
                    <a:pt x="5" y="20"/>
                  </a:cubicBezTo>
                  <a:cubicBezTo>
                    <a:pt x="5" y="20"/>
                    <a:pt x="5" y="20"/>
                    <a:pt x="5" y="20"/>
                  </a:cubicBezTo>
                  <a:cubicBezTo>
                    <a:pt x="5" y="18"/>
                    <a:pt x="6" y="17"/>
                    <a:pt x="7" y="16"/>
                  </a:cubicBezTo>
                  <a:cubicBezTo>
                    <a:pt x="7" y="15"/>
                    <a:pt x="8" y="15"/>
                    <a:pt x="8" y="14"/>
                  </a:cubicBezTo>
                  <a:cubicBezTo>
                    <a:pt x="8" y="14"/>
                    <a:pt x="9" y="13"/>
                    <a:pt x="9" y="13"/>
                  </a:cubicBezTo>
                  <a:cubicBezTo>
                    <a:pt x="10" y="12"/>
                    <a:pt x="11" y="11"/>
                    <a:pt x="12" y="10"/>
                  </a:cubicBezTo>
                  <a:cubicBezTo>
                    <a:pt x="12" y="10"/>
                    <a:pt x="12" y="9"/>
                    <a:pt x="13" y="9"/>
                  </a:cubicBezTo>
                  <a:cubicBezTo>
                    <a:pt x="13" y="9"/>
                    <a:pt x="14" y="8"/>
                    <a:pt x="14" y="8"/>
                  </a:cubicBezTo>
                  <a:cubicBezTo>
                    <a:pt x="14" y="8"/>
                    <a:pt x="14" y="8"/>
                    <a:pt x="14" y="8"/>
                  </a:cubicBezTo>
                  <a:cubicBezTo>
                    <a:pt x="15" y="7"/>
                    <a:pt x="15" y="7"/>
                    <a:pt x="15" y="7"/>
                  </a:cubicBezTo>
                  <a:cubicBezTo>
                    <a:pt x="15" y="7"/>
                    <a:pt x="15" y="7"/>
                    <a:pt x="15" y="7"/>
                  </a:cubicBezTo>
                  <a:cubicBezTo>
                    <a:pt x="21" y="2"/>
                    <a:pt x="28" y="0"/>
                    <a:pt x="36" y="0"/>
                  </a:cubicBezTo>
                  <a:cubicBezTo>
                    <a:pt x="38" y="0"/>
                    <a:pt x="40" y="0"/>
                    <a:pt x="42" y="0"/>
                  </a:cubicBezTo>
                  <a:cubicBezTo>
                    <a:pt x="42" y="0"/>
                    <a:pt x="42" y="0"/>
                    <a:pt x="42" y="0"/>
                  </a:cubicBezTo>
                  <a:cubicBezTo>
                    <a:pt x="46" y="1"/>
                    <a:pt x="49" y="2"/>
                    <a:pt x="53" y="4"/>
                  </a:cubicBezTo>
                  <a:cubicBezTo>
                    <a:pt x="53" y="4"/>
                    <a:pt x="54" y="5"/>
                    <a:pt x="54" y="5"/>
                  </a:cubicBezTo>
                  <a:cubicBezTo>
                    <a:pt x="55" y="6"/>
                    <a:pt x="55" y="6"/>
                    <a:pt x="55" y="6"/>
                  </a:cubicBezTo>
                  <a:cubicBezTo>
                    <a:pt x="64" y="11"/>
                    <a:pt x="70" y="21"/>
                    <a:pt x="71" y="32"/>
                  </a:cubicBezTo>
                  <a:cubicBezTo>
                    <a:pt x="71" y="33"/>
                    <a:pt x="71" y="33"/>
                    <a:pt x="71" y="33"/>
                  </a:cubicBezTo>
                  <a:cubicBezTo>
                    <a:pt x="72" y="42"/>
                    <a:pt x="69" y="52"/>
                    <a:pt x="6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40"/>
            <p:cNvSpPr>
              <a:spLocks/>
            </p:cNvSpPr>
            <p:nvPr/>
          </p:nvSpPr>
          <p:spPr bwMode="auto">
            <a:xfrm>
              <a:off x="4206876" y="3641725"/>
              <a:ext cx="730250" cy="1444625"/>
            </a:xfrm>
            <a:custGeom>
              <a:avLst/>
              <a:gdLst>
                <a:gd name="T0" fmla="*/ 163 w 230"/>
                <a:gd name="T1" fmla="*/ 145 h 455"/>
                <a:gd name="T2" fmla="*/ 163 w 230"/>
                <a:gd name="T3" fmla="*/ 152 h 455"/>
                <a:gd name="T4" fmla="*/ 163 w 230"/>
                <a:gd name="T5" fmla="*/ 426 h 455"/>
                <a:gd name="T6" fmla="*/ 123 w 230"/>
                <a:gd name="T7" fmla="*/ 425 h 455"/>
                <a:gd name="T8" fmla="*/ 123 w 230"/>
                <a:gd name="T9" fmla="*/ 264 h 455"/>
                <a:gd name="T10" fmla="*/ 107 w 230"/>
                <a:gd name="T11" fmla="*/ 264 h 455"/>
                <a:gd name="T12" fmla="*/ 107 w 230"/>
                <a:gd name="T13" fmla="*/ 426 h 455"/>
                <a:gd name="T14" fmla="*/ 67 w 230"/>
                <a:gd name="T15" fmla="*/ 426 h 455"/>
                <a:gd name="T16" fmla="*/ 67 w 230"/>
                <a:gd name="T17" fmla="*/ 426 h 455"/>
                <a:gd name="T18" fmla="*/ 67 w 230"/>
                <a:gd name="T19" fmla="*/ 426 h 455"/>
                <a:gd name="T20" fmla="*/ 67 w 230"/>
                <a:gd name="T21" fmla="*/ 426 h 455"/>
                <a:gd name="T22" fmla="*/ 67 w 230"/>
                <a:gd name="T23" fmla="*/ 299 h 455"/>
                <a:gd name="T24" fmla="*/ 67 w 230"/>
                <a:gd name="T25" fmla="*/ 263 h 455"/>
                <a:gd name="T26" fmla="*/ 67 w 230"/>
                <a:gd name="T27" fmla="*/ 145 h 455"/>
                <a:gd name="T28" fmla="*/ 4 w 230"/>
                <a:gd name="T29" fmla="*/ 22 h 455"/>
                <a:gd name="T30" fmla="*/ 19 w 230"/>
                <a:gd name="T31" fmla="*/ 2 h 455"/>
                <a:gd name="T32" fmla="*/ 32 w 230"/>
                <a:gd name="T33" fmla="*/ 17 h 455"/>
                <a:gd name="T34" fmla="*/ 73 w 230"/>
                <a:gd name="T35" fmla="*/ 96 h 455"/>
                <a:gd name="T36" fmla="*/ 82 w 230"/>
                <a:gd name="T37" fmla="*/ 96 h 455"/>
                <a:gd name="T38" fmla="*/ 148 w 230"/>
                <a:gd name="T39" fmla="*/ 96 h 455"/>
                <a:gd name="T40" fmla="*/ 157 w 230"/>
                <a:gd name="T41" fmla="*/ 96 h 455"/>
                <a:gd name="T42" fmla="*/ 198 w 230"/>
                <a:gd name="T43" fmla="*/ 17 h 455"/>
                <a:gd name="T44" fmla="*/ 211 w 230"/>
                <a:gd name="T45" fmla="*/ 2 h 455"/>
                <a:gd name="T46" fmla="*/ 226 w 230"/>
                <a:gd name="T47" fmla="*/ 22 h 455"/>
                <a:gd name="T48" fmla="*/ 163 w 230"/>
                <a:gd name="T49" fmla="*/ 14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455">
                  <a:moveTo>
                    <a:pt x="163" y="145"/>
                  </a:moveTo>
                  <a:cubicBezTo>
                    <a:pt x="163" y="152"/>
                    <a:pt x="163" y="152"/>
                    <a:pt x="163" y="152"/>
                  </a:cubicBezTo>
                  <a:cubicBezTo>
                    <a:pt x="163" y="243"/>
                    <a:pt x="163" y="336"/>
                    <a:pt x="163" y="426"/>
                  </a:cubicBezTo>
                  <a:cubicBezTo>
                    <a:pt x="163" y="454"/>
                    <a:pt x="123" y="455"/>
                    <a:pt x="123" y="425"/>
                  </a:cubicBezTo>
                  <a:cubicBezTo>
                    <a:pt x="123" y="264"/>
                    <a:pt x="123" y="264"/>
                    <a:pt x="123" y="264"/>
                  </a:cubicBezTo>
                  <a:cubicBezTo>
                    <a:pt x="107" y="264"/>
                    <a:pt x="107" y="264"/>
                    <a:pt x="107" y="264"/>
                  </a:cubicBezTo>
                  <a:cubicBezTo>
                    <a:pt x="107" y="318"/>
                    <a:pt x="107" y="373"/>
                    <a:pt x="107" y="426"/>
                  </a:cubicBezTo>
                  <a:cubicBezTo>
                    <a:pt x="107" y="454"/>
                    <a:pt x="68" y="455"/>
                    <a:pt x="67" y="426"/>
                  </a:cubicBezTo>
                  <a:cubicBezTo>
                    <a:pt x="67" y="426"/>
                    <a:pt x="67" y="426"/>
                    <a:pt x="67" y="426"/>
                  </a:cubicBezTo>
                  <a:cubicBezTo>
                    <a:pt x="67" y="426"/>
                    <a:pt x="67" y="426"/>
                    <a:pt x="67" y="426"/>
                  </a:cubicBezTo>
                  <a:cubicBezTo>
                    <a:pt x="67" y="426"/>
                    <a:pt x="67" y="426"/>
                    <a:pt x="67" y="426"/>
                  </a:cubicBezTo>
                  <a:cubicBezTo>
                    <a:pt x="67" y="426"/>
                    <a:pt x="67" y="366"/>
                    <a:pt x="67" y="299"/>
                  </a:cubicBezTo>
                  <a:cubicBezTo>
                    <a:pt x="67" y="299"/>
                    <a:pt x="67" y="290"/>
                    <a:pt x="67" y="263"/>
                  </a:cubicBezTo>
                  <a:cubicBezTo>
                    <a:pt x="67" y="145"/>
                    <a:pt x="67" y="145"/>
                    <a:pt x="67" y="145"/>
                  </a:cubicBezTo>
                  <a:cubicBezTo>
                    <a:pt x="4" y="22"/>
                    <a:pt x="4" y="22"/>
                    <a:pt x="4" y="22"/>
                  </a:cubicBezTo>
                  <a:cubicBezTo>
                    <a:pt x="0" y="11"/>
                    <a:pt x="7" y="0"/>
                    <a:pt x="19" y="2"/>
                  </a:cubicBezTo>
                  <a:cubicBezTo>
                    <a:pt x="27" y="4"/>
                    <a:pt x="29" y="11"/>
                    <a:pt x="32" y="17"/>
                  </a:cubicBezTo>
                  <a:cubicBezTo>
                    <a:pt x="36" y="23"/>
                    <a:pt x="58" y="67"/>
                    <a:pt x="73" y="96"/>
                  </a:cubicBezTo>
                  <a:cubicBezTo>
                    <a:pt x="75" y="96"/>
                    <a:pt x="79" y="96"/>
                    <a:pt x="82" y="96"/>
                  </a:cubicBezTo>
                  <a:cubicBezTo>
                    <a:pt x="148" y="96"/>
                    <a:pt x="148" y="96"/>
                    <a:pt x="148" y="96"/>
                  </a:cubicBezTo>
                  <a:cubicBezTo>
                    <a:pt x="151" y="96"/>
                    <a:pt x="154" y="96"/>
                    <a:pt x="157" y="96"/>
                  </a:cubicBezTo>
                  <a:cubicBezTo>
                    <a:pt x="172" y="67"/>
                    <a:pt x="194" y="23"/>
                    <a:pt x="198" y="17"/>
                  </a:cubicBezTo>
                  <a:cubicBezTo>
                    <a:pt x="201" y="11"/>
                    <a:pt x="203" y="4"/>
                    <a:pt x="211" y="2"/>
                  </a:cubicBezTo>
                  <a:cubicBezTo>
                    <a:pt x="223" y="0"/>
                    <a:pt x="230" y="11"/>
                    <a:pt x="226" y="22"/>
                  </a:cubicBezTo>
                  <a:lnTo>
                    <a:pt x="163"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Freeform 141"/>
          <p:cNvSpPr>
            <a:spLocks noEditPoints="1"/>
          </p:cNvSpPr>
          <p:nvPr/>
        </p:nvSpPr>
        <p:spPr bwMode="auto">
          <a:xfrm>
            <a:off x="3105151" y="2438400"/>
            <a:ext cx="1517650" cy="377825"/>
          </a:xfrm>
          <a:custGeom>
            <a:avLst/>
            <a:gdLst>
              <a:gd name="T0" fmla="*/ 465 w 478"/>
              <a:gd name="T1" fmla="*/ 46 h 119"/>
              <a:gd name="T2" fmla="*/ 142 w 478"/>
              <a:gd name="T3" fmla="*/ 46 h 119"/>
              <a:gd name="T4" fmla="*/ 111 w 478"/>
              <a:gd name="T5" fmla="*/ 6 h 119"/>
              <a:gd name="T6" fmla="*/ 101 w 478"/>
              <a:gd name="T7" fmla="*/ 0 h 119"/>
              <a:gd name="T8" fmla="*/ 13 w 478"/>
              <a:gd name="T9" fmla="*/ 0 h 119"/>
              <a:gd name="T10" fmla="*/ 2 w 478"/>
              <a:gd name="T11" fmla="*/ 8 h 119"/>
              <a:gd name="T12" fmla="*/ 3 w 478"/>
              <a:gd name="T13" fmla="*/ 21 h 119"/>
              <a:gd name="T14" fmla="*/ 32 w 478"/>
              <a:gd name="T15" fmla="*/ 60 h 119"/>
              <a:gd name="T16" fmla="*/ 3 w 478"/>
              <a:gd name="T17" fmla="*/ 98 h 119"/>
              <a:gd name="T18" fmla="*/ 2 w 478"/>
              <a:gd name="T19" fmla="*/ 112 h 119"/>
              <a:gd name="T20" fmla="*/ 13 w 478"/>
              <a:gd name="T21" fmla="*/ 119 h 119"/>
              <a:gd name="T22" fmla="*/ 101 w 478"/>
              <a:gd name="T23" fmla="*/ 119 h 119"/>
              <a:gd name="T24" fmla="*/ 111 w 478"/>
              <a:gd name="T25" fmla="*/ 114 h 119"/>
              <a:gd name="T26" fmla="*/ 143 w 478"/>
              <a:gd name="T27" fmla="*/ 72 h 119"/>
              <a:gd name="T28" fmla="*/ 465 w 478"/>
              <a:gd name="T29" fmla="*/ 72 h 119"/>
              <a:gd name="T30" fmla="*/ 478 w 478"/>
              <a:gd name="T31" fmla="*/ 59 h 119"/>
              <a:gd name="T32" fmla="*/ 465 w 478"/>
              <a:gd name="T33" fmla="*/ 46 h 119"/>
              <a:gd name="T34" fmla="*/ 95 w 478"/>
              <a:gd name="T35" fmla="*/ 26 h 119"/>
              <a:gd name="T36" fmla="*/ 109 w 478"/>
              <a:gd name="T37" fmla="*/ 46 h 119"/>
              <a:gd name="T38" fmla="*/ 59 w 478"/>
              <a:gd name="T39" fmla="*/ 46 h 119"/>
              <a:gd name="T40" fmla="*/ 59 w 478"/>
              <a:gd name="T41" fmla="*/ 46 h 119"/>
              <a:gd name="T42" fmla="*/ 54 w 478"/>
              <a:gd name="T43" fmla="*/ 46 h 119"/>
              <a:gd name="T44" fmla="*/ 40 w 478"/>
              <a:gd name="T45" fmla="*/ 26 h 119"/>
              <a:gd name="T46" fmla="*/ 95 w 478"/>
              <a:gd name="T47" fmla="*/ 26 h 119"/>
              <a:gd name="T48" fmla="*/ 95 w 478"/>
              <a:gd name="T49" fmla="*/ 93 h 119"/>
              <a:gd name="T50" fmla="*/ 40 w 478"/>
              <a:gd name="T51" fmla="*/ 93 h 119"/>
              <a:gd name="T52" fmla="*/ 54 w 478"/>
              <a:gd name="T53" fmla="*/ 73 h 119"/>
              <a:gd name="T54" fmla="*/ 109 w 478"/>
              <a:gd name="T55" fmla="*/ 73 h 119"/>
              <a:gd name="T56" fmla="*/ 95 w 478"/>
              <a:gd name="T57" fmla="*/ 9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8" h="119">
                <a:moveTo>
                  <a:pt x="465" y="46"/>
                </a:moveTo>
                <a:cubicBezTo>
                  <a:pt x="142" y="46"/>
                  <a:pt x="142" y="46"/>
                  <a:pt x="142" y="46"/>
                </a:cubicBezTo>
                <a:cubicBezTo>
                  <a:pt x="111" y="6"/>
                  <a:pt x="111" y="6"/>
                  <a:pt x="111" y="6"/>
                </a:cubicBezTo>
                <a:cubicBezTo>
                  <a:pt x="109" y="2"/>
                  <a:pt x="105" y="0"/>
                  <a:pt x="101" y="0"/>
                </a:cubicBezTo>
                <a:cubicBezTo>
                  <a:pt x="13" y="0"/>
                  <a:pt x="13" y="0"/>
                  <a:pt x="13" y="0"/>
                </a:cubicBezTo>
                <a:cubicBezTo>
                  <a:pt x="8" y="0"/>
                  <a:pt x="4" y="3"/>
                  <a:pt x="2" y="8"/>
                </a:cubicBezTo>
                <a:cubicBezTo>
                  <a:pt x="0" y="12"/>
                  <a:pt x="0" y="17"/>
                  <a:pt x="3" y="21"/>
                </a:cubicBezTo>
                <a:cubicBezTo>
                  <a:pt x="32" y="60"/>
                  <a:pt x="32" y="60"/>
                  <a:pt x="32" y="60"/>
                </a:cubicBezTo>
                <a:cubicBezTo>
                  <a:pt x="3" y="98"/>
                  <a:pt x="3" y="98"/>
                  <a:pt x="3" y="98"/>
                </a:cubicBezTo>
                <a:cubicBezTo>
                  <a:pt x="0" y="102"/>
                  <a:pt x="0" y="107"/>
                  <a:pt x="2" y="112"/>
                </a:cubicBezTo>
                <a:cubicBezTo>
                  <a:pt x="4" y="116"/>
                  <a:pt x="8" y="119"/>
                  <a:pt x="13" y="119"/>
                </a:cubicBezTo>
                <a:cubicBezTo>
                  <a:pt x="101" y="119"/>
                  <a:pt x="101" y="119"/>
                  <a:pt x="101" y="119"/>
                </a:cubicBezTo>
                <a:cubicBezTo>
                  <a:pt x="105" y="119"/>
                  <a:pt x="109" y="117"/>
                  <a:pt x="111" y="114"/>
                </a:cubicBezTo>
                <a:cubicBezTo>
                  <a:pt x="143" y="72"/>
                  <a:pt x="143" y="72"/>
                  <a:pt x="143" y="72"/>
                </a:cubicBezTo>
                <a:cubicBezTo>
                  <a:pt x="465" y="72"/>
                  <a:pt x="465" y="72"/>
                  <a:pt x="465" y="72"/>
                </a:cubicBezTo>
                <a:cubicBezTo>
                  <a:pt x="472" y="72"/>
                  <a:pt x="478" y="66"/>
                  <a:pt x="478" y="59"/>
                </a:cubicBezTo>
                <a:cubicBezTo>
                  <a:pt x="478" y="52"/>
                  <a:pt x="472" y="46"/>
                  <a:pt x="465" y="46"/>
                </a:cubicBezTo>
                <a:close/>
                <a:moveTo>
                  <a:pt x="95" y="26"/>
                </a:moveTo>
                <a:cubicBezTo>
                  <a:pt x="109" y="46"/>
                  <a:pt x="109" y="46"/>
                  <a:pt x="109" y="46"/>
                </a:cubicBezTo>
                <a:cubicBezTo>
                  <a:pt x="59" y="46"/>
                  <a:pt x="59" y="46"/>
                  <a:pt x="59" y="46"/>
                </a:cubicBezTo>
                <a:cubicBezTo>
                  <a:pt x="59" y="46"/>
                  <a:pt x="59" y="46"/>
                  <a:pt x="59" y="46"/>
                </a:cubicBezTo>
                <a:cubicBezTo>
                  <a:pt x="54" y="46"/>
                  <a:pt x="54" y="46"/>
                  <a:pt x="54" y="46"/>
                </a:cubicBezTo>
                <a:cubicBezTo>
                  <a:pt x="40" y="26"/>
                  <a:pt x="40" y="26"/>
                  <a:pt x="40" y="26"/>
                </a:cubicBezTo>
                <a:lnTo>
                  <a:pt x="95" y="26"/>
                </a:lnTo>
                <a:close/>
                <a:moveTo>
                  <a:pt x="95" y="93"/>
                </a:moveTo>
                <a:cubicBezTo>
                  <a:pt x="40" y="93"/>
                  <a:pt x="40" y="93"/>
                  <a:pt x="40" y="93"/>
                </a:cubicBezTo>
                <a:cubicBezTo>
                  <a:pt x="54" y="73"/>
                  <a:pt x="54" y="73"/>
                  <a:pt x="54" y="73"/>
                </a:cubicBezTo>
                <a:cubicBezTo>
                  <a:pt x="109" y="73"/>
                  <a:pt x="109" y="73"/>
                  <a:pt x="109" y="73"/>
                </a:cubicBezTo>
                <a:lnTo>
                  <a:pt x="95" y="9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42"/>
          <p:cNvSpPr>
            <a:spLocks/>
          </p:cNvSpPr>
          <p:nvPr/>
        </p:nvSpPr>
        <p:spPr bwMode="auto">
          <a:xfrm>
            <a:off x="5410201" y="2451100"/>
            <a:ext cx="444500" cy="342900"/>
          </a:xfrm>
          <a:custGeom>
            <a:avLst/>
            <a:gdLst>
              <a:gd name="T0" fmla="*/ 140 w 140"/>
              <a:gd name="T1" fmla="*/ 55 h 108"/>
              <a:gd name="T2" fmla="*/ 131 w 140"/>
              <a:gd name="T3" fmla="*/ 64 h 108"/>
              <a:gd name="T4" fmla="*/ 90 w 140"/>
              <a:gd name="T5" fmla="*/ 105 h 108"/>
              <a:gd name="T6" fmla="*/ 86 w 140"/>
              <a:gd name="T7" fmla="*/ 107 h 108"/>
              <a:gd name="T8" fmla="*/ 80 w 140"/>
              <a:gd name="T9" fmla="*/ 108 h 108"/>
              <a:gd name="T10" fmla="*/ 71 w 140"/>
              <a:gd name="T11" fmla="*/ 105 h 108"/>
              <a:gd name="T12" fmla="*/ 71 w 140"/>
              <a:gd name="T13" fmla="*/ 86 h 108"/>
              <a:gd name="T14" fmla="*/ 90 w 140"/>
              <a:gd name="T15" fmla="*/ 68 h 108"/>
              <a:gd name="T16" fmla="*/ 13 w 140"/>
              <a:gd name="T17" fmla="*/ 68 h 108"/>
              <a:gd name="T18" fmla="*/ 1 w 140"/>
              <a:gd name="T19" fmla="*/ 60 h 108"/>
              <a:gd name="T20" fmla="*/ 0 w 140"/>
              <a:gd name="T21" fmla="*/ 55 h 108"/>
              <a:gd name="T22" fmla="*/ 13 w 140"/>
              <a:gd name="T23" fmla="*/ 42 h 108"/>
              <a:gd name="T24" fmla="*/ 90 w 140"/>
              <a:gd name="T25" fmla="*/ 42 h 108"/>
              <a:gd name="T26" fmla="*/ 71 w 140"/>
              <a:gd name="T27" fmla="*/ 23 h 108"/>
              <a:gd name="T28" fmla="*/ 68 w 140"/>
              <a:gd name="T29" fmla="*/ 19 h 108"/>
              <a:gd name="T30" fmla="*/ 71 w 140"/>
              <a:gd name="T31" fmla="*/ 5 h 108"/>
              <a:gd name="T32" fmla="*/ 90 w 140"/>
              <a:gd name="T33" fmla="*/ 5 h 108"/>
              <a:gd name="T34" fmla="*/ 130 w 140"/>
              <a:gd name="T35" fmla="*/ 46 h 108"/>
              <a:gd name="T36" fmla="*/ 140 w 140"/>
              <a:gd name="T37"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108">
                <a:moveTo>
                  <a:pt x="140" y="55"/>
                </a:moveTo>
                <a:cubicBezTo>
                  <a:pt x="131" y="64"/>
                  <a:pt x="131" y="64"/>
                  <a:pt x="131" y="64"/>
                </a:cubicBezTo>
                <a:cubicBezTo>
                  <a:pt x="90" y="105"/>
                  <a:pt x="90" y="105"/>
                  <a:pt x="90" y="105"/>
                </a:cubicBezTo>
                <a:cubicBezTo>
                  <a:pt x="88" y="106"/>
                  <a:pt x="87" y="107"/>
                  <a:pt x="86" y="107"/>
                </a:cubicBezTo>
                <a:cubicBezTo>
                  <a:pt x="84" y="108"/>
                  <a:pt x="82" y="108"/>
                  <a:pt x="80" y="108"/>
                </a:cubicBezTo>
                <a:cubicBezTo>
                  <a:pt x="77" y="108"/>
                  <a:pt x="74" y="107"/>
                  <a:pt x="71" y="105"/>
                </a:cubicBezTo>
                <a:cubicBezTo>
                  <a:pt x="66" y="100"/>
                  <a:pt x="66" y="91"/>
                  <a:pt x="71" y="86"/>
                </a:cubicBezTo>
                <a:cubicBezTo>
                  <a:pt x="90" y="68"/>
                  <a:pt x="90" y="68"/>
                  <a:pt x="90" y="68"/>
                </a:cubicBezTo>
                <a:cubicBezTo>
                  <a:pt x="13" y="68"/>
                  <a:pt x="13" y="68"/>
                  <a:pt x="13" y="68"/>
                </a:cubicBezTo>
                <a:cubicBezTo>
                  <a:pt x="7" y="68"/>
                  <a:pt x="3" y="64"/>
                  <a:pt x="1" y="60"/>
                </a:cubicBezTo>
                <a:cubicBezTo>
                  <a:pt x="0" y="58"/>
                  <a:pt x="0" y="57"/>
                  <a:pt x="0" y="55"/>
                </a:cubicBezTo>
                <a:cubicBezTo>
                  <a:pt x="0" y="48"/>
                  <a:pt x="5" y="42"/>
                  <a:pt x="13" y="42"/>
                </a:cubicBezTo>
                <a:cubicBezTo>
                  <a:pt x="90" y="42"/>
                  <a:pt x="90" y="42"/>
                  <a:pt x="90" y="42"/>
                </a:cubicBezTo>
                <a:cubicBezTo>
                  <a:pt x="71" y="23"/>
                  <a:pt x="71" y="23"/>
                  <a:pt x="71" y="23"/>
                </a:cubicBezTo>
                <a:cubicBezTo>
                  <a:pt x="70" y="22"/>
                  <a:pt x="69" y="21"/>
                  <a:pt x="68" y="19"/>
                </a:cubicBezTo>
                <a:cubicBezTo>
                  <a:pt x="66" y="14"/>
                  <a:pt x="67" y="9"/>
                  <a:pt x="71" y="5"/>
                </a:cubicBezTo>
                <a:cubicBezTo>
                  <a:pt x="76" y="0"/>
                  <a:pt x="85" y="0"/>
                  <a:pt x="90" y="5"/>
                </a:cubicBezTo>
                <a:cubicBezTo>
                  <a:pt x="130" y="46"/>
                  <a:pt x="130" y="46"/>
                  <a:pt x="130" y="46"/>
                </a:cubicBezTo>
                <a:lnTo>
                  <a:pt x="140"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43"/>
          <p:cNvSpPr>
            <a:spLocks/>
          </p:cNvSpPr>
          <p:nvPr/>
        </p:nvSpPr>
        <p:spPr bwMode="auto">
          <a:xfrm>
            <a:off x="4397376" y="2413000"/>
            <a:ext cx="393700" cy="425450"/>
          </a:xfrm>
          <a:custGeom>
            <a:avLst/>
            <a:gdLst>
              <a:gd name="T0" fmla="*/ 57 w 124"/>
              <a:gd name="T1" fmla="*/ 134 h 134"/>
              <a:gd name="T2" fmla="*/ 124 w 124"/>
              <a:gd name="T3" fmla="*/ 67 h 134"/>
              <a:gd name="T4" fmla="*/ 57 w 124"/>
              <a:gd name="T5" fmla="*/ 0 h 134"/>
              <a:gd name="T6" fmla="*/ 5 w 124"/>
              <a:gd name="T7" fmla="*/ 25 h 134"/>
              <a:gd name="T8" fmla="*/ 7 w 124"/>
              <a:gd name="T9" fmla="*/ 43 h 134"/>
              <a:gd name="T10" fmla="*/ 25 w 124"/>
              <a:gd name="T11" fmla="*/ 41 h 134"/>
              <a:gd name="T12" fmla="*/ 57 w 124"/>
              <a:gd name="T13" fmla="*/ 26 h 134"/>
              <a:gd name="T14" fmla="*/ 98 w 124"/>
              <a:gd name="T15" fmla="*/ 67 h 134"/>
              <a:gd name="T16" fmla="*/ 57 w 124"/>
              <a:gd name="T17" fmla="*/ 108 h 134"/>
              <a:gd name="T18" fmla="*/ 25 w 124"/>
              <a:gd name="T19" fmla="*/ 92 h 134"/>
              <a:gd name="T20" fmla="*/ 7 w 124"/>
              <a:gd name="T21" fmla="*/ 90 h 134"/>
              <a:gd name="T22" fmla="*/ 5 w 124"/>
              <a:gd name="T23" fmla="*/ 109 h 134"/>
              <a:gd name="T24" fmla="*/ 57 w 124"/>
              <a:gd name="T2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34">
                <a:moveTo>
                  <a:pt x="57" y="134"/>
                </a:moveTo>
                <a:cubicBezTo>
                  <a:pt x="94" y="134"/>
                  <a:pt x="124" y="104"/>
                  <a:pt x="124" y="67"/>
                </a:cubicBezTo>
                <a:cubicBezTo>
                  <a:pt x="124" y="30"/>
                  <a:pt x="94" y="0"/>
                  <a:pt x="57" y="0"/>
                </a:cubicBezTo>
                <a:cubicBezTo>
                  <a:pt x="36" y="0"/>
                  <a:pt x="17" y="10"/>
                  <a:pt x="5" y="25"/>
                </a:cubicBezTo>
                <a:cubicBezTo>
                  <a:pt x="0" y="31"/>
                  <a:pt x="1" y="39"/>
                  <a:pt x="7" y="43"/>
                </a:cubicBezTo>
                <a:cubicBezTo>
                  <a:pt x="12" y="48"/>
                  <a:pt x="21" y="47"/>
                  <a:pt x="25" y="41"/>
                </a:cubicBezTo>
                <a:cubicBezTo>
                  <a:pt x="33" y="32"/>
                  <a:pt x="44" y="26"/>
                  <a:pt x="57" y="26"/>
                </a:cubicBezTo>
                <a:cubicBezTo>
                  <a:pt x="80" y="26"/>
                  <a:pt x="98" y="44"/>
                  <a:pt x="98" y="67"/>
                </a:cubicBezTo>
                <a:cubicBezTo>
                  <a:pt x="98" y="89"/>
                  <a:pt x="80" y="108"/>
                  <a:pt x="57" y="108"/>
                </a:cubicBezTo>
                <a:cubicBezTo>
                  <a:pt x="44" y="108"/>
                  <a:pt x="33" y="102"/>
                  <a:pt x="25" y="92"/>
                </a:cubicBezTo>
                <a:cubicBezTo>
                  <a:pt x="21" y="87"/>
                  <a:pt x="12" y="86"/>
                  <a:pt x="7" y="90"/>
                </a:cubicBezTo>
                <a:cubicBezTo>
                  <a:pt x="1" y="95"/>
                  <a:pt x="0" y="103"/>
                  <a:pt x="5" y="109"/>
                </a:cubicBezTo>
                <a:cubicBezTo>
                  <a:pt x="17" y="124"/>
                  <a:pt x="36" y="134"/>
                  <a:pt x="57" y="134"/>
                </a:cubicBezTo>
                <a:close/>
              </a:path>
            </a:pathLst>
          </a:custGeom>
          <a:solidFill>
            <a:schemeClr val="accent2">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44"/>
          <p:cNvSpPr>
            <a:spLocks/>
          </p:cNvSpPr>
          <p:nvPr/>
        </p:nvSpPr>
        <p:spPr bwMode="auto">
          <a:xfrm>
            <a:off x="4168776" y="2203450"/>
            <a:ext cx="831850" cy="841375"/>
          </a:xfrm>
          <a:custGeom>
            <a:avLst/>
            <a:gdLst>
              <a:gd name="T0" fmla="*/ 129 w 262"/>
              <a:gd name="T1" fmla="*/ 0 h 265"/>
              <a:gd name="T2" fmla="*/ 129 w 262"/>
              <a:gd name="T3" fmla="*/ 0 h 265"/>
              <a:gd name="T4" fmla="*/ 2 w 262"/>
              <a:gd name="T5" fmla="*/ 96 h 265"/>
              <a:gd name="T6" fmla="*/ 11 w 262"/>
              <a:gd name="T7" fmla="*/ 112 h 265"/>
              <a:gd name="T8" fmla="*/ 14 w 262"/>
              <a:gd name="T9" fmla="*/ 112 h 265"/>
              <a:gd name="T10" fmla="*/ 27 w 262"/>
              <a:gd name="T11" fmla="*/ 103 h 265"/>
              <a:gd name="T12" fmla="*/ 129 w 262"/>
              <a:gd name="T13" fmla="*/ 26 h 265"/>
              <a:gd name="T14" fmla="*/ 129 w 262"/>
              <a:gd name="T15" fmla="*/ 26 h 265"/>
              <a:gd name="T16" fmla="*/ 129 w 262"/>
              <a:gd name="T17" fmla="*/ 26 h 265"/>
              <a:gd name="T18" fmla="*/ 204 w 262"/>
              <a:gd name="T19" fmla="*/ 57 h 265"/>
              <a:gd name="T20" fmla="*/ 236 w 262"/>
              <a:gd name="T21" fmla="*/ 133 h 265"/>
              <a:gd name="T22" fmla="*/ 205 w 262"/>
              <a:gd name="T23" fmla="*/ 208 h 265"/>
              <a:gd name="T24" fmla="*/ 129 w 262"/>
              <a:gd name="T25" fmla="*/ 239 h 265"/>
              <a:gd name="T26" fmla="*/ 129 w 262"/>
              <a:gd name="T27" fmla="*/ 239 h 265"/>
              <a:gd name="T28" fmla="*/ 27 w 262"/>
              <a:gd name="T29" fmla="*/ 163 h 265"/>
              <a:gd name="T30" fmla="*/ 14 w 262"/>
              <a:gd name="T31" fmla="*/ 153 h 265"/>
              <a:gd name="T32" fmla="*/ 11 w 262"/>
              <a:gd name="T33" fmla="*/ 154 h 265"/>
              <a:gd name="T34" fmla="*/ 2 w 262"/>
              <a:gd name="T35" fmla="*/ 170 h 265"/>
              <a:gd name="T36" fmla="*/ 129 w 262"/>
              <a:gd name="T37" fmla="*/ 265 h 265"/>
              <a:gd name="T38" fmla="*/ 262 w 262"/>
              <a:gd name="T39" fmla="*/ 133 h 265"/>
              <a:gd name="T40" fmla="*/ 129 w 262"/>
              <a:gd name="T41"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5">
                <a:moveTo>
                  <a:pt x="129" y="0"/>
                </a:moveTo>
                <a:cubicBezTo>
                  <a:pt x="129" y="0"/>
                  <a:pt x="129" y="0"/>
                  <a:pt x="129" y="0"/>
                </a:cubicBezTo>
                <a:cubicBezTo>
                  <a:pt x="69" y="0"/>
                  <a:pt x="18" y="40"/>
                  <a:pt x="2" y="96"/>
                </a:cubicBezTo>
                <a:cubicBezTo>
                  <a:pt x="0" y="102"/>
                  <a:pt x="4" y="110"/>
                  <a:pt x="11" y="112"/>
                </a:cubicBezTo>
                <a:cubicBezTo>
                  <a:pt x="12" y="112"/>
                  <a:pt x="13" y="112"/>
                  <a:pt x="14" y="112"/>
                </a:cubicBezTo>
                <a:cubicBezTo>
                  <a:pt x="20" y="112"/>
                  <a:pt x="25" y="108"/>
                  <a:pt x="27" y="103"/>
                </a:cubicBezTo>
                <a:cubicBezTo>
                  <a:pt x="40" y="59"/>
                  <a:pt x="81" y="26"/>
                  <a:pt x="129" y="26"/>
                </a:cubicBezTo>
                <a:cubicBezTo>
                  <a:pt x="129" y="26"/>
                  <a:pt x="129" y="26"/>
                  <a:pt x="129" y="26"/>
                </a:cubicBezTo>
                <a:cubicBezTo>
                  <a:pt x="129" y="26"/>
                  <a:pt x="129" y="26"/>
                  <a:pt x="129" y="26"/>
                </a:cubicBezTo>
                <a:cubicBezTo>
                  <a:pt x="159" y="26"/>
                  <a:pt x="185" y="38"/>
                  <a:pt x="204" y="57"/>
                </a:cubicBezTo>
                <a:cubicBezTo>
                  <a:pt x="224" y="77"/>
                  <a:pt x="236" y="103"/>
                  <a:pt x="236" y="133"/>
                </a:cubicBezTo>
                <a:cubicBezTo>
                  <a:pt x="236" y="162"/>
                  <a:pt x="224" y="189"/>
                  <a:pt x="205" y="208"/>
                </a:cubicBezTo>
                <a:cubicBezTo>
                  <a:pt x="185" y="228"/>
                  <a:pt x="159" y="239"/>
                  <a:pt x="129" y="239"/>
                </a:cubicBezTo>
                <a:cubicBezTo>
                  <a:pt x="129" y="239"/>
                  <a:pt x="129" y="239"/>
                  <a:pt x="129" y="239"/>
                </a:cubicBezTo>
                <a:cubicBezTo>
                  <a:pt x="81" y="239"/>
                  <a:pt x="40" y="207"/>
                  <a:pt x="27" y="163"/>
                </a:cubicBezTo>
                <a:cubicBezTo>
                  <a:pt x="25" y="157"/>
                  <a:pt x="20" y="153"/>
                  <a:pt x="14" y="153"/>
                </a:cubicBezTo>
                <a:cubicBezTo>
                  <a:pt x="13" y="153"/>
                  <a:pt x="12" y="154"/>
                  <a:pt x="11" y="154"/>
                </a:cubicBezTo>
                <a:cubicBezTo>
                  <a:pt x="4" y="156"/>
                  <a:pt x="0" y="163"/>
                  <a:pt x="2" y="170"/>
                </a:cubicBezTo>
                <a:cubicBezTo>
                  <a:pt x="18" y="225"/>
                  <a:pt x="69" y="265"/>
                  <a:pt x="129" y="265"/>
                </a:cubicBezTo>
                <a:cubicBezTo>
                  <a:pt x="202" y="265"/>
                  <a:pt x="262" y="206"/>
                  <a:pt x="262" y="133"/>
                </a:cubicBezTo>
                <a:cubicBezTo>
                  <a:pt x="262" y="60"/>
                  <a:pt x="202" y="0"/>
                  <a:pt x="129" y="0"/>
                </a:cubicBezTo>
              </a:path>
            </a:pathLst>
          </a:custGeom>
          <a:solidFill>
            <a:schemeClr val="accent2">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5"/>
          <p:cNvSpPr>
            <a:spLocks/>
          </p:cNvSpPr>
          <p:nvPr/>
        </p:nvSpPr>
        <p:spPr bwMode="auto">
          <a:xfrm>
            <a:off x="3908426" y="1949450"/>
            <a:ext cx="1346200" cy="1349375"/>
          </a:xfrm>
          <a:custGeom>
            <a:avLst/>
            <a:gdLst>
              <a:gd name="T0" fmla="*/ 211 w 424"/>
              <a:gd name="T1" fmla="*/ 0 h 425"/>
              <a:gd name="T2" fmla="*/ 211 w 424"/>
              <a:gd name="T3" fmla="*/ 0 h 425"/>
              <a:gd name="T4" fmla="*/ 2 w 424"/>
              <a:gd name="T5" fmla="*/ 177 h 425"/>
              <a:gd name="T6" fmla="*/ 12 w 424"/>
              <a:gd name="T7" fmla="*/ 192 h 425"/>
              <a:gd name="T8" fmla="*/ 14 w 424"/>
              <a:gd name="T9" fmla="*/ 192 h 425"/>
              <a:gd name="T10" fmla="*/ 27 w 424"/>
              <a:gd name="T11" fmla="*/ 181 h 425"/>
              <a:gd name="T12" fmla="*/ 211 w 424"/>
              <a:gd name="T13" fmla="*/ 26 h 425"/>
              <a:gd name="T14" fmla="*/ 211 w 424"/>
              <a:gd name="T15" fmla="*/ 26 h 425"/>
              <a:gd name="T16" fmla="*/ 343 w 424"/>
              <a:gd name="T17" fmla="*/ 81 h 425"/>
              <a:gd name="T18" fmla="*/ 398 w 424"/>
              <a:gd name="T19" fmla="*/ 213 h 425"/>
              <a:gd name="T20" fmla="*/ 343 w 424"/>
              <a:gd name="T21" fmla="*/ 345 h 425"/>
              <a:gd name="T22" fmla="*/ 211 w 424"/>
              <a:gd name="T23" fmla="*/ 399 h 425"/>
              <a:gd name="T24" fmla="*/ 211 w 424"/>
              <a:gd name="T25" fmla="*/ 399 h 425"/>
              <a:gd name="T26" fmla="*/ 27 w 424"/>
              <a:gd name="T27" fmla="*/ 244 h 425"/>
              <a:gd name="T28" fmla="*/ 14 w 424"/>
              <a:gd name="T29" fmla="*/ 233 h 425"/>
              <a:gd name="T30" fmla="*/ 12 w 424"/>
              <a:gd name="T31" fmla="*/ 234 h 425"/>
              <a:gd name="T32" fmla="*/ 2 w 424"/>
              <a:gd name="T33" fmla="*/ 249 h 425"/>
              <a:gd name="T34" fmla="*/ 211 w 424"/>
              <a:gd name="T35" fmla="*/ 425 h 425"/>
              <a:gd name="T36" fmla="*/ 424 w 424"/>
              <a:gd name="T37" fmla="*/ 213 h 425"/>
              <a:gd name="T38" fmla="*/ 211 w 424"/>
              <a:gd name="T3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4" h="425">
                <a:moveTo>
                  <a:pt x="211" y="0"/>
                </a:moveTo>
                <a:cubicBezTo>
                  <a:pt x="211" y="0"/>
                  <a:pt x="211" y="0"/>
                  <a:pt x="211" y="0"/>
                </a:cubicBezTo>
                <a:cubicBezTo>
                  <a:pt x="106" y="0"/>
                  <a:pt x="19" y="77"/>
                  <a:pt x="2" y="177"/>
                </a:cubicBezTo>
                <a:cubicBezTo>
                  <a:pt x="0" y="184"/>
                  <a:pt x="5" y="191"/>
                  <a:pt x="12" y="192"/>
                </a:cubicBezTo>
                <a:cubicBezTo>
                  <a:pt x="13" y="192"/>
                  <a:pt x="14" y="192"/>
                  <a:pt x="14" y="192"/>
                </a:cubicBezTo>
                <a:cubicBezTo>
                  <a:pt x="21" y="192"/>
                  <a:pt x="26" y="188"/>
                  <a:pt x="27" y="181"/>
                </a:cubicBezTo>
                <a:cubicBezTo>
                  <a:pt x="42" y="93"/>
                  <a:pt x="119" y="26"/>
                  <a:pt x="211" y="26"/>
                </a:cubicBezTo>
                <a:cubicBezTo>
                  <a:pt x="211" y="26"/>
                  <a:pt x="211" y="26"/>
                  <a:pt x="211" y="26"/>
                </a:cubicBezTo>
                <a:cubicBezTo>
                  <a:pt x="263" y="26"/>
                  <a:pt x="309" y="47"/>
                  <a:pt x="343" y="81"/>
                </a:cubicBezTo>
                <a:cubicBezTo>
                  <a:pt x="377" y="115"/>
                  <a:pt x="398" y="161"/>
                  <a:pt x="398" y="213"/>
                </a:cubicBezTo>
                <a:cubicBezTo>
                  <a:pt x="398" y="264"/>
                  <a:pt x="377" y="311"/>
                  <a:pt x="343" y="345"/>
                </a:cubicBezTo>
                <a:cubicBezTo>
                  <a:pt x="309" y="378"/>
                  <a:pt x="263" y="399"/>
                  <a:pt x="211" y="399"/>
                </a:cubicBezTo>
                <a:cubicBezTo>
                  <a:pt x="211" y="399"/>
                  <a:pt x="211" y="399"/>
                  <a:pt x="211" y="399"/>
                </a:cubicBezTo>
                <a:cubicBezTo>
                  <a:pt x="119" y="399"/>
                  <a:pt x="42" y="332"/>
                  <a:pt x="27" y="244"/>
                </a:cubicBezTo>
                <a:cubicBezTo>
                  <a:pt x="26" y="238"/>
                  <a:pt x="21" y="233"/>
                  <a:pt x="14" y="233"/>
                </a:cubicBezTo>
                <a:cubicBezTo>
                  <a:pt x="14" y="233"/>
                  <a:pt x="13" y="234"/>
                  <a:pt x="12" y="234"/>
                </a:cubicBezTo>
                <a:cubicBezTo>
                  <a:pt x="5" y="235"/>
                  <a:pt x="0" y="242"/>
                  <a:pt x="2" y="249"/>
                </a:cubicBezTo>
                <a:cubicBezTo>
                  <a:pt x="19" y="349"/>
                  <a:pt x="106" y="425"/>
                  <a:pt x="211" y="425"/>
                </a:cubicBezTo>
                <a:cubicBezTo>
                  <a:pt x="328" y="425"/>
                  <a:pt x="424" y="330"/>
                  <a:pt x="424" y="213"/>
                </a:cubicBezTo>
                <a:cubicBezTo>
                  <a:pt x="423" y="95"/>
                  <a:pt x="328" y="0"/>
                  <a:pt x="211" y="0"/>
                </a:cubicBezTo>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46"/>
          <p:cNvSpPr>
            <a:spLocks/>
          </p:cNvSpPr>
          <p:nvPr/>
        </p:nvSpPr>
        <p:spPr bwMode="auto">
          <a:xfrm>
            <a:off x="3670301" y="1711325"/>
            <a:ext cx="1822450" cy="1825625"/>
          </a:xfrm>
          <a:custGeom>
            <a:avLst/>
            <a:gdLst>
              <a:gd name="T0" fmla="*/ 574 w 574"/>
              <a:gd name="T1" fmla="*/ 288 h 575"/>
              <a:gd name="T2" fmla="*/ 286 w 574"/>
              <a:gd name="T3" fmla="*/ 0 h 575"/>
              <a:gd name="T4" fmla="*/ 1 w 574"/>
              <a:gd name="T5" fmla="*/ 253 h 575"/>
              <a:gd name="T6" fmla="*/ 12 w 574"/>
              <a:gd name="T7" fmla="*/ 267 h 575"/>
              <a:gd name="T8" fmla="*/ 26 w 574"/>
              <a:gd name="T9" fmla="*/ 256 h 575"/>
              <a:gd name="T10" fmla="*/ 286 w 574"/>
              <a:gd name="T11" fmla="*/ 26 h 575"/>
              <a:gd name="T12" fmla="*/ 471 w 574"/>
              <a:gd name="T13" fmla="*/ 103 h 575"/>
              <a:gd name="T14" fmla="*/ 548 w 574"/>
              <a:gd name="T15" fmla="*/ 288 h 575"/>
              <a:gd name="T16" fmla="*/ 471 w 574"/>
              <a:gd name="T17" fmla="*/ 473 h 575"/>
              <a:gd name="T18" fmla="*/ 286 w 574"/>
              <a:gd name="T19" fmla="*/ 549 h 575"/>
              <a:gd name="T20" fmla="*/ 27 w 574"/>
              <a:gd name="T21" fmla="*/ 320 h 575"/>
              <a:gd name="T22" fmla="*/ 12 w 574"/>
              <a:gd name="T23" fmla="*/ 309 h 575"/>
              <a:gd name="T24" fmla="*/ 1 w 574"/>
              <a:gd name="T25" fmla="*/ 323 h 575"/>
              <a:gd name="T26" fmla="*/ 286 w 574"/>
              <a:gd name="T27" fmla="*/ 575 h 575"/>
              <a:gd name="T28" fmla="*/ 574 w 574"/>
              <a:gd name="T29" fmla="*/ 28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575">
                <a:moveTo>
                  <a:pt x="574" y="288"/>
                </a:moveTo>
                <a:cubicBezTo>
                  <a:pt x="574" y="129"/>
                  <a:pt x="445" y="0"/>
                  <a:pt x="286" y="0"/>
                </a:cubicBezTo>
                <a:cubicBezTo>
                  <a:pt x="139" y="0"/>
                  <a:pt x="18" y="110"/>
                  <a:pt x="1" y="253"/>
                </a:cubicBezTo>
                <a:cubicBezTo>
                  <a:pt x="0" y="260"/>
                  <a:pt x="5" y="266"/>
                  <a:pt x="12" y="267"/>
                </a:cubicBezTo>
                <a:cubicBezTo>
                  <a:pt x="19" y="268"/>
                  <a:pt x="26" y="263"/>
                  <a:pt x="26" y="256"/>
                </a:cubicBezTo>
                <a:cubicBezTo>
                  <a:pt x="42" y="127"/>
                  <a:pt x="152" y="26"/>
                  <a:pt x="286" y="26"/>
                </a:cubicBezTo>
                <a:cubicBezTo>
                  <a:pt x="358" y="26"/>
                  <a:pt x="424" y="56"/>
                  <a:pt x="471" y="103"/>
                </a:cubicBezTo>
                <a:cubicBezTo>
                  <a:pt x="518" y="150"/>
                  <a:pt x="548" y="215"/>
                  <a:pt x="548" y="288"/>
                </a:cubicBezTo>
                <a:cubicBezTo>
                  <a:pt x="548" y="360"/>
                  <a:pt x="518" y="425"/>
                  <a:pt x="471" y="473"/>
                </a:cubicBezTo>
                <a:cubicBezTo>
                  <a:pt x="424" y="520"/>
                  <a:pt x="358" y="549"/>
                  <a:pt x="286" y="549"/>
                </a:cubicBezTo>
                <a:cubicBezTo>
                  <a:pt x="153" y="549"/>
                  <a:pt x="42" y="449"/>
                  <a:pt x="27" y="320"/>
                </a:cubicBezTo>
                <a:cubicBezTo>
                  <a:pt x="26" y="313"/>
                  <a:pt x="19" y="308"/>
                  <a:pt x="12" y="309"/>
                </a:cubicBezTo>
                <a:cubicBezTo>
                  <a:pt x="5" y="309"/>
                  <a:pt x="0" y="316"/>
                  <a:pt x="1" y="323"/>
                </a:cubicBezTo>
                <a:cubicBezTo>
                  <a:pt x="18" y="465"/>
                  <a:pt x="139" y="575"/>
                  <a:pt x="286" y="575"/>
                </a:cubicBezTo>
                <a:cubicBezTo>
                  <a:pt x="445" y="575"/>
                  <a:pt x="574" y="447"/>
                  <a:pt x="574" y="28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p:nvPr/>
        </p:nvGrpSpPr>
        <p:grpSpPr>
          <a:xfrm>
            <a:off x="611188" y="2495798"/>
            <a:ext cx="2052637" cy="1161803"/>
            <a:chOff x="611188" y="2495798"/>
            <a:chExt cx="2052637" cy="1161803"/>
          </a:xfrm>
        </p:grpSpPr>
        <p:sp>
          <p:nvSpPr>
            <p:cNvPr id="42" name="TextBox 41"/>
            <p:cNvSpPr txBox="1"/>
            <p:nvPr/>
          </p:nvSpPr>
          <p:spPr>
            <a:xfrm>
              <a:off x="611188" y="2836004"/>
              <a:ext cx="2052637" cy="821597"/>
            </a:xfrm>
            <a:prstGeom prst="rect">
              <a:avLst/>
            </a:prstGeom>
            <a:noFill/>
          </p:spPr>
          <p:txBody>
            <a:bodyPr wrap="square" lIns="0" tIns="0" rIns="0" bIns="0" rtlCol="0">
              <a:noAutofit/>
            </a:bodyPr>
            <a:lstStyle/>
            <a:p>
              <a:pP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dolor. </a:t>
              </a:r>
              <a:r>
                <a:rPr lang="es-ES" sz="1000" dirty="0" err="1">
                  <a:solidFill>
                    <a:schemeClr val="bg2"/>
                  </a:solidFill>
                </a:rPr>
                <a:t>sadasdean</a:t>
              </a:r>
              <a:r>
                <a:rPr lang="es-ES" sz="1000" dirty="0">
                  <a:solidFill>
                    <a:schemeClr val="bg2"/>
                  </a:solidFill>
                </a:rPr>
                <a:t> </a:t>
              </a:r>
              <a:r>
                <a:rPr lang="es-ES" sz="1000" dirty="0" err="1">
                  <a:solidFill>
                    <a:schemeClr val="bg2"/>
                  </a:solidFill>
                </a:rPr>
                <a:t>massa</a:t>
              </a:r>
              <a:r>
                <a:rPr lang="es-ES" sz="1000" dirty="0">
                  <a:solidFill>
                    <a:schemeClr val="bg2"/>
                  </a:solidFill>
                </a:rPr>
                <a:t>. </a:t>
              </a:r>
              <a:r>
                <a:rPr lang="es-ES" sz="1000" dirty="0" err="1">
                  <a:solidFill>
                    <a:schemeClr val="bg2"/>
                  </a:solidFill>
                </a:rPr>
                <a:t>sociis</a:t>
              </a:r>
              <a:r>
                <a:rPr lang="es-ES" sz="1000" dirty="0">
                  <a:solidFill>
                    <a:schemeClr val="bg2"/>
                  </a:solidFill>
                </a:rPr>
                <a:t> </a:t>
              </a:r>
              <a:r>
                <a:rPr lang="es-ES" sz="1000" dirty="0" err="1">
                  <a:solidFill>
                    <a:schemeClr val="bg2"/>
                  </a:solidFill>
                </a:rPr>
                <a:t>natoque</a:t>
              </a:r>
              <a:r>
                <a:rPr lang="es-ES" sz="1000" dirty="0">
                  <a:solidFill>
                    <a:schemeClr val="bg2"/>
                  </a:solidFill>
                </a:rPr>
                <a:t> </a:t>
              </a:r>
              <a:r>
                <a:rPr lang="es-ES" sz="1000" dirty="0" err="1">
                  <a:solidFill>
                    <a:schemeClr val="bg2"/>
                  </a:solidFill>
                </a:rPr>
                <a:t>penatibus</a:t>
              </a:r>
              <a:r>
                <a:rPr lang="es-ES" sz="1000" dirty="0">
                  <a:solidFill>
                    <a:schemeClr val="bg2"/>
                  </a:solidFill>
                </a:rPr>
                <a:t> et </a:t>
              </a:r>
              <a:r>
                <a:rPr lang="es-ES" sz="1000" dirty="0" err="1">
                  <a:solidFill>
                    <a:schemeClr val="bg2"/>
                  </a:solidFill>
                </a:rPr>
                <a:t>magnis</a:t>
              </a:r>
              <a:r>
                <a:rPr lang="es-ES" sz="1000" dirty="0">
                  <a:solidFill>
                    <a:schemeClr val="bg2"/>
                  </a:solidFill>
                </a:rPr>
                <a:t> </a:t>
              </a:r>
              <a:r>
                <a:rPr lang="es-ES" sz="1000" dirty="0" err="1">
                  <a:solidFill>
                    <a:schemeClr val="bg2"/>
                  </a:solidFill>
                </a:rPr>
                <a:t>dis</a:t>
              </a:r>
              <a:r>
                <a:rPr lang="es-ES" sz="1000" dirty="0">
                  <a:solidFill>
                    <a:schemeClr val="bg2"/>
                  </a:solidFill>
                </a:rPr>
                <a:t> </a:t>
              </a:r>
              <a:r>
                <a:rPr lang="es-ES" sz="1000" dirty="0" err="1">
                  <a:solidFill>
                    <a:schemeClr val="bg2"/>
                  </a:solidFill>
                </a:rPr>
                <a:t>parturient</a:t>
              </a:r>
              <a:r>
                <a:rPr lang="es-ES" sz="1000" dirty="0">
                  <a:solidFill>
                    <a:schemeClr val="bg2"/>
                  </a:solidFill>
                </a:rPr>
                <a:t> montes commodo </a:t>
              </a:r>
              <a:r>
                <a:rPr lang="es-ES" sz="1000" dirty="0" err="1">
                  <a:solidFill>
                    <a:schemeClr val="bg2"/>
                  </a:solidFill>
                </a:rPr>
                <a:t>ligula</a:t>
              </a:r>
              <a:r>
                <a:rPr lang="es-ES" sz="1000" dirty="0">
                  <a:solidFill>
                    <a:schemeClr val="bg2"/>
                  </a:solidFill>
                </a:rPr>
                <a:t>.</a:t>
              </a:r>
              <a:endParaRPr lang="en-US" sz="1000" dirty="0">
                <a:solidFill>
                  <a:schemeClr val="bg2"/>
                </a:solidFill>
              </a:endParaRPr>
            </a:p>
          </p:txBody>
        </p:sp>
        <p:sp>
          <p:nvSpPr>
            <p:cNvPr id="43" name="TextBox 42"/>
            <p:cNvSpPr txBox="1"/>
            <p:nvPr/>
          </p:nvSpPr>
          <p:spPr>
            <a:xfrm>
              <a:off x="611188" y="2495798"/>
              <a:ext cx="2052637" cy="246221"/>
            </a:xfrm>
            <a:prstGeom prst="rect">
              <a:avLst/>
            </a:prstGeom>
            <a:noFill/>
          </p:spPr>
          <p:txBody>
            <a:bodyPr wrap="square" lIns="0" tIns="0" rIns="0" bIns="0" rtlCol="0">
              <a:noAutofit/>
            </a:bodyPr>
            <a:lstStyle/>
            <a:p>
              <a:r>
                <a:rPr lang="en-US" sz="1600" b="1" dirty="0">
                  <a:solidFill>
                    <a:schemeClr val="bg1"/>
                  </a:solidFill>
                </a:rPr>
                <a:t>Your Keyword 1 Here</a:t>
              </a:r>
            </a:p>
          </p:txBody>
        </p:sp>
      </p:grpSp>
      <p:grpSp>
        <p:nvGrpSpPr>
          <p:cNvPr id="45" name="Group 44"/>
          <p:cNvGrpSpPr/>
          <p:nvPr/>
        </p:nvGrpSpPr>
        <p:grpSpPr>
          <a:xfrm>
            <a:off x="6480175" y="2495798"/>
            <a:ext cx="2052637" cy="1161803"/>
            <a:chOff x="611188" y="2495798"/>
            <a:chExt cx="2052637" cy="1161803"/>
          </a:xfrm>
        </p:grpSpPr>
        <p:sp>
          <p:nvSpPr>
            <p:cNvPr id="46" name="TextBox 45"/>
            <p:cNvSpPr txBox="1"/>
            <p:nvPr/>
          </p:nvSpPr>
          <p:spPr>
            <a:xfrm>
              <a:off x="611188" y="2836004"/>
              <a:ext cx="2052637" cy="821597"/>
            </a:xfrm>
            <a:prstGeom prst="rect">
              <a:avLst/>
            </a:prstGeom>
            <a:noFill/>
          </p:spPr>
          <p:txBody>
            <a:bodyPr wrap="square" lIns="0" tIns="0" rIns="0" bIns="0" rtlCol="0">
              <a:noAutofit/>
            </a:bodyPr>
            <a:lstStyle/>
            <a:p>
              <a:pPr algn="r">
                <a:lnSpc>
                  <a:spcPts val="1400"/>
                </a:lnSpc>
              </a:pPr>
              <a:r>
                <a:rPr lang="es-ES" sz="1000" dirty="0" err="1">
                  <a:solidFill>
                    <a:schemeClr val="bg2"/>
                  </a:solidFill>
                </a:rPr>
                <a:t>Aenean</a:t>
              </a:r>
              <a:r>
                <a:rPr lang="es-ES" sz="1000" dirty="0">
                  <a:solidFill>
                    <a:schemeClr val="bg2"/>
                  </a:solidFill>
                </a:rPr>
                <a:t> commodo </a:t>
              </a:r>
              <a:r>
                <a:rPr lang="es-ES" sz="1000" dirty="0" err="1">
                  <a:solidFill>
                    <a:schemeClr val="bg2"/>
                  </a:solidFill>
                </a:rPr>
                <a:t>ligula</a:t>
              </a:r>
              <a:r>
                <a:rPr lang="es-ES" sz="1000" dirty="0">
                  <a:solidFill>
                    <a:schemeClr val="bg2"/>
                  </a:solidFill>
                </a:rPr>
                <a:t> </a:t>
              </a:r>
              <a:r>
                <a:rPr lang="es-ES" sz="1000" dirty="0" err="1">
                  <a:solidFill>
                    <a:schemeClr val="bg2"/>
                  </a:solidFill>
                </a:rPr>
                <a:t>eget</a:t>
              </a:r>
              <a:r>
                <a:rPr lang="es-ES" sz="1000" dirty="0">
                  <a:solidFill>
                    <a:schemeClr val="bg2"/>
                  </a:solidFill>
                </a:rPr>
                <a:t> dolor. </a:t>
              </a:r>
              <a:r>
                <a:rPr lang="es-ES" sz="1000" dirty="0" err="1">
                  <a:solidFill>
                    <a:schemeClr val="bg2"/>
                  </a:solidFill>
                </a:rPr>
                <a:t>sadasdean</a:t>
              </a:r>
              <a:r>
                <a:rPr lang="es-ES" sz="1000" dirty="0">
                  <a:solidFill>
                    <a:schemeClr val="bg2"/>
                  </a:solidFill>
                </a:rPr>
                <a:t> </a:t>
              </a:r>
              <a:r>
                <a:rPr lang="es-ES" sz="1000" dirty="0" err="1">
                  <a:solidFill>
                    <a:schemeClr val="bg2"/>
                  </a:solidFill>
                </a:rPr>
                <a:t>massa</a:t>
              </a:r>
              <a:r>
                <a:rPr lang="es-ES" sz="1000" dirty="0">
                  <a:solidFill>
                    <a:schemeClr val="bg2"/>
                  </a:solidFill>
                </a:rPr>
                <a:t>. </a:t>
              </a:r>
              <a:r>
                <a:rPr lang="es-ES" sz="1000" dirty="0" err="1">
                  <a:solidFill>
                    <a:schemeClr val="bg2"/>
                  </a:solidFill>
                </a:rPr>
                <a:t>sociis</a:t>
              </a:r>
              <a:r>
                <a:rPr lang="es-ES" sz="1000" dirty="0">
                  <a:solidFill>
                    <a:schemeClr val="bg2"/>
                  </a:solidFill>
                </a:rPr>
                <a:t> </a:t>
              </a:r>
              <a:r>
                <a:rPr lang="es-ES" sz="1000" dirty="0" err="1">
                  <a:solidFill>
                    <a:schemeClr val="bg2"/>
                  </a:solidFill>
                </a:rPr>
                <a:t>natoque</a:t>
              </a:r>
              <a:r>
                <a:rPr lang="es-ES" sz="1000" dirty="0">
                  <a:solidFill>
                    <a:schemeClr val="bg2"/>
                  </a:solidFill>
                </a:rPr>
                <a:t> </a:t>
              </a:r>
              <a:r>
                <a:rPr lang="es-ES" sz="1000" dirty="0" err="1">
                  <a:solidFill>
                    <a:schemeClr val="bg2"/>
                  </a:solidFill>
                </a:rPr>
                <a:t>penatibus</a:t>
              </a:r>
              <a:r>
                <a:rPr lang="es-ES" sz="1000" dirty="0">
                  <a:solidFill>
                    <a:schemeClr val="bg2"/>
                  </a:solidFill>
                </a:rPr>
                <a:t> et </a:t>
              </a:r>
              <a:r>
                <a:rPr lang="es-ES" sz="1000" dirty="0" err="1">
                  <a:solidFill>
                    <a:schemeClr val="bg2"/>
                  </a:solidFill>
                </a:rPr>
                <a:t>magnis</a:t>
              </a:r>
              <a:r>
                <a:rPr lang="es-ES" sz="1000" dirty="0">
                  <a:solidFill>
                    <a:schemeClr val="bg2"/>
                  </a:solidFill>
                </a:rPr>
                <a:t> </a:t>
              </a:r>
              <a:r>
                <a:rPr lang="es-ES" sz="1000" dirty="0" err="1">
                  <a:solidFill>
                    <a:schemeClr val="bg2"/>
                  </a:solidFill>
                </a:rPr>
                <a:t>dis</a:t>
              </a:r>
              <a:r>
                <a:rPr lang="es-ES" sz="1000" dirty="0">
                  <a:solidFill>
                    <a:schemeClr val="bg2"/>
                  </a:solidFill>
                </a:rPr>
                <a:t> </a:t>
              </a:r>
              <a:r>
                <a:rPr lang="es-ES" sz="1000" dirty="0" err="1">
                  <a:solidFill>
                    <a:schemeClr val="bg2"/>
                  </a:solidFill>
                </a:rPr>
                <a:t>parturient</a:t>
              </a:r>
              <a:r>
                <a:rPr lang="es-ES" sz="1000" dirty="0">
                  <a:solidFill>
                    <a:schemeClr val="bg2"/>
                  </a:solidFill>
                </a:rPr>
                <a:t> montes commodo </a:t>
              </a:r>
              <a:r>
                <a:rPr lang="es-ES" sz="1000" dirty="0" err="1">
                  <a:solidFill>
                    <a:schemeClr val="bg2"/>
                  </a:solidFill>
                </a:rPr>
                <a:t>ligula</a:t>
              </a:r>
              <a:r>
                <a:rPr lang="es-ES" sz="1000" dirty="0">
                  <a:solidFill>
                    <a:schemeClr val="bg2"/>
                  </a:solidFill>
                </a:rPr>
                <a:t>.</a:t>
              </a:r>
              <a:endParaRPr lang="en-US" sz="1000" dirty="0">
                <a:solidFill>
                  <a:schemeClr val="bg2"/>
                </a:solidFill>
              </a:endParaRPr>
            </a:p>
          </p:txBody>
        </p:sp>
        <p:sp>
          <p:nvSpPr>
            <p:cNvPr id="47" name="TextBox 46"/>
            <p:cNvSpPr txBox="1"/>
            <p:nvPr/>
          </p:nvSpPr>
          <p:spPr>
            <a:xfrm>
              <a:off x="611188" y="2495798"/>
              <a:ext cx="2052637" cy="246221"/>
            </a:xfrm>
            <a:prstGeom prst="rect">
              <a:avLst/>
            </a:prstGeom>
            <a:noFill/>
          </p:spPr>
          <p:txBody>
            <a:bodyPr wrap="square" lIns="0" tIns="0" rIns="0" bIns="0" rtlCol="0">
              <a:noAutofit/>
            </a:bodyPr>
            <a:lstStyle/>
            <a:p>
              <a:pPr algn="r"/>
              <a:r>
                <a:rPr lang="en-US" sz="1600" b="1" dirty="0">
                  <a:solidFill>
                    <a:schemeClr val="bg1"/>
                  </a:solidFill>
                </a:rPr>
                <a:t>Your Keyword </a:t>
              </a:r>
              <a:r>
                <a:rPr lang="en-US" sz="1600" b="1" dirty="0" smtClean="0">
                  <a:solidFill>
                    <a:schemeClr val="bg1"/>
                  </a:solidFill>
                </a:rPr>
                <a:t>2 </a:t>
              </a:r>
              <a:r>
                <a:rPr lang="en-US" sz="1600" b="1" dirty="0">
                  <a:solidFill>
                    <a:schemeClr val="bg1"/>
                  </a:solidFill>
                </a:rPr>
                <a:t>Here</a:t>
              </a:r>
            </a:p>
          </p:txBody>
        </p:sp>
      </p:grpSp>
    </p:spTree>
    <p:extLst>
      <p:ext uri="{BB962C8B-B14F-4D97-AF65-F5344CB8AC3E}">
        <p14:creationId xmlns:p14="http://schemas.microsoft.com/office/powerpoint/2010/main" val="1027282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Mission</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50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9" name="Group 28"/>
          <p:cNvGrpSpPr/>
          <p:nvPr/>
        </p:nvGrpSpPr>
        <p:grpSpPr>
          <a:xfrm>
            <a:off x="649288" y="4052106"/>
            <a:ext cx="1568450" cy="1322667"/>
            <a:chOff x="649288" y="4052106"/>
            <a:chExt cx="1568450" cy="1322667"/>
          </a:xfrm>
        </p:grpSpPr>
        <p:sp>
          <p:nvSpPr>
            <p:cNvPr id="11" name="TextBox 10"/>
            <p:cNvSpPr txBox="1">
              <a:spLocks/>
            </p:cNvSpPr>
            <p:nvPr/>
          </p:nvSpPr>
          <p:spPr>
            <a:xfrm>
              <a:off x="649288" y="4492800"/>
              <a:ext cx="1568450" cy="881973"/>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a:t>
              </a:r>
            </a:p>
          </p:txBody>
        </p:sp>
        <p:cxnSp>
          <p:nvCxnSpPr>
            <p:cNvPr id="12" name="Straight Connector 11"/>
            <p:cNvCxnSpPr/>
            <p:nvPr/>
          </p:nvCxnSpPr>
          <p:spPr>
            <a:xfrm>
              <a:off x="1343513" y="4399238"/>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mtClean="0">
                  <a:solidFill>
                    <a:schemeClr val="bg1"/>
                  </a:solidFill>
                </a:rPr>
                <a:t>2016</a:t>
              </a:r>
              <a:endParaRPr lang="en-US" sz="1600" b="1">
                <a:solidFill>
                  <a:schemeClr val="bg1"/>
                </a:solidFill>
              </a:endParaRPr>
            </a:p>
          </p:txBody>
        </p:sp>
      </p:grpSp>
      <p:sp>
        <p:nvSpPr>
          <p:cNvPr id="14" name="Freeform 178"/>
          <p:cNvSpPr>
            <a:spLocks noEditPoints="1"/>
          </p:cNvSpPr>
          <p:nvPr/>
        </p:nvSpPr>
        <p:spPr bwMode="auto">
          <a:xfrm>
            <a:off x="1404938" y="3698875"/>
            <a:ext cx="60325" cy="298450"/>
          </a:xfrm>
          <a:custGeom>
            <a:avLst/>
            <a:gdLst>
              <a:gd name="T0" fmla="*/ 9 w 19"/>
              <a:gd name="T1" fmla="*/ 23 h 94"/>
              <a:gd name="T2" fmla="*/ 13 w 19"/>
              <a:gd name="T3" fmla="*/ 19 h 94"/>
              <a:gd name="T4" fmla="*/ 9 w 19"/>
              <a:gd name="T5" fmla="*/ 15 h 94"/>
              <a:gd name="T6" fmla="*/ 5 w 19"/>
              <a:gd name="T7" fmla="*/ 19 h 94"/>
              <a:gd name="T8" fmla="*/ 9 w 19"/>
              <a:gd name="T9" fmla="*/ 23 h 94"/>
              <a:gd name="T10" fmla="*/ 9 w 19"/>
              <a:gd name="T11" fmla="*/ 38 h 94"/>
              <a:gd name="T12" fmla="*/ 13 w 19"/>
              <a:gd name="T13" fmla="*/ 34 h 94"/>
              <a:gd name="T14" fmla="*/ 9 w 19"/>
              <a:gd name="T15" fmla="*/ 30 h 94"/>
              <a:gd name="T16" fmla="*/ 5 w 19"/>
              <a:gd name="T17" fmla="*/ 34 h 94"/>
              <a:gd name="T18" fmla="*/ 9 w 19"/>
              <a:gd name="T19" fmla="*/ 38 h 94"/>
              <a:gd name="T20" fmla="*/ 9 w 19"/>
              <a:gd name="T21" fmla="*/ 8 h 94"/>
              <a:gd name="T22" fmla="*/ 12 w 19"/>
              <a:gd name="T23" fmla="*/ 7 h 94"/>
              <a:gd name="T24" fmla="*/ 13 w 19"/>
              <a:gd name="T25" fmla="*/ 4 h 94"/>
              <a:gd name="T26" fmla="*/ 12 w 19"/>
              <a:gd name="T27" fmla="*/ 1 h 94"/>
              <a:gd name="T28" fmla="*/ 6 w 19"/>
              <a:gd name="T29" fmla="*/ 1 h 94"/>
              <a:gd name="T30" fmla="*/ 5 w 19"/>
              <a:gd name="T31" fmla="*/ 4 h 94"/>
              <a:gd name="T32" fmla="*/ 6 w 19"/>
              <a:gd name="T33" fmla="*/ 7 h 94"/>
              <a:gd name="T34" fmla="*/ 9 w 19"/>
              <a:gd name="T35" fmla="*/ 8 h 94"/>
              <a:gd name="T36" fmla="*/ 9 w 19"/>
              <a:gd name="T37" fmla="*/ 68 h 94"/>
              <a:gd name="T38" fmla="*/ 13 w 19"/>
              <a:gd name="T39" fmla="*/ 64 h 94"/>
              <a:gd name="T40" fmla="*/ 9 w 19"/>
              <a:gd name="T41" fmla="*/ 60 h 94"/>
              <a:gd name="T42" fmla="*/ 5 w 19"/>
              <a:gd name="T43" fmla="*/ 64 h 94"/>
              <a:gd name="T44" fmla="*/ 9 w 19"/>
              <a:gd name="T45" fmla="*/ 68 h 94"/>
              <a:gd name="T46" fmla="*/ 9 w 19"/>
              <a:gd name="T47" fmla="*/ 75 h 94"/>
              <a:gd name="T48" fmla="*/ 0 w 19"/>
              <a:gd name="T49" fmla="*/ 85 h 94"/>
              <a:gd name="T50" fmla="*/ 9 w 19"/>
              <a:gd name="T51" fmla="*/ 94 h 94"/>
              <a:gd name="T52" fmla="*/ 19 w 19"/>
              <a:gd name="T53" fmla="*/ 85 h 94"/>
              <a:gd name="T54" fmla="*/ 9 w 19"/>
              <a:gd name="T55" fmla="*/ 75 h 94"/>
              <a:gd name="T56" fmla="*/ 9 w 19"/>
              <a:gd name="T57" fmla="*/ 53 h 94"/>
              <a:gd name="T58" fmla="*/ 13 w 19"/>
              <a:gd name="T59" fmla="*/ 49 h 94"/>
              <a:gd name="T60" fmla="*/ 9 w 19"/>
              <a:gd name="T61" fmla="*/ 45 h 94"/>
              <a:gd name="T62" fmla="*/ 5 w 19"/>
              <a:gd name="T63" fmla="*/ 49 h 94"/>
              <a:gd name="T64" fmla="*/ 9 w 19"/>
              <a:gd name="T6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23"/>
                </a:moveTo>
                <a:cubicBezTo>
                  <a:pt x="11" y="23"/>
                  <a:pt x="13" y="21"/>
                  <a:pt x="13" y="19"/>
                </a:cubicBezTo>
                <a:cubicBezTo>
                  <a:pt x="13" y="17"/>
                  <a:pt x="11" y="15"/>
                  <a:pt x="9" y="15"/>
                </a:cubicBezTo>
                <a:cubicBezTo>
                  <a:pt x="7" y="15"/>
                  <a:pt x="5" y="17"/>
                  <a:pt x="5" y="19"/>
                </a:cubicBezTo>
                <a:cubicBezTo>
                  <a:pt x="5" y="21"/>
                  <a:pt x="7" y="23"/>
                  <a:pt x="9" y="23"/>
                </a:cubicBezTo>
                <a:close/>
                <a:moveTo>
                  <a:pt x="9" y="38"/>
                </a:moveTo>
                <a:cubicBezTo>
                  <a:pt x="11" y="38"/>
                  <a:pt x="13" y="36"/>
                  <a:pt x="13" y="34"/>
                </a:cubicBezTo>
                <a:cubicBezTo>
                  <a:pt x="13" y="32"/>
                  <a:pt x="11" y="30"/>
                  <a:pt x="9" y="30"/>
                </a:cubicBezTo>
                <a:cubicBezTo>
                  <a:pt x="7" y="30"/>
                  <a:pt x="5" y="32"/>
                  <a:pt x="5" y="34"/>
                </a:cubicBezTo>
                <a:cubicBezTo>
                  <a:pt x="5" y="36"/>
                  <a:pt x="7" y="38"/>
                  <a:pt x="9" y="38"/>
                </a:cubicBezTo>
                <a:close/>
                <a:moveTo>
                  <a:pt x="9" y="8"/>
                </a:moveTo>
                <a:cubicBezTo>
                  <a:pt x="10" y="8"/>
                  <a:pt x="11" y="8"/>
                  <a:pt x="12" y="7"/>
                </a:cubicBezTo>
                <a:cubicBezTo>
                  <a:pt x="13" y="6"/>
                  <a:pt x="13" y="5"/>
                  <a:pt x="13" y="4"/>
                </a:cubicBezTo>
                <a:cubicBezTo>
                  <a:pt x="13" y="3"/>
                  <a:pt x="13" y="2"/>
                  <a:pt x="12" y="1"/>
                </a:cubicBezTo>
                <a:cubicBezTo>
                  <a:pt x="11" y="0"/>
                  <a:pt x="8" y="0"/>
                  <a:pt x="6" y="1"/>
                </a:cubicBezTo>
                <a:cubicBezTo>
                  <a:pt x="6" y="2"/>
                  <a:pt x="5" y="3"/>
                  <a:pt x="5" y="4"/>
                </a:cubicBezTo>
                <a:cubicBezTo>
                  <a:pt x="5" y="5"/>
                  <a:pt x="6" y="6"/>
                  <a:pt x="6" y="7"/>
                </a:cubicBezTo>
                <a:cubicBezTo>
                  <a:pt x="7" y="8"/>
                  <a:pt x="8" y="8"/>
                  <a:pt x="9" y="8"/>
                </a:cubicBezTo>
                <a:close/>
                <a:moveTo>
                  <a:pt x="9" y="68"/>
                </a:moveTo>
                <a:cubicBezTo>
                  <a:pt x="11" y="68"/>
                  <a:pt x="13" y="66"/>
                  <a:pt x="13" y="64"/>
                </a:cubicBezTo>
                <a:cubicBezTo>
                  <a:pt x="13" y="62"/>
                  <a:pt x="11" y="60"/>
                  <a:pt x="9" y="60"/>
                </a:cubicBezTo>
                <a:cubicBezTo>
                  <a:pt x="7" y="60"/>
                  <a:pt x="5" y="62"/>
                  <a:pt x="5" y="64"/>
                </a:cubicBezTo>
                <a:cubicBezTo>
                  <a:pt x="5" y="66"/>
                  <a:pt x="7" y="68"/>
                  <a:pt x="9" y="68"/>
                </a:cubicBezTo>
                <a:close/>
                <a:moveTo>
                  <a:pt x="9" y="75"/>
                </a:moveTo>
                <a:cubicBezTo>
                  <a:pt x="4" y="75"/>
                  <a:pt x="0" y="79"/>
                  <a:pt x="0" y="85"/>
                </a:cubicBezTo>
                <a:cubicBezTo>
                  <a:pt x="0" y="90"/>
                  <a:pt x="4" y="94"/>
                  <a:pt x="9" y="94"/>
                </a:cubicBezTo>
                <a:cubicBezTo>
                  <a:pt x="15" y="94"/>
                  <a:pt x="19" y="90"/>
                  <a:pt x="19" y="85"/>
                </a:cubicBezTo>
                <a:cubicBezTo>
                  <a:pt x="19" y="79"/>
                  <a:pt x="15" y="75"/>
                  <a:pt x="9" y="75"/>
                </a:cubicBezTo>
                <a:close/>
                <a:moveTo>
                  <a:pt x="9" y="53"/>
                </a:moveTo>
                <a:cubicBezTo>
                  <a:pt x="11" y="53"/>
                  <a:pt x="13" y="51"/>
                  <a:pt x="13" y="49"/>
                </a:cubicBezTo>
                <a:cubicBezTo>
                  <a:pt x="13" y="47"/>
                  <a:pt x="11" y="45"/>
                  <a:pt x="9" y="45"/>
                </a:cubicBezTo>
                <a:cubicBezTo>
                  <a:pt x="7" y="45"/>
                  <a:pt x="5" y="47"/>
                  <a:pt x="5" y="49"/>
                </a:cubicBezTo>
                <a:cubicBezTo>
                  <a:pt x="5" y="51"/>
                  <a:pt x="7" y="53"/>
                  <a:pt x="9" y="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79"/>
          <p:cNvSpPr>
            <a:spLocks noEditPoints="1"/>
          </p:cNvSpPr>
          <p:nvPr/>
        </p:nvSpPr>
        <p:spPr bwMode="auto">
          <a:xfrm>
            <a:off x="4540251" y="3698875"/>
            <a:ext cx="63500" cy="298450"/>
          </a:xfrm>
          <a:custGeom>
            <a:avLst/>
            <a:gdLst>
              <a:gd name="T0" fmla="*/ 10 w 20"/>
              <a:gd name="T1" fmla="*/ 38 h 94"/>
              <a:gd name="T2" fmla="*/ 14 w 20"/>
              <a:gd name="T3" fmla="*/ 34 h 94"/>
              <a:gd name="T4" fmla="*/ 10 w 20"/>
              <a:gd name="T5" fmla="*/ 30 h 94"/>
              <a:gd name="T6" fmla="*/ 6 w 20"/>
              <a:gd name="T7" fmla="*/ 34 h 94"/>
              <a:gd name="T8" fmla="*/ 10 w 20"/>
              <a:gd name="T9" fmla="*/ 38 h 94"/>
              <a:gd name="T10" fmla="*/ 10 w 20"/>
              <a:gd name="T11" fmla="*/ 23 h 94"/>
              <a:gd name="T12" fmla="*/ 14 w 20"/>
              <a:gd name="T13" fmla="*/ 19 h 94"/>
              <a:gd name="T14" fmla="*/ 10 w 20"/>
              <a:gd name="T15" fmla="*/ 15 h 94"/>
              <a:gd name="T16" fmla="*/ 6 w 20"/>
              <a:gd name="T17" fmla="*/ 19 h 94"/>
              <a:gd name="T18" fmla="*/ 10 w 20"/>
              <a:gd name="T19" fmla="*/ 23 h 94"/>
              <a:gd name="T20" fmla="*/ 10 w 20"/>
              <a:gd name="T21" fmla="*/ 8 h 94"/>
              <a:gd name="T22" fmla="*/ 13 w 20"/>
              <a:gd name="T23" fmla="*/ 7 h 94"/>
              <a:gd name="T24" fmla="*/ 14 w 20"/>
              <a:gd name="T25" fmla="*/ 4 h 94"/>
              <a:gd name="T26" fmla="*/ 13 w 20"/>
              <a:gd name="T27" fmla="*/ 1 h 94"/>
              <a:gd name="T28" fmla="*/ 7 w 20"/>
              <a:gd name="T29" fmla="*/ 1 h 94"/>
              <a:gd name="T30" fmla="*/ 6 w 20"/>
              <a:gd name="T31" fmla="*/ 4 h 94"/>
              <a:gd name="T32" fmla="*/ 7 w 20"/>
              <a:gd name="T33" fmla="*/ 7 h 94"/>
              <a:gd name="T34" fmla="*/ 10 w 20"/>
              <a:gd name="T35" fmla="*/ 8 h 94"/>
              <a:gd name="T36" fmla="*/ 10 w 20"/>
              <a:gd name="T37" fmla="*/ 68 h 94"/>
              <a:gd name="T38" fmla="*/ 14 w 20"/>
              <a:gd name="T39" fmla="*/ 64 h 94"/>
              <a:gd name="T40" fmla="*/ 10 w 20"/>
              <a:gd name="T41" fmla="*/ 60 h 94"/>
              <a:gd name="T42" fmla="*/ 6 w 20"/>
              <a:gd name="T43" fmla="*/ 64 h 94"/>
              <a:gd name="T44" fmla="*/ 10 w 20"/>
              <a:gd name="T45" fmla="*/ 68 h 94"/>
              <a:gd name="T46" fmla="*/ 10 w 20"/>
              <a:gd name="T47" fmla="*/ 75 h 94"/>
              <a:gd name="T48" fmla="*/ 0 w 20"/>
              <a:gd name="T49" fmla="*/ 85 h 94"/>
              <a:gd name="T50" fmla="*/ 10 w 20"/>
              <a:gd name="T51" fmla="*/ 94 h 94"/>
              <a:gd name="T52" fmla="*/ 20 w 20"/>
              <a:gd name="T53" fmla="*/ 85 h 94"/>
              <a:gd name="T54" fmla="*/ 10 w 20"/>
              <a:gd name="T55" fmla="*/ 75 h 94"/>
              <a:gd name="T56" fmla="*/ 10 w 20"/>
              <a:gd name="T57" fmla="*/ 53 h 94"/>
              <a:gd name="T58" fmla="*/ 14 w 20"/>
              <a:gd name="T59" fmla="*/ 49 h 94"/>
              <a:gd name="T60" fmla="*/ 10 w 20"/>
              <a:gd name="T61" fmla="*/ 45 h 94"/>
              <a:gd name="T62" fmla="*/ 6 w 20"/>
              <a:gd name="T63" fmla="*/ 49 h 94"/>
              <a:gd name="T64" fmla="*/ 10 w 20"/>
              <a:gd name="T6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94">
                <a:moveTo>
                  <a:pt x="10" y="38"/>
                </a:moveTo>
                <a:cubicBezTo>
                  <a:pt x="12" y="38"/>
                  <a:pt x="14" y="36"/>
                  <a:pt x="14" y="34"/>
                </a:cubicBezTo>
                <a:cubicBezTo>
                  <a:pt x="14" y="32"/>
                  <a:pt x="12" y="30"/>
                  <a:pt x="10" y="30"/>
                </a:cubicBezTo>
                <a:cubicBezTo>
                  <a:pt x="8" y="30"/>
                  <a:pt x="6" y="32"/>
                  <a:pt x="6" y="34"/>
                </a:cubicBezTo>
                <a:cubicBezTo>
                  <a:pt x="6" y="36"/>
                  <a:pt x="8" y="38"/>
                  <a:pt x="10" y="38"/>
                </a:cubicBezTo>
                <a:close/>
                <a:moveTo>
                  <a:pt x="10" y="23"/>
                </a:moveTo>
                <a:cubicBezTo>
                  <a:pt x="12" y="23"/>
                  <a:pt x="14" y="21"/>
                  <a:pt x="14" y="19"/>
                </a:cubicBezTo>
                <a:cubicBezTo>
                  <a:pt x="14" y="17"/>
                  <a:pt x="12" y="15"/>
                  <a:pt x="10" y="15"/>
                </a:cubicBezTo>
                <a:cubicBezTo>
                  <a:pt x="8" y="15"/>
                  <a:pt x="6" y="17"/>
                  <a:pt x="6" y="19"/>
                </a:cubicBezTo>
                <a:cubicBezTo>
                  <a:pt x="6" y="21"/>
                  <a:pt x="8" y="23"/>
                  <a:pt x="10" y="23"/>
                </a:cubicBezTo>
                <a:close/>
                <a:moveTo>
                  <a:pt x="10" y="8"/>
                </a:moveTo>
                <a:cubicBezTo>
                  <a:pt x="11" y="8"/>
                  <a:pt x="12" y="8"/>
                  <a:pt x="13" y="7"/>
                </a:cubicBezTo>
                <a:cubicBezTo>
                  <a:pt x="14" y="6"/>
                  <a:pt x="14" y="5"/>
                  <a:pt x="14" y="4"/>
                </a:cubicBezTo>
                <a:cubicBezTo>
                  <a:pt x="14" y="3"/>
                  <a:pt x="14" y="2"/>
                  <a:pt x="13" y="1"/>
                </a:cubicBezTo>
                <a:cubicBezTo>
                  <a:pt x="11" y="0"/>
                  <a:pt x="9" y="0"/>
                  <a:pt x="7" y="1"/>
                </a:cubicBezTo>
                <a:cubicBezTo>
                  <a:pt x="6" y="2"/>
                  <a:pt x="6" y="3"/>
                  <a:pt x="6" y="4"/>
                </a:cubicBezTo>
                <a:cubicBezTo>
                  <a:pt x="6" y="5"/>
                  <a:pt x="6" y="6"/>
                  <a:pt x="7" y="7"/>
                </a:cubicBezTo>
                <a:cubicBezTo>
                  <a:pt x="8" y="8"/>
                  <a:pt x="9" y="8"/>
                  <a:pt x="10" y="8"/>
                </a:cubicBezTo>
                <a:close/>
                <a:moveTo>
                  <a:pt x="10" y="68"/>
                </a:moveTo>
                <a:cubicBezTo>
                  <a:pt x="12" y="68"/>
                  <a:pt x="14" y="66"/>
                  <a:pt x="14" y="64"/>
                </a:cubicBezTo>
                <a:cubicBezTo>
                  <a:pt x="14" y="62"/>
                  <a:pt x="12" y="60"/>
                  <a:pt x="10" y="60"/>
                </a:cubicBezTo>
                <a:cubicBezTo>
                  <a:pt x="8" y="60"/>
                  <a:pt x="6" y="62"/>
                  <a:pt x="6" y="64"/>
                </a:cubicBezTo>
                <a:cubicBezTo>
                  <a:pt x="6" y="66"/>
                  <a:pt x="8" y="68"/>
                  <a:pt x="10" y="68"/>
                </a:cubicBezTo>
                <a:close/>
                <a:moveTo>
                  <a:pt x="10" y="75"/>
                </a:moveTo>
                <a:cubicBezTo>
                  <a:pt x="5" y="75"/>
                  <a:pt x="0" y="79"/>
                  <a:pt x="0" y="85"/>
                </a:cubicBezTo>
                <a:cubicBezTo>
                  <a:pt x="0" y="90"/>
                  <a:pt x="5" y="94"/>
                  <a:pt x="10" y="94"/>
                </a:cubicBezTo>
                <a:cubicBezTo>
                  <a:pt x="15" y="94"/>
                  <a:pt x="20" y="90"/>
                  <a:pt x="20" y="85"/>
                </a:cubicBezTo>
                <a:cubicBezTo>
                  <a:pt x="20" y="79"/>
                  <a:pt x="15" y="75"/>
                  <a:pt x="10" y="75"/>
                </a:cubicBezTo>
                <a:close/>
                <a:moveTo>
                  <a:pt x="10" y="53"/>
                </a:moveTo>
                <a:cubicBezTo>
                  <a:pt x="12" y="53"/>
                  <a:pt x="14" y="51"/>
                  <a:pt x="14" y="49"/>
                </a:cubicBezTo>
                <a:cubicBezTo>
                  <a:pt x="14" y="47"/>
                  <a:pt x="12" y="45"/>
                  <a:pt x="10" y="45"/>
                </a:cubicBezTo>
                <a:cubicBezTo>
                  <a:pt x="8" y="45"/>
                  <a:pt x="6" y="47"/>
                  <a:pt x="6" y="49"/>
                </a:cubicBezTo>
                <a:cubicBezTo>
                  <a:pt x="6" y="51"/>
                  <a:pt x="8" y="53"/>
                  <a:pt x="10" y="5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80"/>
          <p:cNvSpPr>
            <a:spLocks noEditPoints="1"/>
          </p:cNvSpPr>
          <p:nvPr/>
        </p:nvSpPr>
        <p:spPr bwMode="auto">
          <a:xfrm>
            <a:off x="7678738" y="3698875"/>
            <a:ext cx="60325" cy="298450"/>
          </a:xfrm>
          <a:custGeom>
            <a:avLst/>
            <a:gdLst>
              <a:gd name="T0" fmla="*/ 10 w 19"/>
              <a:gd name="T1" fmla="*/ 23 h 94"/>
              <a:gd name="T2" fmla="*/ 14 w 19"/>
              <a:gd name="T3" fmla="*/ 19 h 94"/>
              <a:gd name="T4" fmla="*/ 10 w 19"/>
              <a:gd name="T5" fmla="*/ 15 h 94"/>
              <a:gd name="T6" fmla="*/ 6 w 19"/>
              <a:gd name="T7" fmla="*/ 19 h 94"/>
              <a:gd name="T8" fmla="*/ 10 w 19"/>
              <a:gd name="T9" fmla="*/ 23 h 94"/>
              <a:gd name="T10" fmla="*/ 10 w 19"/>
              <a:gd name="T11" fmla="*/ 8 h 94"/>
              <a:gd name="T12" fmla="*/ 13 w 19"/>
              <a:gd name="T13" fmla="*/ 7 h 94"/>
              <a:gd name="T14" fmla="*/ 14 w 19"/>
              <a:gd name="T15" fmla="*/ 4 h 94"/>
              <a:gd name="T16" fmla="*/ 13 w 19"/>
              <a:gd name="T17" fmla="*/ 1 h 94"/>
              <a:gd name="T18" fmla="*/ 7 w 19"/>
              <a:gd name="T19" fmla="*/ 1 h 94"/>
              <a:gd name="T20" fmla="*/ 6 w 19"/>
              <a:gd name="T21" fmla="*/ 4 h 94"/>
              <a:gd name="T22" fmla="*/ 7 w 19"/>
              <a:gd name="T23" fmla="*/ 7 h 94"/>
              <a:gd name="T24" fmla="*/ 10 w 19"/>
              <a:gd name="T25" fmla="*/ 8 h 94"/>
              <a:gd name="T26" fmla="*/ 10 w 19"/>
              <a:gd name="T27" fmla="*/ 38 h 94"/>
              <a:gd name="T28" fmla="*/ 14 w 19"/>
              <a:gd name="T29" fmla="*/ 34 h 94"/>
              <a:gd name="T30" fmla="*/ 10 w 19"/>
              <a:gd name="T31" fmla="*/ 30 h 94"/>
              <a:gd name="T32" fmla="*/ 6 w 19"/>
              <a:gd name="T33" fmla="*/ 34 h 94"/>
              <a:gd name="T34" fmla="*/ 10 w 19"/>
              <a:gd name="T35" fmla="*/ 38 h 94"/>
              <a:gd name="T36" fmla="*/ 10 w 19"/>
              <a:gd name="T37" fmla="*/ 68 h 94"/>
              <a:gd name="T38" fmla="*/ 14 w 19"/>
              <a:gd name="T39" fmla="*/ 64 h 94"/>
              <a:gd name="T40" fmla="*/ 10 w 19"/>
              <a:gd name="T41" fmla="*/ 60 h 94"/>
              <a:gd name="T42" fmla="*/ 6 w 19"/>
              <a:gd name="T43" fmla="*/ 64 h 94"/>
              <a:gd name="T44" fmla="*/ 10 w 19"/>
              <a:gd name="T45" fmla="*/ 68 h 94"/>
              <a:gd name="T46" fmla="*/ 10 w 19"/>
              <a:gd name="T47" fmla="*/ 75 h 94"/>
              <a:gd name="T48" fmla="*/ 0 w 19"/>
              <a:gd name="T49" fmla="*/ 85 h 94"/>
              <a:gd name="T50" fmla="*/ 10 w 19"/>
              <a:gd name="T51" fmla="*/ 94 h 94"/>
              <a:gd name="T52" fmla="*/ 19 w 19"/>
              <a:gd name="T53" fmla="*/ 85 h 94"/>
              <a:gd name="T54" fmla="*/ 10 w 19"/>
              <a:gd name="T55" fmla="*/ 75 h 94"/>
              <a:gd name="T56" fmla="*/ 10 w 19"/>
              <a:gd name="T57" fmla="*/ 53 h 94"/>
              <a:gd name="T58" fmla="*/ 14 w 19"/>
              <a:gd name="T59" fmla="*/ 49 h 94"/>
              <a:gd name="T60" fmla="*/ 10 w 19"/>
              <a:gd name="T61" fmla="*/ 45 h 94"/>
              <a:gd name="T62" fmla="*/ 6 w 19"/>
              <a:gd name="T63" fmla="*/ 49 h 94"/>
              <a:gd name="T64" fmla="*/ 10 w 19"/>
              <a:gd name="T6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23"/>
                </a:moveTo>
                <a:cubicBezTo>
                  <a:pt x="12" y="23"/>
                  <a:pt x="14" y="21"/>
                  <a:pt x="14" y="19"/>
                </a:cubicBezTo>
                <a:cubicBezTo>
                  <a:pt x="14" y="17"/>
                  <a:pt x="12" y="15"/>
                  <a:pt x="10" y="15"/>
                </a:cubicBezTo>
                <a:cubicBezTo>
                  <a:pt x="8" y="15"/>
                  <a:pt x="6" y="17"/>
                  <a:pt x="6" y="19"/>
                </a:cubicBezTo>
                <a:cubicBezTo>
                  <a:pt x="6" y="21"/>
                  <a:pt x="8" y="23"/>
                  <a:pt x="10" y="23"/>
                </a:cubicBezTo>
                <a:close/>
                <a:moveTo>
                  <a:pt x="10" y="8"/>
                </a:moveTo>
                <a:cubicBezTo>
                  <a:pt x="11" y="8"/>
                  <a:pt x="12" y="8"/>
                  <a:pt x="13" y="7"/>
                </a:cubicBezTo>
                <a:cubicBezTo>
                  <a:pt x="13" y="6"/>
                  <a:pt x="14" y="5"/>
                  <a:pt x="14" y="4"/>
                </a:cubicBezTo>
                <a:cubicBezTo>
                  <a:pt x="14" y="3"/>
                  <a:pt x="13" y="2"/>
                  <a:pt x="13" y="1"/>
                </a:cubicBezTo>
                <a:cubicBezTo>
                  <a:pt x="11" y="0"/>
                  <a:pt x="8" y="0"/>
                  <a:pt x="7" y="1"/>
                </a:cubicBezTo>
                <a:cubicBezTo>
                  <a:pt x="6" y="2"/>
                  <a:pt x="6" y="3"/>
                  <a:pt x="6" y="4"/>
                </a:cubicBezTo>
                <a:cubicBezTo>
                  <a:pt x="6" y="5"/>
                  <a:pt x="6" y="6"/>
                  <a:pt x="7" y="7"/>
                </a:cubicBezTo>
                <a:cubicBezTo>
                  <a:pt x="8" y="8"/>
                  <a:pt x="9" y="8"/>
                  <a:pt x="10" y="8"/>
                </a:cubicBezTo>
                <a:close/>
                <a:moveTo>
                  <a:pt x="10" y="38"/>
                </a:moveTo>
                <a:cubicBezTo>
                  <a:pt x="12" y="38"/>
                  <a:pt x="14" y="36"/>
                  <a:pt x="14" y="34"/>
                </a:cubicBezTo>
                <a:cubicBezTo>
                  <a:pt x="14" y="32"/>
                  <a:pt x="12" y="30"/>
                  <a:pt x="10" y="30"/>
                </a:cubicBezTo>
                <a:cubicBezTo>
                  <a:pt x="8" y="30"/>
                  <a:pt x="6" y="32"/>
                  <a:pt x="6" y="34"/>
                </a:cubicBezTo>
                <a:cubicBezTo>
                  <a:pt x="6" y="36"/>
                  <a:pt x="8" y="38"/>
                  <a:pt x="10" y="38"/>
                </a:cubicBezTo>
                <a:close/>
                <a:moveTo>
                  <a:pt x="10" y="68"/>
                </a:moveTo>
                <a:cubicBezTo>
                  <a:pt x="12" y="68"/>
                  <a:pt x="14" y="66"/>
                  <a:pt x="14" y="64"/>
                </a:cubicBezTo>
                <a:cubicBezTo>
                  <a:pt x="14" y="62"/>
                  <a:pt x="12" y="60"/>
                  <a:pt x="10" y="60"/>
                </a:cubicBezTo>
                <a:cubicBezTo>
                  <a:pt x="8" y="60"/>
                  <a:pt x="6" y="62"/>
                  <a:pt x="6" y="64"/>
                </a:cubicBezTo>
                <a:cubicBezTo>
                  <a:pt x="6" y="66"/>
                  <a:pt x="8" y="68"/>
                  <a:pt x="10" y="68"/>
                </a:cubicBezTo>
                <a:close/>
                <a:moveTo>
                  <a:pt x="10" y="75"/>
                </a:moveTo>
                <a:cubicBezTo>
                  <a:pt x="4" y="75"/>
                  <a:pt x="0" y="79"/>
                  <a:pt x="0" y="85"/>
                </a:cubicBezTo>
                <a:cubicBezTo>
                  <a:pt x="0" y="90"/>
                  <a:pt x="4" y="94"/>
                  <a:pt x="10" y="94"/>
                </a:cubicBezTo>
                <a:cubicBezTo>
                  <a:pt x="15" y="94"/>
                  <a:pt x="19" y="90"/>
                  <a:pt x="19" y="85"/>
                </a:cubicBezTo>
                <a:cubicBezTo>
                  <a:pt x="19" y="79"/>
                  <a:pt x="15" y="75"/>
                  <a:pt x="10" y="75"/>
                </a:cubicBezTo>
                <a:close/>
                <a:moveTo>
                  <a:pt x="10" y="53"/>
                </a:moveTo>
                <a:cubicBezTo>
                  <a:pt x="12" y="53"/>
                  <a:pt x="14" y="51"/>
                  <a:pt x="14" y="49"/>
                </a:cubicBezTo>
                <a:cubicBezTo>
                  <a:pt x="14" y="47"/>
                  <a:pt x="12" y="45"/>
                  <a:pt x="10" y="45"/>
                </a:cubicBezTo>
                <a:cubicBezTo>
                  <a:pt x="8" y="45"/>
                  <a:pt x="6" y="47"/>
                  <a:pt x="6" y="49"/>
                </a:cubicBezTo>
                <a:cubicBezTo>
                  <a:pt x="6" y="51"/>
                  <a:pt x="8" y="53"/>
                  <a:pt x="10" y="5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1"/>
          <p:cNvSpPr>
            <a:spLocks/>
          </p:cNvSpPr>
          <p:nvPr/>
        </p:nvSpPr>
        <p:spPr bwMode="auto">
          <a:xfrm>
            <a:off x="649288" y="2813050"/>
            <a:ext cx="1568450" cy="898525"/>
          </a:xfrm>
          <a:custGeom>
            <a:avLst/>
            <a:gdLst>
              <a:gd name="T0" fmla="*/ 0 w 988"/>
              <a:gd name="T1" fmla="*/ 566 h 566"/>
              <a:gd name="T2" fmla="*/ 494 w 988"/>
              <a:gd name="T3" fmla="*/ 0 h 566"/>
              <a:gd name="T4" fmla="*/ 988 w 988"/>
              <a:gd name="T5" fmla="*/ 566 h 566"/>
              <a:gd name="T6" fmla="*/ 0 w 988"/>
              <a:gd name="T7" fmla="*/ 566 h 566"/>
            </a:gdLst>
            <a:ahLst/>
            <a:cxnLst>
              <a:cxn ang="0">
                <a:pos x="T0" y="T1"/>
              </a:cxn>
              <a:cxn ang="0">
                <a:pos x="T2" y="T3"/>
              </a:cxn>
              <a:cxn ang="0">
                <a:pos x="T4" y="T5"/>
              </a:cxn>
              <a:cxn ang="0">
                <a:pos x="T6" y="T7"/>
              </a:cxn>
            </a:cxnLst>
            <a:rect l="0" t="0" r="r" b="b"/>
            <a:pathLst>
              <a:path w="988" h="566">
                <a:moveTo>
                  <a:pt x="0" y="566"/>
                </a:moveTo>
                <a:lnTo>
                  <a:pt x="494" y="0"/>
                </a:lnTo>
                <a:lnTo>
                  <a:pt x="988" y="566"/>
                </a:lnTo>
                <a:lnTo>
                  <a:pt x="0" y="56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82"/>
          <p:cNvSpPr>
            <a:spLocks/>
          </p:cNvSpPr>
          <p:nvPr/>
        </p:nvSpPr>
        <p:spPr bwMode="auto">
          <a:xfrm>
            <a:off x="2217738" y="3711575"/>
            <a:ext cx="1570038" cy="901700"/>
          </a:xfrm>
          <a:custGeom>
            <a:avLst/>
            <a:gdLst>
              <a:gd name="T0" fmla="*/ 0 w 989"/>
              <a:gd name="T1" fmla="*/ 0 h 568"/>
              <a:gd name="T2" fmla="*/ 495 w 989"/>
              <a:gd name="T3" fmla="*/ 568 h 568"/>
              <a:gd name="T4" fmla="*/ 989 w 989"/>
              <a:gd name="T5" fmla="*/ 0 h 568"/>
              <a:gd name="T6" fmla="*/ 0 w 989"/>
              <a:gd name="T7" fmla="*/ 0 h 568"/>
            </a:gdLst>
            <a:ahLst/>
            <a:cxnLst>
              <a:cxn ang="0">
                <a:pos x="T0" y="T1"/>
              </a:cxn>
              <a:cxn ang="0">
                <a:pos x="T2" y="T3"/>
              </a:cxn>
              <a:cxn ang="0">
                <a:pos x="T4" y="T5"/>
              </a:cxn>
              <a:cxn ang="0">
                <a:pos x="T6" y="T7"/>
              </a:cxn>
            </a:cxnLst>
            <a:rect l="0" t="0" r="r" b="b"/>
            <a:pathLst>
              <a:path w="989" h="568">
                <a:moveTo>
                  <a:pt x="0" y="0"/>
                </a:moveTo>
                <a:lnTo>
                  <a:pt x="495" y="568"/>
                </a:lnTo>
                <a:lnTo>
                  <a:pt x="989"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3"/>
          <p:cNvSpPr>
            <a:spLocks/>
          </p:cNvSpPr>
          <p:nvPr/>
        </p:nvSpPr>
        <p:spPr bwMode="auto">
          <a:xfrm>
            <a:off x="3787776" y="2813050"/>
            <a:ext cx="1568450" cy="898525"/>
          </a:xfrm>
          <a:custGeom>
            <a:avLst/>
            <a:gdLst>
              <a:gd name="T0" fmla="*/ 0 w 988"/>
              <a:gd name="T1" fmla="*/ 566 h 566"/>
              <a:gd name="T2" fmla="*/ 494 w 988"/>
              <a:gd name="T3" fmla="*/ 0 h 566"/>
              <a:gd name="T4" fmla="*/ 988 w 988"/>
              <a:gd name="T5" fmla="*/ 566 h 566"/>
              <a:gd name="T6" fmla="*/ 0 w 988"/>
              <a:gd name="T7" fmla="*/ 566 h 566"/>
            </a:gdLst>
            <a:ahLst/>
            <a:cxnLst>
              <a:cxn ang="0">
                <a:pos x="T0" y="T1"/>
              </a:cxn>
              <a:cxn ang="0">
                <a:pos x="T2" y="T3"/>
              </a:cxn>
              <a:cxn ang="0">
                <a:pos x="T4" y="T5"/>
              </a:cxn>
              <a:cxn ang="0">
                <a:pos x="T6" y="T7"/>
              </a:cxn>
            </a:cxnLst>
            <a:rect l="0" t="0" r="r" b="b"/>
            <a:pathLst>
              <a:path w="988" h="566">
                <a:moveTo>
                  <a:pt x="0" y="566"/>
                </a:moveTo>
                <a:lnTo>
                  <a:pt x="494" y="0"/>
                </a:lnTo>
                <a:lnTo>
                  <a:pt x="988" y="566"/>
                </a:lnTo>
                <a:lnTo>
                  <a:pt x="0" y="56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84"/>
          <p:cNvSpPr>
            <a:spLocks/>
          </p:cNvSpPr>
          <p:nvPr/>
        </p:nvSpPr>
        <p:spPr bwMode="auto">
          <a:xfrm>
            <a:off x="5356226" y="3711575"/>
            <a:ext cx="1570038" cy="901700"/>
          </a:xfrm>
          <a:custGeom>
            <a:avLst/>
            <a:gdLst>
              <a:gd name="T0" fmla="*/ 0 w 989"/>
              <a:gd name="T1" fmla="*/ 0 h 568"/>
              <a:gd name="T2" fmla="*/ 494 w 989"/>
              <a:gd name="T3" fmla="*/ 568 h 568"/>
              <a:gd name="T4" fmla="*/ 989 w 989"/>
              <a:gd name="T5" fmla="*/ 0 h 568"/>
              <a:gd name="T6" fmla="*/ 0 w 989"/>
              <a:gd name="T7" fmla="*/ 0 h 568"/>
            </a:gdLst>
            <a:ahLst/>
            <a:cxnLst>
              <a:cxn ang="0">
                <a:pos x="T0" y="T1"/>
              </a:cxn>
              <a:cxn ang="0">
                <a:pos x="T2" y="T3"/>
              </a:cxn>
              <a:cxn ang="0">
                <a:pos x="T4" y="T5"/>
              </a:cxn>
              <a:cxn ang="0">
                <a:pos x="T6" y="T7"/>
              </a:cxn>
            </a:cxnLst>
            <a:rect l="0" t="0" r="r" b="b"/>
            <a:pathLst>
              <a:path w="989" h="568">
                <a:moveTo>
                  <a:pt x="0" y="0"/>
                </a:moveTo>
                <a:lnTo>
                  <a:pt x="494" y="568"/>
                </a:lnTo>
                <a:lnTo>
                  <a:pt x="989"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85"/>
          <p:cNvSpPr>
            <a:spLocks/>
          </p:cNvSpPr>
          <p:nvPr/>
        </p:nvSpPr>
        <p:spPr bwMode="auto">
          <a:xfrm>
            <a:off x="6926263" y="2813050"/>
            <a:ext cx="1568450" cy="898525"/>
          </a:xfrm>
          <a:custGeom>
            <a:avLst/>
            <a:gdLst>
              <a:gd name="T0" fmla="*/ 0 w 988"/>
              <a:gd name="T1" fmla="*/ 566 h 566"/>
              <a:gd name="T2" fmla="*/ 494 w 988"/>
              <a:gd name="T3" fmla="*/ 0 h 566"/>
              <a:gd name="T4" fmla="*/ 988 w 988"/>
              <a:gd name="T5" fmla="*/ 566 h 566"/>
              <a:gd name="T6" fmla="*/ 0 w 988"/>
              <a:gd name="T7" fmla="*/ 566 h 566"/>
            </a:gdLst>
            <a:ahLst/>
            <a:cxnLst>
              <a:cxn ang="0">
                <a:pos x="T0" y="T1"/>
              </a:cxn>
              <a:cxn ang="0">
                <a:pos x="T2" y="T3"/>
              </a:cxn>
              <a:cxn ang="0">
                <a:pos x="T4" y="T5"/>
              </a:cxn>
              <a:cxn ang="0">
                <a:pos x="T6" y="T7"/>
              </a:cxn>
            </a:cxnLst>
            <a:rect l="0" t="0" r="r" b="b"/>
            <a:pathLst>
              <a:path w="988" h="566">
                <a:moveTo>
                  <a:pt x="0" y="566"/>
                </a:moveTo>
                <a:lnTo>
                  <a:pt x="494" y="0"/>
                </a:lnTo>
                <a:lnTo>
                  <a:pt x="988" y="566"/>
                </a:lnTo>
                <a:lnTo>
                  <a:pt x="0" y="56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86"/>
          <p:cNvSpPr>
            <a:spLocks noEditPoints="1"/>
          </p:cNvSpPr>
          <p:nvPr/>
        </p:nvSpPr>
        <p:spPr bwMode="auto">
          <a:xfrm>
            <a:off x="7577138" y="3155950"/>
            <a:ext cx="266700" cy="387350"/>
          </a:xfrm>
          <a:custGeom>
            <a:avLst/>
            <a:gdLst>
              <a:gd name="T0" fmla="*/ 22 w 84"/>
              <a:gd name="T1" fmla="*/ 94 h 122"/>
              <a:gd name="T2" fmla="*/ 23 w 84"/>
              <a:gd name="T3" fmla="*/ 100 h 122"/>
              <a:gd name="T4" fmla="*/ 42 w 84"/>
              <a:gd name="T5" fmla="*/ 104 h 122"/>
              <a:gd name="T6" fmla="*/ 60 w 84"/>
              <a:gd name="T7" fmla="*/ 100 h 122"/>
              <a:gd name="T8" fmla="*/ 61 w 84"/>
              <a:gd name="T9" fmla="*/ 94 h 122"/>
              <a:gd name="T10" fmla="*/ 42 w 84"/>
              <a:gd name="T11" fmla="*/ 98 h 122"/>
              <a:gd name="T12" fmla="*/ 22 w 84"/>
              <a:gd name="T13" fmla="*/ 94 h 122"/>
              <a:gd name="T14" fmla="*/ 24 w 84"/>
              <a:gd name="T15" fmla="*/ 106 h 122"/>
              <a:gd name="T16" fmla="*/ 25 w 84"/>
              <a:gd name="T17" fmla="*/ 112 h 122"/>
              <a:gd name="T18" fmla="*/ 31 w 84"/>
              <a:gd name="T19" fmla="*/ 116 h 122"/>
              <a:gd name="T20" fmla="*/ 31 w 84"/>
              <a:gd name="T21" fmla="*/ 119 h 122"/>
              <a:gd name="T22" fmla="*/ 42 w 84"/>
              <a:gd name="T23" fmla="*/ 122 h 122"/>
              <a:gd name="T24" fmla="*/ 52 w 84"/>
              <a:gd name="T25" fmla="*/ 119 h 122"/>
              <a:gd name="T26" fmla="*/ 53 w 84"/>
              <a:gd name="T27" fmla="*/ 116 h 122"/>
              <a:gd name="T28" fmla="*/ 59 w 84"/>
              <a:gd name="T29" fmla="*/ 112 h 122"/>
              <a:gd name="T30" fmla="*/ 59 w 84"/>
              <a:gd name="T31" fmla="*/ 106 h 122"/>
              <a:gd name="T32" fmla="*/ 42 w 84"/>
              <a:gd name="T33" fmla="*/ 109 h 122"/>
              <a:gd name="T34" fmla="*/ 24 w 84"/>
              <a:gd name="T35" fmla="*/ 106 h 122"/>
              <a:gd name="T36" fmla="*/ 42 w 84"/>
              <a:gd name="T37" fmla="*/ 0 h 122"/>
              <a:gd name="T38" fmla="*/ 0 w 84"/>
              <a:gd name="T39" fmla="*/ 42 h 122"/>
              <a:gd name="T40" fmla="*/ 20 w 84"/>
              <a:gd name="T41" fmla="*/ 78 h 122"/>
              <a:gd name="T42" fmla="*/ 22 w 84"/>
              <a:gd name="T43" fmla="*/ 89 h 122"/>
              <a:gd name="T44" fmla="*/ 42 w 84"/>
              <a:gd name="T45" fmla="*/ 93 h 122"/>
              <a:gd name="T46" fmla="*/ 62 w 84"/>
              <a:gd name="T47" fmla="*/ 89 h 122"/>
              <a:gd name="T48" fmla="*/ 63 w 84"/>
              <a:gd name="T49" fmla="*/ 78 h 122"/>
              <a:gd name="T50" fmla="*/ 84 w 84"/>
              <a:gd name="T51" fmla="*/ 42 h 122"/>
              <a:gd name="T52" fmla="*/ 42 w 84"/>
              <a:gd name="T53" fmla="*/ 0 h 122"/>
              <a:gd name="T54" fmla="*/ 57 w 84"/>
              <a:gd name="T55" fmla="*/ 73 h 122"/>
              <a:gd name="T56" fmla="*/ 56 w 84"/>
              <a:gd name="T57" fmla="*/ 83 h 122"/>
              <a:gd name="T58" fmla="*/ 42 w 84"/>
              <a:gd name="T59" fmla="*/ 85 h 122"/>
              <a:gd name="T60" fmla="*/ 27 w 84"/>
              <a:gd name="T61" fmla="*/ 83 h 122"/>
              <a:gd name="T62" fmla="*/ 26 w 84"/>
              <a:gd name="T63" fmla="*/ 73 h 122"/>
              <a:gd name="T64" fmla="*/ 7 w 84"/>
              <a:gd name="T65" fmla="*/ 42 h 122"/>
              <a:gd name="T66" fmla="*/ 42 w 84"/>
              <a:gd name="T67" fmla="*/ 8 h 122"/>
              <a:gd name="T68" fmla="*/ 76 w 84"/>
              <a:gd name="T69" fmla="*/ 42 h 122"/>
              <a:gd name="T70" fmla="*/ 57 w 84"/>
              <a:gd name="T71" fmla="*/ 73 h 122"/>
              <a:gd name="T72" fmla="*/ 42 w 84"/>
              <a:gd name="T73" fmla="*/ 18 h 122"/>
              <a:gd name="T74" fmla="*/ 44 w 84"/>
              <a:gd name="T75" fmla="*/ 15 h 122"/>
              <a:gd name="T76" fmla="*/ 42 w 84"/>
              <a:gd name="T77" fmla="*/ 13 h 122"/>
              <a:gd name="T78" fmla="*/ 13 w 84"/>
              <a:gd name="T79" fmla="*/ 42 h 122"/>
              <a:gd name="T80" fmla="*/ 15 w 84"/>
              <a:gd name="T81" fmla="*/ 44 h 122"/>
              <a:gd name="T82" fmla="*/ 17 w 84"/>
              <a:gd name="T83" fmla="*/ 42 h 122"/>
              <a:gd name="T84" fmla="*/ 42 w 84"/>
              <a:gd name="T85" fmla="*/ 18 h 122"/>
              <a:gd name="T86" fmla="*/ 51 w 84"/>
              <a:gd name="T87" fmla="*/ 58 h 122"/>
              <a:gd name="T88" fmla="*/ 42 w 84"/>
              <a:gd name="T89" fmla="*/ 41 h 122"/>
              <a:gd name="T90" fmla="*/ 32 w 84"/>
              <a:gd name="T91" fmla="*/ 58 h 122"/>
              <a:gd name="T92" fmla="*/ 28 w 84"/>
              <a:gd name="T93" fmla="*/ 49 h 122"/>
              <a:gd name="T94" fmla="*/ 22 w 84"/>
              <a:gd name="T95" fmla="*/ 52 h 122"/>
              <a:gd name="T96" fmla="*/ 32 w 84"/>
              <a:gd name="T97" fmla="*/ 72 h 122"/>
              <a:gd name="T98" fmla="*/ 42 w 84"/>
              <a:gd name="T99" fmla="*/ 55 h 122"/>
              <a:gd name="T100" fmla="*/ 51 w 84"/>
              <a:gd name="T101" fmla="*/ 72 h 122"/>
              <a:gd name="T102" fmla="*/ 61 w 84"/>
              <a:gd name="T103" fmla="*/ 52 h 122"/>
              <a:gd name="T104" fmla="*/ 55 w 84"/>
              <a:gd name="T105" fmla="*/ 49 h 122"/>
              <a:gd name="T106" fmla="*/ 51 w 84"/>
              <a:gd name="T107"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122">
                <a:moveTo>
                  <a:pt x="22" y="94"/>
                </a:moveTo>
                <a:cubicBezTo>
                  <a:pt x="23" y="100"/>
                  <a:pt x="23" y="100"/>
                  <a:pt x="23" y="100"/>
                </a:cubicBezTo>
                <a:cubicBezTo>
                  <a:pt x="29" y="103"/>
                  <a:pt x="35" y="104"/>
                  <a:pt x="42" y="104"/>
                </a:cubicBezTo>
                <a:cubicBezTo>
                  <a:pt x="48" y="104"/>
                  <a:pt x="55" y="103"/>
                  <a:pt x="60" y="100"/>
                </a:cubicBezTo>
                <a:cubicBezTo>
                  <a:pt x="61" y="94"/>
                  <a:pt x="61" y="94"/>
                  <a:pt x="61" y="94"/>
                </a:cubicBezTo>
                <a:cubicBezTo>
                  <a:pt x="55" y="96"/>
                  <a:pt x="49" y="98"/>
                  <a:pt x="42" y="98"/>
                </a:cubicBezTo>
                <a:cubicBezTo>
                  <a:pt x="35" y="98"/>
                  <a:pt x="28" y="96"/>
                  <a:pt x="22" y="94"/>
                </a:cubicBezTo>
                <a:close/>
                <a:moveTo>
                  <a:pt x="24" y="106"/>
                </a:moveTo>
                <a:cubicBezTo>
                  <a:pt x="25" y="112"/>
                  <a:pt x="25" y="112"/>
                  <a:pt x="25" y="112"/>
                </a:cubicBezTo>
                <a:cubicBezTo>
                  <a:pt x="25" y="112"/>
                  <a:pt x="26" y="114"/>
                  <a:pt x="31" y="116"/>
                </a:cubicBezTo>
                <a:cubicBezTo>
                  <a:pt x="31" y="119"/>
                  <a:pt x="31" y="119"/>
                  <a:pt x="31" y="119"/>
                </a:cubicBezTo>
                <a:cubicBezTo>
                  <a:pt x="31" y="119"/>
                  <a:pt x="33" y="122"/>
                  <a:pt x="42" y="122"/>
                </a:cubicBezTo>
                <a:cubicBezTo>
                  <a:pt x="50" y="122"/>
                  <a:pt x="52" y="119"/>
                  <a:pt x="52" y="119"/>
                </a:cubicBezTo>
                <a:cubicBezTo>
                  <a:pt x="53" y="116"/>
                  <a:pt x="53" y="116"/>
                  <a:pt x="53" y="116"/>
                </a:cubicBezTo>
                <a:cubicBezTo>
                  <a:pt x="57" y="114"/>
                  <a:pt x="59" y="112"/>
                  <a:pt x="59" y="112"/>
                </a:cubicBezTo>
                <a:cubicBezTo>
                  <a:pt x="59" y="106"/>
                  <a:pt x="59" y="106"/>
                  <a:pt x="59" y="106"/>
                </a:cubicBezTo>
                <a:cubicBezTo>
                  <a:pt x="54" y="108"/>
                  <a:pt x="48" y="109"/>
                  <a:pt x="42" y="109"/>
                </a:cubicBezTo>
                <a:cubicBezTo>
                  <a:pt x="35" y="109"/>
                  <a:pt x="29" y="108"/>
                  <a:pt x="24" y="106"/>
                </a:cubicBezTo>
                <a:close/>
                <a:moveTo>
                  <a:pt x="42" y="0"/>
                </a:moveTo>
                <a:cubicBezTo>
                  <a:pt x="19" y="0"/>
                  <a:pt x="0" y="19"/>
                  <a:pt x="0" y="42"/>
                </a:cubicBezTo>
                <a:cubicBezTo>
                  <a:pt x="0" y="57"/>
                  <a:pt x="8" y="71"/>
                  <a:pt x="20" y="78"/>
                </a:cubicBezTo>
                <a:cubicBezTo>
                  <a:pt x="22" y="89"/>
                  <a:pt x="22" y="89"/>
                  <a:pt x="22" y="89"/>
                </a:cubicBezTo>
                <a:cubicBezTo>
                  <a:pt x="27" y="91"/>
                  <a:pt x="34" y="93"/>
                  <a:pt x="42" y="93"/>
                </a:cubicBezTo>
                <a:cubicBezTo>
                  <a:pt x="49" y="93"/>
                  <a:pt x="56" y="91"/>
                  <a:pt x="62" y="89"/>
                </a:cubicBezTo>
                <a:cubicBezTo>
                  <a:pt x="63" y="78"/>
                  <a:pt x="63" y="78"/>
                  <a:pt x="63" y="78"/>
                </a:cubicBezTo>
                <a:cubicBezTo>
                  <a:pt x="75" y="71"/>
                  <a:pt x="84" y="57"/>
                  <a:pt x="84" y="42"/>
                </a:cubicBezTo>
                <a:cubicBezTo>
                  <a:pt x="84" y="19"/>
                  <a:pt x="65" y="0"/>
                  <a:pt x="42" y="0"/>
                </a:cubicBezTo>
                <a:close/>
                <a:moveTo>
                  <a:pt x="57" y="73"/>
                </a:moveTo>
                <a:cubicBezTo>
                  <a:pt x="56" y="83"/>
                  <a:pt x="56" y="83"/>
                  <a:pt x="56" y="83"/>
                </a:cubicBezTo>
                <a:cubicBezTo>
                  <a:pt x="56" y="83"/>
                  <a:pt x="52" y="85"/>
                  <a:pt x="42" y="85"/>
                </a:cubicBezTo>
                <a:cubicBezTo>
                  <a:pt x="31" y="85"/>
                  <a:pt x="27" y="83"/>
                  <a:pt x="27" y="83"/>
                </a:cubicBezTo>
                <a:cubicBezTo>
                  <a:pt x="26" y="73"/>
                  <a:pt x="26" y="73"/>
                  <a:pt x="26" y="73"/>
                </a:cubicBezTo>
                <a:cubicBezTo>
                  <a:pt x="15" y="67"/>
                  <a:pt x="7" y="56"/>
                  <a:pt x="7" y="42"/>
                </a:cubicBezTo>
                <a:cubicBezTo>
                  <a:pt x="7" y="23"/>
                  <a:pt x="23" y="8"/>
                  <a:pt x="42" y="8"/>
                </a:cubicBezTo>
                <a:cubicBezTo>
                  <a:pt x="61" y="8"/>
                  <a:pt x="76" y="23"/>
                  <a:pt x="76" y="42"/>
                </a:cubicBezTo>
                <a:cubicBezTo>
                  <a:pt x="76" y="56"/>
                  <a:pt x="68" y="67"/>
                  <a:pt x="57" y="73"/>
                </a:cubicBezTo>
                <a:close/>
                <a:moveTo>
                  <a:pt x="42" y="18"/>
                </a:moveTo>
                <a:cubicBezTo>
                  <a:pt x="43" y="18"/>
                  <a:pt x="44" y="17"/>
                  <a:pt x="44" y="15"/>
                </a:cubicBezTo>
                <a:cubicBezTo>
                  <a:pt x="44" y="14"/>
                  <a:pt x="43" y="13"/>
                  <a:pt x="42" y="13"/>
                </a:cubicBezTo>
                <a:cubicBezTo>
                  <a:pt x="26" y="13"/>
                  <a:pt x="13" y="26"/>
                  <a:pt x="13" y="42"/>
                </a:cubicBezTo>
                <a:cubicBezTo>
                  <a:pt x="13" y="43"/>
                  <a:pt x="14" y="44"/>
                  <a:pt x="15" y="44"/>
                </a:cubicBezTo>
                <a:cubicBezTo>
                  <a:pt x="16" y="44"/>
                  <a:pt x="17" y="43"/>
                  <a:pt x="17" y="42"/>
                </a:cubicBezTo>
                <a:cubicBezTo>
                  <a:pt x="17" y="29"/>
                  <a:pt x="28" y="18"/>
                  <a:pt x="42" y="18"/>
                </a:cubicBezTo>
                <a:close/>
                <a:moveTo>
                  <a:pt x="51" y="58"/>
                </a:moveTo>
                <a:cubicBezTo>
                  <a:pt x="42" y="41"/>
                  <a:pt x="42" y="41"/>
                  <a:pt x="42" y="41"/>
                </a:cubicBezTo>
                <a:cubicBezTo>
                  <a:pt x="32" y="58"/>
                  <a:pt x="32" y="58"/>
                  <a:pt x="32" y="58"/>
                </a:cubicBezTo>
                <a:cubicBezTo>
                  <a:pt x="28" y="49"/>
                  <a:pt x="28" y="49"/>
                  <a:pt x="28" y="49"/>
                </a:cubicBezTo>
                <a:cubicBezTo>
                  <a:pt x="22" y="52"/>
                  <a:pt x="22" y="52"/>
                  <a:pt x="22" y="52"/>
                </a:cubicBezTo>
                <a:cubicBezTo>
                  <a:pt x="32" y="72"/>
                  <a:pt x="32" y="72"/>
                  <a:pt x="32" y="72"/>
                </a:cubicBezTo>
                <a:cubicBezTo>
                  <a:pt x="42" y="55"/>
                  <a:pt x="42" y="55"/>
                  <a:pt x="42" y="55"/>
                </a:cubicBezTo>
                <a:cubicBezTo>
                  <a:pt x="51" y="72"/>
                  <a:pt x="51" y="72"/>
                  <a:pt x="51" y="72"/>
                </a:cubicBezTo>
                <a:cubicBezTo>
                  <a:pt x="61" y="52"/>
                  <a:pt x="61" y="52"/>
                  <a:pt x="61" y="52"/>
                </a:cubicBezTo>
                <a:cubicBezTo>
                  <a:pt x="55" y="49"/>
                  <a:pt x="55" y="49"/>
                  <a:pt x="55" y="49"/>
                </a:cubicBezTo>
                <a:lnTo>
                  <a:pt x="51" y="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87"/>
          <p:cNvSpPr>
            <a:spLocks noEditPoints="1"/>
          </p:cNvSpPr>
          <p:nvPr/>
        </p:nvSpPr>
        <p:spPr bwMode="auto">
          <a:xfrm>
            <a:off x="2819401" y="3867150"/>
            <a:ext cx="365125" cy="311150"/>
          </a:xfrm>
          <a:custGeom>
            <a:avLst/>
            <a:gdLst>
              <a:gd name="T0" fmla="*/ 5 w 115"/>
              <a:gd name="T1" fmla="*/ 94 h 98"/>
              <a:gd name="T2" fmla="*/ 9 w 115"/>
              <a:gd name="T3" fmla="*/ 98 h 98"/>
              <a:gd name="T4" fmla="*/ 31 w 115"/>
              <a:gd name="T5" fmla="*/ 98 h 98"/>
              <a:gd name="T6" fmla="*/ 31 w 115"/>
              <a:gd name="T7" fmla="*/ 54 h 98"/>
              <a:gd name="T8" fmla="*/ 5 w 115"/>
              <a:gd name="T9" fmla="*/ 79 h 98"/>
              <a:gd name="T10" fmla="*/ 5 w 115"/>
              <a:gd name="T11" fmla="*/ 94 h 98"/>
              <a:gd name="T12" fmla="*/ 41 w 115"/>
              <a:gd name="T13" fmla="*/ 64 h 98"/>
              <a:gd name="T14" fmla="*/ 41 w 115"/>
              <a:gd name="T15" fmla="*/ 98 h 98"/>
              <a:gd name="T16" fmla="*/ 66 w 115"/>
              <a:gd name="T17" fmla="*/ 98 h 98"/>
              <a:gd name="T18" fmla="*/ 66 w 115"/>
              <a:gd name="T19" fmla="*/ 67 h 98"/>
              <a:gd name="T20" fmla="*/ 55 w 115"/>
              <a:gd name="T21" fmla="*/ 78 h 98"/>
              <a:gd name="T22" fmla="*/ 41 w 115"/>
              <a:gd name="T23" fmla="*/ 64 h 98"/>
              <a:gd name="T24" fmla="*/ 92 w 115"/>
              <a:gd name="T25" fmla="*/ 2 h 98"/>
              <a:gd name="T26" fmla="*/ 88 w 115"/>
              <a:gd name="T27" fmla="*/ 7 h 98"/>
              <a:gd name="T28" fmla="*/ 93 w 115"/>
              <a:gd name="T29" fmla="*/ 12 h 98"/>
              <a:gd name="T30" fmla="*/ 98 w 115"/>
              <a:gd name="T31" fmla="*/ 11 h 98"/>
              <a:gd name="T32" fmla="*/ 55 w 115"/>
              <a:gd name="T33" fmla="*/ 54 h 98"/>
              <a:gd name="T34" fmla="*/ 31 w 115"/>
              <a:gd name="T35" fmla="*/ 29 h 98"/>
              <a:gd name="T36" fmla="*/ 2 w 115"/>
              <a:gd name="T37" fmla="*/ 58 h 98"/>
              <a:gd name="T38" fmla="*/ 2 w 115"/>
              <a:gd name="T39" fmla="*/ 64 h 98"/>
              <a:gd name="T40" fmla="*/ 8 w 115"/>
              <a:gd name="T41" fmla="*/ 64 h 98"/>
              <a:gd name="T42" fmla="*/ 31 w 115"/>
              <a:gd name="T43" fmla="*/ 42 h 98"/>
              <a:gd name="T44" fmla="*/ 55 w 115"/>
              <a:gd name="T45" fmla="*/ 66 h 98"/>
              <a:gd name="T46" fmla="*/ 104 w 115"/>
              <a:gd name="T47" fmla="*/ 18 h 98"/>
              <a:gd name="T48" fmla="*/ 104 w 115"/>
              <a:gd name="T49" fmla="*/ 23 h 98"/>
              <a:gd name="T50" fmla="*/ 108 w 115"/>
              <a:gd name="T51" fmla="*/ 28 h 98"/>
              <a:gd name="T52" fmla="*/ 108 w 115"/>
              <a:gd name="T53" fmla="*/ 28 h 98"/>
              <a:gd name="T54" fmla="*/ 113 w 115"/>
              <a:gd name="T55" fmla="*/ 23 h 98"/>
              <a:gd name="T56" fmla="*/ 115 w 115"/>
              <a:gd name="T57" fmla="*/ 0 h 98"/>
              <a:gd name="T58" fmla="*/ 92 w 115"/>
              <a:gd name="T59" fmla="*/ 2 h 98"/>
              <a:gd name="T60" fmla="*/ 77 w 115"/>
              <a:gd name="T61" fmla="*/ 57 h 98"/>
              <a:gd name="T62" fmla="*/ 77 w 115"/>
              <a:gd name="T63" fmla="*/ 98 h 98"/>
              <a:gd name="T64" fmla="*/ 98 w 115"/>
              <a:gd name="T65" fmla="*/ 98 h 98"/>
              <a:gd name="T66" fmla="*/ 102 w 115"/>
              <a:gd name="T67" fmla="*/ 94 h 98"/>
              <a:gd name="T68" fmla="*/ 102 w 115"/>
              <a:gd name="T69" fmla="*/ 32 h 98"/>
              <a:gd name="T70" fmla="*/ 80 w 115"/>
              <a:gd name="T71" fmla="*/ 54 h 98"/>
              <a:gd name="T72" fmla="*/ 77 w 115"/>
              <a:gd name="T73"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98">
                <a:moveTo>
                  <a:pt x="5" y="94"/>
                </a:moveTo>
                <a:cubicBezTo>
                  <a:pt x="5" y="96"/>
                  <a:pt x="7" y="98"/>
                  <a:pt x="9" y="98"/>
                </a:cubicBezTo>
                <a:cubicBezTo>
                  <a:pt x="31" y="98"/>
                  <a:pt x="31" y="98"/>
                  <a:pt x="31" y="98"/>
                </a:cubicBezTo>
                <a:cubicBezTo>
                  <a:pt x="31" y="54"/>
                  <a:pt x="31" y="54"/>
                  <a:pt x="31" y="54"/>
                </a:cubicBezTo>
                <a:cubicBezTo>
                  <a:pt x="5" y="79"/>
                  <a:pt x="5" y="79"/>
                  <a:pt x="5" y="79"/>
                </a:cubicBezTo>
                <a:lnTo>
                  <a:pt x="5" y="94"/>
                </a:lnTo>
                <a:close/>
                <a:moveTo>
                  <a:pt x="41" y="64"/>
                </a:moveTo>
                <a:cubicBezTo>
                  <a:pt x="41" y="98"/>
                  <a:pt x="41" y="98"/>
                  <a:pt x="41" y="98"/>
                </a:cubicBezTo>
                <a:cubicBezTo>
                  <a:pt x="66" y="98"/>
                  <a:pt x="66" y="98"/>
                  <a:pt x="66" y="98"/>
                </a:cubicBezTo>
                <a:cubicBezTo>
                  <a:pt x="66" y="67"/>
                  <a:pt x="66" y="67"/>
                  <a:pt x="66" y="67"/>
                </a:cubicBezTo>
                <a:cubicBezTo>
                  <a:pt x="55" y="78"/>
                  <a:pt x="55" y="78"/>
                  <a:pt x="55" y="78"/>
                </a:cubicBezTo>
                <a:lnTo>
                  <a:pt x="41" y="64"/>
                </a:lnTo>
                <a:close/>
                <a:moveTo>
                  <a:pt x="92" y="2"/>
                </a:moveTo>
                <a:cubicBezTo>
                  <a:pt x="89" y="3"/>
                  <a:pt x="88" y="5"/>
                  <a:pt x="88" y="7"/>
                </a:cubicBezTo>
                <a:cubicBezTo>
                  <a:pt x="88" y="10"/>
                  <a:pt x="90" y="12"/>
                  <a:pt x="93" y="12"/>
                </a:cubicBezTo>
                <a:cubicBezTo>
                  <a:pt x="98" y="11"/>
                  <a:pt x="98" y="11"/>
                  <a:pt x="98" y="11"/>
                </a:cubicBezTo>
                <a:cubicBezTo>
                  <a:pt x="55" y="54"/>
                  <a:pt x="55" y="54"/>
                  <a:pt x="55" y="54"/>
                </a:cubicBezTo>
                <a:cubicBezTo>
                  <a:pt x="31" y="29"/>
                  <a:pt x="31" y="29"/>
                  <a:pt x="31" y="29"/>
                </a:cubicBezTo>
                <a:cubicBezTo>
                  <a:pt x="2" y="58"/>
                  <a:pt x="2" y="58"/>
                  <a:pt x="2" y="58"/>
                </a:cubicBezTo>
                <a:cubicBezTo>
                  <a:pt x="0" y="59"/>
                  <a:pt x="0" y="62"/>
                  <a:pt x="2" y="64"/>
                </a:cubicBezTo>
                <a:cubicBezTo>
                  <a:pt x="4" y="66"/>
                  <a:pt x="6" y="66"/>
                  <a:pt x="8" y="64"/>
                </a:cubicBezTo>
                <a:cubicBezTo>
                  <a:pt x="31" y="42"/>
                  <a:pt x="31" y="42"/>
                  <a:pt x="31" y="42"/>
                </a:cubicBezTo>
                <a:cubicBezTo>
                  <a:pt x="55" y="66"/>
                  <a:pt x="55" y="66"/>
                  <a:pt x="55" y="66"/>
                </a:cubicBezTo>
                <a:cubicBezTo>
                  <a:pt x="104" y="18"/>
                  <a:pt x="104" y="18"/>
                  <a:pt x="104" y="18"/>
                </a:cubicBezTo>
                <a:cubicBezTo>
                  <a:pt x="104" y="23"/>
                  <a:pt x="104" y="23"/>
                  <a:pt x="104" y="23"/>
                </a:cubicBezTo>
                <a:cubicBezTo>
                  <a:pt x="104" y="25"/>
                  <a:pt x="105" y="27"/>
                  <a:pt x="108" y="28"/>
                </a:cubicBezTo>
                <a:cubicBezTo>
                  <a:pt x="108" y="28"/>
                  <a:pt x="108" y="28"/>
                  <a:pt x="108" y="28"/>
                </a:cubicBezTo>
                <a:cubicBezTo>
                  <a:pt x="111" y="28"/>
                  <a:pt x="113" y="26"/>
                  <a:pt x="113" y="23"/>
                </a:cubicBezTo>
                <a:cubicBezTo>
                  <a:pt x="115" y="0"/>
                  <a:pt x="115" y="0"/>
                  <a:pt x="115" y="0"/>
                </a:cubicBezTo>
                <a:lnTo>
                  <a:pt x="92" y="2"/>
                </a:lnTo>
                <a:close/>
                <a:moveTo>
                  <a:pt x="77" y="57"/>
                </a:moveTo>
                <a:cubicBezTo>
                  <a:pt x="77" y="98"/>
                  <a:pt x="77" y="98"/>
                  <a:pt x="77" y="98"/>
                </a:cubicBezTo>
                <a:cubicBezTo>
                  <a:pt x="98" y="98"/>
                  <a:pt x="98" y="98"/>
                  <a:pt x="98" y="98"/>
                </a:cubicBezTo>
                <a:cubicBezTo>
                  <a:pt x="100" y="98"/>
                  <a:pt x="102" y="96"/>
                  <a:pt x="102" y="94"/>
                </a:cubicBezTo>
                <a:cubicBezTo>
                  <a:pt x="102" y="32"/>
                  <a:pt x="102" y="32"/>
                  <a:pt x="102" y="32"/>
                </a:cubicBezTo>
                <a:cubicBezTo>
                  <a:pt x="80" y="54"/>
                  <a:pt x="80" y="54"/>
                  <a:pt x="80" y="54"/>
                </a:cubicBezTo>
                <a:lnTo>
                  <a:pt x="77" y="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88"/>
          <p:cNvSpPr>
            <a:spLocks noEditPoints="1"/>
          </p:cNvSpPr>
          <p:nvPr/>
        </p:nvSpPr>
        <p:spPr bwMode="auto">
          <a:xfrm>
            <a:off x="1290638" y="3184525"/>
            <a:ext cx="288925" cy="365125"/>
          </a:xfrm>
          <a:custGeom>
            <a:avLst/>
            <a:gdLst>
              <a:gd name="T0" fmla="*/ 130 w 182"/>
              <a:gd name="T1" fmla="*/ 38 h 230"/>
              <a:gd name="T2" fmla="*/ 30 w 182"/>
              <a:gd name="T3" fmla="*/ 38 h 230"/>
              <a:gd name="T4" fmla="*/ 30 w 182"/>
              <a:gd name="T5" fmla="*/ 52 h 230"/>
              <a:gd name="T6" fmla="*/ 130 w 182"/>
              <a:gd name="T7" fmla="*/ 52 h 230"/>
              <a:gd name="T8" fmla="*/ 130 w 182"/>
              <a:gd name="T9" fmla="*/ 38 h 230"/>
              <a:gd name="T10" fmla="*/ 130 w 182"/>
              <a:gd name="T11" fmla="*/ 66 h 230"/>
              <a:gd name="T12" fmla="*/ 30 w 182"/>
              <a:gd name="T13" fmla="*/ 66 h 230"/>
              <a:gd name="T14" fmla="*/ 30 w 182"/>
              <a:gd name="T15" fmla="*/ 80 h 230"/>
              <a:gd name="T16" fmla="*/ 130 w 182"/>
              <a:gd name="T17" fmla="*/ 80 h 230"/>
              <a:gd name="T18" fmla="*/ 130 w 182"/>
              <a:gd name="T19" fmla="*/ 66 h 230"/>
              <a:gd name="T20" fmla="*/ 162 w 182"/>
              <a:gd name="T21" fmla="*/ 20 h 230"/>
              <a:gd name="T22" fmla="*/ 162 w 182"/>
              <a:gd name="T23" fmla="*/ 0 h 230"/>
              <a:gd name="T24" fmla="*/ 0 w 182"/>
              <a:gd name="T25" fmla="*/ 0 h 230"/>
              <a:gd name="T26" fmla="*/ 0 w 182"/>
              <a:gd name="T27" fmla="*/ 210 h 230"/>
              <a:gd name="T28" fmla="*/ 20 w 182"/>
              <a:gd name="T29" fmla="*/ 210 h 230"/>
              <a:gd name="T30" fmla="*/ 20 w 182"/>
              <a:gd name="T31" fmla="*/ 230 h 230"/>
              <a:gd name="T32" fmla="*/ 182 w 182"/>
              <a:gd name="T33" fmla="*/ 230 h 230"/>
              <a:gd name="T34" fmla="*/ 182 w 182"/>
              <a:gd name="T35" fmla="*/ 20 h 230"/>
              <a:gd name="T36" fmla="*/ 162 w 182"/>
              <a:gd name="T37" fmla="*/ 20 h 230"/>
              <a:gd name="T38" fmla="*/ 10 w 182"/>
              <a:gd name="T39" fmla="*/ 198 h 230"/>
              <a:gd name="T40" fmla="*/ 10 w 182"/>
              <a:gd name="T41" fmla="*/ 12 h 230"/>
              <a:gd name="T42" fmla="*/ 150 w 182"/>
              <a:gd name="T43" fmla="*/ 12 h 230"/>
              <a:gd name="T44" fmla="*/ 150 w 182"/>
              <a:gd name="T45" fmla="*/ 150 h 230"/>
              <a:gd name="T46" fmla="*/ 102 w 182"/>
              <a:gd name="T47" fmla="*/ 150 h 230"/>
              <a:gd name="T48" fmla="*/ 102 w 182"/>
              <a:gd name="T49" fmla="*/ 198 h 230"/>
              <a:gd name="T50" fmla="*/ 10 w 182"/>
              <a:gd name="T51" fmla="*/ 198 h 230"/>
              <a:gd name="T52" fmla="*/ 170 w 182"/>
              <a:gd name="T53" fmla="*/ 218 h 230"/>
              <a:gd name="T54" fmla="*/ 30 w 182"/>
              <a:gd name="T55" fmla="*/ 218 h 230"/>
              <a:gd name="T56" fmla="*/ 30 w 182"/>
              <a:gd name="T57" fmla="*/ 210 h 230"/>
              <a:gd name="T58" fmla="*/ 108 w 182"/>
              <a:gd name="T59" fmla="*/ 210 h 230"/>
              <a:gd name="T60" fmla="*/ 162 w 182"/>
              <a:gd name="T61" fmla="*/ 156 h 230"/>
              <a:gd name="T62" fmla="*/ 162 w 182"/>
              <a:gd name="T63" fmla="*/ 32 h 230"/>
              <a:gd name="T64" fmla="*/ 170 w 182"/>
              <a:gd name="T65" fmla="*/ 32 h 230"/>
              <a:gd name="T66" fmla="*/ 170 w 182"/>
              <a:gd name="T67" fmla="*/ 218 h 230"/>
              <a:gd name="T68" fmla="*/ 30 w 182"/>
              <a:gd name="T69" fmla="*/ 136 h 230"/>
              <a:gd name="T70" fmla="*/ 80 w 182"/>
              <a:gd name="T71" fmla="*/ 136 h 230"/>
              <a:gd name="T72" fmla="*/ 80 w 182"/>
              <a:gd name="T73" fmla="*/ 122 h 230"/>
              <a:gd name="T74" fmla="*/ 30 w 182"/>
              <a:gd name="T75" fmla="*/ 122 h 230"/>
              <a:gd name="T76" fmla="*/ 30 w 182"/>
              <a:gd name="T77" fmla="*/ 136 h 230"/>
              <a:gd name="T78" fmla="*/ 130 w 182"/>
              <a:gd name="T79" fmla="*/ 94 h 230"/>
              <a:gd name="T80" fmla="*/ 30 w 182"/>
              <a:gd name="T81" fmla="*/ 94 h 230"/>
              <a:gd name="T82" fmla="*/ 30 w 182"/>
              <a:gd name="T83" fmla="*/ 108 h 230"/>
              <a:gd name="T84" fmla="*/ 130 w 182"/>
              <a:gd name="T85" fmla="*/ 108 h 230"/>
              <a:gd name="T86" fmla="*/ 130 w 182"/>
              <a:gd name="T87" fmla="*/ 9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 h="230">
                <a:moveTo>
                  <a:pt x="130" y="38"/>
                </a:moveTo>
                <a:lnTo>
                  <a:pt x="30" y="38"/>
                </a:lnTo>
                <a:lnTo>
                  <a:pt x="30" y="52"/>
                </a:lnTo>
                <a:lnTo>
                  <a:pt x="130" y="52"/>
                </a:lnTo>
                <a:lnTo>
                  <a:pt x="130" y="38"/>
                </a:lnTo>
                <a:close/>
                <a:moveTo>
                  <a:pt x="130" y="66"/>
                </a:moveTo>
                <a:lnTo>
                  <a:pt x="30" y="66"/>
                </a:lnTo>
                <a:lnTo>
                  <a:pt x="30" y="80"/>
                </a:lnTo>
                <a:lnTo>
                  <a:pt x="130" y="80"/>
                </a:lnTo>
                <a:lnTo>
                  <a:pt x="130" y="66"/>
                </a:lnTo>
                <a:close/>
                <a:moveTo>
                  <a:pt x="162" y="20"/>
                </a:moveTo>
                <a:lnTo>
                  <a:pt x="162" y="0"/>
                </a:lnTo>
                <a:lnTo>
                  <a:pt x="0" y="0"/>
                </a:lnTo>
                <a:lnTo>
                  <a:pt x="0" y="210"/>
                </a:lnTo>
                <a:lnTo>
                  <a:pt x="20" y="210"/>
                </a:lnTo>
                <a:lnTo>
                  <a:pt x="20" y="230"/>
                </a:lnTo>
                <a:lnTo>
                  <a:pt x="182" y="230"/>
                </a:lnTo>
                <a:lnTo>
                  <a:pt x="182" y="20"/>
                </a:lnTo>
                <a:lnTo>
                  <a:pt x="162" y="20"/>
                </a:lnTo>
                <a:close/>
                <a:moveTo>
                  <a:pt x="10" y="198"/>
                </a:moveTo>
                <a:lnTo>
                  <a:pt x="10" y="12"/>
                </a:lnTo>
                <a:lnTo>
                  <a:pt x="150" y="12"/>
                </a:lnTo>
                <a:lnTo>
                  <a:pt x="150" y="150"/>
                </a:lnTo>
                <a:lnTo>
                  <a:pt x="102" y="150"/>
                </a:lnTo>
                <a:lnTo>
                  <a:pt x="102" y="198"/>
                </a:lnTo>
                <a:lnTo>
                  <a:pt x="10" y="198"/>
                </a:lnTo>
                <a:close/>
                <a:moveTo>
                  <a:pt x="170" y="218"/>
                </a:moveTo>
                <a:lnTo>
                  <a:pt x="30" y="218"/>
                </a:lnTo>
                <a:lnTo>
                  <a:pt x="30" y="210"/>
                </a:lnTo>
                <a:lnTo>
                  <a:pt x="108" y="210"/>
                </a:lnTo>
                <a:lnTo>
                  <a:pt x="162" y="156"/>
                </a:lnTo>
                <a:lnTo>
                  <a:pt x="162" y="32"/>
                </a:lnTo>
                <a:lnTo>
                  <a:pt x="170" y="32"/>
                </a:lnTo>
                <a:lnTo>
                  <a:pt x="170" y="218"/>
                </a:lnTo>
                <a:close/>
                <a:moveTo>
                  <a:pt x="30" y="136"/>
                </a:moveTo>
                <a:lnTo>
                  <a:pt x="80" y="136"/>
                </a:lnTo>
                <a:lnTo>
                  <a:pt x="80" y="122"/>
                </a:lnTo>
                <a:lnTo>
                  <a:pt x="30" y="122"/>
                </a:lnTo>
                <a:lnTo>
                  <a:pt x="30" y="136"/>
                </a:lnTo>
                <a:close/>
                <a:moveTo>
                  <a:pt x="130" y="94"/>
                </a:moveTo>
                <a:lnTo>
                  <a:pt x="30" y="94"/>
                </a:lnTo>
                <a:lnTo>
                  <a:pt x="30" y="108"/>
                </a:lnTo>
                <a:lnTo>
                  <a:pt x="130" y="108"/>
                </a:lnTo>
                <a:lnTo>
                  <a:pt x="130"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89"/>
          <p:cNvSpPr>
            <a:spLocks noEditPoints="1"/>
          </p:cNvSpPr>
          <p:nvPr/>
        </p:nvSpPr>
        <p:spPr bwMode="auto">
          <a:xfrm>
            <a:off x="5978526" y="3873500"/>
            <a:ext cx="327025" cy="323850"/>
          </a:xfrm>
          <a:custGeom>
            <a:avLst/>
            <a:gdLst>
              <a:gd name="T0" fmla="*/ 36 w 103"/>
              <a:gd name="T1" fmla="*/ 61 h 102"/>
              <a:gd name="T2" fmla="*/ 67 w 103"/>
              <a:gd name="T3" fmla="*/ 61 h 102"/>
              <a:gd name="T4" fmla="*/ 74 w 103"/>
              <a:gd name="T5" fmla="*/ 57 h 102"/>
              <a:gd name="T6" fmla="*/ 29 w 103"/>
              <a:gd name="T7" fmla="*/ 57 h 102"/>
              <a:gd name="T8" fmla="*/ 36 w 103"/>
              <a:gd name="T9" fmla="*/ 61 h 102"/>
              <a:gd name="T10" fmla="*/ 50 w 103"/>
              <a:gd name="T11" fmla="*/ 71 h 102"/>
              <a:gd name="T12" fmla="*/ 52 w 103"/>
              <a:gd name="T13" fmla="*/ 71 h 102"/>
              <a:gd name="T14" fmla="*/ 59 w 103"/>
              <a:gd name="T15" fmla="*/ 66 h 102"/>
              <a:gd name="T16" fmla="*/ 43 w 103"/>
              <a:gd name="T17" fmla="*/ 66 h 102"/>
              <a:gd name="T18" fmla="*/ 50 w 103"/>
              <a:gd name="T19" fmla="*/ 71 h 102"/>
              <a:gd name="T20" fmla="*/ 21 w 103"/>
              <a:gd name="T21" fmla="*/ 51 h 102"/>
              <a:gd name="T22" fmla="*/ 22 w 103"/>
              <a:gd name="T23" fmla="*/ 52 h 102"/>
              <a:gd name="T24" fmla="*/ 81 w 103"/>
              <a:gd name="T25" fmla="*/ 52 h 102"/>
              <a:gd name="T26" fmla="*/ 82 w 103"/>
              <a:gd name="T27" fmla="*/ 51 h 102"/>
              <a:gd name="T28" fmla="*/ 82 w 103"/>
              <a:gd name="T29" fmla="*/ 47 h 102"/>
              <a:gd name="T30" fmla="*/ 21 w 103"/>
              <a:gd name="T31" fmla="*/ 47 h 102"/>
              <a:gd name="T32" fmla="*/ 21 w 103"/>
              <a:gd name="T33" fmla="*/ 51 h 102"/>
              <a:gd name="T34" fmla="*/ 100 w 103"/>
              <a:gd name="T35" fmla="*/ 32 h 102"/>
              <a:gd name="T36" fmla="*/ 55 w 103"/>
              <a:gd name="T37" fmla="*/ 2 h 102"/>
              <a:gd name="T38" fmla="*/ 48 w 103"/>
              <a:gd name="T39" fmla="*/ 2 h 102"/>
              <a:gd name="T40" fmla="*/ 3 w 103"/>
              <a:gd name="T41" fmla="*/ 32 h 102"/>
              <a:gd name="T42" fmla="*/ 0 w 103"/>
              <a:gd name="T43" fmla="*/ 38 h 102"/>
              <a:gd name="T44" fmla="*/ 0 w 103"/>
              <a:gd name="T45" fmla="*/ 96 h 102"/>
              <a:gd name="T46" fmla="*/ 6 w 103"/>
              <a:gd name="T47" fmla="*/ 102 h 102"/>
              <a:gd name="T48" fmla="*/ 96 w 103"/>
              <a:gd name="T49" fmla="*/ 102 h 102"/>
              <a:gd name="T50" fmla="*/ 103 w 103"/>
              <a:gd name="T51" fmla="*/ 96 h 102"/>
              <a:gd name="T52" fmla="*/ 103 w 103"/>
              <a:gd name="T53" fmla="*/ 38 h 102"/>
              <a:gd name="T54" fmla="*/ 100 w 103"/>
              <a:gd name="T55" fmla="*/ 32 h 102"/>
              <a:gd name="T56" fmla="*/ 96 w 103"/>
              <a:gd name="T57" fmla="*/ 47 h 102"/>
              <a:gd name="T58" fmla="*/ 51 w 103"/>
              <a:gd name="T59" fmla="*/ 77 h 102"/>
              <a:gd name="T60" fmla="*/ 6 w 103"/>
              <a:gd name="T61" fmla="*/ 47 h 102"/>
              <a:gd name="T62" fmla="*/ 6 w 103"/>
              <a:gd name="T63" fmla="*/ 41 h 102"/>
              <a:gd name="T64" fmla="*/ 10 w 103"/>
              <a:gd name="T65" fmla="*/ 37 h 102"/>
              <a:gd name="T66" fmla="*/ 93 w 103"/>
              <a:gd name="T67" fmla="*/ 37 h 102"/>
              <a:gd name="T68" fmla="*/ 96 w 103"/>
              <a:gd name="T69" fmla="*/ 41 h 102"/>
              <a:gd name="T70" fmla="*/ 96 w 103"/>
              <a:gd name="T71" fmla="*/ 4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 h="102">
                <a:moveTo>
                  <a:pt x="36" y="61"/>
                </a:moveTo>
                <a:cubicBezTo>
                  <a:pt x="67" y="61"/>
                  <a:pt x="67" y="61"/>
                  <a:pt x="67" y="61"/>
                </a:cubicBezTo>
                <a:cubicBezTo>
                  <a:pt x="74" y="57"/>
                  <a:pt x="74" y="57"/>
                  <a:pt x="74" y="57"/>
                </a:cubicBezTo>
                <a:cubicBezTo>
                  <a:pt x="29" y="57"/>
                  <a:pt x="29" y="57"/>
                  <a:pt x="29" y="57"/>
                </a:cubicBezTo>
                <a:lnTo>
                  <a:pt x="36" y="61"/>
                </a:lnTo>
                <a:close/>
                <a:moveTo>
                  <a:pt x="50" y="71"/>
                </a:moveTo>
                <a:cubicBezTo>
                  <a:pt x="52" y="71"/>
                  <a:pt x="52" y="71"/>
                  <a:pt x="52" y="71"/>
                </a:cubicBezTo>
                <a:cubicBezTo>
                  <a:pt x="59" y="66"/>
                  <a:pt x="59" y="66"/>
                  <a:pt x="59" y="66"/>
                </a:cubicBezTo>
                <a:cubicBezTo>
                  <a:pt x="43" y="66"/>
                  <a:pt x="43" y="66"/>
                  <a:pt x="43" y="66"/>
                </a:cubicBezTo>
                <a:lnTo>
                  <a:pt x="50" y="71"/>
                </a:lnTo>
                <a:close/>
                <a:moveTo>
                  <a:pt x="21" y="51"/>
                </a:moveTo>
                <a:cubicBezTo>
                  <a:pt x="22" y="52"/>
                  <a:pt x="22" y="52"/>
                  <a:pt x="22" y="52"/>
                </a:cubicBezTo>
                <a:cubicBezTo>
                  <a:pt x="81" y="52"/>
                  <a:pt x="81" y="52"/>
                  <a:pt x="81" y="52"/>
                </a:cubicBezTo>
                <a:cubicBezTo>
                  <a:pt x="82" y="51"/>
                  <a:pt x="82" y="51"/>
                  <a:pt x="82" y="51"/>
                </a:cubicBezTo>
                <a:cubicBezTo>
                  <a:pt x="82" y="47"/>
                  <a:pt x="82" y="47"/>
                  <a:pt x="82" y="47"/>
                </a:cubicBezTo>
                <a:cubicBezTo>
                  <a:pt x="21" y="47"/>
                  <a:pt x="21" y="47"/>
                  <a:pt x="21" y="47"/>
                </a:cubicBezTo>
                <a:lnTo>
                  <a:pt x="21" y="51"/>
                </a:lnTo>
                <a:close/>
                <a:moveTo>
                  <a:pt x="100" y="32"/>
                </a:moveTo>
                <a:cubicBezTo>
                  <a:pt x="55" y="2"/>
                  <a:pt x="55" y="2"/>
                  <a:pt x="55" y="2"/>
                </a:cubicBezTo>
                <a:cubicBezTo>
                  <a:pt x="53" y="0"/>
                  <a:pt x="50" y="0"/>
                  <a:pt x="48" y="2"/>
                </a:cubicBezTo>
                <a:cubicBezTo>
                  <a:pt x="3" y="32"/>
                  <a:pt x="3" y="32"/>
                  <a:pt x="3" y="32"/>
                </a:cubicBezTo>
                <a:cubicBezTo>
                  <a:pt x="1" y="34"/>
                  <a:pt x="0" y="36"/>
                  <a:pt x="0" y="38"/>
                </a:cubicBezTo>
                <a:cubicBezTo>
                  <a:pt x="0" y="96"/>
                  <a:pt x="0" y="96"/>
                  <a:pt x="0" y="96"/>
                </a:cubicBezTo>
                <a:cubicBezTo>
                  <a:pt x="0" y="100"/>
                  <a:pt x="3" y="102"/>
                  <a:pt x="6" y="102"/>
                </a:cubicBezTo>
                <a:cubicBezTo>
                  <a:pt x="96" y="102"/>
                  <a:pt x="96" y="102"/>
                  <a:pt x="96" y="102"/>
                </a:cubicBezTo>
                <a:cubicBezTo>
                  <a:pt x="100" y="102"/>
                  <a:pt x="103" y="100"/>
                  <a:pt x="103" y="96"/>
                </a:cubicBezTo>
                <a:cubicBezTo>
                  <a:pt x="103" y="38"/>
                  <a:pt x="103" y="38"/>
                  <a:pt x="103" y="38"/>
                </a:cubicBezTo>
                <a:cubicBezTo>
                  <a:pt x="103" y="36"/>
                  <a:pt x="102" y="34"/>
                  <a:pt x="100" y="32"/>
                </a:cubicBezTo>
                <a:close/>
                <a:moveTo>
                  <a:pt x="96" y="47"/>
                </a:moveTo>
                <a:cubicBezTo>
                  <a:pt x="51" y="77"/>
                  <a:pt x="51" y="77"/>
                  <a:pt x="51" y="77"/>
                </a:cubicBezTo>
                <a:cubicBezTo>
                  <a:pt x="6" y="47"/>
                  <a:pt x="6" y="47"/>
                  <a:pt x="6" y="47"/>
                </a:cubicBezTo>
                <a:cubicBezTo>
                  <a:pt x="6" y="41"/>
                  <a:pt x="6" y="41"/>
                  <a:pt x="6" y="41"/>
                </a:cubicBezTo>
                <a:cubicBezTo>
                  <a:pt x="6" y="39"/>
                  <a:pt x="8" y="37"/>
                  <a:pt x="10" y="37"/>
                </a:cubicBezTo>
                <a:cubicBezTo>
                  <a:pt x="93" y="37"/>
                  <a:pt x="93" y="37"/>
                  <a:pt x="93" y="37"/>
                </a:cubicBezTo>
                <a:cubicBezTo>
                  <a:pt x="95" y="37"/>
                  <a:pt x="96" y="39"/>
                  <a:pt x="96" y="41"/>
                </a:cubicBezTo>
                <a:lnTo>
                  <a:pt x="96" y="4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90"/>
          <p:cNvSpPr>
            <a:spLocks noEditPoints="1"/>
          </p:cNvSpPr>
          <p:nvPr/>
        </p:nvSpPr>
        <p:spPr bwMode="auto">
          <a:xfrm>
            <a:off x="4410076" y="3175000"/>
            <a:ext cx="323850" cy="361950"/>
          </a:xfrm>
          <a:custGeom>
            <a:avLst/>
            <a:gdLst>
              <a:gd name="T0" fmla="*/ 55 w 102"/>
              <a:gd name="T1" fmla="*/ 63 h 114"/>
              <a:gd name="T2" fmla="*/ 55 w 102"/>
              <a:gd name="T3" fmla="*/ 63 h 114"/>
              <a:gd name="T4" fmla="*/ 55 w 102"/>
              <a:gd name="T5" fmla="*/ 40 h 114"/>
              <a:gd name="T6" fmla="*/ 51 w 102"/>
              <a:gd name="T7" fmla="*/ 35 h 114"/>
              <a:gd name="T8" fmla="*/ 47 w 102"/>
              <a:gd name="T9" fmla="*/ 40 h 114"/>
              <a:gd name="T10" fmla="*/ 47 w 102"/>
              <a:gd name="T11" fmla="*/ 63 h 114"/>
              <a:gd name="T12" fmla="*/ 51 w 102"/>
              <a:gd name="T13" fmla="*/ 67 h 114"/>
              <a:gd name="T14" fmla="*/ 52 w 102"/>
              <a:gd name="T15" fmla="*/ 67 h 114"/>
              <a:gd name="T16" fmla="*/ 72 w 102"/>
              <a:gd name="T17" fmla="*/ 87 h 114"/>
              <a:gd name="T18" fmla="*/ 74 w 102"/>
              <a:gd name="T19" fmla="*/ 88 h 114"/>
              <a:gd name="T20" fmla="*/ 76 w 102"/>
              <a:gd name="T21" fmla="*/ 87 h 114"/>
              <a:gd name="T22" fmla="*/ 76 w 102"/>
              <a:gd name="T23" fmla="*/ 84 h 114"/>
              <a:gd name="T24" fmla="*/ 55 w 102"/>
              <a:gd name="T25" fmla="*/ 63 h 114"/>
              <a:gd name="T26" fmla="*/ 83 w 102"/>
              <a:gd name="T27" fmla="*/ 23 h 114"/>
              <a:gd name="T28" fmla="*/ 86 w 102"/>
              <a:gd name="T29" fmla="*/ 18 h 114"/>
              <a:gd name="T30" fmla="*/ 87 w 102"/>
              <a:gd name="T31" fmla="*/ 18 h 114"/>
              <a:gd name="T32" fmla="*/ 89 w 102"/>
              <a:gd name="T33" fmla="*/ 19 h 114"/>
              <a:gd name="T34" fmla="*/ 91 w 102"/>
              <a:gd name="T35" fmla="*/ 17 h 114"/>
              <a:gd name="T36" fmla="*/ 93 w 102"/>
              <a:gd name="T37" fmla="*/ 13 h 114"/>
              <a:gd name="T38" fmla="*/ 92 w 102"/>
              <a:gd name="T39" fmla="*/ 9 h 114"/>
              <a:gd name="T40" fmla="*/ 78 w 102"/>
              <a:gd name="T41" fmla="*/ 1 h 114"/>
              <a:gd name="T42" fmla="*/ 73 w 102"/>
              <a:gd name="T43" fmla="*/ 2 h 114"/>
              <a:gd name="T44" fmla="*/ 71 w 102"/>
              <a:gd name="T45" fmla="*/ 5 h 114"/>
              <a:gd name="T46" fmla="*/ 71 w 102"/>
              <a:gd name="T47" fmla="*/ 8 h 114"/>
              <a:gd name="T48" fmla="*/ 72 w 102"/>
              <a:gd name="T49" fmla="*/ 10 h 114"/>
              <a:gd name="T50" fmla="*/ 73 w 102"/>
              <a:gd name="T51" fmla="*/ 10 h 114"/>
              <a:gd name="T52" fmla="*/ 71 w 102"/>
              <a:gd name="T53" fmla="*/ 15 h 114"/>
              <a:gd name="T54" fmla="*/ 51 w 102"/>
              <a:gd name="T55" fmla="*/ 11 h 114"/>
              <a:gd name="T56" fmla="*/ 31 w 102"/>
              <a:gd name="T57" fmla="*/ 15 h 114"/>
              <a:gd name="T58" fmla="*/ 29 w 102"/>
              <a:gd name="T59" fmla="*/ 10 h 114"/>
              <a:gd name="T60" fmla="*/ 30 w 102"/>
              <a:gd name="T61" fmla="*/ 10 h 114"/>
              <a:gd name="T62" fmla="*/ 31 w 102"/>
              <a:gd name="T63" fmla="*/ 8 h 114"/>
              <a:gd name="T64" fmla="*/ 31 w 102"/>
              <a:gd name="T65" fmla="*/ 5 h 114"/>
              <a:gd name="T66" fmla="*/ 29 w 102"/>
              <a:gd name="T67" fmla="*/ 2 h 114"/>
              <a:gd name="T68" fmla="*/ 24 w 102"/>
              <a:gd name="T69" fmla="*/ 1 h 114"/>
              <a:gd name="T70" fmla="*/ 10 w 102"/>
              <a:gd name="T71" fmla="*/ 9 h 114"/>
              <a:gd name="T72" fmla="*/ 9 w 102"/>
              <a:gd name="T73" fmla="*/ 13 h 114"/>
              <a:gd name="T74" fmla="*/ 11 w 102"/>
              <a:gd name="T75" fmla="*/ 17 h 114"/>
              <a:gd name="T76" fmla="*/ 13 w 102"/>
              <a:gd name="T77" fmla="*/ 19 h 114"/>
              <a:gd name="T78" fmla="*/ 15 w 102"/>
              <a:gd name="T79" fmla="*/ 18 h 114"/>
              <a:gd name="T80" fmla="*/ 16 w 102"/>
              <a:gd name="T81" fmla="*/ 18 h 114"/>
              <a:gd name="T82" fmla="*/ 19 w 102"/>
              <a:gd name="T83" fmla="*/ 23 h 114"/>
              <a:gd name="T84" fmla="*/ 0 w 102"/>
              <a:gd name="T85" fmla="*/ 63 h 114"/>
              <a:gd name="T86" fmla="*/ 51 w 102"/>
              <a:gd name="T87" fmla="*/ 114 h 114"/>
              <a:gd name="T88" fmla="*/ 102 w 102"/>
              <a:gd name="T89" fmla="*/ 63 h 114"/>
              <a:gd name="T90" fmla="*/ 83 w 102"/>
              <a:gd name="T91" fmla="*/ 23 h 114"/>
              <a:gd name="T92" fmla="*/ 51 w 102"/>
              <a:gd name="T93" fmla="*/ 104 h 114"/>
              <a:gd name="T94" fmla="*/ 10 w 102"/>
              <a:gd name="T95" fmla="*/ 63 h 114"/>
              <a:gd name="T96" fmla="*/ 51 w 102"/>
              <a:gd name="T97" fmla="*/ 21 h 114"/>
              <a:gd name="T98" fmla="*/ 92 w 102"/>
              <a:gd name="T99" fmla="*/ 63 h 114"/>
              <a:gd name="T100" fmla="*/ 51 w 102"/>
              <a:gd name="T101" fmla="*/ 10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 h="114">
                <a:moveTo>
                  <a:pt x="55" y="63"/>
                </a:moveTo>
                <a:cubicBezTo>
                  <a:pt x="55" y="63"/>
                  <a:pt x="55" y="63"/>
                  <a:pt x="55" y="63"/>
                </a:cubicBezTo>
                <a:cubicBezTo>
                  <a:pt x="55" y="40"/>
                  <a:pt x="55" y="40"/>
                  <a:pt x="55" y="40"/>
                </a:cubicBezTo>
                <a:cubicBezTo>
                  <a:pt x="55" y="37"/>
                  <a:pt x="53" y="35"/>
                  <a:pt x="51" y="35"/>
                </a:cubicBezTo>
                <a:cubicBezTo>
                  <a:pt x="49" y="35"/>
                  <a:pt x="47" y="37"/>
                  <a:pt x="47" y="40"/>
                </a:cubicBezTo>
                <a:cubicBezTo>
                  <a:pt x="47" y="63"/>
                  <a:pt x="47" y="63"/>
                  <a:pt x="47" y="63"/>
                </a:cubicBezTo>
                <a:cubicBezTo>
                  <a:pt x="47" y="65"/>
                  <a:pt x="49" y="67"/>
                  <a:pt x="51" y="67"/>
                </a:cubicBezTo>
                <a:cubicBezTo>
                  <a:pt x="51" y="67"/>
                  <a:pt x="51" y="67"/>
                  <a:pt x="52" y="67"/>
                </a:cubicBezTo>
                <a:cubicBezTo>
                  <a:pt x="72" y="87"/>
                  <a:pt x="72" y="87"/>
                  <a:pt x="72" y="87"/>
                </a:cubicBezTo>
                <a:cubicBezTo>
                  <a:pt x="73" y="88"/>
                  <a:pt x="73" y="88"/>
                  <a:pt x="74" y="88"/>
                </a:cubicBezTo>
                <a:cubicBezTo>
                  <a:pt x="75" y="88"/>
                  <a:pt x="75" y="88"/>
                  <a:pt x="76" y="87"/>
                </a:cubicBezTo>
                <a:cubicBezTo>
                  <a:pt x="77" y="86"/>
                  <a:pt x="77" y="85"/>
                  <a:pt x="76" y="84"/>
                </a:cubicBezTo>
                <a:lnTo>
                  <a:pt x="55" y="63"/>
                </a:lnTo>
                <a:close/>
                <a:moveTo>
                  <a:pt x="83" y="23"/>
                </a:moveTo>
                <a:cubicBezTo>
                  <a:pt x="86" y="18"/>
                  <a:pt x="86" y="18"/>
                  <a:pt x="86" y="18"/>
                </a:cubicBezTo>
                <a:cubicBezTo>
                  <a:pt x="87" y="18"/>
                  <a:pt x="87" y="18"/>
                  <a:pt x="87" y="18"/>
                </a:cubicBezTo>
                <a:cubicBezTo>
                  <a:pt x="87" y="19"/>
                  <a:pt x="88" y="19"/>
                  <a:pt x="89" y="19"/>
                </a:cubicBezTo>
                <a:cubicBezTo>
                  <a:pt x="90" y="18"/>
                  <a:pt x="91" y="18"/>
                  <a:pt x="91" y="17"/>
                </a:cubicBezTo>
                <a:cubicBezTo>
                  <a:pt x="93" y="13"/>
                  <a:pt x="93" y="13"/>
                  <a:pt x="93" y="13"/>
                </a:cubicBezTo>
                <a:cubicBezTo>
                  <a:pt x="94" y="12"/>
                  <a:pt x="94" y="10"/>
                  <a:pt x="92" y="9"/>
                </a:cubicBezTo>
                <a:cubicBezTo>
                  <a:pt x="78" y="1"/>
                  <a:pt x="78" y="1"/>
                  <a:pt x="78" y="1"/>
                </a:cubicBezTo>
                <a:cubicBezTo>
                  <a:pt x="76" y="0"/>
                  <a:pt x="74" y="0"/>
                  <a:pt x="73" y="2"/>
                </a:cubicBezTo>
                <a:cubicBezTo>
                  <a:pt x="71" y="5"/>
                  <a:pt x="71" y="5"/>
                  <a:pt x="71" y="5"/>
                </a:cubicBezTo>
                <a:cubicBezTo>
                  <a:pt x="71" y="6"/>
                  <a:pt x="71" y="7"/>
                  <a:pt x="71" y="8"/>
                </a:cubicBezTo>
                <a:cubicBezTo>
                  <a:pt x="71" y="9"/>
                  <a:pt x="72" y="9"/>
                  <a:pt x="72" y="10"/>
                </a:cubicBezTo>
                <a:cubicBezTo>
                  <a:pt x="73" y="10"/>
                  <a:pt x="73" y="10"/>
                  <a:pt x="73" y="10"/>
                </a:cubicBezTo>
                <a:cubicBezTo>
                  <a:pt x="71" y="15"/>
                  <a:pt x="71" y="15"/>
                  <a:pt x="71" y="15"/>
                </a:cubicBezTo>
                <a:cubicBezTo>
                  <a:pt x="65" y="13"/>
                  <a:pt x="58" y="11"/>
                  <a:pt x="51" y="11"/>
                </a:cubicBezTo>
                <a:cubicBezTo>
                  <a:pt x="44" y="11"/>
                  <a:pt x="37" y="13"/>
                  <a:pt x="31" y="15"/>
                </a:cubicBezTo>
                <a:cubicBezTo>
                  <a:pt x="29" y="10"/>
                  <a:pt x="29" y="10"/>
                  <a:pt x="29" y="10"/>
                </a:cubicBezTo>
                <a:cubicBezTo>
                  <a:pt x="30" y="10"/>
                  <a:pt x="30" y="10"/>
                  <a:pt x="30" y="10"/>
                </a:cubicBezTo>
                <a:cubicBezTo>
                  <a:pt x="30" y="9"/>
                  <a:pt x="31" y="9"/>
                  <a:pt x="31" y="8"/>
                </a:cubicBezTo>
                <a:cubicBezTo>
                  <a:pt x="31" y="7"/>
                  <a:pt x="31" y="6"/>
                  <a:pt x="31" y="5"/>
                </a:cubicBezTo>
                <a:cubicBezTo>
                  <a:pt x="29" y="2"/>
                  <a:pt x="29" y="2"/>
                  <a:pt x="29" y="2"/>
                </a:cubicBezTo>
                <a:cubicBezTo>
                  <a:pt x="28" y="0"/>
                  <a:pt x="26" y="0"/>
                  <a:pt x="24" y="1"/>
                </a:cubicBezTo>
                <a:cubicBezTo>
                  <a:pt x="10" y="9"/>
                  <a:pt x="10" y="9"/>
                  <a:pt x="10" y="9"/>
                </a:cubicBezTo>
                <a:cubicBezTo>
                  <a:pt x="8" y="10"/>
                  <a:pt x="8" y="12"/>
                  <a:pt x="9" y="13"/>
                </a:cubicBezTo>
                <a:cubicBezTo>
                  <a:pt x="11" y="17"/>
                  <a:pt x="11" y="17"/>
                  <a:pt x="11" y="17"/>
                </a:cubicBezTo>
                <a:cubicBezTo>
                  <a:pt x="11" y="18"/>
                  <a:pt x="12" y="18"/>
                  <a:pt x="13" y="19"/>
                </a:cubicBezTo>
                <a:cubicBezTo>
                  <a:pt x="14" y="19"/>
                  <a:pt x="15" y="19"/>
                  <a:pt x="15" y="18"/>
                </a:cubicBezTo>
                <a:cubicBezTo>
                  <a:pt x="16" y="18"/>
                  <a:pt x="16" y="18"/>
                  <a:pt x="16" y="18"/>
                </a:cubicBezTo>
                <a:cubicBezTo>
                  <a:pt x="19" y="23"/>
                  <a:pt x="19" y="23"/>
                  <a:pt x="19" y="23"/>
                </a:cubicBezTo>
                <a:cubicBezTo>
                  <a:pt x="8" y="32"/>
                  <a:pt x="0" y="46"/>
                  <a:pt x="0" y="63"/>
                </a:cubicBezTo>
                <a:cubicBezTo>
                  <a:pt x="0" y="91"/>
                  <a:pt x="23" y="114"/>
                  <a:pt x="51" y="114"/>
                </a:cubicBezTo>
                <a:cubicBezTo>
                  <a:pt x="79" y="114"/>
                  <a:pt x="102" y="91"/>
                  <a:pt x="102" y="63"/>
                </a:cubicBezTo>
                <a:cubicBezTo>
                  <a:pt x="102" y="46"/>
                  <a:pt x="94" y="32"/>
                  <a:pt x="83" y="23"/>
                </a:cubicBezTo>
                <a:close/>
                <a:moveTo>
                  <a:pt x="51" y="104"/>
                </a:moveTo>
                <a:cubicBezTo>
                  <a:pt x="28" y="104"/>
                  <a:pt x="10" y="85"/>
                  <a:pt x="10" y="63"/>
                </a:cubicBezTo>
                <a:cubicBezTo>
                  <a:pt x="10" y="40"/>
                  <a:pt x="28" y="21"/>
                  <a:pt x="51" y="21"/>
                </a:cubicBezTo>
                <a:cubicBezTo>
                  <a:pt x="74" y="21"/>
                  <a:pt x="92" y="40"/>
                  <a:pt x="92" y="63"/>
                </a:cubicBezTo>
                <a:cubicBezTo>
                  <a:pt x="92" y="85"/>
                  <a:pt x="74" y="104"/>
                  <a:pt x="51" y="10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91"/>
          <p:cNvSpPr>
            <a:spLocks noEditPoints="1"/>
          </p:cNvSpPr>
          <p:nvPr/>
        </p:nvSpPr>
        <p:spPr bwMode="auto">
          <a:xfrm>
            <a:off x="2971801" y="3425825"/>
            <a:ext cx="60325" cy="298450"/>
          </a:xfrm>
          <a:custGeom>
            <a:avLst/>
            <a:gdLst>
              <a:gd name="T0" fmla="*/ 10 w 19"/>
              <a:gd name="T1" fmla="*/ 56 h 94"/>
              <a:gd name="T2" fmla="*/ 6 w 19"/>
              <a:gd name="T3" fmla="*/ 60 h 94"/>
              <a:gd name="T4" fmla="*/ 10 w 19"/>
              <a:gd name="T5" fmla="*/ 64 h 94"/>
              <a:gd name="T6" fmla="*/ 14 w 19"/>
              <a:gd name="T7" fmla="*/ 60 h 94"/>
              <a:gd name="T8" fmla="*/ 10 w 19"/>
              <a:gd name="T9" fmla="*/ 56 h 94"/>
              <a:gd name="T10" fmla="*/ 7 w 19"/>
              <a:gd name="T11" fmla="*/ 87 h 94"/>
              <a:gd name="T12" fmla="*/ 6 w 19"/>
              <a:gd name="T13" fmla="*/ 90 h 94"/>
              <a:gd name="T14" fmla="*/ 7 w 19"/>
              <a:gd name="T15" fmla="*/ 93 h 94"/>
              <a:gd name="T16" fmla="*/ 10 w 19"/>
              <a:gd name="T17" fmla="*/ 94 h 94"/>
              <a:gd name="T18" fmla="*/ 12 w 19"/>
              <a:gd name="T19" fmla="*/ 93 h 94"/>
              <a:gd name="T20" fmla="*/ 14 w 19"/>
              <a:gd name="T21" fmla="*/ 90 h 94"/>
              <a:gd name="T22" fmla="*/ 12 w 19"/>
              <a:gd name="T23" fmla="*/ 87 h 94"/>
              <a:gd name="T24" fmla="*/ 7 w 19"/>
              <a:gd name="T25" fmla="*/ 87 h 94"/>
              <a:gd name="T26" fmla="*/ 10 w 19"/>
              <a:gd name="T27" fmla="*/ 71 h 94"/>
              <a:gd name="T28" fmla="*/ 6 w 19"/>
              <a:gd name="T29" fmla="*/ 75 h 94"/>
              <a:gd name="T30" fmla="*/ 10 w 19"/>
              <a:gd name="T31" fmla="*/ 79 h 94"/>
              <a:gd name="T32" fmla="*/ 14 w 19"/>
              <a:gd name="T33" fmla="*/ 75 h 94"/>
              <a:gd name="T34" fmla="*/ 10 w 19"/>
              <a:gd name="T35" fmla="*/ 71 h 94"/>
              <a:gd name="T36" fmla="*/ 10 w 19"/>
              <a:gd name="T37" fmla="*/ 42 h 94"/>
              <a:gd name="T38" fmla="*/ 6 w 19"/>
              <a:gd name="T39" fmla="*/ 46 h 94"/>
              <a:gd name="T40" fmla="*/ 10 w 19"/>
              <a:gd name="T41" fmla="*/ 50 h 94"/>
              <a:gd name="T42" fmla="*/ 14 w 19"/>
              <a:gd name="T43" fmla="*/ 46 h 94"/>
              <a:gd name="T44" fmla="*/ 10 w 19"/>
              <a:gd name="T45" fmla="*/ 42 h 94"/>
              <a:gd name="T46" fmla="*/ 10 w 19"/>
              <a:gd name="T47" fmla="*/ 0 h 94"/>
              <a:gd name="T48" fmla="*/ 0 w 19"/>
              <a:gd name="T49" fmla="*/ 10 h 94"/>
              <a:gd name="T50" fmla="*/ 10 w 19"/>
              <a:gd name="T51" fmla="*/ 20 h 94"/>
              <a:gd name="T52" fmla="*/ 19 w 19"/>
              <a:gd name="T53" fmla="*/ 10 h 94"/>
              <a:gd name="T54" fmla="*/ 10 w 19"/>
              <a:gd name="T55" fmla="*/ 0 h 94"/>
              <a:gd name="T56" fmla="*/ 10 w 19"/>
              <a:gd name="T57" fmla="*/ 27 h 94"/>
              <a:gd name="T58" fmla="*/ 6 w 19"/>
              <a:gd name="T59" fmla="*/ 31 h 94"/>
              <a:gd name="T60" fmla="*/ 10 w 19"/>
              <a:gd name="T61" fmla="*/ 35 h 94"/>
              <a:gd name="T62" fmla="*/ 14 w 19"/>
              <a:gd name="T63" fmla="*/ 31 h 94"/>
              <a:gd name="T64" fmla="*/ 10 w 19"/>
              <a:gd name="T65"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56"/>
                </a:moveTo>
                <a:cubicBezTo>
                  <a:pt x="7" y="56"/>
                  <a:pt x="6" y="58"/>
                  <a:pt x="6" y="60"/>
                </a:cubicBezTo>
                <a:cubicBezTo>
                  <a:pt x="6" y="63"/>
                  <a:pt x="7" y="64"/>
                  <a:pt x="10" y="64"/>
                </a:cubicBezTo>
                <a:cubicBezTo>
                  <a:pt x="12" y="64"/>
                  <a:pt x="14" y="63"/>
                  <a:pt x="14" y="60"/>
                </a:cubicBezTo>
                <a:cubicBezTo>
                  <a:pt x="14" y="58"/>
                  <a:pt x="12" y="56"/>
                  <a:pt x="10" y="56"/>
                </a:cubicBezTo>
                <a:close/>
                <a:moveTo>
                  <a:pt x="7" y="87"/>
                </a:moveTo>
                <a:cubicBezTo>
                  <a:pt x="6" y="88"/>
                  <a:pt x="6" y="89"/>
                  <a:pt x="6" y="90"/>
                </a:cubicBezTo>
                <a:cubicBezTo>
                  <a:pt x="6" y="91"/>
                  <a:pt x="6" y="92"/>
                  <a:pt x="7" y="93"/>
                </a:cubicBezTo>
                <a:cubicBezTo>
                  <a:pt x="8" y="94"/>
                  <a:pt x="9" y="94"/>
                  <a:pt x="10" y="94"/>
                </a:cubicBezTo>
                <a:cubicBezTo>
                  <a:pt x="11" y="94"/>
                  <a:pt x="12" y="94"/>
                  <a:pt x="12" y="93"/>
                </a:cubicBezTo>
                <a:cubicBezTo>
                  <a:pt x="13" y="92"/>
                  <a:pt x="14" y="91"/>
                  <a:pt x="14" y="90"/>
                </a:cubicBezTo>
                <a:cubicBezTo>
                  <a:pt x="14" y="89"/>
                  <a:pt x="13" y="88"/>
                  <a:pt x="12" y="87"/>
                </a:cubicBezTo>
                <a:cubicBezTo>
                  <a:pt x="11" y="86"/>
                  <a:pt x="8" y="86"/>
                  <a:pt x="7" y="87"/>
                </a:cubicBezTo>
                <a:close/>
                <a:moveTo>
                  <a:pt x="10" y="71"/>
                </a:moveTo>
                <a:cubicBezTo>
                  <a:pt x="7" y="71"/>
                  <a:pt x="6" y="73"/>
                  <a:pt x="6" y="75"/>
                </a:cubicBezTo>
                <a:cubicBezTo>
                  <a:pt x="6" y="78"/>
                  <a:pt x="7" y="79"/>
                  <a:pt x="10" y="79"/>
                </a:cubicBezTo>
                <a:cubicBezTo>
                  <a:pt x="12" y="79"/>
                  <a:pt x="14" y="78"/>
                  <a:pt x="14" y="75"/>
                </a:cubicBezTo>
                <a:cubicBezTo>
                  <a:pt x="14" y="73"/>
                  <a:pt x="12" y="71"/>
                  <a:pt x="10" y="71"/>
                </a:cubicBezTo>
                <a:close/>
                <a:moveTo>
                  <a:pt x="10" y="42"/>
                </a:moveTo>
                <a:cubicBezTo>
                  <a:pt x="7" y="42"/>
                  <a:pt x="6" y="43"/>
                  <a:pt x="6" y="46"/>
                </a:cubicBezTo>
                <a:cubicBezTo>
                  <a:pt x="6" y="48"/>
                  <a:pt x="7" y="50"/>
                  <a:pt x="10" y="50"/>
                </a:cubicBezTo>
                <a:cubicBezTo>
                  <a:pt x="12" y="50"/>
                  <a:pt x="14" y="48"/>
                  <a:pt x="14" y="46"/>
                </a:cubicBezTo>
                <a:cubicBezTo>
                  <a:pt x="14" y="43"/>
                  <a:pt x="12" y="42"/>
                  <a:pt x="10" y="42"/>
                </a:cubicBezTo>
                <a:close/>
                <a:moveTo>
                  <a:pt x="10" y="0"/>
                </a:moveTo>
                <a:cubicBezTo>
                  <a:pt x="4" y="0"/>
                  <a:pt x="0" y="5"/>
                  <a:pt x="0" y="10"/>
                </a:cubicBezTo>
                <a:cubicBezTo>
                  <a:pt x="0" y="15"/>
                  <a:pt x="4" y="20"/>
                  <a:pt x="10" y="20"/>
                </a:cubicBezTo>
                <a:cubicBezTo>
                  <a:pt x="15" y="20"/>
                  <a:pt x="19" y="15"/>
                  <a:pt x="19" y="10"/>
                </a:cubicBezTo>
                <a:cubicBezTo>
                  <a:pt x="19" y="5"/>
                  <a:pt x="15" y="0"/>
                  <a:pt x="10" y="0"/>
                </a:cubicBezTo>
                <a:close/>
                <a:moveTo>
                  <a:pt x="10" y="27"/>
                </a:moveTo>
                <a:cubicBezTo>
                  <a:pt x="7" y="27"/>
                  <a:pt x="6" y="28"/>
                  <a:pt x="6" y="31"/>
                </a:cubicBezTo>
                <a:cubicBezTo>
                  <a:pt x="6" y="33"/>
                  <a:pt x="7" y="35"/>
                  <a:pt x="10" y="35"/>
                </a:cubicBezTo>
                <a:cubicBezTo>
                  <a:pt x="12" y="35"/>
                  <a:pt x="14" y="33"/>
                  <a:pt x="14" y="31"/>
                </a:cubicBezTo>
                <a:cubicBezTo>
                  <a:pt x="14" y="28"/>
                  <a:pt x="12" y="27"/>
                  <a:pt x="1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92"/>
          <p:cNvSpPr>
            <a:spLocks noEditPoints="1"/>
          </p:cNvSpPr>
          <p:nvPr/>
        </p:nvSpPr>
        <p:spPr bwMode="auto">
          <a:xfrm>
            <a:off x="6111876" y="3425825"/>
            <a:ext cx="60325" cy="298450"/>
          </a:xfrm>
          <a:custGeom>
            <a:avLst/>
            <a:gdLst>
              <a:gd name="T0" fmla="*/ 9 w 19"/>
              <a:gd name="T1" fmla="*/ 71 h 94"/>
              <a:gd name="T2" fmla="*/ 5 w 19"/>
              <a:gd name="T3" fmla="*/ 75 h 94"/>
              <a:gd name="T4" fmla="*/ 9 w 19"/>
              <a:gd name="T5" fmla="*/ 79 h 94"/>
              <a:gd name="T6" fmla="*/ 13 w 19"/>
              <a:gd name="T7" fmla="*/ 75 h 94"/>
              <a:gd name="T8" fmla="*/ 9 w 19"/>
              <a:gd name="T9" fmla="*/ 71 h 94"/>
              <a:gd name="T10" fmla="*/ 7 w 19"/>
              <a:gd name="T11" fmla="*/ 87 h 94"/>
              <a:gd name="T12" fmla="*/ 5 w 19"/>
              <a:gd name="T13" fmla="*/ 90 h 94"/>
              <a:gd name="T14" fmla="*/ 7 w 19"/>
              <a:gd name="T15" fmla="*/ 93 h 94"/>
              <a:gd name="T16" fmla="*/ 9 w 19"/>
              <a:gd name="T17" fmla="*/ 94 h 94"/>
              <a:gd name="T18" fmla="*/ 12 w 19"/>
              <a:gd name="T19" fmla="*/ 93 h 94"/>
              <a:gd name="T20" fmla="*/ 13 w 19"/>
              <a:gd name="T21" fmla="*/ 90 h 94"/>
              <a:gd name="T22" fmla="*/ 12 w 19"/>
              <a:gd name="T23" fmla="*/ 87 h 94"/>
              <a:gd name="T24" fmla="*/ 7 w 19"/>
              <a:gd name="T25" fmla="*/ 87 h 94"/>
              <a:gd name="T26" fmla="*/ 9 w 19"/>
              <a:gd name="T27" fmla="*/ 56 h 94"/>
              <a:gd name="T28" fmla="*/ 5 w 19"/>
              <a:gd name="T29" fmla="*/ 60 h 94"/>
              <a:gd name="T30" fmla="*/ 9 w 19"/>
              <a:gd name="T31" fmla="*/ 64 h 94"/>
              <a:gd name="T32" fmla="*/ 13 w 19"/>
              <a:gd name="T33" fmla="*/ 60 h 94"/>
              <a:gd name="T34" fmla="*/ 9 w 19"/>
              <a:gd name="T35" fmla="*/ 56 h 94"/>
              <a:gd name="T36" fmla="*/ 9 w 19"/>
              <a:gd name="T37" fmla="*/ 42 h 94"/>
              <a:gd name="T38" fmla="*/ 5 w 19"/>
              <a:gd name="T39" fmla="*/ 46 h 94"/>
              <a:gd name="T40" fmla="*/ 9 w 19"/>
              <a:gd name="T41" fmla="*/ 50 h 94"/>
              <a:gd name="T42" fmla="*/ 13 w 19"/>
              <a:gd name="T43" fmla="*/ 46 h 94"/>
              <a:gd name="T44" fmla="*/ 9 w 19"/>
              <a:gd name="T45" fmla="*/ 42 h 94"/>
              <a:gd name="T46" fmla="*/ 9 w 19"/>
              <a:gd name="T47" fmla="*/ 0 h 94"/>
              <a:gd name="T48" fmla="*/ 0 w 19"/>
              <a:gd name="T49" fmla="*/ 10 h 94"/>
              <a:gd name="T50" fmla="*/ 9 w 19"/>
              <a:gd name="T51" fmla="*/ 20 h 94"/>
              <a:gd name="T52" fmla="*/ 19 w 19"/>
              <a:gd name="T53" fmla="*/ 10 h 94"/>
              <a:gd name="T54" fmla="*/ 9 w 19"/>
              <a:gd name="T55" fmla="*/ 0 h 94"/>
              <a:gd name="T56" fmla="*/ 9 w 19"/>
              <a:gd name="T57" fmla="*/ 27 h 94"/>
              <a:gd name="T58" fmla="*/ 5 w 19"/>
              <a:gd name="T59" fmla="*/ 31 h 94"/>
              <a:gd name="T60" fmla="*/ 9 w 19"/>
              <a:gd name="T61" fmla="*/ 35 h 94"/>
              <a:gd name="T62" fmla="*/ 13 w 19"/>
              <a:gd name="T63" fmla="*/ 31 h 94"/>
              <a:gd name="T64" fmla="*/ 9 w 19"/>
              <a:gd name="T65"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71"/>
                </a:moveTo>
                <a:cubicBezTo>
                  <a:pt x="7" y="71"/>
                  <a:pt x="5" y="73"/>
                  <a:pt x="5" y="75"/>
                </a:cubicBezTo>
                <a:cubicBezTo>
                  <a:pt x="5" y="78"/>
                  <a:pt x="7" y="79"/>
                  <a:pt x="9" y="79"/>
                </a:cubicBezTo>
                <a:cubicBezTo>
                  <a:pt x="12" y="79"/>
                  <a:pt x="13" y="78"/>
                  <a:pt x="13" y="75"/>
                </a:cubicBezTo>
                <a:cubicBezTo>
                  <a:pt x="13" y="73"/>
                  <a:pt x="12" y="71"/>
                  <a:pt x="9" y="71"/>
                </a:cubicBezTo>
                <a:close/>
                <a:moveTo>
                  <a:pt x="7" y="87"/>
                </a:moveTo>
                <a:cubicBezTo>
                  <a:pt x="6" y="88"/>
                  <a:pt x="5" y="89"/>
                  <a:pt x="5" y="90"/>
                </a:cubicBezTo>
                <a:cubicBezTo>
                  <a:pt x="5" y="91"/>
                  <a:pt x="6" y="92"/>
                  <a:pt x="7" y="93"/>
                </a:cubicBezTo>
                <a:cubicBezTo>
                  <a:pt x="7" y="94"/>
                  <a:pt x="8" y="94"/>
                  <a:pt x="9" y="94"/>
                </a:cubicBezTo>
                <a:cubicBezTo>
                  <a:pt x="10" y="94"/>
                  <a:pt x="11" y="94"/>
                  <a:pt x="12" y="93"/>
                </a:cubicBezTo>
                <a:cubicBezTo>
                  <a:pt x="13" y="92"/>
                  <a:pt x="13" y="91"/>
                  <a:pt x="13" y="90"/>
                </a:cubicBezTo>
                <a:cubicBezTo>
                  <a:pt x="13" y="89"/>
                  <a:pt x="13" y="88"/>
                  <a:pt x="12" y="87"/>
                </a:cubicBezTo>
                <a:cubicBezTo>
                  <a:pt x="11" y="86"/>
                  <a:pt x="8" y="86"/>
                  <a:pt x="7" y="87"/>
                </a:cubicBezTo>
                <a:close/>
                <a:moveTo>
                  <a:pt x="9" y="56"/>
                </a:moveTo>
                <a:cubicBezTo>
                  <a:pt x="7" y="56"/>
                  <a:pt x="5" y="58"/>
                  <a:pt x="5" y="60"/>
                </a:cubicBezTo>
                <a:cubicBezTo>
                  <a:pt x="5" y="63"/>
                  <a:pt x="7" y="64"/>
                  <a:pt x="9" y="64"/>
                </a:cubicBezTo>
                <a:cubicBezTo>
                  <a:pt x="12" y="64"/>
                  <a:pt x="13" y="63"/>
                  <a:pt x="13" y="60"/>
                </a:cubicBezTo>
                <a:cubicBezTo>
                  <a:pt x="13" y="58"/>
                  <a:pt x="12" y="56"/>
                  <a:pt x="9" y="56"/>
                </a:cubicBezTo>
                <a:close/>
                <a:moveTo>
                  <a:pt x="9" y="42"/>
                </a:moveTo>
                <a:cubicBezTo>
                  <a:pt x="7" y="42"/>
                  <a:pt x="5" y="43"/>
                  <a:pt x="5" y="46"/>
                </a:cubicBezTo>
                <a:cubicBezTo>
                  <a:pt x="5" y="48"/>
                  <a:pt x="7" y="50"/>
                  <a:pt x="9" y="50"/>
                </a:cubicBezTo>
                <a:cubicBezTo>
                  <a:pt x="12" y="50"/>
                  <a:pt x="13" y="48"/>
                  <a:pt x="13" y="46"/>
                </a:cubicBezTo>
                <a:cubicBezTo>
                  <a:pt x="13" y="43"/>
                  <a:pt x="12" y="42"/>
                  <a:pt x="9" y="42"/>
                </a:cubicBezTo>
                <a:close/>
                <a:moveTo>
                  <a:pt x="9" y="0"/>
                </a:moveTo>
                <a:cubicBezTo>
                  <a:pt x="4" y="0"/>
                  <a:pt x="0" y="5"/>
                  <a:pt x="0" y="10"/>
                </a:cubicBezTo>
                <a:cubicBezTo>
                  <a:pt x="0" y="15"/>
                  <a:pt x="4" y="20"/>
                  <a:pt x="9" y="20"/>
                </a:cubicBezTo>
                <a:cubicBezTo>
                  <a:pt x="15" y="20"/>
                  <a:pt x="19" y="15"/>
                  <a:pt x="19" y="10"/>
                </a:cubicBezTo>
                <a:cubicBezTo>
                  <a:pt x="19" y="5"/>
                  <a:pt x="15" y="0"/>
                  <a:pt x="9" y="0"/>
                </a:cubicBezTo>
                <a:close/>
                <a:moveTo>
                  <a:pt x="9" y="27"/>
                </a:moveTo>
                <a:cubicBezTo>
                  <a:pt x="7" y="27"/>
                  <a:pt x="5" y="28"/>
                  <a:pt x="5" y="31"/>
                </a:cubicBezTo>
                <a:cubicBezTo>
                  <a:pt x="5" y="33"/>
                  <a:pt x="7" y="35"/>
                  <a:pt x="9" y="35"/>
                </a:cubicBezTo>
                <a:cubicBezTo>
                  <a:pt x="12" y="35"/>
                  <a:pt x="13" y="33"/>
                  <a:pt x="13" y="31"/>
                </a:cubicBezTo>
                <a:cubicBezTo>
                  <a:pt x="13" y="28"/>
                  <a:pt x="12" y="27"/>
                  <a:pt x="9" y="2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3787776" y="4052106"/>
            <a:ext cx="1568450" cy="1322667"/>
            <a:chOff x="649288" y="4052106"/>
            <a:chExt cx="1568450" cy="1322667"/>
          </a:xfrm>
        </p:grpSpPr>
        <p:sp>
          <p:nvSpPr>
            <p:cNvPr id="31" name="TextBox 30"/>
            <p:cNvSpPr txBox="1">
              <a:spLocks/>
            </p:cNvSpPr>
            <p:nvPr/>
          </p:nvSpPr>
          <p:spPr>
            <a:xfrm>
              <a:off x="649288" y="4492800"/>
              <a:ext cx="1568450" cy="881973"/>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a:t>
              </a:r>
            </a:p>
          </p:txBody>
        </p:sp>
        <p:cxnSp>
          <p:nvCxnSpPr>
            <p:cNvPr id="32" name="Straight Connector 31"/>
            <p:cNvCxnSpPr/>
            <p:nvPr/>
          </p:nvCxnSpPr>
          <p:spPr>
            <a:xfrm>
              <a:off x="1343513" y="43992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Box 32"/>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mtClean="0">
                  <a:solidFill>
                    <a:schemeClr val="bg1"/>
                  </a:solidFill>
                </a:rPr>
                <a:t>2018</a:t>
              </a:r>
              <a:endParaRPr lang="en-US" sz="1600" b="1">
                <a:solidFill>
                  <a:schemeClr val="bg1"/>
                </a:solidFill>
              </a:endParaRPr>
            </a:p>
          </p:txBody>
        </p:sp>
      </p:grpSp>
      <p:grpSp>
        <p:nvGrpSpPr>
          <p:cNvPr id="38" name="Group 37"/>
          <p:cNvGrpSpPr/>
          <p:nvPr/>
        </p:nvGrpSpPr>
        <p:grpSpPr>
          <a:xfrm>
            <a:off x="6926263" y="4052106"/>
            <a:ext cx="1568450" cy="1322667"/>
            <a:chOff x="649288" y="4052106"/>
            <a:chExt cx="1568450" cy="1322667"/>
          </a:xfrm>
        </p:grpSpPr>
        <p:sp>
          <p:nvSpPr>
            <p:cNvPr id="39" name="TextBox 38"/>
            <p:cNvSpPr txBox="1">
              <a:spLocks/>
            </p:cNvSpPr>
            <p:nvPr/>
          </p:nvSpPr>
          <p:spPr>
            <a:xfrm>
              <a:off x="649288" y="4492800"/>
              <a:ext cx="1568450" cy="881973"/>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a:t>
              </a:r>
            </a:p>
          </p:txBody>
        </p:sp>
        <p:cxnSp>
          <p:nvCxnSpPr>
            <p:cNvPr id="40" name="Straight Connector 39"/>
            <p:cNvCxnSpPr/>
            <p:nvPr/>
          </p:nvCxnSpPr>
          <p:spPr>
            <a:xfrm>
              <a:off x="1343513" y="4399238"/>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mtClean="0">
                  <a:solidFill>
                    <a:schemeClr val="bg1"/>
                  </a:solidFill>
                </a:rPr>
                <a:t>2020</a:t>
              </a:r>
              <a:endParaRPr lang="en-US" sz="1600" b="1">
                <a:solidFill>
                  <a:schemeClr val="bg1"/>
                </a:solidFill>
              </a:endParaRPr>
            </a:p>
          </p:txBody>
        </p:sp>
      </p:grpSp>
      <p:grpSp>
        <p:nvGrpSpPr>
          <p:cNvPr id="42" name="Group 41"/>
          <p:cNvGrpSpPr/>
          <p:nvPr/>
        </p:nvGrpSpPr>
        <p:grpSpPr>
          <a:xfrm flipV="1">
            <a:off x="5357020" y="2032324"/>
            <a:ext cx="1568450" cy="1322667"/>
            <a:chOff x="649288" y="4052106"/>
            <a:chExt cx="1568450" cy="1322667"/>
          </a:xfrm>
        </p:grpSpPr>
        <p:sp>
          <p:nvSpPr>
            <p:cNvPr id="43" name="TextBox 42"/>
            <p:cNvSpPr txBox="1">
              <a:spLocks/>
            </p:cNvSpPr>
            <p:nvPr/>
          </p:nvSpPr>
          <p:spPr>
            <a:xfrm rot="10800000">
              <a:off x="649288" y="4492800"/>
              <a:ext cx="1568450" cy="881973"/>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a:t>
              </a:r>
            </a:p>
          </p:txBody>
        </p:sp>
        <p:cxnSp>
          <p:nvCxnSpPr>
            <p:cNvPr id="44" name="Straight Connector 43"/>
            <p:cNvCxnSpPr/>
            <p:nvPr/>
          </p:nvCxnSpPr>
          <p:spPr>
            <a:xfrm>
              <a:off x="1343513" y="438766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TextBox 44"/>
            <p:cNvSpPr txBox="1">
              <a:spLocks/>
            </p:cNvSpPr>
            <p:nvPr/>
          </p:nvSpPr>
          <p:spPr>
            <a:xfrm rot="10800000">
              <a:off x="649288" y="4052106"/>
              <a:ext cx="1568450" cy="246221"/>
            </a:xfrm>
            <a:prstGeom prst="rect">
              <a:avLst/>
            </a:prstGeom>
            <a:noFill/>
          </p:spPr>
          <p:txBody>
            <a:bodyPr wrap="square" lIns="0" tIns="0" rIns="0" bIns="0" rtlCol="0">
              <a:spAutoFit/>
            </a:bodyPr>
            <a:lstStyle/>
            <a:p>
              <a:pPr algn="ctr"/>
              <a:r>
                <a:rPr lang="en-US" sz="1600" b="1" smtClean="0">
                  <a:solidFill>
                    <a:schemeClr val="bg1"/>
                  </a:solidFill>
                </a:rPr>
                <a:t>2019</a:t>
              </a:r>
              <a:endParaRPr lang="en-US" sz="1600" b="1">
                <a:solidFill>
                  <a:schemeClr val="bg1"/>
                </a:solidFill>
              </a:endParaRPr>
            </a:p>
          </p:txBody>
        </p:sp>
      </p:grpSp>
      <p:grpSp>
        <p:nvGrpSpPr>
          <p:cNvPr id="46" name="Group 45"/>
          <p:cNvGrpSpPr/>
          <p:nvPr/>
        </p:nvGrpSpPr>
        <p:grpSpPr>
          <a:xfrm flipV="1">
            <a:off x="2218532" y="2032324"/>
            <a:ext cx="1568450" cy="1322667"/>
            <a:chOff x="649288" y="4052106"/>
            <a:chExt cx="1568450" cy="1322667"/>
          </a:xfrm>
        </p:grpSpPr>
        <p:sp>
          <p:nvSpPr>
            <p:cNvPr id="47" name="TextBox 46"/>
            <p:cNvSpPr txBox="1">
              <a:spLocks/>
            </p:cNvSpPr>
            <p:nvPr/>
          </p:nvSpPr>
          <p:spPr>
            <a:xfrm rot="10800000">
              <a:off x="649288" y="4492800"/>
              <a:ext cx="1568450" cy="881973"/>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a:t>
              </a:r>
            </a:p>
          </p:txBody>
        </p:sp>
        <p:cxnSp>
          <p:nvCxnSpPr>
            <p:cNvPr id="48" name="Straight Connector 47"/>
            <p:cNvCxnSpPr/>
            <p:nvPr/>
          </p:nvCxnSpPr>
          <p:spPr>
            <a:xfrm>
              <a:off x="1343513" y="438766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TextBox 48"/>
            <p:cNvSpPr txBox="1">
              <a:spLocks/>
            </p:cNvSpPr>
            <p:nvPr/>
          </p:nvSpPr>
          <p:spPr>
            <a:xfrm rot="10800000">
              <a:off x="649288" y="4052106"/>
              <a:ext cx="1568450" cy="246221"/>
            </a:xfrm>
            <a:prstGeom prst="rect">
              <a:avLst/>
            </a:prstGeom>
            <a:noFill/>
          </p:spPr>
          <p:txBody>
            <a:bodyPr wrap="square" lIns="0" tIns="0" rIns="0" bIns="0" rtlCol="0">
              <a:spAutoFit/>
            </a:bodyPr>
            <a:lstStyle/>
            <a:p>
              <a:pPr algn="ctr"/>
              <a:r>
                <a:rPr lang="en-US" sz="1600" b="1" smtClean="0">
                  <a:solidFill>
                    <a:schemeClr val="bg1"/>
                  </a:solidFill>
                </a:rPr>
                <a:t>2017</a:t>
              </a:r>
              <a:endParaRPr lang="en-US" sz="1600" b="1">
                <a:solidFill>
                  <a:schemeClr val="bg1"/>
                </a:solidFill>
              </a:endParaRPr>
            </a:p>
          </p:txBody>
        </p:sp>
      </p:grpSp>
    </p:spTree>
    <p:extLst>
      <p:ext uri="{BB962C8B-B14F-4D97-AF65-F5344CB8AC3E}">
        <p14:creationId xmlns:p14="http://schemas.microsoft.com/office/powerpoint/2010/main" val="3603030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Rising Arrows</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51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8" y="4342727"/>
            <a:ext cx="1444189" cy="1427723"/>
            <a:chOff x="611188" y="4342727"/>
            <a:chExt cx="1444189" cy="1427723"/>
          </a:xfrm>
        </p:grpSpPr>
        <p:sp>
          <p:nvSpPr>
            <p:cNvPr id="47" name="TextBox 46"/>
            <p:cNvSpPr txBox="1"/>
            <p:nvPr/>
          </p:nvSpPr>
          <p:spPr>
            <a:xfrm>
              <a:off x="611188" y="4693232"/>
              <a:ext cx="1444189" cy="1077218"/>
            </a:xfrm>
            <a:prstGeom prst="rect">
              <a:avLst/>
            </a:prstGeom>
            <a:noFill/>
          </p:spPr>
          <p:txBody>
            <a:bodyPr wrap="square" lIns="0" tIns="0" rIns="0" bIns="0" rtlCol="0">
              <a:spAutoFit/>
            </a:bodyPr>
            <a:lstStyle/>
            <a:p>
              <a:pPr algn="r">
                <a:lnSpc>
                  <a:spcPts val="1400"/>
                </a:lnSpc>
              </a:pPr>
              <a:r>
                <a:rPr lang="en-US" sz="1000">
                  <a:solidFill>
                    <a:schemeClr val="bg2"/>
                  </a:solidFill>
                </a:rPr>
                <a:t>A wonderful serenity has taken possession of my entire soul, like these sweet mornings of </a:t>
              </a:r>
              <a:r>
                <a:rPr lang="en-US" sz="1000" smtClean="0">
                  <a:solidFill>
                    <a:schemeClr val="bg2"/>
                  </a:solidFill>
                </a:rPr>
                <a:t/>
              </a:r>
              <a:br>
                <a:rPr lang="en-US" sz="1000" smtClean="0">
                  <a:solidFill>
                    <a:schemeClr val="bg2"/>
                  </a:solidFill>
                </a:rPr>
              </a:br>
              <a:r>
                <a:rPr lang="en-US" sz="1000" smtClean="0">
                  <a:solidFill>
                    <a:schemeClr val="bg2"/>
                  </a:solidFill>
                </a:rPr>
                <a:t>spring </a:t>
              </a:r>
              <a:r>
                <a:rPr lang="en-US" sz="1000">
                  <a:solidFill>
                    <a:schemeClr val="bg2"/>
                  </a:solidFill>
                </a:rPr>
                <a:t>which I enjoy </a:t>
              </a:r>
            </a:p>
            <a:p>
              <a:pPr algn="r">
                <a:lnSpc>
                  <a:spcPts val="1400"/>
                </a:lnSpc>
              </a:pPr>
              <a:r>
                <a:rPr lang="en-US" sz="1000">
                  <a:solidFill>
                    <a:schemeClr val="bg2"/>
                  </a:solidFill>
                </a:rPr>
                <a:t>with my whole heart. </a:t>
              </a:r>
            </a:p>
          </p:txBody>
        </p:sp>
        <p:sp>
          <p:nvSpPr>
            <p:cNvPr id="48" name="TextBox 47"/>
            <p:cNvSpPr txBox="1"/>
            <p:nvPr/>
          </p:nvSpPr>
          <p:spPr>
            <a:xfrm>
              <a:off x="611188" y="4342727"/>
              <a:ext cx="1444189" cy="246221"/>
            </a:xfrm>
            <a:prstGeom prst="rect">
              <a:avLst/>
            </a:prstGeom>
            <a:noFill/>
          </p:spPr>
          <p:txBody>
            <a:bodyPr wrap="square" lIns="0" tIns="0" rIns="0" bIns="0" rtlCol="0">
              <a:spAutoFit/>
            </a:bodyPr>
            <a:lstStyle/>
            <a:p>
              <a:pPr algn="r"/>
              <a:r>
                <a:rPr lang="en-US" sz="1600" b="1" smtClean="0">
                  <a:solidFill>
                    <a:schemeClr val="bg1"/>
                  </a:solidFill>
                </a:rPr>
                <a:t>Dummy Title 1</a:t>
              </a:r>
              <a:endParaRPr lang="en-US" sz="1600" b="1">
                <a:solidFill>
                  <a:schemeClr val="bg1"/>
                </a:solidFill>
              </a:endParaRPr>
            </a:p>
          </p:txBody>
        </p:sp>
      </p:grpSp>
      <p:sp>
        <p:nvSpPr>
          <p:cNvPr id="53" name="Freeform 93"/>
          <p:cNvSpPr>
            <a:spLocks/>
          </p:cNvSpPr>
          <p:nvPr/>
        </p:nvSpPr>
        <p:spPr bwMode="auto">
          <a:xfrm>
            <a:off x="950913" y="1895475"/>
            <a:ext cx="1731963" cy="3848100"/>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7 w 546"/>
              <a:gd name="T13" fmla="*/ 364 h 1212"/>
              <a:gd name="T14" fmla="*/ 273 w 546"/>
              <a:gd name="T15" fmla="*/ 34 h 1212"/>
              <a:gd name="T16" fmla="*/ 39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3" y="1212"/>
                  <a:pt x="408" y="1212"/>
                </a:cubicBezTo>
                <a:cubicBezTo>
                  <a:pt x="402" y="1212"/>
                  <a:pt x="398" y="1207"/>
                  <a:pt x="398" y="1202"/>
                </a:cubicBezTo>
                <a:cubicBezTo>
                  <a:pt x="398" y="364"/>
                  <a:pt x="398" y="364"/>
                  <a:pt x="398" y="364"/>
                </a:cubicBezTo>
                <a:cubicBezTo>
                  <a:pt x="507" y="364"/>
                  <a:pt x="507" y="364"/>
                  <a:pt x="507" y="364"/>
                </a:cubicBezTo>
                <a:cubicBezTo>
                  <a:pt x="273" y="34"/>
                  <a:pt x="273" y="34"/>
                  <a:pt x="273" y="34"/>
                </a:cubicBezTo>
                <a:cubicBezTo>
                  <a:pt x="39" y="364"/>
                  <a:pt x="39" y="364"/>
                  <a:pt x="39" y="364"/>
                </a:cubicBezTo>
                <a:cubicBezTo>
                  <a:pt x="148" y="364"/>
                  <a:pt x="148" y="364"/>
                  <a:pt x="148" y="364"/>
                </a:cubicBezTo>
                <a:cubicBezTo>
                  <a:pt x="148" y="471"/>
                  <a:pt x="148" y="471"/>
                  <a:pt x="148" y="471"/>
                </a:cubicBezTo>
                <a:cubicBezTo>
                  <a:pt x="145" y="471"/>
                  <a:pt x="141" y="471"/>
                  <a:pt x="138" y="471"/>
                </a:cubicBezTo>
                <a:cubicBezTo>
                  <a:pt x="134" y="471"/>
                  <a:pt x="131"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4" name="Freeform 94"/>
          <p:cNvSpPr>
            <a:spLocks/>
          </p:cNvSpPr>
          <p:nvPr/>
        </p:nvSpPr>
        <p:spPr bwMode="auto">
          <a:xfrm>
            <a:off x="2892426" y="1895475"/>
            <a:ext cx="1733550" cy="3848100"/>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7 w 546"/>
              <a:gd name="T13" fmla="*/ 364 h 1212"/>
              <a:gd name="T14" fmla="*/ 273 w 546"/>
              <a:gd name="T15" fmla="*/ 34 h 1212"/>
              <a:gd name="T16" fmla="*/ 39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3" y="1212"/>
                  <a:pt x="408" y="1212"/>
                </a:cubicBezTo>
                <a:cubicBezTo>
                  <a:pt x="402" y="1212"/>
                  <a:pt x="398" y="1207"/>
                  <a:pt x="398" y="1202"/>
                </a:cubicBezTo>
                <a:cubicBezTo>
                  <a:pt x="398" y="364"/>
                  <a:pt x="398" y="364"/>
                  <a:pt x="398" y="364"/>
                </a:cubicBezTo>
                <a:cubicBezTo>
                  <a:pt x="507" y="364"/>
                  <a:pt x="507" y="364"/>
                  <a:pt x="507" y="364"/>
                </a:cubicBezTo>
                <a:cubicBezTo>
                  <a:pt x="273" y="34"/>
                  <a:pt x="273" y="34"/>
                  <a:pt x="273" y="34"/>
                </a:cubicBezTo>
                <a:cubicBezTo>
                  <a:pt x="39" y="364"/>
                  <a:pt x="39" y="364"/>
                  <a:pt x="39" y="364"/>
                </a:cubicBezTo>
                <a:cubicBezTo>
                  <a:pt x="148" y="364"/>
                  <a:pt x="148" y="364"/>
                  <a:pt x="148" y="364"/>
                </a:cubicBezTo>
                <a:cubicBezTo>
                  <a:pt x="148" y="471"/>
                  <a:pt x="148" y="471"/>
                  <a:pt x="148" y="471"/>
                </a:cubicBezTo>
                <a:cubicBezTo>
                  <a:pt x="145" y="471"/>
                  <a:pt x="142" y="471"/>
                  <a:pt x="138" y="471"/>
                </a:cubicBezTo>
                <a:cubicBezTo>
                  <a:pt x="135" y="471"/>
                  <a:pt x="131"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5" name="Freeform 95"/>
          <p:cNvSpPr>
            <a:spLocks/>
          </p:cNvSpPr>
          <p:nvPr/>
        </p:nvSpPr>
        <p:spPr bwMode="auto">
          <a:xfrm>
            <a:off x="4835526" y="1895475"/>
            <a:ext cx="1733550" cy="3848100"/>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8 w 546"/>
              <a:gd name="T13" fmla="*/ 364 h 1212"/>
              <a:gd name="T14" fmla="*/ 273 w 546"/>
              <a:gd name="T15" fmla="*/ 34 h 1212"/>
              <a:gd name="T16" fmla="*/ 39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4" y="1212"/>
                  <a:pt x="408" y="1212"/>
                </a:cubicBezTo>
                <a:cubicBezTo>
                  <a:pt x="403" y="1212"/>
                  <a:pt x="398" y="1207"/>
                  <a:pt x="398" y="1202"/>
                </a:cubicBezTo>
                <a:cubicBezTo>
                  <a:pt x="398" y="364"/>
                  <a:pt x="398" y="364"/>
                  <a:pt x="398" y="364"/>
                </a:cubicBezTo>
                <a:cubicBezTo>
                  <a:pt x="508" y="364"/>
                  <a:pt x="508" y="364"/>
                  <a:pt x="508" y="364"/>
                </a:cubicBezTo>
                <a:cubicBezTo>
                  <a:pt x="273" y="34"/>
                  <a:pt x="273" y="34"/>
                  <a:pt x="273" y="34"/>
                </a:cubicBezTo>
                <a:cubicBezTo>
                  <a:pt x="39" y="364"/>
                  <a:pt x="39" y="364"/>
                  <a:pt x="39" y="364"/>
                </a:cubicBezTo>
                <a:cubicBezTo>
                  <a:pt x="148" y="364"/>
                  <a:pt x="148" y="364"/>
                  <a:pt x="148" y="364"/>
                </a:cubicBezTo>
                <a:cubicBezTo>
                  <a:pt x="148" y="471"/>
                  <a:pt x="148" y="471"/>
                  <a:pt x="148" y="471"/>
                </a:cubicBezTo>
                <a:cubicBezTo>
                  <a:pt x="145" y="471"/>
                  <a:pt x="142" y="471"/>
                  <a:pt x="138" y="471"/>
                </a:cubicBezTo>
                <a:cubicBezTo>
                  <a:pt x="135" y="471"/>
                  <a:pt x="132"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6" name="Freeform 96"/>
          <p:cNvSpPr>
            <a:spLocks/>
          </p:cNvSpPr>
          <p:nvPr/>
        </p:nvSpPr>
        <p:spPr bwMode="auto">
          <a:xfrm>
            <a:off x="6781801" y="1895475"/>
            <a:ext cx="1731963" cy="3848100"/>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7 w 546"/>
              <a:gd name="T13" fmla="*/ 364 h 1212"/>
              <a:gd name="T14" fmla="*/ 273 w 546"/>
              <a:gd name="T15" fmla="*/ 34 h 1212"/>
              <a:gd name="T16" fmla="*/ 38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3" y="1212"/>
                  <a:pt x="408" y="1212"/>
                </a:cubicBezTo>
                <a:cubicBezTo>
                  <a:pt x="402" y="1212"/>
                  <a:pt x="398" y="1207"/>
                  <a:pt x="398" y="1202"/>
                </a:cubicBezTo>
                <a:cubicBezTo>
                  <a:pt x="398" y="364"/>
                  <a:pt x="398" y="364"/>
                  <a:pt x="398" y="364"/>
                </a:cubicBezTo>
                <a:cubicBezTo>
                  <a:pt x="507" y="364"/>
                  <a:pt x="507" y="364"/>
                  <a:pt x="507" y="364"/>
                </a:cubicBezTo>
                <a:cubicBezTo>
                  <a:pt x="273" y="34"/>
                  <a:pt x="273" y="34"/>
                  <a:pt x="273" y="34"/>
                </a:cubicBezTo>
                <a:cubicBezTo>
                  <a:pt x="38" y="364"/>
                  <a:pt x="38" y="364"/>
                  <a:pt x="38" y="364"/>
                </a:cubicBezTo>
                <a:cubicBezTo>
                  <a:pt x="148" y="364"/>
                  <a:pt x="148" y="364"/>
                  <a:pt x="148" y="364"/>
                </a:cubicBezTo>
                <a:cubicBezTo>
                  <a:pt x="148" y="471"/>
                  <a:pt x="148" y="471"/>
                  <a:pt x="148" y="471"/>
                </a:cubicBezTo>
                <a:cubicBezTo>
                  <a:pt x="144" y="471"/>
                  <a:pt x="141" y="471"/>
                  <a:pt x="138" y="471"/>
                </a:cubicBezTo>
                <a:cubicBezTo>
                  <a:pt x="134" y="471"/>
                  <a:pt x="131"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p>
        </p:txBody>
      </p:sp>
      <p:grpSp>
        <p:nvGrpSpPr>
          <p:cNvPr id="15" name="Group 14"/>
          <p:cNvGrpSpPr/>
          <p:nvPr/>
        </p:nvGrpSpPr>
        <p:grpSpPr>
          <a:xfrm>
            <a:off x="1106488" y="3378200"/>
            <a:ext cx="565150" cy="565150"/>
            <a:chOff x="1106488" y="3378200"/>
            <a:chExt cx="565150" cy="565150"/>
          </a:xfrm>
        </p:grpSpPr>
        <p:sp>
          <p:nvSpPr>
            <p:cNvPr id="49" name="Oval 97"/>
            <p:cNvSpPr>
              <a:spLocks noChangeArrowheads="1"/>
            </p:cNvSpPr>
            <p:nvPr/>
          </p:nvSpPr>
          <p:spPr bwMode="auto">
            <a:xfrm>
              <a:off x="1119188" y="3390900"/>
              <a:ext cx="539750" cy="5397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7" name="Freeform 98"/>
            <p:cNvSpPr>
              <a:spLocks noEditPoints="1"/>
            </p:cNvSpPr>
            <p:nvPr/>
          </p:nvSpPr>
          <p:spPr bwMode="auto">
            <a:xfrm>
              <a:off x="1106488" y="33782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3"/>
                    <a:pt x="44" y="170"/>
                    <a:pt x="89" y="170"/>
                  </a:cubicBezTo>
                  <a:cubicBezTo>
                    <a:pt x="134" y="170"/>
                    <a:pt x="170" y="133"/>
                    <a:pt x="170" y="89"/>
                  </a:cubicBezTo>
                  <a:cubicBezTo>
                    <a:pt x="170" y="44"/>
                    <a:pt x="134" y="8"/>
                    <a:pt x="8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8" name="Freeform 99"/>
            <p:cNvSpPr>
              <a:spLocks noEditPoints="1"/>
            </p:cNvSpPr>
            <p:nvPr/>
          </p:nvSpPr>
          <p:spPr bwMode="auto">
            <a:xfrm>
              <a:off x="1268413" y="3486150"/>
              <a:ext cx="238125" cy="346075"/>
            </a:xfrm>
            <a:custGeom>
              <a:avLst/>
              <a:gdLst>
                <a:gd name="T0" fmla="*/ 22 w 75"/>
                <a:gd name="T1" fmla="*/ 95 h 109"/>
                <a:gd name="T2" fmla="*/ 23 w 75"/>
                <a:gd name="T3" fmla="*/ 101 h 109"/>
                <a:gd name="T4" fmla="*/ 28 w 75"/>
                <a:gd name="T5" fmla="*/ 103 h 109"/>
                <a:gd name="T6" fmla="*/ 28 w 75"/>
                <a:gd name="T7" fmla="*/ 107 h 109"/>
                <a:gd name="T8" fmla="*/ 38 w 75"/>
                <a:gd name="T9" fmla="*/ 109 h 109"/>
                <a:gd name="T10" fmla="*/ 47 w 75"/>
                <a:gd name="T11" fmla="*/ 107 h 109"/>
                <a:gd name="T12" fmla="*/ 48 w 75"/>
                <a:gd name="T13" fmla="*/ 103 h 109"/>
                <a:gd name="T14" fmla="*/ 53 w 75"/>
                <a:gd name="T15" fmla="*/ 101 h 109"/>
                <a:gd name="T16" fmla="*/ 54 w 75"/>
                <a:gd name="T17" fmla="*/ 95 h 109"/>
                <a:gd name="T18" fmla="*/ 38 w 75"/>
                <a:gd name="T19" fmla="*/ 97 h 109"/>
                <a:gd name="T20" fmla="*/ 22 w 75"/>
                <a:gd name="T21" fmla="*/ 95 h 109"/>
                <a:gd name="T22" fmla="*/ 20 w 75"/>
                <a:gd name="T23" fmla="*/ 84 h 109"/>
                <a:gd name="T24" fmla="*/ 21 w 75"/>
                <a:gd name="T25" fmla="*/ 90 h 109"/>
                <a:gd name="T26" fmla="*/ 38 w 75"/>
                <a:gd name="T27" fmla="*/ 93 h 109"/>
                <a:gd name="T28" fmla="*/ 54 w 75"/>
                <a:gd name="T29" fmla="*/ 90 h 109"/>
                <a:gd name="T30" fmla="*/ 55 w 75"/>
                <a:gd name="T31" fmla="*/ 84 h 109"/>
                <a:gd name="T32" fmla="*/ 38 w 75"/>
                <a:gd name="T33" fmla="*/ 87 h 109"/>
                <a:gd name="T34" fmla="*/ 20 w 75"/>
                <a:gd name="T35" fmla="*/ 84 h 109"/>
                <a:gd name="T36" fmla="*/ 38 w 75"/>
                <a:gd name="T37" fmla="*/ 0 h 109"/>
                <a:gd name="T38" fmla="*/ 0 w 75"/>
                <a:gd name="T39" fmla="*/ 38 h 109"/>
                <a:gd name="T40" fmla="*/ 18 w 75"/>
                <a:gd name="T41" fmla="*/ 70 h 109"/>
                <a:gd name="T42" fmla="*/ 20 w 75"/>
                <a:gd name="T43" fmla="*/ 79 h 109"/>
                <a:gd name="T44" fmla="*/ 38 w 75"/>
                <a:gd name="T45" fmla="*/ 83 h 109"/>
                <a:gd name="T46" fmla="*/ 56 w 75"/>
                <a:gd name="T47" fmla="*/ 79 h 109"/>
                <a:gd name="T48" fmla="*/ 57 w 75"/>
                <a:gd name="T49" fmla="*/ 70 h 109"/>
                <a:gd name="T50" fmla="*/ 75 w 75"/>
                <a:gd name="T51" fmla="*/ 38 h 109"/>
                <a:gd name="T52" fmla="*/ 38 w 75"/>
                <a:gd name="T53" fmla="*/ 0 h 109"/>
                <a:gd name="T54" fmla="*/ 52 w 75"/>
                <a:gd name="T55" fmla="*/ 65 h 109"/>
                <a:gd name="T56" fmla="*/ 51 w 75"/>
                <a:gd name="T57" fmla="*/ 74 h 109"/>
                <a:gd name="T58" fmla="*/ 38 w 75"/>
                <a:gd name="T59" fmla="*/ 76 h 109"/>
                <a:gd name="T60" fmla="*/ 25 w 75"/>
                <a:gd name="T61" fmla="*/ 74 h 109"/>
                <a:gd name="T62" fmla="*/ 24 w 75"/>
                <a:gd name="T63" fmla="*/ 65 h 109"/>
                <a:gd name="T64" fmla="*/ 7 w 75"/>
                <a:gd name="T65" fmla="*/ 38 h 109"/>
                <a:gd name="T66" fmla="*/ 38 w 75"/>
                <a:gd name="T67" fmla="*/ 7 h 109"/>
                <a:gd name="T68" fmla="*/ 69 w 75"/>
                <a:gd name="T69" fmla="*/ 38 h 109"/>
                <a:gd name="T70" fmla="*/ 52 w 75"/>
                <a:gd name="T71" fmla="*/ 6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09">
                  <a:moveTo>
                    <a:pt x="22" y="95"/>
                  </a:moveTo>
                  <a:cubicBezTo>
                    <a:pt x="23" y="101"/>
                    <a:pt x="23" y="101"/>
                    <a:pt x="23" y="101"/>
                  </a:cubicBezTo>
                  <a:cubicBezTo>
                    <a:pt x="23" y="101"/>
                    <a:pt x="24" y="102"/>
                    <a:pt x="28" y="103"/>
                  </a:cubicBezTo>
                  <a:cubicBezTo>
                    <a:pt x="28" y="107"/>
                    <a:pt x="28" y="107"/>
                    <a:pt x="28" y="107"/>
                  </a:cubicBezTo>
                  <a:cubicBezTo>
                    <a:pt x="28" y="107"/>
                    <a:pt x="30" y="109"/>
                    <a:pt x="38" y="109"/>
                  </a:cubicBezTo>
                  <a:cubicBezTo>
                    <a:pt x="45" y="109"/>
                    <a:pt x="47" y="107"/>
                    <a:pt x="47" y="107"/>
                  </a:cubicBezTo>
                  <a:cubicBezTo>
                    <a:pt x="48" y="103"/>
                    <a:pt x="48" y="103"/>
                    <a:pt x="48" y="103"/>
                  </a:cubicBezTo>
                  <a:cubicBezTo>
                    <a:pt x="52" y="102"/>
                    <a:pt x="53" y="101"/>
                    <a:pt x="53" y="101"/>
                  </a:cubicBezTo>
                  <a:cubicBezTo>
                    <a:pt x="54" y="95"/>
                    <a:pt x="54" y="95"/>
                    <a:pt x="54" y="95"/>
                  </a:cubicBezTo>
                  <a:cubicBezTo>
                    <a:pt x="49" y="96"/>
                    <a:pt x="43" y="97"/>
                    <a:pt x="38" y="97"/>
                  </a:cubicBezTo>
                  <a:cubicBezTo>
                    <a:pt x="32" y="97"/>
                    <a:pt x="27" y="96"/>
                    <a:pt x="22" y="95"/>
                  </a:cubicBezTo>
                  <a:close/>
                  <a:moveTo>
                    <a:pt x="20" y="84"/>
                  </a:moveTo>
                  <a:cubicBezTo>
                    <a:pt x="21" y="90"/>
                    <a:pt x="21" y="90"/>
                    <a:pt x="21" y="90"/>
                  </a:cubicBezTo>
                  <a:cubicBezTo>
                    <a:pt x="26" y="92"/>
                    <a:pt x="32" y="93"/>
                    <a:pt x="38" y="93"/>
                  </a:cubicBezTo>
                  <a:cubicBezTo>
                    <a:pt x="44" y="93"/>
                    <a:pt x="49" y="92"/>
                    <a:pt x="54" y="90"/>
                  </a:cubicBezTo>
                  <a:cubicBezTo>
                    <a:pt x="55" y="84"/>
                    <a:pt x="55" y="84"/>
                    <a:pt x="55" y="84"/>
                  </a:cubicBezTo>
                  <a:cubicBezTo>
                    <a:pt x="50" y="86"/>
                    <a:pt x="44" y="87"/>
                    <a:pt x="38" y="87"/>
                  </a:cubicBezTo>
                  <a:cubicBezTo>
                    <a:pt x="32" y="87"/>
                    <a:pt x="26" y="86"/>
                    <a:pt x="20" y="84"/>
                  </a:cubicBezTo>
                  <a:close/>
                  <a:moveTo>
                    <a:pt x="38" y="0"/>
                  </a:moveTo>
                  <a:cubicBezTo>
                    <a:pt x="17" y="0"/>
                    <a:pt x="0" y="17"/>
                    <a:pt x="0" y="38"/>
                  </a:cubicBezTo>
                  <a:cubicBezTo>
                    <a:pt x="0" y="51"/>
                    <a:pt x="8" y="63"/>
                    <a:pt x="18" y="70"/>
                  </a:cubicBezTo>
                  <a:cubicBezTo>
                    <a:pt x="20" y="79"/>
                    <a:pt x="20" y="79"/>
                    <a:pt x="20" y="79"/>
                  </a:cubicBezTo>
                  <a:cubicBezTo>
                    <a:pt x="25" y="81"/>
                    <a:pt x="31" y="83"/>
                    <a:pt x="38" y="83"/>
                  </a:cubicBezTo>
                  <a:cubicBezTo>
                    <a:pt x="44" y="83"/>
                    <a:pt x="51" y="81"/>
                    <a:pt x="56" y="79"/>
                  </a:cubicBezTo>
                  <a:cubicBezTo>
                    <a:pt x="57" y="70"/>
                    <a:pt x="57" y="70"/>
                    <a:pt x="57" y="70"/>
                  </a:cubicBezTo>
                  <a:cubicBezTo>
                    <a:pt x="68" y="63"/>
                    <a:pt x="75" y="51"/>
                    <a:pt x="75" y="38"/>
                  </a:cubicBezTo>
                  <a:cubicBezTo>
                    <a:pt x="75" y="17"/>
                    <a:pt x="59" y="0"/>
                    <a:pt x="38" y="0"/>
                  </a:cubicBezTo>
                  <a:close/>
                  <a:moveTo>
                    <a:pt x="52" y="65"/>
                  </a:moveTo>
                  <a:cubicBezTo>
                    <a:pt x="51" y="74"/>
                    <a:pt x="51" y="74"/>
                    <a:pt x="51" y="74"/>
                  </a:cubicBezTo>
                  <a:cubicBezTo>
                    <a:pt x="51" y="74"/>
                    <a:pt x="47" y="76"/>
                    <a:pt x="38" y="76"/>
                  </a:cubicBezTo>
                  <a:cubicBezTo>
                    <a:pt x="28" y="76"/>
                    <a:pt x="25" y="74"/>
                    <a:pt x="25" y="74"/>
                  </a:cubicBezTo>
                  <a:cubicBezTo>
                    <a:pt x="24" y="65"/>
                    <a:pt x="24" y="65"/>
                    <a:pt x="24" y="65"/>
                  </a:cubicBezTo>
                  <a:cubicBezTo>
                    <a:pt x="14" y="60"/>
                    <a:pt x="7" y="50"/>
                    <a:pt x="7" y="38"/>
                  </a:cubicBezTo>
                  <a:cubicBezTo>
                    <a:pt x="7" y="21"/>
                    <a:pt x="21" y="7"/>
                    <a:pt x="38" y="7"/>
                  </a:cubicBezTo>
                  <a:cubicBezTo>
                    <a:pt x="55" y="7"/>
                    <a:pt x="69" y="21"/>
                    <a:pt x="69" y="38"/>
                  </a:cubicBezTo>
                  <a:cubicBezTo>
                    <a:pt x="69" y="50"/>
                    <a:pt x="62" y="60"/>
                    <a:pt x="52" y="6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9" name="Freeform 100"/>
            <p:cNvSpPr>
              <a:spLocks noEditPoints="1"/>
            </p:cNvSpPr>
            <p:nvPr/>
          </p:nvSpPr>
          <p:spPr bwMode="auto">
            <a:xfrm>
              <a:off x="1306513" y="3524250"/>
              <a:ext cx="136525" cy="168275"/>
            </a:xfrm>
            <a:custGeom>
              <a:avLst/>
              <a:gdLst>
                <a:gd name="T0" fmla="*/ 26 w 43"/>
                <a:gd name="T1" fmla="*/ 4 h 53"/>
                <a:gd name="T2" fmla="*/ 28 w 43"/>
                <a:gd name="T3" fmla="*/ 2 h 53"/>
                <a:gd name="T4" fmla="*/ 26 w 43"/>
                <a:gd name="T5" fmla="*/ 0 h 53"/>
                <a:gd name="T6" fmla="*/ 0 w 43"/>
                <a:gd name="T7" fmla="*/ 26 h 53"/>
                <a:gd name="T8" fmla="*/ 2 w 43"/>
                <a:gd name="T9" fmla="*/ 28 h 53"/>
                <a:gd name="T10" fmla="*/ 4 w 43"/>
                <a:gd name="T11" fmla="*/ 26 h 53"/>
                <a:gd name="T12" fmla="*/ 26 w 43"/>
                <a:gd name="T13" fmla="*/ 4 h 53"/>
                <a:gd name="T14" fmla="*/ 38 w 43"/>
                <a:gd name="T15" fmla="*/ 32 h 53"/>
                <a:gd name="T16" fmla="*/ 34 w 43"/>
                <a:gd name="T17" fmla="*/ 40 h 53"/>
                <a:gd name="T18" fmla="*/ 26 w 43"/>
                <a:gd name="T19" fmla="*/ 24 h 53"/>
                <a:gd name="T20" fmla="*/ 17 w 43"/>
                <a:gd name="T21" fmla="*/ 40 h 53"/>
                <a:gd name="T22" fmla="*/ 14 w 43"/>
                <a:gd name="T23" fmla="*/ 32 h 53"/>
                <a:gd name="T24" fmla="*/ 9 w 43"/>
                <a:gd name="T25" fmla="*/ 35 h 53"/>
                <a:gd name="T26" fmla="*/ 17 w 43"/>
                <a:gd name="T27" fmla="*/ 53 h 53"/>
                <a:gd name="T28" fmla="*/ 26 w 43"/>
                <a:gd name="T29" fmla="*/ 37 h 53"/>
                <a:gd name="T30" fmla="*/ 35 w 43"/>
                <a:gd name="T31" fmla="*/ 53 h 53"/>
                <a:gd name="T32" fmla="*/ 43 w 43"/>
                <a:gd name="T33" fmla="*/ 35 h 53"/>
                <a:gd name="T34" fmla="*/ 38 w 43"/>
                <a:gd name="T35"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53">
                  <a:moveTo>
                    <a:pt x="26" y="4"/>
                  </a:moveTo>
                  <a:cubicBezTo>
                    <a:pt x="27" y="4"/>
                    <a:pt x="28" y="3"/>
                    <a:pt x="28" y="2"/>
                  </a:cubicBezTo>
                  <a:cubicBezTo>
                    <a:pt x="28" y="1"/>
                    <a:pt x="27" y="0"/>
                    <a:pt x="26" y="0"/>
                  </a:cubicBezTo>
                  <a:cubicBezTo>
                    <a:pt x="11" y="0"/>
                    <a:pt x="0" y="11"/>
                    <a:pt x="0" y="26"/>
                  </a:cubicBezTo>
                  <a:cubicBezTo>
                    <a:pt x="0" y="27"/>
                    <a:pt x="1" y="28"/>
                    <a:pt x="2" y="28"/>
                  </a:cubicBezTo>
                  <a:cubicBezTo>
                    <a:pt x="3" y="28"/>
                    <a:pt x="4" y="27"/>
                    <a:pt x="4" y="26"/>
                  </a:cubicBezTo>
                  <a:cubicBezTo>
                    <a:pt x="4" y="14"/>
                    <a:pt x="14" y="4"/>
                    <a:pt x="26" y="4"/>
                  </a:cubicBezTo>
                  <a:close/>
                  <a:moveTo>
                    <a:pt x="38" y="32"/>
                  </a:moveTo>
                  <a:cubicBezTo>
                    <a:pt x="34" y="40"/>
                    <a:pt x="34" y="40"/>
                    <a:pt x="34" y="40"/>
                  </a:cubicBezTo>
                  <a:cubicBezTo>
                    <a:pt x="26" y="24"/>
                    <a:pt x="26" y="24"/>
                    <a:pt x="26" y="24"/>
                  </a:cubicBezTo>
                  <a:cubicBezTo>
                    <a:pt x="17" y="40"/>
                    <a:pt x="17" y="40"/>
                    <a:pt x="17" y="40"/>
                  </a:cubicBezTo>
                  <a:cubicBezTo>
                    <a:pt x="14" y="32"/>
                    <a:pt x="14" y="32"/>
                    <a:pt x="14" y="32"/>
                  </a:cubicBezTo>
                  <a:cubicBezTo>
                    <a:pt x="9" y="35"/>
                    <a:pt x="9" y="35"/>
                    <a:pt x="9" y="35"/>
                  </a:cubicBezTo>
                  <a:cubicBezTo>
                    <a:pt x="17" y="53"/>
                    <a:pt x="17" y="53"/>
                    <a:pt x="17" y="53"/>
                  </a:cubicBezTo>
                  <a:cubicBezTo>
                    <a:pt x="26" y="37"/>
                    <a:pt x="26" y="37"/>
                    <a:pt x="26" y="37"/>
                  </a:cubicBezTo>
                  <a:cubicBezTo>
                    <a:pt x="35" y="53"/>
                    <a:pt x="35" y="53"/>
                    <a:pt x="35" y="53"/>
                  </a:cubicBezTo>
                  <a:cubicBezTo>
                    <a:pt x="43" y="35"/>
                    <a:pt x="43" y="35"/>
                    <a:pt x="43" y="35"/>
                  </a:cubicBezTo>
                  <a:lnTo>
                    <a:pt x="38" y="3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nvGrpSpPr>
          <p:cNvPr id="20" name="Group 19"/>
          <p:cNvGrpSpPr/>
          <p:nvPr/>
        </p:nvGrpSpPr>
        <p:grpSpPr>
          <a:xfrm>
            <a:off x="3048001" y="3378200"/>
            <a:ext cx="565150" cy="565150"/>
            <a:chOff x="3048001" y="3378200"/>
            <a:chExt cx="565150" cy="565150"/>
          </a:xfrm>
        </p:grpSpPr>
        <p:sp>
          <p:nvSpPr>
            <p:cNvPr id="50" name="Oval 101"/>
            <p:cNvSpPr>
              <a:spLocks noChangeArrowheads="1"/>
            </p:cNvSpPr>
            <p:nvPr/>
          </p:nvSpPr>
          <p:spPr bwMode="auto">
            <a:xfrm>
              <a:off x="3060701" y="3390900"/>
              <a:ext cx="539750" cy="5397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0" name="Freeform 102"/>
            <p:cNvSpPr>
              <a:spLocks noEditPoints="1"/>
            </p:cNvSpPr>
            <p:nvPr/>
          </p:nvSpPr>
          <p:spPr bwMode="auto">
            <a:xfrm>
              <a:off x="3048001" y="33782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3"/>
                    <a:pt x="44" y="170"/>
                    <a:pt x="89" y="170"/>
                  </a:cubicBezTo>
                  <a:cubicBezTo>
                    <a:pt x="134" y="170"/>
                    <a:pt x="170" y="133"/>
                    <a:pt x="170" y="89"/>
                  </a:cubicBezTo>
                  <a:cubicBezTo>
                    <a:pt x="170" y="44"/>
                    <a:pt x="134" y="8"/>
                    <a:pt x="89"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1" name="Freeform 103"/>
            <p:cNvSpPr>
              <a:spLocks noEditPoints="1"/>
            </p:cNvSpPr>
            <p:nvPr/>
          </p:nvSpPr>
          <p:spPr bwMode="auto">
            <a:xfrm>
              <a:off x="3200401" y="3514725"/>
              <a:ext cx="260350" cy="327025"/>
            </a:xfrm>
            <a:custGeom>
              <a:avLst/>
              <a:gdLst>
                <a:gd name="T0" fmla="*/ 41 w 82"/>
                <a:gd name="T1" fmla="*/ 53 h 103"/>
                <a:gd name="T2" fmla="*/ 20 w 82"/>
                <a:gd name="T3" fmla="*/ 74 h 103"/>
                <a:gd name="T4" fmla="*/ 41 w 82"/>
                <a:gd name="T5" fmla="*/ 95 h 103"/>
                <a:gd name="T6" fmla="*/ 62 w 82"/>
                <a:gd name="T7" fmla="*/ 74 h 103"/>
                <a:gd name="T8" fmla="*/ 41 w 82"/>
                <a:gd name="T9" fmla="*/ 53 h 103"/>
                <a:gd name="T10" fmla="*/ 41 w 82"/>
                <a:gd name="T11" fmla="*/ 93 h 103"/>
                <a:gd name="T12" fmla="*/ 22 w 82"/>
                <a:gd name="T13" fmla="*/ 74 h 103"/>
                <a:gd name="T14" fmla="*/ 41 w 82"/>
                <a:gd name="T15" fmla="*/ 55 h 103"/>
                <a:gd name="T16" fmla="*/ 60 w 82"/>
                <a:gd name="T17" fmla="*/ 74 h 103"/>
                <a:gd name="T18" fmla="*/ 41 w 82"/>
                <a:gd name="T19" fmla="*/ 93 h 103"/>
                <a:gd name="T20" fmla="*/ 82 w 82"/>
                <a:gd name="T21" fmla="*/ 16 h 103"/>
                <a:gd name="T22" fmla="*/ 77 w 82"/>
                <a:gd name="T23" fmla="*/ 10 h 103"/>
                <a:gd name="T24" fmla="*/ 58 w 82"/>
                <a:gd name="T25" fmla="*/ 49 h 103"/>
                <a:gd name="T26" fmla="*/ 52 w 82"/>
                <a:gd name="T27" fmla="*/ 46 h 103"/>
                <a:gd name="T28" fmla="*/ 72 w 82"/>
                <a:gd name="T29" fmla="*/ 5 h 103"/>
                <a:gd name="T30" fmla="*/ 66 w 82"/>
                <a:gd name="T31" fmla="*/ 0 h 103"/>
                <a:gd name="T32" fmla="*/ 16 w 82"/>
                <a:gd name="T33" fmla="*/ 0 h 103"/>
                <a:gd name="T34" fmla="*/ 11 w 82"/>
                <a:gd name="T35" fmla="*/ 5 h 103"/>
                <a:gd name="T36" fmla="*/ 31 w 82"/>
                <a:gd name="T37" fmla="*/ 46 h 103"/>
                <a:gd name="T38" fmla="*/ 24 w 82"/>
                <a:gd name="T39" fmla="*/ 49 h 103"/>
                <a:gd name="T40" fmla="*/ 5 w 82"/>
                <a:gd name="T41" fmla="*/ 10 h 103"/>
                <a:gd name="T42" fmla="*/ 0 w 82"/>
                <a:gd name="T43" fmla="*/ 16 h 103"/>
                <a:gd name="T44" fmla="*/ 19 w 82"/>
                <a:gd name="T45" fmla="*/ 54 h 103"/>
                <a:gd name="T46" fmla="*/ 12 w 82"/>
                <a:gd name="T47" fmla="*/ 74 h 103"/>
                <a:gd name="T48" fmla="*/ 41 w 82"/>
                <a:gd name="T49" fmla="*/ 103 h 103"/>
                <a:gd name="T50" fmla="*/ 71 w 82"/>
                <a:gd name="T51" fmla="*/ 74 h 103"/>
                <a:gd name="T52" fmla="*/ 63 w 82"/>
                <a:gd name="T53" fmla="*/ 54 h 103"/>
                <a:gd name="T54" fmla="*/ 82 w 82"/>
                <a:gd name="T55" fmla="*/ 16 h 103"/>
                <a:gd name="T56" fmla="*/ 20 w 82"/>
                <a:gd name="T57" fmla="*/ 7 h 103"/>
                <a:gd name="T58" fmla="*/ 63 w 82"/>
                <a:gd name="T59" fmla="*/ 7 h 103"/>
                <a:gd name="T60" fmla="*/ 59 w 82"/>
                <a:gd name="T61" fmla="*/ 15 h 103"/>
                <a:gd name="T62" fmla="*/ 23 w 82"/>
                <a:gd name="T63" fmla="*/ 15 h 103"/>
                <a:gd name="T64" fmla="*/ 20 w 82"/>
                <a:gd name="T65" fmla="*/ 7 h 103"/>
                <a:gd name="T66" fmla="*/ 27 w 82"/>
                <a:gd name="T67" fmla="*/ 22 h 103"/>
                <a:gd name="T68" fmla="*/ 55 w 82"/>
                <a:gd name="T69" fmla="*/ 22 h 103"/>
                <a:gd name="T70" fmla="*/ 44 w 82"/>
                <a:gd name="T71" fmla="*/ 44 h 103"/>
                <a:gd name="T72" fmla="*/ 41 w 82"/>
                <a:gd name="T73" fmla="*/ 44 h 103"/>
                <a:gd name="T74" fmla="*/ 38 w 82"/>
                <a:gd name="T75" fmla="*/ 44 h 103"/>
                <a:gd name="T76" fmla="*/ 27 w 82"/>
                <a:gd name="T77" fmla="*/ 22 h 103"/>
                <a:gd name="T78" fmla="*/ 64 w 82"/>
                <a:gd name="T79" fmla="*/ 74 h 103"/>
                <a:gd name="T80" fmla="*/ 41 w 82"/>
                <a:gd name="T81" fmla="*/ 97 h 103"/>
                <a:gd name="T82" fmla="*/ 18 w 82"/>
                <a:gd name="T83" fmla="*/ 74 h 103"/>
                <a:gd name="T84" fmla="*/ 41 w 82"/>
                <a:gd name="T85" fmla="*/ 51 h 103"/>
                <a:gd name="T86" fmla="*/ 64 w 82"/>
                <a:gd name="T87" fmla="*/ 74 h 103"/>
                <a:gd name="T88" fmla="*/ 44 w 82"/>
                <a:gd name="T89" fmla="*/ 61 h 103"/>
                <a:gd name="T90" fmla="*/ 41 w 82"/>
                <a:gd name="T91" fmla="*/ 61 h 103"/>
                <a:gd name="T92" fmla="*/ 34 w 82"/>
                <a:gd name="T93" fmla="*/ 65 h 103"/>
                <a:gd name="T94" fmla="*/ 34 w 82"/>
                <a:gd name="T95" fmla="*/ 68 h 103"/>
                <a:gd name="T96" fmla="*/ 39 w 82"/>
                <a:gd name="T97" fmla="*/ 68 h 103"/>
                <a:gd name="T98" fmla="*/ 39 w 82"/>
                <a:gd name="T99" fmla="*/ 83 h 103"/>
                <a:gd name="T100" fmla="*/ 36 w 82"/>
                <a:gd name="T101" fmla="*/ 83 h 103"/>
                <a:gd name="T102" fmla="*/ 36 w 82"/>
                <a:gd name="T103" fmla="*/ 86 h 103"/>
                <a:gd name="T104" fmla="*/ 47 w 82"/>
                <a:gd name="T105" fmla="*/ 86 h 103"/>
                <a:gd name="T106" fmla="*/ 47 w 82"/>
                <a:gd name="T107" fmla="*/ 83 h 103"/>
                <a:gd name="T108" fmla="*/ 44 w 82"/>
                <a:gd name="T109" fmla="*/ 83 h 103"/>
                <a:gd name="T110" fmla="*/ 44 w 82"/>
                <a:gd name="T111"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103">
                  <a:moveTo>
                    <a:pt x="41" y="53"/>
                  </a:moveTo>
                  <a:cubicBezTo>
                    <a:pt x="29" y="53"/>
                    <a:pt x="20" y="62"/>
                    <a:pt x="20" y="74"/>
                  </a:cubicBezTo>
                  <a:cubicBezTo>
                    <a:pt x="20" y="85"/>
                    <a:pt x="29" y="95"/>
                    <a:pt x="41" y="95"/>
                  </a:cubicBezTo>
                  <a:cubicBezTo>
                    <a:pt x="53" y="95"/>
                    <a:pt x="62" y="85"/>
                    <a:pt x="62" y="74"/>
                  </a:cubicBezTo>
                  <a:cubicBezTo>
                    <a:pt x="62" y="62"/>
                    <a:pt x="53" y="53"/>
                    <a:pt x="41" y="53"/>
                  </a:cubicBezTo>
                  <a:close/>
                  <a:moveTo>
                    <a:pt x="41" y="93"/>
                  </a:moveTo>
                  <a:cubicBezTo>
                    <a:pt x="31" y="93"/>
                    <a:pt x="22" y="84"/>
                    <a:pt x="22" y="74"/>
                  </a:cubicBezTo>
                  <a:cubicBezTo>
                    <a:pt x="22" y="63"/>
                    <a:pt x="31" y="55"/>
                    <a:pt x="41" y="55"/>
                  </a:cubicBezTo>
                  <a:cubicBezTo>
                    <a:pt x="52" y="55"/>
                    <a:pt x="60" y="63"/>
                    <a:pt x="60" y="74"/>
                  </a:cubicBezTo>
                  <a:cubicBezTo>
                    <a:pt x="60" y="84"/>
                    <a:pt x="52" y="93"/>
                    <a:pt x="41" y="93"/>
                  </a:cubicBezTo>
                  <a:close/>
                  <a:moveTo>
                    <a:pt x="82" y="16"/>
                  </a:moveTo>
                  <a:cubicBezTo>
                    <a:pt x="77" y="10"/>
                    <a:pt x="77" y="10"/>
                    <a:pt x="77" y="10"/>
                  </a:cubicBezTo>
                  <a:cubicBezTo>
                    <a:pt x="58" y="49"/>
                    <a:pt x="58" y="49"/>
                    <a:pt x="58" y="49"/>
                  </a:cubicBezTo>
                  <a:cubicBezTo>
                    <a:pt x="56" y="48"/>
                    <a:pt x="54" y="47"/>
                    <a:pt x="52" y="46"/>
                  </a:cubicBezTo>
                  <a:cubicBezTo>
                    <a:pt x="72" y="5"/>
                    <a:pt x="72" y="5"/>
                    <a:pt x="72" y="5"/>
                  </a:cubicBezTo>
                  <a:cubicBezTo>
                    <a:pt x="66" y="0"/>
                    <a:pt x="66" y="0"/>
                    <a:pt x="66" y="0"/>
                  </a:cubicBezTo>
                  <a:cubicBezTo>
                    <a:pt x="16" y="0"/>
                    <a:pt x="16" y="0"/>
                    <a:pt x="16" y="0"/>
                  </a:cubicBezTo>
                  <a:cubicBezTo>
                    <a:pt x="11" y="5"/>
                    <a:pt x="11" y="5"/>
                    <a:pt x="11" y="5"/>
                  </a:cubicBezTo>
                  <a:cubicBezTo>
                    <a:pt x="31" y="46"/>
                    <a:pt x="31" y="46"/>
                    <a:pt x="31" y="46"/>
                  </a:cubicBezTo>
                  <a:cubicBezTo>
                    <a:pt x="28" y="47"/>
                    <a:pt x="26" y="48"/>
                    <a:pt x="24" y="49"/>
                  </a:cubicBezTo>
                  <a:cubicBezTo>
                    <a:pt x="5" y="10"/>
                    <a:pt x="5" y="10"/>
                    <a:pt x="5" y="10"/>
                  </a:cubicBezTo>
                  <a:cubicBezTo>
                    <a:pt x="0" y="16"/>
                    <a:pt x="0" y="16"/>
                    <a:pt x="0" y="16"/>
                  </a:cubicBezTo>
                  <a:cubicBezTo>
                    <a:pt x="19" y="54"/>
                    <a:pt x="19" y="54"/>
                    <a:pt x="19" y="54"/>
                  </a:cubicBezTo>
                  <a:cubicBezTo>
                    <a:pt x="14" y="60"/>
                    <a:pt x="12" y="66"/>
                    <a:pt x="12" y="74"/>
                  </a:cubicBezTo>
                  <a:cubicBezTo>
                    <a:pt x="12" y="90"/>
                    <a:pt x="25" y="103"/>
                    <a:pt x="41" y="103"/>
                  </a:cubicBezTo>
                  <a:cubicBezTo>
                    <a:pt x="57" y="103"/>
                    <a:pt x="71" y="90"/>
                    <a:pt x="71" y="74"/>
                  </a:cubicBezTo>
                  <a:cubicBezTo>
                    <a:pt x="71" y="66"/>
                    <a:pt x="68" y="60"/>
                    <a:pt x="63" y="54"/>
                  </a:cubicBezTo>
                  <a:lnTo>
                    <a:pt x="82" y="16"/>
                  </a:lnTo>
                  <a:close/>
                  <a:moveTo>
                    <a:pt x="20" y="7"/>
                  </a:moveTo>
                  <a:cubicBezTo>
                    <a:pt x="63" y="7"/>
                    <a:pt x="63" y="7"/>
                    <a:pt x="63" y="7"/>
                  </a:cubicBezTo>
                  <a:cubicBezTo>
                    <a:pt x="59" y="15"/>
                    <a:pt x="59" y="15"/>
                    <a:pt x="59" y="15"/>
                  </a:cubicBezTo>
                  <a:cubicBezTo>
                    <a:pt x="23" y="15"/>
                    <a:pt x="23" y="15"/>
                    <a:pt x="23" y="15"/>
                  </a:cubicBezTo>
                  <a:lnTo>
                    <a:pt x="20" y="7"/>
                  </a:lnTo>
                  <a:close/>
                  <a:moveTo>
                    <a:pt x="27" y="22"/>
                  </a:moveTo>
                  <a:cubicBezTo>
                    <a:pt x="55" y="22"/>
                    <a:pt x="55" y="22"/>
                    <a:pt x="55" y="22"/>
                  </a:cubicBezTo>
                  <a:cubicBezTo>
                    <a:pt x="44" y="44"/>
                    <a:pt x="44" y="44"/>
                    <a:pt x="44" y="44"/>
                  </a:cubicBezTo>
                  <a:cubicBezTo>
                    <a:pt x="43" y="44"/>
                    <a:pt x="42" y="44"/>
                    <a:pt x="41" y="44"/>
                  </a:cubicBezTo>
                  <a:cubicBezTo>
                    <a:pt x="40" y="44"/>
                    <a:pt x="39" y="44"/>
                    <a:pt x="38" y="44"/>
                  </a:cubicBezTo>
                  <a:lnTo>
                    <a:pt x="27" y="22"/>
                  </a:lnTo>
                  <a:close/>
                  <a:moveTo>
                    <a:pt x="64" y="74"/>
                  </a:moveTo>
                  <a:cubicBezTo>
                    <a:pt x="64" y="86"/>
                    <a:pt x="54" y="97"/>
                    <a:pt x="41" y="97"/>
                  </a:cubicBezTo>
                  <a:cubicBezTo>
                    <a:pt x="28" y="97"/>
                    <a:pt x="18" y="86"/>
                    <a:pt x="18" y="74"/>
                  </a:cubicBezTo>
                  <a:cubicBezTo>
                    <a:pt x="18" y="61"/>
                    <a:pt x="28" y="51"/>
                    <a:pt x="41" y="51"/>
                  </a:cubicBezTo>
                  <a:cubicBezTo>
                    <a:pt x="54" y="51"/>
                    <a:pt x="64" y="61"/>
                    <a:pt x="64" y="74"/>
                  </a:cubicBezTo>
                  <a:close/>
                  <a:moveTo>
                    <a:pt x="44" y="61"/>
                  </a:moveTo>
                  <a:cubicBezTo>
                    <a:pt x="41" y="61"/>
                    <a:pt x="41" y="61"/>
                    <a:pt x="41" y="61"/>
                  </a:cubicBezTo>
                  <a:cubicBezTo>
                    <a:pt x="41" y="61"/>
                    <a:pt x="40" y="65"/>
                    <a:pt x="34" y="65"/>
                  </a:cubicBezTo>
                  <a:cubicBezTo>
                    <a:pt x="34" y="68"/>
                    <a:pt x="34" y="68"/>
                    <a:pt x="34" y="68"/>
                  </a:cubicBezTo>
                  <a:cubicBezTo>
                    <a:pt x="39" y="68"/>
                    <a:pt x="39" y="68"/>
                    <a:pt x="39" y="68"/>
                  </a:cubicBezTo>
                  <a:cubicBezTo>
                    <a:pt x="39" y="83"/>
                    <a:pt x="39" y="83"/>
                    <a:pt x="39" y="83"/>
                  </a:cubicBezTo>
                  <a:cubicBezTo>
                    <a:pt x="36" y="83"/>
                    <a:pt x="36" y="83"/>
                    <a:pt x="36" y="83"/>
                  </a:cubicBezTo>
                  <a:cubicBezTo>
                    <a:pt x="36" y="86"/>
                    <a:pt x="36" y="86"/>
                    <a:pt x="36" y="86"/>
                  </a:cubicBezTo>
                  <a:cubicBezTo>
                    <a:pt x="47" y="86"/>
                    <a:pt x="47" y="86"/>
                    <a:pt x="47" y="86"/>
                  </a:cubicBezTo>
                  <a:cubicBezTo>
                    <a:pt x="47" y="83"/>
                    <a:pt x="47" y="83"/>
                    <a:pt x="47" y="83"/>
                  </a:cubicBezTo>
                  <a:cubicBezTo>
                    <a:pt x="44" y="83"/>
                    <a:pt x="44" y="83"/>
                    <a:pt x="44" y="83"/>
                  </a:cubicBezTo>
                  <a:lnTo>
                    <a:pt x="44" y="6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nvGrpSpPr>
          <p:cNvPr id="39" name="Group 38"/>
          <p:cNvGrpSpPr/>
          <p:nvPr/>
        </p:nvGrpSpPr>
        <p:grpSpPr>
          <a:xfrm>
            <a:off x="4991101" y="3378200"/>
            <a:ext cx="565150" cy="565150"/>
            <a:chOff x="4991101" y="3378200"/>
            <a:chExt cx="565150" cy="565150"/>
          </a:xfrm>
        </p:grpSpPr>
        <p:sp>
          <p:nvSpPr>
            <p:cNvPr id="51" name="Oval 104"/>
            <p:cNvSpPr>
              <a:spLocks noChangeArrowheads="1"/>
            </p:cNvSpPr>
            <p:nvPr/>
          </p:nvSpPr>
          <p:spPr bwMode="auto">
            <a:xfrm>
              <a:off x="5003801" y="3390900"/>
              <a:ext cx="539750" cy="5397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Freeform 105"/>
            <p:cNvSpPr>
              <a:spLocks noEditPoints="1"/>
            </p:cNvSpPr>
            <p:nvPr/>
          </p:nvSpPr>
          <p:spPr bwMode="auto">
            <a:xfrm>
              <a:off x="4991101" y="33782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9" y="0"/>
                    <a:pt x="178" y="40"/>
                    <a:pt x="178" y="89"/>
                  </a:cubicBezTo>
                  <a:cubicBezTo>
                    <a:pt x="178" y="138"/>
                    <a:pt x="139" y="178"/>
                    <a:pt x="89" y="178"/>
                  </a:cubicBezTo>
                  <a:close/>
                  <a:moveTo>
                    <a:pt x="89" y="8"/>
                  </a:moveTo>
                  <a:cubicBezTo>
                    <a:pt x="45" y="8"/>
                    <a:pt x="8" y="44"/>
                    <a:pt x="8" y="89"/>
                  </a:cubicBezTo>
                  <a:cubicBezTo>
                    <a:pt x="8" y="133"/>
                    <a:pt x="45" y="170"/>
                    <a:pt x="89" y="170"/>
                  </a:cubicBezTo>
                  <a:cubicBezTo>
                    <a:pt x="134" y="170"/>
                    <a:pt x="170" y="133"/>
                    <a:pt x="170" y="89"/>
                  </a:cubicBezTo>
                  <a:cubicBezTo>
                    <a:pt x="170" y="44"/>
                    <a:pt x="134" y="8"/>
                    <a:pt x="89"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3" name="Freeform 106"/>
            <p:cNvSpPr>
              <a:spLocks noEditPoints="1"/>
            </p:cNvSpPr>
            <p:nvPr/>
          </p:nvSpPr>
          <p:spPr bwMode="auto">
            <a:xfrm>
              <a:off x="5121276" y="3533775"/>
              <a:ext cx="307975" cy="263525"/>
            </a:xfrm>
            <a:custGeom>
              <a:avLst/>
              <a:gdLst>
                <a:gd name="T0" fmla="*/ 4 w 97"/>
                <a:gd name="T1" fmla="*/ 79 h 83"/>
                <a:gd name="T2" fmla="*/ 7 w 97"/>
                <a:gd name="T3" fmla="*/ 83 h 83"/>
                <a:gd name="T4" fmla="*/ 25 w 97"/>
                <a:gd name="T5" fmla="*/ 83 h 83"/>
                <a:gd name="T6" fmla="*/ 25 w 97"/>
                <a:gd name="T7" fmla="*/ 45 h 83"/>
                <a:gd name="T8" fmla="*/ 4 w 97"/>
                <a:gd name="T9" fmla="*/ 67 h 83"/>
                <a:gd name="T10" fmla="*/ 4 w 97"/>
                <a:gd name="T11" fmla="*/ 79 h 83"/>
                <a:gd name="T12" fmla="*/ 34 w 97"/>
                <a:gd name="T13" fmla="*/ 54 h 83"/>
                <a:gd name="T14" fmla="*/ 34 w 97"/>
                <a:gd name="T15" fmla="*/ 83 h 83"/>
                <a:gd name="T16" fmla="*/ 56 w 97"/>
                <a:gd name="T17" fmla="*/ 83 h 83"/>
                <a:gd name="T18" fmla="*/ 56 w 97"/>
                <a:gd name="T19" fmla="*/ 57 h 83"/>
                <a:gd name="T20" fmla="*/ 46 w 97"/>
                <a:gd name="T21" fmla="*/ 66 h 83"/>
                <a:gd name="T22" fmla="*/ 34 w 97"/>
                <a:gd name="T23" fmla="*/ 54 h 83"/>
                <a:gd name="T24" fmla="*/ 64 w 97"/>
                <a:gd name="T25" fmla="*/ 48 h 83"/>
                <a:gd name="T26" fmla="*/ 64 w 97"/>
                <a:gd name="T27" fmla="*/ 83 h 83"/>
                <a:gd name="T28" fmla="*/ 82 w 97"/>
                <a:gd name="T29" fmla="*/ 83 h 83"/>
                <a:gd name="T30" fmla="*/ 86 w 97"/>
                <a:gd name="T31" fmla="*/ 79 h 83"/>
                <a:gd name="T32" fmla="*/ 86 w 97"/>
                <a:gd name="T33" fmla="*/ 45 h 83"/>
                <a:gd name="T34" fmla="*/ 86 w 97"/>
                <a:gd name="T35" fmla="*/ 26 h 83"/>
                <a:gd name="T36" fmla="*/ 67 w 97"/>
                <a:gd name="T37" fmla="*/ 45 h 83"/>
                <a:gd name="T38" fmla="*/ 64 w 97"/>
                <a:gd name="T39" fmla="*/ 48 h 83"/>
                <a:gd name="T40" fmla="*/ 77 w 97"/>
                <a:gd name="T41" fmla="*/ 2 h 83"/>
                <a:gd name="T42" fmla="*/ 74 w 97"/>
                <a:gd name="T43" fmla="*/ 6 h 83"/>
                <a:gd name="T44" fmla="*/ 78 w 97"/>
                <a:gd name="T45" fmla="*/ 9 h 83"/>
                <a:gd name="T46" fmla="*/ 82 w 97"/>
                <a:gd name="T47" fmla="*/ 9 h 83"/>
                <a:gd name="T48" fmla="*/ 46 w 97"/>
                <a:gd name="T49" fmla="*/ 45 h 83"/>
                <a:gd name="T50" fmla="*/ 25 w 97"/>
                <a:gd name="T51" fmla="*/ 24 h 83"/>
                <a:gd name="T52" fmla="*/ 1 w 97"/>
                <a:gd name="T53" fmla="*/ 48 h 83"/>
                <a:gd name="T54" fmla="*/ 1 w 97"/>
                <a:gd name="T55" fmla="*/ 54 h 83"/>
                <a:gd name="T56" fmla="*/ 7 w 97"/>
                <a:gd name="T57" fmla="*/ 54 h 83"/>
                <a:gd name="T58" fmla="*/ 25 w 97"/>
                <a:gd name="T59" fmla="*/ 35 h 83"/>
                <a:gd name="T60" fmla="*/ 46 w 97"/>
                <a:gd name="T61" fmla="*/ 56 h 83"/>
                <a:gd name="T62" fmla="*/ 88 w 97"/>
                <a:gd name="T63" fmla="*/ 15 h 83"/>
                <a:gd name="T64" fmla="*/ 87 w 97"/>
                <a:gd name="T65" fmla="*/ 19 h 83"/>
                <a:gd name="T66" fmla="*/ 91 w 97"/>
                <a:gd name="T67" fmla="*/ 23 h 83"/>
                <a:gd name="T68" fmla="*/ 91 w 97"/>
                <a:gd name="T69" fmla="*/ 23 h 83"/>
                <a:gd name="T70" fmla="*/ 95 w 97"/>
                <a:gd name="T71" fmla="*/ 19 h 83"/>
                <a:gd name="T72" fmla="*/ 97 w 97"/>
                <a:gd name="T73" fmla="*/ 0 h 83"/>
                <a:gd name="T74" fmla="*/ 77 w 97"/>
                <a:gd name="T7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83">
                  <a:moveTo>
                    <a:pt x="4" y="79"/>
                  </a:moveTo>
                  <a:cubicBezTo>
                    <a:pt x="4" y="81"/>
                    <a:pt x="5" y="83"/>
                    <a:pt x="7" y="83"/>
                  </a:cubicBezTo>
                  <a:cubicBezTo>
                    <a:pt x="25" y="83"/>
                    <a:pt x="25" y="83"/>
                    <a:pt x="25" y="83"/>
                  </a:cubicBezTo>
                  <a:cubicBezTo>
                    <a:pt x="25" y="45"/>
                    <a:pt x="25" y="45"/>
                    <a:pt x="25" y="45"/>
                  </a:cubicBezTo>
                  <a:cubicBezTo>
                    <a:pt x="4" y="67"/>
                    <a:pt x="4" y="67"/>
                    <a:pt x="4" y="67"/>
                  </a:cubicBezTo>
                  <a:lnTo>
                    <a:pt x="4" y="79"/>
                  </a:lnTo>
                  <a:close/>
                  <a:moveTo>
                    <a:pt x="34" y="54"/>
                  </a:moveTo>
                  <a:cubicBezTo>
                    <a:pt x="34" y="83"/>
                    <a:pt x="34" y="83"/>
                    <a:pt x="34" y="83"/>
                  </a:cubicBezTo>
                  <a:cubicBezTo>
                    <a:pt x="56" y="83"/>
                    <a:pt x="56" y="83"/>
                    <a:pt x="56" y="83"/>
                  </a:cubicBezTo>
                  <a:cubicBezTo>
                    <a:pt x="56" y="57"/>
                    <a:pt x="56" y="57"/>
                    <a:pt x="56" y="57"/>
                  </a:cubicBezTo>
                  <a:cubicBezTo>
                    <a:pt x="46" y="66"/>
                    <a:pt x="46" y="66"/>
                    <a:pt x="46" y="66"/>
                  </a:cubicBezTo>
                  <a:lnTo>
                    <a:pt x="34" y="54"/>
                  </a:lnTo>
                  <a:close/>
                  <a:moveTo>
                    <a:pt x="64" y="48"/>
                  </a:moveTo>
                  <a:cubicBezTo>
                    <a:pt x="64" y="83"/>
                    <a:pt x="64" y="83"/>
                    <a:pt x="64" y="83"/>
                  </a:cubicBezTo>
                  <a:cubicBezTo>
                    <a:pt x="82" y="83"/>
                    <a:pt x="82" y="83"/>
                    <a:pt x="82" y="83"/>
                  </a:cubicBezTo>
                  <a:cubicBezTo>
                    <a:pt x="84" y="83"/>
                    <a:pt x="86" y="81"/>
                    <a:pt x="86" y="79"/>
                  </a:cubicBezTo>
                  <a:cubicBezTo>
                    <a:pt x="86" y="45"/>
                    <a:pt x="86" y="45"/>
                    <a:pt x="86" y="45"/>
                  </a:cubicBezTo>
                  <a:cubicBezTo>
                    <a:pt x="86" y="26"/>
                    <a:pt x="86" y="26"/>
                    <a:pt x="86" y="26"/>
                  </a:cubicBezTo>
                  <a:cubicBezTo>
                    <a:pt x="67" y="45"/>
                    <a:pt x="67" y="45"/>
                    <a:pt x="67" y="45"/>
                  </a:cubicBezTo>
                  <a:lnTo>
                    <a:pt x="64" y="48"/>
                  </a:lnTo>
                  <a:close/>
                  <a:moveTo>
                    <a:pt x="77" y="2"/>
                  </a:moveTo>
                  <a:cubicBezTo>
                    <a:pt x="75" y="2"/>
                    <a:pt x="74" y="4"/>
                    <a:pt x="74" y="6"/>
                  </a:cubicBezTo>
                  <a:cubicBezTo>
                    <a:pt x="74" y="8"/>
                    <a:pt x="76" y="10"/>
                    <a:pt x="78" y="9"/>
                  </a:cubicBezTo>
                  <a:cubicBezTo>
                    <a:pt x="82" y="9"/>
                    <a:pt x="82" y="9"/>
                    <a:pt x="82" y="9"/>
                  </a:cubicBezTo>
                  <a:cubicBezTo>
                    <a:pt x="46" y="45"/>
                    <a:pt x="46" y="45"/>
                    <a:pt x="46" y="45"/>
                  </a:cubicBezTo>
                  <a:cubicBezTo>
                    <a:pt x="25" y="24"/>
                    <a:pt x="25" y="24"/>
                    <a:pt x="25" y="24"/>
                  </a:cubicBezTo>
                  <a:cubicBezTo>
                    <a:pt x="1" y="48"/>
                    <a:pt x="1" y="48"/>
                    <a:pt x="1" y="48"/>
                  </a:cubicBezTo>
                  <a:cubicBezTo>
                    <a:pt x="0" y="50"/>
                    <a:pt x="0" y="52"/>
                    <a:pt x="1" y="54"/>
                  </a:cubicBezTo>
                  <a:cubicBezTo>
                    <a:pt x="3" y="55"/>
                    <a:pt x="5" y="55"/>
                    <a:pt x="7" y="54"/>
                  </a:cubicBezTo>
                  <a:cubicBezTo>
                    <a:pt x="25" y="35"/>
                    <a:pt x="25" y="35"/>
                    <a:pt x="25" y="35"/>
                  </a:cubicBezTo>
                  <a:cubicBezTo>
                    <a:pt x="46" y="56"/>
                    <a:pt x="46" y="56"/>
                    <a:pt x="46" y="56"/>
                  </a:cubicBezTo>
                  <a:cubicBezTo>
                    <a:pt x="88" y="15"/>
                    <a:pt x="88" y="15"/>
                    <a:pt x="88" y="15"/>
                  </a:cubicBezTo>
                  <a:cubicBezTo>
                    <a:pt x="87" y="19"/>
                    <a:pt x="87" y="19"/>
                    <a:pt x="87" y="19"/>
                  </a:cubicBezTo>
                  <a:cubicBezTo>
                    <a:pt x="87" y="21"/>
                    <a:pt x="89" y="23"/>
                    <a:pt x="91" y="23"/>
                  </a:cubicBezTo>
                  <a:cubicBezTo>
                    <a:pt x="91" y="23"/>
                    <a:pt x="91" y="23"/>
                    <a:pt x="91" y="23"/>
                  </a:cubicBezTo>
                  <a:cubicBezTo>
                    <a:pt x="93" y="23"/>
                    <a:pt x="95" y="21"/>
                    <a:pt x="95" y="19"/>
                  </a:cubicBezTo>
                  <a:cubicBezTo>
                    <a:pt x="97" y="0"/>
                    <a:pt x="97" y="0"/>
                    <a:pt x="97" y="0"/>
                  </a:cubicBezTo>
                  <a:lnTo>
                    <a:pt x="77" y="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nvGrpSpPr>
          <p:cNvPr id="40" name="Group 39"/>
          <p:cNvGrpSpPr/>
          <p:nvPr/>
        </p:nvGrpSpPr>
        <p:grpSpPr>
          <a:xfrm>
            <a:off x="6935788" y="3378200"/>
            <a:ext cx="565150" cy="565150"/>
            <a:chOff x="6935788" y="3378200"/>
            <a:chExt cx="565150" cy="565150"/>
          </a:xfrm>
        </p:grpSpPr>
        <p:sp>
          <p:nvSpPr>
            <p:cNvPr id="52" name="Oval 107"/>
            <p:cNvSpPr>
              <a:spLocks noChangeArrowheads="1"/>
            </p:cNvSpPr>
            <p:nvPr/>
          </p:nvSpPr>
          <p:spPr bwMode="auto">
            <a:xfrm>
              <a:off x="6948488" y="3390900"/>
              <a:ext cx="539750" cy="5397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4" name="Freeform 108"/>
            <p:cNvSpPr>
              <a:spLocks noEditPoints="1"/>
            </p:cNvSpPr>
            <p:nvPr/>
          </p:nvSpPr>
          <p:spPr bwMode="auto">
            <a:xfrm>
              <a:off x="6935788" y="33782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3"/>
                    <a:pt x="44" y="170"/>
                    <a:pt x="89" y="170"/>
                  </a:cubicBezTo>
                  <a:cubicBezTo>
                    <a:pt x="133" y="170"/>
                    <a:pt x="170" y="133"/>
                    <a:pt x="170" y="89"/>
                  </a:cubicBezTo>
                  <a:cubicBezTo>
                    <a:pt x="170" y="44"/>
                    <a:pt x="133" y="8"/>
                    <a:pt x="89"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5" name="Freeform 109"/>
            <p:cNvSpPr>
              <a:spLocks noEditPoints="1"/>
            </p:cNvSpPr>
            <p:nvPr/>
          </p:nvSpPr>
          <p:spPr bwMode="auto">
            <a:xfrm>
              <a:off x="7075488" y="3492500"/>
              <a:ext cx="314325" cy="323850"/>
            </a:xfrm>
            <a:custGeom>
              <a:avLst/>
              <a:gdLst>
                <a:gd name="T0" fmla="*/ 85 w 99"/>
                <a:gd name="T1" fmla="*/ 70 h 102"/>
                <a:gd name="T2" fmla="*/ 83 w 99"/>
                <a:gd name="T3" fmla="*/ 70 h 102"/>
                <a:gd name="T4" fmla="*/ 67 w 99"/>
                <a:gd name="T5" fmla="*/ 86 h 102"/>
                <a:gd name="T6" fmla="*/ 70 w 99"/>
                <a:gd name="T7" fmla="*/ 96 h 102"/>
                <a:gd name="T8" fmla="*/ 83 w 99"/>
                <a:gd name="T9" fmla="*/ 102 h 102"/>
                <a:gd name="T10" fmla="*/ 99 w 99"/>
                <a:gd name="T11" fmla="*/ 86 h 102"/>
                <a:gd name="T12" fmla="*/ 85 w 99"/>
                <a:gd name="T13" fmla="*/ 70 h 102"/>
                <a:gd name="T14" fmla="*/ 93 w 99"/>
                <a:gd name="T15" fmla="*/ 88 h 102"/>
                <a:gd name="T16" fmla="*/ 85 w 99"/>
                <a:gd name="T17" fmla="*/ 88 h 102"/>
                <a:gd name="T18" fmla="*/ 85 w 99"/>
                <a:gd name="T19" fmla="*/ 96 h 102"/>
                <a:gd name="T20" fmla="*/ 81 w 99"/>
                <a:gd name="T21" fmla="*/ 96 h 102"/>
                <a:gd name="T22" fmla="*/ 81 w 99"/>
                <a:gd name="T23" fmla="*/ 88 h 102"/>
                <a:gd name="T24" fmla="*/ 73 w 99"/>
                <a:gd name="T25" fmla="*/ 88 h 102"/>
                <a:gd name="T26" fmla="*/ 73 w 99"/>
                <a:gd name="T27" fmla="*/ 84 h 102"/>
                <a:gd name="T28" fmla="*/ 81 w 99"/>
                <a:gd name="T29" fmla="*/ 84 h 102"/>
                <a:gd name="T30" fmla="*/ 81 w 99"/>
                <a:gd name="T31" fmla="*/ 76 h 102"/>
                <a:gd name="T32" fmla="*/ 85 w 99"/>
                <a:gd name="T33" fmla="*/ 76 h 102"/>
                <a:gd name="T34" fmla="*/ 85 w 99"/>
                <a:gd name="T35" fmla="*/ 84 h 102"/>
                <a:gd name="T36" fmla="*/ 93 w 99"/>
                <a:gd name="T37" fmla="*/ 84 h 102"/>
                <a:gd name="T38" fmla="*/ 93 w 99"/>
                <a:gd name="T39" fmla="*/ 88 h 102"/>
                <a:gd name="T40" fmla="*/ 83 w 99"/>
                <a:gd name="T41" fmla="*/ 64 h 102"/>
                <a:gd name="T42" fmla="*/ 83 w 99"/>
                <a:gd name="T43" fmla="*/ 64 h 102"/>
                <a:gd name="T44" fmla="*/ 83 w 99"/>
                <a:gd name="T45" fmla="*/ 64 h 102"/>
                <a:gd name="T46" fmla="*/ 69 w 99"/>
                <a:gd name="T47" fmla="*/ 55 h 102"/>
                <a:gd name="T48" fmla="*/ 58 w 99"/>
                <a:gd name="T49" fmla="*/ 49 h 102"/>
                <a:gd name="T50" fmla="*/ 54 w 99"/>
                <a:gd name="T51" fmla="*/ 46 h 102"/>
                <a:gd name="T52" fmla="*/ 53 w 99"/>
                <a:gd name="T53" fmla="*/ 41 h 102"/>
                <a:gd name="T54" fmla="*/ 57 w 99"/>
                <a:gd name="T55" fmla="*/ 33 h 102"/>
                <a:gd name="T56" fmla="*/ 60 w 99"/>
                <a:gd name="T57" fmla="*/ 26 h 102"/>
                <a:gd name="T58" fmla="*/ 59 w 99"/>
                <a:gd name="T59" fmla="*/ 24 h 102"/>
                <a:gd name="T60" fmla="*/ 57 w 99"/>
                <a:gd name="T61" fmla="*/ 8 h 102"/>
                <a:gd name="T62" fmla="*/ 47 w 99"/>
                <a:gd name="T63" fmla="*/ 2 h 102"/>
                <a:gd name="T64" fmla="*/ 43 w 99"/>
                <a:gd name="T65" fmla="*/ 1 h 102"/>
                <a:gd name="T66" fmla="*/ 38 w 99"/>
                <a:gd name="T67" fmla="*/ 0 h 102"/>
                <a:gd name="T68" fmla="*/ 39 w 99"/>
                <a:gd name="T69" fmla="*/ 2 h 102"/>
                <a:gd name="T70" fmla="*/ 29 w 99"/>
                <a:gd name="T71" fmla="*/ 8 h 102"/>
                <a:gd name="T72" fmla="*/ 27 w 99"/>
                <a:gd name="T73" fmla="*/ 24 h 102"/>
                <a:gd name="T74" fmla="*/ 26 w 99"/>
                <a:gd name="T75" fmla="*/ 26 h 102"/>
                <a:gd name="T76" fmla="*/ 29 w 99"/>
                <a:gd name="T77" fmla="*/ 33 h 102"/>
                <a:gd name="T78" fmla="*/ 33 w 99"/>
                <a:gd name="T79" fmla="*/ 41 h 102"/>
                <a:gd name="T80" fmla="*/ 32 w 99"/>
                <a:gd name="T81" fmla="*/ 46 h 102"/>
                <a:gd name="T82" fmla="*/ 28 w 99"/>
                <a:gd name="T83" fmla="*/ 49 h 102"/>
                <a:gd name="T84" fmla="*/ 17 w 99"/>
                <a:gd name="T85" fmla="*/ 55 h 102"/>
                <a:gd name="T86" fmla="*/ 2 w 99"/>
                <a:gd name="T87" fmla="*/ 64 h 102"/>
                <a:gd name="T88" fmla="*/ 0 w 99"/>
                <a:gd name="T89" fmla="*/ 87 h 102"/>
                <a:gd name="T90" fmla="*/ 0 w 99"/>
                <a:gd name="T91" fmla="*/ 88 h 102"/>
                <a:gd name="T92" fmla="*/ 0 w 99"/>
                <a:gd name="T93" fmla="*/ 88 h 102"/>
                <a:gd name="T94" fmla="*/ 43 w 99"/>
                <a:gd name="T95" fmla="*/ 100 h 102"/>
                <a:gd name="T96" fmla="*/ 64 w 99"/>
                <a:gd name="T97" fmla="*/ 97 h 102"/>
                <a:gd name="T98" fmla="*/ 61 w 99"/>
                <a:gd name="T99" fmla="*/ 86 h 102"/>
                <a:gd name="T100" fmla="*/ 83 w 99"/>
                <a:gd name="T101"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102">
                  <a:moveTo>
                    <a:pt x="85" y="70"/>
                  </a:moveTo>
                  <a:cubicBezTo>
                    <a:pt x="84" y="70"/>
                    <a:pt x="83" y="70"/>
                    <a:pt x="83" y="70"/>
                  </a:cubicBezTo>
                  <a:cubicBezTo>
                    <a:pt x="74" y="70"/>
                    <a:pt x="67" y="77"/>
                    <a:pt x="67" y="86"/>
                  </a:cubicBezTo>
                  <a:cubicBezTo>
                    <a:pt x="67" y="90"/>
                    <a:pt x="68" y="93"/>
                    <a:pt x="70" y="96"/>
                  </a:cubicBezTo>
                  <a:cubicBezTo>
                    <a:pt x="73" y="99"/>
                    <a:pt x="78" y="102"/>
                    <a:pt x="83" y="102"/>
                  </a:cubicBezTo>
                  <a:cubicBezTo>
                    <a:pt x="92" y="102"/>
                    <a:pt x="99" y="95"/>
                    <a:pt x="99" y="86"/>
                  </a:cubicBezTo>
                  <a:cubicBezTo>
                    <a:pt x="99" y="78"/>
                    <a:pt x="93" y="71"/>
                    <a:pt x="85" y="70"/>
                  </a:cubicBezTo>
                  <a:close/>
                  <a:moveTo>
                    <a:pt x="93" y="88"/>
                  </a:moveTo>
                  <a:cubicBezTo>
                    <a:pt x="85" y="88"/>
                    <a:pt x="85" y="88"/>
                    <a:pt x="85" y="88"/>
                  </a:cubicBezTo>
                  <a:cubicBezTo>
                    <a:pt x="85" y="96"/>
                    <a:pt x="85" y="96"/>
                    <a:pt x="85" y="96"/>
                  </a:cubicBezTo>
                  <a:cubicBezTo>
                    <a:pt x="81" y="96"/>
                    <a:pt x="81" y="96"/>
                    <a:pt x="81" y="96"/>
                  </a:cubicBezTo>
                  <a:cubicBezTo>
                    <a:pt x="81" y="88"/>
                    <a:pt x="81" y="88"/>
                    <a:pt x="81" y="88"/>
                  </a:cubicBezTo>
                  <a:cubicBezTo>
                    <a:pt x="73" y="88"/>
                    <a:pt x="73" y="88"/>
                    <a:pt x="73" y="88"/>
                  </a:cubicBezTo>
                  <a:cubicBezTo>
                    <a:pt x="73" y="84"/>
                    <a:pt x="73" y="84"/>
                    <a:pt x="73" y="84"/>
                  </a:cubicBezTo>
                  <a:cubicBezTo>
                    <a:pt x="81" y="84"/>
                    <a:pt x="81" y="84"/>
                    <a:pt x="81" y="84"/>
                  </a:cubicBezTo>
                  <a:cubicBezTo>
                    <a:pt x="81" y="76"/>
                    <a:pt x="81" y="76"/>
                    <a:pt x="81" y="76"/>
                  </a:cubicBezTo>
                  <a:cubicBezTo>
                    <a:pt x="85" y="76"/>
                    <a:pt x="85" y="76"/>
                    <a:pt x="85" y="76"/>
                  </a:cubicBezTo>
                  <a:cubicBezTo>
                    <a:pt x="85" y="84"/>
                    <a:pt x="85" y="84"/>
                    <a:pt x="85" y="84"/>
                  </a:cubicBezTo>
                  <a:cubicBezTo>
                    <a:pt x="93" y="84"/>
                    <a:pt x="93" y="84"/>
                    <a:pt x="93" y="84"/>
                  </a:cubicBezTo>
                  <a:lnTo>
                    <a:pt x="93" y="88"/>
                  </a:lnTo>
                  <a:close/>
                  <a:moveTo>
                    <a:pt x="83" y="64"/>
                  </a:moveTo>
                  <a:cubicBezTo>
                    <a:pt x="83" y="64"/>
                    <a:pt x="83" y="64"/>
                    <a:pt x="83" y="64"/>
                  </a:cubicBezTo>
                  <a:cubicBezTo>
                    <a:pt x="83" y="64"/>
                    <a:pt x="83" y="64"/>
                    <a:pt x="83" y="64"/>
                  </a:cubicBezTo>
                  <a:cubicBezTo>
                    <a:pt x="80" y="56"/>
                    <a:pt x="71" y="56"/>
                    <a:pt x="69" y="55"/>
                  </a:cubicBezTo>
                  <a:cubicBezTo>
                    <a:pt x="62" y="53"/>
                    <a:pt x="59" y="52"/>
                    <a:pt x="58" y="49"/>
                  </a:cubicBezTo>
                  <a:cubicBezTo>
                    <a:pt x="56" y="46"/>
                    <a:pt x="54" y="46"/>
                    <a:pt x="54" y="46"/>
                  </a:cubicBezTo>
                  <a:cubicBezTo>
                    <a:pt x="54" y="45"/>
                    <a:pt x="53" y="43"/>
                    <a:pt x="53" y="41"/>
                  </a:cubicBezTo>
                  <a:cubicBezTo>
                    <a:pt x="56" y="38"/>
                    <a:pt x="57" y="33"/>
                    <a:pt x="57" y="33"/>
                  </a:cubicBezTo>
                  <a:cubicBezTo>
                    <a:pt x="59" y="32"/>
                    <a:pt x="60" y="28"/>
                    <a:pt x="60" y="26"/>
                  </a:cubicBezTo>
                  <a:cubicBezTo>
                    <a:pt x="60" y="24"/>
                    <a:pt x="59" y="24"/>
                    <a:pt x="59" y="24"/>
                  </a:cubicBezTo>
                  <a:cubicBezTo>
                    <a:pt x="59" y="24"/>
                    <a:pt x="60" y="14"/>
                    <a:pt x="57" y="8"/>
                  </a:cubicBezTo>
                  <a:cubicBezTo>
                    <a:pt x="53" y="2"/>
                    <a:pt x="47" y="2"/>
                    <a:pt x="47" y="2"/>
                  </a:cubicBezTo>
                  <a:cubicBezTo>
                    <a:pt x="43" y="1"/>
                    <a:pt x="43" y="1"/>
                    <a:pt x="43" y="1"/>
                  </a:cubicBezTo>
                  <a:cubicBezTo>
                    <a:pt x="43" y="1"/>
                    <a:pt x="39" y="1"/>
                    <a:pt x="38" y="0"/>
                  </a:cubicBezTo>
                  <a:cubicBezTo>
                    <a:pt x="38" y="0"/>
                    <a:pt x="38" y="1"/>
                    <a:pt x="39" y="2"/>
                  </a:cubicBezTo>
                  <a:cubicBezTo>
                    <a:pt x="39" y="2"/>
                    <a:pt x="33" y="2"/>
                    <a:pt x="29" y="8"/>
                  </a:cubicBezTo>
                  <a:cubicBezTo>
                    <a:pt x="25" y="14"/>
                    <a:pt x="27" y="24"/>
                    <a:pt x="27" y="24"/>
                  </a:cubicBezTo>
                  <a:cubicBezTo>
                    <a:pt x="27" y="24"/>
                    <a:pt x="26" y="24"/>
                    <a:pt x="26" y="26"/>
                  </a:cubicBezTo>
                  <a:cubicBezTo>
                    <a:pt x="26" y="28"/>
                    <a:pt x="26" y="32"/>
                    <a:pt x="29" y="33"/>
                  </a:cubicBezTo>
                  <a:cubicBezTo>
                    <a:pt x="29" y="33"/>
                    <a:pt x="30" y="38"/>
                    <a:pt x="33" y="41"/>
                  </a:cubicBezTo>
                  <a:cubicBezTo>
                    <a:pt x="32" y="43"/>
                    <a:pt x="32" y="45"/>
                    <a:pt x="32" y="46"/>
                  </a:cubicBezTo>
                  <a:cubicBezTo>
                    <a:pt x="32" y="46"/>
                    <a:pt x="30" y="46"/>
                    <a:pt x="28" y="49"/>
                  </a:cubicBezTo>
                  <a:cubicBezTo>
                    <a:pt x="26" y="52"/>
                    <a:pt x="24" y="53"/>
                    <a:pt x="17" y="55"/>
                  </a:cubicBezTo>
                  <a:cubicBezTo>
                    <a:pt x="15" y="56"/>
                    <a:pt x="6" y="56"/>
                    <a:pt x="2" y="64"/>
                  </a:cubicBezTo>
                  <a:cubicBezTo>
                    <a:pt x="1" y="68"/>
                    <a:pt x="0" y="78"/>
                    <a:pt x="0" y="87"/>
                  </a:cubicBezTo>
                  <a:cubicBezTo>
                    <a:pt x="0" y="87"/>
                    <a:pt x="0" y="88"/>
                    <a:pt x="0" y="88"/>
                  </a:cubicBezTo>
                  <a:cubicBezTo>
                    <a:pt x="0" y="88"/>
                    <a:pt x="0" y="88"/>
                    <a:pt x="0" y="88"/>
                  </a:cubicBezTo>
                  <a:cubicBezTo>
                    <a:pt x="8" y="94"/>
                    <a:pt x="22" y="100"/>
                    <a:pt x="43" y="100"/>
                  </a:cubicBezTo>
                  <a:cubicBezTo>
                    <a:pt x="51" y="100"/>
                    <a:pt x="58" y="99"/>
                    <a:pt x="64" y="97"/>
                  </a:cubicBezTo>
                  <a:cubicBezTo>
                    <a:pt x="62" y="94"/>
                    <a:pt x="61" y="90"/>
                    <a:pt x="61" y="86"/>
                  </a:cubicBezTo>
                  <a:cubicBezTo>
                    <a:pt x="61" y="74"/>
                    <a:pt x="71" y="64"/>
                    <a:pt x="83" y="6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nvGrpSpPr>
          <p:cNvPr id="66" name="Group 65"/>
          <p:cNvGrpSpPr/>
          <p:nvPr/>
        </p:nvGrpSpPr>
        <p:grpSpPr>
          <a:xfrm>
            <a:off x="2554288" y="4342727"/>
            <a:ext cx="1444189" cy="1427723"/>
            <a:chOff x="611188" y="4342727"/>
            <a:chExt cx="1444189" cy="1427723"/>
          </a:xfrm>
        </p:grpSpPr>
        <p:sp>
          <p:nvSpPr>
            <p:cNvPr id="67" name="TextBox 66"/>
            <p:cNvSpPr txBox="1"/>
            <p:nvPr/>
          </p:nvSpPr>
          <p:spPr>
            <a:xfrm>
              <a:off x="611188" y="4693232"/>
              <a:ext cx="1444189" cy="1077218"/>
            </a:xfrm>
            <a:prstGeom prst="rect">
              <a:avLst/>
            </a:prstGeom>
            <a:noFill/>
          </p:spPr>
          <p:txBody>
            <a:bodyPr wrap="square" lIns="0" tIns="0" rIns="0" bIns="0" rtlCol="0">
              <a:spAutoFit/>
            </a:bodyPr>
            <a:lstStyle/>
            <a:p>
              <a:pPr algn="r">
                <a:lnSpc>
                  <a:spcPts val="1400"/>
                </a:lnSpc>
              </a:pPr>
              <a:r>
                <a:rPr lang="en-US" sz="1000">
                  <a:solidFill>
                    <a:schemeClr val="bg2"/>
                  </a:solidFill>
                </a:rPr>
                <a:t>A wonderful serenity has taken possession of my entire soul, like these sweet mornings of </a:t>
              </a:r>
              <a:r>
                <a:rPr lang="en-US" sz="1000" smtClean="0">
                  <a:solidFill>
                    <a:schemeClr val="bg2"/>
                  </a:solidFill>
                </a:rPr>
                <a:t/>
              </a:r>
              <a:br>
                <a:rPr lang="en-US" sz="1000" smtClean="0">
                  <a:solidFill>
                    <a:schemeClr val="bg2"/>
                  </a:solidFill>
                </a:rPr>
              </a:br>
              <a:r>
                <a:rPr lang="en-US" sz="1000" smtClean="0">
                  <a:solidFill>
                    <a:schemeClr val="bg2"/>
                  </a:solidFill>
                </a:rPr>
                <a:t>spring </a:t>
              </a:r>
              <a:r>
                <a:rPr lang="en-US" sz="1000">
                  <a:solidFill>
                    <a:schemeClr val="bg2"/>
                  </a:solidFill>
                </a:rPr>
                <a:t>which I enjoy </a:t>
              </a:r>
            </a:p>
            <a:p>
              <a:pPr algn="r">
                <a:lnSpc>
                  <a:spcPts val="1400"/>
                </a:lnSpc>
              </a:pPr>
              <a:r>
                <a:rPr lang="en-US" sz="1000">
                  <a:solidFill>
                    <a:schemeClr val="bg2"/>
                  </a:solidFill>
                </a:rPr>
                <a:t>with my whole heart. </a:t>
              </a:r>
            </a:p>
          </p:txBody>
        </p:sp>
        <p:sp>
          <p:nvSpPr>
            <p:cNvPr id="68" name="TextBox 67"/>
            <p:cNvSpPr txBox="1"/>
            <p:nvPr/>
          </p:nvSpPr>
          <p:spPr>
            <a:xfrm>
              <a:off x="611188" y="4342727"/>
              <a:ext cx="1444189" cy="246221"/>
            </a:xfrm>
            <a:prstGeom prst="rect">
              <a:avLst/>
            </a:prstGeom>
            <a:noFill/>
          </p:spPr>
          <p:txBody>
            <a:bodyPr wrap="square" lIns="0" tIns="0" rIns="0" bIns="0" rtlCol="0">
              <a:spAutoFit/>
            </a:bodyPr>
            <a:lstStyle/>
            <a:p>
              <a:pPr algn="r"/>
              <a:r>
                <a:rPr lang="en-US" sz="1600" b="1" smtClean="0">
                  <a:solidFill>
                    <a:schemeClr val="bg1"/>
                  </a:solidFill>
                </a:rPr>
                <a:t>Dummy Title 2</a:t>
              </a:r>
              <a:endParaRPr lang="en-US" sz="1600" b="1">
                <a:solidFill>
                  <a:schemeClr val="bg1"/>
                </a:solidFill>
              </a:endParaRPr>
            </a:p>
          </p:txBody>
        </p:sp>
      </p:grpSp>
      <p:grpSp>
        <p:nvGrpSpPr>
          <p:cNvPr id="69" name="Group 68"/>
          <p:cNvGrpSpPr/>
          <p:nvPr/>
        </p:nvGrpSpPr>
        <p:grpSpPr>
          <a:xfrm>
            <a:off x="4497388" y="4342727"/>
            <a:ext cx="1444189" cy="1427723"/>
            <a:chOff x="611188" y="4342727"/>
            <a:chExt cx="1444189" cy="1427723"/>
          </a:xfrm>
        </p:grpSpPr>
        <p:sp>
          <p:nvSpPr>
            <p:cNvPr id="70" name="TextBox 69"/>
            <p:cNvSpPr txBox="1"/>
            <p:nvPr/>
          </p:nvSpPr>
          <p:spPr>
            <a:xfrm>
              <a:off x="611188" y="4693232"/>
              <a:ext cx="1444189" cy="1077218"/>
            </a:xfrm>
            <a:prstGeom prst="rect">
              <a:avLst/>
            </a:prstGeom>
            <a:noFill/>
          </p:spPr>
          <p:txBody>
            <a:bodyPr wrap="square" lIns="0" tIns="0" rIns="0" bIns="0" rtlCol="0">
              <a:spAutoFit/>
            </a:bodyPr>
            <a:lstStyle/>
            <a:p>
              <a:pPr algn="r">
                <a:lnSpc>
                  <a:spcPts val="1400"/>
                </a:lnSpc>
              </a:pPr>
              <a:r>
                <a:rPr lang="en-US" sz="1000">
                  <a:solidFill>
                    <a:schemeClr val="bg2"/>
                  </a:solidFill>
                </a:rPr>
                <a:t>A wonderful serenity has taken possession of my entire soul, like these sweet mornings of </a:t>
              </a:r>
              <a:r>
                <a:rPr lang="en-US" sz="1000" smtClean="0">
                  <a:solidFill>
                    <a:schemeClr val="bg2"/>
                  </a:solidFill>
                </a:rPr>
                <a:t/>
              </a:r>
              <a:br>
                <a:rPr lang="en-US" sz="1000" smtClean="0">
                  <a:solidFill>
                    <a:schemeClr val="bg2"/>
                  </a:solidFill>
                </a:rPr>
              </a:br>
              <a:r>
                <a:rPr lang="en-US" sz="1000" smtClean="0">
                  <a:solidFill>
                    <a:schemeClr val="bg2"/>
                  </a:solidFill>
                </a:rPr>
                <a:t>spring </a:t>
              </a:r>
              <a:r>
                <a:rPr lang="en-US" sz="1000">
                  <a:solidFill>
                    <a:schemeClr val="bg2"/>
                  </a:solidFill>
                </a:rPr>
                <a:t>which I enjoy </a:t>
              </a:r>
            </a:p>
            <a:p>
              <a:pPr algn="r">
                <a:lnSpc>
                  <a:spcPts val="1400"/>
                </a:lnSpc>
              </a:pPr>
              <a:r>
                <a:rPr lang="en-US" sz="1000">
                  <a:solidFill>
                    <a:schemeClr val="bg2"/>
                  </a:solidFill>
                </a:rPr>
                <a:t>with my whole heart. </a:t>
              </a:r>
            </a:p>
          </p:txBody>
        </p:sp>
        <p:sp>
          <p:nvSpPr>
            <p:cNvPr id="71" name="TextBox 70"/>
            <p:cNvSpPr txBox="1"/>
            <p:nvPr/>
          </p:nvSpPr>
          <p:spPr>
            <a:xfrm>
              <a:off x="611188" y="4342727"/>
              <a:ext cx="1444189" cy="246221"/>
            </a:xfrm>
            <a:prstGeom prst="rect">
              <a:avLst/>
            </a:prstGeom>
            <a:noFill/>
          </p:spPr>
          <p:txBody>
            <a:bodyPr wrap="square" lIns="0" tIns="0" rIns="0" bIns="0" rtlCol="0">
              <a:spAutoFit/>
            </a:bodyPr>
            <a:lstStyle/>
            <a:p>
              <a:pPr algn="r"/>
              <a:r>
                <a:rPr lang="en-US" sz="1600" b="1" smtClean="0">
                  <a:solidFill>
                    <a:schemeClr val="bg1"/>
                  </a:solidFill>
                </a:rPr>
                <a:t>Dummy Title 3</a:t>
              </a:r>
              <a:endParaRPr lang="en-US" sz="1600" b="1">
                <a:solidFill>
                  <a:schemeClr val="bg1"/>
                </a:solidFill>
              </a:endParaRPr>
            </a:p>
          </p:txBody>
        </p:sp>
      </p:grpSp>
      <p:grpSp>
        <p:nvGrpSpPr>
          <p:cNvPr id="72" name="Group 71"/>
          <p:cNvGrpSpPr/>
          <p:nvPr/>
        </p:nvGrpSpPr>
        <p:grpSpPr>
          <a:xfrm>
            <a:off x="6442076" y="4342727"/>
            <a:ext cx="1444189" cy="1427723"/>
            <a:chOff x="611188" y="4342727"/>
            <a:chExt cx="1444189" cy="1427723"/>
          </a:xfrm>
        </p:grpSpPr>
        <p:sp>
          <p:nvSpPr>
            <p:cNvPr id="73" name="TextBox 72"/>
            <p:cNvSpPr txBox="1"/>
            <p:nvPr/>
          </p:nvSpPr>
          <p:spPr>
            <a:xfrm>
              <a:off x="611188" y="4693232"/>
              <a:ext cx="1444189" cy="1077218"/>
            </a:xfrm>
            <a:prstGeom prst="rect">
              <a:avLst/>
            </a:prstGeom>
            <a:noFill/>
          </p:spPr>
          <p:txBody>
            <a:bodyPr wrap="square" lIns="0" tIns="0" rIns="0" bIns="0" rtlCol="0">
              <a:spAutoFit/>
            </a:bodyPr>
            <a:lstStyle/>
            <a:p>
              <a:pPr algn="r">
                <a:lnSpc>
                  <a:spcPts val="1400"/>
                </a:lnSpc>
              </a:pPr>
              <a:r>
                <a:rPr lang="en-US" sz="1000">
                  <a:solidFill>
                    <a:schemeClr val="bg2"/>
                  </a:solidFill>
                </a:rPr>
                <a:t>A wonderful serenity has taken possession of my entire soul, like these sweet mornings of </a:t>
              </a:r>
              <a:r>
                <a:rPr lang="en-US" sz="1000" smtClean="0">
                  <a:solidFill>
                    <a:schemeClr val="bg2"/>
                  </a:solidFill>
                </a:rPr>
                <a:t/>
              </a:r>
              <a:br>
                <a:rPr lang="en-US" sz="1000" smtClean="0">
                  <a:solidFill>
                    <a:schemeClr val="bg2"/>
                  </a:solidFill>
                </a:rPr>
              </a:br>
              <a:r>
                <a:rPr lang="en-US" sz="1000" smtClean="0">
                  <a:solidFill>
                    <a:schemeClr val="bg2"/>
                  </a:solidFill>
                </a:rPr>
                <a:t>spring </a:t>
              </a:r>
              <a:r>
                <a:rPr lang="en-US" sz="1000">
                  <a:solidFill>
                    <a:schemeClr val="bg2"/>
                  </a:solidFill>
                </a:rPr>
                <a:t>which I enjoy </a:t>
              </a:r>
            </a:p>
            <a:p>
              <a:pPr algn="r">
                <a:lnSpc>
                  <a:spcPts val="1400"/>
                </a:lnSpc>
              </a:pPr>
              <a:r>
                <a:rPr lang="en-US" sz="1000">
                  <a:solidFill>
                    <a:schemeClr val="bg2"/>
                  </a:solidFill>
                </a:rPr>
                <a:t>with my whole heart. </a:t>
              </a:r>
            </a:p>
          </p:txBody>
        </p:sp>
        <p:sp>
          <p:nvSpPr>
            <p:cNvPr id="74" name="TextBox 73"/>
            <p:cNvSpPr txBox="1"/>
            <p:nvPr/>
          </p:nvSpPr>
          <p:spPr>
            <a:xfrm>
              <a:off x="611188" y="4342727"/>
              <a:ext cx="1444189" cy="246221"/>
            </a:xfrm>
            <a:prstGeom prst="rect">
              <a:avLst/>
            </a:prstGeom>
            <a:noFill/>
          </p:spPr>
          <p:txBody>
            <a:bodyPr wrap="square" lIns="0" tIns="0" rIns="0" bIns="0" rtlCol="0">
              <a:spAutoFit/>
            </a:bodyPr>
            <a:lstStyle/>
            <a:p>
              <a:pPr algn="r"/>
              <a:r>
                <a:rPr lang="en-US" sz="1600" b="1" smtClean="0">
                  <a:solidFill>
                    <a:schemeClr val="bg1"/>
                  </a:solidFill>
                </a:rPr>
                <a:t>Dummy Title 4</a:t>
              </a:r>
              <a:endParaRPr lang="en-US" sz="1600" b="1">
                <a:solidFill>
                  <a:schemeClr val="bg1"/>
                </a:solidFill>
              </a:endParaRPr>
            </a:p>
          </p:txBody>
        </p:sp>
      </p:grpSp>
    </p:spTree>
    <p:extLst>
      <p:ext uri="{BB962C8B-B14F-4D97-AF65-F5344CB8AC3E}">
        <p14:creationId xmlns:p14="http://schemas.microsoft.com/office/powerpoint/2010/main" val="3132385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04"/>
          <p:cNvSpPr>
            <a:spLocks/>
          </p:cNvSpPr>
          <p:nvPr/>
        </p:nvSpPr>
        <p:spPr bwMode="auto">
          <a:xfrm>
            <a:off x="649288" y="2203450"/>
            <a:ext cx="2087563" cy="358775"/>
          </a:xfrm>
          <a:custGeom>
            <a:avLst/>
            <a:gdLst>
              <a:gd name="T0" fmla="*/ 658 w 658"/>
              <a:gd name="T1" fmla="*/ 57 h 113"/>
              <a:gd name="T2" fmla="*/ 601 w 658"/>
              <a:gd name="T3" fmla="*/ 113 h 113"/>
              <a:gd name="T4" fmla="*/ 57 w 658"/>
              <a:gd name="T5" fmla="*/ 113 h 113"/>
              <a:gd name="T6" fmla="*/ 0 w 658"/>
              <a:gd name="T7" fmla="*/ 57 h 113"/>
              <a:gd name="T8" fmla="*/ 0 w 658"/>
              <a:gd name="T9" fmla="*/ 57 h 113"/>
              <a:gd name="T10" fmla="*/ 57 w 658"/>
              <a:gd name="T11" fmla="*/ 0 h 113"/>
              <a:gd name="T12" fmla="*/ 601 w 658"/>
              <a:gd name="T13" fmla="*/ 0 h 113"/>
              <a:gd name="T14" fmla="*/ 658 w 658"/>
              <a:gd name="T15" fmla="*/ 57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13">
                <a:moveTo>
                  <a:pt x="658" y="57"/>
                </a:moveTo>
                <a:cubicBezTo>
                  <a:pt x="658" y="88"/>
                  <a:pt x="632" y="113"/>
                  <a:pt x="601" y="113"/>
                </a:cubicBezTo>
                <a:cubicBezTo>
                  <a:pt x="57" y="113"/>
                  <a:pt x="57" y="113"/>
                  <a:pt x="57" y="113"/>
                </a:cubicBezTo>
                <a:cubicBezTo>
                  <a:pt x="26" y="113"/>
                  <a:pt x="0" y="88"/>
                  <a:pt x="0" y="57"/>
                </a:cubicBezTo>
                <a:cubicBezTo>
                  <a:pt x="0" y="57"/>
                  <a:pt x="0" y="57"/>
                  <a:pt x="0" y="57"/>
                </a:cubicBezTo>
                <a:cubicBezTo>
                  <a:pt x="0" y="25"/>
                  <a:pt x="26" y="0"/>
                  <a:pt x="57" y="0"/>
                </a:cubicBezTo>
                <a:cubicBezTo>
                  <a:pt x="601" y="0"/>
                  <a:pt x="601" y="0"/>
                  <a:pt x="601" y="0"/>
                </a:cubicBezTo>
                <a:cubicBezTo>
                  <a:pt x="632" y="0"/>
                  <a:pt x="658" y="25"/>
                  <a:pt x="658" y="5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5"/>
          <p:cNvSpPr>
            <a:spLocks/>
          </p:cNvSpPr>
          <p:nvPr/>
        </p:nvSpPr>
        <p:spPr bwMode="auto">
          <a:xfrm>
            <a:off x="649288" y="4810125"/>
            <a:ext cx="2087563" cy="358775"/>
          </a:xfrm>
          <a:custGeom>
            <a:avLst/>
            <a:gdLst>
              <a:gd name="T0" fmla="*/ 658 w 658"/>
              <a:gd name="T1" fmla="*/ 56 h 113"/>
              <a:gd name="T2" fmla="*/ 601 w 658"/>
              <a:gd name="T3" fmla="*/ 113 h 113"/>
              <a:gd name="T4" fmla="*/ 57 w 658"/>
              <a:gd name="T5" fmla="*/ 113 h 113"/>
              <a:gd name="T6" fmla="*/ 0 w 658"/>
              <a:gd name="T7" fmla="*/ 56 h 113"/>
              <a:gd name="T8" fmla="*/ 0 w 658"/>
              <a:gd name="T9" fmla="*/ 56 h 113"/>
              <a:gd name="T10" fmla="*/ 57 w 658"/>
              <a:gd name="T11" fmla="*/ 0 h 113"/>
              <a:gd name="T12" fmla="*/ 601 w 658"/>
              <a:gd name="T13" fmla="*/ 0 h 113"/>
              <a:gd name="T14" fmla="*/ 658 w 658"/>
              <a:gd name="T15" fmla="*/ 56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13">
                <a:moveTo>
                  <a:pt x="658" y="56"/>
                </a:moveTo>
                <a:cubicBezTo>
                  <a:pt x="658" y="88"/>
                  <a:pt x="632" y="113"/>
                  <a:pt x="601" y="113"/>
                </a:cubicBezTo>
                <a:cubicBezTo>
                  <a:pt x="57" y="113"/>
                  <a:pt x="57" y="113"/>
                  <a:pt x="57" y="113"/>
                </a:cubicBezTo>
                <a:cubicBezTo>
                  <a:pt x="26" y="113"/>
                  <a:pt x="0" y="88"/>
                  <a:pt x="0" y="56"/>
                </a:cubicBezTo>
                <a:cubicBezTo>
                  <a:pt x="0" y="56"/>
                  <a:pt x="0" y="56"/>
                  <a:pt x="0" y="56"/>
                </a:cubicBezTo>
                <a:cubicBezTo>
                  <a:pt x="0" y="25"/>
                  <a:pt x="26" y="0"/>
                  <a:pt x="57" y="0"/>
                </a:cubicBezTo>
                <a:cubicBezTo>
                  <a:pt x="601" y="0"/>
                  <a:pt x="601" y="0"/>
                  <a:pt x="601" y="0"/>
                </a:cubicBezTo>
                <a:cubicBezTo>
                  <a:pt x="632" y="0"/>
                  <a:pt x="658" y="25"/>
                  <a:pt x="658" y="5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6"/>
          <p:cNvSpPr>
            <a:spLocks/>
          </p:cNvSpPr>
          <p:nvPr/>
        </p:nvSpPr>
        <p:spPr bwMode="auto">
          <a:xfrm>
            <a:off x="6407151" y="2203450"/>
            <a:ext cx="2087563" cy="358775"/>
          </a:xfrm>
          <a:custGeom>
            <a:avLst/>
            <a:gdLst>
              <a:gd name="T0" fmla="*/ 658 w 658"/>
              <a:gd name="T1" fmla="*/ 57 h 113"/>
              <a:gd name="T2" fmla="*/ 601 w 658"/>
              <a:gd name="T3" fmla="*/ 113 h 113"/>
              <a:gd name="T4" fmla="*/ 57 w 658"/>
              <a:gd name="T5" fmla="*/ 113 h 113"/>
              <a:gd name="T6" fmla="*/ 0 w 658"/>
              <a:gd name="T7" fmla="*/ 57 h 113"/>
              <a:gd name="T8" fmla="*/ 0 w 658"/>
              <a:gd name="T9" fmla="*/ 57 h 113"/>
              <a:gd name="T10" fmla="*/ 57 w 658"/>
              <a:gd name="T11" fmla="*/ 0 h 113"/>
              <a:gd name="T12" fmla="*/ 601 w 658"/>
              <a:gd name="T13" fmla="*/ 0 h 113"/>
              <a:gd name="T14" fmla="*/ 658 w 658"/>
              <a:gd name="T15" fmla="*/ 57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13">
                <a:moveTo>
                  <a:pt x="658" y="57"/>
                </a:moveTo>
                <a:cubicBezTo>
                  <a:pt x="658" y="88"/>
                  <a:pt x="632" y="113"/>
                  <a:pt x="601" y="113"/>
                </a:cubicBezTo>
                <a:cubicBezTo>
                  <a:pt x="57" y="113"/>
                  <a:pt x="57" y="113"/>
                  <a:pt x="57" y="113"/>
                </a:cubicBezTo>
                <a:cubicBezTo>
                  <a:pt x="26" y="113"/>
                  <a:pt x="0" y="88"/>
                  <a:pt x="0" y="57"/>
                </a:cubicBezTo>
                <a:cubicBezTo>
                  <a:pt x="0" y="57"/>
                  <a:pt x="0" y="57"/>
                  <a:pt x="0" y="57"/>
                </a:cubicBezTo>
                <a:cubicBezTo>
                  <a:pt x="0" y="25"/>
                  <a:pt x="26" y="0"/>
                  <a:pt x="57" y="0"/>
                </a:cubicBezTo>
                <a:cubicBezTo>
                  <a:pt x="601" y="0"/>
                  <a:pt x="601" y="0"/>
                  <a:pt x="601" y="0"/>
                </a:cubicBezTo>
                <a:cubicBezTo>
                  <a:pt x="632" y="0"/>
                  <a:pt x="658" y="25"/>
                  <a:pt x="658" y="5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7"/>
          <p:cNvSpPr>
            <a:spLocks/>
          </p:cNvSpPr>
          <p:nvPr/>
        </p:nvSpPr>
        <p:spPr bwMode="auto">
          <a:xfrm>
            <a:off x="6407151" y="4810125"/>
            <a:ext cx="2087563" cy="358775"/>
          </a:xfrm>
          <a:custGeom>
            <a:avLst/>
            <a:gdLst>
              <a:gd name="T0" fmla="*/ 658 w 658"/>
              <a:gd name="T1" fmla="*/ 56 h 113"/>
              <a:gd name="T2" fmla="*/ 601 w 658"/>
              <a:gd name="T3" fmla="*/ 113 h 113"/>
              <a:gd name="T4" fmla="*/ 57 w 658"/>
              <a:gd name="T5" fmla="*/ 113 h 113"/>
              <a:gd name="T6" fmla="*/ 0 w 658"/>
              <a:gd name="T7" fmla="*/ 56 h 113"/>
              <a:gd name="T8" fmla="*/ 0 w 658"/>
              <a:gd name="T9" fmla="*/ 56 h 113"/>
              <a:gd name="T10" fmla="*/ 57 w 658"/>
              <a:gd name="T11" fmla="*/ 0 h 113"/>
              <a:gd name="T12" fmla="*/ 601 w 658"/>
              <a:gd name="T13" fmla="*/ 0 h 113"/>
              <a:gd name="T14" fmla="*/ 658 w 658"/>
              <a:gd name="T15" fmla="*/ 56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13">
                <a:moveTo>
                  <a:pt x="658" y="56"/>
                </a:moveTo>
                <a:cubicBezTo>
                  <a:pt x="658" y="88"/>
                  <a:pt x="632" y="113"/>
                  <a:pt x="601" y="113"/>
                </a:cubicBezTo>
                <a:cubicBezTo>
                  <a:pt x="57" y="113"/>
                  <a:pt x="57" y="113"/>
                  <a:pt x="57" y="113"/>
                </a:cubicBezTo>
                <a:cubicBezTo>
                  <a:pt x="26" y="113"/>
                  <a:pt x="0" y="88"/>
                  <a:pt x="0" y="56"/>
                </a:cubicBezTo>
                <a:cubicBezTo>
                  <a:pt x="0" y="56"/>
                  <a:pt x="0" y="56"/>
                  <a:pt x="0" y="56"/>
                </a:cubicBezTo>
                <a:cubicBezTo>
                  <a:pt x="0" y="25"/>
                  <a:pt x="26" y="0"/>
                  <a:pt x="57" y="0"/>
                </a:cubicBezTo>
                <a:cubicBezTo>
                  <a:pt x="601" y="0"/>
                  <a:pt x="601" y="0"/>
                  <a:pt x="601" y="0"/>
                </a:cubicBezTo>
                <a:cubicBezTo>
                  <a:pt x="632" y="0"/>
                  <a:pt x="658" y="25"/>
                  <a:pt x="658" y="5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8"/>
          <p:cNvSpPr>
            <a:spLocks/>
          </p:cNvSpPr>
          <p:nvPr/>
        </p:nvSpPr>
        <p:spPr bwMode="auto">
          <a:xfrm>
            <a:off x="3429001" y="3362325"/>
            <a:ext cx="22225" cy="82550"/>
          </a:xfrm>
          <a:custGeom>
            <a:avLst/>
            <a:gdLst>
              <a:gd name="T0" fmla="*/ 0 w 7"/>
              <a:gd name="T1" fmla="*/ 26 h 26"/>
              <a:gd name="T2" fmla="*/ 7 w 7"/>
              <a:gd name="T3" fmla="*/ 0 h 26"/>
              <a:gd name="T4" fmla="*/ 0 w 7"/>
              <a:gd name="T5" fmla="*/ 26 h 26"/>
            </a:gdLst>
            <a:ahLst/>
            <a:cxnLst>
              <a:cxn ang="0">
                <a:pos x="T0" y="T1"/>
              </a:cxn>
              <a:cxn ang="0">
                <a:pos x="T2" y="T3"/>
              </a:cxn>
              <a:cxn ang="0">
                <a:pos x="T4" y="T5"/>
              </a:cxn>
            </a:cxnLst>
            <a:rect l="0" t="0" r="r" b="b"/>
            <a:pathLst>
              <a:path w="7" h="26">
                <a:moveTo>
                  <a:pt x="0" y="26"/>
                </a:moveTo>
                <a:cubicBezTo>
                  <a:pt x="2" y="17"/>
                  <a:pt x="4" y="9"/>
                  <a:pt x="7" y="0"/>
                </a:cubicBezTo>
                <a:cubicBezTo>
                  <a:pt x="4" y="9"/>
                  <a:pt x="2" y="17"/>
                  <a:pt x="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9"/>
          <p:cNvSpPr>
            <a:spLocks/>
          </p:cNvSpPr>
          <p:nvPr/>
        </p:nvSpPr>
        <p:spPr bwMode="auto">
          <a:xfrm>
            <a:off x="2736851" y="2384425"/>
            <a:ext cx="657225" cy="123825"/>
          </a:xfrm>
          <a:custGeom>
            <a:avLst/>
            <a:gdLst>
              <a:gd name="T0" fmla="*/ 414 w 414"/>
              <a:gd name="T1" fmla="*/ 78 h 78"/>
              <a:gd name="T2" fmla="*/ 336 w 414"/>
              <a:gd name="T3" fmla="*/ 0 h 78"/>
              <a:gd name="T4" fmla="*/ 0 w 414"/>
              <a:gd name="T5" fmla="*/ 0 h 78"/>
            </a:gdLst>
            <a:ahLst/>
            <a:cxnLst>
              <a:cxn ang="0">
                <a:pos x="T0" y="T1"/>
              </a:cxn>
              <a:cxn ang="0">
                <a:pos x="T2" y="T3"/>
              </a:cxn>
              <a:cxn ang="0">
                <a:pos x="T4" y="T5"/>
              </a:cxn>
            </a:cxnLst>
            <a:rect l="0" t="0" r="r" b="b"/>
            <a:pathLst>
              <a:path w="414" h="78">
                <a:moveTo>
                  <a:pt x="414" y="78"/>
                </a:moveTo>
                <a:lnTo>
                  <a:pt x="336" y="0"/>
                </a:lnTo>
                <a:lnTo>
                  <a:pt x="0" y="0"/>
                </a:lnTo>
              </a:path>
            </a:pathLst>
          </a:custGeom>
          <a:noFill/>
          <a:ln w="31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10"/>
          <p:cNvSpPr>
            <a:spLocks/>
          </p:cNvSpPr>
          <p:nvPr/>
        </p:nvSpPr>
        <p:spPr bwMode="auto">
          <a:xfrm>
            <a:off x="5749926" y="2384425"/>
            <a:ext cx="657225" cy="123825"/>
          </a:xfrm>
          <a:custGeom>
            <a:avLst/>
            <a:gdLst>
              <a:gd name="T0" fmla="*/ 0 w 414"/>
              <a:gd name="T1" fmla="*/ 78 h 78"/>
              <a:gd name="T2" fmla="*/ 78 w 414"/>
              <a:gd name="T3" fmla="*/ 0 h 78"/>
              <a:gd name="T4" fmla="*/ 414 w 414"/>
              <a:gd name="T5" fmla="*/ 0 h 78"/>
            </a:gdLst>
            <a:ahLst/>
            <a:cxnLst>
              <a:cxn ang="0">
                <a:pos x="T0" y="T1"/>
              </a:cxn>
              <a:cxn ang="0">
                <a:pos x="T2" y="T3"/>
              </a:cxn>
              <a:cxn ang="0">
                <a:pos x="T4" y="T5"/>
              </a:cxn>
            </a:cxnLst>
            <a:rect l="0" t="0" r="r" b="b"/>
            <a:pathLst>
              <a:path w="414" h="78">
                <a:moveTo>
                  <a:pt x="0" y="78"/>
                </a:moveTo>
                <a:lnTo>
                  <a:pt x="78" y="0"/>
                </a:lnTo>
                <a:lnTo>
                  <a:pt x="414" y="0"/>
                </a:lnTo>
              </a:path>
            </a:pathLst>
          </a:custGeom>
          <a:noFill/>
          <a:ln w="31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11"/>
          <p:cNvSpPr>
            <a:spLocks/>
          </p:cNvSpPr>
          <p:nvPr/>
        </p:nvSpPr>
        <p:spPr bwMode="auto">
          <a:xfrm>
            <a:off x="2736851" y="4864100"/>
            <a:ext cx="657225" cy="123825"/>
          </a:xfrm>
          <a:custGeom>
            <a:avLst/>
            <a:gdLst>
              <a:gd name="T0" fmla="*/ 414 w 414"/>
              <a:gd name="T1" fmla="*/ 0 h 78"/>
              <a:gd name="T2" fmla="*/ 336 w 414"/>
              <a:gd name="T3" fmla="*/ 78 h 78"/>
              <a:gd name="T4" fmla="*/ 0 w 414"/>
              <a:gd name="T5" fmla="*/ 78 h 78"/>
            </a:gdLst>
            <a:ahLst/>
            <a:cxnLst>
              <a:cxn ang="0">
                <a:pos x="T0" y="T1"/>
              </a:cxn>
              <a:cxn ang="0">
                <a:pos x="T2" y="T3"/>
              </a:cxn>
              <a:cxn ang="0">
                <a:pos x="T4" y="T5"/>
              </a:cxn>
            </a:cxnLst>
            <a:rect l="0" t="0" r="r" b="b"/>
            <a:pathLst>
              <a:path w="414" h="78">
                <a:moveTo>
                  <a:pt x="414" y="0"/>
                </a:moveTo>
                <a:lnTo>
                  <a:pt x="336" y="78"/>
                </a:lnTo>
                <a:lnTo>
                  <a:pt x="0" y="78"/>
                </a:lnTo>
              </a:path>
            </a:pathLst>
          </a:custGeom>
          <a:noFill/>
          <a:ln w="31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12"/>
          <p:cNvSpPr>
            <a:spLocks/>
          </p:cNvSpPr>
          <p:nvPr/>
        </p:nvSpPr>
        <p:spPr bwMode="auto">
          <a:xfrm>
            <a:off x="5749926" y="4864100"/>
            <a:ext cx="657225" cy="123825"/>
          </a:xfrm>
          <a:custGeom>
            <a:avLst/>
            <a:gdLst>
              <a:gd name="T0" fmla="*/ 0 w 414"/>
              <a:gd name="T1" fmla="*/ 0 h 78"/>
              <a:gd name="T2" fmla="*/ 78 w 414"/>
              <a:gd name="T3" fmla="*/ 78 h 78"/>
              <a:gd name="T4" fmla="*/ 414 w 414"/>
              <a:gd name="T5" fmla="*/ 78 h 78"/>
            </a:gdLst>
            <a:ahLst/>
            <a:cxnLst>
              <a:cxn ang="0">
                <a:pos x="T0" y="T1"/>
              </a:cxn>
              <a:cxn ang="0">
                <a:pos x="T2" y="T3"/>
              </a:cxn>
              <a:cxn ang="0">
                <a:pos x="T4" y="T5"/>
              </a:cxn>
            </a:cxnLst>
            <a:rect l="0" t="0" r="r" b="b"/>
            <a:pathLst>
              <a:path w="414" h="78">
                <a:moveTo>
                  <a:pt x="0" y="0"/>
                </a:moveTo>
                <a:lnTo>
                  <a:pt x="78" y="78"/>
                </a:lnTo>
                <a:lnTo>
                  <a:pt x="414" y="78"/>
                </a:lnTo>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13"/>
          <p:cNvSpPr>
            <a:spLocks noEditPoints="1"/>
          </p:cNvSpPr>
          <p:nvPr/>
        </p:nvSpPr>
        <p:spPr bwMode="auto">
          <a:xfrm>
            <a:off x="3048001" y="2162175"/>
            <a:ext cx="1444625" cy="1444625"/>
          </a:xfrm>
          <a:custGeom>
            <a:avLst/>
            <a:gdLst>
              <a:gd name="T0" fmla="*/ 217 w 455"/>
              <a:gd name="T1" fmla="*/ 77 h 455"/>
              <a:gd name="T2" fmla="*/ 106 w 455"/>
              <a:gd name="T3" fmla="*/ 106 h 455"/>
              <a:gd name="T4" fmla="*/ 81 w 455"/>
              <a:gd name="T5" fmla="*/ 212 h 455"/>
              <a:gd name="T6" fmla="*/ 0 w 455"/>
              <a:gd name="T7" fmla="*/ 455 h 455"/>
              <a:gd name="T8" fmla="*/ 189 w 455"/>
              <a:gd name="T9" fmla="*/ 452 h 455"/>
              <a:gd name="T10" fmla="*/ 455 w 455"/>
              <a:gd name="T11" fmla="*/ 189 h 455"/>
              <a:gd name="T12" fmla="*/ 451 w 455"/>
              <a:gd name="T13" fmla="*/ 0 h 455"/>
              <a:gd name="T14" fmla="*/ 119 w 455"/>
              <a:gd name="T15" fmla="*/ 410 h 455"/>
              <a:gd name="T16" fmla="*/ 115 w 455"/>
              <a:gd name="T17" fmla="*/ 431 h 455"/>
              <a:gd name="T18" fmla="*/ 8 w 455"/>
              <a:gd name="T19" fmla="*/ 447 h 455"/>
              <a:gd name="T20" fmla="*/ 89 w 455"/>
              <a:gd name="T21" fmla="*/ 213 h 455"/>
              <a:gd name="T22" fmla="*/ 84 w 455"/>
              <a:gd name="T23" fmla="*/ 181 h 455"/>
              <a:gd name="T24" fmla="*/ 186 w 455"/>
              <a:gd name="T25" fmla="*/ 80 h 455"/>
              <a:gd name="T26" fmla="*/ 219 w 455"/>
              <a:gd name="T27" fmla="*/ 86 h 455"/>
              <a:gd name="T28" fmla="*/ 447 w 455"/>
              <a:gd name="T29" fmla="*/ 8 h 455"/>
              <a:gd name="T30" fmla="*/ 446 w 455"/>
              <a:gd name="T31" fmla="*/ 114 h 455"/>
              <a:gd name="T32" fmla="*/ 435 w 455"/>
              <a:gd name="T33" fmla="*/ 115 h 455"/>
              <a:gd name="T34" fmla="*/ 417 w 455"/>
              <a:gd name="T35" fmla="*/ 118 h 455"/>
              <a:gd name="T36" fmla="*/ 406 w 455"/>
              <a:gd name="T37" fmla="*/ 120 h 455"/>
              <a:gd name="T38" fmla="*/ 395 w 455"/>
              <a:gd name="T39" fmla="*/ 122 h 455"/>
              <a:gd name="T40" fmla="*/ 385 w 455"/>
              <a:gd name="T41" fmla="*/ 125 h 455"/>
              <a:gd name="T42" fmla="*/ 374 w 455"/>
              <a:gd name="T43" fmla="*/ 128 h 455"/>
              <a:gd name="T44" fmla="*/ 366 w 455"/>
              <a:gd name="T45" fmla="*/ 130 h 455"/>
              <a:gd name="T46" fmla="*/ 355 w 455"/>
              <a:gd name="T47" fmla="*/ 134 h 455"/>
              <a:gd name="T48" fmla="*/ 345 w 455"/>
              <a:gd name="T49" fmla="*/ 138 h 455"/>
              <a:gd name="T50" fmla="*/ 326 w 455"/>
              <a:gd name="T51" fmla="*/ 146 h 455"/>
              <a:gd name="T52" fmla="*/ 288 w 455"/>
              <a:gd name="T53" fmla="*/ 166 h 455"/>
              <a:gd name="T54" fmla="*/ 286 w 455"/>
              <a:gd name="T55" fmla="*/ 170 h 455"/>
              <a:gd name="T56" fmla="*/ 186 w 455"/>
              <a:gd name="T57" fmla="*/ 283 h 455"/>
              <a:gd name="T58" fmla="*/ 170 w 455"/>
              <a:gd name="T59" fmla="*/ 282 h 455"/>
              <a:gd name="T60" fmla="*/ 146 w 455"/>
              <a:gd name="T61" fmla="*/ 325 h 455"/>
              <a:gd name="T62" fmla="*/ 128 w 455"/>
              <a:gd name="T63" fmla="*/ 373 h 455"/>
              <a:gd name="T64" fmla="*/ 120 w 455"/>
              <a:gd name="T65" fmla="*/ 40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5" h="455">
                <a:moveTo>
                  <a:pt x="451" y="0"/>
                </a:moveTo>
                <a:cubicBezTo>
                  <a:pt x="368" y="5"/>
                  <a:pt x="287" y="31"/>
                  <a:pt x="217" y="77"/>
                </a:cubicBezTo>
                <a:cubicBezTo>
                  <a:pt x="207" y="74"/>
                  <a:pt x="196" y="72"/>
                  <a:pt x="186" y="72"/>
                </a:cubicBezTo>
                <a:cubicBezTo>
                  <a:pt x="155" y="72"/>
                  <a:pt x="127" y="84"/>
                  <a:pt x="106" y="106"/>
                </a:cubicBezTo>
                <a:cubicBezTo>
                  <a:pt x="87" y="127"/>
                  <a:pt x="76" y="153"/>
                  <a:pt x="76" y="181"/>
                </a:cubicBezTo>
                <a:cubicBezTo>
                  <a:pt x="76" y="192"/>
                  <a:pt x="78" y="202"/>
                  <a:pt x="81" y="212"/>
                </a:cubicBezTo>
                <a:cubicBezTo>
                  <a:pt x="33" y="283"/>
                  <a:pt x="5" y="366"/>
                  <a:pt x="0" y="451"/>
                </a:cubicBezTo>
                <a:cubicBezTo>
                  <a:pt x="0" y="455"/>
                  <a:pt x="0" y="455"/>
                  <a:pt x="0" y="455"/>
                </a:cubicBezTo>
                <a:cubicBezTo>
                  <a:pt x="189" y="455"/>
                  <a:pt x="189" y="455"/>
                  <a:pt x="189" y="455"/>
                </a:cubicBezTo>
                <a:cubicBezTo>
                  <a:pt x="189" y="452"/>
                  <a:pt x="189" y="452"/>
                  <a:pt x="189" y="452"/>
                </a:cubicBezTo>
                <a:cubicBezTo>
                  <a:pt x="203" y="313"/>
                  <a:pt x="313" y="203"/>
                  <a:pt x="452" y="189"/>
                </a:cubicBezTo>
                <a:cubicBezTo>
                  <a:pt x="455" y="189"/>
                  <a:pt x="455" y="189"/>
                  <a:pt x="455" y="189"/>
                </a:cubicBezTo>
                <a:cubicBezTo>
                  <a:pt x="455" y="0"/>
                  <a:pt x="455" y="0"/>
                  <a:pt x="455" y="0"/>
                </a:cubicBezTo>
                <a:lnTo>
                  <a:pt x="451" y="0"/>
                </a:lnTo>
                <a:close/>
                <a:moveTo>
                  <a:pt x="120" y="404"/>
                </a:moveTo>
                <a:cubicBezTo>
                  <a:pt x="120" y="406"/>
                  <a:pt x="119" y="408"/>
                  <a:pt x="119" y="410"/>
                </a:cubicBezTo>
                <a:cubicBezTo>
                  <a:pt x="118" y="415"/>
                  <a:pt x="117" y="421"/>
                  <a:pt x="116" y="426"/>
                </a:cubicBezTo>
                <a:cubicBezTo>
                  <a:pt x="116" y="428"/>
                  <a:pt x="116" y="430"/>
                  <a:pt x="115" y="431"/>
                </a:cubicBezTo>
                <a:cubicBezTo>
                  <a:pt x="115" y="437"/>
                  <a:pt x="114" y="442"/>
                  <a:pt x="114" y="447"/>
                </a:cubicBezTo>
                <a:cubicBezTo>
                  <a:pt x="8" y="447"/>
                  <a:pt x="8" y="447"/>
                  <a:pt x="8" y="447"/>
                </a:cubicBezTo>
                <a:cubicBezTo>
                  <a:pt x="14" y="364"/>
                  <a:pt x="41" y="284"/>
                  <a:pt x="88" y="215"/>
                </a:cubicBezTo>
                <a:cubicBezTo>
                  <a:pt x="89" y="213"/>
                  <a:pt x="89" y="213"/>
                  <a:pt x="89" y="213"/>
                </a:cubicBezTo>
                <a:cubicBezTo>
                  <a:pt x="89" y="211"/>
                  <a:pt x="89" y="211"/>
                  <a:pt x="89" y="211"/>
                </a:cubicBezTo>
                <a:cubicBezTo>
                  <a:pt x="86" y="202"/>
                  <a:pt x="84" y="192"/>
                  <a:pt x="84" y="181"/>
                </a:cubicBezTo>
                <a:cubicBezTo>
                  <a:pt x="84" y="155"/>
                  <a:pt x="94" y="131"/>
                  <a:pt x="112" y="112"/>
                </a:cubicBezTo>
                <a:cubicBezTo>
                  <a:pt x="131" y="91"/>
                  <a:pt x="157" y="80"/>
                  <a:pt x="186" y="80"/>
                </a:cubicBezTo>
                <a:cubicBezTo>
                  <a:pt x="196" y="80"/>
                  <a:pt x="207" y="82"/>
                  <a:pt x="217" y="85"/>
                </a:cubicBezTo>
                <a:cubicBezTo>
                  <a:pt x="219" y="86"/>
                  <a:pt x="219" y="86"/>
                  <a:pt x="219" y="86"/>
                </a:cubicBezTo>
                <a:cubicBezTo>
                  <a:pt x="220" y="85"/>
                  <a:pt x="220" y="85"/>
                  <a:pt x="220" y="85"/>
                </a:cubicBezTo>
                <a:cubicBezTo>
                  <a:pt x="288" y="40"/>
                  <a:pt x="367" y="14"/>
                  <a:pt x="447" y="8"/>
                </a:cubicBezTo>
                <a:cubicBezTo>
                  <a:pt x="447" y="114"/>
                  <a:pt x="447" y="114"/>
                  <a:pt x="447" y="114"/>
                </a:cubicBezTo>
                <a:cubicBezTo>
                  <a:pt x="447" y="114"/>
                  <a:pt x="446" y="114"/>
                  <a:pt x="446" y="114"/>
                </a:cubicBezTo>
                <a:cubicBezTo>
                  <a:pt x="443" y="114"/>
                  <a:pt x="440" y="114"/>
                  <a:pt x="438" y="115"/>
                </a:cubicBezTo>
                <a:cubicBezTo>
                  <a:pt x="437" y="115"/>
                  <a:pt x="436" y="115"/>
                  <a:pt x="435" y="115"/>
                </a:cubicBezTo>
                <a:cubicBezTo>
                  <a:pt x="432" y="115"/>
                  <a:pt x="429" y="116"/>
                  <a:pt x="426" y="116"/>
                </a:cubicBezTo>
                <a:cubicBezTo>
                  <a:pt x="423" y="117"/>
                  <a:pt x="420" y="117"/>
                  <a:pt x="417" y="118"/>
                </a:cubicBezTo>
                <a:cubicBezTo>
                  <a:pt x="416" y="118"/>
                  <a:pt x="415" y="118"/>
                  <a:pt x="414" y="118"/>
                </a:cubicBezTo>
                <a:cubicBezTo>
                  <a:pt x="411" y="119"/>
                  <a:pt x="409" y="119"/>
                  <a:pt x="406" y="120"/>
                </a:cubicBezTo>
                <a:cubicBezTo>
                  <a:pt x="405" y="120"/>
                  <a:pt x="404" y="120"/>
                  <a:pt x="403" y="120"/>
                </a:cubicBezTo>
                <a:cubicBezTo>
                  <a:pt x="400" y="121"/>
                  <a:pt x="398" y="121"/>
                  <a:pt x="395" y="122"/>
                </a:cubicBezTo>
                <a:cubicBezTo>
                  <a:pt x="395" y="122"/>
                  <a:pt x="395" y="122"/>
                  <a:pt x="395" y="122"/>
                </a:cubicBezTo>
                <a:cubicBezTo>
                  <a:pt x="392" y="123"/>
                  <a:pt x="388" y="124"/>
                  <a:pt x="385" y="125"/>
                </a:cubicBezTo>
                <a:cubicBezTo>
                  <a:pt x="382" y="126"/>
                  <a:pt x="378" y="127"/>
                  <a:pt x="375" y="128"/>
                </a:cubicBezTo>
                <a:cubicBezTo>
                  <a:pt x="375" y="128"/>
                  <a:pt x="375" y="128"/>
                  <a:pt x="374" y="128"/>
                </a:cubicBezTo>
                <a:cubicBezTo>
                  <a:pt x="372" y="129"/>
                  <a:pt x="369" y="129"/>
                  <a:pt x="366" y="130"/>
                </a:cubicBezTo>
                <a:cubicBezTo>
                  <a:pt x="366" y="130"/>
                  <a:pt x="366" y="130"/>
                  <a:pt x="366" y="130"/>
                </a:cubicBezTo>
                <a:cubicBezTo>
                  <a:pt x="364" y="131"/>
                  <a:pt x="362" y="132"/>
                  <a:pt x="360" y="132"/>
                </a:cubicBezTo>
                <a:cubicBezTo>
                  <a:pt x="358" y="133"/>
                  <a:pt x="357" y="133"/>
                  <a:pt x="355" y="134"/>
                </a:cubicBezTo>
                <a:cubicBezTo>
                  <a:pt x="354" y="134"/>
                  <a:pt x="353" y="135"/>
                  <a:pt x="353" y="135"/>
                </a:cubicBezTo>
                <a:cubicBezTo>
                  <a:pt x="350" y="136"/>
                  <a:pt x="347" y="137"/>
                  <a:pt x="345" y="138"/>
                </a:cubicBezTo>
                <a:cubicBezTo>
                  <a:pt x="342" y="139"/>
                  <a:pt x="339" y="140"/>
                  <a:pt x="336" y="142"/>
                </a:cubicBezTo>
                <a:cubicBezTo>
                  <a:pt x="333" y="143"/>
                  <a:pt x="329" y="144"/>
                  <a:pt x="326" y="146"/>
                </a:cubicBezTo>
                <a:cubicBezTo>
                  <a:pt x="324" y="147"/>
                  <a:pt x="321" y="148"/>
                  <a:pt x="318" y="150"/>
                </a:cubicBezTo>
                <a:cubicBezTo>
                  <a:pt x="308" y="155"/>
                  <a:pt x="298" y="160"/>
                  <a:pt x="288" y="166"/>
                </a:cubicBezTo>
                <a:cubicBezTo>
                  <a:pt x="286" y="168"/>
                  <a:pt x="286" y="168"/>
                  <a:pt x="286" y="168"/>
                </a:cubicBezTo>
                <a:cubicBezTo>
                  <a:pt x="286" y="170"/>
                  <a:pt x="286" y="170"/>
                  <a:pt x="286" y="170"/>
                </a:cubicBezTo>
                <a:cubicBezTo>
                  <a:pt x="287" y="174"/>
                  <a:pt x="287" y="178"/>
                  <a:pt x="287" y="181"/>
                </a:cubicBezTo>
                <a:cubicBezTo>
                  <a:pt x="287" y="237"/>
                  <a:pt x="241" y="283"/>
                  <a:pt x="186" y="283"/>
                </a:cubicBezTo>
                <a:cubicBezTo>
                  <a:pt x="182" y="283"/>
                  <a:pt x="177" y="282"/>
                  <a:pt x="173" y="282"/>
                </a:cubicBezTo>
                <a:cubicBezTo>
                  <a:pt x="170" y="282"/>
                  <a:pt x="170" y="282"/>
                  <a:pt x="170" y="282"/>
                </a:cubicBezTo>
                <a:cubicBezTo>
                  <a:pt x="169" y="284"/>
                  <a:pt x="169" y="284"/>
                  <a:pt x="169" y="284"/>
                </a:cubicBezTo>
                <a:cubicBezTo>
                  <a:pt x="160" y="297"/>
                  <a:pt x="153" y="311"/>
                  <a:pt x="146" y="325"/>
                </a:cubicBezTo>
                <a:cubicBezTo>
                  <a:pt x="145" y="328"/>
                  <a:pt x="144" y="330"/>
                  <a:pt x="143" y="333"/>
                </a:cubicBezTo>
                <a:cubicBezTo>
                  <a:pt x="137" y="346"/>
                  <a:pt x="132" y="359"/>
                  <a:pt x="128" y="373"/>
                </a:cubicBezTo>
                <a:cubicBezTo>
                  <a:pt x="128" y="375"/>
                  <a:pt x="127" y="376"/>
                  <a:pt x="127" y="378"/>
                </a:cubicBezTo>
                <a:cubicBezTo>
                  <a:pt x="124" y="387"/>
                  <a:pt x="122" y="395"/>
                  <a:pt x="120" y="40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14"/>
          <p:cNvSpPr>
            <a:spLocks noEditPoints="1"/>
          </p:cNvSpPr>
          <p:nvPr/>
        </p:nvSpPr>
        <p:spPr bwMode="auto">
          <a:xfrm>
            <a:off x="4651376" y="2162175"/>
            <a:ext cx="1444625" cy="1444625"/>
          </a:xfrm>
          <a:custGeom>
            <a:avLst/>
            <a:gdLst>
              <a:gd name="T0" fmla="*/ 0 w 455"/>
              <a:gd name="T1" fmla="*/ 189 h 455"/>
              <a:gd name="T2" fmla="*/ 266 w 455"/>
              <a:gd name="T3" fmla="*/ 452 h 455"/>
              <a:gd name="T4" fmla="*/ 455 w 455"/>
              <a:gd name="T5" fmla="*/ 455 h 455"/>
              <a:gd name="T6" fmla="*/ 374 w 455"/>
              <a:gd name="T7" fmla="*/ 212 h 455"/>
              <a:gd name="T8" fmla="*/ 349 w 455"/>
              <a:gd name="T9" fmla="*/ 106 h 455"/>
              <a:gd name="T10" fmla="*/ 237 w 455"/>
              <a:gd name="T11" fmla="*/ 77 h 455"/>
              <a:gd name="T12" fmla="*/ 0 w 455"/>
              <a:gd name="T13" fmla="*/ 0 h 455"/>
              <a:gd name="T14" fmla="*/ 327 w 455"/>
              <a:gd name="T15" fmla="*/ 373 h 455"/>
              <a:gd name="T16" fmla="*/ 309 w 455"/>
              <a:gd name="T17" fmla="*/ 325 h 455"/>
              <a:gd name="T18" fmla="*/ 285 w 455"/>
              <a:gd name="T19" fmla="*/ 282 h 455"/>
              <a:gd name="T20" fmla="*/ 269 w 455"/>
              <a:gd name="T21" fmla="*/ 283 h 455"/>
              <a:gd name="T22" fmla="*/ 169 w 455"/>
              <a:gd name="T23" fmla="*/ 170 h 455"/>
              <a:gd name="T24" fmla="*/ 167 w 455"/>
              <a:gd name="T25" fmla="*/ 166 h 455"/>
              <a:gd name="T26" fmla="*/ 129 w 455"/>
              <a:gd name="T27" fmla="*/ 146 h 455"/>
              <a:gd name="T28" fmla="*/ 110 w 455"/>
              <a:gd name="T29" fmla="*/ 138 h 455"/>
              <a:gd name="T30" fmla="*/ 100 w 455"/>
              <a:gd name="T31" fmla="*/ 134 h 455"/>
              <a:gd name="T32" fmla="*/ 89 w 455"/>
              <a:gd name="T33" fmla="*/ 130 h 455"/>
              <a:gd name="T34" fmla="*/ 81 w 455"/>
              <a:gd name="T35" fmla="*/ 128 h 455"/>
              <a:gd name="T36" fmla="*/ 70 w 455"/>
              <a:gd name="T37" fmla="*/ 125 h 455"/>
              <a:gd name="T38" fmla="*/ 60 w 455"/>
              <a:gd name="T39" fmla="*/ 122 h 455"/>
              <a:gd name="T40" fmla="*/ 49 w 455"/>
              <a:gd name="T41" fmla="*/ 120 h 455"/>
              <a:gd name="T42" fmla="*/ 38 w 455"/>
              <a:gd name="T43" fmla="*/ 118 h 455"/>
              <a:gd name="T44" fmla="*/ 20 w 455"/>
              <a:gd name="T45" fmla="*/ 115 h 455"/>
              <a:gd name="T46" fmla="*/ 9 w 455"/>
              <a:gd name="T47" fmla="*/ 114 h 455"/>
              <a:gd name="T48" fmla="*/ 8 w 455"/>
              <a:gd name="T49" fmla="*/ 8 h 455"/>
              <a:gd name="T50" fmla="*/ 236 w 455"/>
              <a:gd name="T51" fmla="*/ 86 h 455"/>
              <a:gd name="T52" fmla="*/ 269 w 455"/>
              <a:gd name="T53" fmla="*/ 80 h 455"/>
              <a:gd name="T54" fmla="*/ 371 w 455"/>
              <a:gd name="T55" fmla="*/ 181 h 455"/>
              <a:gd name="T56" fmla="*/ 366 w 455"/>
              <a:gd name="T57" fmla="*/ 213 h 455"/>
              <a:gd name="T58" fmla="*/ 447 w 455"/>
              <a:gd name="T59" fmla="*/ 447 h 455"/>
              <a:gd name="T60" fmla="*/ 340 w 455"/>
              <a:gd name="T61" fmla="*/ 431 h 455"/>
              <a:gd name="T62" fmla="*/ 336 w 455"/>
              <a:gd name="T63" fmla="*/ 410 h 455"/>
              <a:gd name="T64" fmla="*/ 328 w 455"/>
              <a:gd name="T65" fmla="*/ 37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5" h="455">
                <a:moveTo>
                  <a:pt x="0" y="0"/>
                </a:moveTo>
                <a:cubicBezTo>
                  <a:pt x="0" y="189"/>
                  <a:pt x="0" y="189"/>
                  <a:pt x="0" y="189"/>
                </a:cubicBezTo>
                <a:cubicBezTo>
                  <a:pt x="3" y="189"/>
                  <a:pt x="3" y="189"/>
                  <a:pt x="3" y="189"/>
                </a:cubicBezTo>
                <a:cubicBezTo>
                  <a:pt x="142" y="203"/>
                  <a:pt x="252" y="313"/>
                  <a:pt x="266" y="452"/>
                </a:cubicBezTo>
                <a:cubicBezTo>
                  <a:pt x="266" y="455"/>
                  <a:pt x="266" y="455"/>
                  <a:pt x="266" y="455"/>
                </a:cubicBezTo>
                <a:cubicBezTo>
                  <a:pt x="455" y="455"/>
                  <a:pt x="455" y="455"/>
                  <a:pt x="455" y="455"/>
                </a:cubicBezTo>
                <a:cubicBezTo>
                  <a:pt x="455" y="451"/>
                  <a:pt x="455" y="451"/>
                  <a:pt x="455" y="451"/>
                </a:cubicBezTo>
                <a:cubicBezTo>
                  <a:pt x="450" y="366"/>
                  <a:pt x="422" y="283"/>
                  <a:pt x="374" y="212"/>
                </a:cubicBezTo>
                <a:cubicBezTo>
                  <a:pt x="377" y="202"/>
                  <a:pt x="379" y="192"/>
                  <a:pt x="379" y="181"/>
                </a:cubicBezTo>
                <a:cubicBezTo>
                  <a:pt x="379" y="153"/>
                  <a:pt x="368" y="127"/>
                  <a:pt x="349" y="106"/>
                </a:cubicBezTo>
                <a:cubicBezTo>
                  <a:pt x="328" y="84"/>
                  <a:pt x="300" y="72"/>
                  <a:pt x="269" y="72"/>
                </a:cubicBezTo>
                <a:cubicBezTo>
                  <a:pt x="259" y="72"/>
                  <a:pt x="248" y="74"/>
                  <a:pt x="237" y="77"/>
                </a:cubicBezTo>
                <a:cubicBezTo>
                  <a:pt x="168" y="31"/>
                  <a:pt x="87" y="5"/>
                  <a:pt x="4" y="0"/>
                </a:cubicBezTo>
                <a:lnTo>
                  <a:pt x="0" y="0"/>
                </a:lnTo>
                <a:close/>
                <a:moveTo>
                  <a:pt x="328" y="378"/>
                </a:moveTo>
                <a:cubicBezTo>
                  <a:pt x="328" y="376"/>
                  <a:pt x="327" y="375"/>
                  <a:pt x="327" y="373"/>
                </a:cubicBezTo>
                <a:cubicBezTo>
                  <a:pt x="323" y="359"/>
                  <a:pt x="318" y="346"/>
                  <a:pt x="312" y="333"/>
                </a:cubicBezTo>
                <a:cubicBezTo>
                  <a:pt x="311" y="330"/>
                  <a:pt x="310" y="328"/>
                  <a:pt x="309" y="325"/>
                </a:cubicBezTo>
                <a:cubicBezTo>
                  <a:pt x="302" y="311"/>
                  <a:pt x="294" y="297"/>
                  <a:pt x="286" y="284"/>
                </a:cubicBezTo>
                <a:cubicBezTo>
                  <a:pt x="285" y="282"/>
                  <a:pt x="285" y="282"/>
                  <a:pt x="285" y="282"/>
                </a:cubicBezTo>
                <a:cubicBezTo>
                  <a:pt x="282" y="282"/>
                  <a:pt x="282" y="282"/>
                  <a:pt x="282" y="282"/>
                </a:cubicBezTo>
                <a:cubicBezTo>
                  <a:pt x="278" y="282"/>
                  <a:pt x="273" y="283"/>
                  <a:pt x="269" y="283"/>
                </a:cubicBezTo>
                <a:cubicBezTo>
                  <a:pt x="214" y="283"/>
                  <a:pt x="168" y="237"/>
                  <a:pt x="168" y="181"/>
                </a:cubicBezTo>
                <a:cubicBezTo>
                  <a:pt x="168" y="178"/>
                  <a:pt x="168" y="174"/>
                  <a:pt x="169" y="170"/>
                </a:cubicBezTo>
                <a:cubicBezTo>
                  <a:pt x="169" y="168"/>
                  <a:pt x="169" y="168"/>
                  <a:pt x="169" y="168"/>
                </a:cubicBezTo>
                <a:cubicBezTo>
                  <a:pt x="167" y="166"/>
                  <a:pt x="167" y="166"/>
                  <a:pt x="167" y="166"/>
                </a:cubicBezTo>
                <a:cubicBezTo>
                  <a:pt x="157" y="160"/>
                  <a:pt x="147" y="155"/>
                  <a:pt x="136" y="150"/>
                </a:cubicBezTo>
                <a:cubicBezTo>
                  <a:pt x="134" y="148"/>
                  <a:pt x="131" y="147"/>
                  <a:pt x="129" y="146"/>
                </a:cubicBezTo>
                <a:cubicBezTo>
                  <a:pt x="126" y="144"/>
                  <a:pt x="122" y="143"/>
                  <a:pt x="119" y="142"/>
                </a:cubicBezTo>
                <a:cubicBezTo>
                  <a:pt x="116" y="140"/>
                  <a:pt x="113" y="139"/>
                  <a:pt x="110" y="138"/>
                </a:cubicBezTo>
                <a:cubicBezTo>
                  <a:pt x="108" y="137"/>
                  <a:pt x="105" y="136"/>
                  <a:pt x="102" y="135"/>
                </a:cubicBezTo>
                <a:cubicBezTo>
                  <a:pt x="102" y="135"/>
                  <a:pt x="101" y="134"/>
                  <a:pt x="100" y="134"/>
                </a:cubicBezTo>
                <a:cubicBezTo>
                  <a:pt x="98" y="133"/>
                  <a:pt x="97" y="133"/>
                  <a:pt x="95" y="132"/>
                </a:cubicBezTo>
                <a:cubicBezTo>
                  <a:pt x="93" y="132"/>
                  <a:pt x="91" y="131"/>
                  <a:pt x="89" y="130"/>
                </a:cubicBezTo>
                <a:cubicBezTo>
                  <a:pt x="89" y="130"/>
                  <a:pt x="89" y="130"/>
                  <a:pt x="89" y="130"/>
                </a:cubicBezTo>
                <a:cubicBezTo>
                  <a:pt x="86" y="129"/>
                  <a:pt x="83" y="129"/>
                  <a:pt x="81" y="128"/>
                </a:cubicBezTo>
                <a:cubicBezTo>
                  <a:pt x="80" y="128"/>
                  <a:pt x="80" y="128"/>
                  <a:pt x="80" y="128"/>
                </a:cubicBezTo>
                <a:cubicBezTo>
                  <a:pt x="77" y="127"/>
                  <a:pt x="73" y="126"/>
                  <a:pt x="70" y="125"/>
                </a:cubicBezTo>
                <a:cubicBezTo>
                  <a:pt x="67" y="124"/>
                  <a:pt x="63" y="123"/>
                  <a:pt x="60" y="122"/>
                </a:cubicBezTo>
                <a:cubicBezTo>
                  <a:pt x="60" y="122"/>
                  <a:pt x="60" y="122"/>
                  <a:pt x="60" y="122"/>
                </a:cubicBezTo>
                <a:cubicBezTo>
                  <a:pt x="57" y="121"/>
                  <a:pt x="55" y="121"/>
                  <a:pt x="52" y="120"/>
                </a:cubicBezTo>
                <a:cubicBezTo>
                  <a:pt x="51" y="120"/>
                  <a:pt x="50" y="120"/>
                  <a:pt x="49" y="120"/>
                </a:cubicBezTo>
                <a:cubicBezTo>
                  <a:pt x="46" y="119"/>
                  <a:pt x="44" y="119"/>
                  <a:pt x="41" y="118"/>
                </a:cubicBezTo>
                <a:cubicBezTo>
                  <a:pt x="40" y="118"/>
                  <a:pt x="39" y="118"/>
                  <a:pt x="38" y="118"/>
                </a:cubicBezTo>
                <a:cubicBezTo>
                  <a:pt x="35" y="117"/>
                  <a:pt x="32" y="117"/>
                  <a:pt x="29" y="116"/>
                </a:cubicBezTo>
                <a:cubicBezTo>
                  <a:pt x="26" y="116"/>
                  <a:pt x="23" y="115"/>
                  <a:pt x="20" y="115"/>
                </a:cubicBezTo>
                <a:cubicBezTo>
                  <a:pt x="19" y="115"/>
                  <a:pt x="18" y="115"/>
                  <a:pt x="17" y="115"/>
                </a:cubicBezTo>
                <a:cubicBezTo>
                  <a:pt x="15" y="114"/>
                  <a:pt x="12" y="114"/>
                  <a:pt x="9" y="114"/>
                </a:cubicBezTo>
                <a:cubicBezTo>
                  <a:pt x="9" y="114"/>
                  <a:pt x="8" y="114"/>
                  <a:pt x="8" y="114"/>
                </a:cubicBezTo>
                <a:cubicBezTo>
                  <a:pt x="8" y="8"/>
                  <a:pt x="8" y="8"/>
                  <a:pt x="8" y="8"/>
                </a:cubicBezTo>
                <a:cubicBezTo>
                  <a:pt x="88" y="14"/>
                  <a:pt x="167" y="40"/>
                  <a:pt x="235" y="85"/>
                </a:cubicBezTo>
                <a:cubicBezTo>
                  <a:pt x="236" y="86"/>
                  <a:pt x="236" y="86"/>
                  <a:pt x="236" y="86"/>
                </a:cubicBezTo>
                <a:cubicBezTo>
                  <a:pt x="238" y="85"/>
                  <a:pt x="238" y="85"/>
                  <a:pt x="238" y="85"/>
                </a:cubicBezTo>
                <a:cubicBezTo>
                  <a:pt x="248" y="82"/>
                  <a:pt x="259" y="80"/>
                  <a:pt x="269" y="80"/>
                </a:cubicBezTo>
                <a:cubicBezTo>
                  <a:pt x="298" y="80"/>
                  <a:pt x="324" y="91"/>
                  <a:pt x="343" y="112"/>
                </a:cubicBezTo>
                <a:cubicBezTo>
                  <a:pt x="361" y="131"/>
                  <a:pt x="371" y="155"/>
                  <a:pt x="371" y="181"/>
                </a:cubicBezTo>
                <a:cubicBezTo>
                  <a:pt x="371" y="192"/>
                  <a:pt x="369" y="202"/>
                  <a:pt x="366" y="211"/>
                </a:cubicBezTo>
                <a:cubicBezTo>
                  <a:pt x="366" y="213"/>
                  <a:pt x="366" y="213"/>
                  <a:pt x="366" y="213"/>
                </a:cubicBezTo>
                <a:cubicBezTo>
                  <a:pt x="367" y="215"/>
                  <a:pt x="367" y="215"/>
                  <a:pt x="367" y="215"/>
                </a:cubicBezTo>
                <a:cubicBezTo>
                  <a:pt x="414" y="284"/>
                  <a:pt x="441" y="364"/>
                  <a:pt x="447" y="447"/>
                </a:cubicBezTo>
                <a:cubicBezTo>
                  <a:pt x="341" y="447"/>
                  <a:pt x="341" y="447"/>
                  <a:pt x="341" y="447"/>
                </a:cubicBezTo>
                <a:cubicBezTo>
                  <a:pt x="341" y="442"/>
                  <a:pt x="340" y="437"/>
                  <a:pt x="340" y="431"/>
                </a:cubicBezTo>
                <a:cubicBezTo>
                  <a:pt x="339" y="430"/>
                  <a:pt x="339" y="428"/>
                  <a:pt x="339" y="426"/>
                </a:cubicBezTo>
                <a:cubicBezTo>
                  <a:pt x="338" y="421"/>
                  <a:pt x="337" y="415"/>
                  <a:pt x="336" y="410"/>
                </a:cubicBezTo>
                <a:cubicBezTo>
                  <a:pt x="336" y="408"/>
                  <a:pt x="335" y="406"/>
                  <a:pt x="335" y="404"/>
                </a:cubicBezTo>
                <a:cubicBezTo>
                  <a:pt x="333" y="395"/>
                  <a:pt x="331" y="387"/>
                  <a:pt x="328" y="37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15"/>
          <p:cNvSpPr>
            <a:spLocks noEditPoints="1"/>
          </p:cNvSpPr>
          <p:nvPr/>
        </p:nvSpPr>
        <p:spPr bwMode="auto">
          <a:xfrm>
            <a:off x="3048001" y="3765550"/>
            <a:ext cx="1444625" cy="1444625"/>
          </a:xfrm>
          <a:custGeom>
            <a:avLst/>
            <a:gdLst>
              <a:gd name="T0" fmla="*/ 455 w 455"/>
              <a:gd name="T1" fmla="*/ 266 h 455"/>
              <a:gd name="T2" fmla="*/ 189 w 455"/>
              <a:gd name="T3" fmla="*/ 3 h 455"/>
              <a:gd name="T4" fmla="*/ 0 w 455"/>
              <a:gd name="T5" fmla="*/ 0 h 455"/>
              <a:gd name="T6" fmla="*/ 81 w 455"/>
              <a:gd name="T7" fmla="*/ 243 h 455"/>
              <a:gd name="T8" fmla="*/ 106 w 455"/>
              <a:gd name="T9" fmla="*/ 349 h 455"/>
              <a:gd name="T10" fmla="*/ 217 w 455"/>
              <a:gd name="T11" fmla="*/ 378 h 455"/>
              <a:gd name="T12" fmla="*/ 455 w 455"/>
              <a:gd name="T13" fmla="*/ 455 h 455"/>
              <a:gd name="T14" fmla="*/ 128 w 455"/>
              <a:gd name="T15" fmla="*/ 82 h 455"/>
              <a:gd name="T16" fmla="*/ 146 w 455"/>
              <a:gd name="T17" fmla="*/ 130 h 455"/>
              <a:gd name="T18" fmla="*/ 170 w 455"/>
              <a:gd name="T19" fmla="*/ 174 h 455"/>
              <a:gd name="T20" fmla="*/ 186 w 455"/>
              <a:gd name="T21" fmla="*/ 172 h 455"/>
              <a:gd name="T22" fmla="*/ 286 w 455"/>
              <a:gd name="T23" fmla="*/ 285 h 455"/>
              <a:gd name="T24" fmla="*/ 288 w 455"/>
              <a:gd name="T25" fmla="*/ 289 h 455"/>
              <a:gd name="T26" fmla="*/ 326 w 455"/>
              <a:gd name="T27" fmla="*/ 309 h 455"/>
              <a:gd name="T28" fmla="*/ 345 w 455"/>
              <a:gd name="T29" fmla="*/ 317 h 455"/>
              <a:gd name="T30" fmla="*/ 355 w 455"/>
              <a:gd name="T31" fmla="*/ 321 h 455"/>
              <a:gd name="T32" fmla="*/ 366 w 455"/>
              <a:gd name="T33" fmla="*/ 325 h 455"/>
              <a:gd name="T34" fmla="*/ 374 w 455"/>
              <a:gd name="T35" fmla="*/ 327 h 455"/>
              <a:gd name="T36" fmla="*/ 385 w 455"/>
              <a:gd name="T37" fmla="*/ 330 h 455"/>
              <a:gd name="T38" fmla="*/ 395 w 455"/>
              <a:gd name="T39" fmla="*/ 333 h 455"/>
              <a:gd name="T40" fmla="*/ 406 w 455"/>
              <a:gd name="T41" fmla="*/ 335 h 455"/>
              <a:gd name="T42" fmla="*/ 417 w 455"/>
              <a:gd name="T43" fmla="*/ 337 h 455"/>
              <a:gd name="T44" fmla="*/ 435 w 455"/>
              <a:gd name="T45" fmla="*/ 340 h 455"/>
              <a:gd name="T46" fmla="*/ 446 w 455"/>
              <a:gd name="T47" fmla="*/ 341 h 455"/>
              <a:gd name="T48" fmla="*/ 447 w 455"/>
              <a:gd name="T49" fmla="*/ 447 h 455"/>
              <a:gd name="T50" fmla="*/ 219 w 455"/>
              <a:gd name="T51" fmla="*/ 369 h 455"/>
              <a:gd name="T52" fmla="*/ 186 w 455"/>
              <a:gd name="T53" fmla="*/ 375 h 455"/>
              <a:gd name="T54" fmla="*/ 84 w 455"/>
              <a:gd name="T55" fmla="*/ 274 h 455"/>
              <a:gd name="T56" fmla="*/ 89 w 455"/>
              <a:gd name="T57" fmla="*/ 242 h 455"/>
              <a:gd name="T58" fmla="*/ 8 w 455"/>
              <a:gd name="T59" fmla="*/ 8 h 455"/>
              <a:gd name="T60" fmla="*/ 115 w 455"/>
              <a:gd name="T61" fmla="*/ 24 h 455"/>
              <a:gd name="T62" fmla="*/ 119 w 455"/>
              <a:gd name="T63" fmla="*/ 45 h 455"/>
              <a:gd name="T64" fmla="*/ 127 w 455"/>
              <a:gd name="T65" fmla="*/ 77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5" h="455">
                <a:moveTo>
                  <a:pt x="455" y="455"/>
                </a:moveTo>
                <a:cubicBezTo>
                  <a:pt x="455" y="266"/>
                  <a:pt x="455" y="266"/>
                  <a:pt x="455" y="266"/>
                </a:cubicBezTo>
                <a:cubicBezTo>
                  <a:pt x="452" y="266"/>
                  <a:pt x="452" y="266"/>
                  <a:pt x="452" y="266"/>
                </a:cubicBezTo>
                <a:cubicBezTo>
                  <a:pt x="313" y="252"/>
                  <a:pt x="203" y="142"/>
                  <a:pt x="189" y="3"/>
                </a:cubicBezTo>
                <a:cubicBezTo>
                  <a:pt x="189" y="0"/>
                  <a:pt x="189" y="0"/>
                  <a:pt x="189" y="0"/>
                </a:cubicBezTo>
                <a:cubicBezTo>
                  <a:pt x="0" y="0"/>
                  <a:pt x="0" y="0"/>
                  <a:pt x="0" y="0"/>
                </a:cubicBezTo>
                <a:cubicBezTo>
                  <a:pt x="0" y="4"/>
                  <a:pt x="0" y="4"/>
                  <a:pt x="0" y="4"/>
                </a:cubicBezTo>
                <a:cubicBezTo>
                  <a:pt x="5" y="89"/>
                  <a:pt x="33" y="172"/>
                  <a:pt x="81" y="243"/>
                </a:cubicBezTo>
                <a:cubicBezTo>
                  <a:pt x="78" y="253"/>
                  <a:pt x="76" y="263"/>
                  <a:pt x="76" y="274"/>
                </a:cubicBezTo>
                <a:cubicBezTo>
                  <a:pt x="76" y="302"/>
                  <a:pt x="87" y="328"/>
                  <a:pt x="106" y="349"/>
                </a:cubicBezTo>
                <a:cubicBezTo>
                  <a:pt x="127" y="371"/>
                  <a:pt x="155" y="383"/>
                  <a:pt x="186" y="383"/>
                </a:cubicBezTo>
                <a:cubicBezTo>
                  <a:pt x="196" y="383"/>
                  <a:pt x="207" y="381"/>
                  <a:pt x="217" y="378"/>
                </a:cubicBezTo>
                <a:cubicBezTo>
                  <a:pt x="287" y="424"/>
                  <a:pt x="368" y="450"/>
                  <a:pt x="451" y="455"/>
                </a:cubicBezTo>
                <a:lnTo>
                  <a:pt x="455" y="455"/>
                </a:lnTo>
                <a:close/>
                <a:moveTo>
                  <a:pt x="127" y="77"/>
                </a:moveTo>
                <a:cubicBezTo>
                  <a:pt x="127" y="79"/>
                  <a:pt x="128" y="80"/>
                  <a:pt x="128" y="82"/>
                </a:cubicBezTo>
                <a:cubicBezTo>
                  <a:pt x="132" y="96"/>
                  <a:pt x="137" y="109"/>
                  <a:pt x="143" y="122"/>
                </a:cubicBezTo>
                <a:cubicBezTo>
                  <a:pt x="144" y="125"/>
                  <a:pt x="145" y="127"/>
                  <a:pt x="146" y="130"/>
                </a:cubicBezTo>
                <a:cubicBezTo>
                  <a:pt x="153" y="144"/>
                  <a:pt x="160" y="158"/>
                  <a:pt x="169" y="171"/>
                </a:cubicBezTo>
                <a:cubicBezTo>
                  <a:pt x="170" y="174"/>
                  <a:pt x="170" y="174"/>
                  <a:pt x="170" y="174"/>
                </a:cubicBezTo>
                <a:cubicBezTo>
                  <a:pt x="173" y="173"/>
                  <a:pt x="173" y="173"/>
                  <a:pt x="173" y="173"/>
                </a:cubicBezTo>
                <a:cubicBezTo>
                  <a:pt x="177" y="173"/>
                  <a:pt x="182" y="172"/>
                  <a:pt x="186" y="172"/>
                </a:cubicBezTo>
                <a:cubicBezTo>
                  <a:pt x="241" y="172"/>
                  <a:pt x="287" y="218"/>
                  <a:pt x="287" y="274"/>
                </a:cubicBezTo>
                <a:cubicBezTo>
                  <a:pt x="287" y="277"/>
                  <a:pt x="287" y="281"/>
                  <a:pt x="286" y="285"/>
                </a:cubicBezTo>
                <a:cubicBezTo>
                  <a:pt x="286" y="287"/>
                  <a:pt x="286" y="287"/>
                  <a:pt x="286" y="287"/>
                </a:cubicBezTo>
                <a:cubicBezTo>
                  <a:pt x="288" y="289"/>
                  <a:pt x="288" y="289"/>
                  <a:pt x="288" y="289"/>
                </a:cubicBezTo>
                <a:cubicBezTo>
                  <a:pt x="298" y="295"/>
                  <a:pt x="308" y="300"/>
                  <a:pt x="318" y="305"/>
                </a:cubicBezTo>
                <a:cubicBezTo>
                  <a:pt x="321" y="307"/>
                  <a:pt x="324" y="308"/>
                  <a:pt x="326" y="309"/>
                </a:cubicBezTo>
                <a:cubicBezTo>
                  <a:pt x="329" y="311"/>
                  <a:pt x="333" y="312"/>
                  <a:pt x="336" y="314"/>
                </a:cubicBezTo>
                <a:cubicBezTo>
                  <a:pt x="339" y="315"/>
                  <a:pt x="342" y="316"/>
                  <a:pt x="345" y="317"/>
                </a:cubicBezTo>
                <a:cubicBezTo>
                  <a:pt x="347" y="318"/>
                  <a:pt x="350" y="319"/>
                  <a:pt x="353" y="320"/>
                </a:cubicBezTo>
                <a:cubicBezTo>
                  <a:pt x="353" y="320"/>
                  <a:pt x="354" y="321"/>
                  <a:pt x="355" y="321"/>
                </a:cubicBezTo>
                <a:cubicBezTo>
                  <a:pt x="357" y="322"/>
                  <a:pt x="358" y="322"/>
                  <a:pt x="360" y="323"/>
                </a:cubicBezTo>
                <a:cubicBezTo>
                  <a:pt x="362" y="323"/>
                  <a:pt x="364" y="324"/>
                  <a:pt x="366" y="325"/>
                </a:cubicBezTo>
                <a:cubicBezTo>
                  <a:pt x="366" y="325"/>
                  <a:pt x="366" y="325"/>
                  <a:pt x="366" y="325"/>
                </a:cubicBezTo>
                <a:cubicBezTo>
                  <a:pt x="369" y="326"/>
                  <a:pt x="372" y="327"/>
                  <a:pt x="374" y="327"/>
                </a:cubicBezTo>
                <a:cubicBezTo>
                  <a:pt x="375" y="327"/>
                  <a:pt x="375" y="327"/>
                  <a:pt x="375" y="328"/>
                </a:cubicBezTo>
                <a:cubicBezTo>
                  <a:pt x="378" y="329"/>
                  <a:pt x="382" y="329"/>
                  <a:pt x="385" y="330"/>
                </a:cubicBezTo>
                <a:cubicBezTo>
                  <a:pt x="388" y="331"/>
                  <a:pt x="392" y="332"/>
                  <a:pt x="395" y="333"/>
                </a:cubicBezTo>
                <a:cubicBezTo>
                  <a:pt x="395" y="333"/>
                  <a:pt x="395" y="333"/>
                  <a:pt x="395" y="333"/>
                </a:cubicBezTo>
                <a:cubicBezTo>
                  <a:pt x="398" y="334"/>
                  <a:pt x="400" y="334"/>
                  <a:pt x="403" y="335"/>
                </a:cubicBezTo>
                <a:cubicBezTo>
                  <a:pt x="404" y="335"/>
                  <a:pt x="405" y="335"/>
                  <a:pt x="406" y="335"/>
                </a:cubicBezTo>
                <a:cubicBezTo>
                  <a:pt x="409" y="336"/>
                  <a:pt x="411" y="336"/>
                  <a:pt x="414" y="337"/>
                </a:cubicBezTo>
                <a:cubicBezTo>
                  <a:pt x="415" y="337"/>
                  <a:pt x="416" y="337"/>
                  <a:pt x="417" y="337"/>
                </a:cubicBezTo>
                <a:cubicBezTo>
                  <a:pt x="420" y="338"/>
                  <a:pt x="423" y="338"/>
                  <a:pt x="426" y="339"/>
                </a:cubicBezTo>
                <a:cubicBezTo>
                  <a:pt x="429" y="339"/>
                  <a:pt x="432" y="340"/>
                  <a:pt x="435" y="340"/>
                </a:cubicBezTo>
                <a:cubicBezTo>
                  <a:pt x="436" y="340"/>
                  <a:pt x="437" y="340"/>
                  <a:pt x="438" y="340"/>
                </a:cubicBezTo>
                <a:cubicBezTo>
                  <a:pt x="440" y="341"/>
                  <a:pt x="443" y="341"/>
                  <a:pt x="446" y="341"/>
                </a:cubicBezTo>
                <a:cubicBezTo>
                  <a:pt x="446" y="341"/>
                  <a:pt x="447" y="341"/>
                  <a:pt x="447" y="341"/>
                </a:cubicBezTo>
                <a:cubicBezTo>
                  <a:pt x="447" y="447"/>
                  <a:pt x="447" y="447"/>
                  <a:pt x="447" y="447"/>
                </a:cubicBezTo>
                <a:cubicBezTo>
                  <a:pt x="367" y="442"/>
                  <a:pt x="288" y="415"/>
                  <a:pt x="220" y="371"/>
                </a:cubicBezTo>
                <a:cubicBezTo>
                  <a:pt x="219" y="369"/>
                  <a:pt x="219" y="369"/>
                  <a:pt x="219" y="369"/>
                </a:cubicBezTo>
                <a:cubicBezTo>
                  <a:pt x="217" y="370"/>
                  <a:pt x="217" y="370"/>
                  <a:pt x="217" y="370"/>
                </a:cubicBezTo>
                <a:cubicBezTo>
                  <a:pt x="207" y="373"/>
                  <a:pt x="196" y="375"/>
                  <a:pt x="186" y="375"/>
                </a:cubicBezTo>
                <a:cubicBezTo>
                  <a:pt x="157" y="375"/>
                  <a:pt x="131" y="364"/>
                  <a:pt x="112" y="343"/>
                </a:cubicBezTo>
                <a:cubicBezTo>
                  <a:pt x="94" y="324"/>
                  <a:pt x="84" y="300"/>
                  <a:pt x="84" y="274"/>
                </a:cubicBezTo>
                <a:cubicBezTo>
                  <a:pt x="84" y="263"/>
                  <a:pt x="86" y="253"/>
                  <a:pt x="89" y="244"/>
                </a:cubicBezTo>
                <a:cubicBezTo>
                  <a:pt x="89" y="242"/>
                  <a:pt x="89" y="242"/>
                  <a:pt x="89" y="242"/>
                </a:cubicBezTo>
                <a:cubicBezTo>
                  <a:pt x="88" y="240"/>
                  <a:pt x="88" y="240"/>
                  <a:pt x="88" y="240"/>
                </a:cubicBezTo>
                <a:cubicBezTo>
                  <a:pt x="41" y="171"/>
                  <a:pt x="14" y="91"/>
                  <a:pt x="8" y="8"/>
                </a:cubicBezTo>
                <a:cubicBezTo>
                  <a:pt x="114" y="8"/>
                  <a:pt x="114" y="8"/>
                  <a:pt x="114" y="8"/>
                </a:cubicBezTo>
                <a:cubicBezTo>
                  <a:pt x="114" y="13"/>
                  <a:pt x="115" y="18"/>
                  <a:pt x="115" y="24"/>
                </a:cubicBezTo>
                <a:cubicBezTo>
                  <a:pt x="116" y="25"/>
                  <a:pt x="116" y="27"/>
                  <a:pt x="116" y="29"/>
                </a:cubicBezTo>
                <a:cubicBezTo>
                  <a:pt x="117" y="34"/>
                  <a:pt x="118" y="40"/>
                  <a:pt x="119" y="45"/>
                </a:cubicBezTo>
                <a:cubicBezTo>
                  <a:pt x="119" y="47"/>
                  <a:pt x="120" y="49"/>
                  <a:pt x="120" y="51"/>
                </a:cubicBezTo>
                <a:cubicBezTo>
                  <a:pt x="122" y="60"/>
                  <a:pt x="124" y="68"/>
                  <a:pt x="127" y="7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16"/>
          <p:cNvSpPr>
            <a:spLocks noEditPoints="1"/>
          </p:cNvSpPr>
          <p:nvPr/>
        </p:nvSpPr>
        <p:spPr bwMode="auto">
          <a:xfrm>
            <a:off x="4651376" y="3765550"/>
            <a:ext cx="1444625" cy="1444625"/>
          </a:xfrm>
          <a:custGeom>
            <a:avLst/>
            <a:gdLst>
              <a:gd name="T0" fmla="*/ 237 w 455"/>
              <a:gd name="T1" fmla="*/ 378 h 455"/>
              <a:gd name="T2" fmla="*/ 349 w 455"/>
              <a:gd name="T3" fmla="*/ 349 h 455"/>
              <a:gd name="T4" fmla="*/ 374 w 455"/>
              <a:gd name="T5" fmla="*/ 243 h 455"/>
              <a:gd name="T6" fmla="*/ 455 w 455"/>
              <a:gd name="T7" fmla="*/ 0 h 455"/>
              <a:gd name="T8" fmla="*/ 266 w 455"/>
              <a:gd name="T9" fmla="*/ 3 h 455"/>
              <a:gd name="T10" fmla="*/ 0 w 455"/>
              <a:gd name="T11" fmla="*/ 266 h 455"/>
              <a:gd name="T12" fmla="*/ 4 w 455"/>
              <a:gd name="T13" fmla="*/ 455 h 455"/>
              <a:gd name="T14" fmla="*/ 336 w 455"/>
              <a:gd name="T15" fmla="*/ 45 h 455"/>
              <a:gd name="T16" fmla="*/ 340 w 455"/>
              <a:gd name="T17" fmla="*/ 24 h 455"/>
              <a:gd name="T18" fmla="*/ 447 w 455"/>
              <a:gd name="T19" fmla="*/ 8 h 455"/>
              <a:gd name="T20" fmla="*/ 366 w 455"/>
              <a:gd name="T21" fmla="*/ 242 h 455"/>
              <a:gd name="T22" fmla="*/ 371 w 455"/>
              <a:gd name="T23" fmla="*/ 274 h 455"/>
              <a:gd name="T24" fmla="*/ 269 w 455"/>
              <a:gd name="T25" fmla="*/ 375 h 455"/>
              <a:gd name="T26" fmla="*/ 236 w 455"/>
              <a:gd name="T27" fmla="*/ 369 h 455"/>
              <a:gd name="T28" fmla="*/ 8 w 455"/>
              <a:gd name="T29" fmla="*/ 447 h 455"/>
              <a:gd name="T30" fmla="*/ 9 w 455"/>
              <a:gd name="T31" fmla="*/ 341 h 455"/>
              <a:gd name="T32" fmla="*/ 20 w 455"/>
              <a:gd name="T33" fmla="*/ 340 h 455"/>
              <a:gd name="T34" fmla="*/ 38 w 455"/>
              <a:gd name="T35" fmla="*/ 337 h 455"/>
              <a:gd name="T36" fmla="*/ 49 w 455"/>
              <a:gd name="T37" fmla="*/ 335 h 455"/>
              <a:gd name="T38" fmla="*/ 60 w 455"/>
              <a:gd name="T39" fmla="*/ 333 h 455"/>
              <a:gd name="T40" fmla="*/ 70 w 455"/>
              <a:gd name="T41" fmla="*/ 330 h 455"/>
              <a:gd name="T42" fmla="*/ 81 w 455"/>
              <a:gd name="T43" fmla="*/ 327 h 455"/>
              <a:gd name="T44" fmla="*/ 89 w 455"/>
              <a:gd name="T45" fmla="*/ 325 h 455"/>
              <a:gd name="T46" fmla="*/ 100 w 455"/>
              <a:gd name="T47" fmla="*/ 321 h 455"/>
              <a:gd name="T48" fmla="*/ 110 w 455"/>
              <a:gd name="T49" fmla="*/ 317 h 455"/>
              <a:gd name="T50" fmla="*/ 129 w 455"/>
              <a:gd name="T51" fmla="*/ 309 h 455"/>
              <a:gd name="T52" fmla="*/ 167 w 455"/>
              <a:gd name="T53" fmla="*/ 289 h 455"/>
              <a:gd name="T54" fmla="*/ 169 w 455"/>
              <a:gd name="T55" fmla="*/ 285 h 455"/>
              <a:gd name="T56" fmla="*/ 269 w 455"/>
              <a:gd name="T57" fmla="*/ 172 h 455"/>
              <a:gd name="T58" fmla="*/ 285 w 455"/>
              <a:gd name="T59" fmla="*/ 174 h 455"/>
              <a:gd name="T60" fmla="*/ 309 w 455"/>
              <a:gd name="T61" fmla="*/ 130 h 455"/>
              <a:gd name="T62" fmla="*/ 327 w 455"/>
              <a:gd name="T63" fmla="*/ 82 h 455"/>
              <a:gd name="T64" fmla="*/ 335 w 455"/>
              <a:gd name="T65" fmla="*/ 51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5" h="455">
                <a:moveTo>
                  <a:pt x="4" y="455"/>
                </a:moveTo>
                <a:cubicBezTo>
                  <a:pt x="87" y="450"/>
                  <a:pt x="168" y="424"/>
                  <a:pt x="237" y="378"/>
                </a:cubicBezTo>
                <a:cubicBezTo>
                  <a:pt x="248" y="381"/>
                  <a:pt x="259" y="383"/>
                  <a:pt x="269" y="383"/>
                </a:cubicBezTo>
                <a:cubicBezTo>
                  <a:pt x="300" y="383"/>
                  <a:pt x="328" y="371"/>
                  <a:pt x="349" y="349"/>
                </a:cubicBezTo>
                <a:cubicBezTo>
                  <a:pt x="368" y="328"/>
                  <a:pt x="379" y="302"/>
                  <a:pt x="379" y="274"/>
                </a:cubicBezTo>
                <a:cubicBezTo>
                  <a:pt x="379" y="263"/>
                  <a:pt x="377" y="253"/>
                  <a:pt x="374" y="243"/>
                </a:cubicBezTo>
                <a:cubicBezTo>
                  <a:pt x="422" y="172"/>
                  <a:pt x="450" y="89"/>
                  <a:pt x="455" y="4"/>
                </a:cubicBezTo>
                <a:cubicBezTo>
                  <a:pt x="455" y="0"/>
                  <a:pt x="455" y="0"/>
                  <a:pt x="455" y="0"/>
                </a:cubicBezTo>
                <a:cubicBezTo>
                  <a:pt x="266" y="0"/>
                  <a:pt x="266" y="0"/>
                  <a:pt x="266" y="0"/>
                </a:cubicBezTo>
                <a:cubicBezTo>
                  <a:pt x="266" y="3"/>
                  <a:pt x="266" y="3"/>
                  <a:pt x="266" y="3"/>
                </a:cubicBezTo>
                <a:cubicBezTo>
                  <a:pt x="252" y="142"/>
                  <a:pt x="142" y="252"/>
                  <a:pt x="3" y="266"/>
                </a:cubicBezTo>
                <a:cubicBezTo>
                  <a:pt x="0" y="266"/>
                  <a:pt x="0" y="266"/>
                  <a:pt x="0" y="266"/>
                </a:cubicBezTo>
                <a:cubicBezTo>
                  <a:pt x="0" y="455"/>
                  <a:pt x="0" y="455"/>
                  <a:pt x="0" y="455"/>
                </a:cubicBezTo>
                <a:lnTo>
                  <a:pt x="4" y="455"/>
                </a:lnTo>
                <a:close/>
                <a:moveTo>
                  <a:pt x="335" y="51"/>
                </a:moveTo>
                <a:cubicBezTo>
                  <a:pt x="335" y="49"/>
                  <a:pt x="336" y="47"/>
                  <a:pt x="336" y="45"/>
                </a:cubicBezTo>
                <a:cubicBezTo>
                  <a:pt x="337" y="40"/>
                  <a:pt x="338" y="34"/>
                  <a:pt x="339" y="29"/>
                </a:cubicBezTo>
                <a:cubicBezTo>
                  <a:pt x="339" y="27"/>
                  <a:pt x="339" y="25"/>
                  <a:pt x="340" y="24"/>
                </a:cubicBezTo>
                <a:cubicBezTo>
                  <a:pt x="340" y="18"/>
                  <a:pt x="341" y="13"/>
                  <a:pt x="341" y="8"/>
                </a:cubicBezTo>
                <a:cubicBezTo>
                  <a:pt x="447" y="8"/>
                  <a:pt x="447" y="8"/>
                  <a:pt x="447" y="8"/>
                </a:cubicBezTo>
                <a:cubicBezTo>
                  <a:pt x="441" y="91"/>
                  <a:pt x="414" y="171"/>
                  <a:pt x="367" y="240"/>
                </a:cubicBezTo>
                <a:cubicBezTo>
                  <a:pt x="366" y="242"/>
                  <a:pt x="366" y="242"/>
                  <a:pt x="366" y="242"/>
                </a:cubicBezTo>
                <a:cubicBezTo>
                  <a:pt x="366" y="244"/>
                  <a:pt x="366" y="244"/>
                  <a:pt x="366" y="244"/>
                </a:cubicBezTo>
                <a:cubicBezTo>
                  <a:pt x="369" y="253"/>
                  <a:pt x="371" y="263"/>
                  <a:pt x="371" y="274"/>
                </a:cubicBezTo>
                <a:cubicBezTo>
                  <a:pt x="371" y="300"/>
                  <a:pt x="361" y="324"/>
                  <a:pt x="343" y="343"/>
                </a:cubicBezTo>
                <a:cubicBezTo>
                  <a:pt x="324" y="364"/>
                  <a:pt x="298" y="375"/>
                  <a:pt x="269" y="375"/>
                </a:cubicBezTo>
                <a:cubicBezTo>
                  <a:pt x="259" y="375"/>
                  <a:pt x="248" y="373"/>
                  <a:pt x="238" y="370"/>
                </a:cubicBezTo>
                <a:cubicBezTo>
                  <a:pt x="236" y="369"/>
                  <a:pt x="236" y="369"/>
                  <a:pt x="236" y="369"/>
                </a:cubicBezTo>
                <a:cubicBezTo>
                  <a:pt x="235" y="371"/>
                  <a:pt x="235" y="371"/>
                  <a:pt x="235" y="371"/>
                </a:cubicBezTo>
                <a:cubicBezTo>
                  <a:pt x="167" y="415"/>
                  <a:pt x="88" y="442"/>
                  <a:pt x="8" y="447"/>
                </a:cubicBezTo>
                <a:cubicBezTo>
                  <a:pt x="8" y="341"/>
                  <a:pt x="8" y="341"/>
                  <a:pt x="8" y="341"/>
                </a:cubicBezTo>
                <a:cubicBezTo>
                  <a:pt x="8" y="341"/>
                  <a:pt x="9" y="341"/>
                  <a:pt x="9" y="341"/>
                </a:cubicBezTo>
                <a:cubicBezTo>
                  <a:pt x="12" y="341"/>
                  <a:pt x="15" y="341"/>
                  <a:pt x="17" y="340"/>
                </a:cubicBezTo>
                <a:cubicBezTo>
                  <a:pt x="18" y="340"/>
                  <a:pt x="19" y="340"/>
                  <a:pt x="20" y="340"/>
                </a:cubicBezTo>
                <a:cubicBezTo>
                  <a:pt x="23" y="340"/>
                  <a:pt x="26" y="339"/>
                  <a:pt x="29" y="339"/>
                </a:cubicBezTo>
                <a:cubicBezTo>
                  <a:pt x="32" y="338"/>
                  <a:pt x="35" y="338"/>
                  <a:pt x="38" y="337"/>
                </a:cubicBezTo>
                <a:cubicBezTo>
                  <a:pt x="39" y="337"/>
                  <a:pt x="40" y="337"/>
                  <a:pt x="41" y="337"/>
                </a:cubicBezTo>
                <a:cubicBezTo>
                  <a:pt x="44" y="336"/>
                  <a:pt x="46" y="336"/>
                  <a:pt x="49" y="335"/>
                </a:cubicBezTo>
                <a:cubicBezTo>
                  <a:pt x="50" y="335"/>
                  <a:pt x="51" y="335"/>
                  <a:pt x="52" y="335"/>
                </a:cubicBezTo>
                <a:cubicBezTo>
                  <a:pt x="55" y="334"/>
                  <a:pt x="57" y="334"/>
                  <a:pt x="60" y="333"/>
                </a:cubicBezTo>
                <a:cubicBezTo>
                  <a:pt x="60" y="333"/>
                  <a:pt x="60" y="333"/>
                  <a:pt x="60" y="333"/>
                </a:cubicBezTo>
                <a:cubicBezTo>
                  <a:pt x="63" y="332"/>
                  <a:pt x="67" y="331"/>
                  <a:pt x="70" y="330"/>
                </a:cubicBezTo>
                <a:cubicBezTo>
                  <a:pt x="73" y="329"/>
                  <a:pt x="77" y="329"/>
                  <a:pt x="80" y="328"/>
                </a:cubicBezTo>
                <a:cubicBezTo>
                  <a:pt x="80" y="327"/>
                  <a:pt x="80" y="327"/>
                  <a:pt x="81" y="327"/>
                </a:cubicBezTo>
                <a:cubicBezTo>
                  <a:pt x="83" y="327"/>
                  <a:pt x="86" y="326"/>
                  <a:pt x="89" y="325"/>
                </a:cubicBezTo>
                <a:cubicBezTo>
                  <a:pt x="89" y="325"/>
                  <a:pt x="89" y="325"/>
                  <a:pt x="89" y="325"/>
                </a:cubicBezTo>
                <a:cubicBezTo>
                  <a:pt x="91" y="324"/>
                  <a:pt x="93" y="323"/>
                  <a:pt x="95" y="323"/>
                </a:cubicBezTo>
                <a:cubicBezTo>
                  <a:pt x="97" y="322"/>
                  <a:pt x="98" y="322"/>
                  <a:pt x="100" y="321"/>
                </a:cubicBezTo>
                <a:cubicBezTo>
                  <a:pt x="101" y="321"/>
                  <a:pt x="102" y="320"/>
                  <a:pt x="102" y="320"/>
                </a:cubicBezTo>
                <a:cubicBezTo>
                  <a:pt x="105" y="319"/>
                  <a:pt x="108" y="318"/>
                  <a:pt x="110" y="317"/>
                </a:cubicBezTo>
                <a:cubicBezTo>
                  <a:pt x="113" y="316"/>
                  <a:pt x="116" y="315"/>
                  <a:pt x="119" y="314"/>
                </a:cubicBezTo>
                <a:cubicBezTo>
                  <a:pt x="122" y="312"/>
                  <a:pt x="126" y="311"/>
                  <a:pt x="129" y="309"/>
                </a:cubicBezTo>
                <a:cubicBezTo>
                  <a:pt x="131" y="308"/>
                  <a:pt x="134" y="307"/>
                  <a:pt x="136" y="305"/>
                </a:cubicBezTo>
                <a:cubicBezTo>
                  <a:pt x="147" y="300"/>
                  <a:pt x="157" y="295"/>
                  <a:pt x="167" y="289"/>
                </a:cubicBezTo>
                <a:cubicBezTo>
                  <a:pt x="169" y="287"/>
                  <a:pt x="169" y="287"/>
                  <a:pt x="169" y="287"/>
                </a:cubicBezTo>
                <a:cubicBezTo>
                  <a:pt x="169" y="285"/>
                  <a:pt x="169" y="285"/>
                  <a:pt x="169" y="285"/>
                </a:cubicBezTo>
                <a:cubicBezTo>
                  <a:pt x="168" y="281"/>
                  <a:pt x="168" y="277"/>
                  <a:pt x="168" y="274"/>
                </a:cubicBezTo>
                <a:cubicBezTo>
                  <a:pt x="168" y="218"/>
                  <a:pt x="214" y="172"/>
                  <a:pt x="269" y="172"/>
                </a:cubicBezTo>
                <a:cubicBezTo>
                  <a:pt x="273" y="172"/>
                  <a:pt x="278" y="173"/>
                  <a:pt x="282" y="173"/>
                </a:cubicBezTo>
                <a:cubicBezTo>
                  <a:pt x="285" y="174"/>
                  <a:pt x="285" y="174"/>
                  <a:pt x="285" y="174"/>
                </a:cubicBezTo>
                <a:cubicBezTo>
                  <a:pt x="286" y="171"/>
                  <a:pt x="286" y="171"/>
                  <a:pt x="286" y="171"/>
                </a:cubicBezTo>
                <a:cubicBezTo>
                  <a:pt x="294" y="158"/>
                  <a:pt x="302" y="144"/>
                  <a:pt x="309" y="130"/>
                </a:cubicBezTo>
                <a:cubicBezTo>
                  <a:pt x="310" y="127"/>
                  <a:pt x="311" y="125"/>
                  <a:pt x="312" y="122"/>
                </a:cubicBezTo>
                <a:cubicBezTo>
                  <a:pt x="318" y="109"/>
                  <a:pt x="323" y="96"/>
                  <a:pt x="327" y="82"/>
                </a:cubicBezTo>
                <a:cubicBezTo>
                  <a:pt x="327" y="80"/>
                  <a:pt x="328" y="79"/>
                  <a:pt x="328" y="77"/>
                </a:cubicBezTo>
                <a:cubicBezTo>
                  <a:pt x="331" y="68"/>
                  <a:pt x="333" y="60"/>
                  <a:pt x="335" y="5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17"/>
          <p:cNvSpPr>
            <a:spLocks noEditPoints="1"/>
          </p:cNvSpPr>
          <p:nvPr/>
        </p:nvSpPr>
        <p:spPr bwMode="auto">
          <a:xfrm>
            <a:off x="3495676" y="2533650"/>
            <a:ext cx="282575" cy="406400"/>
          </a:xfrm>
          <a:custGeom>
            <a:avLst/>
            <a:gdLst>
              <a:gd name="T0" fmla="*/ 26 w 89"/>
              <a:gd name="T1" fmla="*/ 111 h 128"/>
              <a:gd name="T2" fmla="*/ 27 w 89"/>
              <a:gd name="T3" fmla="*/ 118 h 128"/>
              <a:gd name="T4" fmla="*/ 33 w 89"/>
              <a:gd name="T5" fmla="*/ 121 h 128"/>
              <a:gd name="T6" fmla="*/ 33 w 89"/>
              <a:gd name="T7" fmla="*/ 125 h 128"/>
              <a:gd name="T8" fmla="*/ 45 w 89"/>
              <a:gd name="T9" fmla="*/ 128 h 128"/>
              <a:gd name="T10" fmla="*/ 56 w 89"/>
              <a:gd name="T11" fmla="*/ 125 h 128"/>
              <a:gd name="T12" fmla="*/ 56 w 89"/>
              <a:gd name="T13" fmla="*/ 121 h 128"/>
              <a:gd name="T14" fmla="*/ 62 w 89"/>
              <a:gd name="T15" fmla="*/ 118 h 128"/>
              <a:gd name="T16" fmla="*/ 63 w 89"/>
              <a:gd name="T17" fmla="*/ 111 h 128"/>
              <a:gd name="T18" fmla="*/ 45 w 89"/>
              <a:gd name="T19" fmla="*/ 114 h 128"/>
              <a:gd name="T20" fmla="*/ 26 w 89"/>
              <a:gd name="T21" fmla="*/ 111 h 128"/>
              <a:gd name="T22" fmla="*/ 24 w 89"/>
              <a:gd name="T23" fmla="*/ 99 h 128"/>
              <a:gd name="T24" fmla="*/ 25 w 89"/>
              <a:gd name="T25" fmla="*/ 105 h 128"/>
              <a:gd name="T26" fmla="*/ 45 w 89"/>
              <a:gd name="T27" fmla="*/ 109 h 128"/>
              <a:gd name="T28" fmla="*/ 64 w 89"/>
              <a:gd name="T29" fmla="*/ 105 h 128"/>
              <a:gd name="T30" fmla="*/ 65 w 89"/>
              <a:gd name="T31" fmla="*/ 99 h 128"/>
              <a:gd name="T32" fmla="*/ 45 w 89"/>
              <a:gd name="T33" fmla="*/ 102 h 128"/>
              <a:gd name="T34" fmla="*/ 24 w 89"/>
              <a:gd name="T35" fmla="*/ 99 h 128"/>
              <a:gd name="T36" fmla="*/ 54 w 89"/>
              <a:gd name="T37" fmla="*/ 61 h 128"/>
              <a:gd name="T38" fmla="*/ 45 w 89"/>
              <a:gd name="T39" fmla="*/ 43 h 128"/>
              <a:gd name="T40" fmla="*/ 35 w 89"/>
              <a:gd name="T41" fmla="*/ 61 h 128"/>
              <a:gd name="T42" fmla="*/ 31 w 89"/>
              <a:gd name="T43" fmla="*/ 52 h 128"/>
              <a:gd name="T44" fmla="*/ 24 w 89"/>
              <a:gd name="T45" fmla="*/ 55 h 128"/>
              <a:gd name="T46" fmla="*/ 34 w 89"/>
              <a:gd name="T47" fmla="*/ 76 h 128"/>
              <a:gd name="T48" fmla="*/ 45 w 89"/>
              <a:gd name="T49" fmla="*/ 57 h 128"/>
              <a:gd name="T50" fmla="*/ 55 w 89"/>
              <a:gd name="T51" fmla="*/ 76 h 128"/>
              <a:gd name="T52" fmla="*/ 65 w 89"/>
              <a:gd name="T53" fmla="*/ 55 h 128"/>
              <a:gd name="T54" fmla="*/ 58 w 89"/>
              <a:gd name="T55" fmla="*/ 52 h 128"/>
              <a:gd name="T56" fmla="*/ 54 w 89"/>
              <a:gd name="T57" fmla="*/ 61 h 128"/>
              <a:gd name="T58" fmla="*/ 45 w 89"/>
              <a:gd name="T59" fmla="*/ 18 h 128"/>
              <a:gd name="T60" fmla="*/ 47 w 89"/>
              <a:gd name="T61" fmla="*/ 16 h 128"/>
              <a:gd name="T62" fmla="*/ 45 w 89"/>
              <a:gd name="T63" fmla="*/ 14 h 128"/>
              <a:gd name="T64" fmla="*/ 14 w 89"/>
              <a:gd name="T65" fmla="*/ 44 h 128"/>
              <a:gd name="T66" fmla="*/ 16 w 89"/>
              <a:gd name="T67" fmla="*/ 47 h 128"/>
              <a:gd name="T68" fmla="*/ 19 w 89"/>
              <a:gd name="T69" fmla="*/ 44 h 128"/>
              <a:gd name="T70" fmla="*/ 45 w 89"/>
              <a:gd name="T71" fmla="*/ 18 h 128"/>
              <a:gd name="T72" fmla="*/ 45 w 89"/>
              <a:gd name="T73" fmla="*/ 0 h 128"/>
              <a:gd name="T74" fmla="*/ 0 w 89"/>
              <a:gd name="T75" fmla="*/ 44 h 128"/>
              <a:gd name="T76" fmla="*/ 22 w 89"/>
              <a:gd name="T77" fmla="*/ 82 h 128"/>
              <a:gd name="T78" fmla="*/ 23 w 89"/>
              <a:gd name="T79" fmla="*/ 93 h 128"/>
              <a:gd name="T80" fmla="*/ 45 w 89"/>
              <a:gd name="T81" fmla="*/ 97 h 128"/>
              <a:gd name="T82" fmla="*/ 66 w 89"/>
              <a:gd name="T83" fmla="*/ 93 h 128"/>
              <a:gd name="T84" fmla="*/ 67 w 89"/>
              <a:gd name="T85" fmla="*/ 82 h 128"/>
              <a:gd name="T86" fmla="*/ 89 w 89"/>
              <a:gd name="T87" fmla="*/ 44 h 128"/>
              <a:gd name="T88" fmla="*/ 45 w 89"/>
              <a:gd name="T89" fmla="*/ 0 h 128"/>
              <a:gd name="T90" fmla="*/ 61 w 89"/>
              <a:gd name="T91" fmla="*/ 77 h 128"/>
              <a:gd name="T92" fmla="*/ 60 w 89"/>
              <a:gd name="T93" fmla="*/ 87 h 128"/>
              <a:gd name="T94" fmla="*/ 45 w 89"/>
              <a:gd name="T95" fmla="*/ 89 h 128"/>
              <a:gd name="T96" fmla="*/ 29 w 89"/>
              <a:gd name="T97" fmla="*/ 87 h 128"/>
              <a:gd name="T98" fmla="*/ 28 w 89"/>
              <a:gd name="T99" fmla="*/ 77 h 128"/>
              <a:gd name="T100" fmla="*/ 8 w 89"/>
              <a:gd name="T101" fmla="*/ 44 h 128"/>
              <a:gd name="T102" fmla="*/ 45 w 89"/>
              <a:gd name="T103" fmla="*/ 8 h 128"/>
              <a:gd name="T104" fmla="*/ 81 w 89"/>
              <a:gd name="T105" fmla="*/ 44 h 128"/>
              <a:gd name="T106" fmla="*/ 61 w 89"/>
              <a:gd name="T107" fmla="*/ 7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128">
                <a:moveTo>
                  <a:pt x="26" y="111"/>
                </a:moveTo>
                <a:cubicBezTo>
                  <a:pt x="27" y="118"/>
                  <a:pt x="27" y="118"/>
                  <a:pt x="27" y="118"/>
                </a:cubicBezTo>
                <a:cubicBezTo>
                  <a:pt x="27" y="118"/>
                  <a:pt x="28" y="120"/>
                  <a:pt x="33" y="121"/>
                </a:cubicBezTo>
                <a:cubicBezTo>
                  <a:pt x="33" y="125"/>
                  <a:pt x="33" y="125"/>
                  <a:pt x="33" y="125"/>
                </a:cubicBezTo>
                <a:cubicBezTo>
                  <a:pt x="33" y="125"/>
                  <a:pt x="36" y="128"/>
                  <a:pt x="45" y="128"/>
                </a:cubicBezTo>
                <a:cubicBezTo>
                  <a:pt x="53" y="128"/>
                  <a:pt x="56" y="125"/>
                  <a:pt x="56" y="125"/>
                </a:cubicBezTo>
                <a:cubicBezTo>
                  <a:pt x="56" y="121"/>
                  <a:pt x="56" y="121"/>
                  <a:pt x="56" y="121"/>
                </a:cubicBezTo>
                <a:cubicBezTo>
                  <a:pt x="61" y="120"/>
                  <a:pt x="62" y="118"/>
                  <a:pt x="62" y="118"/>
                </a:cubicBezTo>
                <a:cubicBezTo>
                  <a:pt x="63" y="111"/>
                  <a:pt x="63" y="111"/>
                  <a:pt x="63" y="111"/>
                </a:cubicBezTo>
                <a:cubicBezTo>
                  <a:pt x="57" y="113"/>
                  <a:pt x="51" y="114"/>
                  <a:pt x="45" y="114"/>
                </a:cubicBezTo>
                <a:cubicBezTo>
                  <a:pt x="38" y="114"/>
                  <a:pt x="32" y="113"/>
                  <a:pt x="26" y="111"/>
                </a:cubicBezTo>
                <a:close/>
                <a:moveTo>
                  <a:pt x="24" y="99"/>
                </a:moveTo>
                <a:cubicBezTo>
                  <a:pt x="25" y="105"/>
                  <a:pt x="25" y="105"/>
                  <a:pt x="25" y="105"/>
                </a:cubicBezTo>
                <a:cubicBezTo>
                  <a:pt x="31" y="108"/>
                  <a:pt x="37" y="109"/>
                  <a:pt x="45" y="109"/>
                </a:cubicBezTo>
                <a:cubicBezTo>
                  <a:pt x="52" y="109"/>
                  <a:pt x="58" y="108"/>
                  <a:pt x="64" y="105"/>
                </a:cubicBezTo>
                <a:cubicBezTo>
                  <a:pt x="65" y="99"/>
                  <a:pt x="65" y="99"/>
                  <a:pt x="65" y="99"/>
                </a:cubicBezTo>
                <a:cubicBezTo>
                  <a:pt x="59" y="101"/>
                  <a:pt x="52" y="102"/>
                  <a:pt x="45" y="102"/>
                </a:cubicBezTo>
                <a:cubicBezTo>
                  <a:pt x="37" y="102"/>
                  <a:pt x="30" y="101"/>
                  <a:pt x="24" y="99"/>
                </a:cubicBezTo>
                <a:close/>
                <a:moveTo>
                  <a:pt x="54" y="61"/>
                </a:moveTo>
                <a:cubicBezTo>
                  <a:pt x="45" y="43"/>
                  <a:pt x="45" y="43"/>
                  <a:pt x="45" y="43"/>
                </a:cubicBezTo>
                <a:cubicBezTo>
                  <a:pt x="35" y="61"/>
                  <a:pt x="35" y="61"/>
                  <a:pt x="35" y="61"/>
                </a:cubicBezTo>
                <a:cubicBezTo>
                  <a:pt x="31" y="52"/>
                  <a:pt x="31" y="52"/>
                  <a:pt x="31" y="52"/>
                </a:cubicBezTo>
                <a:cubicBezTo>
                  <a:pt x="24" y="55"/>
                  <a:pt x="24" y="55"/>
                  <a:pt x="24" y="55"/>
                </a:cubicBezTo>
                <a:cubicBezTo>
                  <a:pt x="34" y="76"/>
                  <a:pt x="34" y="76"/>
                  <a:pt x="34" y="76"/>
                </a:cubicBezTo>
                <a:cubicBezTo>
                  <a:pt x="45" y="57"/>
                  <a:pt x="45" y="57"/>
                  <a:pt x="45" y="57"/>
                </a:cubicBezTo>
                <a:cubicBezTo>
                  <a:pt x="55" y="76"/>
                  <a:pt x="55" y="76"/>
                  <a:pt x="55" y="76"/>
                </a:cubicBezTo>
                <a:cubicBezTo>
                  <a:pt x="65" y="55"/>
                  <a:pt x="65" y="55"/>
                  <a:pt x="65" y="55"/>
                </a:cubicBezTo>
                <a:cubicBezTo>
                  <a:pt x="58" y="52"/>
                  <a:pt x="58" y="52"/>
                  <a:pt x="58" y="52"/>
                </a:cubicBezTo>
                <a:lnTo>
                  <a:pt x="54" y="61"/>
                </a:lnTo>
                <a:close/>
                <a:moveTo>
                  <a:pt x="45" y="18"/>
                </a:moveTo>
                <a:cubicBezTo>
                  <a:pt x="46" y="18"/>
                  <a:pt x="47" y="17"/>
                  <a:pt x="47" y="16"/>
                </a:cubicBezTo>
                <a:cubicBezTo>
                  <a:pt x="47" y="15"/>
                  <a:pt x="46" y="14"/>
                  <a:pt x="45" y="14"/>
                </a:cubicBezTo>
                <a:cubicBezTo>
                  <a:pt x="28" y="14"/>
                  <a:pt x="14" y="27"/>
                  <a:pt x="14" y="44"/>
                </a:cubicBezTo>
                <a:cubicBezTo>
                  <a:pt x="14" y="46"/>
                  <a:pt x="15" y="47"/>
                  <a:pt x="16" y="47"/>
                </a:cubicBezTo>
                <a:cubicBezTo>
                  <a:pt x="18" y="47"/>
                  <a:pt x="19" y="46"/>
                  <a:pt x="19" y="44"/>
                </a:cubicBezTo>
                <a:cubicBezTo>
                  <a:pt x="19" y="30"/>
                  <a:pt x="30" y="18"/>
                  <a:pt x="45" y="18"/>
                </a:cubicBezTo>
                <a:close/>
                <a:moveTo>
                  <a:pt x="45" y="0"/>
                </a:moveTo>
                <a:cubicBezTo>
                  <a:pt x="20" y="0"/>
                  <a:pt x="0" y="20"/>
                  <a:pt x="0" y="44"/>
                </a:cubicBezTo>
                <a:cubicBezTo>
                  <a:pt x="0" y="60"/>
                  <a:pt x="9" y="74"/>
                  <a:pt x="22" y="82"/>
                </a:cubicBezTo>
                <a:cubicBezTo>
                  <a:pt x="23" y="93"/>
                  <a:pt x="23" y="93"/>
                  <a:pt x="23" y="93"/>
                </a:cubicBezTo>
                <a:cubicBezTo>
                  <a:pt x="29" y="96"/>
                  <a:pt x="37" y="97"/>
                  <a:pt x="45" y="97"/>
                </a:cubicBezTo>
                <a:cubicBezTo>
                  <a:pt x="52" y="97"/>
                  <a:pt x="60" y="96"/>
                  <a:pt x="66" y="93"/>
                </a:cubicBezTo>
                <a:cubicBezTo>
                  <a:pt x="67" y="82"/>
                  <a:pt x="67" y="82"/>
                  <a:pt x="67" y="82"/>
                </a:cubicBezTo>
                <a:cubicBezTo>
                  <a:pt x="80" y="74"/>
                  <a:pt x="89" y="60"/>
                  <a:pt x="89" y="44"/>
                </a:cubicBezTo>
                <a:cubicBezTo>
                  <a:pt x="89" y="20"/>
                  <a:pt x="69" y="0"/>
                  <a:pt x="45" y="0"/>
                </a:cubicBezTo>
                <a:close/>
                <a:moveTo>
                  <a:pt x="61" y="77"/>
                </a:moveTo>
                <a:cubicBezTo>
                  <a:pt x="60" y="87"/>
                  <a:pt x="60" y="87"/>
                  <a:pt x="60" y="87"/>
                </a:cubicBezTo>
                <a:cubicBezTo>
                  <a:pt x="60" y="87"/>
                  <a:pt x="56" y="89"/>
                  <a:pt x="45" y="89"/>
                </a:cubicBezTo>
                <a:cubicBezTo>
                  <a:pt x="33" y="89"/>
                  <a:pt x="29" y="87"/>
                  <a:pt x="29" y="87"/>
                </a:cubicBezTo>
                <a:cubicBezTo>
                  <a:pt x="28" y="77"/>
                  <a:pt x="28" y="77"/>
                  <a:pt x="28" y="77"/>
                </a:cubicBezTo>
                <a:cubicBezTo>
                  <a:pt x="16" y="71"/>
                  <a:pt x="8" y="59"/>
                  <a:pt x="8" y="44"/>
                </a:cubicBezTo>
                <a:cubicBezTo>
                  <a:pt x="8" y="24"/>
                  <a:pt x="25" y="8"/>
                  <a:pt x="45" y="8"/>
                </a:cubicBezTo>
                <a:cubicBezTo>
                  <a:pt x="65" y="8"/>
                  <a:pt x="81" y="24"/>
                  <a:pt x="81" y="44"/>
                </a:cubicBezTo>
                <a:cubicBezTo>
                  <a:pt x="81" y="58"/>
                  <a:pt x="73" y="71"/>
                  <a:pt x="61"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18"/>
          <p:cNvSpPr>
            <a:spLocks noEditPoints="1"/>
          </p:cNvSpPr>
          <p:nvPr/>
        </p:nvSpPr>
        <p:spPr bwMode="auto">
          <a:xfrm>
            <a:off x="5340351" y="2581275"/>
            <a:ext cx="352425" cy="301625"/>
          </a:xfrm>
          <a:custGeom>
            <a:avLst/>
            <a:gdLst>
              <a:gd name="T0" fmla="*/ 39 w 111"/>
              <a:gd name="T1" fmla="*/ 62 h 95"/>
              <a:gd name="T2" fmla="*/ 39 w 111"/>
              <a:gd name="T3" fmla="*/ 95 h 95"/>
              <a:gd name="T4" fmla="*/ 64 w 111"/>
              <a:gd name="T5" fmla="*/ 95 h 95"/>
              <a:gd name="T6" fmla="*/ 64 w 111"/>
              <a:gd name="T7" fmla="*/ 65 h 95"/>
              <a:gd name="T8" fmla="*/ 53 w 111"/>
              <a:gd name="T9" fmla="*/ 76 h 95"/>
              <a:gd name="T10" fmla="*/ 39 w 111"/>
              <a:gd name="T11" fmla="*/ 62 h 95"/>
              <a:gd name="T12" fmla="*/ 5 w 111"/>
              <a:gd name="T13" fmla="*/ 90 h 95"/>
              <a:gd name="T14" fmla="*/ 9 w 111"/>
              <a:gd name="T15" fmla="*/ 95 h 95"/>
              <a:gd name="T16" fmla="*/ 29 w 111"/>
              <a:gd name="T17" fmla="*/ 95 h 95"/>
              <a:gd name="T18" fmla="*/ 29 w 111"/>
              <a:gd name="T19" fmla="*/ 52 h 95"/>
              <a:gd name="T20" fmla="*/ 5 w 111"/>
              <a:gd name="T21" fmla="*/ 76 h 95"/>
              <a:gd name="T22" fmla="*/ 5 w 111"/>
              <a:gd name="T23" fmla="*/ 90 h 95"/>
              <a:gd name="T24" fmla="*/ 89 w 111"/>
              <a:gd name="T25" fmla="*/ 2 h 95"/>
              <a:gd name="T26" fmla="*/ 85 w 111"/>
              <a:gd name="T27" fmla="*/ 7 h 95"/>
              <a:gd name="T28" fmla="*/ 90 w 111"/>
              <a:gd name="T29" fmla="*/ 11 h 95"/>
              <a:gd name="T30" fmla="*/ 94 w 111"/>
              <a:gd name="T31" fmla="*/ 11 h 95"/>
              <a:gd name="T32" fmla="*/ 53 w 111"/>
              <a:gd name="T33" fmla="*/ 52 h 95"/>
              <a:gd name="T34" fmla="*/ 29 w 111"/>
              <a:gd name="T35" fmla="*/ 28 h 95"/>
              <a:gd name="T36" fmla="*/ 2 w 111"/>
              <a:gd name="T37" fmla="*/ 56 h 95"/>
              <a:gd name="T38" fmla="*/ 2 w 111"/>
              <a:gd name="T39" fmla="*/ 62 h 95"/>
              <a:gd name="T40" fmla="*/ 8 w 111"/>
              <a:gd name="T41" fmla="*/ 62 h 95"/>
              <a:gd name="T42" fmla="*/ 29 w 111"/>
              <a:gd name="T43" fmla="*/ 40 h 95"/>
              <a:gd name="T44" fmla="*/ 53 w 111"/>
              <a:gd name="T45" fmla="*/ 64 h 95"/>
              <a:gd name="T46" fmla="*/ 101 w 111"/>
              <a:gd name="T47" fmla="*/ 17 h 95"/>
              <a:gd name="T48" fmla="*/ 100 w 111"/>
              <a:gd name="T49" fmla="*/ 22 h 95"/>
              <a:gd name="T50" fmla="*/ 104 w 111"/>
              <a:gd name="T51" fmla="*/ 27 h 95"/>
              <a:gd name="T52" fmla="*/ 105 w 111"/>
              <a:gd name="T53" fmla="*/ 27 h 95"/>
              <a:gd name="T54" fmla="*/ 109 w 111"/>
              <a:gd name="T55" fmla="*/ 23 h 95"/>
              <a:gd name="T56" fmla="*/ 111 w 111"/>
              <a:gd name="T57" fmla="*/ 0 h 95"/>
              <a:gd name="T58" fmla="*/ 89 w 111"/>
              <a:gd name="T59" fmla="*/ 2 h 95"/>
              <a:gd name="T60" fmla="*/ 74 w 111"/>
              <a:gd name="T61" fmla="*/ 55 h 95"/>
              <a:gd name="T62" fmla="*/ 74 w 111"/>
              <a:gd name="T63" fmla="*/ 95 h 95"/>
              <a:gd name="T64" fmla="*/ 94 w 111"/>
              <a:gd name="T65" fmla="*/ 95 h 95"/>
              <a:gd name="T66" fmla="*/ 99 w 111"/>
              <a:gd name="T67" fmla="*/ 90 h 95"/>
              <a:gd name="T68" fmla="*/ 99 w 111"/>
              <a:gd name="T69" fmla="*/ 30 h 95"/>
              <a:gd name="T70" fmla="*/ 77 w 111"/>
              <a:gd name="T71" fmla="*/ 52 h 95"/>
              <a:gd name="T72" fmla="*/ 74 w 111"/>
              <a:gd name="T73" fmla="*/ 5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5">
                <a:moveTo>
                  <a:pt x="39" y="62"/>
                </a:moveTo>
                <a:cubicBezTo>
                  <a:pt x="39" y="95"/>
                  <a:pt x="39" y="95"/>
                  <a:pt x="39" y="95"/>
                </a:cubicBezTo>
                <a:cubicBezTo>
                  <a:pt x="64" y="95"/>
                  <a:pt x="64" y="95"/>
                  <a:pt x="64" y="95"/>
                </a:cubicBezTo>
                <a:cubicBezTo>
                  <a:pt x="64" y="65"/>
                  <a:pt x="64" y="65"/>
                  <a:pt x="64" y="65"/>
                </a:cubicBezTo>
                <a:cubicBezTo>
                  <a:pt x="53" y="76"/>
                  <a:pt x="53" y="76"/>
                  <a:pt x="53" y="76"/>
                </a:cubicBezTo>
                <a:lnTo>
                  <a:pt x="39" y="62"/>
                </a:lnTo>
                <a:close/>
                <a:moveTo>
                  <a:pt x="5" y="90"/>
                </a:moveTo>
                <a:cubicBezTo>
                  <a:pt x="5" y="93"/>
                  <a:pt x="7" y="95"/>
                  <a:pt x="9" y="95"/>
                </a:cubicBezTo>
                <a:cubicBezTo>
                  <a:pt x="29" y="95"/>
                  <a:pt x="29" y="95"/>
                  <a:pt x="29" y="95"/>
                </a:cubicBezTo>
                <a:cubicBezTo>
                  <a:pt x="29" y="52"/>
                  <a:pt x="29" y="52"/>
                  <a:pt x="29" y="52"/>
                </a:cubicBezTo>
                <a:cubicBezTo>
                  <a:pt x="5" y="76"/>
                  <a:pt x="5" y="76"/>
                  <a:pt x="5" y="76"/>
                </a:cubicBezTo>
                <a:lnTo>
                  <a:pt x="5" y="90"/>
                </a:lnTo>
                <a:close/>
                <a:moveTo>
                  <a:pt x="89" y="2"/>
                </a:moveTo>
                <a:cubicBezTo>
                  <a:pt x="86" y="3"/>
                  <a:pt x="84" y="5"/>
                  <a:pt x="85" y="7"/>
                </a:cubicBezTo>
                <a:cubicBezTo>
                  <a:pt x="85" y="10"/>
                  <a:pt x="87" y="11"/>
                  <a:pt x="90" y="11"/>
                </a:cubicBezTo>
                <a:cubicBezTo>
                  <a:pt x="94" y="11"/>
                  <a:pt x="94" y="11"/>
                  <a:pt x="94" y="11"/>
                </a:cubicBezTo>
                <a:cubicBezTo>
                  <a:pt x="53" y="52"/>
                  <a:pt x="53" y="52"/>
                  <a:pt x="53" y="52"/>
                </a:cubicBezTo>
                <a:cubicBezTo>
                  <a:pt x="29" y="28"/>
                  <a:pt x="29" y="28"/>
                  <a:pt x="29" y="28"/>
                </a:cubicBezTo>
                <a:cubicBezTo>
                  <a:pt x="2" y="56"/>
                  <a:pt x="2" y="56"/>
                  <a:pt x="2" y="56"/>
                </a:cubicBezTo>
                <a:cubicBezTo>
                  <a:pt x="0" y="57"/>
                  <a:pt x="0" y="60"/>
                  <a:pt x="2" y="62"/>
                </a:cubicBezTo>
                <a:cubicBezTo>
                  <a:pt x="3" y="64"/>
                  <a:pt x="6" y="64"/>
                  <a:pt x="8" y="62"/>
                </a:cubicBezTo>
                <a:cubicBezTo>
                  <a:pt x="29" y="40"/>
                  <a:pt x="29" y="40"/>
                  <a:pt x="29" y="40"/>
                </a:cubicBezTo>
                <a:cubicBezTo>
                  <a:pt x="53" y="64"/>
                  <a:pt x="53" y="64"/>
                  <a:pt x="53" y="64"/>
                </a:cubicBezTo>
                <a:cubicBezTo>
                  <a:pt x="101" y="17"/>
                  <a:pt x="101" y="17"/>
                  <a:pt x="101" y="17"/>
                </a:cubicBezTo>
                <a:cubicBezTo>
                  <a:pt x="100" y="22"/>
                  <a:pt x="100" y="22"/>
                  <a:pt x="100" y="22"/>
                </a:cubicBezTo>
                <a:cubicBezTo>
                  <a:pt x="100" y="24"/>
                  <a:pt x="102" y="26"/>
                  <a:pt x="104" y="27"/>
                </a:cubicBezTo>
                <a:cubicBezTo>
                  <a:pt x="104" y="27"/>
                  <a:pt x="104" y="27"/>
                  <a:pt x="105" y="27"/>
                </a:cubicBezTo>
                <a:cubicBezTo>
                  <a:pt x="107" y="27"/>
                  <a:pt x="109" y="25"/>
                  <a:pt x="109" y="23"/>
                </a:cubicBezTo>
                <a:cubicBezTo>
                  <a:pt x="111" y="0"/>
                  <a:pt x="111" y="0"/>
                  <a:pt x="111" y="0"/>
                </a:cubicBezTo>
                <a:lnTo>
                  <a:pt x="89" y="2"/>
                </a:lnTo>
                <a:close/>
                <a:moveTo>
                  <a:pt x="74" y="55"/>
                </a:moveTo>
                <a:cubicBezTo>
                  <a:pt x="74" y="95"/>
                  <a:pt x="74" y="95"/>
                  <a:pt x="74" y="95"/>
                </a:cubicBezTo>
                <a:cubicBezTo>
                  <a:pt x="94" y="95"/>
                  <a:pt x="94" y="95"/>
                  <a:pt x="94" y="95"/>
                </a:cubicBezTo>
                <a:cubicBezTo>
                  <a:pt x="97" y="95"/>
                  <a:pt x="99" y="93"/>
                  <a:pt x="99" y="90"/>
                </a:cubicBezTo>
                <a:cubicBezTo>
                  <a:pt x="99" y="30"/>
                  <a:pt x="99" y="30"/>
                  <a:pt x="99" y="30"/>
                </a:cubicBezTo>
                <a:cubicBezTo>
                  <a:pt x="77" y="52"/>
                  <a:pt x="77" y="52"/>
                  <a:pt x="77" y="52"/>
                </a:cubicBezTo>
                <a:lnTo>
                  <a:pt x="74" y="5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19"/>
          <p:cNvSpPr>
            <a:spLocks noEditPoints="1"/>
          </p:cNvSpPr>
          <p:nvPr/>
        </p:nvSpPr>
        <p:spPr bwMode="auto">
          <a:xfrm>
            <a:off x="5384801" y="4454525"/>
            <a:ext cx="276225" cy="346075"/>
          </a:xfrm>
          <a:custGeom>
            <a:avLst/>
            <a:gdLst>
              <a:gd name="T0" fmla="*/ 124 w 174"/>
              <a:gd name="T1" fmla="*/ 62 h 218"/>
              <a:gd name="T2" fmla="*/ 28 w 174"/>
              <a:gd name="T3" fmla="*/ 62 h 218"/>
              <a:gd name="T4" fmla="*/ 28 w 174"/>
              <a:gd name="T5" fmla="*/ 76 h 218"/>
              <a:gd name="T6" fmla="*/ 124 w 174"/>
              <a:gd name="T7" fmla="*/ 76 h 218"/>
              <a:gd name="T8" fmla="*/ 124 w 174"/>
              <a:gd name="T9" fmla="*/ 62 h 218"/>
              <a:gd name="T10" fmla="*/ 124 w 174"/>
              <a:gd name="T11" fmla="*/ 36 h 218"/>
              <a:gd name="T12" fmla="*/ 28 w 174"/>
              <a:gd name="T13" fmla="*/ 36 h 218"/>
              <a:gd name="T14" fmla="*/ 28 w 174"/>
              <a:gd name="T15" fmla="*/ 50 h 218"/>
              <a:gd name="T16" fmla="*/ 124 w 174"/>
              <a:gd name="T17" fmla="*/ 50 h 218"/>
              <a:gd name="T18" fmla="*/ 124 w 174"/>
              <a:gd name="T19" fmla="*/ 36 h 218"/>
              <a:gd name="T20" fmla="*/ 124 w 174"/>
              <a:gd name="T21" fmla="*/ 90 h 218"/>
              <a:gd name="T22" fmla="*/ 28 w 174"/>
              <a:gd name="T23" fmla="*/ 90 h 218"/>
              <a:gd name="T24" fmla="*/ 28 w 174"/>
              <a:gd name="T25" fmla="*/ 102 h 218"/>
              <a:gd name="T26" fmla="*/ 124 w 174"/>
              <a:gd name="T27" fmla="*/ 102 h 218"/>
              <a:gd name="T28" fmla="*/ 124 w 174"/>
              <a:gd name="T29" fmla="*/ 90 h 218"/>
              <a:gd name="T30" fmla="*/ 28 w 174"/>
              <a:gd name="T31" fmla="*/ 130 h 218"/>
              <a:gd name="T32" fmla="*/ 76 w 174"/>
              <a:gd name="T33" fmla="*/ 130 h 218"/>
              <a:gd name="T34" fmla="*/ 76 w 174"/>
              <a:gd name="T35" fmla="*/ 116 h 218"/>
              <a:gd name="T36" fmla="*/ 28 w 174"/>
              <a:gd name="T37" fmla="*/ 116 h 218"/>
              <a:gd name="T38" fmla="*/ 28 w 174"/>
              <a:gd name="T39" fmla="*/ 130 h 218"/>
              <a:gd name="T40" fmla="*/ 154 w 174"/>
              <a:gd name="T41" fmla="*/ 20 h 218"/>
              <a:gd name="T42" fmla="*/ 154 w 174"/>
              <a:gd name="T43" fmla="*/ 0 h 218"/>
              <a:gd name="T44" fmla="*/ 0 w 174"/>
              <a:gd name="T45" fmla="*/ 0 h 218"/>
              <a:gd name="T46" fmla="*/ 0 w 174"/>
              <a:gd name="T47" fmla="*/ 200 h 218"/>
              <a:gd name="T48" fmla="*/ 18 w 174"/>
              <a:gd name="T49" fmla="*/ 200 h 218"/>
              <a:gd name="T50" fmla="*/ 18 w 174"/>
              <a:gd name="T51" fmla="*/ 218 h 218"/>
              <a:gd name="T52" fmla="*/ 174 w 174"/>
              <a:gd name="T53" fmla="*/ 218 h 218"/>
              <a:gd name="T54" fmla="*/ 174 w 174"/>
              <a:gd name="T55" fmla="*/ 20 h 218"/>
              <a:gd name="T56" fmla="*/ 154 w 174"/>
              <a:gd name="T57" fmla="*/ 20 h 218"/>
              <a:gd name="T58" fmla="*/ 10 w 174"/>
              <a:gd name="T59" fmla="*/ 188 h 218"/>
              <a:gd name="T60" fmla="*/ 10 w 174"/>
              <a:gd name="T61" fmla="*/ 10 h 218"/>
              <a:gd name="T62" fmla="*/ 144 w 174"/>
              <a:gd name="T63" fmla="*/ 10 h 218"/>
              <a:gd name="T64" fmla="*/ 144 w 174"/>
              <a:gd name="T65" fmla="*/ 144 h 218"/>
              <a:gd name="T66" fmla="*/ 98 w 174"/>
              <a:gd name="T67" fmla="*/ 144 h 218"/>
              <a:gd name="T68" fmla="*/ 98 w 174"/>
              <a:gd name="T69" fmla="*/ 188 h 218"/>
              <a:gd name="T70" fmla="*/ 10 w 174"/>
              <a:gd name="T71" fmla="*/ 188 h 218"/>
              <a:gd name="T72" fmla="*/ 162 w 174"/>
              <a:gd name="T73" fmla="*/ 208 h 218"/>
              <a:gd name="T74" fmla="*/ 30 w 174"/>
              <a:gd name="T75" fmla="*/ 208 h 218"/>
              <a:gd name="T76" fmla="*/ 30 w 174"/>
              <a:gd name="T77" fmla="*/ 200 h 218"/>
              <a:gd name="T78" fmla="*/ 102 w 174"/>
              <a:gd name="T79" fmla="*/ 200 h 218"/>
              <a:gd name="T80" fmla="*/ 154 w 174"/>
              <a:gd name="T81" fmla="*/ 148 h 218"/>
              <a:gd name="T82" fmla="*/ 154 w 174"/>
              <a:gd name="T83" fmla="*/ 30 h 218"/>
              <a:gd name="T84" fmla="*/ 162 w 174"/>
              <a:gd name="T85" fmla="*/ 30 h 218"/>
              <a:gd name="T86" fmla="*/ 162 w 174"/>
              <a:gd name="T87" fmla="*/ 2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218">
                <a:moveTo>
                  <a:pt x="124" y="62"/>
                </a:moveTo>
                <a:lnTo>
                  <a:pt x="28" y="62"/>
                </a:lnTo>
                <a:lnTo>
                  <a:pt x="28" y="76"/>
                </a:lnTo>
                <a:lnTo>
                  <a:pt x="124" y="76"/>
                </a:lnTo>
                <a:lnTo>
                  <a:pt x="124" y="62"/>
                </a:lnTo>
                <a:close/>
                <a:moveTo>
                  <a:pt x="124" y="36"/>
                </a:moveTo>
                <a:lnTo>
                  <a:pt x="28" y="36"/>
                </a:lnTo>
                <a:lnTo>
                  <a:pt x="28" y="50"/>
                </a:lnTo>
                <a:lnTo>
                  <a:pt x="124" y="50"/>
                </a:lnTo>
                <a:lnTo>
                  <a:pt x="124" y="36"/>
                </a:lnTo>
                <a:close/>
                <a:moveTo>
                  <a:pt x="124" y="90"/>
                </a:moveTo>
                <a:lnTo>
                  <a:pt x="28" y="90"/>
                </a:lnTo>
                <a:lnTo>
                  <a:pt x="28" y="102"/>
                </a:lnTo>
                <a:lnTo>
                  <a:pt x="124" y="102"/>
                </a:lnTo>
                <a:lnTo>
                  <a:pt x="124" y="90"/>
                </a:lnTo>
                <a:close/>
                <a:moveTo>
                  <a:pt x="28" y="130"/>
                </a:moveTo>
                <a:lnTo>
                  <a:pt x="76" y="130"/>
                </a:lnTo>
                <a:lnTo>
                  <a:pt x="76" y="116"/>
                </a:lnTo>
                <a:lnTo>
                  <a:pt x="28" y="116"/>
                </a:lnTo>
                <a:lnTo>
                  <a:pt x="28" y="130"/>
                </a:lnTo>
                <a:close/>
                <a:moveTo>
                  <a:pt x="154" y="20"/>
                </a:moveTo>
                <a:lnTo>
                  <a:pt x="154" y="0"/>
                </a:lnTo>
                <a:lnTo>
                  <a:pt x="0" y="0"/>
                </a:lnTo>
                <a:lnTo>
                  <a:pt x="0" y="200"/>
                </a:lnTo>
                <a:lnTo>
                  <a:pt x="18" y="200"/>
                </a:lnTo>
                <a:lnTo>
                  <a:pt x="18" y="218"/>
                </a:lnTo>
                <a:lnTo>
                  <a:pt x="174" y="218"/>
                </a:lnTo>
                <a:lnTo>
                  <a:pt x="174" y="20"/>
                </a:lnTo>
                <a:lnTo>
                  <a:pt x="154" y="20"/>
                </a:lnTo>
                <a:close/>
                <a:moveTo>
                  <a:pt x="10" y="188"/>
                </a:moveTo>
                <a:lnTo>
                  <a:pt x="10" y="10"/>
                </a:lnTo>
                <a:lnTo>
                  <a:pt x="144" y="10"/>
                </a:lnTo>
                <a:lnTo>
                  <a:pt x="144" y="144"/>
                </a:lnTo>
                <a:lnTo>
                  <a:pt x="98" y="144"/>
                </a:lnTo>
                <a:lnTo>
                  <a:pt x="98" y="188"/>
                </a:lnTo>
                <a:lnTo>
                  <a:pt x="10" y="188"/>
                </a:lnTo>
                <a:close/>
                <a:moveTo>
                  <a:pt x="162" y="208"/>
                </a:moveTo>
                <a:lnTo>
                  <a:pt x="30" y="208"/>
                </a:lnTo>
                <a:lnTo>
                  <a:pt x="30" y="200"/>
                </a:lnTo>
                <a:lnTo>
                  <a:pt x="102" y="200"/>
                </a:lnTo>
                <a:lnTo>
                  <a:pt x="154" y="148"/>
                </a:lnTo>
                <a:lnTo>
                  <a:pt x="154" y="30"/>
                </a:lnTo>
                <a:lnTo>
                  <a:pt x="162" y="30"/>
                </a:lnTo>
                <a:lnTo>
                  <a:pt x="162" y="20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20"/>
          <p:cNvSpPr>
            <a:spLocks noEditPoints="1"/>
          </p:cNvSpPr>
          <p:nvPr/>
        </p:nvSpPr>
        <p:spPr bwMode="auto">
          <a:xfrm>
            <a:off x="3467101" y="4445000"/>
            <a:ext cx="327025" cy="365125"/>
          </a:xfrm>
          <a:custGeom>
            <a:avLst/>
            <a:gdLst>
              <a:gd name="T0" fmla="*/ 56 w 103"/>
              <a:gd name="T1" fmla="*/ 64 h 115"/>
              <a:gd name="T2" fmla="*/ 56 w 103"/>
              <a:gd name="T3" fmla="*/ 63 h 115"/>
              <a:gd name="T4" fmla="*/ 56 w 103"/>
              <a:gd name="T5" fmla="*/ 40 h 115"/>
              <a:gd name="T6" fmla="*/ 51 w 103"/>
              <a:gd name="T7" fmla="*/ 36 h 115"/>
              <a:gd name="T8" fmla="*/ 47 w 103"/>
              <a:gd name="T9" fmla="*/ 40 h 115"/>
              <a:gd name="T10" fmla="*/ 47 w 103"/>
              <a:gd name="T11" fmla="*/ 63 h 115"/>
              <a:gd name="T12" fmla="*/ 51 w 103"/>
              <a:gd name="T13" fmla="*/ 68 h 115"/>
              <a:gd name="T14" fmla="*/ 52 w 103"/>
              <a:gd name="T15" fmla="*/ 68 h 115"/>
              <a:gd name="T16" fmla="*/ 73 w 103"/>
              <a:gd name="T17" fmla="*/ 88 h 115"/>
              <a:gd name="T18" fmla="*/ 74 w 103"/>
              <a:gd name="T19" fmla="*/ 89 h 115"/>
              <a:gd name="T20" fmla="*/ 76 w 103"/>
              <a:gd name="T21" fmla="*/ 88 h 115"/>
              <a:gd name="T22" fmla="*/ 76 w 103"/>
              <a:gd name="T23" fmla="*/ 84 h 115"/>
              <a:gd name="T24" fmla="*/ 56 w 103"/>
              <a:gd name="T25" fmla="*/ 64 h 115"/>
              <a:gd name="T26" fmla="*/ 83 w 103"/>
              <a:gd name="T27" fmla="*/ 23 h 115"/>
              <a:gd name="T28" fmla="*/ 86 w 103"/>
              <a:gd name="T29" fmla="*/ 18 h 115"/>
              <a:gd name="T30" fmla="*/ 87 w 103"/>
              <a:gd name="T31" fmla="*/ 19 h 115"/>
              <a:gd name="T32" fmla="*/ 90 w 103"/>
              <a:gd name="T33" fmla="*/ 19 h 115"/>
              <a:gd name="T34" fmla="*/ 92 w 103"/>
              <a:gd name="T35" fmla="*/ 18 h 115"/>
              <a:gd name="T36" fmla="*/ 94 w 103"/>
              <a:gd name="T37" fmla="*/ 14 h 115"/>
              <a:gd name="T38" fmla="*/ 93 w 103"/>
              <a:gd name="T39" fmla="*/ 10 h 115"/>
              <a:gd name="T40" fmla="*/ 78 w 103"/>
              <a:gd name="T41" fmla="*/ 1 h 115"/>
              <a:gd name="T42" fmla="*/ 74 w 103"/>
              <a:gd name="T43" fmla="*/ 2 h 115"/>
              <a:gd name="T44" fmla="*/ 72 w 103"/>
              <a:gd name="T45" fmla="*/ 6 h 115"/>
              <a:gd name="T46" fmla="*/ 71 w 103"/>
              <a:gd name="T47" fmla="*/ 8 h 115"/>
              <a:gd name="T48" fmla="*/ 73 w 103"/>
              <a:gd name="T49" fmla="*/ 10 h 115"/>
              <a:gd name="T50" fmla="*/ 74 w 103"/>
              <a:gd name="T51" fmla="*/ 11 h 115"/>
              <a:gd name="T52" fmla="*/ 71 w 103"/>
              <a:gd name="T53" fmla="*/ 16 h 115"/>
              <a:gd name="T54" fmla="*/ 51 w 103"/>
              <a:gd name="T55" fmla="*/ 12 h 115"/>
              <a:gd name="T56" fmla="*/ 32 w 103"/>
              <a:gd name="T57" fmla="*/ 16 h 115"/>
              <a:gd name="T58" fmla="*/ 29 w 103"/>
              <a:gd name="T59" fmla="*/ 11 h 115"/>
              <a:gd name="T60" fmla="*/ 30 w 103"/>
              <a:gd name="T61" fmla="*/ 10 h 115"/>
              <a:gd name="T62" fmla="*/ 31 w 103"/>
              <a:gd name="T63" fmla="*/ 8 h 115"/>
              <a:gd name="T64" fmla="*/ 31 w 103"/>
              <a:gd name="T65" fmla="*/ 6 h 115"/>
              <a:gd name="T66" fmla="*/ 29 w 103"/>
              <a:gd name="T67" fmla="*/ 2 h 115"/>
              <a:gd name="T68" fmla="*/ 25 w 103"/>
              <a:gd name="T69" fmla="*/ 1 h 115"/>
              <a:gd name="T70" fmla="*/ 10 w 103"/>
              <a:gd name="T71" fmla="*/ 10 h 115"/>
              <a:gd name="T72" fmla="*/ 9 w 103"/>
              <a:gd name="T73" fmla="*/ 14 h 115"/>
              <a:gd name="T74" fmla="*/ 11 w 103"/>
              <a:gd name="T75" fmla="*/ 18 h 115"/>
              <a:gd name="T76" fmla="*/ 13 w 103"/>
              <a:gd name="T77" fmla="*/ 19 h 115"/>
              <a:gd name="T78" fmla="*/ 16 w 103"/>
              <a:gd name="T79" fmla="*/ 19 h 115"/>
              <a:gd name="T80" fmla="*/ 17 w 103"/>
              <a:gd name="T81" fmla="*/ 18 h 115"/>
              <a:gd name="T82" fmla="*/ 20 w 103"/>
              <a:gd name="T83" fmla="*/ 23 h 115"/>
              <a:gd name="T84" fmla="*/ 0 w 103"/>
              <a:gd name="T85" fmla="*/ 63 h 115"/>
              <a:gd name="T86" fmla="*/ 51 w 103"/>
              <a:gd name="T87" fmla="*/ 115 h 115"/>
              <a:gd name="T88" fmla="*/ 103 w 103"/>
              <a:gd name="T89" fmla="*/ 63 h 115"/>
              <a:gd name="T90" fmla="*/ 83 w 103"/>
              <a:gd name="T91" fmla="*/ 23 h 115"/>
              <a:gd name="T92" fmla="*/ 51 w 103"/>
              <a:gd name="T93" fmla="*/ 105 h 115"/>
              <a:gd name="T94" fmla="*/ 10 w 103"/>
              <a:gd name="T95" fmla="*/ 63 h 115"/>
              <a:gd name="T96" fmla="*/ 51 w 103"/>
              <a:gd name="T97" fmla="*/ 22 h 115"/>
              <a:gd name="T98" fmla="*/ 93 w 103"/>
              <a:gd name="T99" fmla="*/ 63 h 115"/>
              <a:gd name="T100" fmla="*/ 51 w 103"/>
              <a:gd name="T101" fmla="*/ 10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 h="115">
                <a:moveTo>
                  <a:pt x="56" y="64"/>
                </a:moveTo>
                <a:cubicBezTo>
                  <a:pt x="56" y="64"/>
                  <a:pt x="56" y="64"/>
                  <a:pt x="56" y="63"/>
                </a:cubicBezTo>
                <a:cubicBezTo>
                  <a:pt x="56" y="40"/>
                  <a:pt x="56" y="40"/>
                  <a:pt x="56" y="40"/>
                </a:cubicBezTo>
                <a:cubicBezTo>
                  <a:pt x="56" y="38"/>
                  <a:pt x="54" y="36"/>
                  <a:pt x="51" y="36"/>
                </a:cubicBezTo>
                <a:cubicBezTo>
                  <a:pt x="49" y="36"/>
                  <a:pt x="47" y="38"/>
                  <a:pt x="47" y="40"/>
                </a:cubicBezTo>
                <a:cubicBezTo>
                  <a:pt x="47" y="63"/>
                  <a:pt x="47" y="63"/>
                  <a:pt x="47" y="63"/>
                </a:cubicBezTo>
                <a:cubicBezTo>
                  <a:pt x="47" y="66"/>
                  <a:pt x="49" y="68"/>
                  <a:pt x="51" y="68"/>
                </a:cubicBezTo>
                <a:cubicBezTo>
                  <a:pt x="52" y="68"/>
                  <a:pt x="52" y="68"/>
                  <a:pt x="52" y="68"/>
                </a:cubicBezTo>
                <a:cubicBezTo>
                  <a:pt x="73" y="88"/>
                  <a:pt x="73" y="88"/>
                  <a:pt x="73" y="88"/>
                </a:cubicBezTo>
                <a:cubicBezTo>
                  <a:pt x="73" y="89"/>
                  <a:pt x="74" y="89"/>
                  <a:pt x="74" y="89"/>
                </a:cubicBezTo>
                <a:cubicBezTo>
                  <a:pt x="75" y="89"/>
                  <a:pt x="76" y="89"/>
                  <a:pt x="76" y="88"/>
                </a:cubicBezTo>
                <a:cubicBezTo>
                  <a:pt x="77" y="87"/>
                  <a:pt x="77" y="85"/>
                  <a:pt x="76" y="84"/>
                </a:cubicBezTo>
                <a:lnTo>
                  <a:pt x="56" y="64"/>
                </a:lnTo>
                <a:close/>
                <a:moveTo>
                  <a:pt x="83" y="23"/>
                </a:moveTo>
                <a:cubicBezTo>
                  <a:pt x="86" y="18"/>
                  <a:pt x="86" y="18"/>
                  <a:pt x="86" y="18"/>
                </a:cubicBezTo>
                <a:cubicBezTo>
                  <a:pt x="87" y="19"/>
                  <a:pt x="87" y="19"/>
                  <a:pt x="87" y="19"/>
                </a:cubicBezTo>
                <a:cubicBezTo>
                  <a:pt x="88" y="19"/>
                  <a:pt x="89" y="19"/>
                  <a:pt x="90" y="19"/>
                </a:cubicBezTo>
                <a:cubicBezTo>
                  <a:pt x="90" y="19"/>
                  <a:pt x="91" y="18"/>
                  <a:pt x="92" y="18"/>
                </a:cubicBezTo>
                <a:cubicBezTo>
                  <a:pt x="94" y="14"/>
                  <a:pt x="94" y="14"/>
                  <a:pt x="94" y="14"/>
                </a:cubicBezTo>
                <a:cubicBezTo>
                  <a:pt x="95" y="12"/>
                  <a:pt x="94" y="11"/>
                  <a:pt x="93" y="10"/>
                </a:cubicBezTo>
                <a:cubicBezTo>
                  <a:pt x="78" y="1"/>
                  <a:pt x="78" y="1"/>
                  <a:pt x="78" y="1"/>
                </a:cubicBezTo>
                <a:cubicBezTo>
                  <a:pt x="77" y="0"/>
                  <a:pt x="75" y="1"/>
                  <a:pt x="74" y="2"/>
                </a:cubicBezTo>
                <a:cubicBezTo>
                  <a:pt x="72" y="6"/>
                  <a:pt x="72" y="6"/>
                  <a:pt x="72" y="6"/>
                </a:cubicBezTo>
                <a:cubicBezTo>
                  <a:pt x="71" y="7"/>
                  <a:pt x="71" y="8"/>
                  <a:pt x="71" y="8"/>
                </a:cubicBezTo>
                <a:cubicBezTo>
                  <a:pt x="72" y="9"/>
                  <a:pt x="72" y="10"/>
                  <a:pt x="73" y="10"/>
                </a:cubicBezTo>
                <a:cubicBezTo>
                  <a:pt x="74" y="11"/>
                  <a:pt x="74" y="11"/>
                  <a:pt x="74" y="11"/>
                </a:cubicBezTo>
                <a:cubicBezTo>
                  <a:pt x="71" y="16"/>
                  <a:pt x="71" y="16"/>
                  <a:pt x="71" y="16"/>
                </a:cubicBezTo>
                <a:cubicBezTo>
                  <a:pt x="65" y="13"/>
                  <a:pt x="58" y="12"/>
                  <a:pt x="51" y="12"/>
                </a:cubicBezTo>
                <a:cubicBezTo>
                  <a:pt x="44" y="12"/>
                  <a:pt x="38" y="13"/>
                  <a:pt x="32" y="16"/>
                </a:cubicBezTo>
                <a:cubicBezTo>
                  <a:pt x="29" y="11"/>
                  <a:pt x="29" y="11"/>
                  <a:pt x="29" y="11"/>
                </a:cubicBezTo>
                <a:cubicBezTo>
                  <a:pt x="30" y="10"/>
                  <a:pt x="30" y="10"/>
                  <a:pt x="30" y="10"/>
                </a:cubicBezTo>
                <a:cubicBezTo>
                  <a:pt x="31" y="10"/>
                  <a:pt x="31" y="9"/>
                  <a:pt x="31" y="8"/>
                </a:cubicBezTo>
                <a:cubicBezTo>
                  <a:pt x="32" y="8"/>
                  <a:pt x="31" y="7"/>
                  <a:pt x="31" y="6"/>
                </a:cubicBezTo>
                <a:cubicBezTo>
                  <a:pt x="29" y="2"/>
                  <a:pt x="29" y="2"/>
                  <a:pt x="29" y="2"/>
                </a:cubicBezTo>
                <a:cubicBezTo>
                  <a:pt x="28" y="1"/>
                  <a:pt x="26" y="0"/>
                  <a:pt x="25" y="1"/>
                </a:cubicBezTo>
                <a:cubicBezTo>
                  <a:pt x="10" y="10"/>
                  <a:pt x="10" y="10"/>
                  <a:pt x="10" y="10"/>
                </a:cubicBezTo>
                <a:cubicBezTo>
                  <a:pt x="9" y="11"/>
                  <a:pt x="8" y="12"/>
                  <a:pt x="9" y="14"/>
                </a:cubicBezTo>
                <a:cubicBezTo>
                  <a:pt x="11" y="18"/>
                  <a:pt x="11" y="18"/>
                  <a:pt x="11" y="18"/>
                </a:cubicBezTo>
                <a:cubicBezTo>
                  <a:pt x="12" y="18"/>
                  <a:pt x="12" y="19"/>
                  <a:pt x="13" y="19"/>
                </a:cubicBezTo>
                <a:cubicBezTo>
                  <a:pt x="14" y="19"/>
                  <a:pt x="15" y="19"/>
                  <a:pt x="16" y="19"/>
                </a:cubicBezTo>
                <a:cubicBezTo>
                  <a:pt x="17" y="18"/>
                  <a:pt x="17" y="18"/>
                  <a:pt x="17" y="18"/>
                </a:cubicBezTo>
                <a:cubicBezTo>
                  <a:pt x="20" y="23"/>
                  <a:pt x="20" y="23"/>
                  <a:pt x="20" y="23"/>
                </a:cubicBezTo>
                <a:cubicBezTo>
                  <a:pt x="8" y="33"/>
                  <a:pt x="0" y="47"/>
                  <a:pt x="0" y="63"/>
                </a:cubicBezTo>
                <a:cubicBezTo>
                  <a:pt x="0" y="92"/>
                  <a:pt x="23" y="115"/>
                  <a:pt x="51" y="115"/>
                </a:cubicBezTo>
                <a:cubicBezTo>
                  <a:pt x="80" y="115"/>
                  <a:pt x="103" y="92"/>
                  <a:pt x="103" y="63"/>
                </a:cubicBezTo>
                <a:cubicBezTo>
                  <a:pt x="103" y="47"/>
                  <a:pt x="95" y="33"/>
                  <a:pt x="83" y="23"/>
                </a:cubicBezTo>
                <a:close/>
                <a:moveTo>
                  <a:pt x="51" y="105"/>
                </a:moveTo>
                <a:cubicBezTo>
                  <a:pt x="29" y="105"/>
                  <a:pt x="10" y="86"/>
                  <a:pt x="10" y="63"/>
                </a:cubicBezTo>
                <a:cubicBezTo>
                  <a:pt x="10" y="40"/>
                  <a:pt x="29" y="22"/>
                  <a:pt x="51" y="22"/>
                </a:cubicBezTo>
                <a:cubicBezTo>
                  <a:pt x="74" y="22"/>
                  <a:pt x="93" y="40"/>
                  <a:pt x="93" y="63"/>
                </a:cubicBezTo>
                <a:cubicBezTo>
                  <a:pt x="93" y="86"/>
                  <a:pt x="74" y="105"/>
                  <a:pt x="51" y="10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52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1" name="Group 20"/>
          <p:cNvGrpSpPr/>
          <p:nvPr/>
        </p:nvGrpSpPr>
        <p:grpSpPr>
          <a:xfrm>
            <a:off x="737419" y="2255834"/>
            <a:ext cx="7659895" cy="3742233"/>
            <a:chOff x="737419" y="2255834"/>
            <a:chExt cx="7659895" cy="3742233"/>
          </a:xfrm>
        </p:grpSpPr>
        <p:grpSp>
          <p:nvGrpSpPr>
            <p:cNvPr id="11" name="Group 10"/>
            <p:cNvGrpSpPr/>
            <p:nvPr/>
          </p:nvGrpSpPr>
          <p:grpSpPr>
            <a:xfrm>
              <a:off x="737419" y="2255834"/>
              <a:ext cx="1812157" cy="1139143"/>
              <a:chOff x="737419" y="2255834"/>
              <a:chExt cx="1812157" cy="1139143"/>
            </a:xfrm>
          </p:grpSpPr>
          <p:sp>
            <p:nvSpPr>
              <p:cNvPr id="8" name="TextBox 7"/>
              <p:cNvSpPr txBox="1">
                <a:spLocks/>
              </p:cNvSpPr>
              <p:nvPr/>
            </p:nvSpPr>
            <p:spPr>
              <a:xfrm>
                <a:off x="737419" y="2676832"/>
                <a:ext cx="1812157"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magnis dis parturient.</a:t>
                </a:r>
                <a:endParaRPr lang="en-US" sz="1000">
                  <a:solidFill>
                    <a:schemeClr val="bg2"/>
                  </a:solidFill>
                </a:endParaRPr>
              </a:p>
            </p:txBody>
          </p:sp>
          <p:sp>
            <p:nvSpPr>
              <p:cNvPr id="10" name="TextBox 9"/>
              <p:cNvSpPr txBox="1">
                <a:spLocks/>
              </p:cNvSpPr>
              <p:nvPr/>
            </p:nvSpPr>
            <p:spPr>
              <a:xfrm>
                <a:off x="737419" y="2255834"/>
                <a:ext cx="1812157" cy="246221"/>
              </a:xfrm>
              <a:prstGeom prst="rect">
                <a:avLst/>
              </a:prstGeom>
              <a:noFill/>
            </p:spPr>
            <p:txBody>
              <a:bodyPr wrap="square" lIns="0" tIns="0" rIns="0" bIns="0" rtlCol="0">
                <a:spAutoFit/>
              </a:bodyPr>
              <a:lstStyle/>
              <a:p>
                <a:pPr algn="r"/>
                <a:r>
                  <a:rPr lang="en-US" sz="1600" b="1" smtClean="0">
                    <a:solidFill>
                      <a:schemeClr val="tx2"/>
                    </a:solidFill>
                  </a:rPr>
                  <a:t>Dummy Title</a:t>
                </a:r>
                <a:endParaRPr lang="en-US" sz="1600" b="1">
                  <a:solidFill>
                    <a:schemeClr val="tx2"/>
                  </a:solidFill>
                </a:endParaRPr>
              </a:p>
            </p:txBody>
          </p:sp>
        </p:grpSp>
        <p:grpSp>
          <p:nvGrpSpPr>
            <p:cNvPr id="12" name="Group 11"/>
            <p:cNvGrpSpPr/>
            <p:nvPr/>
          </p:nvGrpSpPr>
          <p:grpSpPr>
            <a:xfrm>
              <a:off x="6585157" y="2255834"/>
              <a:ext cx="1812157" cy="1139143"/>
              <a:chOff x="737419" y="2255834"/>
              <a:chExt cx="1812157" cy="1139143"/>
            </a:xfrm>
          </p:grpSpPr>
          <p:sp>
            <p:nvSpPr>
              <p:cNvPr id="13" name="TextBox 12"/>
              <p:cNvSpPr txBox="1">
                <a:spLocks/>
              </p:cNvSpPr>
              <p:nvPr/>
            </p:nvSpPr>
            <p:spPr>
              <a:xfrm>
                <a:off x="737419" y="2676832"/>
                <a:ext cx="1812157"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magnis dis parturient.</a:t>
                </a:r>
                <a:endParaRPr lang="en-US" sz="1000">
                  <a:solidFill>
                    <a:schemeClr val="bg2"/>
                  </a:solidFill>
                </a:endParaRPr>
              </a:p>
            </p:txBody>
          </p:sp>
          <p:sp>
            <p:nvSpPr>
              <p:cNvPr id="14" name="TextBox 13"/>
              <p:cNvSpPr txBox="1">
                <a:spLocks/>
              </p:cNvSpPr>
              <p:nvPr/>
            </p:nvSpPr>
            <p:spPr>
              <a:xfrm>
                <a:off x="737419" y="2255834"/>
                <a:ext cx="1812157" cy="246221"/>
              </a:xfrm>
              <a:prstGeom prst="rect">
                <a:avLst/>
              </a:prstGeom>
              <a:noFill/>
            </p:spPr>
            <p:txBody>
              <a:bodyPr wrap="square" lIns="0" tIns="0" rIns="0" bIns="0" rtlCol="0">
                <a:spAutoFit/>
              </a:bodyPr>
              <a:lstStyle/>
              <a:p>
                <a:r>
                  <a:rPr lang="en-US" sz="1600" b="1" smtClean="0">
                    <a:solidFill>
                      <a:schemeClr val="tx2"/>
                    </a:solidFill>
                  </a:rPr>
                  <a:t>Dummy Title</a:t>
                </a:r>
                <a:endParaRPr lang="en-US" sz="1600" b="1">
                  <a:solidFill>
                    <a:schemeClr val="tx2"/>
                  </a:solidFill>
                </a:endParaRPr>
              </a:p>
            </p:txBody>
          </p:sp>
        </p:grpSp>
        <p:grpSp>
          <p:nvGrpSpPr>
            <p:cNvPr id="15" name="Group 14"/>
            <p:cNvGrpSpPr/>
            <p:nvPr/>
          </p:nvGrpSpPr>
          <p:grpSpPr>
            <a:xfrm>
              <a:off x="737419" y="4858924"/>
              <a:ext cx="1812157" cy="1139143"/>
              <a:chOff x="737419" y="2255834"/>
              <a:chExt cx="1812157" cy="1139143"/>
            </a:xfrm>
          </p:grpSpPr>
          <p:sp>
            <p:nvSpPr>
              <p:cNvPr id="16" name="TextBox 15"/>
              <p:cNvSpPr txBox="1">
                <a:spLocks/>
              </p:cNvSpPr>
              <p:nvPr/>
            </p:nvSpPr>
            <p:spPr>
              <a:xfrm>
                <a:off x="737419" y="2676832"/>
                <a:ext cx="1812157"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magnis dis parturient.</a:t>
                </a:r>
                <a:endParaRPr lang="en-US" sz="1000">
                  <a:solidFill>
                    <a:schemeClr val="bg2"/>
                  </a:solidFill>
                </a:endParaRPr>
              </a:p>
            </p:txBody>
          </p:sp>
          <p:sp>
            <p:nvSpPr>
              <p:cNvPr id="17" name="TextBox 16"/>
              <p:cNvSpPr txBox="1">
                <a:spLocks/>
              </p:cNvSpPr>
              <p:nvPr/>
            </p:nvSpPr>
            <p:spPr>
              <a:xfrm>
                <a:off x="737419" y="2255834"/>
                <a:ext cx="1812157" cy="246221"/>
              </a:xfrm>
              <a:prstGeom prst="rect">
                <a:avLst/>
              </a:prstGeom>
              <a:noFill/>
            </p:spPr>
            <p:txBody>
              <a:bodyPr wrap="square" lIns="0" tIns="0" rIns="0" bIns="0" rtlCol="0">
                <a:spAutoFit/>
              </a:bodyPr>
              <a:lstStyle/>
              <a:p>
                <a:pPr algn="r"/>
                <a:r>
                  <a:rPr lang="en-US" sz="1600" b="1" smtClean="0">
                    <a:solidFill>
                      <a:schemeClr val="tx2"/>
                    </a:solidFill>
                  </a:rPr>
                  <a:t>Dummy Title</a:t>
                </a:r>
                <a:endParaRPr lang="en-US" sz="1600" b="1">
                  <a:solidFill>
                    <a:schemeClr val="tx2"/>
                  </a:solidFill>
                </a:endParaRPr>
              </a:p>
            </p:txBody>
          </p:sp>
        </p:grpSp>
        <p:grpSp>
          <p:nvGrpSpPr>
            <p:cNvPr id="18" name="Group 17"/>
            <p:cNvGrpSpPr/>
            <p:nvPr/>
          </p:nvGrpSpPr>
          <p:grpSpPr>
            <a:xfrm>
              <a:off x="6585157" y="4858924"/>
              <a:ext cx="1812157" cy="1139143"/>
              <a:chOff x="737419" y="2255834"/>
              <a:chExt cx="1812157" cy="1139143"/>
            </a:xfrm>
          </p:grpSpPr>
          <p:sp>
            <p:nvSpPr>
              <p:cNvPr id="19" name="TextBox 18"/>
              <p:cNvSpPr txBox="1">
                <a:spLocks/>
              </p:cNvSpPr>
              <p:nvPr/>
            </p:nvSpPr>
            <p:spPr>
              <a:xfrm>
                <a:off x="737419" y="2676832"/>
                <a:ext cx="1812157"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magnis dis parturient.</a:t>
                </a:r>
                <a:endParaRPr lang="en-US" sz="1000">
                  <a:solidFill>
                    <a:schemeClr val="bg2"/>
                  </a:solidFill>
                </a:endParaRPr>
              </a:p>
            </p:txBody>
          </p:sp>
          <p:sp>
            <p:nvSpPr>
              <p:cNvPr id="20" name="TextBox 19"/>
              <p:cNvSpPr txBox="1">
                <a:spLocks/>
              </p:cNvSpPr>
              <p:nvPr/>
            </p:nvSpPr>
            <p:spPr>
              <a:xfrm>
                <a:off x="737419" y="2255834"/>
                <a:ext cx="1812157" cy="246221"/>
              </a:xfrm>
              <a:prstGeom prst="rect">
                <a:avLst/>
              </a:prstGeom>
              <a:noFill/>
            </p:spPr>
            <p:txBody>
              <a:bodyPr wrap="square" lIns="0" tIns="0" rIns="0" bIns="0" rtlCol="0">
                <a:spAutoFit/>
              </a:bodyPr>
              <a:lstStyle/>
              <a:p>
                <a:r>
                  <a:rPr lang="en-US" sz="1600" b="1" smtClean="0">
                    <a:solidFill>
                      <a:schemeClr val="tx2"/>
                    </a:solidFill>
                  </a:rPr>
                  <a:t>Dummy Title</a:t>
                </a:r>
                <a:endParaRPr lang="en-US" sz="1600" b="1">
                  <a:solidFill>
                    <a:schemeClr val="tx2"/>
                  </a:solidFill>
                </a:endParaRPr>
              </a:p>
            </p:txBody>
          </p:sp>
        </p:grpSp>
      </p:grpSp>
      <p:sp>
        <p:nvSpPr>
          <p:cNvPr id="22" name="TextBox 21"/>
          <p:cNvSpPr txBox="1"/>
          <p:nvPr/>
        </p:nvSpPr>
        <p:spPr>
          <a:xfrm>
            <a:off x="3689350" y="3414252"/>
            <a:ext cx="1765300" cy="512961"/>
          </a:xfrm>
          <a:prstGeom prst="rect">
            <a:avLst/>
          </a:prstGeom>
          <a:noFill/>
        </p:spPr>
        <p:txBody>
          <a:bodyPr wrap="square" lIns="0" tIns="0" rIns="0" bIns="0" rtlCol="0">
            <a:spAutoFit/>
          </a:bodyPr>
          <a:lstStyle/>
          <a:p>
            <a:pPr algn="ctr">
              <a:lnSpc>
                <a:spcPts val="2000"/>
              </a:lnSpc>
            </a:pPr>
            <a:r>
              <a:rPr lang="en-US" sz="1600" b="1" smtClean="0">
                <a:solidFill>
                  <a:schemeClr val="bg1"/>
                </a:solidFill>
              </a:rPr>
              <a:t>KEY</a:t>
            </a:r>
          </a:p>
          <a:p>
            <a:pPr algn="ctr">
              <a:lnSpc>
                <a:spcPts val="2000"/>
              </a:lnSpc>
            </a:pPr>
            <a:r>
              <a:rPr lang="en-US" sz="1600" b="1" smtClean="0">
                <a:solidFill>
                  <a:schemeClr val="bg1"/>
                </a:solidFill>
              </a:rPr>
              <a:t>MESSAGE</a:t>
            </a:r>
            <a:endParaRPr lang="en-US" sz="1600" b="1">
              <a:solidFill>
                <a:schemeClr val="bg1"/>
              </a:solidFill>
            </a:endParaRPr>
          </a:p>
        </p:txBody>
      </p:sp>
    </p:spTree>
    <p:extLst>
      <p:ext uri="{BB962C8B-B14F-4D97-AF65-F5344CB8AC3E}">
        <p14:creationId xmlns:p14="http://schemas.microsoft.com/office/powerpoint/2010/main" val="230238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SWOT analysis</a:t>
            </a:r>
            <a:endParaRPr lang="en-US"/>
          </a:p>
        </p:txBody>
      </p:sp>
      <p:sp>
        <p:nvSpPr>
          <p:cNvPr id="4" name="Footer Placeholder 3"/>
          <p:cNvSpPr>
            <a:spLocks noGrp="1"/>
          </p:cNvSpPr>
          <p:nvPr>
            <p:ph type="ftr" sz="quarter" idx="11"/>
          </p:nvPr>
        </p:nvSpPr>
        <p:spPr/>
        <p:txBody>
          <a:bodyPr/>
          <a:lstStyle/>
          <a:p>
            <a:r>
              <a:rPr lang="en-US" smtClean="0"/>
              <a:t>Converting your business from Good to Great.</a:t>
            </a:r>
            <a:endParaRPr lang="en-US"/>
          </a:p>
        </p:txBody>
      </p:sp>
      <p:sp>
        <p:nvSpPr>
          <p:cNvPr id="5" name="Slide Number Placeholder 4"/>
          <p:cNvSpPr>
            <a:spLocks noGrp="1"/>
          </p:cNvSpPr>
          <p:nvPr>
            <p:ph type="sldNum" sz="quarter" idx="12"/>
          </p:nvPr>
        </p:nvSpPr>
        <p:spPr/>
        <p:txBody>
          <a:bodyPr/>
          <a:lstStyle/>
          <a:p>
            <a:fld id="{8409FBBB-C588-4B8D-A7FF-E25C81CC24C8}" type="slidenum">
              <a:rPr lang="en-US" smtClean="0"/>
              <a:t>53</a:t>
            </a:fld>
            <a:endParaRPr lang="en-US"/>
          </a:p>
        </p:txBody>
      </p:sp>
      <p:sp>
        <p:nvSpPr>
          <p:cNvPr id="3" name="Text Placeholder 2"/>
          <p:cNvSpPr>
            <a:spLocks noGrp="1"/>
          </p:cNvSpPr>
          <p:nvPr>
            <p:ph type="body" sz="quarter" idx="13"/>
          </p:nvPr>
        </p:nvSpPr>
        <p:spPr/>
        <p:txBody>
          <a:bodyPr>
            <a:normAutofit/>
          </a:bodyPr>
          <a:lstStyle/>
          <a:p>
            <a:r>
              <a:rPr lang="en-US" dirty="0"/>
              <a:t>A wonderful serenity has taken possession of my entire soul.</a:t>
            </a:r>
          </a:p>
        </p:txBody>
      </p:sp>
      <p:sp>
        <p:nvSpPr>
          <p:cNvPr id="155" name="Freeform 44"/>
          <p:cNvSpPr>
            <a:spLocks/>
          </p:cNvSpPr>
          <p:nvPr/>
        </p:nvSpPr>
        <p:spPr bwMode="auto">
          <a:xfrm>
            <a:off x="5264151" y="3082925"/>
            <a:ext cx="511175" cy="422275"/>
          </a:xfrm>
          <a:custGeom>
            <a:avLst/>
            <a:gdLst>
              <a:gd name="T0" fmla="*/ 161 w 161"/>
              <a:gd name="T1" fmla="*/ 122 h 133"/>
              <a:gd name="T2" fmla="*/ 144 w 161"/>
              <a:gd name="T3" fmla="*/ 133 h 133"/>
              <a:gd name="T4" fmla="*/ 36 w 161"/>
              <a:gd name="T5" fmla="*/ 34 h 133"/>
              <a:gd name="T6" fmla="*/ 28 w 161"/>
              <a:gd name="T7" fmla="*/ 50 h 133"/>
              <a:gd name="T8" fmla="*/ 0 w 161"/>
              <a:gd name="T9" fmla="*/ 3 h 133"/>
              <a:gd name="T10" fmla="*/ 54 w 161"/>
              <a:gd name="T11" fmla="*/ 0 h 133"/>
              <a:gd name="T12" fmla="*/ 45 w 161"/>
              <a:gd name="T13" fmla="*/ 16 h 133"/>
              <a:gd name="T14" fmla="*/ 161 w 161"/>
              <a:gd name="T15" fmla="*/ 122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33">
                <a:moveTo>
                  <a:pt x="161" y="122"/>
                </a:moveTo>
                <a:cubicBezTo>
                  <a:pt x="144" y="133"/>
                  <a:pt x="144" y="133"/>
                  <a:pt x="144" y="133"/>
                </a:cubicBezTo>
                <a:cubicBezTo>
                  <a:pt x="118" y="95"/>
                  <a:pt x="81" y="61"/>
                  <a:pt x="36" y="34"/>
                </a:cubicBezTo>
                <a:cubicBezTo>
                  <a:pt x="28" y="50"/>
                  <a:pt x="28" y="50"/>
                  <a:pt x="28" y="50"/>
                </a:cubicBezTo>
                <a:cubicBezTo>
                  <a:pt x="0" y="3"/>
                  <a:pt x="0" y="3"/>
                  <a:pt x="0" y="3"/>
                </a:cubicBezTo>
                <a:cubicBezTo>
                  <a:pt x="54" y="0"/>
                  <a:pt x="54" y="0"/>
                  <a:pt x="54" y="0"/>
                </a:cubicBezTo>
                <a:cubicBezTo>
                  <a:pt x="45" y="16"/>
                  <a:pt x="45" y="16"/>
                  <a:pt x="45" y="16"/>
                </a:cubicBezTo>
                <a:cubicBezTo>
                  <a:pt x="94" y="45"/>
                  <a:pt x="133" y="81"/>
                  <a:pt x="161" y="12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0" name="Freeform 49"/>
          <p:cNvSpPr>
            <a:spLocks/>
          </p:cNvSpPr>
          <p:nvPr/>
        </p:nvSpPr>
        <p:spPr bwMode="auto">
          <a:xfrm>
            <a:off x="649288" y="2212975"/>
            <a:ext cx="2674938" cy="1127125"/>
          </a:xfrm>
          <a:custGeom>
            <a:avLst/>
            <a:gdLst>
              <a:gd name="T0" fmla="*/ 0 w 843"/>
              <a:gd name="T1" fmla="*/ 0 h 355"/>
              <a:gd name="T2" fmla="*/ 787 w 843"/>
              <a:gd name="T3" fmla="*/ 0 h 355"/>
              <a:gd name="T4" fmla="*/ 843 w 843"/>
              <a:gd name="T5" fmla="*/ 57 h 355"/>
              <a:gd name="T6" fmla="*/ 843 w 843"/>
              <a:gd name="T7" fmla="*/ 355 h 355"/>
            </a:gdLst>
            <a:ahLst/>
            <a:cxnLst>
              <a:cxn ang="0">
                <a:pos x="T0" y="T1"/>
              </a:cxn>
              <a:cxn ang="0">
                <a:pos x="T2" y="T3"/>
              </a:cxn>
              <a:cxn ang="0">
                <a:pos x="T4" y="T5"/>
              </a:cxn>
              <a:cxn ang="0">
                <a:pos x="T6" y="T7"/>
              </a:cxn>
            </a:cxnLst>
            <a:rect l="0" t="0" r="r" b="b"/>
            <a:pathLst>
              <a:path w="843" h="355">
                <a:moveTo>
                  <a:pt x="0" y="0"/>
                </a:moveTo>
                <a:cubicBezTo>
                  <a:pt x="787" y="0"/>
                  <a:pt x="787" y="0"/>
                  <a:pt x="787" y="0"/>
                </a:cubicBezTo>
                <a:cubicBezTo>
                  <a:pt x="818" y="0"/>
                  <a:pt x="843" y="26"/>
                  <a:pt x="843" y="57"/>
                </a:cubicBezTo>
                <a:cubicBezTo>
                  <a:pt x="843" y="355"/>
                  <a:pt x="843" y="355"/>
                  <a:pt x="843" y="355"/>
                </a:cubicBez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51"/>
          <p:cNvSpPr>
            <a:spLocks/>
          </p:cNvSpPr>
          <p:nvPr/>
        </p:nvSpPr>
        <p:spPr bwMode="auto">
          <a:xfrm>
            <a:off x="4572001" y="2212975"/>
            <a:ext cx="3922713" cy="406400"/>
          </a:xfrm>
          <a:custGeom>
            <a:avLst/>
            <a:gdLst>
              <a:gd name="T0" fmla="*/ 1236 w 1236"/>
              <a:gd name="T1" fmla="*/ 0 h 128"/>
              <a:gd name="T2" fmla="*/ 57 w 1236"/>
              <a:gd name="T3" fmla="*/ 0 h 128"/>
              <a:gd name="T4" fmla="*/ 0 w 1236"/>
              <a:gd name="T5" fmla="*/ 57 h 128"/>
              <a:gd name="T6" fmla="*/ 0 w 1236"/>
              <a:gd name="T7" fmla="*/ 128 h 128"/>
            </a:gdLst>
            <a:ahLst/>
            <a:cxnLst>
              <a:cxn ang="0">
                <a:pos x="T0" y="T1"/>
              </a:cxn>
              <a:cxn ang="0">
                <a:pos x="T2" y="T3"/>
              </a:cxn>
              <a:cxn ang="0">
                <a:pos x="T4" y="T5"/>
              </a:cxn>
              <a:cxn ang="0">
                <a:pos x="T6" y="T7"/>
              </a:cxn>
            </a:cxnLst>
            <a:rect l="0" t="0" r="r" b="b"/>
            <a:pathLst>
              <a:path w="1236" h="128">
                <a:moveTo>
                  <a:pt x="1236" y="0"/>
                </a:moveTo>
                <a:cubicBezTo>
                  <a:pt x="57" y="0"/>
                  <a:pt x="57" y="0"/>
                  <a:pt x="57" y="0"/>
                </a:cubicBezTo>
                <a:cubicBezTo>
                  <a:pt x="25" y="0"/>
                  <a:pt x="0" y="26"/>
                  <a:pt x="0" y="57"/>
                </a:cubicBezTo>
                <a:cubicBezTo>
                  <a:pt x="0" y="128"/>
                  <a:pt x="0" y="128"/>
                  <a:pt x="0" y="128"/>
                </a:cubicBez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53"/>
          <p:cNvSpPr>
            <a:spLocks noChangeShapeType="1"/>
          </p:cNvSpPr>
          <p:nvPr/>
        </p:nvSpPr>
        <p:spPr bwMode="auto">
          <a:xfrm>
            <a:off x="649288" y="4964642"/>
            <a:ext cx="3446463"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55"/>
          <p:cNvSpPr>
            <a:spLocks/>
          </p:cNvSpPr>
          <p:nvPr/>
        </p:nvSpPr>
        <p:spPr bwMode="auto">
          <a:xfrm>
            <a:off x="5819776" y="4491567"/>
            <a:ext cx="2674938" cy="473075"/>
          </a:xfrm>
          <a:custGeom>
            <a:avLst/>
            <a:gdLst>
              <a:gd name="T0" fmla="*/ 843 w 843"/>
              <a:gd name="T1" fmla="*/ 149 h 149"/>
              <a:gd name="T2" fmla="*/ 56 w 843"/>
              <a:gd name="T3" fmla="*/ 149 h 149"/>
              <a:gd name="T4" fmla="*/ 0 w 843"/>
              <a:gd name="T5" fmla="*/ 92 h 149"/>
              <a:gd name="T6" fmla="*/ 0 w 843"/>
              <a:gd name="T7" fmla="*/ 0 h 149"/>
            </a:gdLst>
            <a:ahLst/>
            <a:cxnLst>
              <a:cxn ang="0">
                <a:pos x="T0" y="T1"/>
              </a:cxn>
              <a:cxn ang="0">
                <a:pos x="T2" y="T3"/>
              </a:cxn>
              <a:cxn ang="0">
                <a:pos x="T4" y="T5"/>
              </a:cxn>
              <a:cxn ang="0">
                <a:pos x="T6" y="T7"/>
              </a:cxn>
            </a:cxnLst>
            <a:rect l="0" t="0" r="r" b="b"/>
            <a:pathLst>
              <a:path w="843" h="149">
                <a:moveTo>
                  <a:pt x="843" y="149"/>
                </a:moveTo>
                <a:cubicBezTo>
                  <a:pt x="56" y="149"/>
                  <a:pt x="56" y="149"/>
                  <a:pt x="56" y="149"/>
                </a:cubicBezTo>
                <a:cubicBezTo>
                  <a:pt x="25" y="149"/>
                  <a:pt x="0" y="123"/>
                  <a:pt x="0" y="92"/>
                </a:cubicBezTo>
                <a:cubicBezTo>
                  <a:pt x="0" y="0"/>
                  <a:pt x="0" y="0"/>
                  <a:pt x="0" y="0"/>
                </a:cubicBez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61"/>
          <p:cNvSpPr>
            <a:spLocks/>
          </p:cNvSpPr>
          <p:nvPr/>
        </p:nvSpPr>
        <p:spPr bwMode="auto">
          <a:xfrm>
            <a:off x="4991101" y="4581525"/>
            <a:ext cx="533400" cy="282575"/>
          </a:xfrm>
          <a:custGeom>
            <a:avLst/>
            <a:gdLst>
              <a:gd name="T0" fmla="*/ 168 w 168"/>
              <a:gd name="T1" fmla="*/ 0 h 89"/>
              <a:gd name="T2" fmla="*/ 145 w 168"/>
              <a:gd name="T3" fmla="*/ 50 h 89"/>
              <a:gd name="T4" fmla="*/ 135 w 168"/>
              <a:gd name="T5" fmla="*/ 35 h 89"/>
              <a:gd name="T6" fmla="*/ 5 w 168"/>
              <a:gd name="T7" fmla="*/ 89 h 89"/>
              <a:gd name="T8" fmla="*/ 0 w 168"/>
              <a:gd name="T9" fmla="*/ 70 h 89"/>
              <a:gd name="T10" fmla="*/ 124 w 168"/>
              <a:gd name="T11" fmla="*/ 19 h 89"/>
              <a:gd name="T12" fmla="*/ 114 w 168"/>
              <a:gd name="T13" fmla="*/ 4 h 89"/>
              <a:gd name="T14" fmla="*/ 168 w 168"/>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89">
                <a:moveTo>
                  <a:pt x="168" y="0"/>
                </a:moveTo>
                <a:cubicBezTo>
                  <a:pt x="145" y="50"/>
                  <a:pt x="145" y="50"/>
                  <a:pt x="145" y="50"/>
                </a:cubicBezTo>
                <a:cubicBezTo>
                  <a:pt x="135" y="35"/>
                  <a:pt x="135" y="35"/>
                  <a:pt x="135" y="35"/>
                </a:cubicBezTo>
                <a:cubicBezTo>
                  <a:pt x="96" y="59"/>
                  <a:pt x="53" y="77"/>
                  <a:pt x="5" y="89"/>
                </a:cubicBezTo>
                <a:cubicBezTo>
                  <a:pt x="0" y="70"/>
                  <a:pt x="0" y="70"/>
                  <a:pt x="0" y="70"/>
                </a:cubicBezTo>
                <a:cubicBezTo>
                  <a:pt x="45" y="58"/>
                  <a:pt x="87" y="41"/>
                  <a:pt x="124" y="19"/>
                </a:cubicBezTo>
                <a:cubicBezTo>
                  <a:pt x="114" y="4"/>
                  <a:pt x="114" y="4"/>
                  <a:pt x="114" y="4"/>
                </a:cubicBezTo>
                <a:lnTo>
                  <a:pt x="168" y="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9" name="Freeform 62"/>
          <p:cNvSpPr>
            <a:spLocks/>
          </p:cNvSpPr>
          <p:nvPr/>
        </p:nvSpPr>
        <p:spPr bwMode="auto">
          <a:xfrm>
            <a:off x="3368676" y="4327525"/>
            <a:ext cx="511175" cy="422275"/>
          </a:xfrm>
          <a:custGeom>
            <a:avLst/>
            <a:gdLst>
              <a:gd name="T0" fmla="*/ 107 w 161"/>
              <a:gd name="T1" fmla="*/ 133 h 133"/>
              <a:gd name="T2" fmla="*/ 116 w 161"/>
              <a:gd name="T3" fmla="*/ 117 h 133"/>
              <a:gd name="T4" fmla="*/ 0 w 161"/>
              <a:gd name="T5" fmla="*/ 11 h 133"/>
              <a:gd name="T6" fmla="*/ 17 w 161"/>
              <a:gd name="T7" fmla="*/ 0 h 133"/>
              <a:gd name="T8" fmla="*/ 125 w 161"/>
              <a:gd name="T9" fmla="*/ 99 h 133"/>
              <a:gd name="T10" fmla="*/ 133 w 161"/>
              <a:gd name="T11" fmla="*/ 84 h 133"/>
              <a:gd name="T12" fmla="*/ 161 w 161"/>
              <a:gd name="T13" fmla="*/ 130 h 133"/>
              <a:gd name="T14" fmla="*/ 107 w 161"/>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33">
                <a:moveTo>
                  <a:pt x="107" y="133"/>
                </a:moveTo>
                <a:cubicBezTo>
                  <a:pt x="116" y="117"/>
                  <a:pt x="116" y="117"/>
                  <a:pt x="116" y="117"/>
                </a:cubicBezTo>
                <a:cubicBezTo>
                  <a:pt x="67" y="89"/>
                  <a:pt x="28" y="52"/>
                  <a:pt x="0" y="11"/>
                </a:cubicBezTo>
                <a:cubicBezTo>
                  <a:pt x="17" y="0"/>
                  <a:pt x="17" y="0"/>
                  <a:pt x="17" y="0"/>
                </a:cubicBezTo>
                <a:cubicBezTo>
                  <a:pt x="43" y="38"/>
                  <a:pt x="80" y="72"/>
                  <a:pt x="125" y="99"/>
                </a:cubicBezTo>
                <a:cubicBezTo>
                  <a:pt x="133" y="84"/>
                  <a:pt x="133" y="84"/>
                  <a:pt x="133" y="84"/>
                </a:cubicBezTo>
                <a:cubicBezTo>
                  <a:pt x="161" y="130"/>
                  <a:pt x="161" y="130"/>
                  <a:pt x="161" y="130"/>
                </a:cubicBezTo>
                <a:lnTo>
                  <a:pt x="107" y="13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63"/>
          <p:cNvSpPr>
            <a:spLocks/>
          </p:cNvSpPr>
          <p:nvPr/>
        </p:nvSpPr>
        <p:spPr bwMode="auto">
          <a:xfrm>
            <a:off x="3625851" y="2968625"/>
            <a:ext cx="527050" cy="279400"/>
          </a:xfrm>
          <a:custGeom>
            <a:avLst/>
            <a:gdLst>
              <a:gd name="T0" fmla="*/ 44 w 166"/>
              <a:gd name="T1" fmla="*/ 70 h 88"/>
              <a:gd name="T2" fmla="*/ 54 w 166"/>
              <a:gd name="T3" fmla="*/ 84 h 88"/>
              <a:gd name="T4" fmla="*/ 0 w 166"/>
              <a:gd name="T5" fmla="*/ 88 h 88"/>
              <a:gd name="T6" fmla="*/ 23 w 166"/>
              <a:gd name="T7" fmla="*/ 38 h 88"/>
              <a:gd name="T8" fmla="*/ 33 w 166"/>
              <a:gd name="T9" fmla="*/ 53 h 88"/>
              <a:gd name="T10" fmla="*/ 161 w 166"/>
              <a:gd name="T11" fmla="*/ 0 h 88"/>
              <a:gd name="T12" fmla="*/ 166 w 166"/>
              <a:gd name="T13" fmla="*/ 20 h 88"/>
              <a:gd name="T14" fmla="*/ 44 w 166"/>
              <a:gd name="T15" fmla="*/ 7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44" y="70"/>
                </a:moveTo>
                <a:cubicBezTo>
                  <a:pt x="54" y="84"/>
                  <a:pt x="54" y="84"/>
                  <a:pt x="54" y="84"/>
                </a:cubicBezTo>
                <a:cubicBezTo>
                  <a:pt x="0" y="88"/>
                  <a:pt x="0" y="88"/>
                  <a:pt x="0" y="88"/>
                </a:cubicBezTo>
                <a:cubicBezTo>
                  <a:pt x="23" y="38"/>
                  <a:pt x="23" y="38"/>
                  <a:pt x="23" y="38"/>
                </a:cubicBezTo>
                <a:cubicBezTo>
                  <a:pt x="33" y="53"/>
                  <a:pt x="33" y="53"/>
                  <a:pt x="33" y="53"/>
                </a:cubicBezTo>
                <a:cubicBezTo>
                  <a:pt x="71" y="30"/>
                  <a:pt x="114" y="12"/>
                  <a:pt x="161" y="0"/>
                </a:cubicBezTo>
                <a:cubicBezTo>
                  <a:pt x="166" y="20"/>
                  <a:pt x="166" y="20"/>
                  <a:pt x="166" y="20"/>
                </a:cubicBezTo>
                <a:cubicBezTo>
                  <a:pt x="121" y="31"/>
                  <a:pt x="81" y="48"/>
                  <a:pt x="44" y="7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1" name="Line 64"/>
          <p:cNvSpPr>
            <a:spLocks noChangeShapeType="1"/>
          </p:cNvSpPr>
          <p:nvPr/>
        </p:nvSpPr>
        <p:spPr bwMode="auto">
          <a:xfrm>
            <a:off x="3749676" y="31623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Line 65"/>
          <p:cNvSpPr>
            <a:spLocks noChangeShapeType="1"/>
          </p:cNvSpPr>
          <p:nvPr/>
        </p:nvSpPr>
        <p:spPr bwMode="auto">
          <a:xfrm>
            <a:off x="3749676" y="31623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TextBox 35"/>
          <p:cNvSpPr txBox="1"/>
          <p:nvPr/>
        </p:nvSpPr>
        <p:spPr>
          <a:xfrm>
            <a:off x="611188" y="2311400"/>
            <a:ext cx="2614612" cy="538609"/>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sp>
        <p:nvSpPr>
          <p:cNvPr id="37" name="TextBox 36"/>
          <p:cNvSpPr txBox="1"/>
          <p:nvPr/>
        </p:nvSpPr>
        <p:spPr>
          <a:xfrm>
            <a:off x="923926" y="1879597"/>
            <a:ext cx="1452562" cy="246221"/>
          </a:xfrm>
          <a:prstGeom prst="rect">
            <a:avLst/>
          </a:prstGeom>
          <a:noFill/>
        </p:spPr>
        <p:txBody>
          <a:bodyPr wrap="square" lIns="0" tIns="0" rIns="0" bIns="0" rtlCol="0">
            <a:spAutoFit/>
          </a:bodyPr>
          <a:lstStyle/>
          <a:p>
            <a:r>
              <a:rPr lang="en-US" sz="1600" b="1" smtClean="0">
                <a:solidFill>
                  <a:schemeClr val="bg1"/>
                </a:solidFill>
              </a:rPr>
              <a:t>Strengths</a:t>
            </a:r>
            <a:endParaRPr lang="en-US" sz="1600" b="1">
              <a:solidFill>
                <a:schemeClr val="bg1"/>
              </a:solidFill>
            </a:endParaRPr>
          </a:p>
        </p:txBody>
      </p:sp>
      <p:grpSp>
        <p:nvGrpSpPr>
          <p:cNvPr id="16" name="Group 15"/>
          <p:cNvGrpSpPr/>
          <p:nvPr/>
        </p:nvGrpSpPr>
        <p:grpSpPr>
          <a:xfrm>
            <a:off x="611560" y="1848819"/>
            <a:ext cx="201648" cy="364156"/>
            <a:chOff x="611560" y="1848819"/>
            <a:chExt cx="201648" cy="364156"/>
          </a:xfrm>
        </p:grpSpPr>
        <p:sp>
          <p:nvSpPr>
            <p:cNvPr id="39" name="TextBox 38"/>
            <p:cNvSpPr txBox="1"/>
            <p:nvPr/>
          </p:nvSpPr>
          <p:spPr>
            <a:xfrm>
              <a:off x="611560" y="1848819"/>
              <a:ext cx="201648" cy="307777"/>
            </a:xfrm>
            <a:prstGeom prst="rect">
              <a:avLst/>
            </a:prstGeom>
            <a:noFill/>
          </p:spPr>
          <p:txBody>
            <a:bodyPr wrap="square" lIns="0" tIns="0" rIns="0" bIns="0" rtlCol="0">
              <a:spAutoFit/>
            </a:bodyPr>
            <a:lstStyle/>
            <a:p>
              <a:pPr algn="ctr"/>
              <a:r>
                <a:rPr lang="en-US" sz="2000" b="1" smtClean="0">
                  <a:solidFill>
                    <a:schemeClr val="accent1"/>
                  </a:solidFill>
                </a:rPr>
                <a:t>S</a:t>
              </a:r>
              <a:endParaRPr lang="en-US" sz="2000" b="1">
                <a:solidFill>
                  <a:schemeClr val="accent1"/>
                </a:solidFill>
              </a:endParaRPr>
            </a:p>
          </p:txBody>
        </p:sp>
        <p:sp>
          <p:nvSpPr>
            <p:cNvPr id="50" name="Line 23"/>
            <p:cNvSpPr>
              <a:spLocks noChangeShapeType="1"/>
            </p:cNvSpPr>
            <p:nvPr/>
          </p:nvSpPr>
          <p:spPr bwMode="auto">
            <a:xfrm flipH="1">
              <a:off x="621896" y="2212975"/>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56" name="Freeform 45"/>
          <p:cNvSpPr>
            <a:spLocks/>
          </p:cNvSpPr>
          <p:nvPr/>
        </p:nvSpPr>
        <p:spPr bwMode="auto">
          <a:xfrm>
            <a:off x="3930651" y="2619375"/>
            <a:ext cx="1282700" cy="1152525"/>
          </a:xfrm>
          <a:custGeom>
            <a:avLst/>
            <a:gdLst>
              <a:gd name="T0" fmla="*/ 131 w 404"/>
              <a:gd name="T1" fmla="*/ 363 h 363"/>
              <a:gd name="T2" fmla="*/ 80 w 404"/>
              <a:gd name="T3" fmla="*/ 334 h 363"/>
              <a:gd name="T4" fmla="*/ 10 w 404"/>
              <a:gd name="T5" fmla="*/ 211 h 363"/>
              <a:gd name="T6" fmla="*/ 10 w 404"/>
              <a:gd name="T7" fmla="*/ 152 h 363"/>
              <a:gd name="T8" fmla="*/ 80 w 404"/>
              <a:gd name="T9" fmla="*/ 30 h 363"/>
              <a:gd name="T10" fmla="*/ 131 w 404"/>
              <a:gd name="T11" fmla="*/ 0 h 363"/>
              <a:gd name="T12" fmla="*/ 273 w 404"/>
              <a:gd name="T13" fmla="*/ 0 h 363"/>
              <a:gd name="T14" fmla="*/ 324 w 404"/>
              <a:gd name="T15" fmla="*/ 30 h 363"/>
              <a:gd name="T16" fmla="*/ 394 w 404"/>
              <a:gd name="T17" fmla="*/ 152 h 363"/>
              <a:gd name="T18" fmla="*/ 394 w 404"/>
              <a:gd name="T19" fmla="*/ 211 h 363"/>
              <a:gd name="T20" fmla="*/ 324 w 404"/>
              <a:gd name="T21" fmla="*/ 334 h 363"/>
              <a:gd name="T22" fmla="*/ 273 w 404"/>
              <a:gd name="T23" fmla="*/ 363 h 363"/>
              <a:gd name="T24" fmla="*/ 131 w 404"/>
              <a:gd name="T2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363">
                <a:moveTo>
                  <a:pt x="131" y="363"/>
                </a:moveTo>
                <a:cubicBezTo>
                  <a:pt x="113" y="363"/>
                  <a:pt x="90" y="350"/>
                  <a:pt x="80" y="334"/>
                </a:cubicBezTo>
                <a:cubicBezTo>
                  <a:pt x="10" y="211"/>
                  <a:pt x="10" y="211"/>
                  <a:pt x="10" y="211"/>
                </a:cubicBezTo>
                <a:cubicBezTo>
                  <a:pt x="0" y="195"/>
                  <a:pt x="0" y="169"/>
                  <a:pt x="10" y="152"/>
                </a:cubicBezTo>
                <a:cubicBezTo>
                  <a:pt x="80" y="30"/>
                  <a:pt x="80" y="30"/>
                  <a:pt x="80" y="30"/>
                </a:cubicBezTo>
                <a:cubicBezTo>
                  <a:pt x="90" y="14"/>
                  <a:pt x="113" y="0"/>
                  <a:pt x="131" y="0"/>
                </a:cubicBezTo>
                <a:cubicBezTo>
                  <a:pt x="273" y="0"/>
                  <a:pt x="273" y="0"/>
                  <a:pt x="273" y="0"/>
                </a:cubicBezTo>
                <a:cubicBezTo>
                  <a:pt x="291" y="0"/>
                  <a:pt x="314" y="14"/>
                  <a:pt x="324" y="30"/>
                </a:cubicBezTo>
                <a:cubicBezTo>
                  <a:pt x="394" y="152"/>
                  <a:pt x="394" y="152"/>
                  <a:pt x="394" y="152"/>
                </a:cubicBezTo>
                <a:cubicBezTo>
                  <a:pt x="404" y="169"/>
                  <a:pt x="404" y="195"/>
                  <a:pt x="394" y="211"/>
                </a:cubicBezTo>
                <a:cubicBezTo>
                  <a:pt x="324" y="334"/>
                  <a:pt x="324" y="334"/>
                  <a:pt x="324" y="334"/>
                </a:cubicBezTo>
                <a:cubicBezTo>
                  <a:pt x="314" y="350"/>
                  <a:pt x="291" y="363"/>
                  <a:pt x="273" y="363"/>
                </a:cubicBezTo>
                <a:lnTo>
                  <a:pt x="131" y="363"/>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7" name="Freeform 46"/>
          <p:cNvSpPr>
            <a:spLocks/>
          </p:cNvSpPr>
          <p:nvPr/>
        </p:nvSpPr>
        <p:spPr bwMode="auto">
          <a:xfrm>
            <a:off x="3930651" y="4060825"/>
            <a:ext cx="1282700" cy="1152525"/>
          </a:xfrm>
          <a:custGeom>
            <a:avLst/>
            <a:gdLst>
              <a:gd name="T0" fmla="*/ 131 w 404"/>
              <a:gd name="T1" fmla="*/ 363 h 363"/>
              <a:gd name="T2" fmla="*/ 80 w 404"/>
              <a:gd name="T3" fmla="*/ 333 h 363"/>
              <a:gd name="T4" fmla="*/ 10 w 404"/>
              <a:gd name="T5" fmla="*/ 211 h 363"/>
              <a:gd name="T6" fmla="*/ 10 w 404"/>
              <a:gd name="T7" fmla="*/ 152 h 363"/>
              <a:gd name="T8" fmla="*/ 80 w 404"/>
              <a:gd name="T9" fmla="*/ 29 h 363"/>
              <a:gd name="T10" fmla="*/ 131 w 404"/>
              <a:gd name="T11" fmla="*/ 0 h 363"/>
              <a:gd name="T12" fmla="*/ 273 w 404"/>
              <a:gd name="T13" fmla="*/ 0 h 363"/>
              <a:gd name="T14" fmla="*/ 324 w 404"/>
              <a:gd name="T15" fmla="*/ 29 h 363"/>
              <a:gd name="T16" fmla="*/ 394 w 404"/>
              <a:gd name="T17" fmla="*/ 152 h 363"/>
              <a:gd name="T18" fmla="*/ 394 w 404"/>
              <a:gd name="T19" fmla="*/ 211 h 363"/>
              <a:gd name="T20" fmla="*/ 324 w 404"/>
              <a:gd name="T21" fmla="*/ 333 h 363"/>
              <a:gd name="T22" fmla="*/ 273 w 404"/>
              <a:gd name="T23" fmla="*/ 363 h 363"/>
              <a:gd name="T24" fmla="*/ 131 w 404"/>
              <a:gd name="T2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363">
                <a:moveTo>
                  <a:pt x="131" y="363"/>
                </a:moveTo>
                <a:cubicBezTo>
                  <a:pt x="113" y="363"/>
                  <a:pt x="90" y="350"/>
                  <a:pt x="80" y="333"/>
                </a:cubicBezTo>
                <a:cubicBezTo>
                  <a:pt x="10" y="211"/>
                  <a:pt x="10" y="211"/>
                  <a:pt x="10" y="211"/>
                </a:cubicBezTo>
                <a:cubicBezTo>
                  <a:pt x="0" y="195"/>
                  <a:pt x="0" y="168"/>
                  <a:pt x="10" y="152"/>
                </a:cubicBezTo>
                <a:cubicBezTo>
                  <a:pt x="80" y="29"/>
                  <a:pt x="80" y="29"/>
                  <a:pt x="80" y="29"/>
                </a:cubicBezTo>
                <a:cubicBezTo>
                  <a:pt x="90" y="13"/>
                  <a:pt x="113" y="0"/>
                  <a:pt x="131" y="0"/>
                </a:cubicBezTo>
                <a:cubicBezTo>
                  <a:pt x="273" y="0"/>
                  <a:pt x="273" y="0"/>
                  <a:pt x="273" y="0"/>
                </a:cubicBezTo>
                <a:cubicBezTo>
                  <a:pt x="291" y="0"/>
                  <a:pt x="314" y="13"/>
                  <a:pt x="324" y="29"/>
                </a:cubicBezTo>
                <a:cubicBezTo>
                  <a:pt x="394" y="152"/>
                  <a:pt x="394" y="152"/>
                  <a:pt x="394" y="152"/>
                </a:cubicBezTo>
                <a:cubicBezTo>
                  <a:pt x="404" y="168"/>
                  <a:pt x="404" y="195"/>
                  <a:pt x="394" y="211"/>
                </a:cubicBezTo>
                <a:cubicBezTo>
                  <a:pt x="324" y="333"/>
                  <a:pt x="324" y="333"/>
                  <a:pt x="324" y="333"/>
                </a:cubicBezTo>
                <a:cubicBezTo>
                  <a:pt x="314" y="350"/>
                  <a:pt x="291" y="363"/>
                  <a:pt x="273" y="363"/>
                </a:cubicBezTo>
                <a:lnTo>
                  <a:pt x="131" y="363"/>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8" name="Freeform 47"/>
          <p:cNvSpPr>
            <a:spLocks/>
          </p:cNvSpPr>
          <p:nvPr/>
        </p:nvSpPr>
        <p:spPr bwMode="auto">
          <a:xfrm>
            <a:off x="2682876" y="3340100"/>
            <a:ext cx="1282700" cy="1152525"/>
          </a:xfrm>
          <a:custGeom>
            <a:avLst/>
            <a:gdLst>
              <a:gd name="T0" fmla="*/ 131 w 404"/>
              <a:gd name="T1" fmla="*/ 363 h 363"/>
              <a:gd name="T2" fmla="*/ 80 w 404"/>
              <a:gd name="T3" fmla="*/ 334 h 363"/>
              <a:gd name="T4" fmla="*/ 10 w 404"/>
              <a:gd name="T5" fmla="*/ 211 h 363"/>
              <a:gd name="T6" fmla="*/ 10 w 404"/>
              <a:gd name="T7" fmla="*/ 152 h 363"/>
              <a:gd name="T8" fmla="*/ 80 w 404"/>
              <a:gd name="T9" fmla="*/ 30 h 363"/>
              <a:gd name="T10" fmla="*/ 131 w 404"/>
              <a:gd name="T11" fmla="*/ 0 h 363"/>
              <a:gd name="T12" fmla="*/ 273 w 404"/>
              <a:gd name="T13" fmla="*/ 0 h 363"/>
              <a:gd name="T14" fmla="*/ 324 w 404"/>
              <a:gd name="T15" fmla="*/ 30 h 363"/>
              <a:gd name="T16" fmla="*/ 395 w 404"/>
              <a:gd name="T17" fmla="*/ 152 h 363"/>
              <a:gd name="T18" fmla="*/ 395 w 404"/>
              <a:gd name="T19" fmla="*/ 211 h 363"/>
              <a:gd name="T20" fmla="*/ 324 w 404"/>
              <a:gd name="T21" fmla="*/ 334 h 363"/>
              <a:gd name="T22" fmla="*/ 273 w 404"/>
              <a:gd name="T23" fmla="*/ 363 h 363"/>
              <a:gd name="T24" fmla="*/ 131 w 404"/>
              <a:gd name="T2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363">
                <a:moveTo>
                  <a:pt x="131" y="363"/>
                </a:moveTo>
                <a:cubicBezTo>
                  <a:pt x="113" y="363"/>
                  <a:pt x="90" y="350"/>
                  <a:pt x="80" y="334"/>
                </a:cubicBezTo>
                <a:cubicBezTo>
                  <a:pt x="10" y="211"/>
                  <a:pt x="10" y="211"/>
                  <a:pt x="10" y="211"/>
                </a:cubicBezTo>
                <a:cubicBezTo>
                  <a:pt x="0" y="195"/>
                  <a:pt x="0" y="168"/>
                  <a:pt x="10" y="152"/>
                </a:cubicBezTo>
                <a:cubicBezTo>
                  <a:pt x="80" y="30"/>
                  <a:pt x="80" y="30"/>
                  <a:pt x="80" y="30"/>
                </a:cubicBezTo>
                <a:cubicBezTo>
                  <a:pt x="90" y="13"/>
                  <a:pt x="113" y="0"/>
                  <a:pt x="131" y="0"/>
                </a:cubicBezTo>
                <a:cubicBezTo>
                  <a:pt x="273" y="0"/>
                  <a:pt x="273" y="0"/>
                  <a:pt x="273" y="0"/>
                </a:cubicBezTo>
                <a:cubicBezTo>
                  <a:pt x="292" y="0"/>
                  <a:pt x="315" y="13"/>
                  <a:pt x="324" y="30"/>
                </a:cubicBezTo>
                <a:cubicBezTo>
                  <a:pt x="395" y="152"/>
                  <a:pt x="395" y="152"/>
                  <a:pt x="395" y="152"/>
                </a:cubicBezTo>
                <a:cubicBezTo>
                  <a:pt x="404" y="168"/>
                  <a:pt x="404" y="195"/>
                  <a:pt x="395" y="211"/>
                </a:cubicBezTo>
                <a:cubicBezTo>
                  <a:pt x="324" y="334"/>
                  <a:pt x="324" y="334"/>
                  <a:pt x="324" y="334"/>
                </a:cubicBezTo>
                <a:cubicBezTo>
                  <a:pt x="315" y="350"/>
                  <a:pt x="292" y="363"/>
                  <a:pt x="273" y="363"/>
                </a:cubicBezTo>
                <a:lnTo>
                  <a:pt x="131" y="3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48"/>
          <p:cNvSpPr>
            <a:spLocks/>
          </p:cNvSpPr>
          <p:nvPr/>
        </p:nvSpPr>
        <p:spPr bwMode="auto">
          <a:xfrm>
            <a:off x="5178426" y="3340100"/>
            <a:ext cx="1282700" cy="1152525"/>
          </a:xfrm>
          <a:custGeom>
            <a:avLst/>
            <a:gdLst>
              <a:gd name="T0" fmla="*/ 273 w 404"/>
              <a:gd name="T1" fmla="*/ 363 h 363"/>
              <a:gd name="T2" fmla="*/ 324 w 404"/>
              <a:gd name="T3" fmla="*/ 334 h 363"/>
              <a:gd name="T4" fmla="*/ 394 w 404"/>
              <a:gd name="T5" fmla="*/ 211 h 363"/>
              <a:gd name="T6" fmla="*/ 394 w 404"/>
              <a:gd name="T7" fmla="*/ 152 h 363"/>
              <a:gd name="T8" fmla="*/ 324 w 404"/>
              <a:gd name="T9" fmla="*/ 30 h 363"/>
              <a:gd name="T10" fmla="*/ 273 w 404"/>
              <a:gd name="T11" fmla="*/ 0 h 363"/>
              <a:gd name="T12" fmla="*/ 131 w 404"/>
              <a:gd name="T13" fmla="*/ 0 h 363"/>
              <a:gd name="T14" fmla="*/ 80 w 404"/>
              <a:gd name="T15" fmla="*/ 30 h 363"/>
              <a:gd name="T16" fmla="*/ 9 w 404"/>
              <a:gd name="T17" fmla="*/ 152 h 363"/>
              <a:gd name="T18" fmla="*/ 9 w 404"/>
              <a:gd name="T19" fmla="*/ 211 h 363"/>
              <a:gd name="T20" fmla="*/ 80 w 404"/>
              <a:gd name="T21" fmla="*/ 334 h 363"/>
              <a:gd name="T22" fmla="*/ 131 w 404"/>
              <a:gd name="T23" fmla="*/ 363 h 363"/>
              <a:gd name="T24" fmla="*/ 273 w 404"/>
              <a:gd name="T2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363">
                <a:moveTo>
                  <a:pt x="273" y="363"/>
                </a:moveTo>
                <a:cubicBezTo>
                  <a:pt x="291" y="363"/>
                  <a:pt x="314" y="350"/>
                  <a:pt x="324" y="334"/>
                </a:cubicBezTo>
                <a:cubicBezTo>
                  <a:pt x="394" y="211"/>
                  <a:pt x="394" y="211"/>
                  <a:pt x="394" y="211"/>
                </a:cubicBezTo>
                <a:cubicBezTo>
                  <a:pt x="404" y="195"/>
                  <a:pt x="404" y="168"/>
                  <a:pt x="394" y="152"/>
                </a:cubicBezTo>
                <a:cubicBezTo>
                  <a:pt x="324" y="30"/>
                  <a:pt x="324" y="30"/>
                  <a:pt x="324" y="30"/>
                </a:cubicBezTo>
                <a:cubicBezTo>
                  <a:pt x="314" y="13"/>
                  <a:pt x="291" y="0"/>
                  <a:pt x="273" y="0"/>
                </a:cubicBezTo>
                <a:cubicBezTo>
                  <a:pt x="131" y="0"/>
                  <a:pt x="131" y="0"/>
                  <a:pt x="131" y="0"/>
                </a:cubicBezTo>
                <a:cubicBezTo>
                  <a:pt x="112" y="0"/>
                  <a:pt x="89" y="13"/>
                  <a:pt x="80" y="30"/>
                </a:cubicBezTo>
                <a:cubicBezTo>
                  <a:pt x="9" y="152"/>
                  <a:pt x="9" y="152"/>
                  <a:pt x="9" y="152"/>
                </a:cubicBezTo>
                <a:cubicBezTo>
                  <a:pt x="0" y="168"/>
                  <a:pt x="0" y="195"/>
                  <a:pt x="9" y="211"/>
                </a:cubicBezTo>
                <a:cubicBezTo>
                  <a:pt x="80" y="334"/>
                  <a:pt x="80" y="334"/>
                  <a:pt x="80" y="334"/>
                </a:cubicBezTo>
                <a:cubicBezTo>
                  <a:pt x="89" y="350"/>
                  <a:pt x="112" y="363"/>
                  <a:pt x="131" y="363"/>
                </a:cubicBezTo>
                <a:lnTo>
                  <a:pt x="273" y="363"/>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4" name="Freeform 57"/>
          <p:cNvSpPr>
            <a:spLocks noEditPoints="1"/>
          </p:cNvSpPr>
          <p:nvPr/>
        </p:nvSpPr>
        <p:spPr bwMode="auto">
          <a:xfrm>
            <a:off x="4314826" y="2933700"/>
            <a:ext cx="517525" cy="520700"/>
          </a:xfrm>
          <a:custGeom>
            <a:avLst/>
            <a:gdLst>
              <a:gd name="T0" fmla="*/ 128 w 163"/>
              <a:gd name="T1" fmla="*/ 36 h 164"/>
              <a:gd name="T2" fmla="*/ 123 w 163"/>
              <a:gd name="T3" fmla="*/ 36 h 164"/>
              <a:gd name="T4" fmla="*/ 123 w 163"/>
              <a:gd name="T5" fmla="*/ 41 h 164"/>
              <a:gd name="T6" fmla="*/ 123 w 163"/>
              <a:gd name="T7" fmla="*/ 89 h 164"/>
              <a:gd name="T8" fmla="*/ 123 w 163"/>
              <a:gd name="T9" fmla="*/ 94 h 164"/>
              <a:gd name="T10" fmla="*/ 128 w 163"/>
              <a:gd name="T11" fmla="*/ 94 h 164"/>
              <a:gd name="T12" fmla="*/ 128 w 163"/>
              <a:gd name="T13" fmla="*/ 36 h 164"/>
              <a:gd name="T14" fmla="*/ 141 w 163"/>
              <a:gd name="T15" fmla="*/ 23 h 164"/>
              <a:gd name="T16" fmla="*/ 58 w 163"/>
              <a:gd name="T17" fmla="*/ 23 h 164"/>
              <a:gd name="T18" fmla="*/ 49 w 163"/>
              <a:gd name="T19" fmla="*/ 95 h 164"/>
              <a:gd name="T20" fmla="*/ 7 w 163"/>
              <a:gd name="T21" fmla="*/ 139 h 164"/>
              <a:gd name="T22" fmla="*/ 10 w 163"/>
              <a:gd name="T23" fmla="*/ 153 h 164"/>
              <a:gd name="T24" fmla="*/ 25 w 163"/>
              <a:gd name="T25" fmla="*/ 157 h 164"/>
              <a:gd name="T26" fmla="*/ 68 w 163"/>
              <a:gd name="T27" fmla="*/ 115 h 164"/>
              <a:gd name="T28" fmla="*/ 141 w 163"/>
              <a:gd name="T29" fmla="*/ 106 h 164"/>
              <a:gd name="T30" fmla="*/ 141 w 163"/>
              <a:gd name="T31" fmla="*/ 23 h 164"/>
              <a:gd name="T32" fmla="*/ 133 w 163"/>
              <a:gd name="T33" fmla="*/ 99 h 164"/>
              <a:gd name="T34" fmla="*/ 65 w 163"/>
              <a:gd name="T35" fmla="*/ 99 h 164"/>
              <a:gd name="T36" fmla="*/ 65 w 163"/>
              <a:gd name="T37" fmla="*/ 31 h 164"/>
              <a:gd name="T38" fmla="*/ 133 w 163"/>
              <a:gd name="T39" fmla="*/ 31 h 164"/>
              <a:gd name="T40" fmla="*/ 133 w 163"/>
              <a:gd name="T41"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64">
                <a:moveTo>
                  <a:pt x="128" y="36"/>
                </a:moveTo>
                <a:cubicBezTo>
                  <a:pt x="127" y="34"/>
                  <a:pt x="125" y="34"/>
                  <a:pt x="123" y="36"/>
                </a:cubicBezTo>
                <a:cubicBezTo>
                  <a:pt x="122" y="37"/>
                  <a:pt x="122" y="39"/>
                  <a:pt x="123" y="41"/>
                </a:cubicBezTo>
                <a:cubicBezTo>
                  <a:pt x="137" y="54"/>
                  <a:pt x="137" y="76"/>
                  <a:pt x="123" y="89"/>
                </a:cubicBezTo>
                <a:cubicBezTo>
                  <a:pt x="122" y="90"/>
                  <a:pt x="122" y="92"/>
                  <a:pt x="123" y="94"/>
                </a:cubicBezTo>
                <a:cubicBezTo>
                  <a:pt x="125" y="95"/>
                  <a:pt x="127" y="95"/>
                  <a:pt x="128" y="94"/>
                </a:cubicBezTo>
                <a:cubicBezTo>
                  <a:pt x="144" y="78"/>
                  <a:pt x="144" y="52"/>
                  <a:pt x="128" y="36"/>
                </a:cubicBezTo>
                <a:close/>
                <a:moveTo>
                  <a:pt x="141" y="23"/>
                </a:moveTo>
                <a:cubicBezTo>
                  <a:pt x="118" y="0"/>
                  <a:pt x="81" y="0"/>
                  <a:pt x="58" y="23"/>
                </a:cubicBezTo>
                <a:cubicBezTo>
                  <a:pt x="38" y="43"/>
                  <a:pt x="35" y="73"/>
                  <a:pt x="49" y="95"/>
                </a:cubicBezTo>
                <a:cubicBezTo>
                  <a:pt x="7" y="139"/>
                  <a:pt x="7" y="139"/>
                  <a:pt x="7" y="139"/>
                </a:cubicBezTo>
                <a:cubicBezTo>
                  <a:pt x="7" y="139"/>
                  <a:pt x="0" y="143"/>
                  <a:pt x="10" y="153"/>
                </a:cubicBezTo>
                <a:cubicBezTo>
                  <a:pt x="21" y="164"/>
                  <a:pt x="25" y="157"/>
                  <a:pt x="25" y="157"/>
                </a:cubicBezTo>
                <a:cubicBezTo>
                  <a:pt x="68" y="115"/>
                  <a:pt x="68" y="115"/>
                  <a:pt x="68" y="115"/>
                </a:cubicBezTo>
                <a:cubicBezTo>
                  <a:pt x="91" y="128"/>
                  <a:pt x="121" y="126"/>
                  <a:pt x="141" y="106"/>
                </a:cubicBezTo>
                <a:cubicBezTo>
                  <a:pt x="163" y="83"/>
                  <a:pt x="163" y="46"/>
                  <a:pt x="141" y="23"/>
                </a:cubicBezTo>
                <a:close/>
                <a:moveTo>
                  <a:pt x="133" y="99"/>
                </a:moveTo>
                <a:cubicBezTo>
                  <a:pt x="114" y="118"/>
                  <a:pt x="84" y="118"/>
                  <a:pt x="65" y="99"/>
                </a:cubicBezTo>
                <a:cubicBezTo>
                  <a:pt x="46" y="80"/>
                  <a:pt x="46" y="49"/>
                  <a:pt x="65" y="31"/>
                </a:cubicBezTo>
                <a:cubicBezTo>
                  <a:pt x="84" y="12"/>
                  <a:pt x="114" y="12"/>
                  <a:pt x="133" y="31"/>
                </a:cubicBezTo>
                <a:cubicBezTo>
                  <a:pt x="152" y="49"/>
                  <a:pt x="152" y="80"/>
                  <a:pt x="133" y="9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58"/>
          <p:cNvSpPr>
            <a:spLocks noEditPoints="1"/>
          </p:cNvSpPr>
          <p:nvPr/>
        </p:nvSpPr>
        <p:spPr bwMode="auto">
          <a:xfrm>
            <a:off x="3146426" y="3657600"/>
            <a:ext cx="355600" cy="514350"/>
          </a:xfrm>
          <a:custGeom>
            <a:avLst/>
            <a:gdLst>
              <a:gd name="T0" fmla="*/ 56 w 112"/>
              <a:gd name="T1" fmla="*/ 23 h 162"/>
              <a:gd name="T2" fmla="*/ 59 w 112"/>
              <a:gd name="T3" fmla="*/ 20 h 162"/>
              <a:gd name="T4" fmla="*/ 56 w 112"/>
              <a:gd name="T5" fmla="*/ 17 h 162"/>
              <a:gd name="T6" fmla="*/ 17 w 112"/>
              <a:gd name="T7" fmla="*/ 56 h 162"/>
              <a:gd name="T8" fmla="*/ 20 w 112"/>
              <a:gd name="T9" fmla="*/ 59 h 162"/>
              <a:gd name="T10" fmla="*/ 23 w 112"/>
              <a:gd name="T11" fmla="*/ 56 h 162"/>
              <a:gd name="T12" fmla="*/ 56 w 112"/>
              <a:gd name="T13" fmla="*/ 23 h 162"/>
              <a:gd name="T14" fmla="*/ 33 w 112"/>
              <a:gd name="T15" fmla="*/ 140 h 162"/>
              <a:gd name="T16" fmla="*/ 34 w 112"/>
              <a:gd name="T17" fmla="*/ 149 h 162"/>
              <a:gd name="T18" fmla="*/ 42 w 112"/>
              <a:gd name="T19" fmla="*/ 153 h 162"/>
              <a:gd name="T20" fmla="*/ 42 w 112"/>
              <a:gd name="T21" fmla="*/ 158 h 162"/>
              <a:gd name="T22" fmla="*/ 56 w 112"/>
              <a:gd name="T23" fmla="*/ 162 h 162"/>
              <a:gd name="T24" fmla="*/ 70 w 112"/>
              <a:gd name="T25" fmla="*/ 158 h 162"/>
              <a:gd name="T26" fmla="*/ 71 w 112"/>
              <a:gd name="T27" fmla="*/ 153 h 162"/>
              <a:gd name="T28" fmla="*/ 79 w 112"/>
              <a:gd name="T29" fmla="*/ 149 h 162"/>
              <a:gd name="T30" fmla="*/ 80 w 112"/>
              <a:gd name="T31" fmla="*/ 140 h 162"/>
              <a:gd name="T32" fmla="*/ 56 w 112"/>
              <a:gd name="T33" fmla="*/ 144 h 162"/>
              <a:gd name="T34" fmla="*/ 33 w 112"/>
              <a:gd name="T35" fmla="*/ 140 h 162"/>
              <a:gd name="T36" fmla="*/ 30 w 112"/>
              <a:gd name="T37" fmla="*/ 125 h 162"/>
              <a:gd name="T38" fmla="*/ 32 w 112"/>
              <a:gd name="T39" fmla="*/ 133 h 162"/>
              <a:gd name="T40" fmla="*/ 56 w 112"/>
              <a:gd name="T41" fmla="*/ 138 h 162"/>
              <a:gd name="T42" fmla="*/ 81 w 112"/>
              <a:gd name="T43" fmla="*/ 133 h 162"/>
              <a:gd name="T44" fmla="*/ 82 w 112"/>
              <a:gd name="T45" fmla="*/ 125 h 162"/>
              <a:gd name="T46" fmla="*/ 56 w 112"/>
              <a:gd name="T47" fmla="*/ 129 h 162"/>
              <a:gd name="T48" fmla="*/ 30 w 112"/>
              <a:gd name="T49" fmla="*/ 125 h 162"/>
              <a:gd name="T50" fmla="*/ 69 w 112"/>
              <a:gd name="T51" fmla="*/ 76 h 162"/>
              <a:gd name="T52" fmla="*/ 56 w 112"/>
              <a:gd name="T53" fmla="*/ 54 h 162"/>
              <a:gd name="T54" fmla="*/ 44 w 112"/>
              <a:gd name="T55" fmla="*/ 76 h 162"/>
              <a:gd name="T56" fmla="*/ 39 w 112"/>
              <a:gd name="T57" fmla="*/ 65 h 162"/>
              <a:gd name="T58" fmla="*/ 31 w 112"/>
              <a:gd name="T59" fmla="*/ 69 h 162"/>
              <a:gd name="T60" fmla="*/ 43 w 112"/>
              <a:gd name="T61" fmla="*/ 96 h 162"/>
              <a:gd name="T62" fmla="*/ 56 w 112"/>
              <a:gd name="T63" fmla="*/ 72 h 162"/>
              <a:gd name="T64" fmla="*/ 69 w 112"/>
              <a:gd name="T65" fmla="*/ 96 h 162"/>
              <a:gd name="T66" fmla="*/ 82 w 112"/>
              <a:gd name="T67" fmla="*/ 69 h 162"/>
              <a:gd name="T68" fmla="*/ 74 w 112"/>
              <a:gd name="T69" fmla="*/ 65 h 162"/>
              <a:gd name="T70" fmla="*/ 69 w 112"/>
              <a:gd name="T71" fmla="*/ 76 h 162"/>
              <a:gd name="T72" fmla="*/ 56 w 112"/>
              <a:gd name="T73" fmla="*/ 0 h 162"/>
              <a:gd name="T74" fmla="*/ 0 w 112"/>
              <a:gd name="T75" fmla="*/ 56 h 162"/>
              <a:gd name="T76" fmla="*/ 27 w 112"/>
              <a:gd name="T77" fmla="*/ 103 h 162"/>
              <a:gd name="T78" fmla="*/ 29 w 112"/>
              <a:gd name="T79" fmla="*/ 117 h 162"/>
              <a:gd name="T80" fmla="*/ 56 w 112"/>
              <a:gd name="T81" fmla="*/ 123 h 162"/>
              <a:gd name="T82" fmla="*/ 83 w 112"/>
              <a:gd name="T83" fmla="*/ 117 h 162"/>
              <a:gd name="T84" fmla="*/ 85 w 112"/>
              <a:gd name="T85" fmla="*/ 103 h 162"/>
              <a:gd name="T86" fmla="*/ 112 w 112"/>
              <a:gd name="T87" fmla="*/ 56 h 162"/>
              <a:gd name="T88" fmla="*/ 56 w 112"/>
              <a:gd name="T89" fmla="*/ 0 h 162"/>
              <a:gd name="T90" fmla="*/ 77 w 112"/>
              <a:gd name="T91" fmla="*/ 97 h 162"/>
              <a:gd name="T92" fmla="*/ 75 w 112"/>
              <a:gd name="T93" fmla="*/ 110 h 162"/>
              <a:gd name="T94" fmla="*/ 56 w 112"/>
              <a:gd name="T95" fmla="*/ 113 h 162"/>
              <a:gd name="T96" fmla="*/ 37 w 112"/>
              <a:gd name="T97" fmla="*/ 110 h 162"/>
              <a:gd name="T98" fmla="*/ 36 w 112"/>
              <a:gd name="T99" fmla="*/ 97 h 162"/>
              <a:gd name="T100" fmla="*/ 10 w 112"/>
              <a:gd name="T101" fmla="*/ 56 h 162"/>
              <a:gd name="T102" fmla="*/ 56 w 112"/>
              <a:gd name="T103" fmla="*/ 10 h 162"/>
              <a:gd name="T104" fmla="*/ 102 w 112"/>
              <a:gd name="T105" fmla="*/ 56 h 162"/>
              <a:gd name="T106" fmla="*/ 77 w 112"/>
              <a:gd name="T107" fmla="*/ 9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56" y="23"/>
                </a:moveTo>
                <a:cubicBezTo>
                  <a:pt x="58" y="23"/>
                  <a:pt x="59" y="22"/>
                  <a:pt x="59" y="20"/>
                </a:cubicBezTo>
                <a:cubicBezTo>
                  <a:pt x="59" y="18"/>
                  <a:pt x="58" y="17"/>
                  <a:pt x="56" y="17"/>
                </a:cubicBezTo>
                <a:cubicBezTo>
                  <a:pt x="35" y="17"/>
                  <a:pt x="17" y="34"/>
                  <a:pt x="17" y="56"/>
                </a:cubicBezTo>
                <a:cubicBezTo>
                  <a:pt x="17" y="57"/>
                  <a:pt x="19" y="59"/>
                  <a:pt x="20" y="59"/>
                </a:cubicBezTo>
                <a:cubicBezTo>
                  <a:pt x="22" y="59"/>
                  <a:pt x="23" y="57"/>
                  <a:pt x="23" y="56"/>
                </a:cubicBezTo>
                <a:cubicBezTo>
                  <a:pt x="23" y="38"/>
                  <a:pt x="38" y="23"/>
                  <a:pt x="56" y="23"/>
                </a:cubicBezTo>
                <a:close/>
                <a:moveTo>
                  <a:pt x="33" y="140"/>
                </a:moveTo>
                <a:cubicBezTo>
                  <a:pt x="34" y="149"/>
                  <a:pt x="34" y="149"/>
                  <a:pt x="34" y="149"/>
                </a:cubicBezTo>
                <a:cubicBezTo>
                  <a:pt x="34" y="149"/>
                  <a:pt x="36" y="152"/>
                  <a:pt x="42" y="153"/>
                </a:cubicBezTo>
                <a:cubicBezTo>
                  <a:pt x="42" y="158"/>
                  <a:pt x="42" y="158"/>
                  <a:pt x="42" y="158"/>
                </a:cubicBezTo>
                <a:cubicBezTo>
                  <a:pt x="42" y="158"/>
                  <a:pt x="45" y="162"/>
                  <a:pt x="56" y="162"/>
                </a:cubicBezTo>
                <a:cubicBezTo>
                  <a:pt x="67" y="162"/>
                  <a:pt x="70" y="158"/>
                  <a:pt x="70" y="158"/>
                </a:cubicBezTo>
                <a:cubicBezTo>
                  <a:pt x="71" y="153"/>
                  <a:pt x="71" y="153"/>
                  <a:pt x="71" y="153"/>
                </a:cubicBezTo>
                <a:cubicBezTo>
                  <a:pt x="77" y="152"/>
                  <a:pt x="79" y="149"/>
                  <a:pt x="79" y="149"/>
                </a:cubicBezTo>
                <a:cubicBezTo>
                  <a:pt x="80" y="140"/>
                  <a:pt x="80" y="140"/>
                  <a:pt x="80" y="140"/>
                </a:cubicBezTo>
                <a:cubicBezTo>
                  <a:pt x="73" y="143"/>
                  <a:pt x="65" y="144"/>
                  <a:pt x="56" y="144"/>
                </a:cubicBezTo>
                <a:cubicBezTo>
                  <a:pt x="48" y="144"/>
                  <a:pt x="40" y="143"/>
                  <a:pt x="33" y="140"/>
                </a:cubicBezTo>
                <a:close/>
                <a:moveTo>
                  <a:pt x="30" y="125"/>
                </a:moveTo>
                <a:cubicBezTo>
                  <a:pt x="32" y="133"/>
                  <a:pt x="32" y="133"/>
                  <a:pt x="32" y="133"/>
                </a:cubicBezTo>
                <a:cubicBezTo>
                  <a:pt x="39" y="136"/>
                  <a:pt x="47" y="138"/>
                  <a:pt x="56" y="138"/>
                </a:cubicBezTo>
                <a:cubicBezTo>
                  <a:pt x="65" y="138"/>
                  <a:pt x="74" y="136"/>
                  <a:pt x="81" y="133"/>
                </a:cubicBezTo>
                <a:cubicBezTo>
                  <a:pt x="82" y="125"/>
                  <a:pt x="82" y="125"/>
                  <a:pt x="82" y="125"/>
                </a:cubicBezTo>
                <a:cubicBezTo>
                  <a:pt x="74" y="128"/>
                  <a:pt x="65" y="129"/>
                  <a:pt x="56" y="129"/>
                </a:cubicBezTo>
                <a:cubicBezTo>
                  <a:pt x="47" y="129"/>
                  <a:pt x="38" y="128"/>
                  <a:pt x="30" y="125"/>
                </a:cubicBezTo>
                <a:close/>
                <a:moveTo>
                  <a:pt x="69" y="76"/>
                </a:moveTo>
                <a:cubicBezTo>
                  <a:pt x="56" y="54"/>
                  <a:pt x="56" y="54"/>
                  <a:pt x="56" y="54"/>
                </a:cubicBezTo>
                <a:cubicBezTo>
                  <a:pt x="44" y="76"/>
                  <a:pt x="44" y="76"/>
                  <a:pt x="44" y="76"/>
                </a:cubicBezTo>
                <a:cubicBezTo>
                  <a:pt x="39" y="65"/>
                  <a:pt x="39" y="65"/>
                  <a:pt x="39" y="65"/>
                </a:cubicBezTo>
                <a:cubicBezTo>
                  <a:pt x="31" y="69"/>
                  <a:pt x="31" y="69"/>
                  <a:pt x="31" y="69"/>
                </a:cubicBezTo>
                <a:cubicBezTo>
                  <a:pt x="43" y="96"/>
                  <a:pt x="43" y="96"/>
                  <a:pt x="43" y="96"/>
                </a:cubicBezTo>
                <a:cubicBezTo>
                  <a:pt x="56" y="72"/>
                  <a:pt x="56" y="72"/>
                  <a:pt x="56" y="72"/>
                </a:cubicBezTo>
                <a:cubicBezTo>
                  <a:pt x="69" y="96"/>
                  <a:pt x="69" y="96"/>
                  <a:pt x="69" y="96"/>
                </a:cubicBezTo>
                <a:cubicBezTo>
                  <a:pt x="82" y="69"/>
                  <a:pt x="82" y="69"/>
                  <a:pt x="82" y="69"/>
                </a:cubicBezTo>
                <a:cubicBezTo>
                  <a:pt x="74" y="65"/>
                  <a:pt x="74" y="65"/>
                  <a:pt x="74" y="65"/>
                </a:cubicBezTo>
                <a:lnTo>
                  <a:pt x="69" y="76"/>
                </a:lnTo>
                <a:close/>
                <a:moveTo>
                  <a:pt x="56" y="0"/>
                </a:moveTo>
                <a:cubicBezTo>
                  <a:pt x="25" y="0"/>
                  <a:pt x="0" y="25"/>
                  <a:pt x="0" y="56"/>
                </a:cubicBezTo>
                <a:cubicBezTo>
                  <a:pt x="0" y="76"/>
                  <a:pt x="11" y="94"/>
                  <a:pt x="27" y="103"/>
                </a:cubicBezTo>
                <a:cubicBezTo>
                  <a:pt x="29" y="117"/>
                  <a:pt x="29" y="117"/>
                  <a:pt x="29" y="117"/>
                </a:cubicBezTo>
                <a:cubicBezTo>
                  <a:pt x="37" y="121"/>
                  <a:pt x="46" y="123"/>
                  <a:pt x="56" y="123"/>
                </a:cubicBezTo>
                <a:cubicBezTo>
                  <a:pt x="66" y="123"/>
                  <a:pt x="75" y="121"/>
                  <a:pt x="83" y="117"/>
                </a:cubicBezTo>
                <a:cubicBezTo>
                  <a:pt x="85" y="103"/>
                  <a:pt x="85" y="103"/>
                  <a:pt x="85" y="103"/>
                </a:cubicBezTo>
                <a:cubicBezTo>
                  <a:pt x="101" y="94"/>
                  <a:pt x="112" y="76"/>
                  <a:pt x="112" y="56"/>
                </a:cubicBezTo>
                <a:cubicBezTo>
                  <a:pt x="112" y="25"/>
                  <a:pt x="87" y="0"/>
                  <a:pt x="56" y="0"/>
                </a:cubicBezTo>
                <a:close/>
                <a:moveTo>
                  <a:pt x="77" y="97"/>
                </a:moveTo>
                <a:cubicBezTo>
                  <a:pt x="75" y="110"/>
                  <a:pt x="75" y="110"/>
                  <a:pt x="75" y="110"/>
                </a:cubicBezTo>
                <a:cubicBezTo>
                  <a:pt x="75" y="110"/>
                  <a:pt x="70" y="113"/>
                  <a:pt x="56" y="113"/>
                </a:cubicBezTo>
                <a:cubicBezTo>
                  <a:pt x="42" y="113"/>
                  <a:pt x="37" y="110"/>
                  <a:pt x="37" y="110"/>
                </a:cubicBezTo>
                <a:cubicBezTo>
                  <a:pt x="36" y="97"/>
                  <a:pt x="36" y="97"/>
                  <a:pt x="36" y="97"/>
                </a:cubicBezTo>
                <a:cubicBezTo>
                  <a:pt x="21" y="89"/>
                  <a:pt x="10" y="74"/>
                  <a:pt x="10" y="56"/>
                </a:cubicBezTo>
                <a:cubicBezTo>
                  <a:pt x="10" y="30"/>
                  <a:pt x="31" y="10"/>
                  <a:pt x="56" y="10"/>
                </a:cubicBezTo>
                <a:cubicBezTo>
                  <a:pt x="82" y="10"/>
                  <a:pt x="102" y="30"/>
                  <a:pt x="102" y="56"/>
                </a:cubicBezTo>
                <a:cubicBezTo>
                  <a:pt x="102" y="74"/>
                  <a:pt x="92" y="89"/>
                  <a:pt x="77" y="9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59"/>
          <p:cNvSpPr>
            <a:spLocks noEditPoints="1"/>
          </p:cNvSpPr>
          <p:nvPr/>
        </p:nvSpPr>
        <p:spPr bwMode="auto">
          <a:xfrm>
            <a:off x="4337051" y="4438650"/>
            <a:ext cx="469900" cy="396875"/>
          </a:xfrm>
          <a:custGeom>
            <a:avLst/>
            <a:gdLst>
              <a:gd name="T0" fmla="*/ 6 w 148"/>
              <a:gd name="T1" fmla="*/ 120 h 125"/>
              <a:gd name="T2" fmla="*/ 12 w 148"/>
              <a:gd name="T3" fmla="*/ 125 h 125"/>
              <a:gd name="T4" fmla="*/ 39 w 148"/>
              <a:gd name="T5" fmla="*/ 125 h 125"/>
              <a:gd name="T6" fmla="*/ 39 w 148"/>
              <a:gd name="T7" fmla="*/ 68 h 125"/>
              <a:gd name="T8" fmla="*/ 6 w 148"/>
              <a:gd name="T9" fmla="*/ 101 h 125"/>
              <a:gd name="T10" fmla="*/ 6 w 148"/>
              <a:gd name="T11" fmla="*/ 120 h 125"/>
              <a:gd name="T12" fmla="*/ 52 w 148"/>
              <a:gd name="T13" fmla="*/ 81 h 125"/>
              <a:gd name="T14" fmla="*/ 52 w 148"/>
              <a:gd name="T15" fmla="*/ 125 h 125"/>
              <a:gd name="T16" fmla="*/ 85 w 148"/>
              <a:gd name="T17" fmla="*/ 125 h 125"/>
              <a:gd name="T18" fmla="*/ 85 w 148"/>
              <a:gd name="T19" fmla="*/ 86 h 125"/>
              <a:gd name="T20" fmla="*/ 71 w 148"/>
              <a:gd name="T21" fmla="*/ 100 h 125"/>
              <a:gd name="T22" fmla="*/ 52 w 148"/>
              <a:gd name="T23" fmla="*/ 81 h 125"/>
              <a:gd name="T24" fmla="*/ 98 w 148"/>
              <a:gd name="T25" fmla="*/ 73 h 125"/>
              <a:gd name="T26" fmla="*/ 98 w 148"/>
              <a:gd name="T27" fmla="*/ 125 h 125"/>
              <a:gd name="T28" fmla="*/ 126 w 148"/>
              <a:gd name="T29" fmla="*/ 125 h 125"/>
              <a:gd name="T30" fmla="*/ 131 w 148"/>
              <a:gd name="T31" fmla="*/ 120 h 125"/>
              <a:gd name="T32" fmla="*/ 131 w 148"/>
              <a:gd name="T33" fmla="*/ 68 h 125"/>
              <a:gd name="T34" fmla="*/ 131 w 148"/>
              <a:gd name="T35" fmla="*/ 40 h 125"/>
              <a:gd name="T36" fmla="*/ 103 w 148"/>
              <a:gd name="T37" fmla="*/ 68 h 125"/>
              <a:gd name="T38" fmla="*/ 98 w 148"/>
              <a:gd name="T39" fmla="*/ 73 h 125"/>
              <a:gd name="T40" fmla="*/ 118 w 148"/>
              <a:gd name="T41" fmla="*/ 2 h 125"/>
              <a:gd name="T42" fmla="*/ 113 w 148"/>
              <a:gd name="T43" fmla="*/ 9 h 125"/>
              <a:gd name="T44" fmla="*/ 119 w 148"/>
              <a:gd name="T45" fmla="*/ 14 h 125"/>
              <a:gd name="T46" fmla="*/ 126 w 148"/>
              <a:gd name="T47" fmla="*/ 13 h 125"/>
              <a:gd name="T48" fmla="*/ 71 w 148"/>
              <a:gd name="T49" fmla="*/ 68 h 125"/>
              <a:gd name="T50" fmla="*/ 39 w 148"/>
              <a:gd name="T51" fmla="*/ 36 h 125"/>
              <a:gd name="T52" fmla="*/ 2 w 148"/>
              <a:gd name="T53" fmla="*/ 73 h 125"/>
              <a:gd name="T54" fmla="*/ 2 w 148"/>
              <a:gd name="T55" fmla="*/ 81 h 125"/>
              <a:gd name="T56" fmla="*/ 10 w 148"/>
              <a:gd name="T57" fmla="*/ 81 h 125"/>
              <a:gd name="T58" fmla="*/ 39 w 148"/>
              <a:gd name="T59" fmla="*/ 53 h 125"/>
              <a:gd name="T60" fmla="*/ 71 w 148"/>
              <a:gd name="T61" fmla="*/ 85 h 125"/>
              <a:gd name="T62" fmla="*/ 134 w 148"/>
              <a:gd name="T63" fmla="*/ 22 h 125"/>
              <a:gd name="T64" fmla="*/ 133 w 148"/>
              <a:gd name="T65" fmla="*/ 28 h 125"/>
              <a:gd name="T66" fmla="*/ 139 w 148"/>
              <a:gd name="T67" fmla="*/ 35 h 125"/>
              <a:gd name="T68" fmla="*/ 139 w 148"/>
              <a:gd name="T69" fmla="*/ 35 h 125"/>
              <a:gd name="T70" fmla="*/ 145 w 148"/>
              <a:gd name="T71" fmla="*/ 29 h 125"/>
              <a:gd name="T72" fmla="*/ 148 w 148"/>
              <a:gd name="T73" fmla="*/ 0 h 125"/>
              <a:gd name="T74" fmla="*/ 118 w 148"/>
              <a:gd name="T75"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25">
                <a:moveTo>
                  <a:pt x="6" y="120"/>
                </a:moveTo>
                <a:cubicBezTo>
                  <a:pt x="6" y="123"/>
                  <a:pt x="9" y="125"/>
                  <a:pt x="12" y="125"/>
                </a:cubicBezTo>
                <a:cubicBezTo>
                  <a:pt x="39" y="125"/>
                  <a:pt x="39" y="125"/>
                  <a:pt x="39" y="125"/>
                </a:cubicBezTo>
                <a:cubicBezTo>
                  <a:pt x="39" y="68"/>
                  <a:pt x="39" y="68"/>
                  <a:pt x="39" y="68"/>
                </a:cubicBezTo>
                <a:cubicBezTo>
                  <a:pt x="6" y="101"/>
                  <a:pt x="6" y="101"/>
                  <a:pt x="6" y="101"/>
                </a:cubicBezTo>
                <a:lnTo>
                  <a:pt x="6" y="120"/>
                </a:lnTo>
                <a:close/>
                <a:moveTo>
                  <a:pt x="52" y="81"/>
                </a:moveTo>
                <a:cubicBezTo>
                  <a:pt x="52" y="125"/>
                  <a:pt x="52" y="125"/>
                  <a:pt x="52" y="125"/>
                </a:cubicBezTo>
                <a:cubicBezTo>
                  <a:pt x="85" y="125"/>
                  <a:pt x="85" y="125"/>
                  <a:pt x="85" y="125"/>
                </a:cubicBezTo>
                <a:cubicBezTo>
                  <a:pt x="85" y="86"/>
                  <a:pt x="85" y="86"/>
                  <a:pt x="85" y="86"/>
                </a:cubicBezTo>
                <a:cubicBezTo>
                  <a:pt x="71" y="100"/>
                  <a:pt x="71" y="100"/>
                  <a:pt x="71" y="100"/>
                </a:cubicBezTo>
                <a:lnTo>
                  <a:pt x="52" y="81"/>
                </a:lnTo>
                <a:close/>
                <a:moveTo>
                  <a:pt x="98" y="73"/>
                </a:moveTo>
                <a:cubicBezTo>
                  <a:pt x="98" y="125"/>
                  <a:pt x="98" y="125"/>
                  <a:pt x="98" y="125"/>
                </a:cubicBezTo>
                <a:cubicBezTo>
                  <a:pt x="126" y="125"/>
                  <a:pt x="126" y="125"/>
                  <a:pt x="126" y="125"/>
                </a:cubicBezTo>
                <a:cubicBezTo>
                  <a:pt x="129" y="125"/>
                  <a:pt x="131" y="123"/>
                  <a:pt x="131" y="120"/>
                </a:cubicBezTo>
                <a:cubicBezTo>
                  <a:pt x="131" y="68"/>
                  <a:pt x="131" y="68"/>
                  <a:pt x="131" y="68"/>
                </a:cubicBezTo>
                <a:cubicBezTo>
                  <a:pt x="131" y="40"/>
                  <a:pt x="131" y="40"/>
                  <a:pt x="131" y="40"/>
                </a:cubicBezTo>
                <a:cubicBezTo>
                  <a:pt x="103" y="68"/>
                  <a:pt x="103" y="68"/>
                  <a:pt x="103" y="68"/>
                </a:cubicBezTo>
                <a:lnTo>
                  <a:pt x="98" y="73"/>
                </a:lnTo>
                <a:close/>
                <a:moveTo>
                  <a:pt x="118" y="2"/>
                </a:moveTo>
                <a:cubicBezTo>
                  <a:pt x="115" y="3"/>
                  <a:pt x="113" y="5"/>
                  <a:pt x="113" y="9"/>
                </a:cubicBezTo>
                <a:cubicBezTo>
                  <a:pt x="113" y="12"/>
                  <a:pt x="116" y="14"/>
                  <a:pt x="119" y="14"/>
                </a:cubicBezTo>
                <a:cubicBezTo>
                  <a:pt x="126" y="13"/>
                  <a:pt x="126" y="13"/>
                  <a:pt x="126" y="13"/>
                </a:cubicBezTo>
                <a:cubicBezTo>
                  <a:pt x="71" y="68"/>
                  <a:pt x="71" y="68"/>
                  <a:pt x="71" y="68"/>
                </a:cubicBezTo>
                <a:cubicBezTo>
                  <a:pt x="39" y="36"/>
                  <a:pt x="39" y="36"/>
                  <a:pt x="39" y="36"/>
                </a:cubicBezTo>
                <a:cubicBezTo>
                  <a:pt x="2" y="73"/>
                  <a:pt x="2" y="73"/>
                  <a:pt x="2" y="73"/>
                </a:cubicBezTo>
                <a:cubicBezTo>
                  <a:pt x="0" y="75"/>
                  <a:pt x="0" y="79"/>
                  <a:pt x="2" y="81"/>
                </a:cubicBezTo>
                <a:cubicBezTo>
                  <a:pt x="4" y="84"/>
                  <a:pt x="8" y="84"/>
                  <a:pt x="10" y="81"/>
                </a:cubicBezTo>
                <a:cubicBezTo>
                  <a:pt x="39" y="53"/>
                  <a:pt x="39" y="53"/>
                  <a:pt x="39" y="53"/>
                </a:cubicBezTo>
                <a:cubicBezTo>
                  <a:pt x="71" y="85"/>
                  <a:pt x="71" y="85"/>
                  <a:pt x="71" y="85"/>
                </a:cubicBezTo>
                <a:cubicBezTo>
                  <a:pt x="134" y="22"/>
                  <a:pt x="134" y="22"/>
                  <a:pt x="134" y="22"/>
                </a:cubicBezTo>
                <a:cubicBezTo>
                  <a:pt x="133" y="28"/>
                  <a:pt x="133" y="28"/>
                  <a:pt x="133" y="28"/>
                </a:cubicBezTo>
                <a:cubicBezTo>
                  <a:pt x="133" y="31"/>
                  <a:pt x="135" y="34"/>
                  <a:pt x="139" y="35"/>
                </a:cubicBezTo>
                <a:cubicBezTo>
                  <a:pt x="139" y="35"/>
                  <a:pt x="139" y="35"/>
                  <a:pt x="139" y="35"/>
                </a:cubicBezTo>
                <a:cubicBezTo>
                  <a:pt x="142" y="35"/>
                  <a:pt x="145" y="32"/>
                  <a:pt x="145" y="29"/>
                </a:cubicBezTo>
                <a:cubicBezTo>
                  <a:pt x="148" y="0"/>
                  <a:pt x="148" y="0"/>
                  <a:pt x="148" y="0"/>
                </a:cubicBezTo>
                <a:lnTo>
                  <a:pt x="118"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60"/>
          <p:cNvSpPr>
            <a:spLocks noEditPoints="1"/>
          </p:cNvSpPr>
          <p:nvPr/>
        </p:nvSpPr>
        <p:spPr bwMode="auto">
          <a:xfrm>
            <a:off x="5619751" y="3641725"/>
            <a:ext cx="400050" cy="504825"/>
          </a:xfrm>
          <a:custGeom>
            <a:avLst/>
            <a:gdLst>
              <a:gd name="T0" fmla="*/ 180 w 252"/>
              <a:gd name="T1" fmla="*/ 54 h 318"/>
              <a:gd name="T2" fmla="*/ 42 w 252"/>
              <a:gd name="T3" fmla="*/ 54 h 318"/>
              <a:gd name="T4" fmla="*/ 42 w 252"/>
              <a:gd name="T5" fmla="*/ 72 h 318"/>
              <a:gd name="T6" fmla="*/ 180 w 252"/>
              <a:gd name="T7" fmla="*/ 72 h 318"/>
              <a:gd name="T8" fmla="*/ 180 w 252"/>
              <a:gd name="T9" fmla="*/ 54 h 318"/>
              <a:gd name="T10" fmla="*/ 180 w 252"/>
              <a:gd name="T11" fmla="*/ 130 h 318"/>
              <a:gd name="T12" fmla="*/ 42 w 252"/>
              <a:gd name="T13" fmla="*/ 130 h 318"/>
              <a:gd name="T14" fmla="*/ 42 w 252"/>
              <a:gd name="T15" fmla="*/ 150 h 318"/>
              <a:gd name="T16" fmla="*/ 180 w 252"/>
              <a:gd name="T17" fmla="*/ 150 h 318"/>
              <a:gd name="T18" fmla="*/ 180 w 252"/>
              <a:gd name="T19" fmla="*/ 130 h 318"/>
              <a:gd name="T20" fmla="*/ 180 w 252"/>
              <a:gd name="T21" fmla="*/ 92 h 318"/>
              <a:gd name="T22" fmla="*/ 42 w 252"/>
              <a:gd name="T23" fmla="*/ 92 h 318"/>
              <a:gd name="T24" fmla="*/ 42 w 252"/>
              <a:gd name="T25" fmla="*/ 112 h 318"/>
              <a:gd name="T26" fmla="*/ 180 w 252"/>
              <a:gd name="T27" fmla="*/ 112 h 318"/>
              <a:gd name="T28" fmla="*/ 180 w 252"/>
              <a:gd name="T29" fmla="*/ 92 h 318"/>
              <a:gd name="T30" fmla="*/ 42 w 252"/>
              <a:gd name="T31" fmla="*/ 190 h 318"/>
              <a:gd name="T32" fmla="*/ 112 w 252"/>
              <a:gd name="T33" fmla="*/ 190 h 318"/>
              <a:gd name="T34" fmla="*/ 112 w 252"/>
              <a:gd name="T35" fmla="*/ 170 h 318"/>
              <a:gd name="T36" fmla="*/ 42 w 252"/>
              <a:gd name="T37" fmla="*/ 170 h 318"/>
              <a:gd name="T38" fmla="*/ 42 w 252"/>
              <a:gd name="T39" fmla="*/ 190 h 318"/>
              <a:gd name="T40" fmla="*/ 224 w 252"/>
              <a:gd name="T41" fmla="*/ 28 h 318"/>
              <a:gd name="T42" fmla="*/ 224 w 252"/>
              <a:gd name="T43" fmla="*/ 0 h 318"/>
              <a:gd name="T44" fmla="*/ 0 w 252"/>
              <a:gd name="T45" fmla="*/ 0 h 318"/>
              <a:gd name="T46" fmla="*/ 0 w 252"/>
              <a:gd name="T47" fmla="*/ 290 h 318"/>
              <a:gd name="T48" fmla="*/ 28 w 252"/>
              <a:gd name="T49" fmla="*/ 290 h 318"/>
              <a:gd name="T50" fmla="*/ 28 w 252"/>
              <a:gd name="T51" fmla="*/ 318 h 318"/>
              <a:gd name="T52" fmla="*/ 252 w 252"/>
              <a:gd name="T53" fmla="*/ 318 h 318"/>
              <a:gd name="T54" fmla="*/ 252 w 252"/>
              <a:gd name="T55" fmla="*/ 28 h 318"/>
              <a:gd name="T56" fmla="*/ 224 w 252"/>
              <a:gd name="T57" fmla="*/ 28 h 318"/>
              <a:gd name="T58" fmla="*/ 14 w 252"/>
              <a:gd name="T59" fmla="*/ 274 h 318"/>
              <a:gd name="T60" fmla="*/ 14 w 252"/>
              <a:gd name="T61" fmla="*/ 16 h 318"/>
              <a:gd name="T62" fmla="*/ 208 w 252"/>
              <a:gd name="T63" fmla="*/ 16 h 318"/>
              <a:gd name="T64" fmla="*/ 208 w 252"/>
              <a:gd name="T65" fmla="*/ 208 h 318"/>
              <a:gd name="T66" fmla="*/ 142 w 252"/>
              <a:gd name="T67" fmla="*/ 208 h 318"/>
              <a:gd name="T68" fmla="*/ 142 w 252"/>
              <a:gd name="T69" fmla="*/ 274 h 318"/>
              <a:gd name="T70" fmla="*/ 14 w 252"/>
              <a:gd name="T71" fmla="*/ 274 h 318"/>
              <a:gd name="T72" fmla="*/ 236 w 252"/>
              <a:gd name="T73" fmla="*/ 302 h 318"/>
              <a:gd name="T74" fmla="*/ 42 w 252"/>
              <a:gd name="T75" fmla="*/ 302 h 318"/>
              <a:gd name="T76" fmla="*/ 42 w 252"/>
              <a:gd name="T77" fmla="*/ 290 h 318"/>
              <a:gd name="T78" fmla="*/ 150 w 252"/>
              <a:gd name="T79" fmla="*/ 290 h 318"/>
              <a:gd name="T80" fmla="*/ 224 w 252"/>
              <a:gd name="T81" fmla="*/ 216 h 318"/>
              <a:gd name="T82" fmla="*/ 224 w 252"/>
              <a:gd name="T83" fmla="*/ 44 h 318"/>
              <a:gd name="T84" fmla="*/ 236 w 252"/>
              <a:gd name="T85" fmla="*/ 44 h 318"/>
              <a:gd name="T86" fmla="*/ 236 w 252"/>
              <a:gd name="T87" fmla="*/ 30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2" h="318">
                <a:moveTo>
                  <a:pt x="180" y="54"/>
                </a:moveTo>
                <a:lnTo>
                  <a:pt x="42" y="54"/>
                </a:lnTo>
                <a:lnTo>
                  <a:pt x="42" y="72"/>
                </a:lnTo>
                <a:lnTo>
                  <a:pt x="180" y="72"/>
                </a:lnTo>
                <a:lnTo>
                  <a:pt x="180" y="54"/>
                </a:lnTo>
                <a:close/>
                <a:moveTo>
                  <a:pt x="180" y="130"/>
                </a:moveTo>
                <a:lnTo>
                  <a:pt x="42" y="130"/>
                </a:lnTo>
                <a:lnTo>
                  <a:pt x="42" y="150"/>
                </a:lnTo>
                <a:lnTo>
                  <a:pt x="180" y="150"/>
                </a:lnTo>
                <a:lnTo>
                  <a:pt x="180" y="130"/>
                </a:lnTo>
                <a:close/>
                <a:moveTo>
                  <a:pt x="180" y="92"/>
                </a:moveTo>
                <a:lnTo>
                  <a:pt x="42" y="92"/>
                </a:lnTo>
                <a:lnTo>
                  <a:pt x="42" y="112"/>
                </a:lnTo>
                <a:lnTo>
                  <a:pt x="180" y="112"/>
                </a:lnTo>
                <a:lnTo>
                  <a:pt x="180" y="92"/>
                </a:lnTo>
                <a:close/>
                <a:moveTo>
                  <a:pt x="42" y="190"/>
                </a:moveTo>
                <a:lnTo>
                  <a:pt x="112" y="190"/>
                </a:lnTo>
                <a:lnTo>
                  <a:pt x="112" y="170"/>
                </a:lnTo>
                <a:lnTo>
                  <a:pt x="42" y="170"/>
                </a:lnTo>
                <a:lnTo>
                  <a:pt x="42" y="190"/>
                </a:lnTo>
                <a:close/>
                <a:moveTo>
                  <a:pt x="224" y="28"/>
                </a:moveTo>
                <a:lnTo>
                  <a:pt x="224" y="0"/>
                </a:lnTo>
                <a:lnTo>
                  <a:pt x="0" y="0"/>
                </a:lnTo>
                <a:lnTo>
                  <a:pt x="0" y="290"/>
                </a:lnTo>
                <a:lnTo>
                  <a:pt x="28" y="290"/>
                </a:lnTo>
                <a:lnTo>
                  <a:pt x="28" y="318"/>
                </a:lnTo>
                <a:lnTo>
                  <a:pt x="252" y="318"/>
                </a:lnTo>
                <a:lnTo>
                  <a:pt x="252" y="28"/>
                </a:lnTo>
                <a:lnTo>
                  <a:pt x="224" y="28"/>
                </a:lnTo>
                <a:close/>
                <a:moveTo>
                  <a:pt x="14" y="274"/>
                </a:moveTo>
                <a:lnTo>
                  <a:pt x="14" y="16"/>
                </a:lnTo>
                <a:lnTo>
                  <a:pt x="208" y="16"/>
                </a:lnTo>
                <a:lnTo>
                  <a:pt x="208" y="208"/>
                </a:lnTo>
                <a:lnTo>
                  <a:pt x="142" y="208"/>
                </a:lnTo>
                <a:lnTo>
                  <a:pt x="142" y="274"/>
                </a:lnTo>
                <a:lnTo>
                  <a:pt x="14" y="274"/>
                </a:lnTo>
                <a:close/>
                <a:moveTo>
                  <a:pt x="236" y="302"/>
                </a:moveTo>
                <a:lnTo>
                  <a:pt x="42" y="302"/>
                </a:lnTo>
                <a:lnTo>
                  <a:pt x="42" y="290"/>
                </a:lnTo>
                <a:lnTo>
                  <a:pt x="150" y="290"/>
                </a:lnTo>
                <a:lnTo>
                  <a:pt x="224" y="216"/>
                </a:lnTo>
                <a:lnTo>
                  <a:pt x="224" y="44"/>
                </a:lnTo>
                <a:lnTo>
                  <a:pt x="236" y="44"/>
                </a:lnTo>
                <a:lnTo>
                  <a:pt x="236" y="3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TextBox 179"/>
          <p:cNvSpPr txBox="1"/>
          <p:nvPr/>
        </p:nvSpPr>
        <p:spPr>
          <a:xfrm flipH="1">
            <a:off x="5918201" y="2311400"/>
            <a:ext cx="2614612" cy="538609"/>
          </a:xfrm>
          <a:prstGeom prst="rect">
            <a:avLst/>
          </a:prstGeom>
          <a:noFill/>
        </p:spPr>
        <p:txBody>
          <a:bodyPr wrap="square" lIns="0" tIns="0" rIns="0" bIns="0" rtlCol="0">
            <a:spAutoFit/>
          </a:bodyPr>
          <a:lstStyle/>
          <a:p>
            <a:pPr algn="r">
              <a:lnSpc>
                <a:spcPts val="1400"/>
              </a:lnSpc>
            </a:pPr>
            <a:r>
              <a:rPr lang="en-US" sz="1000" dirty="0" err="1" smtClean="0">
                <a:solidFill>
                  <a:schemeClr val="bg2"/>
                </a:solidFill>
              </a:rPr>
              <a:t>Aenean</a:t>
            </a:r>
            <a:r>
              <a:rPr lang="en-US" sz="1000" dirty="0" smtClean="0">
                <a:solidFill>
                  <a:schemeClr val="bg2"/>
                </a:solidFill>
              </a:rPr>
              <a:t> </a:t>
            </a:r>
            <a:r>
              <a:rPr lang="en-US" sz="1000" dirty="0" err="1" smtClean="0">
                <a:solidFill>
                  <a:schemeClr val="bg2"/>
                </a:solidFill>
              </a:rPr>
              <a:t>commodo</a:t>
            </a:r>
            <a:r>
              <a:rPr lang="en-US" sz="1000" dirty="0" smtClean="0">
                <a:solidFill>
                  <a:schemeClr val="bg2"/>
                </a:solidFill>
              </a:rPr>
              <a:t> ligula </a:t>
            </a:r>
            <a:r>
              <a:rPr lang="en-US" sz="1000" dirty="0" err="1" smtClean="0">
                <a:solidFill>
                  <a:schemeClr val="bg2"/>
                </a:solidFill>
              </a:rPr>
              <a:t>eget</a:t>
            </a:r>
            <a:r>
              <a:rPr lang="en-US" sz="1000" dirty="0" smtClean="0">
                <a:solidFill>
                  <a:schemeClr val="bg2"/>
                </a:solidFill>
              </a:rPr>
              <a:t> dolor. </a:t>
            </a:r>
            <a:r>
              <a:rPr lang="en-US" sz="1000" dirty="0" err="1" smtClean="0">
                <a:solidFill>
                  <a:schemeClr val="bg2"/>
                </a:solidFill>
              </a:rPr>
              <a:t>Aenean</a:t>
            </a:r>
            <a:r>
              <a:rPr lang="en-US" sz="1000" dirty="0" smtClean="0">
                <a:solidFill>
                  <a:schemeClr val="bg2"/>
                </a:solidFill>
              </a:rPr>
              <a:t> </a:t>
            </a:r>
            <a:r>
              <a:rPr lang="en-US" sz="1000" dirty="0" err="1" smtClean="0">
                <a:solidFill>
                  <a:schemeClr val="bg2"/>
                </a:solidFill>
              </a:rPr>
              <a:t>massa</a:t>
            </a:r>
            <a:r>
              <a:rPr lang="en-US" sz="1000" dirty="0" smtClean="0">
                <a:solidFill>
                  <a:schemeClr val="bg2"/>
                </a:solidFill>
              </a:rPr>
              <a:t>. Cum </a:t>
            </a:r>
            <a:r>
              <a:rPr lang="en-US" sz="1000" dirty="0" err="1" smtClean="0">
                <a:solidFill>
                  <a:schemeClr val="bg2"/>
                </a:solidFill>
              </a:rPr>
              <a:t>sociis</a:t>
            </a:r>
            <a:r>
              <a:rPr lang="en-US" sz="1000" dirty="0" smtClean="0">
                <a:solidFill>
                  <a:schemeClr val="bg2"/>
                </a:solidFill>
              </a:rPr>
              <a:t> </a:t>
            </a:r>
            <a:r>
              <a:rPr lang="en-US" sz="1000" dirty="0" err="1" smtClean="0">
                <a:solidFill>
                  <a:schemeClr val="bg2"/>
                </a:solidFill>
              </a:rPr>
              <a:t>natoque</a:t>
            </a:r>
            <a:r>
              <a:rPr lang="en-US" sz="1000" dirty="0" smtClean="0">
                <a:solidFill>
                  <a:schemeClr val="bg2"/>
                </a:solidFill>
              </a:rPr>
              <a:t> </a:t>
            </a:r>
            <a:r>
              <a:rPr lang="en-US" sz="1000" dirty="0" err="1" smtClean="0">
                <a:solidFill>
                  <a:schemeClr val="bg2"/>
                </a:solidFill>
              </a:rPr>
              <a:t>penatibus</a:t>
            </a:r>
            <a:r>
              <a:rPr lang="en-US" sz="1000" dirty="0" smtClean="0">
                <a:solidFill>
                  <a:schemeClr val="bg2"/>
                </a:solidFill>
              </a:rPr>
              <a:t> et </a:t>
            </a:r>
            <a:r>
              <a:rPr lang="en-US" sz="1000" dirty="0" err="1" smtClean="0">
                <a:solidFill>
                  <a:schemeClr val="bg2"/>
                </a:solidFill>
              </a:rPr>
              <a:t>magnis</a:t>
            </a:r>
            <a:r>
              <a:rPr lang="en-US" sz="1000" dirty="0" smtClean="0">
                <a:solidFill>
                  <a:schemeClr val="bg2"/>
                </a:solidFill>
              </a:rPr>
              <a:t> dis parturient </a:t>
            </a:r>
            <a:r>
              <a:rPr lang="en-US" sz="1000" dirty="0" err="1" smtClean="0">
                <a:solidFill>
                  <a:schemeClr val="bg2"/>
                </a:solidFill>
              </a:rPr>
              <a:t>montes</a:t>
            </a:r>
            <a:r>
              <a:rPr lang="en-US" sz="1000" dirty="0" smtClean="0">
                <a:solidFill>
                  <a:schemeClr val="bg2"/>
                </a:solidFill>
              </a:rPr>
              <a:t>.</a:t>
            </a:r>
            <a:endParaRPr lang="en-US" sz="1000" dirty="0">
              <a:solidFill>
                <a:schemeClr val="bg2"/>
              </a:solidFill>
            </a:endParaRPr>
          </a:p>
        </p:txBody>
      </p:sp>
      <p:sp>
        <p:nvSpPr>
          <p:cNvPr id="181" name="TextBox 180"/>
          <p:cNvSpPr txBox="1"/>
          <p:nvPr/>
        </p:nvSpPr>
        <p:spPr>
          <a:xfrm flipH="1">
            <a:off x="6767513" y="1879597"/>
            <a:ext cx="1452562" cy="246221"/>
          </a:xfrm>
          <a:prstGeom prst="rect">
            <a:avLst/>
          </a:prstGeom>
          <a:noFill/>
        </p:spPr>
        <p:txBody>
          <a:bodyPr wrap="square" lIns="0" tIns="0" rIns="0" bIns="0" rtlCol="0">
            <a:spAutoFit/>
          </a:bodyPr>
          <a:lstStyle/>
          <a:p>
            <a:pPr algn="r"/>
            <a:r>
              <a:rPr lang="en-US" sz="1600" b="1" smtClean="0">
                <a:solidFill>
                  <a:schemeClr val="bg1"/>
                </a:solidFill>
              </a:rPr>
              <a:t>Threats</a:t>
            </a:r>
            <a:endParaRPr lang="en-US" sz="1600" b="1">
              <a:solidFill>
                <a:schemeClr val="bg1"/>
              </a:solidFill>
            </a:endParaRPr>
          </a:p>
        </p:txBody>
      </p:sp>
      <p:grpSp>
        <p:nvGrpSpPr>
          <p:cNvPr id="182" name="Group 181"/>
          <p:cNvGrpSpPr/>
          <p:nvPr/>
        </p:nvGrpSpPr>
        <p:grpSpPr>
          <a:xfrm flipH="1">
            <a:off x="8330793" y="1848819"/>
            <a:ext cx="201648" cy="364156"/>
            <a:chOff x="611560" y="1848819"/>
            <a:chExt cx="201648" cy="364156"/>
          </a:xfrm>
        </p:grpSpPr>
        <p:sp>
          <p:nvSpPr>
            <p:cNvPr id="183" name="TextBox 182"/>
            <p:cNvSpPr txBox="1"/>
            <p:nvPr/>
          </p:nvSpPr>
          <p:spPr>
            <a:xfrm>
              <a:off x="611560" y="1848819"/>
              <a:ext cx="201648" cy="307777"/>
            </a:xfrm>
            <a:prstGeom prst="rect">
              <a:avLst/>
            </a:prstGeom>
            <a:noFill/>
          </p:spPr>
          <p:txBody>
            <a:bodyPr wrap="square" lIns="0" tIns="0" rIns="0" bIns="0" rtlCol="0">
              <a:spAutoFit/>
            </a:bodyPr>
            <a:lstStyle/>
            <a:p>
              <a:pPr algn="ctr"/>
              <a:r>
                <a:rPr lang="en-US" sz="2000" b="1" smtClean="0">
                  <a:solidFill>
                    <a:schemeClr val="accent2"/>
                  </a:solidFill>
                </a:rPr>
                <a:t>T</a:t>
              </a:r>
              <a:endParaRPr lang="en-US" sz="2000" b="1">
                <a:solidFill>
                  <a:schemeClr val="accent2"/>
                </a:solidFill>
              </a:endParaRPr>
            </a:p>
          </p:txBody>
        </p:sp>
        <p:sp>
          <p:nvSpPr>
            <p:cNvPr id="184" name="Line 23"/>
            <p:cNvSpPr>
              <a:spLocks noChangeShapeType="1"/>
            </p:cNvSpPr>
            <p:nvPr/>
          </p:nvSpPr>
          <p:spPr bwMode="auto">
            <a:xfrm flipH="1">
              <a:off x="621896" y="2212975"/>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88" name="TextBox 187"/>
          <p:cNvSpPr txBox="1"/>
          <p:nvPr/>
        </p:nvSpPr>
        <p:spPr>
          <a:xfrm>
            <a:off x="611188" y="5063067"/>
            <a:ext cx="2614612" cy="538609"/>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sp>
        <p:nvSpPr>
          <p:cNvPr id="189" name="TextBox 188"/>
          <p:cNvSpPr txBox="1"/>
          <p:nvPr/>
        </p:nvSpPr>
        <p:spPr>
          <a:xfrm>
            <a:off x="923926" y="4631264"/>
            <a:ext cx="1452562" cy="246221"/>
          </a:xfrm>
          <a:prstGeom prst="rect">
            <a:avLst/>
          </a:prstGeom>
          <a:noFill/>
        </p:spPr>
        <p:txBody>
          <a:bodyPr wrap="square" lIns="0" tIns="0" rIns="0" bIns="0" rtlCol="0">
            <a:spAutoFit/>
          </a:bodyPr>
          <a:lstStyle/>
          <a:p>
            <a:r>
              <a:rPr lang="en-US" sz="1600" b="1" smtClean="0">
                <a:solidFill>
                  <a:schemeClr val="bg1"/>
                </a:solidFill>
              </a:rPr>
              <a:t>Weaknesses</a:t>
            </a:r>
            <a:endParaRPr lang="en-US" sz="1600" b="1">
              <a:solidFill>
                <a:schemeClr val="bg1"/>
              </a:solidFill>
            </a:endParaRPr>
          </a:p>
        </p:txBody>
      </p:sp>
      <p:grpSp>
        <p:nvGrpSpPr>
          <p:cNvPr id="190" name="Group 189"/>
          <p:cNvGrpSpPr/>
          <p:nvPr/>
        </p:nvGrpSpPr>
        <p:grpSpPr>
          <a:xfrm>
            <a:off x="611560" y="4600486"/>
            <a:ext cx="201648" cy="364156"/>
            <a:chOff x="611560" y="1848819"/>
            <a:chExt cx="201648" cy="364156"/>
          </a:xfrm>
        </p:grpSpPr>
        <p:sp>
          <p:nvSpPr>
            <p:cNvPr id="191" name="TextBox 190"/>
            <p:cNvSpPr txBox="1"/>
            <p:nvPr/>
          </p:nvSpPr>
          <p:spPr>
            <a:xfrm>
              <a:off x="611560" y="1848819"/>
              <a:ext cx="201648" cy="307777"/>
            </a:xfrm>
            <a:prstGeom prst="rect">
              <a:avLst/>
            </a:prstGeom>
            <a:noFill/>
          </p:spPr>
          <p:txBody>
            <a:bodyPr wrap="square" lIns="0" tIns="0" rIns="0" bIns="0" rtlCol="0">
              <a:spAutoFit/>
            </a:bodyPr>
            <a:lstStyle/>
            <a:p>
              <a:pPr algn="ctr"/>
              <a:r>
                <a:rPr lang="en-US" sz="2000" b="1" smtClean="0">
                  <a:solidFill>
                    <a:schemeClr val="accent4"/>
                  </a:solidFill>
                </a:rPr>
                <a:t>W</a:t>
              </a:r>
              <a:endParaRPr lang="en-US" sz="2000" b="1">
                <a:solidFill>
                  <a:schemeClr val="accent4"/>
                </a:solidFill>
              </a:endParaRPr>
            </a:p>
          </p:txBody>
        </p:sp>
        <p:sp>
          <p:nvSpPr>
            <p:cNvPr id="192" name="Line 23"/>
            <p:cNvSpPr>
              <a:spLocks noChangeShapeType="1"/>
            </p:cNvSpPr>
            <p:nvPr/>
          </p:nvSpPr>
          <p:spPr bwMode="auto">
            <a:xfrm flipH="1">
              <a:off x="621896" y="221297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94" name="TextBox 193"/>
          <p:cNvSpPr txBox="1"/>
          <p:nvPr/>
        </p:nvSpPr>
        <p:spPr>
          <a:xfrm flipH="1">
            <a:off x="5918201" y="5063067"/>
            <a:ext cx="2614612" cy="538609"/>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sp>
        <p:nvSpPr>
          <p:cNvPr id="195" name="TextBox 194"/>
          <p:cNvSpPr txBox="1"/>
          <p:nvPr/>
        </p:nvSpPr>
        <p:spPr>
          <a:xfrm flipH="1">
            <a:off x="6767513" y="4631264"/>
            <a:ext cx="1452562" cy="246221"/>
          </a:xfrm>
          <a:prstGeom prst="rect">
            <a:avLst/>
          </a:prstGeom>
          <a:noFill/>
        </p:spPr>
        <p:txBody>
          <a:bodyPr wrap="square" lIns="0" tIns="0" rIns="0" bIns="0" rtlCol="0">
            <a:spAutoFit/>
          </a:bodyPr>
          <a:lstStyle/>
          <a:p>
            <a:pPr algn="r"/>
            <a:r>
              <a:rPr lang="en-US" sz="1600" b="1" smtClean="0">
                <a:solidFill>
                  <a:schemeClr val="bg1"/>
                </a:solidFill>
              </a:rPr>
              <a:t>Opportunities</a:t>
            </a:r>
            <a:endParaRPr lang="en-US" sz="1600" b="1">
              <a:solidFill>
                <a:schemeClr val="bg1"/>
              </a:solidFill>
            </a:endParaRPr>
          </a:p>
        </p:txBody>
      </p:sp>
      <p:grpSp>
        <p:nvGrpSpPr>
          <p:cNvPr id="196" name="Group 195"/>
          <p:cNvGrpSpPr/>
          <p:nvPr/>
        </p:nvGrpSpPr>
        <p:grpSpPr>
          <a:xfrm flipH="1">
            <a:off x="8330793" y="4600486"/>
            <a:ext cx="201648" cy="364156"/>
            <a:chOff x="611560" y="1848819"/>
            <a:chExt cx="201648" cy="364156"/>
          </a:xfrm>
        </p:grpSpPr>
        <p:sp>
          <p:nvSpPr>
            <p:cNvPr id="197" name="TextBox 196"/>
            <p:cNvSpPr txBox="1"/>
            <p:nvPr/>
          </p:nvSpPr>
          <p:spPr>
            <a:xfrm>
              <a:off x="611560" y="1848819"/>
              <a:ext cx="201648" cy="307777"/>
            </a:xfrm>
            <a:prstGeom prst="rect">
              <a:avLst/>
            </a:prstGeom>
            <a:noFill/>
          </p:spPr>
          <p:txBody>
            <a:bodyPr wrap="square" lIns="0" tIns="0" rIns="0" bIns="0" rtlCol="0">
              <a:spAutoFit/>
            </a:bodyPr>
            <a:lstStyle/>
            <a:p>
              <a:pPr algn="ctr"/>
              <a:r>
                <a:rPr lang="en-US" sz="2000" b="1" smtClean="0">
                  <a:solidFill>
                    <a:schemeClr val="accent3"/>
                  </a:solidFill>
                </a:rPr>
                <a:t>O</a:t>
              </a:r>
              <a:endParaRPr lang="en-US" sz="2000" b="1">
                <a:solidFill>
                  <a:schemeClr val="accent3"/>
                </a:solidFill>
              </a:endParaRPr>
            </a:p>
          </p:txBody>
        </p:sp>
        <p:sp>
          <p:nvSpPr>
            <p:cNvPr id="198" name="Line 23"/>
            <p:cNvSpPr>
              <a:spLocks noChangeShapeType="1"/>
            </p:cNvSpPr>
            <p:nvPr/>
          </p:nvSpPr>
          <p:spPr bwMode="auto">
            <a:xfrm flipH="1">
              <a:off x="621896" y="221297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93836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54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Line 144"/>
          <p:cNvSpPr>
            <a:spLocks noChangeShapeType="1"/>
          </p:cNvSpPr>
          <p:nvPr/>
        </p:nvSpPr>
        <p:spPr bwMode="auto">
          <a:xfrm>
            <a:off x="2214563" y="2230012"/>
            <a:ext cx="126523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45"/>
          <p:cNvSpPr>
            <a:spLocks noChangeShapeType="1"/>
          </p:cNvSpPr>
          <p:nvPr/>
        </p:nvSpPr>
        <p:spPr bwMode="auto">
          <a:xfrm flipH="1">
            <a:off x="5664201" y="2230012"/>
            <a:ext cx="126523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46"/>
          <p:cNvSpPr>
            <a:spLocks noChangeShapeType="1"/>
          </p:cNvSpPr>
          <p:nvPr/>
        </p:nvSpPr>
        <p:spPr bwMode="auto">
          <a:xfrm>
            <a:off x="2214563" y="3798725"/>
            <a:ext cx="4429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47"/>
          <p:cNvSpPr>
            <a:spLocks noChangeShapeType="1"/>
          </p:cNvSpPr>
          <p:nvPr/>
        </p:nvSpPr>
        <p:spPr bwMode="auto">
          <a:xfrm flipH="1">
            <a:off x="6486526" y="3798725"/>
            <a:ext cx="442913"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48"/>
          <p:cNvSpPr>
            <a:spLocks noChangeShapeType="1"/>
          </p:cNvSpPr>
          <p:nvPr/>
        </p:nvSpPr>
        <p:spPr bwMode="auto">
          <a:xfrm>
            <a:off x="2214563" y="5367438"/>
            <a:ext cx="1265238"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49"/>
          <p:cNvSpPr>
            <a:spLocks noChangeShapeType="1"/>
          </p:cNvSpPr>
          <p:nvPr/>
        </p:nvSpPr>
        <p:spPr bwMode="auto">
          <a:xfrm flipH="1">
            <a:off x="5664201" y="5367438"/>
            <a:ext cx="1265238"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50"/>
          <p:cNvSpPr>
            <a:spLocks noEditPoints="1"/>
          </p:cNvSpPr>
          <p:nvPr/>
        </p:nvSpPr>
        <p:spPr bwMode="auto">
          <a:xfrm>
            <a:off x="3032126" y="2247900"/>
            <a:ext cx="3079750" cy="3079750"/>
          </a:xfrm>
          <a:custGeom>
            <a:avLst/>
            <a:gdLst>
              <a:gd name="T0" fmla="*/ 485 w 970"/>
              <a:gd name="T1" fmla="*/ 970 h 970"/>
              <a:gd name="T2" fmla="*/ 439 w 970"/>
              <a:gd name="T3" fmla="*/ 968 h 970"/>
              <a:gd name="T4" fmla="*/ 3 w 970"/>
              <a:gd name="T5" fmla="*/ 531 h 970"/>
              <a:gd name="T6" fmla="*/ 3 w 970"/>
              <a:gd name="T7" fmla="*/ 440 h 970"/>
              <a:gd name="T8" fmla="*/ 439 w 970"/>
              <a:gd name="T9" fmla="*/ 3 h 970"/>
              <a:gd name="T10" fmla="*/ 531 w 970"/>
              <a:gd name="T11" fmla="*/ 3 h 970"/>
              <a:gd name="T12" fmla="*/ 967 w 970"/>
              <a:gd name="T13" fmla="*/ 440 h 970"/>
              <a:gd name="T14" fmla="*/ 967 w 970"/>
              <a:gd name="T15" fmla="*/ 531 h 970"/>
              <a:gd name="T16" fmla="*/ 531 w 970"/>
              <a:gd name="T17" fmla="*/ 968 h 970"/>
              <a:gd name="T18" fmla="*/ 485 w 970"/>
              <a:gd name="T19" fmla="*/ 970 h 970"/>
              <a:gd name="T20" fmla="*/ 485 w 970"/>
              <a:gd name="T21" fmla="*/ 25 h 970"/>
              <a:gd name="T22" fmla="*/ 442 w 970"/>
              <a:gd name="T23" fmla="*/ 27 h 970"/>
              <a:gd name="T24" fmla="*/ 27 w 970"/>
              <a:gd name="T25" fmla="*/ 442 h 970"/>
              <a:gd name="T26" fmla="*/ 27 w 970"/>
              <a:gd name="T27" fmla="*/ 529 h 970"/>
              <a:gd name="T28" fmla="*/ 442 w 970"/>
              <a:gd name="T29" fmla="*/ 944 h 970"/>
              <a:gd name="T30" fmla="*/ 528 w 970"/>
              <a:gd name="T31" fmla="*/ 944 h 970"/>
              <a:gd name="T32" fmla="*/ 943 w 970"/>
              <a:gd name="T33" fmla="*/ 529 h 970"/>
              <a:gd name="T34" fmla="*/ 943 w 970"/>
              <a:gd name="T35" fmla="*/ 442 h 970"/>
              <a:gd name="T36" fmla="*/ 528 w 970"/>
              <a:gd name="T37" fmla="*/ 27 h 970"/>
              <a:gd name="T38" fmla="*/ 485 w 970"/>
              <a:gd name="T39" fmla="*/ 25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970">
                <a:moveTo>
                  <a:pt x="485" y="970"/>
                </a:moveTo>
                <a:cubicBezTo>
                  <a:pt x="470" y="970"/>
                  <a:pt x="455" y="969"/>
                  <a:pt x="439" y="968"/>
                </a:cubicBezTo>
                <a:cubicBezTo>
                  <a:pt x="208" y="946"/>
                  <a:pt x="25" y="762"/>
                  <a:pt x="3" y="531"/>
                </a:cubicBezTo>
                <a:cubicBezTo>
                  <a:pt x="0" y="501"/>
                  <a:pt x="0" y="470"/>
                  <a:pt x="3" y="440"/>
                </a:cubicBezTo>
                <a:cubicBezTo>
                  <a:pt x="25" y="209"/>
                  <a:pt x="208" y="25"/>
                  <a:pt x="439" y="3"/>
                </a:cubicBezTo>
                <a:cubicBezTo>
                  <a:pt x="470" y="0"/>
                  <a:pt x="500" y="0"/>
                  <a:pt x="531" y="3"/>
                </a:cubicBezTo>
                <a:cubicBezTo>
                  <a:pt x="762" y="25"/>
                  <a:pt x="945" y="209"/>
                  <a:pt x="967" y="440"/>
                </a:cubicBezTo>
                <a:cubicBezTo>
                  <a:pt x="970" y="470"/>
                  <a:pt x="970" y="501"/>
                  <a:pt x="967" y="531"/>
                </a:cubicBezTo>
                <a:cubicBezTo>
                  <a:pt x="945" y="762"/>
                  <a:pt x="762" y="946"/>
                  <a:pt x="531" y="968"/>
                </a:cubicBezTo>
                <a:cubicBezTo>
                  <a:pt x="515" y="969"/>
                  <a:pt x="500" y="970"/>
                  <a:pt x="485" y="970"/>
                </a:cubicBezTo>
                <a:close/>
                <a:moveTo>
                  <a:pt x="485" y="25"/>
                </a:moveTo>
                <a:cubicBezTo>
                  <a:pt x="471" y="25"/>
                  <a:pt x="456" y="26"/>
                  <a:pt x="442" y="27"/>
                </a:cubicBezTo>
                <a:cubicBezTo>
                  <a:pt x="222" y="48"/>
                  <a:pt x="47" y="222"/>
                  <a:pt x="27" y="442"/>
                </a:cubicBezTo>
                <a:cubicBezTo>
                  <a:pt x="24" y="471"/>
                  <a:pt x="24" y="500"/>
                  <a:pt x="27" y="529"/>
                </a:cubicBezTo>
                <a:cubicBezTo>
                  <a:pt x="47" y="748"/>
                  <a:pt x="222" y="923"/>
                  <a:pt x="442" y="944"/>
                </a:cubicBezTo>
                <a:cubicBezTo>
                  <a:pt x="470" y="946"/>
                  <a:pt x="500" y="946"/>
                  <a:pt x="528" y="944"/>
                </a:cubicBezTo>
                <a:cubicBezTo>
                  <a:pt x="748" y="923"/>
                  <a:pt x="923" y="748"/>
                  <a:pt x="943" y="529"/>
                </a:cubicBezTo>
                <a:cubicBezTo>
                  <a:pt x="946" y="500"/>
                  <a:pt x="946" y="471"/>
                  <a:pt x="943" y="442"/>
                </a:cubicBezTo>
                <a:cubicBezTo>
                  <a:pt x="923" y="222"/>
                  <a:pt x="748" y="48"/>
                  <a:pt x="528" y="27"/>
                </a:cubicBezTo>
                <a:cubicBezTo>
                  <a:pt x="514" y="26"/>
                  <a:pt x="499" y="25"/>
                  <a:pt x="485" y="25"/>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51"/>
          <p:cNvSpPr>
            <a:spLocks noEditPoints="1"/>
          </p:cNvSpPr>
          <p:nvPr/>
        </p:nvSpPr>
        <p:spPr bwMode="auto">
          <a:xfrm>
            <a:off x="2886076" y="2105025"/>
            <a:ext cx="3371850" cy="3365500"/>
          </a:xfrm>
          <a:custGeom>
            <a:avLst/>
            <a:gdLst>
              <a:gd name="T0" fmla="*/ 531 w 1062"/>
              <a:gd name="T1" fmla="*/ 1060 h 1060"/>
              <a:gd name="T2" fmla="*/ 481 w 1062"/>
              <a:gd name="T3" fmla="*/ 1058 h 1060"/>
              <a:gd name="T4" fmla="*/ 4 w 1062"/>
              <a:gd name="T5" fmla="*/ 580 h 1060"/>
              <a:gd name="T6" fmla="*/ 4 w 1062"/>
              <a:gd name="T7" fmla="*/ 481 h 1060"/>
              <a:gd name="T8" fmla="*/ 481 w 1062"/>
              <a:gd name="T9" fmla="*/ 3 h 1060"/>
              <a:gd name="T10" fmla="*/ 581 w 1062"/>
              <a:gd name="T11" fmla="*/ 3 h 1060"/>
              <a:gd name="T12" fmla="*/ 1058 w 1062"/>
              <a:gd name="T13" fmla="*/ 481 h 1060"/>
              <a:gd name="T14" fmla="*/ 1058 w 1062"/>
              <a:gd name="T15" fmla="*/ 580 h 1060"/>
              <a:gd name="T16" fmla="*/ 581 w 1062"/>
              <a:gd name="T17" fmla="*/ 1058 h 1060"/>
              <a:gd name="T18" fmla="*/ 531 w 1062"/>
              <a:gd name="T19" fmla="*/ 1060 h 1060"/>
              <a:gd name="T20" fmla="*/ 531 w 1062"/>
              <a:gd name="T21" fmla="*/ 25 h 1060"/>
              <a:gd name="T22" fmla="*/ 483 w 1062"/>
              <a:gd name="T23" fmla="*/ 27 h 1060"/>
              <a:gd name="T24" fmla="*/ 27 w 1062"/>
              <a:gd name="T25" fmla="*/ 483 h 1060"/>
              <a:gd name="T26" fmla="*/ 27 w 1062"/>
              <a:gd name="T27" fmla="*/ 578 h 1060"/>
              <a:gd name="T28" fmla="*/ 483 w 1062"/>
              <a:gd name="T29" fmla="*/ 1034 h 1060"/>
              <a:gd name="T30" fmla="*/ 579 w 1062"/>
              <a:gd name="T31" fmla="*/ 1034 h 1060"/>
              <a:gd name="T32" fmla="*/ 1035 w 1062"/>
              <a:gd name="T33" fmla="*/ 578 h 1060"/>
              <a:gd name="T34" fmla="*/ 1035 w 1062"/>
              <a:gd name="T35" fmla="*/ 483 h 1060"/>
              <a:gd name="T36" fmla="*/ 579 w 1062"/>
              <a:gd name="T37" fmla="*/ 27 h 1060"/>
              <a:gd name="T38" fmla="*/ 531 w 1062"/>
              <a:gd name="T39" fmla="*/ 25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2" h="1060">
                <a:moveTo>
                  <a:pt x="531" y="1060"/>
                </a:moveTo>
                <a:cubicBezTo>
                  <a:pt x="514" y="1060"/>
                  <a:pt x="498" y="1059"/>
                  <a:pt x="481" y="1058"/>
                </a:cubicBezTo>
                <a:cubicBezTo>
                  <a:pt x="228" y="1034"/>
                  <a:pt x="27" y="833"/>
                  <a:pt x="4" y="580"/>
                </a:cubicBezTo>
                <a:cubicBezTo>
                  <a:pt x="0" y="547"/>
                  <a:pt x="0" y="514"/>
                  <a:pt x="4" y="481"/>
                </a:cubicBezTo>
                <a:cubicBezTo>
                  <a:pt x="27" y="228"/>
                  <a:pt x="228" y="27"/>
                  <a:pt x="481" y="3"/>
                </a:cubicBezTo>
                <a:cubicBezTo>
                  <a:pt x="514" y="0"/>
                  <a:pt x="548" y="0"/>
                  <a:pt x="581" y="3"/>
                </a:cubicBezTo>
                <a:cubicBezTo>
                  <a:pt x="834" y="27"/>
                  <a:pt x="1035" y="228"/>
                  <a:pt x="1058" y="481"/>
                </a:cubicBezTo>
                <a:cubicBezTo>
                  <a:pt x="1062" y="514"/>
                  <a:pt x="1062" y="547"/>
                  <a:pt x="1058" y="580"/>
                </a:cubicBezTo>
                <a:cubicBezTo>
                  <a:pt x="1035" y="833"/>
                  <a:pt x="834" y="1034"/>
                  <a:pt x="581" y="1058"/>
                </a:cubicBezTo>
                <a:cubicBezTo>
                  <a:pt x="564" y="1059"/>
                  <a:pt x="548" y="1060"/>
                  <a:pt x="531" y="1060"/>
                </a:cubicBezTo>
                <a:close/>
                <a:moveTo>
                  <a:pt x="531" y="25"/>
                </a:moveTo>
                <a:cubicBezTo>
                  <a:pt x="515" y="25"/>
                  <a:pt x="499" y="25"/>
                  <a:pt x="483" y="27"/>
                </a:cubicBezTo>
                <a:cubicBezTo>
                  <a:pt x="242" y="50"/>
                  <a:pt x="50" y="241"/>
                  <a:pt x="27" y="483"/>
                </a:cubicBezTo>
                <a:cubicBezTo>
                  <a:pt x="24" y="514"/>
                  <a:pt x="24" y="546"/>
                  <a:pt x="27" y="578"/>
                </a:cubicBezTo>
                <a:cubicBezTo>
                  <a:pt x="50" y="819"/>
                  <a:pt x="242" y="1011"/>
                  <a:pt x="483" y="1034"/>
                </a:cubicBezTo>
                <a:cubicBezTo>
                  <a:pt x="515" y="1037"/>
                  <a:pt x="547" y="1037"/>
                  <a:pt x="579" y="1034"/>
                </a:cubicBezTo>
                <a:cubicBezTo>
                  <a:pt x="820" y="1011"/>
                  <a:pt x="1012" y="819"/>
                  <a:pt x="1035" y="578"/>
                </a:cubicBezTo>
                <a:cubicBezTo>
                  <a:pt x="1038" y="546"/>
                  <a:pt x="1038" y="514"/>
                  <a:pt x="1035" y="483"/>
                </a:cubicBezTo>
                <a:cubicBezTo>
                  <a:pt x="1012" y="241"/>
                  <a:pt x="820" y="50"/>
                  <a:pt x="579" y="27"/>
                </a:cubicBezTo>
                <a:cubicBezTo>
                  <a:pt x="563" y="25"/>
                  <a:pt x="547" y="25"/>
                  <a:pt x="531" y="25"/>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52"/>
          <p:cNvSpPr>
            <a:spLocks noEditPoints="1"/>
          </p:cNvSpPr>
          <p:nvPr/>
        </p:nvSpPr>
        <p:spPr bwMode="auto">
          <a:xfrm>
            <a:off x="2743201" y="1958975"/>
            <a:ext cx="3657600" cy="3657600"/>
          </a:xfrm>
          <a:custGeom>
            <a:avLst/>
            <a:gdLst>
              <a:gd name="T0" fmla="*/ 576 w 1152"/>
              <a:gd name="T1" fmla="*/ 1152 h 1152"/>
              <a:gd name="T2" fmla="*/ 522 w 1152"/>
              <a:gd name="T3" fmla="*/ 1149 h 1152"/>
              <a:gd name="T4" fmla="*/ 3 w 1152"/>
              <a:gd name="T5" fmla="*/ 631 h 1152"/>
              <a:gd name="T6" fmla="*/ 3 w 1152"/>
              <a:gd name="T7" fmla="*/ 522 h 1152"/>
              <a:gd name="T8" fmla="*/ 522 w 1152"/>
              <a:gd name="T9" fmla="*/ 4 h 1152"/>
              <a:gd name="T10" fmla="*/ 630 w 1152"/>
              <a:gd name="T11" fmla="*/ 4 h 1152"/>
              <a:gd name="T12" fmla="*/ 1149 w 1152"/>
              <a:gd name="T13" fmla="*/ 522 h 1152"/>
              <a:gd name="T14" fmla="*/ 1149 w 1152"/>
              <a:gd name="T15" fmla="*/ 631 h 1152"/>
              <a:gd name="T16" fmla="*/ 630 w 1152"/>
              <a:gd name="T17" fmla="*/ 1149 h 1152"/>
              <a:gd name="T18" fmla="*/ 576 w 1152"/>
              <a:gd name="T19" fmla="*/ 1152 h 1152"/>
              <a:gd name="T20" fmla="*/ 576 w 1152"/>
              <a:gd name="T21" fmla="*/ 25 h 1152"/>
              <a:gd name="T22" fmla="*/ 524 w 1152"/>
              <a:gd name="T23" fmla="*/ 28 h 1152"/>
              <a:gd name="T24" fmla="*/ 27 w 1152"/>
              <a:gd name="T25" fmla="*/ 525 h 1152"/>
              <a:gd name="T26" fmla="*/ 27 w 1152"/>
              <a:gd name="T27" fmla="*/ 628 h 1152"/>
              <a:gd name="T28" fmla="*/ 524 w 1152"/>
              <a:gd name="T29" fmla="*/ 1125 h 1152"/>
              <a:gd name="T30" fmla="*/ 628 w 1152"/>
              <a:gd name="T31" fmla="*/ 1125 h 1152"/>
              <a:gd name="T32" fmla="*/ 1125 w 1152"/>
              <a:gd name="T33" fmla="*/ 628 h 1152"/>
              <a:gd name="T34" fmla="*/ 1125 w 1152"/>
              <a:gd name="T35" fmla="*/ 525 h 1152"/>
              <a:gd name="T36" fmla="*/ 628 w 1152"/>
              <a:gd name="T37" fmla="*/ 28 h 1152"/>
              <a:gd name="T38" fmla="*/ 576 w 1152"/>
              <a:gd name="T39" fmla="*/ 25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2" h="1152">
                <a:moveTo>
                  <a:pt x="576" y="1152"/>
                </a:moveTo>
                <a:cubicBezTo>
                  <a:pt x="558" y="1152"/>
                  <a:pt x="540" y="1151"/>
                  <a:pt x="522" y="1149"/>
                </a:cubicBezTo>
                <a:cubicBezTo>
                  <a:pt x="247" y="1123"/>
                  <a:pt x="29" y="905"/>
                  <a:pt x="3" y="631"/>
                </a:cubicBezTo>
                <a:cubicBezTo>
                  <a:pt x="0" y="595"/>
                  <a:pt x="0" y="558"/>
                  <a:pt x="3" y="522"/>
                </a:cubicBezTo>
                <a:cubicBezTo>
                  <a:pt x="29" y="248"/>
                  <a:pt x="247" y="30"/>
                  <a:pt x="522" y="4"/>
                </a:cubicBezTo>
                <a:cubicBezTo>
                  <a:pt x="558" y="0"/>
                  <a:pt x="594" y="0"/>
                  <a:pt x="630" y="4"/>
                </a:cubicBezTo>
                <a:cubicBezTo>
                  <a:pt x="905" y="30"/>
                  <a:pt x="1123" y="248"/>
                  <a:pt x="1149" y="522"/>
                </a:cubicBezTo>
                <a:cubicBezTo>
                  <a:pt x="1152" y="558"/>
                  <a:pt x="1152" y="595"/>
                  <a:pt x="1149" y="631"/>
                </a:cubicBezTo>
                <a:cubicBezTo>
                  <a:pt x="1123" y="905"/>
                  <a:pt x="905" y="1123"/>
                  <a:pt x="630" y="1149"/>
                </a:cubicBezTo>
                <a:cubicBezTo>
                  <a:pt x="612" y="1151"/>
                  <a:pt x="594" y="1152"/>
                  <a:pt x="576" y="1152"/>
                </a:cubicBezTo>
                <a:close/>
                <a:moveTo>
                  <a:pt x="576" y="25"/>
                </a:moveTo>
                <a:cubicBezTo>
                  <a:pt x="559" y="25"/>
                  <a:pt x="541" y="26"/>
                  <a:pt x="524" y="28"/>
                </a:cubicBezTo>
                <a:cubicBezTo>
                  <a:pt x="261" y="53"/>
                  <a:pt x="52" y="261"/>
                  <a:pt x="27" y="525"/>
                </a:cubicBezTo>
                <a:cubicBezTo>
                  <a:pt x="24" y="559"/>
                  <a:pt x="24" y="594"/>
                  <a:pt x="27" y="628"/>
                </a:cubicBezTo>
                <a:cubicBezTo>
                  <a:pt x="52" y="891"/>
                  <a:pt x="261" y="1100"/>
                  <a:pt x="524" y="1125"/>
                </a:cubicBezTo>
                <a:cubicBezTo>
                  <a:pt x="558" y="1128"/>
                  <a:pt x="594" y="1128"/>
                  <a:pt x="628" y="1125"/>
                </a:cubicBezTo>
                <a:cubicBezTo>
                  <a:pt x="891" y="1100"/>
                  <a:pt x="1100" y="891"/>
                  <a:pt x="1125" y="628"/>
                </a:cubicBezTo>
                <a:cubicBezTo>
                  <a:pt x="1128" y="594"/>
                  <a:pt x="1128" y="559"/>
                  <a:pt x="1125" y="525"/>
                </a:cubicBezTo>
                <a:cubicBezTo>
                  <a:pt x="1100" y="261"/>
                  <a:pt x="891" y="53"/>
                  <a:pt x="628" y="28"/>
                </a:cubicBezTo>
                <a:cubicBezTo>
                  <a:pt x="611" y="26"/>
                  <a:pt x="593" y="25"/>
                  <a:pt x="576" y="25"/>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3"/>
          <p:cNvSpPr>
            <a:spLocks/>
          </p:cNvSpPr>
          <p:nvPr/>
        </p:nvSpPr>
        <p:spPr bwMode="auto">
          <a:xfrm>
            <a:off x="2581276" y="3184525"/>
            <a:ext cx="1809750" cy="1206500"/>
          </a:xfrm>
          <a:custGeom>
            <a:avLst/>
            <a:gdLst>
              <a:gd name="T0" fmla="*/ 190 w 570"/>
              <a:gd name="T1" fmla="*/ 0 h 380"/>
              <a:gd name="T2" fmla="*/ 281 w 570"/>
              <a:gd name="T3" fmla="*/ 23 h 380"/>
              <a:gd name="T4" fmla="*/ 289 w 570"/>
              <a:gd name="T5" fmla="*/ 28 h 380"/>
              <a:gd name="T6" fmla="*/ 289 w 570"/>
              <a:gd name="T7" fmla="*/ 28 h 380"/>
              <a:gd name="T8" fmla="*/ 570 w 570"/>
              <a:gd name="T9" fmla="*/ 190 h 380"/>
              <a:gd name="T10" fmla="*/ 289 w 570"/>
              <a:gd name="T11" fmla="*/ 353 h 380"/>
              <a:gd name="T12" fmla="*/ 289 w 570"/>
              <a:gd name="T13" fmla="*/ 353 h 380"/>
              <a:gd name="T14" fmla="*/ 281 w 570"/>
              <a:gd name="T15" fmla="*/ 357 h 380"/>
              <a:gd name="T16" fmla="*/ 190 w 570"/>
              <a:gd name="T17" fmla="*/ 380 h 380"/>
              <a:gd name="T18" fmla="*/ 0 w 570"/>
              <a:gd name="T19" fmla="*/ 190 h 380"/>
              <a:gd name="T20" fmla="*/ 190 w 570"/>
              <a:gd name="T21"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0" h="380">
                <a:moveTo>
                  <a:pt x="190" y="0"/>
                </a:moveTo>
                <a:cubicBezTo>
                  <a:pt x="223" y="0"/>
                  <a:pt x="254" y="9"/>
                  <a:pt x="281" y="23"/>
                </a:cubicBezTo>
                <a:cubicBezTo>
                  <a:pt x="289" y="28"/>
                  <a:pt x="289" y="28"/>
                  <a:pt x="289" y="28"/>
                </a:cubicBezTo>
                <a:cubicBezTo>
                  <a:pt x="289" y="28"/>
                  <a:pt x="289" y="28"/>
                  <a:pt x="289" y="28"/>
                </a:cubicBezTo>
                <a:cubicBezTo>
                  <a:pt x="570" y="190"/>
                  <a:pt x="570" y="190"/>
                  <a:pt x="570" y="190"/>
                </a:cubicBezTo>
                <a:cubicBezTo>
                  <a:pt x="289" y="353"/>
                  <a:pt x="289" y="353"/>
                  <a:pt x="289" y="353"/>
                </a:cubicBezTo>
                <a:cubicBezTo>
                  <a:pt x="289" y="353"/>
                  <a:pt x="289" y="353"/>
                  <a:pt x="289" y="353"/>
                </a:cubicBezTo>
                <a:cubicBezTo>
                  <a:pt x="281" y="357"/>
                  <a:pt x="281" y="357"/>
                  <a:pt x="281" y="357"/>
                </a:cubicBezTo>
                <a:cubicBezTo>
                  <a:pt x="254" y="372"/>
                  <a:pt x="223" y="380"/>
                  <a:pt x="190" y="380"/>
                </a:cubicBezTo>
                <a:cubicBezTo>
                  <a:pt x="85" y="380"/>
                  <a:pt x="0" y="295"/>
                  <a:pt x="0" y="190"/>
                </a:cubicBezTo>
                <a:cubicBezTo>
                  <a:pt x="0" y="85"/>
                  <a:pt x="85" y="0"/>
                  <a:pt x="19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54"/>
          <p:cNvSpPr>
            <a:spLocks noEditPoints="1"/>
          </p:cNvSpPr>
          <p:nvPr/>
        </p:nvSpPr>
        <p:spPr bwMode="auto">
          <a:xfrm>
            <a:off x="2562226" y="3165475"/>
            <a:ext cx="1866900" cy="1244600"/>
          </a:xfrm>
          <a:custGeom>
            <a:avLst/>
            <a:gdLst>
              <a:gd name="T0" fmla="*/ 196 w 588"/>
              <a:gd name="T1" fmla="*/ 392 h 392"/>
              <a:gd name="T2" fmla="*/ 0 w 588"/>
              <a:gd name="T3" fmla="*/ 196 h 392"/>
              <a:gd name="T4" fmla="*/ 196 w 588"/>
              <a:gd name="T5" fmla="*/ 0 h 392"/>
              <a:gd name="T6" fmla="*/ 290 w 588"/>
              <a:gd name="T7" fmla="*/ 24 h 392"/>
              <a:gd name="T8" fmla="*/ 299 w 588"/>
              <a:gd name="T9" fmla="*/ 29 h 392"/>
              <a:gd name="T10" fmla="*/ 588 w 588"/>
              <a:gd name="T11" fmla="*/ 196 h 392"/>
              <a:gd name="T12" fmla="*/ 290 w 588"/>
              <a:gd name="T13" fmla="*/ 369 h 392"/>
              <a:gd name="T14" fmla="*/ 196 w 588"/>
              <a:gd name="T15" fmla="*/ 392 h 392"/>
              <a:gd name="T16" fmla="*/ 196 w 588"/>
              <a:gd name="T17" fmla="*/ 12 h 392"/>
              <a:gd name="T18" fmla="*/ 12 w 588"/>
              <a:gd name="T19" fmla="*/ 196 h 392"/>
              <a:gd name="T20" fmla="*/ 196 w 588"/>
              <a:gd name="T21" fmla="*/ 380 h 392"/>
              <a:gd name="T22" fmla="*/ 284 w 588"/>
              <a:gd name="T23" fmla="*/ 358 h 392"/>
              <a:gd name="T24" fmla="*/ 292 w 588"/>
              <a:gd name="T25" fmla="*/ 354 h 392"/>
              <a:gd name="T26" fmla="*/ 564 w 588"/>
              <a:gd name="T27" fmla="*/ 196 h 392"/>
              <a:gd name="T28" fmla="*/ 284 w 588"/>
              <a:gd name="T29" fmla="*/ 35 h 392"/>
              <a:gd name="T30" fmla="*/ 196 w 588"/>
              <a:gd name="T31" fmla="*/ 1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8" h="392">
                <a:moveTo>
                  <a:pt x="196" y="392"/>
                </a:moveTo>
                <a:cubicBezTo>
                  <a:pt x="88" y="392"/>
                  <a:pt x="0" y="304"/>
                  <a:pt x="0" y="196"/>
                </a:cubicBezTo>
                <a:cubicBezTo>
                  <a:pt x="0" y="88"/>
                  <a:pt x="88" y="0"/>
                  <a:pt x="196" y="0"/>
                </a:cubicBezTo>
                <a:cubicBezTo>
                  <a:pt x="229" y="0"/>
                  <a:pt x="261" y="9"/>
                  <a:pt x="290" y="24"/>
                </a:cubicBezTo>
                <a:cubicBezTo>
                  <a:pt x="299" y="29"/>
                  <a:pt x="299" y="29"/>
                  <a:pt x="299" y="29"/>
                </a:cubicBezTo>
                <a:cubicBezTo>
                  <a:pt x="588" y="196"/>
                  <a:pt x="588" y="196"/>
                  <a:pt x="588" y="196"/>
                </a:cubicBezTo>
                <a:cubicBezTo>
                  <a:pt x="290" y="369"/>
                  <a:pt x="290" y="369"/>
                  <a:pt x="290" y="369"/>
                </a:cubicBezTo>
                <a:cubicBezTo>
                  <a:pt x="261" y="384"/>
                  <a:pt x="229" y="392"/>
                  <a:pt x="196" y="392"/>
                </a:cubicBezTo>
                <a:close/>
                <a:moveTo>
                  <a:pt x="196" y="12"/>
                </a:moveTo>
                <a:cubicBezTo>
                  <a:pt x="95" y="12"/>
                  <a:pt x="12" y="95"/>
                  <a:pt x="12" y="196"/>
                </a:cubicBezTo>
                <a:cubicBezTo>
                  <a:pt x="12" y="298"/>
                  <a:pt x="95" y="380"/>
                  <a:pt x="196" y="380"/>
                </a:cubicBezTo>
                <a:cubicBezTo>
                  <a:pt x="227" y="380"/>
                  <a:pt x="257" y="373"/>
                  <a:pt x="284" y="358"/>
                </a:cubicBezTo>
                <a:cubicBezTo>
                  <a:pt x="292" y="354"/>
                  <a:pt x="292" y="354"/>
                  <a:pt x="292" y="354"/>
                </a:cubicBezTo>
                <a:cubicBezTo>
                  <a:pt x="564" y="196"/>
                  <a:pt x="564" y="196"/>
                  <a:pt x="564" y="196"/>
                </a:cubicBezTo>
                <a:cubicBezTo>
                  <a:pt x="284" y="35"/>
                  <a:pt x="284" y="35"/>
                  <a:pt x="284" y="35"/>
                </a:cubicBezTo>
                <a:cubicBezTo>
                  <a:pt x="257" y="20"/>
                  <a:pt x="227" y="12"/>
                  <a:pt x="196" y="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55"/>
          <p:cNvSpPr>
            <a:spLocks/>
          </p:cNvSpPr>
          <p:nvPr/>
        </p:nvSpPr>
        <p:spPr bwMode="auto">
          <a:xfrm>
            <a:off x="3190876" y="3943350"/>
            <a:ext cx="1292225" cy="1736725"/>
          </a:xfrm>
          <a:custGeom>
            <a:avLst/>
            <a:gdLst>
              <a:gd name="T0" fmla="*/ 52 w 407"/>
              <a:gd name="T1" fmla="*/ 234 h 547"/>
              <a:gd name="T2" fmla="*/ 117 w 407"/>
              <a:gd name="T3" fmla="*/ 167 h 547"/>
              <a:gd name="T4" fmla="*/ 125 w 407"/>
              <a:gd name="T5" fmla="*/ 163 h 547"/>
              <a:gd name="T6" fmla="*/ 126 w 407"/>
              <a:gd name="T7" fmla="*/ 163 h 547"/>
              <a:gd name="T8" fmla="*/ 407 w 407"/>
              <a:gd name="T9" fmla="*/ 0 h 547"/>
              <a:gd name="T10" fmla="*/ 407 w 407"/>
              <a:gd name="T11" fmla="*/ 325 h 547"/>
              <a:gd name="T12" fmla="*/ 407 w 407"/>
              <a:gd name="T13" fmla="*/ 325 h 547"/>
              <a:gd name="T14" fmla="*/ 407 w 407"/>
              <a:gd name="T15" fmla="*/ 335 h 547"/>
              <a:gd name="T16" fmla="*/ 381 w 407"/>
              <a:gd name="T17" fmla="*/ 425 h 547"/>
              <a:gd name="T18" fmla="*/ 122 w 407"/>
              <a:gd name="T19" fmla="*/ 494 h 547"/>
              <a:gd name="T20" fmla="*/ 52 w 407"/>
              <a:gd name="T21" fmla="*/ 234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547">
                <a:moveTo>
                  <a:pt x="52" y="234"/>
                </a:moveTo>
                <a:cubicBezTo>
                  <a:pt x="69" y="206"/>
                  <a:pt x="91" y="183"/>
                  <a:pt x="117" y="167"/>
                </a:cubicBezTo>
                <a:cubicBezTo>
                  <a:pt x="125" y="163"/>
                  <a:pt x="125" y="163"/>
                  <a:pt x="125" y="163"/>
                </a:cubicBezTo>
                <a:cubicBezTo>
                  <a:pt x="126" y="163"/>
                  <a:pt x="126" y="163"/>
                  <a:pt x="126" y="163"/>
                </a:cubicBezTo>
                <a:cubicBezTo>
                  <a:pt x="407" y="0"/>
                  <a:pt x="407" y="0"/>
                  <a:pt x="407" y="0"/>
                </a:cubicBezTo>
                <a:cubicBezTo>
                  <a:pt x="407" y="325"/>
                  <a:pt x="407" y="325"/>
                  <a:pt x="407" y="325"/>
                </a:cubicBezTo>
                <a:cubicBezTo>
                  <a:pt x="407" y="325"/>
                  <a:pt x="407" y="325"/>
                  <a:pt x="407" y="325"/>
                </a:cubicBezTo>
                <a:cubicBezTo>
                  <a:pt x="407" y="335"/>
                  <a:pt x="407" y="335"/>
                  <a:pt x="407" y="335"/>
                </a:cubicBezTo>
                <a:cubicBezTo>
                  <a:pt x="406" y="365"/>
                  <a:pt x="398" y="396"/>
                  <a:pt x="381" y="425"/>
                </a:cubicBezTo>
                <a:cubicBezTo>
                  <a:pt x="329" y="515"/>
                  <a:pt x="213" y="547"/>
                  <a:pt x="122" y="494"/>
                </a:cubicBezTo>
                <a:cubicBezTo>
                  <a:pt x="31" y="442"/>
                  <a:pt x="0" y="325"/>
                  <a:pt x="52" y="23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56"/>
          <p:cNvSpPr>
            <a:spLocks noEditPoints="1"/>
          </p:cNvSpPr>
          <p:nvPr/>
        </p:nvSpPr>
        <p:spPr bwMode="auto">
          <a:xfrm>
            <a:off x="3168651" y="3911600"/>
            <a:ext cx="1333500" cy="1701800"/>
          </a:xfrm>
          <a:custGeom>
            <a:avLst/>
            <a:gdLst>
              <a:gd name="T0" fmla="*/ 224 w 420"/>
              <a:gd name="T1" fmla="*/ 536 h 536"/>
              <a:gd name="T2" fmla="*/ 126 w 420"/>
              <a:gd name="T3" fmla="*/ 509 h 536"/>
              <a:gd name="T4" fmla="*/ 54 w 420"/>
              <a:gd name="T5" fmla="*/ 241 h 536"/>
              <a:gd name="T6" fmla="*/ 121 w 420"/>
              <a:gd name="T7" fmla="*/ 172 h 536"/>
              <a:gd name="T8" fmla="*/ 130 w 420"/>
              <a:gd name="T9" fmla="*/ 167 h 536"/>
              <a:gd name="T10" fmla="*/ 420 w 420"/>
              <a:gd name="T11" fmla="*/ 0 h 536"/>
              <a:gd name="T12" fmla="*/ 420 w 420"/>
              <a:gd name="T13" fmla="*/ 345 h 536"/>
              <a:gd name="T14" fmla="*/ 393 w 420"/>
              <a:gd name="T15" fmla="*/ 438 h 536"/>
              <a:gd name="T16" fmla="*/ 224 w 420"/>
              <a:gd name="T17" fmla="*/ 536 h 536"/>
              <a:gd name="T18" fmla="*/ 135 w 420"/>
              <a:gd name="T19" fmla="*/ 178 h 536"/>
              <a:gd name="T20" fmla="*/ 127 w 420"/>
              <a:gd name="T21" fmla="*/ 183 h 536"/>
              <a:gd name="T22" fmla="*/ 64 w 420"/>
              <a:gd name="T23" fmla="*/ 247 h 536"/>
              <a:gd name="T24" fmla="*/ 132 w 420"/>
              <a:gd name="T25" fmla="*/ 499 h 536"/>
              <a:gd name="T26" fmla="*/ 224 w 420"/>
              <a:gd name="T27" fmla="*/ 524 h 536"/>
              <a:gd name="T28" fmla="*/ 383 w 420"/>
              <a:gd name="T29" fmla="*/ 432 h 536"/>
              <a:gd name="T30" fmla="*/ 408 w 420"/>
              <a:gd name="T31" fmla="*/ 344 h 536"/>
              <a:gd name="T32" fmla="*/ 408 w 420"/>
              <a:gd name="T33" fmla="*/ 335 h 536"/>
              <a:gd name="T34" fmla="*/ 408 w 420"/>
              <a:gd name="T35" fmla="*/ 335 h 536"/>
              <a:gd name="T36" fmla="*/ 408 w 420"/>
              <a:gd name="T37" fmla="*/ 21 h 536"/>
              <a:gd name="T38" fmla="*/ 135 w 420"/>
              <a:gd name="T39" fmla="*/ 17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0" h="536">
                <a:moveTo>
                  <a:pt x="224" y="536"/>
                </a:moveTo>
                <a:cubicBezTo>
                  <a:pt x="189" y="536"/>
                  <a:pt x="155" y="526"/>
                  <a:pt x="126" y="509"/>
                </a:cubicBezTo>
                <a:cubicBezTo>
                  <a:pt x="32" y="455"/>
                  <a:pt x="0" y="335"/>
                  <a:pt x="54" y="241"/>
                </a:cubicBezTo>
                <a:cubicBezTo>
                  <a:pt x="70" y="213"/>
                  <a:pt x="94" y="189"/>
                  <a:pt x="121" y="172"/>
                </a:cubicBezTo>
                <a:cubicBezTo>
                  <a:pt x="130" y="167"/>
                  <a:pt x="130" y="167"/>
                  <a:pt x="130" y="167"/>
                </a:cubicBezTo>
                <a:cubicBezTo>
                  <a:pt x="420" y="0"/>
                  <a:pt x="420" y="0"/>
                  <a:pt x="420" y="0"/>
                </a:cubicBezTo>
                <a:cubicBezTo>
                  <a:pt x="420" y="345"/>
                  <a:pt x="420" y="345"/>
                  <a:pt x="420" y="345"/>
                </a:cubicBezTo>
                <a:cubicBezTo>
                  <a:pt x="419" y="377"/>
                  <a:pt x="410" y="409"/>
                  <a:pt x="393" y="438"/>
                </a:cubicBezTo>
                <a:cubicBezTo>
                  <a:pt x="359" y="498"/>
                  <a:pt x="293" y="536"/>
                  <a:pt x="224" y="536"/>
                </a:cubicBezTo>
                <a:close/>
                <a:moveTo>
                  <a:pt x="135" y="178"/>
                </a:moveTo>
                <a:cubicBezTo>
                  <a:pt x="127" y="183"/>
                  <a:pt x="127" y="183"/>
                  <a:pt x="127" y="183"/>
                </a:cubicBezTo>
                <a:cubicBezTo>
                  <a:pt x="101" y="198"/>
                  <a:pt x="80" y="221"/>
                  <a:pt x="64" y="247"/>
                </a:cubicBezTo>
                <a:cubicBezTo>
                  <a:pt x="14" y="335"/>
                  <a:pt x="44" y="448"/>
                  <a:pt x="132" y="499"/>
                </a:cubicBezTo>
                <a:cubicBezTo>
                  <a:pt x="160" y="515"/>
                  <a:pt x="191" y="524"/>
                  <a:pt x="224" y="524"/>
                </a:cubicBezTo>
                <a:cubicBezTo>
                  <a:pt x="289" y="524"/>
                  <a:pt x="350" y="488"/>
                  <a:pt x="383" y="432"/>
                </a:cubicBezTo>
                <a:cubicBezTo>
                  <a:pt x="398" y="405"/>
                  <a:pt x="407" y="375"/>
                  <a:pt x="408" y="344"/>
                </a:cubicBezTo>
                <a:cubicBezTo>
                  <a:pt x="408" y="335"/>
                  <a:pt x="408" y="335"/>
                  <a:pt x="408" y="335"/>
                </a:cubicBezTo>
                <a:cubicBezTo>
                  <a:pt x="408" y="335"/>
                  <a:pt x="408" y="335"/>
                  <a:pt x="408" y="335"/>
                </a:cubicBezTo>
                <a:cubicBezTo>
                  <a:pt x="408" y="21"/>
                  <a:pt x="408" y="21"/>
                  <a:pt x="408" y="21"/>
                </a:cubicBezTo>
                <a:lnTo>
                  <a:pt x="135" y="17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57"/>
          <p:cNvSpPr>
            <a:spLocks/>
          </p:cNvSpPr>
          <p:nvPr/>
        </p:nvSpPr>
        <p:spPr bwMode="auto">
          <a:xfrm>
            <a:off x="4660901" y="3943350"/>
            <a:ext cx="1292225" cy="1736725"/>
          </a:xfrm>
          <a:custGeom>
            <a:avLst/>
            <a:gdLst>
              <a:gd name="T0" fmla="*/ 26 w 407"/>
              <a:gd name="T1" fmla="*/ 425 h 547"/>
              <a:gd name="T2" fmla="*/ 0 w 407"/>
              <a:gd name="T3" fmla="*/ 335 h 547"/>
              <a:gd name="T4" fmla="*/ 0 w 407"/>
              <a:gd name="T5" fmla="*/ 325 h 547"/>
              <a:gd name="T6" fmla="*/ 0 w 407"/>
              <a:gd name="T7" fmla="*/ 325 h 547"/>
              <a:gd name="T8" fmla="*/ 0 w 407"/>
              <a:gd name="T9" fmla="*/ 0 h 547"/>
              <a:gd name="T10" fmla="*/ 281 w 407"/>
              <a:gd name="T11" fmla="*/ 163 h 547"/>
              <a:gd name="T12" fmla="*/ 282 w 407"/>
              <a:gd name="T13" fmla="*/ 163 h 547"/>
              <a:gd name="T14" fmla="*/ 290 w 407"/>
              <a:gd name="T15" fmla="*/ 167 h 547"/>
              <a:gd name="T16" fmla="*/ 355 w 407"/>
              <a:gd name="T17" fmla="*/ 234 h 547"/>
              <a:gd name="T18" fmla="*/ 285 w 407"/>
              <a:gd name="T19" fmla="*/ 494 h 547"/>
              <a:gd name="T20" fmla="*/ 26 w 407"/>
              <a:gd name="T21" fmla="*/ 42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547">
                <a:moveTo>
                  <a:pt x="26" y="425"/>
                </a:moveTo>
                <a:cubicBezTo>
                  <a:pt x="9" y="396"/>
                  <a:pt x="1" y="365"/>
                  <a:pt x="0" y="335"/>
                </a:cubicBezTo>
                <a:cubicBezTo>
                  <a:pt x="0" y="325"/>
                  <a:pt x="0" y="325"/>
                  <a:pt x="0" y="325"/>
                </a:cubicBezTo>
                <a:cubicBezTo>
                  <a:pt x="0" y="325"/>
                  <a:pt x="0" y="325"/>
                  <a:pt x="0" y="325"/>
                </a:cubicBezTo>
                <a:cubicBezTo>
                  <a:pt x="0" y="0"/>
                  <a:pt x="0" y="0"/>
                  <a:pt x="0" y="0"/>
                </a:cubicBezTo>
                <a:cubicBezTo>
                  <a:pt x="281" y="163"/>
                  <a:pt x="281" y="163"/>
                  <a:pt x="281" y="163"/>
                </a:cubicBezTo>
                <a:cubicBezTo>
                  <a:pt x="282" y="163"/>
                  <a:pt x="282" y="163"/>
                  <a:pt x="282" y="163"/>
                </a:cubicBezTo>
                <a:cubicBezTo>
                  <a:pt x="290" y="167"/>
                  <a:pt x="290" y="167"/>
                  <a:pt x="290" y="167"/>
                </a:cubicBezTo>
                <a:cubicBezTo>
                  <a:pt x="316" y="183"/>
                  <a:pt x="338" y="206"/>
                  <a:pt x="355" y="234"/>
                </a:cubicBezTo>
                <a:cubicBezTo>
                  <a:pt x="407" y="325"/>
                  <a:pt x="376" y="442"/>
                  <a:pt x="285" y="494"/>
                </a:cubicBezTo>
                <a:cubicBezTo>
                  <a:pt x="194" y="547"/>
                  <a:pt x="78" y="515"/>
                  <a:pt x="26" y="42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58"/>
          <p:cNvSpPr>
            <a:spLocks noEditPoints="1"/>
          </p:cNvSpPr>
          <p:nvPr/>
        </p:nvSpPr>
        <p:spPr bwMode="auto">
          <a:xfrm>
            <a:off x="4641851" y="3911600"/>
            <a:ext cx="1333500" cy="1701800"/>
          </a:xfrm>
          <a:custGeom>
            <a:avLst/>
            <a:gdLst>
              <a:gd name="T0" fmla="*/ 196 w 420"/>
              <a:gd name="T1" fmla="*/ 536 h 536"/>
              <a:gd name="T2" fmla="*/ 27 w 420"/>
              <a:gd name="T3" fmla="*/ 438 h 536"/>
              <a:gd name="T4" fmla="*/ 0 w 420"/>
              <a:gd name="T5" fmla="*/ 345 h 536"/>
              <a:gd name="T6" fmla="*/ 0 w 420"/>
              <a:gd name="T7" fmla="*/ 335 h 536"/>
              <a:gd name="T8" fmla="*/ 0 w 420"/>
              <a:gd name="T9" fmla="*/ 335 h 536"/>
              <a:gd name="T10" fmla="*/ 0 w 420"/>
              <a:gd name="T11" fmla="*/ 0 h 536"/>
              <a:gd name="T12" fmla="*/ 299 w 420"/>
              <a:gd name="T13" fmla="*/ 172 h 536"/>
              <a:gd name="T14" fmla="*/ 366 w 420"/>
              <a:gd name="T15" fmla="*/ 241 h 536"/>
              <a:gd name="T16" fmla="*/ 294 w 420"/>
              <a:gd name="T17" fmla="*/ 509 h 536"/>
              <a:gd name="T18" fmla="*/ 196 w 420"/>
              <a:gd name="T19" fmla="*/ 536 h 536"/>
              <a:gd name="T20" fmla="*/ 12 w 420"/>
              <a:gd name="T21" fmla="*/ 336 h 536"/>
              <a:gd name="T22" fmla="*/ 12 w 420"/>
              <a:gd name="T23" fmla="*/ 344 h 536"/>
              <a:gd name="T24" fmla="*/ 37 w 420"/>
              <a:gd name="T25" fmla="*/ 432 h 536"/>
              <a:gd name="T26" fmla="*/ 196 w 420"/>
              <a:gd name="T27" fmla="*/ 524 h 536"/>
              <a:gd name="T28" fmla="*/ 288 w 420"/>
              <a:gd name="T29" fmla="*/ 499 h 536"/>
              <a:gd name="T30" fmla="*/ 356 w 420"/>
              <a:gd name="T31" fmla="*/ 247 h 536"/>
              <a:gd name="T32" fmla="*/ 293 w 420"/>
              <a:gd name="T33" fmla="*/ 183 h 536"/>
              <a:gd name="T34" fmla="*/ 285 w 420"/>
              <a:gd name="T35" fmla="*/ 178 h 536"/>
              <a:gd name="T36" fmla="*/ 12 w 420"/>
              <a:gd name="T37" fmla="*/ 21 h 536"/>
              <a:gd name="T38" fmla="*/ 12 w 420"/>
              <a:gd name="T39" fmla="*/ 335 h 536"/>
              <a:gd name="T40" fmla="*/ 12 w 420"/>
              <a:gd name="T41" fmla="*/ 3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0" h="536">
                <a:moveTo>
                  <a:pt x="196" y="536"/>
                </a:moveTo>
                <a:cubicBezTo>
                  <a:pt x="127" y="536"/>
                  <a:pt x="61" y="498"/>
                  <a:pt x="27" y="438"/>
                </a:cubicBezTo>
                <a:cubicBezTo>
                  <a:pt x="10" y="409"/>
                  <a:pt x="1" y="377"/>
                  <a:pt x="0" y="345"/>
                </a:cubicBezTo>
                <a:cubicBezTo>
                  <a:pt x="0" y="335"/>
                  <a:pt x="0" y="335"/>
                  <a:pt x="0" y="335"/>
                </a:cubicBezTo>
                <a:cubicBezTo>
                  <a:pt x="0" y="335"/>
                  <a:pt x="0" y="335"/>
                  <a:pt x="0" y="335"/>
                </a:cubicBezTo>
                <a:cubicBezTo>
                  <a:pt x="0" y="0"/>
                  <a:pt x="0" y="0"/>
                  <a:pt x="0" y="0"/>
                </a:cubicBezTo>
                <a:cubicBezTo>
                  <a:pt x="299" y="172"/>
                  <a:pt x="299" y="172"/>
                  <a:pt x="299" y="172"/>
                </a:cubicBezTo>
                <a:cubicBezTo>
                  <a:pt x="326" y="189"/>
                  <a:pt x="350" y="213"/>
                  <a:pt x="366" y="241"/>
                </a:cubicBezTo>
                <a:cubicBezTo>
                  <a:pt x="420" y="335"/>
                  <a:pt x="388" y="455"/>
                  <a:pt x="294" y="509"/>
                </a:cubicBezTo>
                <a:cubicBezTo>
                  <a:pt x="265" y="526"/>
                  <a:pt x="231" y="536"/>
                  <a:pt x="196" y="536"/>
                </a:cubicBezTo>
                <a:close/>
                <a:moveTo>
                  <a:pt x="12" y="336"/>
                </a:moveTo>
                <a:cubicBezTo>
                  <a:pt x="12" y="344"/>
                  <a:pt x="12" y="344"/>
                  <a:pt x="12" y="344"/>
                </a:cubicBezTo>
                <a:cubicBezTo>
                  <a:pt x="13" y="375"/>
                  <a:pt x="22" y="405"/>
                  <a:pt x="37" y="432"/>
                </a:cubicBezTo>
                <a:cubicBezTo>
                  <a:pt x="70" y="488"/>
                  <a:pt x="131" y="524"/>
                  <a:pt x="196" y="524"/>
                </a:cubicBezTo>
                <a:cubicBezTo>
                  <a:pt x="229" y="524"/>
                  <a:pt x="260" y="515"/>
                  <a:pt x="288" y="499"/>
                </a:cubicBezTo>
                <a:cubicBezTo>
                  <a:pt x="376" y="448"/>
                  <a:pt x="406" y="335"/>
                  <a:pt x="356" y="247"/>
                </a:cubicBezTo>
                <a:cubicBezTo>
                  <a:pt x="340" y="221"/>
                  <a:pt x="319" y="198"/>
                  <a:pt x="293" y="183"/>
                </a:cubicBezTo>
                <a:cubicBezTo>
                  <a:pt x="285" y="178"/>
                  <a:pt x="285" y="178"/>
                  <a:pt x="285" y="178"/>
                </a:cubicBezTo>
                <a:cubicBezTo>
                  <a:pt x="12" y="21"/>
                  <a:pt x="12" y="21"/>
                  <a:pt x="12" y="21"/>
                </a:cubicBezTo>
                <a:cubicBezTo>
                  <a:pt x="12" y="335"/>
                  <a:pt x="12" y="335"/>
                  <a:pt x="12" y="335"/>
                </a:cubicBezTo>
                <a:lnTo>
                  <a:pt x="12" y="33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59"/>
          <p:cNvSpPr>
            <a:spLocks/>
          </p:cNvSpPr>
          <p:nvPr/>
        </p:nvSpPr>
        <p:spPr bwMode="auto">
          <a:xfrm>
            <a:off x="4752976" y="3184525"/>
            <a:ext cx="1809750" cy="1206500"/>
          </a:xfrm>
          <a:custGeom>
            <a:avLst/>
            <a:gdLst>
              <a:gd name="T0" fmla="*/ 380 w 570"/>
              <a:gd name="T1" fmla="*/ 380 h 380"/>
              <a:gd name="T2" fmla="*/ 289 w 570"/>
              <a:gd name="T3" fmla="*/ 357 h 380"/>
              <a:gd name="T4" fmla="*/ 281 w 570"/>
              <a:gd name="T5" fmla="*/ 353 h 380"/>
              <a:gd name="T6" fmla="*/ 281 w 570"/>
              <a:gd name="T7" fmla="*/ 353 h 380"/>
              <a:gd name="T8" fmla="*/ 0 w 570"/>
              <a:gd name="T9" fmla="*/ 190 h 380"/>
              <a:gd name="T10" fmla="*/ 281 w 570"/>
              <a:gd name="T11" fmla="*/ 28 h 380"/>
              <a:gd name="T12" fmla="*/ 281 w 570"/>
              <a:gd name="T13" fmla="*/ 28 h 380"/>
              <a:gd name="T14" fmla="*/ 289 w 570"/>
              <a:gd name="T15" fmla="*/ 23 h 380"/>
              <a:gd name="T16" fmla="*/ 380 w 570"/>
              <a:gd name="T17" fmla="*/ 0 h 380"/>
              <a:gd name="T18" fmla="*/ 570 w 570"/>
              <a:gd name="T19" fmla="*/ 190 h 380"/>
              <a:gd name="T20" fmla="*/ 380 w 570"/>
              <a:gd name="T21"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0" h="380">
                <a:moveTo>
                  <a:pt x="380" y="380"/>
                </a:moveTo>
                <a:cubicBezTo>
                  <a:pt x="347" y="380"/>
                  <a:pt x="316" y="372"/>
                  <a:pt x="289" y="357"/>
                </a:cubicBezTo>
                <a:cubicBezTo>
                  <a:pt x="281" y="353"/>
                  <a:pt x="281" y="353"/>
                  <a:pt x="281" y="353"/>
                </a:cubicBezTo>
                <a:cubicBezTo>
                  <a:pt x="281" y="353"/>
                  <a:pt x="281" y="353"/>
                  <a:pt x="281" y="353"/>
                </a:cubicBezTo>
                <a:cubicBezTo>
                  <a:pt x="0" y="190"/>
                  <a:pt x="0" y="190"/>
                  <a:pt x="0" y="190"/>
                </a:cubicBezTo>
                <a:cubicBezTo>
                  <a:pt x="281" y="28"/>
                  <a:pt x="281" y="28"/>
                  <a:pt x="281" y="28"/>
                </a:cubicBezTo>
                <a:cubicBezTo>
                  <a:pt x="281" y="28"/>
                  <a:pt x="281" y="28"/>
                  <a:pt x="281" y="28"/>
                </a:cubicBezTo>
                <a:cubicBezTo>
                  <a:pt x="289" y="23"/>
                  <a:pt x="289" y="23"/>
                  <a:pt x="289" y="23"/>
                </a:cubicBezTo>
                <a:cubicBezTo>
                  <a:pt x="316" y="9"/>
                  <a:pt x="347" y="0"/>
                  <a:pt x="380" y="0"/>
                </a:cubicBezTo>
                <a:cubicBezTo>
                  <a:pt x="485" y="0"/>
                  <a:pt x="570" y="85"/>
                  <a:pt x="570" y="190"/>
                </a:cubicBezTo>
                <a:cubicBezTo>
                  <a:pt x="570" y="295"/>
                  <a:pt x="485" y="380"/>
                  <a:pt x="380" y="38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60"/>
          <p:cNvSpPr>
            <a:spLocks noEditPoints="1"/>
          </p:cNvSpPr>
          <p:nvPr/>
        </p:nvSpPr>
        <p:spPr bwMode="auto">
          <a:xfrm>
            <a:off x="4714876" y="3165475"/>
            <a:ext cx="1866900" cy="1244600"/>
          </a:xfrm>
          <a:custGeom>
            <a:avLst/>
            <a:gdLst>
              <a:gd name="T0" fmla="*/ 392 w 588"/>
              <a:gd name="T1" fmla="*/ 392 h 392"/>
              <a:gd name="T2" fmla="*/ 392 w 588"/>
              <a:gd name="T3" fmla="*/ 392 h 392"/>
              <a:gd name="T4" fmla="*/ 298 w 588"/>
              <a:gd name="T5" fmla="*/ 369 h 392"/>
              <a:gd name="T6" fmla="*/ 289 w 588"/>
              <a:gd name="T7" fmla="*/ 364 h 392"/>
              <a:gd name="T8" fmla="*/ 0 w 588"/>
              <a:gd name="T9" fmla="*/ 196 h 392"/>
              <a:gd name="T10" fmla="*/ 298 w 588"/>
              <a:gd name="T11" fmla="*/ 24 h 392"/>
              <a:gd name="T12" fmla="*/ 392 w 588"/>
              <a:gd name="T13" fmla="*/ 0 h 392"/>
              <a:gd name="T14" fmla="*/ 530 w 588"/>
              <a:gd name="T15" fmla="*/ 58 h 392"/>
              <a:gd name="T16" fmla="*/ 588 w 588"/>
              <a:gd name="T17" fmla="*/ 196 h 392"/>
              <a:gd name="T18" fmla="*/ 392 w 588"/>
              <a:gd name="T19" fmla="*/ 392 h 392"/>
              <a:gd name="T20" fmla="*/ 296 w 588"/>
              <a:gd name="T21" fmla="*/ 354 h 392"/>
              <a:gd name="T22" fmla="*/ 304 w 588"/>
              <a:gd name="T23" fmla="*/ 358 h 392"/>
              <a:gd name="T24" fmla="*/ 392 w 588"/>
              <a:gd name="T25" fmla="*/ 380 h 392"/>
              <a:gd name="T26" fmla="*/ 576 w 588"/>
              <a:gd name="T27" fmla="*/ 196 h 392"/>
              <a:gd name="T28" fmla="*/ 522 w 588"/>
              <a:gd name="T29" fmla="*/ 66 h 392"/>
              <a:gd name="T30" fmla="*/ 392 w 588"/>
              <a:gd name="T31" fmla="*/ 12 h 392"/>
              <a:gd name="T32" fmla="*/ 304 w 588"/>
              <a:gd name="T33" fmla="*/ 35 h 392"/>
              <a:gd name="T34" fmla="*/ 296 w 588"/>
              <a:gd name="T35" fmla="*/ 39 h 392"/>
              <a:gd name="T36" fmla="*/ 24 w 588"/>
              <a:gd name="T37" fmla="*/ 196 h 392"/>
              <a:gd name="T38" fmla="*/ 296 w 588"/>
              <a:gd name="T39" fmla="*/ 35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8" h="392">
                <a:moveTo>
                  <a:pt x="392" y="392"/>
                </a:moveTo>
                <a:cubicBezTo>
                  <a:pt x="392" y="392"/>
                  <a:pt x="392" y="392"/>
                  <a:pt x="392" y="392"/>
                </a:cubicBezTo>
                <a:cubicBezTo>
                  <a:pt x="359" y="392"/>
                  <a:pt x="327" y="384"/>
                  <a:pt x="298" y="369"/>
                </a:cubicBezTo>
                <a:cubicBezTo>
                  <a:pt x="289" y="364"/>
                  <a:pt x="289" y="364"/>
                  <a:pt x="289" y="364"/>
                </a:cubicBezTo>
                <a:cubicBezTo>
                  <a:pt x="0" y="196"/>
                  <a:pt x="0" y="196"/>
                  <a:pt x="0" y="196"/>
                </a:cubicBezTo>
                <a:cubicBezTo>
                  <a:pt x="298" y="24"/>
                  <a:pt x="298" y="24"/>
                  <a:pt x="298" y="24"/>
                </a:cubicBezTo>
                <a:cubicBezTo>
                  <a:pt x="327" y="9"/>
                  <a:pt x="359" y="0"/>
                  <a:pt x="392" y="0"/>
                </a:cubicBezTo>
                <a:cubicBezTo>
                  <a:pt x="444" y="0"/>
                  <a:pt x="493" y="21"/>
                  <a:pt x="530" y="58"/>
                </a:cubicBezTo>
                <a:cubicBezTo>
                  <a:pt x="567" y="95"/>
                  <a:pt x="588" y="144"/>
                  <a:pt x="588" y="196"/>
                </a:cubicBezTo>
                <a:cubicBezTo>
                  <a:pt x="588" y="304"/>
                  <a:pt x="500" y="392"/>
                  <a:pt x="392" y="392"/>
                </a:cubicBezTo>
                <a:close/>
                <a:moveTo>
                  <a:pt x="296" y="354"/>
                </a:moveTo>
                <a:cubicBezTo>
                  <a:pt x="304" y="358"/>
                  <a:pt x="304" y="358"/>
                  <a:pt x="304" y="358"/>
                </a:cubicBezTo>
                <a:cubicBezTo>
                  <a:pt x="331" y="373"/>
                  <a:pt x="361" y="380"/>
                  <a:pt x="392" y="380"/>
                </a:cubicBezTo>
                <a:cubicBezTo>
                  <a:pt x="493" y="380"/>
                  <a:pt x="576" y="298"/>
                  <a:pt x="576" y="196"/>
                </a:cubicBezTo>
                <a:cubicBezTo>
                  <a:pt x="576" y="147"/>
                  <a:pt x="556" y="101"/>
                  <a:pt x="522" y="66"/>
                </a:cubicBezTo>
                <a:cubicBezTo>
                  <a:pt x="487" y="31"/>
                  <a:pt x="441" y="12"/>
                  <a:pt x="392" y="12"/>
                </a:cubicBezTo>
                <a:cubicBezTo>
                  <a:pt x="361" y="12"/>
                  <a:pt x="331" y="20"/>
                  <a:pt x="304" y="35"/>
                </a:cubicBezTo>
                <a:cubicBezTo>
                  <a:pt x="296" y="39"/>
                  <a:pt x="296" y="39"/>
                  <a:pt x="296" y="39"/>
                </a:cubicBezTo>
                <a:cubicBezTo>
                  <a:pt x="24" y="196"/>
                  <a:pt x="24" y="196"/>
                  <a:pt x="24" y="196"/>
                </a:cubicBezTo>
                <a:lnTo>
                  <a:pt x="296" y="35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61"/>
          <p:cNvSpPr>
            <a:spLocks/>
          </p:cNvSpPr>
          <p:nvPr/>
        </p:nvSpPr>
        <p:spPr bwMode="auto">
          <a:xfrm>
            <a:off x="4660901" y="1898650"/>
            <a:ext cx="1292225" cy="1733550"/>
          </a:xfrm>
          <a:custGeom>
            <a:avLst/>
            <a:gdLst>
              <a:gd name="T0" fmla="*/ 355 w 407"/>
              <a:gd name="T1" fmla="*/ 312 h 546"/>
              <a:gd name="T2" fmla="*/ 290 w 407"/>
              <a:gd name="T3" fmla="*/ 379 h 546"/>
              <a:gd name="T4" fmla="*/ 282 w 407"/>
              <a:gd name="T5" fmla="*/ 384 h 546"/>
              <a:gd name="T6" fmla="*/ 281 w 407"/>
              <a:gd name="T7" fmla="*/ 384 h 546"/>
              <a:gd name="T8" fmla="*/ 0 w 407"/>
              <a:gd name="T9" fmla="*/ 546 h 546"/>
              <a:gd name="T10" fmla="*/ 0 w 407"/>
              <a:gd name="T11" fmla="*/ 222 h 546"/>
              <a:gd name="T12" fmla="*/ 0 w 407"/>
              <a:gd name="T13" fmla="*/ 221 h 546"/>
              <a:gd name="T14" fmla="*/ 0 w 407"/>
              <a:gd name="T15" fmla="*/ 212 h 546"/>
              <a:gd name="T16" fmla="*/ 26 w 407"/>
              <a:gd name="T17" fmla="*/ 122 h 546"/>
              <a:gd name="T18" fmla="*/ 285 w 407"/>
              <a:gd name="T19" fmla="*/ 53 h 546"/>
              <a:gd name="T20" fmla="*/ 355 w 407"/>
              <a:gd name="T21" fmla="*/ 31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546">
                <a:moveTo>
                  <a:pt x="355" y="312"/>
                </a:moveTo>
                <a:cubicBezTo>
                  <a:pt x="338" y="341"/>
                  <a:pt x="316" y="363"/>
                  <a:pt x="290" y="379"/>
                </a:cubicBezTo>
                <a:cubicBezTo>
                  <a:pt x="282" y="384"/>
                  <a:pt x="282" y="384"/>
                  <a:pt x="282" y="384"/>
                </a:cubicBezTo>
                <a:cubicBezTo>
                  <a:pt x="281" y="384"/>
                  <a:pt x="281" y="384"/>
                  <a:pt x="281" y="384"/>
                </a:cubicBezTo>
                <a:cubicBezTo>
                  <a:pt x="0" y="546"/>
                  <a:pt x="0" y="546"/>
                  <a:pt x="0" y="546"/>
                </a:cubicBezTo>
                <a:cubicBezTo>
                  <a:pt x="0" y="222"/>
                  <a:pt x="0" y="222"/>
                  <a:pt x="0" y="222"/>
                </a:cubicBezTo>
                <a:cubicBezTo>
                  <a:pt x="0" y="221"/>
                  <a:pt x="0" y="221"/>
                  <a:pt x="0" y="221"/>
                </a:cubicBezTo>
                <a:cubicBezTo>
                  <a:pt x="0" y="212"/>
                  <a:pt x="0" y="212"/>
                  <a:pt x="0" y="212"/>
                </a:cubicBezTo>
                <a:cubicBezTo>
                  <a:pt x="1" y="182"/>
                  <a:pt x="9" y="151"/>
                  <a:pt x="26" y="122"/>
                </a:cubicBezTo>
                <a:cubicBezTo>
                  <a:pt x="78" y="31"/>
                  <a:pt x="194" y="0"/>
                  <a:pt x="285" y="53"/>
                </a:cubicBezTo>
                <a:cubicBezTo>
                  <a:pt x="376" y="105"/>
                  <a:pt x="407" y="221"/>
                  <a:pt x="355" y="3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62"/>
          <p:cNvSpPr>
            <a:spLocks noEditPoints="1"/>
          </p:cNvSpPr>
          <p:nvPr/>
        </p:nvSpPr>
        <p:spPr bwMode="auto">
          <a:xfrm>
            <a:off x="4641851" y="1965325"/>
            <a:ext cx="1333500" cy="1701800"/>
          </a:xfrm>
          <a:custGeom>
            <a:avLst/>
            <a:gdLst>
              <a:gd name="T0" fmla="*/ 0 w 420"/>
              <a:gd name="T1" fmla="*/ 536 h 536"/>
              <a:gd name="T2" fmla="*/ 0 w 420"/>
              <a:gd name="T3" fmla="*/ 191 h 536"/>
              <a:gd name="T4" fmla="*/ 27 w 420"/>
              <a:gd name="T5" fmla="*/ 98 h 536"/>
              <a:gd name="T6" fmla="*/ 196 w 420"/>
              <a:gd name="T7" fmla="*/ 0 h 536"/>
              <a:gd name="T8" fmla="*/ 294 w 420"/>
              <a:gd name="T9" fmla="*/ 27 h 536"/>
              <a:gd name="T10" fmla="*/ 366 w 420"/>
              <a:gd name="T11" fmla="*/ 294 h 536"/>
              <a:gd name="T12" fmla="*/ 299 w 420"/>
              <a:gd name="T13" fmla="*/ 363 h 536"/>
              <a:gd name="T14" fmla="*/ 290 w 420"/>
              <a:gd name="T15" fmla="*/ 369 h 536"/>
              <a:gd name="T16" fmla="*/ 0 w 420"/>
              <a:gd name="T17" fmla="*/ 536 h 536"/>
              <a:gd name="T18" fmla="*/ 12 w 420"/>
              <a:gd name="T19" fmla="*/ 200 h 536"/>
              <a:gd name="T20" fmla="*/ 12 w 420"/>
              <a:gd name="T21" fmla="*/ 201 h 536"/>
              <a:gd name="T22" fmla="*/ 12 w 420"/>
              <a:gd name="T23" fmla="*/ 515 h 536"/>
              <a:gd name="T24" fmla="*/ 293 w 420"/>
              <a:gd name="T25" fmla="*/ 353 h 536"/>
              <a:gd name="T26" fmla="*/ 356 w 420"/>
              <a:gd name="T27" fmla="*/ 288 h 536"/>
              <a:gd name="T28" fmla="*/ 288 w 420"/>
              <a:gd name="T29" fmla="*/ 37 h 536"/>
              <a:gd name="T30" fmla="*/ 196 w 420"/>
              <a:gd name="T31" fmla="*/ 12 h 536"/>
              <a:gd name="T32" fmla="*/ 37 w 420"/>
              <a:gd name="T33" fmla="*/ 104 h 536"/>
              <a:gd name="T34" fmla="*/ 12 w 420"/>
              <a:gd name="T35" fmla="*/ 191 h 536"/>
              <a:gd name="T36" fmla="*/ 12 w 420"/>
              <a:gd name="T37" fmla="*/ 20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 h="536">
                <a:moveTo>
                  <a:pt x="0" y="536"/>
                </a:moveTo>
                <a:cubicBezTo>
                  <a:pt x="0" y="191"/>
                  <a:pt x="0" y="191"/>
                  <a:pt x="0" y="191"/>
                </a:cubicBezTo>
                <a:cubicBezTo>
                  <a:pt x="1" y="159"/>
                  <a:pt x="10" y="127"/>
                  <a:pt x="27" y="98"/>
                </a:cubicBezTo>
                <a:cubicBezTo>
                  <a:pt x="61" y="38"/>
                  <a:pt x="127" y="0"/>
                  <a:pt x="196" y="0"/>
                </a:cubicBezTo>
                <a:cubicBezTo>
                  <a:pt x="231" y="0"/>
                  <a:pt x="265" y="9"/>
                  <a:pt x="294" y="27"/>
                </a:cubicBezTo>
                <a:cubicBezTo>
                  <a:pt x="388" y="81"/>
                  <a:pt x="420" y="201"/>
                  <a:pt x="366" y="294"/>
                </a:cubicBezTo>
                <a:cubicBezTo>
                  <a:pt x="350" y="323"/>
                  <a:pt x="326" y="346"/>
                  <a:pt x="299" y="363"/>
                </a:cubicBezTo>
                <a:cubicBezTo>
                  <a:pt x="290" y="369"/>
                  <a:pt x="290" y="369"/>
                  <a:pt x="290" y="369"/>
                </a:cubicBezTo>
                <a:lnTo>
                  <a:pt x="0" y="536"/>
                </a:lnTo>
                <a:close/>
                <a:moveTo>
                  <a:pt x="12" y="200"/>
                </a:moveTo>
                <a:cubicBezTo>
                  <a:pt x="12" y="201"/>
                  <a:pt x="12" y="201"/>
                  <a:pt x="12" y="201"/>
                </a:cubicBezTo>
                <a:cubicBezTo>
                  <a:pt x="12" y="515"/>
                  <a:pt x="12" y="515"/>
                  <a:pt x="12" y="515"/>
                </a:cubicBezTo>
                <a:cubicBezTo>
                  <a:pt x="293" y="353"/>
                  <a:pt x="293" y="353"/>
                  <a:pt x="293" y="353"/>
                </a:cubicBezTo>
                <a:cubicBezTo>
                  <a:pt x="319" y="337"/>
                  <a:pt x="340" y="315"/>
                  <a:pt x="356" y="288"/>
                </a:cubicBezTo>
                <a:cubicBezTo>
                  <a:pt x="406" y="200"/>
                  <a:pt x="376" y="88"/>
                  <a:pt x="288" y="37"/>
                </a:cubicBezTo>
                <a:cubicBezTo>
                  <a:pt x="260" y="21"/>
                  <a:pt x="229" y="12"/>
                  <a:pt x="196" y="12"/>
                </a:cubicBezTo>
                <a:cubicBezTo>
                  <a:pt x="131" y="12"/>
                  <a:pt x="70" y="47"/>
                  <a:pt x="37" y="104"/>
                </a:cubicBezTo>
                <a:cubicBezTo>
                  <a:pt x="22" y="131"/>
                  <a:pt x="13" y="161"/>
                  <a:pt x="12" y="191"/>
                </a:cubicBezTo>
                <a:lnTo>
                  <a:pt x="12" y="20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63"/>
          <p:cNvSpPr>
            <a:spLocks/>
          </p:cNvSpPr>
          <p:nvPr/>
        </p:nvSpPr>
        <p:spPr bwMode="auto">
          <a:xfrm>
            <a:off x="3190876" y="1898650"/>
            <a:ext cx="1292225" cy="1733550"/>
          </a:xfrm>
          <a:custGeom>
            <a:avLst/>
            <a:gdLst>
              <a:gd name="T0" fmla="*/ 381 w 407"/>
              <a:gd name="T1" fmla="*/ 122 h 546"/>
              <a:gd name="T2" fmla="*/ 407 w 407"/>
              <a:gd name="T3" fmla="*/ 212 h 546"/>
              <a:gd name="T4" fmla="*/ 407 w 407"/>
              <a:gd name="T5" fmla="*/ 221 h 546"/>
              <a:gd name="T6" fmla="*/ 407 w 407"/>
              <a:gd name="T7" fmla="*/ 222 h 546"/>
              <a:gd name="T8" fmla="*/ 407 w 407"/>
              <a:gd name="T9" fmla="*/ 546 h 546"/>
              <a:gd name="T10" fmla="*/ 126 w 407"/>
              <a:gd name="T11" fmla="*/ 384 h 546"/>
              <a:gd name="T12" fmla="*/ 125 w 407"/>
              <a:gd name="T13" fmla="*/ 384 h 546"/>
              <a:gd name="T14" fmla="*/ 117 w 407"/>
              <a:gd name="T15" fmla="*/ 379 h 546"/>
              <a:gd name="T16" fmla="*/ 52 w 407"/>
              <a:gd name="T17" fmla="*/ 312 h 546"/>
              <a:gd name="T18" fmla="*/ 122 w 407"/>
              <a:gd name="T19" fmla="*/ 53 h 546"/>
              <a:gd name="T20" fmla="*/ 381 w 407"/>
              <a:gd name="T21" fmla="*/ 12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546">
                <a:moveTo>
                  <a:pt x="381" y="122"/>
                </a:moveTo>
                <a:cubicBezTo>
                  <a:pt x="398" y="151"/>
                  <a:pt x="406" y="182"/>
                  <a:pt x="407" y="212"/>
                </a:cubicBezTo>
                <a:cubicBezTo>
                  <a:pt x="407" y="221"/>
                  <a:pt x="407" y="221"/>
                  <a:pt x="407" y="221"/>
                </a:cubicBezTo>
                <a:cubicBezTo>
                  <a:pt x="407" y="222"/>
                  <a:pt x="407" y="222"/>
                  <a:pt x="407" y="222"/>
                </a:cubicBezTo>
                <a:cubicBezTo>
                  <a:pt x="407" y="546"/>
                  <a:pt x="407" y="546"/>
                  <a:pt x="407" y="546"/>
                </a:cubicBezTo>
                <a:cubicBezTo>
                  <a:pt x="126" y="384"/>
                  <a:pt x="126" y="384"/>
                  <a:pt x="126" y="384"/>
                </a:cubicBezTo>
                <a:cubicBezTo>
                  <a:pt x="125" y="384"/>
                  <a:pt x="125" y="384"/>
                  <a:pt x="125" y="384"/>
                </a:cubicBezTo>
                <a:cubicBezTo>
                  <a:pt x="117" y="379"/>
                  <a:pt x="117" y="379"/>
                  <a:pt x="117" y="379"/>
                </a:cubicBezTo>
                <a:cubicBezTo>
                  <a:pt x="91" y="363"/>
                  <a:pt x="69" y="341"/>
                  <a:pt x="52" y="312"/>
                </a:cubicBezTo>
                <a:cubicBezTo>
                  <a:pt x="0" y="221"/>
                  <a:pt x="31" y="105"/>
                  <a:pt x="122" y="53"/>
                </a:cubicBezTo>
                <a:cubicBezTo>
                  <a:pt x="213" y="0"/>
                  <a:pt x="329" y="31"/>
                  <a:pt x="381" y="12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64"/>
          <p:cNvSpPr>
            <a:spLocks noEditPoints="1"/>
          </p:cNvSpPr>
          <p:nvPr/>
        </p:nvSpPr>
        <p:spPr bwMode="auto">
          <a:xfrm>
            <a:off x="3235326" y="1965325"/>
            <a:ext cx="1266825" cy="1701800"/>
          </a:xfrm>
          <a:custGeom>
            <a:avLst/>
            <a:gdLst>
              <a:gd name="T0" fmla="*/ 399 w 399"/>
              <a:gd name="T1" fmla="*/ 536 h 536"/>
              <a:gd name="T2" fmla="*/ 100 w 399"/>
              <a:gd name="T3" fmla="*/ 364 h 536"/>
              <a:gd name="T4" fmla="*/ 33 w 399"/>
              <a:gd name="T5" fmla="*/ 294 h 536"/>
              <a:gd name="T6" fmla="*/ 13 w 399"/>
              <a:gd name="T7" fmla="*/ 146 h 536"/>
              <a:gd name="T8" fmla="*/ 105 w 399"/>
              <a:gd name="T9" fmla="*/ 27 h 536"/>
              <a:gd name="T10" fmla="*/ 203 w 399"/>
              <a:gd name="T11" fmla="*/ 0 h 536"/>
              <a:gd name="T12" fmla="*/ 372 w 399"/>
              <a:gd name="T13" fmla="*/ 98 h 536"/>
              <a:gd name="T14" fmla="*/ 399 w 399"/>
              <a:gd name="T15" fmla="*/ 191 h 536"/>
              <a:gd name="T16" fmla="*/ 399 w 399"/>
              <a:gd name="T17" fmla="*/ 200 h 536"/>
              <a:gd name="T18" fmla="*/ 399 w 399"/>
              <a:gd name="T19" fmla="*/ 201 h 536"/>
              <a:gd name="T20" fmla="*/ 399 w 399"/>
              <a:gd name="T21" fmla="*/ 536 h 536"/>
              <a:gd name="T22" fmla="*/ 114 w 399"/>
              <a:gd name="T23" fmla="*/ 358 h 536"/>
              <a:gd name="T24" fmla="*/ 115 w 399"/>
              <a:gd name="T25" fmla="*/ 358 h 536"/>
              <a:gd name="T26" fmla="*/ 387 w 399"/>
              <a:gd name="T27" fmla="*/ 515 h 536"/>
              <a:gd name="T28" fmla="*/ 387 w 399"/>
              <a:gd name="T29" fmla="*/ 201 h 536"/>
              <a:gd name="T30" fmla="*/ 387 w 399"/>
              <a:gd name="T31" fmla="*/ 200 h 536"/>
              <a:gd name="T32" fmla="*/ 387 w 399"/>
              <a:gd name="T33" fmla="*/ 191 h 536"/>
              <a:gd name="T34" fmla="*/ 362 w 399"/>
              <a:gd name="T35" fmla="*/ 104 h 536"/>
              <a:gd name="T36" fmla="*/ 203 w 399"/>
              <a:gd name="T37" fmla="*/ 12 h 536"/>
              <a:gd name="T38" fmla="*/ 111 w 399"/>
              <a:gd name="T39" fmla="*/ 37 h 536"/>
              <a:gd name="T40" fmla="*/ 25 w 399"/>
              <a:gd name="T41" fmla="*/ 149 h 536"/>
              <a:gd name="T42" fmla="*/ 43 w 399"/>
              <a:gd name="T43" fmla="*/ 288 h 536"/>
              <a:gd name="T44" fmla="*/ 106 w 399"/>
              <a:gd name="T45" fmla="*/ 353 h 536"/>
              <a:gd name="T46" fmla="*/ 114 w 399"/>
              <a:gd name="T47" fmla="*/ 35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9" h="536">
                <a:moveTo>
                  <a:pt x="399" y="536"/>
                </a:moveTo>
                <a:cubicBezTo>
                  <a:pt x="100" y="364"/>
                  <a:pt x="100" y="364"/>
                  <a:pt x="100" y="364"/>
                </a:cubicBezTo>
                <a:cubicBezTo>
                  <a:pt x="73" y="346"/>
                  <a:pt x="49" y="323"/>
                  <a:pt x="33" y="294"/>
                </a:cubicBezTo>
                <a:cubicBezTo>
                  <a:pt x="7" y="249"/>
                  <a:pt x="0" y="196"/>
                  <a:pt x="13" y="146"/>
                </a:cubicBezTo>
                <a:cubicBezTo>
                  <a:pt x="27" y="95"/>
                  <a:pt x="59" y="53"/>
                  <a:pt x="105" y="27"/>
                </a:cubicBezTo>
                <a:cubicBezTo>
                  <a:pt x="134" y="9"/>
                  <a:pt x="168" y="0"/>
                  <a:pt x="203" y="0"/>
                </a:cubicBezTo>
                <a:cubicBezTo>
                  <a:pt x="272" y="0"/>
                  <a:pt x="338" y="38"/>
                  <a:pt x="372" y="98"/>
                </a:cubicBezTo>
                <a:cubicBezTo>
                  <a:pt x="389" y="127"/>
                  <a:pt x="398" y="159"/>
                  <a:pt x="399" y="191"/>
                </a:cubicBezTo>
                <a:cubicBezTo>
                  <a:pt x="399" y="200"/>
                  <a:pt x="399" y="200"/>
                  <a:pt x="399" y="200"/>
                </a:cubicBezTo>
                <a:cubicBezTo>
                  <a:pt x="399" y="201"/>
                  <a:pt x="399" y="201"/>
                  <a:pt x="399" y="201"/>
                </a:cubicBezTo>
                <a:lnTo>
                  <a:pt x="399" y="536"/>
                </a:lnTo>
                <a:close/>
                <a:moveTo>
                  <a:pt x="114" y="358"/>
                </a:moveTo>
                <a:cubicBezTo>
                  <a:pt x="115" y="358"/>
                  <a:pt x="115" y="358"/>
                  <a:pt x="115" y="358"/>
                </a:cubicBezTo>
                <a:cubicBezTo>
                  <a:pt x="387" y="515"/>
                  <a:pt x="387" y="515"/>
                  <a:pt x="387" y="515"/>
                </a:cubicBezTo>
                <a:cubicBezTo>
                  <a:pt x="387" y="201"/>
                  <a:pt x="387" y="201"/>
                  <a:pt x="387" y="201"/>
                </a:cubicBezTo>
                <a:cubicBezTo>
                  <a:pt x="387" y="200"/>
                  <a:pt x="387" y="200"/>
                  <a:pt x="387" y="200"/>
                </a:cubicBezTo>
                <a:cubicBezTo>
                  <a:pt x="387" y="191"/>
                  <a:pt x="387" y="191"/>
                  <a:pt x="387" y="191"/>
                </a:cubicBezTo>
                <a:cubicBezTo>
                  <a:pt x="386" y="161"/>
                  <a:pt x="377" y="131"/>
                  <a:pt x="362" y="104"/>
                </a:cubicBezTo>
                <a:cubicBezTo>
                  <a:pt x="329" y="47"/>
                  <a:pt x="268" y="12"/>
                  <a:pt x="203" y="12"/>
                </a:cubicBezTo>
                <a:cubicBezTo>
                  <a:pt x="170" y="12"/>
                  <a:pt x="139" y="21"/>
                  <a:pt x="111" y="37"/>
                </a:cubicBezTo>
                <a:cubicBezTo>
                  <a:pt x="68" y="61"/>
                  <a:pt x="38" y="101"/>
                  <a:pt x="25" y="149"/>
                </a:cubicBezTo>
                <a:cubicBezTo>
                  <a:pt x="12" y="196"/>
                  <a:pt x="19" y="246"/>
                  <a:pt x="43" y="288"/>
                </a:cubicBezTo>
                <a:cubicBezTo>
                  <a:pt x="59" y="315"/>
                  <a:pt x="80" y="337"/>
                  <a:pt x="106" y="353"/>
                </a:cubicBezTo>
                <a:lnTo>
                  <a:pt x="114" y="3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Oval 165"/>
          <p:cNvSpPr>
            <a:spLocks noChangeArrowheads="1"/>
          </p:cNvSpPr>
          <p:nvPr/>
        </p:nvSpPr>
        <p:spPr bwMode="auto">
          <a:xfrm>
            <a:off x="4886326" y="4613275"/>
            <a:ext cx="755650" cy="75565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66"/>
          <p:cNvSpPr>
            <a:spLocks noEditPoints="1"/>
          </p:cNvSpPr>
          <p:nvPr/>
        </p:nvSpPr>
        <p:spPr bwMode="auto">
          <a:xfrm>
            <a:off x="5127626" y="4787900"/>
            <a:ext cx="323850" cy="396875"/>
          </a:xfrm>
          <a:custGeom>
            <a:avLst/>
            <a:gdLst>
              <a:gd name="T0" fmla="*/ 5 w 102"/>
              <a:gd name="T1" fmla="*/ 9 h 125"/>
              <a:gd name="T2" fmla="*/ 0 w 102"/>
              <a:gd name="T3" fmla="*/ 14 h 125"/>
              <a:gd name="T4" fmla="*/ 0 w 102"/>
              <a:gd name="T5" fmla="*/ 120 h 125"/>
              <a:gd name="T6" fmla="*/ 5 w 102"/>
              <a:gd name="T7" fmla="*/ 125 h 125"/>
              <a:gd name="T8" fmla="*/ 11 w 102"/>
              <a:gd name="T9" fmla="*/ 120 h 125"/>
              <a:gd name="T10" fmla="*/ 11 w 102"/>
              <a:gd name="T11" fmla="*/ 14 h 125"/>
              <a:gd name="T12" fmla="*/ 5 w 102"/>
              <a:gd name="T13" fmla="*/ 9 h 125"/>
              <a:gd name="T14" fmla="*/ 59 w 102"/>
              <a:gd name="T15" fmla="*/ 15 h 125"/>
              <a:gd name="T16" fmla="*/ 15 w 102"/>
              <a:gd name="T17" fmla="*/ 16 h 125"/>
              <a:gd name="T18" fmla="*/ 15 w 102"/>
              <a:gd name="T19" fmla="*/ 72 h 125"/>
              <a:gd name="T20" fmla="*/ 59 w 102"/>
              <a:gd name="T21" fmla="*/ 71 h 125"/>
              <a:gd name="T22" fmla="*/ 102 w 102"/>
              <a:gd name="T23" fmla="*/ 68 h 125"/>
              <a:gd name="T24" fmla="*/ 102 w 102"/>
              <a:gd name="T25" fmla="*/ 12 h 125"/>
              <a:gd name="T26" fmla="*/ 59 w 102"/>
              <a:gd name="T27" fmla="*/ 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25">
                <a:moveTo>
                  <a:pt x="5" y="9"/>
                </a:moveTo>
                <a:cubicBezTo>
                  <a:pt x="3" y="9"/>
                  <a:pt x="0" y="11"/>
                  <a:pt x="0" y="14"/>
                </a:cubicBezTo>
                <a:cubicBezTo>
                  <a:pt x="0" y="120"/>
                  <a:pt x="0" y="120"/>
                  <a:pt x="0" y="120"/>
                </a:cubicBezTo>
                <a:cubicBezTo>
                  <a:pt x="0" y="122"/>
                  <a:pt x="3" y="125"/>
                  <a:pt x="5" y="125"/>
                </a:cubicBezTo>
                <a:cubicBezTo>
                  <a:pt x="8" y="125"/>
                  <a:pt x="11" y="122"/>
                  <a:pt x="11" y="120"/>
                </a:cubicBezTo>
                <a:cubicBezTo>
                  <a:pt x="11" y="14"/>
                  <a:pt x="11" y="14"/>
                  <a:pt x="11" y="14"/>
                </a:cubicBezTo>
                <a:cubicBezTo>
                  <a:pt x="11" y="11"/>
                  <a:pt x="8" y="9"/>
                  <a:pt x="5" y="9"/>
                </a:cubicBezTo>
                <a:close/>
                <a:moveTo>
                  <a:pt x="59" y="15"/>
                </a:moveTo>
                <a:cubicBezTo>
                  <a:pt x="30" y="0"/>
                  <a:pt x="15" y="16"/>
                  <a:pt x="15" y="16"/>
                </a:cubicBezTo>
                <a:cubicBezTo>
                  <a:pt x="15" y="72"/>
                  <a:pt x="15" y="72"/>
                  <a:pt x="15" y="72"/>
                </a:cubicBezTo>
                <a:cubicBezTo>
                  <a:pt x="15" y="72"/>
                  <a:pt x="30" y="56"/>
                  <a:pt x="59" y="71"/>
                </a:cubicBezTo>
                <a:cubicBezTo>
                  <a:pt x="88" y="86"/>
                  <a:pt x="102" y="68"/>
                  <a:pt x="102" y="68"/>
                </a:cubicBezTo>
                <a:cubicBezTo>
                  <a:pt x="102" y="12"/>
                  <a:pt x="102" y="12"/>
                  <a:pt x="102" y="12"/>
                </a:cubicBezTo>
                <a:cubicBezTo>
                  <a:pt x="102" y="12"/>
                  <a:pt x="88" y="30"/>
                  <a:pt x="59" y="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Oval 167"/>
          <p:cNvSpPr>
            <a:spLocks noChangeArrowheads="1"/>
          </p:cNvSpPr>
          <p:nvPr/>
        </p:nvSpPr>
        <p:spPr bwMode="auto">
          <a:xfrm>
            <a:off x="3502026" y="4613275"/>
            <a:ext cx="755650" cy="7556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68"/>
          <p:cNvSpPr>
            <a:spLocks noEditPoints="1"/>
          </p:cNvSpPr>
          <p:nvPr/>
        </p:nvSpPr>
        <p:spPr bwMode="auto">
          <a:xfrm>
            <a:off x="3724276" y="4794250"/>
            <a:ext cx="311150" cy="393700"/>
          </a:xfrm>
          <a:custGeom>
            <a:avLst/>
            <a:gdLst>
              <a:gd name="T0" fmla="*/ 142 w 196"/>
              <a:gd name="T1" fmla="*/ 72 h 248"/>
              <a:gd name="T2" fmla="*/ 34 w 196"/>
              <a:gd name="T3" fmla="*/ 72 h 248"/>
              <a:gd name="T4" fmla="*/ 34 w 196"/>
              <a:gd name="T5" fmla="*/ 88 h 248"/>
              <a:gd name="T6" fmla="*/ 142 w 196"/>
              <a:gd name="T7" fmla="*/ 88 h 248"/>
              <a:gd name="T8" fmla="*/ 142 w 196"/>
              <a:gd name="T9" fmla="*/ 72 h 248"/>
              <a:gd name="T10" fmla="*/ 142 w 196"/>
              <a:gd name="T11" fmla="*/ 42 h 248"/>
              <a:gd name="T12" fmla="*/ 34 w 196"/>
              <a:gd name="T13" fmla="*/ 42 h 248"/>
              <a:gd name="T14" fmla="*/ 34 w 196"/>
              <a:gd name="T15" fmla="*/ 56 h 248"/>
              <a:gd name="T16" fmla="*/ 142 w 196"/>
              <a:gd name="T17" fmla="*/ 56 h 248"/>
              <a:gd name="T18" fmla="*/ 142 w 196"/>
              <a:gd name="T19" fmla="*/ 42 h 248"/>
              <a:gd name="T20" fmla="*/ 34 w 196"/>
              <a:gd name="T21" fmla="*/ 148 h 248"/>
              <a:gd name="T22" fmla="*/ 88 w 196"/>
              <a:gd name="T23" fmla="*/ 148 h 248"/>
              <a:gd name="T24" fmla="*/ 88 w 196"/>
              <a:gd name="T25" fmla="*/ 132 h 248"/>
              <a:gd name="T26" fmla="*/ 34 w 196"/>
              <a:gd name="T27" fmla="*/ 132 h 248"/>
              <a:gd name="T28" fmla="*/ 34 w 196"/>
              <a:gd name="T29" fmla="*/ 148 h 248"/>
              <a:gd name="T30" fmla="*/ 176 w 196"/>
              <a:gd name="T31" fmla="*/ 22 h 248"/>
              <a:gd name="T32" fmla="*/ 176 w 196"/>
              <a:gd name="T33" fmla="*/ 0 h 248"/>
              <a:gd name="T34" fmla="*/ 0 w 196"/>
              <a:gd name="T35" fmla="*/ 0 h 248"/>
              <a:gd name="T36" fmla="*/ 0 w 196"/>
              <a:gd name="T37" fmla="*/ 226 h 248"/>
              <a:gd name="T38" fmla="*/ 22 w 196"/>
              <a:gd name="T39" fmla="*/ 226 h 248"/>
              <a:gd name="T40" fmla="*/ 22 w 196"/>
              <a:gd name="T41" fmla="*/ 248 h 248"/>
              <a:gd name="T42" fmla="*/ 140 w 196"/>
              <a:gd name="T43" fmla="*/ 248 h 248"/>
              <a:gd name="T44" fmla="*/ 196 w 196"/>
              <a:gd name="T45" fmla="*/ 248 h 248"/>
              <a:gd name="T46" fmla="*/ 196 w 196"/>
              <a:gd name="T47" fmla="*/ 190 h 248"/>
              <a:gd name="T48" fmla="*/ 196 w 196"/>
              <a:gd name="T49" fmla="*/ 22 h 248"/>
              <a:gd name="T50" fmla="*/ 176 w 196"/>
              <a:gd name="T51" fmla="*/ 22 h 248"/>
              <a:gd name="T52" fmla="*/ 12 w 196"/>
              <a:gd name="T53" fmla="*/ 214 h 248"/>
              <a:gd name="T54" fmla="*/ 12 w 196"/>
              <a:gd name="T55" fmla="*/ 12 h 248"/>
              <a:gd name="T56" fmla="*/ 162 w 196"/>
              <a:gd name="T57" fmla="*/ 12 h 248"/>
              <a:gd name="T58" fmla="*/ 162 w 196"/>
              <a:gd name="T59" fmla="*/ 164 h 248"/>
              <a:gd name="T60" fmla="*/ 112 w 196"/>
              <a:gd name="T61" fmla="*/ 164 h 248"/>
              <a:gd name="T62" fmla="*/ 112 w 196"/>
              <a:gd name="T63" fmla="*/ 214 h 248"/>
              <a:gd name="T64" fmla="*/ 12 w 196"/>
              <a:gd name="T65" fmla="*/ 214 h 248"/>
              <a:gd name="T66" fmla="*/ 184 w 196"/>
              <a:gd name="T67" fmla="*/ 184 h 248"/>
              <a:gd name="T68" fmla="*/ 184 w 196"/>
              <a:gd name="T69" fmla="*/ 236 h 248"/>
              <a:gd name="T70" fmla="*/ 134 w 196"/>
              <a:gd name="T71" fmla="*/ 236 h 248"/>
              <a:gd name="T72" fmla="*/ 34 w 196"/>
              <a:gd name="T73" fmla="*/ 236 h 248"/>
              <a:gd name="T74" fmla="*/ 34 w 196"/>
              <a:gd name="T75" fmla="*/ 226 h 248"/>
              <a:gd name="T76" fmla="*/ 118 w 196"/>
              <a:gd name="T77" fmla="*/ 226 h 248"/>
              <a:gd name="T78" fmla="*/ 176 w 196"/>
              <a:gd name="T79" fmla="*/ 170 h 248"/>
              <a:gd name="T80" fmla="*/ 176 w 196"/>
              <a:gd name="T81" fmla="*/ 34 h 248"/>
              <a:gd name="T82" fmla="*/ 184 w 196"/>
              <a:gd name="T83" fmla="*/ 34 h 248"/>
              <a:gd name="T84" fmla="*/ 184 w 196"/>
              <a:gd name="T85" fmla="*/ 184 h 248"/>
              <a:gd name="T86" fmla="*/ 142 w 196"/>
              <a:gd name="T87" fmla="*/ 102 h 248"/>
              <a:gd name="T88" fmla="*/ 34 w 196"/>
              <a:gd name="T89" fmla="*/ 102 h 248"/>
              <a:gd name="T90" fmla="*/ 34 w 196"/>
              <a:gd name="T91" fmla="*/ 118 h 248"/>
              <a:gd name="T92" fmla="*/ 142 w 196"/>
              <a:gd name="T93" fmla="*/ 118 h 248"/>
              <a:gd name="T94" fmla="*/ 142 w 196"/>
              <a:gd name="T95" fmla="*/ 10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6" h="248">
                <a:moveTo>
                  <a:pt x="142" y="72"/>
                </a:moveTo>
                <a:lnTo>
                  <a:pt x="34" y="72"/>
                </a:lnTo>
                <a:lnTo>
                  <a:pt x="34" y="88"/>
                </a:lnTo>
                <a:lnTo>
                  <a:pt x="142" y="88"/>
                </a:lnTo>
                <a:lnTo>
                  <a:pt x="142" y="72"/>
                </a:lnTo>
                <a:close/>
                <a:moveTo>
                  <a:pt x="142" y="42"/>
                </a:moveTo>
                <a:lnTo>
                  <a:pt x="34" y="42"/>
                </a:lnTo>
                <a:lnTo>
                  <a:pt x="34" y="56"/>
                </a:lnTo>
                <a:lnTo>
                  <a:pt x="142" y="56"/>
                </a:lnTo>
                <a:lnTo>
                  <a:pt x="142" y="42"/>
                </a:lnTo>
                <a:close/>
                <a:moveTo>
                  <a:pt x="34" y="148"/>
                </a:moveTo>
                <a:lnTo>
                  <a:pt x="88" y="148"/>
                </a:lnTo>
                <a:lnTo>
                  <a:pt x="88" y="132"/>
                </a:lnTo>
                <a:lnTo>
                  <a:pt x="34" y="132"/>
                </a:lnTo>
                <a:lnTo>
                  <a:pt x="34" y="148"/>
                </a:lnTo>
                <a:close/>
                <a:moveTo>
                  <a:pt x="176" y="22"/>
                </a:moveTo>
                <a:lnTo>
                  <a:pt x="176" y="0"/>
                </a:lnTo>
                <a:lnTo>
                  <a:pt x="0" y="0"/>
                </a:lnTo>
                <a:lnTo>
                  <a:pt x="0" y="226"/>
                </a:lnTo>
                <a:lnTo>
                  <a:pt x="22" y="226"/>
                </a:lnTo>
                <a:lnTo>
                  <a:pt x="22" y="248"/>
                </a:lnTo>
                <a:lnTo>
                  <a:pt x="140" y="248"/>
                </a:lnTo>
                <a:lnTo>
                  <a:pt x="196" y="248"/>
                </a:lnTo>
                <a:lnTo>
                  <a:pt x="196" y="190"/>
                </a:lnTo>
                <a:lnTo>
                  <a:pt x="196" y="22"/>
                </a:lnTo>
                <a:lnTo>
                  <a:pt x="176" y="22"/>
                </a:lnTo>
                <a:close/>
                <a:moveTo>
                  <a:pt x="12" y="214"/>
                </a:moveTo>
                <a:lnTo>
                  <a:pt x="12" y="12"/>
                </a:lnTo>
                <a:lnTo>
                  <a:pt x="162" y="12"/>
                </a:lnTo>
                <a:lnTo>
                  <a:pt x="162" y="164"/>
                </a:lnTo>
                <a:lnTo>
                  <a:pt x="112" y="164"/>
                </a:lnTo>
                <a:lnTo>
                  <a:pt x="112" y="214"/>
                </a:lnTo>
                <a:lnTo>
                  <a:pt x="12" y="214"/>
                </a:lnTo>
                <a:close/>
                <a:moveTo>
                  <a:pt x="184" y="184"/>
                </a:moveTo>
                <a:lnTo>
                  <a:pt x="184" y="236"/>
                </a:lnTo>
                <a:lnTo>
                  <a:pt x="134" y="236"/>
                </a:lnTo>
                <a:lnTo>
                  <a:pt x="34" y="236"/>
                </a:lnTo>
                <a:lnTo>
                  <a:pt x="34" y="226"/>
                </a:lnTo>
                <a:lnTo>
                  <a:pt x="118" y="226"/>
                </a:lnTo>
                <a:lnTo>
                  <a:pt x="176" y="170"/>
                </a:lnTo>
                <a:lnTo>
                  <a:pt x="176" y="34"/>
                </a:lnTo>
                <a:lnTo>
                  <a:pt x="184" y="34"/>
                </a:lnTo>
                <a:lnTo>
                  <a:pt x="184" y="184"/>
                </a:lnTo>
                <a:close/>
                <a:moveTo>
                  <a:pt x="142" y="102"/>
                </a:moveTo>
                <a:lnTo>
                  <a:pt x="34" y="102"/>
                </a:lnTo>
                <a:lnTo>
                  <a:pt x="34" y="118"/>
                </a:lnTo>
                <a:lnTo>
                  <a:pt x="142" y="118"/>
                </a:lnTo>
                <a:lnTo>
                  <a:pt x="142"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Oval 169"/>
          <p:cNvSpPr>
            <a:spLocks noChangeArrowheads="1"/>
          </p:cNvSpPr>
          <p:nvPr/>
        </p:nvSpPr>
        <p:spPr bwMode="auto">
          <a:xfrm>
            <a:off x="2806701" y="3409950"/>
            <a:ext cx="755650" cy="7556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70"/>
          <p:cNvSpPr>
            <a:spLocks noEditPoints="1"/>
          </p:cNvSpPr>
          <p:nvPr/>
        </p:nvSpPr>
        <p:spPr bwMode="auto">
          <a:xfrm>
            <a:off x="2978151" y="3619500"/>
            <a:ext cx="403225" cy="339725"/>
          </a:xfrm>
          <a:custGeom>
            <a:avLst/>
            <a:gdLst>
              <a:gd name="T0" fmla="*/ 6 w 127"/>
              <a:gd name="T1" fmla="*/ 102 h 107"/>
              <a:gd name="T2" fmla="*/ 11 w 127"/>
              <a:gd name="T3" fmla="*/ 107 h 107"/>
              <a:gd name="T4" fmla="*/ 34 w 127"/>
              <a:gd name="T5" fmla="*/ 107 h 107"/>
              <a:gd name="T6" fmla="*/ 34 w 127"/>
              <a:gd name="T7" fmla="*/ 58 h 107"/>
              <a:gd name="T8" fmla="*/ 6 w 127"/>
              <a:gd name="T9" fmla="*/ 86 h 107"/>
              <a:gd name="T10" fmla="*/ 6 w 127"/>
              <a:gd name="T11" fmla="*/ 102 h 107"/>
              <a:gd name="T12" fmla="*/ 45 w 127"/>
              <a:gd name="T13" fmla="*/ 69 h 107"/>
              <a:gd name="T14" fmla="*/ 45 w 127"/>
              <a:gd name="T15" fmla="*/ 107 h 107"/>
              <a:gd name="T16" fmla="*/ 74 w 127"/>
              <a:gd name="T17" fmla="*/ 107 h 107"/>
              <a:gd name="T18" fmla="*/ 74 w 127"/>
              <a:gd name="T19" fmla="*/ 73 h 107"/>
              <a:gd name="T20" fmla="*/ 62 w 127"/>
              <a:gd name="T21" fmla="*/ 86 h 107"/>
              <a:gd name="T22" fmla="*/ 45 w 127"/>
              <a:gd name="T23" fmla="*/ 69 h 107"/>
              <a:gd name="T24" fmla="*/ 85 w 127"/>
              <a:gd name="T25" fmla="*/ 62 h 107"/>
              <a:gd name="T26" fmla="*/ 85 w 127"/>
              <a:gd name="T27" fmla="*/ 107 h 107"/>
              <a:gd name="T28" fmla="*/ 108 w 127"/>
              <a:gd name="T29" fmla="*/ 107 h 107"/>
              <a:gd name="T30" fmla="*/ 113 w 127"/>
              <a:gd name="T31" fmla="*/ 102 h 107"/>
              <a:gd name="T32" fmla="*/ 113 w 127"/>
              <a:gd name="T33" fmla="*/ 58 h 107"/>
              <a:gd name="T34" fmla="*/ 113 w 127"/>
              <a:gd name="T35" fmla="*/ 34 h 107"/>
              <a:gd name="T36" fmla="*/ 89 w 127"/>
              <a:gd name="T37" fmla="*/ 58 h 107"/>
              <a:gd name="T38" fmla="*/ 85 w 127"/>
              <a:gd name="T39" fmla="*/ 62 h 107"/>
              <a:gd name="T40" fmla="*/ 102 w 127"/>
              <a:gd name="T41" fmla="*/ 2 h 107"/>
              <a:gd name="T42" fmla="*/ 97 w 127"/>
              <a:gd name="T43" fmla="*/ 7 h 107"/>
              <a:gd name="T44" fmla="*/ 103 w 127"/>
              <a:gd name="T45" fmla="*/ 12 h 107"/>
              <a:gd name="T46" fmla="*/ 108 w 127"/>
              <a:gd name="T47" fmla="*/ 11 h 107"/>
              <a:gd name="T48" fmla="*/ 62 w 127"/>
              <a:gd name="T49" fmla="*/ 58 h 107"/>
              <a:gd name="T50" fmla="*/ 34 w 127"/>
              <a:gd name="T51" fmla="*/ 31 h 107"/>
              <a:gd name="T52" fmla="*/ 2 w 127"/>
              <a:gd name="T53" fmla="*/ 63 h 107"/>
              <a:gd name="T54" fmla="*/ 2 w 127"/>
              <a:gd name="T55" fmla="*/ 70 h 107"/>
              <a:gd name="T56" fmla="*/ 9 w 127"/>
              <a:gd name="T57" fmla="*/ 70 h 107"/>
              <a:gd name="T58" fmla="*/ 34 w 127"/>
              <a:gd name="T59" fmla="*/ 45 h 107"/>
              <a:gd name="T60" fmla="*/ 62 w 127"/>
              <a:gd name="T61" fmla="*/ 72 h 107"/>
              <a:gd name="T62" fmla="*/ 115 w 127"/>
              <a:gd name="T63" fmla="*/ 19 h 107"/>
              <a:gd name="T64" fmla="*/ 115 w 127"/>
              <a:gd name="T65" fmla="*/ 24 h 107"/>
              <a:gd name="T66" fmla="*/ 120 w 127"/>
              <a:gd name="T67" fmla="*/ 29 h 107"/>
              <a:gd name="T68" fmla="*/ 120 w 127"/>
              <a:gd name="T69" fmla="*/ 29 h 107"/>
              <a:gd name="T70" fmla="*/ 125 w 127"/>
              <a:gd name="T71" fmla="*/ 25 h 107"/>
              <a:gd name="T72" fmla="*/ 127 w 127"/>
              <a:gd name="T73" fmla="*/ 0 h 107"/>
              <a:gd name="T74" fmla="*/ 102 w 127"/>
              <a:gd name="T75"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7" h="107">
                <a:moveTo>
                  <a:pt x="6" y="102"/>
                </a:moveTo>
                <a:cubicBezTo>
                  <a:pt x="6" y="105"/>
                  <a:pt x="8" y="107"/>
                  <a:pt x="11" y="107"/>
                </a:cubicBezTo>
                <a:cubicBezTo>
                  <a:pt x="34" y="107"/>
                  <a:pt x="34" y="107"/>
                  <a:pt x="34" y="107"/>
                </a:cubicBezTo>
                <a:cubicBezTo>
                  <a:pt x="34" y="58"/>
                  <a:pt x="34" y="58"/>
                  <a:pt x="34" y="58"/>
                </a:cubicBezTo>
                <a:cubicBezTo>
                  <a:pt x="6" y="86"/>
                  <a:pt x="6" y="86"/>
                  <a:pt x="6" y="86"/>
                </a:cubicBezTo>
                <a:lnTo>
                  <a:pt x="6" y="102"/>
                </a:lnTo>
                <a:close/>
                <a:moveTo>
                  <a:pt x="45" y="69"/>
                </a:moveTo>
                <a:cubicBezTo>
                  <a:pt x="45" y="107"/>
                  <a:pt x="45" y="107"/>
                  <a:pt x="45" y="107"/>
                </a:cubicBezTo>
                <a:cubicBezTo>
                  <a:pt x="74" y="107"/>
                  <a:pt x="74" y="107"/>
                  <a:pt x="74" y="107"/>
                </a:cubicBezTo>
                <a:cubicBezTo>
                  <a:pt x="74" y="73"/>
                  <a:pt x="74" y="73"/>
                  <a:pt x="74" y="73"/>
                </a:cubicBezTo>
                <a:cubicBezTo>
                  <a:pt x="62" y="86"/>
                  <a:pt x="62" y="86"/>
                  <a:pt x="62" y="86"/>
                </a:cubicBezTo>
                <a:lnTo>
                  <a:pt x="45" y="69"/>
                </a:lnTo>
                <a:close/>
                <a:moveTo>
                  <a:pt x="85" y="62"/>
                </a:moveTo>
                <a:cubicBezTo>
                  <a:pt x="85" y="107"/>
                  <a:pt x="85" y="107"/>
                  <a:pt x="85" y="107"/>
                </a:cubicBezTo>
                <a:cubicBezTo>
                  <a:pt x="108" y="107"/>
                  <a:pt x="108" y="107"/>
                  <a:pt x="108" y="107"/>
                </a:cubicBezTo>
                <a:cubicBezTo>
                  <a:pt x="111" y="107"/>
                  <a:pt x="113" y="105"/>
                  <a:pt x="113" y="102"/>
                </a:cubicBezTo>
                <a:cubicBezTo>
                  <a:pt x="113" y="58"/>
                  <a:pt x="113" y="58"/>
                  <a:pt x="113" y="58"/>
                </a:cubicBezTo>
                <a:cubicBezTo>
                  <a:pt x="113" y="34"/>
                  <a:pt x="113" y="34"/>
                  <a:pt x="113" y="34"/>
                </a:cubicBezTo>
                <a:cubicBezTo>
                  <a:pt x="89" y="58"/>
                  <a:pt x="89" y="58"/>
                  <a:pt x="89" y="58"/>
                </a:cubicBezTo>
                <a:lnTo>
                  <a:pt x="85" y="62"/>
                </a:lnTo>
                <a:close/>
                <a:moveTo>
                  <a:pt x="102" y="2"/>
                </a:moveTo>
                <a:cubicBezTo>
                  <a:pt x="99" y="2"/>
                  <a:pt x="97" y="4"/>
                  <a:pt x="97" y="7"/>
                </a:cubicBezTo>
                <a:cubicBezTo>
                  <a:pt x="98" y="10"/>
                  <a:pt x="100" y="12"/>
                  <a:pt x="103" y="12"/>
                </a:cubicBezTo>
                <a:cubicBezTo>
                  <a:pt x="108" y="11"/>
                  <a:pt x="108" y="11"/>
                  <a:pt x="108" y="11"/>
                </a:cubicBezTo>
                <a:cubicBezTo>
                  <a:pt x="62" y="58"/>
                  <a:pt x="62" y="58"/>
                  <a:pt x="62" y="58"/>
                </a:cubicBezTo>
                <a:cubicBezTo>
                  <a:pt x="34" y="31"/>
                  <a:pt x="34" y="31"/>
                  <a:pt x="34" y="31"/>
                </a:cubicBezTo>
                <a:cubicBezTo>
                  <a:pt x="2" y="63"/>
                  <a:pt x="2" y="63"/>
                  <a:pt x="2" y="63"/>
                </a:cubicBezTo>
                <a:cubicBezTo>
                  <a:pt x="0" y="65"/>
                  <a:pt x="0" y="68"/>
                  <a:pt x="2" y="70"/>
                </a:cubicBezTo>
                <a:cubicBezTo>
                  <a:pt x="4" y="72"/>
                  <a:pt x="8" y="72"/>
                  <a:pt x="9" y="70"/>
                </a:cubicBezTo>
                <a:cubicBezTo>
                  <a:pt x="34" y="45"/>
                  <a:pt x="34" y="45"/>
                  <a:pt x="34" y="45"/>
                </a:cubicBezTo>
                <a:cubicBezTo>
                  <a:pt x="62" y="72"/>
                  <a:pt x="62" y="72"/>
                  <a:pt x="62" y="72"/>
                </a:cubicBezTo>
                <a:cubicBezTo>
                  <a:pt x="115" y="19"/>
                  <a:pt x="115" y="19"/>
                  <a:pt x="115" y="19"/>
                </a:cubicBezTo>
                <a:cubicBezTo>
                  <a:pt x="115" y="24"/>
                  <a:pt x="115" y="24"/>
                  <a:pt x="115" y="24"/>
                </a:cubicBezTo>
                <a:cubicBezTo>
                  <a:pt x="115" y="27"/>
                  <a:pt x="117" y="29"/>
                  <a:pt x="120" y="29"/>
                </a:cubicBezTo>
                <a:cubicBezTo>
                  <a:pt x="120" y="29"/>
                  <a:pt x="120" y="29"/>
                  <a:pt x="120" y="29"/>
                </a:cubicBezTo>
                <a:cubicBezTo>
                  <a:pt x="123" y="29"/>
                  <a:pt x="125" y="27"/>
                  <a:pt x="125" y="25"/>
                </a:cubicBezTo>
                <a:cubicBezTo>
                  <a:pt x="127" y="0"/>
                  <a:pt x="127" y="0"/>
                  <a:pt x="127" y="0"/>
                </a:cubicBezTo>
                <a:lnTo>
                  <a:pt x="102"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Oval 171"/>
          <p:cNvSpPr>
            <a:spLocks noChangeArrowheads="1"/>
          </p:cNvSpPr>
          <p:nvPr/>
        </p:nvSpPr>
        <p:spPr bwMode="auto">
          <a:xfrm>
            <a:off x="3502026" y="2209800"/>
            <a:ext cx="755650" cy="75565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72"/>
          <p:cNvSpPr>
            <a:spLocks noEditPoints="1"/>
          </p:cNvSpPr>
          <p:nvPr/>
        </p:nvSpPr>
        <p:spPr bwMode="auto">
          <a:xfrm>
            <a:off x="3724276" y="2371725"/>
            <a:ext cx="301625" cy="434975"/>
          </a:xfrm>
          <a:custGeom>
            <a:avLst/>
            <a:gdLst>
              <a:gd name="T0" fmla="*/ 28 w 95"/>
              <a:gd name="T1" fmla="*/ 118 h 137"/>
              <a:gd name="T2" fmla="*/ 29 w 95"/>
              <a:gd name="T3" fmla="*/ 126 h 137"/>
              <a:gd name="T4" fmla="*/ 35 w 95"/>
              <a:gd name="T5" fmla="*/ 129 h 137"/>
              <a:gd name="T6" fmla="*/ 36 w 95"/>
              <a:gd name="T7" fmla="*/ 133 h 137"/>
              <a:gd name="T8" fmla="*/ 47 w 95"/>
              <a:gd name="T9" fmla="*/ 137 h 137"/>
              <a:gd name="T10" fmla="*/ 59 w 95"/>
              <a:gd name="T11" fmla="*/ 133 h 137"/>
              <a:gd name="T12" fmla="*/ 60 w 95"/>
              <a:gd name="T13" fmla="*/ 129 h 137"/>
              <a:gd name="T14" fmla="*/ 66 w 95"/>
              <a:gd name="T15" fmla="*/ 126 h 137"/>
              <a:gd name="T16" fmla="*/ 67 w 95"/>
              <a:gd name="T17" fmla="*/ 118 h 137"/>
              <a:gd name="T18" fmla="*/ 47 w 95"/>
              <a:gd name="T19" fmla="*/ 122 h 137"/>
              <a:gd name="T20" fmla="*/ 28 w 95"/>
              <a:gd name="T21" fmla="*/ 118 h 137"/>
              <a:gd name="T22" fmla="*/ 26 w 95"/>
              <a:gd name="T23" fmla="*/ 105 h 137"/>
              <a:gd name="T24" fmla="*/ 27 w 95"/>
              <a:gd name="T25" fmla="*/ 112 h 137"/>
              <a:gd name="T26" fmla="*/ 47 w 95"/>
              <a:gd name="T27" fmla="*/ 116 h 137"/>
              <a:gd name="T28" fmla="*/ 68 w 95"/>
              <a:gd name="T29" fmla="*/ 112 h 137"/>
              <a:gd name="T30" fmla="*/ 69 w 95"/>
              <a:gd name="T31" fmla="*/ 105 h 137"/>
              <a:gd name="T32" fmla="*/ 47 w 95"/>
              <a:gd name="T33" fmla="*/ 109 h 137"/>
              <a:gd name="T34" fmla="*/ 26 w 95"/>
              <a:gd name="T35" fmla="*/ 105 h 137"/>
              <a:gd name="T36" fmla="*/ 47 w 95"/>
              <a:gd name="T37" fmla="*/ 0 h 137"/>
              <a:gd name="T38" fmla="*/ 0 w 95"/>
              <a:gd name="T39" fmla="*/ 47 h 137"/>
              <a:gd name="T40" fmla="*/ 23 w 95"/>
              <a:gd name="T41" fmla="*/ 87 h 137"/>
              <a:gd name="T42" fmla="*/ 25 w 95"/>
              <a:gd name="T43" fmla="*/ 99 h 137"/>
              <a:gd name="T44" fmla="*/ 47 w 95"/>
              <a:gd name="T45" fmla="*/ 103 h 137"/>
              <a:gd name="T46" fmla="*/ 70 w 95"/>
              <a:gd name="T47" fmla="*/ 99 h 137"/>
              <a:gd name="T48" fmla="*/ 72 w 95"/>
              <a:gd name="T49" fmla="*/ 87 h 137"/>
              <a:gd name="T50" fmla="*/ 95 w 95"/>
              <a:gd name="T51" fmla="*/ 47 h 137"/>
              <a:gd name="T52" fmla="*/ 47 w 95"/>
              <a:gd name="T53" fmla="*/ 0 h 137"/>
              <a:gd name="T54" fmla="*/ 65 w 95"/>
              <a:gd name="T55" fmla="*/ 81 h 137"/>
              <a:gd name="T56" fmla="*/ 64 w 95"/>
              <a:gd name="T57" fmla="*/ 93 h 137"/>
              <a:gd name="T58" fmla="*/ 47 w 95"/>
              <a:gd name="T59" fmla="*/ 95 h 137"/>
              <a:gd name="T60" fmla="*/ 31 w 95"/>
              <a:gd name="T61" fmla="*/ 93 h 137"/>
              <a:gd name="T62" fmla="*/ 30 w 95"/>
              <a:gd name="T63" fmla="*/ 81 h 137"/>
              <a:gd name="T64" fmla="*/ 9 w 95"/>
              <a:gd name="T65" fmla="*/ 47 h 137"/>
              <a:gd name="T66" fmla="*/ 47 w 95"/>
              <a:gd name="T67" fmla="*/ 8 h 137"/>
              <a:gd name="T68" fmla="*/ 86 w 95"/>
              <a:gd name="T69" fmla="*/ 47 h 137"/>
              <a:gd name="T70" fmla="*/ 65 w 95"/>
              <a:gd name="T71" fmla="*/ 81 h 137"/>
              <a:gd name="T72" fmla="*/ 47 w 95"/>
              <a:gd name="T73" fmla="*/ 19 h 137"/>
              <a:gd name="T74" fmla="*/ 50 w 95"/>
              <a:gd name="T75" fmla="*/ 17 h 137"/>
              <a:gd name="T76" fmla="*/ 47 w 95"/>
              <a:gd name="T77" fmla="*/ 14 h 137"/>
              <a:gd name="T78" fmla="*/ 15 w 95"/>
              <a:gd name="T79" fmla="*/ 47 h 137"/>
              <a:gd name="T80" fmla="*/ 17 w 95"/>
              <a:gd name="T81" fmla="*/ 49 h 137"/>
              <a:gd name="T82" fmla="*/ 20 w 95"/>
              <a:gd name="T83" fmla="*/ 47 h 137"/>
              <a:gd name="T84" fmla="*/ 47 w 95"/>
              <a:gd name="T85" fmla="*/ 19 h 137"/>
              <a:gd name="T86" fmla="*/ 58 w 95"/>
              <a:gd name="T87" fmla="*/ 64 h 137"/>
              <a:gd name="T88" fmla="*/ 47 w 95"/>
              <a:gd name="T89" fmla="*/ 45 h 137"/>
              <a:gd name="T90" fmla="*/ 37 w 95"/>
              <a:gd name="T91" fmla="*/ 64 h 137"/>
              <a:gd name="T92" fmla="*/ 33 w 95"/>
              <a:gd name="T93" fmla="*/ 55 h 137"/>
              <a:gd name="T94" fmla="*/ 26 w 95"/>
              <a:gd name="T95" fmla="*/ 58 h 137"/>
              <a:gd name="T96" fmla="*/ 36 w 95"/>
              <a:gd name="T97" fmla="*/ 80 h 137"/>
              <a:gd name="T98" fmla="*/ 47 w 95"/>
              <a:gd name="T99" fmla="*/ 60 h 137"/>
              <a:gd name="T100" fmla="*/ 58 w 95"/>
              <a:gd name="T101" fmla="*/ 80 h 137"/>
              <a:gd name="T102" fmla="*/ 69 w 95"/>
              <a:gd name="T103" fmla="*/ 58 h 137"/>
              <a:gd name="T104" fmla="*/ 62 w 95"/>
              <a:gd name="T105" fmla="*/ 55 h 137"/>
              <a:gd name="T106" fmla="*/ 58 w 95"/>
              <a:gd name="T107" fmla="*/ 6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37">
                <a:moveTo>
                  <a:pt x="28" y="118"/>
                </a:moveTo>
                <a:cubicBezTo>
                  <a:pt x="29" y="126"/>
                  <a:pt x="29" y="126"/>
                  <a:pt x="29" y="126"/>
                </a:cubicBezTo>
                <a:cubicBezTo>
                  <a:pt x="29" y="126"/>
                  <a:pt x="30" y="128"/>
                  <a:pt x="35" y="129"/>
                </a:cubicBezTo>
                <a:cubicBezTo>
                  <a:pt x="36" y="133"/>
                  <a:pt x="36" y="133"/>
                  <a:pt x="36" y="133"/>
                </a:cubicBezTo>
                <a:cubicBezTo>
                  <a:pt x="36" y="133"/>
                  <a:pt x="38" y="137"/>
                  <a:pt x="47" y="137"/>
                </a:cubicBezTo>
                <a:cubicBezTo>
                  <a:pt x="57" y="137"/>
                  <a:pt x="59" y="133"/>
                  <a:pt x="59" y="133"/>
                </a:cubicBezTo>
                <a:cubicBezTo>
                  <a:pt x="60" y="129"/>
                  <a:pt x="60" y="129"/>
                  <a:pt x="60" y="129"/>
                </a:cubicBezTo>
                <a:cubicBezTo>
                  <a:pt x="65" y="128"/>
                  <a:pt x="66" y="126"/>
                  <a:pt x="66" y="126"/>
                </a:cubicBezTo>
                <a:cubicBezTo>
                  <a:pt x="67" y="118"/>
                  <a:pt x="67" y="118"/>
                  <a:pt x="67" y="118"/>
                </a:cubicBezTo>
                <a:cubicBezTo>
                  <a:pt x="61" y="120"/>
                  <a:pt x="55" y="122"/>
                  <a:pt x="47" y="122"/>
                </a:cubicBezTo>
                <a:cubicBezTo>
                  <a:pt x="40" y="122"/>
                  <a:pt x="34" y="120"/>
                  <a:pt x="28" y="118"/>
                </a:cubicBezTo>
                <a:close/>
                <a:moveTo>
                  <a:pt x="26" y="105"/>
                </a:moveTo>
                <a:cubicBezTo>
                  <a:pt x="27" y="112"/>
                  <a:pt x="27" y="112"/>
                  <a:pt x="27" y="112"/>
                </a:cubicBezTo>
                <a:cubicBezTo>
                  <a:pt x="33" y="115"/>
                  <a:pt x="40" y="116"/>
                  <a:pt x="47" y="116"/>
                </a:cubicBezTo>
                <a:cubicBezTo>
                  <a:pt x="55" y="116"/>
                  <a:pt x="62" y="115"/>
                  <a:pt x="68" y="112"/>
                </a:cubicBezTo>
                <a:cubicBezTo>
                  <a:pt x="69" y="105"/>
                  <a:pt x="69" y="105"/>
                  <a:pt x="69" y="105"/>
                </a:cubicBezTo>
                <a:cubicBezTo>
                  <a:pt x="63" y="108"/>
                  <a:pt x="55" y="109"/>
                  <a:pt x="47" y="109"/>
                </a:cubicBezTo>
                <a:cubicBezTo>
                  <a:pt x="40" y="109"/>
                  <a:pt x="32" y="108"/>
                  <a:pt x="26" y="105"/>
                </a:cubicBezTo>
                <a:close/>
                <a:moveTo>
                  <a:pt x="47" y="0"/>
                </a:moveTo>
                <a:cubicBezTo>
                  <a:pt x="21" y="0"/>
                  <a:pt x="0" y="21"/>
                  <a:pt x="0" y="47"/>
                </a:cubicBezTo>
                <a:cubicBezTo>
                  <a:pt x="0" y="64"/>
                  <a:pt x="9" y="79"/>
                  <a:pt x="23" y="87"/>
                </a:cubicBezTo>
                <a:cubicBezTo>
                  <a:pt x="25" y="99"/>
                  <a:pt x="25" y="99"/>
                  <a:pt x="25" y="99"/>
                </a:cubicBezTo>
                <a:cubicBezTo>
                  <a:pt x="31" y="102"/>
                  <a:pt x="39" y="103"/>
                  <a:pt x="47" y="103"/>
                </a:cubicBezTo>
                <a:cubicBezTo>
                  <a:pt x="56" y="103"/>
                  <a:pt x="64" y="102"/>
                  <a:pt x="70" y="99"/>
                </a:cubicBezTo>
                <a:cubicBezTo>
                  <a:pt x="72" y="87"/>
                  <a:pt x="72" y="87"/>
                  <a:pt x="72" y="87"/>
                </a:cubicBezTo>
                <a:cubicBezTo>
                  <a:pt x="85" y="79"/>
                  <a:pt x="95" y="64"/>
                  <a:pt x="95" y="47"/>
                </a:cubicBezTo>
                <a:cubicBezTo>
                  <a:pt x="95" y="21"/>
                  <a:pt x="73" y="0"/>
                  <a:pt x="47" y="0"/>
                </a:cubicBezTo>
                <a:close/>
                <a:moveTo>
                  <a:pt x="65" y="81"/>
                </a:moveTo>
                <a:cubicBezTo>
                  <a:pt x="64" y="93"/>
                  <a:pt x="64" y="93"/>
                  <a:pt x="64" y="93"/>
                </a:cubicBezTo>
                <a:cubicBezTo>
                  <a:pt x="64" y="93"/>
                  <a:pt x="59" y="95"/>
                  <a:pt x="47" y="95"/>
                </a:cubicBezTo>
                <a:cubicBezTo>
                  <a:pt x="36" y="95"/>
                  <a:pt x="31" y="93"/>
                  <a:pt x="31" y="93"/>
                </a:cubicBezTo>
                <a:cubicBezTo>
                  <a:pt x="30" y="81"/>
                  <a:pt x="30" y="81"/>
                  <a:pt x="30" y="81"/>
                </a:cubicBezTo>
                <a:cubicBezTo>
                  <a:pt x="17" y="75"/>
                  <a:pt x="9" y="62"/>
                  <a:pt x="9" y="47"/>
                </a:cubicBezTo>
                <a:cubicBezTo>
                  <a:pt x="9" y="25"/>
                  <a:pt x="26" y="8"/>
                  <a:pt x="47" y="8"/>
                </a:cubicBezTo>
                <a:cubicBezTo>
                  <a:pt x="69" y="8"/>
                  <a:pt x="86" y="25"/>
                  <a:pt x="86" y="47"/>
                </a:cubicBezTo>
                <a:cubicBezTo>
                  <a:pt x="86" y="62"/>
                  <a:pt x="78" y="75"/>
                  <a:pt x="65" y="81"/>
                </a:cubicBezTo>
                <a:close/>
                <a:moveTo>
                  <a:pt x="47" y="19"/>
                </a:moveTo>
                <a:cubicBezTo>
                  <a:pt x="49" y="19"/>
                  <a:pt x="50" y="18"/>
                  <a:pt x="50" y="17"/>
                </a:cubicBezTo>
                <a:cubicBezTo>
                  <a:pt x="50" y="15"/>
                  <a:pt x="49" y="14"/>
                  <a:pt x="47" y="14"/>
                </a:cubicBezTo>
                <a:cubicBezTo>
                  <a:pt x="29" y="14"/>
                  <a:pt x="15" y="29"/>
                  <a:pt x="15" y="47"/>
                </a:cubicBezTo>
                <a:cubicBezTo>
                  <a:pt x="15" y="48"/>
                  <a:pt x="16" y="49"/>
                  <a:pt x="17" y="49"/>
                </a:cubicBezTo>
                <a:cubicBezTo>
                  <a:pt x="19" y="49"/>
                  <a:pt x="20" y="48"/>
                  <a:pt x="20" y="47"/>
                </a:cubicBezTo>
                <a:cubicBezTo>
                  <a:pt x="20" y="31"/>
                  <a:pt x="32" y="19"/>
                  <a:pt x="47" y="19"/>
                </a:cubicBezTo>
                <a:close/>
                <a:moveTo>
                  <a:pt x="58" y="64"/>
                </a:moveTo>
                <a:cubicBezTo>
                  <a:pt x="47" y="45"/>
                  <a:pt x="47" y="45"/>
                  <a:pt x="47" y="45"/>
                </a:cubicBezTo>
                <a:cubicBezTo>
                  <a:pt x="37" y="64"/>
                  <a:pt x="37" y="64"/>
                  <a:pt x="37" y="64"/>
                </a:cubicBezTo>
                <a:cubicBezTo>
                  <a:pt x="33" y="55"/>
                  <a:pt x="33" y="55"/>
                  <a:pt x="33" y="55"/>
                </a:cubicBezTo>
                <a:cubicBezTo>
                  <a:pt x="26" y="58"/>
                  <a:pt x="26" y="58"/>
                  <a:pt x="26" y="58"/>
                </a:cubicBezTo>
                <a:cubicBezTo>
                  <a:pt x="36" y="80"/>
                  <a:pt x="36" y="80"/>
                  <a:pt x="36" y="80"/>
                </a:cubicBezTo>
                <a:cubicBezTo>
                  <a:pt x="47" y="60"/>
                  <a:pt x="47" y="60"/>
                  <a:pt x="47" y="60"/>
                </a:cubicBezTo>
                <a:cubicBezTo>
                  <a:pt x="58" y="80"/>
                  <a:pt x="58" y="80"/>
                  <a:pt x="58" y="80"/>
                </a:cubicBezTo>
                <a:cubicBezTo>
                  <a:pt x="69" y="58"/>
                  <a:pt x="69" y="58"/>
                  <a:pt x="69" y="58"/>
                </a:cubicBezTo>
                <a:cubicBezTo>
                  <a:pt x="62" y="55"/>
                  <a:pt x="62" y="55"/>
                  <a:pt x="62" y="55"/>
                </a:cubicBezTo>
                <a:lnTo>
                  <a:pt x="5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Oval 173"/>
          <p:cNvSpPr>
            <a:spLocks noChangeArrowheads="1"/>
          </p:cNvSpPr>
          <p:nvPr/>
        </p:nvSpPr>
        <p:spPr bwMode="auto">
          <a:xfrm>
            <a:off x="4886326" y="2209800"/>
            <a:ext cx="755650" cy="75565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74"/>
          <p:cNvSpPr>
            <a:spLocks noEditPoints="1"/>
          </p:cNvSpPr>
          <p:nvPr/>
        </p:nvSpPr>
        <p:spPr bwMode="auto">
          <a:xfrm>
            <a:off x="5070476" y="2371725"/>
            <a:ext cx="396875" cy="441325"/>
          </a:xfrm>
          <a:custGeom>
            <a:avLst/>
            <a:gdLst>
              <a:gd name="T0" fmla="*/ 101 w 125"/>
              <a:gd name="T1" fmla="*/ 28 h 139"/>
              <a:gd name="T2" fmla="*/ 105 w 125"/>
              <a:gd name="T3" fmla="*/ 21 h 139"/>
              <a:gd name="T4" fmla="*/ 106 w 125"/>
              <a:gd name="T5" fmla="*/ 22 h 139"/>
              <a:gd name="T6" fmla="*/ 109 w 125"/>
              <a:gd name="T7" fmla="*/ 23 h 139"/>
              <a:gd name="T8" fmla="*/ 111 w 125"/>
              <a:gd name="T9" fmla="*/ 21 h 139"/>
              <a:gd name="T10" fmla="*/ 114 w 125"/>
              <a:gd name="T11" fmla="*/ 16 h 139"/>
              <a:gd name="T12" fmla="*/ 112 w 125"/>
              <a:gd name="T13" fmla="*/ 11 h 139"/>
              <a:gd name="T14" fmla="*/ 95 w 125"/>
              <a:gd name="T15" fmla="*/ 1 h 139"/>
              <a:gd name="T16" fmla="*/ 90 w 125"/>
              <a:gd name="T17" fmla="*/ 2 h 139"/>
              <a:gd name="T18" fmla="*/ 87 w 125"/>
              <a:gd name="T19" fmla="*/ 7 h 139"/>
              <a:gd name="T20" fmla="*/ 87 w 125"/>
              <a:gd name="T21" fmla="*/ 10 h 139"/>
              <a:gd name="T22" fmla="*/ 88 w 125"/>
              <a:gd name="T23" fmla="*/ 12 h 139"/>
              <a:gd name="T24" fmla="*/ 90 w 125"/>
              <a:gd name="T25" fmla="*/ 13 h 139"/>
              <a:gd name="T26" fmla="*/ 86 w 125"/>
              <a:gd name="T27" fmla="*/ 19 h 139"/>
              <a:gd name="T28" fmla="*/ 62 w 125"/>
              <a:gd name="T29" fmla="*/ 14 h 139"/>
              <a:gd name="T30" fmla="*/ 38 w 125"/>
              <a:gd name="T31" fmla="*/ 19 h 139"/>
              <a:gd name="T32" fmla="*/ 35 w 125"/>
              <a:gd name="T33" fmla="*/ 13 h 139"/>
              <a:gd name="T34" fmla="*/ 36 w 125"/>
              <a:gd name="T35" fmla="*/ 12 h 139"/>
              <a:gd name="T36" fmla="*/ 38 w 125"/>
              <a:gd name="T37" fmla="*/ 10 h 139"/>
              <a:gd name="T38" fmla="*/ 37 w 125"/>
              <a:gd name="T39" fmla="*/ 7 h 139"/>
              <a:gd name="T40" fmla="*/ 35 w 125"/>
              <a:gd name="T41" fmla="*/ 2 h 139"/>
              <a:gd name="T42" fmla="*/ 29 w 125"/>
              <a:gd name="T43" fmla="*/ 1 h 139"/>
              <a:gd name="T44" fmla="*/ 12 w 125"/>
              <a:gd name="T45" fmla="*/ 11 h 139"/>
              <a:gd name="T46" fmla="*/ 11 w 125"/>
              <a:gd name="T47" fmla="*/ 16 h 139"/>
              <a:gd name="T48" fmla="*/ 13 w 125"/>
              <a:gd name="T49" fmla="*/ 21 h 139"/>
              <a:gd name="T50" fmla="*/ 16 w 125"/>
              <a:gd name="T51" fmla="*/ 23 h 139"/>
              <a:gd name="T52" fmla="*/ 19 w 125"/>
              <a:gd name="T53" fmla="*/ 22 h 139"/>
              <a:gd name="T54" fmla="*/ 20 w 125"/>
              <a:gd name="T55" fmla="*/ 21 h 139"/>
              <a:gd name="T56" fmla="*/ 23 w 125"/>
              <a:gd name="T57" fmla="*/ 28 h 139"/>
              <a:gd name="T58" fmla="*/ 0 w 125"/>
              <a:gd name="T59" fmla="*/ 76 h 139"/>
              <a:gd name="T60" fmla="*/ 62 w 125"/>
              <a:gd name="T61" fmla="*/ 139 h 139"/>
              <a:gd name="T62" fmla="*/ 125 w 125"/>
              <a:gd name="T63" fmla="*/ 76 h 139"/>
              <a:gd name="T64" fmla="*/ 101 w 125"/>
              <a:gd name="T65" fmla="*/ 28 h 139"/>
              <a:gd name="T66" fmla="*/ 62 w 125"/>
              <a:gd name="T67" fmla="*/ 127 h 139"/>
              <a:gd name="T68" fmla="*/ 12 w 125"/>
              <a:gd name="T69" fmla="*/ 76 h 139"/>
              <a:gd name="T70" fmla="*/ 62 w 125"/>
              <a:gd name="T71" fmla="*/ 26 h 139"/>
              <a:gd name="T72" fmla="*/ 113 w 125"/>
              <a:gd name="T73" fmla="*/ 76 h 139"/>
              <a:gd name="T74" fmla="*/ 62 w 125"/>
              <a:gd name="T75" fmla="*/ 127 h 139"/>
              <a:gd name="T76" fmla="*/ 68 w 125"/>
              <a:gd name="T77" fmla="*/ 77 h 139"/>
              <a:gd name="T78" fmla="*/ 68 w 125"/>
              <a:gd name="T79" fmla="*/ 76 h 139"/>
              <a:gd name="T80" fmla="*/ 68 w 125"/>
              <a:gd name="T81" fmla="*/ 48 h 139"/>
              <a:gd name="T82" fmla="*/ 62 w 125"/>
              <a:gd name="T83" fmla="*/ 43 h 139"/>
              <a:gd name="T84" fmla="*/ 57 w 125"/>
              <a:gd name="T85" fmla="*/ 48 h 139"/>
              <a:gd name="T86" fmla="*/ 57 w 125"/>
              <a:gd name="T87" fmla="*/ 76 h 139"/>
              <a:gd name="T88" fmla="*/ 62 w 125"/>
              <a:gd name="T89" fmla="*/ 82 h 139"/>
              <a:gd name="T90" fmla="*/ 63 w 125"/>
              <a:gd name="T91" fmla="*/ 82 h 139"/>
              <a:gd name="T92" fmla="*/ 88 w 125"/>
              <a:gd name="T93" fmla="*/ 107 h 139"/>
              <a:gd name="T94" fmla="*/ 90 w 125"/>
              <a:gd name="T95" fmla="*/ 108 h 139"/>
              <a:gd name="T96" fmla="*/ 93 w 125"/>
              <a:gd name="T97" fmla="*/ 107 h 139"/>
              <a:gd name="T98" fmla="*/ 93 w 125"/>
              <a:gd name="T99" fmla="*/ 102 h 139"/>
              <a:gd name="T100" fmla="*/ 68 w 125"/>
              <a:gd name="T101" fmla="*/ 7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39">
                <a:moveTo>
                  <a:pt x="101" y="28"/>
                </a:moveTo>
                <a:cubicBezTo>
                  <a:pt x="105" y="21"/>
                  <a:pt x="105" y="21"/>
                  <a:pt x="105" y="21"/>
                </a:cubicBezTo>
                <a:cubicBezTo>
                  <a:pt x="106" y="22"/>
                  <a:pt x="106" y="22"/>
                  <a:pt x="106" y="22"/>
                </a:cubicBezTo>
                <a:cubicBezTo>
                  <a:pt x="107" y="23"/>
                  <a:pt x="108" y="23"/>
                  <a:pt x="109" y="23"/>
                </a:cubicBezTo>
                <a:cubicBezTo>
                  <a:pt x="110" y="22"/>
                  <a:pt x="111" y="22"/>
                  <a:pt x="111" y="21"/>
                </a:cubicBezTo>
                <a:cubicBezTo>
                  <a:pt x="114" y="16"/>
                  <a:pt x="114" y="16"/>
                  <a:pt x="114" y="16"/>
                </a:cubicBezTo>
                <a:cubicBezTo>
                  <a:pt x="115" y="15"/>
                  <a:pt x="114" y="12"/>
                  <a:pt x="112" y="11"/>
                </a:cubicBezTo>
                <a:cubicBezTo>
                  <a:pt x="95" y="1"/>
                  <a:pt x="95" y="1"/>
                  <a:pt x="95" y="1"/>
                </a:cubicBezTo>
                <a:cubicBezTo>
                  <a:pt x="93" y="0"/>
                  <a:pt x="91" y="0"/>
                  <a:pt x="90" y="2"/>
                </a:cubicBezTo>
                <a:cubicBezTo>
                  <a:pt x="87" y="7"/>
                  <a:pt x="87" y="7"/>
                  <a:pt x="87" y="7"/>
                </a:cubicBezTo>
                <a:cubicBezTo>
                  <a:pt x="87" y="7"/>
                  <a:pt x="86" y="9"/>
                  <a:pt x="87" y="10"/>
                </a:cubicBezTo>
                <a:cubicBezTo>
                  <a:pt x="87" y="11"/>
                  <a:pt x="88" y="11"/>
                  <a:pt x="88" y="12"/>
                </a:cubicBezTo>
                <a:cubicBezTo>
                  <a:pt x="90" y="13"/>
                  <a:pt x="90" y="13"/>
                  <a:pt x="90" y="13"/>
                </a:cubicBezTo>
                <a:cubicBezTo>
                  <a:pt x="86" y="19"/>
                  <a:pt x="86" y="19"/>
                  <a:pt x="86" y="19"/>
                </a:cubicBezTo>
                <a:cubicBezTo>
                  <a:pt x="79" y="16"/>
                  <a:pt x="71" y="14"/>
                  <a:pt x="62" y="14"/>
                </a:cubicBezTo>
                <a:cubicBezTo>
                  <a:pt x="54" y="14"/>
                  <a:pt x="46" y="16"/>
                  <a:pt x="38" y="19"/>
                </a:cubicBezTo>
                <a:cubicBezTo>
                  <a:pt x="35" y="13"/>
                  <a:pt x="35" y="13"/>
                  <a:pt x="35" y="13"/>
                </a:cubicBezTo>
                <a:cubicBezTo>
                  <a:pt x="36" y="12"/>
                  <a:pt x="36" y="12"/>
                  <a:pt x="36" y="12"/>
                </a:cubicBezTo>
                <a:cubicBezTo>
                  <a:pt x="37" y="11"/>
                  <a:pt x="38" y="11"/>
                  <a:pt x="38" y="10"/>
                </a:cubicBezTo>
                <a:cubicBezTo>
                  <a:pt x="38" y="9"/>
                  <a:pt x="38" y="7"/>
                  <a:pt x="37" y="7"/>
                </a:cubicBezTo>
                <a:cubicBezTo>
                  <a:pt x="35" y="2"/>
                  <a:pt x="35" y="2"/>
                  <a:pt x="35" y="2"/>
                </a:cubicBezTo>
                <a:cubicBezTo>
                  <a:pt x="34" y="0"/>
                  <a:pt x="31" y="0"/>
                  <a:pt x="29" y="1"/>
                </a:cubicBezTo>
                <a:cubicBezTo>
                  <a:pt x="12" y="11"/>
                  <a:pt x="12" y="11"/>
                  <a:pt x="12" y="11"/>
                </a:cubicBezTo>
                <a:cubicBezTo>
                  <a:pt x="10" y="12"/>
                  <a:pt x="10" y="15"/>
                  <a:pt x="11" y="16"/>
                </a:cubicBezTo>
                <a:cubicBezTo>
                  <a:pt x="13" y="21"/>
                  <a:pt x="13" y="21"/>
                  <a:pt x="13" y="21"/>
                </a:cubicBezTo>
                <a:cubicBezTo>
                  <a:pt x="14" y="22"/>
                  <a:pt x="15" y="22"/>
                  <a:pt x="16" y="23"/>
                </a:cubicBezTo>
                <a:cubicBezTo>
                  <a:pt x="17" y="23"/>
                  <a:pt x="18" y="23"/>
                  <a:pt x="19" y="22"/>
                </a:cubicBezTo>
                <a:cubicBezTo>
                  <a:pt x="20" y="21"/>
                  <a:pt x="20" y="21"/>
                  <a:pt x="20" y="21"/>
                </a:cubicBezTo>
                <a:cubicBezTo>
                  <a:pt x="23" y="28"/>
                  <a:pt x="23" y="28"/>
                  <a:pt x="23" y="28"/>
                </a:cubicBezTo>
                <a:cubicBezTo>
                  <a:pt x="9" y="39"/>
                  <a:pt x="0" y="57"/>
                  <a:pt x="0" y="76"/>
                </a:cubicBezTo>
                <a:cubicBezTo>
                  <a:pt x="0" y="111"/>
                  <a:pt x="28" y="139"/>
                  <a:pt x="62" y="139"/>
                </a:cubicBezTo>
                <a:cubicBezTo>
                  <a:pt x="97" y="139"/>
                  <a:pt x="125" y="111"/>
                  <a:pt x="125" y="76"/>
                </a:cubicBezTo>
                <a:cubicBezTo>
                  <a:pt x="125" y="57"/>
                  <a:pt x="115" y="39"/>
                  <a:pt x="101" y="28"/>
                </a:cubicBezTo>
                <a:close/>
                <a:moveTo>
                  <a:pt x="62" y="127"/>
                </a:moveTo>
                <a:cubicBezTo>
                  <a:pt x="34" y="127"/>
                  <a:pt x="12" y="104"/>
                  <a:pt x="12" y="76"/>
                </a:cubicBezTo>
                <a:cubicBezTo>
                  <a:pt x="12" y="49"/>
                  <a:pt x="34" y="26"/>
                  <a:pt x="62" y="26"/>
                </a:cubicBezTo>
                <a:cubicBezTo>
                  <a:pt x="90" y="26"/>
                  <a:pt x="113" y="49"/>
                  <a:pt x="113" y="76"/>
                </a:cubicBezTo>
                <a:cubicBezTo>
                  <a:pt x="113" y="104"/>
                  <a:pt x="90" y="127"/>
                  <a:pt x="62" y="127"/>
                </a:cubicBezTo>
                <a:close/>
                <a:moveTo>
                  <a:pt x="68" y="77"/>
                </a:moveTo>
                <a:cubicBezTo>
                  <a:pt x="68" y="77"/>
                  <a:pt x="68" y="77"/>
                  <a:pt x="68" y="76"/>
                </a:cubicBezTo>
                <a:cubicBezTo>
                  <a:pt x="68" y="48"/>
                  <a:pt x="68" y="48"/>
                  <a:pt x="68" y="48"/>
                </a:cubicBezTo>
                <a:cubicBezTo>
                  <a:pt x="68" y="45"/>
                  <a:pt x="65" y="43"/>
                  <a:pt x="62" y="43"/>
                </a:cubicBezTo>
                <a:cubicBezTo>
                  <a:pt x="59" y="43"/>
                  <a:pt x="57" y="45"/>
                  <a:pt x="57" y="48"/>
                </a:cubicBezTo>
                <a:cubicBezTo>
                  <a:pt x="57" y="76"/>
                  <a:pt x="57" y="76"/>
                  <a:pt x="57" y="76"/>
                </a:cubicBezTo>
                <a:cubicBezTo>
                  <a:pt x="57" y="79"/>
                  <a:pt x="59" y="82"/>
                  <a:pt x="62" y="82"/>
                </a:cubicBezTo>
                <a:cubicBezTo>
                  <a:pt x="62" y="82"/>
                  <a:pt x="63" y="82"/>
                  <a:pt x="63" y="82"/>
                </a:cubicBezTo>
                <a:cubicBezTo>
                  <a:pt x="88" y="107"/>
                  <a:pt x="88" y="107"/>
                  <a:pt x="88" y="107"/>
                </a:cubicBezTo>
                <a:cubicBezTo>
                  <a:pt x="89" y="108"/>
                  <a:pt x="89" y="108"/>
                  <a:pt x="90" y="108"/>
                </a:cubicBezTo>
                <a:cubicBezTo>
                  <a:pt x="91" y="108"/>
                  <a:pt x="92" y="108"/>
                  <a:pt x="93" y="107"/>
                </a:cubicBezTo>
                <a:cubicBezTo>
                  <a:pt x="94" y="106"/>
                  <a:pt x="94" y="104"/>
                  <a:pt x="93" y="102"/>
                </a:cubicBezTo>
                <a:lnTo>
                  <a:pt x="68" y="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Oval 175"/>
          <p:cNvSpPr>
            <a:spLocks noChangeArrowheads="1"/>
          </p:cNvSpPr>
          <p:nvPr/>
        </p:nvSpPr>
        <p:spPr bwMode="auto">
          <a:xfrm>
            <a:off x="5581651" y="3409950"/>
            <a:ext cx="755650" cy="75565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76"/>
          <p:cNvSpPr>
            <a:spLocks noEditPoints="1"/>
          </p:cNvSpPr>
          <p:nvPr/>
        </p:nvSpPr>
        <p:spPr bwMode="auto">
          <a:xfrm>
            <a:off x="5724526" y="3616325"/>
            <a:ext cx="463550" cy="323850"/>
          </a:xfrm>
          <a:custGeom>
            <a:avLst/>
            <a:gdLst>
              <a:gd name="T0" fmla="*/ 131 w 146"/>
              <a:gd name="T1" fmla="*/ 87 h 102"/>
              <a:gd name="T2" fmla="*/ 146 w 146"/>
              <a:gd name="T3" fmla="*/ 62 h 102"/>
              <a:gd name="T4" fmla="*/ 122 w 146"/>
              <a:gd name="T5" fmla="*/ 32 h 102"/>
              <a:gd name="T6" fmla="*/ 124 w 146"/>
              <a:gd name="T7" fmla="*/ 43 h 102"/>
              <a:gd name="T8" fmla="*/ 73 w 146"/>
              <a:gd name="T9" fmla="*/ 90 h 102"/>
              <a:gd name="T10" fmla="*/ 99 w 146"/>
              <a:gd name="T11" fmla="*/ 96 h 102"/>
              <a:gd name="T12" fmla="*/ 113 w 146"/>
              <a:gd name="T13" fmla="*/ 94 h 102"/>
              <a:gd name="T14" fmla="*/ 146 w 146"/>
              <a:gd name="T15" fmla="*/ 96 h 102"/>
              <a:gd name="T16" fmla="*/ 131 w 146"/>
              <a:gd name="T17" fmla="*/ 87 h 102"/>
              <a:gd name="T18" fmla="*/ 118 w 146"/>
              <a:gd name="T19" fmla="*/ 43 h 102"/>
              <a:gd name="T20" fmla="*/ 59 w 146"/>
              <a:gd name="T21" fmla="*/ 0 h 102"/>
              <a:gd name="T22" fmla="*/ 0 w 146"/>
              <a:gd name="T23" fmla="*/ 43 h 102"/>
              <a:gd name="T24" fmla="*/ 19 w 146"/>
              <a:gd name="T25" fmla="*/ 74 h 102"/>
              <a:gd name="T26" fmla="*/ 0 w 146"/>
              <a:gd name="T27" fmla="*/ 86 h 102"/>
              <a:gd name="T28" fmla="*/ 41 w 146"/>
              <a:gd name="T29" fmla="*/ 84 h 102"/>
              <a:gd name="T30" fmla="*/ 59 w 146"/>
              <a:gd name="T31" fmla="*/ 86 h 102"/>
              <a:gd name="T32" fmla="*/ 118 w 146"/>
              <a:gd name="T33" fmla="*/ 43 h 102"/>
              <a:gd name="T34" fmla="*/ 71 w 146"/>
              <a:gd name="T35" fmla="*/ 61 h 102"/>
              <a:gd name="T36" fmla="*/ 32 w 146"/>
              <a:gd name="T37" fmla="*/ 61 h 102"/>
              <a:gd name="T38" fmla="*/ 32 w 146"/>
              <a:gd name="T39" fmla="*/ 56 h 102"/>
              <a:gd name="T40" fmla="*/ 71 w 146"/>
              <a:gd name="T41" fmla="*/ 56 h 102"/>
              <a:gd name="T42" fmla="*/ 71 w 146"/>
              <a:gd name="T43" fmla="*/ 61 h 102"/>
              <a:gd name="T44" fmla="*/ 86 w 146"/>
              <a:gd name="T45" fmla="*/ 46 h 102"/>
              <a:gd name="T46" fmla="*/ 32 w 146"/>
              <a:gd name="T47" fmla="*/ 46 h 102"/>
              <a:gd name="T48" fmla="*/ 32 w 146"/>
              <a:gd name="T49" fmla="*/ 41 h 102"/>
              <a:gd name="T50" fmla="*/ 86 w 146"/>
              <a:gd name="T51" fmla="*/ 41 h 102"/>
              <a:gd name="T52" fmla="*/ 86 w 146"/>
              <a:gd name="T53" fmla="*/ 46 h 102"/>
              <a:gd name="T54" fmla="*/ 86 w 146"/>
              <a:gd name="T55" fmla="*/ 31 h 102"/>
              <a:gd name="T56" fmla="*/ 32 w 146"/>
              <a:gd name="T57" fmla="*/ 31 h 102"/>
              <a:gd name="T58" fmla="*/ 32 w 146"/>
              <a:gd name="T59" fmla="*/ 26 h 102"/>
              <a:gd name="T60" fmla="*/ 86 w 146"/>
              <a:gd name="T61" fmla="*/ 26 h 102"/>
              <a:gd name="T62" fmla="*/ 86 w 146"/>
              <a:gd name="T6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02">
                <a:moveTo>
                  <a:pt x="131" y="87"/>
                </a:moveTo>
                <a:cubicBezTo>
                  <a:pt x="140" y="81"/>
                  <a:pt x="146" y="72"/>
                  <a:pt x="146" y="62"/>
                </a:cubicBezTo>
                <a:cubicBezTo>
                  <a:pt x="146" y="49"/>
                  <a:pt x="136" y="38"/>
                  <a:pt x="122" y="32"/>
                </a:cubicBezTo>
                <a:cubicBezTo>
                  <a:pt x="123" y="35"/>
                  <a:pt x="124" y="39"/>
                  <a:pt x="124" y="43"/>
                </a:cubicBezTo>
                <a:cubicBezTo>
                  <a:pt x="124" y="66"/>
                  <a:pt x="102" y="86"/>
                  <a:pt x="73" y="90"/>
                </a:cubicBezTo>
                <a:cubicBezTo>
                  <a:pt x="80" y="94"/>
                  <a:pt x="89" y="96"/>
                  <a:pt x="99" y="96"/>
                </a:cubicBezTo>
                <a:cubicBezTo>
                  <a:pt x="104" y="96"/>
                  <a:pt x="109" y="95"/>
                  <a:pt x="113" y="94"/>
                </a:cubicBezTo>
                <a:cubicBezTo>
                  <a:pt x="127" y="102"/>
                  <a:pt x="146" y="96"/>
                  <a:pt x="146" y="96"/>
                </a:cubicBezTo>
                <a:cubicBezTo>
                  <a:pt x="138" y="95"/>
                  <a:pt x="133" y="91"/>
                  <a:pt x="131" y="87"/>
                </a:cubicBezTo>
                <a:close/>
                <a:moveTo>
                  <a:pt x="118" y="43"/>
                </a:moveTo>
                <a:cubicBezTo>
                  <a:pt x="118" y="19"/>
                  <a:pt x="92" y="0"/>
                  <a:pt x="59" y="0"/>
                </a:cubicBezTo>
                <a:cubicBezTo>
                  <a:pt x="27" y="0"/>
                  <a:pt x="0" y="19"/>
                  <a:pt x="0" y="43"/>
                </a:cubicBezTo>
                <a:cubicBezTo>
                  <a:pt x="0" y="55"/>
                  <a:pt x="7" y="66"/>
                  <a:pt x="19" y="74"/>
                </a:cubicBezTo>
                <a:cubicBezTo>
                  <a:pt x="16" y="79"/>
                  <a:pt x="10" y="85"/>
                  <a:pt x="0" y="86"/>
                </a:cubicBezTo>
                <a:cubicBezTo>
                  <a:pt x="0" y="86"/>
                  <a:pt x="23" y="93"/>
                  <a:pt x="41" y="84"/>
                </a:cubicBezTo>
                <a:cubicBezTo>
                  <a:pt x="47" y="85"/>
                  <a:pt x="53" y="86"/>
                  <a:pt x="59" y="86"/>
                </a:cubicBezTo>
                <a:cubicBezTo>
                  <a:pt x="92" y="86"/>
                  <a:pt x="118" y="67"/>
                  <a:pt x="118" y="43"/>
                </a:cubicBezTo>
                <a:close/>
                <a:moveTo>
                  <a:pt x="71" y="61"/>
                </a:moveTo>
                <a:cubicBezTo>
                  <a:pt x="32" y="61"/>
                  <a:pt x="32" y="61"/>
                  <a:pt x="32" y="61"/>
                </a:cubicBezTo>
                <a:cubicBezTo>
                  <a:pt x="32" y="56"/>
                  <a:pt x="32" y="56"/>
                  <a:pt x="32" y="56"/>
                </a:cubicBezTo>
                <a:cubicBezTo>
                  <a:pt x="71" y="56"/>
                  <a:pt x="71" y="56"/>
                  <a:pt x="71" y="56"/>
                </a:cubicBezTo>
                <a:lnTo>
                  <a:pt x="71" y="61"/>
                </a:lnTo>
                <a:close/>
                <a:moveTo>
                  <a:pt x="86" y="46"/>
                </a:moveTo>
                <a:cubicBezTo>
                  <a:pt x="32" y="46"/>
                  <a:pt x="32" y="46"/>
                  <a:pt x="32" y="46"/>
                </a:cubicBezTo>
                <a:cubicBezTo>
                  <a:pt x="32" y="41"/>
                  <a:pt x="32" y="41"/>
                  <a:pt x="32" y="41"/>
                </a:cubicBezTo>
                <a:cubicBezTo>
                  <a:pt x="86" y="41"/>
                  <a:pt x="86" y="41"/>
                  <a:pt x="86" y="41"/>
                </a:cubicBezTo>
                <a:lnTo>
                  <a:pt x="86" y="46"/>
                </a:lnTo>
                <a:close/>
                <a:moveTo>
                  <a:pt x="86" y="31"/>
                </a:moveTo>
                <a:cubicBezTo>
                  <a:pt x="32" y="31"/>
                  <a:pt x="32" y="31"/>
                  <a:pt x="32" y="31"/>
                </a:cubicBezTo>
                <a:cubicBezTo>
                  <a:pt x="32" y="26"/>
                  <a:pt x="32" y="26"/>
                  <a:pt x="32" y="26"/>
                </a:cubicBezTo>
                <a:cubicBezTo>
                  <a:pt x="86" y="26"/>
                  <a:pt x="86" y="26"/>
                  <a:pt x="86" y="26"/>
                </a:cubicBezTo>
                <a:lnTo>
                  <a:pt x="86" y="3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TextBox 40"/>
          <p:cNvSpPr txBox="1"/>
          <p:nvPr/>
        </p:nvSpPr>
        <p:spPr>
          <a:xfrm>
            <a:off x="611188" y="2306213"/>
            <a:ext cx="1765300"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42" name="Straight Connector 41"/>
          <p:cNvCxnSpPr/>
          <p:nvPr/>
        </p:nvCxnSpPr>
        <p:spPr>
          <a:xfrm>
            <a:off x="2196488" y="223001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11188" y="1882880"/>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45" name="TextBox 44"/>
          <p:cNvSpPr txBox="1"/>
          <p:nvPr/>
        </p:nvSpPr>
        <p:spPr>
          <a:xfrm>
            <a:off x="611188" y="3874926"/>
            <a:ext cx="1765300"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46" name="Straight Connector 45"/>
          <p:cNvCxnSpPr/>
          <p:nvPr/>
        </p:nvCxnSpPr>
        <p:spPr>
          <a:xfrm>
            <a:off x="2196488" y="379872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11188" y="3451593"/>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53" name="TextBox 52"/>
          <p:cNvSpPr txBox="1"/>
          <p:nvPr/>
        </p:nvSpPr>
        <p:spPr>
          <a:xfrm>
            <a:off x="611188" y="5443639"/>
            <a:ext cx="1765300"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54" name="Straight Connector 53"/>
          <p:cNvCxnSpPr/>
          <p:nvPr/>
        </p:nvCxnSpPr>
        <p:spPr>
          <a:xfrm>
            <a:off x="2196488" y="53674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11188" y="5020306"/>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70" name="TextBox 69"/>
          <p:cNvSpPr txBox="1"/>
          <p:nvPr/>
        </p:nvSpPr>
        <p:spPr>
          <a:xfrm>
            <a:off x="6767513" y="2306213"/>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71" name="Straight Connector 70"/>
          <p:cNvCxnSpPr/>
          <p:nvPr/>
        </p:nvCxnSpPr>
        <p:spPr>
          <a:xfrm>
            <a:off x="6767513" y="2230012"/>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767513" y="1882880"/>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73" name="TextBox 72"/>
          <p:cNvSpPr txBox="1"/>
          <p:nvPr/>
        </p:nvSpPr>
        <p:spPr>
          <a:xfrm>
            <a:off x="6767513" y="3874926"/>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74" name="Straight Connector 73"/>
          <p:cNvCxnSpPr/>
          <p:nvPr/>
        </p:nvCxnSpPr>
        <p:spPr>
          <a:xfrm>
            <a:off x="6767513" y="3798725"/>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67513" y="3451593"/>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76" name="TextBox 75"/>
          <p:cNvSpPr txBox="1"/>
          <p:nvPr/>
        </p:nvSpPr>
        <p:spPr>
          <a:xfrm>
            <a:off x="6767513" y="5443639"/>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77" name="Straight Connector 76"/>
          <p:cNvCxnSpPr/>
          <p:nvPr/>
        </p:nvCxnSpPr>
        <p:spPr>
          <a:xfrm>
            <a:off x="6767513" y="5367438"/>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767513" y="5020306"/>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Tree>
    <p:extLst>
      <p:ext uri="{BB962C8B-B14F-4D97-AF65-F5344CB8AC3E}">
        <p14:creationId xmlns:p14="http://schemas.microsoft.com/office/powerpoint/2010/main" val="186581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059"/>
          <p:cNvSpPr>
            <a:spLocks noEditPoints="1"/>
          </p:cNvSpPr>
          <p:nvPr/>
        </p:nvSpPr>
        <p:spPr bwMode="auto">
          <a:xfrm>
            <a:off x="3943351" y="3175000"/>
            <a:ext cx="3163888" cy="3098800"/>
          </a:xfrm>
          <a:custGeom>
            <a:avLst/>
            <a:gdLst>
              <a:gd name="T0" fmla="*/ 996 w 1993"/>
              <a:gd name="T1" fmla="*/ 1952 h 1952"/>
              <a:gd name="T2" fmla="*/ 0 w 1993"/>
              <a:gd name="T3" fmla="*/ 1134 h 1952"/>
              <a:gd name="T4" fmla="*/ 446 w 1993"/>
              <a:gd name="T5" fmla="*/ 1134 h 1952"/>
              <a:gd name="T6" fmla="*/ 446 w 1993"/>
              <a:gd name="T7" fmla="*/ 0 h 1952"/>
              <a:gd name="T8" fmla="*/ 1548 w 1993"/>
              <a:gd name="T9" fmla="*/ 0 h 1952"/>
              <a:gd name="T10" fmla="*/ 1548 w 1993"/>
              <a:gd name="T11" fmla="*/ 1134 h 1952"/>
              <a:gd name="T12" fmla="*/ 1993 w 1993"/>
              <a:gd name="T13" fmla="*/ 1134 h 1952"/>
              <a:gd name="T14" fmla="*/ 996 w 1993"/>
              <a:gd name="T15" fmla="*/ 1952 h 1952"/>
              <a:gd name="T16" fmla="*/ 224 w 1993"/>
              <a:gd name="T17" fmla="*/ 1214 h 1952"/>
              <a:gd name="T18" fmla="*/ 996 w 1993"/>
              <a:gd name="T19" fmla="*/ 1848 h 1952"/>
              <a:gd name="T20" fmla="*/ 1770 w 1993"/>
              <a:gd name="T21" fmla="*/ 1214 h 1952"/>
              <a:gd name="T22" fmla="*/ 1468 w 1993"/>
              <a:gd name="T23" fmla="*/ 1214 h 1952"/>
              <a:gd name="T24" fmla="*/ 1468 w 1993"/>
              <a:gd name="T25" fmla="*/ 80 h 1952"/>
              <a:gd name="T26" fmla="*/ 526 w 1993"/>
              <a:gd name="T27" fmla="*/ 80 h 1952"/>
              <a:gd name="T28" fmla="*/ 526 w 1993"/>
              <a:gd name="T29" fmla="*/ 1214 h 1952"/>
              <a:gd name="T30" fmla="*/ 224 w 1993"/>
              <a:gd name="T31" fmla="*/ 1214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3" h="1952">
                <a:moveTo>
                  <a:pt x="996" y="1952"/>
                </a:moveTo>
                <a:lnTo>
                  <a:pt x="0" y="1134"/>
                </a:lnTo>
                <a:lnTo>
                  <a:pt x="446" y="1134"/>
                </a:lnTo>
                <a:lnTo>
                  <a:pt x="446" y="0"/>
                </a:lnTo>
                <a:lnTo>
                  <a:pt x="1548" y="0"/>
                </a:lnTo>
                <a:lnTo>
                  <a:pt x="1548" y="1134"/>
                </a:lnTo>
                <a:lnTo>
                  <a:pt x="1993" y="1134"/>
                </a:lnTo>
                <a:lnTo>
                  <a:pt x="996" y="1952"/>
                </a:lnTo>
                <a:close/>
                <a:moveTo>
                  <a:pt x="224" y="1214"/>
                </a:moveTo>
                <a:lnTo>
                  <a:pt x="996" y="1848"/>
                </a:lnTo>
                <a:lnTo>
                  <a:pt x="1770" y="1214"/>
                </a:lnTo>
                <a:lnTo>
                  <a:pt x="1468" y="1214"/>
                </a:lnTo>
                <a:lnTo>
                  <a:pt x="1468" y="80"/>
                </a:lnTo>
                <a:lnTo>
                  <a:pt x="526" y="80"/>
                </a:lnTo>
                <a:lnTo>
                  <a:pt x="526" y="1214"/>
                </a:lnTo>
                <a:lnTo>
                  <a:pt x="224" y="12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Line 1060"/>
          <p:cNvSpPr>
            <a:spLocks noChangeShapeType="1"/>
          </p:cNvSpPr>
          <p:nvPr/>
        </p:nvSpPr>
        <p:spPr bwMode="auto">
          <a:xfrm>
            <a:off x="2870201" y="3346450"/>
            <a:ext cx="1495425"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061"/>
          <p:cNvSpPr>
            <a:spLocks noChangeShapeType="1"/>
          </p:cNvSpPr>
          <p:nvPr/>
        </p:nvSpPr>
        <p:spPr bwMode="auto">
          <a:xfrm>
            <a:off x="4778376" y="4645025"/>
            <a:ext cx="1495425"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Oval 1062"/>
          <p:cNvSpPr>
            <a:spLocks noChangeArrowheads="1"/>
          </p:cNvSpPr>
          <p:nvPr/>
        </p:nvSpPr>
        <p:spPr bwMode="auto">
          <a:xfrm>
            <a:off x="6070601" y="3863975"/>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63"/>
          <p:cNvSpPr>
            <a:spLocks noEditPoints="1"/>
          </p:cNvSpPr>
          <p:nvPr/>
        </p:nvSpPr>
        <p:spPr bwMode="auto">
          <a:xfrm>
            <a:off x="6057901" y="3851275"/>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64"/>
          <p:cNvSpPr>
            <a:spLocks noEditPoints="1"/>
          </p:cNvSpPr>
          <p:nvPr/>
        </p:nvSpPr>
        <p:spPr bwMode="auto">
          <a:xfrm>
            <a:off x="6238876" y="3987800"/>
            <a:ext cx="254000" cy="320675"/>
          </a:xfrm>
          <a:custGeom>
            <a:avLst/>
            <a:gdLst>
              <a:gd name="T0" fmla="*/ 142 w 160"/>
              <a:gd name="T1" fmla="*/ 18 h 202"/>
              <a:gd name="T2" fmla="*/ 142 w 160"/>
              <a:gd name="T3" fmla="*/ 0 h 202"/>
              <a:gd name="T4" fmla="*/ 0 w 160"/>
              <a:gd name="T5" fmla="*/ 0 h 202"/>
              <a:gd name="T6" fmla="*/ 0 w 160"/>
              <a:gd name="T7" fmla="*/ 184 h 202"/>
              <a:gd name="T8" fmla="*/ 18 w 160"/>
              <a:gd name="T9" fmla="*/ 184 h 202"/>
              <a:gd name="T10" fmla="*/ 18 w 160"/>
              <a:gd name="T11" fmla="*/ 202 h 202"/>
              <a:gd name="T12" fmla="*/ 160 w 160"/>
              <a:gd name="T13" fmla="*/ 202 h 202"/>
              <a:gd name="T14" fmla="*/ 160 w 160"/>
              <a:gd name="T15" fmla="*/ 18 h 202"/>
              <a:gd name="T16" fmla="*/ 142 w 160"/>
              <a:gd name="T17" fmla="*/ 18 h 202"/>
              <a:gd name="T18" fmla="*/ 10 w 160"/>
              <a:gd name="T19" fmla="*/ 174 h 202"/>
              <a:gd name="T20" fmla="*/ 10 w 160"/>
              <a:gd name="T21" fmla="*/ 10 h 202"/>
              <a:gd name="T22" fmla="*/ 134 w 160"/>
              <a:gd name="T23" fmla="*/ 10 h 202"/>
              <a:gd name="T24" fmla="*/ 134 w 160"/>
              <a:gd name="T25" fmla="*/ 132 h 202"/>
              <a:gd name="T26" fmla="*/ 90 w 160"/>
              <a:gd name="T27" fmla="*/ 132 h 202"/>
              <a:gd name="T28" fmla="*/ 90 w 160"/>
              <a:gd name="T29" fmla="*/ 174 h 202"/>
              <a:gd name="T30" fmla="*/ 10 w 160"/>
              <a:gd name="T31" fmla="*/ 174 h 202"/>
              <a:gd name="T32" fmla="*/ 150 w 160"/>
              <a:gd name="T33" fmla="*/ 192 h 202"/>
              <a:gd name="T34" fmla="*/ 28 w 160"/>
              <a:gd name="T35" fmla="*/ 192 h 202"/>
              <a:gd name="T36" fmla="*/ 28 w 160"/>
              <a:gd name="T37" fmla="*/ 184 h 202"/>
              <a:gd name="T38" fmla="*/ 96 w 160"/>
              <a:gd name="T39" fmla="*/ 184 h 202"/>
              <a:gd name="T40" fmla="*/ 142 w 160"/>
              <a:gd name="T41" fmla="*/ 138 h 202"/>
              <a:gd name="T42" fmla="*/ 142 w 160"/>
              <a:gd name="T43" fmla="*/ 28 h 202"/>
              <a:gd name="T44" fmla="*/ 150 w 160"/>
              <a:gd name="T45" fmla="*/ 28 h 202"/>
              <a:gd name="T46" fmla="*/ 150 w 160"/>
              <a:gd name="T47" fmla="*/ 192 h 202"/>
              <a:gd name="T48" fmla="*/ 116 w 160"/>
              <a:gd name="T49" fmla="*/ 34 h 202"/>
              <a:gd name="T50" fmla="*/ 28 w 160"/>
              <a:gd name="T51" fmla="*/ 34 h 202"/>
              <a:gd name="T52" fmla="*/ 28 w 160"/>
              <a:gd name="T53" fmla="*/ 46 h 202"/>
              <a:gd name="T54" fmla="*/ 116 w 160"/>
              <a:gd name="T55" fmla="*/ 46 h 202"/>
              <a:gd name="T56" fmla="*/ 116 w 160"/>
              <a:gd name="T57" fmla="*/ 34 h 202"/>
              <a:gd name="T58" fmla="*/ 116 w 160"/>
              <a:gd name="T59" fmla="*/ 58 h 202"/>
              <a:gd name="T60" fmla="*/ 28 w 160"/>
              <a:gd name="T61" fmla="*/ 58 h 202"/>
              <a:gd name="T62" fmla="*/ 28 w 160"/>
              <a:gd name="T63" fmla="*/ 70 h 202"/>
              <a:gd name="T64" fmla="*/ 116 w 160"/>
              <a:gd name="T65" fmla="*/ 70 h 202"/>
              <a:gd name="T66" fmla="*/ 116 w 160"/>
              <a:gd name="T67" fmla="*/ 58 h 202"/>
              <a:gd name="T68" fmla="*/ 116 w 160"/>
              <a:gd name="T69" fmla="*/ 84 h 202"/>
              <a:gd name="T70" fmla="*/ 28 w 160"/>
              <a:gd name="T71" fmla="*/ 84 h 202"/>
              <a:gd name="T72" fmla="*/ 28 w 160"/>
              <a:gd name="T73" fmla="*/ 96 h 202"/>
              <a:gd name="T74" fmla="*/ 116 w 160"/>
              <a:gd name="T75" fmla="*/ 96 h 202"/>
              <a:gd name="T76" fmla="*/ 116 w 160"/>
              <a:gd name="T77" fmla="*/ 84 h 202"/>
              <a:gd name="T78" fmla="*/ 28 w 160"/>
              <a:gd name="T79" fmla="*/ 120 h 202"/>
              <a:gd name="T80" fmla="*/ 72 w 160"/>
              <a:gd name="T81" fmla="*/ 120 h 202"/>
              <a:gd name="T82" fmla="*/ 72 w 160"/>
              <a:gd name="T83" fmla="*/ 108 h 202"/>
              <a:gd name="T84" fmla="*/ 28 w 160"/>
              <a:gd name="T85" fmla="*/ 108 h 202"/>
              <a:gd name="T86" fmla="*/ 28 w 160"/>
              <a:gd name="T87" fmla="*/ 1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42" y="18"/>
                </a:moveTo>
                <a:lnTo>
                  <a:pt x="142" y="0"/>
                </a:lnTo>
                <a:lnTo>
                  <a:pt x="0" y="0"/>
                </a:lnTo>
                <a:lnTo>
                  <a:pt x="0" y="184"/>
                </a:lnTo>
                <a:lnTo>
                  <a:pt x="18" y="184"/>
                </a:lnTo>
                <a:lnTo>
                  <a:pt x="18" y="202"/>
                </a:lnTo>
                <a:lnTo>
                  <a:pt x="160" y="202"/>
                </a:lnTo>
                <a:lnTo>
                  <a:pt x="160" y="18"/>
                </a:lnTo>
                <a:lnTo>
                  <a:pt x="142" y="18"/>
                </a:lnTo>
                <a:close/>
                <a:moveTo>
                  <a:pt x="10" y="174"/>
                </a:moveTo>
                <a:lnTo>
                  <a:pt x="10" y="10"/>
                </a:lnTo>
                <a:lnTo>
                  <a:pt x="134" y="10"/>
                </a:lnTo>
                <a:lnTo>
                  <a:pt x="134" y="132"/>
                </a:lnTo>
                <a:lnTo>
                  <a:pt x="90" y="132"/>
                </a:lnTo>
                <a:lnTo>
                  <a:pt x="90" y="174"/>
                </a:lnTo>
                <a:lnTo>
                  <a:pt x="10" y="174"/>
                </a:lnTo>
                <a:close/>
                <a:moveTo>
                  <a:pt x="150" y="192"/>
                </a:moveTo>
                <a:lnTo>
                  <a:pt x="28" y="192"/>
                </a:lnTo>
                <a:lnTo>
                  <a:pt x="28" y="184"/>
                </a:lnTo>
                <a:lnTo>
                  <a:pt x="96" y="184"/>
                </a:lnTo>
                <a:lnTo>
                  <a:pt x="142" y="138"/>
                </a:lnTo>
                <a:lnTo>
                  <a:pt x="142" y="28"/>
                </a:lnTo>
                <a:lnTo>
                  <a:pt x="150" y="28"/>
                </a:lnTo>
                <a:lnTo>
                  <a:pt x="150" y="192"/>
                </a:lnTo>
                <a:close/>
                <a:moveTo>
                  <a:pt x="116" y="34"/>
                </a:moveTo>
                <a:lnTo>
                  <a:pt x="28" y="34"/>
                </a:lnTo>
                <a:lnTo>
                  <a:pt x="28" y="46"/>
                </a:lnTo>
                <a:lnTo>
                  <a:pt x="116" y="46"/>
                </a:lnTo>
                <a:lnTo>
                  <a:pt x="116" y="34"/>
                </a:lnTo>
                <a:close/>
                <a:moveTo>
                  <a:pt x="116" y="58"/>
                </a:moveTo>
                <a:lnTo>
                  <a:pt x="28" y="58"/>
                </a:lnTo>
                <a:lnTo>
                  <a:pt x="28" y="70"/>
                </a:lnTo>
                <a:lnTo>
                  <a:pt x="116" y="70"/>
                </a:lnTo>
                <a:lnTo>
                  <a:pt x="116" y="58"/>
                </a:lnTo>
                <a:close/>
                <a:moveTo>
                  <a:pt x="116" y="84"/>
                </a:moveTo>
                <a:lnTo>
                  <a:pt x="28" y="84"/>
                </a:lnTo>
                <a:lnTo>
                  <a:pt x="28" y="96"/>
                </a:lnTo>
                <a:lnTo>
                  <a:pt x="116" y="96"/>
                </a:lnTo>
                <a:lnTo>
                  <a:pt x="116" y="84"/>
                </a:lnTo>
                <a:close/>
                <a:moveTo>
                  <a:pt x="28" y="120"/>
                </a:moveTo>
                <a:lnTo>
                  <a:pt x="72" y="120"/>
                </a:lnTo>
                <a:lnTo>
                  <a:pt x="72" y="108"/>
                </a:lnTo>
                <a:lnTo>
                  <a:pt x="28" y="108"/>
                </a:lnTo>
                <a:lnTo>
                  <a:pt x="28" y="1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065"/>
          <p:cNvSpPr>
            <a:spLocks/>
          </p:cNvSpPr>
          <p:nvPr/>
        </p:nvSpPr>
        <p:spPr bwMode="auto">
          <a:xfrm>
            <a:off x="1588" y="3346450"/>
            <a:ext cx="1831975" cy="1504950"/>
          </a:xfrm>
          <a:custGeom>
            <a:avLst/>
            <a:gdLst>
              <a:gd name="T0" fmla="*/ 1154 w 1154"/>
              <a:gd name="T1" fmla="*/ 0 h 948"/>
              <a:gd name="T2" fmla="*/ 0 w 1154"/>
              <a:gd name="T3" fmla="*/ 948 h 948"/>
              <a:gd name="T4" fmla="*/ 0 w 1154"/>
              <a:gd name="T5" fmla="*/ 844 h 948"/>
              <a:gd name="T6" fmla="*/ 1028 w 1154"/>
              <a:gd name="T7" fmla="*/ 0 h 948"/>
              <a:gd name="T8" fmla="*/ 1154 w 1154"/>
              <a:gd name="T9" fmla="*/ 0 h 948"/>
            </a:gdLst>
            <a:ahLst/>
            <a:cxnLst>
              <a:cxn ang="0">
                <a:pos x="T0" y="T1"/>
              </a:cxn>
              <a:cxn ang="0">
                <a:pos x="T2" y="T3"/>
              </a:cxn>
              <a:cxn ang="0">
                <a:pos x="T4" y="T5"/>
              </a:cxn>
              <a:cxn ang="0">
                <a:pos x="T6" y="T7"/>
              </a:cxn>
              <a:cxn ang="0">
                <a:pos x="T8" y="T9"/>
              </a:cxn>
            </a:cxnLst>
            <a:rect l="0" t="0" r="r" b="b"/>
            <a:pathLst>
              <a:path w="1154" h="948">
                <a:moveTo>
                  <a:pt x="1154" y="0"/>
                </a:moveTo>
                <a:lnTo>
                  <a:pt x="0" y="948"/>
                </a:lnTo>
                <a:lnTo>
                  <a:pt x="0" y="844"/>
                </a:lnTo>
                <a:lnTo>
                  <a:pt x="1028" y="0"/>
                </a:lnTo>
                <a:lnTo>
                  <a:pt x="115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066"/>
          <p:cNvSpPr>
            <a:spLocks/>
          </p:cNvSpPr>
          <p:nvPr/>
        </p:nvSpPr>
        <p:spPr bwMode="auto">
          <a:xfrm>
            <a:off x="7310438" y="3140075"/>
            <a:ext cx="1831975" cy="1504950"/>
          </a:xfrm>
          <a:custGeom>
            <a:avLst/>
            <a:gdLst>
              <a:gd name="T0" fmla="*/ 0 w 1154"/>
              <a:gd name="T1" fmla="*/ 948 h 948"/>
              <a:gd name="T2" fmla="*/ 1154 w 1154"/>
              <a:gd name="T3" fmla="*/ 0 h 948"/>
              <a:gd name="T4" fmla="*/ 1154 w 1154"/>
              <a:gd name="T5" fmla="*/ 104 h 948"/>
              <a:gd name="T6" fmla="*/ 126 w 1154"/>
              <a:gd name="T7" fmla="*/ 948 h 948"/>
              <a:gd name="T8" fmla="*/ 0 w 1154"/>
              <a:gd name="T9" fmla="*/ 948 h 948"/>
            </a:gdLst>
            <a:ahLst/>
            <a:cxnLst>
              <a:cxn ang="0">
                <a:pos x="T0" y="T1"/>
              </a:cxn>
              <a:cxn ang="0">
                <a:pos x="T2" y="T3"/>
              </a:cxn>
              <a:cxn ang="0">
                <a:pos x="T4" y="T5"/>
              </a:cxn>
              <a:cxn ang="0">
                <a:pos x="T6" y="T7"/>
              </a:cxn>
              <a:cxn ang="0">
                <a:pos x="T8" y="T9"/>
              </a:cxn>
            </a:cxnLst>
            <a:rect l="0" t="0" r="r" b="b"/>
            <a:pathLst>
              <a:path w="1154" h="948">
                <a:moveTo>
                  <a:pt x="0" y="948"/>
                </a:moveTo>
                <a:lnTo>
                  <a:pt x="1154" y="0"/>
                </a:lnTo>
                <a:lnTo>
                  <a:pt x="1154" y="104"/>
                </a:lnTo>
                <a:lnTo>
                  <a:pt x="126" y="948"/>
                </a:lnTo>
                <a:lnTo>
                  <a:pt x="0" y="9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67"/>
          <p:cNvSpPr>
            <a:spLocks noEditPoints="1"/>
          </p:cNvSpPr>
          <p:nvPr/>
        </p:nvSpPr>
        <p:spPr bwMode="auto">
          <a:xfrm>
            <a:off x="2036763" y="1717675"/>
            <a:ext cx="3163888" cy="3098800"/>
          </a:xfrm>
          <a:custGeom>
            <a:avLst/>
            <a:gdLst>
              <a:gd name="T0" fmla="*/ 1547 w 1993"/>
              <a:gd name="T1" fmla="*/ 1952 h 1952"/>
              <a:gd name="T2" fmla="*/ 445 w 1993"/>
              <a:gd name="T3" fmla="*/ 1952 h 1952"/>
              <a:gd name="T4" fmla="*/ 445 w 1993"/>
              <a:gd name="T5" fmla="*/ 818 h 1952"/>
              <a:gd name="T6" fmla="*/ 0 w 1993"/>
              <a:gd name="T7" fmla="*/ 818 h 1952"/>
              <a:gd name="T8" fmla="*/ 997 w 1993"/>
              <a:gd name="T9" fmla="*/ 0 h 1952"/>
              <a:gd name="T10" fmla="*/ 1993 w 1993"/>
              <a:gd name="T11" fmla="*/ 818 h 1952"/>
              <a:gd name="T12" fmla="*/ 1547 w 1993"/>
              <a:gd name="T13" fmla="*/ 818 h 1952"/>
              <a:gd name="T14" fmla="*/ 1547 w 1993"/>
              <a:gd name="T15" fmla="*/ 1952 h 1952"/>
              <a:gd name="T16" fmla="*/ 525 w 1993"/>
              <a:gd name="T17" fmla="*/ 1872 h 1952"/>
              <a:gd name="T18" fmla="*/ 1467 w 1993"/>
              <a:gd name="T19" fmla="*/ 1872 h 1952"/>
              <a:gd name="T20" fmla="*/ 1467 w 1993"/>
              <a:gd name="T21" fmla="*/ 738 h 1952"/>
              <a:gd name="T22" fmla="*/ 1769 w 1993"/>
              <a:gd name="T23" fmla="*/ 738 h 1952"/>
              <a:gd name="T24" fmla="*/ 997 w 1993"/>
              <a:gd name="T25" fmla="*/ 104 h 1952"/>
              <a:gd name="T26" fmla="*/ 223 w 1993"/>
              <a:gd name="T27" fmla="*/ 738 h 1952"/>
              <a:gd name="T28" fmla="*/ 525 w 1993"/>
              <a:gd name="T29" fmla="*/ 738 h 1952"/>
              <a:gd name="T30" fmla="*/ 525 w 1993"/>
              <a:gd name="T31" fmla="*/ 1872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3" h="1952">
                <a:moveTo>
                  <a:pt x="1547" y="1952"/>
                </a:moveTo>
                <a:lnTo>
                  <a:pt x="445" y="1952"/>
                </a:lnTo>
                <a:lnTo>
                  <a:pt x="445" y="818"/>
                </a:lnTo>
                <a:lnTo>
                  <a:pt x="0" y="818"/>
                </a:lnTo>
                <a:lnTo>
                  <a:pt x="997" y="0"/>
                </a:lnTo>
                <a:lnTo>
                  <a:pt x="1993" y="818"/>
                </a:lnTo>
                <a:lnTo>
                  <a:pt x="1547" y="818"/>
                </a:lnTo>
                <a:lnTo>
                  <a:pt x="1547" y="1952"/>
                </a:lnTo>
                <a:close/>
                <a:moveTo>
                  <a:pt x="525" y="1872"/>
                </a:moveTo>
                <a:lnTo>
                  <a:pt x="1467" y="1872"/>
                </a:lnTo>
                <a:lnTo>
                  <a:pt x="1467" y="738"/>
                </a:lnTo>
                <a:lnTo>
                  <a:pt x="1769" y="738"/>
                </a:lnTo>
                <a:lnTo>
                  <a:pt x="997" y="104"/>
                </a:lnTo>
                <a:lnTo>
                  <a:pt x="223" y="738"/>
                </a:lnTo>
                <a:lnTo>
                  <a:pt x="525" y="738"/>
                </a:lnTo>
                <a:lnTo>
                  <a:pt x="525" y="18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Oval 1068"/>
          <p:cNvSpPr>
            <a:spLocks noChangeArrowheads="1"/>
          </p:cNvSpPr>
          <p:nvPr/>
        </p:nvSpPr>
        <p:spPr bwMode="auto">
          <a:xfrm>
            <a:off x="2520951" y="356235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069"/>
          <p:cNvSpPr>
            <a:spLocks noEditPoints="1"/>
          </p:cNvSpPr>
          <p:nvPr/>
        </p:nvSpPr>
        <p:spPr bwMode="auto">
          <a:xfrm>
            <a:off x="2508251" y="3549650"/>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7" y="0"/>
                  <a:pt x="189" y="43"/>
                  <a:pt x="189" y="95"/>
                </a:cubicBezTo>
                <a:cubicBezTo>
                  <a:pt x="189" y="147"/>
                  <a:pt x="147" y="190"/>
                  <a:pt x="94" y="190"/>
                </a:cubicBezTo>
                <a:close/>
                <a:moveTo>
                  <a:pt x="94" y="8"/>
                </a:moveTo>
                <a:cubicBezTo>
                  <a:pt x="47" y="8"/>
                  <a:pt x="8" y="47"/>
                  <a:pt x="8" y="95"/>
                </a:cubicBezTo>
                <a:cubicBezTo>
                  <a:pt x="8" y="143"/>
                  <a:pt x="47" y="182"/>
                  <a:pt x="94" y="182"/>
                </a:cubicBezTo>
                <a:cubicBezTo>
                  <a:pt x="142" y="182"/>
                  <a:pt x="181" y="143"/>
                  <a:pt x="181" y="95"/>
                </a:cubicBezTo>
                <a:cubicBezTo>
                  <a:pt x="181" y="47"/>
                  <a:pt x="142" y="8"/>
                  <a:pt x="94"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70"/>
          <p:cNvSpPr>
            <a:spLocks noEditPoints="1"/>
          </p:cNvSpPr>
          <p:nvPr/>
        </p:nvSpPr>
        <p:spPr bwMode="auto">
          <a:xfrm>
            <a:off x="2679701" y="3676650"/>
            <a:ext cx="254000" cy="368300"/>
          </a:xfrm>
          <a:custGeom>
            <a:avLst/>
            <a:gdLst>
              <a:gd name="T0" fmla="*/ 22 w 80"/>
              <a:gd name="T1" fmla="*/ 90 h 116"/>
              <a:gd name="T2" fmla="*/ 23 w 80"/>
              <a:gd name="T3" fmla="*/ 95 h 116"/>
              <a:gd name="T4" fmla="*/ 40 w 80"/>
              <a:gd name="T5" fmla="*/ 99 h 116"/>
              <a:gd name="T6" fmla="*/ 58 w 80"/>
              <a:gd name="T7" fmla="*/ 96 h 116"/>
              <a:gd name="T8" fmla="*/ 59 w 80"/>
              <a:gd name="T9" fmla="*/ 90 h 116"/>
              <a:gd name="T10" fmla="*/ 40 w 80"/>
              <a:gd name="T11" fmla="*/ 93 h 116"/>
              <a:gd name="T12" fmla="*/ 22 w 80"/>
              <a:gd name="T13" fmla="*/ 90 h 116"/>
              <a:gd name="T14" fmla="*/ 40 w 80"/>
              <a:gd name="T15" fmla="*/ 17 h 116"/>
              <a:gd name="T16" fmla="*/ 43 w 80"/>
              <a:gd name="T17" fmla="*/ 14 h 116"/>
              <a:gd name="T18" fmla="*/ 40 w 80"/>
              <a:gd name="T19" fmla="*/ 12 h 116"/>
              <a:gd name="T20" fmla="*/ 13 w 80"/>
              <a:gd name="T21" fmla="*/ 40 h 116"/>
              <a:gd name="T22" fmla="*/ 15 w 80"/>
              <a:gd name="T23" fmla="*/ 42 h 116"/>
              <a:gd name="T24" fmla="*/ 17 w 80"/>
              <a:gd name="T25" fmla="*/ 40 h 116"/>
              <a:gd name="T26" fmla="*/ 40 w 80"/>
              <a:gd name="T27" fmla="*/ 17 h 116"/>
              <a:gd name="T28" fmla="*/ 23 w 80"/>
              <a:gd name="T29" fmla="*/ 101 h 116"/>
              <a:gd name="T30" fmla="*/ 24 w 80"/>
              <a:gd name="T31" fmla="*/ 107 h 116"/>
              <a:gd name="T32" fmla="*/ 30 w 80"/>
              <a:gd name="T33" fmla="*/ 110 h 116"/>
              <a:gd name="T34" fmla="*/ 30 w 80"/>
              <a:gd name="T35" fmla="*/ 114 h 116"/>
              <a:gd name="T36" fmla="*/ 40 w 80"/>
              <a:gd name="T37" fmla="*/ 116 h 116"/>
              <a:gd name="T38" fmla="*/ 51 w 80"/>
              <a:gd name="T39" fmla="*/ 114 h 116"/>
              <a:gd name="T40" fmla="*/ 51 w 80"/>
              <a:gd name="T41" fmla="*/ 110 h 116"/>
              <a:gd name="T42" fmla="*/ 56 w 80"/>
              <a:gd name="T43" fmla="*/ 107 h 116"/>
              <a:gd name="T44" fmla="*/ 57 w 80"/>
              <a:gd name="T45" fmla="*/ 101 h 116"/>
              <a:gd name="T46" fmla="*/ 40 w 80"/>
              <a:gd name="T47" fmla="*/ 104 h 116"/>
              <a:gd name="T48" fmla="*/ 23 w 80"/>
              <a:gd name="T49" fmla="*/ 101 h 116"/>
              <a:gd name="T50" fmla="*/ 49 w 80"/>
              <a:gd name="T51" fmla="*/ 55 h 116"/>
              <a:gd name="T52" fmla="*/ 40 w 80"/>
              <a:gd name="T53" fmla="*/ 39 h 116"/>
              <a:gd name="T54" fmla="*/ 31 w 80"/>
              <a:gd name="T55" fmla="*/ 55 h 116"/>
              <a:gd name="T56" fmla="*/ 28 w 80"/>
              <a:gd name="T57" fmla="*/ 47 h 116"/>
              <a:gd name="T58" fmla="*/ 22 w 80"/>
              <a:gd name="T59" fmla="*/ 50 h 116"/>
              <a:gd name="T60" fmla="*/ 31 w 80"/>
              <a:gd name="T61" fmla="*/ 69 h 116"/>
              <a:gd name="T62" fmla="*/ 40 w 80"/>
              <a:gd name="T63" fmla="*/ 52 h 116"/>
              <a:gd name="T64" fmla="*/ 50 w 80"/>
              <a:gd name="T65" fmla="*/ 69 h 116"/>
              <a:gd name="T66" fmla="*/ 59 w 80"/>
              <a:gd name="T67" fmla="*/ 50 h 116"/>
              <a:gd name="T68" fmla="*/ 53 w 80"/>
              <a:gd name="T69" fmla="*/ 47 h 116"/>
              <a:gd name="T70" fmla="*/ 49 w 80"/>
              <a:gd name="T71" fmla="*/ 55 h 116"/>
              <a:gd name="T72" fmla="*/ 40 w 80"/>
              <a:gd name="T73" fmla="*/ 0 h 116"/>
              <a:gd name="T74" fmla="*/ 0 w 80"/>
              <a:gd name="T75" fmla="*/ 40 h 116"/>
              <a:gd name="T76" fmla="*/ 20 w 80"/>
              <a:gd name="T77" fmla="*/ 74 h 116"/>
              <a:gd name="T78" fmla="*/ 21 w 80"/>
              <a:gd name="T79" fmla="*/ 84 h 116"/>
              <a:gd name="T80" fmla="*/ 40 w 80"/>
              <a:gd name="T81" fmla="*/ 88 h 116"/>
              <a:gd name="T82" fmla="*/ 60 w 80"/>
              <a:gd name="T83" fmla="*/ 84 h 116"/>
              <a:gd name="T84" fmla="*/ 61 w 80"/>
              <a:gd name="T85" fmla="*/ 74 h 116"/>
              <a:gd name="T86" fmla="*/ 80 w 80"/>
              <a:gd name="T87" fmla="*/ 40 h 116"/>
              <a:gd name="T88" fmla="*/ 40 w 80"/>
              <a:gd name="T89" fmla="*/ 0 h 116"/>
              <a:gd name="T90" fmla="*/ 55 w 80"/>
              <a:gd name="T91" fmla="*/ 70 h 116"/>
              <a:gd name="T92" fmla="*/ 54 w 80"/>
              <a:gd name="T93" fmla="*/ 79 h 116"/>
              <a:gd name="T94" fmla="*/ 40 w 80"/>
              <a:gd name="T95" fmla="*/ 81 h 116"/>
              <a:gd name="T96" fmla="*/ 27 w 80"/>
              <a:gd name="T97" fmla="*/ 79 h 116"/>
              <a:gd name="T98" fmla="*/ 26 w 80"/>
              <a:gd name="T99" fmla="*/ 70 h 116"/>
              <a:gd name="T100" fmla="*/ 7 w 80"/>
              <a:gd name="T101" fmla="*/ 40 h 116"/>
              <a:gd name="T102" fmla="*/ 40 w 80"/>
              <a:gd name="T103" fmla="*/ 7 h 116"/>
              <a:gd name="T104" fmla="*/ 73 w 80"/>
              <a:gd name="T105" fmla="*/ 40 h 116"/>
              <a:gd name="T106" fmla="*/ 55 w 80"/>
              <a:gd name="T107" fmla="*/ 7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90"/>
                </a:moveTo>
                <a:cubicBezTo>
                  <a:pt x="23" y="95"/>
                  <a:pt x="23" y="95"/>
                  <a:pt x="23" y="95"/>
                </a:cubicBezTo>
                <a:cubicBezTo>
                  <a:pt x="28" y="98"/>
                  <a:pt x="34" y="99"/>
                  <a:pt x="40" y="99"/>
                </a:cubicBezTo>
                <a:cubicBezTo>
                  <a:pt x="47" y="99"/>
                  <a:pt x="53" y="98"/>
                  <a:pt x="58" y="96"/>
                </a:cubicBezTo>
                <a:cubicBezTo>
                  <a:pt x="59" y="90"/>
                  <a:pt x="59" y="90"/>
                  <a:pt x="59" y="90"/>
                </a:cubicBezTo>
                <a:cubicBezTo>
                  <a:pt x="53" y="92"/>
                  <a:pt x="47" y="93"/>
                  <a:pt x="40" y="93"/>
                </a:cubicBezTo>
                <a:cubicBezTo>
                  <a:pt x="34" y="93"/>
                  <a:pt x="27" y="92"/>
                  <a:pt x="22" y="90"/>
                </a:cubicBezTo>
                <a:close/>
                <a:moveTo>
                  <a:pt x="40" y="17"/>
                </a:moveTo>
                <a:cubicBezTo>
                  <a:pt x="42" y="17"/>
                  <a:pt x="43" y="16"/>
                  <a:pt x="43" y="14"/>
                </a:cubicBezTo>
                <a:cubicBezTo>
                  <a:pt x="43" y="13"/>
                  <a:pt x="42" y="12"/>
                  <a:pt x="40" y="12"/>
                </a:cubicBezTo>
                <a:cubicBezTo>
                  <a:pt x="25" y="12"/>
                  <a:pt x="13" y="25"/>
                  <a:pt x="13" y="40"/>
                </a:cubicBezTo>
                <a:cubicBezTo>
                  <a:pt x="13" y="41"/>
                  <a:pt x="14" y="42"/>
                  <a:pt x="15" y="42"/>
                </a:cubicBezTo>
                <a:cubicBezTo>
                  <a:pt x="16" y="42"/>
                  <a:pt x="17" y="41"/>
                  <a:pt x="17" y="40"/>
                </a:cubicBezTo>
                <a:cubicBezTo>
                  <a:pt x="17" y="27"/>
                  <a:pt x="27" y="17"/>
                  <a:pt x="40" y="17"/>
                </a:cubicBezTo>
                <a:close/>
                <a:moveTo>
                  <a:pt x="23" y="101"/>
                </a:moveTo>
                <a:cubicBezTo>
                  <a:pt x="24" y="107"/>
                  <a:pt x="24" y="107"/>
                  <a:pt x="24" y="107"/>
                </a:cubicBezTo>
                <a:cubicBezTo>
                  <a:pt x="24" y="107"/>
                  <a:pt x="26" y="109"/>
                  <a:pt x="30" y="110"/>
                </a:cubicBezTo>
                <a:cubicBezTo>
                  <a:pt x="30" y="114"/>
                  <a:pt x="30" y="114"/>
                  <a:pt x="30" y="114"/>
                </a:cubicBezTo>
                <a:cubicBezTo>
                  <a:pt x="30" y="114"/>
                  <a:pt x="33" y="116"/>
                  <a:pt x="40" y="116"/>
                </a:cubicBezTo>
                <a:cubicBezTo>
                  <a:pt x="48" y="116"/>
                  <a:pt x="51" y="114"/>
                  <a:pt x="51"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9" y="103"/>
                  <a:pt x="23" y="101"/>
                </a:cubicBezTo>
                <a:close/>
                <a:moveTo>
                  <a:pt x="49" y="55"/>
                </a:moveTo>
                <a:cubicBezTo>
                  <a:pt x="40" y="39"/>
                  <a:pt x="40" y="39"/>
                  <a:pt x="40" y="39"/>
                </a:cubicBezTo>
                <a:cubicBezTo>
                  <a:pt x="31" y="55"/>
                  <a:pt x="31" y="55"/>
                  <a:pt x="31" y="55"/>
                </a:cubicBezTo>
                <a:cubicBezTo>
                  <a:pt x="28" y="47"/>
                  <a:pt x="28" y="47"/>
                  <a:pt x="28" y="47"/>
                </a:cubicBezTo>
                <a:cubicBezTo>
                  <a:pt x="22" y="50"/>
                  <a:pt x="22" y="50"/>
                  <a:pt x="22" y="50"/>
                </a:cubicBezTo>
                <a:cubicBezTo>
                  <a:pt x="31" y="69"/>
                  <a:pt x="31" y="69"/>
                  <a:pt x="31" y="69"/>
                </a:cubicBezTo>
                <a:cubicBezTo>
                  <a:pt x="40" y="52"/>
                  <a:pt x="40" y="52"/>
                  <a:pt x="40" y="52"/>
                </a:cubicBezTo>
                <a:cubicBezTo>
                  <a:pt x="50" y="69"/>
                  <a:pt x="50" y="69"/>
                  <a:pt x="50" y="69"/>
                </a:cubicBezTo>
                <a:cubicBezTo>
                  <a:pt x="59" y="50"/>
                  <a:pt x="59" y="50"/>
                  <a:pt x="59" y="50"/>
                </a:cubicBezTo>
                <a:cubicBezTo>
                  <a:pt x="53" y="47"/>
                  <a:pt x="53" y="47"/>
                  <a:pt x="53" y="47"/>
                </a:cubicBezTo>
                <a:lnTo>
                  <a:pt x="49" y="55"/>
                </a:lnTo>
                <a:close/>
                <a:moveTo>
                  <a:pt x="40" y="0"/>
                </a:moveTo>
                <a:cubicBezTo>
                  <a:pt x="18" y="0"/>
                  <a:pt x="0" y="18"/>
                  <a:pt x="0" y="40"/>
                </a:cubicBezTo>
                <a:cubicBezTo>
                  <a:pt x="0" y="55"/>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5"/>
                  <a:pt x="80" y="40"/>
                </a:cubicBezTo>
                <a:cubicBezTo>
                  <a:pt x="80" y="18"/>
                  <a:pt x="62" y="0"/>
                  <a:pt x="40" y="0"/>
                </a:cubicBezTo>
                <a:close/>
                <a:moveTo>
                  <a:pt x="55" y="70"/>
                </a:moveTo>
                <a:cubicBezTo>
                  <a:pt x="54" y="79"/>
                  <a:pt x="54" y="79"/>
                  <a:pt x="54" y="79"/>
                </a:cubicBezTo>
                <a:cubicBezTo>
                  <a:pt x="54" y="79"/>
                  <a:pt x="51" y="81"/>
                  <a:pt x="40" y="81"/>
                </a:cubicBezTo>
                <a:cubicBezTo>
                  <a:pt x="30" y="81"/>
                  <a:pt x="27" y="79"/>
                  <a:pt x="27" y="79"/>
                </a:cubicBezTo>
                <a:cubicBezTo>
                  <a:pt x="26" y="70"/>
                  <a:pt x="26" y="70"/>
                  <a:pt x="26" y="70"/>
                </a:cubicBezTo>
                <a:cubicBezTo>
                  <a:pt x="15" y="64"/>
                  <a:pt x="7" y="53"/>
                  <a:pt x="7" y="40"/>
                </a:cubicBezTo>
                <a:cubicBezTo>
                  <a:pt x="7" y="22"/>
                  <a:pt x="22" y="7"/>
                  <a:pt x="40" y="7"/>
                </a:cubicBezTo>
                <a:cubicBezTo>
                  <a:pt x="59" y="7"/>
                  <a:pt x="73" y="22"/>
                  <a:pt x="73" y="40"/>
                </a:cubicBezTo>
                <a:cubicBezTo>
                  <a:pt x="73" y="53"/>
                  <a:pt x="66" y="64"/>
                  <a:pt x="55"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Up &amp; Down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55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9" name="Group 8"/>
          <p:cNvGrpSpPr/>
          <p:nvPr/>
        </p:nvGrpSpPr>
        <p:grpSpPr>
          <a:xfrm>
            <a:off x="2982830" y="2781873"/>
            <a:ext cx="1265134" cy="1753769"/>
            <a:chOff x="2982830" y="2781873"/>
            <a:chExt cx="1265134" cy="1753769"/>
          </a:xfrm>
        </p:grpSpPr>
        <p:sp>
          <p:nvSpPr>
            <p:cNvPr id="7" name="TextBox 6"/>
            <p:cNvSpPr txBox="1">
              <a:spLocks/>
            </p:cNvSpPr>
            <p:nvPr/>
          </p:nvSpPr>
          <p:spPr>
            <a:xfrm>
              <a:off x="2982830" y="3458424"/>
              <a:ext cx="1265134" cy="1077218"/>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a:t>
              </a:r>
            </a:p>
            <a:p>
              <a:pPr algn="r">
                <a:lnSpc>
                  <a:spcPts val="1400"/>
                </a:lnSpc>
              </a:pPr>
              <a:r>
                <a:rPr lang="en-US" sz="1000">
                  <a:solidFill>
                    <a:schemeClr val="bg2"/>
                  </a:solidFill>
                </a:rPr>
                <a:t>Cum sociis natoque penatibus et magnis dis parturient montes.</a:t>
              </a:r>
            </a:p>
          </p:txBody>
        </p:sp>
        <p:sp>
          <p:nvSpPr>
            <p:cNvPr id="8" name="TextBox 7"/>
            <p:cNvSpPr txBox="1"/>
            <p:nvPr/>
          </p:nvSpPr>
          <p:spPr>
            <a:xfrm>
              <a:off x="2982830" y="2781873"/>
              <a:ext cx="1265134" cy="492443"/>
            </a:xfrm>
            <a:prstGeom prst="rect">
              <a:avLst/>
            </a:prstGeom>
            <a:noFill/>
          </p:spPr>
          <p:txBody>
            <a:bodyPr wrap="square" lIns="0" tIns="0" rIns="0" bIns="0" rtlCol="0">
              <a:spAutoFit/>
            </a:bodyPr>
            <a:lstStyle/>
            <a:p>
              <a:pPr algn="ctr"/>
              <a:r>
                <a:rPr lang="en-US" sz="3200" b="1" smtClean="0">
                  <a:solidFill>
                    <a:schemeClr val="accent1"/>
                  </a:solidFill>
                </a:rPr>
                <a:t>UP</a:t>
              </a:r>
              <a:endParaRPr lang="en-US" sz="3200" b="1">
                <a:solidFill>
                  <a:schemeClr val="accent1"/>
                </a:solidFill>
              </a:endParaRPr>
            </a:p>
          </p:txBody>
        </p:sp>
      </p:grpSp>
      <p:grpSp>
        <p:nvGrpSpPr>
          <p:cNvPr id="10" name="Group 9"/>
          <p:cNvGrpSpPr/>
          <p:nvPr/>
        </p:nvGrpSpPr>
        <p:grpSpPr>
          <a:xfrm>
            <a:off x="4824028" y="3458427"/>
            <a:ext cx="1409152" cy="1757231"/>
            <a:chOff x="2924889" y="1495983"/>
            <a:chExt cx="1409152" cy="1757231"/>
          </a:xfrm>
        </p:grpSpPr>
        <p:sp>
          <p:nvSpPr>
            <p:cNvPr id="11" name="TextBox 10"/>
            <p:cNvSpPr txBox="1">
              <a:spLocks/>
            </p:cNvSpPr>
            <p:nvPr/>
          </p:nvSpPr>
          <p:spPr>
            <a:xfrm>
              <a:off x="2996898" y="1495983"/>
              <a:ext cx="1265134" cy="1077218"/>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a:t>
              </a:r>
            </a:p>
            <a:p>
              <a:pPr>
                <a:lnSpc>
                  <a:spcPts val="1400"/>
                </a:lnSpc>
              </a:pPr>
              <a:r>
                <a:rPr lang="en-US" sz="1000">
                  <a:solidFill>
                    <a:schemeClr val="bg2"/>
                  </a:solidFill>
                </a:rPr>
                <a:t>Cum sociis natoque penatibus et magnis dis parturient montes.</a:t>
              </a:r>
            </a:p>
          </p:txBody>
        </p:sp>
        <p:sp>
          <p:nvSpPr>
            <p:cNvPr id="12" name="TextBox 11"/>
            <p:cNvSpPr txBox="1"/>
            <p:nvPr/>
          </p:nvSpPr>
          <p:spPr>
            <a:xfrm>
              <a:off x="2924889" y="2760771"/>
              <a:ext cx="1409152" cy="492443"/>
            </a:xfrm>
            <a:prstGeom prst="rect">
              <a:avLst/>
            </a:prstGeom>
            <a:noFill/>
          </p:spPr>
          <p:txBody>
            <a:bodyPr wrap="square" lIns="0" tIns="0" rIns="0" bIns="0" rtlCol="0">
              <a:spAutoFit/>
            </a:bodyPr>
            <a:lstStyle/>
            <a:p>
              <a:pPr algn="ctr"/>
              <a:r>
                <a:rPr lang="en-US" sz="3200" b="1" smtClean="0">
                  <a:solidFill>
                    <a:schemeClr val="accent3"/>
                  </a:solidFill>
                </a:rPr>
                <a:t>DOWN</a:t>
              </a:r>
              <a:endParaRPr lang="en-US" sz="3200" b="1">
                <a:solidFill>
                  <a:schemeClr val="accent3"/>
                </a:solidFill>
              </a:endParaRPr>
            </a:p>
          </p:txBody>
        </p:sp>
      </p:grpSp>
    </p:spTree>
    <p:extLst>
      <p:ext uri="{BB962C8B-B14F-4D97-AF65-F5344CB8AC3E}">
        <p14:creationId xmlns:p14="http://schemas.microsoft.com/office/powerpoint/2010/main" val="3296047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323"/>
          <p:cNvSpPr>
            <a:spLocks/>
          </p:cNvSpPr>
          <p:nvPr/>
        </p:nvSpPr>
        <p:spPr bwMode="auto">
          <a:xfrm>
            <a:off x="1588" y="2035175"/>
            <a:ext cx="1431925" cy="1609725"/>
          </a:xfrm>
          <a:custGeom>
            <a:avLst/>
            <a:gdLst>
              <a:gd name="T0" fmla="*/ 0 w 902"/>
              <a:gd name="T1" fmla="*/ 0 h 1014"/>
              <a:gd name="T2" fmla="*/ 0 w 902"/>
              <a:gd name="T3" fmla="*/ 112 h 1014"/>
              <a:gd name="T4" fmla="*/ 902 w 902"/>
              <a:gd name="T5" fmla="*/ 1014 h 1014"/>
              <a:gd name="T6" fmla="*/ 902 w 902"/>
              <a:gd name="T7" fmla="*/ 900 h 1014"/>
              <a:gd name="T8" fmla="*/ 0 w 902"/>
              <a:gd name="T9" fmla="*/ 0 h 1014"/>
            </a:gdLst>
            <a:ahLst/>
            <a:cxnLst>
              <a:cxn ang="0">
                <a:pos x="T0" y="T1"/>
              </a:cxn>
              <a:cxn ang="0">
                <a:pos x="T2" y="T3"/>
              </a:cxn>
              <a:cxn ang="0">
                <a:pos x="T4" y="T5"/>
              </a:cxn>
              <a:cxn ang="0">
                <a:pos x="T6" y="T7"/>
              </a:cxn>
              <a:cxn ang="0">
                <a:pos x="T8" y="T9"/>
              </a:cxn>
            </a:cxnLst>
            <a:rect l="0" t="0" r="r" b="b"/>
            <a:pathLst>
              <a:path w="902" h="1014">
                <a:moveTo>
                  <a:pt x="0" y="0"/>
                </a:moveTo>
                <a:lnTo>
                  <a:pt x="0" y="112"/>
                </a:lnTo>
                <a:lnTo>
                  <a:pt x="902" y="1014"/>
                </a:lnTo>
                <a:lnTo>
                  <a:pt x="902" y="900"/>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324"/>
          <p:cNvSpPr>
            <a:spLocks/>
          </p:cNvSpPr>
          <p:nvPr/>
        </p:nvSpPr>
        <p:spPr bwMode="auto">
          <a:xfrm>
            <a:off x="6146801" y="2041525"/>
            <a:ext cx="1570038" cy="1603375"/>
          </a:xfrm>
          <a:custGeom>
            <a:avLst/>
            <a:gdLst>
              <a:gd name="T0" fmla="*/ 985 w 989"/>
              <a:gd name="T1" fmla="*/ 1010 h 1010"/>
              <a:gd name="T2" fmla="*/ 989 w 989"/>
              <a:gd name="T3" fmla="*/ 1008 h 1010"/>
              <a:gd name="T4" fmla="*/ 989 w 989"/>
              <a:gd name="T5" fmla="*/ 894 h 1010"/>
              <a:gd name="T6" fmla="*/ 983 w 989"/>
              <a:gd name="T7" fmla="*/ 900 h 1010"/>
              <a:gd name="T8" fmla="*/ 0 w 989"/>
              <a:gd name="T9" fmla="*/ 0 h 1010"/>
              <a:gd name="T10" fmla="*/ 0 w 989"/>
              <a:gd name="T11" fmla="*/ 108 h 1010"/>
              <a:gd name="T12" fmla="*/ 985 w 989"/>
              <a:gd name="T13" fmla="*/ 1010 h 1010"/>
            </a:gdLst>
            <a:ahLst/>
            <a:cxnLst>
              <a:cxn ang="0">
                <a:pos x="T0" y="T1"/>
              </a:cxn>
              <a:cxn ang="0">
                <a:pos x="T2" y="T3"/>
              </a:cxn>
              <a:cxn ang="0">
                <a:pos x="T4" y="T5"/>
              </a:cxn>
              <a:cxn ang="0">
                <a:pos x="T6" y="T7"/>
              </a:cxn>
              <a:cxn ang="0">
                <a:pos x="T8" y="T9"/>
              </a:cxn>
              <a:cxn ang="0">
                <a:pos x="T10" y="T11"/>
              </a:cxn>
              <a:cxn ang="0">
                <a:pos x="T12" y="T13"/>
              </a:cxn>
            </a:cxnLst>
            <a:rect l="0" t="0" r="r" b="b"/>
            <a:pathLst>
              <a:path w="989" h="1010">
                <a:moveTo>
                  <a:pt x="985" y="1010"/>
                </a:moveTo>
                <a:lnTo>
                  <a:pt x="989" y="1008"/>
                </a:lnTo>
                <a:lnTo>
                  <a:pt x="989" y="894"/>
                </a:lnTo>
                <a:lnTo>
                  <a:pt x="983" y="900"/>
                </a:lnTo>
                <a:lnTo>
                  <a:pt x="0" y="0"/>
                </a:lnTo>
                <a:lnTo>
                  <a:pt x="0" y="108"/>
                </a:lnTo>
                <a:lnTo>
                  <a:pt x="985" y="101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325"/>
          <p:cNvSpPr>
            <a:spLocks/>
          </p:cNvSpPr>
          <p:nvPr/>
        </p:nvSpPr>
        <p:spPr bwMode="auto">
          <a:xfrm>
            <a:off x="7716838" y="2035175"/>
            <a:ext cx="1425575" cy="1606550"/>
          </a:xfrm>
          <a:custGeom>
            <a:avLst/>
            <a:gdLst>
              <a:gd name="T0" fmla="*/ 898 w 898"/>
              <a:gd name="T1" fmla="*/ 112 h 1012"/>
              <a:gd name="T2" fmla="*/ 898 w 898"/>
              <a:gd name="T3" fmla="*/ 0 h 1012"/>
              <a:gd name="T4" fmla="*/ 0 w 898"/>
              <a:gd name="T5" fmla="*/ 898 h 1012"/>
              <a:gd name="T6" fmla="*/ 0 w 898"/>
              <a:gd name="T7" fmla="*/ 1012 h 1012"/>
              <a:gd name="T8" fmla="*/ 898 w 898"/>
              <a:gd name="T9" fmla="*/ 112 h 1012"/>
            </a:gdLst>
            <a:ahLst/>
            <a:cxnLst>
              <a:cxn ang="0">
                <a:pos x="T0" y="T1"/>
              </a:cxn>
              <a:cxn ang="0">
                <a:pos x="T2" y="T3"/>
              </a:cxn>
              <a:cxn ang="0">
                <a:pos x="T4" y="T5"/>
              </a:cxn>
              <a:cxn ang="0">
                <a:pos x="T6" y="T7"/>
              </a:cxn>
              <a:cxn ang="0">
                <a:pos x="T8" y="T9"/>
              </a:cxn>
            </a:cxnLst>
            <a:rect l="0" t="0" r="r" b="b"/>
            <a:pathLst>
              <a:path w="898" h="1012">
                <a:moveTo>
                  <a:pt x="898" y="112"/>
                </a:moveTo>
                <a:lnTo>
                  <a:pt x="898" y="0"/>
                </a:lnTo>
                <a:lnTo>
                  <a:pt x="0" y="898"/>
                </a:lnTo>
                <a:lnTo>
                  <a:pt x="0" y="1012"/>
                </a:lnTo>
                <a:lnTo>
                  <a:pt x="898" y="11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26"/>
          <p:cNvSpPr>
            <a:spLocks/>
          </p:cNvSpPr>
          <p:nvPr/>
        </p:nvSpPr>
        <p:spPr bwMode="auto">
          <a:xfrm>
            <a:off x="4575176" y="2038350"/>
            <a:ext cx="1571625" cy="1603375"/>
          </a:xfrm>
          <a:custGeom>
            <a:avLst/>
            <a:gdLst>
              <a:gd name="T0" fmla="*/ 986 w 990"/>
              <a:gd name="T1" fmla="*/ 108 h 1010"/>
              <a:gd name="T2" fmla="*/ 990 w 990"/>
              <a:gd name="T3" fmla="*/ 110 h 1010"/>
              <a:gd name="T4" fmla="*/ 990 w 990"/>
              <a:gd name="T5" fmla="*/ 2 h 1010"/>
              <a:gd name="T6" fmla="*/ 986 w 990"/>
              <a:gd name="T7" fmla="*/ 0 h 1010"/>
              <a:gd name="T8" fmla="*/ 0 w 990"/>
              <a:gd name="T9" fmla="*/ 902 h 1010"/>
              <a:gd name="T10" fmla="*/ 0 w 990"/>
              <a:gd name="T11" fmla="*/ 1010 h 1010"/>
              <a:gd name="T12" fmla="*/ 986 w 990"/>
              <a:gd name="T13" fmla="*/ 108 h 1010"/>
            </a:gdLst>
            <a:ahLst/>
            <a:cxnLst>
              <a:cxn ang="0">
                <a:pos x="T0" y="T1"/>
              </a:cxn>
              <a:cxn ang="0">
                <a:pos x="T2" y="T3"/>
              </a:cxn>
              <a:cxn ang="0">
                <a:pos x="T4" y="T5"/>
              </a:cxn>
              <a:cxn ang="0">
                <a:pos x="T6" y="T7"/>
              </a:cxn>
              <a:cxn ang="0">
                <a:pos x="T8" y="T9"/>
              </a:cxn>
              <a:cxn ang="0">
                <a:pos x="T10" y="T11"/>
              </a:cxn>
              <a:cxn ang="0">
                <a:pos x="T12" y="T13"/>
              </a:cxn>
            </a:cxnLst>
            <a:rect l="0" t="0" r="r" b="b"/>
            <a:pathLst>
              <a:path w="990" h="1010">
                <a:moveTo>
                  <a:pt x="986" y="108"/>
                </a:moveTo>
                <a:lnTo>
                  <a:pt x="990" y="110"/>
                </a:lnTo>
                <a:lnTo>
                  <a:pt x="990" y="2"/>
                </a:lnTo>
                <a:lnTo>
                  <a:pt x="986" y="0"/>
                </a:lnTo>
                <a:lnTo>
                  <a:pt x="0" y="902"/>
                </a:lnTo>
                <a:lnTo>
                  <a:pt x="0" y="1010"/>
                </a:lnTo>
                <a:lnTo>
                  <a:pt x="986" y="10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27"/>
          <p:cNvSpPr>
            <a:spLocks/>
          </p:cNvSpPr>
          <p:nvPr/>
        </p:nvSpPr>
        <p:spPr bwMode="auto">
          <a:xfrm>
            <a:off x="3003551" y="2038350"/>
            <a:ext cx="1571625" cy="1603375"/>
          </a:xfrm>
          <a:custGeom>
            <a:avLst/>
            <a:gdLst>
              <a:gd name="T0" fmla="*/ 0 w 990"/>
              <a:gd name="T1" fmla="*/ 108 h 1010"/>
              <a:gd name="T2" fmla="*/ 988 w 990"/>
              <a:gd name="T3" fmla="*/ 1010 h 1010"/>
              <a:gd name="T4" fmla="*/ 990 w 990"/>
              <a:gd name="T5" fmla="*/ 1010 h 1010"/>
              <a:gd name="T6" fmla="*/ 990 w 990"/>
              <a:gd name="T7" fmla="*/ 902 h 1010"/>
              <a:gd name="T8" fmla="*/ 988 w 990"/>
              <a:gd name="T9" fmla="*/ 902 h 1010"/>
              <a:gd name="T10" fmla="*/ 0 w 990"/>
              <a:gd name="T11" fmla="*/ 0 h 1010"/>
              <a:gd name="T12" fmla="*/ 0 w 990"/>
              <a:gd name="T13" fmla="*/ 0 h 1010"/>
              <a:gd name="T14" fmla="*/ 0 w 990"/>
              <a:gd name="T15" fmla="*/ 108 h 1010"/>
              <a:gd name="T16" fmla="*/ 0 w 990"/>
              <a:gd name="T17" fmla="*/ 108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0" h="1010">
                <a:moveTo>
                  <a:pt x="0" y="108"/>
                </a:moveTo>
                <a:lnTo>
                  <a:pt x="988" y="1010"/>
                </a:lnTo>
                <a:lnTo>
                  <a:pt x="990" y="1010"/>
                </a:lnTo>
                <a:lnTo>
                  <a:pt x="990" y="902"/>
                </a:lnTo>
                <a:lnTo>
                  <a:pt x="988" y="902"/>
                </a:lnTo>
                <a:lnTo>
                  <a:pt x="0" y="0"/>
                </a:lnTo>
                <a:lnTo>
                  <a:pt x="0" y="0"/>
                </a:lnTo>
                <a:lnTo>
                  <a:pt x="0" y="108"/>
                </a:lnTo>
                <a:lnTo>
                  <a:pt x="0" y="10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328"/>
          <p:cNvSpPr>
            <a:spLocks/>
          </p:cNvSpPr>
          <p:nvPr/>
        </p:nvSpPr>
        <p:spPr bwMode="auto">
          <a:xfrm>
            <a:off x="1433513" y="2038350"/>
            <a:ext cx="1570038" cy="1606550"/>
          </a:xfrm>
          <a:custGeom>
            <a:avLst/>
            <a:gdLst>
              <a:gd name="T0" fmla="*/ 989 w 989"/>
              <a:gd name="T1" fmla="*/ 0 h 1012"/>
              <a:gd name="T2" fmla="*/ 2 w 989"/>
              <a:gd name="T3" fmla="*/ 902 h 1012"/>
              <a:gd name="T4" fmla="*/ 0 w 989"/>
              <a:gd name="T5" fmla="*/ 898 h 1012"/>
              <a:gd name="T6" fmla="*/ 0 w 989"/>
              <a:gd name="T7" fmla="*/ 1012 h 1012"/>
              <a:gd name="T8" fmla="*/ 989 w 989"/>
              <a:gd name="T9" fmla="*/ 108 h 1012"/>
              <a:gd name="T10" fmla="*/ 989 w 989"/>
              <a:gd name="T11" fmla="*/ 0 h 1012"/>
            </a:gdLst>
            <a:ahLst/>
            <a:cxnLst>
              <a:cxn ang="0">
                <a:pos x="T0" y="T1"/>
              </a:cxn>
              <a:cxn ang="0">
                <a:pos x="T2" y="T3"/>
              </a:cxn>
              <a:cxn ang="0">
                <a:pos x="T4" y="T5"/>
              </a:cxn>
              <a:cxn ang="0">
                <a:pos x="T6" y="T7"/>
              </a:cxn>
              <a:cxn ang="0">
                <a:pos x="T8" y="T9"/>
              </a:cxn>
              <a:cxn ang="0">
                <a:pos x="T10" y="T11"/>
              </a:cxn>
            </a:cxnLst>
            <a:rect l="0" t="0" r="r" b="b"/>
            <a:pathLst>
              <a:path w="989" h="1012">
                <a:moveTo>
                  <a:pt x="989" y="0"/>
                </a:moveTo>
                <a:lnTo>
                  <a:pt x="2" y="902"/>
                </a:lnTo>
                <a:lnTo>
                  <a:pt x="0" y="898"/>
                </a:lnTo>
                <a:lnTo>
                  <a:pt x="0" y="1012"/>
                </a:lnTo>
                <a:lnTo>
                  <a:pt x="989" y="108"/>
                </a:lnTo>
                <a:lnTo>
                  <a:pt x="989"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29"/>
          <p:cNvSpPr>
            <a:spLocks/>
          </p:cNvSpPr>
          <p:nvPr/>
        </p:nvSpPr>
        <p:spPr bwMode="auto">
          <a:xfrm>
            <a:off x="6146801" y="2616200"/>
            <a:ext cx="1570038" cy="1603375"/>
          </a:xfrm>
          <a:custGeom>
            <a:avLst/>
            <a:gdLst>
              <a:gd name="T0" fmla="*/ 0 w 989"/>
              <a:gd name="T1" fmla="*/ 0 h 1010"/>
              <a:gd name="T2" fmla="*/ 0 w 989"/>
              <a:gd name="T3" fmla="*/ 110 h 1010"/>
              <a:gd name="T4" fmla="*/ 985 w 989"/>
              <a:gd name="T5" fmla="*/ 1010 h 1010"/>
              <a:gd name="T6" fmla="*/ 989 w 989"/>
              <a:gd name="T7" fmla="*/ 1008 h 1010"/>
              <a:gd name="T8" fmla="*/ 989 w 989"/>
              <a:gd name="T9" fmla="*/ 894 h 1010"/>
              <a:gd name="T10" fmla="*/ 983 w 989"/>
              <a:gd name="T11" fmla="*/ 900 h 1010"/>
              <a:gd name="T12" fmla="*/ 0 w 989"/>
              <a:gd name="T13" fmla="*/ 0 h 1010"/>
            </a:gdLst>
            <a:ahLst/>
            <a:cxnLst>
              <a:cxn ang="0">
                <a:pos x="T0" y="T1"/>
              </a:cxn>
              <a:cxn ang="0">
                <a:pos x="T2" y="T3"/>
              </a:cxn>
              <a:cxn ang="0">
                <a:pos x="T4" y="T5"/>
              </a:cxn>
              <a:cxn ang="0">
                <a:pos x="T6" y="T7"/>
              </a:cxn>
              <a:cxn ang="0">
                <a:pos x="T8" y="T9"/>
              </a:cxn>
              <a:cxn ang="0">
                <a:pos x="T10" y="T11"/>
              </a:cxn>
              <a:cxn ang="0">
                <a:pos x="T12" y="T13"/>
              </a:cxn>
            </a:cxnLst>
            <a:rect l="0" t="0" r="r" b="b"/>
            <a:pathLst>
              <a:path w="989" h="1010">
                <a:moveTo>
                  <a:pt x="0" y="0"/>
                </a:moveTo>
                <a:lnTo>
                  <a:pt x="0" y="110"/>
                </a:lnTo>
                <a:lnTo>
                  <a:pt x="985" y="1010"/>
                </a:lnTo>
                <a:lnTo>
                  <a:pt x="989" y="1008"/>
                </a:lnTo>
                <a:lnTo>
                  <a:pt x="989" y="894"/>
                </a:lnTo>
                <a:lnTo>
                  <a:pt x="983" y="900"/>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330"/>
          <p:cNvSpPr>
            <a:spLocks/>
          </p:cNvSpPr>
          <p:nvPr/>
        </p:nvSpPr>
        <p:spPr bwMode="auto">
          <a:xfrm>
            <a:off x="1433513" y="2613025"/>
            <a:ext cx="1570038" cy="1606550"/>
          </a:xfrm>
          <a:custGeom>
            <a:avLst/>
            <a:gdLst>
              <a:gd name="T0" fmla="*/ 2 w 989"/>
              <a:gd name="T1" fmla="*/ 902 h 1012"/>
              <a:gd name="T2" fmla="*/ 0 w 989"/>
              <a:gd name="T3" fmla="*/ 900 h 1012"/>
              <a:gd name="T4" fmla="*/ 0 w 989"/>
              <a:gd name="T5" fmla="*/ 1012 h 1012"/>
              <a:gd name="T6" fmla="*/ 989 w 989"/>
              <a:gd name="T7" fmla="*/ 108 h 1012"/>
              <a:gd name="T8" fmla="*/ 989 w 989"/>
              <a:gd name="T9" fmla="*/ 0 h 1012"/>
              <a:gd name="T10" fmla="*/ 2 w 989"/>
              <a:gd name="T11" fmla="*/ 902 h 1012"/>
            </a:gdLst>
            <a:ahLst/>
            <a:cxnLst>
              <a:cxn ang="0">
                <a:pos x="T0" y="T1"/>
              </a:cxn>
              <a:cxn ang="0">
                <a:pos x="T2" y="T3"/>
              </a:cxn>
              <a:cxn ang="0">
                <a:pos x="T4" y="T5"/>
              </a:cxn>
              <a:cxn ang="0">
                <a:pos x="T6" y="T7"/>
              </a:cxn>
              <a:cxn ang="0">
                <a:pos x="T8" y="T9"/>
              </a:cxn>
              <a:cxn ang="0">
                <a:pos x="T10" y="T11"/>
              </a:cxn>
            </a:cxnLst>
            <a:rect l="0" t="0" r="r" b="b"/>
            <a:pathLst>
              <a:path w="989" h="1012">
                <a:moveTo>
                  <a:pt x="2" y="902"/>
                </a:moveTo>
                <a:lnTo>
                  <a:pt x="0" y="900"/>
                </a:lnTo>
                <a:lnTo>
                  <a:pt x="0" y="1012"/>
                </a:lnTo>
                <a:lnTo>
                  <a:pt x="989" y="108"/>
                </a:lnTo>
                <a:lnTo>
                  <a:pt x="989" y="0"/>
                </a:lnTo>
                <a:lnTo>
                  <a:pt x="2" y="90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331"/>
          <p:cNvSpPr>
            <a:spLocks/>
          </p:cNvSpPr>
          <p:nvPr/>
        </p:nvSpPr>
        <p:spPr bwMode="auto">
          <a:xfrm>
            <a:off x="4575176" y="2613025"/>
            <a:ext cx="1571625" cy="1603375"/>
          </a:xfrm>
          <a:custGeom>
            <a:avLst/>
            <a:gdLst>
              <a:gd name="T0" fmla="*/ 986 w 990"/>
              <a:gd name="T1" fmla="*/ 0 h 1010"/>
              <a:gd name="T2" fmla="*/ 0 w 990"/>
              <a:gd name="T3" fmla="*/ 902 h 1010"/>
              <a:gd name="T4" fmla="*/ 0 w 990"/>
              <a:gd name="T5" fmla="*/ 1010 h 1010"/>
              <a:gd name="T6" fmla="*/ 986 w 990"/>
              <a:gd name="T7" fmla="*/ 108 h 1010"/>
              <a:gd name="T8" fmla="*/ 990 w 990"/>
              <a:gd name="T9" fmla="*/ 112 h 1010"/>
              <a:gd name="T10" fmla="*/ 990 w 990"/>
              <a:gd name="T11" fmla="*/ 2 h 1010"/>
              <a:gd name="T12" fmla="*/ 986 w 990"/>
              <a:gd name="T13" fmla="*/ 0 h 1010"/>
            </a:gdLst>
            <a:ahLst/>
            <a:cxnLst>
              <a:cxn ang="0">
                <a:pos x="T0" y="T1"/>
              </a:cxn>
              <a:cxn ang="0">
                <a:pos x="T2" y="T3"/>
              </a:cxn>
              <a:cxn ang="0">
                <a:pos x="T4" y="T5"/>
              </a:cxn>
              <a:cxn ang="0">
                <a:pos x="T6" y="T7"/>
              </a:cxn>
              <a:cxn ang="0">
                <a:pos x="T8" y="T9"/>
              </a:cxn>
              <a:cxn ang="0">
                <a:pos x="T10" y="T11"/>
              </a:cxn>
              <a:cxn ang="0">
                <a:pos x="T12" y="T13"/>
              </a:cxn>
            </a:cxnLst>
            <a:rect l="0" t="0" r="r" b="b"/>
            <a:pathLst>
              <a:path w="990" h="1010">
                <a:moveTo>
                  <a:pt x="986" y="0"/>
                </a:moveTo>
                <a:lnTo>
                  <a:pt x="0" y="902"/>
                </a:lnTo>
                <a:lnTo>
                  <a:pt x="0" y="1010"/>
                </a:lnTo>
                <a:lnTo>
                  <a:pt x="986" y="108"/>
                </a:lnTo>
                <a:lnTo>
                  <a:pt x="990" y="112"/>
                </a:lnTo>
                <a:lnTo>
                  <a:pt x="990" y="2"/>
                </a:lnTo>
                <a:lnTo>
                  <a:pt x="986"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332"/>
          <p:cNvSpPr>
            <a:spLocks/>
          </p:cNvSpPr>
          <p:nvPr/>
        </p:nvSpPr>
        <p:spPr bwMode="auto">
          <a:xfrm>
            <a:off x="1588" y="2609850"/>
            <a:ext cx="1431925" cy="1609725"/>
          </a:xfrm>
          <a:custGeom>
            <a:avLst/>
            <a:gdLst>
              <a:gd name="T0" fmla="*/ 0 w 902"/>
              <a:gd name="T1" fmla="*/ 0 h 1014"/>
              <a:gd name="T2" fmla="*/ 0 w 902"/>
              <a:gd name="T3" fmla="*/ 114 h 1014"/>
              <a:gd name="T4" fmla="*/ 902 w 902"/>
              <a:gd name="T5" fmla="*/ 1014 h 1014"/>
              <a:gd name="T6" fmla="*/ 902 w 902"/>
              <a:gd name="T7" fmla="*/ 902 h 1014"/>
              <a:gd name="T8" fmla="*/ 0 w 902"/>
              <a:gd name="T9" fmla="*/ 0 h 1014"/>
            </a:gdLst>
            <a:ahLst/>
            <a:cxnLst>
              <a:cxn ang="0">
                <a:pos x="T0" y="T1"/>
              </a:cxn>
              <a:cxn ang="0">
                <a:pos x="T2" y="T3"/>
              </a:cxn>
              <a:cxn ang="0">
                <a:pos x="T4" y="T5"/>
              </a:cxn>
              <a:cxn ang="0">
                <a:pos x="T6" y="T7"/>
              </a:cxn>
              <a:cxn ang="0">
                <a:pos x="T8" y="T9"/>
              </a:cxn>
            </a:cxnLst>
            <a:rect l="0" t="0" r="r" b="b"/>
            <a:pathLst>
              <a:path w="902" h="1014">
                <a:moveTo>
                  <a:pt x="0" y="0"/>
                </a:moveTo>
                <a:lnTo>
                  <a:pt x="0" y="114"/>
                </a:lnTo>
                <a:lnTo>
                  <a:pt x="902" y="1014"/>
                </a:lnTo>
                <a:lnTo>
                  <a:pt x="902" y="902"/>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333"/>
          <p:cNvSpPr>
            <a:spLocks/>
          </p:cNvSpPr>
          <p:nvPr/>
        </p:nvSpPr>
        <p:spPr bwMode="auto">
          <a:xfrm>
            <a:off x="7716838" y="2609850"/>
            <a:ext cx="1425575" cy="1606550"/>
          </a:xfrm>
          <a:custGeom>
            <a:avLst/>
            <a:gdLst>
              <a:gd name="T0" fmla="*/ 898 w 898"/>
              <a:gd name="T1" fmla="*/ 114 h 1012"/>
              <a:gd name="T2" fmla="*/ 898 w 898"/>
              <a:gd name="T3" fmla="*/ 0 h 1012"/>
              <a:gd name="T4" fmla="*/ 0 w 898"/>
              <a:gd name="T5" fmla="*/ 898 h 1012"/>
              <a:gd name="T6" fmla="*/ 0 w 898"/>
              <a:gd name="T7" fmla="*/ 1012 h 1012"/>
              <a:gd name="T8" fmla="*/ 898 w 898"/>
              <a:gd name="T9" fmla="*/ 114 h 1012"/>
            </a:gdLst>
            <a:ahLst/>
            <a:cxnLst>
              <a:cxn ang="0">
                <a:pos x="T0" y="T1"/>
              </a:cxn>
              <a:cxn ang="0">
                <a:pos x="T2" y="T3"/>
              </a:cxn>
              <a:cxn ang="0">
                <a:pos x="T4" y="T5"/>
              </a:cxn>
              <a:cxn ang="0">
                <a:pos x="T6" y="T7"/>
              </a:cxn>
              <a:cxn ang="0">
                <a:pos x="T8" y="T9"/>
              </a:cxn>
            </a:cxnLst>
            <a:rect l="0" t="0" r="r" b="b"/>
            <a:pathLst>
              <a:path w="898" h="1012">
                <a:moveTo>
                  <a:pt x="898" y="114"/>
                </a:moveTo>
                <a:lnTo>
                  <a:pt x="898" y="0"/>
                </a:lnTo>
                <a:lnTo>
                  <a:pt x="0" y="898"/>
                </a:lnTo>
                <a:lnTo>
                  <a:pt x="0" y="1012"/>
                </a:lnTo>
                <a:lnTo>
                  <a:pt x="898" y="11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34"/>
          <p:cNvSpPr>
            <a:spLocks/>
          </p:cNvSpPr>
          <p:nvPr/>
        </p:nvSpPr>
        <p:spPr bwMode="auto">
          <a:xfrm>
            <a:off x="3003551" y="2613025"/>
            <a:ext cx="1571625" cy="1606550"/>
          </a:xfrm>
          <a:custGeom>
            <a:avLst/>
            <a:gdLst>
              <a:gd name="T0" fmla="*/ 988 w 990"/>
              <a:gd name="T1" fmla="*/ 904 h 1012"/>
              <a:gd name="T2" fmla="*/ 0 w 990"/>
              <a:gd name="T3" fmla="*/ 0 h 1012"/>
              <a:gd name="T4" fmla="*/ 0 w 990"/>
              <a:gd name="T5" fmla="*/ 0 h 1012"/>
              <a:gd name="T6" fmla="*/ 0 w 990"/>
              <a:gd name="T7" fmla="*/ 108 h 1012"/>
              <a:gd name="T8" fmla="*/ 0 w 990"/>
              <a:gd name="T9" fmla="*/ 108 h 1012"/>
              <a:gd name="T10" fmla="*/ 988 w 990"/>
              <a:gd name="T11" fmla="*/ 1012 h 1012"/>
              <a:gd name="T12" fmla="*/ 990 w 990"/>
              <a:gd name="T13" fmla="*/ 1010 h 1012"/>
              <a:gd name="T14" fmla="*/ 990 w 990"/>
              <a:gd name="T15" fmla="*/ 902 h 1012"/>
              <a:gd name="T16" fmla="*/ 988 w 990"/>
              <a:gd name="T17" fmla="*/ 904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0" h="1012">
                <a:moveTo>
                  <a:pt x="988" y="904"/>
                </a:moveTo>
                <a:lnTo>
                  <a:pt x="0" y="0"/>
                </a:lnTo>
                <a:lnTo>
                  <a:pt x="0" y="0"/>
                </a:lnTo>
                <a:lnTo>
                  <a:pt x="0" y="108"/>
                </a:lnTo>
                <a:lnTo>
                  <a:pt x="0" y="108"/>
                </a:lnTo>
                <a:lnTo>
                  <a:pt x="988" y="1012"/>
                </a:lnTo>
                <a:lnTo>
                  <a:pt x="990" y="1010"/>
                </a:lnTo>
                <a:lnTo>
                  <a:pt x="990" y="902"/>
                </a:lnTo>
                <a:lnTo>
                  <a:pt x="988" y="90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335"/>
          <p:cNvSpPr>
            <a:spLocks/>
          </p:cNvSpPr>
          <p:nvPr/>
        </p:nvSpPr>
        <p:spPr bwMode="auto">
          <a:xfrm>
            <a:off x="1588" y="2320925"/>
            <a:ext cx="1431925" cy="1612900"/>
          </a:xfrm>
          <a:custGeom>
            <a:avLst/>
            <a:gdLst>
              <a:gd name="T0" fmla="*/ 0 w 902"/>
              <a:gd name="T1" fmla="*/ 0 h 1016"/>
              <a:gd name="T2" fmla="*/ 0 w 902"/>
              <a:gd name="T3" fmla="*/ 114 h 1016"/>
              <a:gd name="T4" fmla="*/ 902 w 902"/>
              <a:gd name="T5" fmla="*/ 1016 h 1016"/>
              <a:gd name="T6" fmla="*/ 902 w 902"/>
              <a:gd name="T7" fmla="*/ 902 h 1016"/>
              <a:gd name="T8" fmla="*/ 0 w 902"/>
              <a:gd name="T9" fmla="*/ 0 h 1016"/>
            </a:gdLst>
            <a:ahLst/>
            <a:cxnLst>
              <a:cxn ang="0">
                <a:pos x="T0" y="T1"/>
              </a:cxn>
              <a:cxn ang="0">
                <a:pos x="T2" y="T3"/>
              </a:cxn>
              <a:cxn ang="0">
                <a:pos x="T4" y="T5"/>
              </a:cxn>
              <a:cxn ang="0">
                <a:pos x="T6" y="T7"/>
              </a:cxn>
              <a:cxn ang="0">
                <a:pos x="T8" y="T9"/>
              </a:cxn>
            </a:cxnLst>
            <a:rect l="0" t="0" r="r" b="b"/>
            <a:pathLst>
              <a:path w="902" h="1016">
                <a:moveTo>
                  <a:pt x="0" y="0"/>
                </a:moveTo>
                <a:lnTo>
                  <a:pt x="0" y="114"/>
                </a:lnTo>
                <a:lnTo>
                  <a:pt x="902" y="1016"/>
                </a:lnTo>
                <a:lnTo>
                  <a:pt x="902" y="902"/>
                </a:lnTo>
                <a:lnTo>
                  <a:pt x="0"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336"/>
          <p:cNvSpPr>
            <a:spLocks/>
          </p:cNvSpPr>
          <p:nvPr/>
        </p:nvSpPr>
        <p:spPr bwMode="auto">
          <a:xfrm>
            <a:off x="7716838" y="2320925"/>
            <a:ext cx="1425575" cy="1606550"/>
          </a:xfrm>
          <a:custGeom>
            <a:avLst/>
            <a:gdLst>
              <a:gd name="T0" fmla="*/ 898 w 898"/>
              <a:gd name="T1" fmla="*/ 114 h 1012"/>
              <a:gd name="T2" fmla="*/ 898 w 898"/>
              <a:gd name="T3" fmla="*/ 0 h 1012"/>
              <a:gd name="T4" fmla="*/ 0 w 898"/>
              <a:gd name="T5" fmla="*/ 900 h 1012"/>
              <a:gd name="T6" fmla="*/ 0 w 898"/>
              <a:gd name="T7" fmla="*/ 1012 h 1012"/>
              <a:gd name="T8" fmla="*/ 898 w 898"/>
              <a:gd name="T9" fmla="*/ 114 h 1012"/>
            </a:gdLst>
            <a:ahLst/>
            <a:cxnLst>
              <a:cxn ang="0">
                <a:pos x="T0" y="T1"/>
              </a:cxn>
              <a:cxn ang="0">
                <a:pos x="T2" y="T3"/>
              </a:cxn>
              <a:cxn ang="0">
                <a:pos x="T4" y="T5"/>
              </a:cxn>
              <a:cxn ang="0">
                <a:pos x="T6" y="T7"/>
              </a:cxn>
              <a:cxn ang="0">
                <a:pos x="T8" y="T9"/>
              </a:cxn>
            </a:cxnLst>
            <a:rect l="0" t="0" r="r" b="b"/>
            <a:pathLst>
              <a:path w="898" h="1012">
                <a:moveTo>
                  <a:pt x="898" y="114"/>
                </a:moveTo>
                <a:lnTo>
                  <a:pt x="898" y="0"/>
                </a:lnTo>
                <a:lnTo>
                  <a:pt x="0" y="900"/>
                </a:lnTo>
                <a:lnTo>
                  <a:pt x="0" y="1012"/>
                </a:lnTo>
                <a:lnTo>
                  <a:pt x="898" y="114"/>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337"/>
          <p:cNvSpPr>
            <a:spLocks/>
          </p:cNvSpPr>
          <p:nvPr/>
        </p:nvSpPr>
        <p:spPr bwMode="auto">
          <a:xfrm>
            <a:off x="4575176" y="2327275"/>
            <a:ext cx="1571625" cy="1600200"/>
          </a:xfrm>
          <a:custGeom>
            <a:avLst/>
            <a:gdLst>
              <a:gd name="T0" fmla="*/ 0 w 990"/>
              <a:gd name="T1" fmla="*/ 900 h 1008"/>
              <a:gd name="T2" fmla="*/ 0 w 990"/>
              <a:gd name="T3" fmla="*/ 1008 h 1008"/>
              <a:gd name="T4" fmla="*/ 986 w 990"/>
              <a:gd name="T5" fmla="*/ 108 h 1008"/>
              <a:gd name="T6" fmla="*/ 990 w 990"/>
              <a:gd name="T7" fmla="*/ 110 h 1008"/>
              <a:gd name="T8" fmla="*/ 990 w 990"/>
              <a:gd name="T9" fmla="*/ 2 h 1008"/>
              <a:gd name="T10" fmla="*/ 986 w 990"/>
              <a:gd name="T11" fmla="*/ 0 h 1008"/>
              <a:gd name="T12" fmla="*/ 0 w 990"/>
              <a:gd name="T13" fmla="*/ 900 h 1008"/>
            </a:gdLst>
            <a:ahLst/>
            <a:cxnLst>
              <a:cxn ang="0">
                <a:pos x="T0" y="T1"/>
              </a:cxn>
              <a:cxn ang="0">
                <a:pos x="T2" y="T3"/>
              </a:cxn>
              <a:cxn ang="0">
                <a:pos x="T4" y="T5"/>
              </a:cxn>
              <a:cxn ang="0">
                <a:pos x="T6" y="T7"/>
              </a:cxn>
              <a:cxn ang="0">
                <a:pos x="T8" y="T9"/>
              </a:cxn>
              <a:cxn ang="0">
                <a:pos x="T10" y="T11"/>
              </a:cxn>
              <a:cxn ang="0">
                <a:pos x="T12" y="T13"/>
              </a:cxn>
            </a:cxnLst>
            <a:rect l="0" t="0" r="r" b="b"/>
            <a:pathLst>
              <a:path w="990" h="1008">
                <a:moveTo>
                  <a:pt x="0" y="900"/>
                </a:moveTo>
                <a:lnTo>
                  <a:pt x="0" y="1008"/>
                </a:lnTo>
                <a:lnTo>
                  <a:pt x="986" y="108"/>
                </a:lnTo>
                <a:lnTo>
                  <a:pt x="990" y="110"/>
                </a:lnTo>
                <a:lnTo>
                  <a:pt x="990" y="2"/>
                </a:lnTo>
                <a:lnTo>
                  <a:pt x="986" y="0"/>
                </a:lnTo>
                <a:lnTo>
                  <a:pt x="0" y="90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338"/>
          <p:cNvSpPr>
            <a:spLocks/>
          </p:cNvSpPr>
          <p:nvPr/>
        </p:nvSpPr>
        <p:spPr bwMode="auto">
          <a:xfrm>
            <a:off x="6146801" y="2330450"/>
            <a:ext cx="1570038" cy="1603375"/>
          </a:xfrm>
          <a:custGeom>
            <a:avLst/>
            <a:gdLst>
              <a:gd name="T0" fmla="*/ 0 w 989"/>
              <a:gd name="T1" fmla="*/ 0 h 1010"/>
              <a:gd name="T2" fmla="*/ 0 w 989"/>
              <a:gd name="T3" fmla="*/ 108 h 1010"/>
              <a:gd name="T4" fmla="*/ 985 w 989"/>
              <a:gd name="T5" fmla="*/ 1010 h 1010"/>
              <a:gd name="T6" fmla="*/ 989 w 989"/>
              <a:gd name="T7" fmla="*/ 1006 h 1010"/>
              <a:gd name="T8" fmla="*/ 989 w 989"/>
              <a:gd name="T9" fmla="*/ 894 h 1010"/>
              <a:gd name="T10" fmla="*/ 983 w 989"/>
              <a:gd name="T11" fmla="*/ 898 h 1010"/>
              <a:gd name="T12" fmla="*/ 0 w 989"/>
              <a:gd name="T13" fmla="*/ 0 h 1010"/>
            </a:gdLst>
            <a:ahLst/>
            <a:cxnLst>
              <a:cxn ang="0">
                <a:pos x="T0" y="T1"/>
              </a:cxn>
              <a:cxn ang="0">
                <a:pos x="T2" y="T3"/>
              </a:cxn>
              <a:cxn ang="0">
                <a:pos x="T4" y="T5"/>
              </a:cxn>
              <a:cxn ang="0">
                <a:pos x="T6" y="T7"/>
              </a:cxn>
              <a:cxn ang="0">
                <a:pos x="T8" y="T9"/>
              </a:cxn>
              <a:cxn ang="0">
                <a:pos x="T10" y="T11"/>
              </a:cxn>
              <a:cxn ang="0">
                <a:pos x="T12" y="T13"/>
              </a:cxn>
            </a:cxnLst>
            <a:rect l="0" t="0" r="r" b="b"/>
            <a:pathLst>
              <a:path w="989" h="1010">
                <a:moveTo>
                  <a:pt x="0" y="0"/>
                </a:moveTo>
                <a:lnTo>
                  <a:pt x="0" y="108"/>
                </a:lnTo>
                <a:lnTo>
                  <a:pt x="985" y="1010"/>
                </a:lnTo>
                <a:lnTo>
                  <a:pt x="989" y="1006"/>
                </a:lnTo>
                <a:lnTo>
                  <a:pt x="989" y="894"/>
                </a:lnTo>
                <a:lnTo>
                  <a:pt x="983" y="898"/>
                </a:lnTo>
                <a:lnTo>
                  <a:pt x="0"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339"/>
          <p:cNvSpPr>
            <a:spLocks/>
          </p:cNvSpPr>
          <p:nvPr/>
        </p:nvSpPr>
        <p:spPr bwMode="auto">
          <a:xfrm>
            <a:off x="1433513" y="2327275"/>
            <a:ext cx="1570038" cy="1606550"/>
          </a:xfrm>
          <a:custGeom>
            <a:avLst/>
            <a:gdLst>
              <a:gd name="T0" fmla="*/ 989 w 989"/>
              <a:gd name="T1" fmla="*/ 0 h 1012"/>
              <a:gd name="T2" fmla="*/ 2 w 989"/>
              <a:gd name="T3" fmla="*/ 900 h 1012"/>
              <a:gd name="T4" fmla="*/ 0 w 989"/>
              <a:gd name="T5" fmla="*/ 898 h 1012"/>
              <a:gd name="T6" fmla="*/ 0 w 989"/>
              <a:gd name="T7" fmla="*/ 1012 h 1012"/>
              <a:gd name="T8" fmla="*/ 989 w 989"/>
              <a:gd name="T9" fmla="*/ 108 h 1012"/>
              <a:gd name="T10" fmla="*/ 989 w 989"/>
              <a:gd name="T11" fmla="*/ 0 h 1012"/>
            </a:gdLst>
            <a:ahLst/>
            <a:cxnLst>
              <a:cxn ang="0">
                <a:pos x="T0" y="T1"/>
              </a:cxn>
              <a:cxn ang="0">
                <a:pos x="T2" y="T3"/>
              </a:cxn>
              <a:cxn ang="0">
                <a:pos x="T4" y="T5"/>
              </a:cxn>
              <a:cxn ang="0">
                <a:pos x="T6" y="T7"/>
              </a:cxn>
              <a:cxn ang="0">
                <a:pos x="T8" y="T9"/>
              </a:cxn>
              <a:cxn ang="0">
                <a:pos x="T10" y="T11"/>
              </a:cxn>
            </a:cxnLst>
            <a:rect l="0" t="0" r="r" b="b"/>
            <a:pathLst>
              <a:path w="989" h="1012">
                <a:moveTo>
                  <a:pt x="989" y="0"/>
                </a:moveTo>
                <a:lnTo>
                  <a:pt x="2" y="900"/>
                </a:lnTo>
                <a:lnTo>
                  <a:pt x="0" y="898"/>
                </a:lnTo>
                <a:lnTo>
                  <a:pt x="0" y="1012"/>
                </a:lnTo>
                <a:lnTo>
                  <a:pt x="989" y="108"/>
                </a:lnTo>
                <a:lnTo>
                  <a:pt x="989"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340"/>
          <p:cNvSpPr>
            <a:spLocks/>
          </p:cNvSpPr>
          <p:nvPr/>
        </p:nvSpPr>
        <p:spPr bwMode="auto">
          <a:xfrm>
            <a:off x="3003551" y="2327275"/>
            <a:ext cx="1571625" cy="1603375"/>
          </a:xfrm>
          <a:custGeom>
            <a:avLst/>
            <a:gdLst>
              <a:gd name="T0" fmla="*/ 988 w 990"/>
              <a:gd name="T1" fmla="*/ 1010 h 1010"/>
              <a:gd name="T2" fmla="*/ 990 w 990"/>
              <a:gd name="T3" fmla="*/ 1008 h 1010"/>
              <a:gd name="T4" fmla="*/ 990 w 990"/>
              <a:gd name="T5" fmla="*/ 900 h 1010"/>
              <a:gd name="T6" fmla="*/ 988 w 990"/>
              <a:gd name="T7" fmla="*/ 902 h 1010"/>
              <a:gd name="T8" fmla="*/ 0 w 990"/>
              <a:gd name="T9" fmla="*/ 0 h 1010"/>
              <a:gd name="T10" fmla="*/ 0 w 990"/>
              <a:gd name="T11" fmla="*/ 0 h 1010"/>
              <a:gd name="T12" fmla="*/ 0 w 990"/>
              <a:gd name="T13" fmla="*/ 108 h 1010"/>
              <a:gd name="T14" fmla="*/ 0 w 990"/>
              <a:gd name="T15" fmla="*/ 108 h 1010"/>
              <a:gd name="T16" fmla="*/ 988 w 990"/>
              <a:gd name="T17"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0" h="1010">
                <a:moveTo>
                  <a:pt x="988" y="1010"/>
                </a:moveTo>
                <a:lnTo>
                  <a:pt x="990" y="1008"/>
                </a:lnTo>
                <a:lnTo>
                  <a:pt x="990" y="900"/>
                </a:lnTo>
                <a:lnTo>
                  <a:pt x="988" y="902"/>
                </a:lnTo>
                <a:lnTo>
                  <a:pt x="0" y="0"/>
                </a:lnTo>
                <a:lnTo>
                  <a:pt x="0" y="0"/>
                </a:lnTo>
                <a:lnTo>
                  <a:pt x="0" y="108"/>
                </a:lnTo>
                <a:lnTo>
                  <a:pt x="0" y="108"/>
                </a:lnTo>
                <a:lnTo>
                  <a:pt x="988" y="101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Balloon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56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2" name="Group 11"/>
          <p:cNvGrpSpPr/>
          <p:nvPr/>
        </p:nvGrpSpPr>
        <p:grpSpPr>
          <a:xfrm>
            <a:off x="871551" y="4781311"/>
            <a:ext cx="1124242" cy="1228159"/>
            <a:chOff x="871551" y="4781311"/>
            <a:chExt cx="1124242" cy="1228159"/>
          </a:xfrm>
        </p:grpSpPr>
        <p:sp>
          <p:nvSpPr>
            <p:cNvPr id="9" name="TextBox 8"/>
            <p:cNvSpPr txBox="1">
              <a:spLocks/>
            </p:cNvSpPr>
            <p:nvPr/>
          </p:nvSpPr>
          <p:spPr>
            <a:xfrm>
              <a:off x="871551" y="5470861"/>
              <a:ext cx="1124242" cy="538609"/>
            </a:xfrm>
            <a:prstGeom prst="rect">
              <a:avLst/>
            </a:prstGeom>
            <a:noFill/>
          </p:spPr>
          <p:txBody>
            <a:bodyPr wrap="square" lIns="0" tIns="0" rIns="0" bIns="0" rtlCol="0">
              <a:spAutoFit/>
            </a:bodyPr>
            <a:lstStyle/>
            <a:p>
              <a:pPr algn="ctr">
                <a:lnSpc>
                  <a:spcPts val="1400"/>
                </a:lnSpc>
              </a:pPr>
              <a:r>
                <a:rPr lang="es-ES" sz="1000">
                  <a:solidFill>
                    <a:schemeClr val="bg2"/>
                  </a:solidFill>
                </a:rPr>
                <a:t>Aenean commodo ligula eget dolor. Aenean massa.</a:t>
              </a:r>
              <a:endParaRPr lang="en-US" sz="1000">
                <a:solidFill>
                  <a:schemeClr val="bg2"/>
                </a:solidFill>
              </a:endParaRPr>
            </a:p>
          </p:txBody>
        </p:sp>
        <p:cxnSp>
          <p:nvCxnSpPr>
            <p:cNvPr id="10" name="Straight Connector 9"/>
            <p:cNvCxnSpPr/>
            <p:nvPr/>
          </p:nvCxnSpPr>
          <p:spPr>
            <a:xfrm>
              <a:off x="1343672" y="5377299"/>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p:cNvSpPr>
            <p:nvPr/>
          </p:nvSpPr>
          <p:spPr>
            <a:xfrm>
              <a:off x="871551" y="4781311"/>
              <a:ext cx="1124242" cy="492443"/>
            </a:xfrm>
            <a:prstGeom prst="rect">
              <a:avLst/>
            </a:prstGeom>
            <a:noFill/>
          </p:spPr>
          <p:txBody>
            <a:bodyPr wrap="square" lIns="0" tIns="0" rIns="0" bIns="0" rtlCol="0">
              <a:spAutoFit/>
            </a:bodyPr>
            <a:lstStyle/>
            <a:p>
              <a:pPr algn="ctr"/>
              <a:r>
                <a:rPr lang="en-US" sz="1600" b="1" smtClean="0">
                  <a:solidFill>
                    <a:schemeClr val="bg1"/>
                  </a:solidFill>
                </a:rPr>
                <a:t>Dummy </a:t>
              </a:r>
            </a:p>
            <a:p>
              <a:pPr algn="ctr"/>
              <a:r>
                <a:rPr lang="en-US" sz="1600" b="1" smtClean="0">
                  <a:solidFill>
                    <a:schemeClr val="bg1"/>
                  </a:solidFill>
                </a:rPr>
                <a:t>Title 1</a:t>
              </a:r>
              <a:endParaRPr lang="en-US" sz="1600" b="1">
                <a:solidFill>
                  <a:schemeClr val="bg1"/>
                </a:solidFill>
              </a:endParaRPr>
            </a:p>
          </p:txBody>
        </p:sp>
      </p:grpSp>
      <p:grpSp>
        <p:nvGrpSpPr>
          <p:cNvPr id="13" name="Group 12"/>
          <p:cNvGrpSpPr/>
          <p:nvPr/>
        </p:nvGrpSpPr>
        <p:grpSpPr>
          <a:xfrm>
            <a:off x="2441368" y="3346050"/>
            <a:ext cx="1124242" cy="1228159"/>
            <a:chOff x="871551" y="4781311"/>
            <a:chExt cx="1124242" cy="1228159"/>
          </a:xfrm>
        </p:grpSpPr>
        <p:sp>
          <p:nvSpPr>
            <p:cNvPr id="14" name="TextBox 13"/>
            <p:cNvSpPr txBox="1">
              <a:spLocks/>
            </p:cNvSpPr>
            <p:nvPr/>
          </p:nvSpPr>
          <p:spPr>
            <a:xfrm>
              <a:off x="871551" y="5470861"/>
              <a:ext cx="1124242" cy="538609"/>
            </a:xfrm>
            <a:prstGeom prst="rect">
              <a:avLst/>
            </a:prstGeom>
            <a:noFill/>
          </p:spPr>
          <p:txBody>
            <a:bodyPr wrap="square" lIns="0" tIns="0" rIns="0" bIns="0" rtlCol="0">
              <a:spAutoFit/>
            </a:bodyPr>
            <a:lstStyle/>
            <a:p>
              <a:pPr algn="ctr">
                <a:lnSpc>
                  <a:spcPts val="1400"/>
                </a:lnSpc>
              </a:pPr>
              <a:r>
                <a:rPr lang="es-ES" sz="1000">
                  <a:solidFill>
                    <a:schemeClr val="bg2"/>
                  </a:solidFill>
                </a:rPr>
                <a:t>Aenean commodo ligula eget dolor. Aenean massa.</a:t>
              </a:r>
              <a:endParaRPr lang="en-US" sz="1000">
                <a:solidFill>
                  <a:schemeClr val="bg2"/>
                </a:solidFill>
              </a:endParaRPr>
            </a:p>
          </p:txBody>
        </p:sp>
        <p:cxnSp>
          <p:nvCxnSpPr>
            <p:cNvPr id="15" name="Straight Connector 14"/>
            <p:cNvCxnSpPr/>
            <p:nvPr/>
          </p:nvCxnSpPr>
          <p:spPr>
            <a:xfrm>
              <a:off x="1343672" y="5377299"/>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a:spLocks/>
            </p:cNvSpPr>
            <p:nvPr/>
          </p:nvSpPr>
          <p:spPr>
            <a:xfrm>
              <a:off x="871551" y="4781311"/>
              <a:ext cx="1124242" cy="492443"/>
            </a:xfrm>
            <a:prstGeom prst="rect">
              <a:avLst/>
            </a:prstGeom>
            <a:noFill/>
          </p:spPr>
          <p:txBody>
            <a:bodyPr wrap="square" lIns="0" tIns="0" rIns="0" bIns="0" rtlCol="0">
              <a:spAutoFit/>
            </a:bodyPr>
            <a:lstStyle/>
            <a:p>
              <a:pPr algn="ctr"/>
              <a:r>
                <a:rPr lang="en-US" sz="1600" b="1" smtClean="0">
                  <a:solidFill>
                    <a:schemeClr val="bg1"/>
                  </a:solidFill>
                </a:rPr>
                <a:t>Dummy </a:t>
              </a:r>
            </a:p>
            <a:p>
              <a:pPr algn="ctr"/>
              <a:r>
                <a:rPr lang="en-US" sz="1600" b="1" smtClean="0">
                  <a:solidFill>
                    <a:schemeClr val="bg1"/>
                  </a:solidFill>
                </a:rPr>
                <a:t>Title 2</a:t>
              </a:r>
              <a:endParaRPr lang="en-US" sz="1600" b="1">
                <a:solidFill>
                  <a:schemeClr val="bg1"/>
                </a:solidFill>
              </a:endParaRPr>
            </a:p>
          </p:txBody>
        </p:sp>
      </p:grpSp>
      <p:grpSp>
        <p:nvGrpSpPr>
          <p:cNvPr id="17" name="Group 16"/>
          <p:cNvGrpSpPr/>
          <p:nvPr/>
        </p:nvGrpSpPr>
        <p:grpSpPr>
          <a:xfrm>
            <a:off x="4011185" y="4781311"/>
            <a:ext cx="1124242" cy="1228159"/>
            <a:chOff x="871551" y="4781311"/>
            <a:chExt cx="1124242" cy="1228159"/>
          </a:xfrm>
        </p:grpSpPr>
        <p:sp>
          <p:nvSpPr>
            <p:cNvPr id="18" name="TextBox 17"/>
            <p:cNvSpPr txBox="1">
              <a:spLocks/>
            </p:cNvSpPr>
            <p:nvPr/>
          </p:nvSpPr>
          <p:spPr>
            <a:xfrm>
              <a:off x="871551" y="5470861"/>
              <a:ext cx="1124242" cy="538609"/>
            </a:xfrm>
            <a:prstGeom prst="rect">
              <a:avLst/>
            </a:prstGeom>
            <a:noFill/>
          </p:spPr>
          <p:txBody>
            <a:bodyPr wrap="square" lIns="0" tIns="0" rIns="0" bIns="0" rtlCol="0">
              <a:spAutoFit/>
            </a:bodyPr>
            <a:lstStyle/>
            <a:p>
              <a:pPr algn="ctr">
                <a:lnSpc>
                  <a:spcPts val="1400"/>
                </a:lnSpc>
              </a:pPr>
              <a:r>
                <a:rPr lang="es-ES" sz="1000">
                  <a:solidFill>
                    <a:schemeClr val="bg2"/>
                  </a:solidFill>
                </a:rPr>
                <a:t>Aenean commodo ligula eget dolor. Aenean massa.</a:t>
              </a:r>
              <a:endParaRPr lang="en-US" sz="1000">
                <a:solidFill>
                  <a:schemeClr val="bg2"/>
                </a:solidFill>
              </a:endParaRPr>
            </a:p>
          </p:txBody>
        </p:sp>
        <p:cxnSp>
          <p:nvCxnSpPr>
            <p:cNvPr id="19" name="Straight Connector 18"/>
            <p:cNvCxnSpPr/>
            <p:nvPr/>
          </p:nvCxnSpPr>
          <p:spPr>
            <a:xfrm>
              <a:off x="1343672" y="5377299"/>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p:cNvSpPr>
            <p:nvPr/>
          </p:nvSpPr>
          <p:spPr>
            <a:xfrm>
              <a:off x="871551" y="4781311"/>
              <a:ext cx="1124242" cy="492443"/>
            </a:xfrm>
            <a:prstGeom prst="rect">
              <a:avLst/>
            </a:prstGeom>
            <a:noFill/>
          </p:spPr>
          <p:txBody>
            <a:bodyPr wrap="square" lIns="0" tIns="0" rIns="0" bIns="0" rtlCol="0">
              <a:spAutoFit/>
            </a:bodyPr>
            <a:lstStyle/>
            <a:p>
              <a:pPr algn="ctr"/>
              <a:r>
                <a:rPr lang="en-US" sz="1600" b="1" smtClean="0">
                  <a:solidFill>
                    <a:schemeClr val="bg1"/>
                  </a:solidFill>
                </a:rPr>
                <a:t>Dummy </a:t>
              </a:r>
            </a:p>
            <a:p>
              <a:pPr algn="ctr"/>
              <a:r>
                <a:rPr lang="en-US" sz="1600" b="1" smtClean="0">
                  <a:solidFill>
                    <a:schemeClr val="bg1"/>
                  </a:solidFill>
                </a:rPr>
                <a:t>Title 3</a:t>
              </a:r>
              <a:endParaRPr lang="en-US" sz="1600" b="1">
                <a:solidFill>
                  <a:schemeClr val="bg1"/>
                </a:solidFill>
              </a:endParaRPr>
            </a:p>
          </p:txBody>
        </p:sp>
      </p:grpSp>
      <p:grpSp>
        <p:nvGrpSpPr>
          <p:cNvPr id="21" name="Group 20"/>
          <p:cNvGrpSpPr/>
          <p:nvPr/>
        </p:nvGrpSpPr>
        <p:grpSpPr>
          <a:xfrm>
            <a:off x="5581002" y="3346050"/>
            <a:ext cx="1124242" cy="1228159"/>
            <a:chOff x="871551" y="4781311"/>
            <a:chExt cx="1124242" cy="1228159"/>
          </a:xfrm>
        </p:grpSpPr>
        <p:sp>
          <p:nvSpPr>
            <p:cNvPr id="22" name="TextBox 21"/>
            <p:cNvSpPr txBox="1">
              <a:spLocks/>
            </p:cNvSpPr>
            <p:nvPr/>
          </p:nvSpPr>
          <p:spPr>
            <a:xfrm>
              <a:off x="871551" y="5470861"/>
              <a:ext cx="1124242" cy="538609"/>
            </a:xfrm>
            <a:prstGeom prst="rect">
              <a:avLst/>
            </a:prstGeom>
            <a:noFill/>
          </p:spPr>
          <p:txBody>
            <a:bodyPr wrap="square" lIns="0" tIns="0" rIns="0" bIns="0" rtlCol="0">
              <a:spAutoFit/>
            </a:bodyPr>
            <a:lstStyle/>
            <a:p>
              <a:pPr algn="ctr">
                <a:lnSpc>
                  <a:spcPts val="1400"/>
                </a:lnSpc>
              </a:pPr>
              <a:r>
                <a:rPr lang="es-ES" sz="1000">
                  <a:solidFill>
                    <a:schemeClr val="bg2"/>
                  </a:solidFill>
                </a:rPr>
                <a:t>Aenean commodo ligula eget dolor. Aenean massa.</a:t>
              </a:r>
              <a:endParaRPr lang="en-US" sz="1000">
                <a:solidFill>
                  <a:schemeClr val="bg2"/>
                </a:solidFill>
              </a:endParaRPr>
            </a:p>
          </p:txBody>
        </p:sp>
        <p:cxnSp>
          <p:nvCxnSpPr>
            <p:cNvPr id="23" name="Straight Connector 22"/>
            <p:cNvCxnSpPr/>
            <p:nvPr/>
          </p:nvCxnSpPr>
          <p:spPr>
            <a:xfrm>
              <a:off x="1343672" y="537729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TextBox 23"/>
            <p:cNvSpPr txBox="1">
              <a:spLocks/>
            </p:cNvSpPr>
            <p:nvPr/>
          </p:nvSpPr>
          <p:spPr>
            <a:xfrm>
              <a:off x="871551" y="4781311"/>
              <a:ext cx="1124242" cy="492443"/>
            </a:xfrm>
            <a:prstGeom prst="rect">
              <a:avLst/>
            </a:prstGeom>
            <a:noFill/>
          </p:spPr>
          <p:txBody>
            <a:bodyPr wrap="square" lIns="0" tIns="0" rIns="0" bIns="0" rtlCol="0">
              <a:spAutoFit/>
            </a:bodyPr>
            <a:lstStyle/>
            <a:p>
              <a:pPr algn="ctr"/>
              <a:r>
                <a:rPr lang="en-US" sz="1600" b="1" smtClean="0">
                  <a:solidFill>
                    <a:schemeClr val="bg1"/>
                  </a:solidFill>
                </a:rPr>
                <a:t>Dummy </a:t>
              </a:r>
            </a:p>
            <a:p>
              <a:pPr algn="ctr"/>
              <a:r>
                <a:rPr lang="en-US" sz="1600" b="1" smtClean="0">
                  <a:solidFill>
                    <a:schemeClr val="bg1"/>
                  </a:solidFill>
                </a:rPr>
                <a:t>Title 4</a:t>
              </a:r>
              <a:endParaRPr lang="en-US" sz="1600" b="1">
                <a:solidFill>
                  <a:schemeClr val="bg1"/>
                </a:solidFill>
              </a:endParaRPr>
            </a:p>
          </p:txBody>
        </p:sp>
      </p:grpSp>
      <p:grpSp>
        <p:nvGrpSpPr>
          <p:cNvPr id="25" name="Group 24"/>
          <p:cNvGrpSpPr/>
          <p:nvPr/>
        </p:nvGrpSpPr>
        <p:grpSpPr>
          <a:xfrm>
            <a:off x="7150817" y="4781311"/>
            <a:ext cx="1124242" cy="1228159"/>
            <a:chOff x="871551" y="4781311"/>
            <a:chExt cx="1124242" cy="1228159"/>
          </a:xfrm>
        </p:grpSpPr>
        <p:sp>
          <p:nvSpPr>
            <p:cNvPr id="26" name="TextBox 25"/>
            <p:cNvSpPr txBox="1">
              <a:spLocks/>
            </p:cNvSpPr>
            <p:nvPr/>
          </p:nvSpPr>
          <p:spPr>
            <a:xfrm>
              <a:off x="871551" y="5470861"/>
              <a:ext cx="1124242" cy="538609"/>
            </a:xfrm>
            <a:prstGeom prst="rect">
              <a:avLst/>
            </a:prstGeom>
            <a:noFill/>
          </p:spPr>
          <p:txBody>
            <a:bodyPr wrap="square" lIns="0" tIns="0" rIns="0" bIns="0" rtlCol="0">
              <a:spAutoFit/>
            </a:bodyPr>
            <a:lstStyle/>
            <a:p>
              <a:pPr algn="ctr">
                <a:lnSpc>
                  <a:spcPts val="1400"/>
                </a:lnSpc>
              </a:pPr>
              <a:r>
                <a:rPr lang="es-ES" sz="1000">
                  <a:solidFill>
                    <a:schemeClr val="bg2"/>
                  </a:solidFill>
                </a:rPr>
                <a:t>Aenean commodo ligula eget dolor. Aenean massa.</a:t>
              </a:r>
              <a:endParaRPr lang="en-US" sz="1000">
                <a:solidFill>
                  <a:schemeClr val="bg2"/>
                </a:solidFill>
              </a:endParaRPr>
            </a:p>
          </p:txBody>
        </p:sp>
        <p:cxnSp>
          <p:nvCxnSpPr>
            <p:cNvPr id="27" name="Straight Connector 26"/>
            <p:cNvCxnSpPr/>
            <p:nvPr/>
          </p:nvCxnSpPr>
          <p:spPr>
            <a:xfrm>
              <a:off x="1343672" y="5377299"/>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p:cNvSpPr>
            <p:nvPr/>
          </p:nvSpPr>
          <p:spPr>
            <a:xfrm>
              <a:off x="871551" y="4781311"/>
              <a:ext cx="1124242" cy="492443"/>
            </a:xfrm>
            <a:prstGeom prst="rect">
              <a:avLst/>
            </a:prstGeom>
            <a:noFill/>
          </p:spPr>
          <p:txBody>
            <a:bodyPr wrap="square" lIns="0" tIns="0" rIns="0" bIns="0" rtlCol="0">
              <a:spAutoFit/>
            </a:bodyPr>
            <a:lstStyle/>
            <a:p>
              <a:pPr algn="ctr"/>
              <a:r>
                <a:rPr lang="en-US" sz="1600" b="1" smtClean="0">
                  <a:solidFill>
                    <a:schemeClr val="bg1"/>
                  </a:solidFill>
                </a:rPr>
                <a:t>Dummy </a:t>
              </a:r>
            </a:p>
            <a:p>
              <a:pPr algn="ctr"/>
              <a:r>
                <a:rPr lang="en-US" sz="1600" b="1" smtClean="0">
                  <a:solidFill>
                    <a:schemeClr val="bg1"/>
                  </a:solidFill>
                </a:rPr>
                <a:t>Title 5</a:t>
              </a:r>
              <a:endParaRPr lang="en-US" sz="1600" b="1">
                <a:solidFill>
                  <a:schemeClr val="bg1"/>
                </a:solidFill>
              </a:endParaRPr>
            </a:p>
          </p:txBody>
        </p:sp>
      </p:grpSp>
      <p:sp>
        <p:nvSpPr>
          <p:cNvPr id="29" name="Freeform 341"/>
          <p:cNvSpPr>
            <a:spLocks/>
          </p:cNvSpPr>
          <p:nvPr/>
        </p:nvSpPr>
        <p:spPr bwMode="auto">
          <a:xfrm>
            <a:off x="5648326" y="1863725"/>
            <a:ext cx="987425" cy="1130300"/>
          </a:xfrm>
          <a:custGeom>
            <a:avLst/>
            <a:gdLst>
              <a:gd name="T0" fmla="*/ 256 w 311"/>
              <a:gd name="T1" fmla="*/ 256 h 356"/>
              <a:gd name="T2" fmla="*/ 155 w 311"/>
              <a:gd name="T3" fmla="*/ 356 h 356"/>
              <a:gd name="T4" fmla="*/ 55 w 311"/>
              <a:gd name="T5" fmla="*/ 256 h 356"/>
              <a:gd name="T6" fmla="*/ 55 w 311"/>
              <a:gd name="T7" fmla="*/ 55 h 356"/>
              <a:gd name="T8" fmla="*/ 256 w 311"/>
              <a:gd name="T9" fmla="*/ 55 h 356"/>
              <a:gd name="T10" fmla="*/ 256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6" y="256"/>
                </a:moveTo>
                <a:cubicBezTo>
                  <a:pt x="155" y="356"/>
                  <a:pt x="155" y="356"/>
                  <a:pt x="155" y="356"/>
                </a:cubicBezTo>
                <a:cubicBezTo>
                  <a:pt x="55" y="256"/>
                  <a:pt x="55" y="256"/>
                  <a:pt x="55" y="256"/>
                </a:cubicBezTo>
                <a:cubicBezTo>
                  <a:pt x="0" y="201"/>
                  <a:pt x="0" y="111"/>
                  <a:pt x="55" y="55"/>
                </a:cubicBezTo>
                <a:cubicBezTo>
                  <a:pt x="110" y="0"/>
                  <a:pt x="200" y="0"/>
                  <a:pt x="256" y="55"/>
                </a:cubicBezTo>
                <a:cubicBezTo>
                  <a:pt x="311" y="111"/>
                  <a:pt x="311" y="201"/>
                  <a:pt x="256" y="25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342"/>
          <p:cNvSpPr>
            <a:spLocks noEditPoints="1"/>
          </p:cNvSpPr>
          <p:nvPr/>
        </p:nvSpPr>
        <p:spPr bwMode="auto">
          <a:xfrm>
            <a:off x="6111876" y="2981325"/>
            <a:ext cx="60325" cy="298450"/>
          </a:xfrm>
          <a:custGeom>
            <a:avLst/>
            <a:gdLst>
              <a:gd name="T0" fmla="*/ 9 w 19"/>
              <a:gd name="T1" fmla="*/ 8 h 94"/>
              <a:gd name="T2" fmla="*/ 12 w 19"/>
              <a:gd name="T3" fmla="*/ 7 h 94"/>
              <a:gd name="T4" fmla="*/ 13 w 19"/>
              <a:gd name="T5" fmla="*/ 4 h 94"/>
              <a:gd name="T6" fmla="*/ 12 w 19"/>
              <a:gd name="T7" fmla="*/ 1 h 94"/>
              <a:gd name="T8" fmla="*/ 7 w 19"/>
              <a:gd name="T9" fmla="*/ 1 h 94"/>
              <a:gd name="T10" fmla="*/ 5 w 19"/>
              <a:gd name="T11" fmla="*/ 4 h 94"/>
              <a:gd name="T12" fmla="*/ 7 w 19"/>
              <a:gd name="T13" fmla="*/ 7 h 94"/>
              <a:gd name="T14" fmla="*/ 9 w 19"/>
              <a:gd name="T15" fmla="*/ 8 h 94"/>
              <a:gd name="T16" fmla="*/ 9 w 19"/>
              <a:gd name="T17" fmla="*/ 38 h 94"/>
              <a:gd name="T18" fmla="*/ 13 w 19"/>
              <a:gd name="T19" fmla="*/ 34 h 94"/>
              <a:gd name="T20" fmla="*/ 9 w 19"/>
              <a:gd name="T21" fmla="*/ 30 h 94"/>
              <a:gd name="T22" fmla="*/ 5 w 19"/>
              <a:gd name="T23" fmla="*/ 34 h 94"/>
              <a:gd name="T24" fmla="*/ 9 w 19"/>
              <a:gd name="T25" fmla="*/ 38 h 94"/>
              <a:gd name="T26" fmla="*/ 9 w 19"/>
              <a:gd name="T27" fmla="*/ 23 h 94"/>
              <a:gd name="T28" fmla="*/ 13 w 19"/>
              <a:gd name="T29" fmla="*/ 19 h 94"/>
              <a:gd name="T30" fmla="*/ 9 w 19"/>
              <a:gd name="T31" fmla="*/ 15 h 94"/>
              <a:gd name="T32" fmla="*/ 5 w 19"/>
              <a:gd name="T33" fmla="*/ 19 h 94"/>
              <a:gd name="T34" fmla="*/ 9 w 19"/>
              <a:gd name="T35" fmla="*/ 23 h 94"/>
              <a:gd name="T36" fmla="*/ 9 w 19"/>
              <a:gd name="T37" fmla="*/ 75 h 94"/>
              <a:gd name="T38" fmla="*/ 0 w 19"/>
              <a:gd name="T39" fmla="*/ 84 h 94"/>
              <a:gd name="T40" fmla="*/ 9 w 19"/>
              <a:gd name="T41" fmla="*/ 94 h 94"/>
              <a:gd name="T42" fmla="*/ 19 w 19"/>
              <a:gd name="T43" fmla="*/ 84 h 94"/>
              <a:gd name="T44" fmla="*/ 9 w 19"/>
              <a:gd name="T45" fmla="*/ 75 h 94"/>
              <a:gd name="T46" fmla="*/ 9 w 19"/>
              <a:gd name="T47" fmla="*/ 53 h 94"/>
              <a:gd name="T48" fmla="*/ 13 w 19"/>
              <a:gd name="T49" fmla="*/ 49 h 94"/>
              <a:gd name="T50" fmla="*/ 9 w 19"/>
              <a:gd name="T51" fmla="*/ 45 h 94"/>
              <a:gd name="T52" fmla="*/ 5 w 19"/>
              <a:gd name="T53" fmla="*/ 49 h 94"/>
              <a:gd name="T54" fmla="*/ 9 w 19"/>
              <a:gd name="T55" fmla="*/ 53 h 94"/>
              <a:gd name="T56" fmla="*/ 9 w 19"/>
              <a:gd name="T57" fmla="*/ 68 h 94"/>
              <a:gd name="T58" fmla="*/ 13 w 19"/>
              <a:gd name="T59" fmla="*/ 64 h 94"/>
              <a:gd name="T60" fmla="*/ 9 w 19"/>
              <a:gd name="T61" fmla="*/ 60 h 94"/>
              <a:gd name="T62" fmla="*/ 5 w 19"/>
              <a:gd name="T63" fmla="*/ 64 h 94"/>
              <a:gd name="T64" fmla="*/ 9 w 19"/>
              <a:gd name="T65"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8"/>
                </a:moveTo>
                <a:cubicBezTo>
                  <a:pt x="10" y="8"/>
                  <a:pt x="11" y="8"/>
                  <a:pt x="12" y="7"/>
                </a:cubicBezTo>
                <a:cubicBezTo>
                  <a:pt x="13" y="6"/>
                  <a:pt x="13" y="5"/>
                  <a:pt x="13" y="4"/>
                </a:cubicBezTo>
                <a:cubicBezTo>
                  <a:pt x="13" y="3"/>
                  <a:pt x="13" y="2"/>
                  <a:pt x="12" y="1"/>
                </a:cubicBezTo>
                <a:cubicBezTo>
                  <a:pt x="11" y="0"/>
                  <a:pt x="8" y="0"/>
                  <a:pt x="7" y="1"/>
                </a:cubicBezTo>
                <a:cubicBezTo>
                  <a:pt x="6" y="2"/>
                  <a:pt x="5" y="3"/>
                  <a:pt x="5" y="4"/>
                </a:cubicBezTo>
                <a:cubicBezTo>
                  <a:pt x="5" y="5"/>
                  <a:pt x="6" y="6"/>
                  <a:pt x="7" y="7"/>
                </a:cubicBezTo>
                <a:cubicBezTo>
                  <a:pt x="7" y="8"/>
                  <a:pt x="8" y="8"/>
                  <a:pt x="9" y="8"/>
                </a:cubicBezTo>
                <a:close/>
                <a:moveTo>
                  <a:pt x="9" y="38"/>
                </a:moveTo>
                <a:cubicBezTo>
                  <a:pt x="12" y="38"/>
                  <a:pt x="13" y="36"/>
                  <a:pt x="13" y="34"/>
                </a:cubicBezTo>
                <a:cubicBezTo>
                  <a:pt x="13" y="32"/>
                  <a:pt x="12" y="30"/>
                  <a:pt x="9" y="30"/>
                </a:cubicBezTo>
                <a:cubicBezTo>
                  <a:pt x="7" y="30"/>
                  <a:pt x="5" y="32"/>
                  <a:pt x="5" y="34"/>
                </a:cubicBezTo>
                <a:cubicBezTo>
                  <a:pt x="5" y="36"/>
                  <a:pt x="7" y="38"/>
                  <a:pt x="9" y="38"/>
                </a:cubicBezTo>
                <a:close/>
                <a:moveTo>
                  <a:pt x="9" y="23"/>
                </a:moveTo>
                <a:cubicBezTo>
                  <a:pt x="12" y="23"/>
                  <a:pt x="13" y="21"/>
                  <a:pt x="13" y="19"/>
                </a:cubicBezTo>
                <a:cubicBezTo>
                  <a:pt x="13" y="17"/>
                  <a:pt x="12" y="15"/>
                  <a:pt x="9" y="15"/>
                </a:cubicBezTo>
                <a:cubicBezTo>
                  <a:pt x="7" y="15"/>
                  <a:pt x="5" y="17"/>
                  <a:pt x="5" y="19"/>
                </a:cubicBezTo>
                <a:cubicBezTo>
                  <a:pt x="5" y="21"/>
                  <a:pt x="7" y="23"/>
                  <a:pt x="9" y="23"/>
                </a:cubicBezTo>
                <a:close/>
                <a:moveTo>
                  <a:pt x="9" y="75"/>
                </a:moveTo>
                <a:cubicBezTo>
                  <a:pt x="4" y="75"/>
                  <a:pt x="0" y="79"/>
                  <a:pt x="0" y="84"/>
                </a:cubicBezTo>
                <a:cubicBezTo>
                  <a:pt x="0" y="90"/>
                  <a:pt x="4" y="94"/>
                  <a:pt x="9" y="94"/>
                </a:cubicBezTo>
                <a:cubicBezTo>
                  <a:pt x="15" y="94"/>
                  <a:pt x="19" y="90"/>
                  <a:pt x="19" y="84"/>
                </a:cubicBezTo>
                <a:cubicBezTo>
                  <a:pt x="19" y="79"/>
                  <a:pt x="15" y="75"/>
                  <a:pt x="9" y="75"/>
                </a:cubicBezTo>
                <a:close/>
                <a:moveTo>
                  <a:pt x="9" y="53"/>
                </a:moveTo>
                <a:cubicBezTo>
                  <a:pt x="12" y="53"/>
                  <a:pt x="13" y="51"/>
                  <a:pt x="13" y="49"/>
                </a:cubicBezTo>
                <a:cubicBezTo>
                  <a:pt x="13" y="47"/>
                  <a:pt x="12" y="45"/>
                  <a:pt x="9" y="45"/>
                </a:cubicBezTo>
                <a:cubicBezTo>
                  <a:pt x="7" y="45"/>
                  <a:pt x="5" y="47"/>
                  <a:pt x="5" y="49"/>
                </a:cubicBezTo>
                <a:cubicBezTo>
                  <a:pt x="5" y="51"/>
                  <a:pt x="7" y="53"/>
                  <a:pt x="9" y="53"/>
                </a:cubicBezTo>
                <a:close/>
                <a:moveTo>
                  <a:pt x="9" y="68"/>
                </a:moveTo>
                <a:cubicBezTo>
                  <a:pt x="12" y="68"/>
                  <a:pt x="13" y="66"/>
                  <a:pt x="13" y="64"/>
                </a:cubicBezTo>
                <a:cubicBezTo>
                  <a:pt x="13" y="62"/>
                  <a:pt x="12" y="60"/>
                  <a:pt x="9" y="60"/>
                </a:cubicBezTo>
                <a:cubicBezTo>
                  <a:pt x="7" y="60"/>
                  <a:pt x="5" y="62"/>
                  <a:pt x="5" y="64"/>
                </a:cubicBezTo>
                <a:cubicBezTo>
                  <a:pt x="5" y="66"/>
                  <a:pt x="7" y="68"/>
                  <a:pt x="9" y="6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43"/>
          <p:cNvSpPr>
            <a:spLocks noEditPoints="1"/>
          </p:cNvSpPr>
          <p:nvPr/>
        </p:nvSpPr>
        <p:spPr bwMode="auto">
          <a:xfrm>
            <a:off x="5905501" y="2120900"/>
            <a:ext cx="520700" cy="520700"/>
          </a:xfrm>
          <a:custGeom>
            <a:avLst/>
            <a:gdLst>
              <a:gd name="T0" fmla="*/ 129 w 164"/>
              <a:gd name="T1" fmla="*/ 36 h 164"/>
              <a:gd name="T2" fmla="*/ 124 w 164"/>
              <a:gd name="T3" fmla="*/ 36 h 164"/>
              <a:gd name="T4" fmla="*/ 124 w 164"/>
              <a:gd name="T5" fmla="*/ 41 h 164"/>
              <a:gd name="T6" fmla="*/ 124 w 164"/>
              <a:gd name="T7" fmla="*/ 89 h 164"/>
              <a:gd name="T8" fmla="*/ 124 w 164"/>
              <a:gd name="T9" fmla="*/ 94 h 164"/>
              <a:gd name="T10" fmla="*/ 129 w 164"/>
              <a:gd name="T11" fmla="*/ 94 h 164"/>
              <a:gd name="T12" fmla="*/ 129 w 164"/>
              <a:gd name="T13" fmla="*/ 36 h 164"/>
              <a:gd name="T14" fmla="*/ 141 w 164"/>
              <a:gd name="T15" fmla="*/ 23 h 164"/>
              <a:gd name="T16" fmla="*/ 59 w 164"/>
              <a:gd name="T17" fmla="*/ 23 h 164"/>
              <a:gd name="T18" fmla="*/ 50 w 164"/>
              <a:gd name="T19" fmla="*/ 95 h 164"/>
              <a:gd name="T20" fmla="*/ 7 w 164"/>
              <a:gd name="T21" fmla="*/ 138 h 164"/>
              <a:gd name="T22" fmla="*/ 11 w 164"/>
              <a:gd name="T23" fmla="*/ 153 h 164"/>
              <a:gd name="T24" fmla="*/ 26 w 164"/>
              <a:gd name="T25" fmla="*/ 157 h 164"/>
              <a:gd name="T26" fmla="*/ 69 w 164"/>
              <a:gd name="T27" fmla="*/ 115 h 164"/>
              <a:gd name="T28" fmla="*/ 141 w 164"/>
              <a:gd name="T29" fmla="*/ 106 h 164"/>
              <a:gd name="T30" fmla="*/ 141 w 164"/>
              <a:gd name="T31" fmla="*/ 23 h 164"/>
              <a:gd name="T32" fmla="*/ 134 w 164"/>
              <a:gd name="T33" fmla="*/ 99 h 164"/>
              <a:gd name="T34" fmla="*/ 66 w 164"/>
              <a:gd name="T35" fmla="*/ 99 h 164"/>
              <a:gd name="T36" fmla="*/ 66 w 164"/>
              <a:gd name="T37" fmla="*/ 31 h 164"/>
              <a:gd name="T38" fmla="*/ 134 w 164"/>
              <a:gd name="T39" fmla="*/ 31 h 164"/>
              <a:gd name="T40" fmla="*/ 134 w 164"/>
              <a:gd name="T41"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164">
                <a:moveTo>
                  <a:pt x="129" y="36"/>
                </a:moveTo>
                <a:cubicBezTo>
                  <a:pt x="128" y="34"/>
                  <a:pt x="125" y="34"/>
                  <a:pt x="124" y="36"/>
                </a:cubicBezTo>
                <a:cubicBezTo>
                  <a:pt x="123" y="37"/>
                  <a:pt x="123" y="39"/>
                  <a:pt x="124" y="41"/>
                </a:cubicBezTo>
                <a:cubicBezTo>
                  <a:pt x="137" y="54"/>
                  <a:pt x="137" y="75"/>
                  <a:pt x="124" y="89"/>
                </a:cubicBezTo>
                <a:cubicBezTo>
                  <a:pt x="123" y="90"/>
                  <a:pt x="123" y="92"/>
                  <a:pt x="124" y="94"/>
                </a:cubicBezTo>
                <a:cubicBezTo>
                  <a:pt x="125" y="95"/>
                  <a:pt x="128" y="95"/>
                  <a:pt x="129" y="94"/>
                </a:cubicBezTo>
                <a:cubicBezTo>
                  <a:pt x="145" y="78"/>
                  <a:pt x="145" y="52"/>
                  <a:pt x="129" y="36"/>
                </a:cubicBezTo>
                <a:close/>
                <a:moveTo>
                  <a:pt x="141" y="23"/>
                </a:moveTo>
                <a:cubicBezTo>
                  <a:pt x="119" y="0"/>
                  <a:pt x="81" y="0"/>
                  <a:pt x="59" y="23"/>
                </a:cubicBezTo>
                <a:cubicBezTo>
                  <a:pt x="39" y="43"/>
                  <a:pt x="36" y="73"/>
                  <a:pt x="50" y="95"/>
                </a:cubicBezTo>
                <a:cubicBezTo>
                  <a:pt x="7" y="138"/>
                  <a:pt x="7" y="138"/>
                  <a:pt x="7" y="138"/>
                </a:cubicBezTo>
                <a:cubicBezTo>
                  <a:pt x="7" y="138"/>
                  <a:pt x="0" y="143"/>
                  <a:pt x="11" y="153"/>
                </a:cubicBezTo>
                <a:cubicBezTo>
                  <a:pt x="22" y="164"/>
                  <a:pt x="26" y="157"/>
                  <a:pt x="26" y="157"/>
                </a:cubicBezTo>
                <a:cubicBezTo>
                  <a:pt x="69" y="115"/>
                  <a:pt x="69" y="115"/>
                  <a:pt x="69" y="115"/>
                </a:cubicBezTo>
                <a:cubicBezTo>
                  <a:pt x="92" y="128"/>
                  <a:pt x="122" y="126"/>
                  <a:pt x="141" y="106"/>
                </a:cubicBezTo>
                <a:cubicBezTo>
                  <a:pt x="164" y="83"/>
                  <a:pt x="164" y="46"/>
                  <a:pt x="141" y="23"/>
                </a:cubicBezTo>
                <a:close/>
                <a:moveTo>
                  <a:pt x="134" y="99"/>
                </a:moveTo>
                <a:cubicBezTo>
                  <a:pt x="115" y="118"/>
                  <a:pt x="85" y="118"/>
                  <a:pt x="66" y="99"/>
                </a:cubicBezTo>
                <a:cubicBezTo>
                  <a:pt x="47" y="80"/>
                  <a:pt x="47" y="49"/>
                  <a:pt x="66" y="31"/>
                </a:cubicBezTo>
                <a:cubicBezTo>
                  <a:pt x="85" y="12"/>
                  <a:pt x="115" y="12"/>
                  <a:pt x="134" y="31"/>
                </a:cubicBezTo>
                <a:cubicBezTo>
                  <a:pt x="153" y="49"/>
                  <a:pt x="153" y="80"/>
                  <a:pt x="134" y="9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44"/>
          <p:cNvSpPr>
            <a:spLocks/>
          </p:cNvSpPr>
          <p:nvPr/>
        </p:nvSpPr>
        <p:spPr bwMode="auto">
          <a:xfrm>
            <a:off x="941388" y="3295650"/>
            <a:ext cx="987425" cy="1130300"/>
          </a:xfrm>
          <a:custGeom>
            <a:avLst/>
            <a:gdLst>
              <a:gd name="T0" fmla="*/ 255 w 311"/>
              <a:gd name="T1" fmla="*/ 256 h 356"/>
              <a:gd name="T2" fmla="*/ 155 w 311"/>
              <a:gd name="T3" fmla="*/ 356 h 356"/>
              <a:gd name="T4" fmla="*/ 55 w 311"/>
              <a:gd name="T5" fmla="*/ 256 h 356"/>
              <a:gd name="T6" fmla="*/ 55 w 311"/>
              <a:gd name="T7" fmla="*/ 56 h 356"/>
              <a:gd name="T8" fmla="*/ 255 w 311"/>
              <a:gd name="T9" fmla="*/ 56 h 356"/>
              <a:gd name="T10" fmla="*/ 255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5" y="256"/>
                </a:moveTo>
                <a:cubicBezTo>
                  <a:pt x="155" y="356"/>
                  <a:pt x="155" y="356"/>
                  <a:pt x="155" y="356"/>
                </a:cubicBezTo>
                <a:cubicBezTo>
                  <a:pt x="55" y="256"/>
                  <a:pt x="55" y="256"/>
                  <a:pt x="55" y="256"/>
                </a:cubicBezTo>
                <a:cubicBezTo>
                  <a:pt x="0" y="201"/>
                  <a:pt x="0" y="111"/>
                  <a:pt x="55" y="56"/>
                </a:cubicBezTo>
                <a:cubicBezTo>
                  <a:pt x="110" y="0"/>
                  <a:pt x="200" y="0"/>
                  <a:pt x="255" y="56"/>
                </a:cubicBezTo>
                <a:cubicBezTo>
                  <a:pt x="311" y="111"/>
                  <a:pt x="311" y="201"/>
                  <a:pt x="255" y="25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45"/>
          <p:cNvSpPr>
            <a:spLocks noEditPoints="1"/>
          </p:cNvSpPr>
          <p:nvPr/>
        </p:nvSpPr>
        <p:spPr bwMode="auto">
          <a:xfrm>
            <a:off x="1404938" y="4413250"/>
            <a:ext cx="60325" cy="298450"/>
          </a:xfrm>
          <a:custGeom>
            <a:avLst/>
            <a:gdLst>
              <a:gd name="T0" fmla="*/ 9 w 19"/>
              <a:gd name="T1" fmla="*/ 23 h 94"/>
              <a:gd name="T2" fmla="*/ 13 w 19"/>
              <a:gd name="T3" fmla="*/ 19 h 94"/>
              <a:gd name="T4" fmla="*/ 9 w 19"/>
              <a:gd name="T5" fmla="*/ 15 h 94"/>
              <a:gd name="T6" fmla="*/ 5 w 19"/>
              <a:gd name="T7" fmla="*/ 19 h 94"/>
              <a:gd name="T8" fmla="*/ 9 w 19"/>
              <a:gd name="T9" fmla="*/ 23 h 94"/>
              <a:gd name="T10" fmla="*/ 9 w 19"/>
              <a:gd name="T11" fmla="*/ 8 h 94"/>
              <a:gd name="T12" fmla="*/ 12 w 19"/>
              <a:gd name="T13" fmla="*/ 7 h 94"/>
              <a:gd name="T14" fmla="*/ 13 w 19"/>
              <a:gd name="T15" fmla="*/ 4 h 94"/>
              <a:gd name="T16" fmla="*/ 12 w 19"/>
              <a:gd name="T17" fmla="*/ 2 h 94"/>
              <a:gd name="T18" fmla="*/ 6 w 19"/>
              <a:gd name="T19" fmla="*/ 2 h 94"/>
              <a:gd name="T20" fmla="*/ 5 w 19"/>
              <a:gd name="T21" fmla="*/ 4 h 94"/>
              <a:gd name="T22" fmla="*/ 6 w 19"/>
              <a:gd name="T23" fmla="*/ 7 h 94"/>
              <a:gd name="T24" fmla="*/ 9 w 19"/>
              <a:gd name="T25" fmla="*/ 8 h 94"/>
              <a:gd name="T26" fmla="*/ 9 w 19"/>
              <a:gd name="T27" fmla="*/ 38 h 94"/>
              <a:gd name="T28" fmla="*/ 13 w 19"/>
              <a:gd name="T29" fmla="*/ 34 h 94"/>
              <a:gd name="T30" fmla="*/ 9 w 19"/>
              <a:gd name="T31" fmla="*/ 30 h 94"/>
              <a:gd name="T32" fmla="*/ 5 w 19"/>
              <a:gd name="T33" fmla="*/ 34 h 94"/>
              <a:gd name="T34" fmla="*/ 9 w 19"/>
              <a:gd name="T35" fmla="*/ 38 h 94"/>
              <a:gd name="T36" fmla="*/ 9 w 19"/>
              <a:gd name="T37" fmla="*/ 68 h 94"/>
              <a:gd name="T38" fmla="*/ 13 w 19"/>
              <a:gd name="T39" fmla="*/ 64 h 94"/>
              <a:gd name="T40" fmla="*/ 9 w 19"/>
              <a:gd name="T41" fmla="*/ 60 h 94"/>
              <a:gd name="T42" fmla="*/ 5 w 19"/>
              <a:gd name="T43" fmla="*/ 64 h 94"/>
              <a:gd name="T44" fmla="*/ 9 w 19"/>
              <a:gd name="T45" fmla="*/ 68 h 94"/>
              <a:gd name="T46" fmla="*/ 9 w 19"/>
              <a:gd name="T47" fmla="*/ 53 h 94"/>
              <a:gd name="T48" fmla="*/ 13 w 19"/>
              <a:gd name="T49" fmla="*/ 49 h 94"/>
              <a:gd name="T50" fmla="*/ 9 w 19"/>
              <a:gd name="T51" fmla="*/ 45 h 94"/>
              <a:gd name="T52" fmla="*/ 5 w 19"/>
              <a:gd name="T53" fmla="*/ 49 h 94"/>
              <a:gd name="T54" fmla="*/ 9 w 19"/>
              <a:gd name="T55" fmla="*/ 53 h 94"/>
              <a:gd name="T56" fmla="*/ 9 w 19"/>
              <a:gd name="T57" fmla="*/ 75 h 94"/>
              <a:gd name="T58" fmla="*/ 0 w 19"/>
              <a:gd name="T59" fmla="*/ 85 h 94"/>
              <a:gd name="T60" fmla="*/ 9 w 19"/>
              <a:gd name="T61" fmla="*/ 94 h 94"/>
              <a:gd name="T62" fmla="*/ 19 w 19"/>
              <a:gd name="T63" fmla="*/ 85 h 94"/>
              <a:gd name="T64" fmla="*/ 9 w 19"/>
              <a:gd name="T6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23"/>
                </a:moveTo>
                <a:cubicBezTo>
                  <a:pt x="11" y="23"/>
                  <a:pt x="13" y="22"/>
                  <a:pt x="13" y="19"/>
                </a:cubicBezTo>
                <a:cubicBezTo>
                  <a:pt x="13" y="17"/>
                  <a:pt x="11" y="15"/>
                  <a:pt x="9" y="15"/>
                </a:cubicBezTo>
                <a:cubicBezTo>
                  <a:pt x="7" y="15"/>
                  <a:pt x="5" y="17"/>
                  <a:pt x="5" y="19"/>
                </a:cubicBezTo>
                <a:cubicBezTo>
                  <a:pt x="5" y="22"/>
                  <a:pt x="7" y="23"/>
                  <a:pt x="9" y="23"/>
                </a:cubicBezTo>
                <a:close/>
                <a:moveTo>
                  <a:pt x="9" y="8"/>
                </a:moveTo>
                <a:cubicBezTo>
                  <a:pt x="10" y="8"/>
                  <a:pt x="11" y="8"/>
                  <a:pt x="12" y="7"/>
                </a:cubicBezTo>
                <a:cubicBezTo>
                  <a:pt x="13" y="6"/>
                  <a:pt x="13" y="5"/>
                  <a:pt x="13" y="4"/>
                </a:cubicBezTo>
                <a:cubicBezTo>
                  <a:pt x="13" y="3"/>
                  <a:pt x="13" y="2"/>
                  <a:pt x="12" y="2"/>
                </a:cubicBezTo>
                <a:cubicBezTo>
                  <a:pt x="11" y="0"/>
                  <a:pt x="8" y="0"/>
                  <a:pt x="6" y="2"/>
                </a:cubicBezTo>
                <a:cubicBezTo>
                  <a:pt x="6" y="2"/>
                  <a:pt x="5" y="3"/>
                  <a:pt x="5" y="4"/>
                </a:cubicBezTo>
                <a:cubicBezTo>
                  <a:pt x="5" y="5"/>
                  <a:pt x="6" y="6"/>
                  <a:pt x="6" y="7"/>
                </a:cubicBezTo>
                <a:cubicBezTo>
                  <a:pt x="7" y="8"/>
                  <a:pt x="8" y="8"/>
                  <a:pt x="9" y="8"/>
                </a:cubicBezTo>
                <a:close/>
                <a:moveTo>
                  <a:pt x="9" y="38"/>
                </a:moveTo>
                <a:cubicBezTo>
                  <a:pt x="11" y="38"/>
                  <a:pt x="13" y="36"/>
                  <a:pt x="13" y="34"/>
                </a:cubicBezTo>
                <a:cubicBezTo>
                  <a:pt x="13" y="32"/>
                  <a:pt x="11" y="30"/>
                  <a:pt x="9" y="30"/>
                </a:cubicBezTo>
                <a:cubicBezTo>
                  <a:pt x="7" y="30"/>
                  <a:pt x="5" y="32"/>
                  <a:pt x="5" y="34"/>
                </a:cubicBezTo>
                <a:cubicBezTo>
                  <a:pt x="5" y="36"/>
                  <a:pt x="7" y="38"/>
                  <a:pt x="9" y="38"/>
                </a:cubicBezTo>
                <a:close/>
                <a:moveTo>
                  <a:pt x="9" y="68"/>
                </a:moveTo>
                <a:cubicBezTo>
                  <a:pt x="11" y="68"/>
                  <a:pt x="13" y="66"/>
                  <a:pt x="13" y="64"/>
                </a:cubicBezTo>
                <a:cubicBezTo>
                  <a:pt x="13" y="62"/>
                  <a:pt x="11" y="60"/>
                  <a:pt x="9" y="60"/>
                </a:cubicBezTo>
                <a:cubicBezTo>
                  <a:pt x="7" y="60"/>
                  <a:pt x="5" y="62"/>
                  <a:pt x="5" y="64"/>
                </a:cubicBezTo>
                <a:cubicBezTo>
                  <a:pt x="5" y="66"/>
                  <a:pt x="7" y="68"/>
                  <a:pt x="9" y="68"/>
                </a:cubicBezTo>
                <a:close/>
                <a:moveTo>
                  <a:pt x="9" y="53"/>
                </a:moveTo>
                <a:cubicBezTo>
                  <a:pt x="11" y="53"/>
                  <a:pt x="13" y="51"/>
                  <a:pt x="13" y="49"/>
                </a:cubicBezTo>
                <a:cubicBezTo>
                  <a:pt x="13" y="47"/>
                  <a:pt x="11" y="45"/>
                  <a:pt x="9" y="45"/>
                </a:cubicBezTo>
                <a:cubicBezTo>
                  <a:pt x="7" y="45"/>
                  <a:pt x="5" y="47"/>
                  <a:pt x="5" y="49"/>
                </a:cubicBezTo>
                <a:cubicBezTo>
                  <a:pt x="5" y="51"/>
                  <a:pt x="7" y="53"/>
                  <a:pt x="9" y="53"/>
                </a:cubicBezTo>
                <a:close/>
                <a:moveTo>
                  <a:pt x="9" y="75"/>
                </a:moveTo>
                <a:cubicBezTo>
                  <a:pt x="4" y="75"/>
                  <a:pt x="0" y="79"/>
                  <a:pt x="0" y="85"/>
                </a:cubicBezTo>
                <a:cubicBezTo>
                  <a:pt x="0" y="90"/>
                  <a:pt x="4" y="94"/>
                  <a:pt x="9" y="94"/>
                </a:cubicBezTo>
                <a:cubicBezTo>
                  <a:pt x="15" y="94"/>
                  <a:pt x="19" y="90"/>
                  <a:pt x="19" y="85"/>
                </a:cubicBezTo>
                <a:cubicBezTo>
                  <a:pt x="19" y="79"/>
                  <a:pt x="15" y="75"/>
                  <a:pt x="9"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46"/>
          <p:cNvSpPr>
            <a:spLocks noEditPoints="1"/>
          </p:cNvSpPr>
          <p:nvPr/>
        </p:nvSpPr>
        <p:spPr bwMode="auto">
          <a:xfrm>
            <a:off x="1255713" y="3559175"/>
            <a:ext cx="355600" cy="514350"/>
          </a:xfrm>
          <a:custGeom>
            <a:avLst/>
            <a:gdLst>
              <a:gd name="T0" fmla="*/ 30 w 112"/>
              <a:gd name="T1" fmla="*/ 125 h 162"/>
              <a:gd name="T2" fmla="*/ 32 w 112"/>
              <a:gd name="T3" fmla="*/ 133 h 162"/>
              <a:gd name="T4" fmla="*/ 56 w 112"/>
              <a:gd name="T5" fmla="*/ 138 h 162"/>
              <a:gd name="T6" fmla="*/ 81 w 112"/>
              <a:gd name="T7" fmla="*/ 133 h 162"/>
              <a:gd name="T8" fmla="*/ 82 w 112"/>
              <a:gd name="T9" fmla="*/ 125 h 162"/>
              <a:gd name="T10" fmla="*/ 56 w 112"/>
              <a:gd name="T11" fmla="*/ 129 h 162"/>
              <a:gd name="T12" fmla="*/ 30 w 112"/>
              <a:gd name="T13" fmla="*/ 125 h 162"/>
              <a:gd name="T14" fmla="*/ 33 w 112"/>
              <a:gd name="T15" fmla="*/ 140 h 162"/>
              <a:gd name="T16" fmla="*/ 34 w 112"/>
              <a:gd name="T17" fmla="*/ 149 h 162"/>
              <a:gd name="T18" fmla="*/ 42 w 112"/>
              <a:gd name="T19" fmla="*/ 153 h 162"/>
              <a:gd name="T20" fmla="*/ 42 w 112"/>
              <a:gd name="T21" fmla="*/ 158 h 162"/>
              <a:gd name="T22" fmla="*/ 56 w 112"/>
              <a:gd name="T23" fmla="*/ 162 h 162"/>
              <a:gd name="T24" fmla="*/ 70 w 112"/>
              <a:gd name="T25" fmla="*/ 158 h 162"/>
              <a:gd name="T26" fmla="*/ 71 w 112"/>
              <a:gd name="T27" fmla="*/ 153 h 162"/>
              <a:gd name="T28" fmla="*/ 79 w 112"/>
              <a:gd name="T29" fmla="*/ 149 h 162"/>
              <a:gd name="T30" fmla="*/ 80 w 112"/>
              <a:gd name="T31" fmla="*/ 140 h 162"/>
              <a:gd name="T32" fmla="*/ 56 w 112"/>
              <a:gd name="T33" fmla="*/ 144 h 162"/>
              <a:gd name="T34" fmla="*/ 33 w 112"/>
              <a:gd name="T35" fmla="*/ 140 h 162"/>
              <a:gd name="T36" fmla="*/ 56 w 112"/>
              <a:gd name="T37" fmla="*/ 23 h 162"/>
              <a:gd name="T38" fmla="*/ 59 w 112"/>
              <a:gd name="T39" fmla="*/ 20 h 162"/>
              <a:gd name="T40" fmla="*/ 56 w 112"/>
              <a:gd name="T41" fmla="*/ 17 h 162"/>
              <a:gd name="T42" fmla="*/ 18 w 112"/>
              <a:gd name="T43" fmla="*/ 56 h 162"/>
              <a:gd name="T44" fmla="*/ 20 w 112"/>
              <a:gd name="T45" fmla="*/ 59 h 162"/>
              <a:gd name="T46" fmla="*/ 23 w 112"/>
              <a:gd name="T47" fmla="*/ 56 h 162"/>
              <a:gd name="T48" fmla="*/ 56 w 112"/>
              <a:gd name="T49" fmla="*/ 23 h 162"/>
              <a:gd name="T50" fmla="*/ 69 w 112"/>
              <a:gd name="T51" fmla="*/ 76 h 162"/>
              <a:gd name="T52" fmla="*/ 56 w 112"/>
              <a:gd name="T53" fmla="*/ 54 h 162"/>
              <a:gd name="T54" fmla="*/ 44 w 112"/>
              <a:gd name="T55" fmla="*/ 76 h 162"/>
              <a:gd name="T56" fmla="*/ 39 w 112"/>
              <a:gd name="T57" fmla="*/ 65 h 162"/>
              <a:gd name="T58" fmla="*/ 31 w 112"/>
              <a:gd name="T59" fmla="*/ 69 h 162"/>
              <a:gd name="T60" fmla="*/ 43 w 112"/>
              <a:gd name="T61" fmla="*/ 96 h 162"/>
              <a:gd name="T62" fmla="*/ 56 w 112"/>
              <a:gd name="T63" fmla="*/ 72 h 162"/>
              <a:gd name="T64" fmla="*/ 69 w 112"/>
              <a:gd name="T65" fmla="*/ 96 h 162"/>
              <a:gd name="T66" fmla="*/ 82 w 112"/>
              <a:gd name="T67" fmla="*/ 69 h 162"/>
              <a:gd name="T68" fmla="*/ 74 w 112"/>
              <a:gd name="T69" fmla="*/ 65 h 162"/>
              <a:gd name="T70" fmla="*/ 69 w 112"/>
              <a:gd name="T71" fmla="*/ 76 h 162"/>
              <a:gd name="T72" fmla="*/ 56 w 112"/>
              <a:gd name="T73" fmla="*/ 0 h 162"/>
              <a:gd name="T74" fmla="*/ 0 w 112"/>
              <a:gd name="T75" fmla="*/ 56 h 162"/>
              <a:gd name="T76" fmla="*/ 27 w 112"/>
              <a:gd name="T77" fmla="*/ 103 h 162"/>
              <a:gd name="T78" fmla="*/ 29 w 112"/>
              <a:gd name="T79" fmla="*/ 117 h 162"/>
              <a:gd name="T80" fmla="*/ 56 w 112"/>
              <a:gd name="T81" fmla="*/ 123 h 162"/>
              <a:gd name="T82" fmla="*/ 83 w 112"/>
              <a:gd name="T83" fmla="*/ 117 h 162"/>
              <a:gd name="T84" fmla="*/ 85 w 112"/>
              <a:gd name="T85" fmla="*/ 103 h 162"/>
              <a:gd name="T86" fmla="*/ 112 w 112"/>
              <a:gd name="T87" fmla="*/ 56 h 162"/>
              <a:gd name="T88" fmla="*/ 56 w 112"/>
              <a:gd name="T89" fmla="*/ 0 h 162"/>
              <a:gd name="T90" fmla="*/ 77 w 112"/>
              <a:gd name="T91" fmla="*/ 97 h 162"/>
              <a:gd name="T92" fmla="*/ 76 w 112"/>
              <a:gd name="T93" fmla="*/ 110 h 162"/>
              <a:gd name="T94" fmla="*/ 56 w 112"/>
              <a:gd name="T95" fmla="*/ 113 h 162"/>
              <a:gd name="T96" fmla="*/ 37 w 112"/>
              <a:gd name="T97" fmla="*/ 110 h 162"/>
              <a:gd name="T98" fmla="*/ 36 w 112"/>
              <a:gd name="T99" fmla="*/ 97 h 162"/>
              <a:gd name="T100" fmla="*/ 10 w 112"/>
              <a:gd name="T101" fmla="*/ 56 h 162"/>
              <a:gd name="T102" fmla="*/ 56 w 112"/>
              <a:gd name="T103" fmla="*/ 10 h 162"/>
              <a:gd name="T104" fmla="*/ 102 w 112"/>
              <a:gd name="T105" fmla="*/ 56 h 162"/>
              <a:gd name="T106" fmla="*/ 77 w 112"/>
              <a:gd name="T107" fmla="*/ 9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30" y="125"/>
                </a:moveTo>
                <a:cubicBezTo>
                  <a:pt x="32" y="133"/>
                  <a:pt x="32" y="133"/>
                  <a:pt x="32" y="133"/>
                </a:cubicBezTo>
                <a:cubicBezTo>
                  <a:pt x="39" y="136"/>
                  <a:pt x="47" y="138"/>
                  <a:pt x="56" y="138"/>
                </a:cubicBezTo>
                <a:cubicBezTo>
                  <a:pt x="65" y="138"/>
                  <a:pt x="74" y="136"/>
                  <a:pt x="81" y="133"/>
                </a:cubicBezTo>
                <a:cubicBezTo>
                  <a:pt x="82" y="125"/>
                  <a:pt x="82" y="125"/>
                  <a:pt x="82" y="125"/>
                </a:cubicBezTo>
                <a:cubicBezTo>
                  <a:pt x="74" y="128"/>
                  <a:pt x="66" y="129"/>
                  <a:pt x="56" y="129"/>
                </a:cubicBezTo>
                <a:cubicBezTo>
                  <a:pt x="47" y="129"/>
                  <a:pt x="38" y="128"/>
                  <a:pt x="30" y="125"/>
                </a:cubicBezTo>
                <a:close/>
                <a:moveTo>
                  <a:pt x="33" y="140"/>
                </a:moveTo>
                <a:cubicBezTo>
                  <a:pt x="34" y="149"/>
                  <a:pt x="34" y="149"/>
                  <a:pt x="34" y="149"/>
                </a:cubicBezTo>
                <a:cubicBezTo>
                  <a:pt x="34" y="149"/>
                  <a:pt x="36" y="151"/>
                  <a:pt x="42" y="153"/>
                </a:cubicBezTo>
                <a:cubicBezTo>
                  <a:pt x="42" y="158"/>
                  <a:pt x="42" y="158"/>
                  <a:pt x="42" y="158"/>
                </a:cubicBezTo>
                <a:cubicBezTo>
                  <a:pt x="42" y="158"/>
                  <a:pt x="45" y="162"/>
                  <a:pt x="56" y="162"/>
                </a:cubicBezTo>
                <a:cubicBezTo>
                  <a:pt x="67" y="162"/>
                  <a:pt x="70" y="158"/>
                  <a:pt x="70" y="158"/>
                </a:cubicBezTo>
                <a:cubicBezTo>
                  <a:pt x="71" y="153"/>
                  <a:pt x="71" y="153"/>
                  <a:pt x="71" y="153"/>
                </a:cubicBezTo>
                <a:cubicBezTo>
                  <a:pt x="77" y="151"/>
                  <a:pt x="79" y="149"/>
                  <a:pt x="79" y="149"/>
                </a:cubicBezTo>
                <a:cubicBezTo>
                  <a:pt x="80" y="140"/>
                  <a:pt x="80" y="140"/>
                  <a:pt x="80" y="140"/>
                </a:cubicBezTo>
                <a:cubicBezTo>
                  <a:pt x="73" y="143"/>
                  <a:pt x="65" y="144"/>
                  <a:pt x="56" y="144"/>
                </a:cubicBezTo>
                <a:cubicBezTo>
                  <a:pt x="48" y="144"/>
                  <a:pt x="40" y="143"/>
                  <a:pt x="33" y="140"/>
                </a:cubicBezTo>
                <a:close/>
                <a:moveTo>
                  <a:pt x="56" y="23"/>
                </a:moveTo>
                <a:cubicBezTo>
                  <a:pt x="58" y="23"/>
                  <a:pt x="59" y="22"/>
                  <a:pt x="59" y="20"/>
                </a:cubicBezTo>
                <a:cubicBezTo>
                  <a:pt x="59" y="18"/>
                  <a:pt x="58" y="17"/>
                  <a:pt x="56" y="17"/>
                </a:cubicBezTo>
                <a:cubicBezTo>
                  <a:pt x="35" y="17"/>
                  <a:pt x="18" y="34"/>
                  <a:pt x="18" y="56"/>
                </a:cubicBezTo>
                <a:cubicBezTo>
                  <a:pt x="18" y="57"/>
                  <a:pt x="19" y="59"/>
                  <a:pt x="20" y="59"/>
                </a:cubicBezTo>
                <a:cubicBezTo>
                  <a:pt x="22" y="59"/>
                  <a:pt x="23" y="57"/>
                  <a:pt x="23" y="56"/>
                </a:cubicBezTo>
                <a:cubicBezTo>
                  <a:pt x="23" y="38"/>
                  <a:pt x="38" y="23"/>
                  <a:pt x="56" y="23"/>
                </a:cubicBezTo>
                <a:close/>
                <a:moveTo>
                  <a:pt x="69" y="76"/>
                </a:moveTo>
                <a:cubicBezTo>
                  <a:pt x="56" y="54"/>
                  <a:pt x="56" y="54"/>
                  <a:pt x="56" y="54"/>
                </a:cubicBezTo>
                <a:cubicBezTo>
                  <a:pt x="44" y="76"/>
                  <a:pt x="44" y="76"/>
                  <a:pt x="44" y="76"/>
                </a:cubicBezTo>
                <a:cubicBezTo>
                  <a:pt x="39" y="65"/>
                  <a:pt x="39" y="65"/>
                  <a:pt x="39" y="65"/>
                </a:cubicBezTo>
                <a:cubicBezTo>
                  <a:pt x="31" y="69"/>
                  <a:pt x="31" y="69"/>
                  <a:pt x="31" y="69"/>
                </a:cubicBezTo>
                <a:cubicBezTo>
                  <a:pt x="43" y="96"/>
                  <a:pt x="43" y="96"/>
                  <a:pt x="43" y="96"/>
                </a:cubicBezTo>
                <a:cubicBezTo>
                  <a:pt x="56" y="72"/>
                  <a:pt x="56" y="72"/>
                  <a:pt x="56" y="72"/>
                </a:cubicBezTo>
                <a:cubicBezTo>
                  <a:pt x="69" y="96"/>
                  <a:pt x="69" y="96"/>
                  <a:pt x="69" y="96"/>
                </a:cubicBezTo>
                <a:cubicBezTo>
                  <a:pt x="82" y="69"/>
                  <a:pt x="82" y="69"/>
                  <a:pt x="82" y="69"/>
                </a:cubicBezTo>
                <a:cubicBezTo>
                  <a:pt x="74" y="65"/>
                  <a:pt x="74" y="65"/>
                  <a:pt x="74" y="65"/>
                </a:cubicBezTo>
                <a:lnTo>
                  <a:pt x="69" y="76"/>
                </a:lnTo>
                <a:close/>
                <a:moveTo>
                  <a:pt x="56" y="0"/>
                </a:moveTo>
                <a:cubicBezTo>
                  <a:pt x="26" y="0"/>
                  <a:pt x="0" y="25"/>
                  <a:pt x="0" y="56"/>
                </a:cubicBezTo>
                <a:cubicBezTo>
                  <a:pt x="0" y="76"/>
                  <a:pt x="11" y="94"/>
                  <a:pt x="27" y="103"/>
                </a:cubicBezTo>
                <a:cubicBezTo>
                  <a:pt x="29" y="117"/>
                  <a:pt x="29" y="117"/>
                  <a:pt x="29" y="117"/>
                </a:cubicBezTo>
                <a:cubicBezTo>
                  <a:pt x="37" y="121"/>
                  <a:pt x="46" y="123"/>
                  <a:pt x="56" y="123"/>
                </a:cubicBezTo>
                <a:cubicBezTo>
                  <a:pt x="66" y="123"/>
                  <a:pt x="75" y="121"/>
                  <a:pt x="83" y="117"/>
                </a:cubicBezTo>
                <a:cubicBezTo>
                  <a:pt x="85" y="103"/>
                  <a:pt x="85" y="103"/>
                  <a:pt x="85" y="103"/>
                </a:cubicBezTo>
                <a:cubicBezTo>
                  <a:pt x="101" y="94"/>
                  <a:pt x="112" y="76"/>
                  <a:pt x="112" y="56"/>
                </a:cubicBezTo>
                <a:cubicBezTo>
                  <a:pt x="112" y="25"/>
                  <a:pt x="87" y="0"/>
                  <a:pt x="56" y="0"/>
                </a:cubicBezTo>
                <a:close/>
                <a:moveTo>
                  <a:pt x="77" y="97"/>
                </a:moveTo>
                <a:cubicBezTo>
                  <a:pt x="76" y="110"/>
                  <a:pt x="76" y="110"/>
                  <a:pt x="76" y="110"/>
                </a:cubicBezTo>
                <a:cubicBezTo>
                  <a:pt x="76" y="110"/>
                  <a:pt x="70" y="113"/>
                  <a:pt x="56" y="113"/>
                </a:cubicBezTo>
                <a:cubicBezTo>
                  <a:pt x="42" y="113"/>
                  <a:pt x="37" y="110"/>
                  <a:pt x="37" y="110"/>
                </a:cubicBezTo>
                <a:cubicBezTo>
                  <a:pt x="36" y="97"/>
                  <a:pt x="36" y="97"/>
                  <a:pt x="36" y="97"/>
                </a:cubicBezTo>
                <a:cubicBezTo>
                  <a:pt x="21" y="89"/>
                  <a:pt x="10" y="74"/>
                  <a:pt x="10" y="56"/>
                </a:cubicBezTo>
                <a:cubicBezTo>
                  <a:pt x="10" y="30"/>
                  <a:pt x="31" y="10"/>
                  <a:pt x="56" y="10"/>
                </a:cubicBezTo>
                <a:cubicBezTo>
                  <a:pt x="82" y="10"/>
                  <a:pt x="102" y="30"/>
                  <a:pt x="102" y="56"/>
                </a:cubicBezTo>
                <a:cubicBezTo>
                  <a:pt x="102" y="74"/>
                  <a:pt x="92" y="89"/>
                  <a:pt x="77" y="9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47"/>
          <p:cNvSpPr>
            <a:spLocks/>
          </p:cNvSpPr>
          <p:nvPr/>
        </p:nvSpPr>
        <p:spPr bwMode="auto">
          <a:xfrm>
            <a:off x="2508251" y="1863725"/>
            <a:ext cx="987425" cy="1130300"/>
          </a:xfrm>
          <a:custGeom>
            <a:avLst/>
            <a:gdLst>
              <a:gd name="T0" fmla="*/ 256 w 311"/>
              <a:gd name="T1" fmla="*/ 256 h 356"/>
              <a:gd name="T2" fmla="*/ 156 w 311"/>
              <a:gd name="T3" fmla="*/ 356 h 356"/>
              <a:gd name="T4" fmla="*/ 55 w 311"/>
              <a:gd name="T5" fmla="*/ 256 h 356"/>
              <a:gd name="T6" fmla="*/ 55 w 311"/>
              <a:gd name="T7" fmla="*/ 55 h 356"/>
              <a:gd name="T8" fmla="*/ 256 w 311"/>
              <a:gd name="T9" fmla="*/ 55 h 356"/>
              <a:gd name="T10" fmla="*/ 256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6" y="256"/>
                </a:moveTo>
                <a:cubicBezTo>
                  <a:pt x="156" y="356"/>
                  <a:pt x="156" y="356"/>
                  <a:pt x="156" y="356"/>
                </a:cubicBezTo>
                <a:cubicBezTo>
                  <a:pt x="55" y="256"/>
                  <a:pt x="55" y="256"/>
                  <a:pt x="55" y="256"/>
                </a:cubicBezTo>
                <a:cubicBezTo>
                  <a:pt x="0" y="201"/>
                  <a:pt x="0" y="111"/>
                  <a:pt x="55" y="55"/>
                </a:cubicBezTo>
                <a:cubicBezTo>
                  <a:pt x="111" y="0"/>
                  <a:pt x="201" y="0"/>
                  <a:pt x="256" y="55"/>
                </a:cubicBezTo>
                <a:cubicBezTo>
                  <a:pt x="311" y="111"/>
                  <a:pt x="311" y="201"/>
                  <a:pt x="256" y="2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48"/>
          <p:cNvSpPr>
            <a:spLocks noEditPoints="1"/>
          </p:cNvSpPr>
          <p:nvPr/>
        </p:nvSpPr>
        <p:spPr bwMode="auto">
          <a:xfrm>
            <a:off x="2971801" y="2981325"/>
            <a:ext cx="60325" cy="298450"/>
          </a:xfrm>
          <a:custGeom>
            <a:avLst/>
            <a:gdLst>
              <a:gd name="T0" fmla="*/ 10 w 19"/>
              <a:gd name="T1" fmla="*/ 23 h 94"/>
              <a:gd name="T2" fmla="*/ 14 w 19"/>
              <a:gd name="T3" fmla="*/ 19 h 94"/>
              <a:gd name="T4" fmla="*/ 10 w 19"/>
              <a:gd name="T5" fmla="*/ 15 h 94"/>
              <a:gd name="T6" fmla="*/ 6 w 19"/>
              <a:gd name="T7" fmla="*/ 19 h 94"/>
              <a:gd name="T8" fmla="*/ 10 w 19"/>
              <a:gd name="T9" fmla="*/ 23 h 94"/>
              <a:gd name="T10" fmla="*/ 10 w 19"/>
              <a:gd name="T11" fmla="*/ 8 h 94"/>
              <a:gd name="T12" fmla="*/ 12 w 19"/>
              <a:gd name="T13" fmla="*/ 7 h 94"/>
              <a:gd name="T14" fmla="*/ 14 w 19"/>
              <a:gd name="T15" fmla="*/ 4 h 94"/>
              <a:gd name="T16" fmla="*/ 12 w 19"/>
              <a:gd name="T17" fmla="*/ 1 h 94"/>
              <a:gd name="T18" fmla="*/ 7 w 19"/>
              <a:gd name="T19" fmla="*/ 1 h 94"/>
              <a:gd name="T20" fmla="*/ 6 w 19"/>
              <a:gd name="T21" fmla="*/ 4 h 94"/>
              <a:gd name="T22" fmla="*/ 7 w 19"/>
              <a:gd name="T23" fmla="*/ 7 h 94"/>
              <a:gd name="T24" fmla="*/ 10 w 19"/>
              <a:gd name="T25" fmla="*/ 8 h 94"/>
              <a:gd name="T26" fmla="*/ 10 w 19"/>
              <a:gd name="T27" fmla="*/ 38 h 94"/>
              <a:gd name="T28" fmla="*/ 14 w 19"/>
              <a:gd name="T29" fmla="*/ 34 h 94"/>
              <a:gd name="T30" fmla="*/ 10 w 19"/>
              <a:gd name="T31" fmla="*/ 30 h 94"/>
              <a:gd name="T32" fmla="*/ 6 w 19"/>
              <a:gd name="T33" fmla="*/ 34 h 94"/>
              <a:gd name="T34" fmla="*/ 10 w 19"/>
              <a:gd name="T35" fmla="*/ 38 h 94"/>
              <a:gd name="T36" fmla="*/ 10 w 19"/>
              <a:gd name="T37" fmla="*/ 53 h 94"/>
              <a:gd name="T38" fmla="*/ 14 w 19"/>
              <a:gd name="T39" fmla="*/ 49 h 94"/>
              <a:gd name="T40" fmla="*/ 10 w 19"/>
              <a:gd name="T41" fmla="*/ 45 h 94"/>
              <a:gd name="T42" fmla="*/ 6 w 19"/>
              <a:gd name="T43" fmla="*/ 49 h 94"/>
              <a:gd name="T44" fmla="*/ 10 w 19"/>
              <a:gd name="T45" fmla="*/ 53 h 94"/>
              <a:gd name="T46" fmla="*/ 10 w 19"/>
              <a:gd name="T47" fmla="*/ 68 h 94"/>
              <a:gd name="T48" fmla="*/ 14 w 19"/>
              <a:gd name="T49" fmla="*/ 64 h 94"/>
              <a:gd name="T50" fmla="*/ 10 w 19"/>
              <a:gd name="T51" fmla="*/ 60 h 94"/>
              <a:gd name="T52" fmla="*/ 6 w 19"/>
              <a:gd name="T53" fmla="*/ 64 h 94"/>
              <a:gd name="T54" fmla="*/ 10 w 19"/>
              <a:gd name="T55" fmla="*/ 68 h 94"/>
              <a:gd name="T56" fmla="*/ 10 w 19"/>
              <a:gd name="T57" fmla="*/ 75 h 94"/>
              <a:gd name="T58" fmla="*/ 0 w 19"/>
              <a:gd name="T59" fmla="*/ 84 h 94"/>
              <a:gd name="T60" fmla="*/ 10 w 19"/>
              <a:gd name="T61" fmla="*/ 94 h 94"/>
              <a:gd name="T62" fmla="*/ 19 w 19"/>
              <a:gd name="T63" fmla="*/ 84 h 94"/>
              <a:gd name="T64" fmla="*/ 10 w 19"/>
              <a:gd name="T6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23"/>
                </a:moveTo>
                <a:cubicBezTo>
                  <a:pt x="12" y="23"/>
                  <a:pt x="14" y="21"/>
                  <a:pt x="14" y="19"/>
                </a:cubicBezTo>
                <a:cubicBezTo>
                  <a:pt x="14" y="17"/>
                  <a:pt x="12" y="15"/>
                  <a:pt x="10" y="15"/>
                </a:cubicBezTo>
                <a:cubicBezTo>
                  <a:pt x="7" y="15"/>
                  <a:pt x="6" y="17"/>
                  <a:pt x="6" y="19"/>
                </a:cubicBezTo>
                <a:cubicBezTo>
                  <a:pt x="6" y="21"/>
                  <a:pt x="7" y="23"/>
                  <a:pt x="10" y="23"/>
                </a:cubicBezTo>
                <a:close/>
                <a:moveTo>
                  <a:pt x="10" y="8"/>
                </a:moveTo>
                <a:cubicBezTo>
                  <a:pt x="11" y="8"/>
                  <a:pt x="12" y="8"/>
                  <a:pt x="12" y="7"/>
                </a:cubicBezTo>
                <a:cubicBezTo>
                  <a:pt x="13" y="6"/>
                  <a:pt x="14" y="5"/>
                  <a:pt x="14" y="4"/>
                </a:cubicBezTo>
                <a:cubicBezTo>
                  <a:pt x="14" y="3"/>
                  <a:pt x="13" y="2"/>
                  <a:pt x="12" y="1"/>
                </a:cubicBezTo>
                <a:cubicBezTo>
                  <a:pt x="11" y="0"/>
                  <a:pt x="8" y="0"/>
                  <a:pt x="7" y="1"/>
                </a:cubicBezTo>
                <a:cubicBezTo>
                  <a:pt x="6" y="2"/>
                  <a:pt x="6" y="3"/>
                  <a:pt x="6" y="4"/>
                </a:cubicBezTo>
                <a:cubicBezTo>
                  <a:pt x="6" y="5"/>
                  <a:pt x="6" y="6"/>
                  <a:pt x="7" y="7"/>
                </a:cubicBezTo>
                <a:cubicBezTo>
                  <a:pt x="8" y="8"/>
                  <a:pt x="9" y="8"/>
                  <a:pt x="10" y="8"/>
                </a:cubicBezTo>
                <a:close/>
                <a:moveTo>
                  <a:pt x="10" y="38"/>
                </a:moveTo>
                <a:cubicBezTo>
                  <a:pt x="12" y="38"/>
                  <a:pt x="14" y="36"/>
                  <a:pt x="14" y="34"/>
                </a:cubicBezTo>
                <a:cubicBezTo>
                  <a:pt x="14" y="32"/>
                  <a:pt x="12" y="30"/>
                  <a:pt x="10" y="30"/>
                </a:cubicBezTo>
                <a:cubicBezTo>
                  <a:pt x="7" y="30"/>
                  <a:pt x="6" y="32"/>
                  <a:pt x="6" y="34"/>
                </a:cubicBezTo>
                <a:cubicBezTo>
                  <a:pt x="6" y="36"/>
                  <a:pt x="7" y="38"/>
                  <a:pt x="10" y="38"/>
                </a:cubicBezTo>
                <a:close/>
                <a:moveTo>
                  <a:pt x="10" y="53"/>
                </a:moveTo>
                <a:cubicBezTo>
                  <a:pt x="12" y="53"/>
                  <a:pt x="14" y="51"/>
                  <a:pt x="14" y="49"/>
                </a:cubicBezTo>
                <a:cubicBezTo>
                  <a:pt x="14" y="47"/>
                  <a:pt x="12" y="45"/>
                  <a:pt x="10" y="45"/>
                </a:cubicBezTo>
                <a:cubicBezTo>
                  <a:pt x="7" y="45"/>
                  <a:pt x="6" y="47"/>
                  <a:pt x="6" y="49"/>
                </a:cubicBezTo>
                <a:cubicBezTo>
                  <a:pt x="6" y="51"/>
                  <a:pt x="7" y="53"/>
                  <a:pt x="10" y="53"/>
                </a:cubicBezTo>
                <a:close/>
                <a:moveTo>
                  <a:pt x="10" y="68"/>
                </a:moveTo>
                <a:cubicBezTo>
                  <a:pt x="12" y="68"/>
                  <a:pt x="14" y="66"/>
                  <a:pt x="14" y="64"/>
                </a:cubicBezTo>
                <a:cubicBezTo>
                  <a:pt x="14" y="62"/>
                  <a:pt x="12" y="60"/>
                  <a:pt x="10" y="60"/>
                </a:cubicBezTo>
                <a:cubicBezTo>
                  <a:pt x="7" y="60"/>
                  <a:pt x="6" y="62"/>
                  <a:pt x="6" y="64"/>
                </a:cubicBezTo>
                <a:cubicBezTo>
                  <a:pt x="6" y="66"/>
                  <a:pt x="7" y="68"/>
                  <a:pt x="10" y="68"/>
                </a:cubicBezTo>
                <a:close/>
                <a:moveTo>
                  <a:pt x="10" y="75"/>
                </a:moveTo>
                <a:cubicBezTo>
                  <a:pt x="4" y="75"/>
                  <a:pt x="0" y="79"/>
                  <a:pt x="0" y="84"/>
                </a:cubicBezTo>
                <a:cubicBezTo>
                  <a:pt x="0" y="90"/>
                  <a:pt x="4" y="94"/>
                  <a:pt x="10" y="94"/>
                </a:cubicBezTo>
                <a:cubicBezTo>
                  <a:pt x="15" y="94"/>
                  <a:pt x="19" y="90"/>
                  <a:pt x="19" y="84"/>
                </a:cubicBezTo>
                <a:cubicBezTo>
                  <a:pt x="19" y="79"/>
                  <a:pt x="15" y="75"/>
                  <a:pt x="10" y="7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49"/>
          <p:cNvSpPr>
            <a:spLocks noEditPoints="1"/>
          </p:cNvSpPr>
          <p:nvPr/>
        </p:nvSpPr>
        <p:spPr bwMode="auto">
          <a:xfrm>
            <a:off x="2774951" y="2184400"/>
            <a:ext cx="469900" cy="400050"/>
          </a:xfrm>
          <a:custGeom>
            <a:avLst/>
            <a:gdLst>
              <a:gd name="T0" fmla="*/ 52 w 148"/>
              <a:gd name="T1" fmla="*/ 82 h 126"/>
              <a:gd name="T2" fmla="*/ 52 w 148"/>
              <a:gd name="T3" fmla="*/ 126 h 126"/>
              <a:gd name="T4" fmla="*/ 85 w 148"/>
              <a:gd name="T5" fmla="*/ 126 h 126"/>
              <a:gd name="T6" fmla="*/ 85 w 148"/>
              <a:gd name="T7" fmla="*/ 86 h 126"/>
              <a:gd name="T8" fmla="*/ 71 w 148"/>
              <a:gd name="T9" fmla="*/ 100 h 126"/>
              <a:gd name="T10" fmla="*/ 52 w 148"/>
              <a:gd name="T11" fmla="*/ 82 h 126"/>
              <a:gd name="T12" fmla="*/ 6 w 148"/>
              <a:gd name="T13" fmla="*/ 120 h 126"/>
              <a:gd name="T14" fmla="*/ 12 w 148"/>
              <a:gd name="T15" fmla="*/ 126 h 126"/>
              <a:gd name="T16" fmla="*/ 39 w 148"/>
              <a:gd name="T17" fmla="*/ 126 h 126"/>
              <a:gd name="T18" fmla="*/ 39 w 148"/>
              <a:gd name="T19" fmla="*/ 68 h 126"/>
              <a:gd name="T20" fmla="*/ 6 w 148"/>
              <a:gd name="T21" fmla="*/ 101 h 126"/>
              <a:gd name="T22" fmla="*/ 6 w 148"/>
              <a:gd name="T23" fmla="*/ 120 h 126"/>
              <a:gd name="T24" fmla="*/ 98 w 148"/>
              <a:gd name="T25" fmla="*/ 73 h 126"/>
              <a:gd name="T26" fmla="*/ 98 w 148"/>
              <a:gd name="T27" fmla="*/ 126 h 126"/>
              <a:gd name="T28" fmla="*/ 126 w 148"/>
              <a:gd name="T29" fmla="*/ 126 h 126"/>
              <a:gd name="T30" fmla="*/ 131 w 148"/>
              <a:gd name="T31" fmla="*/ 120 h 126"/>
              <a:gd name="T32" fmla="*/ 131 w 148"/>
              <a:gd name="T33" fmla="*/ 40 h 126"/>
              <a:gd name="T34" fmla="*/ 103 w 148"/>
              <a:gd name="T35" fmla="*/ 68 h 126"/>
              <a:gd name="T36" fmla="*/ 98 w 148"/>
              <a:gd name="T37" fmla="*/ 73 h 126"/>
              <a:gd name="T38" fmla="*/ 118 w 148"/>
              <a:gd name="T39" fmla="*/ 3 h 126"/>
              <a:gd name="T40" fmla="*/ 113 w 148"/>
              <a:gd name="T41" fmla="*/ 9 h 126"/>
              <a:gd name="T42" fmla="*/ 119 w 148"/>
              <a:gd name="T43" fmla="*/ 14 h 126"/>
              <a:gd name="T44" fmla="*/ 125 w 148"/>
              <a:gd name="T45" fmla="*/ 14 h 126"/>
              <a:gd name="T46" fmla="*/ 71 w 148"/>
              <a:gd name="T47" fmla="*/ 68 h 126"/>
              <a:gd name="T48" fmla="*/ 39 w 148"/>
              <a:gd name="T49" fmla="*/ 36 h 126"/>
              <a:gd name="T50" fmla="*/ 2 w 148"/>
              <a:gd name="T51" fmla="*/ 74 h 126"/>
              <a:gd name="T52" fmla="*/ 2 w 148"/>
              <a:gd name="T53" fmla="*/ 82 h 126"/>
              <a:gd name="T54" fmla="*/ 10 w 148"/>
              <a:gd name="T55" fmla="*/ 82 h 126"/>
              <a:gd name="T56" fmla="*/ 39 w 148"/>
              <a:gd name="T57" fmla="*/ 53 h 126"/>
              <a:gd name="T58" fmla="*/ 71 w 148"/>
              <a:gd name="T59" fmla="*/ 85 h 126"/>
              <a:gd name="T60" fmla="*/ 134 w 148"/>
              <a:gd name="T61" fmla="*/ 22 h 126"/>
              <a:gd name="T62" fmla="*/ 133 w 148"/>
              <a:gd name="T63" fmla="*/ 29 h 126"/>
              <a:gd name="T64" fmla="*/ 139 w 148"/>
              <a:gd name="T65" fmla="*/ 35 h 126"/>
              <a:gd name="T66" fmla="*/ 139 w 148"/>
              <a:gd name="T67" fmla="*/ 35 h 126"/>
              <a:gd name="T68" fmla="*/ 145 w 148"/>
              <a:gd name="T69" fmla="*/ 30 h 126"/>
              <a:gd name="T70" fmla="*/ 148 w 148"/>
              <a:gd name="T71" fmla="*/ 0 h 126"/>
              <a:gd name="T72" fmla="*/ 118 w 148"/>
              <a:gd name="T73"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6">
                <a:moveTo>
                  <a:pt x="52" y="82"/>
                </a:moveTo>
                <a:cubicBezTo>
                  <a:pt x="52" y="126"/>
                  <a:pt x="52" y="126"/>
                  <a:pt x="52" y="126"/>
                </a:cubicBezTo>
                <a:cubicBezTo>
                  <a:pt x="85" y="126"/>
                  <a:pt x="85" y="126"/>
                  <a:pt x="85" y="126"/>
                </a:cubicBezTo>
                <a:cubicBezTo>
                  <a:pt x="85" y="86"/>
                  <a:pt x="85" y="86"/>
                  <a:pt x="85" y="86"/>
                </a:cubicBezTo>
                <a:cubicBezTo>
                  <a:pt x="71" y="100"/>
                  <a:pt x="71" y="100"/>
                  <a:pt x="71" y="100"/>
                </a:cubicBezTo>
                <a:lnTo>
                  <a:pt x="52" y="82"/>
                </a:lnTo>
                <a:close/>
                <a:moveTo>
                  <a:pt x="6" y="120"/>
                </a:moveTo>
                <a:cubicBezTo>
                  <a:pt x="6" y="123"/>
                  <a:pt x="9" y="126"/>
                  <a:pt x="12" y="126"/>
                </a:cubicBezTo>
                <a:cubicBezTo>
                  <a:pt x="39" y="126"/>
                  <a:pt x="39" y="126"/>
                  <a:pt x="39" y="126"/>
                </a:cubicBezTo>
                <a:cubicBezTo>
                  <a:pt x="39" y="68"/>
                  <a:pt x="39" y="68"/>
                  <a:pt x="39" y="68"/>
                </a:cubicBezTo>
                <a:cubicBezTo>
                  <a:pt x="6" y="101"/>
                  <a:pt x="6" y="101"/>
                  <a:pt x="6" y="101"/>
                </a:cubicBezTo>
                <a:lnTo>
                  <a:pt x="6" y="120"/>
                </a:lnTo>
                <a:close/>
                <a:moveTo>
                  <a:pt x="98" y="73"/>
                </a:moveTo>
                <a:cubicBezTo>
                  <a:pt x="98" y="126"/>
                  <a:pt x="98" y="126"/>
                  <a:pt x="98" y="126"/>
                </a:cubicBezTo>
                <a:cubicBezTo>
                  <a:pt x="126" y="126"/>
                  <a:pt x="126" y="126"/>
                  <a:pt x="126" y="126"/>
                </a:cubicBezTo>
                <a:cubicBezTo>
                  <a:pt x="129" y="126"/>
                  <a:pt x="131" y="123"/>
                  <a:pt x="131" y="120"/>
                </a:cubicBezTo>
                <a:cubicBezTo>
                  <a:pt x="131" y="40"/>
                  <a:pt x="131" y="40"/>
                  <a:pt x="131" y="40"/>
                </a:cubicBezTo>
                <a:cubicBezTo>
                  <a:pt x="103" y="68"/>
                  <a:pt x="103" y="68"/>
                  <a:pt x="103" y="68"/>
                </a:cubicBezTo>
                <a:lnTo>
                  <a:pt x="98" y="73"/>
                </a:lnTo>
                <a:close/>
                <a:moveTo>
                  <a:pt x="118" y="3"/>
                </a:moveTo>
                <a:cubicBezTo>
                  <a:pt x="115" y="3"/>
                  <a:pt x="112" y="6"/>
                  <a:pt x="113" y="9"/>
                </a:cubicBezTo>
                <a:cubicBezTo>
                  <a:pt x="113" y="12"/>
                  <a:pt x="116" y="15"/>
                  <a:pt x="119" y="14"/>
                </a:cubicBezTo>
                <a:cubicBezTo>
                  <a:pt x="125" y="14"/>
                  <a:pt x="125" y="14"/>
                  <a:pt x="125" y="14"/>
                </a:cubicBezTo>
                <a:cubicBezTo>
                  <a:pt x="71" y="68"/>
                  <a:pt x="71" y="68"/>
                  <a:pt x="71" y="68"/>
                </a:cubicBezTo>
                <a:cubicBezTo>
                  <a:pt x="39" y="36"/>
                  <a:pt x="39" y="36"/>
                  <a:pt x="39" y="36"/>
                </a:cubicBezTo>
                <a:cubicBezTo>
                  <a:pt x="2" y="74"/>
                  <a:pt x="2" y="74"/>
                  <a:pt x="2" y="74"/>
                </a:cubicBezTo>
                <a:cubicBezTo>
                  <a:pt x="0" y="76"/>
                  <a:pt x="0" y="80"/>
                  <a:pt x="2" y="82"/>
                </a:cubicBezTo>
                <a:cubicBezTo>
                  <a:pt x="4" y="84"/>
                  <a:pt x="8" y="84"/>
                  <a:pt x="10" y="82"/>
                </a:cubicBezTo>
                <a:cubicBezTo>
                  <a:pt x="39" y="53"/>
                  <a:pt x="39" y="53"/>
                  <a:pt x="39" y="53"/>
                </a:cubicBezTo>
                <a:cubicBezTo>
                  <a:pt x="71" y="85"/>
                  <a:pt x="71" y="85"/>
                  <a:pt x="71" y="85"/>
                </a:cubicBezTo>
                <a:cubicBezTo>
                  <a:pt x="134" y="22"/>
                  <a:pt x="134" y="22"/>
                  <a:pt x="134" y="22"/>
                </a:cubicBezTo>
                <a:cubicBezTo>
                  <a:pt x="133" y="29"/>
                  <a:pt x="133" y="29"/>
                  <a:pt x="133" y="29"/>
                </a:cubicBezTo>
                <a:cubicBezTo>
                  <a:pt x="133" y="32"/>
                  <a:pt x="135" y="35"/>
                  <a:pt x="139" y="35"/>
                </a:cubicBezTo>
                <a:cubicBezTo>
                  <a:pt x="139" y="35"/>
                  <a:pt x="139" y="35"/>
                  <a:pt x="139" y="35"/>
                </a:cubicBezTo>
                <a:cubicBezTo>
                  <a:pt x="142" y="35"/>
                  <a:pt x="145" y="33"/>
                  <a:pt x="145" y="30"/>
                </a:cubicBezTo>
                <a:cubicBezTo>
                  <a:pt x="148" y="0"/>
                  <a:pt x="148" y="0"/>
                  <a:pt x="148" y="0"/>
                </a:cubicBezTo>
                <a:lnTo>
                  <a:pt x="118"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50"/>
          <p:cNvSpPr>
            <a:spLocks/>
          </p:cNvSpPr>
          <p:nvPr/>
        </p:nvSpPr>
        <p:spPr bwMode="auto">
          <a:xfrm>
            <a:off x="4076701" y="3295650"/>
            <a:ext cx="990600" cy="1130300"/>
          </a:xfrm>
          <a:custGeom>
            <a:avLst/>
            <a:gdLst>
              <a:gd name="T0" fmla="*/ 256 w 312"/>
              <a:gd name="T1" fmla="*/ 256 h 356"/>
              <a:gd name="T2" fmla="*/ 156 w 312"/>
              <a:gd name="T3" fmla="*/ 356 h 356"/>
              <a:gd name="T4" fmla="*/ 56 w 312"/>
              <a:gd name="T5" fmla="*/ 256 h 356"/>
              <a:gd name="T6" fmla="*/ 56 w 312"/>
              <a:gd name="T7" fmla="*/ 56 h 356"/>
              <a:gd name="T8" fmla="*/ 256 w 312"/>
              <a:gd name="T9" fmla="*/ 56 h 356"/>
              <a:gd name="T10" fmla="*/ 256 w 312"/>
              <a:gd name="T11" fmla="*/ 256 h 356"/>
            </a:gdLst>
            <a:ahLst/>
            <a:cxnLst>
              <a:cxn ang="0">
                <a:pos x="T0" y="T1"/>
              </a:cxn>
              <a:cxn ang="0">
                <a:pos x="T2" y="T3"/>
              </a:cxn>
              <a:cxn ang="0">
                <a:pos x="T4" y="T5"/>
              </a:cxn>
              <a:cxn ang="0">
                <a:pos x="T6" y="T7"/>
              </a:cxn>
              <a:cxn ang="0">
                <a:pos x="T8" y="T9"/>
              </a:cxn>
              <a:cxn ang="0">
                <a:pos x="T10" y="T11"/>
              </a:cxn>
            </a:cxnLst>
            <a:rect l="0" t="0" r="r" b="b"/>
            <a:pathLst>
              <a:path w="312" h="356">
                <a:moveTo>
                  <a:pt x="256" y="256"/>
                </a:moveTo>
                <a:cubicBezTo>
                  <a:pt x="156" y="356"/>
                  <a:pt x="156" y="356"/>
                  <a:pt x="156" y="356"/>
                </a:cubicBezTo>
                <a:cubicBezTo>
                  <a:pt x="56" y="256"/>
                  <a:pt x="56" y="256"/>
                  <a:pt x="56" y="256"/>
                </a:cubicBezTo>
                <a:cubicBezTo>
                  <a:pt x="0" y="201"/>
                  <a:pt x="0" y="111"/>
                  <a:pt x="56" y="56"/>
                </a:cubicBezTo>
                <a:cubicBezTo>
                  <a:pt x="111" y="0"/>
                  <a:pt x="201" y="0"/>
                  <a:pt x="256" y="56"/>
                </a:cubicBezTo>
                <a:cubicBezTo>
                  <a:pt x="312" y="111"/>
                  <a:pt x="312" y="201"/>
                  <a:pt x="256" y="25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51"/>
          <p:cNvSpPr>
            <a:spLocks noEditPoints="1"/>
          </p:cNvSpPr>
          <p:nvPr/>
        </p:nvSpPr>
        <p:spPr bwMode="auto">
          <a:xfrm>
            <a:off x="4540251" y="4413250"/>
            <a:ext cx="63500" cy="298450"/>
          </a:xfrm>
          <a:custGeom>
            <a:avLst/>
            <a:gdLst>
              <a:gd name="T0" fmla="*/ 10 w 20"/>
              <a:gd name="T1" fmla="*/ 23 h 94"/>
              <a:gd name="T2" fmla="*/ 14 w 20"/>
              <a:gd name="T3" fmla="*/ 19 h 94"/>
              <a:gd name="T4" fmla="*/ 10 w 20"/>
              <a:gd name="T5" fmla="*/ 15 h 94"/>
              <a:gd name="T6" fmla="*/ 6 w 20"/>
              <a:gd name="T7" fmla="*/ 19 h 94"/>
              <a:gd name="T8" fmla="*/ 10 w 20"/>
              <a:gd name="T9" fmla="*/ 23 h 94"/>
              <a:gd name="T10" fmla="*/ 10 w 20"/>
              <a:gd name="T11" fmla="*/ 8 h 94"/>
              <a:gd name="T12" fmla="*/ 13 w 20"/>
              <a:gd name="T13" fmla="*/ 7 h 94"/>
              <a:gd name="T14" fmla="*/ 14 w 20"/>
              <a:gd name="T15" fmla="*/ 4 h 94"/>
              <a:gd name="T16" fmla="*/ 13 w 20"/>
              <a:gd name="T17" fmla="*/ 2 h 94"/>
              <a:gd name="T18" fmla="*/ 7 w 20"/>
              <a:gd name="T19" fmla="*/ 2 h 94"/>
              <a:gd name="T20" fmla="*/ 6 w 20"/>
              <a:gd name="T21" fmla="*/ 4 h 94"/>
              <a:gd name="T22" fmla="*/ 7 w 20"/>
              <a:gd name="T23" fmla="*/ 7 h 94"/>
              <a:gd name="T24" fmla="*/ 10 w 20"/>
              <a:gd name="T25" fmla="*/ 8 h 94"/>
              <a:gd name="T26" fmla="*/ 10 w 20"/>
              <a:gd name="T27" fmla="*/ 38 h 94"/>
              <a:gd name="T28" fmla="*/ 14 w 20"/>
              <a:gd name="T29" fmla="*/ 34 h 94"/>
              <a:gd name="T30" fmla="*/ 10 w 20"/>
              <a:gd name="T31" fmla="*/ 30 h 94"/>
              <a:gd name="T32" fmla="*/ 6 w 20"/>
              <a:gd name="T33" fmla="*/ 34 h 94"/>
              <a:gd name="T34" fmla="*/ 10 w 20"/>
              <a:gd name="T35" fmla="*/ 38 h 94"/>
              <a:gd name="T36" fmla="*/ 10 w 20"/>
              <a:gd name="T37" fmla="*/ 75 h 94"/>
              <a:gd name="T38" fmla="*/ 0 w 20"/>
              <a:gd name="T39" fmla="*/ 85 h 94"/>
              <a:gd name="T40" fmla="*/ 10 w 20"/>
              <a:gd name="T41" fmla="*/ 94 h 94"/>
              <a:gd name="T42" fmla="*/ 20 w 20"/>
              <a:gd name="T43" fmla="*/ 85 h 94"/>
              <a:gd name="T44" fmla="*/ 10 w 20"/>
              <a:gd name="T45" fmla="*/ 75 h 94"/>
              <a:gd name="T46" fmla="*/ 10 w 20"/>
              <a:gd name="T47" fmla="*/ 68 h 94"/>
              <a:gd name="T48" fmla="*/ 14 w 20"/>
              <a:gd name="T49" fmla="*/ 64 h 94"/>
              <a:gd name="T50" fmla="*/ 10 w 20"/>
              <a:gd name="T51" fmla="*/ 60 h 94"/>
              <a:gd name="T52" fmla="*/ 6 w 20"/>
              <a:gd name="T53" fmla="*/ 64 h 94"/>
              <a:gd name="T54" fmla="*/ 10 w 20"/>
              <a:gd name="T55" fmla="*/ 68 h 94"/>
              <a:gd name="T56" fmla="*/ 10 w 20"/>
              <a:gd name="T57" fmla="*/ 53 h 94"/>
              <a:gd name="T58" fmla="*/ 14 w 20"/>
              <a:gd name="T59" fmla="*/ 49 h 94"/>
              <a:gd name="T60" fmla="*/ 10 w 20"/>
              <a:gd name="T61" fmla="*/ 45 h 94"/>
              <a:gd name="T62" fmla="*/ 6 w 20"/>
              <a:gd name="T63" fmla="*/ 49 h 94"/>
              <a:gd name="T64" fmla="*/ 10 w 20"/>
              <a:gd name="T6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94">
                <a:moveTo>
                  <a:pt x="10" y="23"/>
                </a:moveTo>
                <a:cubicBezTo>
                  <a:pt x="12" y="23"/>
                  <a:pt x="14" y="22"/>
                  <a:pt x="14" y="19"/>
                </a:cubicBezTo>
                <a:cubicBezTo>
                  <a:pt x="14" y="17"/>
                  <a:pt x="12" y="15"/>
                  <a:pt x="10" y="15"/>
                </a:cubicBezTo>
                <a:cubicBezTo>
                  <a:pt x="8" y="15"/>
                  <a:pt x="6" y="17"/>
                  <a:pt x="6" y="19"/>
                </a:cubicBezTo>
                <a:cubicBezTo>
                  <a:pt x="6" y="22"/>
                  <a:pt x="8" y="23"/>
                  <a:pt x="10" y="23"/>
                </a:cubicBezTo>
                <a:close/>
                <a:moveTo>
                  <a:pt x="10" y="8"/>
                </a:moveTo>
                <a:cubicBezTo>
                  <a:pt x="11" y="8"/>
                  <a:pt x="12" y="8"/>
                  <a:pt x="13" y="7"/>
                </a:cubicBezTo>
                <a:cubicBezTo>
                  <a:pt x="14" y="6"/>
                  <a:pt x="14" y="5"/>
                  <a:pt x="14" y="4"/>
                </a:cubicBezTo>
                <a:cubicBezTo>
                  <a:pt x="14" y="3"/>
                  <a:pt x="14" y="2"/>
                  <a:pt x="13" y="2"/>
                </a:cubicBezTo>
                <a:cubicBezTo>
                  <a:pt x="11" y="0"/>
                  <a:pt x="9" y="0"/>
                  <a:pt x="7" y="2"/>
                </a:cubicBezTo>
                <a:cubicBezTo>
                  <a:pt x="6" y="2"/>
                  <a:pt x="6" y="3"/>
                  <a:pt x="6" y="4"/>
                </a:cubicBezTo>
                <a:cubicBezTo>
                  <a:pt x="6" y="5"/>
                  <a:pt x="6" y="6"/>
                  <a:pt x="7" y="7"/>
                </a:cubicBezTo>
                <a:cubicBezTo>
                  <a:pt x="8" y="8"/>
                  <a:pt x="9" y="8"/>
                  <a:pt x="10" y="8"/>
                </a:cubicBezTo>
                <a:close/>
                <a:moveTo>
                  <a:pt x="10" y="38"/>
                </a:moveTo>
                <a:cubicBezTo>
                  <a:pt x="12" y="38"/>
                  <a:pt x="14" y="36"/>
                  <a:pt x="14" y="34"/>
                </a:cubicBezTo>
                <a:cubicBezTo>
                  <a:pt x="14" y="32"/>
                  <a:pt x="12" y="30"/>
                  <a:pt x="10" y="30"/>
                </a:cubicBezTo>
                <a:cubicBezTo>
                  <a:pt x="8" y="30"/>
                  <a:pt x="6" y="32"/>
                  <a:pt x="6" y="34"/>
                </a:cubicBezTo>
                <a:cubicBezTo>
                  <a:pt x="6" y="36"/>
                  <a:pt x="8" y="38"/>
                  <a:pt x="10" y="38"/>
                </a:cubicBezTo>
                <a:close/>
                <a:moveTo>
                  <a:pt x="10" y="75"/>
                </a:moveTo>
                <a:cubicBezTo>
                  <a:pt x="5" y="75"/>
                  <a:pt x="0" y="79"/>
                  <a:pt x="0" y="85"/>
                </a:cubicBezTo>
                <a:cubicBezTo>
                  <a:pt x="0" y="90"/>
                  <a:pt x="5" y="94"/>
                  <a:pt x="10" y="94"/>
                </a:cubicBezTo>
                <a:cubicBezTo>
                  <a:pt x="15" y="94"/>
                  <a:pt x="20" y="90"/>
                  <a:pt x="20" y="85"/>
                </a:cubicBezTo>
                <a:cubicBezTo>
                  <a:pt x="20" y="79"/>
                  <a:pt x="15" y="75"/>
                  <a:pt x="10" y="75"/>
                </a:cubicBezTo>
                <a:close/>
                <a:moveTo>
                  <a:pt x="10" y="68"/>
                </a:moveTo>
                <a:cubicBezTo>
                  <a:pt x="12" y="68"/>
                  <a:pt x="14" y="66"/>
                  <a:pt x="14" y="64"/>
                </a:cubicBezTo>
                <a:cubicBezTo>
                  <a:pt x="14" y="62"/>
                  <a:pt x="12" y="60"/>
                  <a:pt x="10" y="60"/>
                </a:cubicBezTo>
                <a:cubicBezTo>
                  <a:pt x="8" y="60"/>
                  <a:pt x="6" y="62"/>
                  <a:pt x="6" y="64"/>
                </a:cubicBezTo>
                <a:cubicBezTo>
                  <a:pt x="6" y="66"/>
                  <a:pt x="8" y="68"/>
                  <a:pt x="10" y="68"/>
                </a:cubicBezTo>
                <a:close/>
                <a:moveTo>
                  <a:pt x="10" y="53"/>
                </a:moveTo>
                <a:cubicBezTo>
                  <a:pt x="12" y="53"/>
                  <a:pt x="14" y="51"/>
                  <a:pt x="14" y="49"/>
                </a:cubicBezTo>
                <a:cubicBezTo>
                  <a:pt x="14" y="47"/>
                  <a:pt x="12" y="45"/>
                  <a:pt x="10" y="45"/>
                </a:cubicBezTo>
                <a:cubicBezTo>
                  <a:pt x="8" y="45"/>
                  <a:pt x="6" y="47"/>
                  <a:pt x="6" y="49"/>
                </a:cubicBezTo>
                <a:cubicBezTo>
                  <a:pt x="6" y="51"/>
                  <a:pt x="8" y="53"/>
                  <a:pt x="10" y="5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2"/>
          <p:cNvSpPr>
            <a:spLocks noEditPoints="1"/>
          </p:cNvSpPr>
          <p:nvPr/>
        </p:nvSpPr>
        <p:spPr bwMode="auto">
          <a:xfrm>
            <a:off x="4381501" y="3578225"/>
            <a:ext cx="381000" cy="476250"/>
          </a:xfrm>
          <a:custGeom>
            <a:avLst/>
            <a:gdLst>
              <a:gd name="T0" fmla="*/ 172 w 240"/>
              <a:gd name="T1" fmla="*/ 50 h 300"/>
              <a:gd name="T2" fmla="*/ 42 w 240"/>
              <a:gd name="T3" fmla="*/ 50 h 300"/>
              <a:gd name="T4" fmla="*/ 42 w 240"/>
              <a:gd name="T5" fmla="*/ 68 h 300"/>
              <a:gd name="T6" fmla="*/ 172 w 240"/>
              <a:gd name="T7" fmla="*/ 68 h 300"/>
              <a:gd name="T8" fmla="*/ 172 w 240"/>
              <a:gd name="T9" fmla="*/ 50 h 300"/>
              <a:gd name="T10" fmla="*/ 214 w 240"/>
              <a:gd name="T11" fmla="*/ 26 h 300"/>
              <a:gd name="T12" fmla="*/ 214 w 240"/>
              <a:gd name="T13" fmla="*/ 0 h 300"/>
              <a:gd name="T14" fmla="*/ 0 w 240"/>
              <a:gd name="T15" fmla="*/ 0 h 300"/>
              <a:gd name="T16" fmla="*/ 0 w 240"/>
              <a:gd name="T17" fmla="*/ 274 h 300"/>
              <a:gd name="T18" fmla="*/ 26 w 240"/>
              <a:gd name="T19" fmla="*/ 274 h 300"/>
              <a:gd name="T20" fmla="*/ 26 w 240"/>
              <a:gd name="T21" fmla="*/ 300 h 300"/>
              <a:gd name="T22" fmla="*/ 240 w 240"/>
              <a:gd name="T23" fmla="*/ 300 h 300"/>
              <a:gd name="T24" fmla="*/ 240 w 240"/>
              <a:gd name="T25" fmla="*/ 26 h 300"/>
              <a:gd name="T26" fmla="*/ 214 w 240"/>
              <a:gd name="T27" fmla="*/ 26 h 300"/>
              <a:gd name="T28" fmla="*/ 16 w 240"/>
              <a:gd name="T29" fmla="*/ 260 h 300"/>
              <a:gd name="T30" fmla="*/ 16 w 240"/>
              <a:gd name="T31" fmla="*/ 14 h 300"/>
              <a:gd name="T32" fmla="*/ 198 w 240"/>
              <a:gd name="T33" fmla="*/ 14 h 300"/>
              <a:gd name="T34" fmla="*/ 198 w 240"/>
              <a:gd name="T35" fmla="*/ 196 h 300"/>
              <a:gd name="T36" fmla="*/ 136 w 240"/>
              <a:gd name="T37" fmla="*/ 196 h 300"/>
              <a:gd name="T38" fmla="*/ 136 w 240"/>
              <a:gd name="T39" fmla="*/ 260 h 300"/>
              <a:gd name="T40" fmla="*/ 16 w 240"/>
              <a:gd name="T41" fmla="*/ 260 h 300"/>
              <a:gd name="T42" fmla="*/ 224 w 240"/>
              <a:gd name="T43" fmla="*/ 286 h 300"/>
              <a:gd name="T44" fmla="*/ 42 w 240"/>
              <a:gd name="T45" fmla="*/ 286 h 300"/>
              <a:gd name="T46" fmla="*/ 42 w 240"/>
              <a:gd name="T47" fmla="*/ 274 h 300"/>
              <a:gd name="T48" fmla="*/ 142 w 240"/>
              <a:gd name="T49" fmla="*/ 274 h 300"/>
              <a:gd name="T50" fmla="*/ 214 w 240"/>
              <a:gd name="T51" fmla="*/ 204 h 300"/>
              <a:gd name="T52" fmla="*/ 214 w 240"/>
              <a:gd name="T53" fmla="*/ 40 h 300"/>
              <a:gd name="T54" fmla="*/ 224 w 240"/>
              <a:gd name="T55" fmla="*/ 40 h 300"/>
              <a:gd name="T56" fmla="*/ 224 w 240"/>
              <a:gd name="T57" fmla="*/ 286 h 300"/>
              <a:gd name="T58" fmla="*/ 172 w 240"/>
              <a:gd name="T59" fmla="*/ 86 h 300"/>
              <a:gd name="T60" fmla="*/ 42 w 240"/>
              <a:gd name="T61" fmla="*/ 86 h 300"/>
              <a:gd name="T62" fmla="*/ 42 w 240"/>
              <a:gd name="T63" fmla="*/ 104 h 300"/>
              <a:gd name="T64" fmla="*/ 172 w 240"/>
              <a:gd name="T65" fmla="*/ 104 h 300"/>
              <a:gd name="T66" fmla="*/ 172 w 240"/>
              <a:gd name="T67" fmla="*/ 86 h 300"/>
              <a:gd name="T68" fmla="*/ 42 w 240"/>
              <a:gd name="T69" fmla="*/ 178 h 300"/>
              <a:gd name="T70" fmla="*/ 106 w 240"/>
              <a:gd name="T71" fmla="*/ 178 h 300"/>
              <a:gd name="T72" fmla="*/ 106 w 240"/>
              <a:gd name="T73" fmla="*/ 160 h 300"/>
              <a:gd name="T74" fmla="*/ 42 w 240"/>
              <a:gd name="T75" fmla="*/ 160 h 300"/>
              <a:gd name="T76" fmla="*/ 42 w 240"/>
              <a:gd name="T77" fmla="*/ 178 h 300"/>
              <a:gd name="T78" fmla="*/ 172 w 240"/>
              <a:gd name="T79" fmla="*/ 124 h 300"/>
              <a:gd name="T80" fmla="*/ 42 w 240"/>
              <a:gd name="T81" fmla="*/ 124 h 300"/>
              <a:gd name="T82" fmla="*/ 42 w 240"/>
              <a:gd name="T83" fmla="*/ 142 h 300"/>
              <a:gd name="T84" fmla="*/ 172 w 240"/>
              <a:gd name="T85" fmla="*/ 142 h 300"/>
              <a:gd name="T86" fmla="*/ 172 w 240"/>
              <a:gd name="T87" fmla="*/ 12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300">
                <a:moveTo>
                  <a:pt x="172" y="50"/>
                </a:moveTo>
                <a:lnTo>
                  <a:pt x="42" y="50"/>
                </a:lnTo>
                <a:lnTo>
                  <a:pt x="42" y="68"/>
                </a:lnTo>
                <a:lnTo>
                  <a:pt x="172" y="68"/>
                </a:lnTo>
                <a:lnTo>
                  <a:pt x="172" y="50"/>
                </a:lnTo>
                <a:close/>
                <a:moveTo>
                  <a:pt x="214" y="26"/>
                </a:moveTo>
                <a:lnTo>
                  <a:pt x="214" y="0"/>
                </a:lnTo>
                <a:lnTo>
                  <a:pt x="0" y="0"/>
                </a:lnTo>
                <a:lnTo>
                  <a:pt x="0" y="274"/>
                </a:lnTo>
                <a:lnTo>
                  <a:pt x="26" y="274"/>
                </a:lnTo>
                <a:lnTo>
                  <a:pt x="26" y="300"/>
                </a:lnTo>
                <a:lnTo>
                  <a:pt x="240" y="300"/>
                </a:lnTo>
                <a:lnTo>
                  <a:pt x="240" y="26"/>
                </a:lnTo>
                <a:lnTo>
                  <a:pt x="214" y="26"/>
                </a:lnTo>
                <a:close/>
                <a:moveTo>
                  <a:pt x="16" y="260"/>
                </a:moveTo>
                <a:lnTo>
                  <a:pt x="16" y="14"/>
                </a:lnTo>
                <a:lnTo>
                  <a:pt x="198" y="14"/>
                </a:lnTo>
                <a:lnTo>
                  <a:pt x="198" y="196"/>
                </a:lnTo>
                <a:lnTo>
                  <a:pt x="136" y="196"/>
                </a:lnTo>
                <a:lnTo>
                  <a:pt x="136" y="260"/>
                </a:lnTo>
                <a:lnTo>
                  <a:pt x="16" y="260"/>
                </a:lnTo>
                <a:close/>
                <a:moveTo>
                  <a:pt x="224" y="286"/>
                </a:moveTo>
                <a:lnTo>
                  <a:pt x="42" y="286"/>
                </a:lnTo>
                <a:lnTo>
                  <a:pt x="42" y="274"/>
                </a:lnTo>
                <a:lnTo>
                  <a:pt x="142" y="274"/>
                </a:lnTo>
                <a:lnTo>
                  <a:pt x="214" y="204"/>
                </a:lnTo>
                <a:lnTo>
                  <a:pt x="214" y="40"/>
                </a:lnTo>
                <a:lnTo>
                  <a:pt x="224" y="40"/>
                </a:lnTo>
                <a:lnTo>
                  <a:pt x="224" y="286"/>
                </a:lnTo>
                <a:close/>
                <a:moveTo>
                  <a:pt x="172" y="86"/>
                </a:moveTo>
                <a:lnTo>
                  <a:pt x="42" y="86"/>
                </a:lnTo>
                <a:lnTo>
                  <a:pt x="42" y="104"/>
                </a:lnTo>
                <a:lnTo>
                  <a:pt x="172" y="104"/>
                </a:lnTo>
                <a:lnTo>
                  <a:pt x="172" y="86"/>
                </a:lnTo>
                <a:close/>
                <a:moveTo>
                  <a:pt x="42" y="178"/>
                </a:moveTo>
                <a:lnTo>
                  <a:pt x="106" y="178"/>
                </a:lnTo>
                <a:lnTo>
                  <a:pt x="106" y="160"/>
                </a:lnTo>
                <a:lnTo>
                  <a:pt x="42" y="160"/>
                </a:lnTo>
                <a:lnTo>
                  <a:pt x="42" y="178"/>
                </a:lnTo>
                <a:close/>
                <a:moveTo>
                  <a:pt x="172" y="124"/>
                </a:moveTo>
                <a:lnTo>
                  <a:pt x="42" y="124"/>
                </a:lnTo>
                <a:lnTo>
                  <a:pt x="42" y="142"/>
                </a:lnTo>
                <a:lnTo>
                  <a:pt x="172" y="142"/>
                </a:lnTo>
                <a:lnTo>
                  <a:pt x="172" y="1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53"/>
          <p:cNvSpPr>
            <a:spLocks/>
          </p:cNvSpPr>
          <p:nvPr/>
        </p:nvSpPr>
        <p:spPr bwMode="auto">
          <a:xfrm>
            <a:off x="7215188" y="3295650"/>
            <a:ext cx="987425" cy="1130300"/>
          </a:xfrm>
          <a:custGeom>
            <a:avLst/>
            <a:gdLst>
              <a:gd name="T0" fmla="*/ 256 w 311"/>
              <a:gd name="T1" fmla="*/ 256 h 356"/>
              <a:gd name="T2" fmla="*/ 156 w 311"/>
              <a:gd name="T3" fmla="*/ 356 h 356"/>
              <a:gd name="T4" fmla="*/ 56 w 311"/>
              <a:gd name="T5" fmla="*/ 256 h 356"/>
              <a:gd name="T6" fmla="*/ 56 w 311"/>
              <a:gd name="T7" fmla="*/ 56 h 356"/>
              <a:gd name="T8" fmla="*/ 256 w 311"/>
              <a:gd name="T9" fmla="*/ 56 h 356"/>
              <a:gd name="T10" fmla="*/ 256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6" y="256"/>
                </a:moveTo>
                <a:cubicBezTo>
                  <a:pt x="156" y="356"/>
                  <a:pt x="156" y="356"/>
                  <a:pt x="156" y="356"/>
                </a:cubicBezTo>
                <a:cubicBezTo>
                  <a:pt x="56" y="256"/>
                  <a:pt x="56" y="256"/>
                  <a:pt x="56" y="256"/>
                </a:cubicBezTo>
                <a:cubicBezTo>
                  <a:pt x="0" y="201"/>
                  <a:pt x="0" y="111"/>
                  <a:pt x="56" y="56"/>
                </a:cubicBezTo>
                <a:cubicBezTo>
                  <a:pt x="111" y="0"/>
                  <a:pt x="201" y="0"/>
                  <a:pt x="256" y="56"/>
                </a:cubicBezTo>
                <a:cubicBezTo>
                  <a:pt x="311" y="111"/>
                  <a:pt x="311" y="201"/>
                  <a:pt x="256" y="25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54"/>
          <p:cNvSpPr>
            <a:spLocks noEditPoints="1"/>
          </p:cNvSpPr>
          <p:nvPr/>
        </p:nvSpPr>
        <p:spPr bwMode="auto">
          <a:xfrm>
            <a:off x="7678738" y="4413250"/>
            <a:ext cx="60325" cy="298450"/>
          </a:xfrm>
          <a:custGeom>
            <a:avLst/>
            <a:gdLst>
              <a:gd name="T0" fmla="*/ 10 w 19"/>
              <a:gd name="T1" fmla="*/ 38 h 94"/>
              <a:gd name="T2" fmla="*/ 14 w 19"/>
              <a:gd name="T3" fmla="*/ 34 h 94"/>
              <a:gd name="T4" fmla="*/ 10 w 19"/>
              <a:gd name="T5" fmla="*/ 30 h 94"/>
              <a:gd name="T6" fmla="*/ 6 w 19"/>
              <a:gd name="T7" fmla="*/ 34 h 94"/>
              <a:gd name="T8" fmla="*/ 10 w 19"/>
              <a:gd name="T9" fmla="*/ 38 h 94"/>
              <a:gd name="T10" fmla="*/ 10 w 19"/>
              <a:gd name="T11" fmla="*/ 23 h 94"/>
              <a:gd name="T12" fmla="*/ 14 w 19"/>
              <a:gd name="T13" fmla="*/ 19 h 94"/>
              <a:gd name="T14" fmla="*/ 10 w 19"/>
              <a:gd name="T15" fmla="*/ 15 h 94"/>
              <a:gd name="T16" fmla="*/ 6 w 19"/>
              <a:gd name="T17" fmla="*/ 19 h 94"/>
              <a:gd name="T18" fmla="*/ 10 w 19"/>
              <a:gd name="T19" fmla="*/ 23 h 94"/>
              <a:gd name="T20" fmla="*/ 10 w 19"/>
              <a:gd name="T21" fmla="*/ 8 h 94"/>
              <a:gd name="T22" fmla="*/ 13 w 19"/>
              <a:gd name="T23" fmla="*/ 7 h 94"/>
              <a:gd name="T24" fmla="*/ 14 w 19"/>
              <a:gd name="T25" fmla="*/ 4 h 94"/>
              <a:gd name="T26" fmla="*/ 13 w 19"/>
              <a:gd name="T27" fmla="*/ 2 h 94"/>
              <a:gd name="T28" fmla="*/ 7 w 19"/>
              <a:gd name="T29" fmla="*/ 2 h 94"/>
              <a:gd name="T30" fmla="*/ 6 w 19"/>
              <a:gd name="T31" fmla="*/ 4 h 94"/>
              <a:gd name="T32" fmla="*/ 7 w 19"/>
              <a:gd name="T33" fmla="*/ 7 h 94"/>
              <a:gd name="T34" fmla="*/ 10 w 19"/>
              <a:gd name="T35" fmla="*/ 8 h 94"/>
              <a:gd name="T36" fmla="*/ 10 w 19"/>
              <a:gd name="T37" fmla="*/ 68 h 94"/>
              <a:gd name="T38" fmla="*/ 14 w 19"/>
              <a:gd name="T39" fmla="*/ 64 h 94"/>
              <a:gd name="T40" fmla="*/ 10 w 19"/>
              <a:gd name="T41" fmla="*/ 60 h 94"/>
              <a:gd name="T42" fmla="*/ 6 w 19"/>
              <a:gd name="T43" fmla="*/ 64 h 94"/>
              <a:gd name="T44" fmla="*/ 10 w 19"/>
              <a:gd name="T45" fmla="*/ 68 h 94"/>
              <a:gd name="T46" fmla="*/ 10 w 19"/>
              <a:gd name="T47" fmla="*/ 53 h 94"/>
              <a:gd name="T48" fmla="*/ 14 w 19"/>
              <a:gd name="T49" fmla="*/ 49 h 94"/>
              <a:gd name="T50" fmla="*/ 10 w 19"/>
              <a:gd name="T51" fmla="*/ 45 h 94"/>
              <a:gd name="T52" fmla="*/ 6 w 19"/>
              <a:gd name="T53" fmla="*/ 49 h 94"/>
              <a:gd name="T54" fmla="*/ 10 w 19"/>
              <a:gd name="T55" fmla="*/ 53 h 94"/>
              <a:gd name="T56" fmla="*/ 10 w 19"/>
              <a:gd name="T57" fmla="*/ 75 h 94"/>
              <a:gd name="T58" fmla="*/ 0 w 19"/>
              <a:gd name="T59" fmla="*/ 85 h 94"/>
              <a:gd name="T60" fmla="*/ 10 w 19"/>
              <a:gd name="T61" fmla="*/ 94 h 94"/>
              <a:gd name="T62" fmla="*/ 19 w 19"/>
              <a:gd name="T63" fmla="*/ 85 h 94"/>
              <a:gd name="T64" fmla="*/ 10 w 19"/>
              <a:gd name="T6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38"/>
                </a:moveTo>
                <a:cubicBezTo>
                  <a:pt x="12" y="38"/>
                  <a:pt x="14" y="36"/>
                  <a:pt x="14" y="34"/>
                </a:cubicBezTo>
                <a:cubicBezTo>
                  <a:pt x="14" y="32"/>
                  <a:pt x="12" y="30"/>
                  <a:pt x="10" y="30"/>
                </a:cubicBezTo>
                <a:cubicBezTo>
                  <a:pt x="8" y="30"/>
                  <a:pt x="6" y="32"/>
                  <a:pt x="6" y="34"/>
                </a:cubicBezTo>
                <a:cubicBezTo>
                  <a:pt x="6" y="36"/>
                  <a:pt x="8" y="38"/>
                  <a:pt x="10" y="38"/>
                </a:cubicBezTo>
                <a:close/>
                <a:moveTo>
                  <a:pt x="10" y="23"/>
                </a:moveTo>
                <a:cubicBezTo>
                  <a:pt x="12" y="23"/>
                  <a:pt x="14" y="22"/>
                  <a:pt x="14" y="19"/>
                </a:cubicBezTo>
                <a:cubicBezTo>
                  <a:pt x="14" y="17"/>
                  <a:pt x="12" y="15"/>
                  <a:pt x="10" y="15"/>
                </a:cubicBezTo>
                <a:cubicBezTo>
                  <a:pt x="8" y="15"/>
                  <a:pt x="6" y="17"/>
                  <a:pt x="6" y="19"/>
                </a:cubicBezTo>
                <a:cubicBezTo>
                  <a:pt x="6" y="22"/>
                  <a:pt x="8" y="23"/>
                  <a:pt x="10" y="23"/>
                </a:cubicBezTo>
                <a:close/>
                <a:moveTo>
                  <a:pt x="10" y="8"/>
                </a:moveTo>
                <a:cubicBezTo>
                  <a:pt x="11" y="8"/>
                  <a:pt x="12" y="8"/>
                  <a:pt x="13" y="7"/>
                </a:cubicBezTo>
                <a:cubicBezTo>
                  <a:pt x="13" y="6"/>
                  <a:pt x="14" y="5"/>
                  <a:pt x="14" y="4"/>
                </a:cubicBezTo>
                <a:cubicBezTo>
                  <a:pt x="14" y="3"/>
                  <a:pt x="13" y="2"/>
                  <a:pt x="13" y="2"/>
                </a:cubicBezTo>
                <a:cubicBezTo>
                  <a:pt x="11" y="0"/>
                  <a:pt x="8" y="0"/>
                  <a:pt x="7" y="2"/>
                </a:cubicBezTo>
                <a:cubicBezTo>
                  <a:pt x="6" y="2"/>
                  <a:pt x="6" y="3"/>
                  <a:pt x="6" y="4"/>
                </a:cubicBezTo>
                <a:cubicBezTo>
                  <a:pt x="6" y="5"/>
                  <a:pt x="6" y="6"/>
                  <a:pt x="7" y="7"/>
                </a:cubicBezTo>
                <a:cubicBezTo>
                  <a:pt x="8" y="8"/>
                  <a:pt x="9" y="8"/>
                  <a:pt x="10" y="8"/>
                </a:cubicBezTo>
                <a:close/>
                <a:moveTo>
                  <a:pt x="10" y="68"/>
                </a:moveTo>
                <a:cubicBezTo>
                  <a:pt x="12" y="68"/>
                  <a:pt x="14" y="66"/>
                  <a:pt x="14" y="64"/>
                </a:cubicBezTo>
                <a:cubicBezTo>
                  <a:pt x="14" y="62"/>
                  <a:pt x="12" y="60"/>
                  <a:pt x="10" y="60"/>
                </a:cubicBezTo>
                <a:cubicBezTo>
                  <a:pt x="8" y="60"/>
                  <a:pt x="6" y="62"/>
                  <a:pt x="6" y="64"/>
                </a:cubicBezTo>
                <a:cubicBezTo>
                  <a:pt x="6" y="66"/>
                  <a:pt x="8" y="68"/>
                  <a:pt x="10" y="68"/>
                </a:cubicBezTo>
                <a:close/>
                <a:moveTo>
                  <a:pt x="10" y="53"/>
                </a:moveTo>
                <a:cubicBezTo>
                  <a:pt x="12" y="53"/>
                  <a:pt x="14" y="51"/>
                  <a:pt x="14" y="49"/>
                </a:cubicBezTo>
                <a:cubicBezTo>
                  <a:pt x="14" y="47"/>
                  <a:pt x="12" y="45"/>
                  <a:pt x="10" y="45"/>
                </a:cubicBezTo>
                <a:cubicBezTo>
                  <a:pt x="8" y="45"/>
                  <a:pt x="6" y="47"/>
                  <a:pt x="6" y="49"/>
                </a:cubicBezTo>
                <a:cubicBezTo>
                  <a:pt x="6" y="51"/>
                  <a:pt x="8" y="53"/>
                  <a:pt x="10" y="53"/>
                </a:cubicBezTo>
                <a:close/>
                <a:moveTo>
                  <a:pt x="10" y="75"/>
                </a:moveTo>
                <a:cubicBezTo>
                  <a:pt x="4" y="75"/>
                  <a:pt x="0" y="79"/>
                  <a:pt x="0" y="85"/>
                </a:cubicBezTo>
                <a:cubicBezTo>
                  <a:pt x="0" y="90"/>
                  <a:pt x="4" y="94"/>
                  <a:pt x="10" y="94"/>
                </a:cubicBezTo>
                <a:cubicBezTo>
                  <a:pt x="15" y="94"/>
                  <a:pt x="19" y="90"/>
                  <a:pt x="19" y="85"/>
                </a:cubicBezTo>
                <a:cubicBezTo>
                  <a:pt x="19" y="79"/>
                  <a:pt x="15" y="75"/>
                  <a:pt x="10" y="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55"/>
          <p:cNvSpPr>
            <a:spLocks noEditPoints="1"/>
          </p:cNvSpPr>
          <p:nvPr/>
        </p:nvSpPr>
        <p:spPr bwMode="auto">
          <a:xfrm>
            <a:off x="7475538" y="3556000"/>
            <a:ext cx="466725" cy="520700"/>
          </a:xfrm>
          <a:custGeom>
            <a:avLst/>
            <a:gdLst>
              <a:gd name="T0" fmla="*/ 80 w 147"/>
              <a:gd name="T1" fmla="*/ 91 h 164"/>
              <a:gd name="T2" fmla="*/ 80 w 147"/>
              <a:gd name="T3" fmla="*/ 90 h 164"/>
              <a:gd name="T4" fmla="*/ 80 w 147"/>
              <a:gd name="T5" fmla="*/ 57 h 164"/>
              <a:gd name="T6" fmla="*/ 74 w 147"/>
              <a:gd name="T7" fmla="*/ 51 h 164"/>
              <a:gd name="T8" fmla="*/ 67 w 147"/>
              <a:gd name="T9" fmla="*/ 57 h 164"/>
              <a:gd name="T10" fmla="*/ 67 w 147"/>
              <a:gd name="T11" fmla="*/ 90 h 164"/>
              <a:gd name="T12" fmla="*/ 74 w 147"/>
              <a:gd name="T13" fmla="*/ 97 h 164"/>
              <a:gd name="T14" fmla="*/ 75 w 147"/>
              <a:gd name="T15" fmla="*/ 97 h 164"/>
              <a:gd name="T16" fmla="*/ 104 w 147"/>
              <a:gd name="T17" fmla="*/ 126 h 164"/>
              <a:gd name="T18" fmla="*/ 107 w 147"/>
              <a:gd name="T19" fmla="*/ 127 h 164"/>
              <a:gd name="T20" fmla="*/ 110 w 147"/>
              <a:gd name="T21" fmla="*/ 126 h 164"/>
              <a:gd name="T22" fmla="*/ 110 w 147"/>
              <a:gd name="T23" fmla="*/ 121 h 164"/>
              <a:gd name="T24" fmla="*/ 80 w 147"/>
              <a:gd name="T25" fmla="*/ 91 h 164"/>
              <a:gd name="T26" fmla="*/ 119 w 147"/>
              <a:gd name="T27" fmla="*/ 32 h 164"/>
              <a:gd name="T28" fmla="*/ 124 w 147"/>
              <a:gd name="T29" fmla="*/ 25 h 164"/>
              <a:gd name="T30" fmla="*/ 125 w 147"/>
              <a:gd name="T31" fmla="*/ 26 h 164"/>
              <a:gd name="T32" fmla="*/ 129 w 147"/>
              <a:gd name="T33" fmla="*/ 27 h 164"/>
              <a:gd name="T34" fmla="*/ 132 w 147"/>
              <a:gd name="T35" fmla="*/ 24 h 164"/>
              <a:gd name="T36" fmla="*/ 135 w 147"/>
              <a:gd name="T37" fmla="*/ 19 h 164"/>
              <a:gd name="T38" fmla="*/ 133 w 147"/>
              <a:gd name="T39" fmla="*/ 13 h 164"/>
              <a:gd name="T40" fmla="*/ 112 w 147"/>
              <a:gd name="T41" fmla="*/ 1 h 164"/>
              <a:gd name="T42" fmla="*/ 106 w 147"/>
              <a:gd name="T43" fmla="*/ 2 h 164"/>
              <a:gd name="T44" fmla="*/ 103 w 147"/>
              <a:gd name="T45" fmla="*/ 8 h 164"/>
              <a:gd name="T46" fmla="*/ 103 w 147"/>
              <a:gd name="T47" fmla="*/ 11 h 164"/>
              <a:gd name="T48" fmla="*/ 105 w 147"/>
              <a:gd name="T49" fmla="*/ 14 h 164"/>
              <a:gd name="T50" fmla="*/ 106 w 147"/>
              <a:gd name="T51" fmla="*/ 15 h 164"/>
              <a:gd name="T52" fmla="*/ 102 w 147"/>
              <a:gd name="T53" fmla="*/ 22 h 164"/>
              <a:gd name="T54" fmla="*/ 74 w 147"/>
              <a:gd name="T55" fmla="*/ 16 h 164"/>
              <a:gd name="T56" fmla="*/ 45 w 147"/>
              <a:gd name="T57" fmla="*/ 22 h 164"/>
              <a:gd name="T58" fmla="*/ 41 w 147"/>
              <a:gd name="T59" fmla="*/ 15 h 164"/>
              <a:gd name="T60" fmla="*/ 43 w 147"/>
              <a:gd name="T61" fmla="*/ 14 h 164"/>
              <a:gd name="T62" fmla="*/ 45 w 147"/>
              <a:gd name="T63" fmla="*/ 11 h 164"/>
              <a:gd name="T64" fmla="*/ 44 w 147"/>
              <a:gd name="T65" fmla="*/ 8 h 164"/>
              <a:gd name="T66" fmla="*/ 41 w 147"/>
              <a:gd name="T67" fmla="*/ 2 h 164"/>
              <a:gd name="T68" fmla="*/ 35 w 147"/>
              <a:gd name="T69" fmla="*/ 1 h 164"/>
              <a:gd name="T70" fmla="*/ 14 w 147"/>
              <a:gd name="T71" fmla="*/ 13 h 164"/>
              <a:gd name="T72" fmla="*/ 13 w 147"/>
              <a:gd name="T73" fmla="*/ 19 h 164"/>
              <a:gd name="T74" fmla="*/ 16 w 147"/>
              <a:gd name="T75" fmla="*/ 24 h 164"/>
              <a:gd name="T76" fmla="*/ 19 w 147"/>
              <a:gd name="T77" fmla="*/ 27 h 164"/>
              <a:gd name="T78" fmla="*/ 22 w 147"/>
              <a:gd name="T79" fmla="*/ 26 h 164"/>
              <a:gd name="T80" fmla="*/ 24 w 147"/>
              <a:gd name="T81" fmla="*/ 25 h 164"/>
              <a:gd name="T82" fmla="*/ 28 w 147"/>
              <a:gd name="T83" fmla="*/ 32 h 164"/>
              <a:gd name="T84" fmla="*/ 0 w 147"/>
              <a:gd name="T85" fmla="*/ 90 h 164"/>
              <a:gd name="T86" fmla="*/ 74 w 147"/>
              <a:gd name="T87" fmla="*/ 164 h 164"/>
              <a:gd name="T88" fmla="*/ 147 w 147"/>
              <a:gd name="T89" fmla="*/ 90 h 164"/>
              <a:gd name="T90" fmla="*/ 119 w 147"/>
              <a:gd name="T91" fmla="*/ 32 h 164"/>
              <a:gd name="T92" fmla="*/ 74 w 147"/>
              <a:gd name="T93" fmla="*/ 150 h 164"/>
              <a:gd name="T94" fmla="*/ 14 w 147"/>
              <a:gd name="T95" fmla="*/ 90 h 164"/>
              <a:gd name="T96" fmla="*/ 74 w 147"/>
              <a:gd name="T97" fmla="*/ 31 h 164"/>
              <a:gd name="T98" fmla="*/ 133 w 147"/>
              <a:gd name="T99" fmla="*/ 90 h 164"/>
              <a:gd name="T100" fmla="*/ 74 w 147"/>
              <a:gd name="T101" fmla="*/ 15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 h="164">
                <a:moveTo>
                  <a:pt x="80" y="91"/>
                </a:moveTo>
                <a:cubicBezTo>
                  <a:pt x="80" y="91"/>
                  <a:pt x="80" y="91"/>
                  <a:pt x="80" y="90"/>
                </a:cubicBezTo>
                <a:cubicBezTo>
                  <a:pt x="80" y="57"/>
                  <a:pt x="80" y="57"/>
                  <a:pt x="80" y="57"/>
                </a:cubicBezTo>
                <a:cubicBezTo>
                  <a:pt x="80" y="53"/>
                  <a:pt x="77" y="51"/>
                  <a:pt x="74" y="51"/>
                </a:cubicBezTo>
                <a:cubicBezTo>
                  <a:pt x="70" y="51"/>
                  <a:pt x="67" y="53"/>
                  <a:pt x="67" y="57"/>
                </a:cubicBezTo>
                <a:cubicBezTo>
                  <a:pt x="67" y="90"/>
                  <a:pt x="67" y="90"/>
                  <a:pt x="67" y="90"/>
                </a:cubicBezTo>
                <a:cubicBezTo>
                  <a:pt x="67" y="94"/>
                  <a:pt x="70" y="97"/>
                  <a:pt x="74" y="97"/>
                </a:cubicBezTo>
                <a:cubicBezTo>
                  <a:pt x="74" y="97"/>
                  <a:pt x="74" y="97"/>
                  <a:pt x="75" y="97"/>
                </a:cubicBezTo>
                <a:cubicBezTo>
                  <a:pt x="104" y="126"/>
                  <a:pt x="104" y="126"/>
                  <a:pt x="104" y="126"/>
                </a:cubicBezTo>
                <a:cubicBezTo>
                  <a:pt x="105" y="127"/>
                  <a:pt x="106" y="127"/>
                  <a:pt x="107" y="127"/>
                </a:cubicBezTo>
                <a:cubicBezTo>
                  <a:pt x="108" y="127"/>
                  <a:pt x="109" y="127"/>
                  <a:pt x="110" y="126"/>
                </a:cubicBezTo>
                <a:cubicBezTo>
                  <a:pt x="111" y="125"/>
                  <a:pt x="111" y="122"/>
                  <a:pt x="110" y="121"/>
                </a:cubicBezTo>
                <a:lnTo>
                  <a:pt x="80" y="91"/>
                </a:lnTo>
                <a:close/>
                <a:moveTo>
                  <a:pt x="119" y="32"/>
                </a:moveTo>
                <a:cubicBezTo>
                  <a:pt x="124" y="25"/>
                  <a:pt x="124" y="25"/>
                  <a:pt x="124" y="25"/>
                </a:cubicBezTo>
                <a:cubicBezTo>
                  <a:pt x="125" y="26"/>
                  <a:pt x="125" y="26"/>
                  <a:pt x="125" y="26"/>
                </a:cubicBezTo>
                <a:cubicBezTo>
                  <a:pt x="126" y="27"/>
                  <a:pt x="128" y="27"/>
                  <a:pt x="129" y="27"/>
                </a:cubicBezTo>
                <a:cubicBezTo>
                  <a:pt x="130" y="26"/>
                  <a:pt x="131" y="26"/>
                  <a:pt x="132" y="24"/>
                </a:cubicBezTo>
                <a:cubicBezTo>
                  <a:pt x="135" y="19"/>
                  <a:pt x="135" y="19"/>
                  <a:pt x="135" y="19"/>
                </a:cubicBezTo>
                <a:cubicBezTo>
                  <a:pt x="136" y="17"/>
                  <a:pt x="135" y="14"/>
                  <a:pt x="133" y="13"/>
                </a:cubicBezTo>
                <a:cubicBezTo>
                  <a:pt x="112" y="1"/>
                  <a:pt x="112" y="1"/>
                  <a:pt x="112" y="1"/>
                </a:cubicBezTo>
                <a:cubicBezTo>
                  <a:pt x="110" y="0"/>
                  <a:pt x="107" y="0"/>
                  <a:pt x="106" y="2"/>
                </a:cubicBezTo>
                <a:cubicBezTo>
                  <a:pt x="103" y="8"/>
                  <a:pt x="103" y="8"/>
                  <a:pt x="103" y="8"/>
                </a:cubicBezTo>
                <a:cubicBezTo>
                  <a:pt x="102" y="9"/>
                  <a:pt x="102" y="10"/>
                  <a:pt x="103" y="11"/>
                </a:cubicBezTo>
                <a:cubicBezTo>
                  <a:pt x="103" y="12"/>
                  <a:pt x="104" y="13"/>
                  <a:pt x="105" y="14"/>
                </a:cubicBezTo>
                <a:cubicBezTo>
                  <a:pt x="106" y="15"/>
                  <a:pt x="106" y="15"/>
                  <a:pt x="106" y="15"/>
                </a:cubicBezTo>
                <a:cubicBezTo>
                  <a:pt x="102" y="22"/>
                  <a:pt x="102" y="22"/>
                  <a:pt x="102" y="22"/>
                </a:cubicBezTo>
                <a:cubicBezTo>
                  <a:pt x="93" y="18"/>
                  <a:pt x="84" y="16"/>
                  <a:pt x="74" y="16"/>
                </a:cubicBezTo>
                <a:cubicBezTo>
                  <a:pt x="64" y="16"/>
                  <a:pt x="54" y="18"/>
                  <a:pt x="45" y="22"/>
                </a:cubicBezTo>
                <a:cubicBezTo>
                  <a:pt x="41" y="15"/>
                  <a:pt x="41" y="15"/>
                  <a:pt x="41" y="15"/>
                </a:cubicBezTo>
                <a:cubicBezTo>
                  <a:pt x="43" y="14"/>
                  <a:pt x="43" y="14"/>
                  <a:pt x="43" y="14"/>
                </a:cubicBezTo>
                <a:cubicBezTo>
                  <a:pt x="44" y="13"/>
                  <a:pt x="45" y="12"/>
                  <a:pt x="45" y="11"/>
                </a:cubicBezTo>
                <a:cubicBezTo>
                  <a:pt x="45" y="10"/>
                  <a:pt x="45" y="9"/>
                  <a:pt x="44" y="8"/>
                </a:cubicBezTo>
                <a:cubicBezTo>
                  <a:pt x="41" y="2"/>
                  <a:pt x="41" y="2"/>
                  <a:pt x="41" y="2"/>
                </a:cubicBezTo>
                <a:cubicBezTo>
                  <a:pt x="40" y="0"/>
                  <a:pt x="37" y="0"/>
                  <a:pt x="35" y="1"/>
                </a:cubicBezTo>
                <a:cubicBezTo>
                  <a:pt x="14" y="13"/>
                  <a:pt x="14" y="13"/>
                  <a:pt x="14" y="13"/>
                </a:cubicBezTo>
                <a:cubicBezTo>
                  <a:pt x="12" y="14"/>
                  <a:pt x="11" y="17"/>
                  <a:pt x="13" y="19"/>
                </a:cubicBezTo>
                <a:cubicBezTo>
                  <a:pt x="16" y="24"/>
                  <a:pt x="16" y="24"/>
                  <a:pt x="16" y="24"/>
                </a:cubicBezTo>
                <a:cubicBezTo>
                  <a:pt x="16" y="26"/>
                  <a:pt x="17" y="26"/>
                  <a:pt x="19" y="27"/>
                </a:cubicBezTo>
                <a:cubicBezTo>
                  <a:pt x="20" y="27"/>
                  <a:pt x="21" y="27"/>
                  <a:pt x="22" y="26"/>
                </a:cubicBezTo>
                <a:cubicBezTo>
                  <a:pt x="24" y="25"/>
                  <a:pt x="24" y="25"/>
                  <a:pt x="24" y="25"/>
                </a:cubicBezTo>
                <a:cubicBezTo>
                  <a:pt x="28" y="32"/>
                  <a:pt x="28" y="32"/>
                  <a:pt x="28" y="32"/>
                </a:cubicBezTo>
                <a:cubicBezTo>
                  <a:pt x="11" y="46"/>
                  <a:pt x="0" y="67"/>
                  <a:pt x="0" y="90"/>
                </a:cubicBezTo>
                <a:cubicBezTo>
                  <a:pt x="0" y="131"/>
                  <a:pt x="33" y="164"/>
                  <a:pt x="74" y="164"/>
                </a:cubicBezTo>
                <a:cubicBezTo>
                  <a:pt x="114" y="164"/>
                  <a:pt x="147" y="131"/>
                  <a:pt x="147" y="90"/>
                </a:cubicBezTo>
                <a:cubicBezTo>
                  <a:pt x="147" y="67"/>
                  <a:pt x="137" y="46"/>
                  <a:pt x="119" y="32"/>
                </a:cubicBezTo>
                <a:close/>
                <a:moveTo>
                  <a:pt x="74" y="150"/>
                </a:moveTo>
                <a:cubicBezTo>
                  <a:pt x="41" y="150"/>
                  <a:pt x="14" y="123"/>
                  <a:pt x="14" y="90"/>
                </a:cubicBezTo>
                <a:cubicBezTo>
                  <a:pt x="14" y="57"/>
                  <a:pt x="41" y="31"/>
                  <a:pt x="74" y="31"/>
                </a:cubicBezTo>
                <a:cubicBezTo>
                  <a:pt x="107" y="31"/>
                  <a:pt x="133" y="57"/>
                  <a:pt x="133" y="90"/>
                </a:cubicBezTo>
                <a:cubicBezTo>
                  <a:pt x="133" y="123"/>
                  <a:pt x="107" y="150"/>
                  <a:pt x="74" y="15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12092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840"/>
          <p:cNvSpPr>
            <a:spLocks/>
          </p:cNvSpPr>
          <p:nvPr/>
        </p:nvSpPr>
        <p:spPr bwMode="auto">
          <a:xfrm>
            <a:off x="1366838" y="3470275"/>
            <a:ext cx="254000" cy="488950"/>
          </a:xfrm>
          <a:custGeom>
            <a:avLst/>
            <a:gdLst>
              <a:gd name="T0" fmla="*/ 58 w 80"/>
              <a:gd name="T1" fmla="*/ 0 h 154"/>
              <a:gd name="T2" fmla="*/ 58 w 80"/>
              <a:gd name="T3" fmla="*/ 103 h 154"/>
              <a:gd name="T4" fmla="*/ 76 w 80"/>
              <a:gd name="T5" fmla="*/ 103 h 154"/>
              <a:gd name="T6" fmla="*/ 79 w 80"/>
              <a:gd name="T7" fmla="*/ 105 h 154"/>
              <a:gd name="T8" fmla="*/ 79 w 80"/>
              <a:gd name="T9" fmla="*/ 109 h 154"/>
              <a:gd name="T10" fmla="*/ 40 w 80"/>
              <a:gd name="T11" fmla="*/ 154 h 154"/>
              <a:gd name="T12" fmla="*/ 1 w 80"/>
              <a:gd name="T13" fmla="*/ 109 h 154"/>
              <a:gd name="T14" fmla="*/ 1 w 80"/>
              <a:gd name="T15" fmla="*/ 105 h 154"/>
              <a:gd name="T16" fmla="*/ 4 w 80"/>
              <a:gd name="T17" fmla="*/ 103 h 154"/>
              <a:gd name="T18" fmla="*/ 22 w 80"/>
              <a:gd name="T19" fmla="*/ 103 h 154"/>
              <a:gd name="T20" fmla="*/ 22 w 80"/>
              <a:gd name="T21" fmla="*/ 0 h 154"/>
              <a:gd name="T22" fmla="*/ 58 w 80"/>
              <a:gd name="T2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54">
                <a:moveTo>
                  <a:pt x="58" y="0"/>
                </a:moveTo>
                <a:cubicBezTo>
                  <a:pt x="58" y="103"/>
                  <a:pt x="58" y="103"/>
                  <a:pt x="58" y="103"/>
                </a:cubicBezTo>
                <a:cubicBezTo>
                  <a:pt x="76" y="103"/>
                  <a:pt x="76" y="103"/>
                  <a:pt x="76" y="103"/>
                </a:cubicBezTo>
                <a:cubicBezTo>
                  <a:pt x="77" y="103"/>
                  <a:pt x="79" y="104"/>
                  <a:pt x="79" y="105"/>
                </a:cubicBezTo>
                <a:cubicBezTo>
                  <a:pt x="80" y="107"/>
                  <a:pt x="80" y="108"/>
                  <a:pt x="79" y="109"/>
                </a:cubicBezTo>
                <a:cubicBezTo>
                  <a:pt x="40" y="154"/>
                  <a:pt x="40" y="154"/>
                  <a:pt x="40" y="154"/>
                </a:cubicBezTo>
                <a:cubicBezTo>
                  <a:pt x="1" y="109"/>
                  <a:pt x="1" y="109"/>
                  <a:pt x="1" y="109"/>
                </a:cubicBezTo>
                <a:cubicBezTo>
                  <a:pt x="0" y="108"/>
                  <a:pt x="0" y="107"/>
                  <a:pt x="1" y="105"/>
                </a:cubicBezTo>
                <a:cubicBezTo>
                  <a:pt x="1" y="104"/>
                  <a:pt x="3" y="103"/>
                  <a:pt x="4" y="103"/>
                </a:cubicBezTo>
                <a:cubicBezTo>
                  <a:pt x="22" y="103"/>
                  <a:pt x="22" y="103"/>
                  <a:pt x="22" y="103"/>
                </a:cubicBezTo>
                <a:cubicBezTo>
                  <a:pt x="22" y="0"/>
                  <a:pt x="22" y="0"/>
                  <a:pt x="22" y="0"/>
                </a:cubicBezTo>
                <a:lnTo>
                  <a:pt x="5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41"/>
          <p:cNvSpPr>
            <a:spLocks/>
          </p:cNvSpPr>
          <p:nvPr/>
        </p:nvSpPr>
        <p:spPr bwMode="auto">
          <a:xfrm>
            <a:off x="7523163" y="3965575"/>
            <a:ext cx="254000" cy="485775"/>
          </a:xfrm>
          <a:custGeom>
            <a:avLst/>
            <a:gdLst>
              <a:gd name="T0" fmla="*/ 58 w 80"/>
              <a:gd name="T1" fmla="*/ 153 h 153"/>
              <a:gd name="T2" fmla="*/ 58 w 80"/>
              <a:gd name="T3" fmla="*/ 50 h 153"/>
              <a:gd name="T4" fmla="*/ 76 w 80"/>
              <a:gd name="T5" fmla="*/ 50 h 153"/>
              <a:gd name="T6" fmla="*/ 79 w 80"/>
              <a:gd name="T7" fmla="*/ 48 h 153"/>
              <a:gd name="T8" fmla="*/ 79 w 80"/>
              <a:gd name="T9" fmla="*/ 44 h 153"/>
              <a:gd name="T10" fmla="*/ 40 w 80"/>
              <a:gd name="T11" fmla="*/ 0 h 153"/>
              <a:gd name="T12" fmla="*/ 1 w 80"/>
              <a:gd name="T13" fmla="*/ 44 h 153"/>
              <a:gd name="T14" fmla="*/ 1 w 80"/>
              <a:gd name="T15" fmla="*/ 48 h 153"/>
              <a:gd name="T16" fmla="*/ 4 w 80"/>
              <a:gd name="T17" fmla="*/ 50 h 153"/>
              <a:gd name="T18" fmla="*/ 22 w 80"/>
              <a:gd name="T19" fmla="*/ 50 h 153"/>
              <a:gd name="T20" fmla="*/ 22 w 80"/>
              <a:gd name="T21" fmla="*/ 153 h 153"/>
              <a:gd name="T22" fmla="*/ 58 w 80"/>
              <a:gd name="T23"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53">
                <a:moveTo>
                  <a:pt x="58" y="153"/>
                </a:moveTo>
                <a:cubicBezTo>
                  <a:pt x="58" y="50"/>
                  <a:pt x="58" y="50"/>
                  <a:pt x="58" y="50"/>
                </a:cubicBezTo>
                <a:cubicBezTo>
                  <a:pt x="76" y="50"/>
                  <a:pt x="76" y="50"/>
                  <a:pt x="76" y="50"/>
                </a:cubicBezTo>
                <a:cubicBezTo>
                  <a:pt x="77" y="50"/>
                  <a:pt x="79" y="49"/>
                  <a:pt x="79" y="48"/>
                </a:cubicBezTo>
                <a:cubicBezTo>
                  <a:pt x="80" y="46"/>
                  <a:pt x="80" y="45"/>
                  <a:pt x="79" y="44"/>
                </a:cubicBezTo>
                <a:cubicBezTo>
                  <a:pt x="40" y="0"/>
                  <a:pt x="40" y="0"/>
                  <a:pt x="40" y="0"/>
                </a:cubicBezTo>
                <a:cubicBezTo>
                  <a:pt x="1" y="44"/>
                  <a:pt x="1" y="44"/>
                  <a:pt x="1" y="44"/>
                </a:cubicBezTo>
                <a:cubicBezTo>
                  <a:pt x="0" y="45"/>
                  <a:pt x="0" y="46"/>
                  <a:pt x="1" y="48"/>
                </a:cubicBezTo>
                <a:cubicBezTo>
                  <a:pt x="1" y="49"/>
                  <a:pt x="3" y="50"/>
                  <a:pt x="4" y="50"/>
                </a:cubicBezTo>
                <a:cubicBezTo>
                  <a:pt x="22" y="50"/>
                  <a:pt x="22" y="50"/>
                  <a:pt x="22" y="50"/>
                </a:cubicBezTo>
                <a:cubicBezTo>
                  <a:pt x="22" y="153"/>
                  <a:pt x="22" y="153"/>
                  <a:pt x="22" y="153"/>
                </a:cubicBezTo>
                <a:lnTo>
                  <a:pt x="58" y="15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42"/>
          <p:cNvSpPr>
            <a:spLocks/>
          </p:cNvSpPr>
          <p:nvPr/>
        </p:nvSpPr>
        <p:spPr bwMode="auto">
          <a:xfrm>
            <a:off x="3420533" y="3965575"/>
            <a:ext cx="250825" cy="485775"/>
          </a:xfrm>
          <a:custGeom>
            <a:avLst/>
            <a:gdLst>
              <a:gd name="T0" fmla="*/ 58 w 79"/>
              <a:gd name="T1" fmla="*/ 153 h 153"/>
              <a:gd name="T2" fmla="*/ 58 w 79"/>
              <a:gd name="T3" fmla="*/ 50 h 153"/>
              <a:gd name="T4" fmla="*/ 75 w 79"/>
              <a:gd name="T5" fmla="*/ 50 h 153"/>
              <a:gd name="T6" fmla="*/ 79 w 79"/>
              <a:gd name="T7" fmla="*/ 48 h 153"/>
              <a:gd name="T8" fmla="*/ 78 w 79"/>
              <a:gd name="T9" fmla="*/ 44 h 153"/>
              <a:gd name="T10" fmla="*/ 40 w 79"/>
              <a:gd name="T11" fmla="*/ 0 h 153"/>
              <a:gd name="T12" fmla="*/ 1 w 79"/>
              <a:gd name="T13" fmla="*/ 44 h 153"/>
              <a:gd name="T14" fmla="*/ 0 w 79"/>
              <a:gd name="T15" fmla="*/ 48 h 153"/>
              <a:gd name="T16" fmla="*/ 4 w 79"/>
              <a:gd name="T17" fmla="*/ 50 h 153"/>
              <a:gd name="T18" fmla="*/ 22 w 79"/>
              <a:gd name="T19" fmla="*/ 50 h 153"/>
              <a:gd name="T20" fmla="*/ 22 w 79"/>
              <a:gd name="T21" fmla="*/ 153 h 153"/>
              <a:gd name="T22" fmla="*/ 58 w 79"/>
              <a:gd name="T23"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153">
                <a:moveTo>
                  <a:pt x="58" y="153"/>
                </a:moveTo>
                <a:cubicBezTo>
                  <a:pt x="58" y="50"/>
                  <a:pt x="58" y="50"/>
                  <a:pt x="58" y="50"/>
                </a:cubicBezTo>
                <a:cubicBezTo>
                  <a:pt x="75" y="50"/>
                  <a:pt x="75" y="50"/>
                  <a:pt x="75" y="50"/>
                </a:cubicBezTo>
                <a:cubicBezTo>
                  <a:pt x="77" y="50"/>
                  <a:pt x="78" y="49"/>
                  <a:pt x="79" y="48"/>
                </a:cubicBezTo>
                <a:cubicBezTo>
                  <a:pt x="79" y="46"/>
                  <a:pt x="79" y="45"/>
                  <a:pt x="78" y="44"/>
                </a:cubicBezTo>
                <a:cubicBezTo>
                  <a:pt x="40" y="0"/>
                  <a:pt x="40" y="0"/>
                  <a:pt x="40" y="0"/>
                </a:cubicBezTo>
                <a:cubicBezTo>
                  <a:pt x="1" y="44"/>
                  <a:pt x="1" y="44"/>
                  <a:pt x="1" y="44"/>
                </a:cubicBezTo>
                <a:cubicBezTo>
                  <a:pt x="0" y="45"/>
                  <a:pt x="0" y="46"/>
                  <a:pt x="0" y="48"/>
                </a:cubicBezTo>
                <a:cubicBezTo>
                  <a:pt x="1" y="49"/>
                  <a:pt x="2" y="50"/>
                  <a:pt x="4" y="50"/>
                </a:cubicBezTo>
                <a:cubicBezTo>
                  <a:pt x="22" y="50"/>
                  <a:pt x="22" y="50"/>
                  <a:pt x="22" y="50"/>
                </a:cubicBezTo>
                <a:cubicBezTo>
                  <a:pt x="22" y="153"/>
                  <a:pt x="22" y="153"/>
                  <a:pt x="22" y="153"/>
                </a:cubicBezTo>
                <a:lnTo>
                  <a:pt x="58" y="15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843"/>
          <p:cNvSpPr>
            <a:spLocks/>
          </p:cNvSpPr>
          <p:nvPr/>
        </p:nvSpPr>
        <p:spPr bwMode="auto">
          <a:xfrm>
            <a:off x="5471054" y="3470275"/>
            <a:ext cx="254000" cy="488950"/>
          </a:xfrm>
          <a:custGeom>
            <a:avLst/>
            <a:gdLst>
              <a:gd name="T0" fmla="*/ 58 w 80"/>
              <a:gd name="T1" fmla="*/ 0 h 154"/>
              <a:gd name="T2" fmla="*/ 58 w 80"/>
              <a:gd name="T3" fmla="*/ 103 h 154"/>
              <a:gd name="T4" fmla="*/ 76 w 80"/>
              <a:gd name="T5" fmla="*/ 103 h 154"/>
              <a:gd name="T6" fmla="*/ 79 w 80"/>
              <a:gd name="T7" fmla="*/ 105 h 154"/>
              <a:gd name="T8" fmla="*/ 79 w 80"/>
              <a:gd name="T9" fmla="*/ 109 h 154"/>
              <a:gd name="T10" fmla="*/ 40 w 80"/>
              <a:gd name="T11" fmla="*/ 154 h 154"/>
              <a:gd name="T12" fmla="*/ 2 w 80"/>
              <a:gd name="T13" fmla="*/ 109 h 154"/>
              <a:gd name="T14" fmla="*/ 1 w 80"/>
              <a:gd name="T15" fmla="*/ 105 h 154"/>
              <a:gd name="T16" fmla="*/ 5 w 80"/>
              <a:gd name="T17" fmla="*/ 103 h 154"/>
              <a:gd name="T18" fmla="*/ 22 w 80"/>
              <a:gd name="T19" fmla="*/ 103 h 154"/>
              <a:gd name="T20" fmla="*/ 22 w 80"/>
              <a:gd name="T21" fmla="*/ 0 h 154"/>
              <a:gd name="T22" fmla="*/ 58 w 80"/>
              <a:gd name="T2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54">
                <a:moveTo>
                  <a:pt x="58" y="0"/>
                </a:moveTo>
                <a:cubicBezTo>
                  <a:pt x="58" y="103"/>
                  <a:pt x="58" y="103"/>
                  <a:pt x="58" y="103"/>
                </a:cubicBezTo>
                <a:cubicBezTo>
                  <a:pt x="76" y="103"/>
                  <a:pt x="76" y="103"/>
                  <a:pt x="76" y="103"/>
                </a:cubicBezTo>
                <a:cubicBezTo>
                  <a:pt x="78" y="103"/>
                  <a:pt x="79" y="104"/>
                  <a:pt x="79" y="105"/>
                </a:cubicBezTo>
                <a:cubicBezTo>
                  <a:pt x="80" y="107"/>
                  <a:pt x="80" y="108"/>
                  <a:pt x="79" y="109"/>
                </a:cubicBezTo>
                <a:cubicBezTo>
                  <a:pt x="40" y="154"/>
                  <a:pt x="40" y="154"/>
                  <a:pt x="40" y="154"/>
                </a:cubicBezTo>
                <a:cubicBezTo>
                  <a:pt x="2" y="109"/>
                  <a:pt x="2" y="109"/>
                  <a:pt x="2" y="109"/>
                </a:cubicBezTo>
                <a:cubicBezTo>
                  <a:pt x="1" y="108"/>
                  <a:pt x="0" y="107"/>
                  <a:pt x="1" y="105"/>
                </a:cubicBezTo>
                <a:cubicBezTo>
                  <a:pt x="2" y="104"/>
                  <a:pt x="3" y="103"/>
                  <a:pt x="5" y="103"/>
                </a:cubicBezTo>
                <a:cubicBezTo>
                  <a:pt x="22" y="103"/>
                  <a:pt x="22" y="103"/>
                  <a:pt x="22" y="103"/>
                </a:cubicBezTo>
                <a:cubicBezTo>
                  <a:pt x="22" y="0"/>
                  <a:pt x="22" y="0"/>
                  <a:pt x="22" y="0"/>
                </a:cubicBezTo>
                <a:lnTo>
                  <a:pt x="58"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44"/>
          <p:cNvSpPr>
            <a:spLocks/>
          </p:cNvSpPr>
          <p:nvPr/>
        </p:nvSpPr>
        <p:spPr bwMode="auto">
          <a:xfrm>
            <a:off x="670719" y="1958975"/>
            <a:ext cx="1646238" cy="1644650"/>
          </a:xfrm>
          <a:custGeom>
            <a:avLst/>
            <a:gdLst>
              <a:gd name="T0" fmla="*/ 506 w 519"/>
              <a:gd name="T1" fmla="*/ 141 h 518"/>
              <a:gd name="T2" fmla="*/ 485 w 519"/>
              <a:gd name="T3" fmla="*/ 126 h 518"/>
              <a:gd name="T4" fmla="*/ 440 w 519"/>
              <a:gd name="T5" fmla="*/ 109 h 518"/>
              <a:gd name="T6" fmla="*/ 410 w 519"/>
              <a:gd name="T7" fmla="*/ 79 h 518"/>
              <a:gd name="T8" fmla="*/ 393 w 519"/>
              <a:gd name="T9" fmla="*/ 34 h 518"/>
              <a:gd name="T10" fmla="*/ 365 w 519"/>
              <a:gd name="T11" fmla="*/ 5 h 518"/>
              <a:gd name="T12" fmla="*/ 325 w 519"/>
              <a:gd name="T13" fmla="*/ 6 h 518"/>
              <a:gd name="T14" fmla="*/ 281 w 519"/>
              <a:gd name="T15" fmla="*/ 26 h 518"/>
              <a:gd name="T16" fmla="*/ 239 w 519"/>
              <a:gd name="T17" fmla="*/ 26 h 518"/>
              <a:gd name="T18" fmla="*/ 195 w 519"/>
              <a:gd name="T19" fmla="*/ 6 h 518"/>
              <a:gd name="T20" fmla="*/ 155 w 519"/>
              <a:gd name="T21" fmla="*/ 5 h 518"/>
              <a:gd name="T22" fmla="*/ 127 w 519"/>
              <a:gd name="T23" fmla="*/ 34 h 518"/>
              <a:gd name="T24" fmla="*/ 110 w 519"/>
              <a:gd name="T25" fmla="*/ 79 h 518"/>
              <a:gd name="T26" fmla="*/ 80 w 519"/>
              <a:gd name="T27" fmla="*/ 109 h 518"/>
              <a:gd name="T28" fmla="*/ 35 w 519"/>
              <a:gd name="T29" fmla="*/ 126 h 518"/>
              <a:gd name="T30" fmla="*/ 6 w 519"/>
              <a:gd name="T31" fmla="*/ 154 h 518"/>
              <a:gd name="T32" fmla="*/ 7 w 519"/>
              <a:gd name="T33" fmla="*/ 194 h 518"/>
              <a:gd name="T34" fmla="*/ 27 w 519"/>
              <a:gd name="T35" fmla="*/ 238 h 518"/>
              <a:gd name="T36" fmla="*/ 27 w 519"/>
              <a:gd name="T37" fmla="*/ 280 h 518"/>
              <a:gd name="T38" fmla="*/ 7 w 519"/>
              <a:gd name="T39" fmla="*/ 324 h 518"/>
              <a:gd name="T40" fmla="*/ 2 w 519"/>
              <a:gd name="T41" fmla="*/ 349 h 518"/>
              <a:gd name="T42" fmla="*/ 0 w 519"/>
              <a:gd name="T43" fmla="*/ 350 h 518"/>
              <a:gd name="T44" fmla="*/ 6 w 519"/>
              <a:gd name="T45" fmla="*/ 364 h 518"/>
              <a:gd name="T46" fmla="*/ 35 w 519"/>
              <a:gd name="T47" fmla="*/ 392 h 518"/>
              <a:gd name="T48" fmla="*/ 80 w 519"/>
              <a:gd name="T49" fmla="*/ 409 h 518"/>
              <a:gd name="T50" fmla="*/ 110 w 519"/>
              <a:gd name="T51" fmla="*/ 439 h 518"/>
              <a:gd name="T52" fmla="*/ 127 w 519"/>
              <a:gd name="T53" fmla="*/ 484 h 518"/>
              <a:gd name="T54" fmla="*/ 155 w 519"/>
              <a:gd name="T55" fmla="*/ 513 h 518"/>
              <a:gd name="T56" fmla="*/ 195 w 519"/>
              <a:gd name="T57" fmla="*/ 512 h 518"/>
              <a:gd name="T58" fmla="*/ 239 w 519"/>
              <a:gd name="T59" fmla="*/ 492 h 518"/>
              <a:gd name="T60" fmla="*/ 281 w 519"/>
              <a:gd name="T61" fmla="*/ 492 h 518"/>
              <a:gd name="T62" fmla="*/ 325 w 519"/>
              <a:gd name="T63" fmla="*/ 512 h 518"/>
              <a:gd name="T64" fmla="*/ 365 w 519"/>
              <a:gd name="T65" fmla="*/ 513 h 518"/>
              <a:gd name="T66" fmla="*/ 393 w 519"/>
              <a:gd name="T67" fmla="*/ 484 h 518"/>
              <a:gd name="T68" fmla="*/ 410 w 519"/>
              <a:gd name="T69" fmla="*/ 439 h 518"/>
              <a:gd name="T70" fmla="*/ 440 w 519"/>
              <a:gd name="T71" fmla="*/ 409 h 518"/>
              <a:gd name="T72" fmla="*/ 485 w 519"/>
              <a:gd name="T73" fmla="*/ 392 h 518"/>
              <a:gd name="T74" fmla="*/ 514 w 519"/>
              <a:gd name="T75" fmla="*/ 364 h 518"/>
              <a:gd name="T76" fmla="*/ 513 w 519"/>
              <a:gd name="T77" fmla="*/ 324 h 518"/>
              <a:gd name="T78" fmla="*/ 493 w 519"/>
              <a:gd name="T79" fmla="*/ 280 h 518"/>
              <a:gd name="T80" fmla="*/ 493 w 519"/>
              <a:gd name="T81" fmla="*/ 238 h 518"/>
              <a:gd name="T82" fmla="*/ 513 w 519"/>
              <a:gd name="T83" fmla="*/ 194 h 518"/>
              <a:gd name="T84" fmla="*/ 514 w 519"/>
              <a:gd name="T85" fmla="*/ 154 h 518"/>
              <a:gd name="T86" fmla="*/ 508 w 519"/>
              <a:gd name="T87" fmla="*/ 140 h 518"/>
              <a:gd name="T88" fmla="*/ 506 w 519"/>
              <a:gd name="T89" fmla="*/ 1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9" h="518">
                <a:moveTo>
                  <a:pt x="506" y="141"/>
                </a:moveTo>
                <a:cubicBezTo>
                  <a:pt x="501" y="134"/>
                  <a:pt x="494" y="129"/>
                  <a:pt x="485" y="126"/>
                </a:cubicBezTo>
                <a:cubicBezTo>
                  <a:pt x="440" y="109"/>
                  <a:pt x="440" y="109"/>
                  <a:pt x="440" y="109"/>
                </a:cubicBezTo>
                <a:cubicBezTo>
                  <a:pt x="426" y="104"/>
                  <a:pt x="415" y="93"/>
                  <a:pt x="410" y="79"/>
                </a:cubicBezTo>
                <a:cubicBezTo>
                  <a:pt x="393" y="34"/>
                  <a:pt x="393" y="34"/>
                  <a:pt x="393" y="34"/>
                </a:cubicBezTo>
                <a:cubicBezTo>
                  <a:pt x="388" y="21"/>
                  <a:pt x="378" y="10"/>
                  <a:pt x="365" y="5"/>
                </a:cubicBezTo>
                <a:cubicBezTo>
                  <a:pt x="352" y="0"/>
                  <a:pt x="338" y="0"/>
                  <a:pt x="325" y="6"/>
                </a:cubicBezTo>
                <a:cubicBezTo>
                  <a:pt x="281" y="26"/>
                  <a:pt x="281" y="26"/>
                  <a:pt x="281" y="26"/>
                </a:cubicBezTo>
                <a:cubicBezTo>
                  <a:pt x="268" y="32"/>
                  <a:pt x="252" y="32"/>
                  <a:pt x="239" y="26"/>
                </a:cubicBezTo>
                <a:cubicBezTo>
                  <a:pt x="195" y="6"/>
                  <a:pt x="195" y="6"/>
                  <a:pt x="195" y="6"/>
                </a:cubicBezTo>
                <a:cubicBezTo>
                  <a:pt x="182" y="0"/>
                  <a:pt x="168" y="0"/>
                  <a:pt x="155" y="5"/>
                </a:cubicBezTo>
                <a:cubicBezTo>
                  <a:pt x="142" y="10"/>
                  <a:pt x="132" y="21"/>
                  <a:pt x="127" y="34"/>
                </a:cubicBezTo>
                <a:cubicBezTo>
                  <a:pt x="110" y="79"/>
                  <a:pt x="110" y="79"/>
                  <a:pt x="110" y="79"/>
                </a:cubicBezTo>
                <a:cubicBezTo>
                  <a:pt x="105" y="93"/>
                  <a:pt x="94" y="104"/>
                  <a:pt x="80" y="109"/>
                </a:cubicBezTo>
                <a:cubicBezTo>
                  <a:pt x="35" y="126"/>
                  <a:pt x="35" y="126"/>
                  <a:pt x="35" y="126"/>
                </a:cubicBezTo>
                <a:cubicBezTo>
                  <a:pt x="22" y="131"/>
                  <a:pt x="11" y="141"/>
                  <a:pt x="6" y="154"/>
                </a:cubicBezTo>
                <a:cubicBezTo>
                  <a:pt x="1" y="167"/>
                  <a:pt x="1" y="181"/>
                  <a:pt x="7" y="194"/>
                </a:cubicBezTo>
                <a:cubicBezTo>
                  <a:pt x="27" y="238"/>
                  <a:pt x="27" y="238"/>
                  <a:pt x="27" y="238"/>
                </a:cubicBezTo>
                <a:cubicBezTo>
                  <a:pt x="33" y="251"/>
                  <a:pt x="33" y="267"/>
                  <a:pt x="27" y="280"/>
                </a:cubicBezTo>
                <a:cubicBezTo>
                  <a:pt x="7" y="324"/>
                  <a:pt x="7" y="324"/>
                  <a:pt x="7" y="324"/>
                </a:cubicBezTo>
                <a:cubicBezTo>
                  <a:pt x="3" y="332"/>
                  <a:pt x="2" y="341"/>
                  <a:pt x="2" y="349"/>
                </a:cubicBezTo>
                <a:cubicBezTo>
                  <a:pt x="0" y="350"/>
                  <a:pt x="0" y="350"/>
                  <a:pt x="0" y="350"/>
                </a:cubicBezTo>
                <a:cubicBezTo>
                  <a:pt x="6" y="364"/>
                  <a:pt x="6" y="364"/>
                  <a:pt x="6" y="364"/>
                </a:cubicBezTo>
                <a:cubicBezTo>
                  <a:pt x="11" y="377"/>
                  <a:pt x="22" y="387"/>
                  <a:pt x="35" y="392"/>
                </a:cubicBezTo>
                <a:cubicBezTo>
                  <a:pt x="80" y="409"/>
                  <a:pt x="80" y="409"/>
                  <a:pt x="80" y="409"/>
                </a:cubicBezTo>
                <a:cubicBezTo>
                  <a:pt x="94" y="414"/>
                  <a:pt x="105" y="425"/>
                  <a:pt x="110" y="439"/>
                </a:cubicBezTo>
                <a:cubicBezTo>
                  <a:pt x="127" y="484"/>
                  <a:pt x="127" y="484"/>
                  <a:pt x="127" y="484"/>
                </a:cubicBezTo>
                <a:cubicBezTo>
                  <a:pt x="132" y="497"/>
                  <a:pt x="142" y="508"/>
                  <a:pt x="155" y="513"/>
                </a:cubicBezTo>
                <a:cubicBezTo>
                  <a:pt x="168" y="518"/>
                  <a:pt x="182" y="518"/>
                  <a:pt x="195" y="512"/>
                </a:cubicBezTo>
                <a:cubicBezTo>
                  <a:pt x="239" y="492"/>
                  <a:pt x="239" y="492"/>
                  <a:pt x="239" y="492"/>
                </a:cubicBezTo>
                <a:cubicBezTo>
                  <a:pt x="252" y="486"/>
                  <a:pt x="268" y="486"/>
                  <a:pt x="281" y="492"/>
                </a:cubicBezTo>
                <a:cubicBezTo>
                  <a:pt x="325" y="512"/>
                  <a:pt x="325" y="512"/>
                  <a:pt x="325" y="512"/>
                </a:cubicBezTo>
                <a:cubicBezTo>
                  <a:pt x="338" y="518"/>
                  <a:pt x="352" y="518"/>
                  <a:pt x="365" y="513"/>
                </a:cubicBezTo>
                <a:cubicBezTo>
                  <a:pt x="378" y="508"/>
                  <a:pt x="388" y="497"/>
                  <a:pt x="393" y="484"/>
                </a:cubicBezTo>
                <a:cubicBezTo>
                  <a:pt x="410" y="439"/>
                  <a:pt x="410" y="439"/>
                  <a:pt x="410" y="439"/>
                </a:cubicBezTo>
                <a:cubicBezTo>
                  <a:pt x="415" y="425"/>
                  <a:pt x="426" y="414"/>
                  <a:pt x="440" y="409"/>
                </a:cubicBezTo>
                <a:cubicBezTo>
                  <a:pt x="485" y="392"/>
                  <a:pt x="485" y="392"/>
                  <a:pt x="485" y="392"/>
                </a:cubicBezTo>
                <a:cubicBezTo>
                  <a:pt x="498" y="387"/>
                  <a:pt x="509" y="377"/>
                  <a:pt x="514" y="364"/>
                </a:cubicBezTo>
                <a:cubicBezTo>
                  <a:pt x="519" y="351"/>
                  <a:pt x="519" y="337"/>
                  <a:pt x="513" y="324"/>
                </a:cubicBezTo>
                <a:cubicBezTo>
                  <a:pt x="493" y="280"/>
                  <a:pt x="493" y="280"/>
                  <a:pt x="493" y="280"/>
                </a:cubicBezTo>
                <a:cubicBezTo>
                  <a:pt x="487" y="267"/>
                  <a:pt x="487" y="251"/>
                  <a:pt x="493" y="238"/>
                </a:cubicBezTo>
                <a:cubicBezTo>
                  <a:pt x="513" y="194"/>
                  <a:pt x="513" y="194"/>
                  <a:pt x="513" y="194"/>
                </a:cubicBezTo>
                <a:cubicBezTo>
                  <a:pt x="519" y="181"/>
                  <a:pt x="519" y="167"/>
                  <a:pt x="514" y="154"/>
                </a:cubicBezTo>
                <a:cubicBezTo>
                  <a:pt x="508" y="140"/>
                  <a:pt x="508" y="140"/>
                  <a:pt x="508" y="140"/>
                </a:cubicBezTo>
                <a:lnTo>
                  <a:pt x="506" y="141"/>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45"/>
          <p:cNvSpPr>
            <a:spLocks/>
          </p:cNvSpPr>
          <p:nvPr/>
        </p:nvSpPr>
        <p:spPr bwMode="auto">
          <a:xfrm>
            <a:off x="621506" y="1908175"/>
            <a:ext cx="1744663" cy="1746250"/>
          </a:xfrm>
          <a:custGeom>
            <a:avLst/>
            <a:gdLst>
              <a:gd name="T0" fmla="*/ 534 w 550"/>
              <a:gd name="T1" fmla="*/ 238 h 550"/>
              <a:gd name="T2" fmla="*/ 550 w 550"/>
              <a:gd name="T3" fmla="*/ 275 h 550"/>
              <a:gd name="T4" fmla="*/ 534 w 550"/>
              <a:gd name="T5" fmla="*/ 312 h 550"/>
              <a:gd name="T6" fmla="*/ 499 w 550"/>
              <a:gd name="T7" fmla="*/ 345 h 550"/>
              <a:gd name="T8" fmla="*/ 483 w 550"/>
              <a:gd name="T9" fmla="*/ 383 h 550"/>
              <a:gd name="T10" fmla="*/ 484 w 550"/>
              <a:gd name="T11" fmla="*/ 432 h 550"/>
              <a:gd name="T12" fmla="*/ 469 w 550"/>
              <a:gd name="T13" fmla="*/ 469 h 550"/>
              <a:gd name="T14" fmla="*/ 432 w 550"/>
              <a:gd name="T15" fmla="*/ 484 h 550"/>
              <a:gd name="T16" fmla="*/ 384 w 550"/>
              <a:gd name="T17" fmla="*/ 482 h 550"/>
              <a:gd name="T18" fmla="*/ 345 w 550"/>
              <a:gd name="T19" fmla="*/ 498 h 550"/>
              <a:gd name="T20" fmla="*/ 312 w 550"/>
              <a:gd name="T21" fmla="*/ 534 h 550"/>
              <a:gd name="T22" fmla="*/ 275 w 550"/>
              <a:gd name="T23" fmla="*/ 550 h 550"/>
              <a:gd name="T24" fmla="*/ 238 w 550"/>
              <a:gd name="T25" fmla="*/ 534 h 550"/>
              <a:gd name="T26" fmla="*/ 205 w 550"/>
              <a:gd name="T27" fmla="*/ 498 h 550"/>
              <a:gd name="T28" fmla="*/ 167 w 550"/>
              <a:gd name="T29" fmla="*/ 482 h 550"/>
              <a:gd name="T30" fmla="*/ 118 w 550"/>
              <a:gd name="T31" fmla="*/ 484 h 550"/>
              <a:gd name="T32" fmla="*/ 81 w 550"/>
              <a:gd name="T33" fmla="*/ 469 h 550"/>
              <a:gd name="T34" fmla="*/ 66 w 550"/>
              <a:gd name="T35" fmla="*/ 432 h 550"/>
              <a:gd name="T36" fmla="*/ 68 w 550"/>
              <a:gd name="T37" fmla="*/ 383 h 550"/>
              <a:gd name="T38" fmla="*/ 52 w 550"/>
              <a:gd name="T39" fmla="*/ 345 h 550"/>
              <a:gd name="T40" fmla="*/ 16 w 550"/>
              <a:gd name="T41" fmla="*/ 312 h 550"/>
              <a:gd name="T42" fmla="*/ 0 w 550"/>
              <a:gd name="T43" fmla="*/ 275 h 550"/>
              <a:gd name="T44" fmla="*/ 16 w 550"/>
              <a:gd name="T45" fmla="*/ 238 h 550"/>
              <a:gd name="T46" fmla="*/ 52 w 550"/>
              <a:gd name="T47" fmla="*/ 205 h 550"/>
              <a:gd name="T48" fmla="*/ 68 w 550"/>
              <a:gd name="T49" fmla="*/ 166 h 550"/>
              <a:gd name="T50" fmla="*/ 66 w 550"/>
              <a:gd name="T51" fmla="*/ 118 h 550"/>
              <a:gd name="T52" fmla="*/ 81 w 550"/>
              <a:gd name="T53" fmla="*/ 80 h 550"/>
              <a:gd name="T54" fmla="*/ 118 w 550"/>
              <a:gd name="T55" fmla="*/ 66 h 550"/>
              <a:gd name="T56" fmla="*/ 167 w 550"/>
              <a:gd name="T57" fmla="*/ 67 h 550"/>
              <a:gd name="T58" fmla="*/ 205 w 550"/>
              <a:gd name="T59" fmla="*/ 51 h 550"/>
              <a:gd name="T60" fmla="*/ 238 w 550"/>
              <a:gd name="T61" fmla="*/ 16 h 550"/>
              <a:gd name="T62" fmla="*/ 275 w 550"/>
              <a:gd name="T63" fmla="*/ 0 h 550"/>
              <a:gd name="T64" fmla="*/ 312 w 550"/>
              <a:gd name="T65" fmla="*/ 16 h 550"/>
              <a:gd name="T66" fmla="*/ 345 w 550"/>
              <a:gd name="T67" fmla="*/ 51 h 550"/>
              <a:gd name="T68" fmla="*/ 384 w 550"/>
              <a:gd name="T69" fmla="*/ 67 h 550"/>
              <a:gd name="T70" fmla="*/ 432 w 550"/>
              <a:gd name="T71" fmla="*/ 66 h 550"/>
              <a:gd name="T72" fmla="*/ 469 w 550"/>
              <a:gd name="T73" fmla="*/ 80 h 550"/>
              <a:gd name="T74" fmla="*/ 484 w 550"/>
              <a:gd name="T75" fmla="*/ 118 h 550"/>
              <a:gd name="T76" fmla="*/ 483 w 550"/>
              <a:gd name="T77" fmla="*/ 166 h 550"/>
              <a:gd name="T78" fmla="*/ 499 w 550"/>
              <a:gd name="T79" fmla="*/ 205 h 550"/>
              <a:gd name="T80" fmla="*/ 534 w 550"/>
              <a:gd name="T81" fmla="*/ 23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550">
                <a:moveTo>
                  <a:pt x="534" y="238"/>
                </a:moveTo>
                <a:cubicBezTo>
                  <a:pt x="544" y="248"/>
                  <a:pt x="550" y="261"/>
                  <a:pt x="550" y="275"/>
                </a:cubicBezTo>
                <a:cubicBezTo>
                  <a:pt x="550" y="289"/>
                  <a:pt x="544" y="302"/>
                  <a:pt x="534" y="312"/>
                </a:cubicBezTo>
                <a:cubicBezTo>
                  <a:pt x="499" y="345"/>
                  <a:pt x="499" y="345"/>
                  <a:pt x="499" y="345"/>
                </a:cubicBezTo>
                <a:cubicBezTo>
                  <a:pt x="488" y="355"/>
                  <a:pt x="482" y="369"/>
                  <a:pt x="483" y="383"/>
                </a:cubicBezTo>
                <a:cubicBezTo>
                  <a:pt x="484" y="432"/>
                  <a:pt x="484" y="432"/>
                  <a:pt x="484" y="432"/>
                </a:cubicBezTo>
                <a:cubicBezTo>
                  <a:pt x="485" y="446"/>
                  <a:pt x="479" y="459"/>
                  <a:pt x="469" y="469"/>
                </a:cubicBezTo>
                <a:cubicBezTo>
                  <a:pt x="460" y="479"/>
                  <a:pt x="446" y="485"/>
                  <a:pt x="432" y="484"/>
                </a:cubicBezTo>
                <a:cubicBezTo>
                  <a:pt x="384" y="482"/>
                  <a:pt x="384" y="482"/>
                  <a:pt x="384" y="482"/>
                </a:cubicBezTo>
                <a:cubicBezTo>
                  <a:pt x="369" y="482"/>
                  <a:pt x="355" y="488"/>
                  <a:pt x="345" y="498"/>
                </a:cubicBezTo>
                <a:cubicBezTo>
                  <a:pt x="312" y="534"/>
                  <a:pt x="312" y="534"/>
                  <a:pt x="312" y="534"/>
                </a:cubicBezTo>
                <a:cubicBezTo>
                  <a:pt x="302" y="544"/>
                  <a:pt x="289" y="550"/>
                  <a:pt x="275" y="550"/>
                </a:cubicBezTo>
                <a:cubicBezTo>
                  <a:pt x="261" y="550"/>
                  <a:pt x="248" y="544"/>
                  <a:pt x="238" y="534"/>
                </a:cubicBezTo>
                <a:cubicBezTo>
                  <a:pt x="205" y="498"/>
                  <a:pt x="205" y="498"/>
                  <a:pt x="205" y="498"/>
                </a:cubicBezTo>
                <a:cubicBezTo>
                  <a:pt x="195" y="488"/>
                  <a:pt x="181" y="482"/>
                  <a:pt x="167" y="482"/>
                </a:cubicBezTo>
                <a:cubicBezTo>
                  <a:pt x="118" y="484"/>
                  <a:pt x="118" y="484"/>
                  <a:pt x="118" y="484"/>
                </a:cubicBezTo>
                <a:cubicBezTo>
                  <a:pt x="104" y="485"/>
                  <a:pt x="91" y="479"/>
                  <a:pt x="81" y="469"/>
                </a:cubicBezTo>
                <a:cubicBezTo>
                  <a:pt x="71" y="459"/>
                  <a:pt x="65" y="446"/>
                  <a:pt x="66" y="432"/>
                </a:cubicBezTo>
                <a:cubicBezTo>
                  <a:pt x="68" y="383"/>
                  <a:pt x="68" y="383"/>
                  <a:pt x="68" y="383"/>
                </a:cubicBezTo>
                <a:cubicBezTo>
                  <a:pt x="68" y="369"/>
                  <a:pt x="62" y="355"/>
                  <a:pt x="52" y="345"/>
                </a:cubicBezTo>
                <a:cubicBezTo>
                  <a:pt x="16" y="312"/>
                  <a:pt x="16" y="312"/>
                  <a:pt x="16" y="312"/>
                </a:cubicBezTo>
                <a:cubicBezTo>
                  <a:pt x="6" y="302"/>
                  <a:pt x="0" y="289"/>
                  <a:pt x="0" y="275"/>
                </a:cubicBezTo>
                <a:cubicBezTo>
                  <a:pt x="0" y="261"/>
                  <a:pt x="6" y="248"/>
                  <a:pt x="16" y="238"/>
                </a:cubicBezTo>
                <a:cubicBezTo>
                  <a:pt x="52" y="205"/>
                  <a:pt x="52" y="205"/>
                  <a:pt x="52" y="205"/>
                </a:cubicBezTo>
                <a:cubicBezTo>
                  <a:pt x="62" y="195"/>
                  <a:pt x="68" y="181"/>
                  <a:pt x="68" y="166"/>
                </a:cubicBezTo>
                <a:cubicBezTo>
                  <a:pt x="66" y="118"/>
                  <a:pt x="66" y="118"/>
                  <a:pt x="66" y="118"/>
                </a:cubicBezTo>
                <a:cubicBezTo>
                  <a:pt x="65" y="104"/>
                  <a:pt x="71" y="90"/>
                  <a:pt x="81" y="80"/>
                </a:cubicBezTo>
                <a:cubicBezTo>
                  <a:pt x="91" y="71"/>
                  <a:pt x="104" y="65"/>
                  <a:pt x="118" y="66"/>
                </a:cubicBezTo>
                <a:cubicBezTo>
                  <a:pt x="167" y="67"/>
                  <a:pt x="167" y="67"/>
                  <a:pt x="167" y="67"/>
                </a:cubicBezTo>
                <a:cubicBezTo>
                  <a:pt x="181" y="68"/>
                  <a:pt x="195" y="62"/>
                  <a:pt x="205" y="51"/>
                </a:cubicBezTo>
                <a:cubicBezTo>
                  <a:pt x="238" y="16"/>
                  <a:pt x="238" y="16"/>
                  <a:pt x="238" y="16"/>
                </a:cubicBezTo>
                <a:cubicBezTo>
                  <a:pt x="248" y="6"/>
                  <a:pt x="261" y="0"/>
                  <a:pt x="275" y="0"/>
                </a:cubicBezTo>
                <a:cubicBezTo>
                  <a:pt x="289" y="0"/>
                  <a:pt x="302" y="6"/>
                  <a:pt x="312" y="16"/>
                </a:cubicBezTo>
                <a:cubicBezTo>
                  <a:pt x="345" y="51"/>
                  <a:pt x="345" y="51"/>
                  <a:pt x="345" y="51"/>
                </a:cubicBezTo>
                <a:cubicBezTo>
                  <a:pt x="355" y="62"/>
                  <a:pt x="369" y="68"/>
                  <a:pt x="384" y="67"/>
                </a:cubicBezTo>
                <a:cubicBezTo>
                  <a:pt x="432" y="66"/>
                  <a:pt x="432" y="66"/>
                  <a:pt x="432" y="66"/>
                </a:cubicBezTo>
                <a:cubicBezTo>
                  <a:pt x="446" y="65"/>
                  <a:pt x="460" y="71"/>
                  <a:pt x="469" y="80"/>
                </a:cubicBezTo>
                <a:cubicBezTo>
                  <a:pt x="479" y="90"/>
                  <a:pt x="485" y="104"/>
                  <a:pt x="484" y="118"/>
                </a:cubicBezTo>
                <a:cubicBezTo>
                  <a:pt x="483" y="166"/>
                  <a:pt x="483" y="166"/>
                  <a:pt x="483" y="166"/>
                </a:cubicBezTo>
                <a:cubicBezTo>
                  <a:pt x="482" y="181"/>
                  <a:pt x="488" y="195"/>
                  <a:pt x="499" y="205"/>
                </a:cubicBezTo>
                <a:lnTo>
                  <a:pt x="534" y="2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46"/>
          <p:cNvSpPr>
            <a:spLocks noEditPoints="1"/>
          </p:cNvSpPr>
          <p:nvPr/>
        </p:nvSpPr>
        <p:spPr bwMode="auto">
          <a:xfrm>
            <a:off x="1350963" y="2232025"/>
            <a:ext cx="285750" cy="412750"/>
          </a:xfrm>
          <a:custGeom>
            <a:avLst/>
            <a:gdLst>
              <a:gd name="T0" fmla="*/ 24 w 90"/>
              <a:gd name="T1" fmla="*/ 100 h 130"/>
              <a:gd name="T2" fmla="*/ 25 w 90"/>
              <a:gd name="T3" fmla="*/ 107 h 130"/>
              <a:gd name="T4" fmla="*/ 45 w 90"/>
              <a:gd name="T5" fmla="*/ 110 h 130"/>
              <a:gd name="T6" fmla="*/ 65 w 90"/>
              <a:gd name="T7" fmla="*/ 107 h 130"/>
              <a:gd name="T8" fmla="*/ 66 w 90"/>
              <a:gd name="T9" fmla="*/ 100 h 130"/>
              <a:gd name="T10" fmla="*/ 45 w 90"/>
              <a:gd name="T11" fmla="*/ 104 h 130"/>
              <a:gd name="T12" fmla="*/ 24 w 90"/>
              <a:gd name="T13" fmla="*/ 100 h 130"/>
              <a:gd name="T14" fmla="*/ 45 w 90"/>
              <a:gd name="T15" fmla="*/ 0 h 130"/>
              <a:gd name="T16" fmla="*/ 0 w 90"/>
              <a:gd name="T17" fmla="*/ 45 h 130"/>
              <a:gd name="T18" fmla="*/ 22 w 90"/>
              <a:gd name="T19" fmla="*/ 83 h 130"/>
              <a:gd name="T20" fmla="*/ 24 w 90"/>
              <a:gd name="T21" fmla="*/ 94 h 130"/>
              <a:gd name="T22" fmla="*/ 45 w 90"/>
              <a:gd name="T23" fmla="*/ 98 h 130"/>
              <a:gd name="T24" fmla="*/ 67 w 90"/>
              <a:gd name="T25" fmla="*/ 94 h 130"/>
              <a:gd name="T26" fmla="*/ 68 w 90"/>
              <a:gd name="T27" fmla="*/ 83 h 130"/>
              <a:gd name="T28" fmla="*/ 90 w 90"/>
              <a:gd name="T29" fmla="*/ 45 h 130"/>
              <a:gd name="T30" fmla="*/ 45 w 90"/>
              <a:gd name="T31" fmla="*/ 0 h 130"/>
              <a:gd name="T32" fmla="*/ 62 w 90"/>
              <a:gd name="T33" fmla="*/ 78 h 130"/>
              <a:gd name="T34" fmla="*/ 60 w 90"/>
              <a:gd name="T35" fmla="*/ 88 h 130"/>
              <a:gd name="T36" fmla="*/ 45 w 90"/>
              <a:gd name="T37" fmla="*/ 90 h 130"/>
              <a:gd name="T38" fmla="*/ 30 w 90"/>
              <a:gd name="T39" fmla="*/ 88 h 130"/>
              <a:gd name="T40" fmla="*/ 29 w 90"/>
              <a:gd name="T41" fmla="*/ 78 h 130"/>
              <a:gd name="T42" fmla="*/ 8 w 90"/>
              <a:gd name="T43" fmla="*/ 45 h 130"/>
              <a:gd name="T44" fmla="*/ 45 w 90"/>
              <a:gd name="T45" fmla="*/ 8 h 130"/>
              <a:gd name="T46" fmla="*/ 82 w 90"/>
              <a:gd name="T47" fmla="*/ 45 h 130"/>
              <a:gd name="T48" fmla="*/ 62 w 90"/>
              <a:gd name="T49" fmla="*/ 78 h 130"/>
              <a:gd name="T50" fmla="*/ 26 w 90"/>
              <a:gd name="T51" fmla="*/ 112 h 130"/>
              <a:gd name="T52" fmla="*/ 27 w 90"/>
              <a:gd name="T53" fmla="*/ 119 h 130"/>
              <a:gd name="T54" fmla="*/ 33 w 90"/>
              <a:gd name="T55" fmla="*/ 123 h 130"/>
              <a:gd name="T56" fmla="*/ 34 w 90"/>
              <a:gd name="T57" fmla="*/ 127 h 130"/>
              <a:gd name="T58" fmla="*/ 45 w 90"/>
              <a:gd name="T59" fmla="*/ 130 h 130"/>
              <a:gd name="T60" fmla="*/ 56 w 90"/>
              <a:gd name="T61" fmla="*/ 127 h 130"/>
              <a:gd name="T62" fmla="*/ 57 w 90"/>
              <a:gd name="T63" fmla="*/ 123 h 130"/>
              <a:gd name="T64" fmla="*/ 63 w 90"/>
              <a:gd name="T65" fmla="*/ 119 h 130"/>
              <a:gd name="T66" fmla="*/ 64 w 90"/>
              <a:gd name="T67" fmla="*/ 112 h 130"/>
              <a:gd name="T68" fmla="*/ 45 w 90"/>
              <a:gd name="T69" fmla="*/ 116 h 130"/>
              <a:gd name="T70" fmla="*/ 26 w 90"/>
              <a:gd name="T71" fmla="*/ 112 h 130"/>
              <a:gd name="T72" fmla="*/ 55 w 90"/>
              <a:gd name="T73" fmla="*/ 61 h 130"/>
              <a:gd name="T74" fmla="*/ 45 w 90"/>
              <a:gd name="T75" fmla="*/ 43 h 130"/>
              <a:gd name="T76" fmla="*/ 35 w 90"/>
              <a:gd name="T77" fmla="*/ 61 h 130"/>
              <a:gd name="T78" fmla="*/ 31 w 90"/>
              <a:gd name="T79" fmla="*/ 52 h 130"/>
              <a:gd name="T80" fmla="*/ 25 w 90"/>
              <a:gd name="T81" fmla="*/ 55 h 130"/>
              <a:gd name="T82" fmla="*/ 35 w 90"/>
              <a:gd name="T83" fmla="*/ 77 h 130"/>
              <a:gd name="T84" fmla="*/ 45 w 90"/>
              <a:gd name="T85" fmla="*/ 58 h 130"/>
              <a:gd name="T86" fmla="*/ 55 w 90"/>
              <a:gd name="T87" fmla="*/ 77 h 130"/>
              <a:gd name="T88" fmla="*/ 66 w 90"/>
              <a:gd name="T89" fmla="*/ 55 h 130"/>
              <a:gd name="T90" fmla="*/ 59 w 90"/>
              <a:gd name="T91" fmla="*/ 52 h 130"/>
              <a:gd name="T92" fmla="*/ 55 w 90"/>
              <a:gd name="T93" fmla="*/ 61 h 130"/>
              <a:gd name="T94" fmla="*/ 45 w 90"/>
              <a:gd name="T95" fmla="*/ 18 h 130"/>
              <a:gd name="T96" fmla="*/ 47 w 90"/>
              <a:gd name="T97" fmla="*/ 16 h 130"/>
              <a:gd name="T98" fmla="*/ 45 w 90"/>
              <a:gd name="T99" fmla="*/ 14 h 130"/>
              <a:gd name="T100" fmla="*/ 14 w 90"/>
              <a:gd name="T101" fmla="*/ 45 h 130"/>
              <a:gd name="T102" fmla="*/ 16 w 90"/>
              <a:gd name="T103" fmla="*/ 47 h 130"/>
              <a:gd name="T104" fmla="*/ 19 w 90"/>
              <a:gd name="T105" fmla="*/ 45 h 130"/>
              <a:gd name="T106" fmla="*/ 45 w 90"/>
              <a:gd name="T107" fmla="*/ 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30">
                <a:moveTo>
                  <a:pt x="24" y="100"/>
                </a:moveTo>
                <a:cubicBezTo>
                  <a:pt x="25" y="107"/>
                  <a:pt x="25" y="107"/>
                  <a:pt x="25" y="107"/>
                </a:cubicBezTo>
                <a:cubicBezTo>
                  <a:pt x="31" y="109"/>
                  <a:pt x="38" y="110"/>
                  <a:pt x="45" y="110"/>
                </a:cubicBezTo>
                <a:cubicBezTo>
                  <a:pt x="52" y="110"/>
                  <a:pt x="59" y="109"/>
                  <a:pt x="65" y="107"/>
                </a:cubicBezTo>
                <a:cubicBezTo>
                  <a:pt x="66" y="100"/>
                  <a:pt x="66" y="100"/>
                  <a:pt x="66" y="100"/>
                </a:cubicBezTo>
                <a:cubicBezTo>
                  <a:pt x="59" y="102"/>
                  <a:pt x="52" y="104"/>
                  <a:pt x="45" y="104"/>
                </a:cubicBezTo>
                <a:cubicBezTo>
                  <a:pt x="38" y="104"/>
                  <a:pt x="31" y="102"/>
                  <a:pt x="24" y="100"/>
                </a:cubicBezTo>
                <a:close/>
                <a:moveTo>
                  <a:pt x="45" y="0"/>
                </a:moveTo>
                <a:cubicBezTo>
                  <a:pt x="20" y="0"/>
                  <a:pt x="0" y="20"/>
                  <a:pt x="0" y="45"/>
                </a:cubicBezTo>
                <a:cubicBezTo>
                  <a:pt x="0" y="61"/>
                  <a:pt x="9" y="75"/>
                  <a:pt x="22" y="83"/>
                </a:cubicBezTo>
                <a:cubicBezTo>
                  <a:pt x="24" y="94"/>
                  <a:pt x="24" y="94"/>
                  <a:pt x="24" y="94"/>
                </a:cubicBezTo>
                <a:cubicBezTo>
                  <a:pt x="30" y="97"/>
                  <a:pt x="37" y="98"/>
                  <a:pt x="45" y="98"/>
                </a:cubicBezTo>
                <a:cubicBezTo>
                  <a:pt x="53" y="98"/>
                  <a:pt x="60" y="97"/>
                  <a:pt x="67" y="94"/>
                </a:cubicBezTo>
                <a:cubicBezTo>
                  <a:pt x="68" y="83"/>
                  <a:pt x="68" y="83"/>
                  <a:pt x="68" y="83"/>
                </a:cubicBezTo>
                <a:cubicBezTo>
                  <a:pt x="81" y="75"/>
                  <a:pt x="90" y="61"/>
                  <a:pt x="90" y="45"/>
                </a:cubicBezTo>
                <a:cubicBezTo>
                  <a:pt x="90" y="20"/>
                  <a:pt x="70" y="0"/>
                  <a:pt x="45" y="0"/>
                </a:cubicBezTo>
                <a:close/>
                <a:moveTo>
                  <a:pt x="62" y="78"/>
                </a:moveTo>
                <a:cubicBezTo>
                  <a:pt x="60" y="88"/>
                  <a:pt x="60" y="88"/>
                  <a:pt x="60" y="88"/>
                </a:cubicBezTo>
                <a:cubicBezTo>
                  <a:pt x="60" y="88"/>
                  <a:pt x="56" y="90"/>
                  <a:pt x="45" y="90"/>
                </a:cubicBezTo>
                <a:cubicBezTo>
                  <a:pt x="34" y="90"/>
                  <a:pt x="30" y="88"/>
                  <a:pt x="30" y="88"/>
                </a:cubicBezTo>
                <a:cubicBezTo>
                  <a:pt x="29" y="78"/>
                  <a:pt x="29" y="78"/>
                  <a:pt x="29" y="78"/>
                </a:cubicBezTo>
                <a:cubicBezTo>
                  <a:pt x="17" y="72"/>
                  <a:pt x="8" y="59"/>
                  <a:pt x="8" y="45"/>
                </a:cubicBezTo>
                <a:cubicBezTo>
                  <a:pt x="8" y="24"/>
                  <a:pt x="25" y="8"/>
                  <a:pt x="45" y="8"/>
                </a:cubicBezTo>
                <a:cubicBezTo>
                  <a:pt x="65" y="8"/>
                  <a:pt x="82" y="24"/>
                  <a:pt x="82" y="45"/>
                </a:cubicBezTo>
                <a:cubicBezTo>
                  <a:pt x="82" y="59"/>
                  <a:pt x="74" y="72"/>
                  <a:pt x="62" y="78"/>
                </a:cubicBezTo>
                <a:close/>
                <a:moveTo>
                  <a:pt x="26" y="112"/>
                </a:moveTo>
                <a:cubicBezTo>
                  <a:pt x="27" y="119"/>
                  <a:pt x="27" y="119"/>
                  <a:pt x="27" y="119"/>
                </a:cubicBezTo>
                <a:cubicBezTo>
                  <a:pt x="27" y="119"/>
                  <a:pt x="29" y="121"/>
                  <a:pt x="33" y="123"/>
                </a:cubicBezTo>
                <a:cubicBezTo>
                  <a:pt x="34" y="127"/>
                  <a:pt x="34" y="127"/>
                  <a:pt x="34" y="127"/>
                </a:cubicBezTo>
                <a:cubicBezTo>
                  <a:pt x="34" y="127"/>
                  <a:pt x="36" y="130"/>
                  <a:pt x="45" y="130"/>
                </a:cubicBezTo>
                <a:cubicBezTo>
                  <a:pt x="54" y="130"/>
                  <a:pt x="56" y="127"/>
                  <a:pt x="56" y="127"/>
                </a:cubicBezTo>
                <a:cubicBezTo>
                  <a:pt x="57" y="123"/>
                  <a:pt x="57" y="123"/>
                  <a:pt x="57" y="123"/>
                </a:cubicBezTo>
                <a:cubicBezTo>
                  <a:pt x="61" y="121"/>
                  <a:pt x="63" y="119"/>
                  <a:pt x="63" y="119"/>
                </a:cubicBezTo>
                <a:cubicBezTo>
                  <a:pt x="64" y="112"/>
                  <a:pt x="64" y="112"/>
                  <a:pt x="64" y="112"/>
                </a:cubicBezTo>
                <a:cubicBezTo>
                  <a:pt x="58" y="114"/>
                  <a:pt x="52" y="116"/>
                  <a:pt x="45" y="116"/>
                </a:cubicBezTo>
                <a:cubicBezTo>
                  <a:pt x="38" y="116"/>
                  <a:pt x="32" y="114"/>
                  <a:pt x="26" y="112"/>
                </a:cubicBezTo>
                <a:close/>
                <a:moveTo>
                  <a:pt x="55" y="61"/>
                </a:moveTo>
                <a:cubicBezTo>
                  <a:pt x="45" y="43"/>
                  <a:pt x="45" y="43"/>
                  <a:pt x="45" y="43"/>
                </a:cubicBezTo>
                <a:cubicBezTo>
                  <a:pt x="35" y="61"/>
                  <a:pt x="35" y="61"/>
                  <a:pt x="35" y="61"/>
                </a:cubicBezTo>
                <a:cubicBezTo>
                  <a:pt x="31" y="52"/>
                  <a:pt x="31" y="52"/>
                  <a:pt x="31" y="52"/>
                </a:cubicBezTo>
                <a:cubicBezTo>
                  <a:pt x="25" y="55"/>
                  <a:pt x="25" y="55"/>
                  <a:pt x="25" y="55"/>
                </a:cubicBezTo>
                <a:cubicBezTo>
                  <a:pt x="35" y="77"/>
                  <a:pt x="35" y="77"/>
                  <a:pt x="35" y="77"/>
                </a:cubicBezTo>
                <a:cubicBezTo>
                  <a:pt x="45" y="58"/>
                  <a:pt x="45" y="58"/>
                  <a:pt x="45" y="58"/>
                </a:cubicBezTo>
                <a:cubicBezTo>
                  <a:pt x="55" y="77"/>
                  <a:pt x="55" y="77"/>
                  <a:pt x="55" y="77"/>
                </a:cubicBezTo>
                <a:cubicBezTo>
                  <a:pt x="66" y="55"/>
                  <a:pt x="66" y="55"/>
                  <a:pt x="66" y="55"/>
                </a:cubicBezTo>
                <a:cubicBezTo>
                  <a:pt x="59" y="52"/>
                  <a:pt x="59" y="52"/>
                  <a:pt x="59" y="52"/>
                </a:cubicBezTo>
                <a:lnTo>
                  <a:pt x="55" y="61"/>
                </a:lnTo>
                <a:close/>
                <a:moveTo>
                  <a:pt x="45" y="18"/>
                </a:moveTo>
                <a:cubicBezTo>
                  <a:pt x="46" y="18"/>
                  <a:pt x="47" y="17"/>
                  <a:pt x="47" y="16"/>
                </a:cubicBezTo>
                <a:cubicBezTo>
                  <a:pt x="47" y="15"/>
                  <a:pt x="46" y="14"/>
                  <a:pt x="45" y="14"/>
                </a:cubicBezTo>
                <a:cubicBezTo>
                  <a:pt x="28" y="14"/>
                  <a:pt x="14" y="28"/>
                  <a:pt x="14" y="45"/>
                </a:cubicBezTo>
                <a:cubicBezTo>
                  <a:pt x="14" y="46"/>
                  <a:pt x="15" y="47"/>
                  <a:pt x="16" y="47"/>
                </a:cubicBezTo>
                <a:cubicBezTo>
                  <a:pt x="18" y="47"/>
                  <a:pt x="19" y="46"/>
                  <a:pt x="19" y="45"/>
                </a:cubicBezTo>
                <a:cubicBezTo>
                  <a:pt x="19" y="30"/>
                  <a:pt x="31" y="18"/>
                  <a:pt x="45" y="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847"/>
          <p:cNvSpPr>
            <a:spLocks/>
          </p:cNvSpPr>
          <p:nvPr/>
        </p:nvSpPr>
        <p:spPr bwMode="auto">
          <a:xfrm>
            <a:off x="6827045" y="4318000"/>
            <a:ext cx="1646238" cy="1647825"/>
          </a:xfrm>
          <a:custGeom>
            <a:avLst/>
            <a:gdLst>
              <a:gd name="T0" fmla="*/ 506 w 519"/>
              <a:gd name="T1" fmla="*/ 141 h 519"/>
              <a:gd name="T2" fmla="*/ 485 w 519"/>
              <a:gd name="T3" fmla="*/ 126 h 519"/>
              <a:gd name="T4" fmla="*/ 440 w 519"/>
              <a:gd name="T5" fmla="*/ 109 h 519"/>
              <a:gd name="T6" fmla="*/ 410 w 519"/>
              <a:gd name="T7" fmla="*/ 80 h 519"/>
              <a:gd name="T8" fmla="*/ 393 w 519"/>
              <a:gd name="T9" fmla="*/ 34 h 519"/>
              <a:gd name="T10" fmla="*/ 365 w 519"/>
              <a:gd name="T11" fmla="*/ 5 h 519"/>
              <a:gd name="T12" fmla="*/ 325 w 519"/>
              <a:gd name="T13" fmla="*/ 6 h 519"/>
              <a:gd name="T14" fmla="*/ 281 w 519"/>
              <a:gd name="T15" fmla="*/ 26 h 519"/>
              <a:gd name="T16" fmla="*/ 239 w 519"/>
              <a:gd name="T17" fmla="*/ 26 h 519"/>
              <a:gd name="T18" fmla="*/ 195 w 519"/>
              <a:gd name="T19" fmla="*/ 6 h 519"/>
              <a:gd name="T20" fmla="*/ 155 w 519"/>
              <a:gd name="T21" fmla="*/ 5 h 519"/>
              <a:gd name="T22" fmla="*/ 127 w 519"/>
              <a:gd name="T23" fmla="*/ 34 h 519"/>
              <a:gd name="T24" fmla="*/ 110 w 519"/>
              <a:gd name="T25" fmla="*/ 80 h 519"/>
              <a:gd name="T26" fmla="*/ 80 w 519"/>
              <a:gd name="T27" fmla="*/ 109 h 519"/>
              <a:gd name="T28" fmla="*/ 35 w 519"/>
              <a:gd name="T29" fmla="*/ 126 h 519"/>
              <a:gd name="T30" fmla="*/ 6 w 519"/>
              <a:gd name="T31" fmla="*/ 154 h 519"/>
              <a:gd name="T32" fmla="*/ 7 w 519"/>
              <a:gd name="T33" fmla="*/ 194 h 519"/>
              <a:gd name="T34" fmla="*/ 27 w 519"/>
              <a:gd name="T35" fmla="*/ 238 h 519"/>
              <a:gd name="T36" fmla="*/ 27 w 519"/>
              <a:gd name="T37" fmla="*/ 280 h 519"/>
              <a:gd name="T38" fmla="*/ 7 w 519"/>
              <a:gd name="T39" fmla="*/ 324 h 519"/>
              <a:gd name="T40" fmla="*/ 2 w 519"/>
              <a:gd name="T41" fmla="*/ 350 h 519"/>
              <a:gd name="T42" fmla="*/ 0 w 519"/>
              <a:gd name="T43" fmla="*/ 351 h 519"/>
              <a:gd name="T44" fmla="*/ 6 w 519"/>
              <a:gd name="T45" fmla="*/ 364 h 519"/>
              <a:gd name="T46" fmla="*/ 35 w 519"/>
              <a:gd name="T47" fmla="*/ 392 h 519"/>
              <a:gd name="T48" fmla="*/ 80 w 519"/>
              <a:gd name="T49" fmla="*/ 409 h 519"/>
              <a:gd name="T50" fmla="*/ 110 w 519"/>
              <a:gd name="T51" fmla="*/ 439 h 519"/>
              <a:gd name="T52" fmla="*/ 127 w 519"/>
              <a:gd name="T53" fmla="*/ 484 h 519"/>
              <a:gd name="T54" fmla="*/ 155 w 519"/>
              <a:gd name="T55" fmla="*/ 513 h 519"/>
              <a:gd name="T56" fmla="*/ 195 w 519"/>
              <a:gd name="T57" fmla="*/ 513 h 519"/>
              <a:gd name="T58" fmla="*/ 239 w 519"/>
              <a:gd name="T59" fmla="*/ 493 h 519"/>
              <a:gd name="T60" fmla="*/ 281 w 519"/>
              <a:gd name="T61" fmla="*/ 493 h 519"/>
              <a:gd name="T62" fmla="*/ 325 w 519"/>
              <a:gd name="T63" fmla="*/ 513 h 519"/>
              <a:gd name="T64" fmla="*/ 365 w 519"/>
              <a:gd name="T65" fmla="*/ 513 h 519"/>
              <a:gd name="T66" fmla="*/ 393 w 519"/>
              <a:gd name="T67" fmla="*/ 484 h 519"/>
              <a:gd name="T68" fmla="*/ 410 w 519"/>
              <a:gd name="T69" fmla="*/ 439 h 519"/>
              <a:gd name="T70" fmla="*/ 440 w 519"/>
              <a:gd name="T71" fmla="*/ 409 h 519"/>
              <a:gd name="T72" fmla="*/ 485 w 519"/>
              <a:gd name="T73" fmla="*/ 392 h 519"/>
              <a:gd name="T74" fmla="*/ 514 w 519"/>
              <a:gd name="T75" fmla="*/ 364 h 519"/>
              <a:gd name="T76" fmla="*/ 513 w 519"/>
              <a:gd name="T77" fmla="*/ 324 h 519"/>
              <a:gd name="T78" fmla="*/ 493 w 519"/>
              <a:gd name="T79" fmla="*/ 280 h 519"/>
              <a:gd name="T80" fmla="*/ 493 w 519"/>
              <a:gd name="T81" fmla="*/ 238 h 519"/>
              <a:gd name="T82" fmla="*/ 513 w 519"/>
              <a:gd name="T83" fmla="*/ 194 h 519"/>
              <a:gd name="T84" fmla="*/ 514 w 519"/>
              <a:gd name="T85" fmla="*/ 154 h 519"/>
              <a:gd name="T86" fmla="*/ 508 w 519"/>
              <a:gd name="T87" fmla="*/ 140 h 519"/>
              <a:gd name="T88" fmla="*/ 506 w 519"/>
              <a:gd name="T89" fmla="*/ 14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9" h="519">
                <a:moveTo>
                  <a:pt x="506" y="141"/>
                </a:moveTo>
                <a:cubicBezTo>
                  <a:pt x="501" y="134"/>
                  <a:pt x="493" y="129"/>
                  <a:pt x="485" y="126"/>
                </a:cubicBezTo>
                <a:cubicBezTo>
                  <a:pt x="440" y="109"/>
                  <a:pt x="440" y="109"/>
                  <a:pt x="440" y="109"/>
                </a:cubicBezTo>
                <a:cubicBezTo>
                  <a:pt x="426" y="104"/>
                  <a:pt x="415" y="93"/>
                  <a:pt x="410" y="80"/>
                </a:cubicBezTo>
                <a:cubicBezTo>
                  <a:pt x="393" y="34"/>
                  <a:pt x="393" y="34"/>
                  <a:pt x="393" y="34"/>
                </a:cubicBezTo>
                <a:cubicBezTo>
                  <a:pt x="388" y="21"/>
                  <a:pt x="378" y="11"/>
                  <a:pt x="365" y="5"/>
                </a:cubicBezTo>
                <a:cubicBezTo>
                  <a:pt x="352" y="0"/>
                  <a:pt x="338" y="0"/>
                  <a:pt x="325" y="6"/>
                </a:cubicBezTo>
                <a:cubicBezTo>
                  <a:pt x="281" y="26"/>
                  <a:pt x="281" y="26"/>
                  <a:pt x="281" y="26"/>
                </a:cubicBezTo>
                <a:cubicBezTo>
                  <a:pt x="268" y="32"/>
                  <a:pt x="252" y="32"/>
                  <a:pt x="239" y="26"/>
                </a:cubicBezTo>
                <a:cubicBezTo>
                  <a:pt x="195" y="6"/>
                  <a:pt x="195" y="6"/>
                  <a:pt x="195" y="6"/>
                </a:cubicBezTo>
                <a:cubicBezTo>
                  <a:pt x="182" y="0"/>
                  <a:pt x="168" y="0"/>
                  <a:pt x="155" y="5"/>
                </a:cubicBezTo>
                <a:cubicBezTo>
                  <a:pt x="142" y="11"/>
                  <a:pt x="132" y="21"/>
                  <a:pt x="127" y="34"/>
                </a:cubicBezTo>
                <a:cubicBezTo>
                  <a:pt x="110" y="80"/>
                  <a:pt x="110" y="80"/>
                  <a:pt x="110" y="80"/>
                </a:cubicBezTo>
                <a:cubicBezTo>
                  <a:pt x="105" y="93"/>
                  <a:pt x="94" y="104"/>
                  <a:pt x="80" y="109"/>
                </a:cubicBezTo>
                <a:cubicBezTo>
                  <a:pt x="35" y="126"/>
                  <a:pt x="35" y="126"/>
                  <a:pt x="35" y="126"/>
                </a:cubicBezTo>
                <a:cubicBezTo>
                  <a:pt x="22" y="131"/>
                  <a:pt x="11" y="141"/>
                  <a:pt x="6" y="154"/>
                </a:cubicBezTo>
                <a:cubicBezTo>
                  <a:pt x="1" y="167"/>
                  <a:pt x="1" y="181"/>
                  <a:pt x="7" y="194"/>
                </a:cubicBezTo>
                <a:cubicBezTo>
                  <a:pt x="27" y="238"/>
                  <a:pt x="27" y="238"/>
                  <a:pt x="27" y="238"/>
                </a:cubicBezTo>
                <a:cubicBezTo>
                  <a:pt x="33" y="252"/>
                  <a:pt x="33" y="267"/>
                  <a:pt x="27" y="280"/>
                </a:cubicBezTo>
                <a:cubicBezTo>
                  <a:pt x="7" y="324"/>
                  <a:pt x="7" y="324"/>
                  <a:pt x="7" y="324"/>
                </a:cubicBezTo>
                <a:cubicBezTo>
                  <a:pt x="3" y="332"/>
                  <a:pt x="2" y="341"/>
                  <a:pt x="2" y="350"/>
                </a:cubicBezTo>
                <a:cubicBezTo>
                  <a:pt x="0" y="351"/>
                  <a:pt x="0" y="351"/>
                  <a:pt x="0" y="351"/>
                </a:cubicBezTo>
                <a:cubicBezTo>
                  <a:pt x="6" y="364"/>
                  <a:pt x="6" y="364"/>
                  <a:pt x="6" y="364"/>
                </a:cubicBezTo>
                <a:cubicBezTo>
                  <a:pt x="11" y="377"/>
                  <a:pt x="22" y="387"/>
                  <a:pt x="35" y="392"/>
                </a:cubicBezTo>
                <a:cubicBezTo>
                  <a:pt x="80" y="409"/>
                  <a:pt x="80" y="409"/>
                  <a:pt x="80" y="409"/>
                </a:cubicBezTo>
                <a:cubicBezTo>
                  <a:pt x="94" y="415"/>
                  <a:pt x="105" y="425"/>
                  <a:pt x="110" y="439"/>
                </a:cubicBezTo>
                <a:cubicBezTo>
                  <a:pt x="127" y="484"/>
                  <a:pt x="127" y="484"/>
                  <a:pt x="127" y="484"/>
                </a:cubicBezTo>
                <a:cubicBezTo>
                  <a:pt x="132" y="497"/>
                  <a:pt x="142" y="508"/>
                  <a:pt x="155" y="513"/>
                </a:cubicBezTo>
                <a:cubicBezTo>
                  <a:pt x="168" y="519"/>
                  <a:pt x="182" y="518"/>
                  <a:pt x="195" y="513"/>
                </a:cubicBezTo>
                <a:cubicBezTo>
                  <a:pt x="239" y="493"/>
                  <a:pt x="239" y="493"/>
                  <a:pt x="239" y="493"/>
                </a:cubicBezTo>
                <a:cubicBezTo>
                  <a:pt x="252" y="486"/>
                  <a:pt x="268" y="486"/>
                  <a:pt x="281" y="493"/>
                </a:cubicBezTo>
                <a:cubicBezTo>
                  <a:pt x="325" y="513"/>
                  <a:pt x="325" y="513"/>
                  <a:pt x="325" y="513"/>
                </a:cubicBezTo>
                <a:cubicBezTo>
                  <a:pt x="338" y="518"/>
                  <a:pt x="352" y="519"/>
                  <a:pt x="365" y="513"/>
                </a:cubicBezTo>
                <a:cubicBezTo>
                  <a:pt x="378" y="508"/>
                  <a:pt x="388" y="497"/>
                  <a:pt x="393" y="484"/>
                </a:cubicBezTo>
                <a:cubicBezTo>
                  <a:pt x="410" y="439"/>
                  <a:pt x="410" y="439"/>
                  <a:pt x="410" y="439"/>
                </a:cubicBezTo>
                <a:cubicBezTo>
                  <a:pt x="415" y="425"/>
                  <a:pt x="426" y="415"/>
                  <a:pt x="440" y="409"/>
                </a:cubicBezTo>
                <a:cubicBezTo>
                  <a:pt x="485" y="392"/>
                  <a:pt x="485" y="392"/>
                  <a:pt x="485" y="392"/>
                </a:cubicBezTo>
                <a:cubicBezTo>
                  <a:pt x="498" y="387"/>
                  <a:pt x="509" y="377"/>
                  <a:pt x="514" y="364"/>
                </a:cubicBezTo>
                <a:cubicBezTo>
                  <a:pt x="519" y="352"/>
                  <a:pt x="519" y="337"/>
                  <a:pt x="513" y="324"/>
                </a:cubicBezTo>
                <a:cubicBezTo>
                  <a:pt x="493" y="280"/>
                  <a:pt x="493" y="280"/>
                  <a:pt x="493" y="280"/>
                </a:cubicBezTo>
                <a:cubicBezTo>
                  <a:pt x="487" y="267"/>
                  <a:pt x="487" y="252"/>
                  <a:pt x="493" y="238"/>
                </a:cubicBezTo>
                <a:cubicBezTo>
                  <a:pt x="513" y="194"/>
                  <a:pt x="513" y="194"/>
                  <a:pt x="513" y="194"/>
                </a:cubicBezTo>
                <a:cubicBezTo>
                  <a:pt x="519" y="181"/>
                  <a:pt x="519" y="167"/>
                  <a:pt x="514" y="154"/>
                </a:cubicBezTo>
                <a:cubicBezTo>
                  <a:pt x="508" y="140"/>
                  <a:pt x="508" y="140"/>
                  <a:pt x="508" y="140"/>
                </a:cubicBezTo>
                <a:lnTo>
                  <a:pt x="506" y="141"/>
                </a:lnTo>
                <a:close/>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848"/>
          <p:cNvSpPr>
            <a:spLocks/>
          </p:cNvSpPr>
          <p:nvPr/>
        </p:nvSpPr>
        <p:spPr bwMode="auto">
          <a:xfrm>
            <a:off x="6777832" y="4267200"/>
            <a:ext cx="1744663" cy="1746250"/>
          </a:xfrm>
          <a:custGeom>
            <a:avLst/>
            <a:gdLst>
              <a:gd name="T0" fmla="*/ 432 w 550"/>
              <a:gd name="T1" fmla="*/ 66 h 550"/>
              <a:gd name="T2" fmla="*/ 469 w 550"/>
              <a:gd name="T3" fmla="*/ 81 h 550"/>
              <a:gd name="T4" fmla="*/ 484 w 550"/>
              <a:gd name="T5" fmla="*/ 118 h 550"/>
              <a:gd name="T6" fmla="*/ 482 w 550"/>
              <a:gd name="T7" fmla="*/ 167 h 550"/>
              <a:gd name="T8" fmla="*/ 498 w 550"/>
              <a:gd name="T9" fmla="*/ 205 h 550"/>
              <a:gd name="T10" fmla="*/ 534 w 550"/>
              <a:gd name="T11" fmla="*/ 238 h 550"/>
              <a:gd name="T12" fmla="*/ 550 w 550"/>
              <a:gd name="T13" fmla="*/ 275 h 550"/>
              <a:gd name="T14" fmla="*/ 534 w 550"/>
              <a:gd name="T15" fmla="*/ 312 h 550"/>
              <a:gd name="T16" fmla="*/ 498 w 550"/>
              <a:gd name="T17" fmla="*/ 345 h 550"/>
              <a:gd name="T18" fmla="*/ 482 w 550"/>
              <a:gd name="T19" fmla="*/ 384 h 550"/>
              <a:gd name="T20" fmla="*/ 484 w 550"/>
              <a:gd name="T21" fmla="*/ 432 h 550"/>
              <a:gd name="T22" fmla="*/ 469 w 550"/>
              <a:gd name="T23" fmla="*/ 470 h 550"/>
              <a:gd name="T24" fmla="*/ 432 w 550"/>
              <a:gd name="T25" fmla="*/ 484 h 550"/>
              <a:gd name="T26" fmla="*/ 383 w 550"/>
              <a:gd name="T27" fmla="*/ 483 h 550"/>
              <a:gd name="T28" fmla="*/ 345 w 550"/>
              <a:gd name="T29" fmla="*/ 499 h 550"/>
              <a:gd name="T30" fmla="*/ 312 w 550"/>
              <a:gd name="T31" fmla="*/ 534 h 550"/>
              <a:gd name="T32" fmla="*/ 275 w 550"/>
              <a:gd name="T33" fmla="*/ 550 h 550"/>
              <a:gd name="T34" fmla="*/ 238 w 550"/>
              <a:gd name="T35" fmla="*/ 534 h 550"/>
              <a:gd name="T36" fmla="*/ 205 w 550"/>
              <a:gd name="T37" fmla="*/ 499 h 550"/>
              <a:gd name="T38" fmla="*/ 166 w 550"/>
              <a:gd name="T39" fmla="*/ 483 h 550"/>
              <a:gd name="T40" fmla="*/ 118 w 550"/>
              <a:gd name="T41" fmla="*/ 484 h 550"/>
              <a:gd name="T42" fmla="*/ 81 w 550"/>
              <a:gd name="T43" fmla="*/ 470 h 550"/>
              <a:gd name="T44" fmla="*/ 66 w 550"/>
              <a:gd name="T45" fmla="*/ 432 h 550"/>
              <a:gd name="T46" fmla="*/ 67 w 550"/>
              <a:gd name="T47" fmla="*/ 384 h 550"/>
              <a:gd name="T48" fmla="*/ 51 w 550"/>
              <a:gd name="T49" fmla="*/ 345 h 550"/>
              <a:gd name="T50" fmla="*/ 16 w 550"/>
              <a:gd name="T51" fmla="*/ 312 h 550"/>
              <a:gd name="T52" fmla="*/ 0 w 550"/>
              <a:gd name="T53" fmla="*/ 275 h 550"/>
              <a:gd name="T54" fmla="*/ 16 w 550"/>
              <a:gd name="T55" fmla="*/ 238 h 550"/>
              <a:gd name="T56" fmla="*/ 51 w 550"/>
              <a:gd name="T57" fmla="*/ 205 h 550"/>
              <a:gd name="T58" fmla="*/ 67 w 550"/>
              <a:gd name="T59" fmla="*/ 167 h 550"/>
              <a:gd name="T60" fmla="*/ 66 w 550"/>
              <a:gd name="T61" fmla="*/ 118 h 550"/>
              <a:gd name="T62" fmla="*/ 81 w 550"/>
              <a:gd name="T63" fmla="*/ 81 h 550"/>
              <a:gd name="T64" fmla="*/ 118 w 550"/>
              <a:gd name="T65" fmla="*/ 66 h 550"/>
              <a:gd name="T66" fmla="*/ 166 w 550"/>
              <a:gd name="T67" fmla="*/ 68 h 550"/>
              <a:gd name="T68" fmla="*/ 205 w 550"/>
              <a:gd name="T69" fmla="*/ 52 h 550"/>
              <a:gd name="T70" fmla="*/ 238 w 550"/>
              <a:gd name="T71" fmla="*/ 16 h 550"/>
              <a:gd name="T72" fmla="*/ 275 w 550"/>
              <a:gd name="T73" fmla="*/ 0 h 550"/>
              <a:gd name="T74" fmla="*/ 312 w 550"/>
              <a:gd name="T75" fmla="*/ 16 h 550"/>
              <a:gd name="T76" fmla="*/ 345 w 550"/>
              <a:gd name="T77" fmla="*/ 52 h 550"/>
              <a:gd name="T78" fmla="*/ 383 w 550"/>
              <a:gd name="T79" fmla="*/ 68 h 550"/>
              <a:gd name="T80" fmla="*/ 432 w 550"/>
              <a:gd name="T81" fmla="*/ 6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550">
                <a:moveTo>
                  <a:pt x="432" y="66"/>
                </a:moveTo>
                <a:cubicBezTo>
                  <a:pt x="446" y="66"/>
                  <a:pt x="459" y="71"/>
                  <a:pt x="469" y="81"/>
                </a:cubicBezTo>
                <a:cubicBezTo>
                  <a:pt x="479" y="91"/>
                  <a:pt x="485" y="104"/>
                  <a:pt x="484" y="118"/>
                </a:cubicBezTo>
                <a:cubicBezTo>
                  <a:pt x="482" y="167"/>
                  <a:pt x="482" y="167"/>
                  <a:pt x="482" y="167"/>
                </a:cubicBezTo>
                <a:cubicBezTo>
                  <a:pt x="482" y="181"/>
                  <a:pt x="488" y="195"/>
                  <a:pt x="498" y="205"/>
                </a:cubicBezTo>
                <a:cubicBezTo>
                  <a:pt x="534" y="238"/>
                  <a:pt x="534" y="238"/>
                  <a:pt x="534" y="238"/>
                </a:cubicBezTo>
                <a:cubicBezTo>
                  <a:pt x="544" y="248"/>
                  <a:pt x="550" y="261"/>
                  <a:pt x="550" y="275"/>
                </a:cubicBezTo>
                <a:cubicBezTo>
                  <a:pt x="550" y="289"/>
                  <a:pt x="544" y="303"/>
                  <a:pt x="534" y="312"/>
                </a:cubicBezTo>
                <a:cubicBezTo>
                  <a:pt x="498" y="345"/>
                  <a:pt x="498" y="345"/>
                  <a:pt x="498" y="345"/>
                </a:cubicBezTo>
                <a:cubicBezTo>
                  <a:pt x="488" y="355"/>
                  <a:pt x="482" y="369"/>
                  <a:pt x="482" y="384"/>
                </a:cubicBezTo>
                <a:cubicBezTo>
                  <a:pt x="484" y="432"/>
                  <a:pt x="484" y="432"/>
                  <a:pt x="484" y="432"/>
                </a:cubicBezTo>
                <a:cubicBezTo>
                  <a:pt x="485" y="446"/>
                  <a:pt x="479" y="460"/>
                  <a:pt x="469" y="470"/>
                </a:cubicBezTo>
                <a:cubicBezTo>
                  <a:pt x="459" y="480"/>
                  <a:pt x="446" y="485"/>
                  <a:pt x="432" y="484"/>
                </a:cubicBezTo>
                <a:cubicBezTo>
                  <a:pt x="383" y="483"/>
                  <a:pt x="383" y="483"/>
                  <a:pt x="383" y="483"/>
                </a:cubicBezTo>
                <a:cubicBezTo>
                  <a:pt x="369" y="482"/>
                  <a:pt x="355" y="488"/>
                  <a:pt x="345" y="499"/>
                </a:cubicBezTo>
                <a:cubicBezTo>
                  <a:pt x="312" y="534"/>
                  <a:pt x="312" y="534"/>
                  <a:pt x="312" y="534"/>
                </a:cubicBezTo>
                <a:cubicBezTo>
                  <a:pt x="302" y="544"/>
                  <a:pt x="289" y="550"/>
                  <a:pt x="275" y="550"/>
                </a:cubicBezTo>
                <a:cubicBezTo>
                  <a:pt x="261" y="550"/>
                  <a:pt x="248" y="544"/>
                  <a:pt x="238" y="534"/>
                </a:cubicBezTo>
                <a:cubicBezTo>
                  <a:pt x="205" y="499"/>
                  <a:pt x="205" y="499"/>
                  <a:pt x="205" y="499"/>
                </a:cubicBezTo>
                <a:cubicBezTo>
                  <a:pt x="195" y="488"/>
                  <a:pt x="181" y="482"/>
                  <a:pt x="166" y="483"/>
                </a:cubicBezTo>
                <a:cubicBezTo>
                  <a:pt x="118" y="484"/>
                  <a:pt x="118" y="484"/>
                  <a:pt x="118" y="484"/>
                </a:cubicBezTo>
                <a:cubicBezTo>
                  <a:pt x="104" y="485"/>
                  <a:pt x="90" y="480"/>
                  <a:pt x="81" y="470"/>
                </a:cubicBezTo>
                <a:cubicBezTo>
                  <a:pt x="71" y="460"/>
                  <a:pt x="65" y="446"/>
                  <a:pt x="66" y="432"/>
                </a:cubicBezTo>
                <a:cubicBezTo>
                  <a:pt x="67" y="384"/>
                  <a:pt x="67" y="384"/>
                  <a:pt x="67" y="384"/>
                </a:cubicBezTo>
                <a:cubicBezTo>
                  <a:pt x="68" y="369"/>
                  <a:pt x="62" y="355"/>
                  <a:pt x="51" y="345"/>
                </a:cubicBezTo>
                <a:cubicBezTo>
                  <a:pt x="16" y="312"/>
                  <a:pt x="16" y="312"/>
                  <a:pt x="16" y="312"/>
                </a:cubicBezTo>
                <a:cubicBezTo>
                  <a:pt x="6" y="303"/>
                  <a:pt x="0" y="289"/>
                  <a:pt x="0" y="275"/>
                </a:cubicBezTo>
                <a:cubicBezTo>
                  <a:pt x="0" y="261"/>
                  <a:pt x="6" y="248"/>
                  <a:pt x="16" y="238"/>
                </a:cubicBezTo>
                <a:cubicBezTo>
                  <a:pt x="51" y="205"/>
                  <a:pt x="51" y="205"/>
                  <a:pt x="51" y="205"/>
                </a:cubicBezTo>
                <a:cubicBezTo>
                  <a:pt x="62" y="195"/>
                  <a:pt x="68" y="181"/>
                  <a:pt x="67" y="167"/>
                </a:cubicBezTo>
                <a:cubicBezTo>
                  <a:pt x="66" y="118"/>
                  <a:pt x="66" y="118"/>
                  <a:pt x="66" y="118"/>
                </a:cubicBezTo>
                <a:cubicBezTo>
                  <a:pt x="65" y="104"/>
                  <a:pt x="71" y="91"/>
                  <a:pt x="81" y="81"/>
                </a:cubicBezTo>
                <a:cubicBezTo>
                  <a:pt x="90" y="71"/>
                  <a:pt x="104" y="66"/>
                  <a:pt x="118" y="66"/>
                </a:cubicBezTo>
                <a:cubicBezTo>
                  <a:pt x="166" y="68"/>
                  <a:pt x="166" y="68"/>
                  <a:pt x="166" y="68"/>
                </a:cubicBezTo>
                <a:cubicBezTo>
                  <a:pt x="181" y="68"/>
                  <a:pt x="195" y="62"/>
                  <a:pt x="205" y="52"/>
                </a:cubicBezTo>
                <a:cubicBezTo>
                  <a:pt x="238" y="16"/>
                  <a:pt x="238" y="16"/>
                  <a:pt x="238" y="16"/>
                </a:cubicBezTo>
                <a:cubicBezTo>
                  <a:pt x="248" y="6"/>
                  <a:pt x="261" y="0"/>
                  <a:pt x="275" y="0"/>
                </a:cubicBezTo>
                <a:cubicBezTo>
                  <a:pt x="289" y="0"/>
                  <a:pt x="302" y="6"/>
                  <a:pt x="312" y="16"/>
                </a:cubicBezTo>
                <a:cubicBezTo>
                  <a:pt x="345" y="52"/>
                  <a:pt x="345" y="52"/>
                  <a:pt x="345" y="52"/>
                </a:cubicBezTo>
                <a:cubicBezTo>
                  <a:pt x="355" y="62"/>
                  <a:pt x="369" y="68"/>
                  <a:pt x="383" y="68"/>
                </a:cubicBezTo>
                <a:lnTo>
                  <a:pt x="432" y="6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849"/>
          <p:cNvSpPr>
            <a:spLocks noEditPoints="1"/>
          </p:cNvSpPr>
          <p:nvPr/>
        </p:nvSpPr>
        <p:spPr bwMode="auto">
          <a:xfrm>
            <a:off x="7481888" y="4638675"/>
            <a:ext cx="336550" cy="333375"/>
          </a:xfrm>
          <a:custGeom>
            <a:avLst/>
            <a:gdLst>
              <a:gd name="T0" fmla="*/ 52 w 106"/>
              <a:gd name="T1" fmla="*/ 73 h 105"/>
              <a:gd name="T2" fmla="*/ 54 w 106"/>
              <a:gd name="T3" fmla="*/ 73 h 105"/>
              <a:gd name="T4" fmla="*/ 61 w 106"/>
              <a:gd name="T5" fmla="*/ 68 h 105"/>
              <a:gd name="T6" fmla="*/ 45 w 106"/>
              <a:gd name="T7" fmla="*/ 68 h 105"/>
              <a:gd name="T8" fmla="*/ 52 w 106"/>
              <a:gd name="T9" fmla="*/ 73 h 105"/>
              <a:gd name="T10" fmla="*/ 37 w 106"/>
              <a:gd name="T11" fmla="*/ 63 h 105"/>
              <a:gd name="T12" fmla="*/ 69 w 106"/>
              <a:gd name="T13" fmla="*/ 63 h 105"/>
              <a:gd name="T14" fmla="*/ 76 w 106"/>
              <a:gd name="T15" fmla="*/ 58 h 105"/>
              <a:gd name="T16" fmla="*/ 30 w 106"/>
              <a:gd name="T17" fmla="*/ 58 h 105"/>
              <a:gd name="T18" fmla="*/ 37 w 106"/>
              <a:gd name="T19" fmla="*/ 63 h 105"/>
              <a:gd name="T20" fmla="*/ 103 w 106"/>
              <a:gd name="T21" fmla="*/ 33 h 105"/>
              <a:gd name="T22" fmla="*/ 57 w 106"/>
              <a:gd name="T23" fmla="*/ 2 h 105"/>
              <a:gd name="T24" fmla="*/ 49 w 106"/>
              <a:gd name="T25" fmla="*/ 2 h 105"/>
              <a:gd name="T26" fmla="*/ 3 w 106"/>
              <a:gd name="T27" fmla="*/ 33 h 105"/>
              <a:gd name="T28" fmla="*/ 0 w 106"/>
              <a:gd name="T29" fmla="*/ 38 h 105"/>
              <a:gd name="T30" fmla="*/ 0 w 106"/>
              <a:gd name="T31" fmla="*/ 98 h 105"/>
              <a:gd name="T32" fmla="*/ 7 w 106"/>
              <a:gd name="T33" fmla="*/ 105 h 105"/>
              <a:gd name="T34" fmla="*/ 99 w 106"/>
              <a:gd name="T35" fmla="*/ 105 h 105"/>
              <a:gd name="T36" fmla="*/ 106 w 106"/>
              <a:gd name="T37" fmla="*/ 98 h 105"/>
              <a:gd name="T38" fmla="*/ 106 w 106"/>
              <a:gd name="T39" fmla="*/ 38 h 105"/>
              <a:gd name="T40" fmla="*/ 103 w 106"/>
              <a:gd name="T41" fmla="*/ 33 h 105"/>
              <a:gd name="T42" fmla="*/ 99 w 106"/>
              <a:gd name="T43" fmla="*/ 48 h 105"/>
              <a:gd name="T44" fmla="*/ 53 w 106"/>
              <a:gd name="T45" fmla="*/ 79 h 105"/>
              <a:gd name="T46" fmla="*/ 7 w 106"/>
              <a:gd name="T47" fmla="*/ 48 h 105"/>
              <a:gd name="T48" fmla="*/ 7 w 106"/>
              <a:gd name="T49" fmla="*/ 41 h 105"/>
              <a:gd name="T50" fmla="*/ 10 w 106"/>
              <a:gd name="T51" fmla="*/ 38 h 105"/>
              <a:gd name="T52" fmla="*/ 96 w 106"/>
              <a:gd name="T53" fmla="*/ 38 h 105"/>
              <a:gd name="T54" fmla="*/ 99 w 106"/>
              <a:gd name="T55" fmla="*/ 41 h 105"/>
              <a:gd name="T56" fmla="*/ 99 w 106"/>
              <a:gd name="T57" fmla="*/ 48 h 105"/>
              <a:gd name="T58" fmla="*/ 21 w 106"/>
              <a:gd name="T59" fmla="*/ 52 h 105"/>
              <a:gd name="T60" fmla="*/ 23 w 106"/>
              <a:gd name="T61" fmla="*/ 53 h 105"/>
              <a:gd name="T62" fmla="*/ 83 w 106"/>
              <a:gd name="T63" fmla="*/ 53 h 105"/>
              <a:gd name="T64" fmla="*/ 84 w 106"/>
              <a:gd name="T65" fmla="*/ 52 h 105"/>
              <a:gd name="T66" fmla="*/ 84 w 106"/>
              <a:gd name="T67" fmla="*/ 48 h 105"/>
              <a:gd name="T68" fmla="*/ 21 w 106"/>
              <a:gd name="T69" fmla="*/ 48 h 105"/>
              <a:gd name="T70" fmla="*/ 21 w 106"/>
              <a:gd name="T71" fmla="*/ 5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 h="105">
                <a:moveTo>
                  <a:pt x="52" y="73"/>
                </a:moveTo>
                <a:cubicBezTo>
                  <a:pt x="54" y="73"/>
                  <a:pt x="54" y="73"/>
                  <a:pt x="54" y="73"/>
                </a:cubicBezTo>
                <a:cubicBezTo>
                  <a:pt x="61" y="68"/>
                  <a:pt x="61" y="68"/>
                  <a:pt x="61" y="68"/>
                </a:cubicBezTo>
                <a:cubicBezTo>
                  <a:pt x="45" y="68"/>
                  <a:pt x="45" y="68"/>
                  <a:pt x="45" y="68"/>
                </a:cubicBezTo>
                <a:lnTo>
                  <a:pt x="52" y="73"/>
                </a:lnTo>
                <a:close/>
                <a:moveTo>
                  <a:pt x="37" y="63"/>
                </a:moveTo>
                <a:cubicBezTo>
                  <a:pt x="69" y="63"/>
                  <a:pt x="69" y="63"/>
                  <a:pt x="69" y="63"/>
                </a:cubicBezTo>
                <a:cubicBezTo>
                  <a:pt x="76" y="58"/>
                  <a:pt x="76" y="58"/>
                  <a:pt x="76" y="58"/>
                </a:cubicBezTo>
                <a:cubicBezTo>
                  <a:pt x="30" y="58"/>
                  <a:pt x="30" y="58"/>
                  <a:pt x="30" y="58"/>
                </a:cubicBezTo>
                <a:lnTo>
                  <a:pt x="37" y="63"/>
                </a:lnTo>
                <a:close/>
                <a:moveTo>
                  <a:pt x="103" y="33"/>
                </a:moveTo>
                <a:cubicBezTo>
                  <a:pt x="57" y="2"/>
                  <a:pt x="57" y="2"/>
                  <a:pt x="57" y="2"/>
                </a:cubicBezTo>
                <a:cubicBezTo>
                  <a:pt x="54" y="0"/>
                  <a:pt x="51" y="0"/>
                  <a:pt x="49" y="2"/>
                </a:cubicBezTo>
                <a:cubicBezTo>
                  <a:pt x="3" y="33"/>
                  <a:pt x="3" y="33"/>
                  <a:pt x="3" y="33"/>
                </a:cubicBezTo>
                <a:cubicBezTo>
                  <a:pt x="1" y="34"/>
                  <a:pt x="0" y="36"/>
                  <a:pt x="0" y="38"/>
                </a:cubicBezTo>
                <a:cubicBezTo>
                  <a:pt x="0" y="98"/>
                  <a:pt x="0" y="98"/>
                  <a:pt x="0" y="98"/>
                </a:cubicBezTo>
                <a:cubicBezTo>
                  <a:pt x="0" y="102"/>
                  <a:pt x="3" y="105"/>
                  <a:pt x="7" y="105"/>
                </a:cubicBezTo>
                <a:cubicBezTo>
                  <a:pt x="99" y="105"/>
                  <a:pt x="99" y="105"/>
                  <a:pt x="99" y="105"/>
                </a:cubicBezTo>
                <a:cubicBezTo>
                  <a:pt x="103" y="105"/>
                  <a:pt x="106" y="102"/>
                  <a:pt x="106" y="98"/>
                </a:cubicBezTo>
                <a:cubicBezTo>
                  <a:pt x="106" y="38"/>
                  <a:pt x="106" y="38"/>
                  <a:pt x="106" y="38"/>
                </a:cubicBezTo>
                <a:cubicBezTo>
                  <a:pt x="106" y="36"/>
                  <a:pt x="105" y="34"/>
                  <a:pt x="103" y="33"/>
                </a:cubicBezTo>
                <a:close/>
                <a:moveTo>
                  <a:pt x="99" y="48"/>
                </a:moveTo>
                <a:cubicBezTo>
                  <a:pt x="53" y="79"/>
                  <a:pt x="53" y="79"/>
                  <a:pt x="53" y="79"/>
                </a:cubicBezTo>
                <a:cubicBezTo>
                  <a:pt x="7" y="48"/>
                  <a:pt x="7" y="48"/>
                  <a:pt x="7" y="48"/>
                </a:cubicBezTo>
                <a:cubicBezTo>
                  <a:pt x="7" y="41"/>
                  <a:pt x="7" y="41"/>
                  <a:pt x="7" y="41"/>
                </a:cubicBezTo>
                <a:cubicBezTo>
                  <a:pt x="7" y="40"/>
                  <a:pt x="8" y="38"/>
                  <a:pt x="10" y="38"/>
                </a:cubicBezTo>
                <a:cubicBezTo>
                  <a:pt x="96" y="38"/>
                  <a:pt x="96" y="38"/>
                  <a:pt x="96" y="38"/>
                </a:cubicBezTo>
                <a:cubicBezTo>
                  <a:pt x="97" y="38"/>
                  <a:pt x="99" y="40"/>
                  <a:pt x="99" y="41"/>
                </a:cubicBezTo>
                <a:lnTo>
                  <a:pt x="99" y="48"/>
                </a:lnTo>
                <a:close/>
                <a:moveTo>
                  <a:pt x="21" y="52"/>
                </a:moveTo>
                <a:cubicBezTo>
                  <a:pt x="23" y="53"/>
                  <a:pt x="23" y="53"/>
                  <a:pt x="23" y="53"/>
                </a:cubicBezTo>
                <a:cubicBezTo>
                  <a:pt x="83" y="53"/>
                  <a:pt x="83" y="53"/>
                  <a:pt x="83" y="53"/>
                </a:cubicBezTo>
                <a:cubicBezTo>
                  <a:pt x="84" y="52"/>
                  <a:pt x="84" y="52"/>
                  <a:pt x="84" y="52"/>
                </a:cubicBezTo>
                <a:cubicBezTo>
                  <a:pt x="84" y="48"/>
                  <a:pt x="84" y="48"/>
                  <a:pt x="84" y="48"/>
                </a:cubicBezTo>
                <a:cubicBezTo>
                  <a:pt x="21" y="48"/>
                  <a:pt x="21" y="48"/>
                  <a:pt x="21" y="48"/>
                </a:cubicBezTo>
                <a:lnTo>
                  <a:pt x="21"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850"/>
          <p:cNvSpPr>
            <a:spLocks/>
          </p:cNvSpPr>
          <p:nvPr/>
        </p:nvSpPr>
        <p:spPr bwMode="auto">
          <a:xfrm>
            <a:off x="2722033" y="4318000"/>
            <a:ext cx="1647825" cy="1647825"/>
          </a:xfrm>
          <a:custGeom>
            <a:avLst/>
            <a:gdLst>
              <a:gd name="T0" fmla="*/ 506 w 519"/>
              <a:gd name="T1" fmla="*/ 141 h 519"/>
              <a:gd name="T2" fmla="*/ 485 w 519"/>
              <a:gd name="T3" fmla="*/ 126 h 519"/>
              <a:gd name="T4" fmla="*/ 439 w 519"/>
              <a:gd name="T5" fmla="*/ 109 h 519"/>
              <a:gd name="T6" fmla="*/ 410 w 519"/>
              <a:gd name="T7" fmla="*/ 80 h 519"/>
              <a:gd name="T8" fmla="*/ 393 w 519"/>
              <a:gd name="T9" fmla="*/ 34 h 519"/>
              <a:gd name="T10" fmla="*/ 365 w 519"/>
              <a:gd name="T11" fmla="*/ 5 h 519"/>
              <a:gd name="T12" fmla="*/ 325 w 519"/>
              <a:gd name="T13" fmla="*/ 6 h 519"/>
              <a:gd name="T14" fmla="*/ 281 w 519"/>
              <a:gd name="T15" fmla="*/ 26 h 519"/>
              <a:gd name="T16" fmla="*/ 239 w 519"/>
              <a:gd name="T17" fmla="*/ 26 h 519"/>
              <a:gd name="T18" fmla="*/ 195 w 519"/>
              <a:gd name="T19" fmla="*/ 6 h 519"/>
              <a:gd name="T20" fmla="*/ 154 w 519"/>
              <a:gd name="T21" fmla="*/ 5 h 519"/>
              <a:gd name="T22" fmla="*/ 127 w 519"/>
              <a:gd name="T23" fmla="*/ 34 h 519"/>
              <a:gd name="T24" fmla="*/ 109 w 519"/>
              <a:gd name="T25" fmla="*/ 80 h 519"/>
              <a:gd name="T26" fmla="*/ 80 w 519"/>
              <a:gd name="T27" fmla="*/ 109 h 519"/>
              <a:gd name="T28" fmla="*/ 35 w 519"/>
              <a:gd name="T29" fmla="*/ 126 h 519"/>
              <a:gd name="T30" fmla="*/ 6 w 519"/>
              <a:gd name="T31" fmla="*/ 154 h 519"/>
              <a:gd name="T32" fmla="*/ 6 w 519"/>
              <a:gd name="T33" fmla="*/ 194 h 519"/>
              <a:gd name="T34" fmla="*/ 26 w 519"/>
              <a:gd name="T35" fmla="*/ 238 h 519"/>
              <a:gd name="T36" fmla="*/ 26 w 519"/>
              <a:gd name="T37" fmla="*/ 280 h 519"/>
              <a:gd name="T38" fmla="*/ 6 w 519"/>
              <a:gd name="T39" fmla="*/ 324 h 519"/>
              <a:gd name="T40" fmla="*/ 2 w 519"/>
              <a:gd name="T41" fmla="*/ 350 h 519"/>
              <a:gd name="T42" fmla="*/ 0 w 519"/>
              <a:gd name="T43" fmla="*/ 351 h 519"/>
              <a:gd name="T44" fmla="*/ 6 w 519"/>
              <a:gd name="T45" fmla="*/ 364 h 519"/>
              <a:gd name="T46" fmla="*/ 35 w 519"/>
              <a:gd name="T47" fmla="*/ 392 h 519"/>
              <a:gd name="T48" fmla="*/ 80 w 519"/>
              <a:gd name="T49" fmla="*/ 409 h 519"/>
              <a:gd name="T50" fmla="*/ 109 w 519"/>
              <a:gd name="T51" fmla="*/ 439 h 519"/>
              <a:gd name="T52" fmla="*/ 127 w 519"/>
              <a:gd name="T53" fmla="*/ 484 h 519"/>
              <a:gd name="T54" fmla="*/ 154 w 519"/>
              <a:gd name="T55" fmla="*/ 513 h 519"/>
              <a:gd name="T56" fmla="*/ 195 w 519"/>
              <a:gd name="T57" fmla="*/ 513 h 519"/>
              <a:gd name="T58" fmla="*/ 239 w 519"/>
              <a:gd name="T59" fmla="*/ 493 h 519"/>
              <a:gd name="T60" fmla="*/ 281 w 519"/>
              <a:gd name="T61" fmla="*/ 493 h 519"/>
              <a:gd name="T62" fmla="*/ 325 w 519"/>
              <a:gd name="T63" fmla="*/ 513 h 519"/>
              <a:gd name="T64" fmla="*/ 365 w 519"/>
              <a:gd name="T65" fmla="*/ 513 h 519"/>
              <a:gd name="T66" fmla="*/ 393 w 519"/>
              <a:gd name="T67" fmla="*/ 484 h 519"/>
              <a:gd name="T68" fmla="*/ 410 w 519"/>
              <a:gd name="T69" fmla="*/ 439 h 519"/>
              <a:gd name="T70" fmla="*/ 439 w 519"/>
              <a:gd name="T71" fmla="*/ 409 h 519"/>
              <a:gd name="T72" fmla="*/ 485 w 519"/>
              <a:gd name="T73" fmla="*/ 392 h 519"/>
              <a:gd name="T74" fmla="*/ 514 w 519"/>
              <a:gd name="T75" fmla="*/ 364 h 519"/>
              <a:gd name="T76" fmla="*/ 513 w 519"/>
              <a:gd name="T77" fmla="*/ 324 h 519"/>
              <a:gd name="T78" fmla="*/ 493 w 519"/>
              <a:gd name="T79" fmla="*/ 280 h 519"/>
              <a:gd name="T80" fmla="*/ 493 w 519"/>
              <a:gd name="T81" fmla="*/ 238 h 519"/>
              <a:gd name="T82" fmla="*/ 513 w 519"/>
              <a:gd name="T83" fmla="*/ 194 h 519"/>
              <a:gd name="T84" fmla="*/ 514 w 519"/>
              <a:gd name="T85" fmla="*/ 154 h 519"/>
              <a:gd name="T86" fmla="*/ 508 w 519"/>
              <a:gd name="T87" fmla="*/ 140 h 519"/>
              <a:gd name="T88" fmla="*/ 506 w 519"/>
              <a:gd name="T89" fmla="*/ 14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9" h="519">
                <a:moveTo>
                  <a:pt x="506" y="141"/>
                </a:moveTo>
                <a:cubicBezTo>
                  <a:pt x="500" y="134"/>
                  <a:pt x="493" y="129"/>
                  <a:pt x="485" y="126"/>
                </a:cubicBezTo>
                <a:cubicBezTo>
                  <a:pt x="439" y="109"/>
                  <a:pt x="439" y="109"/>
                  <a:pt x="439" y="109"/>
                </a:cubicBezTo>
                <a:cubicBezTo>
                  <a:pt x="426" y="104"/>
                  <a:pt x="415" y="93"/>
                  <a:pt x="410" y="80"/>
                </a:cubicBezTo>
                <a:cubicBezTo>
                  <a:pt x="393" y="34"/>
                  <a:pt x="393" y="34"/>
                  <a:pt x="393" y="34"/>
                </a:cubicBezTo>
                <a:cubicBezTo>
                  <a:pt x="388" y="21"/>
                  <a:pt x="378" y="11"/>
                  <a:pt x="365" y="5"/>
                </a:cubicBezTo>
                <a:cubicBezTo>
                  <a:pt x="352" y="0"/>
                  <a:pt x="337" y="0"/>
                  <a:pt x="325" y="6"/>
                </a:cubicBezTo>
                <a:cubicBezTo>
                  <a:pt x="281" y="26"/>
                  <a:pt x="281" y="26"/>
                  <a:pt x="281" y="26"/>
                </a:cubicBezTo>
                <a:cubicBezTo>
                  <a:pt x="267" y="32"/>
                  <a:pt x="252" y="32"/>
                  <a:pt x="239" y="26"/>
                </a:cubicBezTo>
                <a:cubicBezTo>
                  <a:pt x="195" y="6"/>
                  <a:pt x="195" y="6"/>
                  <a:pt x="195" y="6"/>
                </a:cubicBezTo>
                <a:cubicBezTo>
                  <a:pt x="182" y="0"/>
                  <a:pt x="167" y="0"/>
                  <a:pt x="154" y="5"/>
                </a:cubicBezTo>
                <a:cubicBezTo>
                  <a:pt x="142" y="11"/>
                  <a:pt x="131" y="21"/>
                  <a:pt x="127" y="34"/>
                </a:cubicBezTo>
                <a:cubicBezTo>
                  <a:pt x="109" y="80"/>
                  <a:pt x="109" y="80"/>
                  <a:pt x="109" y="80"/>
                </a:cubicBezTo>
                <a:cubicBezTo>
                  <a:pt x="104" y="93"/>
                  <a:pt x="94" y="104"/>
                  <a:pt x="80" y="109"/>
                </a:cubicBezTo>
                <a:cubicBezTo>
                  <a:pt x="35" y="126"/>
                  <a:pt x="35" y="126"/>
                  <a:pt x="35" y="126"/>
                </a:cubicBezTo>
                <a:cubicBezTo>
                  <a:pt x="21" y="131"/>
                  <a:pt x="11" y="141"/>
                  <a:pt x="6" y="154"/>
                </a:cubicBezTo>
                <a:cubicBezTo>
                  <a:pt x="0" y="167"/>
                  <a:pt x="1" y="181"/>
                  <a:pt x="6" y="194"/>
                </a:cubicBezTo>
                <a:cubicBezTo>
                  <a:pt x="26" y="238"/>
                  <a:pt x="26" y="238"/>
                  <a:pt x="26" y="238"/>
                </a:cubicBezTo>
                <a:cubicBezTo>
                  <a:pt x="32" y="252"/>
                  <a:pt x="32" y="267"/>
                  <a:pt x="26" y="280"/>
                </a:cubicBezTo>
                <a:cubicBezTo>
                  <a:pt x="6" y="324"/>
                  <a:pt x="6" y="324"/>
                  <a:pt x="6" y="324"/>
                </a:cubicBezTo>
                <a:cubicBezTo>
                  <a:pt x="3" y="332"/>
                  <a:pt x="1" y="341"/>
                  <a:pt x="2" y="350"/>
                </a:cubicBezTo>
                <a:cubicBezTo>
                  <a:pt x="0" y="351"/>
                  <a:pt x="0" y="351"/>
                  <a:pt x="0" y="351"/>
                </a:cubicBezTo>
                <a:cubicBezTo>
                  <a:pt x="6" y="364"/>
                  <a:pt x="6" y="364"/>
                  <a:pt x="6" y="364"/>
                </a:cubicBezTo>
                <a:cubicBezTo>
                  <a:pt x="11" y="377"/>
                  <a:pt x="21" y="387"/>
                  <a:pt x="35" y="392"/>
                </a:cubicBezTo>
                <a:cubicBezTo>
                  <a:pt x="80" y="409"/>
                  <a:pt x="80" y="409"/>
                  <a:pt x="80" y="409"/>
                </a:cubicBezTo>
                <a:cubicBezTo>
                  <a:pt x="94" y="415"/>
                  <a:pt x="104" y="425"/>
                  <a:pt x="109" y="439"/>
                </a:cubicBezTo>
                <a:cubicBezTo>
                  <a:pt x="127" y="484"/>
                  <a:pt x="127" y="484"/>
                  <a:pt x="127" y="484"/>
                </a:cubicBezTo>
                <a:cubicBezTo>
                  <a:pt x="131" y="497"/>
                  <a:pt x="142" y="508"/>
                  <a:pt x="154" y="513"/>
                </a:cubicBezTo>
                <a:cubicBezTo>
                  <a:pt x="167" y="519"/>
                  <a:pt x="182" y="518"/>
                  <a:pt x="195" y="513"/>
                </a:cubicBezTo>
                <a:cubicBezTo>
                  <a:pt x="239" y="493"/>
                  <a:pt x="239" y="493"/>
                  <a:pt x="239" y="493"/>
                </a:cubicBezTo>
                <a:cubicBezTo>
                  <a:pt x="252" y="486"/>
                  <a:pt x="267" y="486"/>
                  <a:pt x="281" y="493"/>
                </a:cubicBezTo>
                <a:cubicBezTo>
                  <a:pt x="325" y="513"/>
                  <a:pt x="325" y="513"/>
                  <a:pt x="325" y="513"/>
                </a:cubicBezTo>
                <a:cubicBezTo>
                  <a:pt x="337" y="518"/>
                  <a:pt x="352" y="519"/>
                  <a:pt x="365" y="513"/>
                </a:cubicBezTo>
                <a:cubicBezTo>
                  <a:pt x="378" y="508"/>
                  <a:pt x="388" y="497"/>
                  <a:pt x="393" y="484"/>
                </a:cubicBezTo>
                <a:cubicBezTo>
                  <a:pt x="410" y="439"/>
                  <a:pt x="410" y="439"/>
                  <a:pt x="410" y="439"/>
                </a:cubicBezTo>
                <a:cubicBezTo>
                  <a:pt x="415" y="425"/>
                  <a:pt x="426" y="415"/>
                  <a:pt x="439" y="409"/>
                </a:cubicBezTo>
                <a:cubicBezTo>
                  <a:pt x="485" y="392"/>
                  <a:pt x="485" y="392"/>
                  <a:pt x="485" y="392"/>
                </a:cubicBezTo>
                <a:cubicBezTo>
                  <a:pt x="498" y="387"/>
                  <a:pt x="508" y="377"/>
                  <a:pt x="514" y="364"/>
                </a:cubicBezTo>
                <a:cubicBezTo>
                  <a:pt x="519" y="352"/>
                  <a:pt x="519" y="337"/>
                  <a:pt x="513" y="324"/>
                </a:cubicBezTo>
                <a:cubicBezTo>
                  <a:pt x="493" y="280"/>
                  <a:pt x="493" y="280"/>
                  <a:pt x="493" y="280"/>
                </a:cubicBezTo>
                <a:cubicBezTo>
                  <a:pt x="487" y="267"/>
                  <a:pt x="487" y="252"/>
                  <a:pt x="493" y="238"/>
                </a:cubicBezTo>
                <a:cubicBezTo>
                  <a:pt x="513" y="194"/>
                  <a:pt x="513" y="194"/>
                  <a:pt x="513" y="194"/>
                </a:cubicBezTo>
                <a:cubicBezTo>
                  <a:pt x="519" y="181"/>
                  <a:pt x="519" y="167"/>
                  <a:pt x="514" y="154"/>
                </a:cubicBezTo>
                <a:cubicBezTo>
                  <a:pt x="508" y="140"/>
                  <a:pt x="508" y="140"/>
                  <a:pt x="508" y="140"/>
                </a:cubicBezTo>
                <a:lnTo>
                  <a:pt x="506" y="141"/>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851"/>
          <p:cNvSpPr>
            <a:spLocks/>
          </p:cNvSpPr>
          <p:nvPr/>
        </p:nvSpPr>
        <p:spPr bwMode="auto">
          <a:xfrm>
            <a:off x="2672821" y="4267200"/>
            <a:ext cx="1746250" cy="1746250"/>
          </a:xfrm>
          <a:custGeom>
            <a:avLst/>
            <a:gdLst>
              <a:gd name="T0" fmla="*/ 534 w 550"/>
              <a:gd name="T1" fmla="*/ 238 h 550"/>
              <a:gd name="T2" fmla="*/ 550 w 550"/>
              <a:gd name="T3" fmla="*/ 275 h 550"/>
              <a:gd name="T4" fmla="*/ 534 w 550"/>
              <a:gd name="T5" fmla="*/ 312 h 550"/>
              <a:gd name="T6" fmla="*/ 498 w 550"/>
              <a:gd name="T7" fmla="*/ 345 h 550"/>
              <a:gd name="T8" fmla="*/ 482 w 550"/>
              <a:gd name="T9" fmla="*/ 384 h 550"/>
              <a:gd name="T10" fmla="*/ 484 w 550"/>
              <a:gd name="T11" fmla="*/ 432 h 550"/>
              <a:gd name="T12" fmla="*/ 469 w 550"/>
              <a:gd name="T13" fmla="*/ 470 h 550"/>
              <a:gd name="T14" fmla="*/ 432 w 550"/>
              <a:gd name="T15" fmla="*/ 484 h 550"/>
              <a:gd name="T16" fmla="*/ 383 w 550"/>
              <a:gd name="T17" fmla="*/ 483 h 550"/>
              <a:gd name="T18" fmla="*/ 345 w 550"/>
              <a:gd name="T19" fmla="*/ 499 h 550"/>
              <a:gd name="T20" fmla="*/ 312 w 550"/>
              <a:gd name="T21" fmla="*/ 534 h 550"/>
              <a:gd name="T22" fmla="*/ 275 w 550"/>
              <a:gd name="T23" fmla="*/ 550 h 550"/>
              <a:gd name="T24" fmla="*/ 238 w 550"/>
              <a:gd name="T25" fmla="*/ 534 h 550"/>
              <a:gd name="T26" fmla="*/ 205 w 550"/>
              <a:gd name="T27" fmla="*/ 499 h 550"/>
              <a:gd name="T28" fmla="*/ 166 w 550"/>
              <a:gd name="T29" fmla="*/ 483 h 550"/>
              <a:gd name="T30" fmla="*/ 118 w 550"/>
              <a:gd name="T31" fmla="*/ 484 h 550"/>
              <a:gd name="T32" fmla="*/ 80 w 550"/>
              <a:gd name="T33" fmla="*/ 470 h 550"/>
              <a:gd name="T34" fmla="*/ 66 w 550"/>
              <a:gd name="T35" fmla="*/ 432 h 550"/>
              <a:gd name="T36" fmla="*/ 67 w 550"/>
              <a:gd name="T37" fmla="*/ 384 h 550"/>
              <a:gd name="T38" fmla="*/ 51 w 550"/>
              <a:gd name="T39" fmla="*/ 345 h 550"/>
              <a:gd name="T40" fmla="*/ 16 w 550"/>
              <a:gd name="T41" fmla="*/ 312 h 550"/>
              <a:gd name="T42" fmla="*/ 0 w 550"/>
              <a:gd name="T43" fmla="*/ 275 h 550"/>
              <a:gd name="T44" fmla="*/ 16 w 550"/>
              <a:gd name="T45" fmla="*/ 238 h 550"/>
              <a:gd name="T46" fmla="*/ 51 w 550"/>
              <a:gd name="T47" fmla="*/ 205 h 550"/>
              <a:gd name="T48" fmla="*/ 67 w 550"/>
              <a:gd name="T49" fmla="*/ 167 h 550"/>
              <a:gd name="T50" fmla="*/ 66 w 550"/>
              <a:gd name="T51" fmla="*/ 118 h 550"/>
              <a:gd name="T52" fmla="*/ 80 w 550"/>
              <a:gd name="T53" fmla="*/ 81 h 550"/>
              <a:gd name="T54" fmla="*/ 118 w 550"/>
              <a:gd name="T55" fmla="*/ 66 h 550"/>
              <a:gd name="T56" fmla="*/ 166 w 550"/>
              <a:gd name="T57" fmla="*/ 68 h 550"/>
              <a:gd name="T58" fmla="*/ 205 w 550"/>
              <a:gd name="T59" fmla="*/ 52 h 550"/>
              <a:gd name="T60" fmla="*/ 238 w 550"/>
              <a:gd name="T61" fmla="*/ 16 h 550"/>
              <a:gd name="T62" fmla="*/ 275 w 550"/>
              <a:gd name="T63" fmla="*/ 0 h 550"/>
              <a:gd name="T64" fmla="*/ 312 w 550"/>
              <a:gd name="T65" fmla="*/ 16 h 550"/>
              <a:gd name="T66" fmla="*/ 345 w 550"/>
              <a:gd name="T67" fmla="*/ 52 h 550"/>
              <a:gd name="T68" fmla="*/ 383 w 550"/>
              <a:gd name="T69" fmla="*/ 68 h 550"/>
              <a:gd name="T70" fmla="*/ 432 w 550"/>
              <a:gd name="T71" fmla="*/ 66 h 550"/>
              <a:gd name="T72" fmla="*/ 469 w 550"/>
              <a:gd name="T73" fmla="*/ 81 h 550"/>
              <a:gd name="T74" fmla="*/ 484 w 550"/>
              <a:gd name="T75" fmla="*/ 118 h 550"/>
              <a:gd name="T76" fmla="*/ 482 w 550"/>
              <a:gd name="T77" fmla="*/ 167 h 550"/>
              <a:gd name="T78" fmla="*/ 498 w 550"/>
              <a:gd name="T79" fmla="*/ 205 h 550"/>
              <a:gd name="T80" fmla="*/ 534 w 550"/>
              <a:gd name="T81" fmla="*/ 23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550">
                <a:moveTo>
                  <a:pt x="534" y="238"/>
                </a:moveTo>
                <a:cubicBezTo>
                  <a:pt x="544" y="248"/>
                  <a:pt x="550" y="261"/>
                  <a:pt x="550" y="275"/>
                </a:cubicBezTo>
                <a:cubicBezTo>
                  <a:pt x="550" y="289"/>
                  <a:pt x="544" y="303"/>
                  <a:pt x="534" y="312"/>
                </a:cubicBezTo>
                <a:cubicBezTo>
                  <a:pt x="498" y="345"/>
                  <a:pt x="498" y="345"/>
                  <a:pt x="498" y="345"/>
                </a:cubicBezTo>
                <a:cubicBezTo>
                  <a:pt x="488" y="355"/>
                  <a:pt x="482" y="369"/>
                  <a:pt x="482" y="384"/>
                </a:cubicBezTo>
                <a:cubicBezTo>
                  <a:pt x="484" y="432"/>
                  <a:pt x="484" y="432"/>
                  <a:pt x="484" y="432"/>
                </a:cubicBezTo>
                <a:cubicBezTo>
                  <a:pt x="484" y="446"/>
                  <a:pt x="479" y="460"/>
                  <a:pt x="469" y="470"/>
                </a:cubicBezTo>
                <a:cubicBezTo>
                  <a:pt x="459" y="480"/>
                  <a:pt x="446" y="485"/>
                  <a:pt x="432" y="484"/>
                </a:cubicBezTo>
                <a:cubicBezTo>
                  <a:pt x="383" y="483"/>
                  <a:pt x="383" y="483"/>
                  <a:pt x="383" y="483"/>
                </a:cubicBezTo>
                <a:cubicBezTo>
                  <a:pt x="369" y="482"/>
                  <a:pt x="355" y="488"/>
                  <a:pt x="345" y="499"/>
                </a:cubicBezTo>
                <a:cubicBezTo>
                  <a:pt x="312" y="534"/>
                  <a:pt x="312" y="534"/>
                  <a:pt x="312" y="534"/>
                </a:cubicBezTo>
                <a:cubicBezTo>
                  <a:pt x="302" y="544"/>
                  <a:pt x="289" y="550"/>
                  <a:pt x="275" y="550"/>
                </a:cubicBezTo>
                <a:cubicBezTo>
                  <a:pt x="261" y="550"/>
                  <a:pt x="247" y="544"/>
                  <a:pt x="238" y="534"/>
                </a:cubicBezTo>
                <a:cubicBezTo>
                  <a:pt x="205" y="499"/>
                  <a:pt x="205" y="499"/>
                  <a:pt x="205" y="499"/>
                </a:cubicBezTo>
                <a:cubicBezTo>
                  <a:pt x="195" y="488"/>
                  <a:pt x="181" y="482"/>
                  <a:pt x="166" y="483"/>
                </a:cubicBezTo>
                <a:cubicBezTo>
                  <a:pt x="118" y="484"/>
                  <a:pt x="118" y="484"/>
                  <a:pt x="118" y="484"/>
                </a:cubicBezTo>
                <a:cubicBezTo>
                  <a:pt x="104" y="485"/>
                  <a:pt x="90" y="480"/>
                  <a:pt x="80" y="470"/>
                </a:cubicBezTo>
                <a:cubicBezTo>
                  <a:pt x="70" y="460"/>
                  <a:pt x="65" y="446"/>
                  <a:pt x="66" y="432"/>
                </a:cubicBezTo>
                <a:cubicBezTo>
                  <a:pt x="67" y="384"/>
                  <a:pt x="67" y="384"/>
                  <a:pt x="67" y="384"/>
                </a:cubicBezTo>
                <a:cubicBezTo>
                  <a:pt x="68" y="369"/>
                  <a:pt x="62" y="355"/>
                  <a:pt x="51" y="345"/>
                </a:cubicBezTo>
                <a:cubicBezTo>
                  <a:pt x="16" y="312"/>
                  <a:pt x="16" y="312"/>
                  <a:pt x="16" y="312"/>
                </a:cubicBezTo>
                <a:cubicBezTo>
                  <a:pt x="6" y="303"/>
                  <a:pt x="0" y="289"/>
                  <a:pt x="0" y="275"/>
                </a:cubicBezTo>
                <a:cubicBezTo>
                  <a:pt x="0" y="261"/>
                  <a:pt x="6" y="248"/>
                  <a:pt x="16" y="238"/>
                </a:cubicBezTo>
                <a:cubicBezTo>
                  <a:pt x="51" y="205"/>
                  <a:pt x="51" y="205"/>
                  <a:pt x="51" y="205"/>
                </a:cubicBezTo>
                <a:cubicBezTo>
                  <a:pt x="62" y="195"/>
                  <a:pt x="68" y="181"/>
                  <a:pt x="67" y="167"/>
                </a:cubicBezTo>
                <a:cubicBezTo>
                  <a:pt x="66" y="118"/>
                  <a:pt x="66" y="118"/>
                  <a:pt x="66" y="118"/>
                </a:cubicBezTo>
                <a:cubicBezTo>
                  <a:pt x="65" y="104"/>
                  <a:pt x="70" y="91"/>
                  <a:pt x="80" y="81"/>
                </a:cubicBezTo>
                <a:cubicBezTo>
                  <a:pt x="90" y="71"/>
                  <a:pt x="104" y="66"/>
                  <a:pt x="118" y="66"/>
                </a:cubicBezTo>
                <a:cubicBezTo>
                  <a:pt x="166" y="68"/>
                  <a:pt x="166" y="68"/>
                  <a:pt x="166" y="68"/>
                </a:cubicBezTo>
                <a:cubicBezTo>
                  <a:pt x="181" y="68"/>
                  <a:pt x="195" y="62"/>
                  <a:pt x="205" y="52"/>
                </a:cubicBezTo>
                <a:cubicBezTo>
                  <a:pt x="238" y="16"/>
                  <a:pt x="238" y="16"/>
                  <a:pt x="238" y="16"/>
                </a:cubicBezTo>
                <a:cubicBezTo>
                  <a:pt x="247" y="6"/>
                  <a:pt x="261" y="0"/>
                  <a:pt x="275" y="0"/>
                </a:cubicBezTo>
                <a:cubicBezTo>
                  <a:pt x="289" y="0"/>
                  <a:pt x="302" y="6"/>
                  <a:pt x="312" y="16"/>
                </a:cubicBezTo>
                <a:cubicBezTo>
                  <a:pt x="345" y="52"/>
                  <a:pt x="345" y="52"/>
                  <a:pt x="345" y="52"/>
                </a:cubicBezTo>
                <a:cubicBezTo>
                  <a:pt x="355" y="62"/>
                  <a:pt x="369" y="68"/>
                  <a:pt x="383" y="68"/>
                </a:cubicBezTo>
                <a:cubicBezTo>
                  <a:pt x="432" y="66"/>
                  <a:pt x="432" y="66"/>
                  <a:pt x="432" y="66"/>
                </a:cubicBezTo>
                <a:cubicBezTo>
                  <a:pt x="446" y="66"/>
                  <a:pt x="459" y="71"/>
                  <a:pt x="469" y="81"/>
                </a:cubicBezTo>
                <a:cubicBezTo>
                  <a:pt x="479" y="91"/>
                  <a:pt x="484" y="104"/>
                  <a:pt x="484" y="118"/>
                </a:cubicBezTo>
                <a:cubicBezTo>
                  <a:pt x="482" y="167"/>
                  <a:pt x="482" y="167"/>
                  <a:pt x="482" y="167"/>
                </a:cubicBezTo>
                <a:cubicBezTo>
                  <a:pt x="482" y="181"/>
                  <a:pt x="488" y="195"/>
                  <a:pt x="498" y="205"/>
                </a:cubicBezTo>
                <a:lnTo>
                  <a:pt x="534" y="2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852"/>
          <p:cNvSpPr>
            <a:spLocks noEditPoints="1"/>
          </p:cNvSpPr>
          <p:nvPr/>
        </p:nvSpPr>
        <p:spPr bwMode="auto">
          <a:xfrm>
            <a:off x="3357033" y="4657725"/>
            <a:ext cx="377825" cy="317500"/>
          </a:xfrm>
          <a:custGeom>
            <a:avLst/>
            <a:gdLst>
              <a:gd name="T0" fmla="*/ 42 w 119"/>
              <a:gd name="T1" fmla="*/ 65 h 100"/>
              <a:gd name="T2" fmla="*/ 42 w 119"/>
              <a:gd name="T3" fmla="*/ 100 h 100"/>
              <a:gd name="T4" fmla="*/ 69 w 119"/>
              <a:gd name="T5" fmla="*/ 100 h 100"/>
              <a:gd name="T6" fmla="*/ 69 w 119"/>
              <a:gd name="T7" fmla="*/ 69 h 100"/>
              <a:gd name="T8" fmla="*/ 57 w 119"/>
              <a:gd name="T9" fmla="*/ 80 h 100"/>
              <a:gd name="T10" fmla="*/ 42 w 119"/>
              <a:gd name="T11" fmla="*/ 65 h 100"/>
              <a:gd name="T12" fmla="*/ 5 w 119"/>
              <a:gd name="T13" fmla="*/ 96 h 100"/>
              <a:gd name="T14" fmla="*/ 10 w 119"/>
              <a:gd name="T15" fmla="*/ 100 h 100"/>
              <a:gd name="T16" fmla="*/ 32 w 119"/>
              <a:gd name="T17" fmla="*/ 100 h 100"/>
              <a:gd name="T18" fmla="*/ 32 w 119"/>
              <a:gd name="T19" fmla="*/ 55 h 100"/>
              <a:gd name="T20" fmla="*/ 5 w 119"/>
              <a:gd name="T21" fmla="*/ 81 h 100"/>
              <a:gd name="T22" fmla="*/ 5 w 119"/>
              <a:gd name="T23" fmla="*/ 96 h 100"/>
              <a:gd name="T24" fmla="*/ 79 w 119"/>
              <a:gd name="T25" fmla="*/ 58 h 100"/>
              <a:gd name="T26" fmla="*/ 79 w 119"/>
              <a:gd name="T27" fmla="*/ 100 h 100"/>
              <a:gd name="T28" fmla="*/ 101 w 119"/>
              <a:gd name="T29" fmla="*/ 100 h 100"/>
              <a:gd name="T30" fmla="*/ 105 w 119"/>
              <a:gd name="T31" fmla="*/ 96 h 100"/>
              <a:gd name="T32" fmla="*/ 105 w 119"/>
              <a:gd name="T33" fmla="*/ 55 h 100"/>
              <a:gd name="T34" fmla="*/ 105 w 119"/>
              <a:gd name="T35" fmla="*/ 32 h 100"/>
              <a:gd name="T36" fmla="*/ 83 w 119"/>
              <a:gd name="T37" fmla="*/ 55 h 100"/>
              <a:gd name="T38" fmla="*/ 79 w 119"/>
              <a:gd name="T39" fmla="*/ 58 h 100"/>
              <a:gd name="T40" fmla="*/ 95 w 119"/>
              <a:gd name="T41" fmla="*/ 2 h 100"/>
              <a:gd name="T42" fmla="*/ 91 w 119"/>
              <a:gd name="T43" fmla="*/ 7 h 100"/>
              <a:gd name="T44" fmla="*/ 96 w 119"/>
              <a:gd name="T45" fmla="*/ 11 h 100"/>
              <a:gd name="T46" fmla="*/ 101 w 119"/>
              <a:gd name="T47" fmla="*/ 11 h 100"/>
              <a:gd name="T48" fmla="*/ 57 w 119"/>
              <a:gd name="T49" fmla="*/ 55 h 100"/>
              <a:gd name="T50" fmla="*/ 32 w 119"/>
              <a:gd name="T51" fmla="*/ 29 h 100"/>
              <a:gd name="T52" fmla="*/ 2 w 119"/>
              <a:gd name="T53" fmla="*/ 59 h 100"/>
              <a:gd name="T54" fmla="*/ 2 w 119"/>
              <a:gd name="T55" fmla="*/ 65 h 100"/>
              <a:gd name="T56" fmla="*/ 9 w 119"/>
              <a:gd name="T57" fmla="*/ 65 h 100"/>
              <a:gd name="T58" fmla="*/ 32 w 119"/>
              <a:gd name="T59" fmla="*/ 42 h 100"/>
              <a:gd name="T60" fmla="*/ 57 w 119"/>
              <a:gd name="T61" fmla="*/ 68 h 100"/>
              <a:gd name="T62" fmla="*/ 108 w 119"/>
              <a:gd name="T63" fmla="*/ 18 h 100"/>
              <a:gd name="T64" fmla="*/ 107 w 119"/>
              <a:gd name="T65" fmla="*/ 23 h 100"/>
              <a:gd name="T66" fmla="*/ 111 w 119"/>
              <a:gd name="T67" fmla="*/ 28 h 100"/>
              <a:gd name="T68" fmla="*/ 112 w 119"/>
              <a:gd name="T69" fmla="*/ 28 h 100"/>
              <a:gd name="T70" fmla="*/ 117 w 119"/>
              <a:gd name="T71" fmla="*/ 24 h 100"/>
              <a:gd name="T72" fmla="*/ 119 w 119"/>
              <a:gd name="T73" fmla="*/ 0 h 100"/>
              <a:gd name="T74" fmla="*/ 95 w 119"/>
              <a:gd name="T75"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00">
                <a:moveTo>
                  <a:pt x="42" y="65"/>
                </a:moveTo>
                <a:cubicBezTo>
                  <a:pt x="42" y="100"/>
                  <a:pt x="42" y="100"/>
                  <a:pt x="42" y="100"/>
                </a:cubicBezTo>
                <a:cubicBezTo>
                  <a:pt x="69" y="100"/>
                  <a:pt x="69" y="100"/>
                  <a:pt x="69" y="100"/>
                </a:cubicBezTo>
                <a:cubicBezTo>
                  <a:pt x="69" y="69"/>
                  <a:pt x="69" y="69"/>
                  <a:pt x="69" y="69"/>
                </a:cubicBezTo>
                <a:cubicBezTo>
                  <a:pt x="57" y="80"/>
                  <a:pt x="57" y="80"/>
                  <a:pt x="57" y="80"/>
                </a:cubicBezTo>
                <a:lnTo>
                  <a:pt x="42" y="65"/>
                </a:lnTo>
                <a:close/>
                <a:moveTo>
                  <a:pt x="5" y="96"/>
                </a:moveTo>
                <a:cubicBezTo>
                  <a:pt x="5" y="98"/>
                  <a:pt x="7" y="100"/>
                  <a:pt x="10" y="100"/>
                </a:cubicBezTo>
                <a:cubicBezTo>
                  <a:pt x="32" y="100"/>
                  <a:pt x="32" y="100"/>
                  <a:pt x="32" y="100"/>
                </a:cubicBezTo>
                <a:cubicBezTo>
                  <a:pt x="32" y="55"/>
                  <a:pt x="32" y="55"/>
                  <a:pt x="32" y="55"/>
                </a:cubicBezTo>
                <a:cubicBezTo>
                  <a:pt x="5" y="81"/>
                  <a:pt x="5" y="81"/>
                  <a:pt x="5" y="81"/>
                </a:cubicBezTo>
                <a:lnTo>
                  <a:pt x="5" y="96"/>
                </a:lnTo>
                <a:close/>
                <a:moveTo>
                  <a:pt x="79" y="58"/>
                </a:moveTo>
                <a:cubicBezTo>
                  <a:pt x="79" y="100"/>
                  <a:pt x="79" y="100"/>
                  <a:pt x="79" y="100"/>
                </a:cubicBezTo>
                <a:cubicBezTo>
                  <a:pt x="101" y="100"/>
                  <a:pt x="101" y="100"/>
                  <a:pt x="101" y="100"/>
                </a:cubicBezTo>
                <a:cubicBezTo>
                  <a:pt x="104" y="100"/>
                  <a:pt x="105" y="98"/>
                  <a:pt x="105" y="96"/>
                </a:cubicBezTo>
                <a:cubicBezTo>
                  <a:pt x="105" y="55"/>
                  <a:pt x="105" y="55"/>
                  <a:pt x="105" y="55"/>
                </a:cubicBezTo>
                <a:cubicBezTo>
                  <a:pt x="105" y="32"/>
                  <a:pt x="105" y="32"/>
                  <a:pt x="105" y="32"/>
                </a:cubicBezTo>
                <a:cubicBezTo>
                  <a:pt x="83" y="55"/>
                  <a:pt x="83" y="55"/>
                  <a:pt x="83" y="55"/>
                </a:cubicBezTo>
                <a:lnTo>
                  <a:pt x="79" y="58"/>
                </a:lnTo>
                <a:close/>
                <a:moveTo>
                  <a:pt x="95" y="2"/>
                </a:moveTo>
                <a:cubicBezTo>
                  <a:pt x="92" y="2"/>
                  <a:pt x="90" y="4"/>
                  <a:pt x="91" y="7"/>
                </a:cubicBezTo>
                <a:cubicBezTo>
                  <a:pt x="91" y="10"/>
                  <a:pt x="93" y="12"/>
                  <a:pt x="96" y="11"/>
                </a:cubicBezTo>
                <a:cubicBezTo>
                  <a:pt x="101" y="11"/>
                  <a:pt x="101" y="11"/>
                  <a:pt x="101" y="11"/>
                </a:cubicBezTo>
                <a:cubicBezTo>
                  <a:pt x="57" y="55"/>
                  <a:pt x="57" y="55"/>
                  <a:pt x="57" y="55"/>
                </a:cubicBezTo>
                <a:cubicBezTo>
                  <a:pt x="32" y="29"/>
                  <a:pt x="32" y="29"/>
                  <a:pt x="32" y="29"/>
                </a:cubicBezTo>
                <a:cubicBezTo>
                  <a:pt x="2" y="59"/>
                  <a:pt x="2" y="59"/>
                  <a:pt x="2" y="59"/>
                </a:cubicBezTo>
                <a:cubicBezTo>
                  <a:pt x="0" y="61"/>
                  <a:pt x="0" y="64"/>
                  <a:pt x="2" y="65"/>
                </a:cubicBezTo>
                <a:cubicBezTo>
                  <a:pt x="4" y="67"/>
                  <a:pt x="7" y="67"/>
                  <a:pt x="9" y="65"/>
                </a:cubicBezTo>
                <a:cubicBezTo>
                  <a:pt x="32" y="42"/>
                  <a:pt x="32" y="42"/>
                  <a:pt x="32" y="42"/>
                </a:cubicBezTo>
                <a:cubicBezTo>
                  <a:pt x="57" y="68"/>
                  <a:pt x="57" y="68"/>
                  <a:pt x="57" y="68"/>
                </a:cubicBezTo>
                <a:cubicBezTo>
                  <a:pt x="108" y="18"/>
                  <a:pt x="108" y="18"/>
                  <a:pt x="108" y="18"/>
                </a:cubicBezTo>
                <a:cubicBezTo>
                  <a:pt x="107" y="23"/>
                  <a:pt x="107" y="23"/>
                  <a:pt x="107" y="23"/>
                </a:cubicBezTo>
                <a:cubicBezTo>
                  <a:pt x="107" y="25"/>
                  <a:pt x="109" y="28"/>
                  <a:pt x="111" y="28"/>
                </a:cubicBezTo>
                <a:cubicBezTo>
                  <a:pt x="112" y="28"/>
                  <a:pt x="112" y="28"/>
                  <a:pt x="112" y="28"/>
                </a:cubicBezTo>
                <a:cubicBezTo>
                  <a:pt x="114" y="28"/>
                  <a:pt x="116" y="26"/>
                  <a:pt x="117" y="24"/>
                </a:cubicBezTo>
                <a:cubicBezTo>
                  <a:pt x="119" y="0"/>
                  <a:pt x="119" y="0"/>
                  <a:pt x="119" y="0"/>
                </a:cubicBezTo>
                <a:lnTo>
                  <a:pt x="95"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853"/>
          <p:cNvSpPr>
            <a:spLocks/>
          </p:cNvSpPr>
          <p:nvPr/>
        </p:nvSpPr>
        <p:spPr bwMode="auto">
          <a:xfrm>
            <a:off x="4774142" y="1958975"/>
            <a:ext cx="1647825" cy="1644650"/>
          </a:xfrm>
          <a:custGeom>
            <a:avLst/>
            <a:gdLst>
              <a:gd name="T0" fmla="*/ 506 w 519"/>
              <a:gd name="T1" fmla="*/ 141 h 518"/>
              <a:gd name="T2" fmla="*/ 484 w 519"/>
              <a:gd name="T3" fmla="*/ 126 h 518"/>
              <a:gd name="T4" fmla="*/ 439 w 519"/>
              <a:gd name="T5" fmla="*/ 109 h 518"/>
              <a:gd name="T6" fmla="*/ 410 w 519"/>
              <a:gd name="T7" fmla="*/ 79 h 518"/>
              <a:gd name="T8" fmla="*/ 392 w 519"/>
              <a:gd name="T9" fmla="*/ 34 h 518"/>
              <a:gd name="T10" fmla="*/ 365 w 519"/>
              <a:gd name="T11" fmla="*/ 5 h 518"/>
              <a:gd name="T12" fmla="*/ 324 w 519"/>
              <a:gd name="T13" fmla="*/ 6 h 518"/>
              <a:gd name="T14" fmla="*/ 280 w 519"/>
              <a:gd name="T15" fmla="*/ 26 h 518"/>
              <a:gd name="T16" fmla="*/ 238 w 519"/>
              <a:gd name="T17" fmla="*/ 26 h 518"/>
              <a:gd name="T18" fmla="*/ 194 w 519"/>
              <a:gd name="T19" fmla="*/ 6 h 518"/>
              <a:gd name="T20" fmla="*/ 154 w 519"/>
              <a:gd name="T21" fmla="*/ 5 h 518"/>
              <a:gd name="T22" fmla="*/ 126 w 519"/>
              <a:gd name="T23" fmla="*/ 34 h 518"/>
              <a:gd name="T24" fmla="*/ 109 w 519"/>
              <a:gd name="T25" fmla="*/ 79 h 518"/>
              <a:gd name="T26" fmla="*/ 80 w 519"/>
              <a:gd name="T27" fmla="*/ 109 h 518"/>
              <a:gd name="T28" fmla="*/ 34 w 519"/>
              <a:gd name="T29" fmla="*/ 126 h 518"/>
              <a:gd name="T30" fmla="*/ 5 w 519"/>
              <a:gd name="T31" fmla="*/ 154 h 518"/>
              <a:gd name="T32" fmla="*/ 6 w 519"/>
              <a:gd name="T33" fmla="*/ 194 h 518"/>
              <a:gd name="T34" fmla="*/ 26 w 519"/>
              <a:gd name="T35" fmla="*/ 238 h 518"/>
              <a:gd name="T36" fmla="*/ 26 w 519"/>
              <a:gd name="T37" fmla="*/ 280 h 518"/>
              <a:gd name="T38" fmla="*/ 6 w 519"/>
              <a:gd name="T39" fmla="*/ 324 h 518"/>
              <a:gd name="T40" fmla="*/ 2 w 519"/>
              <a:gd name="T41" fmla="*/ 349 h 518"/>
              <a:gd name="T42" fmla="*/ 0 w 519"/>
              <a:gd name="T43" fmla="*/ 350 h 518"/>
              <a:gd name="T44" fmla="*/ 5 w 519"/>
              <a:gd name="T45" fmla="*/ 364 h 518"/>
              <a:gd name="T46" fmla="*/ 34 w 519"/>
              <a:gd name="T47" fmla="*/ 392 h 518"/>
              <a:gd name="T48" fmla="*/ 80 w 519"/>
              <a:gd name="T49" fmla="*/ 409 h 518"/>
              <a:gd name="T50" fmla="*/ 109 w 519"/>
              <a:gd name="T51" fmla="*/ 439 h 518"/>
              <a:gd name="T52" fmla="*/ 126 w 519"/>
              <a:gd name="T53" fmla="*/ 484 h 518"/>
              <a:gd name="T54" fmla="*/ 154 w 519"/>
              <a:gd name="T55" fmla="*/ 513 h 518"/>
              <a:gd name="T56" fmla="*/ 194 w 519"/>
              <a:gd name="T57" fmla="*/ 512 h 518"/>
              <a:gd name="T58" fmla="*/ 238 w 519"/>
              <a:gd name="T59" fmla="*/ 492 h 518"/>
              <a:gd name="T60" fmla="*/ 280 w 519"/>
              <a:gd name="T61" fmla="*/ 492 h 518"/>
              <a:gd name="T62" fmla="*/ 324 w 519"/>
              <a:gd name="T63" fmla="*/ 512 h 518"/>
              <a:gd name="T64" fmla="*/ 365 w 519"/>
              <a:gd name="T65" fmla="*/ 513 h 518"/>
              <a:gd name="T66" fmla="*/ 392 w 519"/>
              <a:gd name="T67" fmla="*/ 484 h 518"/>
              <a:gd name="T68" fmla="*/ 410 w 519"/>
              <a:gd name="T69" fmla="*/ 439 h 518"/>
              <a:gd name="T70" fmla="*/ 439 w 519"/>
              <a:gd name="T71" fmla="*/ 409 h 518"/>
              <a:gd name="T72" fmla="*/ 484 w 519"/>
              <a:gd name="T73" fmla="*/ 392 h 518"/>
              <a:gd name="T74" fmla="*/ 513 w 519"/>
              <a:gd name="T75" fmla="*/ 364 h 518"/>
              <a:gd name="T76" fmla="*/ 513 w 519"/>
              <a:gd name="T77" fmla="*/ 324 h 518"/>
              <a:gd name="T78" fmla="*/ 493 w 519"/>
              <a:gd name="T79" fmla="*/ 280 h 518"/>
              <a:gd name="T80" fmla="*/ 493 w 519"/>
              <a:gd name="T81" fmla="*/ 238 h 518"/>
              <a:gd name="T82" fmla="*/ 513 w 519"/>
              <a:gd name="T83" fmla="*/ 194 h 518"/>
              <a:gd name="T84" fmla="*/ 513 w 519"/>
              <a:gd name="T85" fmla="*/ 154 h 518"/>
              <a:gd name="T86" fmla="*/ 508 w 519"/>
              <a:gd name="T87" fmla="*/ 140 h 518"/>
              <a:gd name="T88" fmla="*/ 506 w 519"/>
              <a:gd name="T89" fmla="*/ 1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9" h="518">
                <a:moveTo>
                  <a:pt x="506" y="141"/>
                </a:moveTo>
                <a:cubicBezTo>
                  <a:pt x="500" y="134"/>
                  <a:pt x="493" y="129"/>
                  <a:pt x="484" y="126"/>
                </a:cubicBezTo>
                <a:cubicBezTo>
                  <a:pt x="439" y="109"/>
                  <a:pt x="439" y="109"/>
                  <a:pt x="439" y="109"/>
                </a:cubicBezTo>
                <a:cubicBezTo>
                  <a:pt x="425" y="104"/>
                  <a:pt x="415" y="93"/>
                  <a:pt x="410" y="79"/>
                </a:cubicBezTo>
                <a:cubicBezTo>
                  <a:pt x="392" y="34"/>
                  <a:pt x="392" y="34"/>
                  <a:pt x="392" y="34"/>
                </a:cubicBezTo>
                <a:cubicBezTo>
                  <a:pt x="388" y="21"/>
                  <a:pt x="377" y="10"/>
                  <a:pt x="365" y="5"/>
                </a:cubicBezTo>
                <a:cubicBezTo>
                  <a:pt x="352" y="0"/>
                  <a:pt x="337" y="0"/>
                  <a:pt x="324" y="6"/>
                </a:cubicBezTo>
                <a:cubicBezTo>
                  <a:pt x="280" y="26"/>
                  <a:pt x="280" y="26"/>
                  <a:pt x="280" y="26"/>
                </a:cubicBezTo>
                <a:cubicBezTo>
                  <a:pt x="267" y="32"/>
                  <a:pt x="252" y="32"/>
                  <a:pt x="238" y="26"/>
                </a:cubicBezTo>
                <a:cubicBezTo>
                  <a:pt x="194" y="6"/>
                  <a:pt x="194" y="6"/>
                  <a:pt x="194" y="6"/>
                </a:cubicBezTo>
                <a:cubicBezTo>
                  <a:pt x="182" y="0"/>
                  <a:pt x="167" y="0"/>
                  <a:pt x="154" y="5"/>
                </a:cubicBezTo>
                <a:cubicBezTo>
                  <a:pt x="141" y="10"/>
                  <a:pt x="131" y="21"/>
                  <a:pt x="126" y="34"/>
                </a:cubicBezTo>
                <a:cubicBezTo>
                  <a:pt x="109" y="79"/>
                  <a:pt x="109" y="79"/>
                  <a:pt x="109" y="79"/>
                </a:cubicBezTo>
                <a:cubicBezTo>
                  <a:pt x="104" y="93"/>
                  <a:pt x="93" y="104"/>
                  <a:pt x="80" y="109"/>
                </a:cubicBezTo>
                <a:cubicBezTo>
                  <a:pt x="34" y="126"/>
                  <a:pt x="34" y="126"/>
                  <a:pt x="34" y="126"/>
                </a:cubicBezTo>
                <a:cubicBezTo>
                  <a:pt x="21" y="131"/>
                  <a:pt x="11" y="141"/>
                  <a:pt x="5" y="154"/>
                </a:cubicBezTo>
                <a:cubicBezTo>
                  <a:pt x="0" y="167"/>
                  <a:pt x="0" y="181"/>
                  <a:pt x="6" y="194"/>
                </a:cubicBezTo>
                <a:cubicBezTo>
                  <a:pt x="26" y="238"/>
                  <a:pt x="26" y="238"/>
                  <a:pt x="26" y="238"/>
                </a:cubicBezTo>
                <a:cubicBezTo>
                  <a:pt x="32" y="251"/>
                  <a:pt x="32" y="267"/>
                  <a:pt x="26" y="280"/>
                </a:cubicBezTo>
                <a:cubicBezTo>
                  <a:pt x="6" y="324"/>
                  <a:pt x="6" y="324"/>
                  <a:pt x="6" y="324"/>
                </a:cubicBezTo>
                <a:cubicBezTo>
                  <a:pt x="2" y="332"/>
                  <a:pt x="1" y="341"/>
                  <a:pt x="2" y="349"/>
                </a:cubicBezTo>
                <a:cubicBezTo>
                  <a:pt x="0" y="350"/>
                  <a:pt x="0" y="350"/>
                  <a:pt x="0" y="350"/>
                </a:cubicBezTo>
                <a:cubicBezTo>
                  <a:pt x="5" y="364"/>
                  <a:pt x="5" y="364"/>
                  <a:pt x="5" y="364"/>
                </a:cubicBezTo>
                <a:cubicBezTo>
                  <a:pt x="11" y="377"/>
                  <a:pt x="21" y="387"/>
                  <a:pt x="34" y="392"/>
                </a:cubicBezTo>
                <a:cubicBezTo>
                  <a:pt x="80" y="409"/>
                  <a:pt x="80" y="409"/>
                  <a:pt x="80" y="409"/>
                </a:cubicBezTo>
                <a:cubicBezTo>
                  <a:pt x="93" y="414"/>
                  <a:pt x="104" y="425"/>
                  <a:pt x="109" y="439"/>
                </a:cubicBezTo>
                <a:cubicBezTo>
                  <a:pt x="126" y="484"/>
                  <a:pt x="126" y="484"/>
                  <a:pt x="126" y="484"/>
                </a:cubicBezTo>
                <a:cubicBezTo>
                  <a:pt x="131" y="497"/>
                  <a:pt x="141" y="508"/>
                  <a:pt x="154" y="513"/>
                </a:cubicBezTo>
                <a:cubicBezTo>
                  <a:pt x="167" y="518"/>
                  <a:pt x="182" y="518"/>
                  <a:pt x="194" y="512"/>
                </a:cubicBezTo>
                <a:cubicBezTo>
                  <a:pt x="238" y="492"/>
                  <a:pt x="238" y="492"/>
                  <a:pt x="238" y="492"/>
                </a:cubicBezTo>
                <a:cubicBezTo>
                  <a:pt x="252" y="486"/>
                  <a:pt x="267" y="486"/>
                  <a:pt x="280" y="492"/>
                </a:cubicBezTo>
                <a:cubicBezTo>
                  <a:pt x="324" y="512"/>
                  <a:pt x="324" y="512"/>
                  <a:pt x="324" y="512"/>
                </a:cubicBezTo>
                <a:cubicBezTo>
                  <a:pt x="337" y="518"/>
                  <a:pt x="352" y="518"/>
                  <a:pt x="365" y="513"/>
                </a:cubicBezTo>
                <a:cubicBezTo>
                  <a:pt x="377" y="508"/>
                  <a:pt x="388" y="497"/>
                  <a:pt x="392" y="484"/>
                </a:cubicBezTo>
                <a:cubicBezTo>
                  <a:pt x="410" y="439"/>
                  <a:pt x="410" y="439"/>
                  <a:pt x="410" y="439"/>
                </a:cubicBezTo>
                <a:cubicBezTo>
                  <a:pt x="415" y="425"/>
                  <a:pt x="425" y="414"/>
                  <a:pt x="439" y="409"/>
                </a:cubicBezTo>
                <a:cubicBezTo>
                  <a:pt x="484" y="392"/>
                  <a:pt x="484" y="392"/>
                  <a:pt x="484" y="392"/>
                </a:cubicBezTo>
                <a:cubicBezTo>
                  <a:pt x="498" y="387"/>
                  <a:pt x="508" y="377"/>
                  <a:pt x="513" y="364"/>
                </a:cubicBezTo>
                <a:cubicBezTo>
                  <a:pt x="519" y="351"/>
                  <a:pt x="518" y="337"/>
                  <a:pt x="513" y="324"/>
                </a:cubicBezTo>
                <a:cubicBezTo>
                  <a:pt x="493" y="280"/>
                  <a:pt x="493" y="280"/>
                  <a:pt x="493" y="280"/>
                </a:cubicBezTo>
                <a:cubicBezTo>
                  <a:pt x="487" y="267"/>
                  <a:pt x="487" y="251"/>
                  <a:pt x="493" y="238"/>
                </a:cubicBezTo>
                <a:cubicBezTo>
                  <a:pt x="513" y="194"/>
                  <a:pt x="513" y="194"/>
                  <a:pt x="513" y="194"/>
                </a:cubicBezTo>
                <a:cubicBezTo>
                  <a:pt x="518" y="181"/>
                  <a:pt x="519" y="167"/>
                  <a:pt x="513" y="154"/>
                </a:cubicBezTo>
                <a:cubicBezTo>
                  <a:pt x="508" y="140"/>
                  <a:pt x="508" y="140"/>
                  <a:pt x="508" y="140"/>
                </a:cubicBezTo>
                <a:lnTo>
                  <a:pt x="506" y="141"/>
                </a:lnTo>
                <a:close/>
              </a:path>
            </a:pathLst>
          </a:custGeom>
          <a:solidFill>
            <a:schemeClr val="accent3">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854"/>
          <p:cNvSpPr>
            <a:spLocks/>
          </p:cNvSpPr>
          <p:nvPr/>
        </p:nvSpPr>
        <p:spPr bwMode="auto">
          <a:xfrm>
            <a:off x="4724929" y="1908175"/>
            <a:ext cx="1746250" cy="1746250"/>
          </a:xfrm>
          <a:custGeom>
            <a:avLst/>
            <a:gdLst>
              <a:gd name="T0" fmla="*/ 432 w 550"/>
              <a:gd name="T1" fmla="*/ 66 h 550"/>
              <a:gd name="T2" fmla="*/ 470 w 550"/>
              <a:gd name="T3" fmla="*/ 80 h 550"/>
              <a:gd name="T4" fmla="*/ 484 w 550"/>
              <a:gd name="T5" fmla="*/ 118 h 550"/>
              <a:gd name="T6" fmla="*/ 483 w 550"/>
              <a:gd name="T7" fmla="*/ 166 h 550"/>
              <a:gd name="T8" fmla="*/ 499 w 550"/>
              <a:gd name="T9" fmla="*/ 205 h 550"/>
              <a:gd name="T10" fmla="*/ 534 w 550"/>
              <a:gd name="T11" fmla="*/ 238 h 550"/>
              <a:gd name="T12" fmla="*/ 550 w 550"/>
              <a:gd name="T13" fmla="*/ 275 h 550"/>
              <a:gd name="T14" fmla="*/ 534 w 550"/>
              <a:gd name="T15" fmla="*/ 312 h 550"/>
              <a:gd name="T16" fmla="*/ 499 w 550"/>
              <a:gd name="T17" fmla="*/ 345 h 550"/>
              <a:gd name="T18" fmla="*/ 483 w 550"/>
              <a:gd name="T19" fmla="*/ 383 h 550"/>
              <a:gd name="T20" fmla="*/ 484 w 550"/>
              <a:gd name="T21" fmla="*/ 432 h 550"/>
              <a:gd name="T22" fmla="*/ 470 w 550"/>
              <a:gd name="T23" fmla="*/ 469 h 550"/>
              <a:gd name="T24" fmla="*/ 432 w 550"/>
              <a:gd name="T25" fmla="*/ 484 h 550"/>
              <a:gd name="T26" fmla="*/ 384 w 550"/>
              <a:gd name="T27" fmla="*/ 482 h 550"/>
              <a:gd name="T28" fmla="*/ 345 w 550"/>
              <a:gd name="T29" fmla="*/ 498 h 550"/>
              <a:gd name="T30" fmla="*/ 312 w 550"/>
              <a:gd name="T31" fmla="*/ 534 h 550"/>
              <a:gd name="T32" fmla="*/ 275 w 550"/>
              <a:gd name="T33" fmla="*/ 550 h 550"/>
              <a:gd name="T34" fmla="*/ 238 w 550"/>
              <a:gd name="T35" fmla="*/ 534 h 550"/>
              <a:gd name="T36" fmla="*/ 205 w 550"/>
              <a:gd name="T37" fmla="*/ 498 h 550"/>
              <a:gd name="T38" fmla="*/ 167 w 550"/>
              <a:gd name="T39" fmla="*/ 482 h 550"/>
              <a:gd name="T40" fmla="*/ 118 w 550"/>
              <a:gd name="T41" fmla="*/ 484 h 550"/>
              <a:gd name="T42" fmla="*/ 81 w 550"/>
              <a:gd name="T43" fmla="*/ 469 h 550"/>
              <a:gd name="T44" fmla="*/ 66 w 550"/>
              <a:gd name="T45" fmla="*/ 432 h 550"/>
              <a:gd name="T46" fmla="*/ 68 w 550"/>
              <a:gd name="T47" fmla="*/ 383 h 550"/>
              <a:gd name="T48" fmla="*/ 52 w 550"/>
              <a:gd name="T49" fmla="*/ 345 h 550"/>
              <a:gd name="T50" fmla="*/ 16 w 550"/>
              <a:gd name="T51" fmla="*/ 312 h 550"/>
              <a:gd name="T52" fmla="*/ 0 w 550"/>
              <a:gd name="T53" fmla="*/ 275 h 550"/>
              <a:gd name="T54" fmla="*/ 16 w 550"/>
              <a:gd name="T55" fmla="*/ 238 h 550"/>
              <a:gd name="T56" fmla="*/ 52 w 550"/>
              <a:gd name="T57" fmla="*/ 205 h 550"/>
              <a:gd name="T58" fmla="*/ 68 w 550"/>
              <a:gd name="T59" fmla="*/ 166 h 550"/>
              <a:gd name="T60" fmla="*/ 66 w 550"/>
              <a:gd name="T61" fmla="*/ 118 h 550"/>
              <a:gd name="T62" fmla="*/ 81 w 550"/>
              <a:gd name="T63" fmla="*/ 80 h 550"/>
              <a:gd name="T64" fmla="*/ 118 w 550"/>
              <a:gd name="T65" fmla="*/ 66 h 550"/>
              <a:gd name="T66" fmla="*/ 167 w 550"/>
              <a:gd name="T67" fmla="*/ 67 h 550"/>
              <a:gd name="T68" fmla="*/ 205 w 550"/>
              <a:gd name="T69" fmla="*/ 51 h 550"/>
              <a:gd name="T70" fmla="*/ 238 w 550"/>
              <a:gd name="T71" fmla="*/ 16 h 550"/>
              <a:gd name="T72" fmla="*/ 275 w 550"/>
              <a:gd name="T73" fmla="*/ 0 h 550"/>
              <a:gd name="T74" fmla="*/ 312 w 550"/>
              <a:gd name="T75" fmla="*/ 16 h 550"/>
              <a:gd name="T76" fmla="*/ 345 w 550"/>
              <a:gd name="T77" fmla="*/ 51 h 550"/>
              <a:gd name="T78" fmla="*/ 384 w 550"/>
              <a:gd name="T79" fmla="*/ 67 h 550"/>
              <a:gd name="T80" fmla="*/ 432 w 550"/>
              <a:gd name="T81" fmla="*/ 6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550">
                <a:moveTo>
                  <a:pt x="432" y="66"/>
                </a:moveTo>
                <a:cubicBezTo>
                  <a:pt x="446" y="65"/>
                  <a:pt x="460" y="71"/>
                  <a:pt x="470" y="80"/>
                </a:cubicBezTo>
                <a:cubicBezTo>
                  <a:pt x="480" y="90"/>
                  <a:pt x="485" y="104"/>
                  <a:pt x="484" y="118"/>
                </a:cubicBezTo>
                <a:cubicBezTo>
                  <a:pt x="483" y="166"/>
                  <a:pt x="483" y="166"/>
                  <a:pt x="483" y="166"/>
                </a:cubicBezTo>
                <a:cubicBezTo>
                  <a:pt x="482" y="181"/>
                  <a:pt x="488" y="195"/>
                  <a:pt x="499" y="205"/>
                </a:cubicBezTo>
                <a:cubicBezTo>
                  <a:pt x="534" y="238"/>
                  <a:pt x="534" y="238"/>
                  <a:pt x="534" y="238"/>
                </a:cubicBezTo>
                <a:cubicBezTo>
                  <a:pt x="544" y="248"/>
                  <a:pt x="550" y="261"/>
                  <a:pt x="550" y="275"/>
                </a:cubicBezTo>
                <a:cubicBezTo>
                  <a:pt x="550" y="289"/>
                  <a:pt x="544" y="302"/>
                  <a:pt x="534" y="312"/>
                </a:cubicBezTo>
                <a:cubicBezTo>
                  <a:pt x="499" y="345"/>
                  <a:pt x="499" y="345"/>
                  <a:pt x="499" y="345"/>
                </a:cubicBezTo>
                <a:cubicBezTo>
                  <a:pt x="488" y="355"/>
                  <a:pt x="482" y="369"/>
                  <a:pt x="483" y="383"/>
                </a:cubicBezTo>
                <a:cubicBezTo>
                  <a:pt x="484" y="432"/>
                  <a:pt x="484" y="432"/>
                  <a:pt x="484" y="432"/>
                </a:cubicBezTo>
                <a:cubicBezTo>
                  <a:pt x="485" y="446"/>
                  <a:pt x="480" y="459"/>
                  <a:pt x="470" y="469"/>
                </a:cubicBezTo>
                <a:cubicBezTo>
                  <a:pt x="460" y="479"/>
                  <a:pt x="446" y="485"/>
                  <a:pt x="432" y="484"/>
                </a:cubicBezTo>
                <a:cubicBezTo>
                  <a:pt x="384" y="482"/>
                  <a:pt x="384" y="482"/>
                  <a:pt x="384" y="482"/>
                </a:cubicBezTo>
                <a:cubicBezTo>
                  <a:pt x="369" y="482"/>
                  <a:pt x="355" y="488"/>
                  <a:pt x="345" y="498"/>
                </a:cubicBezTo>
                <a:cubicBezTo>
                  <a:pt x="312" y="534"/>
                  <a:pt x="312" y="534"/>
                  <a:pt x="312" y="534"/>
                </a:cubicBezTo>
                <a:cubicBezTo>
                  <a:pt x="303" y="544"/>
                  <a:pt x="289" y="550"/>
                  <a:pt x="275" y="550"/>
                </a:cubicBezTo>
                <a:cubicBezTo>
                  <a:pt x="261" y="550"/>
                  <a:pt x="248" y="544"/>
                  <a:pt x="238" y="534"/>
                </a:cubicBezTo>
                <a:cubicBezTo>
                  <a:pt x="205" y="498"/>
                  <a:pt x="205" y="498"/>
                  <a:pt x="205" y="498"/>
                </a:cubicBezTo>
                <a:cubicBezTo>
                  <a:pt x="195" y="488"/>
                  <a:pt x="181" y="482"/>
                  <a:pt x="167" y="482"/>
                </a:cubicBezTo>
                <a:cubicBezTo>
                  <a:pt x="118" y="484"/>
                  <a:pt x="118" y="484"/>
                  <a:pt x="118" y="484"/>
                </a:cubicBezTo>
                <a:cubicBezTo>
                  <a:pt x="104" y="485"/>
                  <a:pt x="91" y="479"/>
                  <a:pt x="81" y="469"/>
                </a:cubicBezTo>
                <a:cubicBezTo>
                  <a:pt x="71" y="459"/>
                  <a:pt x="66" y="446"/>
                  <a:pt x="66" y="432"/>
                </a:cubicBezTo>
                <a:cubicBezTo>
                  <a:pt x="68" y="383"/>
                  <a:pt x="68" y="383"/>
                  <a:pt x="68" y="383"/>
                </a:cubicBezTo>
                <a:cubicBezTo>
                  <a:pt x="68" y="369"/>
                  <a:pt x="62" y="355"/>
                  <a:pt x="52" y="345"/>
                </a:cubicBezTo>
                <a:cubicBezTo>
                  <a:pt x="16" y="312"/>
                  <a:pt x="16" y="312"/>
                  <a:pt x="16" y="312"/>
                </a:cubicBezTo>
                <a:cubicBezTo>
                  <a:pt x="6" y="302"/>
                  <a:pt x="0" y="289"/>
                  <a:pt x="0" y="275"/>
                </a:cubicBezTo>
                <a:cubicBezTo>
                  <a:pt x="0" y="261"/>
                  <a:pt x="6" y="248"/>
                  <a:pt x="16" y="238"/>
                </a:cubicBezTo>
                <a:cubicBezTo>
                  <a:pt x="52" y="205"/>
                  <a:pt x="52" y="205"/>
                  <a:pt x="52" y="205"/>
                </a:cubicBezTo>
                <a:cubicBezTo>
                  <a:pt x="62" y="195"/>
                  <a:pt x="68" y="181"/>
                  <a:pt x="68" y="166"/>
                </a:cubicBezTo>
                <a:cubicBezTo>
                  <a:pt x="66" y="118"/>
                  <a:pt x="66" y="118"/>
                  <a:pt x="66" y="118"/>
                </a:cubicBezTo>
                <a:cubicBezTo>
                  <a:pt x="66" y="104"/>
                  <a:pt x="71" y="90"/>
                  <a:pt x="81" y="80"/>
                </a:cubicBezTo>
                <a:cubicBezTo>
                  <a:pt x="91" y="71"/>
                  <a:pt x="104" y="65"/>
                  <a:pt x="118" y="66"/>
                </a:cubicBezTo>
                <a:cubicBezTo>
                  <a:pt x="167" y="67"/>
                  <a:pt x="167" y="67"/>
                  <a:pt x="167" y="67"/>
                </a:cubicBezTo>
                <a:cubicBezTo>
                  <a:pt x="181" y="68"/>
                  <a:pt x="195" y="62"/>
                  <a:pt x="205" y="51"/>
                </a:cubicBezTo>
                <a:cubicBezTo>
                  <a:pt x="238" y="16"/>
                  <a:pt x="238" y="16"/>
                  <a:pt x="238" y="16"/>
                </a:cubicBezTo>
                <a:cubicBezTo>
                  <a:pt x="248" y="6"/>
                  <a:pt x="261" y="0"/>
                  <a:pt x="275" y="0"/>
                </a:cubicBezTo>
                <a:cubicBezTo>
                  <a:pt x="289" y="0"/>
                  <a:pt x="303" y="6"/>
                  <a:pt x="312" y="16"/>
                </a:cubicBezTo>
                <a:cubicBezTo>
                  <a:pt x="345" y="51"/>
                  <a:pt x="345" y="51"/>
                  <a:pt x="345" y="51"/>
                </a:cubicBezTo>
                <a:cubicBezTo>
                  <a:pt x="355" y="62"/>
                  <a:pt x="369" y="68"/>
                  <a:pt x="384" y="67"/>
                </a:cubicBezTo>
                <a:lnTo>
                  <a:pt x="432" y="6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855"/>
          <p:cNvSpPr>
            <a:spLocks noEditPoints="1"/>
          </p:cNvSpPr>
          <p:nvPr/>
        </p:nvSpPr>
        <p:spPr bwMode="auto">
          <a:xfrm>
            <a:off x="5455179" y="2260600"/>
            <a:ext cx="285750" cy="358775"/>
          </a:xfrm>
          <a:custGeom>
            <a:avLst/>
            <a:gdLst>
              <a:gd name="T0" fmla="*/ 130 w 180"/>
              <a:gd name="T1" fmla="*/ 36 h 226"/>
              <a:gd name="T2" fmla="*/ 32 w 180"/>
              <a:gd name="T3" fmla="*/ 36 h 226"/>
              <a:gd name="T4" fmla="*/ 32 w 180"/>
              <a:gd name="T5" fmla="*/ 50 h 226"/>
              <a:gd name="T6" fmla="*/ 130 w 180"/>
              <a:gd name="T7" fmla="*/ 50 h 226"/>
              <a:gd name="T8" fmla="*/ 130 w 180"/>
              <a:gd name="T9" fmla="*/ 36 h 226"/>
              <a:gd name="T10" fmla="*/ 130 w 180"/>
              <a:gd name="T11" fmla="*/ 64 h 226"/>
              <a:gd name="T12" fmla="*/ 32 w 180"/>
              <a:gd name="T13" fmla="*/ 64 h 226"/>
              <a:gd name="T14" fmla="*/ 32 w 180"/>
              <a:gd name="T15" fmla="*/ 78 h 226"/>
              <a:gd name="T16" fmla="*/ 130 w 180"/>
              <a:gd name="T17" fmla="*/ 78 h 226"/>
              <a:gd name="T18" fmla="*/ 130 w 180"/>
              <a:gd name="T19" fmla="*/ 64 h 226"/>
              <a:gd name="T20" fmla="*/ 130 w 180"/>
              <a:gd name="T21" fmla="*/ 92 h 226"/>
              <a:gd name="T22" fmla="*/ 32 w 180"/>
              <a:gd name="T23" fmla="*/ 92 h 226"/>
              <a:gd name="T24" fmla="*/ 32 w 180"/>
              <a:gd name="T25" fmla="*/ 106 h 226"/>
              <a:gd name="T26" fmla="*/ 130 w 180"/>
              <a:gd name="T27" fmla="*/ 106 h 226"/>
              <a:gd name="T28" fmla="*/ 130 w 180"/>
              <a:gd name="T29" fmla="*/ 92 h 226"/>
              <a:gd name="T30" fmla="*/ 32 w 180"/>
              <a:gd name="T31" fmla="*/ 134 h 226"/>
              <a:gd name="T32" fmla="*/ 80 w 180"/>
              <a:gd name="T33" fmla="*/ 134 h 226"/>
              <a:gd name="T34" fmla="*/ 80 w 180"/>
              <a:gd name="T35" fmla="*/ 120 h 226"/>
              <a:gd name="T36" fmla="*/ 32 w 180"/>
              <a:gd name="T37" fmla="*/ 120 h 226"/>
              <a:gd name="T38" fmla="*/ 32 w 180"/>
              <a:gd name="T39" fmla="*/ 134 h 226"/>
              <a:gd name="T40" fmla="*/ 160 w 180"/>
              <a:gd name="T41" fmla="*/ 20 h 226"/>
              <a:gd name="T42" fmla="*/ 160 w 180"/>
              <a:gd name="T43" fmla="*/ 0 h 226"/>
              <a:gd name="T44" fmla="*/ 0 w 180"/>
              <a:gd name="T45" fmla="*/ 0 h 226"/>
              <a:gd name="T46" fmla="*/ 0 w 180"/>
              <a:gd name="T47" fmla="*/ 206 h 226"/>
              <a:gd name="T48" fmla="*/ 20 w 180"/>
              <a:gd name="T49" fmla="*/ 206 h 226"/>
              <a:gd name="T50" fmla="*/ 20 w 180"/>
              <a:gd name="T51" fmla="*/ 226 h 226"/>
              <a:gd name="T52" fmla="*/ 180 w 180"/>
              <a:gd name="T53" fmla="*/ 226 h 226"/>
              <a:gd name="T54" fmla="*/ 180 w 180"/>
              <a:gd name="T55" fmla="*/ 20 h 226"/>
              <a:gd name="T56" fmla="*/ 160 w 180"/>
              <a:gd name="T57" fmla="*/ 20 h 226"/>
              <a:gd name="T58" fmla="*/ 12 w 180"/>
              <a:gd name="T59" fmla="*/ 194 h 226"/>
              <a:gd name="T60" fmla="*/ 12 w 180"/>
              <a:gd name="T61" fmla="*/ 10 h 226"/>
              <a:gd name="T62" fmla="*/ 150 w 180"/>
              <a:gd name="T63" fmla="*/ 10 h 226"/>
              <a:gd name="T64" fmla="*/ 150 w 180"/>
              <a:gd name="T65" fmla="*/ 148 h 226"/>
              <a:gd name="T66" fmla="*/ 102 w 180"/>
              <a:gd name="T67" fmla="*/ 148 h 226"/>
              <a:gd name="T68" fmla="*/ 102 w 180"/>
              <a:gd name="T69" fmla="*/ 194 h 226"/>
              <a:gd name="T70" fmla="*/ 12 w 180"/>
              <a:gd name="T71" fmla="*/ 194 h 226"/>
              <a:gd name="T72" fmla="*/ 170 w 180"/>
              <a:gd name="T73" fmla="*/ 214 h 226"/>
              <a:gd name="T74" fmla="*/ 32 w 180"/>
              <a:gd name="T75" fmla="*/ 214 h 226"/>
              <a:gd name="T76" fmla="*/ 32 w 180"/>
              <a:gd name="T77" fmla="*/ 206 h 226"/>
              <a:gd name="T78" fmla="*/ 108 w 180"/>
              <a:gd name="T79" fmla="*/ 206 h 226"/>
              <a:gd name="T80" fmla="*/ 160 w 180"/>
              <a:gd name="T81" fmla="*/ 154 h 226"/>
              <a:gd name="T82" fmla="*/ 160 w 180"/>
              <a:gd name="T83" fmla="*/ 30 h 226"/>
              <a:gd name="T84" fmla="*/ 170 w 180"/>
              <a:gd name="T85" fmla="*/ 30 h 226"/>
              <a:gd name="T86" fmla="*/ 170 w 180"/>
              <a:gd name="T87" fmla="*/ 21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226">
                <a:moveTo>
                  <a:pt x="130" y="36"/>
                </a:moveTo>
                <a:lnTo>
                  <a:pt x="32" y="36"/>
                </a:lnTo>
                <a:lnTo>
                  <a:pt x="32" y="50"/>
                </a:lnTo>
                <a:lnTo>
                  <a:pt x="130" y="50"/>
                </a:lnTo>
                <a:lnTo>
                  <a:pt x="130" y="36"/>
                </a:lnTo>
                <a:close/>
                <a:moveTo>
                  <a:pt x="130" y="64"/>
                </a:moveTo>
                <a:lnTo>
                  <a:pt x="32" y="64"/>
                </a:lnTo>
                <a:lnTo>
                  <a:pt x="32" y="78"/>
                </a:lnTo>
                <a:lnTo>
                  <a:pt x="130" y="78"/>
                </a:lnTo>
                <a:lnTo>
                  <a:pt x="130" y="64"/>
                </a:lnTo>
                <a:close/>
                <a:moveTo>
                  <a:pt x="130" y="92"/>
                </a:moveTo>
                <a:lnTo>
                  <a:pt x="32" y="92"/>
                </a:lnTo>
                <a:lnTo>
                  <a:pt x="32" y="106"/>
                </a:lnTo>
                <a:lnTo>
                  <a:pt x="130" y="106"/>
                </a:lnTo>
                <a:lnTo>
                  <a:pt x="130" y="92"/>
                </a:lnTo>
                <a:close/>
                <a:moveTo>
                  <a:pt x="32" y="134"/>
                </a:moveTo>
                <a:lnTo>
                  <a:pt x="80" y="134"/>
                </a:lnTo>
                <a:lnTo>
                  <a:pt x="80" y="120"/>
                </a:lnTo>
                <a:lnTo>
                  <a:pt x="32" y="120"/>
                </a:lnTo>
                <a:lnTo>
                  <a:pt x="32" y="134"/>
                </a:lnTo>
                <a:close/>
                <a:moveTo>
                  <a:pt x="160" y="20"/>
                </a:moveTo>
                <a:lnTo>
                  <a:pt x="160" y="0"/>
                </a:lnTo>
                <a:lnTo>
                  <a:pt x="0" y="0"/>
                </a:lnTo>
                <a:lnTo>
                  <a:pt x="0" y="206"/>
                </a:lnTo>
                <a:lnTo>
                  <a:pt x="20" y="206"/>
                </a:lnTo>
                <a:lnTo>
                  <a:pt x="20" y="226"/>
                </a:lnTo>
                <a:lnTo>
                  <a:pt x="180" y="226"/>
                </a:lnTo>
                <a:lnTo>
                  <a:pt x="180" y="20"/>
                </a:lnTo>
                <a:lnTo>
                  <a:pt x="160" y="20"/>
                </a:lnTo>
                <a:close/>
                <a:moveTo>
                  <a:pt x="12" y="194"/>
                </a:moveTo>
                <a:lnTo>
                  <a:pt x="12" y="10"/>
                </a:lnTo>
                <a:lnTo>
                  <a:pt x="150" y="10"/>
                </a:lnTo>
                <a:lnTo>
                  <a:pt x="150" y="148"/>
                </a:lnTo>
                <a:lnTo>
                  <a:pt x="102" y="148"/>
                </a:lnTo>
                <a:lnTo>
                  <a:pt x="102" y="194"/>
                </a:lnTo>
                <a:lnTo>
                  <a:pt x="12" y="194"/>
                </a:lnTo>
                <a:close/>
                <a:moveTo>
                  <a:pt x="170" y="214"/>
                </a:moveTo>
                <a:lnTo>
                  <a:pt x="32" y="214"/>
                </a:lnTo>
                <a:lnTo>
                  <a:pt x="32" y="206"/>
                </a:lnTo>
                <a:lnTo>
                  <a:pt x="108" y="206"/>
                </a:lnTo>
                <a:lnTo>
                  <a:pt x="160" y="154"/>
                </a:lnTo>
                <a:lnTo>
                  <a:pt x="160" y="30"/>
                </a:lnTo>
                <a:lnTo>
                  <a:pt x="170" y="30"/>
                </a:lnTo>
                <a:lnTo>
                  <a:pt x="170" y="2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57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611188" y="4211261"/>
            <a:ext cx="1765300" cy="1664378"/>
            <a:chOff x="525433" y="4436963"/>
            <a:chExt cx="1765300" cy="1664378"/>
          </a:xfrm>
        </p:grpSpPr>
        <p:sp>
          <p:nvSpPr>
            <p:cNvPr id="8" name="TextBox 7"/>
            <p:cNvSpPr txBox="1"/>
            <p:nvPr/>
          </p:nvSpPr>
          <p:spPr>
            <a:xfrm>
              <a:off x="525433" y="4860296"/>
              <a:ext cx="1765300" cy="12410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 Commodo ligula eget dolor. Aenean massa. magnis dis parturient montes.</a:t>
              </a:r>
            </a:p>
          </p:txBody>
        </p:sp>
        <p:cxnSp>
          <p:nvCxnSpPr>
            <p:cNvPr id="9" name="Straight Connector 8"/>
            <p:cNvCxnSpPr/>
            <p:nvPr/>
          </p:nvCxnSpPr>
          <p:spPr>
            <a:xfrm>
              <a:off x="1318083" y="4784095"/>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5433" y="4436963"/>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grpSp>
        <p:nvGrpSpPr>
          <p:cNvPr id="12" name="Group 11"/>
          <p:cNvGrpSpPr/>
          <p:nvPr/>
        </p:nvGrpSpPr>
        <p:grpSpPr>
          <a:xfrm flipV="1">
            <a:off x="2663296" y="2009666"/>
            <a:ext cx="1765300" cy="1706582"/>
            <a:chOff x="525433" y="4436963"/>
            <a:chExt cx="1765300" cy="1706582"/>
          </a:xfrm>
        </p:grpSpPr>
        <p:sp>
          <p:nvSpPr>
            <p:cNvPr id="13" name="TextBox 12"/>
            <p:cNvSpPr txBox="1"/>
            <p:nvPr/>
          </p:nvSpPr>
          <p:spPr>
            <a:xfrm flipV="1">
              <a:off x="525433" y="4902500"/>
              <a:ext cx="1765300" cy="12410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 Commodo ligula eget dolor. Aenean massa. magnis dis parturient montes.</a:t>
              </a:r>
            </a:p>
          </p:txBody>
        </p:sp>
        <p:cxnSp>
          <p:nvCxnSpPr>
            <p:cNvPr id="14" name="Straight Connector 13"/>
            <p:cNvCxnSpPr/>
            <p:nvPr/>
          </p:nvCxnSpPr>
          <p:spPr>
            <a:xfrm>
              <a:off x="1318083" y="478409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0800000">
              <a:off x="525433" y="4436963"/>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2</a:t>
              </a:r>
              <a:endParaRPr lang="en-US" sz="1600" b="1">
                <a:solidFill>
                  <a:schemeClr val="bg1"/>
                </a:solidFill>
              </a:endParaRPr>
            </a:p>
          </p:txBody>
        </p:sp>
      </p:grpSp>
      <p:grpSp>
        <p:nvGrpSpPr>
          <p:cNvPr id="41" name="Group 40"/>
          <p:cNvGrpSpPr/>
          <p:nvPr/>
        </p:nvGrpSpPr>
        <p:grpSpPr>
          <a:xfrm>
            <a:off x="4715404" y="4211261"/>
            <a:ext cx="1765300" cy="1664378"/>
            <a:chOff x="4715404" y="4211261"/>
            <a:chExt cx="1765300" cy="1664378"/>
          </a:xfrm>
        </p:grpSpPr>
        <p:sp>
          <p:nvSpPr>
            <p:cNvPr id="17" name="TextBox 16"/>
            <p:cNvSpPr txBox="1"/>
            <p:nvPr/>
          </p:nvSpPr>
          <p:spPr>
            <a:xfrm>
              <a:off x="4715404" y="4634594"/>
              <a:ext cx="1765300" cy="12410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 Commodo ligula eget dolor. Aenean massa. magnis dis parturient montes.</a:t>
              </a:r>
            </a:p>
          </p:txBody>
        </p:sp>
        <p:cxnSp>
          <p:nvCxnSpPr>
            <p:cNvPr id="18" name="Straight Connector 17"/>
            <p:cNvCxnSpPr/>
            <p:nvPr/>
          </p:nvCxnSpPr>
          <p:spPr>
            <a:xfrm>
              <a:off x="5508054" y="455839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15404" y="4211261"/>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3</a:t>
              </a:r>
              <a:endParaRPr lang="en-US" sz="1600" b="1">
                <a:solidFill>
                  <a:schemeClr val="bg1"/>
                </a:solidFill>
              </a:endParaRPr>
            </a:p>
          </p:txBody>
        </p:sp>
      </p:grpSp>
      <p:grpSp>
        <p:nvGrpSpPr>
          <p:cNvPr id="24" name="Group 23"/>
          <p:cNvGrpSpPr/>
          <p:nvPr/>
        </p:nvGrpSpPr>
        <p:grpSpPr>
          <a:xfrm flipV="1">
            <a:off x="6767513" y="2009666"/>
            <a:ext cx="1765300" cy="1706582"/>
            <a:chOff x="525433" y="4436963"/>
            <a:chExt cx="1765300" cy="1706582"/>
          </a:xfrm>
        </p:grpSpPr>
        <p:sp>
          <p:nvSpPr>
            <p:cNvPr id="25" name="TextBox 24"/>
            <p:cNvSpPr txBox="1"/>
            <p:nvPr/>
          </p:nvSpPr>
          <p:spPr>
            <a:xfrm flipV="1">
              <a:off x="525433" y="4902500"/>
              <a:ext cx="1765300" cy="12410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 Commodo ligula eget dolor. Aenean massa. magnis dis parturient montes.</a:t>
              </a:r>
            </a:p>
          </p:txBody>
        </p:sp>
        <p:cxnSp>
          <p:nvCxnSpPr>
            <p:cNvPr id="26" name="Straight Connector 25"/>
            <p:cNvCxnSpPr/>
            <p:nvPr/>
          </p:nvCxnSpPr>
          <p:spPr>
            <a:xfrm>
              <a:off x="1318083" y="478409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0800000">
              <a:off x="525433" y="4436963"/>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4</a:t>
              </a:r>
              <a:endParaRPr lang="en-US" sz="1600" b="1">
                <a:solidFill>
                  <a:schemeClr val="bg1"/>
                </a:solidFill>
              </a:endParaRPr>
            </a:p>
          </p:txBody>
        </p:sp>
      </p:grpSp>
      <p:grpSp>
        <p:nvGrpSpPr>
          <p:cNvPr id="31" name="Group 30"/>
          <p:cNvGrpSpPr/>
          <p:nvPr/>
        </p:nvGrpSpPr>
        <p:grpSpPr>
          <a:xfrm>
            <a:off x="611188" y="2656781"/>
            <a:ext cx="1765300" cy="610232"/>
            <a:chOff x="611188" y="2656781"/>
            <a:chExt cx="1765300" cy="610232"/>
          </a:xfrm>
        </p:grpSpPr>
        <p:sp>
          <p:nvSpPr>
            <p:cNvPr id="29" name="TextBox 28"/>
            <p:cNvSpPr txBox="1"/>
            <p:nvPr/>
          </p:nvSpPr>
          <p:spPr>
            <a:xfrm>
              <a:off x="611188" y="2656781"/>
              <a:ext cx="1765300"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sp>
          <p:nvSpPr>
            <p:cNvPr id="30" name="TextBox 29"/>
            <p:cNvSpPr txBox="1"/>
            <p:nvPr/>
          </p:nvSpPr>
          <p:spPr>
            <a:xfrm>
              <a:off x="611188" y="2959236"/>
              <a:ext cx="1765300" cy="307777"/>
            </a:xfrm>
            <a:prstGeom prst="rect">
              <a:avLst/>
            </a:prstGeom>
            <a:noFill/>
          </p:spPr>
          <p:txBody>
            <a:bodyPr wrap="square" lIns="0" tIns="0" rIns="0" bIns="0" rtlCol="0">
              <a:spAutoFit/>
            </a:bodyPr>
            <a:lstStyle/>
            <a:p>
              <a:pPr algn="ctr"/>
              <a:r>
                <a:rPr lang="es-ES" sz="1000">
                  <a:solidFill>
                    <a:schemeClr val="tx2"/>
                  </a:solidFill>
                </a:rPr>
                <a:t>Commodo ligula eget </a:t>
              </a:r>
            </a:p>
            <a:p>
              <a:pPr algn="ctr"/>
              <a:r>
                <a:rPr lang="es-ES" sz="1000">
                  <a:solidFill>
                    <a:schemeClr val="tx2"/>
                  </a:solidFill>
                </a:rPr>
                <a:t>dolor aenean</a:t>
              </a:r>
              <a:endParaRPr lang="en-US" sz="1000">
                <a:solidFill>
                  <a:schemeClr val="tx2"/>
                </a:solidFill>
              </a:endParaRPr>
            </a:p>
          </p:txBody>
        </p:sp>
      </p:grpSp>
      <p:grpSp>
        <p:nvGrpSpPr>
          <p:cNvPr id="32" name="Group 31"/>
          <p:cNvGrpSpPr/>
          <p:nvPr/>
        </p:nvGrpSpPr>
        <p:grpSpPr>
          <a:xfrm>
            <a:off x="4715404" y="2656781"/>
            <a:ext cx="1765300" cy="610232"/>
            <a:chOff x="611188" y="2656781"/>
            <a:chExt cx="1765300" cy="610232"/>
          </a:xfrm>
        </p:grpSpPr>
        <p:sp>
          <p:nvSpPr>
            <p:cNvPr id="33" name="TextBox 32"/>
            <p:cNvSpPr txBox="1"/>
            <p:nvPr/>
          </p:nvSpPr>
          <p:spPr>
            <a:xfrm>
              <a:off x="611188" y="2656781"/>
              <a:ext cx="1765300"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sp>
          <p:nvSpPr>
            <p:cNvPr id="34" name="TextBox 33"/>
            <p:cNvSpPr txBox="1"/>
            <p:nvPr/>
          </p:nvSpPr>
          <p:spPr>
            <a:xfrm>
              <a:off x="611188" y="2959236"/>
              <a:ext cx="1765300" cy="307777"/>
            </a:xfrm>
            <a:prstGeom prst="rect">
              <a:avLst/>
            </a:prstGeom>
            <a:noFill/>
          </p:spPr>
          <p:txBody>
            <a:bodyPr wrap="square" lIns="0" tIns="0" rIns="0" bIns="0" rtlCol="0">
              <a:spAutoFit/>
            </a:bodyPr>
            <a:lstStyle/>
            <a:p>
              <a:pPr algn="ctr"/>
              <a:r>
                <a:rPr lang="es-ES" sz="1000">
                  <a:solidFill>
                    <a:schemeClr val="tx2"/>
                  </a:solidFill>
                </a:rPr>
                <a:t>Commodo ligula eget </a:t>
              </a:r>
            </a:p>
            <a:p>
              <a:pPr algn="ctr"/>
              <a:r>
                <a:rPr lang="es-ES" sz="1000">
                  <a:solidFill>
                    <a:schemeClr val="tx2"/>
                  </a:solidFill>
                </a:rPr>
                <a:t>dolor aenean</a:t>
              </a:r>
              <a:endParaRPr lang="en-US" sz="1000">
                <a:solidFill>
                  <a:schemeClr val="tx2"/>
                </a:solidFill>
              </a:endParaRPr>
            </a:p>
          </p:txBody>
        </p:sp>
      </p:grpSp>
      <p:grpSp>
        <p:nvGrpSpPr>
          <p:cNvPr id="35" name="Group 34"/>
          <p:cNvGrpSpPr/>
          <p:nvPr/>
        </p:nvGrpSpPr>
        <p:grpSpPr>
          <a:xfrm>
            <a:off x="2663296" y="5020154"/>
            <a:ext cx="1765300" cy="610232"/>
            <a:chOff x="611188" y="2656781"/>
            <a:chExt cx="1765300" cy="610232"/>
          </a:xfrm>
        </p:grpSpPr>
        <p:sp>
          <p:nvSpPr>
            <p:cNvPr id="36" name="TextBox 35"/>
            <p:cNvSpPr txBox="1"/>
            <p:nvPr/>
          </p:nvSpPr>
          <p:spPr>
            <a:xfrm>
              <a:off x="611188" y="2656781"/>
              <a:ext cx="1765300"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sp>
          <p:nvSpPr>
            <p:cNvPr id="37" name="TextBox 36"/>
            <p:cNvSpPr txBox="1"/>
            <p:nvPr/>
          </p:nvSpPr>
          <p:spPr>
            <a:xfrm>
              <a:off x="611188" y="2959236"/>
              <a:ext cx="1765300" cy="307777"/>
            </a:xfrm>
            <a:prstGeom prst="rect">
              <a:avLst/>
            </a:prstGeom>
            <a:noFill/>
          </p:spPr>
          <p:txBody>
            <a:bodyPr wrap="square" lIns="0" tIns="0" rIns="0" bIns="0" rtlCol="0">
              <a:spAutoFit/>
            </a:bodyPr>
            <a:lstStyle/>
            <a:p>
              <a:pPr algn="ctr"/>
              <a:r>
                <a:rPr lang="es-ES" sz="1000">
                  <a:solidFill>
                    <a:schemeClr val="tx2"/>
                  </a:solidFill>
                </a:rPr>
                <a:t>Commodo ligula eget </a:t>
              </a:r>
            </a:p>
            <a:p>
              <a:pPr algn="ctr"/>
              <a:r>
                <a:rPr lang="es-ES" sz="1000">
                  <a:solidFill>
                    <a:schemeClr val="tx2"/>
                  </a:solidFill>
                </a:rPr>
                <a:t>dolor aenean</a:t>
              </a:r>
              <a:endParaRPr lang="en-US" sz="1000">
                <a:solidFill>
                  <a:schemeClr val="tx2"/>
                </a:solidFill>
              </a:endParaRPr>
            </a:p>
          </p:txBody>
        </p:sp>
      </p:grpSp>
      <p:grpSp>
        <p:nvGrpSpPr>
          <p:cNvPr id="38" name="Group 37"/>
          <p:cNvGrpSpPr/>
          <p:nvPr/>
        </p:nvGrpSpPr>
        <p:grpSpPr>
          <a:xfrm>
            <a:off x="6767513" y="5020154"/>
            <a:ext cx="1765300" cy="610232"/>
            <a:chOff x="611188" y="2656781"/>
            <a:chExt cx="1765300" cy="610232"/>
          </a:xfrm>
        </p:grpSpPr>
        <p:sp>
          <p:nvSpPr>
            <p:cNvPr id="39" name="TextBox 38"/>
            <p:cNvSpPr txBox="1"/>
            <p:nvPr/>
          </p:nvSpPr>
          <p:spPr>
            <a:xfrm>
              <a:off x="611188" y="2656781"/>
              <a:ext cx="1765300"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sp>
          <p:nvSpPr>
            <p:cNvPr id="40" name="TextBox 39"/>
            <p:cNvSpPr txBox="1"/>
            <p:nvPr/>
          </p:nvSpPr>
          <p:spPr>
            <a:xfrm>
              <a:off x="611188" y="2959236"/>
              <a:ext cx="1765300" cy="307777"/>
            </a:xfrm>
            <a:prstGeom prst="rect">
              <a:avLst/>
            </a:prstGeom>
            <a:noFill/>
          </p:spPr>
          <p:txBody>
            <a:bodyPr wrap="square" lIns="0" tIns="0" rIns="0" bIns="0" rtlCol="0">
              <a:spAutoFit/>
            </a:bodyPr>
            <a:lstStyle/>
            <a:p>
              <a:pPr algn="ctr"/>
              <a:r>
                <a:rPr lang="es-ES" sz="1000">
                  <a:solidFill>
                    <a:schemeClr val="tx2"/>
                  </a:solidFill>
                </a:rPr>
                <a:t>Commodo ligula eget </a:t>
              </a:r>
            </a:p>
            <a:p>
              <a:pPr algn="ctr"/>
              <a:r>
                <a:rPr lang="es-ES" sz="1000">
                  <a:solidFill>
                    <a:schemeClr val="tx2"/>
                  </a:solidFill>
                </a:rPr>
                <a:t>dolor aenean</a:t>
              </a:r>
              <a:endParaRPr lang="en-US" sz="1000">
                <a:solidFill>
                  <a:schemeClr val="tx2"/>
                </a:solidFill>
              </a:endParaRPr>
            </a:p>
          </p:txBody>
        </p:sp>
      </p:grpSp>
    </p:spTree>
    <p:extLst>
      <p:ext uri="{BB962C8B-B14F-4D97-AF65-F5344CB8AC3E}">
        <p14:creationId xmlns:p14="http://schemas.microsoft.com/office/powerpoint/2010/main" val="2336015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303"/>
          <p:cNvSpPr>
            <a:spLocks noEditPoints="1"/>
          </p:cNvSpPr>
          <p:nvPr/>
        </p:nvSpPr>
        <p:spPr bwMode="auto">
          <a:xfrm>
            <a:off x="3000376" y="2301875"/>
            <a:ext cx="3143250" cy="3143250"/>
          </a:xfrm>
          <a:custGeom>
            <a:avLst/>
            <a:gdLst>
              <a:gd name="T0" fmla="*/ 495 w 990"/>
              <a:gd name="T1" fmla="*/ 990 h 990"/>
              <a:gd name="T2" fmla="*/ 145 w 990"/>
              <a:gd name="T3" fmla="*/ 845 h 990"/>
              <a:gd name="T4" fmla="*/ 0 w 990"/>
              <a:gd name="T5" fmla="*/ 495 h 990"/>
              <a:gd name="T6" fmla="*/ 495 w 990"/>
              <a:gd name="T7" fmla="*/ 0 h 990"/>
              <a:gd name="T8" fmla="*/ 496 w 990"/>
              <a:gd name="T9" fmla="*/ 0 h 990"/>
              <a:gd name="T10" fmla="*/ 845 w 990"/>
              <a:gd name="T11" fmla="*/ 145 h 990"/>
              <a:gd name="T12" fmla="*/ 990 w 990"/>
              <a:gd name="T13" fmla="*/ 495 h 990"/>
              <a:gd name="T14" fmla="*/ 845 w 990"/>
              <a:gd name="T15" fmla="*/ 845 h 990"/>
              <a:gd name="T16" fmla="*/ 495 w 990"/>
              <a:gd name="T17" fmla="*/ 990 h 990"/>
              <a:gd name="T18" fmla="*/ 495 w 990"/>
              <a:gd name="T19" fmla="*/ 990 h 990"/>
              <a:gd name="T20" fmla="*/ 495 w 990"/>
              <a:gd name="T21" fmla="*/ 990 h 990"/>
              <a:gd name="T22" fmla="*/ 495 w 990"/>
              <a:gd name="T23" fmla="*/ 958 h 990"/>
              <a:gd name="T24" fmla="*/ 495 w 990"/>
              <a:gd name="T25" fmla="*/ 974 h 990"/>
              <a:gd name="T26" fmla="*/ 495 w 990"/>
              <a:gd name="T27" fmla="*/ 958 h 990"/>
              <a:gd name="T28" fmla="*/ 822 w 990"/>
              <a:gd name="T29" fmla="*/ 822 h 990"/>
              <a:gd name="T30" fmla="*/ 958 w 990"/>
              <a:gd name="T31" fmla="*/ 495 h 990"/>
              <a:gd name="T32" fmla="*/ 823 w 990"/>
              <a:gd name="T33" fmla="*/ 168 h 990"/>
              <a:gd name="T34" fmla="*/ 496 w 990"/>
              <a:gd name="T35" fmla="*/ 32 h 990"/>
              <a:gd name="T36" fmla="*/ 495 w 990"/>
              <a:gd name="T37" fmla="*/ 32 h 990"/>
              <a:gd name="T38" fmla="*/ 32 w 990"/>
              <a:gd name="T39" fmla="*/ 495 h 990"/>
              <a:gd name="T40" fmla="*/ 167 w 990"/>
              <a:gd name="T41" fmla="*/ 822 h 990"/>
              <a:gd name="T42" fmla="*/ 495 w 990"/>
              <a:gd name="T43" fmla="*/ 958 h 990"/>
              <a:gd name="T44" fmla="*/ 495 w 990"/>
              <a:gd name="T45" fmla="*/ 958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0" h="990">
                <a:moveTo>
                  <a:pt x="495" y="990"/>
                </a:moveTo>
                <a:cubicBezTo>
                  <a:pt x="363" y="990"/>
                  <a:pt x="238" y="939"/>
                  <a:pt x="145" y="845"/>
                </a:cubicBezTo>
                <a:cubicBezTo>
                  <a:pt x="51" y="752"/>
                  <a:pt x="0" y="627"/>
                  <a:pt x="0" y="495"/>
                </a:cubicBezTo>
                <a:cubicBezTo>
                  <a:pt x="0" y="222"/>
                  <a:pt x="222" y="0"/>
                  <a:pt x="495" y="0"/>
                </a:cubicBezTo>
                <a:cubicBezTo>
                  <a:pt x="496" y="0"/>
                  <a:pt x="496" y="0"/>
                  <a:pt x="496" y="0"/>
                </a:cubicBezTo>
                <a:cubicBezTo>
                  <a:pt x="628" y="0"/>
                  <a:pt x="752" y="52"/>
                  <a:pt x="845" y="145"/>
                </a:cubicBezTo>
                <a:cubicBezTo>
                  <a:pt x="939" y="239"/>
                  <a:pt x="990" y="363"/>
                  <a:pt x="990" y="495"/>
                </a:cubicBezTo>
                <a:cubicBezTo>
                  <a:pt x="990" y="627"/>
                  <a:pt x="939" y="752"/>
                  <a:pt x="845" y="845"/>
                </a:cubicBezTo>
                <a:cubicBezTo>
                  <a:pt x="752" y="939"/>
                  <a:pt x="627" y="990"/>
                  <a:pt x="495" y="990"/>
                </a:cubicBezTo>
                <a:cubicBezTo>
                  <a:pt x="495" y="990"/>
                  <a:pt x="495" y="990"/>
                  <a:pt x="495" y="990"/>
                </a:cubicBezTo>
                <a:cubicBezTo>
                  <a:pt x="495" y="990"/>
                  <a:pt x="495" y="990"/>
                  <a:pt x="495" y="990"/>
                </a:cubicBezTo>
                <a:close/>
                <a:moveTo>
                  <a:pt x="495" y="958"/>
                </a:moveTo>
                <a:cubicBezTo>
                  <a:pt x="495" y="974"/>
                  <a:pt x="495" y="974"/>
                  <a:pt x="495" y="974"/>
                </a:cubicBezTo>
                <a:cubicBezTo>
                  <a:pt x="495" y="958"/>
                  <a:pt x="495" y="958"/>
                  <a:pt x="495" y="958"/>
                </a:cubicBezTo>
                <a:cubicBezTo>
                  <a:pt x="619" y="958"/>
                  <a:pt x="735" y="910"/>
                  <a:pt x="822" y="822"/>
                </a:cubicBezTo>
                <a:cubicBezTo>
                  <a:pt x="910" y="735"/>
                  <a:pt x="958" y="619"/>
                  <a:pt x="958" y="495"/>
                </a:cubicBezTo>
                <a:cubicBezTo>
                  <a:pt x="958" y="371"/>
                  <a:pt x="910" y="255"/>
                  <a:pt x="823" y="168"/>
                </a:cubicBezTo>
                <a:cubicBezTo>
                  <a:pt x="735" y="80"/>
                  <a:pt x="619" y="32"/>
                  <a:pt x="496" y="32"/>
                </a:cubicBezTo>
                <a:cubicBezTo>
                  <a:pt x="495" y="32"/>
                  <a:pt x="495" y="32"/>
                  <a:pt x="495" y="32"/>
                </a:cubicBezTo>
                <a:cubicBezTo>
                  <a:pt x="240" y="32"/>
                  <a:pt x="32" y="240"/>
                  <a:pt x="32" y="495"/>
                </a:cubicBezTo>
                <a:cubicBezTo>
                  <a:pt x="32" y="619"/>
                  <a:pt x="80" y="735"/>
                  <a:pt x="167" y="822"/>
                </a:cubicBezTo>
                <a:cubicBezTo>
                  <a:pt x="255" y="910"/>
                  <a:pt x="371" y="958"/>
                  <a:pt x="495" y="958"/>
                </a:cubicBezTo>
                <a:cubicBezTo>
                  <a:pt x="495" y="958"/>
                  <a:pt x="495" y="958"/>
                  <a:pt x="495" y="958"/>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304"/>
          <p:cNvSpPr>
            <a:spLocks noEditPoints="1"/>
          </p:cNvSpPr>
          <p:nvPr/>
        </p:nvSpPr>
        <p:spPr bwMode="auto">
          <a:xfrm>
            <a:off x="3194051" y="2495550"/>
            <a:ext cx="2755900" cy="2755900"/>
          </a:xfrm>
          <a:custGeom>
            <a:avLst/>
            <a:gdLst>
              <a:gd name="T0" fmla="*/ 434 w 868"/>
              <a:gd name="T1" fmla="*/ 868 h 868"/>
              <a:gd name="T2" fmla="*/ 127 w 868"/>
              <a:gd name="T3" fmla="*/ 741 h 868"/>
              <a:gd name="T4" fmla="*/ 0 w 868"/>
              <a:gd name="T5" fmla="*/ 434 h 868"/>
              <a:gd name="T6" fmla="*/ 434 w 868"/>
              <a:gd name="T7" fmla="*/ 0 h 868"/>
              <a:gd name="T8" fmla="*/ 741 w 868"/>
              <a:gd name="T9" fmla="*/ 127 h 868"/>
              <a:gd name="T10" fmla="*/ 868 w 868"/>
              <a:gd name="T11" fmla="*/ 434 h 868"/>
              <a:gd name="T12" fmla="*/ 741 w 868"/>
              <a:gd name="T13" fmla="*/ 741 h 868"/>
              <a:gd name="T14" fmla="*/ 434 w 868"/>
              <a:gd name="T15" fmla="*/ 868 h 868"/>
              <a:gd name="T16" fmla="*/ 434 w 868"/>
              <a:gd name="T17" fmla="*/ 868 h 868"/>
              <a:gd name="T18" fmla="*/ 434 w 868"/>
              <a:gd name="T19" fmla="*/ 868 h 868"/>
              <a:gd name="T20" fmla="*/ 434 w 868"/>
              <a:gd name="T21" fmla="*/ 836 h 868"/>
              <a:gd name="T22" fmla="*/ 434 w 868"/>
              <a:gd name="T23" fmla="*/ 852 h 868"/>
              <a:gd name="T24" fmla="*/ 434 w 868"/>
              <a:gd name="T25" fmla="*/ 836 h 868"/>
              <a:gd name="T26" fmla="*/ 718 w 868"/>
              <a:gd name="T27" fmla="*/ 719 h 868"/>
              <a:gd name="T28" fmla="*/ 836 w 868"/>
              <a:gd name="T29" fmla="*/ 434 h 868"/>
              <a:gd name="T30" fmla="*/ 719 w 868"/>
              <a:gd name="T31" fmla="*/ 150 h 868"/>
              <a:gd name="T32" fmla="*/ 435 w 868"/>
              <a:gd name="T33" fmla="*/ 32 h 868"/>
              <a:gd name="T34" fmla="*/ 32 w 868"/>
              <a:gd name="T35" fmla="*/ 434 h 868"/>
              <a:gd name="T36" fmla="*/ 149 w 868"/>
              <a:gd name="T37" fmla="*/ 719 h 868"/>
              <a:gd name="T38" fmla="*/ 434 w 868"/>
              <a:gd name="T39" fmla="*/ 836 h 868"/>
              <a:gd name="T40" fmla="*/ 434 w 868"/>
              <a:gd name="T41" fmla="*/ 83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8" h="868">
                <a:moveTo>
                  <a:pt x="434" y="868"/>
                </a:moveTo>
                <a:cubicBezTo>
                  <a:pt x="318" y="868"/>
                  <a:pt x="209" y="823"/>
                  <a:pt x="127" y="741"/>
                </a:cubicBezTo>
                <a:cubicBezTo>
                  <a:pt x="45" y="659"/>
                  <a:pt x="0" y="550"/>
                  <a:pt x="0" y="434"/>
                </a:cubicBezTo>
                <a:cubicBezTo>
                  <a:pt x="0" y="195"/>
                  <a:pt x="195" y="0"/>
                  <a:pt x="434" y="0"/>
                </a:cubicBezTo>
                <a:cubicBezTo>
                  <a:pt x="550" y="0"/>
                  <a:pt x="659" y="45"/>
                  <a:pt x="741" y="127"/>
                </a:cubicBezTo>
                <a:cubicBezTo>
                  <a:pt x="823" y="209"/>
                  <a:pt x="868" y="318"/>
                  <a:pt x="868" y="434"/>
                </a:cubicBezTo>
                <a:cubicBezTo>
                  <a:pt x="868" y="550"/>
                  <a:pt x="823" y="659"/>
                  <a:pt x="741" y="741"/>
                </a:cubicBezTo>
                <a:cubicBezTo>
                  <a:pt x="659" y="823"/>
                  <a:pt x="550" y="868"/>
                  <a:pt x="434" y="868"/>
                </a:cubicBezTo>
                <a:cubicBezTo>
                  <a:pt x="434" y="868"/>
                  <a:pt x="434" y="868"/>
                  <a:pt x="434" y="868"/>
                </a:cubicBezTo>
                <a:cubicBezTo>
                  <a:pt x="434" y="868"/>
                  <a:pt x="434" y="868"/>
                  <a:pt x="434" y="868"/>
                </a:cubicBezTo>
                <a:close/>
                <a:moveTo>
                  <a:pt x="434" y="836"/>
                </a:moveTo>
                <a:cubicBezTo>
                  <a:pt x="434" y="852"/>
                  <a:pt x="434" y="852"/>
                  <a:pt x="434" y="852"/>
                </a:cubicBezTo>
                <a:cubicBezTo>
                  <a:pt x="434" y="836"/>
                  <a:pt x="434" y="836"/>
                  <a:pt x="434" y="836"/>
                </a:cubicBezTo>
                <a:cubicBezTo>
                  <a:pt x="541" y="836"/>
                  <a:pt x="643" y="795"/>
                  <a:pt x="718" y="719"/>
                </a:cubicBezTo>
                <a:cubicBezTo>
                  <a:pt x="794" y="643"/>
                  <a:pt x="836" y="542"/>
                  <a:pt x="836" y="434"/>
                </a:cubicBezTo>
                <a:cubicBezTo>
                  <a:pt x="836" y="327"/>
                  <a:pt x="795" y="226"/>
                  <a:pt x="719" y="150"/>
                </a:cubicBezTo>
                <a:cubicBezTo>
                  <a:pt x="643" y="74"/>
                  <a:pt x="542" y="32"/>
                  <a:pt x="435" y="32"/>
                </a:cubicBezTo>
                <a:cubicBezTo>
                  <a:pt x="212" y="32"/>
                  <a:pt x="32" y="212"/>
                  <a:pt x="32" y="434"/>
                </a:cubicBezTo>
                <a:cubicBezTo>
                  <a:pt x="32" y="542"/>
                  <a:pt x="74" y="643"/>
                  <a:pt x="149" y="719"/>
                </a:cubicBezTo>
                <a:cubicBezTo>
                  <a:pt x="225" y="795"/>
                  <a:pt x="326" y="836"/>
                  <a:pt x="434" y="836"/>
                </a:cubicBezTo>
                <a:cubicBezTo>
                  <a:pt x="434" y="836"/>
                  <a:pt x="434" y="836"/>
                  <a:pt x="434" y="836"/>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305"/>
          <p:cNvSpPr>
            <a:spLocks noEditPoints="1"/>
          </p:cNvSpPr>
          <p:nvPr/>
        </p:nvSpPr>
        <p:spPr bwMode="auto">
          <a:xfrm>
            <a:off x="2806701" y="2111375"/>
            <a:ext cx="3530600" cy="3527425"/>
          </a:xfrm>
          <a:custGeom>
            <a:avLst/>
            <a:gdLst>
              <a:gd name="T0" fmla="*/ 556 w 1112"/>
              <a:gd name="T1" fmla="*/ 1111 h 1111"/>
              <a:gd name="T2" fmla="*/ 163 w 1112"/>
              <a:gd name="T3" fmla="*/ 948 h 1111"/>
              <a:gd name="T4" fmla="*/ 0 w 1112"/>
              <a:gd name="T5" fmla="*/ 555 h 1111"/>
              <a:gd name="T6" fmla="*/ 556 w 1112"/>
              <a:gd name="T7" fmla="*/ 0 h 1111"/>
              <a:gd name="T8" fmla="*/ 557 w 1112"/>
              <a:gd name="T9" fmla="*/ 0 h 1111"/>
              <a:gd name="T10" fmla="*/ 949 w 1112"/>
              <a:gd name="T11" fmla="*/ 162 h 1111"/>
              <a:gd name="T12" fmla="*/ 1112 w 1112"/>
              <a:gd name="T13" fmla="*/ 555 h 1111"/>
              <a:gd name="T14" fmla="*/ 949 w 1112"/>
              <a:gd name="T15" fmla="*/ 948 h 1111"/>
              <a:gd name="T16" fmla="*/ 556 w 1112"/>
              <a:gd name="T17" fmla="*/ 1111 h 1111"/>
              <a:gd name="T18" fmla="*/ 556 w 1112"/>
              <a:gd name="T19" fmla="*/ 1111 h 1111"/>
              <a:gd name="T20" fmla="*/ 556 w 1112"/>
              <a:gd name="T21" fmla="*/ 1111 h 1111"/>
              <a:gd name="T22" fmla="*/ 556 w 1112"/>
              <a:gd name="T23" fmla="*/ 1079 h 1111"/>
              <a:gd name="T24" fmla="*/ 556 w 1112"/>
              <a:gd name="T25" fmla="*/ 1095 h 1111"/>
              <a:gd name="T26" fmla="*/ 556 w 1112"/>
              <a:gd name="T27" fmla="*/ 1079 h 1111"/>
              <a:gd name="T28" fmla="*/ 926 w 1112"/>
              <a:gd name="T29" fmla="*/ 925 h 1111"/>
              <a:gd name="T30" fmla="*/ 1080 w 1112"/>
              <a:gd name="T31" fmla="*/ 555 h 1111"/>
              <a:gd name="T32" fmla="*/ 926 w 1112"/>
              <a:gd name="T33" fmla="*/ 185 h 1111"/>
              <a:gd name="T34" fmla="*/ 557 w 1112"/>
              <a:gd name="T35" fmla="*/ 32 h 1111"/>
              <a:gd name="T36" fmla="*/ 556 w 1112"/>
              <a:gd name="T37" fmla="*/ 32 h 1111"/>
              <a:gd name="T38" fmla="*/ 32 w 1112"/>
              <a:gd name="T39" fmla="*/ 555 h 1111"/>
              <a:gd name="T40" fmla="*/ 186 w 1112"/>
              <a:gd name="T41" fmla="*/ 925 h 1111"/>
              <a:gd name="T42" fmla="*/ 556 w 1112"/>
              <a:gd name="T43" fmla="*/ 1079 h 1111"/>
              <a:gd name="T44" fmla="*/ 556 w 1112"/>
              <a:gd name="T45" fmla="*/ 1079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2" h="1111">
                <a:moveTo>
                  <a:pt x="556" y="1111"/>
                </a:moveTo>
                <a:cubicBezTo>
                  <a:pt x="407" y="1111"/>
                  <a:pt x="268" y="1053"/>
                  <a:pt x="163" y="948"/>
                </a:cubicBezTo>
                <a:cubicBezTo>
                  <a:pt x="58" y="843"/>
                  <a:pt x="0" y="703"/>
                  <a:pt x="0" y="555"/>
                </a:cubicBezTo>
                <a:cubicBezTo>
                  <a:pt x="0" y="249"/>
                  <a:pt x="250" y="0"/>
                  <a:pt x="556" y="0"/>
                </a:cubicBezTo>
                <a:cubicBezTo>
                  <a:pt x="557" y="0"/>
                  <a:pt x="557" y="0"/>
                  <a:pt x="557" y="0"/>
                </a:cubicBezTo>
                <a:cubicBezTo>
                  <a:pt x="705" y="0"/>
                  <a:pt x="844" y="57"/>
                  <a:pt x="949" y="162"/>
                </a:cubicBezTo>
                <a:cubicBezTo>
                  <a:pt x="1054" y="267"/>
                  <a:pt x="1112" y="407"/>
                  <a:pt x="1112" y="555"/>
                </a:cubicBezTo>
                <a:cubicBezTo>
                  <a:pt x="1112" y="703"/>
                  <a:pt x="1054" y="843"/>
                  <a:pt x="949" y="948"/>
                </a:cubicBezTo>
                <a:cubicBezTo>
                  <a:pt x="844" y="1053"/>
                  <a:pt x="704" y="1111"/>
                  <a:pt x="556" y="1111"/>
                </a:cubicBezTo>
                <a:cubicBezTo>
                  <a:pt x="556" y="1111"/>
                  <a:pt x="556" y="1111"/>
                  <a:pt x="556" y="1111"/>
                </a:cubicBezTo>
                <a:cubicBezTo>
                  <a:pt x="556" y="1111"/>
                  <a:pt x="556" y="1111"/>
                  <a:pt x="556" y="1111"/>
                </a:cubicBezTo>
                <a:close/>
                <a:moveTo>
                  <a:pt x="556" y="1079"/>
                </a:moveTo>
                <a:cubicBezTo>
                  <a:pt x="556" y="1095"/>
                  <a:pt x="556" y="1095"/>
                  <a:pt x="556" y="1095"/>
                </a:cubicBezTo>
                <a:cubicBezTo>
                  <a:pt x="556" y="1079"/>
                  <a:pt x="556" y="1079"/>
                  <a:pt x="556" y="1079"/>
                </a:cubicBezTo>
                <a:cubicBezTo>
                  <a:pt x="696" y="1079"/>
                  <a:pt x="827" y="1024"/>
                  <a:pt x="926" y="925"/>
                </a:cubicBezTo>
                <a:cubicBezTo>
                  <a:pt x="1025" y="826"/>
                  <a:pt x="1080" y="695"/>
                  <a:pt x="1080" y="555"/>
                </a:cubicBezTo>
                <a:cubicBezTo>
                  <a:pt x="1080" y="415"/>
                  <a:pt x="1025" y="284"/>
                  <a:pt x="926" y="185"/>
                </a:cubicBezTo>
                <a:cubicBezTo>
                  <a:pt x="828" y="86"/>
                  <a:pt x="696" y="32"/>
                  <a:pt x="557" y="32"/>
                </a:cubicBezTo>
                <a:cubicBezTo>
                  <a:pt x="556" y="32"/>
                  <a:pt x="556" y="32"/>
                  <a:pt x="556" y="32"/>
                </a:cubicBezTo>
                <a:cubicBezTo>
                  <a:pt x="267" y="32"/>
                  <a:pt x="32" y="266"/>
                  <a:pt x="32" y="555"/>
                </a:cubicBezTo>
                <a:cubicBezTo>
                  <a:pt x="32" y="695"/>
                  <a:pt x="87" y="826"/>
                  <a:pt x="186" y="925"/>
                </a:cubicBezTo>
                <a:cubicBezTo>
                  <a:pt x="284" y="1024"/>
                  <a:pt x="416" y="1079"/>
                  <a:pt x="556" y="1079"/>
                </a:cubicBezTo>
                <a:cubicBezTo>
                  <a:pt x="556" y="1079"/>
                  <a:pt x="556" y="1079"/>
                  <a:pt x="556" y="1079"/>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Line 299"/>
          <p:cNvSpPr>
            <a:spLocks noChangeShapeType="1"/>
          </p:cNvSpPr>
          <p:nvPr/>
        </p:nvSpPr>
        <p:spPr bwMode="auto">
          <a:xfrm>
            <a:off x="766763" y="2619375"/>
            <a:ext cx="266858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300"/>
          <p:cNvSpPr>
            <a:spLocks noChangeShapeType="1"/>
          </p:cNvSpPr>
          <p:nvPr/>
        </p:nvSpPr>
        <p:spPr bwMode="auto">
          <a:xfrm>
            <a:off x="766763" y="5273675"/>
            <a:ext cx="266858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301"/>
          <p:cNvSpPr>
            <a:spLocks noChangeShapeType="1"/>
          </p:cNvSpPr>
          <p:nvPr/>
        </p:nvSpPr>
        <p:spPr bwMode="auto">
          <a:xfrm flipH="1">
            <a:off x="5708651" y="2619375"/>
            <a:ext cx="266858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302"/>
          <p:cNvSpPr>
            <a:spLocks noChangeShapeType="1"/>
          </p:cNvSpPr>
          <p:nvPr/>
        </p:nvSpPr>
        <p:spPr bwMode="auto">
          <a:xfrm flipH="1">
            <a:off x="5708651" y="5273675"/>
            <a:ext cx="2668588"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892426" y="2381250"/>
            <a:ext cx="1768475" cy="1539875"/>
            <a:chOff x="2892426" y="2381250"/>
            <a:chExt cx="1768475" cy="1539875"/>
          </a:xfrm>
        </p:grpSpPr>
        <p:sp>
          <p:nvSpPr>
            <p:cNvPr id="31" name="Freeform 306"/>
            <p:cNvSpPr>
              <a:spLocks/>
            </p:cNvSpPr>
            <p:nvPr/>
          </p:nvSpPr>
          <p:spPr bwMode="auto">
            <a:xfrm>
              <a:off x="2892426" y="2381250"/>
              <a:ext cx="1768475" cy="1539875"/>
            </a:xfrm>
            <a:custGeom>
              <a:avLst/>
              <a:gdLst>
                <a:gd name="T0" fmla="*/ 519 w 557"/>
                <a:gd name="T1" fmla="*/ 484 h 485"/>
                <a:gd name="T2" fmla="*/ 278 w 557"/>
                <a:gd name="T3" fmla="*/ 485 h 485"/>
                <a:gd name="T4" fmla="*/ 123 w 557"/>
                <a:gd name="T5" fmla="*/ 406 h 485"/>
                <a:gd name="T6" fmla="*/ 41 w 557"/>
                <a:gd name="T7" fmla="*/ 10 h 485"/>
                <a:gd name="T8" fmla="*/ 161 w 557"/>
                <a:gd name="T9" fmla="*/ 0 h 485"/>
                <a:gd name="T10" fmla="*/ 437 w 557"/>
                <a:gd name="T11" fmla="*/ 92 h 485"/>
                <a:gd name="T12" fmla="*/ 519 w 557"/>
                <a:gd name="T13" fmla="*/ 484 h 485"/>
              </a:gdLst>
              <a:ahLst/>
              <a:cxnLst>
                <a:cxn ang="0">
                  <a:pos x="T0" y="T1"/>
                </a:cxn>
                <a:cxn ang="0">
                  <a:pos x="T2" y="T3"/>
                </a:cxn>
                <a:cxn ang="0">
                  <a:pos x="T4" y="T5"/>
                </a:cxn>
                <a:cxn ang="0">
                  <a:pos x="T6" y="T7"/>
                </a:cxn>
                <a:cxn ang="0">
                  <a:pos x="T8" y="T9"/>
                </a:cxn>
                <a:cxn ang="0">
                  <a:pos x="T10" y="T11"/>
                </a:cxn>
                <a:cxn ang="0">
                  <a:pos x="T12" y="T13"/>
                </a:cxn>
              </a:cxnLst>
              <a:rect l="0" t="0" r="r" b="b"/>
              <a:pathLst>
                <a:path w="557" h="485">
                  <a:moveTo>
                    <a:pt x="519" y="484"/>
                  </a:moveTo>
                  <a:cubicBezTo>
                    <a:pt x="484" y="478"/>
                    <a:pt x="382" y="463"/>
                    <a:pt x="278" y="485"/>
                  </a:cubicBezTo>
                  <a:cubicBezTo>
                    <a:pt x="222" y="473"/>
                    <a:pt x="166" y="449"/>
                    <a:pt x="123" y="406"/>
                  </a:cubicBezTo>
                  <a:cubicBezTo>
                    <a:pt x="0" y="283"/>
                    <a:pt x="33" y="55"/>
                    <a:pt x="41" y="10"/>
                  </a:cubicBezTo>
                  <a:cubicBezTo>
                    <a:pt x="59" y="7"/>
                    <a:pt x="105" y="0"/>
                    <a:pt x="161" y="0"/>
                  </a:cubicBezTo>
                  <a:cubicBezTo>
                    <a:pt x="245" y="0"/>
                    <a:pt x="361" y="16"/>
                    <a:pt x="437" y="92"/>
                  </a:cubicBezTo>
                  <a:cubicBezTo>
                    <a:pt x="557" y="211"/>
                    <a:pt x="528" y="431"/>
                    <a:pt x="519" y="4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Oval 310"/>
            <p:cNvSpPr>
              <a:spLocks noChangeArrowheads="1"/>
            </p:cNvSpPr>
            <p:nvPr/>
          </p:nvSpPr>
          <p:spPr bwMode="auto">
            <a:xfrm>
              <a:off x="3130551" y="252095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11"/>
            <p:cNvSpPr>
              <a:spLocks noEditPoints="1"/>
            </p:cNvSpPr>
            <p:nvPr/>
          </p:nvSpPr>
          <p:spPr bwMode="auto">
            <a:xfrm>
              <a:off x="3292476" y="2635250"/>
              <a:ext cx="254000" cy="368300"/>
            </a:xfrm>
            <a:custGeom>
              <a:avLst/>
              <a:gdLst>
                <a:gd name="T0" fmla="*/ 23 w 80"/>
                <a:gd name="T1" fmla="*/ 100 h 116"/>
                <a:gd name="T2" fmla="*/ 24 w 80"/>
                <a:gd name="T3" fmla="*/ 107 h 116"/>
                <a:gd name="T4" fmla="*/ 30 w 80"/>
                <a:gd name="T5" fmla="*/ 110 h 116"/>
                <a:gd name="T6" fmla="*/ 30 w 80"/>
                <a:gd name="T7" fmla="*/ 113 h 116"/>
                <a:gd name="T8" fmla="*/ 40 w 80"/>
                <a:gd name="T9" fmla="*/ 116 h 116"/>
                <a:gd name="T10" fmla="*/ 50 w 80"/>
                <a:gd name="T11" fmla="*/ 113 h 116"/>
                <a:gd name="T12" fmla="*/ 51 w 80"/>
                <a:gd name="T13" fmla="*/ 110 h 116"/>
                <a:gd name="T14" fmla="*/ 56 w 80"/>
                <a:gd name="T15" fmla="*/ 107 h 116"/>
                <a:gd name="T16" fmla="*/ 57 w 80"/>
                <a:gd name="T17" fmla="*/ 100 h 116"/>
                <a:gd name="T18" fmla="*/ 40 w 80"/>
                <a:gd name="T19" fmla="*/ 103 h 116"/>
                <a:gd name="T20" fmla="*/ 23 w 80"/>
                <a:gd name="T21" fmla="*/ 100 h 116"/>
                <a:gd name="T22" fmla="*/ 22 w 80"/>
                <a:gd name="T23" fmla="*/ 89 h 116"/>
                <a:gd name="T24" fmla="*/ 22 w 80"/>
                <a:gd name="T25" fmla="*/ 95 h 116"/>
                <a:gd name="T26" fmla="*/ 40 w 80"/>
                <a:gd name="T27" fmla="*/ 99 h 116"/>
                <a:gd name="T28" fmla="*/ 58 w 80"/>
                <a:gd name="T29" fmla="*/ 95 h 116"/>
                <a:gd name="T30" fmla="*/ 59 w 80"/>
                <a:gd name="T31" fmla="*/ 89 h 116"/>
                <a:gd name="T32" fmla="*/ 40 w 80"/>
                <a:gd name="T33" fmla="*/ 93 h 116"/>
                <a:gd name="T34" fmla="*/ 22 w 80"/>
                <a:gd name="T35" fmla="*/ 89 h 116"/>
                <a:gd name="T36" fmla="*/ 49 w 80"/>
                <a:gd name="T37" fmla="*/ 55 h 116"/>
                <a:gd name="T38" fmla="*/ 40 w 80"/>
                <a:gd name="T39" fmla="*/ 38 h 116"/>
                <a:gd name="T40" fmla="*/ 31 w 80"/>
                <a:gd name="T41" fmla="*/ 55 h 116"/>
                <a:gd name="T42" fmla="*/ 27 w 80"/>
                <a:gd name="T43" fmla="*/ 47 h 116"/>
                <a:gd name="T44" fmla="*/ 22 w 80"/>
                <a:gd name="T45" fmla="*/ 49 h 116"/>
                <a:gd name="T46" fmla="*/ 31 w 80"/>
                <a:gd name="T47" fmla="*/ 68 h 116"/>
                <a:gd name="T48" fmla="*/ 40 w 80"/>
                <a:gd name="T49" fmla="*/ 51 h 116"/>
                <a:gd name="T50" fmla="*/ 49 w 80"/>
                <a:gd name="T51" fmla="*/ 68 h 116"/>
                <a:gd name="T52" fmla="*/ 58 w 80"/>
                <a:gd name="T53" fmla="*/ 49 h 116"/>
                <a:gd name="T54" fmla="*/ 53 w 80"/>
                <a:gd name="T55" fmla="*/ 47 h 116"/>
                <a:gd name="T56" fmla="*/ 49 w 80"/>
                <a:gd name="T57" fmla="*/ 55 h 116"/>
                <a:gd name="T58" fmla="*/ 40 w 80"/>
                <a:gd name="T59" fmla="*/ 16 h 116"/>
                <a:gd name="T60" fmla="*/ 42 w 80"/>
                <a:gd name="T61" fmla="*/ 14 h 116"/>
                <a:gd name="T62" fmla="*/ 40 w 80"/>
                <a:gd name="T63" fmla="*/ 12 h 116"/>
                <a:gd name="T64" fmla="*/ 12 w 80"/>
                <a:gd name="T65" fmla="*/ 40 h 116"/>
                <a:gd name="T66" fmla="*/ 14 w 80"/>
                <a:gd name="T67" fmla="*/ 42 h 116"/>
                <a:gd name="T68" fmla="*/ 17 w 80"/>
                <a:gd name="T69" fmla="*/ 40 h 116"/>
                <a:gd name="T70" fmla="*/ 40 w 80"/>
                <a:gd name="T71" fmla="*/ 16 h 116"/>
                <a:gd name="T72" fmla="*/ 40 w 80"/>
                <a:gd name="T73" fmla="*/ 0 h 116"/>
                <a:gd name="T74" fmla="*/ 0 w 80"/>
                <a:gd name="T75" fmla="*/ 40 h 116"/>
                <a:gd name="T76" fmla="*/ 19 w 80"/>
                <a:gd name="T77" fmla="*/ 74 h 116"/>
                <a:gd name="T78" fmla="*/ 21 w 80"/>
                <a:gd name="T79" fmla="*/ 84 h 116"/>
                <a:gd name="T80" fmla="*/ 40 w 80"/>
                <a:gd name="T81" fmla="*/ 88 h 116"/>
                <a:gd name="T82" fmla="*/ 59 w 80"/>
                <a:gd name="T83" fmla="*/ 84 h 116"/>
                <a:gd name="T84" fmla="*/ 61 w 80"/>
                <a:gd name="T85" fmla="*/ 74 h 116"/>
                <a:gd name="T86" fmla="*/ 80 w 80"/>
                <a:gd name="T87" fmla="*/ 40 h 116"/>
                <a:gd name="T88" fmla="*/ 40 w 80"/>
                <a:gd name="T89" fmla="*/ 0 h 116"/>
                <a:gd name="T90" fmla="*/ 55 w 80"/>
                <a:gd name="T91" fmla="*/ 69 h 116"/>
                <a:gd name="T92" fmla="*/ 54 w 80"/>
                <a:gd name="T93" fmla="*/ 79 h 116"/>
                <a:gd name="T94" fmla="*/ 40 w 80"/>
                <a:gd name="T95" fmla="*/ 81 h 116"/>
                <a:gd name="T96" fmla="*/ 26 w 80"/>
                <a:gd name="T97" fmla="*/ 79 h 116"/>
                <a:gd name="T98" fmla="*/ 25 w 80"/>
                <a:gd name="T99" fmla="*/ 69 h 116"/>
                <a:gd name="T100" fmla="*/ 7 w 80"/>
                <a:gd name="T101" fmla="*/ 40 h 116"/>
                <a:gd name="T102" fmla="*/ 40 w 80"/>
                <a:gd name="T103" fmla="*/ 7 h 116"/>
                <a:gd name="T104" fmla="*/ 73 w 80"/>
                <a:gd name="T105" fmla="*/ 40 h 116"/>
                <a:gd name="T106" fmla="*/ 55 w 80"/>
                <a:gd name="T10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3" y="100"/>
                  </a:moveTo>
                  <a:cubicBezTo>
                    <a:pt x="24" y="107"/>
                    <a:pt x="24" y="107"/>
                    <a:pt x="24" y="107"/>
                  </a:cubicBezTo>
                  <a:cubicBezTo>
                    <a:pt x="24" y="107"/>
                    <a:pt x="25" y="108"/>
                    <a:pt x="30" y="110"/>
                  </a:cubicBezTo>
                  <a:cubicBezTo>
                    <a:pt x="30" y="113"/>
                    <a:pt x="30" y="113"/>
                    <a:pt x="30" y="113"/>
                  </a:cubicBezTo>
                  <a:cubicBezTo>
                    <a:pt x="30" y="113"/>
                    <a:pt x="32" y="116"/>
                    <a:pt x="40" y="116"/>
                  </a:cubicBezTo>
                  <a:cubicBezTo>
                    <a:pt x="48" y="116"/>
                    <a:pt x="50" y="113"/>
                    <a:pt x="50" y="113"/>
                  </a:cubicBezTo>
                  <a:cubicBezTo>
                    <a:pt x="51" y="110"/>
                    <a:pt x="51" y="110"/>
                    <a:pt x="51" y="110"/>
                  </a:cubicBezTo>
                  <a:cubicBezTo>
                    <a:pt x="55" y="108"/>
                    <a:pt x="56" y="107"/>
                    <a:pt x="56" y="107"/>
                  </a:cubicBezTo>
                  <a:cubicBezTo>
                    <a:pt x="57" y="100"/>
                    <a:pt x="57" y="100"/>
                    <a:pt x="57" y="100"/>
                  </a:cubicBezTo>
                  <a:cubicBezTo>
                    <a:pt x="52" y="102"/>
                    <a:pt x="46" y="103"/>
                    <a:pt x="40" y="103"/>
                  </a:cubicBezTo>
                  <a:cubicBezTo>
                    <a:pt x="34" y="103"/>
                    <a:pt x="28" y="102"/>
                    <a:pt x="23" y="100"/>
                  </a:cubicBezTo>
                  <a:close/>
                  <a:moveTo>
                    <a:pt x="22" y="89"/>
                  </a:moveTo>
                  <a:cubicBezTo>
                    <a:pt x="22" y="95"/>
                    <a:pt x="22" y="95"/>
                    <a:pt x="22" y="95"/>
                  </a:cubicBezTo>
                  <a:cubicBezTo>
                    <a:pt x="28" y="97"/>
                    <a:pt x="34" y="99"/>
                    <a:pt x="40" y="99"/>
                  </a:cubicBezTo>
                  <a:cubicBezTo>
                    <a:pt x="46" y="99"/>
                    <a:pt x="53" y="97"/>
                    <a:pt x="58" y="95"/>
                  </a:cubicBezTo>
                  <a:cubicBezTo>
                    <a:pt x="59" y="89"/>
                    <a:pt x="59" y="89"/>
                    <a:pt x="59" y="89"/>
                  </a:cubicBezTo>
                  <a:cubicBezTo>
                    <a:pt x="53" y="91"/>
                    <a:pt x="47" y="93"/>
                    <a:pt x="40" y="93"/>
                  </a:cubicBezTo>
                  <a:cubicBezTo>
                    <a:pt x="33" y="93"/>
                    <a:pt x="27" y="91"/>
                    <a:pt x="22" y="89"/>
                  </a:cubicBezTo>
                  <a:close/>
                  <a:moveTo>
                    <a:pt x="49" y="55"/>
                  </a:moveTo>
                  <a:cubicBezTo>
                    <a:pt x="40" y="38"/>
                    <a:pt x="40" y="38"/>
                    <a:pt x="40" y="38"/>
                  </a:cubicBezTo>
                  <a:cubicBezTo>
                    <a:pt x="31" y="55"/>
                    <a:pt x="31" y="55"/>
                    <a:pt x="31" y="55"/>
                  </a:cubicBezTo>
                  <a:cubicBezTo>
                    <a:pt x="27" y="47"/>
                    <a:pt x="27" y="47"/>
                    <a:pt x="27" y="47"/>
                  </a:cubicBezTo>
                  <a:cubicBezTo>
                    <a:pt x="22" y="49"/>
                    <a:pt x="22" y="49"/>
                    <a:pt x="22" y="49"/>
                  </a:cubicBezTo>
                  <a:cubicBezTo>
                    <a:pt x="31" y="68"/>
                    <a:pt x="31" y="68"/>
                    <a:pt x="31" y="68"/>
                  </a:cubicBezTo>
                  <a:cubicBezTo>
                    <a:pt x="40" y="51"/>
                    <a:pt x="40" y="51"/>
                    <a:pt x="40" y="51"/>
                  </a:cubicBezTo>
                  <a:cubicBezTo>
                    <a:pt x="49" y="68"/>
                    <a:pt x="49" y="68"/>
                    <a:pt x="49" y="68"/>
                  </a:cubicBezTo>
                  <a:cubicBezTo>
                    <a:pt x="58" y="49"/>
                    <a:pt x="58" y="49"/>
                    <a:pt x="58" y="49"/>
                  </a:cubicBezTo>
                  <a:cubicBezTo>
                    <a:pt x="53" y="47"/>
                    <a:pt x="53" y="47"/>
                    <a:pt x="53" y="47"/>
                  </a:cubicBezTo>
                  <a:lnTo>
                    <a:pt x="49" y="55"/>
                  </a:lnTo>
                  <a:close/>
                  <a:moveTo>
                    <a:pt x="40" y="16"/>
                  </a:moveTo>
                  <a:cubicBezTo>
                    <a:pt x="41" y="16"/>
                    <a:pt x="42" y="15"/>
                    <a:pt x="42" y="14"/>
                  </a:cubicBezTo>
                  <a:cubicBezTo>
                    <a:pt x="42" y="13"/>
                    <a:pt x="41" y="12"/>
                    <a:pt x="40" y="12"/>
                  </a:cubicBezTo>
                  <a:cubicBezTo>
                    <a:pt x="25" y="12"/>
                    <a:pt x="12" y="24"/>
                    <a:pt x="12" y="40"/>
                  </a:cubicBezTo>
                  <a:cubicBezTo>
                    <a:pt x="12" y="41"/>
                    <a:pt x="13" y="42"/>
                    <a:pt x="14" y="42"/>
                  </a:cubicBezTo>
                  <a:cubicBezTo>
                    <a:pt x="16" y="42"/>
                    <a:pt x="17" y="41"/>
                    <a:pt x="17" y="40"/>
                  </a:cubicBezTo>
                  <a:cubicBezTo>
                    <a:pt x="17" y="27"/>
                    <a:pt x="27" y="16"/>
                    <a:pt x="40" y="16"/>
                  </a:cubicBezTo>
                  <a:close/>
                  <a:moveTo>
                    <a:pt x="40" y="0"/>
                  </a:moveTo>
                  <a:cubicBezTo>
                    <a:pt x="18" y="0"/>
                    <a:pt x="0" y="18"/>
                    <a:pt x="0" y="40"/>
                  </a:cubicBezTo>
                  <a:cubicBezTo>
                    <a:pt x="0" y="54"/>
                    <a:pt x="8" y="67"/>
                    <a:pt x="19" y="74"/>
                  </a:cubicBezTo>
                  <a:cubicBezTo>
                    <a:pt x="21" y="84"/>
                    <a:pt x="21" y="84"/>
                    <a:pt x="21" y="84"/>
                  </a:cubicBezTo>
                  <a:cubicBezTo>
                    <a:pt x="26" y="86"/>
                    <a:pt x="33" y="88"/>
                    <a:pt x="40" y="88"/>
                  </a:cubicBezTo>
                  <a:cubicBezTo>
                    <a:pt x="47" y="88"/>
                    <a:pt x="54" y="86"/>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5" y="64"/>
                    <a:pt x="7" y="53"/>
                    <a:pt x="7" y="40"/>
                  </a:cubicBezTo>
                  <a:cubicBezTo>
                    <a:pt x="7" y="22"/>
                    <a:pt x="22" y="7"/>
                    <a:pt x="40" y="7"/>
                  </a:cubicBezTo>
                  <a:cubicBezTo>
                    <a:pt x="58" y="7"/>
                    <a:pt x="73" y="22"/>
                    <a:pt x="73" y="40"/>
                  </a:cubicBezTo>
                  <a:cubicBezTo>
                    <a:pt x="73" y="53"/>
                    <a:pt x="66" y="64"/>
                    <a:pt x="55"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4" name="Group 33"/>
          <p:cNvGrpSpPr/>
          <p:nvPr/>
        </p:nvGrpSpPr>
        <p:grpSpPr>
          <a:xfrm>
            <a:off x="2990851" y="3873500"/>
            <a:ext cx="1539875" cy="1765300"/>
            <a:chOff x="2990851" y="3873500"/>
            <a:chExt cx="1539875" cy="1765300"/>
          </a:xfrm>
        </p:grpSpPr>
        <p:sp>
          <p:nvSpPr>
            <p:cNvPr id="35" name="Freeform 307"/>
            <p:cNvSpPr>
              <a:spLocks/>
            </p:cNvSpPr>
            <p:nvPr/>
          </p:nvSpPr>
          <p:spPr bwMode="auto">
            <a:xfrm>
              <a:off x="2990851" y="3873500"/>
              <a:ext cx="1539875" cy="1765300"/>
            </a:xfrm>
            <a:custGeom>
              <a:avLst/>
              <a:gdLst>
                <a:gd name="T0" fmla="*/ 484 w 485"/>
                <a:gd name="T1" fmla="*/ 37 h 556"/>
                <a:gd name="T2" fmla="*/ 485 w 485"/>
                <a:gd name="T3" fmla="*/ 279 h 556"/>
                <a:gd name="T4" fmla="*/ 406 w 485"/>
                <a:gd name="T5" fmla="*/ 434 h 556"/>
                <a:gd name="T6" fmla="*/ 10 w 485"/>
                <a:gd name="T7" fmla="*/ 515 h 556"/>
                <a:gd name="T8" fmla="*/ 0 w 485"/>
                <a:gd name="T9" fmla="*/ 396 h 556"/>
                <a:gd name="T10" fmla="*/ 92 w 485"/>
                <a:gd name="T11" fmla="*/ 120 h 556"/>
                <a:gd name="T12" fmla="*/ 484 w 485"/>
                <a:gd name="T13" fmla="*/ 37 h 556"/>
              </a:gdLst>
              <a:ahLst/>
              <a:cxnLst>
                <a:cxn ang="0">
                  <a:pos x="T0" y="T1"/>
                </a:cxn>
                <a:cxn ang="0">
                  <a:pos x="T2" y="T3"/>
                </a:cxn>
                <a:cxn ang="0">
                  <a:pos x="T4" y="T5"/>
                </a:cxn>
                <a:cxn ang="0">
                  <a:pos x="T6" y="T7"/>
                </a:cxn>
                <a:cxn ang="0">
                  <a:pos x="T8" y="T9"/>
                </a:cxn>
                <a:cxn ang="0">
                  <a:pos x="T10" y="T11"/>
                </a:cxn>
                <a:cxn ang="0">
                  <a:pos x="T12" y="T13"/>
                </a:cxn>
              </a:cxnLst>
              <a:rect l="0" t="0" r="r" b="b"/>
              <a:pathLst>
                <a:path w="485" h="556">
                  <a:moveTo>
                    <a:pt x="484" y="37"/>
                  </a:moveTo>
                  <a:cubicBezTo>
                    <a:pt x="478" y="72"/>
                    <a:pt x="463" y="175"/>
                    <a:pt x="485" y="279"/>
                  </a:cubicBezTo>
                  <a:cubicBezTo>
                    <a:pt x="473" y="334"/>
                    <a:pt x="449" y="391"/>
                    <a:pt x="406" y="434"/>
                  </a:cubicBezTo>
                  <a:cubicBezTo>
                    <a:pt x="283" y="556"/>
                    <a:pt x="55" y="523"/>
                    <a:pt x="10" y="515"/>
                  </a:cubicBezTo>
                  <a:cubicBezTo>
                    <a:pt x="7" y="498"/>
                    <a:pt x="0" y="452"/>
                    <a:pt x="0" y="396"/>
                  </a:cubicBezTo>
                  <a:cubicBezTo>
                    <a:pt x="0" y="312"/>
                    <a:pt x="16" y="196"/>
                    <a:pt x="92" y="120"/>
                  </a:cubicBezTo>
                  <a:cubicBezTo>
                    <a:pt x="212" y="0"/>
                    <a:pt x="431" y="29"/>
                    <a:pt x="484" y="3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Oval 312"/>
            <p:cNvSpPr>
              <a:spLocks noChangeArrowheads="1"/>
            </p:cNvSpPr>
            <p:nvPr/>
          </p:nvSpPr>
          <p:spPr bwMode="auto">
            <a:xfrm>
              <a:off x="3130551" y="48260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13"/>
            <p:cNvSpPr>
              <a:spLocks noEditPoints="1"/>
            </p:cNvSpPr>
            <p:nvPr/>
          </p:nvSpPr>
          <p:spPr bwMode="auto">
            <a:xfrm>
              <a:off x="3279776" y="4959350"/>
              <a:ext cx="279400" cy="349250"/>
            </a:xfrm>
            <a:custGeom>
              <a:avLst/>
              <a:gdLst>
                <a:gd name="T0" fmla="*/ 88 w 88"/>
                <a:gd name="T1" fmla="*/ 17 h 110"/>
                <a:gd name="T2" fmla="*/ 82 w 88"/>
                <a:gd name="T3" fmla="*/ 11 h 110"/>
                <a:gd name="T4" fmla="*/ 62 w 88"/>
                <a:gd name="T5" fmla="*/ 53 h 110"/>
                <a:gd name="T6" fmla="*/ 55 w 88"/>
                <a:gd name="T7" fmla="*/ 49 h 110"/>
                <a:gd name="T8" fmla="*/ 77 w 88"/>
                <a:gd name="T9" fmla="*/ 5 h 110"/>
                <a:gd name="T10" fmla="*/ 71 w 88"/>
                <a:gd name="T11" fmla="*/ 0 h 110"/>
                <a:gd name="T12" fmla="*/ 17 w 88"/>
                <a:gd name="T13" fmla="*/ 0 h 110"/>
                <a:gd name="T14" fmla="*/ 12 w 88"/>
                <a:gd name="T15" fmla="*/ 5 h 110"/>
                <a:gd name="T16" fmla="*/ 33 w 88"/>
                <a:gd name="T17" fmla="*/ 49 h 110"/>
                <a:gd name="T18" fmla="*/ 26 w 88"/>
                <a:gd name="T19" fmla="*/ 53 h 110"/>
                <a:gd name="T20" fmla="*/ 6 w 88"/>
                <a:gd name="T21" fmla="*/ 11 h 110"/>
                <a:gd name="T22" fmla="*/ 0 w 88"/>
                <a:gd name="T23" fmla="*/ 17 h 110"/>
                <a:gd name="T24" fmla="*/ 20 w 88"/>
                <a:gd name="T25" fmla="*/ 58 h 110"/>
                <a:gd name="T26" fmla="*/ 13 w 88"/>
                <a:gd name="T27" fmla="*/ 79 h 110"/>
                <a:gd name="T28" fmla="*/ 44 w 88"/>
                <a:gd name="T29" fmla="*/ 110 h 110"/>
                <a:gd name="T30" fmla="*/ 76 w 88"/>
                <a:gd name="T31" fmla="*/ 79 h 110"/>
                <a:gd name="T32" fmla="*/ 68 w 88"/>
                <a:gd name="T33" fmla="*/ 58 h 110"/>
                <a:gd name="T34" fmla="*/ 88 w 88"/>
                <a:gd name="T35" fmla="*/ 17 h 110"/>
                <a:gd name="T36" fmla="*/ 21 w 88"/>
                <a:gd name="T37" fmla="*/ 8 h 110"/>
                <a:gd name="T38" fmla="*/ 67 w 88"/>
                <a:gd name="T39" fmla="*/ 8 h 110"/>
                <a:gd name="T40" fmla="*/ 63 w 88"/>
                <a:gd name="T41" fmla="*/ 15 h 110"/>
                <a:gd name="T42" fmla="*/ 25 w 88"/>
                <a:gd name="T43" fmla="*/ 15 h 110"/>
                <a:gd name="T44" fmla="*/ 21 w 88"/>
                <a:gd name="T45" fmla="*/ 8 h 110"/>
                <a:gd name="T46" fmla="*/ 29 w 88"/>
                <a:gd name="T47" fmla="*/ 23 h 110"/>
                <a:gd name="T48" fmla="*/ 59 w 88"/>
                <a:gd name="T49" fmla="*/ 23 h 110"/>
                <a:gd name="T50" fmla="*/ 48 w 88"/>
                <a:gd name="T51" fmla="*/ 47 h 110"/>
                <a:gd name="T52" fmla="*/ 44 w 88"/>
                <a:gd name="T53" fmla="*/ 47 h 110"/>
                <a:gd name="T54" fmla="*/ 41 w 88"/>
                <a:gd name="T55" fmla="*/ 47 h 110"/>
                <a:gd name="T56" fmla="*/ 29 w 88"/>
                <a:gd name="T57" fmla="*/ 23 h 110"/>
                <a:gd name="T58" fmla="*/ 69 w 88"/>
                <a:gd name="T59" fmla="*/ 79 h 110"/>
                <a:gd name="T60" fmla="*/ 44 w 88"/>
                <a:gd name="T61" fmla="*/ 103 h 110"/>
                <a:gd name="T62" fmla="*/ 19 w 88"/>
                <a:gd name="T63" fmla="*/ 79 h 110"/>
                <a:gd name="T64" fmla="*/ 44 w 88"/>
                <a:gd name="T65" fmla="*/ 54 h 110"/>
                <a:gd name="T66" fmla="*/ 69 w 88"/>
                <a:gd name="T67" fmla="*/ 79 h 110"/>
                <a:gd name="T68" fmla="*/ 44 w 88"/>
                <a:gd name="T69" fmla="*/ 56 h 110"/>
                <a:gd name="T70" fmla="*/ 21 w 88"/>
                <a:gd name="T71" fmla="*/ 79 h 110"/>
                <a:gd name="T72" fmla="*/ 44 w 88"/>
                <a:gd name="T73" fmla="*/ 101 h 110"/>
                <a:gd name="T74" fmla="*/ 67 w 88"/>
                <a:gd name="T75" fmla="*/ 79 h 110"/>
                <a:gd name="T76" fmla="*/ 44 w 88"/>
                <a:gd name="T77" fmla="*/ 56 h 110"/>
                <a:gd name="T78" fmla="*/ 44 w 88"/>
                <a:gd name="T79" fmla="*/ 99 h 110"/>
                <a:gd name="T80" fmla="*/ 24 w 88"/>
                <a:gd name="T81" fmla="*/ 79 h 110"/>
                <a:gd name="T82" fmla="*/ 44 w 88"/>
                <a:gd name="T83" fmla="*/ 58 h 110"/>
                <a:gd name="T84" fmla="*/ 64 w 88"/>
                <a:gd name="T85" fmla="*/ 79 h 110"/>
                <a:gd name="T86" fmla="*/ 44 w 88"/>
                <a:gd name="T87" fmla="*/ 99 h 110"/>
                <a:gd name="T88" fmla="*/ 48 w 88"/>
                <a:gd name="T89" fmla="*/ 65 h 110"/>
                <a:gd name="T90" fmla="*/ 44 w 88"/>
                <a:gd name="T91" fmla="*/ 65 h 110"/>
                <a:gd name="T92" fmla="*/ 37 w 88"/>
                <a:gd name="T93" fmla="*/ 69 h 110"/>
                <a:gd name="T94" fmla="*/ 37 w 88"/>
                <a:gd name="T95" fmla="*/ 73 h 110"/>
                <a:gd name="T96" fmla="*/ 42 w 88"/>
                <a:gd name="T97" fmla="*/ 73 h 110"/>
                <a:gd name="T98" fmla="*/ 42 w 88"/>
                <a:gd name="T99" fmla="*/ 89 h 110"/>
                <a:gd name="T100" fmla="*/ 39 w 88"/>
                <a:gd name="T101" fmla="*/ 89 h 110"/>
                <a:gd name="T102" fmla="*/ 39 w 88"/>
                <a:gd name="T103" fmla="*/ 92 h 110"/>
                <a:gd name="T104" fmla="*/ 51 w 88"/>
                <a:gd name="T105" fmla="*/ 92 h 110"/>
                <a:gd name="T106" fmla="*/ 51 w 88"/>
                <a:gd name="T107" fmla="*/ 89 h 110"/>
                <a:gd name="T108" fmla="*/ 48 w 88"/>
                <a:gd name="T109" fmla="*/ 89 h 110"/>
                <a:gd name="T110" fmla="*/ 48 w 88"/>
                <a:gd name="T111" fmla="*/ 6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10">
                  <a:moveTo>
                    <a:pt x="88" y="17"/>
                  </a:moveTo>
                  <a:cubicBezTo>
                    <a:pt x="82" y="11"/>
                    <a:pt x="82" y="11"/>
                    <a:pt x="82" y="11"/>
                  </a:cubicBezTo>
                  <a:cubicBezTo>
                    <a:pt x="62" y="53"/>
                    <a:pt x="62" y="53"/>
                    <a:pt x="62" y="53"/>
                  </a:cubicBezTo>
                  <a:cubicBezTo>
                    <a:pt x="60" y="51"/>
                    <a:pt x="58" y="50"/>
                    <a:pt x="55" y="49"/>
                  </a:cubicBezTo>
                  <a:cubicBezTo>
                    <a:pt x="77" y="5"/>
                    <a:pt x="77" y="5"/>
                    <a:pt x="77" y="5"/>
                  </a:cubicBezTo>
                  <a:cubicBezTo>
                    <a:pt x="71" y="0"/>
                    <a:pt x="71" y="0"/>
                    <a:pt x="71" y="0"/>
                  </a:cubicBezTo>
                  <a:cubicBezTo>
                    <a:pt x="17" y="0"/>
                    <a:pt x="17" y="0"/>
                    <a:pt x="17" y="0"/>
                  </a:cubicBezTo>
                  <a:cubicBezTo>
                    <a:pt x="12" y="5"/>
                    <a:pt x="12" y="5"/>
                    <a:pt x="12" y="5"/>
                  </a:cubicBezTo>
                  <a:cubicBezTo>
                    <a:pt x="33" y="49"/>
                    <a:pt x="33" y="49"/>
                    <a:pt x="33" y="49"/>
                  </a:cubicBezTo>
                  <a:cubicBezTo>
                    <a:pt x="31" y="50"/>
                    <a:pt x="28" y="51"/>
                    <a:pt x="26" y="53"/>
                  </a:cubicBezTo>
                  <a:cubicBezTo>
                    <a:pt x="6" y="11"/>
                    <a:pt x="6" y="11"/>
                    <a:pt x="6" y="11"/>
                  </a:cubicBezTo>
                  <a:cubicBezTo>
                    <a:pt x="0" y="17"/>
                    <a:pt x="0" y="17"/>
                    <a:pt x="0" y="17"/>
                  </a:cubicBezTo>
                  <a:cubicBezTo>
                    <a:pt x="20" y="58"/>
                    <a:pt x="20" y="58"/>
                    <a:pt x="20" y="58"/>
                  </a:cubicBezTo>
                  <a:cubicBezTo>
                    <a:pt x="16" y="63"/>
                    <a:pt x="13" y="71"/>
                    <a:pt x="13" y="79"/>
                  </a:cubicBezTo>
                  <a:cubicBezTo>
                    <a:pt x="13" y="96"/>
                    <a:pt x="27" y="110"/>
                    <a:pt x="44" y="110"/>
                  </a:cubicBezTo>
                  <a:cubicBezTo>
                    <a:pt x="61" y="110"/>
                    <a:pt x="76" y="96"/>
                    <a:pt x="76" y="79"/>
                  </a:cubicBezTo>
                  <a:cubicBezTo>
                    <a:pt x="76" y="71"/>
                    <a:pt x="73" y="63"/>
                    <a:pt x="68" y="58"/>
                  </a:cubicBezTo>
                  <a:lnTo>
                    <a:pt x="88" y="17"/>
                  </a:lnTo>
                  <a:close/>
                  <a:moveTo>
                    <a:pt x="21" y="8"/>
                  </a:moveTo>
                  <a:cubicBezTo>
                    <a:pt x="67" y="8"/>
                    <a:pt x="67" y="8"/>
                    <a:pt x="67" y="8"/>
                  </a:cubicBezTo>
                  <a:cubicBezTo>
                    <a:pt x="63" y="15"/>
                    <a:pt x="63" y="15"/>
                    <a:pt x="63" y="15"/>
                  </a:cubicBezTo>
                  <a:cubicBezTo>
                    <a:pt x="25" y="15"/>
                    <a:pt x="25" y="15"/>
                    <a:pt x="25" y="15"/>
                  </a:cubicBezTo>
                  <a:lnTo>
                    <a:pt x="21" y="8"/>
                  </a:lnTo>
                  <a:close/>
                  <a:moveTo>
                    <a:pt x="29" y="23"/>
                  </a:moveTo>
                  <a:cubicBezTo>
                    <a:pt x="59" y="23"/>
                    <a:pt x="59" y="23"/>
                    <a:pt x="59" y="23"/>
                  </a:cubicBezTo>
                  <a:cubicBezTo>
                    <a:pt x="48" y="47"/>
                    <a:pt x="48" y="47"/>
                    <a:pt x="48" y="47"/>
                  </a:cubicBezTo>
                  <a:cubicBezTo>
                    <a:pt x="46" y="47"/>
                    <a:pt x="45" y="47"/>
                    <a:pt x="44" y="47"/>
                  </a:cubicBezTo>
                  <a:cubicBezTo>
                    <a:pt x="43" y="47"/>
                    <a:pt x="42" y="47"/>
                    <a:pt x="41" y="47"/>
                  </a:cubicBezTo>
                  <a:lnTo>
                    <a:pt x="29" y="23"/>
                  </a:lnTo>
                  <a:close/>
                  <a:moveTo>
                    <a:pt x="69" y="79"/>
                  </a:moveTo>
                  <a:cubicBezTo>
                    <a:pt x="69" y="92"/>
                    <a:pt x="58" y="103"/>
                    <a:pt x="44" y="103"/>
                  </a:cubicBezTo>
                  <a:cubicBezTo>
                    <a:pt x="31" y="103"/>
                    <a:pt x="19" y="92"/>
                    <a:pt x="19" y="79"/>
                  </a:cubicBezTo>
                  <a:cubicBezTo>
                    <a:pt x="19" y="65"/>
                    <a:pt x="31" y="54"/>
                    <a:pt x="44" y="54"/>
                  </a:cubicBezTo>
                  <a:cubicBezTo>
                    <a:pt x="58" y="54"/>
                    <a:pt x="69" y="65"/>
                    <a:pt x="69" y="79"/>
                  </a:cubicBezTo>
                  <a:close/>
                  <a:moveTo>
                    <a:pt x="44" y="56"/>
                  </a:moveTo>
                  <a:cubicBezTo>
                    <a:pt x="32" y="56"/>
                    <a:pt x="21" y="66"/>
                    <a:pt x="21" y="79"/>
                  </a:cubicBezTo>
                  <a:cubicBezTo>
                    <a:pt x="21" y="91"/>
                    <a:pt x="32" y="101"/>
                    <a:pt x="44" y="101"/>
                  </a:cubicBezTo>
                  <a:cubicBezTo>
                    <a:pt x="57" y="101"/>
                    <a:pt x="67" y="91"/>
                    <a:pt x="67" y="79"/>
                  </a:cubicBezTo>
                  <a:cubicBezTo>
                    <a:pt x="67" y="66"/>
                    <a:pt x="57" y="56"/>
                    <a:pt x="44" y="56"/>
                  </a:cubicBezTo>
                  <a:close/>
                  <a:moveTo>
                    <a:pt x="44" y="99"/>
                  </a:moveTo>
                  <a:cubicBezTo>
                    <a:pt x="33" y="99"/>
                    <a:pt x="24" y="90"/>
                    <a:pt x="24" y="79"/>
                  </a:cubicBezTo>
                  <a:cubicBezTo>
                    <a:pt x="24" y="67"/>
                    <a:pt x="33" y="58"/>
                    <a:pt x="44" y="58"/>
                  </a:cubicBezTo>
                  <a:cubicBezTo>
                    <a:pt x="55" y="58"/>
                    <a:pt x="64" y="67"/>
                    <a:pt x="64" y="79"/>
                  </a:cubicBezTo>
                  <a:cubicBezTo>
                    <a:pt x="64" y="90"/>
                    <a:pt x="55" y="99"/>
                    <a:pt x="44" y="99"/>
                  </a:cubicBezTo>
                  <a:close/>
                  <a:moveTo>
                    <a:pt x="48" y="65"/>
                  </a:moveTo>
                  <a:cubicBezTo>
                    <a:pt x="44" y="65"/>
                    <a:pt x="44" y="65"/>
                    <a:pt x="44" y="65"/>
                  </a:cubicBezTo>
                  <a:cubicBezTo>
                    <a:pt x="44" y="65"/>
                    <a:pt x="42" y="69"/>
                    <a:pt x="37" y="69"/>
                  </a:cubicBezTo>
                  <a:cubicBezTo>
                    <a:pt x="37" y="73"/>
                    <a:pt x="37" y="73"/>
                    <a:pt x="37" y="73"/>
                  </a:cubicBezTo>
                  <a:cubicBezTo>
                    <a:pt x="42" y="73"/>
                    <a:pt x="42" y="73"/>
                    <a:pt x="42" y="73"/>
                  </a:cubicBezTo>
                  <a:cubicBezTo>
                    <a:pt x="42" y="89"/>
                    <a:pt x="42" y="89"/>
                    <a:pt x="42" y="89"/>
                  </a:cubicBezTo>
                  <a:cubicBezTo>
                    <a:pt x="39" y="89"/>
                    <a:pt x="39" y="89"/>
                    <a:pt x="39" y="89"/>
                  </a:cubicBezTo>
                  <a:cubicBezTo>
                    <a:pt x="39" y="92"/>
                    <a:pt x="39" y="92"/>
                    <a:pt x="39" y="92"/>
                  </a:cubicBezTo>
                  <a:cubicBezTo>
                    <a:pt x="51" y="92"/>
                    <a:pt x="51" y="92"/>
                    <a:pt x="51" y="92"/>
                  </a:cubicBezTo>
                  <a:cubicBezTo>
                    <a:pt x="51" y="89"/>
                    <a:pt x="51" y="89"/>
                    <a:pt x="51" y="89"/>
                  </a:cubicBezTo>
                  <a:cubicBezTo>
                    <a:pt x="48" y="89"/>
                    <a:pt x="48" y="89"/>
                    <a:pt x="48" y="89"/>
                  </a:cubicBezTo>
                  <a:lnTo>
                    <a:pt x="48" y="6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4483101" y="4000500"/>
            <a:ext cx="1768475" cy="1543050"/>
            <a:chOff x="4483101" y="4000500"/>
            <a:chExt cx="1768475" cy="1543050"/>
          </a:xfrm>
        </p:grpSpPr>
        <p:sp>
          <p:nvSpPr>
            <p:cNvPr id="39" name="Freeform 308"/>
            <p:cNvSpPr>
              <a:spLocks/>
            </p:cNvSpPr>
            <p:nvPr/>
          </p:nvSpPr>
          <p:spPr bwMode="auto">
            <a:xfrm>
              <a:off x="4483101" y="4000500"/>
              <a:ext cx="1768475" cy="1543050"/>
            </a:xfrm>
            <a:custGeom>
              <a:avLst/>
              <a:gdLst>
                <a:gd name="T0" fmla="*/ 38 w 557"/>
                <a:gd name="T1" fmla="*/ 2 h 486"/>
                <a:gd name="T2" fmla="*/ 279 w 557"/>
                <a:gd name="T3" fmla="*/ 0 h 486"/>
                <a:gd name="T4" fmla="*/ 434 w 557"/>
                <a:gd name="T5" fmla="*/ 80 h 486"/>
                <a:gd name="T6" fmla="*/ 516 w 557"/>
                <a:gd name="T7" fmla="*/ 475 h 486"/>
                <a:gd name="T8" fmla="*/ 396 w 557"/>
                <a:gd name="T9" fmla="*/ 486 h 486"/>
                <a:gd name="T10" fmla="*/ 120 w 557"/>
                <a:gd name="T11" fmla="*/ 394 h 486"/>
                <a:gd name="T12" fmla="*/ 38 w 557"/>
                <a:gd name="T13" fmla="*/ 2 h 486"/>
              </a:gdLst>
              <a:ahLst/>
              <a:cxnLst>
                <a:cxn ang="0">
                  <a:pos x="T0" y="T1"/>
                </a:cxn>
                <a:cxn ang="0">
                  <a:pos x="T2" y="T3"/>
                </a:cxn>
                <a:cxn ang="0">
                  <a:pos x="T4" y="T5"/>
                </a:cxn>
                <a:cxn ang="0">
                  <a:pos x="T6" y="T7"/>
                </a:cxn>
                <a:cxn ang="0">
                  <a:pos x="T8" y="T9"/>
                </a:cxn>
                <a:cxn ang="0">
                  <a:pos x="T10" y="T11"/>
                </a:cxn>
                <a:cxn ang="0">
                  <a:pos x="T12" y="T13"/>
                </a:cxn>
              </a:cxnLst>
              <a:rect l="0" t="0" r="r" b="b"/>
              <a:pathLst>
                <a:path w="557" h="486">
                  <a:moveTo>
                    <a:pt x="38" y="2"/>
                  </a:moveTo>
                  <a:cubicBezTo>
                    <a:pt x="73" y="8"/>
                    <a:pt x="175" y="22"/>
                    <a:pt x="279" y="0"/>
                  </a:cubicBezTo>
                  <a:cubicBezTo>
                    <a:pt x="335" y="13"/>
                    <a:pt x="391" y="37"/>
                    <a:pt x="434" y="80"/>
                  </a:cubicBezTo>
                  <a:cubicBezTo>
                    <a:pt x="557" y="202"/>
                    <a:pt x="524" y="431"/>
                    <a:pt x="516" y="475"/>
                  </a:cubicBezTo>
                  <a:cubicBezTo>
                    <a:pt x="498" y="479"/>
                    <a:pt x="452" y="486"/>
                    <a:pt x="396" y="486"/>
                  </a:cubicBezTo>
                  <a:cubicBezTo>
                    <a:pt x="312" y="486"/>
                    <a:pt x="196" y="470"/>
                    <a:pt x="120" y="394"/>
                  </a:cubicBezTo>
                  <a:cubicBezTo>
                    <a:pt x="0" y="274"/>
                    <a:pt x="29" y="54"/>
                    <a:pt x="38" y="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Oval 314"/>
            <p:cNvSpPr>
              <a:spLocks noChangeArrowheads="1"/>
            </p:cNvSpPr>
            <p:nvPr/>
          </p:nvSpPr>
          <p:spPr bwMode="auto">
            <a:xfrm>
              <a:off x="5435601" y="48260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15"/>
            <p:cNvSpPr>
              <a:spLocks noEditPoints="1"/>
            </p:cNvSpPr>
            <p:nvPr/>
          </p:nvSpPr>
          <p:spPr bwMode="auto">
            <a:xfrm>
              <a:off x="5559426" y="4978400"/>
              <a:ext cx="330200" cy="279400"/>
            </a:xfrm>
            <a:custGeom>
              <a:avLst/>
              <a:gdLst>
                <a:gd name="T0" fmla="*/ 37 w 104"/>
                <a:gd name="T1" fmla="*/ 58 h 88"/>
                <a:gd name="T2" fmla="*/ 37 w 104"/>
                <a:gd name="T3" fmla="*/ 88 h 88"/>
                <a:gd name="T4" fmla="*/ 60 w 104"/>
                <a:gd name="T5" fmla="*/ 88 h 88"/>
                <a:gd name="T6" fmla="*/ 60 w 104"/>
                <a:gd name="T7" fmla="*/ 61 h 88"/>
                <a:gd name="T8" fmla="*/ 50 w 104"/>
                <a:gd name="T9" fmla="*/ 71 h 88"/>
                <a:gd name="T10" fmla="*/ 37 w 104"/>
                <a:gd name="T11" fmla="*/ 58 h 88"/>
                <a:gd name="T12" fmla="*/ 4 w 104"/>
                <a:gd name="T13" fmla="*/ 84 h 88"/>
                <a:gd name="T14" fmla="*/ 8 w 104"/>
                <a:gd name="T15" fmla="*/ 88 h 88"/>
                <a:gd name="T16" fmla="*/ 27 w 104"/>
                <a:gd name="T17" fmla="*/ 88 h 88"/>
                <a:gd name="T18" fmla="*/ 27 w 104"/>
                <a:gd name="T19" fmla="*/ 48 h 88"/>
                <a:gd name="T20" fmla="*/ 4 w 104"/>
                <a:gd name="T21" fmla="*/ 71 h 88"/>
                <a:gd name="T22" fmla="*/ 4 w 104"/>
                <a:gd name="T23" fmla="*/ 84 h 88"/>
                <a:gd name="T24" fmla="*/ 69 w 104"/>
                <a:gd name="T25" fmla="*/ 51 h 88"/>
                <a:gd name="T26" fmla="*/ 69 w 104"/>
                <a:gd name="T27" fmla="*/ 88 h 88"/>
                <a:gd name="T28" fmla="*/ 88 w 104"/>
                <a:gd name="T29" fmla="*/ 88 h 88"/>
                <a:gd name="T30" fmla="*/ 92 w 104"/>
                <a:gd name="T31" fmla="*/ 84 h 88"/>
                <a:gd name="T32" fmla="*/ 92 w 104"/>
                <a:gd name="T33" fmla="*/ 28 h 88"/>
                <a:gd name="T34" fmla="*/ 72 w 104"/>
                <a:gd name="T35" fmla="*/ 48 h 88"/>
                <a:gd name="T36" fmla="*/ 69 w 104"/>
                <a:gd name="T37" fmla="*/ 51 h 88"/>
                <a:gd name="T38" fmla="*/ 83 w 104"/>
                <a:gd name="T39" fmla="*/ 2 h 88"/>
                <a:gd name="T40" fmla="*/ 79 w 104"/>
                <a:gd name="T41" fmla="*/ 7 h 88"/>
                <a:gd name="T42" fmla="*/ 84 w 104"/>
                <a:gd name="T43" fmla="*/ 10 h 88"/>
                <a:gd name="T44" fmla="*/ 88 w 104"/>
                <a:gd name="T45" fmla="*/ 10 h 88"/>
                <a:gd name="T46" fmla="*/ 50 w 104"/>
                <a:gd name="T47" fmla="*/ 48 h 88"/>
                <a:gd name="T48" fmla="*/ 27 w 104"/>
                <a:gd name="T49" fmla="*/ 26 h 88"/>
                <a:gd name="T50" fmla="*/ 1 w 104"/>
                <a:gd name="T51" fmla="*/ 52 h 88"/>
                <a:gd name="T52" fmla="*/ 1 w 104"/>
                <a:gd name="T53" fmla="*/ 58 h 88"/>
                <a:gd name="T54" fmla="*/ 7 w 104"/>
                <a:gd name="T55" fmla="*/ 58 h 88"/>
                <a:gd name="T56" fmla="*/ 27 w 104"/>
                <a:gd name="T57" fmla="*/ 38 h 88"/>
                <a:gd name="T58" fmla="*/ 50 w 104"/>
                <a:gd name="T59" fmla="*/ 60 h 88"/>
                <a:gd name="T60" fmla="*/ 94 w 104"/>
                <a:gd name="T61" fmla="*/ 16 h 88"/>
                <a:gd name="T62" fmla="*/ 94 w 104"/>
                <a:gd name="T63" fmla="*/ 20 h 88"/>
                <a:gd name="T64" fmla="*/ 97 w 104"/>
                <a:gd name="T65" fmla="*/ 25 h 88"/>
                <a:gd name="T66" fmla="*/ 98 w 104"/>
                <a:gd name="T67" fmla="*/ 25 h 88"/>
                <a:gd name="T68" fmla="*/ 102 w 104"/>
                <a:gd name="T69" fmla="*/ 21 h 88"/>
                <a:gd name="T70" fmla="*/ 104 w 104"/>
                <a:gd name="T71" fmla="*/ 0 h 88"/>
                <a:gd name="T72" fmla="*/ 83 w 104"/>
                <a:gd name="T73"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88">
                  <a:moveTo>
                    <a:pt x="37" y="58"/>
                  </a:moveTo>
                  <a:cubicBezTo>
                    <a:pt x="37" y="88"/>
                    <a:pt x="37" y="88"/>
                    <a:pt x="37" y="88"/>
                  </a:cubicBezTo>
                  <a:cubicBezTo>
                    <a:pt x="60" y="88"/>
                    <a:pt x="60" y="88"/>
                    <a:pt x="60" y="88"/>
                  </a:cubicBezTo>
                  <a:cubicBezTo>
                    <a:pt x="60" y="61"/>
                    <a:pt x="60" y="61"/>
                    <a:pt x="60" y="61"/>
                  </a:cubicBezTo>
                  <a:cubicBezTo>
                    <a:pt x="50" y="71"/>
                    <a:pt x="50" y="71"/>
                    <a:pt x="50" y="71"/>
                  </a:cubicBezTo>
                  <a:lnTo>
                    <a:pt x="37" y="58"/>
                  </a:lnTo>
                  <a:close/>
                  <a:moveTo>
                    <a:pt x="4" y="84"/>
                  </a:moveTo>
                  <a:cubicBezTo>
                    <a:pt x="4" y="87"/>
                    <a:pt x="6" y="88"/>
                    <a:pt x="8" y="88"/>
                  </a:cubicBezTo>
                  <a:cubicBezTo>
                    <a:pt x="27" y="88"/>
                    <a:pt x="27" y="88"/>
                    <a:pt x="27" y="88"/>
                  </a:cubicBezTo>
                  <a:cubicBezTo>
                    <a:pt x="27" y="48"/>
                    <a:pt x="27" y="48"/>
                    <a:pt x="27" y="48"/>
                  </a:cubicBezTo>
                  <a:cubicBezTo>
                    <a:pt x="4" y="71"/>
                    <a:pt x="4" y="71"/>
                    <a:pt x="4" y="71"/>
                  </a:cubicBezTo>
                  <a:lnTo>
                    <a:pt x="4" y="84"/>
                  </a:lnTo>
                  <a:close/>
                  <a:moveTo>
                    <a:pt x="69" y="51"/>
                  </a:moveTo>
                  <a:cubicBezTo>
                    <a:pt x="69" y="88"/>
                    <a:pt x="69" y="88"/>
                    <a:pt x="69" y="88"/>
                  </a:cubicBezTo>
                  <a:cubicBezTo>
                    <a:pt x="88" y="88"/>
                    <a:pt x="88" y="88"/>
                    <a:pt x="88" y="88"/>
                  </a:cubicBezTo>
                  <a:cubicBezTo>
                    <a:pt x="90" y="88"/>
                    <a:pt x="92" y="87"/>
                    <a:pt x="92" y="84"/>
                  </a:cubicBezTo>
                  <a:cubicBezTo>
                    <a:pt x="92" y="28"/>
                    <a:pt x="92" y="28"/>
                    <a:pt x="92" y="28"/>
                  </a:cubicBezTo>
                  <a:cubicBezTo>
                    <a:pt x="72" y="48"/>
                    <a:pt x="72" y="48"/>
                    <a:pt x="72" y="48"/>
                  </a:cubicBezTo>
                  <a:lnTo>
                    <a:pt x="69" y="51"/>
                  </a:lnTo>
                  <a:close/>
                  <a:moveTo>
                    <a:pt x="83" y="2"/>
                  </a:moveTo>
                  <a:cubicBezTo>
                    <a:pt x="81" y="2"/>
                    <a:pt x="79" y="4"/>
                    <a:pt x="79" y="7"/>
                  </a:cubicBezTo>
                  <a:cubicBezTo>
                    <a:pt x="79" y="9"/>
                    <a:pt x="81" y="11"/>
                    <a:pt x="84" y="10"/>
                  </a:cubicBezTo>
                  <a:cubicBezTo>
                    <a:pt x="88" y="10"/>
                    <a:pt x="88" y="10"/>
                    <a:pt x="88" y="10"/>
                  </a:cubicBezTo>
                  <a:cubicBezTo>
                    <a:pt x="50" y="48"/>
                    <a:pt x="50" y="48"/>
                    <a:pt x="50" y="48"/>
                  </a:cubicBezTo>
                  <a:cubicBezTo>
                    <a:pt x="27" y="26"/>
                    <a:pt x="27" y="26"/>
                    <a:pt x="27" y="26"/>
                  </a:cubicBezTo>
                  <a:cubicBezTo>
                    <a:pt x="1" y="52"/>
                    <a:pt x="1" y="52"/>
                    <a:pt x="1" y="52"/>
                  </a:cubicBezTo>
                  <a:cubicBezTo>
                    <a:pt x="0" y="53"/>
                    <a:pt x="0" y="56"/>
                    <a:pt x="1" y="58"/>
                  </a:cubicBezTo>
                  <a:cubicBezTo>
                    <a:pt x="3" y="59"/>
                    <a:pt x="6" y="59"/>
                    <a:pt x="7" y="58"/>
                  </a:cubicBezTo>
                  <a:cubicBezTo>
                    <a:pt x="27" y="38"/>
                    <a:pt x="27" y="38"/>
                    <a:pt x="27" y="38"/>
                  </a:cubicBezTo>
                  <a:cubicBezTo>
                    <a:pt x="50" y="60"/>
                    <a:pt x="50" y="60"/>
                    <a:pt x="50" y="60"/>
                  </a:cubicBezTo>
                  <a:cubicBezTo>
                    <a:pt x="94" y="16"/>
                    <a:pt x="94" y="16"/>
                    <a:pt x="94" y="16"/>
                  </a:cubicBezTo>
                  <a:cubicBezTo>
                    <a:pt x="94" y="20"/>
                    <a:pt x="94" y="20"/>
                    <a:pt x="94" y="20"/>
                  </a:cubicBezTo>
                  <a:cubicBezTo>
                    <a:pt x="93" y="23"/>
                    <a:pt x="95" y="25"/>
                    <a:pt x="97" y="25"/>
                  </a:cubicBezTo>
                  <a:cubicBezTo>
                    <a:pt x="97" y="25"/>
                    <a:pt x="98" y="25"/>
                    <a:pt x="98" y="25"/>
                  </a:cubicBezTo>
                  <a:cubicBezTo>
                    <a:pt x="100" y="25"/>
                    <a:pt x="102" y="23"/>
                    <a:pt x="102" y="21"/>
                  </a:cubicBezTo>
                  <a:cubicBezTo>
                    <a:pt x="104" y="0"/>
                    <a:pt x="104" y="0"/>
                    <a:pt x="104" y="0"/>
                  </a:cubicBezTo>
                  <a:lnTo>
                    <a:pt x="83" y="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2" name="Group 41"/>
          <p:cNvGrpSpPr/>
          <p:nvPr/>
        </p:nvGrpSpPr>
        <p:grpSpPr>
          <a:xfrm>
            <a:off x="4613276" y="2282825"/>
            <a:ext cx="1539875" cy="1765300"/>
            <a:chOff x="4613276" y="2282825"/>
            <a:chExt cx="1539875" cy="1765300"/>
          </a:xfrm>
        </p:grpSpPr>
        <p:sp>
          <p:nvSpPr>
            <p:cNvPr id="43" name="Freeform 309"/>
            <p:cNvSpPr>
              <a:spLocks/>
            </p:cNvSpPr>
            <p:nvPr/>
          </p:nvSpPr>
          <p:spPr bwMode="auto">
            <a:xfrm>
              <a:off x="4613276" y="2282825"/>
              <a:ext cx="1539875" cy="1765300"/>
            </a:xfrm>
            <a:custGeom>
              <a:avLst/>
              <a:gdLst>
                <a:gd name="T0" fmla="*/ 1 w 485"/>
                <a:gd name="T1" fmla="*/ 519 h 556"/>
                <a:gd name="T2" fmla="*/ 0 w 485"/>
                <a:gd name="T3" fmla="*/ 278 h 556"/>
                <a:gd name="T4" fmla="*/ 79 w 485"/>
                <a:gd name="T5" fmla="*/ 123 h 556"/>
                <a:gd name="T6" fmla="*/ 475 w 485"/>
                <a:gd name="T7" fmla="*/ 41 h 556"/>
                <a:gd name="T8" fmla="*/ 485 w 485"/>
                <a:gd name="T9" fmla="*/ 161 h 556"/>
                <a:gd name="T10" fmla="*/ 393 w 485"/>
                <a:gd name="T11" fmla="*/ 437 h 556"/>
                <a:gd name="T12" fmla="*/ 1 w 485"/>
                <a:gd name="T13" fmla="*/ 519 h 556"/>
              </a:gdLst>
              <a:ahLst/>
              <a:cxnLst>
                <a:cxn ang="0">
                  <a:pos x="T0" y="T1"/>
                </a:cxn>
                <a:cxn ang="0">
                  <a:pos x="T2" y="T3"/>
                </a:cxn>
                <a:cxn ang="0">
                  <a:pos x="T4" y="T5"/>
                </a:cxn>
                <a:cxn ang="0">
                  <a:pos x="T6" y="T7"/>
                </a:cxn>
                <a:cxn ang="0">
                  <a:pos x="T8" y="T9"/>
                </a:cxn>
                <a:cxn ang="0">
                  <a:pos x="T10" y="T11"/>
                </a:cxn>
                <a:cxn ang="0">
                  <a:pos x="T12" y="T13"/>
                </a:cxn>
              </a:cxnLst>
              <a:rect l="0" t="0" r="r" b="b"/>
              <a:pathLst>
                <a:path w="485" h="556">
                  <a:moveTo>
                    <a:pt x="1" y="519"/>
                  </a:moveTo>
                  <a:cubicBezTo>
                    <a:pt x="7" y="484"/>
                    <a:pt x="22" y="382"/>
                    <a:pt x="0" y="278"/>
                  </a:cubicBezTo>
                  <a:cubicBezTo>
                    <a:pt x="12" y="222"/>
                    <a:pt x="36" y="166"/>
                    <a:pt x="79" y="123"/>
                  </a:cubicBezTo>
                  <a:cubicBezTo>
                    <a:pt x="202" y="0"/>
                    <a:pt x="430" y="33"/>
                    <a:pt x="475" y="41"/>
                  </a:cubicBezTo>
                  <a:cubicBezTo>
                    <a:pt x="478" y="59"/>
                    <a:pt x="485" y="105"/>
                    <a:pt x="485" y="161"/>
                  </a:cubicBezTo>
                  <a:cubicBezTo>
                    <a:pt x="485" y="245"/>
                    <a:pt x="469" y="361"/>
                    <a:pt x="393" y="437"/>
                  </a:cubicBezTo>
                  <a:cubicBezTo>
                    <a:pt x="273" y="556"/>
                    <a:pt x="54" y="528"/>
                    <a:pt x="1" y="51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Oval 316"/>
            <p:cNvSpPr>
              <a:spLocks noChangeArrowheads="1"/>
            </p:cNvSpPr>
            <p:nvPr/>
          </p:nvSpPr>
          <p:spPr bwMode="auto">
            <a:xfrm>
              <a:off x="5435601" y="252095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17"/>
            <p:cNvSpPr>
              <a:spLocks noEditPoints="1"/>
            </p:cNvSpPr>
            <p:nvPr/>
          </p:nvSpPr>
          <p:spPr bwMode="auto">
            <a:xfrm>
              <a:off x="5568951" y="2628900"/>
              <a:ext cx="311150" cy="323850"/>
            </a:xfrm>
            <a:custGeom>
              <a:avLst/>
              <a:gdLst>
                <a:gd name="T0" fmla="*/ 69 w 98"/>
                <a:gd name="T1" fmla="*/ 85 h 102"/>
                <a:gd name="T2" fmla="*/ 71 w 98"/>
                <a:gd name="T3" fmla="*/ 87 h 102"/>
                <a:gd name="T4" fmla="*/ 98 w 98"/>
                <a:gd name="T5" fmla="*/ 102 h 102"/>
                <a:gd name="T6" fmla="*/ 97 w 98"/>
                <a:gd name="T7" fmla="*/ 71 h 102"/>
                <a:gd name="T8" fmla="*/ 96 w 98"/>
                <a:gd name="T9" fmla="*/ 68 h 102"/>
                <a:gd name="T10" fmla="*/ 94 w 98"/>
                <a:gd name="T11" fmla="*/ 63 h 102"/>
                <a:gd name="T12" fmla="*/ 66 w 98"/>
                <a:gd name="T13" fmla="*/ 80 h 102"/>
                <a:gd name="T14" fmla="*/ 69 w 98"/>
                <a:gd name="T15" fmla="*/ 85 h 102"/>
                <a:gd name="T16" fmla="*/ 84 w 98"/>
                <a:gd name="T17" fmla="*/ 63 h 102"/>
                <a:gd name="T18" fmla="*/ 91 w 98"/>
                <a:gd name="T19" fmla="*/ 59 h 102"/>
                <a:gd name="T20" fmla="*/ 62 w 98"/>
                <a:gd name="T21" fmla="*/ 11 h 102"/>
                <a:gd name="T22" fmla="*/ 56 w 98"/>
                <a:gd name="T23" fmla="*/ 15 h 102"/>
                <a:gd name="T24" fmla="*/ 84 w 98"/>
                <a:gd name="T25" fmla="*/ 63 h 102"/>
                <a:gd name="T26" fmla="*/ 82 w 98"/>
                <a:gd name="T27" fmla="*/ 65 h 102"/>
                <a:gd name="T28" fmla="*/ 53 w 98"/>
                <a:gd name="T29" fmla="*/ 17 h 102"/>
                <a:gd name="T30" fmla="*/ 44 w 98"/>
                <a:gd name="T31" fmla="*/ 22 h 102"/>
                <a:gd name="T32" fmla="*/ 73 w 98"/>
                <a:gd name="T33" fmla="*/ 70 h 102"/>
                <a:gd name="T34" fmla="*/ 82 w 98"/>
                <a:gd name="T35" fmla="*/ 65 h 102"/>
                <a:gd name="T36" fmla="*/ 34 w 98"/>
                <a:gd name="T37" fmla="*/ 28 h 102"/>
                <a:gd name="T38" fmla="*/ 63 w 98"/>
                <a:gd name="T39" fmla="*/ 76 h 102"/>
                <a:gd name="T40" fmla="*/ 70 w 98"/>
                <a:gd name="T41" fmla="*/ 72 h 102"/>
                <a:gd name="T42" fmla="*/ 41 w 98"/>
                <a:gd name="T43" fmla="*/ 24 h 102"/>
                <a:gd name="T44" fmla="*/ 34 w 98"/>
                <a:gd name="T45" fmla="*/ 28 h 102"/>
                <a:gd name="T46" fmla="*/ 32 w 98"/>
                <a:gd name="T47" fmla="*/ 24 h 102"/>
                <a:gd name="T48" fmla="*/ 60 w 98"/>
                <a:gd name="T49" fmla="*/ 7 h 102"/>
                <a:gd name="T50" fmla="*/ 58 w 98"/>
                <a:gd name="T51" fmla="*/ 4 h 102"/>
                <a:gd name="T52" fmla="*/ 49 w 98"/>
                <a:gd name="T53" fmla="*/ 2 h 102"/>
                <a:gd name="T54" fmla="*/ 32 w 98"/>
                <a:gd name="T55" fmla="*/ 12 h 102"/>
                <a:gd name="T56" fmla="*/ 30 w 98"/>
                <a:gd name="T57" fmla="*/ 21 h 102"/>
                <a:gd name="T58" fmla="*/ 32 w 98"/>
                <a:gd name="T59" fmla="*/ 24 h 102"/>
                <a:gd name="T60" fmla="*/ 0 w 98"/>
                <a:gd name="T61" fmla="*/ 102 h 102"/>
                <a:gd name="T62" fmla="*/ 75 w 98"/>
                <a:gd name="T63" fmla="*/ 102 h 102"/>
                <a:gd name="T64" fmla="*/ 75 w 98"/>
                <a:gd name="T65" fmla="*/ 96 h 102"/>
                <a:gd name="T66" fmla="*/ 0 w 98"/>
                <a:gd name="T67" fmla="*/ 96 h 102"/>
                <a:gd name="T68" fmla="*/ 0 w 98"/>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2">
                  <a:moveTo>
                    <a:pt x="69" y="85"/>
                  </a:moveTo>
                  <a:cubicBezTo>
                    <a:pt x="69" y="86"/>
                    <a:pt x="70" y="86"/>
                    <a:pt x="71" y="87"/>
                  </a:cubicBezTo>
                  <a:cubicBezTo>
                    <a:pt x="98" y="102"/>
                    <a:pt x="98" y="102"/>
                    <a:pt x="98" y="102"/>
                  </a:cubicBezTo>
                  <a:cubicBezTo>
                    <a:pt x="97" y="71"/>
                    <a:pt x="97" y="71"/>
                    <a:pt x="97" y="71"/>
                  </a:cubicBezTo>
                  <a:cubicBezTo>
                    <a:pt x="97" y="70"/>
                    <a:pt x="97" y="69"/>
                    <a:pt x="96" y="68"/>
                  </a:cubicBezTo>
                  <a:cubicBezTo>
                    <a:pt x="94" y="63"/>
                    <a:pt x="94" y="63"/>
                    <a:pt x="94" y="63"/>
                  </a:cubicBezTo>
                  <a:cubicBezTo>
                    <a:pt x="66" y="80"/>
                    <a:pt x="66" y="80"/>
                    <a:pt x="66" y="80"/>
                  </a:cubicBezTo>
                  <a:lnTo>
                    <a:pt x="69" y="85"/>
                  </a:lnTo>
                  <a:close/>
                  <a:moveTo>
                    <a:pt x="84" y="63"/>
                  </a:moveTo>
                  <a:cubicBezTo>
                    <a:pt x="91" y="59"/>
                    <a:pt x="91" y="59"/>
                    <a:pt x="91" y="59"/>
                  </a:cubicBezTo>
                  <a:cubicBezTo>
                    <a:pt x="62" y="11"/>
                    <a:pt x="62" y="11"/>
                    <a:pt x="62" y="11"/>
                  </a:cubicBezTo>
                  <a:cubicBezTo>
                    <a:pt x="56" y="15"/>
                    <a:pt x="56" y="15"/>
                    <a:pt x="56" y="15"/>
                  </a:cubicBezTo>
                  <a:lnTo>
                    <a:pt x="84" y="63"/>
                  </a:lnTo>
                  <a:close/>
                  <a:moveTo>
                    <a:pt x="82" y="65"/>
                  </a:moveTo>
                  <a:cubicBezTo>
                    <a:pt x="53" y="17"/>
                    <a:pt x="53" y="17"/>
                    <a:pt x="53" y="17"/>
                  </a:cubicBezTo>
                  <a:cubicBezTo>
                    <a:pt x="44" y="22"/>
                    <a:pt x="44" y="22"/>
                    <a:pt x="44" y="22"/>
                  </a:cubicBezTo>
                  <a:cubicBezTo>
                    <a:pt x="73" y="70"/>
                    <a:pt x="73" y="70"/>
                    <a:pt x="73" y="70"/>
                  </a:cubicBezTo>
                  <a:lnTo>
                    <a:pt x="82" y="65"/>
                  </a:lnTo>
                  <a:close/>
                  <a:moveTo>
                    <a:pt x="34" y="28"/>
                  </a:moveTo>
                  <a:cubicBezTo>
                    <a:pt x="63" y="76"/>
                    <a:pt x="63" y="76"/>
                    <a:pt x="63" y="76"/>
                  </a:cubicBezTo>
                  <a:cubicBezTo>
                    <a:pt x="70" y="72"/>
                    <a:pt x="70" y="72"/>
                    <a:pt x="70" y="72"/>
                  </a:cubicBezTo>
                  <a:cubicBezTo>
                    <a:pt x="41" y="24"/>
                    <a:pt x="41" y="24"/>
                    <a:pt x="41" y="24"/>
                  </a:cubicBezTo>
                  <a:lnTo>
                    <a:pt x="34" y="28"/>
                  </a:lnTo>
                  <a:close/>
                  <a:moveTo>
                    <a:pt x="32" y="24"/>
                  </a:moveTo>
                  <a:cubicBezTo>
                    <a:pt x="60" y="7"/>
                    <a:pt x="60" y="7"/>
                    <a:pt x="60" y="7"/>
                  </a:cubicBezTo>
                  <a:cubicBezTo>
                    <a:pt x="58" y="4"/>
                    <a:pt x="58" y="4"/>
                    <a:pt x="58" y="4"/>
                  </a:cubicBezTo>
                  <a:cubicBezTo>
                    <a:pt x="56" y="1"/>
                    <a:pt x="52" y="0"/>
                    <a:pt x="49" y="2"/>
                  </a:cubicBezTo>
                  <a:cubicBezTo>
                    <a:pt x="32" y="12"/>
                    <a:pt x="32" y="12"/>
                    <a:pt x="32" y="12"/>
                  </a:cubicBezTo>
                  <a:cubicBezTo>
                    <a:pt x="29" y="14"/>
                    <a:pt x="28" y="18"/>
                    <a:pt x="30" y="21"/>
                  </a:cubicBezTo>
                  <a:lnTo>
                    <a:pt x="32" y="24"/>
                  </a:lnTo>
                  <a:close/>
                  <a:moveTo>
                    <a:pt x="0" y="102"/>
                  </a:moveTo>
                  <a:cubicBezTo>
                    <a:pt x="75" y="102"/>
                    <a:pt x="75" y="102"/>
                    <a:pt x="75" y="102"/>
                  </a:cubicBezTo>
                  <a:cubicBezTo>
                    <a:pt x="75" y="96"/>
                    <a:pt x="75" y="96"/>
                    <a:pt x="75" y="96"/>
                  </a:cubicBezTo>
                  <a:cubicBezTo>
                    <a:pt x="0" y="96"/>
                    <a:pt x="0" y="96"/>
                    <a:pt x="0" y="96"/>
                  </a:cubicBezTo>
                  <a:lnTo>
                    <a:pt x="0" y="10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58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8" y="2717908"/>
            <a:ext cx="1937279" cy="538609"/>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a:t>
            </a:r>
            <a:endParaRPr lang="en-US" sz="1000">
              <a:solidFill>
                <a:schemeClr val="bg2"/>
              </a:solidFill>
            </a:endParaRPr>
          </a:p>
        </p:txBody>
      </p:sp>
      <p:sp>
        <p:nvSpPr>
          <p:cNvPr id="8" name="TextBox 7"/>
          <p:cNvSpPr txBox="1">
            <a:spLocks/>
          </p:cNvSpPr>
          <p:nvPr/>
        </p:nvSpPr>
        <p:spPr>
          <a:xfrm>
            <a:off x="611188" y="2286105"/>
            <a:ext cx="1937279"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9" name="Line 23"/>
          <p:cNvSpPr>
            <a:spLocks noChangeShapeType="1"/>
          </p:cNvSpPr>
          <p:nvPr/>
        </p:nvSpPr>
        <p:spPr bwMode="auto">
          <a:xfrm flipH="1">
            <a:off x="621896" y="2619483"/>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611188" y="5368508"/>
            <a:ext cx="1937279" cy="538609"/>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a:t>
            </a:r>
            <a:endParaRPr lang="en-US" sz="1000">
              <a:solidFill>
                <a:schemeClr val="bg2"/>
              </a:solidFill>
            </a:endParaRPr>
          </a:p>
        </p:txBody>
      </p:sp>
      <p:sp>
        <p:nvSpPr>
          <p:cNvPr id="11" name="TextBox 10"/>
          <p:cNvSpPr txBox="1">
            <a:spLocks/>
          </p:cNvSpPr>
          <p:nvPr/>
        </p:nvSpPr>
        <p:spPr>
          <a:xfrm>
            <a:off x="611188" y="4936705"/>
            <a:ext cx="1937279"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2" name="Line 23"/>
          <p:cNvSpPr>
            <a:spLocks noChangeShapeType="1"/>
          </p:cNvSpPr>
          <p:nvPr/>
        </p:nvSpPr>
        <p:spPr bwMode="auto">
          <a:xfrm flipH="1">
            <a:off x="621896" y="5270083"/>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6595534" y="2717908"/>
            <a:ext cx="1937279" cy="538609"/>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a:t>
            </a:r>
            <a:endParaRPr lang="en-US" sz="1000">
              <a:solidFill>
                <a:schemeClr val="bg2"/>
              </a:solidFill>
            </a:endParaRPr>
          </a:p>
        </p:txBody>
      </p:sp>
      <p:sp>
        <p:nvSpPr>
          <p:cNvPr id="14" name="TextBox 13"/>
          <p:cNvSpPr txBox="1">
            <a:spLocks/>
          </p:cNvSpPr>
          <p:nvPr/>
        </p:nvSpPr>
        <p:spPr>
          <a:xfrm>
            <a:off x="6595534" y="2286105"/>
            <a:ext cx="1937279"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5" name="Line 23"/>
          <p:cNvSpPr>
            <a:spLocks noChangeShapeType="1"/>
          </p:cNvSpPr>
          <p:nvPr/>
        </p:nvSpPr>
        <p:spPr bwMode="auto">
          <a:xfrm flipH="1">
            <a:off x="8351838" y="2619483"/>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a:p>
        </p:txBody>
      </p:sp>
      <p:sp>
        <p:nvSpPr>
          <p:cNvPr id="16" name="TextBox 15"/>
          <p:cNvSpPr txBox="1"/>
          <p:nvPr/>
        </p:nvSpPr>
        <p:spPr>
          <a:xfrm>
            <a:off x="6595534" y="5368508"/>
            <a:ext cx="1937279" cy="538609"/>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a:t>
            </a:r>
            <a:endParaRPr lang="en-US" sz="1000">
              <a:solidFill>
                <a:schemeClr val="bg2"/>
              </a:solidFill>
            </a:endParaRPr>
          </a:p>
        </p:txBody>
      </p:sp>
      <p:sp>
        <p:nvSpPr>
          <p:cNvPr id="17" name="TextBox 16"/>
          <p:cNvSpPr txBox="1">
            <a:spLocks/>
          </p:cNvSpPr>
          <p:nvPr/>
        </p:nvSpPr>
        <p:spPr>
          <a:xfrm>
            <a:off x="6595534" y="4936705"/>
            <a:ext cx="1937279"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8" name="Line 23"/>
          <p:cNvSpPr>
            <a:spLocks noChangeShapeType="1"/>
          </p:cNvSpPr>
          <p:nvPr/>
        </p:nvSpPr>
        <p:spPr bwMode="auto">
          <a:xfrm flipH="1">
            <a:off x="8351838" y="5270083"/>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a:p>
        </p:txBody>
      </p:sp>
      <p:sp>
        <p:nvSpPr>
          <p:cNvPr id="19" name="TextBox 18"/>
          <p:cNvSpPr txBox="1">
            <a:spLocks/>
          </p:cNvSpPr>
          <p:nvPr/>
        </p:nvSpPr>
        <p:spPr>
          <a:xfrm>
            <a:off x="3308315" y="3217866"/>
            <a:ext cx="1038205" cy="492443"/>
          </a:xfrm>
          <a:prstGeom prst="rect">
            <a:avLst/>
          </a:prstGeom>
          <a:noFill/>
        </p:spPr>
        <p:txBody>
          <a:bodyPr wrap="square" lIns="0" tIns="0" rIns="0" bIns="0" rtlCol="0">
            <a:spAutoFit/>
          </a:bodyPr>
          <a:lstStyle/>
          <a:p>
            <a:pPr algn="r"/>
            <a:r>
              <a:rPr lang="en-US" sz="1600" b="1" smtClean="0">
                <a:solidFill>
                  <a:schemeClr val="tx2"/>
                </a:solidFill>
              </a:rPr>
              <a:t>Dummy Title</a:t>
            </a:r>
            <a:endParaRPr lang="en-US" sz="1600" b="1">
              <a:solidFill>
                <a:schemeClr val="tx2"/>
              </a:solidFill>
            </a:endParaRPr>
          </a:p>
        </p:txBody>
      </p:sp>
      <p:sp>
        <p:nvSpPr>
          <p:cNvPr id="20" name="TextBox 19"/>
          <p:cNvSpPr txBox="1">
            <a:spLocks/>
          </p:cNvSpPr>
          <p:nvPr/>
        </p:nvSpPr>
        <p:spPr>
          <a:xfrm>
            <a:off x="3308315" y="4161202"/>
            <a:ext cx="1038205" cy="492443"/>
          </a:xfrm>
          <a:prstGeom prst="rect">
            <a:avLst/>
          </a:prstGeom>
          <a:noFill/>
        </p:spPr>
        <p:txBody>
          <a:bodyPr wrap="square" lIns="0" tIns="0" rIns="0" bIns="0" rtlCol="0">
            <a:spAutoFit/>
          </a:bodyPr>
          <a:lstStyle/>
          <a:p>
            <a:pPr algn="r"/>
            <a:r>
              <a:rPr lang="en-US" sz="1600" b="1" smtClean="0">
                <a:solidFill>
                  <a:schemeClr val="tx2"/>
                </a:solidFill>
              </a:rPr>
              <a:t>Dummy Title</a:t>
            </a:r>
            <a:endParaRPr lang="en-US" sz="1600" b="1">
              <a:solidFill>
                <a:schemeClr val="tx2"/>
              </a:solidFill>
            </a:endParaRPr>
          </a:p>
        </p:txBody>
      </p:sp>
      <p:sp>
        <p:nvSpPr>
          <p:cNvPr id="21" name="TextBox 20"/>
          <p:cNvSpPr txBox="1">
            <a:spLocks/>
          </p:cNvSpPr>
          <p:nvPr/>
        </p:nvSpPr>
        <p:spPr>
          <a:xfrm>
            <a:off x="4797481" y="3217866"/>
            <a:ext cx="1038205" cy="492443"/>
          </a:xfrm>
          <a:prstGeom prst="rect">
            <a:avLst/>
          </a:prstGeom>
          <a:noFill/>
        </p:spPr>
        <p:txBody>
          <a:bodyPr wrap="square" lIns="0" tIns="0" rIns="0" bIns="0" rtlCol="0">
            <a:spAutoFit/>
          </a:bodyPr>
          <a:lstStyle/>
          <a:p>
            <a:r>
              <a:rPr lang="en-US" sz="1600" b="1" smtClean="0">
                <a:solidFill>
                  <a:schemeClr val="tx2"/>
                </a:solidFill>
              </a:rPr>
              <a:t>Dummy Title</a:t>
            </a:r>
            <a:endParaRPr lang="en-US" sz="1600" b="1">
              <a:solidFill>
                <a:schemeClr val="tx2"/>
              </a:solidFill>
            </a:endParaRPr>
          </a:p>
        </p:txBody>
      </p:sp>
      <p:sp>
        <p:nvSpPr>
          <p:cNvPr id="22" name="TextBox 21"/>
          <p:cNvSpPr txBox="1">
            <a:spLocks/>
          </p:cNvSpPr>
          <p:nvPr/>
        </p:nvSpPr>
        <p:spPr>
          <a:xfrm>
            <a:off x="4797481" y="4161202"/>
            <a:ext cx="1038205" cy="492443"/>
          </a:xfrm>
          <a:prstGeom prst="rect">
            <a:avLst/>
          </a:prstGeom>
          <a:noFill/>
        </p:spPr>
        <p:txBody>
          <a:bodyPr wrap="square" lIns="0" tIns="0" rIns="0" bIns="0" rtlCol="0">
            <a:spAutoFit/>
          </a:bodyPr>
          <a:lstStyle/>
          <a:p>
            <a:r>
              <a:rPr lang="en-US" sz="1600" b="1" smtClean="0">
                <a:solidFill>
                  <a:schemeClr val="tx2"/>
                </a:solidFill>
              </a:rPr>
              <a:t>Dummy Title</a:t>
            </a:r>
            <a:endParaRPr lang="en-US" sz="1600" b="1">
              <a:solidFill>
                <a:schemeClr val="tx2"/>
              </a:solidFill>
            </a:endParaRPr>
          </a:p>
        </p:txBody>
      </p:sp>
    </p:spTree>
    <p:extLst>
      <p:ext uri="{BB962C8B-B14F-4D97-AF65-F5344CB8AC3E}">
        <p14:creationId xmlns:p14="http://schemas.microsoft.com/office/powerpoint/2010/main" val="3286412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Bulb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59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6" name="Freeform 146"/>
          <p:cNvSpPr>
            <a:spLocks noEditPoints="1"/>
          </p:cNvSpPr>
          <p:nvPr/>
        </p:nvSpPr>
        <p:spPr bwMode="auto">
          <a:xfrm>
            <a:off x="4613276" y="1809750"/>
            <a:ext cx="1320800" cy="1130300"/>
          </a:xfrm>
          <a:custGeom>
            <a:avLst/>
            <a:gdLst>
              <a:gd name="T0" fmla="*/ 12 w 416"/>
              <a:gd name="T1" fmla="*/ 13 h 356"/>
              <a:gd name="T2" fmla="*/ 286 w 416"/>
              <a:gd name="T3" fmla="*/ 138 h 356"/>
              <a:gd name="T4" fmla="*/ 401 w 416"/>
              <a:gd name="T5" fmla="*/ 344 h 356"/>
              <a:gd name="T6" fmla="*/ 302 w 416"/>
              <a:gd name="T7" fmla="*/ 344 h 356"/>
              <a:gd name="T8" fmla="*/ 218 w 416"/>
              <a:gd name="T9" fmla="*/ 206 h 356"/>
              <a:gd name="T10" fmla="*/ 12 w 416"/>
              <a:gd name="T11" fmla="*/ 109 h 356"/>
              <a:gd name="T12" fmla="*/ 12 w 416"/>
              <a:gd name="T13" fmla="*/ 13 h 356"/>
              <a:gd name="T14" fmla="*/ 0 w 416"/>
              <a:gd name="T15" fmla="*/ 0 h 356"/>
              <a:gd name="T16" fmla="*/ 0 w 416"/>
              <a:gd name="T17" fmla="*/ 120 h 356"/>
              <a:gd name="T18" fmla="*/ 210 w 416"/>
              <a:gd name="T19" fmla="*/ 215 h 356"/>
              <a:gd name="T20" fmla="*/ 293 w 416"/>
              <a:gd name="T21" fmla="*/ 356 h 356"/>
              <a:gd name="T22" fmla="*/ 416 w 416"/>
              <a:gd name="T23" fmla="*/ 356 h 356"/>
              <a:gd name="T24" fmla="*/ 295 w 416"/>
              <a:gd name="T25" fmla="*/ 130 h 356"/>
              <a:gd name="T26" fmla="*/ 0 w 416"/>
              <a:gd name="T2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356">
                <a:moveTo>
                  <a:pt x="12" y="13"/>
                </a:moveTo>
                <a:cubicBezTo>
                  <a:pt x="116" y="21"/>
                  <a:pt x="212" y="65"/>
                  <a:pt x="286" y="138"/>
                </a:cubicBezTo>
                <a:cubicBezTo>
                  <a:pt x="343" y="196"/>
                  <a:pt x="383" y="266"/>
                  <a:pt x="401" y="344"/>
                </a:cubicBezTo>
                <a:cubicBezTo>
                  <a:pt x="302" y="344"/>
                  <a:pt x="302" y="344"/>
                  <a:pt x="302" y="344"/>
                </a:cubicBezTo>
                <a:cubicBezTo>
                  <a:pt x="286" y="292"/>
                  <a:pt x="257" y="245"/>
                  <a:pt x="218" y="206"/>
                </a:cubicBezTo>
                <a:cubicBezTo>
                  <a:pt x="163" y="151"/>
                  <a:pt x="90" y="117"/>
                  <a:pt x="12" y="109"/>
                </a:cubicBezTo>
                <a:cubicBezTo>
                  <a:pt x="12" y="13"/>
                  <a:pt x="12" y="13"/>
                  <a:pt x="12" y="13"/>
                </a:cubicBezTo>
                <a:moveTo>
                  <a:pt x="0" y="0"/>
                </a:moveTo>
                <a:cubicBezTo>
                  <a:pt x="0" y="120"/>
                  <a:pt x="0" y="120"/>
                  <a:pt x="0" y="120"/>
                </a:cubicBezTo>
                <a:cubicBezTo>
                  <a:pt x="79" y="125"/>
                  <a:pt x="153" y="158"/>
                  <a:pt x="210" y="215"/>
                </a:cubicBezTo>
                <a:cubicBezTo>
                  <a:pt x="250" y="254"/>
                  <a:pt x="278" y="303"/>
                  <a:pt x="293" y="356"/>
                </a:cubicBezTo>
                <a:cubicBezTo>
                  <a:pt x="416" y="356"/>
                  <a:pt x="416" y="356"/>
                  <a:pt x="416" y="356"/>
                </a:cubicBezTo>
                <a:cubicBezTo>
                  <a:pt x="400" y="273"/>
                  <a:pt x="359" y="194"/>
                  <a:pt x="295" y="130"/>
                </a:cubicBezTo>
                <a:cubicBezTo>
                  <a:pt x="213" y="48"/>
                  <a:pt x="107" y="5"/>
                  <a:pt x="0"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47"/>
          <p:cNvSpPr>
            <a:spLocks noEditPoints="1"/>
          </p:cNvSpPr>
          <p:nvPr/>
        </p:nvSpPr>
        <p:spPr bwMode="auto">
          <a:xfrm>
            <a:off x="4613276" y="4241800"/>
            <a:ext cx="936625" cy="1133475"/>
          </a:xfrm>
          <a:custGeom>
            <a:avLst/>
            <a:gdLst>
              <a:gd name="T0" fmla="*/ 272 w 295"/>
              <a:gd name="T1" fmla="*/ 12 h 357"/>
              <a:gd name="T2" fmla="*/ 212 w 295"/>
              <a:gd name="T3" fmla="*/ 116 h 357"/>
              <a:gd name="T4" fmla="*/ 210 w 295"/>
              <a:gd name="T5" fmla="*/ 120 h 357"/>
              <a:gd name="T6" fmla="*/ 210 w 295"/>
              <a:gd name="T7" fmla="*/ 121 h 357"/>
              <a:gd name="T8" fmla="*/ 209 w 295"/>
              <a:gd name="T9" fmla="*/ 122 h 357"/>
              <a:gd name="T10" fmla="*/ 209 w 295"/>
              <a:gd name="T11" fmla="*/ 124 h 357"/>
              <a:gd name="T12" fmla="*/ 208 w 295"/>
              <a:gd name="T13" fmla="*/ 124 h 357"/>
              <a:gd name="T14" fmla="*/ 208 w 295"/>
              <a:gd name="T15" fmla="*/ 124 h 357"/>
              <a:gd name="T16" fmla="*/ 169 w 295"/>
              <a:gd name="T17" fmla="*/ 299 h 357"/>
              <a:gd name="T18" fmla="*/ 164 w 295"/>
              <a:gd name="T19" fmla="*/ 317 h 357"/>
              <a:gd name="T20" fmla="*/ 117 w 295"/>
              <a:gd name="T21" fmla="*/ 345 h 357"/>
              <a:gd name="T22" fmla="*/ 12 w 295"/>
              <a:gd name="T23" fmla="*/ 345 h 357"/>
              <a:gd name="T24" fmla="*/ 12 w 295"/>
              <a:gd name="T25" fmla="*/ 249 h 357"/>
              <a:gd name="T26" fmla="*/ 69 w 295"/>
              <a:gd name="T27" fmla="*/ 249 h 357"/>
              <a:gd name="T28" fmla="*/ 79 w 295"/>
              <a:gd name="T29" fmla="*/ 249 h 357"/>
              <a:gd name="T30" fmla="*/ 81 w 295"/>
              <a:gd name="T31" fmla="*/ 239 h 357"/>
              <a:gd name="T32" fmla="*/ 120 w 295"/>
              <a:gd name="T33" fmla="*/ 87 h 357"/>
              <a:gd name="T34" fmla="*/ 158 w 295"/>
              <a:gd name="T35" fmla="*/ 12 h 357"/>
              <a:gd name="T36" fmla="*/ 272 w 295"/>
              <a:gd name="T37" fmla="*/ 12 h 357"/>
              <a:gd name="T38" fmla="*/ 295 w 295"/>
              <a:gd name="T39" fmla="*/ 0 h 357"/>
              <a:gd name="T40" fmla="*/ 151 w 295"/>
              <a:gd name="T41" fmla="*/ 0 h 357"/>
              <a:gd name="T42" fmla="*/ 109 w 295"/>
              <a:gd name="T43" fmla="*/ 83 h 357"/>
              <a:gd name="T44" fmla="*/ 69 w 295"/>
              <a:gd name="T45" fmla="*/ 237 h 357"/>
              <a:gd name="T46" fmla="*/ 0 w 295"/>
              <a:gd name="T47" fmla="*/ 237 h 357"/>
              <a:gd name="T48" fmla="*/ 0 w 295"/>
              <a:gd name="T49" fmla="*/ 357 h 357"/>
              <a:gd name="T50" fmla="*/ 117 w 295"/>
              <a:gd name="T51" fmla="*/ 357 h 357"/>
              <a:gd name="T52" fmla="*/ 174 w 295"/>
              <a:gd name="T53" fmla="*/ 323 h 357"/>
              <a:gd name="T54" fmla="*/ 181 w 295"/>
              <a:gd name="T55" fmla="*/ 300 h 357"/>
              <a:gd name="T56" fmla="*/ 220 w 295"/>
              <a:gd name="T57" fmla="*/ 129 h 357"/>
              <a:gd name="T58" fmla="*/ 220 w 295"/>
              <a:gd name="T59" fmla="*/ 129 h 357"/>
              <a:gd name="T60" fmla="*/ 220 w 295"/>
              <a:gd name="T61" fmla="*/ 129 h 357"/>
              <a:gd name="T62" fmla="*/ 221 w 295"/>
              <a:gd name="T63" fmla="*/ 126 h 357"/>
              <a:gd name="T64" fmla="*/ 223 w 295"/>
              <a:gd name="T65" fmla="*/ 121 h 357"/>
              <a:gd name="T66" fmla="*/ 295 w 295"/>
              <a:gd name="T6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357">
                <a:moveTo>
                  <a:pt x="272" y="12"/>
                </a:moveTo>
                <a:cubicBezTo>
                  <a:pt x="252" y="42"/>
                  <a:pt x="228" y="80"/>
                  <a:pt x="212" y="116"/>
                </a:cubicBezTo>
                <a:cubicBezTo>
                  <a:pt x="211" y="117"/>
                  <a:pt x="211" y="118"/>
                  <a:pt x="210" y="120"/>
                </a:cubicBezTo>
                <a:cubicBezTo>
                  <a:pt x="210" y="121"/>
                  <a:pt x="210" y="121"/>
                  <a:pt x="210" y="121"/>
                </a:cubicBezTo>
                <a:cubicBezTo>
                  <a:pt x="209" y="122"/>
                  <a:pt x="209" y="122"/>
                  <a:pt x="209" y="122"/>
                </a:cubicBezTo>
                <a:cubicBezTo>
                  <a:pt x="209" y="123"/>
                  <a:pt x="209" y="123"/>
                  <a:pt x="209" y="124"/>
                </a:cubicBezTo>
                <a:cubicBezTo>
                  <a:pt x="208" y="124"/>
                  <a:pt x="208" y="124"/>
                  <a:pt x="208" y="124"/>
                </a:cubicBezTo>
                <a:cubicBezTo>
                  <a:pt x="208" y="124"/>
                  <a:pt x="208" y="124"/>
                  <a:pt x="208" y="124"/>
                </a:cubicBezTo>
                <a:cubicBezTo>
                  <a:pt x="187" y="176"/>
                  <a:pt x="175" y="248"/>
                  <a:pt x="169" y="299"/>
                </a:cubicBezTo>
                <a:cubicBezTo>
                  <a:pt x="169" y="305"/>
                  <a:pt x="167" y="312"/>
                  <a:pt x="164" y="317"/>
                </a:cubicBezTo>
                <a:cubicBezTo>
                  <a:pt x="155" y="335"/>
                  <a:pt x="137" y="345"/>
                  <a:pt x="117" y="345"/>
                </a:cubicBezTo>
                <a:cubicBezTo>
                  <a:pt x="12" y="345"/>
                  <a:pt x="12" y="345"/>
                  <a:pt x="12" y="345"/>
                </a:cubicBezTo>
                <a:cubicBezTo>
                  <a:pt x="12" y="249"/>
                  <a:pt x="12" y="249"/>
                  <a:pt x="12" y="249"/>
                </a:cubicBezTo>
                <a:cubicBezTo>
                  <a:pt x="69" y="249"/>
                  <a:pt x="69" y="249"/>
                  <a:pt x="69" y="249"/>
                </a:cubicBezTo>
                <a:cubicBezTo>
                  <a:pt x="79" y="249"/>
                  <a:pt x="79" y="249"/>
                  <a:pt x="79" y="249"/>
                </a:cubicBezTo>
                <a:cubicBezTo>
                  <a:pt x="81" y="239"/>
                  <a:pt x="81" y="239"/>
                  <a:pt x="81" y="239"/>
                </a:cubicBezTo>
                <a:cubicBezTo>
                  <a:pt x="90" y="178"/>
                  <a:pt x="103" y="127"/>
                  <a:pt x="120" y="87"/>
                </a:cubicBezTo>
                <a:cubicBezTo>
                  <a:pt x="129" y="64"/>
                  <a:pt x="142" y="39"/>
                  <a:pt x="158" y="12"/>
                </a:cubicBezTo>
                <a:cubicBezTo>
                  <a:pt x="272" y="12"/>
                  <a:pt x="272" y="12"/>
                  <a:pt x="272" y="12"/>
                </a:cubicBezTo>
                <a:moveTo>
                  <a:pt x="295" y="0"/>
                </a:moveTo>
                <a:cubicBezTo>
                  <a:pt x="151" y="0"/>
                  <a:pt x="151" y="0"/>
                  <a:pt x="151" y="0"/>
                </a:cubicBezTo>
                <a:cubicBezTo>
                  <a:pt x="135" y="27"/>
                  <a:pt x="120" y="55"/>
                  <a:pt x="109" y="83"/>
                </a:cubicBezTo>
                <a:cubicBezTo>
                  <a:pt x="92" y="123"/>
                  <a:pt x="79" y="175"/>
                  <a:pt x="69" y="237"/>
                </a:cubicBezTo>
                <a:cubicBezTo>
                  <a:pt x="0" y="237"/>
                  <a:pt x="0" y="237"/>
                  <a:pt x="0" y="237"/>
                </a:cubicBezTo>
                <a:cubicBezTo>
                  <a:pt x="0" y="357"/>
                  <a:pt x="0" y="357"/>
                  <a:pt x="0" y="357"/>
                </a:cubicBezTo>
                <a:cubicBezTo>
                  <a:pt x="117" y="357"/>
                  <a:pt x="117" y="357"/>
                  <a:pt x="117" y="357"/>
                </a:cubicBezTo>
                <a:cubicBezTo>
                  <a:pt x="142" y="357"/>
                  <a:pt x="163" y="344"/>
                  <a:pt x="174" y="323"/>
                </a:cubicBezTo>
                <a:cubicBezTo>
                  <a:pt x="178" y="316"/>
                  <a:pt x="180" y="308"/>
                  <a:pt x="181" y="300"/>
                </a:cubicBezTo>
                <a:cubicBezTo>
                  <a:pt x="187" y="251"/>
                  <a:pt x="199" y="179"/>
                  <a:pt x="220" y="129"/>
                </a:cubicBezTo>
                <a:cubicBezTo>
                  <a:pt x="220" y="129"/>
                  <a:pt x="220" y="129"/>
                  <a:pt x="220" y="129"/>
                </a:cubicBezTo>
                <a:cubicBezTo>
                  <a:pt x="220" y="129"/>
                  <a:pt x="220" y="129"/>
                  <a:pt x="220" y="129"/>
                </a:cubicBezTo>
                <a:cubicBezTo>
                  <a:pt x="220" y="128"/>
                  <a:pt x="220" y="127"/>
                  <a:pt x="221" y="126"/>
                </a:cubicBezTo>
                <a:cubicBezTo>
                  <a:pt x="222" y="124"/>
                  <a:pt x="222" y="122"/>
                  <a:pt x="223" y="121"/>
                </a:cubicBezTo>
                <a:cubicBezTo>
                  <a:pt x="242" y="79"/>
                  <a:pt x="271" y="34"/>
                  <a:pt x="295"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48"/>
          <p:cNvSpPr>
            <a:spLocks noEditPoints="1"/>
          </p:cNvSpPr>
          <p:nvPr/>
        </p:nvSpPr>
        <p:spPr bwMode="auto">
          <a:xfrm>
            <a:off x="5146676" y="3025775"/>
            <a:ext cx="841375" cy="1133475"/>
          </a:xfrm>
          <a:custGeom>
            <a:avLst/>
            <a:gdLst>
              <a:gd name="T0" fmla="*/ 242 w 265"/>
              <a:gd name="T1" fmla="*/ 12 h 357"/>
              <a:gd name="T2" fmla="*/ 201 w 265"/>
              <a:gd name="T3" fmla="*/ 252 h 357"/>
              <a:gd name="T4" fmla="*/ 201 w 265"/>
              <a:gd name="T5" fmla="*/ 253 h 357"/>
              <a:gd name="T6" fmla="*/ 200 w 265"/>
              <a:gd name="T7" fmla="*/ 254 h 357"/>
              <a:gd name="T8" fmla="*/ 192 w 265"/>
              <a:gd name="T9" fmla="*/ 269 h 357"/>
              <a:gd name="T10" fmla="*/ 192 w 265"/>
              <a:gd name="T11" fmla="*/ 270 h 357"/>
              <a:gd name="T12" fmla="*/ 191 w 265"/>
              <a:gd name="T13" fmla="*/ 272 h 357"/>
              <a:gd name="T14" fmla="*/ 183 w 265"/>
              <a:gd name="T15" fmla="*/ 286 h 357"/>
              <a:gd name="T16" fmla="*/ 181 w 265"/>
              <a:gd name="T17" fmla="*/ 289 h 357"/>
              <a:gd name="T18" fmla="*/ 181 w 265"/>
              <a:gd name="T19" fmla="*/ 289 h 357"/>
              <a:gd name="T20" fmla="*/ 172 w 265"/>
              <a:gd name="T21" fmla="*/ 303 h 357"/>
              <a:gd name="T22" fmla="*/ 171 w 265"/>
              <a:gd name="T23" fmla="*/ 304 h 357"/>
              <a:gd name="T24" fmla="*/ 170 w 265"/>
              <a:gd name="T25" fmla="*/ 306 h 357"/>
              <a:gd name="T26" fmla="*/ 161 w 265"/>
              <a:gd name="T27" fmla="*/ 318 h 357"/>
              <a:gd name="T28" fmla="*/ 160 w 265"/>
              <a:gd name="T29" fmla="*/ 319 h 357"/>
              <a:gd name="T30" fmla="*/ 160 w 265"/>
              <a:gd name="T31" fmla="*/ 320 h 357"/>
              <a:gd name="T32" fmla="*/ 140 w 265"/>
              <a:gd name="T33" fmla="*/ 345 h 357"/>
              <a:gd name="T34" fmla="*/ 22 w 265"/>
              <a:gd name="T35" fmla="*/ 345 h 357"/>
              <a:gd name="T36" fmla="*/ 84 w 265"/>
              <a:gd name="T37" fmla="*/ 261 h 357"/>
              <a:gd name="T38" fmla="*/ 84 w 265"/>
              <a:gd name="T39" fmla="*/ 261 h 357"/>
              <a:gd name="T40" fmla="*/ 84 w 265"/>
              <a:gd name="T41" fmla="*/ 260 h 357"/>
              <a:gd name="T42" fmla="*/ 148 w 265"/>
              <a:gd name="T43" fmla="*/ 38 h 357"/>
              <a:gd name="T44" fmla="*/ 145 w 265"/>
              <a:gd name="T45" fmla="*/ 12 h 357"/>
              <a:gd name="T46" fmla="*/ 242 w 265"/>
              <a:gd name="T47" fmla="*/ 12 h 357"/>
              <a:gd name="T48" fmla="*/ 253 w 265"/>
              <a:gd name="T49" fmla="*/ 0 h 357"/>
              <a:gd name="T50" fmla="*/ 131 w 265"/>
              <a:gd name="T51" fmla="*/ 0 h 357"/>
              <a:gd name="T52" fmla="*/ 136 w 265"/>
              <a:gd name="T53" fmla="*/ 39 h 357"/>
              <a:gd name="T54" fmla="*/ 75 w 265"/>
              <a:gd name="T55" fmla="*/ 253 h 357"/>
              <a:gd name="T56" fmla="*/ 0 w 265"/>
              <a:gd name="T57" fmla="*/ 357 h 357"/>
              <a:gd name="T58" fmla="*/ 146 w 265"/>
              <a:gd name="T59" fmla="*/ 357 h 357"/>
              <a:gd name="T60" fmla="*/ 170 w 265"/>
              <a:gd name="T61" fmla="*/ 327 h 357"/>
              <a:gd name="T62" fmla="*/ 171 w 265"/>
              <a:gd name="T63" fmla="*/ 325 h 357"/>
              <a:gd name="T64" fmla="*/ 180 w 265"/>
              <a:gd name="T65" fmla="*/ 313 h 357"/>
              <a:gd name="T66" fmla="*/ 182 w 265"/>
              <a:gd name="T67" fmla="*/ 309 h 357"/>
              <a:gd name="T68" fmla="*/ 191 w 265"/>
              <a:gd name="T69" fmla="*/ 295 h 357"/>
              <a:gd name="T70" fmla="*/ 193 w 265"/>
              <a:gd name="T71" fmla="*/ 292 h 357"/>
              <a:gd name="T72" fmla="*/ 201 w 265"/>
              <a:gd name="T73" fmla="*/ 278 h 357"/>
              <a:gd name="T74" fmla="*/ 203 w 265"/>
              <a:gd name="T75" fmla="*/ 275 h 357"/>
              <a:gd name="T76" fmla="*/ 211 w 265"/>
              <a:gd name="T77" fmla="*/ 259 h 357"/>
              <a:gd name="T78" fmla="*/ 212 w 265"/>
              <a:gd name="T79" fmla="*/ 257 h 357"/>
              <a:gd name="T80" fmla="*/ 253 w 265"/>
              <a:gd name="T81"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5" h="357">
                <a:moveTo>
                  <a:pt x="242" y="12"/>
                </a:moveTo>
                <a:cubicBezTo>
                  <a:pt x="252" y="95"/>
                  <a:pt x="238" y="178"/>
                  <a:pt x="201" y="252"/>
                </a:cubicBezTo>
                <a:cubicBezTo>
                  <a:pt x="201" y="253"/>
                  <a:pt x="201" y="253"/>
                  <a:pt x="201" y="253"/>
                </a:cubicBezTo>
                <a:cubicBezTo>
                  <a:pt x="200" y="254"/>
                  <a:pt x="200" y="254"/>
                  <a:pt x="200" y="254"/>
                </a:cubicBezTo>
                <a:cubicBezTo>
                  <a:pt x="198" y="259"/>
                  <a:pt x="195" y="264"/>
                  <a:pt x="192" y="269"/>
                </a:cubicBezTo>
                <a:cubicBezTo>
                  <a:pt x="192" y="270"/>
                  <a:pt x="192" y="270"/>
                  <a:pt x="192" y="270"/>
                </a:cubicBezTo>
                <a:cubicBezTo>
                  <a:pt x="191" y="272"/>
                  <a:pt x="191" y="272"/>
                  <a:pt x="191" y="272"/>
                </a:cubicBezTo>
                <a:cubicBezTo>
                  <a:pt x="188" y="276"/>
                  <a:pt x="186" y="281"/>
                  <a:pt x="183" y="286"/>
                </a:cubicBezTo>
                <a:cubicBezTo>
                  <a:pt x="182" y="287"/>
                  <a:pt x="182" y="288"/>
                  <a:pt x="181" y="289"/>
                </a:cubicBezTo>
                <a:cubicBezTo>
                  <a:pt x="181" y="289"/>
                  <a:pt x="181" y="289"/>
                  <a:pt x="181" y="289"/>
                </a:cubicBezTo>
                <a:cubicBezTo>
                  <a:pt x="178" y="294"/>
                  <a:pt x="175" y="298"/>
                  <a:pt x="172" y="303"/>
                </a:cubicBezTo>
                <a:cubicBezTo>
                  <a:pt x="172" y="303"/>
                  <a:pt x="171" y="304"/>
                  <a:pt x="171" y="304"/>
                </a:cubicBezTo>
                <a:cubicBezTo>
                  <a:pt x="170" y="306"/>
                  <a:pt x="170" y="306"/>
                  <a:pt x="170" y="306"/>
                </a:cubicBezTo>
                <a:cubicBezTo>
                  <a:pt x="167" y="310"/>
                  <a:pt x="164" y="314"/>
                  <a:pt x="161" y="318"/>
                </a:cubicBezTo>
                <a:cubicBezTo>
                  <a:pt x="160" y="319"/>
                  <a:pt x="160" y="319"/>
                  <a:pt x="160" y="319"/>
                </a:cubicBezTo>
                <a:cubicBezTo>
                  <a:pt x="160" y="320"/>
                  <a:pt x="160" y="320"/>
                  <a:pt x="160" y="320"/>
                </a:cubicBezTo>
                <a:cubicBezTo>
                  <a:pt x="159" y="321"/>
                  <a:pt x="151" y="331"/>
                  <a:pt x="140" y="345"/>
                </a:cubicBezTo>
                <a:cubicBezTo>
                  <a:pt x="22" y="345"/>
                  <a:pt x="22" y="345"/>
                  <a:pt x="22" y="345"/>
                </a:cubicBezTo>
                <a:cubicBezTo>
                  <a:pt x="50" y="303"/>
                  <a:pt x="76" y="271"/>
                  <a:pt x="84" y="261"/>
                </a:cubicBezTo>
                <a:cubicBezTo>
                  <a:pt x="84" y="261"/>
                  <a:pt x="84" y="261"/>
                  <a:pt x="84" y="261"/>
                </a:cubicBezTo>
                <a:cubicBezTo>
                  <a:pt x="84" y="260"/>
                  <a:pt x="84" y="260"/>
                  <a:pt x="84" y="260"/>
                </a:cubicBezTo>
                <a:cubicBezTo>
                  <a:pt x="131" y="197"/>
                  <a:pt x="154" y="118"/>
                  <a:pt x="148" y="38"/>
                </a:cubicBezTo>
                <a:cubicBezTo>
                  <a:pt x="148" y="30"/>
                  <a:pt x="147" y="21"/>
                  <a:pt x="145" y="12"/>
                </a:cubicBezTo>
                <a:cubicBezTo>
                  <a:pt x="242" y="12"/>
                  <a:pt x="242" y="12"/>
                  <a:pt x="242" y="12"/>
                </a:cubicBezTo>
                <a:moveTo>
                  <a:pt x="253" y="0"/>
                </a:moveTo>
                <a:cubicBezTo>
                  <a:pt x="131" y="0"/>
                  <a:pt x="131" y="0"/>
                  <a:pt x="131" y="0"/>
                </a:cubicBezTo>
                <a:cubicBezTo>
                  <a:pt x="134" y="13"/>
                  <a:pt x="135" y="26"/>
                  <a:pt x="136" y="39"/>
                </a:cubicBezTo>
                <a:cubicBezTo>
                  <a:pt x="142" y="116"/>
                  <a:pt x="120" y="192"/>
                  <a:pt x="75" y="253"/>
                </a:cubicBezTo>
                <a:cubicBezTo>
                  <a:pt x="65" y="266"/>
                  <a:pt x="32" y="306"/>
                  <a:pt x="0" y="357"/>
                </a:cubicBezTo>
                <a:cubicBezTo>
                  <a:pt x="146" y="357"/>
                  <a:pt x="146" y="357"/>
                  <a:pt x="146" y="357"/>
                </a:cubicBezTo>
                <a:cubicBezTo>
                  <a:pt x="160" y="338"/>
                  <a:pt x="170" y="327"/>
                  <a:pt x="170" y="327"/>
                </a:cubicBezTo>
                <a:cubicBezTo>
                  <a:pt x="170" y="326"/>
                  <a:pt x="170" y="326"/>
                  <a:pt x="171" y="325"/>
                </a:cubicBezTo>
                <a:cubicBezTo>
                  <a:pt x="174" y="321"/>
                  <a:pt x="177" y="317"/>
                  <a:pt x="180" y="313"/>
                </a:cubicBezTo>
                <a:cubicBezTo>
                  <a:pt x="180" y="312"/>
                  <a:pt x="181" y="311"/>
                  <a:pt x="182" y="309"/>
                </a:cubicBezTo>
                <a:cubicBezTo>
                  <a:pt x="185" y="305"/>
                  <a:pt x="188" y="300"/>
                  <a:pt x="191" y="295"/>
                </a:cubicBezTo>
                <a:cubicBezTo>
                  <a:pt x="192" y="294"/>
                  <a:pt x="192" y="293"/>
                  <a:pt x="193" y="292"/>
                </a:cubicBezTo>
                <a:cubicBezTo>
                  <a:pt x="196" y="287"/>
                  <a:pt x="199" y="282"/>
                  <a:pt x="201" y="278"/>
                </a:cubicBezTo>
                <a:cubicBezTo>
                  <a:pt x="202" y="277"/>
                  <a:pt x="202" y="276"/>
                  <a:pt x="203" y="275"/>
                </a:cubicBezTo>
                <a:cubicBezTo>
                  <a:pt x="206" y="270"/>
                  <a:pt x="208" y="264"/>
                  <a:pt x="211" y="259"/>
                </a:cubicBezTo>
                <a:cubicBezTo>
                  <a:pt x="211" y="259"/>
                  <a:pt x="212" y="258"/>
                  <a:pt x="212" y="257"/>
                </a:cubicBezTo>
                <a:cubicBezTo>
                  <a:pt x="251" y="177"/>
                  <a:pt x="265" y="87"/>
                  <a:pt x="253"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49"/>
          <p:cNvSpPr>
            <a:spLocks noEditPoints="1"/>
          </p:cNvSpPr>
          <p:nvPr/>
        </p:nvSpPr>
        <p:spPr bwMode="auto">
          <a:xfrm>
            <a:off x="3209926" y="1809750"/>
            <a:ext cx="1320800" cy="1130300"/>
          </a:xfrm>
          <a:custGeom>
            <a:avLst/>
            <a:gdLst>
              <a:gd name="T0" fmla="*/ 404 w 416"/>
              <a:gd name="T1" fmla="*/ 13 h 356"/>
              <a:gd name="T2" fmla="*/ 404 w 416"/>
              <a:gd name="T3" fmla="*/ 109 h 356"/>
              <a:gd name="T4" fmla="*/ 198 w 416"/>
              <a:gd name="T5" fmla="*/ 206 h 356"/>
              <a:gd name="T6" fmla="*/ 114 w 416"/>
              <a:gd name="T7" fmla="*/ 344 h 356"/>
              <a:gd name="T8" fmla="*/ 15 w 416"/>
              <a:gd name="T9" fmla="*/ 344 h 356"/>
              <a:gd name="T10" fmla="*/ 130 w 416"/>
              <a:gd name="T11" fmla="*/ 139 h 356"/>
              <a:gd name="T12" fmla="*/ 404 w 416"/>
              <a:gd name="T13" fmla="*/ 13 h 356"/>
              <a:gd name="T14" fmla="*/ 416 w 416"/>
              <a:gd name="T15" fmla="*/ 0 h 356"/>
              <a:gd name="T16" fmla="*/ 121 w 416"/>
              <a:gd name="T17" fmla="*/ 130 h 356"/>
              <a:gd name="T18" fmla="*/ 0 w 416"/>
              <a:gd name="T19" fmla="*/ 356 h 356"/>
              <a:gd name="T20" fmla="*/ 123 w 416"/>
              <a:gd name="T21" fmla="*/ 356 h 356"/>
              <a:gd name="T22" fmla="*/ 206 w 416"/>
              <a:gd name="T23" fmla="*/ 215 h 356"/>
              <a:gd name="T24" fmla="*/ 416 w 416"/>
              <a:gd name="T25" fmla="*/ 120 h 356"/>
              <a:gd name="T26" fmla="*/ 416 w 416"/>
              <a:gd name="T2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356">
                <a:moveTo>
                  <a:pt x="404" y="13"/>
                </a:moveTo>
                <a:cubicBezTo>
                  <a:pt x="404" y="109"/>
                  <a:pt x="404" y="109"/>
                  <a:pt x="404" y="109"/>
                </a:cubicBezTo>
                <a:cubicBezTo>
                  <a:pt x="326" y="117"/>
                  <a:pt x="253" y="151"/>
                  <a:pt x="198" y="206"/>
                </a:cubicBezTo>
                <a:cubicBezTo>
                  <a:pt x="159" y="245"/>
                  <a:pt x="130" y="292"/>
                  <a:pt x="114" y="344"/>
                </a:cubicBezTo>
                <a:cubicBezTo>
                  <a:pt x="15" y="344"/>
                  <a:pt x="15" y="344"/>
                  <a:pt x="15" y="344"/>
                </a:cubicBezTo>
                <a:cubicBezTo>
                  <a:pt x="33" y="266"/>
                  <a:pt x="73" y="196"/>
                  <a:pt x="130" y="139"/>
                </a:cubicBezTo>
                <a:cubicBezTo>
                  <a:pt x="204" y="65"/>
                  <a:pt x="300" y="21"/>
                  <a:pt x="404" y="13"/>
                </a:cubicBezTo>
                <a:moveTo>
                  <a:pt x="416" y="0"/>
                </a:moveTo>
                <a:cubicBezTo>
                  <a:pt x="309" y="5"/>
                  <a:pt x="203" y="48"/>
                  <a:pt x="121" y="130"/>
                </a:cubicBezTo>
                <a:cubicBezTo>
                  <a:pt x="57" y="194"/>
                  <a:pt x="16" y="273"/>
                  <a:pt x="0" y="356"/>
                </a:cubicBezTo>
                <a:cubicBezTo>
                  <a:pt x="123" y="356"/>
                  <a:pt x="123" y="356"/>
                  <a:pt x="123" y="356"/>
                </a:cubicBezTo>
                <a:cubicBezTo>
                  <a:pt x="138" y="303"/>
                  <a:pt x="167" y="254"/>
                  <a:pt x="206" y="215"/>
                </a:cubicBezTo>
                <a:cubicBezTo>
                  <a:pt x="263" y="158"/>
                  <a:pt x="337" y="125"/>
                  <a:pt x="416" y="120"/>
                </a:cubicBezTo>
                <a:cubicBezTo>
                  <a:pt x="416" y="0"/>
                  <a:pt x="416" y="0"/>
                  <a:pt x="41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50"/>
          <p:cNvSpPr>
            <a:spLocks noEditPoints="1"/>
          </p:cNvSpPr>
          <p:nvPr/>
        </p:nvSpPr>
        <p:spPr bwMode="auto">
          <a:xfrm>
            <a:off x="3594101" y="4241800"/>
            <a:ext cx="936625" cy="1133475"/>
          </a:xfrm>
          <a:custGeom>
            <a:avLst/>
            <a:gdLst>
              <a:gd name="T0" fmla="*/ 137 w 295"/>
              <a:gd name="T1" fmla="*/ 12 h 357"/>
              <a:gd name="T2" fmla="*/ 175 w 295"/>
              <a:gd name="T3" fmla="*/ 87 h 357"/>
              <a:gd name="T4" fmla="*/ 214 w 295"/>
              <a:gd name="T5" fmla="*/ 239 h 357"/>
              <a:gd name="T6" fmla="*/ 216 w 295"/>
              <a:gd name="T7" fmla="*/ 249 h 357"/>
              <a:gd name="T8" fmla="*/ 226 w 295"/>
              <a:gd name="T9" fmla="*/ 249 h 357"/>
              <a:gd name="T10" fmla="*/ 283 w 295"/>
              <a:gd name="T11" fmla="*/ 249 h 357"/>
              <a:gd name="T12" fmla="*/ 283 w 295"/>
              <a:gd name="T13" fmla="*/ 345 h 357"/>
              <a:gd name="T14" fmla="*/ 178 w 295"/>
              <a:gd name="T15" fmla="*/ 345 h 357"/>
              <a:gd name="T16" fmla="*/ 131 w 295"/>
              <a:gd name="T17" fmla="*/ 317 h 357"/>
              <a:gd name="T18" fmla="*/ 126 w 295"/>
              <a:gd name="T19" fmla="*/ 299 h 357"/>
              <a:gd name="T20" fmla="*/ 87 w 295"/>
              <a:gd name="T21" fmla="*/ 124 h 357"/>
              <a:gd name="T22" fmla="*/ 87 w 295"/>
              <a:gd name="T23" fmla="*/ 124 h 357"/>
              <a:gd name="T24" fmla="*/ 86 w 295"/>
              <a:gd name="T25" fmla="*/ 124 h 357"/>
              <a:gd name="T26" fmla="*/ 86 w 295"/>
              <a:gd name="T27" fmla="*/ 122 h 357"/>
              <a:gd name="T28" fmla="*/ 85 w 295"/>
              <a:gd name="T29" fmla="*/ 121 h 357"/>
              <a:gd name="T30" fmla="*/ 85 w 295"/>
              <a:gd name="T31" fmla="*/ 120 h 357"/>
              <a:gd name="T32" fmla="*/ 83 w 295"/>
              <a:gd name="T33" fmla="*/ 116 h 357"/>
              <a:gd name="T34" fmla="*/ 23 w 295"/>
              <a:gd name="T35" fmla="*/ 12 h 357"/>
              <a:gd name="T36" fmla="*/ 137 w 295"/>
              <a:gd name="T37" fmla="*/ 12 h 357"/>
              <a:gd name="T38" fmla="*/ 144 w 295"/>
              <a:gd name="T39" fmla="*/ 0 h 357"/>
              <a:gd name="T40" fmla="*/ 0 w 295"/>
              <a:gd name="T41" fmla="*/ 0 h 357"/>
              <a:gd name="T42" fmla="*/ 72 w 295"/>
              <a:gd name="T43" fmla="*/ 121 h 357"/>
              <a:gd name="T44" fmla="*/ 74 w 295"/>
              <a:gd name="T45" fmla="*/ 126 h 357"/>
              <a:gd name="T46" fmla="*/ 75 w 295"/>
              <a:gd name="T47" fmla="*/ 129 h 357"/>
              <a:gd name="T48" fmla="*/ 75 w 295"/>
              <a:gd name="T49" fmla="*/ 129 h 357"/>
              <a:gd name="T50" fmla="*/ 76 w 295"/>
              <a:gd name="T51" fmla="*/ 129 h 357"/>
              <a:gd name="T52" fmla="*/ 114 w 295"/>
              <a:gd name="T53" fmla="*/ 300 h 357"/>
              <a:gd name="T54" fmla="*/ 121 w 295"/>
              <a:gd name="T55" fmla="*/ 323 h 357"/>
              <a:gd name="T56" fmla="*/ 178 w 295"/>
              <a:gd name="T57" fmla="*/ 357 h 357"/>
              <a:gd name="T58" fmla="*/ 295 w 295"/>
              <a:gd name="T59" fmla="*/ 357 h 357"/>
              <a:gd name="T60" fmla="*/ 295 w 295"/>
              <a:gd name="T61" fmla="*/ 237 h 357"/>
              <a:gd name="T62" fmla="*/ 226 w 295"/>
              <a:gd name="T63" fmla="*/ 237 h 357"/>
              <a:gd name="T64" fmla="*/ 186 w 295"/>
              <a:gd name="T65" fmla="*/ 83 h 357"/>
              <a:gd name="T66" fmla="*/ 144 w 295"/>
              <a:gd name="T6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357">
                <a:moveTo>
                  <a:pt x="137" y="12"/>
                </a:moveTo>
                <a:cubicBezTo>
                  <a:pt x="153" y="39"/>
                  <a:pt x="166" y="64"/>
                  <a:pt x="175" y="87"/>
                </a:cubicBezTo>
                <a:cubicBezTo>
                  <a:pt x="192" y="127"/>
                  <a:pt x="205" y="178"/>
                  <a:pt x="214" y="239"/>
                </a:cubicBezTo>
                <a:cubicBezTo>
                  <a:pt x="216" y="249"/>
                  <a:pt x="216" y="249"/>
                  <a:pt x="216" y="249"/>
                </a:cubicBezTo>
                <a:cubicBezTo>
                  <a:pt x="226" y="249"/>
                  <a:pt x="226" y="249"/>
                  <a:pt x="226" y="249"/>
                </a:cubicBezTo>
                <a:cubicBezTo>
                  <a:pt x="283" y="249"/>
                  <a:pt x="283" y="249"/>
                  <a:pt x="283" y="249"/>
                </a:cubicBezTo>
                <a:cubicBezTo>
                  <a:pt x="283" y="345"/>
                  <a:pt x="283" y="345"/>
                  <a:pt x="283" y="345"/>
                </a:cubicBezTo>
                <a:cubicBezTo>
                  <a:pt x="178" y="345"/>
                  <a:pt x="178" y="345"/>
                  <a:pt x="178" y="345"/>
                </a:cubicBezTo>
                <a:cubicBezTo>
                  <a:pt x="158" y="345"/>
                  <a:pt x="140" y="335"/>
                  <a:pt x="131" y="317"/>
                </a:cubicBezTo>
                <a:cubicBezTo>
                  <a:pt x="128" y="312"/>
                  <a:pt x="126" y="305"/>
                  <a:pt x="126" y="299"/>
                </a:cubicBezTo>
                <a:cubicBezTo>
                  <a:pt x="120" y="248"/>
                  <a:pt x="108" y="176"/>
                  <a:pt x="87" y="124"/>
                </a:cubicBezTo>
                <a:cubicBezTo>
                  <a:pt x="87" y="124"/>
                  <a:pt x="87" y="124"/>
                  <a:pt x="87" y="124"/>
                </a:cubicBezTo>
                <a:cubicBezTo>
                  <a:pt x="86" y="124"/>
                  <a:pt x="86" y="124"/>
                  <a:pt x="86" y="124"/>
                </a:cubicBezTo>
                <a:cubicBezTo>
                  <a:pt x="86" y="123"/>
                  <a:pt x="86" y="123"/>
                  <a:pt x="86" y="122"/>
                </a:cubicBezTo>
                <a:cubicBezTo>
                  <a:pt x="85" y="121"/>
                  <a:pt x="85" y="121"/>
                  <a:pt x="85" y="121"/>
                </a:cubicBezTo>
                <a:cubicBezTo>
                  <a:pt x="85" y="120"/>
                  <a:pt x="85" y="120"/>
                  <a:pt x="85" y="120"/>
                </a:cubicBezTo>
                <a:cubicBezTo>
                  <a:pt x="84" y="118"/>
                  <a:pt x="84" y="117"/>
                  <a:pt x="83" y="116"/>
                </a:cubicBezTo>
                <a:cubicBezTo>
                  <a:pt x="67" y="80"/>
                  <a:pt x="44" y="42"/>
                  <a:pt x="23" y="12"/>
                </a:cubicBezTo>
                <a:cubicBezTo>
                  <a:pt x="137" y="12"/>
                  <a:pt x="137" y="12"/>
                  <a:pt x="137" y="12"/>
                </a:cubicBezTo>
                <a:moveTo>
                  <a:pt x="144" y="0"/>
                </a:moveTo>
                <a:cubicBezTo>
                  <a:pt x="0" y="0"/>
                  <a:pt x="0" y="0"/>
                  <a:pt x="0" y="0"/>
                </a:cubicBezTo>
                <a:cubicBezTo>
                  <a:pt x="24" y="34"/>
                  <a:pt x="53" y="79"/>
                  <a:pt x="72" y="121"/>
                </a:cubicBezTo>
                <a:cubicBezTo>
                  <a:pt x="73" y="122"/>
                  <a:pt x="74" y="124"/>
                  <a:pt x="74" y="126"/>
                </a:cubicBezTo>
                <a:cubicBezTo>
                  <a:pt x="75" y="127"/>
                  <a:pt x="75" y="128"/>
                  <a:pt x="75" y="129"/>
                </a:cubicBezTo>
                <a:cubicBezTo>
                  <a:pt x="75" y="129"/>
                  <a:pt x="75" y="129"/>
                  <a:pt x="75" y="129"/>
                </a:cubicBezTo>
                <a:cubicBezTo>
                  <a:pt x="75" y="129"/>
                  <a:pt x="75" y="129"/>
                  <a:pt x="76" y="129"/>
                </a:cubicBezTo>
                <a:cubicBezTo>
                  <a:pt x="96" y="179"/>
                  <a:pt x="108" y="251"/>
                  <a:pt x="114" y="300"/>
                </a:cubicBezTo>
                <a:cubicBezTo>
                  <a:pt x="115" y="308"/>
                  <a:pt x="117" y="316"/>
                  <a:pt x="121" y="323"/>
                </a:cubicBezTo>
                <a:cubicBezTo>
                  <a:pt x="132" y="344"/>
                  <a:pt x="153" y="357"/>
                  <a:pt x="178" y="357"/>
                </a:cubicBezTo>
                <a:cubicBezTo>
                  <a:pt x="295" y="357"/>
                  <a:pt x="295" y="357"/>
                  <a:pt x="295" y="357"/>
                </a:cubicBezTo>
                <a:cubicBezTo>
                  <a:pt x="295" y="237"/>
                  <a:pt x="295" y="237"/>
                  <a:pt x="295" y="237"/>
                </a:cubicBezTo>
                <a:cubicBezTo>
                  <a:pt x="226" y="237"/>
                  <a:pt x="226" y="237"/>
                  <a:pt x="226" y="237"/>
                </a:cubicBezTo>
                <a:cubicBezTo>
                  <a:pt x="216" y="175"/>
                  <a:pt x="203" y="123"/>
                  <a:pt x="186" y="83"/>
                </a:cubicBezTo>
                <a:cubicBezTo>
                  <a:pt x="175" y="55"/>
                  <a:pt x="160" y="27"/>
                  <a:pt x="144"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51"/>
          <p:cNvSpPr>
            <a:spLocks noEditPoints="1"/>
          </p:cNvSpPr>
          <p:nvPr/>
        </p:nvSpPr>
        <p:spPr bwMode="auto">
          <a:xfrm>
            <a:off x="3155951" y="3025775"/>
            <a:ext cx="841375" cy="1133475"/>
          </a:xfrm>
          <a:custGeom>
            <a:avLst/>
            <a:gdLst>
              <a:gd name="T0" fmla="*/ 120 w 265"/>
              <a:gd name="T1" fmla="*/ 12 h 357"/>
              <a:gd name="T2" fmla="*/ 117 w 265"/>
              <a:gd name="T3" fmla="*/ 38 h 357"/>
              <a:gd name="T4" fmla="*/ 181 w 265"/>
              <a:gd name="T5" fmla="*/ 260 h 357"/>
              <a:gd name="T6" fmla="*/ 181 w 265"/>
              <a:gd name="T7" fmla="*/ 261 h 357"/>
              <a:gd name="T8" fmla="*/ 181 w 265"/>
              <a:gd name="T9" fmla="*/ 261 h 357"/>
              <a:gd name="T10" fmla="*/ 243 w 265"/>
              <a:gd name="T11" fmla="*/ 345 h 357"/>
              <a:gd name="T12" fmla="*/ 125 w 265"/>
              <a:gd name="T13" fmla="*/ 345 h 357"/>
              <a:gd name="T14" fmla="*/ 105 w 265"/>
              <a:gd name="T15" fmla="*/ 320 h 357"/>
              <a:gd name="T16" fmla="*/ 105 w 265"/>
              <a:gd name="T17" fmla="*/ 319 h 357"/>
              <a:gd name="T18" fmla="*/ 104 w 265"/>
              <a:gd name="T19" fmla="*/ 318 h 357"/>
              <a:gd name="T20" fmla="*/ 95 w 265"/>
              <a:gd name="T21" fmla="*/ 306 h 357"/>
              <a:gd name="T22" fmla="*/ 94 w 265"/>
              <a:gd name="T23" fmla="*/ 304 h 357"/>
              <a:gd name="T24" fmla="*/ 93 w 265"/>
              <a:gd name="T25" fmla="*/ 303 h 357"/>
              <a:gd name="T26" fmla="*/ 84 w 265"/>
              <a:gd name="T27" fmla="*/ 289 h 357"/>
              <a:gd name="T28" fmla="*/ 84 w 265"/>
              <a:gd name="T29" fmla="*/ 289 h 357"/>
              <a:gd name="T30" fmla="*/ 82 w 265"/>
              <a:gd name="T31" fmla="*/ 286 h 357"/>
              <a:gd name="T32" fmla="*/ 74 w 265"/>
              <a:gd name="T33" fmla="*/ 272 h 357"/>
              <a:gd name="T34" fmla="*/ 73 w 265"/>
              <a:gd name="T35" fmla="*/ 270 h 357"/>
              <a:gd name="T36" fmla="*/ 73 w 265"/>
              <a:gd name="T37" fmla="*/ 269 h 357"/>
              <a:gd name="T38" fmla="*/ 65 w 265"/>
              <a:gd name="T39" fmla="*/ 254 h 357"/>
              <a:gd name="T40" fmla="*/ 64 w 265"/>
              <a:gd name="T41" fmla="*/ 253 h 357"/>
              <a:gd name="T42" fmla="*/ 64 w 265"/>
              <a:gd name="T43" fmla="*/ 252 h 357"/>
              <a:gd name="T44" fmla="*/ 23 w 265"/>
              <a:gd name="T45" fmla="*/ 12 h 357"/>
              <a:gd name="T46" fmla="*/ 120 w 265"/>
              <a:gd name="T47" fmla="*/ 12 h 357"/>
              <a:gd name="T48" fmla="*/ 134 w 265"/>
              <a:gd name="T49" fmla="*/ 0 h 357"/>
              <a:gd name="T50" fmla="*/ 12 w 265"/>
              <a:gd name="T51" fmla="*/ 0 h 357"/>
              <a:gd name="T52" fmla="*/ 53 w 265"/>
              <a:gd name="T53" fmla="*/ 257 h 357"/>
              <a:gd name="T54" fmla="*/ 54 w 265"/>
              <a:gd name="T55" fmla="*/ 259 h 357"/>
              <a:gd name="T56" fmla="*/ 62 w 265"/>
              <a:gd name="T57" fmla="*/ 275 h 357"/>
              <a:gd name="T58" fmla="*/ 64 w 265"/>
              <a:gd name="T59" fmla="*/ 278 h 357"/>
              <a:gd name="T60" fmla="*/ 72 w 265"/>
              <a:gd name="T61" fmla="*/ 292 h 357"/>
              <a:gd name="T62" fmla="*/ 74 w 265"/>
              <a:gd name="T63" fmla="*/ 295 h 357"/>
              <a:gd name="T64" fmla="*/ 83 w 265"/>
              <a:gd name="T65" fmla="*/ 309 h 357"/>
              <a:gd name="T66" fmla="*/ 85 w 265"/>
              <a:gd name="T67" fmla="*/ 313 h 357"/>
              <a:gd name="T68" fmla="*/ 94 w 265"/>
              <a:gd name="T69" fmla="*/ 325 h 357"/>
              <a:gd name="T70" fmla="*/ 95 w 265"/>
              <a:gd name="T71" fmla="*/ 327 h 357"/>
              <a:gd name="T72" fmla="*/ 119 w 265"/>
              <a:gd name="T73" fmla="*/ 357 h 357"/>
              <a:gd name="T74" fmla="*/ 265 w 265"/>
              <a:gd name="T75" fmla="*/ 357 h 357"/>
              <a:gd name="T76" fmla="*/ 190 w 265"/>
              <a:gd name="T77" fmla="*/ 253 h 357"/>
              <a:gd name="T78" fmla="*/ 129 w 265"/>
              <a:gd name="T79" fmla="*/ 39 h 357"/>
              <a:gd name="T80" fmla="*/ 134 w 265"/>
              <a:gd name="T81"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5" h="357">
                <a:moveTo>
                  <a:pt x="120" y="12"/>
                </a:moveTo>
                <a:cubicBezTo>
                  <a:pt x="118" y="21"/>
                  <a:pt x="117" y="30"/>
                  <a:pt x="117" y="38"/>
                </a:cubicBezTo>
                <a:cubicBezTo>
                  <a:pt x="111" y="118"/>
                  <a:pt x="134" y="197"/>
                  <a:pt x="181" y="260"/>
                </a:cubicBezTo>
                <a:cubicBezTo>
                  <a:pt x="181" y="261"/>
                  <a:pt x="181" y="261"/>
                  <a:pt x="181" y="261"/>
                </a:cubicBezTo>
                <a:cubicBezTo>
                  <a:pt x="181" y="261"/>
                  <a:pt x="181" y="261"/>
                  <a:pt x="181" y="261"/>
                </a:cubicBezTo>
                <a:cubicBezTo>
                  <a:pt x="189" y="271"/>
                  <a:pt x="215" y="303"/>
                  <a:pt x="243" y="345"/>
                </a:cubicBezTo>
                <a:cubicBezTo>
                  <a:pt x="125" y="345"/>
                  <a:pt x="125" y="345"/>
                  <a:pt x="125" y="345"/>
                </a:cubicBezTo>
                <a:cubicBezTo>
                  <a:pt x="114" y="331"/>
                  <a:pt x="106" y="321"/>
                  <a:pt x="105" y="320"/>
                </a:cubicBezTo>
                <a:cubicBezTo>
                  <a:pt x="105" y="319"/>
                  <a:pt x="105" y="319"/>
                  <a:pt x="105" y="319"/>
                </a:cubicBezTo>
                <a:cubicBezTo>
                  <a:pt x="104" y="318"/>
                  <a:pt x="104" y="318"/>
                  <a:pt x="104" y="318"/>
                </a:cubicBezTo>
                <a:cubicBezTo>
                  <a:pt x="101" y="314"/>
                  <a:pt x="98" y="310"/>
                  <a:pt x="95" y="306"/>
                </a:cubicBezTo>
                <a:cubicBezTo>
                  <a:pt x="94" y="304"/>
                  <a:pt x="94" y="304"/>
                  <a:pt x="94" y="304"/>
                </a:cubicBezTo>
                <a:cubicBezTo>
                  <a:pt x="94" y="304"/>
                  <a:pt x="94" y="303"/>
                  <a:pt x="93" y="303"/>
                </a:cubicBezTo>
                <a:cubicBezTo>
                  <a:pt x="90" y="298"/>
                  <a:pt x="87" y="294"/>
                  <a:pt x="84" y="289"/>
                </a:cubicBezTo>
                <a:cubicBezTo>
                  <a:pt x="84" y="289"/>
                  <a:pt x="84" y="289"/>
                  <a:pt x="84" y="289"/>
                </a:cubicBezTo>
                <a:cubicBezTo>
                  <a:pt x="84" y="288"/>
                  <a:pt x="83" y="287"/>
                  <a:pt x="82" y="286"/>
                </a:cubicBezTo>
                <a:cubicBezTo>
                  <a:pt x="80" y="281"/>
                  <a:pt x="77" y="276"/>
                  <a:pt x="74" y="272"/>
                </a:cubicBezTo>
                <a:cubicBezTo>
                  <a:pt x="73" y="270"/>
                  <a:pt x="73" y="270"/>
                  <a:pt x="73" y="270"/>
                </a:cubicBezTo>
                <a:cubicBezTo>
                  <a:pt x="73" y="269"/>
                  <a:pt x="73" y="269"/>
                  <a:pt x="73" y="269"/>
                </a:cubicBezTo>
                <a:cubicBezTo>
                  <a:pt x="70" y="264"/>
                  <a:pt x="67" y="259"/>
                  <a:pt x="65" y="254"/>
                </a:cubicBezTo>
                <a:cubicBezTo>
                  <a:pt x="64" y="253"/>
                  <a:pt x="64" y="253"/>
                  <a:pt x="64" y="253"/>
                </a:cubicBezTo>
                <a:cubicBezTo>
                  <a:pt x="64" y="252"/>
                  <a:pt x="64" y="252"/>
                  <a:pt x="64" y="252"/>
                </a:cubicBezTo>
                <a:cubicBezTo>
                  <a:pt x="28" y="178"/>
                  <a:pt x="13" y="95"/>
                  <a:pt x="23" y="12"/>
                </a:cubicBezTo>
                <a:cubicBezTo>
                  <a:pt x="120" y="12"/>
                  <a:pt x="120" y="12"/>
                  <a:pt x="120" y="12"/>
                </a:cubicBezTo>
                <a:moveTo>
                  <a:pt x="134" y="0"/>
                </a:moveTo>
                <a:cubicBezTo>
                  <a:pt x="12" y="0"/>
                  <a:pt x="12" y="0"/>
                  <a:pt x="12" y="0"/>
                </a:cubicBezTo>
                <a:cubicBezTo>
                  <a:pt x="0" y="87"/>
                  <a:pt x="14" y="177"/>
                  <a:pt x="53" y="257"/>
                </a:cubicBezTo>
                <a:cubicBezTo>
                  <a:pt x="54" y="258"/>
                  <a:pt x="54" y="259"/>
                  <a:pt x="54" y="259"/>
                </a:cubicBezTo>
                <a:cubicBezTo>
                  <a:pt x="57" y="264"/>
                  <a:pt x="59" y="270"/>
                  <a:pt x="62" y="275"/>
                </a:cubicBezTo>
                <a:cubicBezTo>
                  <a:pt x="63" y="276"/>
                  <a:pt x="63" y="277"/>
                  <a:pt x="64" y="278"/>
                </a:cubicBezTo>
                <a:cubicBezTo>
                  <a:pt x="66" y="282"/>
                  <a:pt x="69" y="287"/>
                  <a:pt x="72" y="292"/>
                </a:cubicBezTo>
                <a:cubicBezTo>
                  <a:pt x="73" y="293"/>
                  <a:pt x="73" y="294"/>
                  <a:pt x="74" y="295"/>
                </a:cubicBezTo>
                <a:cubicBezTo>
                  <a:pt x="77" y="300"/>
                  <a:pt x="80" y="305"/>
                  <a:pt x="83" y="309"/>
                </a:cubicBezTo>
                <a:cubicBezTo>
                  <a:pt x="84" y="311"/>
                  <a:pt x="85" y="312"/>
                  <a:pt x="85" y="313"/>
                </a:cubicBezTo>
                <a:cubicBezTo>
                  <a:pt x="88" y="317"/>
                  <a:pt x="91" y="321"/>
                  <a:pt x="94" y="325"/>
                </a:cubicBezTo>
                <a:cubicBezTo>
                  <a:pt x="95" y="326"/>
                  <a:pt x="95" y="326"/>
                  <a:pt x="95" y="327"/>
                </a:cubicBezTo>
                <a:cubicBezTo>
                  <a:pt x="95" y="327"/>
                  <a:pt x="105" y="338"/>
                  <a:pt x="119" y="357"/>
                </a:cubicBezTo>
                <a:cubicBezTo>
                  <a:pt x="265" y="357"/>
                  <a:pt x="265" y="357"/>
                  <a:pt x="265" y="357"/>
                </a:cubicBezTo>
                <a:cubicBezTo>
                  <a:pt x="233" y="306"/>
                  <a:pt x="200" y="266"/>
                  <a:pt x="190" y="253"/>
                </a:cubicBezTo>
                <a:cubicBezTo>
                  <a:pt x="145" y="192"/>
                  <a:pt x="124" y="116"/>
                  <a:pt x="129" y="39"/>
                </a:cubicBezTo>
                <a:cubicBezTo>
                  <a:pt x="130" y="26"/>
                  <a:pt x="131" y="13"/>
                  <a:pt x="13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4044951" y="5514975"/>
            <a:ext cx="1054100" cy="612775"/>
            <a:chOff x="4044951" y="5514975"/>
            <a:chExt cx="1054100" cy="612775"/>
          </a:xfrm>
          <a:solidFill>
            <a:schemeClr val="bg2">
              <a:alpha val="50000"/>
            </a:schemeClr>
          </a:solidFill>
        </p:grpSpPr>
        <p:sp>
          <p:nvSpPr>
            <p:cNvPr id="13" name="Freeform 152"/>
            <p:cNvSpPr>
              <a:spLocks/>
            </p:cNvSpPr>
            <p:nvPr/>
          </p:nvSpPr>
          <p:spPr bwMode="auto">
            <a:xfrm>
              <a:off x="4044951" y="5514975"/>
              <a:ext cx="1054100" cy="133350"/>
            </a:xfrm>
            <a:custGeom>
              <a:avLst/>
              <a:gdLst>
                <a:gd name="T0" fmla="*/ 21 w 332"/>
                <a:gd name="T1" fmla="*/ 42 h 42"/>
                <a:gd name="T2" fmla="*/ 0 w 332"/>
                <a:gd name="T3" fmla="*/ 21 h 42"/>
                <a:gd name="T4" fmla="*/ 21 w 332"/>
                <a:gd name="T5" fmla="*/ 0 h 42"/>
                <a:gd name="T6" fmla="*/ 311 w 332"/>
                <a:gd name="T7" fmla="*/ 0 h 42"/>
                <a:gd name="T8" fmla="*/ 332 w 332"/>
                <a:gd name="T9" fmla="*/ 21 h 42"/>
                <a:gd name="T10" fmla="*/ 311 w 332"/>
                <a:gd name="T11" fmla="*/ 42 h 42"/>
                <a:gd name="T12" fmla="*/ 21 w 33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332" h="42">
                  <a:moveTo>
                    <a:pt x="21" y="42"/>
                  </a:moveTo>
                  <a:cubicBezTo>
                    <a:pt x="9" y="42"/>
                    <a:pt x="0" y="32"/>
                    <a:pt x="0" y="21"/>
                  </a:cubicBezTo>
                  <a:cubicBezTo>
                    <a:pt x="0" y="9"/>
                    <a:pt x="9" y="0"/>
                    <a:pt x="21" y="0"/>
                  </a:cubicBezTo>
                  <a:cubicBezTo>
                    <a:pt x="311" y="0"/>
                    <a:pt x="311" y="0"/>
                    <a:pt x="311" y="0"/>
                  </a:cubicBezTo>
                  <a:cubicBezTo>
                    <a:pt x="323" y="0"/>
                    <a:pt x="332" y="9"/>
                    <a:pt x="332" y="21"/>
                  </a:cubicBezTo>
                  <a:cubicBezTo>
                    <a:pt x="332" y="32"/>
                    <a:pt x="323" y="42"/>
                    <a:pt x="311" y="42"/>
                  </a:cubicBezTo>
                  <a:lnTo>
                    <a:pt x="21" y="4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53"/>
            <p:cNvSpPr>
              <a:spLocks/>
            </p:cNvSpPr>
            <p:nvPr/>
          </p:nvSpPr>
          <p:spPr bwMode="auto">
            <a:xfrm>
              <a:off x="4044951" y="5753100"/>
              <a:ext cx="1054100" cy="136525"/>
            </a:xfrm>
            <a:custGeom>
              <a:avLst/>
              <a:gdLst>
                <a:gd name="T0" fmla="*/ 311 w 332"/>
                <a:gd name="T1" fmla="*/ 43 h 43"/>
                <a:gd name="T2" fmla="*/ 21 w 332"/>
                <a:gd name="T3" fmla="*/ 43 h 43"/>
                <a:gd name="T4" fmla="*/ 0 w 332"/>
                <a:gd name="T5" fmla="*/ 21 h 43"/>
                <a:gd name="T6" fmla="*/ 21 w 332"/>
                <a:gd name="T7" fmla="*/ 0 h 43"/>
                <a:gd name="T8" fmla="*/ 311 w 332"/>
                <a:gd name="T9" fmla="*/ 0 h 43"/>
                <a:gd name="T10" fmla="*/ 332 w 332"/>
                <a:gd name="T11" fmla="*/ 21 h 43"/>
                <a:gd name="T12" fmla="*/ 311 w 33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332" h="43">
                  <a:moveTo>
                    <a:pt x="311" y="43"/>
                  </a:moveTo>
                  <a:cubicBezTo>
                    <a:pt x="21" y="43"/>
                    <a:pt x="21" y="43"/>
                    <a:pt x="21" y="43"/>
                  </a:cubicBezTo>
                  <a:cubicBezTo>
                    <a:pt x="9" y="43"/>
                    <a:pt x="0" y="33"/>
                    <a:pt x="0" y="21"/>
                  </a:cubicBezTo>
                  <a:cubicBezTo>
                    <a:pt x="0" y="10"/>
                    <a:pt x="9" y="0"/>
                    <a:pt x="21" y="0"/>
                  </a:cubicBezTo>
                  <a:cubicBezTo>
                    <a:pt x="311" y="0"/>
                    <a:pt x="311" y="0"/>
                    <a:pt x="311" y="0"/>
                  </a:cubicBezTo>
                  <a:cubicBezTo>
                    <a:pt x="323" y="0"/>
                    <a:pt x="332" y="10"/>
                    <a:pt x="332" y="21"/>
                  </a:cubicBezTo>
                  <a:cubicBezTo>
                    <a:pt x="332" y="33"/>
                    <a:pt x="323" y="43"/>
                    <a:pt x="311"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54"/>
            <p:cNvSpPr>
              <a:spLocks/>
            </p:cNvSpPr>
            <p:nvPr/>
          </p:nvSpPr>
          <p:spPr bwMode="auto">
            <a:xfrm>
              <a:off x="4225926" y="5994400"/>
              <a:ext cx="692150" cy="133350"/>
            </a:xfrm>
            <a:custGeom>
              <a:avLst/>
              <a:gdLst>
                <a:gd name="T0" fmla="*/ 197 w 218"/>
                <a:gd name="T1" fmla="*/ 42 h 42"/>
                <a:gd name="T2" fmla="*/ 21 w 218"/>
                <a:gd name="T3" fmla="*/ 42 h 42"/>
                <a:gd name="T4" fmla="*/ 0 w 218"/>
                <a:gd name="T5" fmla="*/ 21 h 42"/>
                <a:gd name="T6" fmla="*/ 21 w 218"/>
                <a:gd name="T7" fmla="*/ 0 h 42"/>
                <a:gd name="T8" fmla="*/ 197 w 218"/>
                <a:gd name="T9" fmla="*/ 0 h 42"/>
                <a:gd name="T10" fmla="*/ 218 w 218"/>
                <a:gd name="T11" fmla="*/ 21 h 42"/>
                <a:gd name="T12" fmla="*/ 197 w 218"/>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218" h="42">
                  <a:moveTo>
                    <a:pt x="197" y="42"/>
                  </a:moveTo>
                  <a:cubicBezTo>
                    <a:pt x="21" y="42"/>
                    <a:pt x="21" y="42"/>
                    <a:pt x="21" y="42"/>
                  </a:cubicBezTo>
                  <a:cubicBezTo>
                    <a:pt x="9" y="42"/>
                    <a:pt x="0" y="33"/>
                    <a:pt x="0" y="21"/>
                  </a:cubicBezTo>
                  <a:cubicBezTo>
                    <a:pt x="0" y="10"/>
                    <a:pt x="9" y="0"/>
                    <a:pt x="21" y="0"/>
                  </a:cubicBezTo>
                  <a:cubicBezTo>
                    <a:pt x="197" y="0"/>
                    <a:pt x="197" y="0"/>
                    <a:pt x="197" y="0"/>
                  </a:cubicBezTo>
                  <a:cubicBezTo>
                    <a:pt x="209" y="0"/>
                    <a:pt x="218" y="10"/>
                    <a:pt x="218" y="21"/>
                  </a:cubicBezTo>
                  <a:cubicBezTo>
                    <a:pt x="218" y="33"/>
                    <a:pt x="209" y="42"/>
                    <a:pt x="197"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6" name="Oval 156"/>
          <p:cNvSpPr>
            <a:spLocks noChangeArrowheads="1"/>
          </p:cNvSpPr>
          <p:nvPr/>
        </p:nvSpPr>
        <p:spPr bwMode="auto">
          <a:xfrm>
            <a:off x="3206751" y="2105025"/>
            <a:ext cx="539750" cy="53975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57"/>
          <p:cNvSpPr>
            <a:spLocks noEditPoints="1"/>
          </p:cNvSpPr>
          <p:nvPr/>
        </p:nvSpPr>
        <p:spPr bwMode="auto">
          <a:xfrm>
            <a:off x="3346451" y="2193925"/>
            <a:ext cx="250825" cy="361950"/>
          </a:xfrm>
          <a:custGeom>
            <a:avLst/>
            <a:gdLst>
              <a:gd name="T0" fmla="*/ 21 w 79"/>
              <a:gd name="T1" fmla="*/ 88 h 114"/>
              <a:gd name="T2" fmla="*/ 22 w 79"/>
              <a:gd name="T3" fmla="*/ 94 h 114"/>
              <a:gd name="T4" fmla="*/ 40 w 79"/>
              <a:gd name="T5" fmla="*/ 97 h 114"/>
              <a:gd name="T6" fmla="*/ 57 w 79"/>
              <a:gd name="T7" fmla="*/ 94 h 114"/>
              <a:gd name="T8" fmla="*/ 58 w 79"/>
              <a:gd name="T9" fmla="*/ 88 h 114"/>
              <a:gd name="T10" fmla="*/ 40 w 79"/>
              <a:gd name="T11" fmla="*/ 91 h 114"/>
              <a:gd name="T12" fmla="*/ 21 w 79"/>
              <a:gd name="T13" fmla="*/ 88 h 114"/>
              <a:gd name="T14" fmla="*/ 23 w 79"/>
              <a:gd name="T15" fmla="*/ 99 h 114"/>
              <a:gd name="T16" fmla="*/ 24 w 79"/>
              <a:gd name="T17" fmla="*/ 105 h 114"/>
              <a:gd name="T18" fmla="*/ 29 w 79"/>
              <a:gd name="T19" fmla="*/ 108 h 114"/>
              <a:gd name="T20" fmla="*/ 30 w 79"/>
              <a:gd name="T21" fmla="*/ 111 h 114"/>
              <a:gd name="T22" fmla="*/ 40 w 79"/>
              <a:gd name="T23" fmla="*/ 114 h 114"/>
              <a:gd name="T24" fmla="*/ 50 w 79"/>
              <a:gd name="T25" fmla="*/ 111 h 114"/>
              <a:gd name="T26" fmla="*/ 50 w 79"/>
              <a:gd name="T27" fmla="*/ 108 h 114"/>
              <a:gd name="T28" fmla="*/ 55 w 79"/>
              <a:gd name="T29" fmla="*/ 105 h 114"/>
              <a:gd name="T30" fmla="*/ 56 w 79"/>
              <a:gd name="T31" fmla="*/ 99 h 114"/>
              <a:gd name="T32" fmla="*/ 40 w 79"/>
              <a:gd name="T33" fmla="*/ 102 h 114"/>
              <a:gd name="T34" fmla="*/ 23 w 79"/>
              <a:gd name="T35" fmla="*/ 99 h 114"/>
              <a:gd name="T36" fmla="*/ 40 w 79"/>
              <a:gd name="T37" fmla="*/ 16 h 114"/>
              <a:gd name="T38" fmla="*/ 42 w 79"/>
              <a:gd name="T39" fmla="*/ 14 h 114"/>
              <a:gd name="T40" fmla="*/ 40 w 79"/>
              <a:gd name="T41" fmla="*/ 12 h 114"/>
              <a:gd name="T42" fmla="*/ 12 w 79"/>
              <a:gd name="T43" fmla="*/ 39 h 114"/>
              <a:gd name="T44" fmla="*/ 14 w 79"/>
              <a:gd name="T45" fmla="*/ 41 h 114"/>
              <a:gd name="T46" fmla="*/ 16 w 79"/>
              <a:gd name="T47" fmla="*/ 39 h 114"/>
              <a:gd name="T48" fmla="*/ 40 w 79"/>
              <a:gd name="T49" fmla="*/ 16 h 114"/>
              <a:gd name="T50" fmla="*/ 40 w 79"/>
              <a:gd name="T51" fmla="*/ 0 h 114"/>
              <a:gd name="T52" fmla="*/ 0 w 79"/>
              <a:gd name="T53" fmla="*/ 39 h 114"/>
              <a:gd name="T54" fmla="*/ 19 w 79"/>
              <a:gd name="T55" fmla="*/ 73 h 114"/>
              <a:gd name="T56" fmla="*/ 21 w 79"/>
              <a:gd name="T57" fmla="*/ 83 h 114"/>
              <a:gd name="T58" fmla="*/ 40 w 79"/>
              <a:gd name="T59" fmla="*/ 86 h 114"/>
              <a:gd name="T60" fmla="*/ 59 w 79"/>
              <a:gd name="T61" fmla="*/ 83 h 114"/>
              <a:gd name="T62" fmla="*/ 60 w 79"/>
              <a:gd name="T63" fmla="*/ 73 h 114"/>
              <a:gd name="T64" fmla="*/ 79 w 79"/>
              <a:gd name="T65" fmla="*/ 39 h 114"/>
              <a:gd name="T66" fmla="*/ 40 w 79"/>
              <a:gd name="T67" fmla="*/ 0 h 114"/>
              <a:gd name="T68" fmla="*/ 54 w 79"/>
              <a:gd name="T69" fmla="*/ 68 h 114"/>
              <a:gd name="T70" fmla="*/ 53 w 79"/>
              <a:gd name="T71" fmla="*/ 77 h 114"/>
              <a:gd name="T72" fmla="*/ 40 w 79"/>
              <a:gd name="T73" fmla="*/ 80 h 114"/>
              <a:gd name="T74" fmla="*/ 26 w 79"/>
              <a:gd name="T75" fmla="*/ 77 h 114"/>
              <a:gd name="T76" fmla="*/ 25 w 79"/>
              <a:gd name="T77" fmla="*/ 68 h 114"/>
              <a:gd name="T78" fmla="*/ 7 w 79"/>
              <a:gd name="T79" fmla="*/ 39 h 114"/>
              <a:gd name="T80" fmla="*/ 40 w 79"/>
              <a:gd name="T81" fmla="*/ 7 h 114"/>
              <a:gd name="T82" fmla="*/ 72 w 79"/>
              <a:gd name="T83" fmla="*/ 39 h 114"/>
              <a:gd name="T84" fmla="*/ 54 w 79"/>
              <a:gd name="T85" fmla="*/ 68 h 114"/>
              <a:gd name="T86" fmla="*/ 48 w 79"/>
              <a:gd name="T87" fmla="*/ 54 h 114"/>
              <a:gd name="T88" fmla="*/ 40 w 79"/>
              <a:gd name="T89" fmla="*/ 38 h 114"/>
              <a:gd name="T90" fmla="*/ 31 w 79"/>
              <a:gd name="T91" fmla="*/ 54 h 114"/>
              <a:gd name="T92" fmla="*/ 27 w 79"/>
              <a:gd name="T93" fmla="*/ 46 h 114"/>
              <a:gd name="T94" fmla="*/ 22 w 79"/>
              <a:gd name="T95" fmla="*/ 49 h 114"/>
              <a:gd name="T96" fmla="*/ 30 w 79"/>
              <a:gd name="T97" fmla="*/ 67 h 114"/>
              <a:gd name="T98" fmla="*/ 40 w 79"/>
              <a:gd name="T99" fmla="*/ 51 h 114"/>
              <a:gd name="T100" fmla="*/ 49 w 79"/>
              <a:gd name="T101" fmla="*/ 67 h 114"/>
              <a:gd name="T102" fmla="*/ 58 w 79"/>
              <a:gd name="T103" fmla="*/ 49 h 114"/>
              <a:gd name="T104" fmla="*/ 52 w 79"/>
              <a:gd name="T105" fmla="*/ 46 h 114"/>
              <a:gd name="T106" fmla="*/ 48 w 79"/>
              <a:gd name="T10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114">
                <a:moveTo>
                  <a:pt x="21" y="88"/>
                </a:moveTo>
                <a:cubicBezTo>
                  <a:pt x="22" y="94"/>
                  <a:pt x="22" y="94"/>
                  <a:pt x="22" y="94"/>
                </a:cubicBezTo>
                <a:cubicBezTo>
                  <a:pt x="27" y="96"/>
                  <a:pt x="33" y="97"/>
                  <a:pt x="40" y="97"/>
                </a:cubicBezTo>
                <a:cubicBezTo>
                  <a:pt x="46" y="97"/>
                  <a:pt x="52" y="96"/>
                  <a:pt x="57" y="94"/>
                </a:cubicBezTo>
                <a:cubicBezTo>
                  <a:pt x="58" y="88"/>
                  <a:pt x="58" y="88"/>
                  <a:pt x="58" y="88"/>
                </a:cubicBezTo>
                <a:cubicBezTo>
                  <a:pt x="52" y="90"/>
                  <a:pt x="46" y="91"/>
                  <a:pt x="40" y="91"/>
                </a:cubicBezTo>
                <a:cubicBezTo>
                  <a:pt x="33" y="91"/>
                  <a:pt x="27" y="90"/>
                  <a:pt x="21" y="88"/>
                </a:cubicBezTo>
                <a:close/>
                <a:moveTo>
                  <a:pt x="23" y="99"/>
                </a:moveTo>
                <a:cubicBezTo>
                  <a:pt x="24" y="105"/>
                  <a:pt x="24" y="105"/>
                  <a:pt x="24" y="105"/>
                </a:cubicBezTo>
                <a:cubicBezTo>
                  <a:pt x="24" y="105"/>
                  <a:pt x="25" y="107"/>
                  <a:pt x="29" y="108"/>
                </a:cubicBezTo>
                <a:cubicBezTo>
                  <a:pt x="30" y="111"/>
                  <a:pt x="30" y="111"/>
                  <a:pt x="30" y="111"/>
                </a:cubicBezTo>
                <a:cubicBezTo>
                  <a:pt x="30" y="111"/>
                  <a:pt x="32" y="114"/>
                  <a:pt x="40" y="114"/>
                </a:cubicBezTo>
                <a:cubicBezTo>
                  <a:pt x="47" y="114"/>
                  <a:pt x="50" y="111"/>
                  <a:pt x="50" y="111"/>
                </a:cubicBezTo>
                <a:cubicBezTo>
                  <a:pt x="50" y="108"/>
                  <a:pt x="50" y="108"/>
                  <a:pt x="50" y="108"/>
                </a:cubicBezTo>
                <a:cubicBezTo>
                  <a:pt x="54" y="107"/>
                  <a:pt x="55" y="105"/>
                  <a:pt x="55" y="105"/>
                </a:cubicBezTo>
                <a:cubicBezTo>
                  <a:pt x="56" y="99"/>
                  <a:pt x="56" y="99"/>
                  <a:pt x="56" y="99"/>
                </a:cubicBezTo>
                <a:cubicBezTo>
                  <a:pt x="51" y="101"/>
                  <a:pt x="46" y="102"/>
                  <a:pt x="40" y="102"/>
                </a:cubicBezTo>
                <a:cubicBezTo>
                  <a:pt x="34" y="102"/>
                  <a:pt x="28" y="101"/>
                  <a:pt x="23" y="99"/>
                </a:cubicBezTo>
                <a:close/>
                <a:moveTo>
                  <a:pt x="40" y="16"/>
                </a:moveTo>
                <a:cubicBezTo>
                  <a:pt x="41" y="16"/>
                  <a:pt x="42" y="15"/>
                  <a:pt x="42" y="14"/>
                </a:cubicBezTo>
                <a:cubicBezTo>
                  <a:pt x="42" y="13"/>
                  <a:pt x="41" y="12"/>
                  <a:pt x="40" y="12"/>
                </a:cubicBezTo>
                <a:cubicBezTo>
                  <a:pt x="25" y="12"/>
                  <a:pt x="12" y="24"/>
                  <a:pt x="12" y="39"/>
                </a:cubicBezTo>
                <a:cubicBezTo>
                  <a:pt x="12" y="40"/>
                  <a:pt x="13" y="41"/>
                  <a:pt x="14" y="41"/>
                </a:cubicBezTo>
                <a:cubicBezTo>
                  <a:pt x="16" y="41"/>
                  <a:pt x="16" y="40"/>
                  <a:pt x="16" y="39"/>
                </a:cubicBezTo>
                <a:cubicBezTo>
                  <a:pt x="16" y="26"/>
                  <a:pt x="27" y="16"/>
                  <a:pt x="40" y="16"/>
                </a:cubicBezTo>
                <a:close/>
                <a:moveTo>
                  <a:pt x="40" y="0"/>
                </a:moveTo>
                <a:cubicBezTo>
                  <a:pt x="18" y="0"/>
                  <a:pt x="0" y="18"/>
                  <a:pt x="0" y="39"/>
                </a:cubicBezTo>
                <a:cubicBezTo>
                  <a:pt x="0" y="53"/>
                  <a:pt x="8" y="66"/>
                  <a:pt x="19" y="73"/>
                </a:cubicBezTo>
                <a:cubicBezTo>
                  <a:pt x="21" y="83"/>
                  <a:pt x="21" y="83"/>
                  <a:pt x="21" y="83"/>
                </a:cubicBezTo>
                <a:cubicBezTo>
                  <a:pt x="26" y="85"/>
                  <a:pt x="33" y="86"/>
                  <a:pt x="40" y="86"/>
                </a:cubicBezTo>
                <a:cubicBezTo>
                  <a:pt x="47" y="86"/>
                  <a:pt x="53" y="85"/>
                  <a:pt x="59" y="83"/>
                </a:cubicBezTo>
                <a:cubicBezTo>
                  <a:pt x="60" y="73"/>
                  <a:pt x="60" y="73"/>
                  <a:pt x="60" y="73"/>
                </a:cubicBezTo>
                <a:cubicBezTo>
                  <a:pt x="71" y="66"/>
                  <a:pt x="79" y="53"/>
                  <a:pt x="79" y="39"/>
                </a:cubicBezTo>
                <a:cubicBezTo>
                  <a:pt x="79" y="18"/>
                  <a:pt x="61" y="0"/>
                  <a:pt x="40" y="0"/>
                </a:cubicBezTo>
                <a:close/>
                <a:moveTo>
                  <a:pt x="54" y="68"/>
                </a:moveTo>
                <a:cubicBezTo>
                  <a:pt x="53" y="77"/>
                  <a:pt x="53" y="77"/>
                  <a:pt x="53" y="77"/>
                </a:cubicBezTo>
                <a:cubicBezTo>
                  <a:pt x="53" y="77"/>
                  <a:pt x="50" y="80"/>
                  <a:pt x="40" y="80"/>
                </a:cubicBezTo>
                <a:cubicBezTo>
                  <a:pt x="30" y="80"/>
                  <a:pt x="26" y="77"/>
                  <a:pt x="26" y="77"/>
                </a:cubicBezTo>
                <a:cubicBezTo>
                  <a:pt x="25" y="68"/>
                  <a:pt x="25" y="68"/>
                  <a:pt x="25" y="68"/>
                </a:cubicBezTo>
                <a:cubicBezTo>
                  <a:pt x="15" y="63"/>
                  <a:pt x="7" y="52"/>
                  <a:pt x="7" y="39"/>
                </a:cubicBezTo>
                <a:cubicBezTo>
                  <a:pt x="7" y="21"/>
                  <a:pt x="22" y="7"/>
                  <a:pt x="40" y="7"/>
                </a:cubicBezTo>
                <a:cubicBezTo>
                  <a:pt x="57" y="7"/>
                  <a:pt x="72" y="21"/>
                  <a:pt x="72" y="39"/>
                </a:cubicBezTo>
                <a:cubicBezTo>
                  <a:pt x="72" y="52"/>
                  <a:pt x="65" y="63"/>
                  <a:pt x="54" y="68"/>
                </a:cubicBezTo>
                <a:close/>
                <a:moveTo>
                  <a:pt x="48" y="54"/>
                </a:moveTo>
                <a:cubicBezTo>
                  <a:pt x="40" y="38"/>
                  <a:pt x="40" y="38"/>
                  <a:pt x="40" y="38"/>
                </a:cubicBezTo>
                <a:cubicBezTo>
                  <a:pt x="31" y="54"/>
                  <a:pt x="31" y="54"/>
                  <a:pt x="31" y="54"/>
                </a:cubicBezTo>
                <a:cubicBezTo>
                  <a:pt x="27" y="46"/>
                  <a:pt x="27" y="46"/>
                  <a:pt x="27" y="46"/>
                </a:cubicBezTo>
                <a:cubicBezTo>
                  <a:pt x="22" y="49"/>
                  <a:pt x="22" y="49"/>
                  <a:pt x="22" y="49"/>
                </a:cubicBezTo>
                <a:cubicBezTo>
                  <a:pt x="30" y="67"/>
                  <a:pt x="30" y="67"/>
                  <a:pt x="30" y="67"/>
                </a:cubicBezTo>
                <a:cubicBezTo>
                  <a:pt x="40" y="51"/>
                  <a:pt x="40" y="51"/>
                  <a:pt x="40" y="51"/>
                </a:cubicBezTo>
                <a:cubicBezTo>
                  <a:pt x="49" y="67"/>
                  <a:pt x="49" y="67"/>
                  <a:pt x="49" y="67"/>
                </a:cubicBezTo>
                <a:cubicBezTo>
                  <a:pt x="58" y="49"/>
                  <a:pt x="58" y="49"/>
                  <a:pt x="58" y="49"/>
                </a:cubicBezTo>
                <a:cubicBezTo>
                  <a:pt x="52" y="46"/>
                  <a:pt x="52" y="46"/>
                  <a:pt x="52" y="46"/>
                </a:cubicBezTo>
                <a:lnTo>
                  <a:pt x="48" y="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69"/>
          <p:cNvSpPr>
            <a:spLocks/>
          </p:cNvSpPr>
          <p:nvPr/>
        </p:nvSpPr>
        <p:spPr bwMode="auto">
          <a:xfrm>
            <a:off x="2936876" y="3289300"/>
            <a:ext cx="603250" cy="606425"/>
          </a:xfrm>
          <a:custGeom>
            <a:avLst/>
            <a:gdLst>
              <a:gd name="T0" fmla="*/ 121 w 190"/>
              <a:gd name="T1" fmla="*/ 14 h 191"/>
              <a:gd name="T2" fmla="*/ 176 w 190"/>
              <a:gd name="T3" fmla="*/ 121 h 191"/>
              <a:gd name="T4" fmla="*/ 69 w 190"/>
              <a:gd name="T5" fmla="*/ 176 h 191"/>
              <a:gd name="T6" fmla="*/ 14 w 190"/>
              <a:gd name="T7" fmla="*/ 69 h 191"/>
              <a:gd name="T8" fmla="*/ 121 w 190"/>
              <a:gd name="T9" fmla="*/ 14 h 191"/>
            </a:gdLst>
            <a:ahLst/>
            <a:cxnLst>
              <a:cxn ang="0">
                <a:pos x="T0" y="T1"/>
              </a:cxn>
              <a:cxn ang="0">
                <a:pos x="T2" y="T3"/>
              </a:cxn>
              <a:cxn ang="0">
                <a:pos x="T4" y="T5"/>
              </a:cxn>
              <a:cxn ang="0">
                <a:pos x="T6" y="T7"/>
              </a:cxn>
              <a:cxn ang="0">
                <a:pos x="T8" y="T9"/>
              </a:cxn>
            </a:cxnLst>
            <a:rect l="0" t="0" r="r" b="b"/>
            <a:pathLst>
              <a:path w="190" h="191">
                <a:moveTo>
                  <a:pt x="121" y="14"/>
                </a:moveTo>
                <a:cubicBezTo>
                  <a:pt x="166" y="29"/>
                  <a:pt x="190" y="77"/>
                  <a:pt x="176" y="121"/>
                </a:cubicBezTo>
                <a:cubicBezTo>
                  <a:pt x="161" y="166"/>
                  <a:pt x="113" y="191"/>
                  <a:pt x="69" y="176"/>
                </a:cubicBezTo>
                <a:cubicBezTo>
                  <a:pt x="24" y="162"/>
                  <a:pt x="0" y="114"/>
                  <a:pt x="14" y="69"/>
                </a:cubicBezTo>
                <a:cubicBezTo>
                  <a:pt x="29" y="24"/>
                  <a:pt x="77" y="0"/>
                  <a:pt x="121"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70"/>
          <p:cNvSpPr>
            <a:spLocks noEditPoints="1"/>
          </p:cNvSpPr>
          <p:nvPr/>
        </p:nvSpPr>
        <p:spPr bwMode="auto">
          <a:xfrm>
            <a:off x="3067051" y="3448050"/>
            <a:ext cx="333375" cy="285750"/>
          </a:xfrm>
          <a:custGeom>
            <a:avLst/>
            <a:gdLst>
              <a:gd name="T0" fmla="*/ 37 w 105"/>
              <a:gd name="T1" fmla="*/ 59 h 90"/>
              <a:gd name="T2" fmla="*/ 37 w 105"/>
              <a:gd name="T3" fmla="*/ 90 h 90"/>
              <a:gd name="T4" fmla="*/ 61 w 105"/>
              <a:gd name="T5" fmla="*/ 90 h 90"/>
              <a:gd name="T6" fmla="*/ 61 w 105"/>
              <a:gd name="T7" fmla="*/ 62 h 90"/>
              <a:gd name="T8" fmla="*/ 51 w 105"/>
              <a:gd name="T9" fmla="*/ 72 h 90"/>
              <a:gd name="T10" fmla="*/ 37 w 105"/>
              <a:gd name="T11" fmla="*/ 59 h 90"/>
              <a:gd name="T12" fmla="*/ 4 w 105"/>
              <a:gd name="T13" fmla="*/ 86 h 90"/>
              <a:gd name="T14" fmla="*/ 8 w 105"/>
              <a:gd name="T15" fmla="*/ 90 h 90"/>
              <a:gd name="T16" fmla="*/ 28 w 105"/>
              <a:gd name="T17" fmla="*/ 90 h 90"/>
              <a:gd name="T18" fmla="*/ 28 w 105"/>
              <a:gd name="T19" fmla="*/ 49 h 90"/>
              <a:gd name="T20" fmla="*/ 4 w 105"/>
              <a:gd name="T21" fmla="*/ 73 h 90"/>
              <a:gd name="T22" fmla="*/ 4 w 105"/>
              <a:gd name="T23" fmla="*/ 86 h 90"/>
              <a:gd name="T24" fmla="*/ 70 w 105"/>
              <a:gd name="T25" fmla="*/ 52 h 90"/>
              <a:gd name="T26" fmla="*/ 70 w 105"/>
              <a:gd name="T27" fmla="*/ 90 h 90"/>
              <a:gd name="T28" fmla="*/ 90 w 105"/>
              <a:gd name="T29" fmla="*/ 90 h 90"/>
              <a:gd name="T30" fmla="*/ 94 w 105"/>
              <a:gd name="T31" fmla="*/ 86 h 90"/>
              <a:gd name="T32" fmla="*/ 94 w 105"/>
              <a:gd name="T33" fmla="*/ 29 h 90"/>
              <a:gd name="T34" fmla="*/ 73 w 105"/>
              <a:gd name="T35" fmla="*/ 49 h 90"/>
              <a:gd name="T36" fmla="*/ 70 w 105"/>
              <a:gd name="T37" fmla="*/ 52 h 90"/>
              <a:gd name="T38" fmla="*/ 84 w 105"/>
              <a:gd name="T39" fmla="*/ 2 h 90"/>
              <a:gd name="T40" fmla="*/ 81 w 105"/>
              <a:gd name="T41" fmla="*/ 7 h 90"/>
              <a:gd name="T42" fmla="*/ 85 w 105"/>
              <a:gd name="T43" fmla="*/ 11 h 90"/>
              <a:gd name="T44" fmla="*/ 90 w 105"/>
              <a:gd name="T45" fmla="*/ 10 h 90"/>
              <a:gd name="T46" fmla="*/ 51 w 105"/>
              <a:gd name="T47" fmla="*/ 49 h 90"/>
              <a:gd name="T48" fmla="*/ 28 w 105"/>
              <a:gd name="T49" fmla="*/ 26 h 90"/>
              <a:gd name="T50" fmla="*/ 1 w 105"/>
              <a:gd name="T51" fmla="*/ 53 h 90"/>
              <a:gd name="T52" fmla="*/ 1 w 105"/>
              <a:gd name="T53" fmla="*/ 59 h 90"/>
              <a:gd name="T54" fmla="*/ 7 w 105"/>
              <a:gd name="T55" fmla="*/ 59 h 90"/>
              <a:gd name="T56" fmla="*/ 28 w 105"/>
              <a:gd name="T57" fmla="*/ 38 h 90"/>
              <a:gd name="T58" fmla="*/ 51 w 105"/>
              <a:gd name="T59" fmla="*/ 61 h 90"/>
              <a:gd name="T60" fmla="*/ 96 w 105"/>
              <a:gd name="T61" fmla="*/ 16 h 90"/>
              <a:gd name="T62" fmla="*/ 95 w 105"/>
              <a:gd name="T63" fmla="*/ 21 h 90"/>
              <a:gd name="T64" fmla="*/ 99 w 105"/>
              <a:gd name="T65" fmla="*/ 25 h 90"/>
              <a:gd name="T66" fmla="*/ 99 w 105"/>
              <a:gd name="T67" fmla="*/ 25 h 90"/>
              <a:gd name="T68" fmla="*/ 104 w 105"/>
              <a:gd name="T69" fmla="*/ 21 h 90"/>
              <a:gd name="T70" fmla="*/ 105 w 105"/>
              <a:gd name="T71" fmla="*/ 0 h 90"/>
              <a:gd name="T72" fmla="*/ 84 w 105"/>
              <a:gd name="T73"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90">
                <a:moveTo>
                  <a:pt x="37" y="59"/>
                </a:moveTo>
                <a:cubicBezTo>
                  <a:pt x="37" y="90"/>
                  <a:pt x="37" y="90"/>
                  <a:pt x="37" y="90"/>
                </a:cubicBezTo>
                <a:cubicBezTo>
                  <a:pt x="61" y="90"/>
                  <a:pt x="61" y="90"/>
                  <a:pt x="61" y="90"/>
                </a:cubicBezTo>
                <a:cubicBezTo>
                  <a:pt x="61" y="62"/>
                  <a:pt x="61" y="62"/>
                  <a:pt x="61" y="62"/>
                </a:cubicBezTo>
                <a:cubicBezTo>
                  <a:pt x="51" y="72"/>
                  <a:pt x="51" y="72"/>
                  <a:pt x="51" y="72"/>
                </a:cubicBezTo>
                <a:lnTo>
                  <a:pt x="37" y="59"/>
                </a:lnTo>
                <a:close/>
                <a:moveTo>
                  <a:pt x="4" y="86"/>
                </a:moveTo>
                <a:cubicBezTo>
                  <a:pt x="4" y="88"/>
                  <a:pt x="6" y="90"/>
                  <a:pt x="8" y="90"/>
                </a:cubicBezTo>
                <a:cubicBezTo>
                  <a:pt x="28" y="90"/>
                  <a:pt x="28" y="90"/>
                  <a:pt x="28" y="90"/>
                </a:cubicBezTo>
                <a:cubicBezTo>
                  <a:pt x="28" y="49"/>
                  <a:pt x="28" y="49"/>
                  <a:pt x="28" y="49"/>
                </a:cubicBezTo>
                <a:cubicBezTo>
                  <a:pt x="4" y="73"/>
                  <a:pt x="4" y="73"/>
                  <a:pt x="4" y="73"/>
                </a:cubicBezTo>
                <a:lnTo>
                  <a:pt x="4" y="86"/>
                </a:lnTo>
                <a:close/>
                <a:moveTo>
                  <a:pt x="70" y="52"/>
                </a:moveTo>
                <a:cubicBezTo>
                  <a:pt x="70" y="90"/>
                  <a:pt x="70" y="90"/>
                  <a:pt x="70" y="90"/>
                </a:cubicBezTo>
                <a:cubicBezTo>
                  <a:pt x="90" y="90"/>
                  <a:pt x="90" y="90"/>
                  <a:pt x="90" y="90"/>
                </a:cubicBezTo>
                <a:cubicBezTo>
                  <a:pt x="92" y="90"/>
                  <a:pt x="94" y="88"/>
                  <a:pt x="94" y="86"/>
                </a:cubicBezTo>
                <a:cubicBezTo>
                  <a:pt x="94" y="29"/>
                  <a:pt x="94" y="29"/>
                  <a:pt x="94" y="29"/>
                </a:cubicBezTo>
                <a:cubicBezTo>
                  <a:pt x="73" y="49"/>
                  <a:pt x="73" y="49"/>
                  <a:pt x="73" y="49"/>
                </a:cubicBezTo>
                <a:lnTo>
                  <a:pt x="70" y="52"/>
                </a:lnTo>
                <a:close/>
                <a:moveTo>
                  <a:pt x="84" y="2"/>
                </a:moveTo>
                <a:cubicBezTo>
                  <a:pt x="82" y="2"/>
                  <a:pt x="80" y="4"/>
                  <a:pt x="81" y="7"/>
                </a:cubicBezTo>
                <a:cubicBezTo>
                  <a:pt x="81" y="9"/>
                  <a:pt x="83" y="11"/>
                  <a:pt x="85" y="11"/>
                </a:cubicBezTo>
                <a:cubicBezTo>
                  <a:pt x="90" y="10"/>
                  <a:pt x="90" y="10"/>
                  <a:pt x="90" y="10"/>
                </a:cubicBezTo>
                <a:cubicBezTo>
                  <a:pt x="51" y="49"/>
                  <a:pt x="51" y="49"/>
                  <a:pt x="51" y="49"/>
                </a:cubicBezTo>
                <a:cubicBezTo>
                  <a:pt x="28" y="26"/>
                  <a:pt x="28" y="26"/>
                  <a:pt x="28" y="26"/>
                </a:cubicBezTo>
                <a:cubicBezTo>
                  <a:pt x="1" y="53"/>
                  <a:pt x="1" y="53"/>
                  <a:pt x="1" y="53"/>
                </a:cubicBezTo>
                <a:cubicBezTo>
                  <a:pt x="0" y="54"/>
                  <a:pt x="0" y="57"/>
                  <a:pt x="1" y="59"/>
                </a:cubicBezTo>
                <a:cubicBezTo>
                  <a:pt x="3" y="60"/>
                  <a:pt x="6" y="60"/>
                  <a:pt x="7" y="59"/>
                </a:cubicBezTo>
                <a:cubicBezTo>
                  <a:pt x="28" y="38"/>
                  <a:pt x="28" y="38"/>
                  <a:pt x="28" y="38"/>
                </a:cubicBezTo>
                <a:cubicBezTo>
                  <a:pt x="51" y="61"/>
                  <a:pt x="51" y="61"/>
                  <a:pt x="51" y="61"/>
                </a:cubicBezTo>
                <a:cubicBezTo>
                  <a:pt x="96" y="16"/>
                  <a:pt x="96" y="16"/>
                  <a:pt x="96" y="16"/>
                </a:cubicBezTo>
                <a:cubicBezTo>
                  <a:pt x="95" y="21"/>
                  <a:pt x="95" y="21"/>
                  <a:pt x="95" y="21"/>
                </a:cubicBezTo>
                <a:cubicBezTo>
                  <a:pt x="95" y="23"/>
                  <a:pt x="97" y="25"/>
                  <a:pt x="99" y="25"/>
                </a:cubicBezTo>
                <a:cubicBezTo>
                  <a:pt x="99" y="25"/>
                  <a:pt x="99" y="25"/>
                  <a:pt x="99" y="25"/>
                </a:cubicBezTo>
                <a:cubicBezTo>
                  <a:pt x="102" y="25"/>
                  <a:pt x="103" y="24"/>
                  <a:pt x="104" y="21"/>
                </a:cubicBezTo>
                <a:cubicBezTo>
                  <a:pt x="105" y="0"/>
                  <a:pt x="105" y="0"/>
                  <a:pt x="105" y="0"/>
                </a:cubicBezTo>
                <a:lnTo>
                  <a:pt x="84"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71"/>
          <p:cNvSpPr>
            <a:spLocks/>
          </p:cNvSpPr>
          <p:nvPr/>
        </p:nvSpPr>
        <p:spPr bwMode="auto">
          <a:xfrm>
            <a:off x="3581401" y="4502150"/>
            <a:ext cx="609600" cy="612775"/>
          </a:xfrm>
          <a:custGeom>
            <a:avLst/>
            <a:gdLst>
              <a:gd name="T0" fmla="*/ 165 w 192"/>
              <a:gd name="T1" fmla="*/ 47 h 193"/>
              <a:gd name="T2" fmla="*/ 146 w 192"/>
              <a:gd name="T3" fmla="*/ 165 h 193"/>
              <a:gd name="T4" fmla="*/ 27 w 192"/>
              <a:gd name="T5" fmla="*/ 147 h 193"/>
              <a:gd name="T6" fmla="*/ 46 w 192"/>
              <a:gd name="T7" fmla="*/ 28 h 193"/>
              <a:gd name="T8" fmla="*/ 165 w 192"/>
              <a:gd name="T9" fmla="*/ 47 h 193"/>
            </a:gdLst>
            <a:ahLst/>
            <a:cxnLst>
              <a:cxn ang="0">
                <a:pos x="T0" y="T1"/>
              </a:cxn>
              <a:cxn ang="0">
                <a:pos x="T2" y="T3"/>
              </a:cxn>
              <a:cxn ang="0">
                <a:pos x="T4" y="T5"/>
              </a:cxn>
              <a:cxn ang="0">
                <a:pos x="T6" y="T7"/>
              </a:cxn>
              <a:cxn ang="0">
                <a:pos x="T8" y="T9"/>
              </a:cxn>
            </a:cxnLst>
            <a:rect l="0" t="0" r="r" b="b"/>
            <a:pathLst>
              <a:path w="192" h="193">
                <a:moveTo>
                  <a:pt x="165" y="47"/>
                </a:moveTo>
                <a:cubicBezTo>
                  <a:pt x="192" y="85"/>
                  <a:pt x="184" y="138"/>
                  <a:pt x="146" y="165"/>
                </a:cubicBezTo>
                <a:cubicBezTo>
                  <a:pt x="108" y="193"/>
                  <a:pt x="55" y="185"/>
                  <a:pt x="27" y="147"/>
                </a:cubicBezTo>
                <a:cubicBezTo>
                  <a:pt x="0" y="109"/>
                  <a:pt x="8" y="55"/>
                  <a:pt x="46" y="28"/>
                </a:cubicBezTo>
                <a:cubicBezTo>
                  <a:pt x="84" y="0"/>
                  <a:pt x="137" y="9"/>
                  <a:pt x="165" y="4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72"/>
          <p:cNvSpPr>
            <a:spLocks noEditPoints="1"/>
          </p:cNvSpPr>
          <p:nvPr/>
        </p:nvSpPr>
        <p:spPr bwMode="auto">
          <a:xfrm>
            <a:off x="3759201" y="4648200"/>
            <a:ext cx="260350" cy="327025"/>
          </a:xfrm>
          <a:custGeom>
            <a:avLst/>
            <a:gdLst>
              <a:gd name="T0" fmla="*/ 118 w 164"/>
              <a:gd name="T1" fmla="*/ 34 h 206"/>
              <a:gd name="T2" fmla="*/ 28 w 164"/>
              <a:gd name="T3" fmla="*/ 34 h 206"/>
              <a:gd name="T4" fmla="*/ 28 w 164"/>
              <a:gd name="T5" fmla="*/ 46 h 206"/>
              <a:gd name="T6" fmla="*/ 118 w 164"/>
              <a:gd name="T7" fmla="*/ 46 h 206"/>
              <a:gd name="T8" fmla="*/ 118 w 164"/>
              <a:gd name="T9" fmla="*/ 34 h 206"/>
              <a:gd name="T10" fmla="*/ 118 w 164"/>
              <a:gd name="T11" fmla="*/ 58 h 206"/>
              <a:gd name="T12" fmla="*/ 28 w 164"/>
              <a:gd name="T13" fmla="*/ 58 h 206"/>
              <a:gd name="T14" fmla="*/ 28 w 164"/>
              <a:gd name="T15" fmla="*/ 72 h 206"/>
              <a:gd name="T16" fmla="*/ 118 w 164"/>
              <a:gd name="T17" fmla="*/ 72 h 206"/>
              <a:gd name="T18" fmla="*/ 118 w 164"/>
              <a:gd name="T19" fmla="*/ 58 h 206"/>
              <a:gd name="T20" fmla="*/ 146 w 164"/>
              <a:gd name="T21" fmla="*/ 18 h 206"/>
              <a:gd name="T22" fmla="*/ 146 w 164"/>
              <a:gd name="T23" fmla="*/ 0 h 206"/>
              <a:gd name="T24" fmla="*/ 0 w 164"/>
              <a:gd name="T25" fmla="*/ 0 h 206"/>
              <a:gd name="T26" fmla="*/ 0 w 164"/>
              <a:gd name="T27" fmla="*/ 188 h 206"/>
              <a:gd name="T28" fmla="*/ 18 w 164"/>
              <a:gd name="T29" fmla="*/ 188 h 206"/>
              <a:gd name="T30" fmla="*/ 18 w 164"/>
              <a:gd name="T31" fmla="*/ 206 h 206"/>
              <a:gd name="T32" fmla="*/ 164 w 164"/>
              <a:gd name="T33" fmla="*/ 206 h 206"/>
              <a:gd name="T34" fmla="*/ 164 w 164"/>
              <a:gd name="T35" fmla="*/ 18 h 206"/>
              <a:gd name="T36" fmla="*/ 146 w 164"/>
              <a:gd name="T37" fmla="*/ 18 h 206"/>
              <a:gd name="T38" fmla="*/ 10 w 164"/>
              <a:gd name="T39" fmla="*/ 178 h 206"/>
              <a:gd name="T40" fmla="*/ 10 w 164"/>
              <a:gd name="T41" fmla="*/ 10 h 206"/>
              <a:gd name="T42" fmla="*/ 134 w 164"/>
              <a:gd name="T43" fmla="*/ 10 h 206"/>
              <a:gd name="T44" fmla="*/ 134 w 164"/>
              <a:gd name="T45" fmla="*/ 134 h 206"/>
              <a:gd name="T46" fmla="*/ 92 w 164"/>
              <a:gd name="T47" fmla="*/ 134 h 206"/>
              <a:gd name="T48" fmla="*/ 92 w 164"/>
              <a:gd name="T49" fmla="*/ 178 h 206"/>
              <a:gd name="T50" fmla="*/ 10 w 164"/>
              <a:gd name="T51" fmla="*/ 178 h 206"/>
              <a:gd name="T52" fmla="*/ 154 w 164"/>
              <a:gd name="T53" fmla="*/ 196 h 206"/>
              <a:gd name="T54" fmla="*/ 28 w 164"/>
              <a:gd name="T55" fmla="*/ 196 h 206"/>
              <a:gd name="T56" fmla="*/ 28 w 164"/>
              <a:gd name="T57" fmla="*/ 188 h 206"/>
              <a:gd name="T58" fmla="*/ 96 w 164"/>
              <a:gd name="T59" fmla="*/ 188 h 206"/>
              <a:gd name="T60" fmla="*/ 146 w 164"/>
              <a:gd name="T61" fmla="*/ 140 h 206"/>
              <a:gd name="T62" fmla="*/ 146 w 164"/>
              <a:gd name="T63" fmla="*/ 28 h 206"/>
              <a:gd name="T64" fmla="*/ 154 w 164"/>
              <a:gd name="T65" fmla="*/ 28 h 206"/>
              <a:gd name="T66" fmla="*/ 154 w 164"/>
              <a:gd name="T67" fmla="*/ 196 h 206"/>
              <a:gd name="T68" fmla="*/ 118 w 164"/>
              <a:gd name="T69" fmla="*/ 84 h 206"/>
              <a:gd name="T70" fmla="*/ 28 w 164"/>
              <a:gd name="T71" fmla="*/ 84 h 206"/>
              <a:gd name="T72" fmla="*/ 28 w 164"/>
              <a:gd name="T73" fmla="*/ 96 h 206"/>
              <a:gd name="T74" fmla="*/ 118 w 164"/>
              <a:gd name="T75" fmla="*/ 96 h 206"/>
              <a:gd name="T76" fmla="*/ 118 w 164"/>
              <a:gd name="T77" fmla="*/ 84 h 206"/>
              <a:gd name="T78" fmla="*/ 28 w 164"/>
              <a:gd name="T79" fmla="*/ 122 h 206"/>
              <a:gd name="T80" fmla="*/ 72 w 164"/>
              <a:gd name="T81" fmla="*/ 122 h 206"/>
              <a:gd name="T82" fmla="*/ 72 w 164"/>
              <a:gd name="T83" fmla="*/ 110 h 206"/>
              <a:gd name="T84" fmla="*/ 28 w 164"/>
              <a:gd name="T85" fmla="*/ 110 h 206"/>
              <a:gd name="T86" fmla="*/ 28 w 164"/>
              <a:gd name="T87" fmla="*/ 12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206">
                <a:moveTo>
                  <a:pt x="118" y="34"/>
                </a:moveTo>
                <a:lnTo>
                  <a:pt x="28" y="34"/>
                </a:lnTo>
                <a:lnTo>
                  <a:pt x="28" y="46"/>
                </a:lnTo>
                <a:lnTo>
                  <a:pt x="118" y="46"/>
                </a:lnTo>
                <a:lnTo>
                  <a:pt x="118" y="34"/>
                </a:lnTo>
                <a:close/>
                <a:moveTo>
                  <a:pt x="118" y="58"/>
                </a:moveTo>
                <a:lnTo>
                  <a:pt x="28" y="58"/>
                </a:lnTo>
                <a:lnTo>
                  <a:pt x="28" y="72"/>
                </a:lnTo>
                <a:lnTo>
                  <a:pt x="118" y="72"/>
                </a:lnTo>
                <a:lnTo>
                  <a:pt x="118" y="58"/>
                </a:lnTo>
                <a:close/>
                <a:moveTo>
                  <a:pt x="146" y="18"/>
                </a:moveTo>
                <a:lnTo>
                  <a:pt x="146" y="0"/>
                </a:lnTo>
                <a:lnTo>
                  <a:pt x="0" y="0"/>
                </a:lnTo>
                <a:lnTo>
                  <a:pt x="0" y="188"/>
                </a:lnTo>
                <a:lnTo>
                  <a:pt x="18" y="188"/>
                </a:lnTo>
                <a:lnTo>
                  <a:pt x="18" y="206"/>
                </a:lnTo>
                <a:lnTo>
                  <a:pt x="164" y="206"/>
                </a:lnTo>
                <a:lnTo>
                  <a:pt x="164" y="18"/>
                </a:lnTo>
                <a:lnTo>
                  <a:pt x="146" y="18"/>
                </a:lnTo>
                <a:close/>
                <a:moveTo>
                  <a:pt x="10" y="178"/>
                </a:moveTo>
                <a:lnTo>
                  <a:pt x="10" y="10"/>
                </a:lnTo>
                <a:lnTo>
                  <a:pt x="134" y="10"/>
                </a:lnTo>
                <a:lnTo>
                  <a:pt x="134" y="134"/>
                </a:lnTo>
                <a:lnTo>
                  <a:pt x="92" y="134"/>
                </a:lnTo>
                <a:lnTo>
                  <a:pt x="92" y="178"/>
                </a:lnTo>
                <a:lnTo>
                  <a:pt x="10" y="178"/>
                </a:lnTo>
                <a:close/>
                <a:moveTo>
                  <a:pt x="154" y="196"/>
                </a:moveTo>
                <a:lnTo>
                  <a:pt x="28" y="196"/>
                </a:lnTo>
                <a:lnTo>
                  <a:pt x="28" y="188"/>
                </a:lnTo>
                <a:lnTo>
                  <a:pt x="96" y="188"/>
                </a:lnTo>
                <a:lnTo>
                  <a:pt x="146" y="140"/>
                </a:lnTo>
                <a:lnTo>
                  <a:pt x="146" y="28"/>
                </a:lnTo>
                <a:lnTo>
                  <a:pt x="154" y="28"/>
                </a:lnTo>
                <a:lnTo>
                  <a:pt x="154" y="196"/>
                </a:lnTo>
                <a:close/>
                <a:moveTo>
                  <a:pt x="118" y="84"/>
                </a:moveTo>
                <a:lnTo>
                  <a:pt x="28" y="84"/>
                </a:lnTo>
                <a:lnTo>
                  <a:pt x="28" y="96"/>
                </a:lnTo>
                <a:lnTo>
                  <a:pt x="118" y="96"/>
                </a:lnTo>
                <a:lnTo>
                  <a:pt x="118" y="84"/>
                </a:lnTo>
                <a:close/>
                <a:moveTo>
                  <a:pt x="28" y="122"/>
                </a:moveTo>
                <a:lnTo>
                  <a:pt x="72" y="122"/>
                </a:lnTo>
                <a:lnTo>
                  <a:pt x="72" y="110"/>
                </a:lnTo>
                <a:lnTo>
                  <a:pt x="28" y="110"/>
                </a:lnTo>
                <a:lnTo>
                  <a:pt x="28" y="12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73"/>
          <p:cNvSpPr>
            <a:spLocks/>
          </p:cNvSpPr>
          <p:nvPr/>
        </p:nvSpPr>
        <p:spPr bwMode="auto">
          <a:xfrm>
            <a:off x="5362576" y="2070100"/>
            <a:ext cx="612775" cy="609600"/>
          </a:xfrm>
          <a:custGeom>
            <a:avLst/>
            <a:gdLst>
              <a:gd name="T0" fmla="*/ 165 w 193"/>
              <a:gd name="T1" fmla="*/ 146 h 192"/>
              <a:gd name="T2" fmla="*/ 46 w 193"/>
              <a:gd name="T3" fmla="*/ 165 h 192"/>
              <a:gd name="T4" fmla="*/ 27 w 193"/>
              <a:gd name="T5" fmla="*/ 46 h 192"/>
              <a:gd name="T6" fmla="*/ 146 w 193"/>
              <a:gd name="T7" fmla="*/ 27 h 192"/>
              <a:gd name="T8" fmla="*/ 165 w 193"/>
              <a:gd name="T9" fmla="*/ 146 h 192"/>
            </a:gdLst>
            <a:ahLst/>
            <a:cxnLst>
              <a:cxn ang="0">
                <a:pos x="T0" y="T1"/>
              </a:cxn>
              <a:cxn ang="0">
                <a:pos x="T2" y="T3"/>
              </a:cxn>
              <a:cxn ang="0">
                <a:pos x="T4" y="T5"/>
              </a:cxn>
              <a:cxn ang="0">
                <a:pos x="T6" y="T7"/>
              </a:cxn>
              <a:cxn ang="0">
                <a:pos x="T8" y="T9"/>
              </a:cxn>
            </a:cxnLst>
            <a:rect l="0" t="0" r="r" b="b"/>
            <a:pathLst>
              <a:path w="193" h="192">
                <a:moveTo>
                  <a:pt x="165" y="146"/>
                </a:moveTo>
                <a:cubicBezTo>
                  <a:pt x="137" y="184"/>
                  <a:pt x="84" y="192"/>
                  <a:pt x="46" y="165"/>
                </a:cubicBezTo>
                <a:cubicBezTo>
                  <a:pt x="8" y="137"/>
                  <a:pt x="0" y="84"/>
                  <a:pt x="27" y="46"/>
                </a:cubicBezTo>
                <a:cubicBezTo>
                  <a:pt x="55" y="8"/>
                  <a:pt x="108" y="0"/>
                  <a:pt x="146" y="27"/>
                </a:cubicBezTo>
                <a:cubicBezTo>
                  <a:pt x="184" y="55"/>
                  <a:pt x="193" y="108"/>
                  <a:pt x="165" y="14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74"/>
          <p:cNvSpPr>
            <a:spLocks noEditPoints="1"/>
          </p:cNvSpPr>
          <p:nvPr/>
        </p:nvSpPr>
        <p:spPr bwMode="auto">
          <a:xfrm>
            <a:off x="5505451" y="2193925"/>
            <a:ext cx="330200" cy="368300"/>
          </a:xfrm>
          <a:custGeom>
            <a:avLst/>
            <a:gdLst>
              <a:gd name="T0" fmla="*/ 84 w 104"/>
              <a:gd name="T1" fmla="*/ 23 h 116"/>
              <a:gd name="T2" fmla="*/ 87 w 104"/>
              <a:gd name="T3" fmla="*/ 18 h 116"/>
              <a:gd name="T4" fmla="*/ 88 w 104"/>
              <a:gd name="T5" fmla="*/ 19 h 116"/>
              <a:gd name="T6" fmla="*/ 91 w 104"/>
              <a:gd name="T7" fmla="*/ 19 h 116"/>
              <a:gd name="T8" fmla="*/ 93 w 104"/>
              <a:gd name="T9" fmla="*/ 18 h 116"/>
              <a:gd name="T10" fmla="*/ 95 w 104"/>
              <a:gd name="T11" fmla="*/ 14 h 116"/>
              <a:gd name="T12" fmla="*/ 94 w 104"/>
              <a:gd name="T13" fmla="*/ 10 h 116"/>
              <a:gd name="T14" fmla="*/ 79 w 104"/>
              <a:gd name="T15" fmla="*/ 1 h 116"/>
              <a:gd name="T16" fmla="*/ 75 w 104"/>
              <a:gd name="T17" fmla="*/ 2 h 116"/>
              <a:gd name="T18" fmla="*/ 73 w 104"/>
              <a:gd name="T19" fmla="*/ 6 h 116"/>
              <a:gd name="T20" fmla="*/ 72 w 104"/>
              <a:gd name="T21" fmla="*/ 9 h 116"/>
              <a:gd name="T22" fmla="*/ 74 w 104"/>
              <a:gd name="T23" fmla="*/ 10 h 116"/>
              <a:gd name="T24" fmla="*/ 75 w 104"/>
              <a:gd name="T25" fmla="*/ 11 h 116"/>
              <a:gd name="T26" fmla="*/ 72 w 104"/>
              <a:gd name="T27" fmla="*/ 16 h 116"/>
              <a:gd name="T28" fmla="*/ 52 w 104"/>
              <a:gd name="T29" fmla="*/ 12 h 116"/>
              <a:gd name="T30" fmla="*/ 32 w 104"/>
              <a:gd name="T31" fmla="*/ 16 h 116"/>
              <a:gd name="T32" fmla="*/ 29 w 104"/>
              <a:gd name="T33" fmla="*/ 11 h 116"/>
              <a:gd name="T34" fmla="*/ 30 w 104"/>
              <a:gd name="T35" fmla="*/ 10 h 116"/>
              <a:gd name="T36" fmla="*/ 32 w 104"/>
              <a:gd name="T37" fmla="*/ 9 h 116"/>
              <a:gd name="T38" fmla="*/ 31 w 104"/>
              <a:gd name="T39" fmla="*/ 6 h 116"/>
              <a:gd name="T40" fmla="*/ 29 w 104"/>
              <a:gd name="T41" fmla="*/ 2 h 116"/>
              <a:gd name="T42" fmla="*/ 25 w 104"/>
              <a:gd name="T43" fmla="*/ 1 h 116"/>
              <a:gd name="T44" fmla="*/ 10 w 104"/>
              <a:gd name="T45" fmla="*/ 10 h 116"/>
              <a:gd name="T46" fmla="*/ 9 w 104"/>
              <a:gd name="T47" fmla="*/ 14 h 116"/>
              <a:gd name="T48" fmla="*/ 11 w 104"/>
              <a:gd name="T49" fmla="*/ 18 h 116"/>
              <a:gd name="T50" fmla="*/ 13 w 104"/>
              <a:gd name="T51" fmla="*/ 19 h 116"/>
              <a:gd name="T52" fmla="*/ 16 w 104"/>
              <a:gd name="T53" fmla="*/ 19 h 116"/>
              <a:gd name="T54" fmla="*/ 17 w 104"/>
              <a:gd name="T55" fmla="*/ 18 h 116"/>
              <a:gd name="T56" fmla="*/ 20 w 104"/>
              <a:gd name="T57" fmla="*/ 23 h 116"/>
              <a:gd name="T58" fmla="*/ 0 w 104"/>
              <a:gd name="T59" fmla="*/ 64 h 116"/>
              <a:gd name="T60" fmla="*/ 52 w 104"/>
              <a:gd name="T61" fmla="*/ 116 h 116"/>
              <a:gd name="T62" fmla="*/ 104 w 104"/>
              <a:gd name="T63" fmla="*/ 64 h 116"/>
              <a:gd name="T64" fmla="*/ 84 w 104"/>
              <a:gd name="T65" fmla="*/ 23 h 116"/>
              <a:gd name="T66" fmla="*/ 52 w 104"/>
              <a:gd name="T67" fmla="*/ 106 h 116"/>
              <a:gd name="T68" fmla="*/ 10 w 104"/>
              <a:gd name="T69" fmla="*/ 64 h 116"/>
              <a:gd name="T70" fmla="*/ 52 w 104"/>
              <a:gd name="T71" fmla="*/ 22 h 116"/>
              <a:gd name="T72" fmla="*/ 94 w 104"/>
              <a:gd name="T73" fmla="*/ 64 h 116"/>
              <a:gd name="T74" fmla="*/ 52 w 104"/>
              <a:gd name="T75" fmla="*/ 106 h 116"/>
              <a:gd name="T76" fmla="*/ 57 w 104"/>
              <a:gd name="T77" fmla="*/ 65 h 116"/>
              <a:gd name="T78" fmla="*/ 57 w 104"/>
              <a:gd name="T79" fmla="*/ 64 h 116"/>
              <a:gd name="T80" fmla="*/ 57 w 104"/>
              <a:gd name="T81" fmla="*/ 41 h 116"/>
              <a:gd name="T82" fmla="*/ 52 w 104"/>
              <a:gd name="T83" fmla="*/ 36 h 116"/>
              <a:gd name="T84" fmla="*/ 48 w 104"/>
              <a:gd name="T85" fmla="*/ 41 h 116"/>
              <a:gd name="T86" fmla="*/ 48 w 104"/>
              <a:gd name="T87" fmla="*/ 64 h 116"/>
              <a:gd name="T88" fmla="*/ 52 w 104"/>
              <a:gd name="T89" fmla="*/ 69 h 116"/>
              <a:gd name="T90" fmla="*/ 53 w 104"/>
              <a:gd name="T91" fmla="*/ 69 h 116"/>
              <a:gd name="T92" fmla="*/ 74 w 104"/>
              <a:gd name="T93" fmla="*/ 90 h 116"/>
              <a:gd name="T94" fmla="*/ 75 w 104"/>
              <a:gd name="T95" fmla="*/ 90 h 116"/>
              <a:gd name="T96" fmla="*/ 77 w 104"/>
              <a:gd name="T97" fmla="*/ 90 h 116"/>
              <a:gd name="T98" fmla="*/ 77 w 104"/>
              <a:gd name="T99" fmla="*/ 86 h 116"/>
              <a:gd name="T100" fmla="*/ 57 w 104"/>
              <a:gd name="T101" fmla="*/ 6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16">
                <a:moveTo>
                  <a:pt x="84" y="23"/>
                </a:moveTo>
                <a:cubicBezTo>
                  <a:pt x="87" y="18"/>
                  <a:pt x="87" y="18"/>
                  <a:pt x="87" y="18"/>
                </a:cubicBezTo>
                <a:cubicBezTo>
                  <a:pt x="88" y="19"/>
                  <a:pt x="88" y="19"/>
                  <a:pt x="88" y="19"/>
                </a:cubicBezTo>
                <a:cubicBezTo>
                  <a:pt x="89" y="19"/>
                  <a:pt x="90" y="20"/>
                  <a:pt x="91" y="19"/>
                </a:cubicBezTo>
                <a:cubicBezTo>
                  <a:pt x="92" y="19"/>
                  <a:pt x="92" y="19"/>
                  <a:pt x="93" y="18"/>
                </a:cubicBezTo>
                <a:cubicBezTo>
                  <a:pt x="95" y="14"/>
                  <a:pt x="95" y="14"/>
                  <a:pt x="95" y="14"/>
                </a:cubicBezTo>
                <a:cubicBezTo>
                  <a:pt x="96" y="13"/>
                  <a:pt x="95" y="11"/>
                  <a:pt x="94" y="10"/>
                </a:cubicBezTo>
                <a:cubicBezTo>
                  <a:pt x="79" y="1"/>
                  <a:pt x="79" y="1"/>
                  <a:pt x="79" y="1"/>
                </a:cubicBezTo>
                <a:cubicBezTo>
                  <a:pt x="78" y="0"/>
                  <a:pt x="76" y="1"/>
                  <a:pt x="75" y="2"/>
                </a:cubicBezTo>
                <a:cubicBezTo>
                  <a:pt x="73" y="6"/>
                  <a:pt x="73" y="6"/>
                  <a:pt x="73" y="6"/>
                </a:cubicBezTo>
                <a:cubicBezTo>
                  <a:pt x="72" y="7"/>
                  <a:pt x="72" y="8"/>
                  <a:pt x="72" y="9"/>
                </a:cubicBezTo>
                <a:cubicBezTo>
                  <a:pt x="73" y="9"/>
                  <a:pt x="73" y="10"/>
                  <a:pt x="74" y="10"/>
                </a:cubicBezTo>
                <a:cubicBezTo>
                  <a:pt x="75" y="11"/>
                  <a:pt x="75" y="11"/>
                  <a:pt x="75" y="11"/>
                </a:cubicBezTo>
                <a:cubicBezTo>
                  <a:pt x="72" y="16"/>
                  <a:pt x="72" y="16"/>
                  <a:pt x="72" y="16"/>
                </a:cubicBezTo>
                <a:cubicBezTo>
                  <a:pt x="66" y="14"/>
                  <a:pt x="59" y="12"/>
                  <a:pt x="52" y="12"/>
                </a:cubicBezTo>
                <a:cubicBezTo>
                  <a:pt x="45" y="12"/>
                  <a:pt x="38" y="14"/>
                  <a:pt x="32" y="16"/>
                </a:cubicBezTo>
                <a:cubicBezTo>
                  <a:pt x="29" y="11"/>
                  <a:pt x="29" y="11"/>
                  <a:pt x="29" y="11"/>
                </a:cubicBezTo>
                <a:cubicBezTo>
                  <a:pt x="30" y="10"/>
                  <a:pt x="30" y="10"/>
                  <a:pt x="30" y="10"/>
                </a:cubicBezTo>
                <a:cubicBezTo>
                  <a:pt x="31" y="10"/>
                  <a:pt x="32" y="9"/>
                  <a:pt x="32" y="9"/>
                </a:cubicBezTo>
                <a:cubicBezTo>
                  <a:pt x="32" y="8"/>
                  <a:pt x="32" y="7"/>
                  <a:pt x="31" y="6"/>
                </a:cubicBezTo>
                <a:cubicBezTo>
                  <a:pt x="29" y="2"/>
                  <a:pt x="29" y="2"/>
                  <a:pt x="29" y="2"/>
                </a:cubicBezTo>
                <a:cubicBezTo>
                  <a:pt x="28" y="1"/>
                  <a:pt x="26" y="0"/>
                  <a:pt x="25" y="1"/>
                </a:cubicBezTo>
                <a:cubicBezTo>
                  <a:pt x="10" y="10"/>
                  <a:pt x="10" y="10"/>
                  <a:pt x="10" y="10"/>
                </a:cubicBezTo>
                <a:cubicBezTo>
                  <a:pt x="9" y="11"/>
                  <a:pt x="8" y="13"/>
                  <a:pt x="9" y="14"/>
                </a:cubicBezTo>
                <a:cubicBezTo>
                  <a:pt x="11" y="18"/>
                  <a:pt x="11" y="18"/>
                  <a:pt x="11" y="18"/>
                </a:cubicBezTo>
                <a:cubicBezTo>
                  <a:pt x="12" y="19"/>
                  <a:pt x="12" y="19"/>
                  <a:pt x="13" y="19"/>
                </a:cubicBezTo>
                <a:cubicBezTo>
                  <a:pt x="14" y="20"/>
                  <a:pt x="15" y="19"/>
                  <a:pt x="16" y="19"/>
                </a:cubicBezTo>
                <a:cubicBezTo>
                  <a:pt x="17" y="18"/>
                  <a:pt x="17" y="18"/>
                  <a:pt x="17" y="18"/>
                </a:cubicBezTo>
                <a:cubicBezTo>
                  <a:pt x="20" y="23"/>
                  <a:pt x="20" y="23"/>
                  <a:pt x="20" y="23"/>
                </a:cubicBezTo>
                <a:cubicBezTo>
                  <a:pt x="8" y="33"/>
                  <a:pt x="0" y="48"/>
                  <a:pt x="0" y="64"/>
                </a:cubicBezTo>
                <a:cubicBezTo>
                  <a:pt x="0" y="93"/>
                  <a:pt x="23" y="116"/>
                  <a:pt x="52" y="116"/>
                </a:cubicBezTo>
                <a:cubicBezTo>
                  <a:pt x="81" y="116"/>
                  <a:pt x="104" y="93"/>
                  <a:pt x="104" y="64"/>
                </a:cubicBezTo>
                <a:cubicBezTo>
                  <a:pt x="104" y="48"/>
                  <a:pt x="96" y="33"/>
                  <a:pt x="84" y="23"/>
                </a:cubicBezTo>
                <a:close/>
                <a:moveTo>
                  <a:pt x="52" y="106"/>
                </a:moveTo>
                <a:cubicBezTo>
                  <a:pt x="29" y="106"/>
                  <a:pt x="10" y="88"/>
                  <a:pt x="10" y="64"/>
                </a:cubicBezTo>
                <a:cubicBezTo>
                  <a:pt x="10" y="41"/>
                  <a:pt x="29" y="22"/>
                  <a:pt x="52" y="22"/>
                </a:cubicBezTo>
                <a:cubicBezTo>
                  <a:pt x="75" y="22"/>
                  <a:pt x="94" y="41"/>
                  <a:pt x="94" y="64"/>
                </a:cubicBezTo>
                <a:cubicBezTo>
                  <a:pt x="94" y="88"/>
                  <a:pt x="75" y="106"/>
                  <a:pt x="52" y="106"/>
                </a:cubicBezTo>
                <a:close/>
                <a:moveTo>
                  <a:pt x="57" y="65"/>
                </a:moveTo>
                <a:cubicBezTo>
                  <a:pt x="57" y="65"/>
                  <a:pt x="57" y="65"/>
                  <a:pt x="57" y="64"/>
                </a:cubicBezTo>
                <a:cubicBezTo>
                  <a:pt x="57" y="41"/>
                  <a:pt x="57" y="41"/>
                  <a:pt x="57" y="41"/>
                </a:cubicBezTo>
                <a:cubicBezTo>
                  <a:pt x="57" y="38"/>
                  <a:pt x="55" y="36"/>
                  <a:pt x="52" y="36"/>
                </a:cubicBezTo>
                <a:cubicBezTo>
                  <a:pt x="50" y="36"/>
                  <a:pt x="48" y="38"/>
                  <a:pt x="48" y="41"/>
                </a:cubicBezTo>
                <a:cubicBezTo>
                  <a:pt x="48" y="64"/>
                  <a:pt x="48" y="64"/>
                  <a:pt x="48" y="64"/>
                </a:cubicBezTo>
                <a:cubicBezTo>
                  <a:pt x="48" y="67"/>
                  <a:pt x="50" y="69"/>
                  <a:pt x="52" y="69"/>
                </a:cubicBezTo>
                <a:cubicBezTo>
                  <a:pt x="52" y="69"/>
                  <a:pt x="52" y="69"/>
                  <a:pt x="53" y="69"/>
                </a:cubicBezTo>
                <a:cubicBezTo>
                  <a:pt x="74" y="90"/>
                  <a:pt x="74" y="90"/>
                  <a:pt x="74" y="90"/>
                </a:cubicBezTo>
                <a:cubicBezTo>
                  <a:pt x="74" y="90"/>
                  <a:pt x="75" y="90"/>
                  <a:pt x="75" y="90"/>
                </a:cubicBezTo>
                <a:cubicBezTo>
                  <a:pt x="76" y="90"/>
                  <a:pt x="77" y="90"/>
                  <a:pt x="77" y="90"/>
                </a:cubicBezTo>
                <a:cubicBezTo>
                  <a:pt x="78" y="89"/>
                  <a:pt x="78" y="87"/>
                  <a:pt x="77" y="86"/>
                </a:cubicBezTo>
                <a:lnTo>
                  <a:pt x="57"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75"/>
          <p:cNvSpPr>
            <a:spLocks/>
          </p:cNvSpPr>
          <p:nvPr/>
        </p:nvSpPr>
        <p:spPr bwMode="auto">
          <a:xfrm>
            <a:off x="5603876" y="3289300"/>
            <a:ext cx="603250" cy="606425"/>
          </a:xfrm>
          <a:custGeom>
            <a:avLst/>
            <a:gdLst>
              <a:gd name="T0" fmla="*/ 121 w 190"/>
              <a:gd name="T1" fmla="*/ 176 h 191"/>
              <a:gd name="T2" fmla="*/ 14 w 190"/>
              <a:gd name="T3" fmla="*/ 121 h 191"/>
              <a:gd name="T4" fmla="*/ 69 w 190"/>
              <a:gd name="T5" fmla="*/ 14 h 191"/>
              <a:gd name="T6" fmla="*/ 176 w 190"/>
              <a:gd name="T7" fmla="*/ 69 h 191"/>
              <a:gd name="T8" fmla="*/ 121 w 190"/>
              <a:gd name="T9" fmla="*/ 176 h 191"/>
            </a:gdLst>
            <a:ahLst/>
            <a:cxnLst>
              <a:cxn ang="0">
                <a:pos x="T0" y="T1"/>
              </a:cxn>
              <a:cxn ang="0">
                <a:pos x="T2" y="T3"/>
              </a:cxn>
              <a:cxn ang="0">
                <a:pos x="T4" y="T5"/>
              </a:cxn>
              <a:cxn ang="0">
                <a:pos x="T6" y="T7"/>
              </a:cxn>
              <a:cxn ang="0">
                <a:pos x="T8" y="T9"/>
              </a:cxn>
            </a:cxnLst>
            <a:rect l="0" t="0" r="r" b="b"/>
            <a:pathLst>
              <a:path w="190" h="191">
                <a:moveTo>
                  <a:pt x="121" y="176"/>
                </a:moveTo>
                <a:cubicBezTo>
                  <a:pt x="77" y="191"/>
                  <a:pt x="29" y="166"/>
                  <a:pt x="14" y="121"/>
                </a:cubicBezTo>
                <a:cubicBezTo>
                  <a:pt x="0" y="77"/>
                  <a:pt x="24" y="29"/>
                  <a:pt x="69" y="14"/>
                </a:cubicBezTo>
                <a:cubicBezTo>
                  <a:pt x="113" y="0"/>
                  <a:pt x="161" y="24"/>
                  <a:pt x="176" y="69"/>
                </a:cubicBezTo>
                <a:cubicBezTo>
                  <a:pt x="190" y="114"/>
                  <a:pt x="166" y="162"/>
                  <a:pt x="121" y="1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76"/>
          <p:cNvSpPr>
            <a:spLocks noEditPoints="1"/>
          </p:cNvSpPr>
          <p:nvPr/>
        </p:nvSpPr>
        <p:spPr bwMode="auto">
          <a:xfrm>
            <a:off x="5711826" y="3444875"/>
            <a:ext cx="384175" cy="269875"/>
          </a:xfrm>
          <a:custGeom>
            <a:avLst/>
            <a:gdLst>
              <a:gd name="T0" fmla="*/ 98 w 121"/>
              <a:gd name="T1" fmla="*/ 36 h 85"/>
              <a:gd name="T2" fmla="*/ 49 w 121"/>
              <a:gd name="T3" fmla="*/ 0 h 85"/>
              <a:gd name="T4" fmla="*/ 0 w 121"/>
              <a:gd name="T5" fmla="*/ 36 h 85"/>
              <a:gd name="T6" fmla="*/ 15 w 121"/>
              <a:gd name="T7" fmla="*/ 62 h 85"/>
              <a:gd name="T8" fmla="*/ 0 w 121"/>
              <a:gd name="T9" fmla="*/ 71 h 85"/>
              <a:gd name="T10" fmla="*/ 33 w 121"/>
              <a:gd name="T11" fmla="*/ 70 h 85"/>
              <a:gd name="T12" fmla="*/ 49 w 121"/>
              <a:gd name="T13" fmla="*/ 71 h 85"/>
              <a:gd name="T14" fmla="*/ 98 w 121"/>
              <a:gd name="T15" fmla="*/ 36 h 85"/>
              <a:gd name="T16" fmla="*/ 58 w 121"/>
              <a:gd name="T17" fmla="*/ 51 h 85"/>
              <a:gd name="T18" fmla="*/ 26 w 121"/>
              <a:gd name="T19" fmla="*/ 51 h 85"/>
              <a:gd name="T20" fmla="*/ 26 w 121"/>
              <a:gd name="T21" fmla="*/ 46 h 85"/>
              <a:gd name="T22" fmla="*/ 58 w 121"/>
              <a:gd name="T23" fmla="*/ 46 h 85"/>
              <a:gd name="T24" fmla="*/ 58 w 121"/>
              <a:gd name="T25" fmla="*/ 51 h 85"/>
              <a:gd name="T26" fmla="*/ 71 w 121"/>
              <a:gd name="T27" fmla="*/ 38 h 85"/>
              <a:gd name="T28" fmla="*/ 26 w 121"/>
              <a:gd name="T29" fmla="*/ 38 h 85"/>
              <a:gd name="T30" fmla="*/ 26 w 121"/>
              <a:gd name="T31" fmla="*/ 34 h 85"/>
              <a:gd name="T32" fmla="*/ 71 w 121"/>
              <a:gd name="T33" fmla="*/ 34 h 85"/>
              <a:gd name="T34" fmla="*/ 71 w 121"/>
              <a:gd name="T35" fmla="*/ 38 h 85"/>
              <a:gd name="T36" fmla="*/ 71 w 121"/>
              <a:gd name="T37" fmla="*/ 26 h 85"/>
              <a:gd name="T38" fmla="*/ 26 w 121"/>
              <a:gd name="T39" fmla="*/ 26 h 85"/>
              <a:gd name="T40" fmla="*/ 26 w 121"/>
              <a:gd name="T41" fmla="*/ 21 h 85"/>
              <a:gd name="T42" fmla="*/ 71 w 121"/>
              <a:gd name="T43" fmla="*/ 21 h 85"/>
              <a:gd name="T44" fmla="*/ 71 w 121"/>
              <a:gd name="T45" fmla="*/ 26 h 85"/>
              <a:gd name="T46" fmla="*/ 108 w 121"/>
              <a:gd name="T47" fmla="*/ 72 h 85"/>
              <a:gd name="T48" fmla="*/ 121 w 121"/>
              <a:gd name="T49" fmla="*/ 51 h 85"/>
              <a:gd name="T50" fmla="*/ 101 w 121"/>
              <a:gd name="T51" fmla="*/ 27 h 85"/>
              <a:gd name="T52" fmla="*/ 103 w 121"/>
              <a:gd name="T53" fmla="*/ 36 h 85"/>
              <a:gd name="T54" fmla="*/ 60 w 121"/>
              <a:gd name="T55" fmla="*/ 75 h 85"/>
              <a:gd name="T56" fmla="*/ 82 w 121"/>
              <a:gd name="T57" fmla="*/ 80 h 85"/>
              <a:gd name="T58" fmla="*/ 94 w 121"/>
              <a:gd name="T59" fmla="*/ 79 h 85"/>
              <a:gd name="T60" fmla="*/ 121 w 121"/>
              <a:gd name="T61" fmla="*/ 80 h 85"/>
              <a:gd name="T62" fmla="*/ 108 w 121"/>
              <a:gd name="T63"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85">
                <a:moveTo>
                  <a:pt x="98" y="36"/>
                </a:moveTo>
                <a:cubicBezTo>
                  <a:pt x="98" y="16"/>
                  <a:pt x="76" y="0"/>
                  <a:pt x="49" y="0"/>
                </a:cubicBezTo>
                <a:cubicBezTo>
                  <a:pt x="22" y="0"/>
                  <a:pt x="0" y="16"/>
                  <a:pt x="0" y="36"/>
                </a:cubicBezTo>
                <a:cubicBezTo>
                  <a:pt x="0" y="46"/>
                  <a:pt x="6" y="55"/>
                  <a:pt x="15" y="62"/>
                </a:cubicBezTo>
                <a:cubicBezTo>
                  <a:pt x="12" y="66"/>
                  <a:pt x="8" y="70"/>
                  <a:pt x="0" y="71"/>
                </a:cubicBezTo>
                <a:cubicBezTo>
                  <a:pt x="0" y="71"/>
                  <a:pt x="19" y="77"/>
                  <a:pt x="33" y="70"/>
                </a:cubicBezTo>
                <a:cubicBezTo>
                  <a:pt x="38" y="71"/>
                  <a:pt x="43" y="71"/>
                  <a:pt x="49" y="71"/>
                </a:cubicBezTo>
                <a:cubicBezTo>
                  <a:pt x="76" y="71"/>
                  <a:pt x="98" y="55"/>
                  <a:pt x="98" y="36"/>
                </a:cubicBezTo>
                <a:close/>
                <a:moveTo>
                  <a:pt x="58" y="51"/>
                </a:moveTo>
                <a:cubicBezTo>
                  <a:pt x="26" y="51"/>
                  <a:pt x="26" y="51"/>
                  <a:pt x="26" y="51"/>
                </a:cubicBezTo>
                <a:cubicBezTo>
                  <a:pt x="26" y="46"/>
                  <a:pt x="26" y="46"/>
                  <a:pt x="26" y="46"/>
                </a:cubicBezTo>
                <a:cubicBezTo>
                  <a:pt x="58" y="46"/>
                  <a:pt x="58" y="46"/>
                  <a:pt x="58" y="46"/>
                </a:cubicBezTo>
                <a:lnTo>
                  <a:pt x="58" y="51"/>
                </a:lnTo>
                <a:close/>
                <a:moveTo>
                  <a:pt x="71" y="38"/>
                </a:moveTo>
                <a:cubicBezTo>
                  <a:pt x="26" y="38"/>
                  <a:pt x="26" y="38"/>
                  <a:pt x="26" y="38"/>
                </a:cubicBezTo>
                <a:cubicBezTo>
                  <a:pt x="26" y="34"/>
                  <a:pt x="26" y="34"/>
                  <a:pt x="26" y="34"/>
                </a:cubicBezTo>
                <a:cubicBezTo>
                  <a:pt x="71" y="34"/>
                  <a:pt x="71" y="34"/>
                  <a:pt x="71" y="34"/>
                </a:cubicBezTo>
                <a:lnTo>
                  <a:pt x="71" y="38"/>
                </a:lnTo>
                <a:close/>
                <a:moveTo>
                  <a:pt x="71" y="26"/>
                </a:moveTo>
                <a:cubicBezTo>
                  <a:pt x="26" y="26"/>
                  <a:pt x="26" y="26"/>
                  <a:pt x="26" y="26"/>
                </a:cubicBezTo>
                <a:cubicBezTo>
                  <a:pt x="26" y="21"/>
                  <a:pt x="26" y="21"/>
                  <a:pt x="26" y="21"/>
                </a:cubicBezTo>
                <a:cubicBezTo>
                  <a:pt x="71" y="21"/>
                  <a:pt x="71" y="21"/>
                  <a:pt x="71" y="21"/>
                </a:cubicBezTo>
                <a:lnTo>
                  <a:pt x="71" y="26"/>
                </a:lnTo>
                <a:close/>
                <a:moveTo>
                  <a:pt x="108" y="72"/>
                </a:moveTo>
                <a:cubicBezTo>
                  <a:pt x="116" y="67"/>
                  <a:pt x="121" y="60"/>
                  <a:pt x="121" y="51"/>
                </a:cubicBezTo>
                <a:cubicBezTo>
                  <a:pt x="121" y="41"/>
                  <a:pt x="113" y="32"/>
                  <a:pt x="101" y="27"/>
                </a:cubicBezTo>
                <a:cubicBezTo>
                  <a:pt x="102" y="30"/>
                  <a:pt x="103" y="33"/>
                  <a:pt x="103" y="36"/>
                </a:cubicBezTo>
                <a:cubicBezTo>
                  <a:pt x="103" y="55"/>
                  <a:pt x="84" y="71"/>
                  <a:pt x="60" y="75"/>
                </a:cubicBezTo>
                <a:cubicBezTo>
                  <a:pt x="66" y="78"/>
                  <a:pt x="74" y="80"/>
                  <a:pt x="82" y="80"/>
                </a:cubicBezTo>
                <a:cubicBezTo>
                  <a:pt x="86" y="80"/>
                  <a:pt x="90" y="80"/>
                  <a:pt x="94" y="79"/>
                </a:cubicBezTo>
                <a:cubicBezTo>
                  <a:pt x="106" y="85"/>
                  <a:pt x="121" y="80"/>
                  <a:pt x="121" y="80"/>
                </a:cubicBezTo>
                <a:cubicBezTo>
                  <a:pt x="115" y="79"/>
                  <a:pt x="111" y="76"/>
                  <a:pt x="108" y="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77"/>
          <p:cNvSpPr>
            <a:spLocks/>
          </p:cNvSpPr>
          <p:nvPr/>
        </p:nvSpPr>
        <p:spPr bwMode="auto">
          <a:xfrm>
            <a:off x="4956176" y="4505325"/>
            <a:ext cx="603250" cy="606425"/>
          </a:xfrm>
          <a:custGeom>
            <a:avLst/>
            <a:gdLst>
              <a:gd name="T0" fmla="*/ 69 w 190"/>
              <a:gd name="T1" fmla="*/ 176 h 191"/>
              <a:gd name="T2" fmla="*/ 14 w 190"/>
              <a:gd name="T3" fmla="*/ 69 h 191"/>
              <a:gd name="T4" fmla="*/ 121 w 190"/>
              <a:gd name="T5" fmla="*/ 15 h 191"/>
              <a:gd name="T6" fmla="*/ 176 w 190"/>
              <a:gd name="T7" fmla="*/ 122 h 191"/>
              <a:gd name="T8" fmla="*/ 69 w 190"/>
              <a:gd name="T9" fmla="*/ 176 h 191"/>
            </a:gdLst>
            <a:ahLst/>
            <a:cxnLst>
              <a:cxn ang="0">
                <a:pos x="T0" y="T1"/>
              </a:cxn>
              <a:cxn ang="0">
                <a:pos x="T2" y="T3"/>
              </a:cxn>
              <a:cxn ang="0">
                <a:pos x="T4" y="T5"/>
              </a:cxn>
              <a:cxn ang="0">
                <a:pos x="T6" y="T7"/>
              </a:cxn>
              <a:cxn ang="0">
                <a:pos x="T8" y="T9"/>
              </a:cxn>
            </a:cxnLst>
            <a:rect l="0" t="0" r="r" b="b"/>
            <a:pathLst>
              <a:path w="190" h="191">
                <a:moveTo>
                  <a:pt x="69" y="176"/>
                </a:moveTo>
                <a:cubicBezTo>
                  <a:pt x="24" y="162"/>
                  <a:pt x="0" y="114"/>
                  <a:pt x="14" y="69"/>
                </a:cubicBezTo>
                <a:cubicBezTo>
                  <a:pt x="29" y="25"/>
                  <a:pt x="77" y="0"/>
                  <a:pt x="121" y="15"/>
                </a:cubicBezTo>
                <a:cubicBezTo>
                  <a:pt x="166" y="29"/>
                  <a:pt x="190" y="77"/>
                  <a:pt x="176" y="122"/>
                </a:cubicBezTo>
                <a:cubicBezTo>
                  <a:pt x="161" y="167"/>
                  <a:pt x="113" y="191"/>
                  <a:pt x="69" y="17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78"/>
          <p:cNvSpPr>
            <a:spLocks noEditPoints="1"/>
          </p:cNvSpPr>
          <p:nvPr/>
        </p:nvSpPr>
        <p:spPr bwMode="auto">
          <a:xfrm>
            <a:off x="5146676" y="4641850"/>
            <a:ext cx="269875" cy="330200"/>
          </a:xfrm>
          <a:custGeom>
            <a:avLst/>
            <a:gdLst>
              <a:gd name="T0" fmla="*/ 5 w 85"/>
              <a:gd name="T1" fmla="*/ 7 h 104"/>
              <a:gd name="T2" fmla="*/ 0 w 85"/>
              <a:gd name="T3" fmla="*/ 12 h 104"/>
              <a:gd name="T4" fmla="*/ 0 w 85"/>
              <a:gd name="T5" fmla="*/ 100 h 104"/>
              <a:gd name="T6" fmla="*/ 5 w 85"/>
              <a:gd name="T7" fmla="*/ 104 h 104"/>
              <a:gd name="T8" fmla="*/ 9 w 85"/>
              <a:gd name="T9" fmla="*/ 100 h 104"/>
              <a:gd name="T10" fmla="*/ 9 w 85"/>
              <a:gd name="T11" fmla="*/ 12 h 104"/>
              <a:gd name="T12" fmla="*/ 5 w 85"/>
              <a:gd name="T13" fmla="*/ 7 h 104"/>
              <a:gd name="T14" fmla="*/ 49 w 85"/>
              <a:gd name="T15" fmla="*/ 13 h 104"/>
              <a:gd name="T16" fmla="*/ 13 w 85"/>
              <a:gd name="T17" fmla="*/ 13 h 104"/>
              <a:gd name="T18" fmla="*/ 13 w 85"/>
              <a:gd name="T19" fmla="*/ 60 h 104"/>
              <a:gd name="T20" fmla="*/ 49 w 85"/>
              <a:gd name="T21" fmla="*/ 59 h 104"/>
              <a:gd name="T22" fmla="*/ 85 w 85"/>
              <a:gd name="T23" fmla="*/ 57 h 104"/>
              <a:gd name="T24" fmla="*/ 85 w 85"/>
              <a:gd name="T25" fmla="*/ 10 h 104"/>
              <a:gd name="T26" fmla="*/ 49 w 85"/>
              <a:gd name="T2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4">
                <a:moveTo>
                  <a:pt x="5" y="7"/>
                </a:moveTo>
                <a:cubicBezTo>
                  <a:pt x="2" y="7"/>
                  <a:pt x="0" y="9"/>
                  <a:pt x="0" y="12"/>
                </a:cubicBezTo>
                <a:cubicBezTo>
                  <a:pt x="0" y="100"/>
                  <a:pt x="0" y="100"/>
                  <a:pt x="0" y="100"/>
                </a:cubicBezTo>
                <a:cubicBezTo>
                  <a:pt x="0" y="102"/>
                  <a:pt x="2" y="104"/>
                  <a:pt x="5" y="104"/>
                </a:cubicBezTo>
                <a:cubicBezTo>
                  <a:pt x="7" y="104"/>
                  <a:pt x="9" y="102"/>
                  <a:pt x="9" y="100"/>
                </a:cubicBezTo>
                <a:cubicBezTo>
                  <a:pt x="9" y="12"/>
                  <a:pt x="9" y="12"/>
                  <a:pt x="9" y="12"/>
                </a:cubicBezTo>
                <a:cubicBezTo>
                  <a:pt x="9" y="9"/>
                  <a:pt x="7" y="7"/>
                  <a:pt x="5" y="7"/>
                </a:cubicBezTo>
                <a:close/>
                <a:moveTo>
                  <a:pt x="49" y="13"/>
                </a:moveTo>
                <a:cubicBezTo>
                  <a:pt x="25" y="0"/>
                  <a:pt x="13" y="13"/>
                  <a:pt x="13" y="13"/>
                </a:cubicBezTo>
                <a:cubicBezTo>
                  <a:pt x="13" y="60"/>
                  <a:pt x="13" y="60"/>
                  <a:pt x="13" y="60"/>
                </a:cubicBezTo>
                <a:cubicBezTo>
                  <a:pt x="13" y="60"/>
                  <a:pt x="25" y="47"/>
                  <a:pt x="49" y="59"/>
                </a:cubicBezTo>
                <a:cubicBezTo>
                  <a:pt x="74" y="72"/>
                  <a:pt x="85" y="57"/>
                  <a:pt x="85" y="57"/>
                </a:cubicBezTo>
                <a:cubicBezTo>
                  <a:pt x="85" y="10"/>
                  <a:pt x="85" y="10"/>
                  <a:pt x="85" y="10"/>
                </a:cubicBezTo>
                <a:cubicBezTo>
                  <a:pt x="85" y="10"/>
                  <a:pt x="74" y="25"/>
                  <a:pt x="49" y="1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Line 162"/>
          <p:cNvSpPr>
            <a:spLocks noChangeShapeType="1"/>
          </p:cNvSpPr>
          <p:nvPr/>
        </p:nvSpPr>
        <p:spPr bwMode="auto">
          <a:xfrm>
            <a:off x="2208213" y="3591207"/>
            <a:ext cx="7604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21"/>
          <p:cNvSpPr>
            <a:spLocks noChangeShapeType="1"/>
          </p:cNvSpPr>
          <p:nvPr/>
        </p:nvSpPr>
        <p:spPr bwMode="auto">
          <a:xfrm>
            <a:off x="2444751" y="2375865"/>
            <a:ext cx="762000"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23"/>
          <p:cNvSpPr>
            <a:spLocks noChangeShapeType="1"/>
          </p:cNvSpPr>
          <p:nvPr/>
        </p:nvSpPr>
        <p:spPr bwMode="auto">
          <a:xfrm>
            <a:off x="2854326" y="4818123"/>
            <a:ext cx="762000"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25"/>
          <p:cNvSpPr>
            <a:spLocks noChangeShapeType="1"/>
          </p:cNvSpPr>
          <p:nvPr/>
        </p:nvSpPr>
        <p:spPr bwMode="auto">
          <a:xfrm flipH="1">
            <a:off x="5937251" y="2375865"/>
            <a:ext cx="762000"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26"/>
          <p:cNvSpPr>
            <a:spLocks noChangeShapeType="1"/>
          </p:cNvSpPr>
          <p:nvPr/>
        </p:nvSpPr>
        <p:spPr bwMode="auto">
          <a:xfrm flipH="1">
            <a:off x="6175376" y="3590925"/>
            <a:ext cx="760413"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27"/>
          <p:cNvSpPr>
            <a:spLocks noChangeShapeType="1"/>
          </p:cNvSpPr>
          <p:nvPr/>
        </p:nvSpPr>
        <p:spPr bwMode="auto">
          <a:xfrm flipH="1">
            <a:off x="5527676" y="4818123"/>
            <a:ext cx="762000"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TextBox 84"/>
          <p:cNvSpPr txBox="1">
            <a:spLocks/>
          </p:cNvSpPr>
          <p:nvPr/>
        </p:nvSpPr>
        <p:spPr>
          <a:xfrm flipH="1">
            <a:off x="6638262" y="2452066"/>
            <a:ext cx="1460500" cy="343364"/>
          </a:xfrm>
          <a:prstGeom prst="rect">
            <a:avLst/>
          </a:prstGeom>
          <a:noFill/>
        </p:spPr>
        <p:txBody>
          <a:bodyPr wrap="square" lIns="0" tIns="0" rIns="0" bIns="0" rtlCol="0">
            <a:spAutoFit/>
          </a:bodyPr>
          <a:lstStyle/>
          <a:p>
            <a:pPr>
              <a:lnSpc>
                <a:spcPts val="1400"/>
              </a:lnSpc>
            </a:pPr>
            <a:r>
              <a:rPr lang="fr-FR" sz="1000">
                <a:solidFill>
                  <a:schemeClr val="bg2"/>
                </a:solidFill>
              </a:rPr>
              <a:t>Cum sociis natoque </a:t>
            </a:r>
          </a:p>
          <a:p>
            <a:pPr>
              <a:lnSpc>
                <a:spcPts val="1400"/>
              </a:lnSpc>
            </a:pPr>
            <a:r>
              <a:rPr lang="fr-FR" sz="1000">
                <a:solidFill>
                  <a:schemeClr val="bg2"/>
                </a:solidFill>
              </a:rPr>
              <a:t>penatibus et magnis.</a:t>
            </a:r>
            <a:endParaRPr lang="en-US" sz="1000">
              <a:solidFill>
                <a:schemeClr val="bg2"/>
              </a:solidFill>
            </a:endParaRPr>
          </a:p>
        </p:txBody>
      </p:sp>
      <p:cxnSp>
        <p:nvCxnSpPr>
          <p:cNvPr id="86" name="Straight Connector 85"/>
          <p:cNvCxnSpPr/>
          <p:nvPr/>
        </p:nvCxnSpPr>
        <p:spPr>
          <a:xfrm flipH="1">
            <a:off x="6638262" y="237586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flipH="1">
            <a:off x="6638262" y="2028733"/>
            <a:ext cx="14605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89" name="TextBox 88"/>
          <p:cNvSpPr txBox="1">
            <a:spLocks/>
          </p:cNvSpPr>
          <p:nvPr/>
        </p:nvSpPr>
        <p:spPr>
          <a:xfrm flipH="1">
            <a:off x="6227361" y="4894324"/>
            <a:ext cx="1460500" cy="359073"/>
          </a:xfrm>
          <a:prstGeom prst="rect">
            <a:avLst/>
          </a:prstGeom>
          <a:noFill/>
        </p:spPr>
        <p:txBody>
          <a:bodyPr wrap="square" lIns="0" tIns="0" rIns="0" bIns="0" rtlCol="0">
            <a:spAutoFit/>
          </a:bodyPr>
          <a:lstStyle/>
          <a:p>
            <a:pPr>
              <a:lnSpc>
                <a:spcPts val="1400"/>
              </a:lnSpc>
            </a:pPr>
            <a:r>
              <a:rPr lang="fr-FR" sz="1000">
                <a:solidFill>
                  <a:schemeClr val="bg2"/>
                </a:solidFill>
              </a:rPr>
              <a:t>Cum sociis natoque </a:t>
            </a:r>
          </a:p>
          <a:p>
            <a:pPr>
              <a:lnSpc>
                <a:spcPts val="1400"/>
              </a:lnSpc>
            </a:pPr>
            <a:r>
              <a:rPr lang="fr-FR" sz="1000">
                <a:solidFill>
                  <a:schemeClr val="bg2"/>
                </a:solidFill>
              </a:rPr>
              <a:t>penatibus et magnis.</a:t>
            </a:r>
            <a:endParaRPr lang="en-US" sz="1000">
              <a:solidFill>
                <a:schemeClr val="bg2"/>
              </a:solidFill>
            </a:endParaRPr>
          </a:p>
        </p:txBody>
      </p:sp>
      <p:cxnSp>
        <p:nvCxnSpPr>
          <p:cNvPr id="90" name="Straight Connector 89"/>
          <p:cNvCxnSpPr/>
          <p:nvPr/>
        </p:nvCxnSpPr>
        <p:spPr>
          <a:xfrm flipH="1">
            <a:off x="6227361" y="4818123"/>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flipH="1">
            <a:off x="6227361" y="4470991"/>
            <a:ext cx="14605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93" name="TextBox 92"/>
          <p:cNvSpPr txBox="1">
            <a:spLocks/>
          </p:cNvSpPr>
          <p:nvPr/>
        </p:nvSpPr>
        <p:spPr>
          <a:xfrm flipH="1">
            <a:off x="6875544" y="3667408"/>
            <a:ext cx="1460500" cy="343364"/>
          </a:xfrm>
          <a:prstGeom prst="rect">
            <a:avLst/>
          </a:prstGeom>
          <a:noFill/>
        </p:spPr>
        <p:txBody>
          <a:bodyPr wrap="square" lIns="0" tIns="0" rIns="0" bIns="0" rtlCol="0">
            <a:spAutoFit/>
          </a:bodyPr>
          <a:lstStyle/>
          <a:p>
            <a:pPr>
              <a:lnSpc>
                <a:spcPts val="1400"/>
              </a:lnSpc>
            </a:pPr>
            <a:r>
              <a:rPr lang="fr-FR" sz="1000">
                <a:solidFill>
                  <a:schemeClr val="bg2"/>
                </a:solidFill>
              </a:rPr>
              <a:t>Cum sociis natoque </a:t>
            </a:r>
          </a:p>
          <a:p>
            <a:pPr>
              <a:lnSpc>
                <a:spcPts val="1400"/>
              </a:lnSpc>
            </a:pPr>
            <a:r>
              <a:rPr lang="fr-FR" sz="1000">
                <a:solidFill>
                  <a:schemeClr val="bg2"/>
                </a:solidFill>
              </a:rPr>
              <a:t>penatibus et magnis.</a:t>
            </a:r>
            <a:endParaRPr lang="en-US" sz="1000">
              <a:solidFill>
                <a:schemeClr val="bg2"/>
              </a:solidFill>
            </a:endParaRPr>
          </a:p>
        </p:txBody>
      </p:sp>
      <p:cxnSp>
        <p:nvCxnSpPr>
          <p:cNvPr id="94" name="Straight Connector 93"/>
          <p:cNvCxnSpPr/>
          <p:nvPr/>
        </p:nvCxnSpPr>
        <p:spPr>
          <a:xfrm flipH="1">
            <a:off x="6875544" y="3591207"/>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flipH="1">
            <a:off x="6875544" y="3244075"/>
            <a:ext cx="14605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97" name="TextBox 96"/>
          <p:cNvSpPr txBox="1">
            <a:spLocks/>
          </p:cNvSpPr>
          <p:nvPr/>
        </p:nvSpPr>
        <p:spPr>
          <a:xfrm>
            <a:off x="1045239" y="2452066"/>
            <a:ext cx="1460500" cy="343364"/>
          </a:xfrm>
          <a:prstGeom prst="rect">
            <a:avLst/>
          </a:prstGeom>
          <a:noFill/>
        </p:spPr>
        <p:txBody>
          <a:bodyPr wrap="square" lIns="0" tIns="0" rIns="0" bIns="0" rtlCol="0">
            <a:spAutoFit/>
          </a:bodyPr>
          <a:lstStyle/>
          <a:p>
            <a:pPr algn="r">
              <a:lnSpc>
                <a:spcPts val="1400"/>
              </a:lnSpc>
            </a:pPr>
            <a:r>
              <a:rPr lang="fr-FR" sz="1000">
                <a:solidFill>
                  <a:schemeClr val="bg2"/>
                </a:solidFill>
              </a:rPr>
              <a:t>Cum sociis natoque </a:t>
            </a:r>
          </a:p>
          <a:p>
            <a:pPr algn="r">
              <a:lnSpc>
                <a:spcPts val="1400"/>
              </a:lnSpc>
            </a:pPr>
            <a:r>
              <a:rPr lang="fr-FR" sz="1000">
                <a:solidFill>
                  <a:schemeClr val="bg2"/>
                </a:solidFill>
              </a:rPr>
              <a:t>penatibus et magnis.</a:t>
            </a:r>
            <a:endParaRPr lang="en-US" sz="1000">
              <a:solidFill>
                <a:schemeClr val="bg2"/>
              </a:solidFill>
            </a:endParaRPr>
          </a:p>
        </p:txBody>
      </p:sp>
      <p:cxnSp>
        <p:nvCxnSpPr>
          <p:cNvPr id="98" name="Straight Connector 97"/>
          <p:cNvCxnSpPr/>
          <p:nvPr/>
        </p:nvCxnSpPr>
        <p:spPr>
          <a:xfrm>
            <a:off x="2325739" y="2375865"/>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045239" y="2028733"/>
            <a:ext cx="14605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01" name="TextBox 100"/>
          <p:cNvSpPr txBox="1">
            <a:spLocks/>
          </p:cNvSpPr>
          <p:nvPr/>
        </p:nvSpPr>
        <p:spPr>
          <a:xfrm>
            <a:off x="1456140" y="4894324"/>
            <a:ext cx="1460500" cy="343364"/>
          </a:xfrm>
          <a:prstGeom prst="rect">
            <a:avLst/>
          </a:prstGeom>
          <a:noFill/>
        </p:spPr>
        <p:txBody>
          <a:bodyPr wrap="square" lIns="0" tIns="0" rIns="0" bIns="0" rtlCol="0">
            <a:spAutoFit/>
          </a:bodyPr>
          <a:lstStyle/>
          <a:p>
            <a:pPr algn="r">
              <a:lnSpc>
                <a:spcPts val="1400"/>
              </a:lnSpc>
            </a:pPr>
            <a:r>
              <a:rPr lang="fr-FR" sz="1000">
                <a:solidFill>
                  <a:schemeClr val="bg2"/>
                </a:solidFill>
              </a:rPr>
              <a:t>Cum sociis natoque </a:t>
            </a:r>
          </a:p>
          <a:p>
            <a:pPr algn="r">
              <a:lnSpc>
                <a:spcPts val="1400"/>
              </a:lnSpc>
            </a:pPr>
            <a:r>
              <a:rPr lang="fr-FR" sz="1000">
                <a:solidFill>
                  <a:schemeClr val="bg2"/>
                </a:solidFill>
              </a:rPr>
              <a:t>penatibus et magnis.</a:t>
            </a:r>
            <a:endParaRPr lang="en-US" sz="1000">
              <a:solidFill>
                <a:schemeClr val="bg2"/>
              </a:solidFill>
            </a:endParaRPr>
          </a:p>
        </p:txBody>
      </p:sp>
      <p:cxnSp>
        <p:nvCxnSpPr>
          <p:cNvPr id="102" name="Straight Connector 101"/>
          <p:cNvCxnSpPr/>
          <p:nvPr/>
        </p:nvCxnSpPr>
        <p:spPr>
          <a:xfrm>
            <a:off x="2736640" y="481812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456140" y="4470991"/>
            <a:ext cx="14605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05" name="TextBox 104"/>
          <p:cNvSpPr txBox="1">
            <a:spLocks/>
          </p:cNvSpPr>
          <p:nvPr/>
        </p:nvSpPr>
        <p:spPr>
          <a:xfrm>
            <a:off x="807957" y="3667408"/>
            <a:ext cx="1460500" cy="343364"/>
          </a:xfrm>
          <a:prstGeom prst="rect">
            <a:avLst/>
          </a:prstGeom>
          <a:noFill/>
        </p:spPr>
        <p:txBody>
          <a:bodyPr wrap="square" lIns="0" tIns="0" rIns="0" bIns="0" rtlCol="0">
            <a:spAutoFit/>
          </a:bodyPr>
          <a:lstStyle/>
          <a:p>
            <a:pPr algn="r">
              <a:lnSpc>
                <a:spcPts val="1400"/>
              </a:lnSpc>
            </a:pPr>
            <a:r>
              <a:rPr lang="fr-FR" sz="1000">
                <a:solidFill>
                  <a:schemeClr val="bg2"/>
                </a:solidFill>
              </a:rPr>
              <a:t>Cum sociis natoque </a:t>
            </a:r>
          </a:p>
          <a:p>
            <a:pPr algn="r">
              <a:lnSpc>
                <a:spcPts val="1400"/>
              </a:lnSpc>
            </a:pPr>
            <a:r>
              <a:rPr lang="fr-FR" sz="1000">
                <a:solidFill>
                  <a:schemeClr val="bg2"/>
                </a:solidFill>
              </a:rPr>
              <a:t>penatibus et magnis.</a:t>
            </a:r>
            <a:endParaRPr lang="en-US" sz="1000">
              <a:solidFill>
                <a:schemeClr val="bg2"/>
              </a:solidFill>
            </a:endParaRPr>
          </a:p>
        </p:txBody>
      </p:sp>
      <p:cxnSp>
        <p:nvCxnSpPr>
          <p:cNvPr id="106" name="Straight Connector 105"/>
          <p:cNvCxnSpPr/>
          <p:nvPr/>
        </p:nvCxnSpPr>
        <p:spPr>
          <a:xfrm>
            <a:off x="2088457" y="3591207"/>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807957" y="3244075"/>
            <a:ext cx="14605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14" name="TextBox 113"/>
          <p:cNvSpPr txBox="1">
            <a:spLocks/>
          </p:cNvSpPr>
          <p:nvPr/>
        </p:nvSpPr>
        <p:spPr>
          <a:xfrm>
            <a:off x="3684019" y="2971198"/>
            <a:ext cx="1775962" cy="846386"/>
          </a:xfrm>
          <a:prstGeom prst="rect">
            <a:avLst/>
          </a:prstGeom>
          <a:noFill/>
        </p:spPr>
        <p:txBody>
          <a:bodyPr wrap="square" lIns="0" tIns="0" rIns="0" bIns="0" rtlCol="0">
            <a:spAutoFit/>
          </a:bodyPr>
          <a:lstStyle/>
          <a:p>
            <a:pPr algn="ctr">
              <a:lnSpc>
                <a:spcPts val="2200"/>
              </a:lnSpc>
            </a:pPr>
            <a:r>
              <a:rPr lang="en-US" sz="2000" b="1" smtClean="0">
                <a:solidFill>
                  <a:schemeClr val="bg1"/>
                </a:solidFill>
              </a:rPr>
              <a:t>GOOD</a:t>
            </a:r>
          </a:p>
          <a:p>
            <a:pPr algn="ctr">
              <a:lnSpc>
                <a:spcPts val="2200"/>
              </a:lnSpc>
            </a:pPr>
            <a:r>
              <a:rPr lang="en-US" sz="2000" b="1" smtClean="0">
                <a:solidFill>
                  <a:schemeClr val="bg1">
                    <a:alpha val="30000"/>
                  </a:schemeClr>
                </a:solidFill>
              </a:rPr>
              <a:t>TO</a:t>
            </a:r>
          </a:p>
          <a:p>
            <a:pPr algn="ctr">
              <a:lnSpc>
                <a:spcPts val="2200"/>
              </a:lnSpc>
            </a:pPr>
            <a:r>
              <a:rPr lang="en-US" sz="2000" b="1" smtClean="0">
                <a:solidFill>
                  <a:schemeClr val="bg1"/>
                </a:solidFill>
              </a:rPr>
              <a:t>GREAT</a:t>
            </a:r>
            <a:endParaRPr lang="en-US" sz="2000" b="1">
              <a:solidFill>
                <a:schemeClr val="bg1"/>
              </a:solidFill>
            </a:endParaRPr>
          </a:p>
        </p:txBody>
      </p:sp>
    </p:spTree>
    <p:extLst>
      <p:ext uri="{BB962C8B-B14F-4D97-AF65-F5344CB8AC3E}">
        <p14:creationId xmlns:p14="http://schemas.microsoft.com/office/powerpoint/2010/main" val="4034358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V="1">
            <a:off x="1517590" y="4168238"/>
            <a:ext cx="0" cy="516577"/>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569698" y="4168238"/>
            <a:ext cx="0" cy="516577"/>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621806" y="4168238"/>
            <a:ext cx="0" cy="516577"/>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0" name="Rectangle 49"/>
          <p:cNvSpPr>
            <a:spLocks/>
          </p:cNvSpPr>
          <p:nvPr/>
        </p:nvSpPr>
        <p:spPr>
          <a:xfrm>
            <a:off x="1588" y="1920875"/>
            <a:ext cx="9140825" cy="1800225"/>
          </a:xfrm>
          <a:prstGeom prst="rect">
            <a:avLst/>
          </a:prstGeom>
          <a:solidFill>
            <a:srgbClr val="E7E5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94" name="Group 93"/>
          <p:cNvGrpSpPr/>
          <p:nvPr/>
        </p:nvGrpSpPr>
        <p:grpSpPr>
          <a:xfrm>
            <a:off x="906463" y="1800225"/>
            <a:ext cx="1441450" cy="2470149"/>
            <a:chOff x="906463" y="1800225"/>
            <a:chExt cx="1441450" cy="2470149"/>
          </a:xfrm>
        </p:grpSpPr>
        <p:sp>
          <p:nvSpPr>
            <p:cNvPr id="52" name="Freeform 153"/>
            <p:cNvSpPr>
              <a:spLocks/>
            </p:cNvSpPr>
            <p:nvPr/>
          </p:nvSpPr>
          <p:spPr bwMode="auto">
            <a:xfrm>
              <a:off x="2132013" y="1822450"/>
              <a:ext cx="190500" cy="98425"/>
            </a:xfrm>
            <a:custGeom>
              <a:avLst/>
              <a:gdLst>
                <a:gd name="T0" fmla="*/ 0 w 60"/>
                <a:gd name="T1" fmla="*/ 31 h 31"/>
                <a:gd name="T2" fmla="*/ 30 w 60"/>
                <a:gd name="T3" fmla="*/ 0 h 31"/>
                <a:gd name="T4" fmla="*/ 60 w 60"/>
                <a:gd name="T5" fmla="*/ 31 h 31"/>
                <a:gd name="T6" fmla="*/ 0 w 60"/>
                <a:gd name="T7" fmla="*/ 31 h 31"/>
              </a:gdLst>
              <a:ahLst/>
              <a:cxnLst>
                <a:cxn ang="0">
                  <a:pos x="T0" y="T1"/>
                </a:cxn>
                <a:cxn ang="0">
                  <a:pos x="T2" y="T3"/>
                </a:cxn>
                <a:cxn ang="0">
                  <a:pos x="T4" y="T5"/>
                </a:cxn>
                <a:cxn ang="0">
                  <a:pos x="T6" y="T7"/>
                </a:cxn>
              </a:cxnLst>
              <a:rect l="0" t="0" r="r" b="b"/>
              <a:pathLst>
                <a:path w="60" h="31">
                  <a:moveTo>
                    <a:pt x="0" y="31"/>
                  </a:moveTo>
                  <a:cubicBezTo>
                    <a:pt x="0" y="14"/>
                    <a:pt x="13" y="0"/>
                    <a:pt x="30" y="0"/>
                  </a:cubicBezTo>
                  <a:cubicBezTo>
                    <a:pt x="46" y="0"/>
                    <a:pt x="60" y="14"/>
                    <a:pt x="60" y="31"/>
                  </a:cubicBezTo>
                  <a:cubicBezTo>
                    <a:pt x="0" y="31"/>
                    <a:pt x="0" y="31"/>
                    <a:pt x="0" y="31"/>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973138" y="1831974"/>
              <a:ext cx="1254125" cy="2438400"/>
            </a:xfrm>
            <a:custGeom>
              <a:avLst/>
              <a:gdLst>
                <a:gd name="connsiteX0" fmla="*/ 1254125 w 1254125"/>
                <a:gd name="connsiteY0" fmla="*/ 0 h 2438400"/>
                <a:gd name="connsiteX1" fmla="*/ 1200150 w 1254125"/>
                <a:gd name="connsiteY1" fmla="*/ 88900 h 2438400"/>
                <a:gd name="connsiteX2" fmla="*/ 1200150 w 1254125"/>
                <a:gd name="connsiteY2" fmla="*/ 1746250 h 2438400"/>
                <a:gd name="connsiteX3" fmla="*/ 1168400 w 1254125"/>
                <a:gd name="connsiteY3" fmla="*/ 1889125 h 2438400"/>
                <a:gd name="connsiteX4" fmla="*/ 1098550 w 1254125"/>
                <a:gd name="connsiteY4" fmla="*/ 1987550 h 2438400"/>
                <a:gd name="connsiteX5" fmla="*/ 682625 w 1254125"/>
                <a:gd name="connsiteY5" fmla="*/ 2406650 h 2438400"/>
                <a:gd name="connsiteX6" fmla="*/ 600075 w 1254125"/>
                <a:gd name="connsiteY6" fmla="*/ 2438400 h 2438400"/>
                <a:gd name="connsiteX7" fmla="*/ 520700 w 1254125"/>
                <a:gd name="connsiteY7" fmla="*/ 2406650 h 2438400"/>
                <a:gd name="connsiteX8" fmla="*/ 101600 w 1254125"/>
                <a:gd name="connsiteY8" fmla="*/ 1987550 h 2438400"/>
                <a:gd name="connsiteX9" fmla="*/ 31750 w 1254125"/>
                <a:gd name="connsiteY9" fmla="*/ 1889125 h 2438400"/>
                <a:gd name="connsiteX10" fmla="*/ 0 w 1254125"/>
                <a:gd name="connsiteY10" fmla="*/ 1746250 h 2438400"/>
                <a:gd name="connsiteX11" fmla="*/ 0 w 1254125"/>
                <a:gd name="connsiteY11" fmla="*/ 88900 h 2438400"/>
                <a:gd name="connsiteX12" fmla="*/ 1158875 w 1254125"/>
                <a:gd name="connsiteY12" fmla="*/ 88900 h 2438400"/>
                <a:gd name="connsiteX13" fmla="*/ 1164035 w 1254125"/>
                <a:gd name="connsiteY13" fmla="*/ 88900 h 2438400"/>
                <a:gd name="connsiteX14" fmla="*/ 1165225 w 1254125"/>
                <a:gd name="connsiteY14" fmla="*/ 88900 h 2438400"/>
                <a:gd name="connsiteX15" fmla="*/ 1254125 w 1254125"/>
                <a:gd name="connsiteY15"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4125" h="2438400">
                  <a:moveTo>
                    <a:pt x="1254125" y="0"/>
                  </a:moveTo>
                  <a:cubicBezTo>
                    <a:pt x="1254125" y="0"/>
                    <a:pt x="1200150" y="25400"/>
                    <a:pt x="1200150" y="88900"/>
                  </a:cubicBezTo>
                  <a:cubicBezTo>
                    <a:pt x="1200150" y="88900"/>
                    <a:pt x="1200150" y="88900"/>
                    <a:pt x="1200150" y="1746250"/>
                  </a:cubicBezTo>
                  <a:cubicBezTo>
                    <a:pt x="1200150" y="1793875"/>
                    <a:pt x="1190625" y="1844675"/>
                    <a:pt x="1168400" y="1889125"/>
                  </a:cubicBezTo>
                  <a:cubicBezTo>
                    <a:pt x="1152525" y="1924050"/>
                    <a:pt x="1130300" y="1958975"/>
                    <a:pt x="1098550" y="1987550"/>
                  </a:cubicBezTo>
                  <a:cubicBezTo>
                    <a:pt x="1098550" y="1987550"/>
                    <a:pt x="1098550" y="1987550"/>
                    <a:pt x="682625" y="2406650"/>
                  </a:cubicBezTo>
                  <a:cubicBezTo>
                    <a:pt x="660400" y="2428875"/>
                    <a:pt x="631825" y="2438400"/>
                    <a:pt x="600075" y="2438400"/>
                  </a:cubicBezTo>
                  <a:cubicBezTo>
                    <a:pt x="571500" y="2438400"/>
                    <a:pt x="539750" y="2428875"/>
                    <a:pt x="520700" y="2406650"/>
                  </a:cubicBezTo>
                  <a:cubicBezTo>
                    <a:pt x="520700" y="2406650"/>
                    <a:pt x="520700" y="2406650"/>
                    <a:pt x="101600" y="1987550"/>
                  </a:cubicBezTo>
                  <a:cubicBezTo>
                    <a:pt x="73025" y="1958975"/>
                    <a:pt x="47625" y="1924050"/>
                    <a:pt x="31750" y="1889125"/>
                  </a:cubicBezTo>
                  <a:cubicBezTo>
                    <a:pt x="12700" y="1844675"/>
                    <a:pt x="0" y="1793875"/>
                    <a:pt x="0" y="1746250"/>
                  </a:cubicBezTo>
                  <a:cubicBezTo>
                    <a:pt x="0" y="1746250"/>
                    <a:pt x="0" y="1746250"/>
                    <a:pt x="0" y="88900"/>
                  </a:cubicBezTo>
                  <a:cubicBezTo>
                    <a:pt x="0" y="88900"/>
                    <a:pt x="0" y="88900"/>
                    <a:pt x="1158875" y="88900"/>
                  </a:cubicBezTo>
                  <a:cubicBezTo>
                    <a:pt x="1158875" y="88900"/>
                    <a:pt x="1158875" y="88900"/>
                    <a:pt x="1164035" y="88900"/>
                  </a:cubicBezTo>
                  <a:lnTo>
                    <a:pt x="1165225" y="88900"/>
                  </a:lnTo>
                  <a:cubicBezTo>
                    <a:pt x="1165225" y="38100"/>
                    <a:pt x="1203325" y="0"/>
                    <a:pt x="1254125"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4" name="Freeform 156"/>
            <p:cNvSpPr>
              <a:spLocks/>
            </p:cNvSpPr>
            <p:nvPr/>
          </p:nvSpPr>
          <p:spPr bwMode="auto">
            <a:xfrm>
              <a:off x="2132013" y="1920875"/>
              <a:ext cx="41275" cy="0"/>
            </a:xfrm>
            <a:custGeom>
              <a:avLst/>
              <a:gdLst>
                <a:gd name="T0" fmla="*/ 13 w 13"/>
                <a:gd name="T1" fmla="*/ 0 w 13"/>
                <a:gd name="T2" fmla="*/ 0 w 13"/>
                <a:gd name="T3" fmla="*/ 0 w 13"/>
                <a:gd name="T4" fmla="*/ 13 w 13"/>
                <a:gd name="T5" fmla="*/ 13 w 13"/>
              </a:gdLst>
              <a:ahLst/>
              <a:cxnLst>
                <a:cxn ang="0">
                  <a:pos x="T0" y="0"/>
                </a:cxn>
                <a:cxn ang="0">
                  <a:pos x="T1" y="0"/>
                </a:cxn>
                <a:cxn ang="0">
                  <a:pos x="T2" y="0"/>
                </a:cxn>
                <a:cxn ang="0">
                  <a:pos x="T3" y="0"/>
                </a:cxn>
                <a:cxn ang="0">
                  <a:pos x="T4" y="0"/>
                </a:cxn>
                <a:cxn ang="0">
                  <a:pos x="T5" y="0"/>
                </a:cxn>
              </a:cxnLst>
              <a:rect l="0" t="0" r="r" b="b"/>
              <a:pathLst>
                <a:path w="13">
                  <a:moveTo>
                    <a:pt x="13" y="0"/>
                  </a:moveTo>
                  <a:cubicBezTo>
                    <a:pt x="0" y="0"/>
                    <a:pt x="0" y="0"/>
                    <a:pt x="0" y="0"/>
                  </a:cubicBezTo>
                  <a:cubicBezTo>
                    <a:pt x="0" y="0"/>
                    <a:pt x="0" y="0"/>
                    <a:pt x="0" y="0"/>
                  </a:cubicBezTo>
                  <a:cubicBezTo>
                    <a:pt x="0" y="0"/>
                    <a:pt x="0" y="0"/>
                    <a:pt x="0" y="0"/>
                  </a:cubicBezTo>
                  <a:cubicBezTo>
                    <a:pt x="13" y="0"/>
                    <a:pt x="13" y="0"/>
                    <a:pt x="13" y="0"/>
                  </a:cubicBezTo>
                  <a:cubicBezTo>
                    <a:pt x="13" y="0"/>
                    <a:pt x="13" y="0"/>
                    <a:pt x="13" y="0"/>
                  </a:cubicBezTo>
                </a:path>
              </a:pathLst>
            </a:custGeom>
            <a:solidFill>
              <a:srgbClr val="006A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58"/>
            <p:cNvSpPr>
              <a:spLocks/>
            </p:cNvSpPr>
            <p:nvPr/>
          </p:nvSpPr>
          <p:spPr bwMode="auto">
            <a:xfrm>
              <a:off x="1506538" y="1800225"/>
              <a:ext cx="841375" cy="2438400"/>
            </a:xfrm>
            <a:custGeom>
              <a:avLst/>
              <a:gdLst>
                <a:gd name="T0" fmla="*/ 0 w 265"/>
                <a:gd name="T1" fmla="*/ 768 h 768"/>
                <a:gd name="T2" fmla="*/ 17 w 265"/>
                <a:gd name="T3" fmla="*/ 768 h 768"/>
                <a:gd name="T4" fmla="*/ 42 w 265"/>
                <a:gd name="T5" fmla="*/ 758 h 768"/>
                <a:gd name="T6" fmla="*/ 169 w 265"/>
                <a:gd name="T7" fmla="*/ 631 h 768"/>
                <a:gd name="T8" fmla="*/ 199 w 265"/>
                <a:gd name="T9" fmla="*/ 558 h 768"/>
                <a:gd name="T10" fmla="*/ 199 w 265"/>
                <a:gd name="T11" fmla="*/ 38 h 768"/>
                <a:gd name="T12" fmla="*/ 227 w 265"/>
                <a:gd name="T13" fmla="*/ 10 h 768"/>
                <a:gd name="T14" fmla="*/ 227 w 265"/>
                <a:gd name="T15" fmla="*/ 10 h 768"/>
                <a:gd name="T16" fmla="*/ 255 w 265"/>
                <a:gd name="T17" fmla="*/ 38 h 768"/>
                <a:gd name="T18" fmla="*/ 265 w 265"/>
                <a:gd name="T19" fmla="*/ 38 h 768"/>
                <a:gd name="T20" fmla="*/ 227 w 265"/>
                <a:gd name="T21" fmla="*/ 0 h 768"/>
                <a:gd name="T22" fmla="*/ 226 w 265"/>
                <a:gd name="T23" fmla="*/ 0 h 768"/>
                <a:gd name="T24" fmla="*/ 224 w 265"/>
                <a:gd name="T25" fmla="*/ 0 h 768"/>
                <a:gd name="T26" fmla="*/ 224 w 265"/>
                <a:gd name="T27" fmla="*/ 0 h 768"/>
                <a:gd name="T28" fmla="*/ 186 w 265"/>
                <a:gd name="T29" fmla="*/ 38 h 768"/>
                <a:gd name="T30" fmla="*/ 0 w 265"/>
                <a:gd name="T31" fmla="*/ 38 h 768"/>
                <a:gd name="T32" fmla="*/ 0 w 265"/>
                <a:gd name="T33"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768">
                  <a:moveTo>
                    <a:pt x="0" y="768"/>
                  </a:moveTo>
                  <a:cubicBezTo>
                    <a:pt x="17" y="768"/>
                    <a:pt x="17" y="768"/>
                    <a:pt x="17" y="768"/>
                  </a:cubicBezTo>
                  <a:cubicBezTo>
                    <a:pt x="26" y="768"/>
                    <a:pt x="35" y="765"/>
                    <a:pt x="42" y="758"/>
                  </a:cubicBezTo>
                  <a:cubicBezTo>
                    <a:pt x="169" y="631"/>
                    <a:pt x="169" y="631"/>
                    <a:pt x="169" y="631"/>
                  </a:cubicBezTo>
                  <a:cubicBezTo>
                    <a:pt x="188" y="612"/>
                    <a:pt x="199" y="585"/>
                    <a:pt x="199" y="558"/>
                  </a:cubicBezTo>
                  <a:cubicBezTo>
                    <a:pt x="199" y="38"/>
                    <a:pt x="199" y="38"/>
                    <a:pt x="199" y="38"/>
                  </a:cubicBezTo>
                  <a:cubicBezTo>
                    <a:pt x="199" y="22"/>
                    <a:pt x="211" y="10"/>
                    <a:pt x="227" y="10"/>
                  </a:cubicBezTo>
                  <a:cubicBezTo>
                    <a:pt x="227" y="10"/>
                    <a:pt x="227" y="10"/>
                    <a:pt x="227" y="10"/>
                  </a:cubicBezTo>
                  <a:cubicBezTo>
                    <a:pt x="242" y="10"/>
                    <a:pt x="255" y="22"/>
                    <a:pt x="255" y="38"/>
                  </a:cubicBezTo>
                  <a:cubicBezTo>
                    <a:pt x="265" y="38"/>
                    <a:pt x="265" y="38"/>
                    <a:pt x="265" y="38"/>
                  </a:cubicBezTo>
                  <a:cubicBezTo>
                    <a:pt x="265" y="17"/>
                    <a:pt x="248" y="0"/>
                    <a:pt x="227" y="0"/>
                  </a:cubicBezTo>
                  <a:cubicBezTo>
                    <a:pt x="226" y="0"/>
                    <a:pt x="226" y="0"/>
                    <a:pt x="226" y="0"/>
                  </a:cubicBezTo>
                  <a:cubicBezTo>
                    <a:pt x="226" y="0"/>
                    <a:pt x="225" y="0"/>
                    <a:pt x="224" y="0"/>
                  </a:cubicBezTo>
                  <a:cubicBezTo>
                    <a:pt x="224" y="0"/>
                    <a:pt x="224" y="0"/>
                    <a:pt x="224" y="0"/>
                  </a:cubicBezTo>
                  <a:cubicBezTo>
                    <a:pt x="203" y="0"/>
                    <a:pt x="186" y="17"/>
                    <a:pt x="186" y="38"/>
                  </a:cubicBezTo>
                  <a:cubicBezTo>
                    <a:pt x="0" y="38"/>
                    <a:pt x="0" y="38"/>
                    <a:pt x="0" y="38"/>
                  </a:cubicBezTo>
                  <a:lnTo>
                    <a:pt x="0" y="768"/>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59"/>
            <p:cNvSpPr>
              <a:spLocks/>
            </p:cNvSpPr>
            <p:nvPr/>
          </p:nvSpPr>
          <p:spPr bwMode="auto">
            <a:xfrm>
              <a:off x="906463" y="1800225"/>
              <a:ext cx="1317625" cy="2438400"/>
            </a:xfrm>
            <a:custGeom>
              <a:avLst/>
              <a:gdLst>
                <a:gd name="T0" fmla="*/ 415 w 415"/>
                <a:gd name="T1" fmla="*/ 0 h 768"/>
                <a:gd name="T2" fmla="*/ 413 w 415"/>
                <a:gd name="T3" fmla="*/ 0 h 768"/>
                <a:gd name="T4" fmla="*/ 389 w 415"/>
                <a:gd name="T5" fmla="*/ 11 h 768"/>
                <a:gd name="T6" fmla="*/ 378 w 415"/>
                <a:gd name="T7" fmla="*/ 38 h 768"/>
                <a:gd name="T8" fmla="*/ 378 w 415"/>
                <a:gd name="T9" fmla="*/ 550 h 768"/>
                <a:gd name="T10" fmla="*/ 346 w 415"/>
                <a:gd name="T11" fmla="*/ 626 h 768"/>
                <a:gd name="T12" fmla="*/ 214 w 415"/>
                <a:gd name="T13" fmla="*/ 758 h 768"/>
                <a:gd name="T14" fmla="*/ 189 w 415"/>
                <a:gd name="T15" fmla="*/ 768 h 768"/>
                <a:gd name="T16" fmla="*/ 164 w 415"/>
                <a:gd name="T17" fmla="*/ 758 h 768"/>
                <a:gd name="T18" fmla="*/ 32 w 415"/>
                <a:gd name="T19" fmla="*/ 626 h 768"/>
                <a:gd name="T20" fmla="*/ 0 w 415"/>
                <a:gd name="T21" fmla="*/ 550 h 768"/>
                <a:gd name="T22" fmla="*/ 0 w 415"/>
                <a:gd name="T23" fmla="*/ 38 h 768"/>
                <a:gd name="T24" fmla="*/ 11 w 415"/>
                <a:gd name="T25" fmla="*/ 11 h 768"/>
                <a:gd name="T26" fmla="*/ 38 w 415"/>
                <a:gd name="T27" fmla="*/ 0 h 768"/>
                <a:gd name="T28" fmla="*/ 415 w 415"/>
                <a:gd name="T29"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5" h="768">
                  <a:moveTo>
                    <a:pt x="415" y="0"/>
                  </a:moveTo>
                  <a:cubicBezTo>
                    <a:pt x="415" y="0"/>
                    <a:pt x="414" y="0"/>
                    <a:pt x="413" y="0"/>
                  </a:cubicBezTo>
                  <a:cubicBezTo>
                    <a:pt x="404" y="1"/>
                    <a:pt x="396" y="4"/>
                    <a:pt x="389" y="11"/>
                  </a:cubicBezTo>
                  <a:cubicBezTo>
                    <a:pt x="382" y="18"/>
                    <a:pt x="378" y="28"/>
                    <a:pt x="378" y="38"/>
                  </a:cubicBezTo>
                  <a:cubicBezTo>
                    <a:pt x="378" y="550"/>
                    <a:pt x="378" y="550"/>
                    <a:pt x="378" y="550"/>
                  </a:cubicBezTo>
                  <a:cubicBezTo>
                    <a:pt x="378" y="578"/>
                    <a:pt x="367" y="606"/>
                    <a:pt x="346" y="626"/>
                  </a:cubicBezTo>
                  <a:cubicBezTo>
                    <a:pt x="214" y="758"/>
                    <a:pt x="214" y="758"/>
                    <a:pt x="214" y="758"/>
                  </a:cubicBezTo>
                  <a:cubicBezTo>
                    <a:pt x="208" y="765"/>
                    <a:pt x="199" y="768"/>
                    <a:pt x="189" y="768"/>
                  </a:cubicBezTo>
                  <a:cubicBezTo>
                    <a:pt x="179" y="768"/>
                    <a:pt x="170" y="765"/>
                    <a:pt x="164" y="758"/>
                  </a:cubicBezTo>
                  <a:cubicBezTo>
                    <a:pt x="32" y="626"/>
                    <a:pt x="32" y="626"/>
                    <a:pt x="32" y="626"/>
                  </a:cubicBezTo>
                  <a:cubicBezTo>
                    <a:pt x="11" y="606"/>
                    <a:pt x="0" y="578"/>
                    <a:pt x="0" y="550"/>
                  </a:cubicBezTo>
                  <a:cubicBezTo>
                    <a:pt x="0" y="38"/>
                    <a:pt x="0" y="38"/>
                    <a:pt x="0" y="38"/>
                  </a:cubicBezTo>
                  <a:cubicBezTo>
                    <a:pt x="0" y="28"/>
                    <a:pt x="4" y="18"/>
                    <a:pt x="11" y="11"/>
                  </a:cubicBezTo>
                  <a:cubicBezTo>
                    <a:pt x="18" y="4"/>
                    <a:pt x="28" y="0"/>
                    <a:pt x="38" y="0"/>
                  </a:cubicBezTo>
                  <a:lnTo>
                    <a:pt x="41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60"/>
            <p:cNvSpPr>
              <a:spLocks/>
            </p:cNvSpPr>
            <p:nvPr/>
          </p:nvSpPr>
          <p:spPr bwMode="auto">
            <a:xfrm>
              <a:off x="982663" y="2854325"/>
              <a:ext cx="1047750" cy="1308100"/>
            </a:xfrm>
            <a:custGeom>
              <a:avLst/>
              <a:gdLst>
                <a:gd name="T0" fmla="*/ 296 w 330"/>
                <a:gd name="T1" fmla="*/ 0 h 412"/>
                <a:gd name="T2" fmla="*/ 330 w 330"/>
                <a:gd name="T3" fmla="*/ 34 h 412"/>
                <a:gd name="T4" fmla="*/ 330 w 330"/>
                <a:gd name="T5" fmla="*/ 218 h 412"/>
                <a:gd name="T6" fmla="*/ 305 w 330"/>
                <a:gd name="T7" fmla="*/ 277 h 412"/>
                <a:gd name="T8" fmla="*/ 173 w 330"/>
                <a:gd name="T9" fmla="*/ 409 h 412"/>
                <a:gd name="T10" fmla="*/ 165 w 330"/>
                <a:gd name="T11" fmla="*/ 412 h 412"/>
                <a:gd name="T12" fmla="*/ 157 w 330"/>
                <a:gd name="T13" fmla="*/ 409 h 412"/>
                <a:gd name="T14" fmla="*/ 25 w 330"/>
                <a:gd name="T15" fmla="*/ 277 h 412"/>
                <a:gd name="T16" fmla="*/ 0 w 330"/>
                <a:gd name="T17" fmla="*/ 218 h 412"/>
                <a:gd name="T18" fmla="*/ 0 w 330"/>
                <a:gd name="T19" fmla="*/ 34 h 412"/>
                <a:gd name="T20" fmla="*/ 34 w 330"/>
                <a:gd name="T21" fmla="*/ 0 h 412"/>
                <a:gd name="T22" fmla="*/ 296 w 330"/>
                <a:gd name="T2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12">
                  <a:moveTo>
                    <a:pt x="296" y="0"/>
                  </a:moveTo>
                  <a:cubicBezTo>
                    <a:pt x="315" y="0"/>
                    <a:pt x="330" y="15"/>
                    <a:pt x="330" y="34"/>
                  </a:cubicBezTo>
                  <a:cubicBezTo>
                    <a:pt x="330" y="218"/>
                    <a:pt x="330" y="218"/>
                    <a:pt x="330" y="218"/>
                  </a:cubicBezTo>
                  <a:cubicBezTo>
                    <a:pt x="330" y="240"/>
                    <a:pt x="321" y="261"/>
                    <a:pt x="305" y="277"/>
                  </a:cubicBezTo>
                  <a:cubicBezTo>
                    <a:pt x="173" y="409"/>
                    <a:pt x="173" y="409"/>
                    <a:pt x="173" y="409"/>
                  </a:cubicBezTo>
                  <a:cubicBezTo>
                    <a:pt x="171" y="411"/>
                    <a:pt x="168" y="412"/>
                    <a:pt x="165" y="412"/>
                  </a:cubicBezTo>
                  <a:cubicBezTo>
                    <a:pt x="162" y="412"/>
                    <a:pt x="159" y="411"/>
                    <a:pt x="157" y="409"/>
                  </a:cubicBezTo>
                  <a:cubicBezTo>
                    <a:pt x="25" y="277"/>
                    <a:pt x="25" y="277"/>
                    <a:pt x="25" y="277"/>
                  </a:cubicBezTo>
                  <a:cubicBezTo>
                    <a:pt x="9" y="261"/>
                    <a:pt x="0" y="240"/>
                    <a:pt x="0" y="218"/>
                  </a:cubicBezTo>
                  <a:cubicBezTo>
                    <a:pt x="0" y="34"/>
                    <a:pt x="0" y="34"/>
                    <a:pt x="0" y="34"/>
                  </a:cubicBezTo>
                  <a:cubicBezTo>
                    <a:pt x="0" y="15"/>
                    <a:pt x="15" y="0"/>
                    <a:pt x="34" y="0"/>
                  </a:cubicBez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94"/>
          <p:cNvGrpSpPr/>
          <p:nvPr/>
        </p:nvGrpSpPr>
        <p:grpSpPr>
          <a:xfrm>
            <a:off x="2940051" y="1800225"/>
            <a:ext cx="1438275" cy="2470149"/>
            <a:chOff x="2940051" y="1800225"/>
            <a:chExt cx="1438275" cy="2470149"/>
          </a:xfrm>
        </p:grpSpPr>
        <p:sp>
          <p:nvSpPr>
            <p:cNvPr id="59" name="Freeform 161"/>
            <p:cNvSpPr>
              <a:spLocks/>
            </p:cNvSpPr>
            <p:nvPr/>
          </p:nvSpPr>
          <p:spPr bwMode="auto">
            <a:xfrm>
              <a:off x="4162426" y="1822450"/>
              <a:ext cx="193675" cy="98425"/>
            </a:xfrm>
            <a:custGeom>
              <a:avLst/>
              <a:gdLst>
                <a:gd name="T0" fmla="*/ 0 w 61"/>
                <a:gd name="T1" fmla="*/ 31 h 31"/>
                <a:gd name="T2" fmla="*/ 30 w 61"/>
                <a:gd name="T3" fmla="*/ 0 h 31"/>
                <a:gd name="T4" fmla="*/ 61 w 61"/>
                <a:gd name="T5" fmla="*/ 31 h 31"/>
                <a:gd name="T6" fmla="*/ 0 w 61"/>
                <a:gd name="T7" fmla="*/ 31 h 31"/>
              </a:gdLst>
              <a:ahLst/>
              <a:cxnLst>
                <a:cxn ang="0">
                  <a:pos x="T0" y="T1"/>
                </a:cxn>
                <a:cxn ang="0">
                  <a:pos x="T2" y="T3"/>
                </a:cxn>
                <a:cxn ang="0">
                  <a:pos x="T4" y="T5"/>
                </a:cxn>
                <a:cxn ang="0">
                  <a:pos x="T6" y="T7"/>
                </a:cxn>
              </a:cxnLst>
              <a:rect l="0" t="0" r="r" b="b"/>
              <a:pathLst>
                <a:path w="61" h="31">
                  <a:moveTo>
                    <a:pt x="0" y="31"/>
                  </a:moveTo>
                  <a:cubicBezTo>
                    <a:pt x="0" y="14"/>
                    <a:pt x="14" y="0"/>
                    <a:pt x="30" y="0"/>
                  </a:cubicBezTo>
                  <a:cubicBezTo>
                    <a:pt x="47" y="0"/>
                    <a:pt x="61" y="14"/>
                    <a:pt x="61" y="31"/>
                  </a:cubicBezTo>
                  <a:cubicBezTo>
                    <a:pt x="0" y="31"/>
                    <a:pt x="0" y="31"/>
                    <a:pt x="0" y="31"/>
                  </a:cubicBezTo>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p:nvSpPr>
          <p:spPr bwMode="auto">
            <a:xfrm>
              <a:off x="3006726" y="1831974"/>
              <a:ext cx="1250950" cy="2438400"/>
            </a:xfrm>
            <a:custGeom>
              <a:avLst/>
              <a:gdLst>
                <a:gd name="connsiteX0" fmla="*/ 1250950 w 1250950"/>
                <a:gd name="connsiteY0" fmla="*/ 0 h 2438400"/>
                <a:gd name="connsiteX1" fmla="*/ 1200150 w 1250950"/>
                <a:gd name="connsiteY1" fmla="*/ 88900 h 2438400"/>
                <a:gd name="connsiteX2" fmla="*/ 1200150 w 1250950"/>
                <a:gd name="connsiteY2" fmla="*/ 1746250 h 2438400"/>
                <a:gd name="connsiteX3" fmla="*/ 1168400 w 1250950"/>
                <a:gd name="connsiteY3" fmla="*/ 1889125 h 2438400"/>
                <a:gd name="connsiteX4" fmla="*/ 1098550 w 1250950"/>
                <a:gd name="connsiteY4" fmla="*/ 1987550 h 2438400"/>
                <a:gd name="connsiteX5" fmla="*/ 679450 w 1250950"/>
                <a:gd name="connsiteY5" fmla="*/ 2406650 h 2438400"/>
                <a:gd name="connsiteX6" fmla="*/ 600075 w 1250950"/>
                <a:gd name="connsiteY6" fmla="*/ 2438400 h 2438400"/>
                <a:gd name="connsiteX7" fmla="*/ 517525 w 1250950"/>
                <a:gd name="connsiteY7" fmla="*/ 2406650 h 2438400"/>
                <a:gd name="connsiteX8" fmla="*/ 98425 w 1250950"/>
                <a:gd name="connsiteY8" fmla="*/ 1987550 h 2438400"/>
                <a:gd name="connsiteX9" fmla="*/ 31750 w 1250950"/>
                <a:gd name="connsiteY9" fmla="*/ 1889125 h 2438400"/>
                <a:gd name="connsiteX10" fmla="*/ 0 w 1250950"/>
                <a:gd name="connsiteY10" fmla="*/ 1746250 h 2438400"/>
                <a:gd name="connsiteX11" fmla="*/ 0 w 1250950"/>
                <a:gd name="connsiteY11" fmla="*/ 88900 h 2438400"/>
                <a:gd name="connsiteX12" fmla="*/ 1155700 w 1250950"/>
                <a:gd name="connsiteY12" fmla="*/ 88900 h 2438400"/>
                <a:gd name="connsiteX13" fmla="*/ 1161256 w 1250950"/>
                <a:gd name="connsiteY13" fmla="*/ 88900 h 2438400"/>
                <a:gd name="connsiteX14" fmla="*/ 1165225 w 1250950"/>
                <a:gd name="connsiteY14" fmla="*/ 88900 h 2438400"/>
                <a:gd name="connsiteX15" fmla="*/ 1250950 w 1250950"/>
                <a:gd name="connsiteY15"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0950" h="2438400">
                  <a:moveTo>
                    <a:pt x="1250950" y="0"/>
                  </a:moveTo>
                  <a:cubicBezTo>
                    <a:pt x="1250950" y="0"/>
                    <a:pt x="1200150" y="25400"/>
                    <a:pt x="1200150" y="88900"/>
                  </a:cubicBezTo>
                  <a:cubicBezTo>
                    <a:pt x="1200150" y="88900"/>
                    <a:pt x="1200150" y="88900"/>
                    <a:pt x="1200150" y="1746250"/>
                  </a:cubicBezTo>
                  <a:cubicBezTo>
                    <a:pt x="1200150" y="1793875"/>
                    <a:pt x="1187450" y="1844675"/>
                    <a:pt x="1168400" y="1889125"/>
                  </a:cubicBezTo>
                  <a:cubicBezTo>
                    <a:pt x="1152525" y="1924050"/>
                    <a:pt x="1127125" y="1958975"/>
                    <a:pt x="1098550" y="1987550"/>
                  </a:cubicBezTo>
                  <a:cubicBezTo>
                    <a:pt x="1098550" y="1987550"/>
                    <a:pt x="1098550" y="1987550"/>
                    <a:pt x="679450" y="2406650"/>
                  </a:cubicBezTo>
                  <a:cubicBezTo>
                    <a:pt x="657225" y="2428875"/>
                    <a:pt x="628650" y="2438400"/>
                    <a:pt x="600075" y="2438400"/>
                  </a:cubicBezTo>
                  <a:cubicBezTo>
                    <a:pt x="568325" y="2438400"/>
                    <a:pt x="539750" y="2428875"/>
                    <a:pt x="517525" y="2406650"/>
                  </a:cubicBezTo>
                  <a:cubicBezTo>
                    <a:pt x="517525" y="2406650"/>
                    <a:pt x="517525" y="2406650"/>
                    <a:pt x="98425" y="1987550"/>
                  </a:cubicBezTo>
                  <a:cubicBezTo>
                    <a:pt x="69850" y="1958975"/>
                    <a:pt x="47625" y="1924050"/>
                    <a:pt x="31750" y="1889125"/>
                  </a:cubicBezTo>
                  <a:cubicBezTo>
                    <a:pt x="9525" y="1844675"/>
                    <a:pt x="0" y="1793875"/>
                    <a:pt x="0" y="1746250"/>
                  </a:cubicBezTo>
                  <a:cubicBezTo>
                    <a:pt x="0" y="1746250"/>
                    <a:pt x="0" y="1746250"/>
                    <a:pt x="0" y="88900"/>
                  </a:cubicBezTo>
                  <a:cubicBezTo>
                    <a:pt x="0" y="88900"/>
                    <a:pt x="0" y="88900"/>
                    <a:pt x="1155700" y="88900"/>
                  </a:cubicBezTo>
                  <a:cubicBezTo>
                    <a:pt x="1155700" y="88900"/>
                    <a:pt x="1155700" y="88900"/>
                    <a:pt x="1161256" y="88900"/>
                  </a:cubicBezTo>
                  <a:lnTo>
                    <a:pt x="1165225" y="88900"/>
                  </a:lnTo>
                  <a:cubicBezTo>
                    <a:pt x="1165225" y="38100"/>
                    <a:pt x="1203325" y="0"/>
                    <a:pt x="1250950"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1" name="Freeform 164"/>
            <p:cNvSpPr>
              <a:spLocks/>
            </p:cNvSpPr>
            <p:nvPr/>
          </p:nvSpPr>
          <p:spPr bwMode="auto">
            <a:xfrm>
              <a:off x="4162426" y="1920875"/>
              <a:ext cx="44450" cy="0"/>
            </a:xfrm>
            <a:custGeom>
              <a:avLst/>
              <a:gdLst>
                <a:gd name="T0" fmla="*/ 14 w 14"/>
                <a:gd name="T1" fmla="*/ 0 w 14"/>
                <a:gd name="T2" fmla="*/ 0 w 14"/>
                <a:gd name="T3" fmla="*/ 0 w 14"/>
                <a:gd name="T4" fmla="*/ 14 w 14"/>
                <a:gd name="T5" fmla="*/ 14 w 14"/>
              </a:gdLst>
              <a:ahLst/>
              <a:cxnLst>
                <a:cxn ang="0">
                  <a:pos x="T0" y="0"/>
                </a:cxn>
                <a:cxn ang="0">
                  <a:pos x="T1" y="0"/>
                </a:cxn>
                <a:cxn ang="0">
                  <a:pos x="T2" y="0"/>
                </a:cxn>
                <a:cxn ang="0">
                  <a:pos x="T3" y="0"/>
                </a:cxn>
                <a:cxn ang="0">
                  <a:pos x="T4" y="0"/>
                </a:cxn>
                <a:cxn ang="0">
                  <a:pos x="T5" y="0"/>
                </a:cxn>
              </a:cxnLst>
              <a:rect l="0" t="0" r="r" b="b"/>
              <a:pathLst>
                <a:path w="14">
                  <a:moveTo>
                    <a:pt x="14" y="0"/>
                  </a:moveTo>
                  <a:cubicBezTo>
                    <a:pt x="0" y="0"/>
                    <a:pt x="0" y="0"/>
                    <a:pt x="0" y="0"/>
                  </a:cubicBezTo>
                  <a:cubicBezTo>
                    <a:pt x="0" y="0"/>
                    <a:pt x="0" y="0"/>
                    <a:pt x="0" y="0"/>
                  </a:cubicBezTo>
                  <a:cubicBezTo>
                    <a:pt x="0" y="0"/>
                    <a:pt x="0" y="0"/>
                    <a:pt x="0" y="0"/>
                  </a:cubicBezTo>
                  <a:cubicBezTo>
                    <a:pt x="14" y="0"/>
                    <a:pt x="14" y="0"/>
                    <a:pt x="14" y="0"/>
                  </a:cubicBezTo>
                  <a:cubicBezTo>
                    <a:pt x="14" y="0"/>
                    <a:pt x="14" y="0"/>
                    <a:pt x="14" y="0"/>
                  </a:cubicBezTo>
                </a:path>
              </a:pathLst>
            </a:custGeom>
            <a:solidFill>
              <a:srgbClr val="4833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66"/>
            <p:cNvSpPr>
              <a:spLocks/>
            </p:cNvSpPr>
            <p:nvPr/>
          </p:nvSpPr>
          <p:spPr bwMode="auto">
            <a:xfrm>
              <a:off x="3540126" y="1800225"/>
              <a:ext cx="838200" cy="2438400"/>
            </a:xfrm>
            <a:custGeom>
              <a:avLst/>
              <a:gdLst>
                <a:gd name="T0" fmla="*/ 0 w 264"/>
                <a:gd name="T1" fmla="*/ 768 h 768"/>
                <a:gd name="T2" fmla="*/ 17 w 264"/>
                <a:gd name="T3" fmla="*/ 768 h 768"/>
                <a:gd name="T4" fmla="*/ 41 w 264"/>
                <a:gd name="T5" fmla="*/ 758 h 768"/>
                <a:gd name="T6" fmla="*/ 168 w 264"/>
                <a:gd name="T7" fmla="*/ 631 h 768"/>
                <a:gd name="T8" fmla="*/ 199 w 264"/>
                <a:gd name="T9" fmla="*/ 558 h 768"/>
                <a:gd name="T10" fmla="*/ 199 w 264"/>
                <a:gd name="T11" fmla="*/ 38 h 768"/>
                <a:gd name="T12" fmla="*/ 226 w 264"/>
                <a:gd name="T13" fmla="*/ 10 h 768"/>
                <a:gd name="T14" fmla="*/ 226 w 264"/>
                <a:gd name="T15" fmla="*/ 10 h 768"/>
                <a:gd name="T16" fmla="*/ 254 w 264"/>
                <a:gd name="T17" fmla="*/ 38 h 768"/>
                <a:gd name="T18" fmla="*/ 264 w 264"/>
                <a:gd name="T19" fmla="*/ 38 h 768"/>
                <a:gd name="T20" fmla="*/ 226 w 264"/>
                <a:gd name="T21" fmla="*/ 0 h 768"/>
                <a:gd name="T22" fmla="*/ 226 w 264"/>
                <a:gd name="T23" fmla="*/ 0 h 768"/>
                <a:gd name="T24" fmla="*/ 224 w 264"/>
                <a:gd name="T25" fmla="*/ 0 h 768"/>
                <a:gd name="T26" fmla="*/ 224 w 264"/>
                <a:gd name="T27" fmla="*/ 0 h 768"/>
                <a:gd name="T28" fmla="*/ 186 w 264"/>
                <a:gd name="T29" fmla="*/ 38 h 768"/>
                <a:gd name="T30" fmla="*/ 0 w 264"/>
                <a:gd name="T31" fmla="*/ 38 h 768"/>
                <a:gd name="T32" fmla="*/ 0 w 264"/>
                <a:gd name="T33"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768">
                  <a:moveTo>
                    <a:pt x="0" y="768"/>
                  </a:moveTo>
                  <a:cubicBezTo>
                    <a:pt x="17" y="768"/>
                    <a:pt x="17" y="768"/>
                    <a:pt x="17" y="768"/>
                  </a:cubicBezTo>
                  <a:cubicBezTo>
                    <a:pt x="26" y="768"/>
                    <a:pt x="35" y="765"/>
                    <a:pt x="41" y="758"/>
                  </a:cubicBezTo>
                  <a:cubicBezTo>
                    <a:pt x="168" y="631"/>
                    <a:pt x="168" y="631"/>
                    <a:pt x="168" y="631"/>
                  </a:cubicBezTo>
                  <a:cubicBezTo>
                    <a:pt x="188" y="612"/>
                    <a:pt x="199" y="585"/>
                    <a:pt x="199" y="558"/>
                  </a:cubicBezTo>
                  <a:cubicBezTo>
                    <a:pt x="199" y="38"/>
                    <a:pt x="199" y="38"/>
                    <a:pt x="199" y="38"/>
                  </a:cubicBezTo>
                  <a:cubicBezTo>
                    <a:pt x="199" y="22"/>
                    <a:pt x="211" y="10"/>
                    <a:pt x="226" y="10"/>
                  </a:cubicBezTo>
                  <a:cubicBezTo>
                    <a:pt x="226" y="10"/>
                    <a:pt x="226" y="10"/>
                    <a:pt x="226" y="10"/>
                  </a:cubicBezTo>
                  <a:cubicBezTo>
                    <a:pt x="242" y="10"/>
                    <a:pt x="254" y="22"/>
                    <a:pt x="254" y="38"/>
                  </a:cubicBezTo>
                  <a:cubicBezTo>
                    <a:pt x="264" y="38"/>
                    <a:pt x="264" y="38"/>
                    <a:pt x="264" y="38"/>
                  </a:cubicBezTo>
                  <a:cubicBezTo>
                    <a:pt x="264" y="17"/>
                    <a:pt x="247" y="0"/>
                    <a:pt x="226" y="0"/>
                  </a:cubicBezTo>
                  <a:cubicBezTo>
                    <a:pt x="226" y="0"/>
                    <a:pt x="226" y="0"/>
                    <a:pt x="226" y="0"/>
                  </a:cubicBezTo>
                  <a:cubicBezTo>
                    <a:pt x="225" y="0"/>
                    <a:pt x="225" y="0"/>
                    <a:pt x="224" y="0"/>
                  </a:cubicBezTo>
                  <a:cubicBezTo>
                    <a:pt x="224" y="0"/>
                    <a:pt x="224" y="0"/>
                    <a:pt x="224" y="0"/>
                  </a:cubicBezTo>
                  <a:cubicBezTo>
                    <a:pt x="203" y="0"/>
                    <a:pt x="186" y="17"/>
                    <a:pt x="186" y="38"/>
                  </a:cubicBezTo>
                  <a:cubicBezTo>
                    <a:pt x="0" y="38"/>
                    <a:pt x="0" y="38"/>
                    <a:pt x="0" y="38"/>
                  </a:cubicBezTo>
                  <a:lnTo>
                    <a:pt x="0" y="768"/>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7"/>
            <p:cNvSpPr>
              <a:spLocks/>
            </p:cNvSpPr>
            <p:nvPr/>
          </p:nvSpPr>
          <p:spPr bwMode="auto">
            <a:xfrm>
              <a:off x="2940051" y="1800225"/>
              <a:ext cx="1317625" cy="2438400"/>
            </a:xfrm>
            <a:custGeom>
              <a:avLst/>
              <a:gdLst>
                <a:gd name="T0" fmla="*/ 415 w 415"/>
                <a:gd name="T1" fmla="*/ 0 h 768"/>
                <a:gd name="T2" fmla="*/ 413 w 415"/>
                <a:gd name="T3" fmla="*/ 0 h 768"/>
                <a:gd name="T4" fmla="*/ 389 w 415"/>
                <a:gd name="T5" fmla="*/ 11 h 768"/>
                <a:gd name="T6" fmla="*/ 378 w 415"/>
                <a:gd name="T7" fmla="*/ 38 h 768"/>
                <a:gd name="T8" fmla="*/ 378 w 415"/>
                <a:gd name="T9" fmla="*/ 550 h 768"/>
                <a:gd name="T10" fmla="*/ 346 w 415"/>
                <a:gd name="T11" fmla="*/ 626 h 768"/>
                <a:gd name="T12" fmla="*/ 214 w 415"/>
                <a:gd name="T13" fmla="*/ 758 h 768"/>
                <a:gd name="T14" fmla="*/ 189 w 415"/>
                <a:gd name="T15" fmla="*/ 768 h 768"/>
                <a:gd name="T16" fmla="*/ 163 w 415"/>
                <a:gd name="T17" fmla="*/ 758 h 768"/>
                <a:gd name="T18" fmla="*/ 31 w 415"/>
                <a:gd name="T19" fmla="*/ 626 h 768"/>
                <a:gd name="T20" fmla="*/ 0 w 415"/>
                <a:gd name="T21" fmla="*/ 550 h 768"/>
                <a:gd name="T22" fmla="*/ 0 w 415"/>
                <a:gd name="T23" fmla="*/ 38 h 768"/>
                <a:gd name="T24" fmla="*/ 11 w 415"/>
                <a:gd name="T25" fmla="*/ 11 h 768"/>
                <a:gd name="T26" fmla="*/ 38 w 415"/>
                <a:gd name="T27" fmla="*/ 0 h 768"/>
                <a:gd name="T28" fmla="*/ 415 w 415"/>
                <a:gd name="T29"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5" h="768">
                  <a:moveTo>
                    <a:pt x="415" y="0"/>
                  </a:moveTo>
                  <a:cubicBezTo>
                    <a:pt x="414" y="0"/>
                    <a:pt x="414" y="0"/>
                    <a:pt x="413" y="0"/>
                  </a:cubicBezTo>
                  <a:cubicBezTo>
                    <a:pt x="404" y="1"/>
                    <a:pt x="395" y="4"/>
                    <a:pt x="389" y="11"/>
                  </a:cubicBezTo>
                  <a:cubicBezTo>
                    <a:pt x="382" y="18"/>
                    <a:pt x="378" y="28"/>
                    <a:pt x="378" y="38"/>
                  </a:cubicBezTo>
                  <a:cubicBezTo>
                    <a:pt x="378" y="550"/>
                    <a:pt x="378" y="550"/>
                    <a:pt x="378" y="550"/>
                  </a:cubicBezTo>
                  <a:cubicBezTo>
                    <a:pt x="378" y="578"/>
                    <a:pt x="366" y="606"/>
                    <a:pt x="346" y="626"/>
                  </a:cubicBezTo>
                  <a:cubicBezTo>
                    <a:pt x="214" y="758"/>
                    <a:pt x="214" y="758"/>
                    <a:pt x="214" y="758"/>
                  </a:cubicBezTo>
                  <a:cubicBezTo>
                    <a:pt x="207" y="765"/>
                    <a:pt x="198" y="768"/>
                    <a:pt x="189" y="768"/>
                  </a:cubicBezTo>
                  <a:cubicBezTo>
                    <a:pt x="179" y="768"/>
                    <a:pt x="170" y="765"/>
                    <a:pt x="163" y="758"/>
                  </a:cubicBezTo>
                  <a:cubicBezTo>
                    <a:pt x="31" y="626"/>
                    <a:pt x="31" y="626"/>
                    <a:pt x="31" y="626"/>
                  </a:cubicBezTo>
                  <a:cubicBezTo>
                    <a:pt x="11" y="606"/>
                    <a:pt x="0" y="578"/>
                    <a:pt x="0" y="550"/>
                  </a:cubicBezTo>
                  <a:cubicBezTo>
                    <a:pt x="0" y="38"/>
                    <a:pt x="0" y="38"/>
                    <a:pt x="0" y="38"/>
                  </a:cubicBezTo>
                  <a:cubicBezTo>
                    <a:pt x="0" y="28"/>
                    <a:pt x="4" y="18"/>
                    <a:pt x="11" y="11"/>
                  </a:cubicBezTo>
                  <a:cubicBezTo>
                    <a:pt x="18" y="4"/>
                    <a:pt x="28" y="0"/>
                    <a:pt x="38" y="0"/>
                  </a:cubicBezTo>
                  <a:lnTo>
                    <a:pt x="415"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68"/>
            <p:cNvSpPr>
              <a:spLocks/>
            </p:cNvSpPr>
            <p:nvPr/>
          </p:nvSpPr>
          <p:spPr bwMode="auto">
            <a:xfrm>
              <a:off x="3016251" y="2854325"/>
              <a:ext cx="1047750" cy="1308100"/>
            </a:xfrm>
            <a:custGeom>
              <a:avLst/>
              <a:gdLst>
                <a:gd name="T0" fmla="*/ 296 w 330"/>
                <a:gd name="T1" fmla="*/ 0 h 412"/>
                <a:gd name="T2" fmla="*/ 330 w 330"/>
                <a:gd name="T3" fmla="*/ 34 h 412"/>
                <a:gd name="T4" fmla="*/ 330 w 330"/>
                <a:gd name="T5" fmla="*/ 218 h 412"/>
                <a:gd name="T6" fmla="*/ 305 w 330"/>
                <a:gd name="T7" fmla="*/ 277 h 412"/>
                <a:gd name="T8" fmla="*/ 173 w 330"/>
                <a:gd name="T9" fmla="*/ 409 h 412"/>
                <a:gd name="T10" fmla="*/ 165 w 330"/>
                <a:gd name="T11" fmla="*/ 412 h 412"/>
                <a:gd name="T12" fmla="*/ 156 w 330"/>
                <a:gd name="T13" fmla="*/ 409 h 412"/>
                <a:gd name="T14" fmla="*/ 24 w 330"/>
                <a:gd name="T15" fmla="*/ 277 h 412"/>
                <a:gd name="T16" fmla="*/ 0 w 330"/>
                <a:gd name="T17" fmla="*/ 218 h 412"/>
                <a:gd name="T18" fmla="*/ 0 w 330"/>
                <a:gd name="T19" fmla="*/ 34 h 412"/>
                <a:gd name="T20" fmla="*/ 34 w 330"/>
                <a:gd name="T21" fmla="*/ 0 h 412"/>
                <a:gd name="T22" fmla="*/ 296 w 330"/>
                <a:gd name="T2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12">
                  <a:moveTo>
                    <a:pt x="296" y="0"/>
                  </a:moveTo>
                  <a:cubicBezTo>
                    <a:pt x="314" y="0"/>
                    <a:pt x="330" y="15"/>
                    <a:pt x="330" y="34"/>
                  </a:cubicBezTo>
                  <a:cubicBezTo>
                    <a:pt x="330" y="218"/>
                    <a:pt x="330" y="218"/>
                    <a:pt x="330" y="218"/>
                  </a:cubicBezTo>
                  <a:cubicBezTo>
                    <a:pt x="330" y="240"/>
                    <a:pt x="321" y="261"/>
                    <a:pt x="305" y="277"/>
                  </a:cubicBezTo>
                  <a:cubicBezTo>
                    <a:pt x="173" y="409"/>
                    <a:pt x="173" y="409"/>
                    <a:pt x="173" y="409"/>
                  </a:cubicBezTo>
                  <a:cubicBezTo>
                    <a:pt x="171" y="411"/>
                    <a:pt x="168" y="412"/>
                    <a:pt x="165" y="412"/>
                  </a:cubicBezTo>
                  <a:cubicBezTo>
                    <a:pt x="161" y="412"/>
                    <a:pt x="158" y="411"/>
                    <a:pt x="156" y="409"/>
                  </a:cubicBezTo>
                  <a:cubicBezTo>
                    <a:pt x="24" y="277"/>
                    <a:pt x="24" y="277"/>
                    <a:pt x="24" y="277"/>
                  </a:cubicBezTo>
                  <a:cubicBezTo>
                    <a:pt x="8" y="261"/>
                    <a:pt x="0" y="240"/>
                    <a:pt x="0" y="218"/>
                  </a:cubicBezTo>
                  <a:cubicBezTo>
                    <a:pt x="0" y="34"/>
                    <a:pt x="0" y="34"/>
                    <a:pt x="0" y="34"/>
                  </a:cubicBezTo>
                  <a:cubicBezTo>
                    <a:pt x="0" y="15"/>
                    <a:pt x="15" y="0"/>
                    <a:pt x="34" y="0"/>
                  </a:cubicBez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6" name="Group 95"/>
          <p:cNvGrpSpPr/>
          <p:nvPr/>
        </p:nvGrpSpPr>
        <p:grpSpPr>
          <a:xfrm>
            <a:off x="4972051" y="1800225"/>
            <a:ext cx="1441450" cy="2470150"/>
            <a:chOff x="4972051" y="1800225"/>
            <a:chExt cx="1441450" cy="2470150"/>
          </a:xfrm>
        </p:grpSpPr>
        <p:sp>
          <p:nvSpPr>
            <p:cNvPr id="66" name="Freeform 169"/>
            <p:cNvSpPr>
              <a:spLocks/>
            </p:cNvSpPr>
            <p:nvPr/>
          </p:nvSpPr>
          <p:spPr bwMode="auto">
            <a:xfrm>
              <a:off x="6197601" y="1822450"/>
              <a:ext cx="190500" cy="98425"/>
            </a:xfrm>
            <a:custGeom>
              <a:avLst/>
              <a:gdLst>
                <a:gd name="T0" fmla="*/ 0 w 60"/>
                <a:gd name="T1" fmla="*/ 31 h 31"/>
                <a:gd name="T2" fmla="*/ 30 w 60"/>
                <a:gd name="T3" fmla="*/ 0 h 31"/>
                <a:gd name="T4" fmla="*/ 60 w 60"/>
                <a:gd name="T5" fmla="*/ 31 h 31"/>
                <a:gd name="T6" fmla="*/ 0 w 60"/>
                <a:gd name="T7" fmla="*/ 31 h 31"/>
              </a:gdLst>
              <a:ahLst/>
              <a:cxnLst>
                <a:cxn ang="0">
                  <a:pos x="T0" y="T1"/>
                </a:cxn>
                <a:cxn ang="0">
                  <a:pos x="T2" y="T3"/>
                </a:cxn>
                <a:cxn ang="0">
                  <a:pos x="T4" y="T5"/>
                </a:cxn>
                <a:cxn ang="0">
                  <a:pos x="T6" y="T7"/>
                </a:cxn>
              </a:cxnLst>
              <a:rect l="0" t="0" r="r" b="b"/>
              <a:pathLst>
                <a:path w="60" h="31">
                  <a:moveTo>
                    <a:pt x="0" y="31"/>
                  </a:moveTo>
                  <a:cubicBezTo>
                    <a:pt x="0" y="14"/>
                    <a:pt x="13" y="0"/>
                    <a:pt x="30" y="0"/>
                  </a:cubicBezTo>
                  <a:cubicBezTo>
                    <a:pt x="47" y="0"/>
                    <a:pt x="60" y="14"/>
                    <a:pt x="60" y="31"/>
                  </a:cubicBezTo>
                  <a:cubicBezTo>
                    <a:pt x="0" y="31"/>
                    <a:pt x="0" y="31"/>
                    <a:pt x="0" y="31"/>
                  </a:cubicBezTo>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p:cNvSpPr>
            <p:nvPr/>
          </p:nvSpPr>
          <p:spPr bwMode="auto">
            <a:xfrm>
              <a:off x="6197601" y="1920875"/>
              <a:ext cx="41275" cy="0"/>
            </a:xfrm>
            <a:custGeom>
              <a:avLst/>
              <a:gdLst>
                <a:gd name="T0" fmla="*/ 13 w 13"/>
                <a:gd name="T1" fmla="*/ 0 w 13"/>
                <a:gd name="T2" fmla="*/ 0 w 13"/>
                <a:gd name="T3" fmla="*/ 0 w 13"/>
                <a:gd name="T4" fmla="*/ 13 w 13"/>
                <a:gd name="T5" fmla="*/ 13 w 13"/>
              </a:gdLst>
              <a:ahLst/>
              <a:cxnLst>
                <a:cxn ang="0">
                  <a:pos x="T0" y="0"/>
                </a:cxn>
                <a:cxn ang="0">
                  <a:pos x="T1" y="0"/>
                </a:cxn>
                <a:cxn ang="0">
                  <a:pos x="T2" y="0"/>
                </a:cxn>
                <a:cxn ang="0">
                  <a:pos x="T3" y="0"/>
                </a:cxn>
                <a:cxn ang="0">
                  <a:pos x="T4" y="0"/>
                </a:cxn>
                <a:cxn ang="0">
                  <a:pos x="T5" y="0"/>
                </a:cxn>
              </a:cxnLst>
              <a:rect l="0" t="0" r="r" b="b"/>
              <a:pathLst>
                <a:path w="13">
                  <a:moveTo>
                    <a:pt x="13" y="0"/>
                  </a:moveTo>
                  <a:cubicBezTo>
                    <a:pt x="0" y="0"/>
                    <a:pt x="0" y="0"/>
                    <a:pt x="0" y="0"/>
                  </a:cubicBezTo>
                  <a:cubicBezTo>
                    <a:pt x="0" y="0"/>
                    <a:pt x="0" y="0"/>
                    <a:pt x="0" y="0"/>
                  </a:cubicBezTo>
                  <a:cubicBezTo>
                    <a:pt x="0" y="0"/>
                    <a:pt x="0" y="0"/>
                    <a:pt x="0" y="0"/>
                  </a:cubicBezTo>
                  <a:cubicBezTo>
                    <a:pt x="13" y="0"/>
                    <a:pt x="13" y="0"/>
                    <a:pt x="13" y="0"/>
                  </a:cubicBezTo>
                  <a:cubicBezTo>
                    <a:pt x="13" y="0"/>
                    <a:pt x="13" y="0"/>
                    <a:pt x="13" y="0"/>
                  </a:cubicBezTo>
                </a:path>
              </a:pathLst>
            </a:custGeom>
            <a:solidFill>
              <a:srgbClr val="4269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5038726" y="1831975"/>
              <a:ext cx="1254125" cy="2438400"/>
            </a:xfrm>
            <a:custGeom>
              <a:avLst/>
              <a:gdLst>
                <a:gd name="connsiteX0" fmla="*/ 1254125 w 1254125"/>
                <a:gd name="connsiteY0" fmla="*/ 0 h 2438400"/>
                <a:gd name="connsiteX1" fmla="*/ 1200150 w 1254125"/>
                <a:gd name="connsiteY1" fmla="*/ 88900 h 2438400"/>
                <a:gd name="connsiteX2" fmla="*/ 1200150 w 1254125"/>
                <a:gd name="connsiteY2" fmla="*/ 1746250 h 2438400"/>
                <a:gd name="connsiteX3" fmla="*/ 1171575 w 1254125"/>
                <a:gd name="connsiteY3" fmla="*/ 1889125 h 2438400"/>
                <a:gd name="connsiteX4" fmla="*/ 1101725 w 1254125"/>
                <a:gd name="connsiteY4" fmla="*/ 1987550 h 2438400"/>
                <a:gd name="connsiteX5" fmla="*/ 682625 w 1254125"/>
                <a:gd name="connsiteY5" fmla="*/ 2406650 h 2438400"/>
                <a:gd name="connsiteX6" fmla="*/ 600075 w 1254125"/>
                <a:gd name="connsiteY6" fmla="*/ 2438400 h 2438400"/>
                <a:gd name="connsiteX7" fmla="*/ 520700 w 1254125"/>
                <a:gd name="connsiteY7" fmla="*/ 2406650 h 2438400"/>
                <a:gd name="connsiteX8" fmla="*/ 101600 w 1254125"/>
                <a:gd name="connsiteY8" fmla="*/ 1987550 h 2438400"/>
                <a:gd name="connsiteX9" fmla="*/ 31750 w 1254125"/>
                <a:gd name="connsiteY9" fmla="*/ 1889125 h 2438400"/>
                <a:gd name="connsiteX10" fmla="*/ 0 w 1254125"/>
                <a:gd name="connsiteY10" fmla="*/ 1746250 h 2438400"/>
                <a:gd name="connsiteX11" fmla="*/ 0 w 1254125"/>
                <a:gd name="connsiteY11" fmla="*/ 88900 h 2438400"/>
                <a:gd name="connsiteX12" fmla="*/ 1158875 w 1254125"/>
                <a:gd name="connsiteY12" fmla="*/ 88900 h 2438400"/>
                <a:gd name="connsiteX13" fmla="*/ 1164034 w 1254125"/>
                <a:gd name="connsiteY13" fmla="*/ 88900 h 2438400"/>
                <a:gd name="connsiteX14" fmla="*/ 1165225 w 1254125"/>
                <a:gd name="connsiteY14" fmla="*/ 88900 h 2438400"/>
                <a:gd name="connsiteX15" fmla="*/ 1254125 w 1254125"/>
                <a:gd name="connsiteY15"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4125" h="2438400">
                  <a:moveTo>
                    <a:pt x="1254125" y="0"/>
                  </a:moveTo>
                  <a:cubicBezTo>
                    <a:pt x="1254125" y="0"/>
                    <a:pt x="1200150" y="25400"/>
                    <a:pt x="1200150" y="88900"/>
                  </a:cubicBezTo>
                  <a:cubicBezTo>
                    <a:pt x="1200150" y="88900"/>
                    <a:pt x="1200150" y="88900"/>
                    <a:pt x="1200150" y="1746250"/>
                  </a:cubicBezTo>
                  <a:cubicBezTo>
                    <a:pt x="1200150" y="1793875"/>
                    <a:pt x="1190625" y="1844675"/>
                    <a:pt x="1171575" y="1889125"/>
                  </a:cubicBezTo>
                  <a:cubicBezTo>
                    <a:pt x="1152525" y="1924050"/>
                    <a:pt x="1130300" y="1958975"/>
                    <a:pt x="1101725" y="1987550"/>
                  </a:cubicBezTo>
                  <a:cubicBezTo>
                    <a:pt x="1101725" y="1987550"/>
                    <a:pt x="1101725" y="1987550"/>
                    <a:pt x="682625" y="2406650"/>
                  </a:cubicBezTo>
                  <a:cubicBezTo>
                    <a:pt x="660400" y="2428875"/>
                    <a:pt x="631825" y="2438400"/>
                    <a:pt x="600075" y="2438400"/>
                  </a:cubicBezTo>
                  <a:cubicBezTo>
                    <a:pt x="571500" y="2438400"/>
                    <a:pt x="542925" y="2428875"/>
                    <a:pt x="520700" y="2406650"/>
                  </a:cubicBezTo>
                  <a:cubicBezTo>
                    <a:pt x="520700" y="2406650"/>
                    <a:pt x="520700" y="2406650"/>
                    <a:pt x="101600" y="1987550"/>
                  </a:cubicBezTo>
                  <a:cubicBezTo>
                    <a:pt x="73025" y="1958975"/>
                    <a:pt x="50800" y="1924050"/>
                    <a:pt x="31750" y="1889125"/>
                  </a:cubicBezTo>
                  <a:cubicBezTo>
                    <a:pt x="12700" y="1844675"/>
                    <a:pt x="0" y="1793875"/>
                    <a:pt x="0" y="1746250"/>
                  </a:cubicBezTo>
                  <a:cubicBezTo>
                    <a:pt x="0" y="1746250"/>
                    <a:pt x="0" y="1746250"/>
                    <a:pt x="0" y="88900"/>
                  </a:cubicBezTo>
                  <a:cubicBezTo>
                    <a:pt x="0" y="88900"/>
                    <a:pt x="0" y="88900"/>
                    <a:pt x="1158875" y="88900"/>
                  </a:cubicBezTo>
                  <a:cubicBezTo>
                    <a:pt x="1158875" y="88900"/>
                    <a:pt x="1158875" y="88900"/>
                    <a:pt x="1164034" y="88900"/>
                  </a:cubicBezTo>
                  <a:lnTo>
                    <a:pt x="1165225" y="88900"/>
                  </a:lnTo>
                  <a:cubicBezTo>
                    <a:pt x="1165225" y="38100"/>
                    <a:pt x="1206500" y="0"/>
                    <a:pt x="1254125"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9" name="Freeform 174"/>
            <p:cNvSpPr>
              <a:spLocks/>
            </p:cNvSpPr>
            <p:nvPr/>
          </p:nvSpPr>
          <p:spPr bwMode="auto">
            <a:xfrm>
              <a:off x="5572126" y="1800225"/>
              <a:ext cx="841375" cy="2438400"/>
            </a:xfrm>
            <a:custGeom>
              <a:avLst/>
              <a:gdLst>
                <a:gd name="T0" fmla="*/ 0 w 265"/>
                <a:gd name="T1" fmla="*/ 768 h 768"/>
                <a:gd name="T2" fmla="*/ 17 w 265"/>
                <a:gd name="T3" fmla="*/ 768 h 768"/>
                <a:gd name="T4" fmla="*/ 42 w 265"/>
                <a:gd name="T5" fmla="*/ 758 h 768"/>
                <a:gd name="T6" fmla="*/ 169 w 265"/>
                <a:gd name="T7" fmla="*/ 631 h 768"/>
                <a:gd name="T8" fmla="*/ 199 w 265"/>
                <a:gd name="T9" fmla="*/ 558 h 768"/>
                <a:gd name="T10" fmla="*/ 199 w 265"/>
                <a:gd name="T11" fmla="*/ 38 h 768"/>
                <a:gd name="T12" fmla="*/ 227 w 265"/>
                <a:gd name="T13" fmla="*/ 10 h 768"/>
                <a:gd name="T14" fmla="*/ 227 w 265"/>
                <a:gd name="T15" fmla="*/ 10 h 768"/>
                <a:gd name="T16" fmla="*/ 255 w 265"/>
                <a:gd name="T17" fmla="*/ 38 h 768"/>
                <a:gd name="T18" fmla="*/ 265 w 265"/>
                <a:gd name="T19" fmla="*/ 38 h 768"/>
                <a:gd name="T20" fmla="*/ 227 w 265"/>
                <a:gd name="T21" fmla="*/ 0 h 768"/>
                <a:gd name="T22" fmla="*/ 227 w 265"/>
                <a:gd name="T23" fmla="*/ 0 h 768"/>
                <a:gd name="T24" fmla="*/ 225 w 265"/>
                <a:gd name="T25" fmla="*/ 0 h 768"/>
                <a:gd name="T26" fmla="*/ 225 w 265"/>
                <a:gd name="T27" fmla="*/ 0 h 768"/>
                <a:gd name="T28" fmla="*/ 187 w 265"/>
                <a:gd name="T29" fmla="*/ 38 h 768"/>
                <a:gd name="T30" fmla="*/ 0 w 265"/>
                <a:gd name="T31" fmla="*/ 38 h 768"/>
                <a:gd name="T32" fmla="*/ 0 w 265"/>
                <a:gd name="T33"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768">
                  <a:moveTo>
                    <a:pt x="0" y="768"/>
                  </a:moveTo>
                  <a:cubicBezTo>
                    <a:pt x="17" y="768"/>
                    <a:pt x="17" y="768"/>
                    <a:pt x="17" y="768"/>
                  </a:cubicBezTo>
                  <a:cubicBezTo>
                    <a:pt x="27" y="768"/>
                    <a:pt x="35" y="765"/>
                    <a:pt x="42" y="758"/>
                  </a:cubicBezTo>
                  <a:cubicBezTo>
                    <a:pt x="169" y="631"/>
                    <a:pt x="169" y="631"/>
                    <a:pt x="169" y="631"/>
                  </a:cubicBezTo>
                  <a:cubicBezTo>
                    <a:pt x="188" y="612"/>
                    <a:pt x="199" y="585"/>
                    <a:pt x="199" y="558"/>
                  </a:cubicBezTo>
                  <a:cubicBezTo>
                    <a:pt x="199" y="38"/>
                    <a:pt x="199" y="38"/>
                    <a:pt x="199" y="38"/>
                  </a:cubicBezTo>
                  <a:cubicBezTo>
                    <a:pt x="199" y="22"/>
                    <a:pt x="212" y="10"/>
                    <a:pt x="227" y="10"/>
                  </a:cubicBezTo>
                  <a:cubicBezTo>
                    <a:pt x="227" y="10"/>
                    <a:pt x="227" y="10"/>
                    <a:pt x="227" y="10"/>
                  </a:cubicBezTo>
                  <a:cubicBezTo>
                    <a:pt x="242" y="10"/>
                    <a:pt x="255" y="22"/>
                    <a:pt x="255" y="38"/>
                  </a:cubicBezTo>
                  <a:cubicBezTo>
                    <a:pt x="265" y="38"/>
                    <a:pt x="265" y="38"/>
                    <a:pt x="265" y="38"/>
                  </a:cubicBezTo>
                  <a:cubicBezTo>
                    <a:pt x="265" y="17"/>
                    <a:pt x="248" y="0"/>
                    <a:pt x="227" y="0"/>
                  </a:cubicBezTo>
                  <a:cubicBezTo>
                    <a:pt x="227" y="0"/>
                    <a:pt x="227" y="0"/>
                    <a:pt x="227" y="0"/>
                  </a:cubicBezTo>
                  <a:cubicBezTo>
                    <a:pt x="226" y="0"/>
                    <a:pt x="225" y="0"/>
                    <a:pt x="225" y="0"/>
                  </a:cubicBezTo>
                  <a:cubicBezTo>
                    <a:pt x="225" y="0"/>
                    <a:pt x="225" y="0"/>
                    <a:pt x="225" y="0"/>
                  </a:cubicBezTo>
                  <a:cubicBezTo>
                    <a:pt x="204" y="0"/>
                    <a:pt x="187" y="17"/>
                    <a:pt x="187" y="38"/>
                  </a:cubicBezTo>
                  <a:cubicBezTo>
                    <a:pt x="0" y="38"/>
                    <a:pt x="0" y="38"/>
                    <a:pt x="0" y="38"/>
                  </a:cubicBezTo>
                  <a:lnTo>
                    <a:pt x="0" y="768"/>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75"/>
            <p:cNvSpPr>
              <a:spLocks/>
            </p:cNvSpPr>
            <p:nvPr/>
          </p:nvSpPr>
          <p:spPr bwMode="auto">
            <a:xfrm>
              <a:off x="4972051" y="1800225"/>
              <a:ext cx="1320800" cy="2438400"/>
            </a:xfrm>
            <a:custGeom>
              <a:avLst/>
              <a:gdLst>
                <a:gd name="T0" fmla="*/ 416 w 416"/>
                <a:gd name="T1" fmla="*/ 0 h 768"/>
                <a:gd name="T2" fmla="*/ 414 w 416"/>
                <a:gd name="T3" fmla="*/ 0 h 768"/>
                <a:gd name="T4" fmla="*/ 389 w 416"/>
                <a:gd name="T5" fmla="*/ 11 h 768"/>
                <a:gd name="T6" fmla="*/ 378 w 416"/>
                <a:gd name="T7" fmla="*/ 38 h 768"/>
                <a:gd name="T8" fmla="*/ 378 w 416"/>
                <a:gd name="T9" fmla="*/ 550 h 768"/>
                <a:gd name="T10" fmla="*/ 347 w 416"/>
                <a:gd name="T11" fmla="*/ 626 h 768"/>
                <a:gd name="T12" fmla="*/ 215 w 416"/>
                <a:gd name="T13" fmla="*/ 758 h 768"/>
                <a:gd name="T14" fmla="*/ 189 w 416"/>
                <a:gd name="T15" fmla="*/ 768 h 768"/>
                <a:gd name="T16" fmla="*/ 164 w 416"/>
                <a:gd name="T17" fmla="*/ 758 h 768"/>
                <a:gd name="T18" fmla="*/ 32 w 416"/>
                <a:gd name="T19" fmla="*/ 626 h 768"/>
                <a:gd name="T20" fmla="*/ 0 w 416"/>
                <a:gd name="T21" fmla="*/ 550 h 768"/>
                <a:gd name="T22" fmla="*/ 0 w 416"/>
                <a:gd name="T23" fmla="*/ 38 h 768"/>
                <a:gd name="T24" fmla="*/ 11 w 416"/>
                <a:gd name="T25" fmla="*/ 11 h 768"/>
                <a:gd name="T26" fmla="*/ 38 w 416"/>
                <a:gd name="T27" fmla="*/ 0 h 768"/>
                <a:gd name="T28" fmla="*/ 416 w 416"/>
                <a:gd name="T29"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768">
                  <a:moveTo>
                    <a:pt x="416" y="0"/>
                  </a:moveTo>
                  <a:cubicBezTo>
                    <a:pt x="415" y="0"/>
                    <a:pt x="414" y="0"/>
                    <a:pt x="414" y="0"/>
                  </a:cubicBezTo>
                  <a:cubicBezTo>
                    <a:pt x="405" y="1"/>
                    <a:pt x="396" y="4"/>
                    <a:pt x="389" y="11"/>
                  </a:cubicBezTo>
                  <a:cubicBezTo>
                    <a:pt x="382" y="18"/>
                    <a:pt x="378" y="28"/>
                    <a:pt x="378" y="38"/>
                  </a:cubicBezTo>
                  <a:cubicBezTo>
                    <a:pt x="378" y="550"/>
                    <a:pt x="378" y="550"/>
                    <a:pt x="378" y="550"/>
                  </a:cubicBezTo>
                  <a:cubicBezTo>
                    <a:pt x="378" y="578"/>
                    <a:pt x="367" y="606"/>
                    <a:pt x="347" y="626"/>
                  </a:cubicBezTo>
                  <a:cubicBezTo>
                    <a:pt x="215" y="758"/>
                    <a:pt x="215" y="758"/>
                    <a:pt x="215" y="758"/>
                  </a:cubicBezTo>
                  <a:cubicBezTo>
                    <a:pt x="208" y="765"/>
                    <a:pt x="199" y="768"/>
                    <a:pt x="189" y="768"/>
                  </a:cubicBezTo>
                  <a:cubicBezTo>
                    <a:pt x="180" y="768"/>
                    <a:pt x="171" y="765"/>
                    <a:pt x="164" y="758"/>
                  </a:cubicBezTo>
                  <a:cubicBezTo>
                    <a:pt x="32" y="626"/>
                    <a:pt x="32" y="626"/>
                    <a:pt x="32" y="626"/>
                  </a:cubicBezTo>
                  <a:cubicBezTo>
                    <a:pt x="12" y="606"/>
                    <a:pt x="0" y="578"/>
                    <a:pt x="0" y="550"/>
                  </a:cubicBezTo>
                  <a:cubicBezTo>
                    <a:pt x="0" y="38"/>
                    <a:pt x="0" y="38"/>
                    <a:pt x="0" y="38"/>
                  </a:cubicBezTo>
                  <a:cubicBezTo>
                    <a:pt x="0" y="28"/>
                    <a:pt x="4" y="18"/>
                    <a:pt x="11" y="11"/>
                  </a:cubicBezTo>
                  <a:cubicBezTo>
                    <a:pt x="19" y="4"/>
                    <a:pt x="28" y="0"/>
                    <a:pt x="38" y="0"/>
                  </a:cubicBezTo>
                  <a:lnTo>
                    <a:pt x="416"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76"/>
            <p:cNvSpPr>
              <a:spLocks/>
            </p:cNvSpPr>
            <p:nvPr/>
          </p:nvSpPr>
          <p:spPr bwMode="auto">
            <a:xfrm>
              <a:off x="5048251" y="2854325"/>
              <a:ext cx="1047750" cy="1308100"/>
            </a:xfrm>
            <a:custGeom>
              <a:avLst/>
              <a:gdLst>
                <a:gd name="T0" fmla="*/ 296 w 330"/>
                <a:gd name="T1" fmla="*/ 0 h 412"/>
                <a:gd name="T2" fmla="*/ 330 w 330"/>
                <a:gd name="T3" fmla="*/ 34 h 412"/>
                <a:gd name="T4" fmla="*/ 330 w 330"/>
                <a:gd name="T5" fmla="*/ 218 h 412"/>
                <a:gd name="T6" fmla="*/ 306 w 330"/>
                <a:gd name="T7" fmla="*/ 277 h 412"/>
                <a:gd name="T8" fmla="*/ 174 w 330"/>
                <a:gd name="T9" fmla="*/ 409 h 412"/>
                <a:gd name="T10" fmla="*/ 165 w 330"/>
                <a:gd name="T11" fmla="*/ 412 h 412"/>
                <a:gd name="T12" fmla="*/ 157 w 330"/>
                <a:gd name="T13" fmla="*/ 409 h 412"/>
                <a:gd name="T14" fmla="*/ 25 w 330"/>
                <a:gd name="T15" fmla="*/ 277 h 412"/>
                <a:gd name="T16" fmla="*/ 0 w 330"/>
                <a:gd name="T17" fmla="*/ 218 h 412"/>
                <a:gd name="T18" fmla="*/ 0 w 330"/>
                <a:gd name="T19" fmla="*/ 34 h 412"/>
                <a:gd name="T20" fmla="*/ 34 w 330"/>
                <a:gd name="T21" fmla="*/ 0 h 412"/>
                <a:gd name="T22" fmla="*/ 296 w 330"/>
                <a:gd name="T2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12">
                  <a:moveTo>
                    <a:pt x="296" y="0"/>
                  </a:moveTo>
                  <a:cubicBezTo>
                    <a:pt x="315" y="0"/>
                    <a:pt x="330" y="15"/>
                    <a:pt x="330" y="34"/>
                  </a:cubicBezTo>
                  <a:cubicBezTo>
                    <a:pt x="330" y="218"/>
                    <a:pt x="330" y="218"/>
                    <a:pt x="330" y="218"/>
                  </a:cubicBezTo>
                  <a:cubicBezTo>
                    <a:pt x="330" y="240"/>
                    <a:pt x="322" y="261"/>
                    <a:pt x="306" y="277"/>
                  </a:cubicBezTo>
                  <a:cubicBezTo>
                    <a:pt x="174" y="409"/>
                    <a:pt x="174" y="409"/>
                    <a:pt x="174" y="409"/>
                  </a:cubicBezTo>
                  <a:cubicBezTo>
                    <a:pt x="171" y="411"/>
                    <a:pt x="168" y="412"/>
                    <a:pt x="165" y="412"/>
                  </a:cubicBezTo>
                  <a:cubicBezTo>
                    <a:pt x="162" y="412"/>
                    <a:pt x="159" y="411"/>
                    <a:pt x="157" y="409"/>
                  </a:cubicBezTo>
                  <a:cubicBezTo>
                    <a:pt x="25" y="277"/>
                    <a:pt x="25" y="277"/>
                    <a:pt x="25" y="277"/>
                  </a:cubicBezTo>
                  <a:cubicBezTo>
                    <a:pt x="9" y="261"/>
                    <a:pt x="0" y="240"/>
                    <a:pt x="0" y="218"/>
                  </a:cubicBezTo>
                  <a:cubicBezTo>
                    <a:pt x="0" y="34"/>
                    <a:pt x="0" y="34"/>
                    <a:pt x="0" y="34"/>
                  </a:cubicBezTo>
                  <a:cubicBezTo>
                    <a:pt x="0" y="15"/>
                    <a:pt x="16" y="0"/>
                    <a:pt x="34" y="0"/>
                  </a:cubicBez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96"/>
          <p:cNvGrpSpPr/>
          <p:nvPr/>
        </p:nvGrpSpPr>
        <p:grpSpPr>
          <a:xfrm>
            <a:off x="7005638" y="1800225"/>
            <a:ext cx="1438275" cy="4298950"/>
            <a:chOff x="7005638" y="1800225"/>
            <a:chExt cx="1438275" cy="4298950"/>
          </a:xfrm>
        </p:grpSpPr>
        <p:sp>
          <p:nvSpPr>
            <p:cNvPr id="73" name="Freeform 177"/>
            <p:cNvSpPr>
              <a:spLocks/>
            </p:cNvSpPr>
            <p:nvPr/>
          </p:nvSpPr>
          <p:spPr bwMode="auto">
            <a:xfrm>
              <a:off x="8228013" y="1822450"/>
              <a:ext cx="193675" cy="98425"/>
            </a:xfrm>
            <a:custGeom>
              <a:avLst/>
              <a:gdLst>
                <a:gd name="T0" fmla="*/ 0 w 61"/>
                <a:gd name="T1" fmla="*/ 31 h 31"/>
                <a:gd name="T2" fmla="*/ 31 w 61"/>
                <a:gd name="T3" fmla="*/ 0 h 31"/>
                <a:gd name="T4" fmla="*/ 61 w 61"/>
                <a:gd name="T5" fmla="*/ 31 h 31"/>
                <a:gd name="T6" fmla="*/ 0 w 61"/>
                <a:gd name="T7" fmla="*/ 31 h 31"/>
              </a:gdLst>
              <a:ahLst/>
              <a:cxnLst>
                <a:cxn ang="0">
                  <a:pos x="T0" y="T1"/>
                </a:cxn>
                <a:cxn ang="0">
                  <a:pos x="T2" y="T3"/>
                </a:cxn>
                <a:cxn ang="0">
                  <a:pos x="T4" y="T5"/>
                </a:cxn>
                <a:cxn ang="0">
                  <a:pos x="T6" y="T7"/>
                </a:cxn>
              </a:cxnLst>
              <a:rect l="0" t="0" r="r" b="b"/>
              <a:pathLst>
                <a:path w="61" h="31">
                  <a:moveTo>
                    <a:pt x="0" y="31"/>
                  </a:moveTo>
                  <a:cubicBezTo>
                    <a:pt x="0" y="14"/>
                    <a:pt x="14" y="0"/>
                    <a:pt x="31" y="0"/>
                  </a:cubicBezTo>
                  <a:cubicBezTo>
                    <a:pt x="47" y="0"/>
                    <a:pt x="61" y="14"/>
                    <a:pt x="61" y="31"/>
                  </a:cubicBezTo>
                  <a:cubicBezTo>
                    <a:pt x="0" y="31"/>
                    <a:pt x="0" y="31"/>
                    <a:pt x="0" y="31"/>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80"/>
            <p:cNvSpPr>
              <a:spLocks/>
            </p:cNvSpPr>
            <p:nvPr/>
          </p:nvSpPr>
          <p:spPr bwMode="auto">
            <a:xfrm>
              <a:off x="8228013" y="1920875"/>
              <a:ext cx="44450" cy="0"/>
            </a:xfrm>
            <a:custGeom>
              <a:avLst/>
              <a:gdLst>
                <a:gd name="T0" fmla="*/ 14 w 14"/>
                <a:gd name="T1" fmla="*/ 0 w 14"/>
                <a:gd name="T2" fmla="*/ 0 w 14"/>
                <a:gd name="T3" fmla="*/ 0 w 14"/>
                <a:gd name="T4" fmla="*/ 14 w 14"/>
                <a:gd name="T5" fmla="*/ 14 w 14"/>
              </a:gdLst>
              <a:ahLst/>
              <a:cxnLst>
                <a:cxn ang="0">
                  <a:pos x="T0" y="0"/>
                </a:cxn>
                <a:cxn ang="0">
                  <a:pos x="T1" y="0"/>
                </a:cxn>
                <a:cxn ang="0">
                  <a:pos x="T2" y="0"/>
                </a:cxn>
                <a:cxn ang="0">
                  <a:pos x="T3" y="0"/>
                </a:cxn>
                <a:cxn ang="0">
                  <a:pos x="T4" y="0"/>
                </a:cxn>
                <a:cxn ang="0">
                  <a:pos x="T5" y="0"/>
                </a:cxn>
              </a:cxnLst>
              <a:rect l="0" t="0" r="r" b="b"/>
              <a:pathLst>
                <a:path w="14">
                  <a:moveTo>
                    <a:pt x="14" y="0"/>
                  </a:moveTo>
                  <a:cubicBezTo>
                    <a:pt x="0" y="0"/>
                    <a:pt x="0" y="0"/>
                    <a:pt x="0" y="0"/>
                  </a:cubicBezTo>
                  <a:cubicBezTo>
                    <a:pt x="0" y="0"/>
                    <a:pt x="0" y="0"/>
                    <a:pt x="0" y="0"/>
                  </a:cubicBezTo>
                  <a:cubicBezTo>
                    <a:pt x="0" y="0"/>
                    <a:pt x="0" y="0"/>
                    <a:pt x="0" y="0"/>
                  </a:cubicBezTo>
                  <a:cubicBezTo>
                    <a:pt x="14" y="0"/>
                    <a:pt x="14" y="0"/>
                    <a:pt x="14" y="0"/>
                  </a:cubicBezTo>
                  <a:cubicBezTo>
                    <a:pt x="14" y="0"/>
                    <a:pt x="14" y="0"/>
                    <a:pt x="14" y="0"/>
                  </a:cubicBezTo>
                </a:path>
              </a:pathLst>
            </a:custGeom>
            <a:solidFill>
              <a:srgbClr val="832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a:off x="7072313" y="1831975"/>
              <a:ext cx="1254125" cy="4267200"/>
            </a:xfrm>
            <a:custGeom>
              <a:avLst/>
              <a:gdLst>
                <a:gd name="connsiteX0" fmla="*/ 1254125 w 1254125"/>
                <a:gd name="connsiteY0" fmla="*/ 0 h 4267200"/>
                <a:gd name="connsiteX1" fmla="*/ 1200150 w 1254125"/>
                <a:gd name="connsiteY1" fmla="*/ 88900 h 4267200"/>
                <a:gd name="connsiteX2" fmla="*/ 1200150 w 1254125"/>
                <a:gd name="connsiteY2" fmla="*/ 1889125 h 4267200"/>
                <a:gd name="connsiteX3" fmla="*/ 1200150 w 1254125"/>
                <a:gd name="connsiteY3" fmla="*/ 3571875 h 4267200"/>
                <a:gd name="connsiteX4" fmla="*/ 1098550 w 1254125"/>
                <a:gd name="connsiteY4" fmla="*/ 3813175 h 4267200"/>
                <a:gd name="connsiteX5" fmla="*/ 679450 w 1254125"/>
                <a:gd name="connsiteY5" fmla="*/ 4232275 h 4267200"/>
                <a:gd name="connsiteX6" fmla="*/ 600075 w 1254125"/>
                <a:gd name="connsiteY6" fmla="*/ 4267200 h 4267200"/>
                <a:gd name="connsiteX7" fmla="*/ 520700 w 1254125"/>
                <a:gd name="connsiteY7" fmla="*/ 4232275 h 4267200"/>
                <a:gd name="connsiteX8" fmla="*/ 101600 w 1254125"/>
                <a:gd name="connsiteY8" fmla="*/ 3813175 h 4267200"/>
                <a:gd name="connsiteX9" fmla="*/ 0 w 1254125"/>
                <a:gd name="connsiteY9" fmla="*/ 3571875 h 4267200"/>
                <a:gd name="connsiteX10" fmla="*/ 0 w 1254125"/>
                <a:gd name="connsiteY10" fmla="*/ 1889125 h 4267200"/>
                <a:gd name="connsiteX11" fmla="*/ 0 w 1254125"/>
                <a:gd name="connsiteY11" fmla="*/ 88900 h 4267200"/>
                <a:gd name="connsiteX12" fmla="*/ 1155700 w 1254125"/>
                <a:gd name="connsiteY12" fmla="*/ 88900 h 4267200"/>
                <a:gd name="connsiteX13" fmla="*/ 1161256 w 1254125"/>
                <a:gd name="connsiteY13" fmla="*/ 88900 h 4267200"/>
                <a:gd name="connsiteX14" fmla="*/ 1165225 w 1254125"/>
                <a:gd name="connsiteY14" fmla="*/ 88900 h 4267200"/>
                <a:gd name="connsiteX15" fmla="*/ 1254125 w 1254125"/>
                <a:gd name="connsiteY15"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4125" h="4267200">
                  <a:moveTo>
                    <a:pt x="1254125" y="0"/>
                  </a:moveTo>
                  <a:cubicBezTo>
                    <a:pt x="1254125" y="0"/>
                    <a:pt x="1200150" y="25400"/>
                    <a:pt x="1200150" y="88900"/>
                  </a:cubicBezTo>
                  <a:cubicBezTo>
                    <a:pt x="1200150" y="88900"/>
                    <a:pt x="1200150" y="88900"/>
                    <a:pt x="1200150" y="1889125"/>
                  </a:cubicBezTo>
                  <a:cubicBezTo>
                    <a:pt x="1200150" y="1889125"/>
                    <a:pt x="1200150" y="1889125"/>
                    <a:pt x="1200150" y="3571875"/>
                  </a:cubicBezTo>
                  <a:cubicBezTo>
                    <a:pt x="1200150" y="3660775"/>
                    <a:pt x="1165225" y="3749675"/>
                    <a:pt x="1098550" y="3813175"/>
                  </a:cubicBezTo>
                  <a:cubicBezTo>
                    <a:pt x="1098550" y="3813175"/>
                    <a:pt x="1098550" y="3813175"/>
                    <a:pt x="679450" y="4232275"/>
                  </a:cubicBezTo>
                  <a:cubicBezTo>
                    <a:pt x="660400" y="4254500"/>
                    <a:pt x="631825" y="4267200"/>
                    <a:pt x="600075" y="4267200"/>
                  </a:cubicBezTo>
                  <a:cubicBezTo>
                    <a:pt x="568325" y="4267200"/>
                    <a:pt x="539750" y="4254500"/>
                    <a:pt x="520700" y="4232275"/>
                  </a:cubicBezTo>
                  <a:cubicBezTo>
                    <a:pt x="520700" y="4232275"/>
                    <a:pt x="520700" y="4232275"/>
                    <a:pt x="101600" y="3813175"/>
                  </a:cubicBezTo>
                  <a:cubicBezTo>
                    <a:pt x="34925" y="3749675"/>
                    <a:pt x="0" y="3660775"/>
                    <a:pt x="0" y="3571875"/>
                  </a:cubicBezTo>
                  <a:cubicBezTo>
                    <a:pt x="0" y="3571875"/>
                    <a:pt x="0" y="3571875"/>
                    <a:pt x="0" y="1889125"/>
                  </a:cubicBezTo>
                  <a:cubicBezTo>
                    <a:pt x="0" y="1889125"/>
                    <a:pt x="0" y="1889125"/>
                    <a:pt x="0" y="88900"/>
                  </a:cubicBezTo>
                  <a:cubicBezTo>
                    <a:pt x="0" y="88900"/>
                    <a:pt x="0" y="88900"/>
                    <a:pt x="1155700" y="88900"/>
                  </a:cubicBezTo>
                  <a:cubicBezTo>
                    <a:pt x="1155700" y="88900"/>
                    <a:pt x="1155700" y="88900"/>
                    <a:pt x="1161256" y="88900"/>
                  </a:cubicBezTo>
                  <a:lnTo>
                    <a:pt x="1165225" y="88900"/>
                  </a:lnTo>
                  <a:cubicBezTo>
                    <a:pt x="1165225" y="38100"/>
                    <a:pt x="1203325" y="0"/>
                    <a:pt x="1254125"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76" name="Freeform 182"/>
            <p:cNvSpPr>
              <a:spLocks/>
            </p:cNvSpPr>
            <p:nvPr/>
          </p:nvSpPr>
          <p:spPr bwMode="auto">
            <a:xfrm>
              <a:off x="7605713" y="1800225"/>
              <a:ext cx="838200" cy="4267200"/>
            </a:xfrm>
            <a:custGeom>
              <a:avLst/>
              <a:gdLst>
                <a:gd name="T0" fmla="*/ 0 w 264"/>
                <a:gd name="T1" fmla="*/ 1344 h 1344"/>
                <a:gd name="T2" fmla="*/ 17 w 264"/>
                <a:gd name="T3" fmla="*/ 1344 h 1344"/>
                <a:gd name="T4" fmla="*/ 41 w 264"/>
                <a:gd name="T5" fmla="*/ 1333 h 1344"/>
                <a:gd name="T6" fmla="*/ 169 w 264"/>
                <a:gd name="T7" fmla="*/ 1206 h 1344"/>
                <a:gd name="T8" fmla="*/ 199 w 264"/>
                <a:gd name="T9" fmla="*/ 1133 h 1344"/>
                <a:gd name="T10" fmla="*/ 199 w 264"/>
                <a:gd name="T11" fmla="*/ 38 h 1344"/>
                <a:gd name="T12" fmla="*/ 227 w 264"/>
                <a:gd name="T13" fmla="*/ 10 h 1344"/>
                <a:gd name="T14" fmla="*/ 227 w 264"/>
                <a:gd name="T15" fmla="*/ 10 h 1344"/>
                <a:gd name="T16" fmla="*/ 254 w 264"/>
                <a:gd name="T17" fmla="*/ 38 h 1344"/>
                <a:gd name="T18" fmla="*/ 264 w 264"/>
                <a:gd name="T19" fmla="*/ 38 h 1344"/>
                <a:gd name="T20" fmla="*/ 227 w 264"/>
                <a:gd name="T21" fmla="*/ 0 h 1344"/>
                <a:gd name="T22" fmla="*/ 226 w 264"/>
                <a:gd name="T23" fmla="*/ 0 h 1344"/>
                <a:gd name="T24" fmla="*/ 224 w 264"/>
                <a:gd name="T25" fmla="*/ 0 h 1344"/>
                <a:gd name="T26" fmla="*/ 224 w 264"/>
                <a:gd name="T27" fmla="*/ 0 h 1344"/>
                <a:gd name="T28" fmla="*/ 186 w 264"/>
                <a:gd name="T29" fmla="*/ 38 h 1344"/>
                <a:gd name="T30" fmla="*/ 0 w 264"/>
                <a:gd name="T31" fmla="*/ 38 h 1344"/>
                <a:gd name="T32" fmla="*/ 0 w 264"/>
                <a:gd name="T33" fmla="*/ 1344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344">
                  <a:moveTo>
                    <a:pt x="0" y="1344"/>
                  </a:moveTo>
                  <a:cubicBezTo>
                    <a:pt x="17" y="1344"/>
                    <a:pt x="17" y="1344"/>
                    <a:pt x="17" y="1344"/>
                  </a:cubicBezTo>
                  <a:cubicBezTo>
                    <a:pt x="26" y="1344"/>
                    <a:pt x="35" y="1340"/>
                    <a:pt x="41" y="1333"/>
                  </a:cubicBezTo>
                  <a:cubicBezTo>
                    <a:pt x="169" y="1206"/>
                    <a:pt x="169" y="1206"/>
                    <a:pt x="169" y="1206"/>
                  </a:cubicBezTo>
                  <a:cubicBezTo>
                    <a:pt x="188" y="1187"/>
                    <a:pt x="199" y="1160"/>
                    <a:pt x="199" y="1133"/>
                  </a:cubicBezTo>
                  <a:cubicBezTo>
                    <a:pt x="199" y="38"/>
                    <a:pt x="199" y="38"/>
                    <a:pt x="199" y="38"/>
                  </a:cubicBezTo>
                  <a:cubicBezTo>
                    <a:pt x="199" y="22"/>
                    <a:pt x="211" y="10"/>
                    <a:pt x="227" y="10"/>
                  </a:cubicBezTo>
                  <a:cubicBezTo>
                    <a:pt x="227" y="10"/>
                    <a:pt x="227" y="10"/>
                    <a:pt x="227" y="10"/>
                  </a:cubicBezTo>
                  <a:cubicBezTo>
                    <a:pt x="242" y="10"/>
                    <a:pt x="254" y="22"/>
                    <a:pt x="254" y="38"/>
                  </a:cubicBezTo>
                  <a:cubicBezTo>
                    <a:pt x="264" y="38"/>
                    <a:pt x="264" y="38"/>
                    <a:pt x="264" y="38"/>
                  </a:cubicBezTo>
                  <a:cubicBezTo>
                    <a:pt x="264" y="17"/>
                    <a:pt x="248" y="0"/>
                    <a:pt x="227" y="0"/>
                  </a:cubicBezTo>
                  <a:cubicBezTo>
                    <a:pt x="226" y="0"/>
                    <a:pt x="226" y="0"/>
                    <a:pt x="226" y="0"/>
                  </a:cubicBezTo>
                  <a:cubicBezTo>
                    <a:pt x="226" y="0"/>
                    <a:pt x="225" y="0"/>
                    <a:pt x="224" y="0"/>
                  </a:cubicBezTo>
                  <a:cubicBezTo>
                    <a:pt x="224" y="0"/>
                    <a:pt x="224" y="0"/>
                    <a:pt x="224" y="0"/>
                  </a:cubicBezTo>
                  <a:cubicBezTo>
                    <a:pt x="203" y="0"/>
                    <a:pt x="186" y="17"/>
                    <a:pt x="186" y="38"/>
                  </a:cubicBezTo>
                  <a:cubicBezTo>
                    <a:pt x="0" y="38"/>
                    <a:pt x="0" y="38"/>
                    <a:pt x="0" y="38"/>
                  </a:cubicBezTo>
                  <a:lnTo>
                    <a:pt x="0" y="1344"/>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83"/>
            <p:cNvSpPr>
              <a:spLocks/>
            </p:cNvSpPr>
            <p:nvPr/>
          </p:nvSpPr>
          <p:spPr bwMode="auto">
            <a:xfrm>
              <a:off x="7005638" y="1800225"/>
              <a:ext cx="1317625" cy="4267200"/>
            </a:xfrm>
            <a:custGeom>
              <a:avLst/>
              <a:gdLst>
                <a:gd name="T0" fmla="*/ 415 w 415"/>
                <a:gd name="T1" fmla="*/ 0 h 1344"/>
                <a:gd name="T2" fmla="*/ 413 w 415"/>
                <a:gd name="T3" fmla="*/ 0 h 1344"/>
                <a:gd name="T4" fmla="*/ 389 w 415"/>
                <a:gd name="T5" fmla="*/ 11 h 1344"/>
                <a:gd name="T6" fmla="*/ 378 w 415"/>
                <a:gd name="T7" fmla="*/ 38 h 1344"/>
                <a:gd name="T8" fmla="*/ 378 w 415"/>
                <a:gd name="T9" fmla="*/ 1125 h 1344"/>
                <a:gd name="T10" fmla="*/ 346 w 415"/>
                <a:gd name="T11" fmla="*/ 1201 h 1344"/>
                <a:gd name="T12" fmla="*/ 214 w 415"/>
                <a:gd name="T13" fmla="*/ 1333 h 1344"/>
                <a:gd name="T14" fmla="*/ 189 w 415"/>
                <a:gd name="T15" fmla="*/ 1344 h 1344"/>
                <a:gd name="T16" fmla="*/ 163 w 415"/>
                <a:gd name="T17" fmla="*/ 1333 h 1344"/>
                <a:gd name="T18" fmla="*/ 32 w 415"/>
                <a:gd name="T19" fmla="*/ 1201 h 1344"/>
                <a:gd name="T20" fmla="*/ 0 w 415"/>
                <a:gd name="T21" fmla="*/ 1125 h 1344"/>
                <a:gd name="T22" fmla="*/ 0 w 415"/>
                <a:gd name="T23" fmla="*/ 38 h 1344"/>
                <a:gd name="T24" fmla="*/ 11 w 415"/>
                <a:gd name="T25" fmla="*/ 11 h 1344"/>
                <a:gd name="T26" fmla="*/ 38 w 415"/>
                <a:gd name="T27" fmla="*/ 0 h 1344"/>
                <a:gd name="T28" fmla="*/ 415 w 415"/>
                <a:gd name="T29" fmla="*/ 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5" h="1344">
                  <a:moveTo>
                    <a:pt x="415" y="0"/>
                  </a:moveTo>
                  <a:cubicBezTo>
                    <a:pt x="415" y="0"/>
                    <a:pt x="414" y="0"/>
                    <a:pt x="413" y="0"/>
                  </a:cubicBezTo>
                  <a:cubicBezTo>
                    <a:pt x="404" y="1"/>
                    <a:pt x="395" y="4"/>
                    <a:pt x="389" y="11"/>
                  </a:cubicBezTo>
                  <a:cubicBezTo>
                    <a:pt x="382" y="18"/>
                    <a:pt x="378" y="28"/>
                    <a:pt x="378" y="38"/>
                  </a:cubicBezTo>
                  <a:cubicBezTo>
                    <a:pt x="378" y="1125"/>
                    <a:pt x="378" y="1125"/>
                    <a:pt x="378" y="1125"/>
                  </a:cubicBezTo>
                  <a:cubicBezTo>
                    <a:pt x="378" y="1153"/>
                    <a:pt x="366" y="1181"/>
                    <a:pt x="346" y="1201"/>
                  </a:cubicBezTo>
                  <a:cubicBezTo>
                    <a:pt x="214" y="1333"/>
                    <a:pt x="214" y="1333"/>
                    <a:pt x="214" y="1333"/>
                  </a:cubicBezTo>
                  <a:cubicBezTo>
                    <a:pt x="208" y="1340"/>
                    <a:pt x="198" y="1344"/>
                    <a:pt x="189" y="1344"/>
                  </a:cubicBezTo>
                  <a:cubicBezTo>
                    <a:pt x="179" y="1344"/>
                    <a:pt x="170" y="1340"/>
                    <a:pt x="163" y="1333"/>
                  </a:cubicBezTo>
                  <a:cubicBezTo>
                    <a:pt x="32" y="1201"/>
                    <a:pt x="32" y="1201"/>
                    <a:pt x="32" y="1201"/>
                  </a:cubicBezTo>
                  <a:cubicBezTo>
                    <a:pt x="11" y="1181"/>
                    <a:pt x="0" y="1153"/>
                    <a:pt x="0" y="1125"/>
                  </a:cubicBezTo>
                  <a:cubicBezTo>
                    <a:pt x="0" y="38"/>
                    <a:pt x="0" y="38"/>
                    <a:pt x="0" y="38"/>
                  </a:cubicBezTo>
                  <a:cubicBezTo>
                    <a:pt x="0" y="28"/>
                    <a:pt x="4" y="18"/>
                    <a:pt x="11" y="11"/>
                  </a:cubicBezTo>
                  <a:cubicBezTo>
                    <a:pt x="18" y="4"/>
                    <a:pt x="28" y="0"/>
                    <a:pt x="38" y="0"/>
                  </a:cubicBezTo>
                  <a:lnTo>
                    <a:pt x="41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84"/>
            <p:cNvSpPr>
              <a:spLocks/>
            </p:cNvSpPr>
            <p:nvPr/>
          </p:nvSpPr>
          <p:spPr bwMode="auto">
            <a:xfrm>
              <a:off x="7081838" y="2854325"/>
              <a:ext cx="1047750" cy="3136900"/>
            </a:xfrm>
            <a:custGeom>
              <a:avLst/>
              <a:gdLst>
                <a:gd name="T0" fmla="*/ 296 w 330"/>
                <a:gd name="T1" fmla="*/ 0 h 988"/>
                <a:gd name="T2" fmla="*/ 330 w 330"/>
                <a:gd name="T3" fmla="*/ 34 h 988"/>
                <a:gd name="T4" fmla="*/ 330 w 330"/>
                <a:gd name="T5" fmla="*/ 793 h 988"/>
                <a:gd name="T6" fmla="*/ 305 w 330"/>
                <a:gd name="T7" fmla="*/ 852 h 988"/>
                <a:gd name="T8" fmla="*/ 173 w 330"/>
                <a:gd name="T9" fmla="*/ 984 h 988"/>
                <a:gd name="T10" fmla="*/ 165 w 330"/>
                <a:gd name="T11" fmla="*/ 988 h 988"/>
                <a:gd name="T12" fmla="*/ 156 w 330"/>
                <a:gd name="T13" fmla="*/ 984 h 988"/>
                <a:gd name="T14" fmla="*/ 24 w 330"/>
                <a:gd name="T15" fmla="*/ 852 h 988"/>
                <a:gd name="T16" fmla="*/ 0 w 330"/>
                <a:gd name="T17" fmla="*/ 793 h 988"/>
                <a:gd name="T18" fmla="*/ 0 w 330"/>
                <a:gd name="T19" fmla="*/ 34 h 988"/>
                <a:gd name="T20" fmla="*/ 34 w 330"/>
                <a:gd name="T21" fmla="*/ 0 h 988"/>
                <a:gd name="T22" fmla="*/ 296 w 330"/>
                <a:gd name="T23" fmla="*/ 0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988">
                  <a:moveTo>
                    <a:pt x="296" y="0"/>
                  </a:moveTo>
                  <a:cubicBezTo>
                    <a:pt x="315" y="0"/>
                    <a:pt x="330" y="15"/>
                    <a:pt x="330" y="34"/>
                  </a:cubicBezTo>
                  <a:cubicBezTo>
                    <a:pt x="330" y="793"/>
                    <a:pt x="330" y="793"/>
                    <a:pt x="330" y="793"/>
                  </a:cubicBezTo>
                  <a:cubicBezTo>
                    <a:pt x="330" y="815"/>
                    <a:pt x="321" y="836"/>
                    <a:pt x="305" y="852"/>
                  </a:cubicBezTo>
                  <a:cubicBezTo>
                    <a:pt x="173" y="984"/>
                    <a:pt x="173" y="984"/>
                    <a:pt x="173" y="984"/>
                  </a:cubicBezTo>
                  <a:cubicBezTo>
                    <a:pt x="171" y="986"/>
                    <a:pt x="168" y="988"/>
                    <a:pt x="165" y="988"/>
                  </a:cubicBezTo>
                  <a:cubicBezTo>
                    <a:pt x="162" y="988"/>
                    <a:pt x="159" y="986"/>
                    <a:pt x="156" y="984"/>
                  </a:cubicBezTo>
                  <a:cubicBezTo>
                    <a:pt x="24" y="852"/>
                    <a:pt x="24" y="852"/>
                    <a:pt x="24" y="852"/>
                  </a:cubicBezTo>
                  <a:cubicBezTo>
                    <a:pt x="9" y="836"/>
                    <a:pt x="0" y="815"/>
                    <a:pt x="0" y="793"/>
                  </a:cubicBezTo>
                  <a:cubicBezTo>
                    <a:pt x="0" y="34"/>
                    <a:pt x="0" y="34"/>
                    <a:pt x="0" y="34"/>
                  </a:cubicBezTo>
                  <a:cubicBezTo>
                    <a:pt x="0" y="15"/>
                    <a:pt x="15" y="0"/>
                    <a:pt x="34" y="0"/>
                  </a:cubicBez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9" name="Freeform 185"/>
          <p:cNvSpPr>
            <a:spLocks noEditPoints="1"/>
          </p:cNvSpPr>
          <p:nvPr/>
        </p:nvSpPr>
        <p:spPr bwMode="auto">
          <a:xfrm>
            <a:off x="3314701" y="3095625"/>
            <a:ext cx="450850" cy="568325"/>
          </a:xfrm>
          <a:custGeom>
            <a:avLst/>
            <a:gdLst>
              <a:gd name="T0" fmla="*/ 204 w 284"/>
              <a:gd name="T1" fmla="*/ 58 h 358"/>
              <a:gd name="T2" fmla="*/ 48 w 284"/>
              <a:gd name="T3" fmla="*/ 58 h 358"/>
              <a:gd name="T4" fmla="*/ 48 w 284"/>
              <a:gd name="T5" fmla="*/ 80 h 358"/>
              <a:gd name="T6" fmla="*/ 204 w 284"/>
              <a:gd name="T7" fmla="*/ 80 h 358"/>
              <a:gd name="T8" fmla="*/ 204 w 284"/>
              <a:gd name="T9" fmla="*/ 58 h 358"/>
              <a:gd name="T10" fmla="*/ 204 w 284"/>
              <a:gd name="T11" fmla="*/ 102 h 358"/>
              <a:gd name="T12" fmla="*/ 48 w 284"/>
              <a:gd name="T13" fmla="*/ 102 h 358"/>
              <a:gd name="T14" fmla="*/ 48 w 284"/>
              <a:gd name="T15" fmla="*/ 124 h 358"/>
              <a:gd name="T16" fmla="*/ 204 w 284"/>
              <a:gd name="T17" fmla="*/ 124 h 358"/>
              <a:gd name="T18" fmla="*/ 204 w 284"/>
              <a:gd name="T19" fmla="*/ 102 h 358"/>
              <a:gd name="T20" fmla="*/ 252 w 284"/>
              <a:gd name="T21" fmla="*/ 30 h 358"/>
              <a:gd name="T22" fmla="*/ 252 w 284"/>
              <a:gd name="T23" fmla="*/ 0 h 358"/>
              <a:gd name="T24" fmla="*/ 0 w 284"/>
              <a:gd name="T25" fmla="*/ 0 h 358"/>
              <a:gd name="T26" fmla="*/ 0 w 284"/>
              <a:gd name="T27" fmla="*/ 326 h 358"/>
              <a:gd name="T28" fmla="*/ 30 w 284"/>
              <a:gd name="T29" fmla="*/ 326 h 358"/>
              <a:gd name="T30" fmla="*/ 30 w 284"/>
              <a:gd name="T31" fmla="*/ 358 h 358"/>
              <a:gd name="T32" fmla="*/ 284 w 284"/>
              <a:gd name="T33" fmla="*/ 358 h 358"/>
              <a:gd name="T34" fmla="*/ 284 w 284"/>
              <a:gd name="T35" fmla="*/ 30 h 358"/>
              <a:gd name="T36" fmla="*/ 252 w 284"/>
              <a:gd name="T37" fmla="*/ 30 h 358"/>
              <a:gd name="T38" fmla="*/ 16 w 284"/>
              <a:gd name="T39" fmla="*/ 308 h 358"/>
              <a:gd name="T40" fmla="*/ 16 w 284"/>
              <a:gd name="T41" fmla="*/ 16 h 358"/>
              <a:gd name="T42" fmla="*/ 234 w 284"/>
              <a:gd name="T43" fmla="*/ 16 h 358"/>
              <a:gd name="T44" fmla="*/ 234 w 284"/>
              <a:gd name="T45" fmla="*/ 234 h 358"/>
              <a:gd name="T46" fmla="*/ 160 w 284"/>
              <a:gd name="T47" fmla="*/ 234 h 358"/>
              <a:gd name="T48" fmla="*/ 160 w 284"/>
              <a:gd name="T49" fmla="*/ 308 h 358"/>
              <a:gd name="T50" fmla="*/ 16 w 284"/>
              <a:gd name="T51" fmla="*/ 308 h 358"/>
              <a:gd name="T52" fmla="*/ 266 w 284"/>
              <a:gd name="T53" fmla="*/ 340 h 358"/>
              <a:gd name="T54" fmla="*/ 48 w 284"/>
              <a:gd name="T55" fmla="*/ 340 h 358"/>
              <a:gd name="T56" fmla="*/ 48 w 284"/>
              <a:gd name="T57" fmla="*/ 326 h 358"/>
              <a:gd name="T58" fmla="*/ 168 w 284"/>
              <a:gd name="T59" fmla="*/ 326 h 358"/>
              <a:gd name="T60" fmla="*/ 252 w 284"/>
              <a:gd name="T61" fmla="*/ 242 h 358"/>
              <a:gd name="T62" fmla="*/ 252 w 284"/>
              <a:gd name="T63" fmla="*/ 48 h 358"/>
              <a:gd name="T64" fmla="*/ 266 w 284"/>
              <a:gd name="T65" fmla="*/ 48 h 358"/>
              <a:gd name="T66" fmla="*/ 266 w 284"/>
              <a:gd name="T67" fmla="*/ 340 h 358"/>
              <a:gd name="T68" fmla="*/ 48 w 284"/>
              <a:gd name="T69" fmla="*/ 212 h 358"/>
              <a:gd name="T70" fmla="*/ 126 w 284"/>
              <a:gd name="T71" fmla="*/ 212 h 358"/>
              <a:gd name="T72" fmla="*/ 126 w 284"/>
              <a:gd name="T73" fmla="*/ 190 h 358"/>
              <a:gd name="T74" fmla="*/ 48 w 284"/>
              <a:gd name="T75" fmla="*/ 190 h 358"/>
              <a:gd name="T76" fmla="*/ 48 w 284"/>
              <a:gd name="T77" fmla="*/ 212 h 358"/>
              <a:gd name="T78" fmla="*/ 204 w 284"/>
              <a:gd name="T79" fmla="*/ 146 h 358"/>
              <a:gd name="T80" fmla="*/ 48 w 284"/>
              <a:gd name="T81" fmla="*/ 146 h 358"/>
              <a:gd name="T82" fmla="*/ 48 w 284"/>
              <a:gd name="T83" fmla="*/ 168 h 358"/>
              <a:gd name="T84" fmla="*/ 204 w 284"/>
              <a:gd name="T85" fmla="*/ 168 h 358"/>
              <a:gd name="T86" fmla="*/ 204 w 284"/>
              <a:gd name="T87" fmla="*/ 1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358">
                <a:moveTo>
                  <a:pt x="204" y="58"/>
                </a:moveTo>
                <a:lnTo>
                  <a:pt x="48" y="58"/>
                </a:lnTo>
                <a:lnTo>
                  <a:pt x="48" y="80"/>
                </a:lnTo>
                <a:lnTo>
                  <a:pt x="204" y="80"/>
                </a:lnTo>
                <a:lnTo>
                  <a:pt x="204" y="58"/>
                </a:lnTo>
                <a:close/>
                <a:moveTo>
                  <a:pt x="204" y="102"/>
                </a:moveTo>
                <a:lnTo>
                  <a:pt x="48" y="102"/>
                </a:lnTo>
                <a:lnTo>
                  <a:pt x="48" y="124"/>
                </a:lnTo>
                <a:lnTo>
                  <a:pt x="204" y="124"/>
                </a:lnTo>
                <a:lnTo>
                  <a:pt x="204" y="102"/>
                </a:lnTo>
                <a:close/>
                <a:moveTo>
                  <a:pt x="252" y="30"/>
                </a:moveTo>
                <a:lnTo>
                  <a:pt x="252" y="0"/>
                </a:lnTo>
                <a:lnTo>
                  <a:pt x="0" y="0"/>
                </a:lnTo>
                <a:lnTo>
                  <a:pt x="0" y="326"/>
                </a:lnTo>
                <a:lnTo>
                  <a:pt x="30" y="326"/>
                </a:lnTo>
                <a:lnTo>
                  <a:pt x="30" y="358"/>
                </a:lnTo>
                <a:lnTo>
                  <a:pt x="284" y="358"/>
                </a:lnTo>
                <a:lnTo>
                  <a:pt x="284" y="30"/>
                </a:lnTo>
                <a:lnTo>
                  <a:pt x="252" y="30"/>
                </a:lnTo>
                <a:close/>
                <a:moveTo>
                  <a:pt x="16" y="308"/>
                </a:moveTo>
                <a:lnTo>
                  <a:pt x="16" y="16"/>
                </a:lnTo>
                <a:lnTo>
                  <a:pt x="234" y="16"/>
                </a:lnTo>
                <a:lnTo>
                  <a:pt x="234" y="234"/>
                </a:lnTo>
                <a:lnTo>
                  <a:pt x="160" y="234"/>
                </a:lnTo>
                <a:lnTo>
                  <a:pt x="160" y="308"/>
                </a:lnTo>
                <a:lnTo>
                  <a:pt x="16" y="308"/>
                </a:lnTo>
                <a:close/>
                <a:moveTo>
                  <a:pt x="266" y="340"/>
                </a:moveTo>
                <a:lnTo>
                  <a:pt x="48" y="340"/>
                </a:lnTo>
                <a:lnTo>
                  <a:pt x="48" y="326"/>
                </a:lnTo>
                <a:lnTo>
                  <a:pt x="168" y="326"/>
                </a:lnTo>
                <a:lnTo>
                  <a:pt x="252" y="242"/>
                </a:lnTo>
                <a:lnTo>
                  <a:pt x="252" y="48"/>
                </a:lnTo>
                <a:lnTo>
                  <a:pt x="266" y="48"/>
                </a:lnTo>
                <a:lnTo>
                  <a:pt x="266" y="340"/>
                </a:lnTo>
                <a:close/>
                <a:moveTo>
                  <a:pt x="48" y="212"/>
                </a:moveTo>
                <a:lnTo>
                  <a:pt x="126" y="212"/>
                </a:lnTo>
                <a:lnTo>
                  <a:pt x="126" y="190"/>
                </a:lnTo>
                <a:lnTo>
                  <a:pt x="48" y="190"/>
                </a:lnTo>
                <a:lnTo>
                  <a:pt x="48" y="212"/>
                </a:lnTo>
                <a:close/>
                <a:moveTo>
                  <a:pt x="204" y="146"/>
                </a:moveTo>
                <a:lnTo>
                  <a:pt x="48" y="146"/>
                </a:lnTo>
                <a:lnTo>
                  <a:pt x="48" y="168"/>
                </a:lnTo>
                <a:lnTo>
                  <a:pt x="204" y="168"/>
                </a:lnTo>
                <a:lnTo>
                  <a:pt x="204" y="14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86"/>
          <p:cNvSpPr>
            <a:spLocks noEditPoints="1"/>
          </p:cNvSpPr>
          <p:nvPr/>
        </p:nvSpPr>
        <p:spPr bwMode="auto">
          <a:xfrm>
            <a:off x="5330826" y="3098800"/>
            <a:ext cx="511175" cy="504825"/>
          </a:xfrm>
          <a:custGeom>
            <a:avLst/>
            <a:gdLst>
              <a:gd name="T0" fmla="*/ 57 w 161"/>
              <a:gd name="T1" fmla="*/ 95 h 159"/>
              <a:gd name="T2" fmla="*/ 104 w 161"/>
              <a:gd name="T3" fmla="*/ 95 h 159"/>
              <a:gd name="T4" fmla="*/ 116 w 161"/>
              <a:gd name="T5" fmla="*/ 87 h 159"/>
              <a:gd name="T6" fmla="*/ 46 w 161"/>
              <a:gd name="T7" fmla="*/ 87 h 159"/>
              <a:gd name="T8" fmla="*/ 57 w 161"/>
              <a:gd name="T9" fmla="*/ 95 h 159"/>
              <a:gd name="T10" fmla="*/ 156 w 161"/>
              <a:gd name="T11" fmla="*/ 50 h 159"/>
              <a:gd name="T12" fmla="*/ 86 w 161"/>
              <a:gd name="T13" fmla="*/ 2 h 159"/>
              <a:gd name="T14" fmla="*/ 75 w 161"/>
              <a:gd name="T15" fmla="*/ 2 h 159"/>
              <a:gd name="T16" fmla="*/ 5 w 161"/>
              <a:gd name="T17" fmla="*/ 50 h 159"/>
              <a:gd name="T18" fmla="*/ 0 w 161"/>
              <a:gd name="T19" fmla="*/ 58 h 159"/>
              <a:gd name="T20" fmla="*/ 0 w 161"/>
              <a:gd name="T21" fmla="*/ 149 h 159"/>
              <a:gd name="T22" fmla="*/ 11 w 161"/>
              <a:gd name="T23" fmla="*/ 159 h 159"/>
              <a:gd name="T24" fmla="*/ 151 w 161"/>
              <a:gd name="T25" fmla="*/ 159 h 159"/>
              <a:gd name="T26" fmla="*/ 161 w 161"/>
              <a:gd name="T27" fmla="*/ 149 h 159"/>
              <a:gd name="T28" fmla="*/ 161 w 161"/>
              <a:gd name="T29" fmla="*/ 58 h 159"/>
              <a:gd name="T30" fmla="*/ 156 w 161"/>
              <a:gd name="T31" fmla="*/ 50 h 159"/>
              <a:gd name="T32" fmla="*/ 151 w 161"/>
              <a:gd name="T33" fmla="*/ 72 h 159"/>
              <a:gd name="T34" fmla="*/ 81 w 161"/>
              <a:gd name="T35" fmla="*/ 120 h 159"/>
              <a:gd name="T36" fmla="*/ 11 w 161"/>
              <a:gd name="T37" fmla="*/ 72 h 159"/>
              <a:gd name="T38" fmla="*/ 11 w 161"/>
              <a:gd name="T39" fmla="*/ 63 h 159"/>
              <a:gd name="T40" fmla="*/ 16 w 161"/>
              <a:gd name="T41" fmla="*/ 58 h 159"/>
              <a:gd name="T42" fmla="*/ 146 w 161"/>
              <a:gd name="T43" fmla="*/ 58 h 159"/>
              <a:gd name="T44" fmla="*/ 151 w 161"/>
              <a:gd name="T45" fmla="*/ 63 h 159"/>
              <a:gd name="T46" fmla="*/ 151 w 161"/>
              <a:gd name="T47" fmla="*/ 72 h 159"/>
              <a:gd name="T48" fmla="*/ 79 w 161"/>
              <a:gd name="T49" fmla="*/ 110 h 159"/>
              <a:gd name="T50" fmla="*/ 82 w 161"/>
              <a:gd name="T51" fmla="*/ 110 h 159"/>
              <a:gd name="T52" fmla="*/ 93 w 161"/>
              <a:gd name="T53" fmla="*/ 103 h 159"/>
              <a:gd name="T54" fmla="*/ 68 w 161"/>
              <a:gd name="T55" fmla="*/ 103 h 159"/>
              <a:gd name="T56" fmla="*/ 79 w 161"/>
              <a:gd name="T57" fmla="*/ 110 h 159"/>
              <a:gd name="T58" fmla="*/ 33 w 161"/>
              <a:gd name="T59" fmla="*/ 79 h 159"/>
              <a:gd name="T60" fmla="*/ 35 w 161"/>
              <a:gd name="T61" fmla="*/ 80 h 159"/>
              <a:gd name="T62" fmla="*/ 127 w 161"/>
              <a:gd name="T63" fmla="*/ 80 h 159"/>
              <a:gd name="T64" fmla="*/ 128 w 161"/>
              <a:gd name="T65" fmla="*/ 79 h 159"/>
              <a:gd name="T66" fmla="*/ 128 w 161"/>
              <a:gd name="T67" fmla="*/ 72 h 159"/>
              <a:gd name="T68" fmla="*/ 33 w 161"/>
              <a:gd name="T69" fmla="*/ 72 h 159"/>
              <a:gd name="T70" fmla="*/ 33 w 161"/>
              <a:gd name="T71"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159">
                <a:moveTo>
                  <a:pt x="57" y="95"/>
                </a:moveTo>
                <a:cubicBezTo>
                  <a:pt x="104" y="95"/>
                  <a:pt x="104" y="95"/>
                  <a:pt x="104" y="95"/>
                </a:cubicBezTo>
                <a:cubicBezTo>
                  <a:pt x="116" y="87"/>
                  <a:pt x="116" y="87"/>
                  <a:pt x="116" y="87"/>
                </a:cubicBezTo>
                <a:cubicBezTo>
                  <a:pt x="46" y="87"/>
                  <a:pt x="46" y="87"/>
                  <a:pt x="46" y="87"/>
                </a:cubicBezTo>
                <a:lnTo>
                  <a:pt x="57" y="95"/>
                </a:lnTo>
                <a:close/>
                <a:moveTo>
                  <a:pt x="156" y="50"/>
                </a:moveTo>
                <a:cubicBezTo>
                  <a:pt x="86" y="2"/>
                  <a:pt x="86" y="2"/>
                  <a:pt x="86" y="2"/>
                </a:cubicBezTo>
                <a:cubicBezTo>
                  <a:pt x="83" y="0"/>
                  <a:pt x="78" y="0"/>
                  <a:pt x="75" y="2"/>
                </a:cubicBezTo>
                <a:cubicBezTo>
                  <a:pt x="5" y="50"/>
                  <a:pt x="5" y="50"/>
                  <a:pt x="5" y="50"/>
                </a:cubicBezTo>
                <a:cubicBezTo>
                  <a:pt x="2" y="52"/>
                  <a:pt x="0" y="55"/>
                  <a:pt x="0" y="58"/>
                </a:cubicBezTo>
                <a:cubicBezTo>
                  <a:pt x="0" y="149"/>
                  <a:pt x="0" y="149"/>
                  <a:pt x="0" y="149"/>
                </a:cubicBezTo>
                <a:cubicBezTo>
                  <a:pt x="0" y="154"/>
                  <a:pt x="5" y="159"/>
                  <a:pt x="11" y="159"/>
                </a:cubicBezTo>
                <a:cubicBezTo>
                  <a:pt x="151" y="159"/>
                  <a:pt x="151" y="159"/>
                  <a:pt x="151" y="159"/>
                </a:cubicBezTo>
                <a:cubicBezTo>
                  <a:pt x="156" y="159"/>
                  <a:pt x="161" y="154"/>
                  <a:pt x="161" y="149"/>
                </a:cubicBezTo>
                <a:cubicBezTo>
                  <a:pt x="161" y="58"/>
                  <a:pt x="161" y="58"/>
                  <a:pt x="161" y="58"/>
                </a:cubicBezTo>
                <a:cubicBezTo>
                  <a:pt x="161" y="55"/>
                  <a:pt x="159" y="52"/>
                  <a:pt x="156" y="50"/>
                </a:cubicBezTo>
                <a:close/>
                <a:moveTo>
                  <a:pt x="151" y="72"/>
                </a:moveTo>
                <a:cubicBezTo>
                  <a:pt x="81" y="120"/>
                  <a:pt x="81" y="120"/>
                  <a:pt x="81" y="120"/>
                </a:cubicBezTo>
                <a:cubicBezTo>
                  <a:pt x="11" y="72"/>
                  <a:pt x="11" y="72"/>
                  <a:pt x="11" y="72"/>
                </a:cubicBezTo>
                <a:cubicBezTo>
                  <a:pt x="11" y="63"/>
                  <a:pt x="11" y="63"/>
                  <a:pt x="11" y="63"/>
                </a:cubicBezTo>
                <a:cubicBezTo>
                  <a:pt x="11" y="60"/>
                  <a:pt x="13" y="58"/>
                  <a:pt x="16" y="58"/>
                </a:cubicBezTo>
                <a:cubicBezTo>
                  <a:pt x="146" y="58"/>
                  <a:pt x="146" y="58"/>
                  <a:pt x="146" y="58"/>
                </a:cubicBezTo>
                <a:cubicBezTo>
                  <a:pt x="148" y="58"/>
                  <a:pt x="151" y="60"/>
                  <a:pt x="151" y="63"/>
                </a:cubicBezTo>
                <a:lnTo>
                  <a:pt x="151" y="72"/>
                </a:lnTo>
                <a:close/>
                <a:moveTo>
                  <a:pt x="79" y="110"/>
                </a:moveTo>
                <a:cubicBezTo>
                  <a:pt x="82" y="110"/>
                  <a:pt x="82" y="110"/>
                  <a:pt x="82" y="110"/>
                </a:cubicBezTo>
                <a:cubicBezTo>
                  <a:pt x="93" y="103"/>
                  <a:pt x="93" y="103"/>
                  <a:pt x="93" y="103"/>
                </a:cubicBezTo>
                <a:cubicBezTo>
                  <a:pt x="68" y="103"/>
                  <a:pt x="68" y="103"/>
                  <a:pt x="68" y="103"/>
                </a:cubicBezTo>
                <a:lnTo>
                  <a:pt x="79" y="110"/>
                </a:lnTo>
                <a:close/>
                <a:moveTo>
                  <a:pt x="33" y="79"/>
                </a:moveTo>
                <a:cubicBezTo>
                  <a:pt x="35" y="80"/>
                  <a:pt x="35" y="80"/>
                  <a:pt x="35" y="80"/>
                </a:cubicBezTo>
                <a:cubicBezTo>
                  <a:pt x="127" y="80"/>
                  <a:pt x="127" y="80"/>
                  <a:pt x="127" y="80"/>
                </a:cubicBezTo>
                <a:cubicBezTo>
                  <a:pt x="128" y="79"/>
                  <a:pt x="128" y="79"/>
                  <a:pt x="128" y="79"/>
                </a:cubicBezTo>
                <a:cubicBezTo>
                  <a:pt x="128" y="72"/>
                  <a:pt x="128" y="72"/>
                  <a:pt x="128" y="72"/>
                </a:cubicBezTo>
                <a:cubicBezTo>
                  <a:pt x="33" y="72"/>
                  <a:pt x="33" y="72"/>
                  <a:pt x="33" y="72"/>
                </a:cubicBezTo>
                <a:lnTo>
                  <a:pt x="33" y="7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87"/>
          <p:cNvSpPr>
            <a:spLocks noEditPoints="1"/>
          </p:cNvSpPr>
          <p:nvPr/>
        </p:nvSpPr>
        <p:spPr bwMode="auto">
          <a:xfrm>
            <a:off x="1287463" y="3079750"/>
            <a:ext cx="441325" cy="641350"/>
          </a:xfrm>
          <a:custGeom>
            <a:avLst/>
            <a:gdLst>
              <a:gd name="T0" fmla="*/ 69 w 139"/>
              <a:gd name="T1" fmla="*/ 28 h 202"/>
              <a:gd name="T2" fmla="*/ 73 w 139"/>
              <a:gd name="T3" fmla="*/ 24 h 202"/>
              <a:gd name="T4" fmla="*/ 69 w 139"/>
              <a:gd name="T5" fmla="*/ 21 h 202"/>
              <a:gd name="T6" fmla="*/ 21 w 139"/>
              <a:gd name="T7" fmla="*/ 69 h 202"/>
              <a:gd name="T8" fmla="*/ 24 w 139"/>
              <a:gd name="T9" fmla="*/ 73 h 202"/>
              <a:gd name="T10" fmla="*/ 28 w 139"/>
              <a:gd name="T11" fmla="*/ 69 h 202"/>
              <a:gd name="T12" fmla="*/ 69 w 139"/>
              <a:gd name="T13" fmla="*/ 28 h 202"/>
              <a:gd name="T14" fmla="*/ 40 w 139"/>
              <a:gd name="T15" fmla="*/ 175 h 202"/>
              <a:gd name="T16" fmla="*/ 41 w 139"/>
              <a:gd name="T17" fmla="*/ 185 h 202"/>
              <a:gd name="T18" fmla="*/ 51 w 139"/>
              <a:gd name="T19" fmla="*/ 191 h 202"/>
              <a:gd name="T20" fmla="*/ 51 w 139"/>
              <a:gd name="T21" fmla="*/ 197 h 202"/>
              <a:gd name="T22" fmla="*/ 69 w 139"/>
              <a:gd name="T23" fmla="*/ 202 h 202"/>
              <a:gd name="T24" fmla="*/ 87 w 139"/>
              <a:gd name="T25" fmla="*/ 197 h 202"/>
              <a:gd name="T26" fmla="*/ 87 w 139"/>
              <a:gd name="T27" fmla="*/ 191 h 202"/>
              <a:gd name="T28" fmla="*/ 97 w 139"/>
              <a:gd name="T29" fmla="*/ 185 h 202"/>
              <a:gd name="T30" fmla="*/ 98 w 139"/>
              <a:gd name="T31" fmla="*/ 175 h 202"/>
              <a:gd name="T32" fmla="*/ 69 w 139"/>
              <a:gd name="T33" fmla="*/ 179 h 202"/>
              <a:gd name="T34" fmla="*/ 40 w 139"/>
              <a:gd name="T35" fmla="*/ 175 h 202"/>
              <a:gd name="T36" fmla="*/ 37 w 139"/>
              <a:gd name="T37" fmla="*/ 155 h 202"/>
              <a:gd name="T38" fmla="*/ 38 w 139"/>
              <a:gd name="T39" fmla="*/ 165 h 202"/>
              <a:gd name="T40" fmla="*/ 69 w 139"/>
              <a:gd name="T41" fmla="*/ 171 h 202"/>
              <a:gd name="T42" fmla="*/ 100 w 139"/>
              <a:gd name="T43" fmla="*/ 165 h 202"/>
              <a:gd name="T44" fmla="*/ 101 w 139"/>
              <a:gd name="T45" fmla="*/ 155 h 202"/>
              <a:gd name="T46" fmla="*/ 69 w 139"/>
              <a:gd name="T47" fmla="*/ 161 h 202"/>
              <a:gd name="T48" fmla="*/ 37 w 139"/>
              <a:gd name="T49" fmla="*/ 155 h 202"/>
              <a:gd name="T50" fmla="*/ 69 w 139"/>
              <a:gd name="T51" fmla="*/ 0 h 202"/>
              <a:gd name="T52" fmla="*/ 0 w 139"/>
              <a:gd name="T53" fmla="*/ 69 h 202"/>
              <a:gd name="T54" fmla="*/ 33 w 139"/>
              <a:gd name="T55" fmla="*/ 128 h 202"/>
              <a:gd name="T56" fmla="*/ 35 w 139"/>
              <a:gd name="T57" fmla="*/ 146 h 202"/>
              <a:gd name="T58" fmla="*/ 69 w 139"/>
              <a:gd name="T59" fmla="*/ 153 h 202"/>
              <a:gd name="T60" fmla="*/ 103 w 139"/>
              <a:gd name="T61" fmla="*/ 146 h 202"/>
              <a:gd name="T62" fmla="*/ 105 w 139"/>
              <a:gd name="T63" fmla="*/ 128 h 202"/>
              <a:gd name="T64" fmla="*/ 139 w 139"/>
              <a:gd name="T65" fmla="*/ 69 h 202"/>
              <a:gd name="T66" fmla="*/ 69 w 139"/>
              <a:gd name="T67" fmla="*/ 0 h 202"/>
              <a:gd name="T68" fmla="*/ 95 w 139"/>
              <a:gd name="T69" fmla="*/ 120 h 202"/>
              <a:gd name="T70" fmla="*/ 93 w 139"/>
              <a:gd name="T71" fmla="*/ 137 h 202"/>
              <a:gd name="T72" fmla="*/ 69 w 139"/>
              <a:gd name="T73" fmla="*/ 140 h 202"/>
              <a:gd name="T74" fmla="*/ 45 w 139"/>
              <a:gd name="T75" fmla="*/ 137 h 202"/>
              <a:gd name="T76" fmla="*/ 43 w 139"/>
              <a:gd name="T77" fmla="*/ 120 h 202"/>
              <a:gd name="T78" fmla="*/ 12 w 139"/>
              <a:gd name="T79" fmla="*/ 69 h 202"/>
              <a:gd name="T80" fmla="*/ 69 w 139"/>
              <a:gd name="T81" fmla="*/ 12 h 202"/>
              <a:gd name="T82" fmla="*/ 126 w 139"/>
              <a:gd name="T83" fmla="*/ 69 h 202"/>
              <a:gd name="T84" fmla="*/ 95 w 139"/>
              <a:gd name="T85" fmla="*/ 120 h 202"/>
              <a:gd name="T86" fmla="*/ 85 w 139"/>
              <a:gd name="T87" fmla="*/ 95 h 202"/>
              <a:gd name="T88" fmla="*/ 69 w 139"/>
              <a:gd name="T89" fmla="*/ 67 h 202"/>
              <a:gd name="T90" fmla="*/ 54 w 139"/>
              <a:gd name="T91" fmla="*/ 95 h 202"/>
              <a:gd name="T92" fmla="*/ 47 w 139"/>
              <a:gd name="T93" fmla="*/ 81 h 202"/>
              <a:gd name="T94" fmla="*/ 37 w 139"/>
              <a:gd name="T95" fmla="*/ 86 h 202"/>
              <a:gd name="T96" fmla="*/ 53 w 139"/>
              <a:gd name="T97" fmla="*/ 119 h 202"/>
              <a:gd name="T98" fmla="*/ 69 w 139"/>
              <a:gd name="T99" fmla="*/ 89 h 202"/>
              <a:gd name="T100" fmla="*/ 85 w 139"/>
              <a:gd name="T101" fmla="*/ 119 h 202"/>
              <a:gd name="T102" fmla="*/ 101 w 139"/>
              <a:gd name="T103" fmla="*/ 86 h 202"/>
              <a:gd name="T104" fmla="*/ 91 w 139"/>
              <a:gd name="T105" fmla="*/ 81 h 202"/>
              <a:gd name="T106" fmla="*/ 85 w 139"/>
              <a:gd name="T107" fmla="*/ 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9" h="202">
                <a:moveTo>
                  <a:pt x="69" y="28"/>
                </a:moveTo>
                <a:cubicBezTo>
                  <a:pt x="71" y="28"/>
                  <a:pt x="73" y="26"/>
                  <a:pt x="73" y="24"/>
                </a:cubicBezTo>
                <a:cubicBezTo>
                  <a:pt x="73" y="22"/>
                  <a:pt x="71" y="21"/>
                  <a:pt x="69" y="21"/>
                </a:cubicBezTo>
                <a:cubicBezTo>
                  <a:pt x="42" y="21"/>
                  <a:pt x="21" y="42"/>
                  <a:pt x="21" y="69"/>
                </a:cubicBezTo>
                <a:cubicBezTo>
                  <a:pt x="21" y="71"/>
                  <a:pt x="22" y="73"/>
                  <a:pt x="24" y="73"/>
                </a:cubicBezTo>
                <a:cubicBezTo>
                  <a:pt x="26" y="73"/>
                  <a:pt x="28" y="71"/>
                  <a:pt x="28" y="69"/>
                </a:cubicBezTo>
                <a:cubicBezTo>
                  <a:pt x="28" y="46"/>
                  <a:pt x="46" y="28"/>
                  <a:pt x="69" y="28"/>
                </a:cubicBezTo>
                <a:close/>
                <a:moveTo>
                  <a:pt x="40" y="175"/>
                </a:moveTo>
                <a:cubicBezTo>
                  <a:pt x="41" y="185"/>
                  <a:pt x="41" y="185"/>
                  <a:pt x="41" y="185"/>
                </a:cubicBezTo>
                <a:cubicBezTo>
                  <a:pt x="41" y="185"/>
                  <a:pt x="44" y="188"/>
                  <a:pt x="51" y="191"/>
                </a:cubicBezTo>
                <a:cubicBezTo>
                  <a:pt x="51" y="197"/>
                  <a:pt x="51" y="197"/>
                  <a:pt x="51" y="197"/>
                </a:cubicBezTo>
                <a:cubicBezTo>
                  <a:pt x="51" y="197"/>
                  <a:pt x="55" y="202"/>
                  <a:pt x="69" y="202"/>
                </a:cubicBezTo>
                <a:cubicBezTo>
                  <a:pt x="83" y="202"/>
                  <a:pt x="87" y="197"/>
                  <a:pt x="87" y="197"/>
                </a:cubicBezTo>
                <a:cubicBezTo>
                  <a:pt x="87" y="191"/>
                  <a:pt x="87" y="191"/>
                  <a:pt x="87" y="191"/>
                </a:cubicBezTo>
                <a:cubicBezTo>
                  <a:pt x="94" y="188"/>
                  <a:pt x="97" y="185"/>
                  <a:pt x="97" y="185"/>
                </a:cubicBezTo>
                <a:cubicBezTo>
                  <a:pt x="98" y="175"/>
                  <a:pt x="98" y="175"/>
                  <a:pt x="98" y="175"/>
                </a:cubicBezTo>
                <a:cubicBezTo>
                  <a:pt x="89" y="178"/>
                  <a:pt x="79" y="179"/>
                  <a:pt x="69" y="179"/>
                </a:cubicBezTo>
                <a:cubicBezTo>
                  <a:pt x="59" y="179"/>
                  <a:pt x="49" y="178"/>
                  <a:pt x="40" y="175"/>
                </a:cubicBezTo>
                <a:close/>
                <a:moveTo>
                  <a:pt x="37" y="155"/>
                </a:moveTo>
                <a:cubicBezTo>
                  <a:pt x="38" y="165"/>
                  <a:pt x="38" y="165"/>
                  <a:pt x="38" y="165"/>
                </a:cubicBezTo>
                <a:cubicBezTo>
                  <a:pt x="47" y="169"/>
                  <a:pt x="58" y="171"/>
                  <a:pt x="69" y="171"/>
                </a:cubicBezTo>
                <a:cubicBezTo>
                  <a:pt x="80" y="171"/>
                  <a:pt x="91" y="169"/>
                  <a:pt x="100" y="165"/>
                </a:cubicBezTo>
                <a:cubicBezTo>
                  <a:pt x="101" y="155"/>
                  <a:pt x="101" y="155"/>
                  <a:pt x="101" y="155"/>
                </a:cubicBezTo>
                <a:cubicBezTo>
                  <a:pt x="91" y="159"/>
                  <a:pt x="81" y="161"/>
                  <a:pt x="69" y="161"/>
                </a:cubicBezTo>
                <a:cubicBezTo>
                  <a:pt x="57" y="161"/>
                  <a:pt x="47" y="159"/>
                  <a:pt x="37" y="155"/>
                </a:cubicBezTo>
                <a:close/>
                <a:moveTo>
                  <a:pt x="69" y="0"/>
                </a:moveTo>
                <a:cubicBezTo>
                  <a:pt x="31" y="0"/>
                  <a:pt x="0" y="31"/>
                  <a:pt x="0" y="69"/>
                </a:cubicBezTo>
                <a:cubicBezTo>
                  <a:pt x="0" y="94"/>
                  <a:pt x="13" y="116"/>
                  <a:pt x="33" y="128"/>
                </a:cubicBezTo>
                <a:cubicBezTo>
                  <a:pt x="35" y="146"/>
                  <a:pt x="35" y="146"/>
                  <a:pt x="35" y="146"/>
                </a:cubicBezTo>
                <a:cubicBezTo>
                  <a:pt x="45" y="150"/>
                  <a:pt x="57" y="153"/>
                  <a:pt x="69" y="153"/>
                </a:cubicBezTo>
                <a:cubicBezTo>
                  <a:pt x="81" y="153"/>
                  <a:pt x="93" y="150"/>
                  <a:pt x="103" y="146"/>
                </a:cubicBezTo>
                <a:cubicBezTo>
                  <a:pt x="105" y="128"/>
                  <a:pt x="105" y="128"/>
                  <a:pt x="105" y="128"/>
                </a:cubicBezTo>
                <a:cubicBezTo>
                  <a:pt x="125" y="116"/>
                  <a:pt x="139" y="94"/>
                  <a:pt x="139" y="69"/>
                </a:cubicBezTo>
                <a:cubicBezTo>
                  <a:pt x="139" y="31"/>
                  <a:pt x="107" y="0"/>
                  <a:pt x="69" y="0"/>
                </a:cubicBezTo>
                <a:close/>
                <a:moveTo>
                  <a:pt x="95" y="120"/>
                </a:moveTo>
                <a:cubicBezTo>
                  <a:pt x="93" y="137"/>
                  <a:pt x="93" y="137"/>
                  <a:pt x="93" y="137"/>
                </a:cubicBezTo>
                <a:cubicBezTo>
                  <a:pt x="93" y="137"/>
                  <a:pt x="87" y="140"/>
                  <a:pt x="69" y="140"/>
                </a:cubicBezTo>
                <a:cubicBezTo>
                  <a:pt x="51" y="140"/>
                  <a:pt x="45" y="137"/>
                  <a:pt x="45" y="137"/>
                </a:cubicBezTo>
                <a:cubicBezTo>
                  <a:pt x="43" y="120"/>
                  <a:pt x="43" y="120"/>
                  <a:pt x="43" y="120"/>
                </a:cubicBezTo>
                <a:cubicBezTo>
                  <a:pt x="25" y="111"/>
                  <a:pt x="12" y="91"/>
                  <a:pt x="12" y="69"/>
                </a:cubicBezTo>
                <a:cubicBezTo>
                  <a:pt x="12" y="37"/>
                  <a:pt x="37" y="12"/>
                  <a:pt x="69" y="12"/>
                </a:cubicBezTo>
                <a:cubicBezTo>
                  <a:pt x="101" y="12"/>
                  <a:pt x="126" y="37"/>
                  <a:pt x="126" y="69"/>
                </a:cubicBezTo>
                <a:cubicBezTo>
                  <a:pt x="126" y="91"/>
                  <a:pt x="113" y="111"/>
                  <a:pt x="95" y="120"/>
                </a:cubicBezTo>
                <a:close/>
                <a:moveTo>
                  <a:pt x="85" y="95"/>
                </a:moveTo>
                <a:cubicBezTo>
                  <a:pt x="69" y="67"/>
                  <a:pt x="69" y="67"/>
                  <a:pt x="69" y="67"/>
                </a:cubicBezTo>
                <a:cubicBezTo>
                  <a:pt x="54" y="95"/>
                  <a:pt x="54" y="95"/>
                  <a:pt x="54" y="95"/>
                </a:cubicBezTo>
                <a:cubicBezTo>
                  <a:pt x="47" y="81"/>
                  <a:pt x="47" y="81"/>
                  <a:pt x="47" y="81"/>
                </a:cubicBezTo>
                <a:cubicBezTo>
                  <a:pt x="37" y="86"/>
                  <a:pt x="37" y="86"/>
                  <a:pt x="37" y="86"/>
                </a:cubicBezTo>
                <a:cubicBezTo>
                  <a:pt x="53" y="119"/>
                  <a:pt x="53" y="119"/>
                  <a:pt x="53" y="119"/>
                </a:cubicBezTo>
                <a:cubicBezTo>
                  <a:pt x="69" y="89"/>
                  <a:pt x="69" y="89"/>
                  <a:pt x="69" y="89"/>
                </a:cubicBezTo>
                <a:cubicBezTo>
                  <a:pt x="85" y="119"/>
                  <a:pt x="85" y="119"/>
                  <a:pt x="85" y="119"/>
                </a:cubicBezTo>
                <a:cubicBezTo>
                  <a:pt x="101" y="86"/>
                  <a:pt x="101" y="86"/>
                  <a:pt x="101" y="86"/>
                </a:cubicBezTo>
                <a:cubicBezTo>
                  <a:pt x="91" y="81"/>
                  <a:pt x="91" y="81"/>
                  <a:pt x="91" y="81"/>
                </a:cubicBezTo>
                <a:lnTo>
                  <a:pt x="85" y="9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88"/>
          <p:cNvSpPr>
            <a:spLocks noEditPoints="1"/>
          </p:cNvSpPr>
          <p:nvPr/>
        </p:nvSpPr>
        <p:spPr bwMode="auto">
          <a:xfrm>
            <a:off x="7310438" y="3101975"/>
            <a:ext cx="587375" cy="498475"/>
          </a:xfrm>
          <a:custGeom>
            <a:avLst/>
            <a:gdLst>
              <a:gd name="T0" fmla="*/ 66 w 185"/>
              <a:gd name="T1" fmla="*/ 102 h 157"/>
              <a:gd name="T2" fmla="*/ 66 w 185"/>
              <a:gd name="T3" fmla="*/ 157 h 157"/>
              <a:gd name="T4" fmla="*/ 107 w 185"/>
              <a:gd name="T5" fmla="*/ 157 h 157"/>
              <a:gd name="T6" fmla="*/ 107 w 185"/>
              <a:gd name="T7" fmla="*/ 108 h 157"/>
              <a:gd name="T8" fmla="*/ 89 w 185"/>
              <a:gd name="T9" fmla="*/ 125 h 157"/>
              <a:gd name="T10" fmla="*/ 66 w 185"/>
              <a:gd name="T11" fmla="*/ 102 h 157"/>
              <a:gd name="T12" fmla="*/ 8 w 185"/>
              <a:gd name="T13" fmla="*/ 150 h 157"/>
              <a:gd name="T14" fmla="*/ 15 w 185"/>
              <a:gd name="T15" fmla="*/ 157 h 157"/>
              <a:gd name="T16" fmla="*/ 49 w 185"/>
              <a:gd name="T17" fmla="*/ 157 h 157"/>
              <a:gd name="T18" fmla="*/ 49 w 185"/>
              <a:gd name="T19" fmla="*/ 86 h 157"/>
              <a:gd name="T20" fmla="*/ 8 w 185"/>
              <a:gd name="T21" fmla="*/ 127 h 157"/>
              <a:gd name="T22" fmla="*/ 8 w 185"/>
              <a:gd name="T23" fmla="*/ 150 h 157"/>
              <a:gd name="T24" fmla="*/ 123 w 185"/>
              <a:gd name="T25" fmla="*/ 91 h 157"/>
              <a:gd name="T26" fmla="*/ 123 w 185"/>
              <a:gd name="T27" fmla="*/ 157 h 157"/>
              <a:gd name="T28" fmla="*/ 157 w 185"/>
              <a:gd name="T29" fmla="*/ 157 h 157"/>
              <a:gd name="T30" fmla="*/ 164 w 185"/>
              <a:gd name="T31" fmla="*/ 150 h 157"/>
              <a:gd name="T32" fmla="*/ 164 w 185"/>
              <a:gd name="T33" fmla="*/ 50 h 157"/>
              <a:gd name="T34" fmla="*/ 129 w 185"/>
              <a:gd name="T35" fmla="*/ 86 h 157"/>
              <a:gd name="T36" fmla="*/ 123 w 185"/>
              <a:gd name="T37" fmla="*/ 91 h 157"/>
              <a:gd name="T38" fmla="*/ 148 w 185"/>
              <a:gd name="T39" fmla="*/ 4 h 157"/>
              <a:gd name="T40" fmla="*/ 141 w 185"/>
              <a:gd name="T41" fmla="*/ 12 h 157"/>
              <a:gd name="T42" fmla="*/ 149 w 185"/>
              <a:gd name="T43" fmla="*/ 18 h 157"/>
              <a:gd name="T44" fmla="*/ 157 w 185"/>
              <a:gd name="T45" fmla="*/ 18 h 157"/>
              <a:gd name="T46" fmla="*/ 89 w 185"/>
              <a:gd name="T47" fmla="*/ 86 h 157"/>
              <a:gd name="T48" fmla="*/ 49 w 185"/>
              <a:gd name="T49" fmla="*/ 46 h 157"/>
              <a:gd name="T50" fmla="*/ 3 w 185"/>
              <a:gd name="T51" fmla="*/ 92 h 157"/>
              <a:gd name="T52" fmla="*/ 3 w 185"/>
              <a:gd name="T53" fmla="*/ 102 h 157"/>
              <a:gd name="T54" fmla="*/ 14 w 185"/>
              <a:gd name="T55" fmla="*/ 102 h 157"/>
              <a:gd name="T56" fmla="*/ 49 w 185"/>
              <a:gd name="T57" fmla="*/ 67 h 157"/>
              <a:gd name="T58" fmla="*/ 89 w 185"/>
              <a:gd name="T59" fmla="*/ 106 h 157"/>
              <a:gd name="T60" fmla="*/ 168 w 185"/>
              <a:gd name="T61" fmla="*/ 28 h 157"/>
              <a:gd name="T62" fmla="*/ 167 w 185"/>
              <a:gd name="T63" fmla="*/ 36 h 157"/>
              <a:gd name="T64" fmla="*/ 174 w 185"/>
              <a:gd name="T65" fmla="*/ 44 h 157"/>
              <a:gd name="T66" fmla="*/ 174 w 185"/>
              <a:gd name="T67" fmla="*/ 44 h 157"/>
              <a:gd name="T68" fmla="*/ 182 w 185"/>
              <a:gd name="T69" fmla="*/ 37 h 157"/>
              <a:gd name="T70" fmla="*/ 185 w 185"/>
              <a:gd name="T71" fmla="*/ 0 h 157"/>
              <a:gd name="T72" fmla="*/ 148 w 185"/>
              <a:gd name="T7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157">
                <a:moveTo>
                  <a:pt x="66" y="102"/>
                </a:moveTo>
                <a:cubicBezTo>
                  <a:pt x="66" y="157"/>
                  <a:pt x="66" y="157"/>
                  <a:pt x="66" y="157"/>
                </a:cubicBezTo>
                <a:cubicBezTo>
                  <a:pt x="107" y="157"/>
                  <a:pt x="107" y="157"/>
                  <a:pt x="107" y="157"/>
                </a:cubicBezTo>
                <a:cubicBezTo>
                  <a:pt x="107" y="108"/>
                  <a:pt x="107" y="108"/>
                  <a:pt x="107" y="108"/>
                </a:cubicBezTo>
                <a:cubicBezTo>
                  <a:pt x="89" y="125"/>
                  <a:pt x="89" y="125"/>
                  <a:pt x="89" y="125"/>
                </a:cubicBezTo>
                <a:lnTo>
                  <a:pt x="66" y="102"/>
                </a:lnTo>
                <a:close/>
                <a:moveTo>
                  <a:pt x="8" y="150"/>
                </a:moveTo>
                <a:cubicBezTo>
                  <a:pt x="8" y="154"/>
                  <a:pt x="12" y="157"/>
                  <a:pt x="15" y="157"/>
                </a:cubicBezTo>
                <a:cubicBezTo>
                  <a:pt x="49" y="157"/>
                  <a:pt x="49" y="157"/>
                  <a:pt x="49" y="157"/>
                </a:cubicBezTo>
                <a:cubicBezTo>
                  <a:pt x="49" y="86"/>
                  <a:pt x="49" y="86"/>
                  <a:pt x="49" y="86"/>
                </a:cubicBezTo>
                <a:cubicBezTo>
                  <a:pt x="8" y="127"/>
                  <a:pt x="8" y="127"/>
                  <a:pt x="8" y="127"/>
                </a:cubicBezTo>
                <a:lnTo>
                  <a:pt x="8" y="150"/>
                </a:lnTo>
                <a:close/>
                <a:moveTo>
                  <a:pt x="123" y="91"/>
                </a:moveTo>
                <a:cubicBezTo>
                  <a:pt x="123" y="157"/>
                  <a:pt x="123" y="157"/>
                  <a:pt x="123" y="157"/>
                </a:cubicBezTo>
                <a:cubicBezTo>
                  <a:pt x="157" y="157"/>
                  <a:pt x="157" y="157"/>
                  <a:pt x="157" y="157"/>
                </a:cubicBezTo>
                <a:cubicBezTo>
                  <a:pt x="161" y="157"/>
                  <a:pt x="164" y="154"/>
                  <a:pt x="164" y="150"/>
                </a:cubicBezTo>
                <a:cubicBezTo>
                  <a:pt x="164" y="50"/>
                  <a:pt x="164" y="50"/>
                  <a:pt x="164" y="50"/>
                </a:cubicBezTo>
                <a:cubicBezTo>
                  <a:pt x="129" y="86"/>
                  <a:pt x="129" y="86"/>
                  <a:pt x="129" y="86"/>
                </a:cubicBezTo>
                <a:lnTo>
                  <a:pt x="123" y="91"/>
                </a:lnTo>
                <a:close/>
                <a:moveTo>
                  <a:pt x="148" y="4"/>
                </a:moveTo>
                <a:cubicBezTo>
                  <a:pt x="144" y="4"/>
                  <a:pt x="141" y="8"/>
                  <a:pt x="141" y="12"/>
                </a:cubicBezTo>
                <a:cubicBezTo>
                  <a:pt x="142" y="16"/>
                  <a:pt x="145" y="19"/>
                  <a:pt x="149" y="18"/>
                </a:cubicBezTo>
                <a:cubicBezTo>
                  <a:pt x="157" y="18"/>
                  <a:pt x="157" y="18"/>
                  <a:pt x="157" y="18"/>
                </a:cubicBezTo>
                <a:cubicBezTo>
                  <a:pt x="89" y="86"/>
                  <a:pt x="89" y="86"/>
                  <a:pt x="89" y="86"/>
                </a:cubicBezTo>
                <a:cubicBezTo>
                  <a:pt x="49" y="46"/>
                  <a:pt x="49" y="46"/>
                  <a:pt x="49" y="46"/>
                </a:cubicBezTo>
                <a:cubicBezTo>
                  <a:pt x="3" y="92"/>
                  <a:pt x="3" y="92"/>
                  <a:pt x="3" y="92"/>
                </a:cubicBezTo>
                <a:cubicBezTo>
                  <a:pt x="0" y="95"/>
                  <a:pt x="0" y="100"/>
                  <a:pt x="3" y="102"/>
                </a:cubicBezTo>
                <a:cubicBezTo>
                  <a:pt x="6" y="105"/>
                  <a:pt x="11" y="105"/>
                  <a:pt x="14" y="102"/>
                </a:cubicBezTo>
                <a:cubicBezTo>
                  <a:pt x="49" y="67"/>
                  <a:pt x="49" y="67"/>
                  <a:pt x="49" y="67"/>
                </a:cubicBezTo>
                <a:cubicBezTo>
                  <a:pt x="89" y="106"/>
                  <a:pt x="89" y="106"/>
                  <a:pt x="89" y="106"/>
                </a:cubicBezTo>
                <a:cubicBezTo>
                  <a:pt x="168" y="28"/>
                  <a:pt x="168" y="28"/>
                  <a:pt x="168" y="28"/>
                </a:cubicBezTo>
                <a:cubicBezTo>
                  <a:pt x="167" y="36"/>
                  <a:pt x="167" y="36"/>
                  <a:pt x="167" y="36"/>
                </a:cubicBezTo>
                <a:cubicBezTo>
                  <a:pt x="167" y="40"/>
                  <a:pt x="170" y="44"/>
                  <a:pt x="174" y="44"/>
                </a:cubicBezTo>
                <a:cubicBezTo>
                  <a:pt x="174" y="44"/>
                  <a:pt x="174" y="44"/>
                  <a:pt x="174" y="44"/>
                </a:cubicBezTo>
                <a:cubicBezTo>
                  <a:pt x="178" y="44"/>
                  <a:pt x="181" y="41"/>
                  <a:pt x="182" y="37"/>
                </a:cubicBezTo>
                <a:cubicBezTo>
                  <a:pt x="185" y="0"/>
                  <a:pt x="185" y="0"/>
                  <a:pt x="185" y="0"/>
                </a:cubicBezTo>
                <a:lnTo>
                  <a:pt x="148"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noChangeArrowheads="1"/>
          </p:cNvSpPr>
          <p:nvPr/>
        </p:nvSpPr>
        <p:spPr bwMode="auto">
          <a:xfrm>
            <a:off x="2395538" y="3889375"/>
            <a:ext cx="287338" cy="285750"/>
          </a:xfrm>
          <a:custGeom>
            <a:avLst/>
            <a:gdLst>
              <a:gd name="connsiteX0" fmla="*/ 112713 w 287338"/>
              <a:gd name="connsiteY0" fmla="*/ 0 h 285750"/>
              <a:gd name="connsiteX1" fmla="*/ 169863 w 287338"/>
              <a:gd name="connsiteY1" fmla="*/ 0 h 285750"/>
              <a:gd name="connsiteX2" fmla="*/ 169863 w 287338"/>
              <a:gd name="connsiteY2" fmla="*/ 114300 h 285750"/>
              <a:gd name="connsiteX3" fmla="*/ 287338 w 287338"/>
              <a:gd name="connsiteY3" fmla="*/ 114300 h 285750"/>
              <a:gd name="connsiteX4" fmla="*/ 287338 w 287338"/>
              <a:gd name="connsiteY4" fmla="*/ 171450 h 285750"/>
              <a:gd name="connsiteX5" fmla="*/ 169863 w 287338"/>
              <a:gd name="connsiteY5" fmla="*/ 171450 h 285750"/>
              <a:gd name="connsiteX6" fmla="*/ 169863 w 287338"/>
              <a:gd name="connsiteY6" fmla="*/ 285750 h 285750"/>
              <a:gd name="connsiteX7" fmla="*/ 112713 w 287338"/>
              <a:gd name="connsiteY7" fmla="*/ 285750 h 285750"/>
              <a:gd name="connsiteX8" fmla="*/ 112713 w 287338"/>
              <a:gd name="connsiteY8" fmla="*/ 171450 h 285750"/>
              <a:gd name="connsiteX9" fmla="*/ 0 w 287338"/>
              <a:gd name="connsiteY9" fmla="*/ 171450 h 285750"/>
              <a:gd name="connsiteX10" fmla="*/ 0 w 287338"/>
              <a:gd name="connsiteY10" fmla="*/ 114300 h 285750"/>
              <a:gd name="connsiteX11" fmla="*/ 112713 w 287338"/>
              <a:gd name="connsiteY11" fmla="*/ 11430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338" h="285750">
                <a:moveTo>
                  <a:pt x="112713" y="0"/>
                </a:moveTo>
                <a:lnTo>
                  <a:pt x="169863" y="0"/>
                </a:lnTo>
                <a:lnTo>
                  <a:pt x="169863" y="114300"/>
                </a:lnTo>
                <a:lnTo>
                  <a:pt x="287338" y="114300"/>
                </a:lnTo>
                <a:lnTo>
                  <a:pt x="287338" y="171450"/>
                </a:lnTo>
                <a:lnTo>
                  <a:pt x="169863" y="171450"/>
                </a:lnTo>
                <a:lnTo>
                  <a:pt x="169863" y="285750"/>
                </a:lnTo>
                <a:lnTo>
                  <a:pt x="112713" y="285750"/>
                </a:lnTo>
                <a:lnTo>
                  <a:pt x="112713" y="171450"/>
                </a:lnTo>
                <a:lnTo>
                  <a:pt x="0" y="171450"/>
                </a:lnTo>
                <a:lnTo>
                  <a:pt x="0" y="114300"/>
                </a:lnTo>
                <a:lnTo>
                  <a:pt x="112713" y="114300"/>
                </a:lnTo>
                <a:close/>
              </a:path>
            </a:pathLst>
          </a:cu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2" name="Freeform 91"/>
          <p:cNvSpPr>
            <a:spLocks noChangeArrowheads="1"/>
          </p:cNvSpPr>
          <p:nvPr/>
        </p:nvSpPr>
        <p:spPr bwMode="auto">
          <a:xfrm>
            <a:off x="4429126" y="3889375"/>
            <a:ext cx="285750" cy="285750"/>
          </a:xfrm>
          <a:custGeom>
            <a:avLst/>
            <a:gdLst>
              <a:gd name="connsiteX0" fmla="*/ 114300 w 285750"/>
              <a:gd name="connsiteY0" fmla="*/ 0 h 285750"/>
              <a:gd name="connsiteX1" fmla="*/ 171450 w 285750"/>
              <a:gd name="connsiteY1" fmla="*/ 0 h 285750"/>
              <a:gd name="connsiteX2" fmla="*/ 171450 w 285750"/>
              <a:gd name="connsiteY2" fmla="*/ 114300 h 285750"/>
              <a:gd name="connsiteX3" fmla="*/ 285750 w 285750"/>
              <a:gd name="connsiteY3" fmla="*/ 114300 h 285750"/>
              <a:gd name="connsiteX4" fmla="*/ 285750 w 285750"/>
              <a:gd name="connsiteY4" fmla="*/ 171450 h 285750"/>
              <a:gd name="connsiteX5" fmla="*/ 171450 w 285750"/>
              <a:gd name="connsiteY5" fmla="*/ 171450 h 285750"/>
              <a:gd name="connsiteX6" fmla="*/ 171450 w 285750"/>
              <a:gd name="connsiteY6" fmla="*/ 285750 h 285750"/>
              <a:gd name="connsiteX7" fmla="*/ 114300 w 285750"/>
              <a:gd name="connsiteY7" fmla="*/ 285750 h 285750"/>
              <a:gd name="connsiteX8" fmla="*/ 114300 w 285750"/>
              <a:gd name="connsiteY8" fmla="*/ 171450 h 285750"/>
              <a:gd name="connsiteX9" fmla="*/ 0 w 285750"/>
              <a:gd name="connsiteY9" fmla="*/ 171450 h 285750"/>
              <a:gd name="connsiteX10" fmla="*/ 0 w 285750"/>
              <a:gd name="connsiteY10" fmla="*/ 114300 h 285750"/>
              <a:gd name="connsiteX11" fmla="*/ 114300 w 285750"/>
              <a:gd name="connsiteY11" fmla="*/ 11430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750" h="285750">
                <a:moveTo>
                  <a:pt x="114300" y="0"/>
                </a:moveTo>
                <a:lnTo>
                  <a:pt x="171450" y="0"/>
                </a:lnTo>
                <a:lnTo>
                  <a:pt x="171450" y="114300"/>
                </a:lnTo>
                <a:lnTo>
                  <a:pt x="285750" y="114300"/>
                </a:lnTo>
                <a:lnTo>
                  <a:pt x="285750" y="171450"/>
                </a:lnTo>
                <a:lnTo>
                  <a:pt x="171450" y="171450"/>
                </a:lnTo>
                <a:lnTo>
                  <a:pt x="171450" y="285750"/>
                </a:lnTo>
                <a:lnTo>
                  <a:pt x="114300" y="285750"/>
                </a:lnTo>
                <a:lnTo>
                  <a:pt x="114300" y="171450"/>
                </a:lnTo>
                <a:lnTo>
                  <a:pt x="0" y="171450"/>
                </a:lnTo>
                <a:lnTo>
                  <a:pt x="0" y="114300"/>
                </a:lnTo>
                <a:lnTo>
                  <a:pt x="114300" y="114300"/>
                </a:lnTo>
                <a:close/>
              </a:path>
            </a:pathLst>
          </a:cu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3" name="Freeform 92"/>
          <p:cNvSpPr>
            <a:spLocks noChangeArrowheads="1"/>
          </p:cNvSpPr>
          <p:nvPr/>
        </p:nvSpPr>
        <p:spPr bwMode="auto">
          <a:xfrm>
            <a:off x="6461126" y="3946525"/>
            <a:ext cx="288925" cy="171450"/>
          </a:xfrm>
          <a:custGeom>
            <a:avLst/>
            <a:gdLst>
              <a:gd name="connsiteX0" fmla="*/ 0 w 288925"/>
              <a:gd name="connsiteY0" fmla="*/ 114300 h 171450"/>
              <a:gd name="connsiteX1" fmla="*/ 288925 w 288925"/>
              <a:gd name="connsiteY1" fmla="*/ 114300 h 171450"/>
              <a:gd name="connsiteX2" fmla="*/ 288925 w 288925"/>
              <a:gd name="connsiteY2" fmla="*/ 171450 h 171450"/>
              <a:gd name="connsiteX3" fmla="*/ 0 w 288925"/>
              <a:gd name="connsiteY3" fmla="*/ 171450 h 171450"/>
              <a:gd name="connsiteX4" fmla="*/ 0 w 288925"/>
              <a:gd name="connsiteY4" fmla="*/ 0 h 171450"/>
              <a:gd name="connsiteX5" fmla="*/ 288925 w 288925"/>
              <a:gd name="connsiteY5" fmla="*/ 0 h 171450"/>
              <a:gd name="connsiteX6" fmla="*/ 288925 w 288925"/>
              <a:gd name="connsiteY6" fmla="*/ 57150 h 171450"/>
              <a:gd name="connsiteX7" fmla="*/ 0 w 288925"/>
              <a:gd name="connsiteY7" fmla="*/ 571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925" h="171450">
                <a:moveTo>
                  <a:pt x="0" y="114300"/>
                </a:moveTo>
                <a:lnTo>
                  <a:pt x="288925" y="114300"/>
                </a:lnTo>
                <a:lnTo>
                  <a:pt x="288925" y="171450"/>
                </a:lnTo>
                <a:lnTo>
                  <a:pt x="0" y="171450"/>
                </a:lnTo>
                <a:close/>
                <a:moveTo>
                  <a:pt x="0" y="0"/>
                </a:moveTo>
                <a:lnTo>
                  <a:pt x="288925" y="0"/>
                </a:lnTo>
                <a:lnTo>
                  <a:pt x="288925" y="57150"/>
                </a:lnTo>
                <a:lnTo>
                  <a:pt x="0" y="57150"/>
                </a:lnTo>
                <a:close/>
              </a:path>
            </a:pathLst>
          </a:cu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cxnSp>
        <p:nvCxnSpPr>
          <p:cNvPr id="89" name="Straight Connector 88"/>
          <p:cNvCxnSpPr>
            <a:cxnSpLocks/>
          </p:cNvCxnSpPr>
          <p:nvPr/>
        </p:nvCxnSpPr>
        <p:spPr>
          <a:xfrm>
            <a:off x="7189788" y="3870325"/>
            <a:ext cx="8318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p:cNvCxnSpPr>
          <p:nvPr/>
        </p:nvCxnSpPr>
        <p:spPr>
          <a:xfrm>
            <a:off x="7189788" y="4752975"/>
            <a:ext cx="831850"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6</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grpSp>
        <p:nvGrpSpPr>
          <p:cNvPr id="13" name="Group 12"/>
          <p:cNvGrpSpPr/>
          <p:nvPr/>
        </p:nvGrpSpPr>
        <p:grpSpPr>
          <a:xfrm>
            <a:off x="611188" y="4731327"/>
            <a:ext cx="1765300" cy="1123664"/>
            <a:chOff x="611188" y="4731327"/>
            <a:chExt cx="1765300" cy="1123664"/>
          </a:xfrm>
        </p:grpSpPr>
        <p:sp>
          <p:nvSpPr>
            <p:cNvPr id="8" name="TextBox 7"/>
            <p:cNvSpPr txBox="1">
              <a:spLocks/>
            </p:cNvSpPr>
            <p:nvPr/>
          </p:nvSpPr>
          <p:spPr>
            <a:xfrm>
              <a:off x="611188" y="5136846"/>
              <a:ext cx="1765300" cy="718145"/>
            </a:xfrm>
            <a:prstGeom prst="rect">
              <a:avLst/>
            </a:prstGeom>
            <a:noFill/>
          </p:spPr>
          <p:txBody>
            <a:bodyPr wrap="square" lIns="0" tIns="0" rIns="0" bIns="0" rtlCol="0">
              <a:noAutofit/>
            </a:bodyPr>
            <a:lstStyle/>
            <a:p>
              <a:pPr algn="ctr">
                <a:lnSpc>
                  <a:spcPts val="1400"/>
                </a:lnSpc>
              </a:pPr>
              <a:r>
                <a:rPr lang="en-US" sz="1000" dirty="0" err="1">
                  <a:solidFill>
                    <a:schemeClr val="bg2"/>
                  </a:solidFill>
                </a:rPr>
                <a:t>Aenean</a:t>
              </a:r>
              <a:r>
                <a:rPr lang="en-US" sz="1000" dirty="0">
                  <a:solidFill>
                    <a:schemeClr val="bg2"/>
                  </a:solidFill>
                </a:rPr>
                <a:t> </a:t>
              </a:r>
              <a:r>
                <a:rPr lang="en-US" sz="1000" dirty="0" err="1">
                  <a:solidFill>
                    <a:schemeClr val="bg2"/>
                  </a:solidFill>
                </a:rPr>
                <a:t>commodo</a:t>
              </a:r>
              <a:r>
                <a:rPr lang="en-US" sz="1000" dirty="0">
                  <a:solidFill>
                    <a:schemeClr val="bg2"/>
                  </a:solidFill>
                </a:rPr>
                <a:t> ligula </a:t>
              </a:r>
              <a:r>
                <a:rPr lang="en-US" sz="1000" dirty="0" err="1">
                  <a:solidFill>
                    <a:schemeClr val="bg2"/>
                  </a:solidFill>
                </a:rPr>
                <a:t>eget</a:t>
              </a:r>
              <a:r>
                <a:rPr lang="en-US" sz="1000" dirty="0">
                  <a:solidFill>
                    <a:schemeClr val="bg2"/>
                  </a:solidFill>
                </a:rPr>
                <a:t> dolor. </a:t>
              </a:r>
              <a:r>
                <a:rPr lang="en-US" sz="1000" dirty="0" err="1">
                  <a:solidFill>
                    <a:schemeClr val="bg2"/>
                  </a:solidFill>
                </a:rPr>
                <a:t>Gdenean</a:t>
              </a:r>
              <a:r>
                <a:rPr lang="en-US" sz="1000" dirty="0">
                  <a:solidFill>
                    <a:schemeClr val="bg2"/>
                  </a:solidFill>
                </a:rPr>
                <a:t> </a:t>
              </a:r>
              <a:r>
                <a:rPr lang="en-US" sz="1000" dirty="0" err="1">
                  <a:solidFill>
                    <a:schemeClr val="bg2"/>
                  </a:solidFill>
                </a:rPr>
                <a:t>massa</a:t>
              </a:r>
              <a:r>
                <a:rPr lang="en-US" sz="1000" dirty="0">
                  <a:solidFill>
                    <a:schemeClr val="bg2"/>
                  </a:solidFill>
                </a:rPr>
                <a:t> um </a:t>
              </a:r>
              <a:r>
                <a:rPr lang="en-US" sz="1000" dirty="0" err="1">
                  <a:solidFill>
                    <a:schemeClr val="bg2"/>
                  </a:solidFill>
                </a:rPr>
                <a:t>sociis</a:t>
              </a:r>
              <a:r>
                <a:rPr lang="en-US" sz="1000" dirty="0">
                  <a:solidFill>
                    <a:schemeClr val="bg2"/>
                  </a:solidFill>
                </a:rPr>
                <a:t> </a:t>
              </a:r>
              <a:r>
                <a:rPr lang="en-US" sz="1000" dirty="0" err="1">
                  <a:solidFill>
                    <a:schemeClr val="bg2"/>
                  </a:solidFill>
                </a:rPr>
                <a:t>natoque</a:t>
              </a:r>
              <a:r>
                <a:rPr lang="en-US" sz="1000" dirty="0">
                  <a:solidFill>
                    <a:schemeClr val="bg2"/>
                  </a:solidFill>
                </a:rPr>
                <a:t> </a:t>
              </a:r>
              <a:r>
                <a:rPr lang="en-US" sz="1000" dirty="0" err="1">
                  <a:solidFill>
                    <a:schemeClr val="bg2"/>
                  </a:solidFill>
                </a:rPr>
                <a:t>penatibus</a:t>
              </a:r>
              <a:r>
                <a:rPr lang="en-US" sz="1000" dirty="0">
                  <a:solidFill>
                    <a:schemeClr val="bg2"/>
                  </a:solidFill>
                </a:rPr>
                <a:t> et </a:t>
              </a:r>
              <a:r>
                <a:rPr lang="en-US" sz="1000" dirty="0" err="1">
                  <a:solidFill>
                    <a:schemeClr val="bg2"/>
                  </a:solidFill>
                </a:rPr>
                <a:t>magnis</a:t>
              </a:r>
              <a:r>
                <a:rPr lang="en-US" sz="1000" dirty="0">
                  <a:solidFill>
                    <a:schemeClr val="bg2"/>
                  </a:solidFill>
                </a:rPr>
                <a:t> dis parturient </a:t>
              </a:r>
              <a:r>
                <a:rPr lang="en-US" sz="1000" dirty="0" err="1">
                  <a:solidFill>
                    <a:schemeClr val="bg2"/>
                  </a:solidFill>
                </a:rPr>
                <a:t>montes</a:t>
              </a:r>
              <a:r>
                <a:rPr lang="en-US" sz="1000" dirty="0">
                  <a:solidFill>
                    <a:schemeClr val="bg2"/>
                  </a:solidFill>
                </a:rPr>
                <a:t>.</a:t>
              </a:r>
            </a:p>
          </p:txBody>
        </p:sp>
        <p:cxnSp>
          <p:nvCxnSpPr>
            <p:cNvPr id="9" name="Straight Connector 8"/>
            <p:cNvCxnSpPr/>
            <p:nvPr/>
          </p:nvCxnSpPr>
          <p:spPr>
            <a:xfrm>
              <a:off x="1403980" y="5066583"/>
              <a:ext cx="179715"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611188" y="4731327"/>
              <a:ext cx="1765300" cy="246221"/>
            </a:xfrm>
            <a:prstGeom prst="rect">
              <a:avLst/>
            </a:prstGeom>
            <a:noFill/>
          </p:spPr>
          <p:txBody>
            <a:bodyPr wrap="square" lIns="0" tIns="0" rIns="0" bIns="0" rtlCol="0">
              <a:noAutofit/>
            </a:bodyPr>
            <a:lstStyle/>
            <a:p>
              <a:pPr algn="ctr"/>
              <a:r>
                <a:rPr lang="en-US" sz="1600" b="1" dirty="0" smtClean="0">
                  <a:solidFill>
                    <a:schemeClr val="bg1"/>
                  </a:solidFill>
                </a:rPr>
                <a:t>Dummy Title</a:t>
              </a:r>
              <a:endParaRPr lang="en-US" sz="1600" b="1" dirty="0">
                <a:solidFill>
                  <a:schemeClr val="bg1"/>
                </a:solidFill>
              </a:endParaRPr>
            </a:p>
          </p:txBody>
        </p:sp>
      </p:grpSp>
      <p:grpSp>
        <p:nvGrpSpPr>
          <p:cNvPr id="17" name="Group 16"/>
          <p:cNvGrpSpPr>
            <a:grpSpLocks/>
          </p:cNvGrpSpPr>
          <p:nvPr/>
        </p:nvGrpSpPr>
        <p:grpSpPr>
          <a:xfrm>
            <a:off x="982663" y="1994064"/>
            <a:ext cx="1047750" cy="695445"/>
            <a:chOff x="611188" y="4719451"/>
            <a:chExt cx="1765300" cy="695445"/>
          </a:xfrm>
        </p:grpSpPr>
        <p:sp>
          <p:nvSpPr>
            <p:cNvPr id="18" name="TextBox 17"/>
            <p:cNvSpPr txBox="1">
              <a:spLocks/>
            </p:cNvSpPr>
            <p:nvPr/>
          </p:nvSpPr>
          <p:spPr>
            <a:xfrm>
              <a:off x="611188" y="5071532"/>
              <a:ext cx="1765300" cy="343364"/>
            </a:xfrm>
            <a:prstGeom prst="rect">
              <a:avLst/>
            </a:prstGeom>
            <a:noFill/>
          </p:spPr>
          <p:txBody>
            <a:bodyPr wrap="square" lIns="0" tIns="0" rIns="0" bIns="0" rtlCol="0">
              <a:noAutofit/>
            </a:bodyPr>
            <a:lstStyle/>
            <a:p>
              <a:pPr algn="ctr">
                <a:lnSpc>
                  <a:spcPts val="1400"/>
                </a:lnSpc>
              </a:pPr>
              <a:r>
                <a:rPr lang="es-ES" sz="1000" dirty="0" err="1">
                  <a:solidFill>
                    <a:schemeClr val="tx2"/>
                  </a:solidFill>
                </a:rPr>
                <a:t>Aenean</a:t>
              </a:r>
              <a:r>
                <a:rPr lang="es-ES" sz="1000" dirty="0">
                  <a:solidFill>
                    <a:schemeClr val="tx2"/>
                  </a:solidFill>
                </a:rPr>
                <a:t> </a:t>
              </a:r>
              <a:r>
                <a:rPr lang="es-ES" sz="1000" dirty="0" err="1">
                  <a:solidFill>
                    <a:schemeClr val="tx2"/>
                  </a:solidFill>
                </a:rPr>
                <a:t>commdo</a:t>
              </a:r>
              <a:r>
                <a:rPr lang="es-ES" sz="1000" dirty="0">
                  <a:solidFill>
                    <a:schemeClr val="tx2"/>
                  </a:solidFill>
                </a:rPr>
                <a:t> </a:t>
              </a:r>
              <a:r>
                <a:rPr lang="es-ES" sz="1000" dirty="0" err="1">
                  <a:solidFill>
                    <a:schemeClr val="tx2"/>
                  </a:solidFill>
                </a:rPr>
                <a:t>ligula</a:t>
              </a:r>
              <a:r>
                <a:rPr lang="es-ES" sz="1000" dirty="0">
                  <a:solidFill>
                    <a:schemeClr val="tx2"/>
                  </a:solidFill>
                </a:rPr>
                <a:t> </a:t>
              </a:r>
              <a:r>
                <a:rPr lang="es-ES" sz="1000" dirty="0" err="1">
                  <a:solidFill>
                    <a:schemeClr val="tx2"/>
                  </a:solidFill>
                </a:rPr>
                <a:t>eget</a:t>
              </a:r>
              <a:r>
                <a:rPr lang="es-ES" sz="1000" dirty="0">
                  <a:solidFill>
                    <a:schemeClr val="tx2"/>
                  </a:solidFill>
                </a:rPr>
                <a:t> dolor.</a:t>
              </a:r>
              <a:endParaRPr lang="en-US" sz="1000" dirty="0">
                <a:solidFill>
                  <a:schemeClr val="tx2"/>
                </a:solidFill>
              </a:endParaRPr>
            </a:p>
          </p:txBody>
        </p:sp>
        <p:sp>
          <p:nvSpPr>
            <p:cNvPr id="20" name="TextBox 19"/>
            <p:cNvSpPr txBox="1">
              <a:spLocks/>
            </p:cNvSpPr>
            <p:nvPr/>
          </p:nvSpPr>
          <p:spPr>
            <a:xfrm>
              <a:off x="611188" y="4719451"/>
              <a:ext cx="1765300" cy="338554"/>
            </a:xfrm>
            <a:prstGeom prst="rect">
              <a:avLst/>
            </a:prstGeom>
            <a:noFill/>
          </p:spPr>
          <p:txBody>
            <a:bodyPr wrap="square" lIns="0" tIns="0" rIns="0" bIns="0" rtlCol="0">
              <a:noAutofit/>
            </a:bodyPr>
            <a:lstStyle/>
            <a:p>
              <a:pPr algn="ctr"/>
              <a:r>
                <a:rPr lang="en-US" sz="2200" b="1" dirty="0" smtClean="0">
                  <a:solidFill>
                    <a:schemeClr val="tx2"/>
                  </a:solidFill>
                </a:rPr>
                <a:t>TITLE</a:t>
              </a:r>
              <a:endParaRPr lang="en-US" sz="2200" b="1" dirty="0">
                <a:solidFill>
                  <a:schemeClr val="tx2"/>
                </a:solidFill>
              </a:endParaRPr>
            </a:p>
          </p:txBody>
        </p:sp>
      </p:grpSp>
      <p:grpSp>
        <p:nvGrpSpPr>
          <p:cNvPr id="23" name="Group 22"/>
          <p:cNvGrpSpPr/>
          <p:nvPr/>
        </p:nvGrpSpPr>
        <p:grpSpPr>
          <a:xfrm>
            <a:off x="2663296" y="4731327"/>
            <a:ext cx="1765300" cy="1123664"/>
            <a:chOff x="611188" y="4731327"/>
            <a:chExt cx="1765300" cy="1123664"/>
          </a:xfrm>
        </p:grpSpPr>
        <p:sp>
          <p:nvSpPr>
            <p:cNvPr id="28" name="TextBox 27"/>
            <p:cNvSpPr txBox="1">
              <a:spLocks/>
            </p:cNvSpPr>
            <p:nvPr/>
          </p:nvSpPr>
          <p:spPr>
            <a:xfrm>
              <a:off x="611188" y="5136846"/>
              <a:ext cx="1765300" cy="718145"/>
            </a:xfrm>
            <a:prstGeom prst="rect">
              <a:avLst/>
            </a:prstGeom>
            <a:noFill/>
          </p:spPr>
          <p:txBody>
            <a:bodyPr wrap="square" lIns="0" tIns="0" rIns="0" bIns="0" rtlCol="0">
              <a:noAutofit/>
            </a:bodyPr>
            <a:lstStyle/>
            <a:p>
              <a:pPr algn="ctr">
                <a:lnSpc>
                  <a:spcPts val="1400"/>
                </a:lnSpc>
              </a:pPr>
              <a:r>
                <a:rPr lang="en-US" sz="1000" dirty="0" err="1">
                  <a:solidFill>
                    <a:schemeClr val="bg2"/>
                  </a:solidFill>
                </a:rPr>
                <a:t>Aenean</a:t>
              </a:r>
              <a:r>
                <a:rPr lang="en-US" sz="1000" dirty="0">
                  <a:solidFill>
                    <a:schemeClr val="bg2"/>
                  </a:solidFill>
                </a:rPr>
                <a:t> </a:t>
              </a:r>
              <a:r>
                <a:rPr lang="en-US" sz="1000" dirty="0" err="1">
                  <a:solidFill>
                    <a:schemeClr val="bg2"/>
                  </a:solidFill>
                </a:rPr>
                <a:t>commodo</a:t>
              </a:r>
              <a:r>
                <a:rPr lang="en-US" sz="1000" dirty="0">
                  <a:solidFill>
                    <a:schemeClr val="bg2"/>
                  </a:solidFill>
                </a:rPr>
                <a:t> ligula </a:t>
              </a:r>
              <a:r>
                <a:rPr lang="en-US" sz="1000" dirty="0" err="1">
                  <a:solidFill>
                    <a:schemeClr val="bg2"/>
                  </a:solidFill>
                </a:rPr>
                <a:t>eget</a:t>
              </a:r>
              <a:r>
                <a:rPr lang="en-US" sz="1000" dirty="0">
                  <a:solidFill>
                    <a:schemeClr val="bg2"/>
                  </a:solidFill>
                </a:rPr>
                <a:t> dolor. </a:t>
              </a:r>
              <a:r>
                <a:rPr lang="en-US" sz="1000" dirty="0" err="1">
                  <a:solidFill>
                    <a:schemeClr val="bg2"/>
                  </a:solidFill>
                </a:rPr>
                <a:t>Gdenean</a:t>
              </a:r>
              <a:r>
                <a:rPr lang="en-US" sz="1000" dirty="0">
                  <a:solidFill>
                    <a:schemeClr val="bg2"/>
                  </a:solidFill>
                </a:rPr>
                <a:t> </a:t>
              </a:r>
              <a:r>
                <a:rPr lang="en-US" sz="1000" dirty="0" err="1">
                  <a:solidFill>
                    <a:schemeClr val="bg2"/>
                  </a:solidFill>
                </a:rPr>
                <a:t>massa</a:t>
              </a:r>
              <a:r>
                <a:rPr lang="en-US" sz="1000" dirty="0">
                  <a:solidFill>
                    <a:schemeClr val="bg2"/>
                  </a:solidFill>
                </a:rPr>
                <a:t> um </a:t>
              </a:r>
              <a:r>
                <a:rPr lang="en-US" sz="1000" dirty="0" err="1">
                  <a:solidFill>
                    <a:schemeClr val="bg2"/>
                  </a:solidFill>
                </a:rPr>
                <a:t>sociis</a:t>
              </a:r>
              <a:r>
                <a:rPr lang="en-US" sz="1000" dirty="0">
                  <a:solidFill>
                    <a:schemeClr val="bg2"/>
                  </a:solidFill>
                </a:rPr>
                <a:t> </a:t>
              </a:r>
              <a:r>
                <a:rPr lang="en-US" sz="1000" dirty="0" err="1">
                  <a:solidFill>
                    <a:schemeClr val="bg2"/>
                  </a:solidFill>
                </a:rPr>
                <a:t>natoque</a:t>
              </a:r>
              <a:r>
                <a:rPr lang="en-US" sz="1000" dirty="0">
                  <a:solidFill>
                    <a:schemeClr val="bg2"/>
                  </a:solidFill>
                </a:rPr>
                <a:t> </a:t>
              </a:r>
              <a:r>
                <a:rPr lang="en-US" sz="1000" dirty="0" err="1">
                  <a:solidFill>
                    <a:schemeClr val="bg2"/>
                  </a:solidFill>
                </a:rPr>
                <a:t>penatibus</a:t>
              </a:r>
              <a:r>
                <a:rPr lang="en-US" sz="1000" dirty="0">
                  <a:solidFill>
                    <a:schemeClr val="bg2"/>
                  </a:solidFill>
                </a:rPr>
                <a:t> et </a:t>
              </a:r>
              <a:r>
                <a:rPr lang="en-US" sz="1000" dirty="0" err="1">
                  <a:solidFill>
                    <a:schemeClr val="bg2"/>
                  </a:solidFill>
                </a:rPr>
                <a:t>magnis</a:t>
              </a:r>
              <a:r>
                <a:rPr lang="en-US" sz="1000" dirty="0">
                  <a:solidFill>
                    <a:schemeClr val="bg2"/>
                  </a:solidFill>
                </a:rPr>
                <a:t> dis parturient </a:t>
              </a:r>
              <a:r>
                <a:rPr lang="en-US" sz="1000" dirty="0" err="1">
                  <a:solidFill>
                    <a:schemeClr val="bg2"/>
                  </a:solidFill>
                </a:rPr>
                <a:t>montes</a:t>
              </a:r>
              <a:r>
                <a:rPr lang="en-US" sz="1000" dirty="0">
                  <a:solidFill>
                    <a:schemeClr val="bg2"/>
                  </a:solidFill>
                </a:rPr>
                <a:t>.</a:t>
              </a:r>
            </a:p>
          </p:txBody>
        </p:sp>
        <p:cxnSp>
          <p:nvCxnSpPr>
            <p:cNvPr id="29" name="Straight Connector 28"/>
            <p:cNvCxnSpPr/>
            <p:nvPr/>
          </p:nvCxnSpPr>
          <p:spPr>
            <a:xfrm>
              <a:off x="1403980" y="5066583"/>
              <a:ext cx="179715"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Box 29"/>
            <p:cNvSpPr txBox="1">
              <a:spLocks/>
            </p:cNvSpPr>
            <p:nvPr/>
          </p:nvSpPr>
          <p:spPr>
            <a:xfrm>
              <a:off x="611188" y="4731327"/>
              <a:ext cx="1765300" cy="246221"/>
            </a:xfrm>
            <a:prstGeom prst="rect">
              <a:avLst/>
            </a:prstGeom>
            <a:noFill/>
          </p:spPr>
          <p:txBody>
            <a:bodyPr wrap="square" lIns="0" tIns="0" rIns="0" bIns="0" rtlCol="0">
              <a:noAutofit/>
            </a:bodyPr>
            <a:lstStyle/>
            <a:p>
              <a:pPr algn="ctr"/>
              <a:r>
                <a:rPr lang="en-US" sz="1600" b="1" dirty="0" smtClean="0">
                  <a:solidFill>
                    <a:schemeClr val="bg1"/>
                  </a:solidFill>
                </a:rPr>
                <a:t>Dummy Title</a:t>
              </a:r>
              <a:endParaRPr lang="en-US" sz="1600" b="1" dirty="0">
                <a:solidFill>
                  <a:schemeClr val="bg1"/>
                </a:solidFill>
              </a:endParaRPr>
            </a:p>
          </p:txBody>
        </p:sp>
      </p:grpSp>
      <p:grpSp>
        <p:nvGrpSpPr>
          <p:cNvPr id="25" name="Group 24"/>
          <p:cNvGrpSpPr>
            <a:grpSpLocks/>
          </p:cNvGrpSpPr>
          <p:nvPr/>
        </p:nvGrpSpPr>
        <p:grpSpPr>
          <a:xfrm>
            <a:off x="3016251" y="1994064"/>
            <a:ext cx="1047750" cy="695445"/>
            <a:chOff x="611188" y="4719451"/>
            <a:chExt cx="1765300" cy="695445"/>
          </a:xfrm>
        </p:grpSpPr>
        <p:sp>
          <p:nvSpPr>
            <p:cNvPr id="26" name="TextBox 25"/>
            <p:cNvSpPr txBox="1">
              <a:spLocks/>
            </p:cNvSpPr>
            <p:nvPr/>
          </p:nvSpPr>
          <p:spPr>
            <a:xfrm>
              <a:off x="611188" y="5071532"/>
              <a:ext cx="1765300" cy="343364"/>
            </a:xfrm>
            <a:prstGeom prst="rect">
              <a:avLst/>
            </a:prstGeom>
            <a:noFill/>
          </p:spPr>
          <p:txBody>
            <a:bodyPr wrap="square" lIns="0" tIns="0" rIns="0" bIns="0" rtlCol="0">
              <a:noAutofit/>
            </a:bodyPr>
            <a:lstStyle/>
            <a:p>
              <a:pPr algn="ctr">
                <a:lnSpc>
                  <a:spcPts val="1400"/>
                </a:lnSpc>
              </a:pPr>
              <a:r>
                <a:rPr lang="es-ES" sz="1000" dirty="0" err="1">
                  <a:solidFill>
                    <a:schemeClr val="tx2"/>
                  </a:solidFill>
                </a:rPr>
                <a:t>Aenean</a:t>
              </a:r>
              <a:r>
                <a:rPr lang="es-ES" sz="1000" dirty="0">
                  <a:solidFill>
                    <a:schemeClr val="tx2"/>
                  </a:solidFill>
                </a:rPr>
                <a:t> </a:t>
              </a:r>
              <a:r>
                <a:rPr lang="es-ES" sz="1000" dirty="0" err="1">
                  <a:solidFill>
                    <a:schemeClr val="tx2"/>
                  </a:solidFill>
                </a:rPr>
                <a:t>commdo</a:t>
              </a:r>
              <a:r>
                <a:rPr lang="es-ES" sz="1000" dirty="0">
                  <a:solidFill>
                    <a:schemeClr val="tx2"/>
                  </a:solidFill>
                </a:rPr>
                <a:t> </a:t>
              </a:r>
              <a:r>
                <a:rPr lang="es-ES" sz="1000" dirty="0" err="1">
                  <a:solidFill>
                    <a:schemeClr val="tx2"/>
                  </a:solidFill>
                </a:rPr>
                <a:t>ligula</a:t>
              </a:r>
              <a:r>
                <a:rPr lang="es-ES" sz="1000" dirty="0">
                  <a:solidFill>
                    <a:schemeClr val="tx2"/>
                  </a:solidFill>
                </a:rPr>
                <a:t> </a:t>
              </a:r>
              <a:r>
                <a:rPr lang="es-ES" sz="1000" dirty="0" err="1">
                  <a:solidFill>
                    <a:schemeClr val="tx2"/>
                  </a:solidFill>
                </a:rPr>
                <a:t>eget</a:t>
              </a:r>
              <a:r>
                <a:rPr lang="es-ES" sz="1000" dirty="0">
                  <a:solidFill>
                    <a:schemeClr val="tx2"/>
                  </a:solidFill>
                </a:rPr>
                <a:t> dolor.</a:t>
              </a:r>
              <a:endParaRPr lang="en-US" sz="1000" dirty="0">
                <a:solidFill>
                  <a:schemeClr val="tx2"/>
                </a:solidFill>
              </a:endParaRPr>
            </a:p>
          </p:txBody>
        </p:sp>
        <p:sp>
          <p:nvSpPr>
            <p:cNvPr id="27" name="TextBox 26"/>
            <p:cNvSpPr txBox="1">
              <a:spLocks/>
            </p:cNvSpPr>
            <p:nvPr/>
          </p:nvSpPr>
          <p:spPr>
            <a:xfrm>
              <a:off x="611188" y="4719451"/>
              <a:ext cx="1765300" cy="338554"/>
            </a:xfrm>
            <a:prstGeom prst="rect">
              <a:avLst/>
            </a:prstGeom>
            <a:noFill/>
          </p:spPr>
          <p:txBody>
            <a:bodyPr wrap="square" lIns="0" tIns="0" rIns="0" bIns="0" rtlCol="0">
              <a:noAutofit/>
            </a:bodyPr>
            <a:lstStyle/>
            <a:p>
              <a:pPr algn="ctr"/>
              <a:r>
                <a:rPr lang="en-US" sz="2200" b="1" dirty="0" smtClean="0">
                  <a:solidFill>
                    <a:schemeClr val="tx2"/>
                  </a:solidFill>
                </a:rPr>
                <a:t>TITLE</a:t>
              </a:r>
              <a:endParaRPr lang="en-US" sz="2200" b="1" dirty="0">
                <a:solidFill>
                  <a:schemeClr val="tx2"/>
                </a:solidFill>
              </a:endParaRPr>
            </a:p>
          </p:txBody>
        </p:sp>
      </p:grpSp>
      <p:grpSp>
        <p:nvGrpSpPr>
          <p:cNvPr id="32" name="Group 31"/>
          <p:cNvGrpSpPr/>
          <p:nvPr/>
        </p:nvGrpSpPr>
        <p:grpSpPr>
          <a:xfrm>
            <a:off x="4715404" y="4731327"/>
            <a:ext cx="1765300" cy="1123664"/>
            <a:chOff x="611188" y="4731327"/>
            <a:chExt cx="1765300" cy="1123664"/>
          </a:xfrm>
        </p:grpSpPr>
        <p:sp>
          <p:nvSpPr>
            <p:cNvPr id="37" name="TextBox 36"/>
            <p:cNvSpPr txBox="1">
              <a:spLocks/>
            </p:cNvSpPr>
            <p:nvPr/>
          </p:nvSpPr>
          <p:spPr>
            <a:xfrm>
              <a:off x="611188" y="5136846"/>
              <a:ext cx="1765300" cy="718145"/>
            </a:xfrm>
            <a:prstGeom prst="rect">
              <a:avLst/>
            </a:prstGeom>
            <a:noFill/>
          </p:spPr>
          <p:txBody>
            <a:bodyPr wrap="square" lIns="0" tIns="0" rIns="0" bIns="0" rtlCol="0">
              <a:noAutofit/>
            </a:bodyPr>
            <a:lstStyle/>
            <a:p>
              <a:pPr algn="ctr">
                <a:lnSpc>
                  <a:spcPts val="1400"/>
                </a:lnSpc>
              </a:pPr>
              <a:r>
                <a:rPr lang="en-US" sz="1000" dirty="0" err="1">
                  <a:solidFill>
                    <a:schemeClr val="bg2"/>
                  </a:solidFill>
                </a:rPr>
                <a:t>Aenean</a:t>
              </a:r>
              <a:r>
                <a:rPr lang="en-US" sz="1000" dirty="0">
                  <a:solidFill>
                    <a:schemeClr val="bg2"/>
                  </a:solidFill>
                </a:rPr>
                <a:t> </a:t>
              </a:r>
              <a:r>
                <a:rPr lang="en-US" sz="1000" dirty="0" err="1">
                  <a:solidFill>
                    <a:schemeClr val="bg2"/>
                  </a:solidFill>
                </a:rPr>
                <a:t>commodo</a:t>
              </a:r>
              <a:r>
                <a:rPr lang="en-US" sz="1000" dirty="0">
                  <a:solidFill>
                    <a:schemeClr val="bg2"/>
                  </a:solidFill>
                </a:rPr>
                <a:t> ligula </a:t>
              </a:r>
              <a:r>
                <a:rPr lang="en-US" sz="1000" dirty="0" err="1">
                  <a:solidFill>
                    <a:schemeClr val="bg2"/>
                  </a:solidFill>
                </a:rPr>
                <a:t>eget</a:t>
              </a:r>
              <a:r>
                <a:rPr lang="en-US" sz="1000" dirty="0">
                  <a:solidFill>
                    <a:schemeClr val="bg2"/>
                  </a:solidFill>
                </a:rPr>
                <a:t> dolor. </a:t>
              </a:r>
              <a:r>
                <a:rPr lang="en-US" sz="1000" dirty="0" err="1">
                  <a:solidFill>
                    <a:schemeClr val="bg2"/>
                  </a:solidFill>
                </a:rPr>
                <a:t>Gdenean</a:t>
              </a:r>
              <a:r>
                <a:rPr lang="en-US" sz="1000" dirty="0">
                  <a:solidFill>
                    <a:schemeClr val="bg2"/>
                  </a:solidFill>
                </a:rPr>
                <a:t> </a:t>
              </a:r>
              <a:r>
                <a:rPr lang="en-US" sz="1000" dirty="0" err="1">
                  <a:solidFill>
                    <a:schemeClr val="bg2"/>
                  </a:solidFill>
                </a:rPr>
                <a:t>massa</a:t>
              </a:r>
              <a:r>
                <a:rPr lang="en-US" sz="1000" dirty="0">
                  <a:solidFill>
                    <a:schemeClr val="bg2"/>
                  </a:solidFill>
                </a:rPr>
                <a:t> um </a:t>
              </a:r>
              <a:r>
                <a:rPr lang="en-US" sz="1000" dirty="0" err="1">
                  <a:solidFill>
                    <a:schemeClr val="bg2"/>
                  </a:solidFill>
                </a:rPr>
                <a:t>sociis</a:t>
              </a:r>
              <a:r>
                <a:rPr lang="en-US" sz="1000" dirty="0">
                  <a:solidFill>
                    <a:schemeClr val="bg2"/>
                  </a:solidFill>
                </a:rPr>
                <a:t> </a:t>
              </a:r>
              <a:r>
                <a:rPr lang="en-US" sz="1000" dirty="0" err="1">
                  <a:solidFill>
                    <a:schemeClr val="bg2"/>
                  </a:solidFill>
                </a:rPr>
                <a:t>natoque</a:t>
              </a:r>
              <a:r>
                <a:rPr lang="en-US" sz="1000" dirty="0">
                  <a:solidFill>
                    <a:schemeClr val="bg2"/>
                  </a:solidFill>
                </a:rPr>
                <a:t> </a:t>
              </a:r>
              <a:r>
                <a:rPr lang="en-US" sz="1000" dirty="0" err="1">
                  <a:solidFill>
                    <a:schemeClr val="bg2"/>
                  </a:solidFill>
                </a:rPr>
                <a:t>penatibus</a:t>
              </a:r>
              <a:r>
                <a:rPr lang="en-US" sz="1000" dirty="0">
                  <a:solidFill>
                    <a:schemeClr val="bg2"/>
                  </a:solidFill>
                </a:rPr>
                <a:t> et </a:t>
              </a:r>
              <a:r>
                <a:rPr lang="en-US" sz="1000" dirty="0" err="1">
                  <a:solidFill>
                    <a:schemeClr val="bg2"/>
                  </a:solidFill>
                </a:rPr>
                <a:t>magnis</a:t>
              </a:r>
              <a:r>
                <a:rPr lang="en-US" sz="1000" dirty="0">
                  <a:solidFill>
                    <a:schemeClr val="bg2"/>
                  </a:solidFill>
                </a:rPr>
                <a:t> dis parturient </a:t>
              </a:r>
              <a:r>
                <a:rPr lang="en-US" sz="1000" dirty="0" err="1">
                  <a:solidFill>
                    <a:schemeClr val="bg2"/>
                  </a:solidFill>
                </a:rPr>
                <a:t>montes</a:t>
              </a:r>
              <a:r>
                <a:rPr lang="en-US" sz="1000" dirty="0">
                  <a:solidFill>
                    <a:schemeClr val="bg2"/>
                  </a:solidFill>
                </a:rPr>
                <a:t>.</a:t>
              </a:r>
            </a:p>
          </p:txBody>
        </p:sp>
        <p:cxnSp>
          <p:nvCxnSpPr>
            <p:cNvPr id="38" name="Straight Connector 37"/>
            <p:cNvCxnSpPr/>
            <p:nvPr/>
          </p:nvCxnSpPr>
          <p:spPr>
            <a:xfrm>
              <a:off x="1403980" y="5066583"/>
              <a:ext cx="179715"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TextBox 38"/>
            <p:cNvSpPr txBox="1">
              <a:spLocks/>
            </p:cNvSpPr>
            <p:nvPr/>
          </p:nvSpPr>
          <p:spPr>
            <a:xfrm>
              <a:off x="611188" y="4731327"/>
              <a:ext cx="1765300" cy="246221"/>
            </a:xfrm>
            <a:prstGeom prst="rect">
              <a:avLst/>
            </a:prstGeom>
            <a:noFill/>
          </p:spPr>
          <p:txBody>
            <a:bodyPr wrap="square" lIns="0" tIns="0" rIns="0" bIns="0" rtlCol="0">
              <a:noAutofit/>
            </a:bodyPr>
            <a:lstStyle/>
            <a:p>
              <a:pPr algn="ctr"/>
              <a:r>
                <a:rPr lang="en-US" sz="1600" b="1" dirty="0" smtClean="0">
                  <a:solidFill>
                    <a:schemeClr val="bg1"/>
                  </a:solidFill>
                </a:rPr>
                <a:t>Dummy Title</a:t>
              </a:r>
              <a:endParaRPr lang="en-US" sz="1600" b="1" dirty="0">
                <a:solidFill>
                  <a:schemeClr val="bg1"/>
                </a:solidFill>
              </a:endParaRPr>
            </a:p>
          </p:txBody>
        </p:sp>
      </p:grpSp>
      <p:grpSp>
        <p:nvGrpSpPr>
          <p:cNvPr id="34" name="Group 33"/>
          <p:cNvGrpSpPr>
            <a:grpSpLocks/>
          </p:cNvGrpSpPr>
          <p:nvPr/>
        </p:nvGrpSpPr>
        <p:grpSpPr>
          <a:xfrm>
            <a:off x="5048251" y="1994064"/>
            <a:ext cx="1047750" cy="695445"/>
            <a:chOff x="611188" y="4719451"/>
            <a:chExt cx="1765300" cy="695445"/>
          </a:xfrm>
        </p:grpSpPr>
        <p:sp>
          <p:nvSpPr>
            <p:cNvPr id="35" name="TextBox 34"/>
            <p:cNvSpPr txBox="1">
              <a:spLocks/>
            </p:cNvSpPr>
            <p:nvPr/>
          </p:nvSpPr>
          <p:spPr>
            <a:xfrm>
              <a:off x="611188" y="5071532"/>
              <a:ext cx="1765300" cy="343364"/>
            </a:xfrm>
            <a:prstGeom prst="rect">
              <a:avLst/>
            </a:prstGeom>
            <a:noFill/>
          </p:spPr>
          <p:txBody>
            <a:bodyPr wrap="square" lIns="0" tIns="0" rIns="0" bIns="0" rtlCol="0">
              <a:noAutofit/>
            </a:bodyPr>
            <a:lstStyle/>
            <a:p>
              <a:pPr algn="ctr">
                <a:lnSpc>
                  <a:spcPts val="1400"/>
                </a:lnSpc>
              </a:pPr>
              <a:r>
                <a:rPr lang="es-ES" sz="1000" dirty="0" err="1">
                  <a:solidFill>
                    <a:schemeClr val="tx2"/>
                  </a:solidFill>
                </a:rPr>
                <a:t>Aenean</a:t>
              </a:r>
              <a:r>
                <a:rPr lang="es-ES" sz="1000" dirty="0">
                  <a:solidFill>
                    <a:schemeClr val="tx2"/>
                  </a:solidFill>
                </a:rPr>
                <a:t> </a:t>
              </a:r>
              <a:r>
                <a:rPr lang="es-ES" sz="1000" dirty="0" err="1">
                  <a:solidFill>
                    <a:schemeClr val="tx2"/>
                  </a:solidFill>
                </a:rPr>
                <a:t>commdo</a:t>
              </a:r>
              <a:r>
                <a:rPr lang="es-ES" sz="1000" dirty="0">
                  <a:solidFill>
                    <a:schemeClr val="tx2"/>
                  </a:solidFill>
                </a:rPr>
                <a:t> </a:t>
              </a:r>
              <a:r>
                <a:rPr lang="es-ES" sz="1000" dirty="0" err="1">
                  <a:solidFill>
                    <a:schemeClr val="tx2"/>
                  </a:solidFill>
                </a:rPr>
                <a:t>ligula</a:t>
              </a:r>
              <a:r>
                <a:rPr lang="es-ES" sz="1000" dirty="0">
                  <a:solidFill>
                    <a:schemeClr val="tx2"/>
                  </a:solidFill>
                </a:rPr>
                <a:t> </a:t>
              </a:r>
              <a:r>
                <a:rPr lang="es-ES" sz="1000" dirty="0" err="1">
                  <a:solidFill>
                    <a:schemeClr val="tx2"/>
                  </a:solidFill>
                </a:rPr>
                <a:t>eget</a:t>
              </a:r>
              <a:r>
                <a:rPr lang="es-ES" sz="1000" dirty="0">
                  <a:solidFill>
                    <a:schemeClr val="tx2"/>
                  </a:solidFill>
                </a:rPr>
                <a:t> dolor.</a:t>
              </a:r>
              <a:endParaRPr lang="en-US" sz="1000" dirty="0">
                <a:solidFill>
                  <a:schemeClr val="tx2"/>
                </a:solidFill>
              </a:endParaRPr>
            </a:p>
          </p:txBody>
        </p:sp>
        <p:sp>
          <p:nvSpPr>
            <p:cNvPr id="36" name="TextBox 35"/>
            <p:cNvSpPr txBox="1">
              <a:spLocks/>
            </p:cNvSpPr>
            <p:nvPr/>
          </p:nvSpPr>
          <p:spPr>
            <a:xfrm>
              <a:off x="611188" y="4719451"/>
              <a:ext cx="1765300" cy="338554"/>
            </a:xfrm>
            <a:prstGeom prst="rect">
              <a:avLst/>
            </a:prstGeom>
            <a:noFill/>
          </p:spPr>
          <p:txBody>
            <a:bodyPr wrap="square" lIns="0" tIns="0" rIns="0" bIns="0" rtlCol="0">
              <a:noAutofit/>
            </a:bodyPr>
            <a:lstStyle/>
            <a:p>
              <a:pPr algn="ctr"/>
              <a:r>
                <a:rPr lang="en-US" sz="2200" b="1" dirty="0" smtClean="0">
                  <a:solidFill>
                    <a:schemeClr val="tx2"/>
                  </a:solidFill>
                </a:rPr>
                <a:t>TITLE</a:t>
              </a:r>
              <a:endParaRPr lang="en-US" sz="2200" b="1" dirty="0">
                <a:solidFill>
                  <a:schemeClr val="tx2"/>
                </a:solidFill>
              </a:endParaRPr>
            </a:p>
          </p:txBody>
        </p:sp>
      </p:grpSp>
      <p:sp>
        <p:nvSpPr>
          <p:cNvPr id="46" name="TextBox 45"/>
          <p:cNvSpPr txBox="1">
            <a:spLocks/>
          </p:cNvSpPr>
          <p:nvPr/>
        </p:nvSpPr>
        <p:spPr>
          <a:xfrm>
            <a:off x="7080425" y="3949313"/>
            <a:ext cx="1044474" cy="753316"/>
          </a:xfrm>
          <a:prstGeom prst="rect">
            <a:avLst/>
          </a:prstGeom>
          <a:noFill/>
        </p:spPr>
        <p:txBody>
          <a:bodyPr wrap="square" lIns="0" tIns="0" rIns="0" bIns="0" rtlCol="0">
            <a:noAutofit/>
          </a:bodyPr>
          <a:lstStyle/>
          <a:p>
            <a:pPr algn="ctr">
              <a:lnSpc>
                <a:spcPts val="1400"/>
              </a:lnSpc>
            </a:pPr>
            <a:r>
              <a:rPr lang="en-US" sz="1000" dirty="0" err="1">
                <a:solidFill>
                  <a:schemeClr val="bg2"/>
                </a:solidFill>
              </a:rPr>
              <a:t>Gdean</a:t>
            </a:r>
            <a:r>
              <a:rPr lang="en-US" sz="1000" dirty="0">
                <a:solidFill>
                  <a:schemeClr val="bg2"/>
                </a:solidFill>
              </a:rPr>
              <a:t> </a:t>
            </a:r>
            <a:r>
              <a:rPr lang="en-US" sz="1000" dirty="0" err="1">
                <a:solidFill>
                  <a:schemeClr val="bg2"/>
                </a:solidFill>
              </a:rPr>
              <a:t>massa</a:t>
            </a:r>
            <a:r>
              <a:rPr lang="en-US" sz="1000" dirty="0">
                <a:solidFill>
                  <a:schemeClr val="bg2"/>
                </a:solidFill>
              </a:rPr>
              <a:t> </a:t>
            </a:r>
            <a:r>
              <a:rPr lang="en-US" sz="1000" dirty="0" err="1">
                <a:solidFill>
                  <a:schemeClr val="bg2"/>
                </a:solidFill>
              </a:rPr>
              <a:t>eum</a:t>
            </a:r>
            <a:r>
              <a:rPr lang="en-US" sz="1000" dirty="0">
                <a:solidFill>
                  <a:schemeClr val="bg2"/>
                </a:solidFill>
              </a:rPr>
              <a:t> </a:t>
            </a:r>
            <a:r>
              <a:rPr lang="en-US" sz="1000" dirty="0" err="1">
                <a:solidFill>
                  <a:schemeClr val="bg2"/>
                </a:solidFill>
              </a:rPr>
              <a:t>sociis</a:t>
            </a:r>
            <a:r>
              <a:rPr lang="en-US" sz="1000" dirty="0">
                <a:solidFill>
                  <a:schemeClr val="bg2"/>
                </a:solidFill>
              </a:rPr>
              <a:t> </a:t>
            </a:r>
            <a:r>
              <a:rPr lang="en-US" sz="1000" dirty="0" err="1">
                <a:solidFill>
                  <a:schemeClr val="bg2"/>
                </a:solidFill>
              </a:rPr>
              <a:t>natoque</a:t>
            </a:r>
            <a:r>
              <a:rPr lang="en-US" sz="1000" dirty="0">
                <a:solidFill>
                  <a:schemeClr val="bg2"/>
                </a:solidFill>
              </a:rPr>
              <a:t> peon </a:t>
            </a:r>
            <a:r>
              <a:rPr lang="en-US" sz="1000" dirty="0" err="1">
                <a:solidFill>
                  <a:schemeClr val="bg2"/>
                </a:solidFill>
              </a:rPr>
              <a:t>parturientes</a:t>
            </a:r>
            <a:r>
              <a:rPr lang="en-US" sz="1000" dirty="0">
                <a:solidFill>
                  <a:schemeClr val="bg2"/>
                </a:solidFill>
              </a:rPr>
              <a:t>.</a:t>
            </a:r>
          </a:p>
        </p:txBody>
      </p:sp>
      <p:grpSp>
        <p:nvGrpSpPr>
          <p:cNvPr id="43" name="Group 42"/>
          <p:cNvGrpSpPr>
            <a:grpSpLocks/>
          </p:cNvGrpSpPr>
          <p:nvPr/>
        </p:nvGrpSpPr>
        <p:grpSpPr>
          <a:xfrm>
            <a:off x="7081838" y="1994064"/>
            <a:ext cx="1047750" cy="695445"/>
            <a:chOff x="611188" y="4719451"/>
            <a:chExt cx="1765300" cy="695445"/>
          </a:xfrm>
        </p:grpSpPr>
        <p:sp>
          <p:nvSpPr>
            <p:cNvPr id="44" name="TextBox 43"/>
            <p:cNvSpPr txBox="1">
              <a:spLocks/>
            </p:cNvSpPr>
            <p:nvPr/>
          </p:nvSpPr>
          <p:spPr>
            <a:xfrm>
              <a:off x="611188" y="5071532"/>
              <a:ext cx="1765300" cy="343364"/>
            </a:xfrm>
            <a:prstGeom prst="rect">
              <a:avLst/>
            </a:prstGeom>
            <a:noFill/>
          </p:spPr>
          <p:txBody>
            <a:bodyPr wrap="square" lIns="0" tIns="0" rIns="0" bIns="0" rtlCol="0">
              <a:spAutoFit/>
            </a:bodyPr>
            <a:lstStyle/>
            <a:p>
              <a:pPr algn="ctr">
                <a:lnSpc>
                  <a:spcPts val="1400"/>
                </a:lnSpc>
              </a:pPr>
              <a:r>
                <a:rPr lang="es-ES" sz="1000" dirty="0" err="1">
                  <a:solidFill>
                    <a:schemeClr val="tx2"/>
                  </a:solidFill>
                </a:rPr>
                <a:t>Aenean</a:t>
              </a:r>
              <a:r>
                <a:rPr lang="es-ES" sz="1000" dirty="0">
                  <a:solidFill>
                    <a:schemeClr val="tx2"/>
                  </a:solidFill>
                </a:rPr>
                <a:t> </a:t>
              </a:r>
              <a:r>
                <a:rPr lang="es-ES" sz="1000" dirty="0" err="1">
                  <a:solidFill>
                    <a:schemeClr val="tx2"/>
                  </a:solidFill>
                </a:rPr>
                <a:t>commdo</a:t>
              </a:r>
              <a:r>
                <a:rPr lang="es-ES" sz="1000" dirty="0">
                  <a:solidFill>
                    <a:schemeClr val="tx2"/>
                  </a:solidFill>
                </a:rPr>
                <a:t> </a:t>
              </a:r>
              <a:r>
                <a:rPr lang="es-ES" sz="1000" dirty="0" err="1">
                  <a:solidFill>
                    <a:schemeClr val="tx2"/>
                  </a:solidFill>
                </a:rPr>
                <a:t>ligula</a:t>
              </a:r>
              <a:r>
                <a:rPr lang="es-ES" sz="1000" dirty="0">
                  <a:solidFill>
                    <a:schemeClr val="tx2"/>
                  </a:solidFill>
                </a:rPr>
                <a:t> </a:t>
              </a:r>
              <a:r>
                <a:rPr lang="es-ES" sz="1000" dirty="0" err="1">
                  <a:solidFill>
                    <a:schemeClr val="tx2"/>
                  </a:solidFill>
                </a:rPr>
                <a:t>eget</a:t>
              </a:r>
              <a:r>
                <a:rPr lang="es-ES" sz="1000" dirty="0">
                  <a:solidFill>
                    <a:schemeClr val="tx2"/>
                  </a:solidFill>
                </a:rPr>
                <a:t> dolor.</a:t>
              </a:r>
              <a:endParaRPr lang="en-US" sz="1000" dirty="0">
                <a:solidFill>
                  <a:schemeClr val="tx2"/>
                </a:solidFill>
              </a:endParaRPr>
            </a:p>
          </p:txBody>
        </p:sp>
        <p:sp>
          <p:nvSpPr>
            <p:cNvPr id="45" name="TextBox 44"/>
            <p:cNvSpPr txBox="1">
              <a:spLocks/>
            </p:cNvSpPr>
            <p:nvPr/>
          </p:nvSpPr>
          <p:spPr>
            <a:xfrm>
              <a:off x="611188" y="4719451"/>
              <a:ext cx="1765300" cy="338554"/>
            </a:xfrm>
            <a:prstGeom prst="rect">
              <a:avLst/>
            </a:prstGeom>
            <a:noFill/>
          </p:spPr>
          <p:txBody>
            <a:bodyPr wrap="square" lIns="0" tIns="0" rIns="0" bIns="0" rtlCol="0">
              <a:spAutoFit/>
            </a:bodyPr>
            <a:lstStyle/>
            <a:p>
              <a:pPr algn="ctr"/>
              <a:r>
                <a:rPr lang="en-US" sz="2200" b="1" dirty="0" smtClean="0">
                  <a:solidFill>
                    <a:schemeClr val="tx2"/>
                  </a:solidFill>
                </a:rPr>
                <a:t>TITLE</a:t>
              </a:r>
              <a:endParaRPr lang="en-US" sz="2200" b="1" dirty="0">
                <a:solidFill>
                  <a:schemeClr val="tx2"/>
                </a:solidFill>
              </a:endParaRPr>
            </a:p>
          </p:txBody>
        </p:sp>
      </p:grpSp>
      <p:sp>
        <p:nvSpPr>
          <p:cNvPr id="49" name="TextBox 48"/>
          <p:cNvSpPr txBox="1">
            <a:spLocks/>
          </p:cNvSpPr>
          <p:nvPr/>
        </p:nvSpPr>
        <p:spPr>
          <a:xfrm>
            <a:off x="7080425" y="4893402"/>
            <a:ext cx="1044474" cy="753316"/>
          </a:xfrm>
          <a:prstGeom prst="rect">
            <a:avLst/>
          </a:prstGeom>
          <a:noFill/>
        </p:spPr>
        <p:txBody>
          <a:bodyPr wrap="square" lIns="0" tIns="0" rIns="0" bIns="0" rtlCol="0">
            <a:noAutofit/>
          </a:bodyPr>
          <a:lstStyle/>
          <a:p>
            <a:pPr algn="ctr"/>
            <a:r>
              <a:rPr lang="en-US" sz="1600" b="1" dirty="0" smtClean="0">
                <a:solidFill>
                  <a:schemeClr val="accent2"/>
                </a:solidFill>
              </a:rPr>
              <a:t>Key</a:t>
            </a:r>
          </a:p>
          <a:p>
            <a:pPr algn="ctr"/>
            <a:r>
              <a:rPr lang="en-US" sz="1600" b="1" dirty="0" smtClean="0">
                <a:solidFill>
                  <a:schemeClr val="accent2"/>
                </a:solidFill>
              </a:rPr>
              <a:t>Message</a:t>
            </a:r>
          </a:p>
          <a:p>
            <a:pPr algn="ctr"/>
            <a:r>
              <a:rPr lang="en-US" sz="1600" b="1" dirty="0" smtClean="0">
                <a:solidFill>
                  <a:schemeClr val="accent2"/>
                </a:solidFill>
              </a:rPr>
              <a:t>Here</a:t>
            </a:r>
            <a:endParaRPr lang="en-US" sz="1600" b="1" dirty="0">
              <a:solidFill>
                <a:schemeClr val="accent2"/>
              </a:solidFill>
            </a:endParaRPr>
          </a:p>
        </p:txBody>
      </p:sp>
    </p:spTree>
    <p:extLst>
      <p:ext uri="{BB962C8B-B14F-4D97-AF65-F5344CB8AC3E}">
        <p14:creationId xmlns:p14="http://schemas.microsoft.com/office/powerpoint/2010/main" val="4064464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682876" y="1917700"/>
            <a:ext cx="3778250" cy="3352800"/>
            <a:chOff x="2682876" y="1917700"/>
            <a:chExt cx="3778250" cy="3352800"/>
          </a:xfrm>
        </p:grpSpPr>
        <p:sp>
          <p:nvSpPr>
            <p:cNvPr id="25" name="Freeform 322"/>
            <p:cNvSpPr>
              <a:spLocks noEditPoints="1"/>
            </p:cNvSpPr>
            <p:nvPr/>
          </p:nvSpPr>
          <p:spPr bwMode="auto">
            <a:xfrm>
              <a:off x="3794126" y="2622550"/>
              <a:ext cx="1555750" cy="1552575"/>
            </a:xfrm>
            <a:custGeom>
              <a:avLst/>
              <a:gdLst>
                <a:gd name="T0" fmla="*/ 245 w 490"/>
                <a:gd name="T1" fmla="*/ 489 h 489"/>
                <a:gd name="T2" fmla="*/ 0 w 490"/>
                <a:gd name="T3" fmla="*/ 245 h 489"/>
                <a:gd name="T4" fmla="*/ 245 w 490"/>
                <a:gd name="T5" fmla="*/ 0 h 489"/>
                <a:gd name="T6" fmla="*/ 490 w 490"/>
                <a:gd name="T7" fmla="*/ 245 h 489"/>
                <a:gd name="T8" fmla="*/ 245 w 490"/>
                <a:gd name="T9" fmla="*/ 489 h 489"/>
                <a:gd name="T10" fmla="*/ 245 w 490"/>
                <a:gd name="T11" fmla="*/ 20 h 489"/>
                <a:gd name="T12" fmla="*/ 20 w 490"/>
                <a:gd name="T13" fmla="*/ 245 h 489"/>
                <a:gd name="T14" fmla="*/ 245 w 490"/>
                <a:gd name="T15" fmla="*/ 469 h 489"/>
                <a:gd name="T16" fmla="*/ 470 w 490"/>
                <a:gd name="T17" fmla="*/ 245 h 489"/>
                <a:gd name="T18" fmla="*/ 245 w 490"/>
                <a:gd name="T19" fmla="*/ 2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0" h="489">
                  <a:moveTo>
                    <a:pt x="245" y="489"/>
                  </a:moveTo>
                  <a:cubicBezTo>
                    <a:pt x="110" y="489"/>
                    <a:pt x="0" y="379"/>
                    <a:pt x="0" y="245"/>
                  </a:cubicBezTo>
                  <a:cubicBezTo>
                    <a:pt x="0" y="110"/>
                    <a:pt x="110" y="0"/>
                    <a:pt x="245" y="0"/>
                  </a:cubicBezTo>
                  <a:cubicBezTo>
                    <a:pt x="380" y="0"/>
                    <a:pt x="490" y="110"/>
                    <a:pt x="490" y="245"/>
                  </a:cubicBezTo>
                  <a:cubicBezTo>
                    <a:pt x="490" y="379"/>
                    <a:pt x="380" y="489"/>
                    <a:pt x="245" y="489"/>
                  </a:cubicBezTo>
                  <a:close/>
                  <a:moveTo>
                    <a:pt x="245" y="20"/>
                  </a:moveTo>
                  <a:cubicBezTo>
                    <a:pt x="121" y="20"/>
                    <a:pt x="20" y="121"/>
                    <a:pt x="20" y="245"/>
                  </a:cubicBezTo>
                  <a:cubicBezTo>
                    <a:pt x="20" y="368"/>
                    <a:pt x="121" y="469"/>
                    <a:pt x="245" y="469"/>
                  </a:cubicBezTo>
                  <a:cubicBezTo>
                    <a:pt x="369" y="469"/>
                    <a:pt x="470" y="368"/>
                    <a:pt x="470" y="245"/>
                  </a:cubicBezTo>
                  <a:cubicBezTo>
                    <a:pt x="470" y="121"/>
                    <a:pt x="369" y="20"/>
                    <a:pt x="245" y="2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323"/>
            <p:cNvSpPr>
              <a:spLocks noEditPoints="1"/>
            </p:cNvSpPr>
            <p:nvPr/>
          </p:nvSpPr>
          <p:spPr bwMode="auto">
            <a:xfrm>
              <a:off x="3089276" y="1917700"/>
              <a:ext cx="2965450" cy="2962275"/>
            </a:xfrm>
            <a:custGeom>
              <a:avLst/>
              <a:gdLst>
                <a:gd name="T0" fmla="*/ 467 w 934"/>
                <a:gd name="T1" fmla="*/ 933 h 933"/>
                <a:gd name="T2" fmla="*/ 0 w 934"/>
                <a:gd name="T3" fmla="*/ 467 h 933"/>
                <a:gd name="T4" fmla="*/ 467 w 934"/>
                <a:gd name="T5" fmla="*/ 0 h 933"/>
                <a:gd name="T6" fmla="*/ 934 w 934"/>
                <a:gd name="T7" fmla="*/ 467 h 933"/>
                <a:gd name="T8" fmla="*/ 467 w 934"/>
                <a:gd name="T9" fmla="*/ 933 h 933"/>
                <a:gd name="T10" fmla="*/ 467 w 934"/>
                <a:gd name="T11" fmla="*/ 40 h 933"/>
                <a:gd name="T12" fmla="*/ 40 w 934"/>
                <a:gd name="T13" fmla="*/ 467 h 933"/>
                <a:gd name="T14" fmla="*/ 467 w 934"/>
                <a:gd name="T15" fmla="*/ 893 h 933"/>
                <a:gd name="T16" fmla="*/ 894 w 934"/>
                <a:gd name="T17" fmla="*/ 467 h 933"/>
                <a:gd name="T18" fmla="*/ 467 w 934"/>
                <a:gd name="T19" fmla="*/ 4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4" h="933">
                  <a:moveTo>
                    <a:pt x="467" y="933"/>
                  </a:moveTo>
                  <a:cubicBezTo>
                    <a:pt x="210" y="933"/>
                    <a:pt x="0" y="724"/>
                    <a:pt x="0" y="467"/>
                  </a:cubicBezTo>
                  <a:cubicBezTo>
                    <a:pt x="0" y="209"/>
                    <a:pt x="210" y="0"/>
                    <a:pt x="467" y="0"/>
                  </a:cubicBezTo>
                  <a:cubicBezTo>
                    <a:pt x="724" y="0"/>
                    <a:pt x="934" y="209"/>
                    <a:pt x="934" y="467"/>
                  </a:cubicBezTo>
                  <a:cubicBezTo>
                    <a:pt x="934" y="724"/>
                    <a:pt x="724" y="933"/>
                    <a:pt x="467" y="933"/>
                  </a:cubicBezTo>
                  <a:close/>
                  <a:moveTo>
                    <a:pt x="467" y="40"/>
                  </a:moveTo>
                  <a:cubicBezTo>
                    <a:pt x="232" y="40"/>
                    <a:pt x="40" y="231"/>
                    <a:pt x="40" y="467"/>
                  </a:cubicBezTo>
                  <a:cubicBezTo>
                    <a:pt x="40" y="702"/>
                    <a:pt x="232" y="893"/>
                    <a:pt x="467" y="893"/>
                  </a:cubicBezTo>
                  <a:cubicBezTo>
                    <a:pt x="702" y="893"/>
                    <a:pt x="894" y="702"/>
                    <a:pt x="894" y="467"/>
                  </a:cubicBezTo>
                  <a:cubicBezTo>
                    <a:pt x="894" y="231"/>
                    <a:pt x="702" y="40"/>
                    <a:pt x="467"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324"/>
            <p:cNvSpPr>
              <a:spLocks/>
            </p:cNvSpPr>
            <p:nvPr/>
          </p:nvSpPr>
          <p:spPr bwMode="auto">
            <a:xfrm>
              <a:off x="2682876" y="2174875"/>
              <a:ext cx="1069975" cy="406400"/>
            </a:xfrm>
            <a:custGeom>
              <a:avLst/>
              <a:gdLst>
                <a:gd name="T0" fmla="*/ 674 w 674"/>
                <a:gd name="T1" fmla="*/ 256 h 256"/>
                <a:gd name="T2" fmla="*/ 420 w 674"/>
                <a:gd name="T3" fmla="*/ 0 h 256"/>
                <a:gd name="T4" fmla="*/ 0 w 674"/>
                <a:gd name="T5" fmla="*/ 0 h 256"/>
              </a:gdLst>
              <a:ahLst/>
              <a:cxnLst>
                <a:cxn ang="0">
                  <a:pos x="T0" y="T1"/>
                </a:cxn>
                <a:cxn ang="0">
                  <a:pos x="T2" y="T3"/>
                </a:cxn>
                <a:cxn ang="0">
                  <a:pos x="T4" y="T5"/>
                </a:cxn>
              </a:cxnLst>
              <a:rect l="0" t="0" r="r" b="b"/>
              <a:pathLst>
                <a:path w="674" h="256">
                  <a:moveTo>
                    <a:pt x="674" y="256"/>
                  </a:moveTo>
                  <a:lnTo>
                    <a:pt x="420" y="0"/>
                  </a:lnTo>
                  <a:lnTo>
                    <a:pt x="0" y="0"/>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325"/>
            <p:cNvSpPr>
              <a:spLocks/>
            </p:cNvSpPr>
            <p:nvPr/>
          </p:nvSpPr>
          <p:spPr bwMode="auto">
            <a:xfrm>
              <a:off x="5391151" y="2174875"/>
              <a:ext cx="1069975" cy="406400"/>
            </a:xfrm>
            <a:custGeom>
              <a:avLst/>
              <a:gdLst>
                <a:gd name="T0" fmla="*/ 0 w 674"/>
                <a:gd name="T1" fmla="*/ 256 h 256"/>
                <a:gd name="T2" fmla="*/ 254 w 674"/>
                <a:gd name="T3" fmla="*/ 0 h 256"/>
                <a:gd name="T4" fmla="*/ 674 w 674"/>
                <a:gd name="T5" fmla="*/ 0 h 256"/>
              </a:gdLst>
              <a:ahLst/>
              <a:cxnLst>
                <a:cxn ang="0">
                  <a:pos x="T0" y="T1"/>
                </a:cxn>
                <a:cxn ang="0">
                  <a:pos x="T2" y="T3"/>
                </a:cxn>
                <a:cxn ang="0">
                  <a:pos x="T4" y="T5"/>
                </a:cxn>
              </a:cxnLst>
              <a:rect l="0" t="0" r="r" b="b"/>
              <a:pathLst>
                <a:path w="674" h="256">
                  <a:moveTo>
                    <a:pt x="0" y="256"/>
                  </a:moveTo>
                  <a:lnTo>
                    <a:pt x="254" y="0"/>
                  </a:lnTo>
                  <a:lnTo>
                    <a:pt x="674" y="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326"/>
            <p:cNvSpPr>
              <a:spLocks/>
            </p:cNvSpPr>
            <p:nvPr/>
          </p:nvSpPr>
          <p:spPr bwMode="auto">
            <a:xfrm>
              <a:off x="3606801" y="3898900"/>
              <a:ext cx="1930400" cy="657225"/>
            </a:xfrm>
            <a:custGeom>
              <a:avLst/>
              <a:gdLst>
                <a:gd name="T0" fmla="*/ 304 w 608"/>
                <a:gd name="T1" fmla="*/ 120 h 207"/>
                <a:gd name="T2" fmla="*/ 75 w 608"/>
                <a:gd name="T3" fmla="*/ 0 h 207"/>
                <a:gd name="T4" fmla="*/ 0 w 608"/>
                <a:gd name="T5" fmla="*/ 43 h 207"/>
                <a:gd name="T6" fmla="*/ 304 w 608"/>
                <a:gd name="T7" fmla="*/ 207 h 207"/>
                <a:gd name="T8" fmla="*/ 608 w 608"/>
                <a:gd name="T9" fmla="*/ 43 h 207"/>
                <a:gd name="T10" fmla="*/ 533 w 608"/>
                <a:gd name="T11" fmla="*/ 0 h 207"/>
                <a:gd name="T12" fmla="*/ 304 w 608"/>
                <a:gd name="T13" fmla="*/ 120 h 207"/>
              </a:gdLst>
              <a:ahLst/>
              <a:cxnLst>
                <a:cxn ang="0">
                  <a:pos x="T0" y="T1"/>
                </a:cxn>
                <a:cxn ang="0">
                  <a:pos x="T2" y="T3"/>
                </a:cxn>
                <a:cxn ang="0">
                  <a:pos x="T4" y="T5"/>
                </a:cxn>
                <a:cxn ang="0">
                  <a:pos x="T6" y="T7"/>
                </a:cxn>
                <a:cxn ang="0">
                  <a:pos x="T8" y="T9"/>
                </a:cxn>
                <a:cxn ang="0">
                  <a:pos x="T10" y="T11"/>
                </a:cxn>
                <a:cxn ang="0">
                  <a:pos x="T12" y="T13"/>
                </a:cxn>
              </a:cxnLst>
              <a:rect l="0" t="0" r="r" b="b"/>
              <a:pathLst>
                <a:path w="608" h="207">
                  <a:moveTo>
                    <a:pt x="304" y="120"/>
                  </a:moveTo>
                  <a:cubicBezTo>
                    <a:pt x="209" y="120"/>
                    <a:pt x="125" y="73"/>
                    <a:pt x="75" y="0"/>
                  </a:cubicBezTo>
                  <a:cubicBezTo>
                    <a:pt x="0" y="43"/>
                    <a:pt x="0" y="43"/>
                    <a:pt x="0" y="43"/>
                  </a:cubicBezTo>
                  <a:cubicBezTo>
                    <a:pt x="65" y="142"/>
                    <a:pt x="177" y="207"/>
                    <a:pt x="304" y="207"/>
                  </a:cubicBezTo>
                  <a:cubicBezTo>
                    <a:pt x="431" y="207"/>
                    <a:pt x="543" y="142"/>
                    <a:pt x="608" y="43"/>
                  </a:cubicBezTo>
                  <a:cubicBezTo>
                    <a:pt x="533" y="0"/>
                    <a:pt x="533" y="0"/>
                    <a:pt x="533" y="0"/>
                  </a:cubicBezTo>
                  <a:cubicBezTo>
                    <a:pt x="483" y="73"/>
                    <a:pt x="399" y="120"/>
                    <a:pt x="304" y="12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327"/>
            <p:cNvSpPr>
              <a:spLocks/>
            </p:cNvSpPr>
            <p:nvPr/>
          </p:nvSpPr>
          <p:spPr bwMode="auto">
            <a:xfrm>
              <a:off x="3416301" y="2244725"/>
              <a:ext cx="1085850" cy="1670050"/>
            </a:xfrm>
            <a:custGeom>
              <a:avLst/>
              <a:gdLst>
                <a:gd name="T0" fmla="*/ 86 w 342"/>
                <a:gd name="T1" fmla="*/ 364 h 526"/>
                <a:gd name="T2" fmla="*/ 342 w 342"/>
                <a:gd name="T3" fmla="*/ 87 h 526"/>
                <a:gd name="T4" fmla="*/ 342 w 342"/>
                <a:gd name="T5" fmla="*/ 0 h 526"/>
                <a:gd name="T6" fmla="*/ 0 w 342"/>
                <a:gd name="T7" fmla="*/ 364 h 526"/>
                <a:gd name="T8" fmla="*/ 38 w 342"/>
                <a:gd name="T9" fmla="*/ 526 h 526"/>
                <a:gd name="T10" fmla="*/ 113 w 342"/>
                <a:gd name="T11" fmla="*/ 483 h 526"/>
                <a:gd name="T12" fmla="*/ 86 w 342"/>
                <a:gd name="T13" fmla="*/ 364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86" y="364"/>
                  </a:moveTo>
                  <a:cubicBezTo>
                    <a:pt x="86" y="217"/>
                    <a:pt x="199" y="98"/>
                    <a:pt x="342" y="87"/>
                  </a:cubicBezTo>
                  <a:cubicBezTo>
                    <a:pt x="342" y="0"/>
                    <a:pt x="342" y="0"/>
                    <a:pt x="342" y="0"/>
                  </a:cubicBezTo>
                  <a:cubicBezTo>
                    <a:pt x="151" y="11"/>
                    <a:pt x="0" y="170"/>
                    <a:pt x="0" y="364"/>
                  </a:cubicBezTo>
                  <a:cubicBezTo>
                    <a:pt x="0" y="422"/>
                    <a:pt x="14" y="477"/>
                    <a:pt x="38" y="526"/>
                  </a:cubicBezTo>
                  <a:cubicBezTo>
                    <a:pt x="113" y="483"/>
                    <a:pt x="113" y="483"/>
                    <a:pt x="113" y="483"/>
                  </a:cubicBezTo>
                  <a:cubicBezTo>
                    <a:pt x="96" y="447"/>
                    <a:pt x="86" y="406"/>
                    <a:pt x="86" y="3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28"/>
            <p:cNvSpPr>
              <a:spLocks/>
            </p:cNvSpPr>
            <p:nvPr/>
          </p:nvSpPr>
          <p:spPr bwMode="auto">
            <a:xfrm>
              <a:off x="4641851" y="2244725"/>
              <a:ext cx="1085850" cy="1670050"/>
            </a:xfrm>
            <a:custGeom>
              <a:avLst/>
              <a:gdLst>
                <a:gd name="T0" fmla="*/ 256 w 342"/>
                <a:gd name="T1" fmla="*/ 364 h 526"/>
                <a:gd name="T2" fmla="*/ 229 w 342"/>
                <a:gd name="T3" fmla="*/ 483 h 526"/>
                <a:gd name="T4" fmla="*/ 304 w 342"/>
                <a:gd name="T5" fmla="*/ 526 h 526"/>
                <a:gd name="T6" fmla="*/ 342 w 342"/>
                <a:gd name="T7" fmla="*/ 364 h 526"/>
                <a:gd name="T8" fmla="*/ 0 w 342"/>
                <a:gd name="T9" fmla="*/ 0 h 526"/>
                <a:gd name="T10" fmla="*/ 0 w 342"/>
                <a:gd name="T11" fmla="*/ 87 h 526"/>
                <a:gd name="T12" fmla="*/ 256 w 342"/>
                <a:gd name="T13" fmla="*/ 364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256" y="364"/>
                  </a:moveTo>
                  <a:cubicBezTo>
                    <a:pt x="256" y="406"/>
                    <a:pt x="246" y="447"/>
                    <a:pt x="229" y="483"/>
                  </a:cubicBezTo>
                  <a:cubicBezTo>
                    <a:pt x="304" y="526"/>
                    <a:pt x="304" y="526"/>
                    <a:pt x="304" y="526"/>
                  </a:cubicBezTo>
                  <a:cubicBezTo>
                    <a:pt x="328" y="477"/>
                    <a:pt x="342" y="422"/>
                    <a:pt x="342" y="364"/>
                  </a:cubicBezTo>
                  <a:cubicBezTo>
                    <a:pt x="342" y="170"/>
                    <a:pt x="191" y="11"/>
                    <a:pt x="0" y="0"/>
                  </a:cubicBezTo>
                  <a:cubicBezTo>
                    <a:pt x="0" y="87"/>
                    <a:pt x="0" y="87"/>
                    <a:pt x="0" y="87"/>
                  </a:cubicBezTo>
                  <a:cubicBezTo>
                    <a:pt x="143" y="98"/>
                    <a:pt x="256" y="217"/>
                    <a:pt x="256" y="36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Line 329"/>
            <p:cNvSpPr>
              <a:spLocks noChangeShapeType="1"/>
            </p:cNvSpPr>
            <p:nvPr/>
          </p:nvSpPr>
          <p:spPr bwMode="auto">
            <a:xfrm>
              <a:off x="4572001" y="4556125"/>
              <a:ext cx="0" cy="714375"/>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60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3" name="Group 12"/>
          <p:cNvGrpSpPr/>
          <p:nvPr/>
        </p:nvGrpSpPr>
        <p:grpSpPr>
          <a:xfrm>
            <a:off x="2951820" y="5272267"/>
            <a:ext cx="3240360" cy="803891"/>
            <a:chOff x="2951820" y="5272267"/>
            <a:chExt cx="3240360" cy="803891"/>
          </a:xfrm>
        </p:grpSpPr>
        <p:sp>
          <p:nvSpPr>
            <p:cNvPr id="8" name="TextBox 7"/>
            <p:cNvSpPr txBox="1">
              <a:spLocks/>
            </p:cNvSpPr>
            <p:nvPr/>
          </p:nvSpPr>
          <p:spPr>
            <a:xfrm flipH="1">
              <a:off x="2951820" y="5732794"/>
              <a:ext cx="3240360" cy="343364"/>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a:t>
              </a:r>
            </a:p>
            <a:p>
              <a:pPr algn="ctr">
                <a:lnSpc>
                  <a:spcPts val="1400"/>
                </a:lnSpc>
              </a:pPr>
              <a:r>
                <a:rPr lang="en-US" sz="1000">
                  <a:solidFill>
                    <a:schemeClr val="bg2"/>
                  </a:solidFill>
                </a:rPr>
                <a:t>Cum sociis natoque penatibus et magnis dis parturient.</a:t>
              </a:r>
            </a:p>
          </p:txBody>
        </p:sp>
        <p:grpSp>
          <p:nvGrpSpPr>
            <p:cNvPr id="12" name="Group 11"/>
            <p:cNvGrpSpPr/>
            <p:nvPr/>
          </p:nvGrpSpPr>
          <p:grpSpPr>
            <a:xfrm>
              <a:off x="3546000" y="5272267"/>
              <a:ext cx="2052000" cy="360000"/>
              <a:chOff x="3546000" y="5272267"/>
              <a:chExt cx="2052000" cy="360000"/>
            </a:xfrm>
          </p:grpSpPr>
          <p:sp>
            <p:nvSpPr>
              <p:cNvPr id="10" name="TextBox 9"/>
              <p:cNvSpPr txBox="1">
                <a:spLocks/>
              </p:cNvSpPr>
              <p:nvPr/>
            </p:nvSpPr>
            <p:spPr>
              <a:xfrm flipH="1">
                <a:off x="3671901" y="5329156"/>
                <a:ext cx="1800198" cy="246221"/>
              </a:xfrm>
              <a:prstGeom prst="rect">
                <a:avLst/>
              </a:prstGeom>
              <a:noFill/>
            </p:spPr>
            <p:txBody>
              <a:bodyPr wrap="square" lIns="0" tIns="0" rIns="0" bIns="0" rtlCol="0">
                <a:spAutoFit/>
              </a:bodyPr>
              <a:lstStyle/>
              <a:p>
                <a:pPr algn="ctr"/>
                <a:r>
                  <a:rPr lang="en-US" sz="1600" b="1" smtClean="0">
                    <a:solidFill>
                      <a:schemeClr val="accent3"/>
                    </a:solidFill>
                  </a:rPr>
                  <a:t>Dummy Title</a:t>
                </a:r>
              </a:p>
            </p:txBody>
          </p:sp>
          <p:sp>
            <p:nvSpPr>
              <p:cNvPr id="11" name="Rounded Rectangle 10"/>
              <p:cNvSpPr/>
              <p:nvPr/>
            </p:nvSpPr>
            <p:spPr>
              <a:xfrm>
                <a:off x="3546000" y="5272267"/>
                <a:ext cx="2052000" cy="360000"/>
              </a:xfrm>
              <a:prstGeom prst="roundRect">
                <a:avLst>
                  <a:gd name="adj" fmla="val 50000"/>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extBox 14"/>
          <p:cNvSpPr txBox="1">
            <a:spLocks/>
          </p:cNvSpPr>
          <p:nvPr/>
        </p:nvSpPr>
        <p:spPr>
          <a:xfrm flipH="1">
            <a:off x="731470" y="2451370"/>
            <a:ext cx="1765140" cy="718145"/>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a:t>
            </a:r>
            <a:r>
              <a:rPr lang="en-US" sz="1000" smtClean="0">
                <a:solidFill>
                  <a:schemeClr val="bg2"/>
                </a:solidFill>
              </a:rPr>
              <a:t>Cum </a:t>
            </a:r>
            <a:r>
              <a:rPr lang="en-US" sz="1000">
                <a:solidFill>
                  <a:schemeClr val="bg2"/>
                </a:solidFill>
              </a:rPr>
              <a:t>sociis natoque penatibus et magnis dis parturient.</a:t>
            </a:r>
          </a:p>
        </p:txBody>
      </p:sp>
      <p:grpSp>
        <p:nvGrpSpPr>
          <p:cNvPr id="16" name="Group 15"/>
          <p:cNvGrpSpPr/>
          <p:nvPr/>
        </p:nvGrpSpPr>
        <p:grpSpPr>
          <a:xfrm>
            <a:off x="611188" y="1990843"/>
            <a:ext cx="2052000" cy="360000"/>
            <a:chOff x="3546000" y="5272267"/>
            <a:chExt cx="2052000" cy="360000"/>
          </a:xfrm>
        </p:grpSpPr>
        <p:sp>
          <p:nvSpPr>
            <p:cNvPr id="17" name="TextBox 16"/>
            <p:cNvSpPr txBox="1">
              <a:spLocks/>
            </p:cNvSpPr>
            <p:nvPr/>
          </p:nvSpPr>
          <p:spPr>
            <a:xfrm flipH="1">
              <a:off x="3742781" y="5329156"/>
              <a:ext cx="1693160" cy="246221"/>
            </a:xfrm>
            <a:prstGeom prst="rect">
              <a:avLst/>
            </a:prstGeom>
            <a:noFill/>
          </p:spPr>
          <p:txBody>
            <a:bodyPr wrap="square" lIns="0" tIns="0" rIns="0" bIns="0" rtlCol="0">
              <a:spAutoFit/>
            </a:bodyPr>
            <a:lstStyle/>
            <a:p>
              <a:pPr algn="r"/>
              <a:r>
                <a:rPr lang="en-US" sz="1600" b="1" smtClean="0">
                  <a:solidFill>
                    <a:schemeClr val="accent1"/>
                  </a:solidFill>
                </a:rPr>
                <a:t>Dummy Title</a:t>
              </a:r>
            </a:p>
          </p:txBody>
        </p:sp>
        <p:sp>
          <p:nvSpPr>
            <p:cNvPr id="18" name="Rounded Rectangle 17"/>
            <p:cNvSpPr/>
            <p:nvPr/>
          </p:nvSpPr>
          <p:spPr>
            <a:xfrm>
              <a:off x="3546000" y="5272267"/>
              <a:ext cx="2052000" cy="360000"/>
            </a:xfrm>
            <a:prstGeom prst="roundRect">
              <a:avLst>
                <a:gd name="adj" fmla="val 50000"/>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flipH="1">
            <a:off x="6480813" y="1990843"/>
            <a:ext cx="2052000" cy="360000"/>
            <a:chOff x="3546000" y="5272267"/>
            <a:chExt cx="2052000" cy="360000"/>
          </a:xfrm>
        </p:grpSpPr>
        <p:sp>
          <p:nvSpPr>
            <p:cNvPr id="20" name="TextBox 19"/>
            <p:cNvSpPr txBox="1">
              <a:spLocks/>
            </p:cNvSpPr>
            <p:nvPr/>
          </p:nvSpPr>
          <p:spPr>
            <a:xfrm flipH="1">
              <a:off x="3742781" y="5329156"/>
              <a:ext cx="1693160" cy="246221"/>
            </a:xfrm>
            <a:prstGeom prst="rect">
              <a:avLst/>
            </a:prstGeom>
            <a:noFill/>
          </p:spPr>
          <p:txBody>
            <a:bodyPr wrap="square" lIns="0" tIns="0" rIns="0" bIns="0" rtlCol="0">
              <a:spAutoFit/>
            </a:bodyPr>
            <a:lstStyle/>
            <a:p>
              <a:r>
                <a:rPr lang="en-US" sz="1600" b="1" smtClean="0">
                  <a:solidFill>
                    <a:schemeClr val="accent2"/>
                  </a:solidFill>
                </a:rPr>
                <a:t>Dummy Title</a:t>
              </a:r>
            </a:p>
          </p:txBody>
        </p:sp>
        <p:sp>
          <p:nvSpPr>
            <p:cNvPr id="21" name="Rounded Rectangle 20"/>
            <p:cNvSpPr/>
            <p:nvPr/>
          </p:nvSpPr>
          <p:spPr>
            <a:xfrm>
              <a:off x="3546000" y="5272267"/>
              <a:ext cx="2052000" cy="360000"/>
            </a:xfrm>
            <a:prstGeom prst="roundRect">
              <a:avLst>
                <a:gd name="adj" fmla="val 50000"/>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22" name="TextBox 21"/>
          <p:cNvSpPr txBox="1">
            <a:spLocks/>
          </p:cNvSpPr>
          <p:nvPr/>
        </p:nvSpPr>
        <p:spPr>
          <a:xfrm flipH="1">
            <a:off x="6647391" y="2451370"/>
            <a:ext cx="1765140" cy="718145"/>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a:t>
            </a:r>
            <a:r>
              <a:rPr lang="en-US" sz="1000" smtClean="0">
                <a:solidFill>
                  <a:schemeClr val="bg2"/>
                </a:solidFill>
              </a:rPr>
              <a:t>Cum </a:t>
            </a:r>
            <a:r>
              <a:rPr lang="en-US" sz="1000">
                <a:solidFill>
                  <a:schemeClr val="bg2"/>
                </a:solidFill>
              </a:rPr>
              <a:t>sociis natoque penatibus et magnis dis parturient.</a:t>
            </a:r>
          </a:p>
        </p:txBody>
      </p:sp>
      <p:sp>
        <p:nvSpPr>
          <p:cNvPr id="23" name="TextBox 22"/>
          <p:cNvSpPr txBox="1">
            <a:spLocks/>
          </p:cNvSpPr>
          <p:nvPr/>
        </p:nvSpPr>
        <p:spPr>
          <a:xfrm flipH="1">
            <a:off x="3725421" y="3143469"/>
            <a:ext cx="1693160" cy="492443"/>
          </a:xfrm>
          <a:prstGeom prst="rect">
            <a:avLst/>
          </a:prstGeom>
          <a:noFill/>
        </p:spPr>
        <p:txBody>
          <a:bodyPr wrap="square" lIns="0" tIns="0" rIns="0" bIns="0" rtlCol="0">
            <a:spAutoFit/>
          </a:bodyPr>
          <a:lstStyle/>
          <a:p>
            <a:pPr algn="ctr"/>
            <a:r>
              <a:rPr lang="en-US" sz="1600" b="1" smtClean="0">
                <a:solidFill>
                  <a:schemeClr val="bg1"/>
                </a:solidFill>
              </a:rPr>
              <a:t>KEY</a:t>
            </a:r>
          </a:p>
          <a:p>
            <a:pPr algn="ctr"/>
            <a:r>
              <a:rPr lang="en-US" sz="1600" b="1" smtClean="0">
                <a:solidFill>
                  <a:schemeClr val="bg1"/>
                </a:solidFill>
              </a:rPr>
              <a:t>MESSAGE</a:t>
            </a:r>
          </a:p>
        </p:txBody>
      </p:sp>
    </p:spTree>
    <p:extLst>
      <p:ext uri="{BB962C8B-B14F-4D97-AF65-F5344CB8AC3E}">
        <p14:creationId xmlns:p14="http://schemas.microsoft.com/office/powerpoint/2010/main" val="4164959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61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14" name="Freeform 6"/>
          <p:cNvSpPr>
            <a:spLocks noEditPoints="1"/>
          </p:cNvSpPr>
          <p:nvPr/>
        </p:nvSpPr>
        <p:spPr bwMode="auto">
          <a:xfrm>
            <a:off x="1328738" y="3603625"/>
            <a:ext cx="66675" cy="555625"/>
          </a:xfrm>
          <a:custGeom>
            <a:avLst/>
            <a:gdLst>
              <a:gd name="T0" fmla="*/ 11 w 21"/>
              <a:gd name="T1" fmla="*/ 40 h 175"/>
              <a:gd name="T2" fmla="*/ 15 w 21"/>
              <a:gd name="T3" fmla="*/ 36 h 175"/>
              <a:gd name="T4" fmla="*/ 11 w 21"/>
              <a:gd name="T5" fmla="*/ 32 h 175"/>
              <a:gd name="T6" fmla="*/ 7 w 21"/>
              <a:gd name="T7" fmla="*/ 36 h 175"/>
              <a:gd name="T8" fmla="*/ 11 w 21"/>
              <a:gd name="T9" fmla="*/ 40 h 175"/>
              <a:gd name="T10" fmla="*/ 11 w 21"/>
              <a:gd name="T11" fmla="*/ 112 h 175"/>
              <a:gd name="T12" fmla="*/ 7 w 21"/>
              <a:gd name="T13" fmla="*/ 116 h 175"/>
              <a:gd name="T14" fmla="*/ 11 w 21"/>
              <a:gd name="T15" fmla="*/ 120 h 175"/>
              <a:gd name="T16" fmla="*/ 15 w 21"/>
              <a:gd name="T17" fmla="*/ 116 h 175"/>
              <a:gd name="T18" fmla="*/ 11 w 21"/>
              <a:gd name="T19" fmla="*/ 112 h 175"/>
              <a:gd name="T20" fmla="*/ 11 w 21"/>
              <a:gd name="T21" fmla="*/ 144 h 175"/>
              <a:gd name="T22" fmla="*/ 7 w 21"/>
              <a:gd name="T23" fmla="*/ 148 h 175"/>
              <a:gd name="T24" fmla="*/ 11 w 21"/>
              <a:gd name="T25" fmla="*/ 152 h 175"/>
              <a:gd name="T26" fmla="*/ 15 w 21"/>
              <a:gd name="T27" fmla="*/ 148 h 175"/>
              <a:gd name="T28" fmla="*/ 11 w 21"/>
              <a:gd name="T29" fmla="*/ 144 h 175"/>
              <a:gd name="T30" fmla="*/ 15 w 21"/>
              <a:gd name="T31" fmla="*/ 20 h 175"/>
              <a:gd name="T32" fmla="*/ 11 w 21"/>
              <a:gd name="T33" fmla="*/ 16 h 175"/>
              <a:gd name="T34" fmla="*/ 7 w 21"/>
              <a:gd name="T35" fmla="*/ 20 h 175"/>
              <a:gd name="T36" fmla="*/ 11 w 21"/>
              <a:gd name="T37" fmla="*/ 24 h 175"/>
              <a:gd name="T38" fmla="*/ 15 w 21"/>
              <a:gd name="T39" fmla="*/ 20 h 175"/>
              <a:gd name="T40" fmla="*/ 11 w 21"/>
              <a:gd name="T41" fmla="*/ 128 h 175"/>
              <a:gd name="T42" fmla="*/ 7 w 21"/>
              <a:gd name="T43" fmla="*/ 132 h 175"/>
              <a:gd name="T44" fmla="*/ 11 w 21"/>
              <a:gd name="T45" fmla="*/ 136 h 175"/>
              <a:gd name="T46" fmla="*/ 15 w 21"/>
              <a:gd name="T47" fmla="*/ 132 h 175"/>
              <a:gd name="T48" fmla="*/ 11 w 21"/>
              <a:gd name="T49" fmla="*/ 128 h 175"/>
              <a:gd name="T50" fmla="*/ 17 w 21"/>
              <a:gd name="T51" fmla="*/ 157 h 175"/>
              <a:gd name="T52" fmla="*/ 4 w 21"/>
              <a:gd name="T53" fmla="*/ 157 h 175"/>
              <a:gd name="T54" fmla="*/ 4 w 21"/>
              <a:gd name="T55" fmla="*/ 171 h 175"/>
              <a:gd name="T56" fmla="*/ 17 w 21"/>
              <a:gd name="T57" fmla="*/ 171 h 175"/>
              <a:gd name="T58" fmla="*/ 17 w 21"/>
              <a:gd name="T59" fmla="*/ 157 h 175"/>
              <a:gd name="T60" fmla="*/ 11 w 21"/>
              <a:gd name="T61" fmla="*/ 104 h 175"/>
              <a:gd name="T62" fmla="*/ 15 w 21"/>
              <a:gd name="T63" fmla="*/ 100 h 175"/>
              <a:gd name="T64" fmla="*/ 11 w 21"/>
              <a:gd name="T65" fmla="*/ 96 h 175"/>
              <a:gd name="T66" fmla="*/ 7 w 21"/>
              <a:gd name="T67" fmla="*/ 100 h 175"/>
              <a:gd name="T68" fmla="*/ 11 w 21"/>
              <a:gd name="T69" fmla="*/ 104 h 175"/>
              <a:gd name="T70" fmla="*/ 11 w 21"/>
              <a:gd name="T71" fmla="*/ 8 h 175"/>
              <a:gd name="T72" fmla="*/ 15 w 21"/>
              <a:gd name="T73" fmla="*/ 4 h 175"/>
              <a:gd name="T74" fmla="*/ 11 w 21"/>
              <a:gd name="T75" fmla="*/ 0 h 175"/>
              <a:gd name="T76" fmla="*/ 7 w 21"/>
              <a:gd name="T77" fmla="*/ 4 h 175"/>
              <a:gd name="T78" fmla="*/ 11 w 21"/>
              <a:gd name="T79" fmla="*/ 8 h 175"/>
              <a:gd name="T80" fmla="*/ 11 w 21"/>
              <a:gd name="T81" fmla="*/ 56 h 175"/>
              <a:gd name="T82" fmla="*/ 15 w 21"/>
              <a:gd name="T83" fmla="*/ 52 h 175"/>
              <a:gd name="T84" fmla="*/ 11 w 21"/>
              <a:gd name="T85" fmla="*/ 48 h 175"/>
              <a:gd name="T86" fmla="*/ 7 w 21"/>
              <a:gd name="T87" fmla="*/ 52 h 175"/>
              <a:gd name="T88" fmla="*/ 11 w 21"/>
              <a:gd name="T89" fmla="*/ 56 h 175"/>
              <a:gd name="T90" fmla="*/ 11 w 21"/>
              <a:gd name="T91" fmla="*/ 88 h 175"/>
              <a:gd name="T92" fmla="*/ 15 w 21"/>
              <a:gd name="T93" fmla="*/ 84 h 175"/>
              <a:gd name="T94" fmla="*/ 11 w 21"/>
              <a:gd name="T95" fmla="*/ 80 h 175"/>
              <a:gd name="T96" fmla="*/ 7 w 21"/>
              <a:gd name="T97" fmla="*/ 84 h 175"/>
              <a:gd name="T98" fmla="*/ 11 w 21"/>
              <a:gd name="T99" fmla="*/ 88 h 175"/>
              <a:gd name="T100" fmla="*/ 11 w 21"/>
              <a:gd name="T101" fmla="*/ 72 h 175"/>
              <a:gd name="T102" fmla="*/ 15 w 21"/>
              <a:gd name="T103" fmla="*/ 68 h 175"/>
              <a:gd name="T104" fmla="*/ 11 w 21"/>
              <a:gd name="T105" fmla="*/ 64 h 175"/>
              <a:gd name="T106" fmla="*/ 7 w 21"/>
              <a:gd name="T107" fmla="*/ 68 h 175"/>
              <a:gd name="T108" fmla="*/ 11 w 21"/>
              <a:gd name="T109" fmla="*/ 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5">
                <a:moveTo>
                  <a:pt x="11" y="40"/>
                </a:moveTo>
                <a:cubicBezTo>
                  <a:pt x="13" y="40"/>
                  <a:pt x="15" y="38"/>
                  <a:pt x="15" y="36"/>
                </a:cubicBezTo>
                <a:cubicBezTo>
                  <a:pt x="15" y="33"/>
                  <a:pt x="13" y="32"/>
                  <a:pt x="11" y="32"/>
                </a:cubicBezTo>
                <a:cubicBezTo>
                  <a:pt x="9" y="32"/>
                  <a:pt x="7" y="33"/>
                  <a:pt x="7" y="36"/>
                </a:cubicBezTo>
                <a:cubicBezTo>
                  <a:pt x="7" y="38"/>
                  <a:pt x="9" y="40"/>
                  <a:pt x="11" y="40"/>
                </a:cubicBezTo>
                <a:close/>
                <a:moveTo>
                  <a:pt x="11" y="112"/>
                </a:moveTo>
                <a:cubicBezTo>
                  <a:pt x="9" y="112"/>
                  <a:pt x="7" y="113"/>
                  <a:pt x="7" y="116"/>
                </a:cubicBezTo>
                <a:cubicBezTo>
                  <a:pt x="7" y="118"/>
                  <a:pt x="9" y="120"/>
                  <a:pt x="11" y="120"/>
                </a:cubicBezTo>
                <a:cubicBezTo>
                  <a:pt x="14" y="120"/>
                  <a:pt x="15" y="118"/>
                  <a:pt x="15" y="116"/>
                </a:cubicBezTo>
                <a:cubicBezTo>
                  <a:pt x="15" y="113"/>
                  <a:pt x="14" y="112"/>
                  <a:pt x="11" y="112"/>
                </a:cubicBezTo>
                <a:close/>
                <a:moveTo>
                  <a:pt x="11" y="144"/>
                </a:moveTo>
                <a:cubicBezTo>
                  <a:pt x="9" y="144"/>
                  <a:pt x="7" y="145"/>
                  <a:pt x="7" y="148"/>
                </a:cubicBezTo>
                <a:cubicBezTo>
                  <a:pt x="7" y="150"/>
                  <a:pt x="9" y="152"/>
                  <a:pt x="11" y="152"/>
                </a:cubicBezTo>
                <a:cubicBezTo>
                  <a:pt x="14" y="152"/>
                  <a:pt x="15" y="150"/>
                  <a:pt x="15" y="148"/>
                </a:cubicBezTo>
                <a:cubicBezTo>
                  <a:pt x="15" y="145"/>
                  <a:pt x="14" y="144"/>
                  <a:pt x="11" y="144"/>
                </a:cubicBezTo>
                <a:close/>
                <a:moveTo>
                  <a:pt x="15" y="20"/>
                </a:moveTo>
                <a:cubicBezTo>
                  <a:pt x="15" y="17"/>
                  <a:pt x="13" y="16"/>
                  <a:pt x="11" y="16"/>
                </a:cubicBezTo>
                <a:cubicBezTo>
                  <a:pt x="9" y="16"/>
                  <a:pt x="7" y="17"/>
                  <a:pt x="7" y="20"/>
                </a:cubicBezTo>
                <a:cubicBezTo>
                  <a:pt x="7" y="22"/>
                  <a:pt x="9" y="24"/>
                  <a:pt x="11" y="24"/>
                </a:cubicBezTo>
                <a:cubicBezTo>
                  <a:pt x="13" y="24"/>
                  <a:pt x="15" y="22"/>
                  <a:pt x="15" y="20"/>
                </a:cubicBezTo>
                <a:close/>
                <a:moveTo>
                  <a:pt x="11" y="128"/>
                </a:moveTo>
                <a:cubicBezTo>
                  <a:pt x="9" y="128"/>
                  <a:pt x="7" y="129"/>
                  <a:pt x="7" y="132"/>
                </a:cubicBezTo>
                <a:cubicBezTo>
                  <a:pt x="7" y="134"/>
                  <a:pt x="9" y="136"/>
                  <a:pt x="11" y="136"/>
                </a:cubicBezTo>
                <a:cubicBezTo>
                  <a:pt x="14" y="136"/>
                  <a:pt x="15" y="134"/>
                  <a:pt x="15" y="132"/>
                </a:cubicBezTo>
                <a:cubicBezTo>
                  <a:pt x="15" y="129"/>
                  <a:pt x="14" y="128"/>
                  <a:pt x="11" y="128"/>
                </a:cubicBezTo>
                <a:close/>
                <a:moveTo>
                  <a:pt x="17" y="157"/>
                </a:moveTo>
                <a:cubicBezTo>
                  <a:pt x="14" y="154"/>
                  <a:pt x="8" y="154"/>
                  <a:pt x="4" y="157"/>
                </a:cubicBezTo>
                <a:cubicBezTo>
                  <a:pt x="0" y="161"/>
                  <a:pt x="0" y="167"/>
                  <a:pt x="4" y="171"/>
                </a:cubicBezTo>
                <a:cubicBezTo>
                  <a:pt x="8" y="175"/>
                  <a:pt x="14" y="175"/>
                  <a:pt x="17" y="171"/>
                </a:cubicBezTo>
                <a:cubicBezTo>
                  <a:pt x="21" y="167"/>
                  <a:pt x="21" y="161"/>
                  <a:pt x="17" y="157"/>
                </a:cubicBezTo>
                <a:close/>
                <a:moveTo>
                  <a:pt x="11" y="104"/>
                </a:moveTo>
                <a:cubicBezTo>
                  <a:pt x="14" y="104"/>
                  <a:pt x="15" y="102"/>
                  <a:pt x="15" y="100"/>
                </a:cubicBezTo>
                <a:cubicBezTo>
                  <a:pt x="15" y="97"/>
                  <a:pt x="13" y="96"/>
                  <a:pt x="11" y="96"/>
                </a:cubicBezTo>
                <a:cubicBezTo>
                  <a:pt x="9" y="96"/>
                  <a:pt x="7" y="97"/>
                  <a:pt x="7" y="100"/>
                </a:cubicBezTo>
                <a:cubicBezTo>
                  <a:pt x="7" y="102"/>
                  <a:pt x="9" y="104"/>
                  <a:pt x="11" y="104"/>
                </a:cubicBezTo>
                <a:close/>
                <a:moveTo>
                  <a:pt x="11" y="8"/>
                </a:moveTo>
                <a:cubicBezTo>
                  <a:pt x="13" y="8"/>
                  <a:pt x="15" y="6"/>
                  <a:pt x="15" y="4"/>
                </a:cubicBezTo>
                <a:cubicBezTo>
                  <a:pt x="15" y="1"/>
                  <a:pt x="13" y="0"/>
                  <a:pt x="11" y="0"/>
                </a:cubicBezTo>
                <a:cubicBezTo>
                  <a:pt x="9" y="0"/>
                  <a:pt x="7" y="1"/>
                  <a:pt x="7" y="4"/>
                </a:cubicBezTo>
                <a:cubicBezTo>
                  <a:pt x="7" y="6"/>
                  <a:pt x="9" y="8"/>
                  <a:pt x="11" y="8"/>
                </a:cubicBezTo>
                <a:close/>
                <a:moveTo>
                  <a:pt x="11" y="56"/>
                </a:moveTo>
                <a:cubicBezTo>
                  <a:pt x="13" y="56"/>
                  <a:pt x="15" y="54"/>
                  <a:pt x="15" y="52"/>
                </a:cubicBezTo>
                <a:cubicBezTo>
                  <a:pt x="15" y="49"/>
                  <a:pt x="13" y="48"/>
                  <a:pt x="11" y="48"/>
                </a:cubicBezTo>
                <a:cubicBezTo>
                  <a:pt x="9" y="48"/>
                  <a:pt x="7" y="49"/>
                  <a:pt x="7" y="52"/>
                </a:cubicBezTo>
                <a:cubicBezTo>
                  <a:pt x="7" y="54"/>
                  <a:pt x="9" y="56"/>
                  <a:pt x="11" y="56"/>
                </a:cubicBezTo>
                <a:close/>
                <a:moveTo>
                  <a:pt x="11" y="88"/>
                </a:moveTo>
                <a:cubicBezTo>
                  <a:pt x="13" y="88"/>
                  <a:pt x="15" y="86"/>
                  <a:pt x="15" y="84"/>
                </a:cubicBezTo>
                <a:cubicBezTo>
                  <a:pt x="15" y="81"/>
                  <a:pt x="13" y="80"/>
                  <a:pt x="11" y="80"/>
                </a:cubicBezTo>
                <a:cubicBezTo>
                  <a:pt x="9" y="80"/>
                  <a:pt x="7" y="81"/>
                  <a:pt x="7" y="84"/>
                </a:cubicBezTo>
                <a:cubicBezTo>
                  <a:pt x="7" y="86"/>
                  <a:pt x="9" y="88"/>
                  <a:pt x="11" y="88"/>
                </a:cubicBezTo>
                <a:close/>
                <a:moveTo>
                  <a:pt x="11" y="72"/>
                </a:moveTo>
                <a:cubicBezTo>
                  <a:pt x="13" y="72"/>
                  <a:pt x="15" y="70"/>
                  <a:pt x="15" y="68"/>
                </a:cubicBezTo>
                <a:cubicBezTo>
                  <a:pt x="15" y="65"/>
                  <a:pt x="13" y="64"/>
                  <a:pt x="11" y="64"/>
                </a:cubicBezTo>
                <a:cubicBezTo>
                  <a:pt x="9" y="64"/>
                  <a:pt x="7" y="65"/>
                  <a:pt x="7" y="68"/>
                </a:cubicBezTo>
                <a:cubicBezTo>
                  <a:pt x="7" y="70"/>
                  <a:pt x="9" y="72"/>
                  <a:pt x="11" y="7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noEditPoints="1"/>
          </p:cNvSpPr>
          <p:nvPr/>
        </p:nvSpPr>
        <p:spPr bwMode="auto">
          <a:xfrm>
            <a:off x="2933701" y="3603625"/>
            <a:ext cx="66675" cy="555625"/>
          </a:xfrm>
          <a:custGeom>
            <a:avLst/>
            <a:gdLst>
              <a:gd name="T0" fmla="*/ 11 w 21"/>
              <a:gd name="T1" fmla="*/ 96 h 175"/>
              <a:gd name="T2" fmla="*/ 7 w 21"/>
              <a:gd name="T3" fmla="*/ 100 h 175"/>
              <a:gd name="T4" fmla="*/ 11 w 21"/>
              <a:gd name="T5" fmla="*/ 104 h 175"/>
              <a:gd name="T6" fmla="*/ 15 w 21"/>
              <a:gd name="T7" fmla="*/ 100 h 175"/>
              <a:gd name="T8" fmla="*/ 11 w 21"/>
              <a:gd name="T9" fmla="*/ 96 h 175"/>
              <a:gd name="T10" fmla="*/ 11 w 21"/>
              <a:gd name="T11" fmla="*/ 80 h 175"/>
              <a:gd name="T12" fmla="*/ 7 w 21"/>
              <a:gd name="T13" fmla="*/ 84 h 175"/>
              <a:gd name="T14" fmla="*/ 11 w 21"/>
              <a:gd name="T15" fmla="*/ 88 h 175"/>
              <a:gd name="T16" fmla="*/ 15 w 21"/>
              <a:gd name="T17" fmla="*/ 84 h 175"/>
              <a:gd name="T18" fmla="*/ 11 w 21"/>
              <a:gd name="T19" fmla="*/ 80 h 175"/>
              <a:gd name="T20" fmla="*/ 11 w 21"/>
              <a:gd name="T21" fmla="*/ 64 h 175"/>
              <a:gd name="T22" fmla="*/ 7 w 21"/>
              <a:gd name="T23" fmla="*/ 68 h 175"/>
              <a:gd name="T24" fmla="*/ 11 w 21"/>
              <a:gd name="T25" fmla="*/ 72 h 175"/>
              <a:gd name="T26" fmla="*/ 15 w 21"/>
              <a:gd name="T27" fmla="*/ 68 h 175"/>
              <a:gd name="T28" fmla="*/ 11 w 21"/>
              <a:gd name="T29" fmla="*/ 64 h 175"/>
              <a:gd name="T30" fmla="*/ 11 w 21"/>
              <a:gd name="T31" fmla="*/ 128 h 175"/>
              <a:gd name="T32" fmla="*/ 7 w 21"/>
              <a:gd name="T33" fmla="*/ 132 h 175"/>
              <a:gd name="T34" fmla="*/ 11 w 21"/>
              <a:gd name="T35" fmla="*/ 136 h 175"/>
              <a:gd name="T36" fmla="*/ 15 w 21"/>
              <a:gd name="T37" fmla="*/ 132 h 175"/>
              <a:gd name="T38" fmla="*/ 11 w 21"/>
              <a:gd name="T39" fmla="*/ 128 h 175"/>
              <a:gd name="T40" fmla="*/ 11 w 21"/>
              <a:gd name="T41" fmla="*/ 112 h 175"/>
              <a:gd name="T42" fmla="*/ 7 w 21"/>
              <a:gd name="T43" fmla="*/ 116 h 175"/>
              <a:gd name="T44" fmla="*/ 11 w 21"/>
              <a:gd name="T45" fmla="*/ 120 h 175"/>
              <a:gd name="T46" fmla="*/ 15 w 21"/>
              <a:gd name="T47" fmla="*/ 116 h 175"/>
              <a:gd name="T48" fmla="*/ 11 w 21"/>
              <a:gd name="T49" fmla="*/ 112 h 175"/>
              <a:gd name="T50" fmla="*/ 11 w 21"/>
              <a:gd name="T51" fmla="*/ 144 h 175"/>
              <a:gd name="T52" fmla="*/ 7 w 21"/>
              <a:gd name="T53" fmla="*/ 148 h 175"/>
              <a:gd name="T54" fmla="*/ 11 w 21"/>
              <a:gd name="T55" fmla="*/ 152 h 175"/>
              <a:gd name="T56" fmla="*/ 15 w 21"/>
              <a:gd name="T57" fmla="*/ 148 h 175"/>
              <a:gd name="T58" fmla="*/ 11 w 21"/>
              <a:gd name="T59" fmla="*/ 144 h 175"/>
              <a:gd name="T60" fmla="*/ 11 w 21"/>
              <a:gd name="T61" fmla="*/ 56 h 175"/>
              <a:gd name="T62" fmla="*/ 15 w 21"/>
              <a:gd name="T63" fmla="*/ 52 h 175"/>
              <a:gd name="T64" fmla="*/ 11 w 21"/>
              <a:gd name="T65" fmla="*/ 48 h 175"/>
              <a:gd name="T66" fmla="*/ 7 w 21"/>
              <a:gd name="T67" fmla="*/ 52 h 175"/>
              <a:gd name="T68" fmla="*/ 11 w 21"/>
              <a:gd name="T69" fmla="*/ 56 h 175"/>
              <a:gd name="T70" fmla="*/ 11 w 21"/>
              <a:gd name="T71" fmla="*/ 8 h 175"/>
              <a:gd name="T72" fmla="*/ 15 w 21"/>
              <a:gd name="T73" fmla="*/ 4 h 175"/>
              <a:gd name="T74" fmla="*/ 11 w 21"/>
              <a:gd name="T75" fmla="*/ 0 h 175"/>
              <a:gd name="T76" fmla="*/ 7 w 21"/>
              <a:gd name="T77" fmla="*/ 4 h 175"/>
              <a:gd name="T78" fmla="*/ 11 w 21"/>
              <a:gd name="T79" fmla="*/ 8 h 175"/>
              <a:gd name="T80" fmla="*/ 17 w 21"/>
              <a:gd name="T81" fmla="*/ 157 h 175"/>
              <a:gd name="T82" fmla="*/ 3 w 21"/>
              <a:gd name="T83" fmla="*/ 157 h 175"/>
              <a:gd name="T84" fmla="*/ 3 w 21"/>
              <a:gd name="T85" fmla="*/ 171 h 175"/>
              <a:gd name="T86" fmla="*/ 17 w 21"/>
              <a:gd name="T87" fmla="*/ 171 h 175"/>
              <a:gd name="T88" fmla="*/ 17 w 21"/>
              <a:gd name="T89" fmla="*/ 157 h 175"/>
              <a:gd name="T90" fmla="*/ 11 w 21"/>
              <a:gd name="T91" fmla="*/ 24 h 175"/>
              <a:gd name="T92" fmla="*/ 15 w 21"/>
              <a:gd name="T93" fmla="*/ 20 h 175"/>
              <a:gd name="T94" fmla="*/ 11 w 21"/>
              <a:gd name="T95" fmla="*/ 16 h 175"/>
              <a:gd name="T96" fmla="*/ 7 w 21"/>
              <a:gd name="T97" fmla="*/ 20 h 175"/>
              <a:gd name="T98" fmla="*/ 11 w 21"/>
              <a:gd name="T99" fmla="*/ 24 h 175"/>
              <a:gd name="T100" fmla="*/ 11 w 21"/>
              <a:gd name="T101" fmla="*/ 40 h 175"/>
              <a:gd name="T102" fmla="*/ 15 w 21"/>
              <a:gd name="T103" fmla="*/ 36 h 175"/>
              <a:gd name="T104" fmla="*/ 11 w 21"/>
              <a:gd name="T105" fmla="*/ 32 h 175"/>
              <a:gd name="T106" fmla="*/ 7 w 21"/>
              <a:gd name="T107" fmla="*/ 36 h 175"/>
              <a:gd name="T108" fmla="*/ 11 w 21"/>
              <a:gd name="T109" fmla="*/ 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5">
                <a:moveTo>
                  <a:pt x="11" y="96"/>
                </a:moveTo>
                <a:cubicBezTo>
                  <a:pt x="9" y="96"/>
                  <a:pt x="7" y="97"/>
                  <a:pt x="7" y="100"/>
                </a:cubicBezTo>
                <a:cubicBezTo>
                  <a:pt x="7" y="102"/>
                  <a:pt x="9" y="104"/>
                  <a:pt x="11" y="104"/>
                </a:cubicBezTo>
                <a:cubicBezTo>
                  <a:pt x="13" y="104"/>
                  <a:pt x="15" y="102"/>
                  <a:pt x="15" y="100"/>
                </a:cubicBezTo>
                <a:cubicBezTo>
                  <a:pt x="15" y="97"/>
                  <a:pt x="13" y="96"/>
                  <a:pt x="11" y="96"/>
                </a:cubicBezTo>
                <a:close/>
                <a:moveTo>
                  <a:pt x="11" y="80"/>
                </a:moveTo>
                <a:cubicBezTo>
                  <a:pt x="9" y="80"/>
                  <a:pt x="7" y="81"/>
                  <a:pt x="7" y="84"/>
                </a:cubicBezTo>
                <a:cubicBezTo>
                  <a:pt x="7" y="86"/>
                  <a:pt x="9" y="88"/>
                  <a:pt x="11" y="88"/>
                </a:cubicBezTo>
                <a:cubicBezTo>
                  <a:pt x="13" y="88"/>
                  <a:pt x="15" y="86"/>
                  <a:pt x="15" y="84"/>
                </a:cubicBezTo>
                <a:cubicBezTo>
                  <a:pt x="15" y="81"/>
                  <a:pt x="13" y="80"/>
                  <a:pt x="11" y="80"/>
                </a:cubicBezTo>
                <a:close/>
                <a:moveTo>
                  <a:pt x="11" y="64"/>
                </a:moveTo>
                <a:cubicBezTo>
                  <a:pt x="9" y="64"/>
                  <a:pt x="7" y="65"/>
                  <a:pt x="7" y="68"/>
                </a:cubicBezTo>
                <a:cubicBezTo>
                  <a:pt x="7" y="70"/>
                  <a:pt x="9" y="72"/>
                  <a:pt x="11" y="72"/>
                </a:cubicBezTo>
                <a:cubicBezTo>
                  <a:pt x="13" y="72"/>
                  <a:pt x="15" y="70"/>
                  <a:pt x="15" y="68"/>
                </a:cubicBezTo>
                <a:cubicBezTo>
                  <a:pt x="15" y="65"/>
                  <a:pt x="13" y="64"/>
                  <a:pt x="11" y="64"/>
                </a:cubicBezTo>
                <a:close/>
                <a:moveTo>
                  <a:pt x="11" y="128"/>
                </a:moveTo>
                <a:cubicBezTo>
                  <a:pt x="9" y="128"/>
                  <a:pt x="7" y="129"/>
                  <a:pt x="7" y="132"/>
                </a:cubicBezTo>
                <a:cubicBezTo>
                  <a:pt x="7" y="134"/>
                  <a:pt x="9" y="136"/>
                  <a:pt x="11" y="136"/>
                </a:cubicBezTo>
                <a:cubicBezTo>
                  <a:pt x="13" y="136"/>
                  <a:pt x="15" y="134"/>
                  <a:pt x="15" y="132"/>
                </a:cubicBezTo>
                <a:cubicBezTo>
                  <a:pt x="15" y="129"/>
                  <a:pt x="13" y="128"/>
                  <a:pt x="11" y="128"/>
                </a:cubicBezTo>
                <a:close/>
                <a:moveTo>
                  <a:pt x="11" y="112"/>
                </a:moveTo>
                <a:cubicBezTo>
                  <a:pt x="9" y="112"/>
                  <a:pt x="7" y="113"/>
                  <a:pt x="7" y="116"/>
                </a:cubicBezTo>
                <a:cubicBezTo>
                  <a:pt x="7" y="118"/>
                  <a:pt x="9" y="120"/>
                  <a:pt x="11" y="120"/>
                </a:cubicBezTo>
                <a:cubicBezTo>
                  <a:pt x="13" y="120"/>
                  <a:pt x="15" y="118"/>
                  <a:pt x="15" y="116"/>
                </a:cubicBezTo>
                <a:cubicBezTo>
                  <a:pt x="15" y="113"/>
                  <a:pt x="13" y="112"/>
                  <a:pt x="11" y="112"/>
                </a:cubicBezTo>
                <a:close/>
                <a:moveTo>
                  <a:pt x="11" y="144"/>
                </a:moveTo>
                <a:cubicBezTo>
                  <a:pt x="9" y="144"/>
                  <a:pt x="7" y="145"/>
                  <a:pt x="7" y="148"/>
                </a:cubicBezTo>
                <a:cubicBezTo>
                  <a:pt x="7" y="150"/>
                  <a:pt x="9" y="152"/>
                  <a:pt x="11" y="152"/>
                </a:cubicBezTo>
                <a:cubicBezTo>
                  <a:pt x="13" y="152"/>
                  <a:pt x="15" y="150"/>
                  <a:pt x="15" y="148"/>
                </a:cubicBezTo>
                <a:cubicBezTo>
                  <a:pt x="15" y="145"/>
                  <a:pt x="13" y="144"/>
                  <a:pt x="11" y="144"/>
                </a:cubicBezTo>
                <a:close/>
                <a:moveTo>
                  <a:pt x="11" y="56"/>
                </a:moveTo>
                <a:cubicBezTo>
                  <a:pt x="13" y="56"/>
                  <a:pt x="15" y="54"/>
                  <a:pt x="15" y="52"/>
                </a:cubicBezTo>
                <a:cubicBezTo>
                  <a:pt x="15" y="49"/>
                  <a:pt x="13" y="48"/>
                  <a:pt x="11" y="48"/>
                </a:cubicBezTo>
                <a:cubicBezTo>
                  <a:pt x="9" y="48"/>
                  <a:pt x="7" y="49"/>
                  <a:pt x="7" y="52"/>
                </a:cubicBezTo>
                <a:cubicBezTo>
                  <a:pt x="7" y="54"/>
                  <a:pt x="9" y="56"/>
                  <a:pt x="11" y="56"/>
                </a:cubicBezTo>
                <a:close/>
                <a:moveTo>
                  <a:pt x="11" y="8"/>
                </a:moveTo>
                <a:cubicBezTo>
                  <a:pt x="13" y="8"/>
                  <a:pt x="15" y="6"/>
                  <a:pt x="15" y="4"/>
                </a:cubicBezTo>
                <a:cubicBezTo>
                  <a:pt x="15" y="1"/>
                  <a:pt x="13" y="0"/>
                  <a:pt x="11" y="0"/>
                </a:cubicBezTo>
                <a:cubicBezTo>
                  <a:pt x="9" y="0"/>
                  <a:pt x="7" y="1"/>
                  <a:pt x="7" y="4"/>
                </a:cubicBezTo>
                <a:cubicBezTo>
                  <a:pt x="7" y="6"/>
                  <a:pt x="9" y="8"/>
                  <a:pt x="11" y="8"/>
                </a:cubicBezTo>
                <a:close/>
                <a:moveTo>
                  <a:pt x="17" y="157"/>
                </a:moveTo>
                <a:cubicBezTo>
                  <a:pt x="13" y="154"/>
                  <a:pt x="7" y="154"/>
                  <a:pt x="3" y="157"/>
                </a:cubicBezTo>
                <a:cubicBezTo>
                  <a:pt x="0" y="161"/>
                  <a:pt x="0" y="167"/>
                  <a:pt x="3" y="171"/>
                </a:cubicBezTo>
                <a:cubicBezTo>
                  <a:pt x="7" y="175"/>
                  <a:pt x="13" y="175"/>
                  <a:pt x="17" y="171"/>
                </a:cubicBezTo>
                <a:cubicBezTo>
                  <a:pt x="21" y="167"/>
                  <a:pt x="21" y="161"/>
                  <a:pt x="17" y="157"/>
                </a:cubicBezTo>
                <a:close/>
                <a:moveTo>
                  <a:pt x="11" y="24"/>
                </a:moveTo>
                <a:cubicBezTo>
                  <a:pt x="13" y="24"/>
                  <a:pt x="15" y="22"/>
                  <a:pt x="15" y="20"/>
                </a:cubicBezTo>
                <a:cubicBezTo>
                  <a:pt x="15" y="17"/>
                  <a:pt x="13" y="16"/>
                  <a:pt x="11" y="16"/>
                </a:cubicBezTo>
                <a:cubicBezTo>
                  <a:pt x="9" y="16"/>
                  <a:pt x="7" y="17"/>
                  <a:pt x="7" y="20"/>
                </a:cubicBezTo>
                <a:cubicBezTo>
                  <a:pt x="7" y="22"/>
                  <a:pt x="9" y="24"/>
                  <a:pt x="11" y="24"/>
                </a:cubicBezTo>
                <a:close/>
                <a:moveTo>
                  <a:pt x="11" y="40"/>
                </a:moveTo>
                <a:cubicBezTo>
                  <a:pt x="13" y="40"/>
                  <a:pt x="15" y="38"/>
                  <a:pt x="15" y="36"/>
                </a:cubicBezTo>
                <a:cubicBezTo>
                  <a:pt x="15" y="33"/>
                  <a:pt x="13" y="32"/>
                  <a:pt x="11" y="32"/>
                </a:cubicBezTo>
                <a:cubicBezTo>
                  <a:pt x="9" y="32"/>
                  <a:pt x="7" y="33"/>
                  <a:pt x="7" y="36"/>
                </a:cubicBezTo>
                <a:cubicBezTo>
                  <a:pt x="7" y="38"/>
                  <a:pt x="9" y="40"/>
                  <a:pt x="11" y="4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noEditPoints="1"/>
          </p:cNvSpPr>
          <p:nvPr/>
        </p:nvSpPr>
        <p:spPr bwMode="auto">
          <a:xfrm>
            <a:off x="4537076" y="3603625"/>
            <a:ext cx="69850" cy="555625"/>
          </a:xfrm>
          <a:custGeom>
            <a:avLst/>
            <a:gdLst>
              <a:gd name="T0" fmla="*/ 12 w 22"/>
              <a:gd name="T1" fmla="*/ 88 h 175"/>
              <a:gd name="T2" fmla="*/ 16 w 22"/>
              <a:gd name="T3" fmla="*/ 84 h 175"/>
              <a:gd name="T4" fmla="*/ 12 w 22"/>
              <a:gd name="T5" fmla="*/ 80 h 175"/>
              <a:gd name="T6" fmla="*/ 8 w 22"/>
              <a:gd name="T7" fmla="*/ 84 h 175"/>
              <a:gd name="T8" fmla="*/ 12 w 22"/>
              <a:gd name="T9" fmla="*/ 88 h 175"/>
              <a:gd name="T10" fmla="*/ 12 w 22"/>
              <a:gd name="T11" fmla="*/ 56 h 175"/>
              <a:gd name="T12" fmla="*/ 16 w 22"/>
              <a:gd name="T13" fmla="*/ 52 h 175"/>
              <a:gd name="T14" fmla="*/ 12 w 22"/>
              <a:gd name="T15" fmla="*/ 48 h 175"/>
              <a:gd name="T16" fmla="*/ 8 w 22"/>
              <a:gd name="T17" fmla="*/ 52 h 175"/>
              <a:gd name="T18" fmla="*/ 12 w 22"/>
              <a:gd name="T19" fmla="*/ 56 h 175"/>
              <a:gd name="T20" fmla="*/ 12 w 22"/>
              <a:gd name="T21" fmla="*/ 104 h 175"/>
              <a:gd name="T22" fmla="*/ 16 w 22"/>
              <a:gd name="T23" fmla="*/ 100 h 175"/>
              <a:gd name="T24" fmla="*/ 12 w 22"/>
              <a:gd name="T25" fmla="*/ 96 h 175"/>
              <a:gd name="T26" fmla="*/ 8 w 22"/>
              <a:gd name="T27" fmla="*/ 100 h 175"/>
              <a:gd name="T28" fmla="*/ 12 w 22"/>
              <a:gd name="T29" fmla="*/ 104 h 175"/>
              <a:gd name="T30" fmla="*/ 12 w 22"/>
              <a:gd name="T31" fmla="*/ 120 h 175"/>
              <a:gd name="T32" fmla="*/ 16 w 22"/>
              <a:gd name="T33" fmla="*/ 116 h 175"/>
              <a:gd name="T34" fmla="*/ 12 w 22"/>
              <a:gd name="T35" fmla="*/ 112 h 175"/>
              <a:gd name="T36" fmla="*/ 8 w 22"/>
              <a:gd name="T37" fmla="*/ 116 h 175"/>
              <a:gd name="T38" fmla="*/ 12 w 22"/>
              <a:gd name="T39" fmla="*/ 120 h 175"/>
              <a:gd name="T40" fmla="*/ 12 w 22"/>
              <a:gd name="T41" fmla="*/ 72 h 175"/>
              <a:gd name="T42" fmla="*/ 16 w 22"/>
              <a:gd name="T43" fmla="*/ 68 h 175"/>
              <a:gd name="T44" fmla="*/ 12 w 22"/>
              <a:gd name="T45" fmla="*/ 64 h 175"/>
              <a:gd name="T46" fmla="*/ 8 w 22"/>
              <a:gd name="T47" fmla="*/ 68 h 175"/>
              <a:gd name="T48" fmla="*/ 12 w 22"/>
              <a:gd name="T49" fmla="*/ 72 h 175"/>
              <a:gd name="T50" fmla="*/ 12 w 22"/>
              <a:gd name="T51" fmla="*/ 8 h 175"/>
              <a:gd name="T52" fmla="*/ 16 w 22"/>
              <a:gd name="T53" fmla="*/ 4 h 175"/>
              <a:gd name="T54" fmla="*/ 12 w 22"/>
              <a:gd name="T55" fmla="*/ 0 h 175"/>
              <a:gd name="T56" fmla="*/ 8 w 22"/>
              <a:gd name="T57" fmla="*/ 4 h 175"/>
              <a:gd name="T58" fmla="*/ 12 w 22"/>
              <a:gd name="T59" fmla="*/ 8 h 175"/>
              <a:gd name="T60" fmla="*/ 12 w 22"/>
              <a:gd name="T61" fmla="*/ 128 h 175"/>
              <a:gd name="T62" fmla="*/ 8 w 22"/>
              <a:gd name="T63" fmla="*/ 132 h 175"/>
              <a:gd name="T64" fmla="*/ 12 w 22"/>
              <a:gd name="T65" fmla="*/ 136 h 175"/>
              <a:gd name="T66" fmla="*/ 16 w 22"/>
              <a:gd name="T67" fmla="*/ 132 h 175"/>
              <a:gd name="T68" fmla="*/ 12 w 22"/>
              <a:gd name="T69" fmla="*/ 128 h 175"/>
              <a:gd name="T70" fmla="*/ 18 w 22"/>
              <a:gd name="T71" fmla="*/ 157 h 175"/>
              <a:gd name="T72" fmla="*/ 4 w 22"/>
              <a:gd name="T73" fmla="*/ 157 h 175"/>
              <a:gd name="T74" fmla="*/ 4 w 22"/>
              <a:gd name="T75" fmla="*/ 171 h 175"/>
              <a:gd name="T76" fmla="*/ 18 w 22"/>
              <a:gd name="T77" fmla="*/ 171 h 175"/>
              <a:gd name="T78" fmla="*/ 18 w 22"/>
              <a:gd name="T79" fmla="*/ 157 h 175"/>
              <a:gd name="T80" fmla="*/ 12 w 22"/>
              <a:gd name="T81" fmla="*/ 24 h 175"/>
              <a:gd name="T82" fmla="*/ 16 w 22"/>
              <a:gd name="T83" fmla="*/ 20 h 175"/>
              <a:gd name="T84" fmla="*/ 12 w 22"/>
              <a:gd name="T85" fmla="*/ 16 h 175"/>
              <a:gd name="T86" fmla="*/ 8 w 22"/>
              <a:gd name="T87" fmla="*/ 20 h 175"/>
              <a:gd name="T88" fmla="*/ 12 w 22"/>
              <a:gd name="T89" fmla="*/ 24 h 175"/>
              <a:gd name="T90" fmla="*/ 12 w 22"/>
              <a:gd name="T91" fmla="*/ 144 h 175"/>
              <a:gd name="T92" fmla="*/ 8 w 22"/>
              <a:gd name="T93" fmla="*/ 148 h 175"/>
              <a:gd name="T94" fmla="*/ 12 w 22"/>
              <a:gd name="T95" fmla="*/ 152 h 175"/>
              <a:gd name="T96" fmla="*/ 16 w 22"/>
              <a:gd name="T97" fmla="*/ 148 h 175"/>
              <a:gd name="T98" fmla="*/ 12 w 22"/>
              <a:gd name="T99" fmla="*/ 144 h 175"/>
              <a:gd name="T100" fmla="*/ 12 w 22"/>
              <a:gd name="T101" fmla="*/ 32 h 175"/>
              <a:gd name="T102" fmla="*/ 8 w 22"/>
              <a:gd name="T103" fmla="*/ 36 h 175"/>
              <a:gd name="T104" fmla="*/ 12 w 22"/>
              <a:gd name="T105" fmla="*/ 40 h 175"/>
              <a:gd name="T106" fmla="*/ 16 w 22"/>
              <a:gd name="T107" fmla="*/ 36 h 175"/>
              <a:gd name="T108" fmla="*/ 12 w 22"/>
              <a:gd name="T109" fmla="*/ 3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 h="175">
                <a:moveTo>
                  <a:pt x="12" y="88"/>
                </a:moveTo>
                <a:cubicBezTo>
                  <a:pt x="14" y="88"/>
                  <a:pt x="16" y="86"/>
                  <a:pt x="16" y="84"/>
                </a:cubicBezTo>
                <a:cubicBezTo>
                  <a:pt x="16" y="81"/>
                  <a:pt x="14" y="80"/>
                  <a:pt x="12" y="80"/>
                </a:cubicBezTo>
                <a:cubicBezTo>
                  <a:pt x="9" y="80"/>
                  <a:pt x="8" y="81"/>
                  <a:pt x="8" y="84"/>
                </a:cubicBezTo>
                <a:cubicBezTo>
                  <a:pt x="8" y="86"/>
                  <a:pt x="9" y="88"/>
                  <a:pt x="12" y="88"/>
                </a:cubicBezTo>
                <a:close/>
                <a:moveTo>
                  <a:pt x="12" y="56"/>
                </a:moveTo>
                <a:cubicBezTo>
                  <a:pt x="14" y="56"/>
                  <a:pt x="16" y="54"/>
                  <a:pt x="16" y="52"/>
                </a:cubicBezTo>
                <a:cubicBezTo>
                  <a:pt x="16" y="49"/>
                  <a:pt x="14" y="48"/>
                  <a:pt x="12" y="48"/>
                </a:cubicBezTo>
                <a:cubicBezTo>
                  <a:pt x="9" y="48"/>
                  <a:pt x="8" y="49"/>
                  <a:pt x="8" y="52"/>
                </a:cubicBezTo>
                <a:cubicBezTo>
                  <a:pt x="8" y="54"/>
                  <a:pt x="9" y="56"/>
                  <a:pt x="12" y="56"/>
                </a:cubicBezTo>
                <a:close/>
                <a:moveTo>
                  <a:pt x="12" y="104"/>
                </a:moveTo>
                <a:cubicBezTo>
                  <a:pt x="14" y="104"/>
                  <a:pt x="16" y="102"/>
                  <a:pt x="16" y="100"/>
                </a:cubicBezTo>
                <a:cubicBezTo>
                  <a:pt x="16" y="97"/>
                  <a:pt x="14" y="96"/>
                  <a:pt x="12" y="96"/>
                </a:cubicBezTo>
                <a:cubicBezTo>
                  <a:pt x="9" y="96"/>
                  <a:pt x="8" y="97"/>
                  <a:pt x="8" y="100"/>
                </a:cubicBezTo>
                <a:cubicBezTo>
                  <a:pt x="8" y="102"/>
                  <a:pt x="9" y="104"/>
                  <a:pt x="12" y="104"/>
                </a:cubicBezTo>
                <a:close/>
                <a:moveTo>
                  <a:pt x="12" y="120"/>
                </a:moveTo>
                <a:cubicBezTo>
                  <a:pt x="14" y="120"/>
                  <a:pt x="16" y="118"/>
                  <a:pt x="16" y="116"/>
                </a:cubicBezTo>
                <a:cubicBezTo>
                  <a:pt x="16" y="113"/>
                  <a:pt x="14" y="112"/>
                  <a:pt x="12" y="112"/>
                </a:cubicBezTo>
                <a:cubicBezTo>
                  <a:pt x="9" y="112"/>
                  <a:pt x="8" y="113"/>
                  <a:pt x="8" y="116"/>
                </a:cubicBezTo>
                <a:cubicBezTo>
                  <a:pt x="8" y="118"/>
                  <a:pt x="9" y="120"/>
                  <a:pt x="12" y="120"/>
                </a:cubicBezTo>
                <a:close/>
                <a:moveTo>
                  <a:pt x="12" y="72"/>
                </a:moveTo>
                <a:cubicBezTo>
                  <a:pt x="14" y="72"/>
                  <a:pt x="16" y="70"/>
                  <a:pt x="16" y="68"/>
                </a:cubicBezTo>
                <a:cubicBezTo>
                  <a:pt x="16" y="65"/>
                  <a:pt x="14" y="64"/>
                  <a:pt x="12" y="64"/>
                </a:cubicBezTo>
                <a:cubicBezTo>
                  <a:pt x="9" y="64"/>
                  <a:pt x="8" y="65"/>
                  <a:pt x="8" y="68"/>
                </a:cubicBezTo>
                <a:cubicBezTo>
                  <a:pt x="8" y="70"/>
                  <a:pt x="9" y="72"/>
                  <a:pt x="12" y="72"/>
                </a:cubicBezTo>
                <a:close/>
                <a:moveTo>
                  <a:pt x="12" y="8"/>
                </a:moveTo>
                <a:cubicBezTo>
                  <a:pt x="14" y="8"/>
                  <a:pt x="16" y="6"/>
                  <a:pt x="16" y="4"/>
                </a:cubicBezTo>
                <a:cubicBezTo>
                  <a:pt x="16" y="1"/>
                  <a:pt x="14" y="0"/>
                  <a:pt x="12" y="0"/>
                </a:cubicBezTo>
                <a:cubicBezTo>
                  <a:pt x="9" y="0"/>
                  <a:pt x="8" y="1"/>
                  <a:pt x="8" y="4"/>
                </a:cubicBezTo>
                <a:cubicBezTo>
                  <a:pt x="8" y="6"/>
                  <a:pt x="9" y="8"/>
                  <a:pt x="12" y="8"/>
                </a:cubicBezTo>
                <a:close/>
                <a:moveTo>
                  <a:pt x="12" y="128"/>
                </a:moveTo>
                <a:cubicBezTo>
                  <a:pt x="9" y="128"/>
                  <a:pt x="8" y="129"/>
                  <a:pt x="8" y="132"/>
                </a:cubicBezTo>
                <a:cubicBezTo>
                  <a:pt x="8" y="134"/>
                  <a:pt x="9" y="136"/>
                  <a:pt x="12" y="136"/>
                </a:cubicBezTo>
                <a:cubicBezTo>
                  <a:pt x="14" y="136"/>
                  <a:pt x="16" y="134"/>
                  <a:pt x="16" y="132"/>
                </a:cubicBezTo>
                <a:cubicBezTo>
                  <a:pt x="16" y="129"/>
                  <a:pt x="14" y="128"/>
                  <a:pt x="12" y="128"/>
                </a:cubicBezTo>
                <a:close/>
                <a:moveTo>
                  <a:pt x="18" y="157"/>
                </a:moveTo>
                <a:cubicBezTo>
                  <a:pt x="14" y="154"/>
                  <a:pt x="8" y="154"/>
                  <a:pt x="4" y="157"/>
                </a:cubicBezTo>
                <a:cubicBezTo>
                  <a:pt x="0" y="161"/>
                  <a:pt x="0" y="167"/>
                  <a:pt x="4" y="171"/>
                </a:cubicBezTo>
                <a:cubicBezTo>
                  <a:pt x="8" y="175"/>
                  <a:pt x="14" y="175"/>
                  <a:pt x="18" y="171"/>
                </a:cubicBezTo>
                <a:cubicBezTo>
                  <a:pt x="22" y="167"/>
                  <a:pt x="22" y="161"/>
                  <a:pt x="18" y="157"/>
                </a:cubicBezTo>
                <a:close/>
                <a:moveTo>
                  <a:pt x="12" y="24"/>
                </a:moveTo>
                <a:cubicBezTo>
                  <a:pt x="14" y="24"/>
                  <a:pt x="16" y="22"/>
                  <a:pt x="16" y="20"/>
                </a:cubicBezTo>
                <a:cubicBezTo>
                  <a:pt x="16" y="17"/>
                  <a:pt x="14" y="16"/>
                  <a:pt x="12" y="16"/>
                </a:cubicBezTo>
                <a:cubicBezTo>
                  <a:pt x="9" y="16"/>
                  <a:pt x="8" y="17"/>
                  <a:pt x="8" y="20"/>
                </a:cubicBezTo>
                <a:cubicBezTo>
                  <a:pt x="8" y="22"/>
                  <a:pt x="9" y="24"/>
                  <a:pt x="12" y="24"/>
                </a:cubicBezTo>
                <a:close/>
                <a:moveTo>
                  <a:pt x="12" y="144"/>
                </a:moveTo>
                <a:cubicBezTo>
                  <a:pt x="10" y="144"/>
                  <a:pt x="8" y="145"/>
                  <a:pt x="8" y="148"/>
                </a:cubicBezTo>
                <a:cubicBezTo>
                  <a:pt x="8" y="150"/>
                  <a:pt x="10" y="152"/>
                  <a:pt x="12" y="152"/>
                </a:cubicBezTo>
                <a:cubicBezTo>
                  <a:pt x="14" y="152"/>
                  <a:pt x="16" y="150"/>
                  <a:pt x="16" y="148"/>
                </a:cubicBezTo>
                <a:cubicBezTo>
                  <a:pt x="16" y="145"/>
                  <a:pt x="14" y="144"/>
                  <a:pt x="12" y="144"/>
                </a:cubicBezTo>
                <a:close/>
                <a:moveTo>
                  <a:pt x="12" y="32"/>
                </a:moveTo>
                <a:cubicBezTo>
                  <a:pt x="9" y="32"/>
                  <a:pt x="8" y="33"/>
                  <a:pt x="8" y="36"/>
                </a:cubicBezTo>
                <a:cubicBezTo>
                  <a:pt x="8" y="38"/>
                  <a:pt x="9" y="40"/>
                  <a:pt x="12" y="40"/>
                </a:cubicBezTo>
                <a:cubicBezTo>
                  <a:pt x="14" y="40"/>
                  <a:pt x="16" y="38"/>
                  <a:pt x="16" y="36"/>
                </a:cubicBezTo>
                <a:cubicBezTo>
                  <a:pt x="16" y="33"/>
                  <a:pt x="14" y="32"/>
                  <a:pt x="12"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noEditPoints="1"/>
          </p:cNvSpPr>
          <p:nvPr/>
        </p:nvSpPr>
        <p:spPr bwMode="auto">
          <a:xfrm>
            <a:off x="6143626" y="3603625"/>
            <a:ext cx="66675" cy="555625"/>
          </a:xfrm>
          <a:custGeom>
            <a:avLst/>
            <a:gdLst>
              <a:gd name="T0" fmla="*/ 11 w 21"/>
              <a:gd name="T1" fmla="*/ 112 h 175"/>
              <a:gd name="T2" fmla="*/ 7 w 21"/>
              <a:gd name="T3" fmla="*/ 116 h 175"/>
              <a:gd name="T4" fmla="*/ 11 w 21"/>
              <a:gd name="T5" fmla="*/ 120 h 175"/>
              <a:gd name="T6" fmla="*/ 15 w 21"/>
              <a:gd name="T7" fmla="*/ 116 h 175"/>
              <a:gd name="T8" fmla="*/ 11 w 21"/>
              <a:gd name="T9" fmla="*/ 112 h 175"/>
              <a:gd name="T10" fmla="*/ 11 w 21"/>
              <a:gd name="T11" fmla="*/ 80 h 175"/>
              <a:gd name="T12" fmla="*/ 7 w 21"/>
              <a:gd name="T13" fmla="*/ 84 h 175"/>
              <a:gd name="T14" fmla="*/ 11 w 21"/>
              <a:gd name="T15" fmla="*/ 88 h 175"/>
              <a:gd name="T16" fmla="*/ 15 w 21"/>
              <a:gd name="T17" fmla="*/ 84 h 175"/>
              <a:gd name="T18" fmla="*/ 11 w 21"/>
              <a:gd name="T19" fmla="*/ 80 h 175"/>
              <a:gd name="T20" fmla="*/ 11 w 21"/>
              <a:gd name="T21" fmla="*/ 96 h 175"/>
              <a:gd name="T22" fmla="*/ 7 w 21"/>
              <a:gd name="T23" fmla="*/ 100 h 175"/>
              <a:gd name="T24" fmla="*/ 11 w 21"/>
              <a:gd name="T25" fmla="*/ 104 h 175"/>
              <a:gd name="T26" fmla="*/ 15 w 21"/>
              <a:gd name="T27" fmla="*/ 100 h 175"/>
              <a:gd name="T28" fmla="*/ 11 w 21"/>
              <a:gd name="T29" fmla="*/ 96 h 175"/>
              <a:gd name="T30" fmla="*/ 11 w 21"/>
              <a:gd name="T31" fmla="*/ 128 h 175"/>
              <a:gd name="T32" fmla="*/ 7 w 21"/>
              <a:gd name="T33" fmla="*/ 132 h 175"/>
              <a:gd name="T34" fmla="*/ 11 w 21"/>
              <a:gd name="T35" fmla="*/ 136 h 175"/>
              <a:gd name="T36" fmla="*/ 15 w 21"/>
              <a:gd name="T37" fmla="*/ 132 h 175"/>
              <a:gd name="T38" fmla="*/ 11 w 21"/>
              <a:gd name="T39" fmla="*/ 128 h 175"/>
              <a:gd name="T40" fmla="*/ 11 w 21"/>
              <a:gd name="T41" fmla="*/ 144 h 175"/>
              <a:gd name="T42" fmla="*/ 7 w 21"/>
              <a:gd name="T43" fmla="*/ 148 h 175"/>
              <a:gd name="T44" fmla="*/ 11 w 21"/>
              <a:gd name="T45" fmla="*/ 152 h 175"/>
              <a:gd name="T46" fmla="*/ 15 w 21"/>
              <a:gd name="T47" fmla="*/ 148 h 175"/>
              <a:gd name="T48" fmla="*/ 11 w 21"/>
              <a:gd name="T49" fmla="*/ 144 h 175"/>
              <a:gd name="T50" fmla="*/ 11 w 21"/>
              <a:gd name="T51" fmla="*/ 64 h 175"/>
              <a:gd name="T52" fmla="*/ 7 w 21"/>
              <a:gd name="T53" fmla="*/ 68 h 175"/>
              <a:gd name="T54" fmla="*/ 11 w 21"/>
              <a:gd name="T55" fmla="*/ 72 h 175"/>
              <a:gd name="T56" fmla="*/ 15 w 21"/>
              <a:gd name="T57" fmla="*/ 68 h 175"/>
              <a:gd name="T58" fmla="*/ 11 w 21"/>
              <a:gd name="T59" fmla="*/ 64 h 175"/>
              <a:gd name="T60" fmla="*/ 11 w 21"/>
              <a:gd name="T61" fmla="*/ 56 h 175"/>
              <a:gd name="T62" fmla="*/ 15 w 21"/>
              <a:gd name="T63" fmla="*/ 52 h 175"/>
              <a:gd name="T64" fmla="*/ 11 w 21"/>
              <a:gd name="T65" fmla="*/ 48 h 175"/>
              <a:gd name="T66" fmla="*/ 7 w 21"/>
              <a:gd name="T67" fmla="*/ 52 h 175"/>
              <a:gd name="T68" fmla="*/ 11 w 21"/>
              <a:gd name="T69" fmla="*/ 56 h 175"/>
              <a:gd name="T70" fmla="*/ 11 w 21"/>
              <a:gd name="T71" fmla="*/ 40 h 175"/>
              <a:gd name="T72" fmla="*/ 15 w 21"/>
              <a:gd name="T73" fmla="*/ 36 h 175"/>
              <a:gd name="T74" fmla="*/ 11 w 21"/>
              <a:gd name="T75" fmla="*/ 32 h 175"/>
              <a:gd name="T76" fmla="*/ 7 w 21"/>
              <a:gd name="T77" fmla="*/ 36 h 175"/>
              <a:gd name="T78" fmla="*/ 11 w 21"/>
              <a:gd name="T79" fmla="*/ 40 h 175"/>
              <a:gd name="T80" fmla="*/ 18 w 21"/>
              <a:gd name="T81" fmla="*/ 157 h 175"/>
              <a:gd name="T82" fmla="*/ 4 w 21"/>
              <a:gd name="T83" fmla="*/ 157 h 175"/>
              <a:gd name="T84" fmla="*/ 4 w 21"/>
              <a:gd name="T85" fmla="*/ 171 h 175"/>
              <a:gd name="T86" fmla="*/ 18 w 21"/>
              <a:gd name="T87" fmla="*/ 171 h 175"/>
              <a:gd name="T88" fmla="*/ 18 w 21"/>
              <a:gd name="T89" fmla="*/ 157 h 175"/>
              <a:gd name="T90" fmla="*/ 11 w 21"/>
              <a:gd name="T91" fmla="*/ 8 h 175"/>
              <a:gd name="T92" fmla="*/ 15 w 21"/>
              <a:gd name="T93" fmla="*/ 4 h 175"/>
              <a:gd name="T94" fmla="*/ 11 w 21"/>
              <a:gd name="T95" fmla="*/ 0 h 175"/>
              <a:gd name="T96" fmla="*/ 7 w 21"/>
              <a:gd name="T97" fmla="*/ 4 h 175"/>
              <a:gd name="T98" fmla="*/ 11 w 21"/>
              <a:gd name="T99" fmla="*/ 8 h 175"/>
              <a:gd name="T100" fmla="*/ 11 w 21"/>
              <a:gd name="T101" fmla="*/ 24 h 175"/>
              <a:gd name="T102" fmla="*/ 15 w 21"/>
              <a:gd name="T103" fmla="*/ 20 h 175"/>
              <a:gd name="T104" fmla="*/ 11 w 21"/>
              <a:gd name="T105" fmla="*/ 16 h 175"/>
              <a:gd name="T106" fmla="*/ 7 w 21"/>
              <a:gd name="T107" fmla="*/ 20 h 175"/>
              <a:gd name="T108" fmla="*/ 11 w 21"/>
              <a:gd name="T109" fmla="*/ 2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5">
                <a:moveTo>
                  <a:pt x="11" y="112"/>
                </a:moveTo>
                <a:cubicBezTo>
                  <a:pt x="9" y="112"/>
                  <a:pt x="7" y="113"/>
                  <a:pt x="7" y="116"/>
                </a:cubicBezTo>
                <a:cubicBezTo>
                  <a:pt x="7" y="118"/>
                  <a:pt x="9" y="120"/>
                  <a:pt x="11" y="120"/>
                </a:cubicBezTo>
                <a:cubicBezTo>
                  <a:pt x="14" y="120"/>
                  <a:pt x="15" y="118"/>
                  <a:pt x="15" y="116"/>
                </a:cubicBezTo>
                <a:cubicBezTo>
                  <a:pt x="15" y="113"/>
                  <a:pt x="14" y="112"/>
                  <a:pt x="11" y="112"/>
                </a:cubicBezTo>
                <a:close/>
                <a:moveTo>
                  <a:pt x="11" y="80"/>
                </a:moveTo>
                <a:cubicBezTo>
                  <a:pt x="9" y="80"/>
                  <a:pt x="7" y="81"/>
                  <a:pt x="7" y="84"/>
                </a:cubicBezTo>
                <a:cubicBezTo>
                  <a:pt x="7" y="86"/>
                  <a:pt x="9" y="88"/>
                  <a:pt x="11" y="88"/>
                </a:cubicBezTo>
                <a:cubicBezTo>
                  <a:pt x="14" y="88"/>
                  <a:pt x="15" y="86"/>
                  <a:pt x="15" y="84"/>
                </a:cubicBezTo>
                <a:cubicBezTo>
                  <a:pt x="15" y="81"/>
                  <a:pt x="14" y="80"/>
                  <a:pt x="11" y="80"/>
                </a:cubicBezTo>
                <a:close/>
                <a:moveTo>
                  <a:pt x="11" y="96"/>
                </a:moveTo>
                <a:cubicBezTo>
                  <a:pt x="9" y="96"/>
                  <a:pt x="7" y="97"/>
                  <a:pt x="7" y="100"/>
                </a:cubicBezTo>
                <a:cubicBezTo>
                  <a:pt x="7" y="102"/>
                  <a:pt x="9" y="104"/>
                  <a:pt x="11" y="104"/>
                </a:cubicBezTo>
                <a:cubicBezTo>
                  <a:pt x="14" y="104"/>
                  <a:pt x="15" y="102"/>
                  <a:pt x="15" y="100"/>
                </a:cubicBezTo>
                <a:cubicBezTo>
                  <a:pt x="15" y="97"/>
                  <a:pt x="14" y="96"/>
                  <a:pt x="11" y="96"/>
                </a:cubicBezTo>
                <a:close/>
                <a:moveTo>
                  <a:pt x="11" y="128"/>
                </a:moveTo>
                <a:cubicBezTo>
                  <a:pt x="9" y="128"/>
                  <a:pt x="7" y="129"/>
                  <a:pt x="7" y="132"/>
                </a:cubicBezTo>
                <a:cubicBezTo>
                  <a:pt x="7" y="134"/>
                  <a:pt x="9" y="136"/>
                  <a:pt x="11" y="136"/>
                </a:cubicBezTo>
                <a:cubicBezTo>
                  <a:pt x="14" y="136"/>
                  <a:pt x="15" y="134"/>
                  <a:pt x="15" y="132"/>
                </a:cubicBezTo>
                <a:cubicBezTo>
                  <a:pt x="15" y="129"/>
                  <a:pt x="14" y="128"/>
                  <a:pt x="11" y="128"/>
                </a:cubicBezTo>
                <a:close/>
                <a:moveTo>
                  <a:pt x="11" y="144"/>
                </a:moveTo>
                <a:cubicBezTo>
                  <a:pt x="9" y="144"/>
                  <a:pt x="7" y="145"/>
                  <a:pt x="7" y="148"/>
                </a:cubicBezTo>
                <a:cubicBezTo>
                  <a:pt x="7" y="150"/>
                  <a:pt x="9" y="152"/>
                  <a:pt x="11" y="152"/>
                </a:cubicBezTo>
                <a:cubicBezTo>
                  <a:pt x="14" y="152"/>
                  <a:pt x="15" y="150"/>
                  <a:pt x="15" y="148"/>
                </a:cubicBezTo>
                <a:cubicBezTo>
                  <a:pt x="15" y="145"/>
                  <a:pt x="14" y="144"/>
                  <a:pt x="11" y="144"/>
                </a:cubicBezTo>
                <a:close/>
                <a:moveTo>
                  <a:pt x="11" y="64"/>
                </a:moveTo>
                <a:cubicBezTo>
                  <a:pt x="9" y="64"/>
                  <a:pt x="7" y="65"/>
                  <a:pt x="7" y="68"/>
                </a:cubicBezTo>
                <a:cubicBezTo>
                  <a:pt x="7" y="70"/>
                  <a:pt x="9" y="72"/>
                  <a:pt x="11" y="72"/>
                </a:cubicBezTo>
                <a:cubicBezTo>
                  <a:pt x="14" y="72"/>
                  <a:pt x="15" y="70"/>
                  <a:pt x="15" y="68"/>
                </a:cubicBezTo>
                <a:cubicBezTo>
                  <a:pt x="15" y="65"/>
                  <a:pt x="14" y="64"/>
                  <a:pt x="11" y="64"/>
                </a:cubicBezTo>
                <a:close/>
                <a:moveTo>
                  <a:pt x="11" y="56"/>
                </a:moveTo>
                <a:cubicBezTo>
                  <a:pt x="14" y="56"/>
                  <a:pt x="15" y="54"/>
                  <a:pt x="15" y="52"/>
                </a:cubicBezTo>
                <a:cubicBezTo>
                  <a:pt x="15" y="49"/>
                  <a:pt x="14" y="48"/>
                  <a:pt x="11" y="48"/>
                </a:cubicBezTo>
                <a:cubicBezTo>
                  <a:pt x="9" y="48"/>
                  <a:pt x="7" y="49"/>
                  <a:pt x="7" y="52"/>
                </a:cubicBezTo>
                <a:cubicBezTo>
                  <a:pt x="7" y="54"/>
                  <a:pt x="9" y="56"/>
                  <a:pt x="11" y="56"/>
                </a:cubicBezTo>
                <a:close/>
                <a:moveTo>
                  <a:pt x="11" y="40"/>
                </a:moveTo>
                <a:cubicBezTo>
                  <a:pt x="14" y="40"/>
                  <a:pt x="15" y="38"/>
                  <a:pt x="15" y="36"/>
                </a:cubicBezTo>
                <a:cubicBezTo>
                  <a:pt x="15" y="33"/>
                  <a:pt x="14" y="32"/>
                  <a:pt x="11" y="32"/>
                </a:cubicBezTo>
                <a:cubicBezTo>
                  <a:pt x="9" y="32"/>
                  <a:pt x="7" y="33"/>
                  <a:pt x="7" y="36"/>
                </a:cubicBezTo>
                <a:cubicBezTo>
                  <a:pt x="7" y="38"/>
                  <a:pt x="9" y="40"/>
                  <a:pt x="11" y="40"/>
                </a:cubicBezTo>
                <a:close/>
                <a:moveTo>
                  <a:pt x="18" y="157"/>
                </a:moveTo>
                <a:cubicBezTo>
                  <a:pt x="14" y="154"/>
                  <a:pt x="8" y="154"/>
                  <a:pt x="4" y="157"/>
                </a:cubicBezTo>
                <a:cubicBezTo>
                  <a:pt x="0" y="161"/>
                  <a:pt x="0" y="167"/>
                  <a:pt x="4" y="171"/>
                </a:cubicBezTo>
                <a:cubicBezTo>
                  <a:pt x="8" y="175"/>
                  <a:pt x="14" y="175"/>
                  <a:pt x="18" y="171"/>
                </a:cubicBezTo>
                <a:cubicBezTo>
                  <a:pt x="21" y="167"/>
                  <a:pt x="21" y="161"/>
                  <a:pt x="18" y="157"/>
                </a:cubicBezTo>
                <a:close/>
                <a:moveTo>
                  <a:pt x="11" y="8"/>
                </a:moveTo>
                <a:cubicBezTo>
                  <a:pt x="14" y="8"/>
                  <a:pt x="15" y="6"/>
                  <a:pt x="15" y="4"/>
                </a:cubicBezTo>
                <a:cubicBezTo>
                  <a:pt x="15" y="1"/>
                  <a:pt x="14" y="0"/>
                  <a:pt x="11" y="0"/>
                </a:cubicBezTo>
                <a:cubicBezTo>
                  <a:pt x="9" y="0"/>
                  <a:pt x="7" y="1"/>
                  <a:pt x="7" y="4"/>
                </a:cubicBezTo>
                <a:cubicBezTo>
                  <a:pt x="7" y="6"/>
                  <a:pt x="9" y="8"/>
                  <a:pt x="11" y="8"/>
                </a:cubicBezTo>
                <a:close/>
                <a:moveTo>
                  <a:pt x="11" y="24"/>
                </a:moveTo>
                <a:cubicBezTo>
                  <a:pt x="14" y="24"/>
                  <a:pt x="15" y="22"/>
                  <a:pt x="15" y="20"/>
                </a:cubicBezTo>
                <a:cubicBezTo>
                  <a:pt x="15" y="17"/>
                  <a:pt x="14" y="16"/>
                  <a:pt x="11" y="16"/>
                </a:cubicBezTo>
                <a:cubicBezTo>
                  <a:pt x="9" y="16"/>
                  <a:pt x="7" y="17"/>
                  <a:pt x="7" y="20"/>
                </a:cubicBezTo>
                <a:cubicBezTo>
                  <a:pt x="7" y="22"/>
                  <a:pt x="9" y="24"/>
                  <a:pt x="11" y="2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7748588" y="3603625"/>
            <a:ext cx="66675" cy="555625"/>
          </a:xfrm>
          <a:custGeom>
            <a:avLst/>
            <a:gdLst>
              <a:gd name="T0" fmla="*/ 11 w 21"/>
              <a:gd name="T1" fmla="*/ 88 h 175"/>
              <a:gd name="T2" fmla="*/ 15 w 21"/>
              <a:gd name="T3" fmla="*/ 84 h 175"/>
              <a:gd name="T4" fmla="*/ 11 w 21"/>
              <a:gd name="T5" fmla="*/ 80 h 175"/>
              <a:gd name="T6" fmla="*/ 7 w 21"/>
              <a:gd name="T7" fmla="*/ 84 h 175"/>
              <a:gd name="T8" fmla="*/ 11 w 21"/>
              <a:gd name="T9" fmla="*/ 88 h 175"/>
              <a:gd name="T10" fmla="*/ 11 w 21"/>
              <a:gd name="T11" fmla="*/ 104 h 175"/>
              <a:gd name="T12" fmla="*/ 15 w 21"/>
              <a:gd name="T13" fmla="*/ 100 h 175"/>
              <a:gd name="T14" fmla="*/ 11 w 21"/>
              <a:gd name="T15" fmla="*/ 96 h 175"/>
              <a:gd name="T16" fmla="*/ 7 w 21"/>
              <a:gd name="T17" fmla="*/ 100 h 175"/>
              <a:gd name="T18" fmla="*/ 11 w 21"/>
              <a:gd name="T19" fmla="*/ 104 h 175"/>
              <a:gd name="T20" fmla="*/ 11 w 21"/>
              <a:gd name="T21" fmla="*/ 72 h 175"/>
              <a:gd name="T22" fmla="*/ 15 w 21"/>
              <a:gd name="T23" fmla="*/ 68 h 175"/>
              <a:gd name="T24" fmla="*/ 11 w 21"/>
              <a:gd name="T25" fmla="*/ 64 h 175"/>
              <a:gd name="T26" fmla="*/ 7 w 21"/>
              <a:gd name="T27" fmla="*/ 68 h 175"/>
              <a:gd name="T28" fmla="*/ 11 w 21"/>
              <a:gd name="T29" fmla="*/ 72 h 175"/>
              <a:gd name="T30" fmla="*/ 15 w 21"/>
              <a:gd name="T31" fmla="*/ 52 h 175"/>
              <a:gd name="T32" fmla="*/ 11 w 21"/>
              <a:gd name="T33" fmla="*/ 48 h 175"/>
              <a:gd name="T34" fmla="*/ 7 w 21"/>
              <a:gd name="T35" fmla="*/ 52 h 175"/>
              <a:gd name="T36" fmla="*/ 11 w 21"/>
              <a:gd name="T37" fmla="*/ 56 h 175"/>
              <a:gd name="T38" fmla="*/ 15 w 21"/>
              <a:gd name="T39" fmla="*/ 52 h 175"/>
              <a:gd name="T40" fmla="*/ 11 w 21"/>
              <a:gd name="T41" fmla="*/ 120 h 175"/>
              <a:gd name="T42" fmla="*/ 15 w 21"/>
              <a:gd name="T43" fmla="*/ 116 h 175"/>
              <a:gd name="T44" fmla="*/ 11 w 21"/>
              <a:gd name="T45" fmla="*/ 112 h 175"/>
              <a:gd name="T46" fmla="*/ 7 w 21"/>
              <a:gd name="T47" fmla="*/ 116 h 175"/>
              <a:gd name="T48" fmla="*/ 11 w 21"/>
              <a:gd name="T49" fmla="*/ 120 h 175"/>
              <a:gd name="T50" fmla="*/ 11 w 21"/>
              <a:gd name="T51" fmla="*/ 8 h 175"/>
              <a:gd name="T52" fmla="*/ 15 w 21"/>
              <a:gd name="T53" fmla="*/ 4 h 175"/>
              <a:gd name="T54" fmla="*/ 11 w 21"/>
              <a:gd name="T55" fmla="*/ 0 h 175"/>
              <a:gd name="T56" fmla="*/ 7 w 21"/>
              <a:gd name="T57" fmla="*/ 4 h 175"/>
              <a:gd name="T58" fmla="*/ 11 w 21"/>
              <a:gd name="T59" fmla="*/ 8 h 175"/>
              <a:gd name="T60" fmla="*/ 11 w 21"/>
              <a:gd name="T61" fmla="*/ 128 h 175"/>
              <a:gd name="T62" fmla="*/ 7 w 21"/>
              <a:gd name="T63" fmla="*/ 132 h 175"/>
              <a:gd name="T64" fmla="*/ 11 w 21"/>
              <a:gd name="T65" fmla="*/ 136 h 175"/>
              <a:gd name="T66" fmla="*/ 15 w 21"/>
              <a:gd name="T67" fmla="*/ 132 h 175"/>
              <a:gd name="T68" fmla="*/ 11 w 21"/>
              <a:gd name="T69" fmla="*/ 128 h 175"/>
              <a:gd name="T70" fmla="*/ 17 w 21"/>
              <a:gd name="T71" fmla="*/ 157 h 175"/>
              <a:gd name="T72" fmla="*/ 4 w 21"/>
              <a:gd name="T73" fmla="*/ 157 h 175"/>
              <a:gd name="T74" fmla="*/ 4 w 21"/>
              <a:gd name="T75" fmla="*/ 171 h 175"/>
              <a:gd name="T76" fmla="*/ 17 w 21"/>
              <a:gd name="T77" fmla="*/ 171 h 175"/>
              <a:gd name="T78" fmla="*/ 17 w 21"/>
              <a:gd name="T79" fmla="*/ 157 h 175"/>
              <a:gd name="T80" fmla="*/ 15 w 21"/>
              <a:gd name="T81" fmla="*/ 20 h 175"/>
              <a:gd name="T82" fmla="*/ 11 w 21"/>
              <a:gd name="T83" fmla="*/ 16 h 175"/>
              <a:gd name="T84" fmla="*/ 7 w 21"/>
              <a:gd name="T85" fmla="*/ 20 h 175"/>
              <a:gd name="T86" fmla="*/ 11 w 21"/>
              <a:gd name="T87" fmla="*/ 24 h 175"/>
              <a:gd name="T88" fmla="*/ 15 w 21"/>
              <a:gd name="T89" fmla="*/ 20 h 175"/>
              <a:gd name="T90" fmla="*/ 11 w 21"/>
              <a:gd name="T91" fmla="*/ 152 h 175"/>
              <a:gd name="T92" fmla="*/ 15 w 21"/>
              <a:gd name="T93" fmla="*/ 148 h 175"/>
              <a:gd name="T94" fmla="*/ 11 w 21"/>
              <a:gd name="T95" fmla="*/ 144 h 175"/>
              <a:gd name="T96" fmla="*/ 7 w 21"/>
              <a:gd name="T97" fmla="*/ 148 h 175"/>
              <a:gd name="T98" fmla="*/ 11 w 21"/>
              <a:gd name="T99" fmla="*/ 152 h 175"/>
              <a:gd name="T100" fmla="*/ 11 w 21"/>
              <a:gd name="T101" fmla="*/ 32 h 175"/>
              <a:gd name="T102" fmla="*/ 7 w 21"/>
              <a:gd name="T103" fmla="*/ 36 h 175"/>
              <a:gd name="T104" fmla="*/ 11 w 21"/>
              <a:gd name="T105" fmla="*/ 40 h 175"/>
              <a:gd name="T106" fmla="*/ 15 w 21"/>
              <a:gd name="T107" fmla="*/ 36 h 175"/>
              <a:gd name="T108" fmla="*/ 11 w 21"/>
              <a:gd name="T109" fmla="*/ 3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5">
                <a:moveTo>
                  <a:pt x="11" y="88"/>
                </a:moveTo>
                <a:cubicBezTo>
                  <a:pt x="13" y="88"/>
                  <a:pt x="15" y="86"/>
                  <a:pt x="15" y="84"/>
                </a:cubicBezTo>
                <a:cubicBezTo>
                  <a:pt x="15" y="81"/>
                  <a:pt x="13" y="80"/>
                  <a:pt x="11" y="80"/>
                </a:cubicBezTo>
                <a:cubicBezTo>
                  <a:pt x="9" y="80"/>
                  <a:pt x="7" y="81"/>
                  <a:pt x="7" y="84"/>
                </a:cubicBezTo>
                <a:cubicBezTo>
                  <a:pt x="7" y="86"/>
                  <a:pt x="9" y="88"/>
                  <a:pt x="11" y="88"/>
                </a:cubicBezTo>
                <a:close/>
                <a:moveTo>
                  <a:pt x="11" y="104"/>
                </a:moveTo>
                <a:cubicBezTo>
                  <a:pt x="13" y="104"/>
                  <a:pt x="15" y="102"/>
                  <a:pt x="15" y="100"/>
                </a:cubicBezTo>
                <a:cubicBezTo>
                  <a:pt x="15" y="97"/>
                  <a:pt x="13" y="96"/>
                  <a:pt x="11" y="96"/>
                </a:cubicBezTo>
                <a:cubicBezTo>
                  <a:pt x="9" y="96"/>
                  <a:pt x="7" y="97"/>
                  <a:pt x="7" y="100"/>
                </a:cubicBezTo>
                <a:cubicBezTo>
                  <a:pt x="7" y="102"/>
                  <a:pt x="9" y="104"/>
                  <a:pt x="11" y="104"/>
                </a:cubicBezTo>
                <a:close/>
                <a:moveTo>
                  <a:pt x="11" y="72"/>
                </a:moveTo>
                <a:cubicBezTo>
                  <a:pt x="13" y="72"/>
                  <a:pt x="15" y="70"/>
                  <a:pt x="15" y="68"/>
                </a:cubicBezTo>
                <a:cubicBezTo>
                  <a:pt x="15" y="65"/>
                  <a:pt x="13" y="64"/>
                  <a:pt x="11" y="64"/>
                </a:cubicBezTo>
                <a:cubicBezTo>
                  <a:pt x="9" y="64"/>
                  <a:pt x="7" y="65"/>
                  <a:pt x="7" y="68"/>
                </a:cubicBezTo>
                <a:cubicBezTo>
                  <a:pt x="7" y="70"/>
                  <a:pt x="9" y="72"/>
                  <a:pt x="11" y="72"/>
                </a:cubicBezTo>
                <a:close/>
                <a:moveTo>
                  <a:pt x="15" y="52"/>
                </a:moveTo>
                <a:cubicBezTo>
                  <a:pt x="15" y="49"/>
                  <a:pt x="13" y="48"/>
                  <a:pt x="11" y="48"/>
                </a:cubicBezTo>
                <a:cubicBezTo>
                  <a:pt x="9" y="48"/>
                  <a:pt x="7" y="49"/>
                  <a:pt x="7" y="52"/>
                </a:cubicBezTo>
                <a:cubicBezTo>
                  <a:pt x="7" y="54"/>
                  <a:pt x="9" y="56"/>
                  <a:pt x="11" y="56"/>
                </a:cubicBezTo>
                <a:cubicBezTo>
                  <a:pt x="13" y="56"/>
                  <a:pt x="15" y="54"/>
                  <a:pt x="15" y="52"/>
                </a:cubicBezTo>
                <a:close/>
                <a:moveTo>
                  <a:pt x="11" y="120"/>
                </a:moveTo>
                <a:cubicBezTo>
                  <a:pt x="13" y="120"/>
                  <a:pt x="15" y="118"/>
                  <a:pt x="15" y="116"/>
                </a:cubicBezTo>
                <a:cubicBezTo>
                  <a:pt x="15" y="113"/>
                  <a:pt x="13" y="112"/>
                  <a:pt x="11" y="112"/>
                </a:cubicBezTo>
                <a:cubicBezTo>
                  <a:pt x="9" y="112"/>
                  <a:pt x="7" y="113"/>
                  <a:pt x="7" y="116"/>
                </a:cubicBezTo>
                <a:cubicBezTo>
                  <a:pt x="7" y="118"/>
                  <a:pt x="9" y="120"/>
                  <a:pt x="11" y="120"/>
                </a:cubicBezTo>
                <a:close/>
                <a:moveTo>
                  <a:pt x="11" y="8"/>
                </a:moveTo>
                <a:cubicBezTo>
                  <a:pt x="13" y="8"/>
                  <a:pt x="15" y="6"/>
                  <a:pt x="15" y="4"/>
                </a:cubicBezTo>
                <a:cubicBezTo>
                  <a:pt x="15" y="1"/>
                  <a:pt x="13" y="0"/>
                  <a:pt x="11" y="0"/>
                </a:cubicBezTo>
                <a:cubicBezTo>
                  <a:pt x="9" y="0"/>
                  <a:pt x="7" y="1"/>
                  <a:pt x="7" y="4"/>
                </a:cubicBezTo>
                <a:cubicBezTo>
                  <a:pt x="7" y="6"/>
                  <a:pt x="9" y="8"/>
                  <a:pt x="11" y="8"/>
                </a:cubicBezTo>
                <a:close/>
                <a:moveTo>
                  <a:pt x="11" y="128"/>
                </a:moveTo>
                <a:cubicBezTo>
                  <a:pt x="9" y="128"/>
                  <a:pt x="7" y="129"/>
                  <a:pt x="7" y="132"/>
                </a:cubicBezTo>
                <a:cubicBezTo>
                  <a:pt x="7" y="134"/>
                  <a:pt x="9" y="136"/>
                  <a:pt x="11" y="136"/>
                </a:cubicBezTo>
                <a:cubicBezTo>
                  <a:pt x="13" y="136"/>
                  <a:pt x="15" y="134"/>
                  <a:pt x="15" y="132"/>
                </a:cubicBezTo>
                <a:cubicBezTo>
                  <a:pt x="15" y="129"/>
                  <a:pt x="13" y="128"/>
                  <a:pt x="11" y="128"/>
                </a:cubicBezTo>
                <a:close/>
                <a:moveTo>
                  <a:pt x="17" y="157"/>
                </a:moveTo>
                <a:cubicBezTo>
                  <a:pt x="13" y="154"/>
                  <a:pt x="7" y="154"/>
                  <a:pt x="4" y="157"/>
                </a:cubicBezTo>
                <a:cubicBezTo>
                  <a:pt x="0" y="161"/>
                  <a:pt x="0" y="167"/>
                  <a:pt x="4" y="171"/>
                </a:cubicBezTo>
                <a:cubicBezTo>
                  <a:pt x="7" y="175"/>
                  <a:pt x="13" y="175"/>
                  <a:pt x="17" y="171"/>
                </a:cubicBezTo>
                <a:cubicBezTo>
                  <a:pt x="21" y="167"/>
                  <a:pt x="21" y="161"/>
                  <a:pt x="17" y="157"/>
                </a:cubicBezTo>
                <a:close/>
                <a:moveTo>
                  <a:pt x="15" y="20"/>
                </a:moveTo>
                <a:cubicBezTo>
                  <a:pt x="15" y="17"/>
                  <a:pt x="13" y="16"/>
                  <a:pt x="11" y="16"/>
                </a:cubicBezTo>
                <a:cubicBezTo>
                  <a:pt x="9" y="16"/>
                  <a:pt x="7" y="17"/>
                  <a:pt x="7" y="20"/>
                </a:cubicBezTo>
                <a:cubicBezTo>
                  <a:pt x="7" y="22"/>
                  <a:pt x="9" y="24"/>
                  <a:pt x="11" y="24"/>
                </a:cubicBezTo>
                <a:cubicBezTo>
                  <a:pt x="13" y="24"/>
                  <a:pt x="15" y="22"/>
                  <a:pt x="15" y="20"/>
                </a:cubicBezTo>
                <a:close/>
                <a:moveTo>
                  <a:pt x="11" y="152"/>
                </a:moveTo>
                <a:cubicBezTo>
                  <a:pt x="13" y="152"/>
                  <a:pt x="15" y="150"/>
                  <a:pt x="15" y="148"/>
                </a:cubicBezTo>
                <a:cubicBezTo>
                  <a:pt x="15" y="145"/>
                  <a:pt x="13" y="144"/>
                  <a:pt x="11" y="144"/>
                </a:cubicBezTo>
                <a:cubicBezTo>
                  <a:pt x="9" y="144"/>
                  <a:pt x="7" y="145"/>
                  <a:pt x="7" y="148"/>
                </a:cubicBezTo>
                <a:cubicBezTo>
                  <a:pt x="7" y="150"/>
                  <a:pt x="9" y="152"/>
                  <a:pt x="11" y="152"/>
                </a:cubicBezTo>
                <a:close/>
                <a:moveTo>
                  <a:pt x="11" y="32"/>
                </a:moveTo>
                <a:cubicBezTo>
                  <a:pt x="9" y="32"/>
                  <a:pt x="7" y="33"/>
                  <a:pt x="7" y="36"/>
                </a:cubicBezTo>
                <a:cubicBezTo>
                  <a:pt x="7" y="38"/>
                  <a:pt x="9" y="40"/>
                  <a:pt x="11" y="40"/>
                </a:cubicBezTo>
                <a:cubicBezTo>
                  <a:pt x="13" y="40"/>
                  <a:pt x="15" y="38"/>
                  <a:pt x="15" y="36"/>
                </a:cubicBezTo>
                <a:cubicBezTo>
                  <a:pt x="15" y="33"/>
                  <a:pt x="13" y="32"/>
                  <a:pt x="11" y="3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p:cNvSpPr>
          <p:nvPr/>
        </p:nvSpPr>
        <p:spPr bwMode="auto">
          <a:xfrm>
            <a:off x="649288" y="2178050"/>
            <a:ext cx="1425575" cy="1679575"/>
          </a:xfrm>
          <a:custGeom>
            <a:avLst/>
            <a:gdLst>
              <a:gd name="T0" fmla="*/ 449 w 449"/>
              <a:gd name="T1" fmla="*/ 381 h 529"/>
              <a:gd name="T2" fmla="*/ 394 w 449"/>
              <a:gd name="T3" fmla="*/ 450 h 529"/>
              <a:gd name="T4" fmla="*/ 56 w 449"/>
              <a:gd name="T5" fmla="*/ 522 h 529"/>
              <a:gd name="T6" fmla="*/ 0 w 449"/>
              <a:gd name="T7" fmla="*/ 477 h 529"/>
              <a:gd name="T8" fmla="*/ 0 w 449"/>
              <a:gd name="T9" fmla="*/ 51 h 529"/>
              <a:gd name="T10" fmla="*/ 56 w 449"/>
              <a:gd name="T11" fmla="*/ 6 h 529"/>
              <a:gd name="T12" fmla="*/ 394 w 449"/>
              <a:gd name="T13" fmla="*/ 79 h 529"/>
              <a:gd name="T14" fmla="*/ 449 w 449"/>
              <a:gd name="T15" fmla="*/ 147 h 529"/>
              <a:gd name="T16" fmla="*/ 449 w 449"/>
              <a:gd name="T17" fmla="*/ 381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29">
                <a:moveTo>
                  <a:pt x="449" y="381"/>
                </a:moveTo>
                <a:cubicBezTo>
                  <a:pt x="449" y="412"/>
                  <a:pt x="424" y="443"/>
                  <a:pt x="394" y="450"/>
                </a:cubicBezTo>
                <a:cubicBezTo>
                  <a:pt x="56" y="522"/>
                  <a:pt x="56" y="522"/>
                  <a:pt x="56" y="522"/>
                </a:cubicBezTo>
                <a:cubicBezTo>
                  <a:pt x="25" y="529"/>
                  <a:pt x="0" y="509"/>
                  <a:pt x="0" y="477"/>
                </a:cubicBezTo>
                <a:cubicBezTo>
                  <a:pt x="0" y="51"/>
                  <a:pt x="0" y="51"/>
                  <a:pt x="0" y="51"/>
                </a:cubicBezTo>
                <a:cubicBezTo>
                  <a:pt x="0" y="20"/>
                  <a:pt x="25" y="0"/>
                  <a:pt x="56" y="6"/>
                </a:cubicBezTo>
                <a:cubicBezTo>
                  <a:pt x="394" y="79"/>
                  <a:pt x="394" y="79"/>
                  <a:pt x="394" y="79"/>
                </a:cubicBezTo>
                <a:cubicBezTo>
                  <a:pt x="424" y="85"/>
                  <a:pt x="449" y="116"/>
                  <a:pt x="449" y="147"/>
                </a:cubicBezTo>
                <a:lnTo>
                  <a:pt x="449" y="38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noEditPoints="1"/>
          </p:cNvSpPr>
          <p:nvPr/>
        </p:nvSpPr>
        <p:spPr bwMode="auto">
          <a:xfrm>
            <a:off x="1185863" y="2571750"/>
            <a:ext cx="352425" cy="514350"/>
          </a:xfrm>
          <a:custGeom>
            <a:avLst/>
            <a:gdLst>
              <a:gd name="T0" fmla="*/ 30 w 111"/>
              <a:gd name="T1" fmla="*/ 124 h 162"/>
              <a:gd name="T2" fmla="*/ 31 w 111"/>
              <a:gd name="T3" fmla="*/ 133 h 162"/>
              <a:gd name="T4" fmla="*/ 56 w 111"/>
              <a:gd name="T5" fmla="*/ 137 h 162"/>
              <a:gd name="T6" fmla="*/ 80 w 111"/>
              <a:gd name="T7" fmla="*/ 133 h 162"/>
              <a:gd name="T8" fmla="*/ 81 w 111"/>
              <a:gd name="T9" fmla="*/ 124 h 162"/>
              <a:gd name="T10" fmla="*/ 56 w 111"/>
              <a:gd name="T11" fmla="*/ 129 h 162"/>
              <a:gd name="T12" fmla="*/ 30 w 111"/>
              <a:gd name="T13" fmla="*/ 124 h 162"/>
              <a:gd name="T14" fmla="*/ 32 w 111"/>
              <a:gd name="T15" fmla="*/ 140 h 162"/>
              <a:gd name="T16" fmla="*/ 33 w 111"/>
              <a:gd name="T17" fmla="*/ 149 h 162"/>
              <a:gd name="T18" fmla="*/ 41 w 111"/>
              <a:gd name="T19" fmla="*/ 153 h 162"/>
              <a:gd name="T20" fmla="*/ 41 w 111"/>
              <a:gd name="T21" fmla="*/ 158 h 162"/>
              <a:gd name="T22" fmla="*/ 56 w 111"/>
              <a:gd name="T23" fmla="*/ 162 h 162"/>
              <a:gd name="T24" fmla="*/ 70 w 111"/>
              <a:gd name="T25" fmla="*/ 158 h 162"/>
              <a:gd name="T26" fmla="*/ 70 w 111"/>
              <a:gd name="T27" fmla="*/ 153 h 162"/>
              <a:gd name="T28" fmla="*/ 78 w 111"/>
              <a:gd name="T29" fmla="*/ 149 h 162"/>
              <a:gd name="T30" fmla="*/ 79 w 111"/>
              <a:gd name="T31" fmla="*/ 140 h 162"/>
              <a:gd name="T32" fmla="*/ 56 w 111"/>
              <a:gd name="T33" fmla="*/ 144 h 162"/>
              <a:gd name="T34" fmla="*/ 32 w 111"/>
              <a:gd name="T35" fmla="*/ 140 h 162"/>
              <a:gd name="T36" fmla="*/ 56 w 111"/>
              <a:gd name="T37" fmla="*/ 22 h 162"/>
              <a:gd name="T38" fmla="*/ 59 w 111"/>
              <a:gd name="T39" fmla="*/ 20 h 162"/>
              <a:gd name="T40" fmla="*/ 56 w 111"/>
              <a:gd name="T41" fmla="*/ 17 h 162"/>
              <a:gd name="T42" fmla="*/ 17 w 111"/>
              <a:gd name="T43" fmla="*/ 55 h 162"/>
              <a:gd name="T44" fmla="*/ 20 w 111"/>
              <a:gd name="T45" fmla="*/ 58 h 162"/>
              <a:gd name="T46" fmla="*/ 23 w 111"/>
              <a:gd name="T47" fmla="*/ 55 h 162"/>
              <a:gd name="T48" fmla="*/ 56 w 111"/>
              <a:gd name="T49" fmla="*/ 22 h 162"/>
              <a:gd name="T50" fmla="*/ 56 w 111"/>
              <a:gd name="T51" fmla="*/ 0 h 162"/>
              <a:gd name="T52" fmla="*/ 0 w 111"/>
              <a:gd name="T53" fmla="*/ 55 h 162"/>
              <a:gd name="T54" fmla="*/ 27 w 111"/>
              <a:gd name="T55" fmla="*/ 103 h 162"/>
              <a:gd name="T56" fmla="*/ 29 w 111"/>
              <a:gd name="T57" fmla="*/ 117 h 162"/>
              <a:gd name="T58" fmla="*/ 56 w 111"/>
              <a:gd name="T59" fmla="*/ 122 h 162"/>
              <a:gd name="T60" fmla="*/ 82 w 111"/>
              <a:gd name="T61" fmla="*/ 117 h 162"/>
              <a:gd name="T62" fmla="*/ 84 w 111"/>
              <a:gd name="T63" fmla="*/ 103 h 162"/>
              <a:gd name="T64" fmla="*/ 111 w 111"/>
              <a:gd name="T65" fmla="*/ 55 h 162"/>
              <a:gd name="T66" fmla="*/ 56 w 111"/>
              <a:gd name="T67" fmla="*/ 0 h 162"/>
              <a:gd name="T68" fmla="*/ 76 w 111"/>
              <a:gd name="T69" fmla="*/ 96 h 162"/>
              <a:gd name="T70" fmla="*/ 75 w 111"/>
              <a:gd name="T71" fmla="*/ 110 h 162"/>
              <a:gd name="T72" fmla="*/ 56 w 111"/>
              <a:gd name="T73" fmla="*/ 113 h 162"/>
              <a:gd name="T74" fmla="*/ 36 w 111"/>
              <a:gd name="T75" fmla="*/ 110 h 162"/>
              <a:gd name="T76" fmla="*/ 35 w 111"/>
              <a:gd name="T77" fmla="*/ 96 h 162"/>
              <a:gd name="T78" fmla="*/ 10 w 111"/>
              <a:gd name="T79" fmla="*/ 55 h 162"/>
              <a:gd name="T80" fmla="*/ 56 w 111"/>
              <a:gd name="T81" fmla="*/ 9 h 162"/>
              <a:gd name="T82" fmla="*/ 102 w 111"/>
              <a:gd name="T83" fmla="*/ 55 h 162"/>
              <a:gd name="T84" fmla="*/ 76 w 111"/>
              <a:gd name="T85" fmla="*/ 96 h 162"/>
              <a:gd name="T86" fmla="*/ 68 w 111"/>
              <a:gd name="T87" fmla="*/ 76 h 162"/>
              <a:gd name="T88" fmla="*/ 56 w 111"/>
              <a:gd name="T89" fmla="*/ 53 h 162"/>
              <a:gd name="T90" fmla="*/ 43 w 111"/>
              <a:gd name="T91" fmla="*/ 76 h 162"/>
              <a:gd name="T92" fmla="*/ 38 w 111"/>
              <a:gd name="T93" fmla="*/ 65 h 162"/>
              <a:gd name="T94" fmla="*/ 30 w 111"/>
              <a:gd name="T95" fmla="*/ 69 h 162"/>
              <a:gd name="T96" fmla="*/ 43 w 111"/>
              <a:gd name="T97" fmla="*/ 95 h 162"/>
              <a:gd name="T98" fmla="*/ 56 w 111"/>
              <a:gd name="T99" fmla="*/ 72 h 162"/>
              <a:gd name="T100" fmla="*/ 69 w 111"/>
              <a:gd name="T101" fmla="*/ 95 h 162"/>
              <a:gd name="T102" fmla="*/ 81 w 111"/>
              <a:gd name="T103" fmla="*/ 69 h 162"/>
              <a:gd name="T104" fmla="*/ 73 w 111"/>
              <a:gd name="T105" fmla="*/ 65 h 162"/>
              <a:gd name="T106" fmla="*/ 68 w 111"/>
              <a:gd name="T107" fmla="*/ 7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2">
                <a:moveTo>
                  <a:pt x="30" y="124"/>
                </a:moveTo>
                <a:cubicBezTo>
                  <a:pt x="31" y="133"/>
                  <a:pt x="31" y="133"/>
                  <a:pt x="31" y="133"/>
                </a:cubicBezTo>
                <a:cubicBezTo>
                  <a:pt x="38" y="136"/>
                  <a:pt x="47" y="137"/>
                  <a:pt x="56" y="137"/>
                </a:cubicBezTo>
                <a:cubicBezTo>
                  <a:pt x="64" y="137"/>
                  <a:pt x="73" y="136"/>
                  <a:pt x="80" y="133"/>
                </a:cubicBezTo>
                <a:cubicBezTo>
                  <a:pt x="81" y="124"/>
                  <a:pt x="81" y="124"/>
                  <a:pt x="81" y="124"/>
                </a:cubicBezTo>
                <a:cubicBezTo>
                  <a:pt x="74" y="127"/>
                  <a:pt x="65" y="129"/>
                  <a:pt x="56" y="129"/>
                </a:cubicBezTo>
                <a:cubicBezTo>
                  <a:pt x="46" y="129"/>
                  <a:pt x="38" y="127"/>
                  <a:pt x="30" y="124"/>
                </a:cubicBezTo>
                <a:close/>
                <a:moveTo>
                  <a:pt x="32" y="140"/>
                </a:moveTo>
                <a:cubicBezTo>
                  <a:pt x="33" y="149"/>
                  <a:pt x="33" y="149"/>
                  <a:pt x="33" y="149"/>
                </a:cubicBezTo>
                <a:cubicBezTo>
                  <a:pt x="33" y="149"/>
                  <a:pt x="35" y="151"/>
                  <a:pt x="41" y="153"/>
                </a:cubicBezTo>
                <a:cubicBezTo>
                  <a:pt x="41" y="158"/>
                  <a:pt x="41" y="158"/>
                  <a:pt x="41" y="158"/>
                </a:cubicBezTo>
                <a:cubicBezTo>
                  <a:pt x="41" y="158"/>
                  <a:pt x="45" y="162"/>
                  <a:pt x="56" y="162"/>
                </a:cubicBezTo>
                <a:cubicBezTo>
                  <a:pt x="67" y="162"/>
                  <a:pt x="70" y="158"/>
                  <a:pt x="70" y="158"/>
                </a:cubicBezTo>
                <a:cubicBezTo>
                  <a:pt x="70" y="153"/>
                  <a:pt x="70" y="153"/>
                  <a:pt x="70" y="153"/>
                </a:cubicBezTo>
                <a:cubicBezTo>
                  <a:pt x="76" y="151"/>
                  <a:pt x="78" y="149"/>
                  <a:pt x="78" y="149"/>
                </a:cubicBezTo>
                <a:cubicBezTo>
                  <a:pt x="79" y="140"/>
                  <a:pt x="79" y="140"/>
                  <a:pt x="79" y="140"/>
                </a:cubicBezTo>
                <a:cubicBezTo>
                  <a:pt x="72" y="142"/>
                  <a:pt x="64" y="144"/>
                  <a:pt x="56" y="144"/>
                </a:cubicBezTo>
                <a:cubicBezTo>
                  <a:pt x="47" y="144"/>
                  <a:pt x="39" y="142"/>
                  <a:pt x="32" y="140"/>
                </a:cubicBezTo>
                <a:close/>
                <a:moveTo>
                  <a:pt x="56" y="22"/>
                </a:moveTo>
                <a:cubicBezTo>
                  <a:pt x="57" y="22"/>
                  <a:pt x="59" y="21"/>
                  <a:pt x="59" y="20"/>
                </a:cubicBezTo>
                <a:cubicBezTo>
                  <a:pt x="59" y="18"/>
                  <a:pt x="57" y="17"/>
                  <a:pt x="56" y="17"/>
                </a:cubicBezTo>
                <a:cubicBezTo>
                  <a:pt x="34" y="17"/>
                  <a:pt x="17" y="34"/>
                  <a:pt x="17" y="55"/>
                </a:cubicBezTo>
                <a:cubicBezTo>
                  <a:pt x="17" y="57"/>
                  <a:pt x="18" y="58"/>
                  <a:pt x="20" y="58"/>
                </a:cubicBezTo>
                <a:cubicBezTo>
                  <a:pt x="21" y="58"/>
                  <a:pt x="23" y="57"/>
                  <a:pt x="23" y="55"/>
                </a:cubicBezTo>
                <a:cubicBezTo>
                  <a:pt x="23" y="37"/>
                  <a:pt x="37" y="22"/>
                  <a:pt x="56" y="22"/>
                </a:cubicBezTo>
                <a:close/>
                <a:moveTo>
                  <a:pt x="56" y="0"/>
                </a:moveTo>
                <a:cubicBezTo>
                  <a:pt x="25" y="0"/>
                  <a:pt x="0" y="25"/>
                  <a:pt x="0" y="55"/>
                </a:cubicBezTo>
                <a:cubicBezTo>
                  <a:pt x="0" y="75"/>
                  <a:pt x="11" y="93"/>
                  <a:pt x="27" y="103"/>
                </a:cubicBezTo>
                <a:cubicBezTo>
                  <a:pt x="29" y="117"/>
                  <a:pt x="29" y="117"/>
                  <a:pt x="29" y="117"/>
                </a:cubicBezTo>
                <a:cubicBezTo>
                  <a:pt x="37" y="120"/>
                  <a:pt x="46" y="122"/>
                  <a:pt x="56" y="122"/>
                </a:cubicBezTo>
                <a:cubicBezTo>
                  <a:pt x="65" y="122"/>
                  <a:pt x="75" y="120"/>
                  <a:pt x="82" y="117"/>
                </a:cubicBezTo>
                <a:cubicBezTo>
                  <a:pt x="84" y="103"/>
                  <a:pt x="84" y="103"/>
                  <a:pt x="84" y="103"/>
                </a:cubicBezTo>
                <a:cubicBezTo>
                  <a:pt x="101" y="93"/>
                  <a:pt x="111" y="75"/>
                  <a:pt x="111" y="55"/>
                </a:cubicBezTo>
                <a:cubicBezTo>
                  <a:pt x="111" y="25"/>
                  <a:pt x="86" y="0"/>
                  <a:pt x="56" y="0"/>
                </a:cubicBezTo>
                <a:close/>
                <a:moveTo>
                  <a:pt x="76" y="96"/>
                </a:moveTo>
                <a:cubicBezTo>
                  <a:pt x="75" y="110"/>
                  <a:pt x="75" y="110"/>
                  <a:pt x="75" y="110"/>
                </a:cubicBezTo>
                <a:cubicBezTo>
                  <a:pt x="75" y="110"/>
                  <a:pt x="70" y="113"/>
                  <a:pt x="56" y="113"/>
                </a:cubicBezTo>
                <a:cubicBezTo>
                  <a:pt x="41" y="113"/>
                  <a:pt x="36" y="110"/>
                  <a:pt x="36" y="110"/>
                </a:cubicBezTo>
                <a:cubicBezTo>
                  <a:pt x="35" y="96"/>
                  <a:pt x="35" y="96"/>
                  <a:pt x="35" y="96"/>
                </a:cubicBezTo>
                <a:cubicBezTo>
                  <a:pt x="20" y="89"/>
                  <a:pt x="10" y="73"/>
                  <a:pt x="10" y="55"/>
                </a:cubicBezTo>
                <a:cubicBezTo>
                  <a:pt x="10" y="30"/>
                  <a:pt x="30" y="9"/>
                  <a:pt x="56" y="9"/>
                </a:cubicBezTo>
                <a:cubicBezTo>
                  <a:pt x="81" y="9"/>
                  <a:pt x="102" y="30"/>
                  <a:pt x="102" y="55"/>
                </a:cubicBezTo>
                <a:cubicBezTo>
                  <a:pt x="102" y="73"/>
                  <a:pt x="91" y="89"/>
                  <a:pt x="76" y="96"/>
                </a:cubicBezTo>
                <a:close/>
                <a:moveTo>
                  <a:pt x="68" y="76"/>
                </a:moveTo>
                <a:cubicBezTo>
                  <a:pt x="56" y="53"/>
                  <a:pt x="56" y="53"/>
                  <a:pt x="56" y="53"/>
                </a:cubicBezTo>
                <a:cubicBezTo>
                  <a:pt x="43" y="76"/>
                  <a:pt x="43" y="76"/>
                  <a:pt x="43" y="76"/>
                </a:cubicBezTo>
                <a:cubicBezTo>
                  <a:pt x="38" y="65"/>
                  <a:pt x="38" y="65"/>
                  <a:pt x="38" y="65"/>
                </a:cubicBezTo>
                <a:cubicBezTo>
                  <a:pt x="30" y="69"/>
                  <a:pt x="30" y="69"/>
                  <a:pt x="30" y="69"/>
                </a:cubicBezTo>
                <a:cubicBezTo>
                  <a:pt x="43" y="95"/>
                  <a:pt x="43" y="95"/>
                  <a:pt x="43" y="95"/>
                </a:cubicBezTo>
                <a:cubicBezTo>
                  <a:pt x="56" y="72"/>
                  <a:pt x="56" y="72"/>
                  <a:pt x="56" y="72"/>
                </a:cubicBezTo>
                <a:cubicBezTo>
                  <a:pt x="69" y="95"/>
                  <a:pt x="69" y="95"/>
                  <a:pt x="69" y="95"/>
                </a:cubicBezTo>
                <a:cubicBezTo>
                  <a:pt x="81" y="69"/>
                  <a:pt x="81" y="69"/>
                  <a:pt x="81" y="69"/>
                </a:cubicBezTo>
                <a:cubicBezTo>
                  <a:pt x="73" y="65"/>
                  <a:pt x="73" y="65"/>
                  <a:pt x="73" y="65"/>
                </a:cubicBezTo>
                <a:lnTo>
                  <a:pt x="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p:cNvSpPr>
          <p:nvPr/>
        </p:nvSpPr>
        <p:spPr bwMode="auto">
          <a:xfrm>
            <a:off x="2255838" y="2178050"/>
            <a:ext cx="1423988" cy="1679575"/>
          </a:xfrm>
          <a:custGeom>
            <a:avLst/>
            <a:gdLst>
              <a:gd name="T0" fmla="*/ 449 w 449"/>
              <a:gd name="T1" fmla="*/ 381 h 529"/>
              <a:gd name="T2" fmla="*/ 393 w 449"/>
              <a:gd name="T3" fmla="*/ 450 h 529"/>
              <a:gd name="T4" fmla="*/ 55 w 449"/>
              <a:gd name="T5" fmla="*/ 522 h 529"/>
              <a:gd name="T6" fmla="*/ 0 w 449"/>
              <a:gd name="T7" fmla="*/ 477 h 529"/>
              <a:gd name="T8" fmla="*/ 0 w 449"/>
              <a:gd name="T9" fmla="*/ 51 h 529"/>
              <a:gd name="T10" fmla="*/ 55 w 449"/>
              <a:gd name="T11" fmla="*/ 6 h 529"/>
              <a:gd name="T12" fmla="*/ 393 w 449"/>
              <a:gd name="T13" fmla="*/ 79 h 529"/>
              <a:gd name="T14" fmla="*/ 449 w 449"/>
              <a:gd name="T15" fmla="*/ 147 h 529"/>
              <a:gd name="T16" fmla="*/ 449 w 449"/>
              <a:gd name="T17" fmla="*/ 381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29">
                <a:moveTo>
                  <a:pt x="449" y="381"/>
                </a:moveTo>
                <a:cubicBezTo>
                  <a:pt x="449" y="412"/>
                  <a:pt x="424" y="443"/>
                  <a:pt x="393" y="450"/>
                </a:cubicBezTo>
                <a:cubicBezTo>
                  <a:pt x="55" y="522"/>
                  <a:pt x="55" y="522"/>
                  <a:pt x="55" y="522"/>
                </a:cubicBezTo>
                <a:cubicBezTo>
                  <a:pt x="25" y="529"/>
                  <a:pt x="0" y="509"/>
                  <a:pt x="0" y="477"/>
                </a:cubicBezTo>
                <a:cubicBezTo>
                  <a:pt x="0" y="51"/>
                  <a:pt x="0" y="51"/>
                  <a:pt x="0" y="51"/>
                </a:cubicBezTo>
                <a:cubicBezTo>
                  <a:pt x="0" y="20"/>
                  <a:pt x="25" y="0"/>
                  <a:pt x="55" y="6"/>
                </a:cubicBezTo>
                <a:cubicBezTo>
                  <a:pt x="393" y="79"/>
                  <a:pt x="393" y="79"/>
                  <a:pt x="393" y="79"/>
                </a:cubicBezTo>
                <a:cubicBezTo>
                  <a:pt x="424" y="85"/>
                  <a:pt x="449" y="116"/>
                  <a:pt x="449" y="147"/>
                </a:cubicBezTo>
                <a:lnTo>
                  <a:pt x="449" y="38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4"/>
          <p:cNvSpPr>
            <a:spLocks noEditPoints="1"/>
          </p:cNvSpPr>
          <p:nvPr/>
        </p:nvSpPr>
        <p:spPr bwMode="auto">
          <a:xfrm>
            <a:off x="2765426" y="2574925"/>
            <a:ext cx="400050" cy="504825"/>
          </a:xfrm>
          <a:custGeom>
            <a:avLst/>
            <a:gdLst>
              <a:gd name="T0" fmla="*/ 182 w 252"/>
              <a:gd name="T1" fmla="*/ 92 h 318"/>
              <a:gd name="T2" fmla="*/ 44 w 252"/>
              <a:gd name="T3" fmla="*/ 92 h 318"/>
              <a:gd name="T4" fmla="*/ 44 w 252"/>
              <a:gd name="T5" fmla="*/ 112 h 318"/>
              <a:gd name="T6" fmla="*/ 182 w 252"/>
              <a:gd name="T7" fmla="*/ 112 h 318"/>
              <a:gd name="T8" fmla="*/ 182 w 252"/>
              <a:gd name="T9" fmla="*/ 92 h 318"/>
              <a:gd name="T10" fmla="*/ 182 w 252"/>
              <a:gd name="T11" fmla="*/ 52 h 318"/>
              <a:gd name="T12" fmla="*/ 44 w 252"/>
              <a:gd name="T13" fmla="*/ 52 h 318"/>
              <a:gd name="T14" fmla="*/ 44 w 252"/>
              <a:gd name="T15" fmla="*/ 72 h 318"/>
              <a:gd name="T16" fmla="*/ 182 w 252"/>
              <a:gd name="T17" fmla="*/ 72 h 318"/>
              <a:gd name="T18" fmla="*/ 182 w 252"/>
              <a:gd name="T19" fmla="*/ 52 h 318"/>
              <a:gd name="T20" fmla="*/ 182 w 252"/>
              <a:gd name="T21" fmla="*/ 130 h 318"/>
              <a:gd name="T22" fmla="*/ 44 w 252"/>
              <a:gd name="T23" fmla="*/ 130 h 318"/>
              <a:gd name="T24" fmla="*/ 44 w 252"/>
              <a:gd name="T25" fmla="*/ 150 h 318"/>
              <a:gd name="T26" fmla="*/ 182 w 252"/>
              <a:gd name="T27" fmla="*/ 150 h 318"/>
              <a:gd name="T28" fmla="*/ 182 w 252"/>
              <a:gd name="T29" fmla="*/ 130 h 318"/>
              <a:gd name="T30" fmla="*/ 44 w 252"/>
              <a:gd name="T31" fmla="*/ 190 h 318"/>
              <a:gd name="T32" fmla="*/ 112 w 252"/>
              <a:gd name="T33" fmla="*/ 190 h 318"/>
              <a:gd name="T34" fmla="*/ 112 w 252"/>
              <a:gd name="T35" fmla="*/ 170 h 318"/>
              <a:gd name="T36" fmla="*/ 44 w 252"/>
              <a:gd name="T37" fmla="*/ 170 h 318"/>
              <a:gd name="T38" fmla="*/ 44 w 252"/>
              <a:gd name="T39" fmla="*/ 190 h 318"/>
              <a:gd name="T40" fmla="*/ 224 w 252"/>
              <a:gd name="T41" fmla="*/ 28 h 318"/>
              <a:gd name="T42" fmla="*/ 224 w 252"/>
              <a:gd name="T43" fmla="*/ 0 h 318"/>
              <a:gd name="T44" fmla="*/ 0 w 252"/>
              <a:gd name="T45" fmla="*/ 0 h 318"/>
              <a:gd name="T46" fmla="*/ 0 w 252"/>
              <a:gd name="T47" fmla="*/ 290 h 318"/>
              <a:gd name="T48" fmla="*/ 28 w 252"/>
              <a:gd name="T49" fmla="*/ 290 h 318"/>
              <a:gd name="T50" fmla="*/ 28 w 252"/>
              <a:gd name="T51" fmla="*/ 318 h 318"/>
              <a:gd name="T52" fmla="*/ 252 w 252"/>
              <a:gd name="T53" fmla="*/ 318 h 318"/>
              <a:gd name="T54" fmla="*/ 252 w 252"/>
              <a:gd name="T55" fmla="*/ 28 h 318"/>
              <a:gd name="T56" fmla="*/ 224 w 252"/>
              <a:gd name="T57" fmla="*/ 28 h 318"/>
              <a:gd name="T58" fmla="*/ 16 w 252"/>
              <a:gd name="T59" fmla="*/ 274 h 318"/>
              <a:gd name="T60" fmla="*/ 16 w 252"/>
              <a:gd name="T61" fmla="*/ 16 h 318"/>
              <a:gd name="T62" fmla="*/ 210 w 252"/>
              <a:gd name="T63" fmla="*/ 16 h 318"/>
              <a:gd name="T64" fmla="*/ 210 w 252"/>
              <a:gd name="T65" fmla="*/ 208 h 318"/>
              <a:gd name="T66" fmla="*/ 144 w 252"/>
              <a:gd name="T67" fmla="*/ 208 h 318"/>
              <a:gd name="T68" fmla="*/ 144 w 252"/>
              <a:gd name="T69" fmla="*/ 274 h 318"/>
              <a:gd name="T70" fmla="*/ 16 w 252"/>
              <a:gd name="T71" fmla="*/ 274 h 318"/>
              <a:gd name="T72" fmla="*/ 238 w 252"/>
              <a:gd name="T73" fmla="*/ 302 h 318"/>
              <a:gd name="T74" fmla="*/ 44 w 252"/>
              <a:gd name="T75" fmla="*/ 302 h 318"/>
              <a:gd name="T76" fmla="*/ 44 w 252"/>
              <a:gd name="T77" fmla="*/ 290 h 318"/>
              <a:gd name="T78" fmla="*/ 150 w 252"/>
              <a:gd name="T79" fmla="*/ 290 h 318"/>
              <a:gd name="T80" fmla="*/ 224 w 252"/>
              <a:gd name="T81" fmla="*/ 216 h 318"/>
              <a:gd name="T82" fmla="*/ 224 w 252"/>
              <a:gd name="T83" fmla="*/ 44 h 318"/>
              <a:gd name="T84" fmla="*/ 238 w 252"/>
              <a:gd name="T85" fmla="*/ 44 h 318"/>
              <a:gd name="T86" fmla="*/ 238 w 252"/>
              <a:gd name="T87" fmla="*/ 30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2" h="318">
                <a:moveTo>
                  <a:pt x="182" y="92"/>
                </a:moveTo>
                <a:lnTo>
                  <a:pt x="44" y="92"/>
                </a:lnTo>
                <a:lnTo>
                  <a:pt x="44" y="112"/>
                </a:lnTo>
                <a:lnTo>
                  <a:pt x="182" y="112"/>
                </a:lnTo>
                <a:lnTo>
                  <a:pt x="182" y="92"/>
                </a:lnTo>
                <a:close/>
                <a:moveTo>
                  <a:pt x="182" y="52"/>
                </a:moveTo>
                <a:lnTo>
                  <a:pt x="44" y="52"/>
                </a:lnTo>
                <a:lnTo>
                  <a:pt x="44" y="72"/>
                </a:lnTo>
                <a:lnTo>
                  <a:pt x="182" y="72"/>
                </a:lnTo>
                <a:lnTo>
                  <a:pt x="182" y="52"/>
                </a:lnTo>
                <a:close/>
                <a:moveTo>
                  <a:pt x="182" y="130"/>
                </a:moveTo>
                <a:lnTo>
                  <a:pt x="44" y="130"/>
                </a:lnTo>
                <a:lnTo>
                  <a:pt x="44" y="150"/>
                </a:lnTo>
                <a:lnTo>
                  <a:pt x="182" y="150"/>
                </a:lnTo>
                <a:lnTo>
                  <a:pt x="182" y="130"/>
                </a:lnTo>
                <a:close/>
                <a:moveTo>
                  <a:pt x="44" y="190"/>
                </a:moveTo>
                <a:lnTo>
                  <a:pt x="112" y="190"/>
                </a:lnTo>
                <a:lnTo>
                  <a:pt x="112" y="170"/>
                </a:lnTo>
                <a:lnTo>
                  <a:pt x="44" y="170"/>
                </a:lnTo>
                <a:lnTo>
                  <a:pt x="44" y="190"/>
                </a:lnTo>
                <a:close/>
                <a:moveTo>
                  <a:pt x="224" y="28"/>
                </a:moveTo>
                <a:lnTo>
                  <a:pt x="224" y="0"/>
                </a:lnTo>
                <a:lnTo>
                  <a:pt x="0" y="0"/>
                </a:lnTo>
                <a:lnTo>
                  <a:pt x="0" y="290"/>
                </a:lnTo>
                <a:lnTo>
                  <a:pt x="28" y="290"/>
                </a:lnTo>
                <a:lnTo>
                  <a:pt x="28" y="318"/>
                </a:lnTo>
                <a:lnTo>
                  <a:pt x="252" y="318"/>
                </a:lnTo>
                <a:lnTo>
                  <a:pt x="252" y="28"/>
                </a:lnTo>
                <a:lnTo>
                  <a:pt x="224" y="28"/>
                </a:lnTo>
                <a:close/>
                <a:moveTo>
                  <a:pt x="16" y="274"/>
                </a:moveTo>
                <a:lnTo>
                  <a:pt x="16" y="16"/>
                </a:lnTo>
                <a:lnTo>
                  <a:pt x="210" y="16"/>
                </a:lnTo>
                <a:lnTo>
                  <a:pt x="210" y="208"/>
                </a:lnTo>
                <a:lnTo>
                  <a:pt x="144" y="208"/>
                </a:lnTo>
                <a:lnTo>
                  <a:pt x="144" y="274"/>
                </a:lnTo>
                <a:lnTo>
                  <a:pt x="16" y="274"/>
                </a:lnTo>
                <a:close/>
                <a:moveTo>
                  <a:pt x="238" y="302"/>
                </a:moveTo>
                <a:lnTo>
                  <a:pt x="44" y="302"/>
                </a:lnTo>
                <a:lnTo>
                  <a:pt x="44" y="290"/>
                </a:lnTo>
                <a:lnTo>
                  <a:pt x="150" y="290"/>
                </a:lnTo>
                <a:lnTo>
                  <a:pt x="224" y="216"/>
                </a:lnTo>
                <a:lnTo>
                  <a:pt x="224" y="44"/>
                </a:lnTo>
                <a:lnTo>
                  <a:pt x="238" y="44"/>
                </a:lnTo>
                <a:lnTo>
                  <a:pt x="238" y="3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p:nvSpPr>
        <p:spPr bwMode="auto">
          <a:xfrm>
            <a:off x="3857626" y="2305050"/>
            <a:ext cx="1425575" cy="1425575"/>
          </a:xfrm>
          <a:custGeom>
            <a:avLst/>
            <a:gdLst>
              <a:gd name="T0" fmla="*/ 449 w 449"/>
              <a:gd name="T1" fmla="*/ 392 h 449"/>
              <a:gd name="T2" fmla="*/ 393 w 449"/>
              <a:gd name="T3" fmla="*/ 449 h 449"/>
              <a:gd name="T4" fmla="*/ 57 w 449"/>
              <a:gd name="T5" fmla="*/ 449 h 449"/>
              <a:gd name="T6" fmla="*/ 0 w 449"/>
              <a:gd name="T7" fmla="*/ 392 h 449"/>
              <a:gd name="T8" fmla="*/ 0 w 449"/>
              <a:gd name="T9" fmla="*/ 56 h 449"/>
              <a:gd name="T10" fmla="*/ 57 w 449"/>
              <a:gd name="T11" fmla="*/ 0 h 449"/>
              <a:gd name="T12" fmla="*/ 393 w 449"/>
              <a:gd name="T13" fmla="*/ 0 h 449"/>
              <a:gd name="T14" fmla="*/ 449 w 449"/>
              <a:gd name="T15" fmla="*/ 56 h 449"/>
              <a:gd name="T16" fmla="*/ 449 w 449"/>
              <a:gd name="T17" fmla="*/ 39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449">
                <a:moveTo>
                  <a:pt x="449" y="392"/>
                </a:moveTo>
                <a:cubicBezTo>
                  <a:pt x="449" y="423"/>
                  <a:pt x="424" y="449"/>
                  <a:pt x="393" y="449"/>
                </a:cubicBezTo>
                <a:cubicBezTo>
                  <a:pt x="57" y="449"/>
                  <a:pt x="57" y="449"/>
                  <a:pt x="57" y="449"/>
                </a:cubicBezTo>
                <a:cubicBezTo>
                  <a:pt x="26" y="449"/>
                  <a:pt x="0" y="423"/>
                  <a:pt x="0" y="392"/>
                </a:cubicBezTo>
                <a:cubicBezTo>
                  <a:pt x="0" y="56"/>
                  <a:pt x="0" y="56"/>
                  <a:pt x="0" y="56"/>
                </a:cubicBezTo>
                <a:cubicBezTo>
                  <a:pt x="0" y="25"/>
                  <a:pt x="26" y="0"/>
                  <a:pt x="57" y="0"/>
                </a:cubicBezTo>
                <a:cubicBezTo>
                  <a:pt x="393" y="0"/>
                  <a:pt x="393" y="0"/>
                  <a:pt x="393" y="0"/>
                </a:cubicBezTo>
                <a:cubicBezTo>
                  <a:pt x="424" y="0"/>
                  <a:pt x="449" y="25"/>
                  <a:pt x="449" y="56"/>
                </a:cubicBezTo>
                <a:lnTo>
                  <a:pt x="449" y="39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noEditPoints="1"/>
          </p:cNvSpPr>
          <p:nvPr/>
        </p:nvSpPr>
        <p:spPr bwMode="auto">
          <a:xfrm>
            <a:off x="4337051" y="2628900"/>
            <a:ext cx="469900" cy="396875"/>
          </a:xfrm>
          <a:custGeom>
            <a:avLst/>
            <a:gdLst>
              <a:gd name="T0" fmla="*/ 52 w 148"/>
              <a:gd name="T1" fmla="*/ 81 h 125"/>
              <a:gd name="T2" fmla="*/ 52 w 148"/>
              <a:gd name="T3" fmla="*/ 125 h 125"/>
              <a:gd name="T4" fmla="*/ 85 w 148"/>
              <a:gd name="T5" fmla="*/ 125 h 125"/>
              <a:gd name="T6" fmla="*/ 85 w 148"/>
              <a:gd name="T7" fmla="*/ 86 h 125"/>
              <a:gd name="T8" fmla="*/ 71 w 148"/>
              <a:gd name="T9" fmla="*/ 100 h 125"/>
              <a:gd name="T10" fmla="*/ 52 w 148"/>
              <a:gd name="T11" fmla="*/ 81 h 125"/>
              <a:gd name="T12" fmla="*/ 118 w 148"/>
              <a:gd name="T13" fmla="*/ 3 h 125"/>
              <a:gd name="T14" fmla="*/ 113 w 148"/>
              <a:gd name="T15" fmla="*/ 9 h 125"/>
              <a:gd name="T16" fmla="*/ 119 w 148"/>
              <a:gd name="T17" fmla="*/ 14 h 125"/>
              <a:gd name="T18" fmla="*/ 126 w 148"/>
              <a:gd name="T19" fmla="*/ 14 h 125"/>
              <a:gd name="T20" fmla="*/ 71 w 148"/>
              <a:gd name="T21" fmla="*/ 68 h 125"/>
              <a:gd name="T22" fmla="*/ 39 w 148"/>
              <a:gd name="T23" fmla="*/ 36 h 125"/>
              <a:gd name="T24" fmla="*/ 2 w 148"/>
              <a:gd name="T25" fmla="*/ 73 h 125"/>
              <a:gd name="T26" fmla="*/ 2 w 148"/>
              <a:gd name="T27" fmla="*/ 82 h 125"/>
              <a:gd name="T28" fmla="*/ 10 w 148"/>
              <a:gd name="T29" fmla="*/ 82 h 125"/>
              <a:gd name="T30" fmla="*/ 39 w 148"/>
              <a:gd name="T31" fmla="*/ 53 h 125"/>
              <a:gd name="T32" fmla="*/ 71 w 148"/>
              <a:gd name="T33" fmla="*/ 85 h 125"/>
              <a:gd name="T34" fmla="*/ 134 w 148"/>
              <a:gd name="T35" fmla="*/ 22 h 125"/>
              <a:gd name="T36" fmla="*/ 133 w 148"/>
              <a:gd name="T37" fmla="*/ 28 h 125"/>
              <a:gd name="T38" fmla="*/ 139 w 148"/>
              <a:gd name="T39" fmla="*/ 35 h 125"/>
              <a:gd name="T40" fmla="*/ 139 w 148"/>
              <a:gd name="T41" fmla="*/ 35 h 125"/>
              <a:gd name="T42" fmla="*/ 145 w 148"/>
              <a:gd name="T43" fmla="*/ 29 h 125"/>
              <a:gd name="T44" fmla="*/ 148 w 148"/>
              <a:gd name="T45" fmla="*/ 0 h 125"/>
              <a:gd name="T46" fmla="*/ 118 w 148"/>
              <a:gd name="T47" fmla="*/ 3 h 125"/>
              <a:gd name="T48" fmla="*/ 6 w 148"/>
              <a:gd name="T49" fmla="*/ 120 h 125"/>
              <a:gd name="T50" fmla="*/ 12 w 148"/>
              <a:gd name="T51" fmla="*/ 125 h 125"/>
              <a:gd name="T52" fmla="*/ 39 w 148"/>
              <a:gd name="T53" fmla="*/ 125 h 125"/>
              <a:gd name="T54" fmla="*/ 39 w 148"/>
              <a:gd name="T55" fmla="*/ 68 h 125"/>
              <a:gd name="T56" fmla="*/ 6 w 148"/>
              <a:gd name="T57" fmla="*/ 101 h 125"/>
              <a:gd name="T58" fmla="*/ 6 w 148"/>
              <a:gd name="T59" fmla="*/ 120 h 125"/>
              <a:gd name="T60" fmla="*/ 98 w 148"/>
              <a:gd name="T61" fmla="*/ 73 h 125"/>
              <a:gd name="T62" fmla="*/ 98 w 148"/>
              <a:gd name="T63" fmla="*/ 125 h 125"/>
              <a:gd name="T64" fmla="*/ 126 w 148"/>
              <a:gd name="T65" fmla="*/ 125 h 125"/>
              <a:gd name="T66" fmla="*/ 131 w 148"/>
              <a:gd name="T67" fmla="*/ 120 h 125"/>
              <a:gd name="T68" fmla="*/ 131 w 148"/>
              <a:gd name="T69" fmla="*/ 40 h 125"/>
              <a:gd name="T70" fmla="*/ 103 w 148"/>
              <a:gd name="T71" fmla="*/ 68 h 125"/>
              <a:gd name="T72" fmla="*/ 98 w 148"/>
              <a:gd name="T73"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5">
                <a:moveTo>
                  <a:pt x="52" y="81"/>
                </a:moveTo>
                <a:cubicBezTo>
                  <a:pt x="52" y="125"/>
                  <a:pt x="52" y="125"/>
                  <a:pt x="52" y="125"/>
                </a:cubicBezTo>
                <a:cubicBezTo>
                  <a:pt x="85" y="125"/>
                  <a:pt x="85" y="125"/>
                  <a:pt x="85" y="125"/>
                </a:cubicBezTo>
                <a:cubicBezTo>
                  <a:pt x="85" y="86"/>
                  <a:pt x="85" y="86"/>
                  <a:pt x="85" y="86"/>
                </a:cubicBezTo>
                <a:cubicBezTo>
                  <a:pt x="71" y="100"/>
                  <a:pt x="71" y="100"/>
                  <a:pt x="71" y="100"/>
                </a:cubicBezTo>
                <a:lnTo>
                  <a:pt x="52" y="81"/>
                </a:lnTo>
                <a:close/>
                <a:moveTo>
                  <a:pt x="118" y="3"/>
                </a:moveTo>
                <a:cubicBezTo>
                  <a:pt x="115" y="3"/>
                  <a:pt x="113" y="6"/>
                  <a:pt x="113" y="9"/>
                </a:cubicBezTo>
                <a:cubicBezTo>
                  <a:pt x="113" y="12"/>
                  <a:pt x="116" y="15"/>
                  <a:pt x="119" y="14"/>
                </a:cubicBezTo>
                <a:cubicBezTo>
                  <a:pt x="126" y="14"/>
                  <a:pt x="126" y="14"/>
                  <a:pt x="126" y="14"/>
                </a:cubicBezTo>
                <a:cubicBezTo>
                  <a:pt x="71" y="68"/>
                  <a:pt x="71" y="68"/>
                  <a:pt x="71" y="68"/>
                </a:cubicBezTo>
                <a:cubicBezTo>
                  <a:pt x="39" y="36"/>
                  <a:pt x="39" y="36"/>
                  <a:pt x="39" y="36"/>
                </a:cubicBezTo>
                <a:cubicBezTo>
                  <a:pt x="2" y="73"/>
                  <a:pt x="2" y="73"/>
                  <a:pt x="2" y="73"/>
                </a:cubicBezTo>
                <a:cubicBezTo>
                  <a:pt x="0" y="76"/>
                  <a:pt x="0" y="79"/>
                  <a:pt x="2" y="82"/>
                </a:cubicBezTo>
                <a:cubicBezTo>
                  <a:pt x="4" y="84"/>
                  <a:pt x="8" y="84"/>
                  <a:pt x="10" y="82"/>
                </a:cubicBezTo>
                <a:cubicBezTo>
                  <a:pt x="39" y="53"/>
                  <a:pt x="39" y="53"/>
                  <a:pt x="39" y="53"/>
                </a:cubicBezTo>
                <a:cubicBezTo>
                  <a:pt x="71" y="85"/>
                  <a:pt x="71" y="85"/>
                  <a:pt x="71" y="85"/>
                </a:cubicBezTo>
                <a:cubicBezTo>
                  <a:pt x="134" y="22"/>
                  <a:pt x="134" y="22"/>
                  <a:pt x="134" y="22"/>
                </a:cubicBezTo>
                <a:cubicBezTo>
                  <a:pt x="133" y="28"/>
                  <a:pt x="133" y="28"/>
                  <a:pt x="133" y="28"/>
                </a:cubicBezTo>
                <a:cubicBezTo>
                  <a:pt x="133" y="32"/>
                  <a:pt x="135" y="35"/>
                  <a:pt x="139" y="35"/>
                </a:cubicBezTo>
                <a:cubicBezTo>
                  <a:pt x="139" y="35"/>
                  <a:pt x="139" y="35"/>
                  <a:pt x="139" y="35"/>
                </a:cubicBezTo>
                <a:cubicBezTo>
                  <a:pt x="142" y="35"/>
                  <a:pt x="145" y="33"/>
                  <a:pt x="145" y="29"/>
                </a:cubicBezTo>
                <a:cubicBezTo>
                  <a:pt x="148" y="0"/>
                  <a:pt x="148" y="0"/>
                  <a:pt x="148" y="0"/>
                </a:cubicBezTo>
                <a:lnTo>
                  <a:pt x="118" y="3"/>
                </a:lnTo>
                <a:close/>
                <a:moveTo>
                  <a:pt x="6" y="120"/>
                </a:moveTo>
                <a:cubicBezTo>
                  <a:pt x="6" y="123"/>
                  <a:pt x="9" y="125"/>
                  <a:pt x="12" y="125"/>
                </a:cubicBezTo>
                <a:cubicBezTo>
                  <a:pt x="39" y="125"/>
                  <a:pt x="39" y="125"/>
                  <a:pt x="39" y="125"/>
                </a:cubicBezTo>
                <a:cubicBezTo>
                  <a:pt x="39" y="68"/>
                  <a:pt x="39" y="68"/>
                  <a:pt x="39" y="68"/>
                </a:cubicBezTo>
                <a:cubicBezTo>
                  <a:pt x="6" y="101"/>
                  <a:pt x="6" y="101"/>
                  <a:pt x="6" y="101"/>
                </a:cubicBezTo>
                <a:lnTo>
                  <a:pt x="6" y="120"/>
                </a:lnTo>
                <a:close/>
                <a:moveTo>
                  <a:pt x="98" y="73"/>
                </a:moveTo>
                <a:cubicBezTo>
                  <a:pt x="98" y="125"/>
                  <a:pt x="98" y="125"/>
                  <a:pt x="98" y="125"/>
                </a:cubicBezTo>
                <a:cubicBezTo>
                  <a:pt x="126" y="125"/>
                  <a:pt x="126" y="125"/>
                  <a:pt x="126" y="125"/>
                </a:cubicBezTo>
                <a:cubicBezTo>
                  <a:pt x="129" y="125"/>
                  <a:pt x="131" y="123"/>
                  <a:pt x="131" y="120"/>
                </a:cubicBezTo>
                <a:cubicBezTo>
                  <a:pt x="131" y="40"/>
                  <a:pt x="131" y="40"/>
                  <a:pt x="131" y="40"/>
                </a:cubicBezTo>
                <a:cubicBezTo>
                  <a:pt x="103" y="68"/>
                  <a:pt x="103" y="68"/>
                  <a:pt x="103" y="68"/>
                </a:cubicBezTo>
                <a:lnTo>
                  <a:pt x="98" y="7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p:nvSpPr>
        <p:spPr bwMode="auto">
          <a:xfrm>
            <a:off x="5464176" y="2178050"/>
            <a:ext cx="1423988" cy="1679575"/>
          </a:xfrm>
          <a:custGeom>
            <a:avLst/>
            <a:gdLst>
              <a:gd name="T0" fmla="*/ 449 w 449"/>
              <a:gd name="T1" fmla="*/ 477 h 529"/>
              <a:gd name="T2" fmla="*/ 394 w 449"/>
              <a:gd name="T3" fmla="*/ 522 h 529"/>
              <a:gd name="T4" fmla="*/ 56 w 449"/>
              <a:gd name="T5" fmla="*/ 450 h 529"/>
              <a:gd name="T6" fmla="*/ 0 w 449"/>
              <a:gd name="T7" fmla="*/ 381 h 529"/>
              <a:gd name="T8" fmla="*/ 0 w 449"/>
              <a:gd name="T9" fmla="*/ 147 h 529"/>
              <a:gd name="T10" fmla="*/ 56 w 449"/>
              <a:gd name="T11" fmla="*/ 79 h 529"/>
              <a:gd name="T12" fmla="*/ 394 w 449"/>
              <a:gd name="T13" fmla="*/ 6 h 529"/>
              <a:gd name="T14" fmla="*/ 449 w 449"/>
              <a:gd name="T15" fmla="*/ 51 h 529"/>
              <a:gd name="T16" fmla="*/ 449 w 449"/>
              <a:gd name="T17" fmla="*/ 47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29">
                <a:moveTo>
                  <a:pt x="449" y="477"/>
                </a:moveTo>
                <a:cubicBezTo>
                  <a:pt x="449" y="509"/>
                  <a:pt x="424" y="529"/>
                  <a:pt x="394" y="522"/>
                </a:cubicBezTo>
                <a:cubicBezTo>
                  <a:pt x="56" y="450"/>
                  <a:pt x="56" y="450"/>
                  <a:pt x="56" y="450"/>
                </a:cubicBezTo>
                <a:cubicBezTo>
                  <a:pt x="25" y="443"/>
                  <a:pt x="0" y="412"/>
                  <a:pt x="0" y="381"/>
                </a:cubicBezTo>
                <a:cubicBezTo>
                  <a:pt x="0" y="147"/>
                  <a:pt x="0" y="147"/>
                  <a:pt x="0" y="147"/>
                </a:cubicBezTo>
                <a:cubicBezTo>
                  <a:pt x="0" y="116"/>
                  <a:pt x="25" y="85"/>
                  <a:pt x="56" y="79"/>
                </a:cubicBezTo>
                <a:cubicBezTo>
                  <a:pt x="394" y="6"/>
                  <a:pt x="394" y="6"/>
                  <a:pt x="394" y="6"/>
                </a:cubicBezTo>
                <a:cubicBezTo>
                  <a:pt x="424" y="0"/>
                  <a:pt x="449" y="20"/>
                  <a:pt x="449" y="51"/>
                </a:cubicBezTo>
                <a:lnTo>
                  <a:pt x="449" y="47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noEditPoints="1"/>
          </p:cNvSpPr>
          <p:nvPr/>
        </p:nvSpPr>
        <p:spPr bwMode="auto">
          <a:xfrm>
            <a:off x="5969001" y="2619375"/>
            <a:ext cx="419100" cy="415925"/>
          </a:xfrm>
          <a:custGeom>
            <a:avLst/>
            <a:gdLst>
              <a:gd name="T0" fmla="*/ 65 w 132"/>
              <a:gd name="T1" fmla="*/ 91 h 131"/>
              <a:gd name="T2" fmla="*/ 67 w 132"/>
              <a:gd name="T3" fmla="*/ 91 h 131"/>
              <a:gd name="T4" fmla="*/ 76 w 132"/>
              <a:gd name="T5" fmla="*/ 85 h 131"/>
              <a:gd name="T6" fmla="*/ 55 w 132"/>
              <a:gd name="T7" fmla="*/ 85 h 131"/>
              <a:gd name="T8" fmla="*/ 65 w 132"/>
              <a:gd name="T9" fmla="*/ 91 h 131"/>
              <a:gd name="T10" fmla="*/ 46 w 132"/>
              <a:gd name="T11" fmla="*/ 78 h 131"/>
              <a:gd name="T12" fmla="*/ 85 w 132"/>
              <a:gd name="T13" fmla="*/ 78 h 131"/>
              <a:gd name="T14" fmla="*/ 94 w 132"/>
              <a:gd name="T15" fmla="*/ 72 h 131"/>
              <a:gd name="T16" fmla="*/ 37 w 132"/>
              <a:gd name="T17" fmla="*/ 72 h 131"/>
              <a:gd name="T18" fmla="*/ 46 w 132"/>
              <a:gd name="T19" fmla="*/ 78 h 131"/>
              <a:gd name="T20" fmla="*/ 128 w 132"/>
              <a:gd name="T21" fmla="*/ 41 h 131"/>
              <a:gd name="T22" fmla="*/ 70 w 132"/>
              <a:gd name="T23" fmla="*/ 2 h 131"/>
              <a:gd name="T24" fmla="*/ 61 w 132"/>
              <a:gd name="T25" fmla="*/ 2 h 131"/>
              <a:gd name="T26" fmla="*/ 3 w 132"/>
              <a:gd name="T27" fmla="*/ 41 h 131"/>
              <a:gd name="T28" fmla="*/ 0 w 132"/>
              <a:gd name="T29" fmla="*/ 48 h 131"/>
              <a:gd name="T30" fmla="*/ 0 w 132"/>
              <a:gd name="T31" fmla="*/ 123 h 131"/>
              <a:gd name="T32" fmla="*/ 8 w 132"/>
              <a:gd name="T33" fmla="*/ 131 h 131"/>
              <a:gd name="T34" fmla="*/ 123 w 132"/>
              <a:gd name="T35" fmla="*/ 131 h 131"/>
              <a:gd name="T36" fmla="*/ 132 w 132"/>
              <a:gd name="T37" fmla="*/ 123 h 131"/>
              <a:gd name="T38" fmla="*/ 132 w 132"/>
              <a:gd name="T39" fmla="*/ 48 h 131"/>
              <a:gd name="T40" fmla="*/ 128 w 132"/>
              <a:gd name="T41" fmla="*/ 41 h 131"/>
              <a:gd name="T42" fmla="*/ 123 w 132"/>
              <a:gd name="T43" fmla="*/ 60 h 131"/>
              <a:gd name="T44" fmla="*/ 66 w 132"/>
              <a:gd name="T45" fmla="*/ 99 h 131"/>
              <a:gd name="T46" fmla="*/ 8 w 132"/>
              <a:gd name="T47" fmla="*/ 60 h 131"/>
              <a:gd name="T48" fmla="*/ 8 w 132"/>
              <a:gd name="T49" fmla="*/ 52 h 131"/>
              <a:gd name="T50" fmla="*/ 12 w 132"/>
              <a:gd name="T51" fmla="*/ 48 h 131"/>
              <a:gd name="T52" fmla="*/ 119 w 132"/>
              <a:gd name="T53" fmla="*/ 48 h 131"/>
              <a:gd name="T54" fmla="*/ 123 w 132"/>
              <a:gd name="T55" fmla="*/ 52 h 131"/>
              <a:gd name="T56" fmla="*/ 123 w 132"/>
              <a:gd name="T57" fmla="*/ 60 h 131"/>
              <a:gd name="T58" fmla="*/ 26 w 132"/>
              <a:gd name="T59" fmla="*/ 65 h 131"/>
              <a:gd name="T60" fmla="*/ 28 w 132"/>
              <a:gd name="T61" fmla="*/ 66 h 131"/>
              <a:gd name="T62" fmla="*/ 104 w 132"/>
              <a:gd name="T63" fmla="*/ 66 h 131"/>
              <a:gd name="T64" fmla="*/ 105 w 132"/>
              <a:gd name="T65" fmla="*/ 65 h 131"/>
              <a:gd name="T66" fmla="*/ 105 w 132"/>
              <a:gd name="T67" fmla="*/ 60 h 131"/>
              <a:gd name="T68" fmla="*/ 26 w 132"/>
              <a:gd name="T69" fmla="*/ 60 h 131"/>
              <a:gd name="T70" fmla="*/ 26 w 132"/>
              <a:gd name="T71"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131">
                <a:moveTo>
                  <a:pt x="65" y="91"/>
                </a:moveTo>
                <a:cubicBezTo>
                  <a:pt x="67" y="91"/>
                  <a:pt x="67" y="91"/>
                  <a:pt x="67" y="91"/>
                </a:cubicBezTo>
                <a:cubicBezTo>
                  <a:pt x="76" y="85"/>
                  <a:pt x="76" y="85"/>
                  <a:pt x="76" y="85"/>
                </a:cubicBezTo>
                <a:cubicBezTo>
                  <a:pt x="55" y="85"/>
                  <a:pt x="55" y="85"/>
                  <a:pt x="55" y="85"/>
                </a:cubicBezTo>
                <a:lnTo>
                  <a:pt x="65" y="91"/>
                </a:lnTo>
                <a:close/>
                <a:moveTo>
                  <a:pt x="46" y="78"/>
                </a:moveTo>
                <a:cubicBezTo>
                  <a:pt x="85" y="78"/>
                  <a:pt x="85" y="78"/>
                  <a:pt x="85" y="78"/>
                </a:cubicBezTo>
                <a:cubicBezTo>
                  <a:pt x="94" y="72"/>
                  <a:pt x="94" y="72"/>
                  <a:pt x="94" y="72"/>
                </a:cubicBezTo>
                <a:cubicBezTo>
                  <a:pt x="37" y="72"/>
                  <a:pt x="37" y="72"/>
                  <a:pt x="37" y="72"/>
                </a:cubicBezTo>
                <a:lnTo>
                  <a:pt x="46" y="78"/>
                </a:lnTo>
                <a:close/>
                <a:moveTo>
                  <a:pt x="128" y="41"/>
                </a:moveTo>
                <a:cubicBezTo>
                  <a:pt x="70" y="2"/>
                  <a:pt x="70" y="2"/>
                  <a:pt x="70" y="2"/>
                </a:cubicBezTo>
                <a:cubicBezTo>
                  <a:pt x="68" y="0"/>
                  <a:pt x="64" y="0"/>
                  <a:pt x="61" y="2"/>
                </a:cubicBezTo>
                <a:cubicBezTo>
                  <a:pt x="3" y="41"/>
                  <a:pt x="3" y="41"/>
                  <a:pt x="3" y="41"/>
                </a:cubicBezTo>
                <a:cubicBezTo>
                  <a:pt x="1" y="43"/>
                  <a:pt x="0" y="45"/>
                  <a:pt x="0" y="48"/>
                </a:cubicBezTo>
                <a:cubicBezTo>
                  <a:pt x="0" y="123"/>
                  <a:pt x="0" y="123"/>
                  <a:pt x="0" y="123"/>
                </a:cubicBezTo>
                <a:cubicBezTo>
                  <a:pt x="0" y="127"/>
                  <a:pt x="3" y="131"/>
                  <a:pt x="8" y="131"/>
                </a:cubicBezTo>
                <a:cubicBezTo>
                  <a:pt x="123" y="131"/>
                  <a:pt x="123" y="131"/>
                  <a:pt x="123" y="131"/>
                </a:cubicBezTo>
                <a:cubicBezTo>
                  <a:pt x="128" y="131"/>
                  <a:pt x="132" y="127"/>
                  <a:pt x="132" y="123"/>
                </a:cubicBezTo>
                <a:cubicBezTo>
                  <a:pt x="132" y="48"/>
                  <a:pt x="132" y="48"/>
                  <a:pt x="132" y="48"/>
                </a:cubicBezTo>
                <a:cubicBezTo>
                  <a:pt x="132" y="45"/>
                  <a:pt x="130" y="43"/>
                  <a:pt x="128" y="41"/>
                </a:cubicBezTo>
                <a:close/>
                <a:moveTo>
                  <a:pt x="123" y="60"/>
                </a:moveTo>
                <a:cubicBezTo>
                  <a:pt x="66" y="99"/>
                  <a:pt x="66" y="99"/>
                  <a:pt x="66" y="99"/>
                </a:cubicBezTo>
                <a:cubicBezTo>
                  <a:pt x="8" y="60"/>
                  <a:pt x="8" y="60"/>
                  <a:pt x="8" y="60"/>
                </a:cubicBezTo>
                <a:cubicBezTo>
                  <a:pt x="8" y="52"/>
                  <a:pt x="8" y="52"/>
                  <a:pt x="8" y="52"/>
                </a:cubicBezTo>
                <a:cubicBezTo>
                  <a:pt x="8" y="49"/>
                  <a:pt x="10" y="48"/>
                  <a:pt x="12" y="48"/>
                </a:cubicBezTo>
                <a:cubicBezTo>
                  <a:pt x="119" y="48"/>
                  <a:pt x="119" y="48"/>
                  <a:pt x="119" y="48"/>
                </a:cubicBezTo>
                <a:cubicBezTo>
                  <a:pt x="121" y="48"/>
                  <a:pt x="123" y="49"/>
                  <a:pt x="123" y="52"/>
                </a:cubicBezTo>
                <a:lnTo>
                  <a:pt x="123" y="60"/>
                </a:lnTo>
                <a:close/>
                <a:moveTo>
                  <a:pt x="26" y="65"/>
                </a:moveTo>
                <a:cubicBezTo>
                  <a:pt x="28" y="66"/>
                  <a:pt x="28" y="66"/>
                  <a:pt x="28" y="66"/>
                </a:cubicBezTo>
                <a:cubicBezTo>
                  <a:pt x="104" y="66"/>
                  <a:pt x="104" y="66"/>
                  <a:pt x="104" y="66"/>
                </a:cubicBezTo>
                <a:cubicBezTo>
                  <a:pt x="105" y="65"/>
                  <a:pt x="105" y="65"/>
                  <a:pt x="105" y="65"/>
                </a:cubicBezTo>
                <a:cubicBezTo>
                  <a:pt x="105" y="60"/>
                  <a:pt x="105" y="60"/>
                  <a:pt x="105" y="60"/>
                </a:cubicBezTo>
                <a:cubicBezTo>
                  <a:pt x="26" y="60"/>
                  <a:pt x="26" y="60"/>
                  <a:pt x="26" y="60"/>
                </a:cubicBezTo>
                <a:lnTo>
                  <a:pt x="26"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9"/>
          <p:cNvSpPr>
            <a:spLocks/>
          </p:cNvSpPr>
          <p:nvPr/>
        </p:nvSpPr>
        <p:spPr bwMode="auto">
          <a:xfrm>
            <a:off x="7069138" y="2178050"/>
            <a:ext cx="1425575" cy="1679575"/>
          </a:xfrm>
          <a:custGeom>
            <a:avLst/>
            <a:gdLst>
              <a:gd name="T0" fmla="*/ 449 w 449"/>
              <a:gd name="T1" fmla="*/ 477 h 529"/>
              <a:gd name="T2" fmla="*/ 393 w 449"/>
              <a:gd name="T3" fmla="*/ 522 h 529"/>
              <a:gd name="T4" fmla="*/ 55 w 449"/>
              <a:gd name="T5" fmla="*/ 450 h 529"/>
              <a:gd name="T6" fmla="*/ 0 w 449"/>
              <a:gd name="T7" fmla="*/ 381 h 529"/>
              <a:gd name="T8" fmla="*/ 0 w 449"/>
              <a:gd name="T9" fmla="*/ 147 h 529"/>
              <a:gd name="T10" fmla="*/ 55 w 449"/>
              <a:gd name="T11" fmla="*/ 79 h 529"/>
              <a:gd name="T12" fmla="*/ 393 w 449"/>
              <a:gd name="T13" fmla="*/ 6 h 529"/>
              <a:gd name="T14" fmla="*/ 449 w 449"/>
              <a:gd name="T15" fmla="*/ 51 h 529"/>
              <a:gd name="T16" fmla="*/ 449 w 449"/>
              <a:gd name="T17" fmla="*/ 47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29">
                <a:moveTo>
                  <a:pt x="449" y="477"/>
                </a:moveTo>
                <a:cubicBezTo>
                  <a:pt x="449" y="509"/>
                  <a:pt x="424" y="529"/>
                  <a:pt x="393" y="522"/>
                </a:cubicBezTo>
                <a:cubicBezTo>
                  <a:pt x="55" y="450"/>
                  <a:pt x="55" y="450"/>
                  <a:pt x="55" y="450"/>
                </a:cubicBezTo>
                <a:cubicBezTo>
                  <a:pt x="25" y="443"/>
                  <a:pt x="0" y="412"/>
                  <a:pt x="0" y="381"/>
                </a:cubicBezTo>
                <a:cubicBezTo>
                  <a:pt x="0" y="147"/>
                  <a:pt x="0" y="147"/>
                  <a:pt x="0" y="147"/>
                </a:cubicBezTo>
                <a:cubicBezTo>
                  <a:pt x="0" y="116"/>
                  <a:pt x="25" y="85"/>
                  <a:pt x="55" y="79"/>
                </a:cubicBezTo>
                <a:cubicBezTo>
                  <a:pt x="393" y="6"/>
                  <a:pt x="393" y="6"/>
                  <a:pt x="393" y="6"/>
                </a:cubicBezTo>
                <a:cubicBezTo>
                  <a:pt x="424" y="0"/>
                  <a:pt x="449" y="20"/>
                  <a:pt x="449" y="51"/>
                </a:cubicBezTo>
                <a:lnTo>
                  <a:pt x="449" y="477"/>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0"/>
          <p:cNvSpPr>
            <a:spLocks noEditPoints="1"/>
          </p:cNvSpPr>
          <p:nvPr/>
        </p:nvSpPr>
        <p:spPr bwMode="auto">
          <a:xfrm>
            <a:off x="7523163" y="2565400"/>
            <a:ext cx="520700" cy="520700"/>
          </a:xfrm>
          <a:custGeom>
            <a:avLst/>
            <a:gdLst>
              <a:gd name="T0" fmla="*/ 141 w 164"/>
              <a:gd name="T1" fmla="*/ 23 h 164"/>
              <a:gd name="T2" fmla="*/ 58 w 164"/>
              <a:gd name="T3" fmla="*/ 23 h 164"/>
              <a:gd name="T4" fmla="*/ 50 w 164"/>
              <a:gd name="T5" fmla="*/ 95 h 164"/>
              <a:gd name="T6" fmla="*/ 7 w 164"/>
              <a:gd name="T7" fmla="*/ 138 h 164"/>
              <a:gd name="T8" fmla="*/ 11 w 164"/>
              <a:gd name="T9" fmla="*/ 153 h 164"/>
              <a:gd name="T10" fmla="*/ 26 w 164"/>
              <a:gd name="T11" fmla="*/ 157 h 164"/>
              <a:gd name="T12" fmla="*/ 69 w 164"/>
              <a:gd name="T13" fmla="*/ 114 h 164"/>
              <a:gd name="T14" fmla="*/ 141 w 164"/>
              <a:gd name="T15" fmla="*/ 106 h 164"/>
              <a:gd name="T16" fmla="*/ 141 w 164"/>
              <a:gd name="T17" fmla="*/ 23 h 164"/>
              <a:gd name="T18" fmla="*/ 134 w 164"/>
              <a:gd name="T19" fmla="*/ 99 h 164"/>
              <a:gd name="T20" fmla="*/ 65 w 164"/>
              <a:gd name="T21" fmla="*/ 99 h 164"/>
              <a:gd name="T22" fmla="*/ 65 w 164"/>
              <a:gd name="T23" fmla="*/ 30 h 164"/>
              <a:gd name="T24" fmla="*/ 134 w 164"/>
              <a:gd name="T25" fmla="*/ 30 h 164"/>
              <a:gd name="T26" fmla="*/ 134 w 164"/>
              <a:gd name="T27" fmla="*/ 99 h 164"/>
              <a:gd name="T28" fmla="*/ 129 w 164"/>
              <a:gd name="T29" fmla="*/ 36 h 164"/>
              <a:gd name="T30" fmla="*/ 124 w 164"/>
              <a:gd name="T31" fmla="*/ 36 h 164"/>
              <a:gd name="T32" fmla="*/ 124 w 164"/>
              <a:gd name="T33" fmla="*/ 40 h 164"/>
              <a:gd name="T34" fmla="*/ 124 w 164"/>
              <a:gd name="T35" fmla="*/ 89 h 164"/>
              <a:gd name="T36" fmla="*/ 124 w 164"/>
              <a:gd name="T37" fmla="*/ 94 h 164"/>
              <a:gd name="T38" fmla="*/ 129 w 164"/>
              <a:gd name="T39" fmla="*/ 94 h 164"/>
              <a:gd name="T40" fmla="*/ 129 w 164"/>
              <a:gd name="T41" fmla="*/ 3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164">
                <a:moveTo>
                  <a:pt x="141" y="23"/>
                </a:moveTo>
                <a:cubicBezTo>
                  <a:pt x="118" y="0"/>
                  <a:pt x="81" y="0"/>
                  <a:pt x="58" y="23"/>
                </a:cubicBezTo>
                <a:cubicBezTo>
                  <a:pt x="39" y="43"/>
                  <a:pt x="36" y="73"/>
                  <a:pt x="50" y="95"/>
                </a:cubicBezTo>
                <a:cubicBezTo>
                  <a:pt x="7" y="138"/>
                  <a:pt x="7" y="138"/>
                  <a:pt x="7" y="138"/>
                </a:cubicBezTo>
                <a:cubicBezTo>
                  <a:pt x="7" y="138"/>
                  <a:pt x="0" y="142"/>
                  <a:pt x="11" y="153"/>
                </a:cubicBezTo>
                <a:cubicBezTo>
                  <a:pt x="22" y="164"/>
                  <a:pt x="26" y="157"/>
                  <a:pt x="26" y="157"/>
                </a:cubicBezTo>
                <a:cubicBezTo>
                  <a:pt x="69" y="114"/>
                  <a:pt x="69" y="114"/>
                  <a:pt x="69" y="114"/>
                </a:cubicBezTo>
                <a:cubicBezTo>
                  <a:pt x="91" y="128"/>
                  <a:pt x="121" y="125"/>
                  <a:pt x="141" y="106"/>
                </a:cubicBezTo>
                <a:cubicBezTo>
                  <a:pt x="164" y="83"/>
                  <a:pt x="164" y="46"/>
                  <a:pt x="141" y="23"/>
                </a:cubicBezTo>
                <a:close/>
                <a:moveTo>
                  <a:pt x="134" y="99"/>
                </a:moveTo>
                <a:cubicBezTo>
                  <a:pt x="115" y="117"/>
                  <a:pt x="84" y="117"/>
                  <a:pt x="65" y="99"/>
                </a:cubicBezTo>
                <a:cubicBezTo>
                  <a:pt x="47" y="80"/>
                  <a:pt x="47" y="49"/>
                  <a:pt x="65" y="30"/>
                </a:cubicBezTo>
                <a:cubicBezTo>
                  <a:pt x="84" y="12"/>
                  <a:pt x="115" y="12"/>
                  <a:pt x="134" y="30"/>
                </a:cubicBezTo>
                <a:cubicBezTo>
                  <a:pt x="152" y="49"/>
                  <a:pt x="152" y="80"/>
                  <a:pt x="134" y="99"/>
                </a:cubicBezTo>
                <a:close/>
                <a:moveTo>
                  <a:pt x="129" y="36"/>
                </a:moveTo>
                <a:cubicBezTo>
                  <a:pt x="127" y="34"/>
                  <a:pt x="125" y="34"/>
                  <a:pt x="124" y="36"/>
                </a:cubicBezTo>
                <a:cubicBezTo>
                  <a:pt x="122" y="37"/>
                  <a:pt x="122" y="39"/>
                  <a:pt x="124" y="40"/>
                </a:cubicBezTo>
                <a:cubicBezTo>
                  <a:pt x="137" y="54"/>
                  <a:pt x="137" y="75"/>
                  <a:pt x="124" y="89"/>
                </a:cubicBezTo>
                <a:cubicBezTo>
                  <a:pt x="122" y="90"/>
                  <a:pt x="122" y="92"/>
                  <a:pt x="124" y="94"/>
                </a:cubicBezTo>
                <a:cubicBezTo>
                  <a:pt x="125" y="95"/>
                  <a:pt x="127" y="95"/>
                  <a:pt x="129" y="94"/>
                </a:cubicBezTo>
                <a:cubicBezTo>
                  <a:pt x="145" y="78"/>
                  <a:pt x="145" y="52"/>
                  <a:pt x="129" y="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1"/>
          <p:cNvSpPr>
            <a:spLocks/>
          </p:cNvSpPr>
          <p:nvPr/>
        </p:nvSpPr>
        <p:spPr bwMode="auto">
          <a:xfrm>
            <a:off x="649288" y="3314700"/>
            <a:ext cx="1425575" cy="542925"/>
          </a:xfrm>
          <a:custGeom>
            <a:avLst/>
            <a:gdLst>
              <a:gd name="T0" fmla="*/ 449 w 449"/>
              <a:gd name="T1" fmla="*/ 0 h 171"/>
              <a:gd name="T2" fmla="*/ 449 w 449"/>
              <a:gd name="T3" fmla="*/ 23 h 171"/>
              <a:gd name="T4" fmla="*/ 394 w 449"/>
              <a:gd name="T5" fmla="*/ 92 h 171"/>
              <a:gd name="T6" fmla="*/ 56 w 449"/>
              <a:gd name="T7" fmla="*/ 164 h 171"/>
              <a:gd name="T8" fmla="*/ 0 w 449"/>
              <a:gd name="T9" fmla="*/ 119 h 171"/>
              <a:gd name="T10" fmla="*/ 0 w 449"/>
              <a:gd name="T11" fmla="*/ 97 h 171"/>
              <a:gd name="T12" fmla="*/ 56 w 449"/>
              <a:gd name="T13" fmla="*/ 141 h 171"/>
              <a:gd name="T14" fmla="*/ 394 w 449"/>
              <a:gd name="T15" fmla="*/ 69 h 171"/>
              <a:gd name="T16" fmla="*/ 449 w 449"/>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171">
                <a:moveTo>
                  <a:pt x="449" y="0"/>
                </a:moveTo>
                <a:cubicBezTo>
                  <a:pt x="449" y="23"/>
                  <a:pt x="449" y="23"/>
                  <a:pt x="449" y="23"/>
                </a:cubicBezTo>
                <a:cubicBezTo>
                  <a:pt x="449" y="54"/>
                  <a:pt x="424" y="85"/>
                  <a:pt x="394" y="92"/>
                </a:cubicBezTo>
                <a:cubicBezTo>
                  <a:pt x="56" y="164"/>
                  <a:pt x="56" y="164"/>
                  <a:pt x="56" y="164"/>
                </a:cubicBezTo>
                <a:cubicBezTo>
                  <a:pt x="25" y="171"/>
                  <a:pt x="0" y="151"/>
                  <a:pt x="0" y="119"/>
                </a:cubicBezTo>
                <a:cubicBezTo>
                  <a:pt x="0" y="97"/>
                  <a:pt x="0" y="97"/>
                  <a:pt x="0" y="97"/>
                </a:cubicBezTo>
                <a:cubicBezTo>
                  <a:pt x="0" y="128"/>
                  <a:pt x="25" y="148"/>
                  <a:pt x="56" y="141"/>
                </a:cubicBezTo>
                <a:cubicBezTo>
                  <a:pt x="394" y="69"/>
                  <a:pt x="394" y="69"/>
                  <a:pt x="394" y="69"/>
                </a:cubicBezTo>
                <a:cubicBezTo>
                  <a:pt x="424" y="62"/>
                  <a:pt x="449" y="31"/>
                  <a:pt x="449"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2"/>
          <p:cNvSpPr>
            <a:spLocks/>
          </p:cNvSpPr>
          <p:nvPr/>
        </p:nvSpPr>
        <p:spPr bwMode="auto">
          <a:xfrm>
            <a:off x="2255838" y="3314700"/>
            <a:ext cx="1423988" cy="542925"/>
          </a:xfrm>
          <a:custGeom>
            <a:avLst/>
            <a:gdLst>
              <a:gd name="T0" fmla="*/ 449 w 449"/>
              <a:gd name="T1" fmla="*/ 0 h 171"/>
              <a:gd name="T2" fmla="*/ 449 w 449"/>
              <a:gd name="T3" fmla="*/ 23 h 171"/>
              <a:gd name="T4" fmla="*/ 393 w 449"/>
              <a:gd name="T5" fmla="*/ 92 h 171"/>
              <a:gd name="T6" fmla="*/ 55 w 449"/>
              <a:gd name="T7" fmla="*/ 164 h 171"/>
              <a:gd name="T8" fmla="*/ 0 w 449"/>
              <a:gd name="T9" fmla="*/ 119 h 171"/>
              <a:gd name="T10" fmla="*/ 0 w 449"/>
              <a:gd name="T11" fmla="*/ 97 h 171"/>
              <a:gd name="T12" fmla="*/ 55 w 449"/>
              <a:gd name="T13" fmla="*/ 141 h 171"/>
              <a:gd name="T14" fmla="*/ 393 w 449"/>
              <a:gd name="T15" fmla="*/ 69 h 171"/>
              <a:gd name="T16" fmla="*/ 449 w 449"/>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171">
                <a:moveTo>
                  <a:pt x="449" y="0"/>
                </a:moveTo>
                <a:cubicBezTo>
                  <a:pt x="449" y="23"/>
                  <a:pt x="449" y="23"/>
                  <a:pt x="449" y="23"/>
                </a:cubicBezTo>
                <a:cubicBezTo>
                  <a:pt x="449" y="54"/>
                  <a:pt x="424" y="85"/>
                  <a:pt x="393" y="92"/>
                </a:cubicBezTo>
                <a:cubicBezTo>
                  <a:pt x="55" y="164"/>
                  <a:pt x="55" y="164"/>
                  <a:pt x="55" y="164"/>
                </a:cubicBezTo>
                <a:cubicBezTo>
                  <a:pt x="25" y="171"/>
                  <a:pt x="0" y="151"/>
                  <a:pt x="0" y="119"/>
                </a:cubicBezTo>
                <a:cubicBezTo>
                  <a:pt x="0" y="97"/>
                  <a:pt x="0" y="97"/>
                  <a:pt x="0" y="97"/>
                </a:cubicBezTo>
                <a:cubicBezTo>
                  <a:pt x="0" y="128"/>
                  <a:pt x="25" y="148"/>
                  <a:pt x="55" y="141"/>
                </a:cubicBezTo>
                <a:cubicBezTo>
                  <a:pt x="393" y="69"/>
                  <a:pt x="393" y="69"/>
                  <a:pt x="393" y="69"/>
                </a:cubicBezTo>
                <a:cubicBezTo>
                  <a:pt x="424" y="62"/>
                  <a:pt x="449" y="31"/>
                  <a:pt x="449"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23"/>
          <p:cNvSpPr>
            <a:spLocks/>
          </p:cNvSpPr>
          <p:nvPr/>
        </p:nvSpPr>
        <p:spPr bwMode="auto">
          <a:xfrm>
            <a:off x="3857626" y="3476625"/>
            <a:ext cx="1425575" cy="254000"/>
          </a:xfrm>
          <a:custGeom>
            <a:avLst/>
            <a:gdLst>
              <a:gd name="T0" fmla="*/ 449 w 449"/>
              <a:gd name="T1" fmla="*/ 0 h 80"/>
              <a:gd name="T2" fmla="*/ 449 w 449"/>
              <a:gd name="T3" fmla="*/ 23 h 80"/>
              <a:gd name="T4" fmla="*/ 393 w 449"/>
              <a:gd name="T5" fmla="*/ 80 h 80"/>
              <a:gd name="T6" fmla="*/ 57 w 449"/>
              <a:gd name="T7" fmla="*/ 80 h 80"/>
              <a:gd name="T8" fmla="*/ 0 w 449"/>
              <a:gd name="T9" fmla="*/ 23 h 80"/>
              <a:gd name="T10" fmla="*/ 0 w 449"/>
              <a:gd name="T11" fmla="*/ 0 h 80"/>
              <a:gd name="T12" fmla="*/ 57 w 449"/>
              <a:gd name="T13" fmla="*/ 57 h 80"/>
              <a:gd name="T14" fmla="*/ 393 w 449"/>
              <a:gd name="T15" fmla="*/ 57 h 80"/>
              <a:gd name="T16" fmla="*/ 449 w 449"/>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80">
                <a:moveTo>
                  <a:pt x="449" y="0"/>
                </a:moveTo>
                <a:cubicBezTo>
                  <a:pt x="449" y="23"/>
                  <a:pt x="449" y="23"/>
                  <a:pt x="449" y="23"/>
                </a:cubicBezTo>
                <a:cubicBezTo>
                  <a:pt x="449" y="54"/>
                  <a:pt x="424" y="80"/>
                  <a:pt x="393" y="80"/>
                </a:cubicBezTo>
                <a:cubicBezTo>
                  <a:pt x="57" y="80"/>
                  <a:pt x="57" y="80"/>
                  <a:pt x="57" y="80"/>
                </a:cubicBezTo>
                <a:cubicBezTo>
                  <a:pt x="26" y="80"/>
                  <a:pt x="0" y="54"/>
                  <a:pt x="0" y="23"/>
                </a:cubicBezTo>
                <a:cubicBezTo>
                  <a:pt x="0" y="0"/>
                  <a:pt x="0" y="0"/>
                  <a:pt x="0" y="0"/>
                </a:cubicBezTo>
                <a:cubicBezTo>
                  <a:pt x="0" y="31"/>
                  <a:pt x="26" y="57"/>
                  <a:pt x="57" y="57"/>
                </a:cubicBezTo>
                <a:cubicBezTo>
                  <a:pt x="393" y="57"/>
                  <a:pt x="393" y="57"/>
                  <a:pt x="393" y="57"/>
                </a:cubicBezTo>
                <a:cubicBezTo>
                  <a:pt x="424" y="57"/>
                  <a:pt x="449" y="31"/>
                  <a:pt x="449"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4"/>
          <p:cNvSpPr>
            <a:spLocks/>
          </p:cNvSpPr>
          <p:nvPr/>
        </p:nvSpPr>
        <p:spPr bwMode="auto">
          <a:xfrm>
            <a:off x="5464176" y="3314700"/>
            <a:ext cx="1423988" cy="542925"/>
          </a:xfrm>
          <a:custGeom>
            <a:avLst/>
            <a:gdLst>
              <a:gd name="T0" fmla="*/ 449 w 449"/>
              <a:gd name="T1" fmla="*/ 97 h 171"/>
              <a:gd name="T2" fmla="*/ 449 w 449"/>
              <a:gd name="T3" fmla="*/ 119 h 171"/>
              <a:gd name="T4" fmla="*/ 394 w 449"/>
              <a:gd name="T5" fmla="*/ 164 h 171"/>
              <a:gd name="T6" fmla="*/ 56 w 449"/>
              <a:gd name="T7" fmla="*/ 92 h 171"/>
              <a:gd name="T8" fmla="*/ 0 w 449"/>
              <a:gd name="T9" fmla="*/ 23 h 171"/>
              <a:gd name="T10" fmla="*/ 0 w 449"/>
              <a:gd name="T11" fmla="*/ 0 h 171"/>
              <a:gd name="T12" fmla="*/ 56 w 449"/>
              <a:gd name="T13" fmla="*/ 69 h 171"/>
              <a:gd name="T14" fmla="*/ 394 w 449"/>
              <a:gd name="T15" fmla="*/ 141 h 171"/>
              <a:gd name="T16" fmla="*/ 449 w 449"/>
              <a:gd name="T17" fmla="*/ 9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171">
                <a:moveTo>
                  <a:pt x="449" y="97"/>
                </a:moveTo>
                <a:cubicBezTo>
                  <a:pt x="449" y="119"/>
                  <a:pt x="449" y="119"/>
                  <a:pt x="449" y="119"/>
                </a:cubicBezTo>
                <a:cubicBezTo>
                  <a:pt x="449" y="151"/>
                  <a:pt x="424" y="171"/>
                  <a:pt x="394" y="164"/>
                </a:cubicBezTo>
                <a:cubicBezTo>
                  <a:pt x="56" y="92"/>
                  <a:pt x="56" y="92"/>
                  <a:pt x="56" y="92"/>
                </a:cubicBezTo>
                <a:cubicBezTo>
                  <a:pt x="25" y="85"/>
                  <a:pt x="0" y="54"/>
                  <a:pt x="0" y="23"/>
                </a:cubicBezTo>
                <a:cubicBezTo>
                  <a:pt x="0" y="0"/>
                  <a:pt x="0" y="0"/>
                  <a:pt x="0" y="0"/>
                </a:cubicBezTo>
                <a:cubicBezTo>
                  <a:pt x="0" y="31"/>
                  <a:pt x="25" y="62"/>
                  <a:pt x="56" y="69"/>
                </a:cubicBezTo>
                <a:cubicBezTo>
                  <a:pt x="394" y="141"/>
                  <a:pt x="394" y="141"/>
                  <a:pt x="394" y="141"/>
                </a:cubicBezTo>
                <a:cubicBezTo>
                  <a:pt x="424" y="148"/>
                  <a:pt x="449" y="128"/>
                  <a:pt x="449" y="97"/>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5"/>
          <p:cNvSpPr>
            <a:spLocks/>
          </p:cNvSpPr>
          <p:nvPr/>
        </p:nvSpPr>
        <p:spPr bwMode="auto">
          <a:xfrm>
            <a:off x="7069138" y="3314700"/>
            <a:ext cx="1425575" cy="542925"/>
          </a:xfrm>
          <a:custGeom>
            <a:avLst/>
            <a:gdLst>
              <a:gd name="T0" fmla="*/ 449 w 449"/>
              <a:gd name="T1" fmla="*/ 97 h 171"/>
              <a:gd name="T2" fmla="*/ 449 w 449"/>
              <a:gd name="T3" fmla="*/ 119 h 171"/>
              <a:gd name="T4" fmla="*/ 393 w 449"/>
              <a:gd name="T5" fmla="*/ 164 h 171"/>
              <a:gd name="T6" fmla="*/ 55 w 449"/>
              <a:gd name="T7" fmla="*/ 92 h 171"/>
              <a:gd name="T8" fmla="*/ 0 w 449"/>
              <a:gd name="T9" fmla="*/ 23 h 171"/>
              <a:gd name="T10" fmla="*/ 0 w 449"/>
              <a:gd name="T11" fmla="*/ 0 h 171"/>
              <a:gd name="T12" fmla="*/ 55 w 449"/>
              <a:gd name="T13" fmla="*/ 69 h 171"/>
              <a:gd name="T14" fmla="*/ 393 w 449"/>
              <a:gd name="T15" fmla="*/ 141 h 171"/>
              <a:gd name="T16" fmla="*/ 449 w 449"/>
              <a:gd name="T17" fmla="*/ 9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171">
                <a:moveTo>
                  <a:pt x="449" y="97"/>
                </a:moveTo>
                <a:cubicBezTo>
                  <a:pt x="449" y="119"/>
                  <a:pt x="449" y="119"/>
                  <a:pt x="449" y="119"/>
                </a:cubicBezTo>
                <a:cubicBezTo>
                  <a:pt x="449" y="151"/>
                  <a:pt x="424" y="171"/>
                  <a:pt x="393" y="164"/>
                </a:cubicBezTo>
                <a:cubicBezTo>
                  <a:pt x="55" y="92"/>
                  <a:pt x="55" y="92"/>
                  <a:pt x="55" y="92"/>
                </a:cubicBezTo>
                <a:cubicBezTo>
                  <a:pt x="25" y="85"/>
                  <a:pt x="0" y="54"/>
                  <a:pt x="0" y="23"/>
                </a:cubicBezTo>
                <a:cubicBezTo>
                  <a:pt x="0" y="0"/>
                  <a:pt x="0" y="0"/>
                  <a:pt x="0" y="0"/>
                </a:cubicBezTo>
                <a:cubicBezTo>
                  <a:pt x="0" y="31"/>
                  <a:pt x="25" y="62"/>
                  <a:pt x="55" y="69"/>
                </a:cubicBezTo>
                <a:cubicBezTo>
                  <a:pt x="393" y="141"/>
                  <a:pt x="393" y="141"/>
                  <a:pt x="393" y="141"/>
                </a:cubicBezTo>
                <a:cubicBezTo>
                  <a:pt x="424" y="148"/>
                  <a:pt x="449" y="128"/>
                  <a:pt x="449" y="97"/>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4" name="Group 33"/>
          <p:cNvGrpSpPr/>
          <p:nvPr/>
        </p:nvGrpSpPr>
        <p:grpSpPr>
          <a:xfrm>
            <a:off x="649288" y="4277812"/>
            <a:ext cx="1425575" cy="1143130"/>
            <a:chOff x="649288" y="4277812"/>
            <a:chExt cx="1425575" cy="1143130"/>
          </a:xfrm>
        </p:grpSpPr>
        <p:sp>
          <p:nvSpPr>
            <p:cNvPr id="35" name="TextBox 34"/>
            <p:cNvSpPr txBox="1">
              <a:spLocks/>
            </p:cNvSpPr>
            <p:nvPr/>
          </p:nvSpPr>
          <p:spPr>
            <a:xfrm>
              <a:off x="649288" y="4718506"/>
              <a:ext cx="1425575" cy="702436"/>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a:t>
              </a:r>
            </a:p>
          </p:txBody>
        </p:sp>
        <p:cxnSp>
          <p:nvCxnSpPr>
            <p:cNvPr id="36" name="Straight Connector 35"/>
            <p:cNvCxnSpPr/>
            <p:nvPr/>
          </p:nvCxnSpPr>
          <p:spPr>
            <a:xfrm>
              <a:off x="1272075" y="462494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7" name="TextBox 36"/>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38" name="TextBox 37"/>
          <p:cNvSpPr txBox="1">
            <a:spLocks/>
          </p:cNvSpPr>
          <p:nvPr/>
        </p:nvSpPr>
        <p:spPr>
          <a:xfrm>
            <a:off x="649288" y="3155069"/>
            <a:ext cx="1425575" cy="215444"/>
          </a:xfrm>
          <a:prstGeom prst="rect">
            <a:avLst/>
          </a:prstGeom>
          <a:noFill/>
        </p:spPr>
        <p:txBody>
          <a:bodyPr wrap="square" lIns="0" tIns="0" rIns="0" bIns="0" rtlCol="0">
            <a:spAutoFit/>
          </a:bodyPr>
          <a:lstStyle/>
          <a:p>
            <a:pPr algn="ctr"/>
            <a:r>
              <a:rPr lang="en-US" sz="1400" b="1" smtClean="0">
                <a:solidFill>
                  <a:schemeClr val="tx2"/>
                </a:solidFill>
              </a:rPr>
              <a:t>Keyword</a:t>
            </a:r>
            <a:endParaRPr lang="en-US" sz="1400" b="1">
              <a:solidFill>
                <a:schemeClr val="tx2"/>
              </a:solidFill>
            </a:endParaRPr>
          </a:p>
        </p:txBody>
      </p:sp>
      <p:grpSp>
        <p:nvGrpSpPr>
          <p:cNvPr id="39" name="Group 38"/>
          <p:cNvGrpSpPr/>
          <p:nvPr/>
        </p:nvGrpSpPr>
        <p:grpSpPr>
          <a:xfrm>
            <a:off x="2254251" y="4277812"/>
            <a:ext cx="1425575" cy="1143130"/>
            <a:chOff x="649288" y="4277812"/>
            <a:chExt cx="1425575" cy="1143130"/>
          </a:xfrm>
        </p:grpSpPr>
        <p:sp>
          <p:nvSpPr>
            <p:cNvPr id="40" name="TextBox 39"/>
            <p:cNvSpPr txBox="1">
              <a:spLocks/>
            </p:cNvSpPr>
            <p:nvPr/>
          </p:nvSpPr>
          <p:spPr>
            <a:xfrm>
              <a:off x="649288" y="4718506"/>
              <a:ext cx="1425575" cy="702436"/>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a:t>
              </a:r>
            </a:p>
          </p:txBody>
        </p:sp>
        <p:cxnSp>
          <p:nvCxnSpPr>
            <p:cNvPr id="41" name="Straight Connector 40"/>
            <p:cNvCxnSpPr/>
            <p:nvPr/>
          </p:nvCxnSpPr>
          <p:spPr>
            <a:xfrm>
              <a:off x="1272075" y="462494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43" name="TextBox 42"/>
          <p:cNvSpPr txBox="1">
            <a:spLocks/>
          </p:cNvSpPr>
          <p:nvPr/>
        </p:nvSpPr>
        <p:spPr>
          <a:xfrm>
            <a:off x="2254251" y="3155069"/>
            <a:ext cx="1425575" cy="215444"/>
          </a:xfrm>
          <a:prstGeom prst="rect">
            <a:avLst/>
          </a:prstGeom>
          <a:noFill/>
        </p:spPr>
        <p:txBody>
          <a:bodyPr wrap="square" lIns="0" tIns="0" rIns="0" bIns="0" rtlCol="0">
            <a:spAutoFit/>
          </a:bodyPr>
          <a:lstStyle/>
          <a:p>
            <a:pPr algn="ctr"/>
            <a:r>
              <a:rPr lang="en-US" sz="1400" b="1" smtClean="0">
                <a:solidFill>
                  <a:schemeClr val="tx2"/>
                </a:solidFill>
              </a:rPr>
              <a:t>Keyword</a:t>
            </a:r>
            <a:endParaRPr lang="en-US" sz="1400" b="1">
              <a:solidFill>
                <a:schemeClr val="tx2"/>
              </a:solidFill>
            </a:endParaRPr>
          </a:p>
        </p:txBody>
      </p:sp>
      <p:grpSp>
        <p:nvGrpSpPr>
          <p:cNvPr id="44" name="Group 43"/>
          <p:cNvGrpSpPr/>
          <p:nvPr/>
        </p:nvGrpSpPr>
        <p:grpSpPr>
          <a:xfrm>
            <a:off x="3857626" y="4277812"/>
            <a:ext cx="1425575" cy="1143130"/>
            <a:chOff x="649288" y="4277812"/>
            <a:chExt cx="1425575" cy="1143130"/>
          </a:xfrm>
        </p:grpSpPr>
        <p:sp>
          <p:nvSpPr>
            <p:cNvPr id="45" name="TextBox 44"/>
            <p:cNvSpPr txBox="1">
              <a:spLocks/>
            </p:cNvSpPr>
            <p:nvPr/>
          </p:nvSpPr>
          <p:spPr>
            <a:xfrm>
              <a:off x="649288" y="4718506"/>
              <a:ext cx="1425575" cy="702436"/>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a:t>
              </a:r>
            </a:p>
          </p:txBody>
        </p:sp>
        <p:cxnSp>
          <p:nvCxnSpPr>
            <p:cNvPr id="46" name="Straight Connector 45"/>
            <p:cNvCxnSpPr/>
            <p:nvPr/>
          </p:nvCxnSpPr>
          <p:spPr>
            <a:xfrm>
              <a:off x="1272075" y="4624944"/>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TextBox 46"/>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48" name="TextBox 47"/>
          <p:cNvSpPr txBox="1">
            <a:spLocks/>
          </p:cNvSpPr>
          <p:nvPr/>
        </p:nvSpPr>
        <p:spPr>
          <a:xfrm>
            <a:off x="3857626" y="3155069"/>
            <a:ext cx="1425575" cy="215444"/>
          </a:xfrm>
          <a:prstGeom prst="rect">
            <a:avLst/>
          </a:prstGeom>
          <a:noFill/>
        </p:spPr>
        <p:txBody>
          <a:bodyPr wrap="square" lIns="0" tIns="0" rIns="0" bIns="0" rtlCol="0">
            <a:spAutoFit/>
          </a:bodyPr>
          <a:lstStyle/>
          <a:p>
            <a:pPr algn="ctr"/>
            <a:r>
              <a:rPr lang="en-US" sz="1400" b="1" smtClean="0">
                <a:solidFill>
                  <a:schemeClr val="tx2"/>
                </a:solidFill>
              </a:rPr>
              <a:t>Keyword</a:t>
            </a:r>
            <a:endParaRPr lang="en-US" sz="1400" b="1">
              <a:solidFill>
                <a:schemeClr val="tx2"/>
              </a:solidFill>
            </a:endParaRPr>
          </a:p>
        </p:txBody>
      </p:sp>
      <p:grpSp>
        <p:nvGrpSpPr>
          <p:cNvPr id="49" name="Group 48"/>
          <p:cNvGrpSpPr/>
          <p:nvPr/>
        </p:nvGrpSpPr>
        <p:grpSpPr>
          <a:xfrm>
            <a:off x="5462589" y="4277812"/>
            <a:ext cx="1425575" cy="1143130"/>
            <a:chOff x="649288" y="4277812"/>
            <a:chExt cx="1425575" cy="1143130"/>
          </a:xfrm>
        </p:grpSpPr>
        <p:sp>
          <p:nvSpPr>
            <p:cNvPr id="50" name="TextBox 49"/>
            <p:cNvSpPr txBox="1">
              <a:spLocks/>
            </p:cNvSpPr>
            <p:nvPr/>
          </p:nvSpPr>
          <p:spPr>
            <a:xfrm>
              <a:off x="649288" y="4718506"/>
              <a:ext cx="1425575" cy="702436"/>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a:t>
              </a:r>
            </a:p>
          </p:txBody>
        </p:sp>
        <p:cxnSp>
          <p:nvCxnSpPr>
            <p:cNvPr id="51" name="Straight Connector 50"/>
            <p:cNvCxnSpPr/>
            <p:nvPr/>
          </p:nvCxnSpPr>
          <p:spPr>
            <a:xfrm>
              <a:off x="1272075" y="462494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53" name="TextBox 52"/>
          <p:cNvSpPr txBox="1">
            <a:spLocks/>
          </p:cNvSpPr>
          <p:nvPr/>
        </p:nvSpPr>
        <p:spPr>
          <a:xfrm>
            <a:off x="5462589" y="3155069"/>
            <a:ext cx="1425575" cy="215444"/>
          </a:xfrm>
          <a:prstGeom prst="rect">
            <a:avLst/>
          </a:prstGeom>
          <a:noFill/>
        </p:spPr>
        <p:txBody>
          <a:bodyPr wrap="square" lIns="0" tIns="0" rIns="0" bIns="0" rtlCol="0">
            <a:spAutoFit/>
          </a:bodyPr>
          <a:lstStyle/>
          <a:p>
            <a:pPr algn="ctr"/>
            <a:r>
              <a:rPr lang="en-US" sz="1400" b="1" smtClean="0">
                <a:solidFill>
                  <a:schemeClr val="tx2"/>
                </a:solidFill>
              </a:rPr>
              <a:t>Keyword</a:t>
            </a:r>
            <a:endParaRPr lang="en-US" sz="1400" b="1">
              <a:solidFill>
                <a:schemeClr val="tx2"/>
              </a:solidFill>
            </a:endParaRPr>
          </a:p>
        </p:txBody>
      </p:sp>
      <p:grpSp>
        <p:nvGrpSpPr>
          <p:cNvPr id="54" name="Group 53"/>
          <p:cNvGrpSpPr/>
          <p:nvPr/>
        </p:nvGrpSpPr>
        <p:grpSpPr>
          <a:xfrm>
            <a:off x="7069138" y="4277812"/>
            <a:ext cx="1425575" cy="1143130"/>
            <a:chOff x="649288" y="4277812"/>
            <a:chExt cx="1425575" cy="1143130"/>
          </a:xfrm>
        </p:grpSpPr>
        <p:sp>
          <p:nvSpPr>
            <p:cNvPr id="55" name="TextBox 54"/>
            <p:cNvSpPr txBox="1">
              <a:spLocks/>
            </p:cNvSpPr>
            <p:nvPr/>
          </p:nvSpPr>
          <p:spPr>
            <a:xfrm>
              <a:off x="649288" y="4718506"/>
              <a:ext cx="1425575" cy="702436"/>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a:t>
              </a:r>
            </a:p>
          </p:txBody>
        </p:sp>
        <p:cxnSp>
          <p:nvCxnSpPr>
            <p:cNvPr id="56" name="Straight Connector 55"/>
            <p:cNvCxnSpPr/>
            <p:nvPr/>
          </p:nvCxnSpPr>
          <p:spPr>
            <a:xfrm>
              <a:off x="1272075" y="4624944"/>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58" name="TextBox 57"/>
          <p:cNvSpPr txBox="1">
            <a:spLocks/>
          </p:cNvSpPr>
          <p:nvPr/>
        </p:nvSpPr>
        <p:spPr>
          <a:xfrm>
            <a:off x="7069138" y="3155069"/>
            <a:ext cx="1425575" cy="215444"/>
          </a:xfrm>
          <a:prstGeom prst="rect">
            <a:avLst/>
          </a:prstGeom>
          <a:noFill/>
        </p:spPr>
        <p:txBody>
          <a:bodyPr wrap="square" lIns="0" tIns="0" rIns="0" bIns="0" rtlCol="0">
            <a:spAutoFit/>
          </a:bodyPr>
          <a:lstStyle/>
          <a:p>
            <a:pPr algn="ctr"/>
            <a:r>
              <a:rPr lang="en-US" sz="1400" b="1" smtClean="0">
                <a:solidFill>
                  <a:schemeClr val="tx2"/>
                </a:solidFill>
              </a:rPr>
              <a:t>Keyword</a:t>
            </a:r>
            <a:endParaRPr lang="en-US" sz="1400" b="1">
              <a:solidFill>
                <a:schemeClr val="tx2"/>
              </a:solidFill>
            </a:endParaRPr>
          </a:p>
        </p:txBody>
      </p:sp>
    </p:spTree>
    <p:extLst>
      <p:ext uri="{BB962C8B-B14F-4D97-AF65-F5344CB8AC3E}">
        <p14:creationId xmlns:p14="http://schemas.microsoft.com/office/powerpoint/2010/main" val="3778914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6156326" y="2209800"/>
            <a:ext cx="1944688" cy="2660650"/>
            <a:chOff x="6156326" y="2209800"/>
            <a:chExt cx="1944688" cy="2660650"/>
          </a:xfrm>
        </p:grpSpPr>
        <p:sp>
          <p:nvSpPr>
            <p:cNvPr id="32" name="Freeform 70"/>
            <p:cNvSpPr>
              <a:spLocks/>
            </p:cNvSpPr>
            <p:nvPr/>
          </p:nvSpPr>
          <p:spPr bwMode="auto">
            <a:xfrm>
              <a:off x="6156326" y="2209800"/>
              <a:ext cx="1944688" cy="2660650"/>
            </a:xfrm>
            <a:custGeom>
              <a:avLst/>
              <a:gdLst>
                <a:gd name="T0" fmla="*/ 1225 w 1225"/>
                <a:gd name="T1" fmla="*/ 268 h 1676"/>
                <a:gd name="T2" fmla="*/ 1129 w 1225"/>
                <a:gd name="T3" fmla="*/ 268 h 1676"/>
                <a:gd name="T4" fmla="*/ 915 w 1225"/>
                <a:gd name="T5" fmla="*/ 1276 h 1676"/>
                <a:gd name="T6" fmla="*/ 915 w 1225"/>
                <a:gd name="T7" fmla="*/ 1276 h 1676"/>
                <a:gd name="T8" fmla="*/ 759 w 1225"/>
                <a:gd name="T9" fmla="*/ 1364 h 1676"/>
                <a:gd name="T10" fmla="*/ 535 w 1225"/>
                <a:gd name="T11" fmla="*/ 1364 h 1676"/>
                <a:gd name="T12" fmla="*/ 412 w 1225"/>
                <a:gd name="T13" fmla="*/ 784 h 1676"/>
                <a:gd name="T14" fmla="*/ 224 w 1225"/>
                <a:gd name="T15" fmla="*/ 1676 h 1676"/>
                <a:gd name="T16" fmla="*/ 0 w 1225"/>
                <a:gd name="T17" fmla="*/ 1676 h 1676"/>
                <a:gd name="T18" fmla="*/ 214 w 1225"/>
                <a:gd name="T19" fmla="*/ 666 h 1676"/>
                <a:gd name="T20" fmla="*/ 368 w 1225"/>
                <a:gd name="T21" fmla="*/ 578 h 1676"/>
                <a:gd name="T22" fmla="*/ 591 w 1225"/>
                <a:gd name="T23" fmla="*/ 578 h 1676"/>
                <a:gd name="T24" fmla="*/ 715 w 1225"/>
                <a:gd name="T25" fmla="*/ 1158 h 1676"/>
                <a:gd name="T26" fmla="*/ 905 w 1225"/>
                <a:gd name="T27" fmla="*/ 268 h 1676"/>
                <a:gd name="T28" fmla="*/ 811 w 1225"/>
                <a:gd name="T29" fmla="*/ 268 h 1676"/>
                <a:gd name="T30" fmla="*/ 1073 w 1225"/>
                <a:gd name="T31" fmla="*/ 0 h 1676"/>
                <a:gd name="T32" fmla="*/ 1225 w 1225"/>
                <a:gd name="T33" fmla="*/ 26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5" h="1676">
                  <a:moveTo>
                    <a:pt x="1225" y="268"/>
                  </a:moveTo>
                  <a:lnTo>
                    <a:pt x="1129" y="268"/>
                  </a:lnTo>
                  <a:lnTo>
                    <a:pt x="915" y="1276"/>
                  </a:lnTo>
                  <a:lnTo>
                    <a:pt x="915" y="1276"/>
                  </a:lnTo>
                  <a:lnTo>
                    <a:pt x="759" y="1364"/>
                  </a:lnTo>
                  <a:lnTo>
                    <a:pt x="535" y="1364"/>
                  </a:lnTo>
                  <a:lnTo>
                    <a:pt x="412" y="784"/>
                  </a:lnTo>
                  <a:lnTo>
                    <a:pt x="224" y="1676"/>
                  </a:lnTo>
                  <a:lnTo>
                    <a:pt x="0" y="1676"/>
                  </a:lnTo>
                  <a:lnTo>
                    <a:pt x="214" y="666"/>
                  </a:lnTo>
                  <a:lnTo>
                    <a:pt x="368" y="578"/>
                  </a:lnTo>
                  <a:lnTo>
                    <a:pt x="591" y="578"/>
                  </a:lnTo>
                  <a:lnTo>
                    <a:pt x="715" y="1158"/>
                  </a:lnTo>
                  <a:lnTo>
                    <a:pt x="905" y="268"/>
                  </a:lnTo>
                  <a:lnTo>
                    <a:pt x="811" y="268"/>
                  </a:lnTo>
                  <a:lnTo>
                    <a:pt x="1073" y="0"/>
                  </a:lnTo>
                  <a:lnTo>
                    <a:pt x="1225" y="26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91"/>
            <p:cNvSpPr>
              <a:spLocks/>
            </p:cNvSpPr>
            <p:nvPr/>
          </p:nvSpPr>
          <p:spPr bwMode="auto">
            <a:xfrm>
              <a:off x="7332663" y="4235450"/>
              <a:ext cx="276225" cy="142875"/>
            </a:xfrm>
            <a:custGeom>
              <a:avLst/>
              <a:gdLst>
                <a:gd name="T0" fmla="*/ 18 w 174"/>
                <a:gd name="T1" fmla="*/ 90 h 90"/>
                <a:gd name="T2" fmla="*/ 174 w 174"/>
                <a:gd name="T3" fmla="*/ 0 h 90"/>
                <a:gd name="T4" fmla="*/ 0 w 174"/>
                <a:gd name="T5" fmla="*/ 0 h 90"/>
                <a:gd name="T6" fmla="*/ 18 w 174"/>
                <a:gd name="T7" fmla="*/ 90 h 90"/>
              </a:gdLst>
              <a:ahLst/>
              <a:cxnLst>
                <a:cxn ang="0">
                  <a:pos x="T0" y="T1"/>
                </a:cxn>
                <a:cxn ang="0">
                  <a:pos x="T2" y="T3"/>
                </a:cxn>
                <a:cxn ang="0">
                  <a:pos x="T4" y="T5"/>
                </a:cxn>
                <a:cxn ang="0">
                  <a:pos x="T6" y="T7"/>
                </a:cxn>
              </a:cxnLst>
              <a:rect l="0" t="0" r="r" b="b"/>
              <a:pathLst>
                <a:path w="174" h="90">
                  <a:moveTo>
                    <a:pt x="18" y="90"/>
                  </a:moveTo>
                  <a:lnTo>
                    <a:pt x="174" y="0"/>
                  </a:lnTo>
                  <a:lnTo>
                    <a:pt x="0" y="0"/>
                  </a:lnTo>
                  <a:lnTo>
                    <a:pt x="18" y="9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92"/>
            <p:cNvSpPr>
              <a:spLocks/>
            </p:cNvSpPr>
            <p:nvPr/>
          </p:nvSpPr>
          <p:spPr bwMode="auto">
            <a:xfrm>
              <a:off x="6810376" y="3127375"/>
              <a:ext cx="550863" cy="1247775"/>
            </a:xfrm>
            <a:custGeom>
              <a:avLst/>
              <a:gdLst>
                <a:gd name="T0" fmla="*/ 347 w 347"/>
                <a:gd name="T1" fmla="*/ 786 h 786"/>
                <a:gd name="T2" fmla="*/ 123 w 347"/>
                <a:gd name="T3" fmla="*/ 786 h 786"/>
                <a:gd name="T4" fmla="*/ 0 w 347"/>
                <a:gd name="T5" fmla="*/ 206 h 786"/>
                <a:gd name="T6" fmla="*/ 26 w 347"/>
                <a:gd name="T7" fmla="*/ 88 h 786"/>
                <a:gd name="T8" fmla="*/ 179 w 347"/>
                <a:gd name="T9" fmla="*/ 0 h 786"/>
                <a:gd name="T10" fmla="*/ 303 w 347"/>
                <a:gd name="T11" fmla="*/ 580 h 786"/>
                <a:gd name="T12" fmla="*/ 329 w 347"/>
                <a:gd name="T13" fmla="*/ 698 h 786"/>
                <a:gd name="T14" fmla="*/ 347 w 347"/>
                <a:gd name="T15" fmla="*/ 786 h 7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786">
                  <a:moveTo>
                    <a:pt x="347" y="786"/>
                  </a:moveTo>
                  <a:lnTo>
                    <a:pt x="123" y="786"/>
                  </a:lnTo>
                  <a:lnTo>
                    <a:pt x="0" y="206"/>
                  </a:lnTo>
                  <a:lnTo>
                    <a:pt x="26" y="88"/>
                  </a:lnTo>
                  <a:lnTo>
                    <a:pt x="179" y="0"/>
                  </a:lnTo>
                  <a:lnTo>
                    <a:pt x="303" y="580"/>
                  </a:lnTo>
                  <a:lnTo>
                    <a:pt x="329" y="698"/>
                  </a:lnTo>
                  <a:lnTo>
                    <a:pt x="347" y="786"/>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3"/>
            <p:cNvSpPr>
              <a:spLocks/>
            </p:cNvSpPr>
            <p:nvPr/>
          </p:nvSpPr>
          <p:spPr bwMode="auto">
            <a:xfrm>
              <a:off x="6496051" y="3127375"/>
              <a:ext cx="598488" cy="139700"/>
            </a:xfrm>
            <a:custGeom>
              <a:avLst/>
              <a:gdLst>
                <a:gd name="T0" fmla="*/ 377 w 377"/>
                <a:gd name="T1" fmla="*/ 0 h 88"/>
                <a:gd name="T2" fmla="*/ 224 w 377"/>
                <a:gd name="T3" fmla="*/ 88 h 88"/>
                <a:gd name="T4" fmla="*/ 0 w 377"/>
                <a:gd name="T5" fmla="*/ 88 h 88"/>
                <a:gd name="T6" fmla="*/ 154 w 377"/>
                <a:gd name="T7" fmla="*/ 0 h 88"/>
                <a:gd name="T8" fmla="*/ 377 w 377"/>
                <a:gd name="T9" fmla="*/ 0 h 88"/>
              </a:gdLst>
              <a:ahLst/>
              <a:cxnLst>
                <a:cxn ang="0">
                  <a:pos x="T0" y="T1"/>
                </a:cxn>
                <a:cxn ang="0">
                  <a:pos x="T2" y="T3"/>
                </a:cxn>
                <a:cxn ang="0">
                  <a:pos x="T4" y="T5"/>
                </a:cxn>
                <a:cxn ang="0">
                  <a:pos x="T6" y="T7"/>
                </a:cxn>
                <a:cxn ang="0">
                  <a:pos x="T8" y="T9"/>
                </a:cxn>
              </a:cxnLst>
              <a:rect l="0" t="0" r="r" b="b"/>
              <a:pathLst>
                <a:path w="377" h="88">
                  <a:moveTo>
                    <a:pt x="377" y="0"/>
                  </a:moveTo>
                  <a:lnTo>
                    <a:pt x="224" y="88"/>
                  </a:lnTo>
                  <a:lnTo>
                    <a:pt x="0" y="88"/>
                  </a:lnTo>
                  <a:lnTo>
                    <a:pt x="154" y="0"/>
                  </a:lnTo>
                  <a:lnTo>
                    <a:pt x="377"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7" name="Group 56"/>
          <p:cNvGrpSpPr/>
          <p:nvPr/>
        </p:nvGrpSpPr>
        <p:grpSpPr>
          <a:xfrm>
            <a:off x="5054601" y="3759200"/>
            <a:ext cx="1457325" cy="1743075"/>
            <a:chOff x="5054601" y="3759200"/>
            <a:chExt cx="1457325" cy="1743075"/>
          </a:xfrm>
        </p:grpSpPr>
        <p:sp>
          <p:nvSpPr>
            <p:cNvPr id="33" name="Freeform 71"/>
            <p:cNvSpPr>
              <a:spLocks/>
            </p:cNvSpPr>
            <p:nvPr/>
          </p:nvSpPr>
          <p:spPr bwMode="auto">
            <a:xfrm>
              <a:off x="5054601" y="3759200"/>
              <a:ext cx="1457325" cy="1743075"/>
            </a:xfrm>
            <a:custGeom>
              <a:avLst/>
              <a:gdLst>
                <a:gd name="T0" fmla="*/ 918 w 918"/>
                <a:gd name="T1" fmla="*/ 700 h 1098"/>
                <a:gd name="T2" fmla="*/ 762 w 918"/>
                <a:gd name="T3" fmla="*/ 788 h 1098"/>
                <a:gd name="T4" fmla="*/ 538 w 918"/>
                <a:gd name="T5" fmla="*/ 788 h 1098"/>
                <a:gd name="T6" fmla="*/ 414 w 918"/>
                <a:gd name="T7" fmla="*/ 208 h 1098"/>
                <a:gd name="T8" fmla="*/ 226 w 918"/>
                <a:gd name="T9" fmla="*/ 1098 h 1098"/>
                <a:gd name="T10" fmla="*/ 0 w 918"/>
                <a:gd name="T11" fmla="*/ 1098 h 1098"/>
                <a:gd name="T12" fmla="*/ 216 w 918"/>
                <a:gd name="T13" fmla="*/ 90 h 1098"/>
                <a:gd name="T14" fmla="*/ 370 w 918"/>
                <a:gd name="T15" fmla="*/ 0 h 1098"/>
                <a:gd name="T16" fmla="*/ 594 w 918"/>
                <a:gd name="T17" fmla="*/ 0 h 1098"/>
                <a:gd name="T18" fmla="*/ 744 w 918"/>
                <a:gd name="T19" fmla="*/ 700 h 1098"/>
                <a:gd name="T20" fmla="*/ 918 w 918"/>
                <a:gd name="T21" fmla="*/ 70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8" h="1098">
                  <a:moveTo>
                    <a:pt x="918" y="700"/>
                  </a:moveTo>
                  <a:lnTo>
                    <a:pt x="762" y="788"/>
                  </a:lnTo>
                  <a:lnTo>
                    <a:pt x="538" y="788"/>
                  </a:lnTo>
                  <a:lnTo>
                    <a:pt x="414" y="208"/>
                  </a:lnTo>
                  <a:lnTo>
                    <a:pt x="226" y="1098"/>
                  </a:lnTo>
                  <a:lnTo>
                    <a:pt x="0" y="1098"/>
                  </a:lnTo>
                  <a:lnTo>
                    <a:pt x="216" y="90"/>
                  </a:lnTo>
                  <a:lnTo>
                    <a:pt x="370" y="0"/>
                  </a:lnTo>
                  <a:lnTo>
                    <a:pt x="594" y="0"/>
                  </a:lnTo>
                  <a:lnTo>
                    <a:pt x="744" y="700"/>
                  </a:lnTo>
                  <a:lnTo>
                    <a:pt x="918" y="7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88"/>
            <p:cNvSpPr>
              <a:spLocks/>
            </p:cNvSpPr>
            <p:nvPr/>
          </p:nvSpPr>
          <p:spPr bwMode="auto">
            <a:xfrm>
              <a:off x="6235701" y="4870450"/>
              <a:ext cx="276225" cy="139700"/>
            </a:xfrm>
            <a:custGeom>
              <a:avLst/>
              <a:gdLst>
                <a:gd name="T0" fmla="*/ 0 w 174"/>
                <a:gd name="T1" fmla="*/ 0 h 88"/>
                <a:gd name="T2" fmla="*/ 18 w 174"/>
                <a:gd name="T3" fmla="*/ 88 h 88"/>
                <a:gd name="T4" fmla="*/ 174 w 174"/>
                <a:gd name="T5" fmla="*/ 0 h 88"/>
                <a:gd name="T6" fmla="*/ 0 w 174"/>
                <a:gd name="T7" fmla="*/ 0 h 88"/>
              </a:gdLst>
              <a:ahLst/>
              <a:cxnLst>
                <a:cxn ang="0">
                  <a:pos x="T0" y="T1"/>
                </a:cxn>
                <a:cxn ang="0">
                  <a:pos x="T2" y="T3"/>
                </a:cxn>
                <a:cxn ang="0">
                  <a:pos x="T4" y="T5"/>
                </a:cxn>
                <a:cxn ang="0">
                  <a:pos x="T6" y="T7"/>
                </a:cxn>
              </a:cxnLst>
              <a:rect l="0" t="0" r="r" b="b"/>
              <a:pathLst>
                <a:path w="174" h="88">
                  <a:moveTo>
                    <a:pt x="0" y="0"/>
                  </a:moveTo>
                  <a:lnTo>
                    <a:pt x="18" y="88"/>
                  </a:lnTo>
                  <a:lnTo>
                    <a:pt x="174" y="0"/>
                  </a:lnTo>
                  <a:lnTo>
                    <a:pt x="0"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89"/>
            <p:cNvSpPr>
              <a:spLocks/>
            </p:cNvSpPr>
            <p:nvPr/>
          </p:nvSpPr>
          <p:spPr bwMode="auto">
            <a:xfrm>
              <a:off x="5711826" y="3759200"/>
              <a:ext cx="552450" cy="1250950"/>
            </a:xfrm>
            <a:custGeom>
              <a:avLst/>
              <a:gdLst>
                <a:gd name="T0" fmla="*/ 348 w 348"/>
                <a:gd name="T1" fmla="*/ 788 h 788"/>
                <a:gd name="T2" fmla="*/ 124 w 348"/>
                <a:gd name="T3" fmla="*/ 788 h 788"/>
                <a:gd name="T4" fmla="*/ 0 w 348"/>
                <a:gd name="T5" fmla="*/ 208 h 788"/>
                <a:gd name="T6" fmla="*/ 26 w 348"/>
                <a:gd name="T7" fmla="*/ 90 h 788"/>
                <a:gd name="T8" fmla="*/ 180 w 348"/>
                <a:gd name="T9" fmla="*/ 0 h 788"/>
                <a:gd name="T10" fmla="*/ 330 w 348"/>
                <a:gd name="T11" fmla="*/ 700 h 788"/>
                <a:gd name="T12" fmla="*/ 348 w 348"/>
                <a:gd name="T13" fmla="*/ 788 h 788"/>
              </a:gdLst>
              <a:ahLst/>
              <a:cxnLst>
                <a:cxn ang="0">
                  <a:pos x="T0" y="T1"/>
                </a:cxn>
                <a:cxn ang="0">
                  <a:pos x="T2" y="T3"/>
                </a:cxn>
                <a:cxn ang="0">
                  <a:pos x="T4" y="T5"/>
                </a:cxn>
                <a:cxn ang="0">
                  <a:pos x="T6" y="T7"/>
                </a:cxn>
                <a:cxn ang="0">
                  <a:pos x="T8" y="T9"/>
                </a:cxn>
                <a:cxn ang="0">
                  <a:pos x="T10" y="T11"/>
                </a:cxn>
                <a:cxn ang="0">
                  <a:pos x="T12" y="T13"/>
                </a:cxn>
              </a:cxnLst>
              <a:rect l="0" t="0" r="r" b="b"/>
              <a:pathLst>
                <a:path w="348" h="788">
                  <a:moveTo>
                    <a:pt x="348" y="788"/>
                  </a:moveTo>
                  <a:lnTo>
                    <a:pt x="124" y="788"/>
                  </a:lnTo>
                  <a:lnTo>
                    <a:pt x="0" y="208"/>
                  </a:lnTo>
                  <a:lnTo>
                    <a:pt x="26" y="90"/>
                  </a:lnTo>
                  <a:lnTo>
                    <a:pt x="180" y="0"/>
                  </a:lnTo>
                  <a:lnTo>
                    <a:pt x="330" y="700"/>
                  </a:lnTo>
                  <a:lnTo>
                    <a:pt x="348" y="788"/>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90"/>
            <p:cNvSpPr>
              <a:spLocks/>
            </p:cNvSpPr>
            <p:nvPr/>
          </p:nvSpPr>
          <p:spPr bwMode="auto">
            <a:xfrm>
              <a:off x="5397501" y="3759200"/>
              <a:ext cx="600075" cy="142875"/>
            </a:xfrm>
            <a:custGeom>
              <a:avLst/>
              <a:gdLst>
                <a:gd name="T0" fmla="*/ 378 w 378"/>
                <a:gd name="T1" fmla="*/ 0 h 90"/>
                <a:gd name="T2" fmla="*/ 224 w 378"/>
                <a:gd name="T3" fmla="*/ 90 h 90"/>
                <a:gd name="T4" fmla="*/ 0 w 378"/>
                <a:gd name="T5" fmla="*/ 90 h 90"/>
                <a:gd name="T6" fmla="*/ 154 w 378"/>
                <a:gd name="T7" fmla="*/ 0 h 90"/>
                <a:gd name="T8" fmla="*/ 378 w 378"/>
                <a:gd name="T9" fmla="*/ 0 h 90"/>
              </a:gdLst>
              <a:ahLst/>
              <a:cxnLst>
                <a:cxn ang="0">
                  <a:pos x="T0" y="T1"/>
                </a:cxn>
                <a:cxn ang="0">
                  <a:pos x="T2" y="T3"/>
                </a:cxn>
                <a:cxn ang="0">
                  <a:pos x="T4" y="T5"/>
                </a:cxn>
                <a:cxn ang="0">
                  <a:pos x="T6" y="T7"/>
                </a:cxn>
                <a:cxn ang="0">
                  <a:pos x="T8" y="T9"/>
                </a:cxn>
              </a:cxnLst>
              <a:rect l="0" t="0" r="r" b="b"/>
              <a:pathLst>
                <a:path w="378" h="90">
                  <a:moveTo>
                    <a:pt x="378" y="0"/>
                  </a:moveTo>
                  <a:lnTo>
                    <a:pt x="224" y="90"/>
                  </a:lnTo>
                  <a:lnTo>
                    <a:pt x="0" y="90"/>
                  </a:lnTo>
                  <a:lnTo>
                    <a:pt x="154" y="0"/>
                  </a:lnTo>
                  <a:lnTo>
                    <a:pt x="378"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62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2" name="Group 11"/>
          <p:cNvGrpSpPr/>
          <p:nvPr/>
        </p:nvGrpSpPr>
        <p:grpSpPr>
          <a:xfrm>
            <a:off x="611187" y="1782653"/>
            <a:ext cx="3549911" cy="805945"/>
            <a:chOff x="611187" y="1718996"/>
            <a:chExt cx="3549911" cy="805945"/>
          </a:xfrm>
        </p:grpSpPr>
        <p:sp>
          <p:nvSpPr>
            <p:cNvPr id="8" name="TextBox 7"/>
            <p:cNvSpPr txBox="1">
              <a:spLocks/>
            </p:cNvSpPr>
            <p:nvPr/>
          </p:nvSpPr>
          <p:spPr>
            <a:xfrm>
              <a:off x="611187" y="2181577"/>
              <a:ext cx="3549911" cy="343364"/>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a:t>
              </a:r>
            </a:p>
            <a:p>
              <a:pPr>
                <a:lnSpc>
                  <a:spcPts val="1400"/>
                </a:lnSpc>
              </a:pPr>
              <a:r>
                <a:rPr lang="en-US" sz="1000">
                  <a:solidFill>
                    <a:schemeClr val="bg2"/>
                  </a:solidFill>
                </a:rPr>
                <a:t>Sociis natoque penatibus et magnis dis parturient montes.</a:t>
              </a:r>
            </a:p>
          </p:txBody>
        </p:sp>
        <p:sp>
          <p:nvSpPr>
            <p:cNvPr id="9" name="TextBox 8"/>
            <p:cNvSpPr txBox="1">
              <a:spLocks/>
            </p:cNvSpPr>
            <p:nvPr/>
          </p:nvSpPr>
          <p:spPr>
            <a:xfrm>
              <a:off x="923926" y="1749774"/>
              <a:ext cx="2877332" cy="246221"/>
            </a:xfrm>
            <a:prstGeom prst="rect">
              <a:avLst/>
            </a:prstGeom>
            <a:noFill/>
          </p:spPr>
          <p:txBody>
            <a:bodyPr wrap="square" lIns="0" tIns="0" rIns="0" bIns="0" rtlCol="0">
              <a:spAutoFit/>
            </a:bodyPr>
            <a:lstStyle/>
            <a:p>
              <a:r>
                <a:rPr lang="en-US" sz="1600" b="1">
                  <a:solidFill>
                    <a:schemeClr val="bg1"/>
                  </a:solidFill>
                </a:rPr>
                <a:t>Dummy Title</a:t>
              </a:r>
            </a:p>
          </p:txBody>
        </p:sp>
        <p:sp>
          <p:nvSpPr>
            <p:cNvPr id="10" name="TextBox 9"/>
            <p:cNvSpPr txBox="1"/>
            <p:nvPr/>
          </p:nvSpPr>
          <p:spPr>
            <a:xfrm>
              <a:off x="611560" y="1718996"/>
              <a:ext cx="201648" cy="307777"/>
            </a:xfrm>
            <a:prstGeom prst="rect">
              <a:avLst/>
            </a:prstGeom>
            <a:noFill/>
          </p:spPr>
          <p:txBody>
            <a:bodyPr wrap="square" lIns="0" tIns="0" rIns="0" bIns="0" rtlCol="0">
              <a:spAutoFit/>
            </a:bodyPr>
            <a:lstStyle/>
            <a:p>
              <a:pPr algn="ctr"/>
              <a:r>
                <a:rPr lang="en-US" sz="2000" b="1" smtClean="0">
                  <a:solidFill>
                    <a:schemeClr val="accent3"/>
                  </a:solidFill>
                </a:rPr>
                <a:t>1</a:t>
              </a:r>
              <a:endParaRPr lang="en-US" sz="2000" b="1">
                <a:solidFill>
                  <a:schemeClr val="accent3"/>
                </a:solidFill>
              </a:endParaRPr>
            </a:p>
          </p:txBody>
        </p:sp>
        <p:sp>
          <p:nvSpPr>
            <p:cNvPr id="11" name="Line 23"/>
            <p:cNvSpPr>
              <a:spLocks noChangeShapeType="1"/>
            </p:cNvSpPr>
            <p:nvPr/>
          </p:nvSpPr>
          <p:spPr bwMode="auto">
            <a:xfrm flipH="1">
              <a:off x="621896" y="208315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611187" y="2888035"/>
            <a:ext cx="3549911" cy="805945"/>
            <a:chOff x="611187" y="1718996"/>
            <a:chExt cx="3549911" cy="805945"/>
          </a:xfrm>
        </p:grpSpPr>
        <p:sp>
          <p:nvSpPr>
            <p:cNvPr id="14" name="TextBox 13"/>
            <p:cNvSpPr txBox="1">
              <a:spLocks/>
            </p:cNvSpPr>
            <p:nvPr/>
          </p:nvSpPr>
          <p:spPr>
            <a:xfrm>
              <a:off x="611187" y="2181577"/>
              <a:ext cx="3549911" cy="343364"/>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a:t>
              </a:r>
            </a:p>
            <a:p>
              <a:pPr>
                <a:lnSpc>
                  <a:spcPts val="1400"/>
                </a:lnSpc>
              </a:pPr>
              <a:r>
                <a:rPr lang="en-US" sz="1000">
                  <a:solidFill>
                    <a:schemeClr val="bg2"/>
                  </a:solidFill>
                </a:rPr>
                <a:t>Sociis natoque penatibus et magnis dis parturient montes.</a:t>
              </a:r>
            </a:p>
          </p:txBody>
        </p:sp>
        <p:sp>
          <p:nvSpPr>
            <p:cNvPr id="15" name="TextBox 14"/>
            <p:cNvSpPr txBox="1">
              <a:spLocks/>
            </p:cNvSpPr>
            <p:nvPr/>
          </p:nvSpPr>
          <p:spPr>
            <a:xfrm>
              <a:off x="923926" y="1749774"/>
              <a:ext cx="2877332" cy="246221"/>
            </a:xfrm>
            <a:prstGeom prst="rect">
              <a:avLst/>
            </a:prstGeom>
            <a:noFill/>
          </p:spPr>
          <p:txBody>
            <a:bodyPr wrap="square" lIns="0" tIns="0" rIns="0" bIns="0" rtlCol="0">
              <a:spAutoFit/>
            </a:bodyPr>
            <a:lstStyle/>
            <a:p>
              <a:r>
                <a:rPr lang="en-US" sz="1600" b="1">
                  <a:solidFill>
                    <a:schemeClr val="bg1"/>
                  </a:solidFill>
                </a:rPr>
                <a:t>Dummy Title</a:t>
              </a:r>
            </a:p>
          </p:txBody>
        </p:sp>
        <p:sp>
          <p:nvSpPr>
            <p:cNvPr id="16" name="TextBox 15"/>
            <p:cNvSpPr txBox="1"/>
            <p:nvPr/>
          </p:nvSpPr>
          <p:spPr>
            <a:xfrm>
              <a:off x="611560" y="1718996"/>
              <a:ext cx="201648" cy="307777"/>
            </a:xfrm>
            <a:prstGeom prst="rect">
              <a:avLst/>
            </a:prstGeom>
            <a:noFill/>
          </p:spPr>
          <p:txBody>
            <a:bodyPr wrap="square" lIns="0" tIns="0" rIns="0" bIns="0" rtlCol="0">
              <a:spAutoFit/>
            </a:bodyPr>
            <a:lstStyle/>
            <a:p>
              <a:pPr algn="ctr"/>
              <a:r>
                <a:rPr lang="en-US" sz="2000" b="1" smtClean="0">
                  <a:solidFill>
                    <a:schemeClr val="accent2"/>
                  </a:solidFill>
                </a:rPr>
                <a:t>2</a:t>
              </a:r>
              <a:endParaRPr lang="en-US" sz="2000" b="1">
                <a:solidFill>
                  <a:schemeClr val="accent2"/>
                </a:solidFill>
              </a:endParaRPr>
            </a:p>
          </p:txBody>
        </p:sp>
        <p:sp>
          <p:nvSpPr>
            <p:cNvPr id="17" name="Line 23"/>
            <p:cNvSpPr>
              <a:spLocks noChangeShapeType="1"/>
            </p:cNvSpPr>
            <p:nvPr/>
          </p:nvSpPr>
          <p:spPr bwMode="auto">
            <a:xfrm flipH="1">
              <a:off x="621896" y="2083152"/>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p:cNvGrpSpPr/>
          <p:nvPr/>
        </p:nvGrpSpPr>
        <p:grpSpPr>
          <a:xfrm>
            <a:off x="611187" y="4002637"/>
            <a:ext cx="3549911" cy="805945"/>
            <a:chOff x="611187" y="1718996"/>
            <a:chExt cx="3549911" cy="805945"/>
          </a:xfrm>
        </p:grpSpPr>
        <p:sp>
          <p:nvSpPr>
            <p:cNvPr id="24" name="TextBox 23"/>
            <p:cNvSpPr txBox="1">
              <a:spLocks/>
            </p:cNvSpPr>
            <p:nvPr/>
          </p:nvSpPr>
          <p:spPr>
            <a:xfrm>
              <a:off x="611187" y="2181577"/>
              <a:ext cx="3549911" cy="343364"/>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a:t>
              </a:r>
            </a:p>
            <a:p>
              <a:pPr>
                <a:lnSpc>
                  <a:spcPts val="1400"/>
                </a:lnSpc>
              </a:pPr>
              <a:r>
                <a:rPr lang="en-US" sz="1000">
                  <a:solidFill>
                    <a:schemeClr val="bg2"/>
                  </a:solidFill>
                </a:rPr>
                <a:t>Sociis natoque penatibus et magnis dis parturient montes.</a:t>
              </a:r>
            </a:p>
          </p:txBody>
        </p:sp>
        <p:sp>
          <p:nvSpPr>
            <p:cNvPr id="25" name="TextBox 24"/>
            <p:cNvSpPr txBox="1">
              <a:spLocks/>
            </p:cNvSpPr>
            <p:nvPr/>
          </p:nvSpPr>
          <p:spPr>
            <a:xfrm>
              <a:off x="923926" y="1749774"/>
              <a:ext cx="2877332" cy="246221"/>
            </a:xfrm>
            <a:prstGeom prst="rect">
              <a:avLst/>
            </a:prstGeom>
            <a:noFill/>
          </p:spPr>
          <p:txBody>
            <a:bodyPr wrap="square" lIns="0" tIns="0" rIns="0" bIns="0" rtlCol="0">
              <a:spAutoFit/>
            </a:bodyPr>
            <a:lstStyle/>
            <a:p>
              <a:r>
                <a:rPr lang="en-US" sz="1600" b="1">
                  <a:solidFill>
                    <a:schemeClr val="bg1"/>
                  </a:solidFill>
                </a:rPr>
                <a:t>Dummy Title</a:t>
              </a:r>
            </a:p>
          </p:txBody>
        </p:sp>
        <p:sp>
          <p:nvSpPr>
            <p:cNvPr id="26" name="TextBox 25"/>
            <p:cNvSpPr txBox="1"/>
            <p:nvPr/>
          </p:nvSpPr>
          <p:spPr>
            <a:xfrm>
              <a:off x="611560" y="1718996"/>
              <a:ext cx="201648" cy="307777"/>
            </a:xfrm>
            <a:prstGeom prst="rect">
              <a:avLst/>
            </a:prstGeom>
            <a:noFill/>
          </p:spPr>
          <p:txBody>
            <a:bodyPr wrap="square" lIns="0" tIns="0" rIns="0" bIns="0" rtlCol="0">
              <a:spAutoFit/>
            </a:bodyPr>
            <a:lstStyle/>
            <a:p>
              <a:pPr algn="ctr"/>
              <a:r>
                <a:rPr lang="en-US" sz="2000" b="1" smtClean="0">
                  <a:solidFill>
                    <a:schemeClr val="accent1"/>
                  </a:solidFill>
                </a:rPr>
                <a:t>3</a:t>
              </a:r>
              <a:endParaRPr lang="en-US" sz="2000" b="1">
                <a:solidFill>
                  <a:schemeClr val="accent1"/>
                </a:solidFill>
              </a:endParaRPr>
            </a:p>
          </p:txBody>
        </p:sp>
        <p:sp>
          <p:nvSpPr>
            <p:cNvPr id="27" name="Line 23"/>
            <p:cNvSpPr>
              <a:spLocks noChangeShapeType="1"/>
            </p:cNvSpPr>
            <p:nvPr/>
          </p:nvSpPr>
          <p:spPr bwMode="auto">
            <a:xfrm flipH="1">
              <a:off x="621896" y="2083152"/>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8" name="TextBox 27"/>
          <p:cNvSpPr txBox="1">
            <a:spLocks/>
          </p:cNvSpPr>
          <p:nvPr/>
        </p:nvSpPr>
        <p:spPr>
          <a:xfrm>
            <a:off x="7122811" y="1769062"/>
            <a:ext cx="1421576" cy="307777"/>
          </a:xfrm>
          <a:prstGeom prst="rect">
            <a:avLst/>
          </a:prstGeom>
          <a:noFill/>
        </p:spPr>
        <p:txBody>
          <a:bodyPr wrap="square" lIns="0" tIns="0" rIns="0" bIns="0" rtlCol="0">
            <a:spAutoFit/>
          </a:bodyPr>
          <a:lstStyle/>
          <a:p>
            <a:pPr algn="ctr"/>
            <a:r>
              <a:rPr lang="en-US" sz="2000" b="1" smtClean="0">
                <a:solidFill>
                  <a:schemeClr val="bg1"/>
                </a:solidFill>
              </a:rPr>
              <a:t>Keyword</a:t>
            </a:r>
            <a:endParaRPr lang="en-US" sz="2000" b="1">
              <a:solidFill>
                <a:schemeClr val="bg1"/>
              </a:solidFill>
            </a:endParaRPr>
          </a:p>
        </p:txBody>
      </p:sp>
      <p:sp>
        <p:nvSpPr>
          <p:cNvPr id="29" name="Freeform 82"/>
          <p:cNvSpPr>
            <a:spLocks/>
          </p:cNvSpPr>
          <p:nvPr/>
        </p:nvSpPr>
        <p:spPr bwMode="auto">
          <a:xfrm>
            <a:off x="776288" y="4092575"/>
            <a:ext cx="3617913" cy="273050"/>
          </a:xfrm>
          <a:custGeom>
            <a:avLst/>
            <a:gdLst>
              <a:gd name="T0" fmla="*/ 0 w 2279"/>
              <a:gd name="T1" fmla="*/ 172 h 172"/>
              <a:gd name="T2" fmla="*/ 2107 w 2279"/>
              <a:gd name="T3" fmla="*/ 172 h 172"/>
              <a:gd name="T4" fmla="*/ 2279 w 2279"/>
              <a:gd name="T5" fmla="*/ 0 h 172"/>
            </a:gdLst>
            <a:ahLst/>
            <a:cxnLst>
              <a:cxn ang="0">
                <a:pos x="T0" y="T1"/>
              </a:cxn>
              <a:cxn ang="0">
                <a:pos x="T2" y="T3"/>
              </a:cxn>
              <a:cxn ang="0">
                <a:pos x="T4" y="T5"/>
              </a:cxn>
            </a:cxnLst>
            <a:rect l="0" t="0" r="r" b="b"/>
            <a:pathLst>
              <a:path w="2279" h="172">
                <a:moveTo>
                  <a:pt x="0" y="172"/>
                </a:moveTo>
                <a:lnTo>
                  <a:pt x="2107" y="172"/>
                </a:lnTo>
                <a:lnTo>
                  <a:pt x="2279" y="0"/>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83"/>
          <p:cNvSpPr>
            <a:spLocks/>
          </p:cNvSpPr>
          <p:nvPr/>
        </p:nvSpPr>
        <p:spPr bwMode="auto">
          <a:xfrm>
            <a:off x="776288" y="2143125"/>
            <a:ext cx="5815013" cy="273050"/>
          </a:xfrm>
          <a:custGeom>
            <a:avLst/>
            <a:gdLst>
              <a:gd name="T0" fmla="*/ 0 w 3663"/>
              <a:gd name="T1" fmla="*/ 0 h 172"/>
              <a:gd name="T2" fmla="*/ 3491 w 3663"/>
              <a:gd name="T3" fmla="*/ 0 h 172"/>
              <a:gd name="T4" fmla="*/ 3663 w 3663"/>
              <a:gd name="T5" fmla="*/ 172 h 172"/>
            </a:gdLst>
            <a:ahLst/>
            <a:cxnLst>
              <a:cxn ang="0">
                <a:pos x="T0" y="T1"/>
              </a:cxn>
              <a:cxn ang="0">
                <a:pos x="T2" y="T3"/>
              </a:cxn>
              <a:cxn ang="0">
                <a:pos x="T4" y="T5"/>
              </a:cxn>
            </a:cxnLst>
            <a:rect l="0" t="0" r="r" b="b"/>
            <a:pathLst>
              <a:path w="3663" h="172">
                <a:moveTo>
                  <a:pt x="0" y="0"/>
                </a:moveTo>
                <a:lnTo>
                  <a:pt x="3491" y="0"/>
                </a:lnTo>
                <a:lnTo>
                  <a:pt x="3663" y="172"/>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84"/>
          <p:cNvSpPr>
            <a:spLocks noChangeShapeType="1"/>
          </p:cNvSpPr>
          <p:nvPr/>
        </p:nvSpPr>
        <p:spPr bwMode="auto">
          <a:xfrm>
            <a:off x="776288" y="3254375"/>
            <a:ext cx="46339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5" name="Group 34"/>
          <p:cNvGrpSpPr/>
          <p:nvPr/>
        </p:nvGrpSpPr>
        <p:grpSpPr>
          <a:xfrm>
            <a:off x="4298951" y="3587750"/>
            <a:ext cx="600075" cy="603250"/>
            <a:chOff x="4298951" y="3587750"/>
            <a:chExt cx="600075" cy="603250"/>
          </a:xfrm>
        </p:grpSpPr>
        <p:sp>
          <p:nvSpPr>
            <p:cNvPr id="36" name="Oval 73"/>
            <p:cNvSpPr>
              <a:spLocks noChangeArrowheads="1"/>
            </p:cNvSpPr>
            <p:nvPr/>
          </p:nvSpPr>
          <p:spPr bwMode="auto">
            <a:xfrm>
              <a:off x="4311651" y="360045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4"/>
            <p:cNvSpPr>
              <a:spLocks noEditPoints="1"/>
            </p:cNvSpPr>
            <p:nvPr/>
          </p:nvSpPr>
          <p:spPr bwMode="auto">
            <a:xfrm>
              <a:off x="4298951" y="3587750"/>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7" y="0"/>
                    <a:pt x="189" y="43"/>
                    <a:pt x="189" y="95"/>
                  </a:cubicBezTo>
                  <a:cubicBezTo>
                    <a:pt x="189" y="147"/>
                    <a:pt x="147" y="190"/>
                    <a:pt x="94" y="190"/>
                  </a:cubicBezTo>
                  <a:close/>
                  <a:moveTo>
                    <a:pt x="94" y="8"/>
                  </a:moveTo>
                  <a:cubicBezTo>
                    <a:pt x="47" y="8"/>
                    <a:pt x="8" y="47"/>
                    <a:pt x="8" y="95"/>
                  </a:cubicBezTo>
                  <a:cubicBezTo>
                    <a:pt x="8" y="143"/>
                    <a:pt x="47" y="182"/>
                    <a:pt x="94" y="182"/>
                  </a:cubicBezTo>
                  <a:cubicBezTo>
                    <a:pt x="142" y="182"/>
                    <a:pt x="181" y="143"/>
                    <a:pt x="181" y="95"/>
                  </a:cubicBezTo>
                  <a:cubicBezTo>
                    <a:pt x="181" y="47"/>
                    <a:pt x="142" y="8"/>
                    <a:pt x="94"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5"/>
            <p:cNvSpPr>
              <a:spLocks noEditPoints="1"/>
            </p:cNvSpPr>
            <p:nvPr/>
          </p:nvSpPr>
          <p:spPr bwMode="auto">
            <a:xfrm>
              <a:off x="4470401" y="3714750"/>
              <a:ext cx="254000" cy="368300"/>
            </a:xfrm>
            <a:custGeom>
              <a:avLst/>
              <a:gdLst>
                <a:gd name="T0" fmla="*/ 22 w 80"/>
                <a:gd name="T1" fmla="*/ 89 h 116"/>
                <a:gd name="T2" fmla="*/ 23 w 80"/>
                <a:gd name="T3" fmla="*/ 95 h 116"/>
                <a:gd name="T4" fmla="*/ 40 w 80"/>
                <a:gd name="T5" fmla="*/ 99 h 116"/>
                <a:gd name="T6" fmla="*/ 58 w 80"/>
                <a:gd name="T7" fmla="*/ 95 h 116"/>
                <a:gd name="T8" fmla="*/ 59 w 80"/>
                <a:gd name="T9" fmla="*/ 89 h 116"/>
                <a:gd name="T10" fmla="*/ 40 w 80"/>
                <a:gd name="T11" fmla="*/ 93 h 116"/>
                <a:gd name="T12" fmla="*/ 22 w 80"/>
                <a:gd name="T13" fmla="*/ 89 h 116"/>
                <a:gd name="T14" fmla="*/ 23 w 80"/>
                <a:gd name="T15" fmla="*/ 101 h 116"/>
                <a:gd name="T16" fmla="*/ 24 w 80"/>
                <a:gd name="T17" fmla="*/ 107 h 116"/>
                <a:gd name="T18" fmla="*/ 30 w 80"/>
                <a:gd name="T19" fmla="*/ 110 h 116"/>
                <a:gd name="T20" fmla="*/ 30 w 80"/>
                <a:gd name="T21" fmla="*/ 113 h 116"/>
                <a:gd name="T22" fmla="*/ 40 w 80"/>
                <a:gd name="T23" fmla="*/ 116 h 116"/>
                <a:gd name="T24" fmla="*/ 50 w 80"/>
                <a:gd name="T25" fmla="*/ 113 h 116"/>
                <a:gd name="T26" fmla="*/ 51 w 80"/>
                <a:gd name="T27" fmla="*/ 110 h 116"/>
                <a:gd name="T28" fmla="*/ 56 w 80"/>
                <a:gd name="T29" fmla="*/ 107 h 116"/>
                <a:gd name="T30" fmla="*/ 57 w 80"/>
                <a:gd name="T31" fmla="*/ 101 h 116"/>
                <a:gd name="T32" fmla="*/ 40 w 80"/>
                <a:gd name="T33" fmla="*/ 103 h 116"/>
                <a:gd name="T34" fmla="*/ 23 w 80"/>
                <a:gd name="T35" fmla="*/ 101 h 116"/>
                <a:gd name="T36" fmla="*/ 40 w 80"/>
                <a:gd name="T37" fmla="*/ 16 h 116"/>
                <a:gd name="T38" fmla="*/ 42 w 80"/>
                <a:gd name="T39" fmla="*/ 14 h 116"/>
                <a:gd name="T40" fmla="*/ 40 w 80"/>
                <a:gd name="T41" fmla="*/ 12 h 116"/>
                <a:gd name="T42" fmla="*/ 13 w 80"/>
                <a:gd name="T43" fmla="*/ 40 h 116"/>
                <a:gd name="T44" fmla="*/ 15 w 80"/>
                <a:gd name="T45" fmla="*/ 42 h 116"/>
                <a:gd name="T46" fmla="*/ 17 w 80"/>
                <a:gd name="T47" fmla="*/ 40 h 116"/>
                <a:gd name="T48" fmla="*/ 40 w 80"/>
                <a:gd name="T49" fmla="*/ 16 h 116"/>
                <a:gd name="T50" fmla="*/ 49 w 80"/>
                <a:gd name="T51" fmla="*/ 55 h 116"/>
                <a:gd name="T52" fmla="*/ 40 w 80"/>
                <a:gd name="T53" fmla="*/ 38 h 116"/>
                <a:gd name="T54" fmla="*/ 31 w 80"/>
                <a:gd name="T55" fmla="*/ 55 h 116"/>
                <a:gd name="T56" fmla="*/ 28 w 80"/>
                <a:gd name="T57" fmla="*/ 47 h 116"/>
                <a:gd name="T58" fmla="*/ 22 w 80"/>
                <a:gd name="T59" fmla="*/ 49 h 116"/>
                <a:gd name="T60" fmla="*/ 31 w 80"/>
                <a:gd name="T61" fmla="*/ 68 h 116"/>
                <a:gd name="T62" fmla="*/ 40 w 80"/>
                <a:gd name="T63" fmla="*/ 52 h 116"/>
                <a:gd name="T64" fmla="*/ 50 w 80"/>
                <a:gd name="T65" fmla="*/ 68 h 116"/>
                <a:gd name="T66" fmla="*/ 59 w 80"/>
                <a:gd name="T67" fmla="*/ 49 h 116"/>
                <a:gd name="T68" fmla="*/ 53 w 80"/>
                <a:gd name="T69" fmla="*/ 47 h 116"/>
                <a:gd name="T70" fmla="*/ 49 w 80"/>
                <a:gd name="T71" fmla="*/ 55 h 116"/>
                <a:gd name="T72" fmla="*/ 40 w 80"/>
                <a:gd name="T73" fmla="*/ 0 h 116"/>
                <a:gd name="T74" fmla="*/ 0 w 80"/>
                <a:gd name="T75" fmla="*/ 40 h 116"/>
                <a:gd name="T76" fmla="*/ 20 w 80"/>
                <a:gd name="T77" fmla="*/ 74 h 116"/>
                <a:gd name="T78" fmla="*/ 21 w 80"/>
                <a:gd name="T79" fmla="*/ 84 h 116"/>
                <a:gd name="T80" fmla="*/ 40 w 80"/>
                <a:gd name="T81" fmla="*/ 88 h 116"/>
                <a:gd name="T82" fmla="*/ 60 w 80"/>
                <a:gd name="T83" fmla="*/ 84 h 116"/>
                <a:gd name="T84" fmla="*/ 61 w 80"/>
                <a:gd name="T85" fmla="*/ 74 h 116"/>
                <a:gd name="T86" fmla="*/ 80 w 80"/>
                <a:gd name="T87" fmla="*/ 40 h 116"/>
                <a:gd name="T88" fmla="*/ 40 w 80"/>
                <a:gd name="T89" fmla="*/ 0 h 116"/>
                <a:gd name="T90" fmla="*/ 55 w 80"/>
                <a:gd name="T91" fmla="*/ 69 h 116"/>
                <a:gd name="T92" fmla="*/ 54 w 80"/>
                <a:gd name="T93" fmla="*/ 79 h 116"/>
                <a:gd name="T94" fmla="*/ 40 w 80"/>
                <a:gd name="T95" fmla="*/ 81 h 116"/>
                <a:gd name="T96" fmla="*/ 27 w 80"/>
                <a:gd name="T97" fmla="*/ 79 h 116"/>
                <a:gd name="T98" fmla="*/ 26 w 80"/>
                <a:gd name="T99" fmla="*/ 69 h 116"/>
                <a:gd name="T100" fmla="*/ 7 w 80"/>
                <a:gd name="T101" fmla="*/ 40 h 116"/>
                <a:gd name="T102" fmla="*/ 40 w 80"/>
                <a:gd name="T103" fmla="*/ 7 h 116"/>
                <a:gd name="T104" fmla="*/ 73 w 80"/>
                <a:gd name="T105" fmla="*/ 40 h 116"/>
                <a:gd name="T106" fmla="*/ 55 w 80"/>
                <a:gd name="T10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89"/>
                  </a:moveTo>
                  <a:cubicBezTo>
                    <a:pt x="23" y="95"/>
                    <a:pt x="23" y="95"/>
                    <a:pt x="23" y="95"/>
                  </a:cubicBezTo>
                  <a:cubicBezTo>
                    <a:pt x="28" y="97"/>
                    <a:pt x="34" y="99"/>
                    <a:pt x="40" y="99"/>
                  </a:cubicBezTo>
                  <a:cubicBezTo>
                    <a:pt x="47" y="99"/>
                    <a:pt x="53" y="97"/>
                    <a:pt x="58" y="95"/>
                  </a:cubicBezTo>
                  <a:cubicBezTo>
                    <a:pt x="59" y="89"/>
                    <a:pt x="59" y="89"/>
                    <a:pt x="59" y="89"/>
                  </a:cubicBezTo>
                  <a:cubicBezTo>
                    <a:pt x="53" y="91"/>
                    <a:pt x="47" y="93"/>
                    <a:pt x="40" y="93"/>
                  </a:cubicBezTo>
                  <a:cubicBezTo>
                    <a:pt x="34" y="93"/>
                    <a:pt x="27" y="91"/>
                    <a:pt x="22" y="89"/>
                  </a:cubicBezTo>
                  <a:close/>
                  <a:moveTo>
                    <a:pt x="23" y="101"/>
                  </a:moveTo>
                  <a:cubicBezTo>
                    <a:pt x="24" y="107"/>
                    <a:pt x="24" y="107"/>
                    <a:pt x="24" y="107"/>
                  </a:cubicBezTo>
                  <a:cubicBezTo>
                    <a:pt x="24" y="107"/>
                    <a:pt x="26" y="109"/>
                    <a:pt x="30" y="110"/>
                  </a:cubicBezTo>
                  <a:cubicBezTo>
                    <a:pt x="30" y="113"/>
                    <a:pt x="30" y="113"/>
                    <a:pt x="30" y="113"/>
                  </a:cubicBezTo>
                  <a:cubicBezTo>
                    <a:pt x="30" y="113"/>
                    <a:pt x="32" y="116"/>
                    <a:pt x="40" y="116"/>
                  </a:cubicBezTo>
                  <a:cubicBezTo>
                    <a:pt x="48" y="116"/>
                    <a:pt x="50" y="113"/>
                    <a:pt x="50" y="113"/>
                  </a:cubicBezTo>
                  <a:cubicBezTo>
                    <a:pt x="51" y="110"/>
                    <a:pt x="51" y="110"/>
                    <a:pt x="51" y="110"/>
                  </a:cubicBezTo>
                  <a:cubicBezTo>
                    <a:pt x="55" y="109"/>
                    <a:pt x="56" y="107"/>
                    <a:pt x="56" y="107"/>
                  </a:cubicBezTo>
                  <a:cubicBezTo>
                    <a:pt x="57" y="101"/>
                    <a:pt x="57" y="101"/>
                    <a:pt x="57" y="101"/>
                  </a:cubicBezTo>
                  <a:cubicBezTo>
                    <a:pt x="52" y="102"/>
                    <a:pt x="46" y="103"/>
                    <a:pt x="40" y="103"/>
                  </a:cubicBezTo>
                  <a:cubicBezTo>
                    <a:pt x="34" y="103"/>
                    <a:pt x="29" y="102"/>
                    <a:pt x="23" y="101"/>
                  </a:cubicBezTo>
                  <a:close/>
                  <a:moveTo>
                    <a:pt x="40" y="16"/>
                  </a:moveTo>
                  <a:cubicBezTo>
                    <a:pt x="41" y="16"/>
                    <a:pt x="42" y="15"/>
                    <a:pt x="42" y="14"/>
                  </a:cubicBezTo>
                  <a:cubicBezTo>
                    <a:pt x="42" y="13"/>
                    <a:pt x="41" y="12"/>
                    <a:pt x="40" y="12"/>
                  </a:cubicBezTo>
                  <a:cubicBezTo>
                    <a:pt x="25" y="12"/>
                    <a:pt x="13" y="25"/>
                    <a:pt x="13" y="40"/>
                  </a:cubicBezTo>
                  <a:cubicBezTo>
                    <a:pt x="13" y="41"/>
                    <a:pt x="14" y="42"/>
                    <a:pt x="15" y="42"/>
                  </a:cubicBezTo>
                  <a:cubicBezTo>
                    <a:pt x="16" y="42"/>
                    <a:pt x="17" y="41"/>
                    <a:pt x="17" y="40"/>
                  </a:cubicBezTo>
                  <a:cubicBezTo>
                    <a:pt x="17" y="27"/>
                    <a:pt x="27" y="16"/>
                    <a:pt x="40" y="16"/>
                  </a:cubicBezTo>
                  <a:close/>
                  <a:moveTo>
                    <a:pt x="49" y="55"/>
                  </a:moveTo>
                  <a:cubicBezTo>
                    <a:pt x="40" y="38"/>
                    <a:pt x="40" y="38"/>
                    <a:pt x="40" y="38"/>
                  </a:cubicBezTo>
                  <a:cubicBezTo>
                    <a:pt x="31" y="55"/>
                    <a:pt x="31" y="55"/>
                    <a:pt x="31" y="55"/>
                  </a:cubicBezTo>
                  <a:cubicBezTo>
                    <a:pt x="28" y="47"/>
                    <a:pt x="28" y="47"/>
                    <a:pt x="28" y="47"/>
                  </a:cubicBezTo>
                  <a:cubicBezTo>
                    <a:pt x="22" y="49"/>
                    <a:pt x="22" y="49"/>
                    <a:pt x="22" y="49"/>
                  </a:cubicBezTo>
                  <a:cubicBezTo>
                    <a:pt x="31" y="68"/>
                    <a:pt x="31" y="68"/>
                    <a:pt x="31" y="68"/>
                  </a:cubicBezTo>
                  <a:cubicBezTo>
                    <a:pt x="40" y="52"/>
                    <a:pt x="40" y="52"/>
                    <a:pt x="40" y="52"/>
                  </a:cubicBezTo>
                  <a:cubicBezTo>
                    <a:pt x="50" y="68"/>
                    <a:pt x="50" y="68"/>
                    <a:pt x="50" y="68"/>
                  </a:cubicBezTo>
                  <a:cubicBezTo>
                    <a:pt x="59" y="49"/>
                    <a:pt x="59" y="49"/>
                    <a:pt x="59" y="49"/>
                  </a:cubicBezTo>
                  <a:cubicBezTo>
                    <a:pt x="53" y="47"/>
                    <a:pt x="53" y="47"/>
                    <a:pt x="53" y="47"/>
                  </a:cubicBezTo>
                  <a:lnTo>
                    <a:pt x="49" y="55"/>
                  </a:lnTo>
                  <a:close/>
                  <a:moveTo>
                    <a:pt x="40" y="0"/>
                  </a:moveTo>
                  <a:cubicBezTo>
                    <a:pt x="18" y="0"/>
                    <a:pt x="0" y="18"/>
                    <a:pt x="0" y="40"/>
                  </a:cubicBezTo>
                  <a:cubicBezTo>
                    <a:pt x="0" y="54"/>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7" y="79"/>
                    <a:pt x="27" y="79"/>
                  </a:cubicBezTo>
                  <a:cubicBezTo>
                    <a:pt x="26" y="69"/>
                    <a:pt x="26" y="69"/>
                    <a:pt x="26" y="69"/>
                  </a:cubicBezTo>
                  <a:cubicBezTo>
                    <a:pt x="15" y="64"/>
                    <a:pt x="7" y="53"/>
                    <a:pt x="7" y="40"/>
                  </a:cubicBezTo>
                  <a:cubicBezTo>
                    <a:pt x="7" y="22"/>
                    <a:pt x="22" y="7"/>
                    <a:pt x="40" y="7"/>
                  </a:cubicBezTo>
                  <a:cubicBezTo>
                    <a:pt x="59" y="7"/>
                    <a:pt x="73" y="22"/>
                    <a:pt x="73" y="40"/>
                  </a:cubicBezTo>
                  <a:cubicBezTo>
                    <a:pt x="73" y="53"/>
                    <a:pt x="66" y="64"/>
                    <a:pt x="55"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p:cNvGrpSpPr/>
          <p:nvPr/>
        </p:nvGrpSpPr>
        <p:grpSpPr>
          <a:xfrm>
            <a:off x="5397501" y="2952750"/>
            <a:ext cx="600075" cy="603250"/>
            <a:chOff x="5397501" y="2952750"/>
            <a:chExt cx="600075" cy="603250"/>
          </a:xfrm>
        </p:grpSpPr>
        <p:sp>
          <p:nvSpPr>
            <p:cNvPr id="40" name="Oval 76"/>
            <p:cNvSpPr>
              <a:spLocks noChangeArrowheads="1"/>
            </p:cNvSpPr>
            <p:nvPr/>
          </p:nvSpPr>
          <p:spPr bwMode="auto">
            <a:xfrm>
              <a:off x="5410201" y="296545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7"/>
            <p:cNvSpPr>
              <a:spLocks noEditPoints="1"/>
            </p:cNvSpPr>
            <p:nvPr/>
          </p:nvSpPr>
          <p:spPr bwMode="auto">
            <a:xfrm>
              <a:off x="5397501" y="2952750"/>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7" y="0"/>
                    <a:pt x="189" y="43"/>
                    <a:pt x="189" y="95"/>
                  </a:cubicBezTo>
                  <a:cubicBezTo>
                    <a:pt x="189" y="147"/>
                    <a:pt x="147" y="190"/>
                    <a:pt x="94" y="190"/>
                  </a:cubicBezTo>
                  <a:close/>
                  <a:moveTo>
                    <a:pt x="94" y="8"/>
                  </a:moveTo>
                  <a:cubicBezTo>
                    <a:pt x="47" y="8"/>
                    <a:pt x="8" y="47"/>
                    <a:pt x="8" y="95"/>
                  </a:cubicBezTo>
                  <a:cubicBezTo>
                    <a:pt x="8" y="143"/>
                    <a:pt x="47" y="182"/>
                    <a:pt x="94" y="182"/>
                  </a:cubicBezTo>
                  <a:cubicBezTo>
                    <a:pt x="142" y="182"/>
                    <a:pt x="181" y="143"/>
                    <a:pt x="181" y="95"/>
                  </a:cubicBezTo>
                  <a:cubicBezTo>
                    <a:pt x="181" y="47"/>
                    <a:pt x="142" y="8"/>
                    <a:pt x="94"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8"/>
            <p:cNvSpPr>
              <a:spLocks noEditPoints="1"/>
            </p:cNvSpPr>
            <p:nvPr/>
          </p:nvSpPr>
          <p:spPr bwMode="auto">
            <a:xfrm>
              <a:off x="5559426" y="3098800"/>
              <a:ext cx="276225" cy="349250"/>
            </a:xfrm>
            <a:custGeom>
              <a:avLst/>
              <a:gdLst>
                <a:gd name="T0" fmla="*/ 47 w 87"/>
                <a:gd name="T1" fmla="*/ 66 h 110"/>
                <a:gd name="T2" fmla="*/ 44 w 87"/>
                <a:gd name="T3" fmla="*/ 66 h 110"/>
                <a:gd name="T4" fmla="*/ 36 w 87"/>
                <a:gd name="T5" fmla="*/ 70 h 110"/>
                <a:gd name="T6" fmla="*/ 36 w 87"/>
                <a:gd name="T7" fmla="*/ 73 h 110"/>
                <a:gd name="T8" fmla="*/ 42 w 87"/>
                <a:gd name="T9" fmla="*/ 73 h 110"/>
                <a:gd name="T10" fmla="*/ 42 w 87"/>
                <a:gd name="T11" fmla="*/ 89 h 110"/>
                <a:gd name="T12" fmla="*/ 39 w 87"/>
                <a:gd name="T13" fmla="*/ 89 h 110"/>
                <a:gd name="T14" fmla="*/ 39 w 87"/>
                <a:gd name="T15" fmla="*/ 92 h 110"/>
                <a:gd name="T16" fmla="*/ 50 w 87"/>
                <a:gd name="T17" fmla="*/ 92 h 110"/>
                <a:gd name="T18" fmla="*/ 50 w 87"/>
                <a:gd name="T19" fmla="*/ 89 h 110"/>
                <a:gd name="T20" fmla="*/ 47 w 87"/>
                <a:gd name="T21" fmla="*/ 89 h 110"/>
                <a:gd name="T22" fmla="*/ 47 w 87"/>
                <a:gd name="T23" fmla="*/ 66 h 110"/>
                <a:gd name="T24" fmla="*/ 43 w 87"/>
                <a:gd name="T25" fmla="*/ 56 h 110"/>
                <a:gd name="T26" fmla="*/ 21 w 87"/>
                <a:gd name="T27" fmla="*/ 79 h 110"/>
                <a:gd name="T28" fmla="*/ 43 w 87"/>
                <a:gd name="T29" fmla="*/ 102 h 110"/>
                <a:gd name="T30" fmla="*/ 66 w 87"/>
                <a:gd name="T31" fmla="*/ 79 h 110"/>
                <a:gd name="T32" fmla="*/ 43 w 87"/>
                <a:gd name="T33" fmla="*/ 56 h 110"/>
                <a:gd name="T34" fmla="*/ 43 w 87"/>
                <a:gd name="T35" fmla="*/ 99 h 110"/>
                <a:gd name="T36" fmla="*/ 23 w 87"/>
                <a:gd name="T37" fmla="*/ 79 h 110"/>
                <a:gd name="T38" fmla="*/ 43 w 87"/>
                <a:gd name="T39" fmla="*/ 59 h 110"/>
                <a:gd name="T40" fmla="*/ 64 w 87"/>
                <a:gd name="T41" fmla="*/ 79 h 110"/>
                <a:gd name="T42" fmla="*/ 43 w 87"/>
                <a:gd name="T43" fmla="*/ 99 h 110"/>
                <a:gd name="T44" fmla="*/ 87 w 87"/>
                <a:gd name="T45" fmla="*/ 17 h 110"/>
                <a:gd name="T46" fmla="*/ 82 w 87"/>
                <a:gd name="T47" fmla="*/ 11 h 110"/>
                <a:gd name="T48" fmla="*/ 61 w 87"/>
                <a:gd name="T49" fmla="*/ 53 h 110"/>
                <a:gd name="T50" fmla="*/ 55 w 87"/>
                <a:gd name="T51" fmla="*/ 50 h 110"/>
                <a:gd name="T52" fmla="*/ 76 w 87"/>
                <a:gd name="T53" fmla="*/ 6 h 110"/>
                <a:gd name="T54" fmla="*/ 70 w 87"/>
                <a:gd name="T55" fmla="*/ 0 h 110"/>
                <a:gd name="T56" fmla="*/ 17 w 87"/>
                <a:gd name="T57" fmla="*/ 0 h 110"/>
                <a:gd name="T58" fmla="*/ 11 w 87"/>
                <a:gd name="T59" fmla="*/ 6 h 110"/>
                <a:gd name="T60" fmla="*/ 32 w 87"/>
                <a:gd name="T61" fmla="*/ 50 h 110"/>
                <a:gd name="T62" fmla="*/ 26 w 87"/>
                <a:gd name="T63" fmla="*/ 53 h 110"/>
                <a:gd name="T64" fmla="*/ 5 w 87"/>
                <a:gd name="T65" fmla="*/ 11 h 110"/>
                <a:gd name="T66" fmla="*/ 0 w 87"/>
                <a:gd name="T67" fmla="*/ 17 h 110"/>
                <a:gd name="T68" fmla="*/ 20 w 87"/>
                <a:gd name="T69" fmla="*/ 58 h 110"/>
                <a:gd name="T70" fmla="*/ 12 w 87"/>
                <a:gd name="T71" fmla="*/ 79 h 110"/>
                <a:gd name="T72" fmla="*/ 43 w 87"/>
                <a:gd name="T73" fmla="*/ 110 h 110"/>
                <a:gd name="T74" fmla="*/ 75 w 87"/>
                <a:gd name="T75" fmla="*/ 79 h 110"/>
                <a:gd name="T76" fmla="*/ 67 w 87"/>
                <a:gd name="T77" fmla="*/ 58 h 110"/>
                <a:gd name="T78" fmla="*/ 87 w 87"/>
                <a:gd name="T79" fmla="*/ 17 h 110"/>
                <a:gd name="T80" fmla="*/ 21 w 87"/>
                <a:gd name="T81" fmla="*/ 8 h 110"/>
                <a:gd name="T82" fmla="*/ 66 w 87"/>
                <a:gd name="T83" fmla="*/ 8 h 110"/>
                <a:gd name="T84" fmla="*/ 63 w 87"/>
                <a:gd name="T85" fmla="*/ 16 h 110"/>
                <a:gd name="T86" fmla="*/ 24 w 87"/>
                <a:gd name="T87" fmla="*/ 16 h 110"/>
                <a:gd name="T88" fmla="*/ 21 w 87"/>
                <a:gd name="T89" fmla="*/ 8 h 110"/>
                <a:gd name="T90" fmla="*/ 28 w 87"/>
                <a:gd name="T91" fmla="*/ 24 h 110"/>
                <a:gd name="T92" fmla="*/ 59 w 87"/>
                <a:gd name="T93" fmla="*/ 24 h 110"/>
                <a:gd name="T94" fmla="*/ 47 w 87"/>
                <a:gd name="T95" fmla="*/ 48 h 110"/>
                <a:gd name="T96" fmla="*/ 43 w 87"/>
                <a:gd name="T97" fmla="*/ 48 h 110"/>
                <a:gd name="T98" fmla="*/ 40 w 87"/>
                <a:gd name="T99" fmla="*/ 48 h 110"/>
                <a:gd name="T100" fmla="*/ 28 w 87"/>
                <a:gd name="T101" fmla="*/ 24 h 110"/>
                <a:gd name="T102" fmla="*/ 68 w 87"/>
                <a:gd name="T103" fmla="*/ 79 h 110"/>
                <a:gd name="T104" fmla="*/ 43 w 87"/>
                <a:gd name="T105" fmla="*/ 104 h 110"/>
                <a:gd name="T106" fmla="*/ 19 w 87"/>
                <a:gd name="T107" fmla="*/ 79 h 110"/>
                <a:gd name="T108" fmla="*/ 43 w 87"/>
                <a:gd name="T109" fmla="*/ 54 h 110"/>
                <a:gd name="T110" fmla="*/ 68 w 87"/>
                <a:gd name="T111" fmla="*/ 7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 h="110">
                  <a:moveTo>
                    <a:pt x="47" y="66"/>
                  </a:moveTo>
                  <a:cubicBezTo>
                    <a:pt x="44" y="66"/>
                    <a:pt x="44" y="66"/>
                    <a:pt x="44" y="66"/>
                  </a:cubicBezTo>
                  <a:cubicBezTo>
                    <a:pt x="44" y="66"/>
                    <a:pt x="42" y="70"/>
                    <a:pt x="36" y="70"/>
                  </a:cubicBezTo>
                  <a:cubicBezTo>
                    <a:pt x="36" y="73"/>
                    <a:pt x="36" y="73"/>
                    <a:pt x="36" y="73"/>
                  </a:cubicBezTo>
                  <a:cubicBezTo>
                    <a:pt x="42" y="73"/>
                    <a:pt x="42" y="73"/>
                    <a:pt x="42" y="73"/>
                  </a:cubicBezTo>
                  <a:cubicBezTo>
                    <a:pt x="42" y="89"/>
                    <a:pt x="42" y="89"/>
                    <a:pt x="42" y="89"/>
                  </a:cubicBezTo>
                  <a:cubicBezTo>
                    <a:pt x="39" y="89"/>
                    <a:pt x="39" y="89"/>
                    <a:pt x="39" y="89"/>
                  </a:cubicBezTo>
                  <a:cubicBezTo>
                    <a:pt x="39" y="92"/>
                    <a:pt x="39" y="92"/>
                    <a:pt x="39" y="92"/>
                  </a:cubicBezTo>
                  <a:cubicBezTo>
                    <a:pt x="50" y="92"/>
                    <a:pt x="50" y="92"/>
                    <a:pt x="50" y="92"/>
                  </a:cubicBezTo>
                  <a:cubicBezTo>
                    <a:pt x="50" y="89"/>
                    <a:pt x="50" y="89"/>
                    <a:pt x="50" y="89"/>
                  </a:cubicBezTo>
                  <a:cubicBezTo>
                    <a:pt x="47" y="89"/>
                    <a:pt x="47" y="89"/>
                    <a:pt x="47" y="89"/>
                  </a:cubicBezTo>
                  <a:lnTo>
                    <a:pt x="47" y="66"/>
                  </a:lnTo>
                  <a:close/>
                  <a:moveTo>
                    <a:pt x="43" y="56"/>
                  </a:moveTo>
                  <a:cubicBezTo>
                    <a:pt x="31" y="56"/>
                    <a:pt x="21" y="66"/>
                    <a:pt x="21" y="79"/>
                  </a:cubicBezTo>
                  <a:cubicBezTo>
                    <a:pt x="21" y="91"/>
                    <a:pt x="31" y="102"/>
                    <a:pt x="43" y="102"/>
                  </a:cubicBezTo>
                  <a:cubicBezTo>
                    <a:pt x="56" y="102"/>
                    <a:pt x="66" y="91"/>
                    <a:pt x="66" y="79"/>
                  </a:cubicBezTo>
                  <a:cubicBezTo>
                    <a:pt x="66" y="66"/>
                    <a:pt x="56" y="56"/>
                    <a:pt x="43" y="56"/>
                  </a:cubicBezTo>
                  <a:close/>
                  <a:moveTo>
                    <a:pt x="43" y="99"/>
                  </a:moveTo>
                  <a:cubicBezTo>
                    <a:pt x="32" y="99"/>
                    <a:pt x="23" y="90"/>
                    <a:pt x="23" y="79"/>
                  </a:cubicBezTo>
                  <a:cubicBezTo>
                    <a:pt x="23" y="68"/>
                    <a:pt x="32" y="59"/>
                    <a:pt x="43" y="59"/>
                  </a:cubicBezTo>
                  <a:cubicBezTo>
                    <a:pt x="55" y="59"/>
                    <a:pt x="64" y="68"/>
                    <a:pt x="64" y="79"/>
                  </a:cubicBezTo>
                  <a:cubicBezTo>
                    <a:pt x="64" y="90"/>
                    <a:pt x="55" y="99"/>
                    <a:pt x="43" y="99"/>
                  </a:cubicBezTo>
                  <a:close/>
                  <a:moveTo>
                    <a:pt x="87" y="17"/>
                  </a:moveTo>
                  <a:cubicBezTo>
                    <a:pt x="82" y="11"/>
                    <a:pt x="82" y="11"/>
                    <a:pt x="82" y="11"/>
                  </a:cubicBezTo>
                  <a:cubicBezTo>
                    <a:pt x="61" y="53"/>
                    <a:pt x="61" y="53"/>
                    <a:pt x="61" y="53"/>
                  </a:cubicBezTo>
                  <a:cubicBezTo>
                    <a:pt x="59" y="52"/>
                    <a:pt x="57" y="50"/>
                    <a:pt x="55" y="50"/>
                  </a:cubicBezTo>
                  <a:cubicBezTo>
                    <a:pt x="76" y="6"/>
                    <a:pt x="76" y="6"/>
                    <a:pt x="76" y="6"/>
                  </a:cubicBezTo>
                  <a:cubicBezTo>
                    <a:pt x="70" y="0"/>
                    <a:pt x="70" y="0"/>
                    <a:pt x="70" y="0"/>
                  </a:cubicBezTo>
                  <a:cubicBezTo>
                    <a:pt x="17" y="0"/>
                    <a:pt x="17" y="0"/>
                    <a:pt x="17" y="0"/>
                  </a:cubicBezTo>
                  <a:cubicBezTo>
                    <a:pt x="11" y="6"/>
                    <a:pt x="11" y="6"/>
                    <a:pt x="11" y="6"/>
                  </a:cubicBezTo>
                  <a:cubicBezTo>
                    <a:pt x="32" y="50"/>
                    <a:pt x="32" y="50"/>
                    <a:pt x="32" y="50"/>
                  </a:cubicBezTo>
                  <a:cubicBezTo>
                    <a:pt x="30" y="50"/>
                    <a:pt x="28" y="52"/>
                    <a:pt x="26" y="53"/>
                  </a:cubicBezTo>
                  <a:cubicBezTo>
                    <a:pt x="5" y="11"/>
                    <a:pt x="5" y="11"/>
                    <a:pt x="5" y="11"/>
                  </a:cubicBezTo>
                  <a:cubicBezTo>
                    <a:pt x="0" y="17"/>
                    <a:pt x="0" y="17"/>
                    <a:pt x="0" y="17"/>
                  </a:cubicBezTo>
                  <a:cubicBezTo>
                    <a:pt x="20" y="58"/>
                    <a:pt x="20" y="58"/>
                    <a:pt x="20" y="58"/>
                  </a:cubicBezTo>
                  <a:cubicBezTo>
                    <a:pt x="15" y="64"/>
                    <a:pt x="12" y="71"/>
                    <a:pt x="12" y="79"/>
                  </a:cubicBezTo>
                  <a:cubicBezTo>
                    <a:pt x="12" y="96"/>
                    <a:pt x="26" y="110"/>
                    <a:pt x="43" y="110"/>
                  </a:cubicBezTo>
                  <a:cubicBezTo>
                    <a:pt x="61" y="110"/>
                    <a:pt x="75" y="96"/>
                    <a:pt x="75" y="79"/>
                  </a:cubicBezTo>
                  <a:cubicBezTo>
                    <a:pt x="75" y="71"/>
                    <a:pt x="72" y="64"/>
                    <a:pt x="67" y="58"/>
                  </a:cubicBezTo>
                  <a:lnTo>
                    <a:pt x="87" y="17"/>
                  </a:lnTo>
                  <a:close/>
                  <a:moveTo>
                    <a:pt x="21" y="8"/>
                  </a:moveTo>
                  <a:cubicBezTo>
                    <a:pt x="66" y="8"/>
                    <a:pt x="66" y="8"/>
                    <a:pt x="66" y="8"/>
                  </a:cubicBezTo>
                  <a:cubicBezTo>
                    <a:pt x="63" y="16"/>
                    <a:pt x="63" y="16"/>
                    <a:pt x="63" y="16"/>
                  </a:cubicBezTo>
                  <a:cubicBezTo>
                    <a:pt x="24" y="16"/>
                    <a:pt x="24" y="16"/>
                    <a:pt x="24" y="16"/>
                  </a:cubicBezTo>
                  <a:lnTo>
                    <a:pt x="21" y="8"/>
                  </a:lnTo>
                  <a:close/>
                  <a:moveTo>
                    <a:pt x="28" y="24"/>
                  </a:moveTo>
                  <a:cubicBezTo>
                    <a:pt x="59" y="24"/>
                    <a:pt x="59" y="24"/>
                    <a:pt x="59" y="24"/>
                  </a:cubicBezTo>
                  <a:cubicBezTo>
                    <a:pt x="47" y="48"/>
                    <a:pt x="47" y="48"/>
                    <a:pt x="47" y="48"/>
                  </a:cubicBezTo>
                  <a:cubicBezTo>
                    <a:pt x="46" y="48"/>
                    <a:pt x="45" y="48"/>
                    <a:pt x="43" y="48"/>
                  </a:cubicBezTo>
                  <a:cubicBezTo>
                    <a:pt x="42" y="48"/>
                    <a:pt x="41" y="48"/>
                    <a:pt x="40" y="48"/>
                  </a:cubicBezTo>
                  <a:lnTo>
                    <a:pt x="28" y="24"/>
                  </a:lnTo>
                  <a:close/>
                  <a:moveTo>
                    <a:pt x="68" y="79"/>
                  </a:moveTo>
                  <a:cubicBezTo>
                    <a:pt x="68" y="93"/>
                    <a:pt x="57" y="104"/>
                    <a:pt x="43" y="104"/>
                  </a:cubicBezTo>
                  <a:cubicBezTo>
                    <a:pt x="30" y="104"/>
                    <a:pt x="19" y="93"/>
                    <a:pt x="19" y="79"/>
                  </a:cubicBezTo>
                  <a:cubicBezTo>
                    <a:pt x="19" y="65"/>
                    <a:pt x="30" y="54"/>
                    <a:pt x="43" y="54"/>
                  </a:cubicBezTo>
                  <a:cubicBezTo>
                    <a:pt x="57" y="54"/>
                    <a:pt x="68" y="65"/>
                    <a:pt x="68" y="7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3" name="Group 42"/>
          <p:cNvGrpSpPr/>
          <p:nvPr/>
        </p:nvGrpSpPr>
        <p:grpSpPr>
          <a:xfrm>
            <a:off x="6496051" y="2320925"/>
            <a:ext cx="598488" cy="600075"/>
            <a:chOff x="6496051" y="2320925"/>
            <a:chExt cx="598488" cy="600075"/>
          </a:xfrm>
        </p:grpSpPr>
        <p:sp>
          <p:nvSpPr>
            <p:cNvPr id="44" name="Oval 79"/>
            <p:cNvSpPr>
              <a:spLocks noChangeArrowheads="1"/>
            </p:cNvSpPr>
            <p:nvPr/>
          </p:nvSpPr>
          <p:spPr bwMode="auto">
            <a:xfrm>
              <a:off x="6508751" y="2333625"/>
              <a:ext cx="573088"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80"/>
            <p:cNvSpPr>
              <a:spLocks noEditPoints="1"/>
            </p:cNvSpPr>
            <p:nvPr/>
          </p:nvSpPr>
          <p:spPr bwMode="auto">
            <a:xfrm>
              <a:off x="6496051" y="2320925"/>
              <a:ext cx="598488" cy="600075"/>
            </a:xfrm>
            <a:custGeom>
              <a:avLst/>
              <a:gdLst>
                <a:gd name="T0" fmla="*/ 95 w 189"/>
                <a:gd name="T1" fmla="*/ 189 h 189"/>
                <a:gd name="T2" fmla="*/ 0 w 189"/>
                <a:gd name="T3" fmla="*/ 94 h 189"/>
                <a:gd name="T4" fmla="*/ 95 w 189"/>
                <a:gd name="T5" fmla="*/ 0 h 189"/>
                <a:gd name="T6" fmla="*/ 189 w 189"/>
                <a:gd name="T7" fmla="*/ 94 h 189"/>
                <a:gd name="T8" fmla="*/ 95 w 189"/>
                <a:gd name="T9" fmla="*/ 189 h 189"/>
                <a:gd name="T10" fmla="*/ 95 w 189"/>
                <a:gd name="T11" fmla="*/ 8 h 189"/>
                <a:gd name="T12" fmla="*/ 8 w 189"/>
                <a:gd name="T13" fmla="*/ 94 h 189"/>
                <a:gd name="T14" fmla="*/ 95 w 189"/>
                <a:gd name="T15" fmla="*/ 181 h 189"/>
                <a:gd name="T16" fmla="*/ 181 w 189"/>
                <a:gd name="T17" fmla="*/ 94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4"/>
                  </a:cubicBezTo>
                  <a:cubicBezTo>
                    <a:pt x="0" y="42"/>
                    <a:pt x="42" y="0"/>
                    <a:pt x="95" y="0"/>
                  </a:cubicBezTo>
                  <a:cubicBezTo>
                    <a:pt x="147" y="0"/>
                    <a:pt x="189" y="42"/>
                    <a:pt x="189" y="94"/>
                  </a:cubicBezTo>
                  <a:cubicBezTo>
                    <a:pt x="189" y="147"/>
                    <a:pt x="147" y="189"/>
                    <a:pt x="95" y="189"/>
                  </a:cubicBezTo>
                  <a:close/>
                  <a:moveTo>
                    <a:pt x="95" y="8"/>
                  </a:moveTo>
                  <a:cubicBezTo>
                    <a:pt x="47" y="8"/>
                    <a:pt x="8" y="46"/>
                    <a:pt x="8" y="94"/>
                  </a:cubicBezTo>
                  <a:cubicBezTo>
                    <a:pt x="8" y="142"/>
                    <a:pt x="47" y="181"/>
                    <a:pt x="95" y="181"/>
                  </a:cubicBezTo>
                  <a:cubicBezTo>
                    <a:pt x="142" y="181"/>
                    <a:pt x="181" y="142"/>
                    <a:pt x="181" y="94"/>
                  </a:cubicBezTo>
                  <a:cubicBezTo>
                    <a:pt x="181" y="46"/>
                    <a:pt x="142"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1"/>
            <p:cNvSpPr>
              <a:spLocks noEditPoints="1"/>
            </p:cNvSpPr>
            <p:nvPr/>
          </p:nvSpPr>
          <p:spPr bwMode="auto">
            <a:xfrm>
              <a:off x="6629401" y="2486025"/>
              <a:ext cx="328613" cy="279400"/>
            </a:xfrm>
            <a:custGeom>
              <a:avLst/>
              <a:gdLst>
                <a:gd name="T0" fmla="*/ 5 w 104"/>
                <a:gd name="T1" fmla="*/ 84 h 88"/>
                <a:gd name="T2" fmla="*/ 9 w 104"/>
                <a:gd name="T3" fmla="*/ 88 h 88"/>
                <a:gd name="T4" fmla="*/ 28 w 104"/>
                <a:gd name="T5" fmla="*/ 88 h 88"/>
                <a:gd name="T6" fmla="*/ 28 w 104"/>
                <a:gd name="T7" fmla="*/ 48 h 88"/>
                <a:gd name="T8" fmla="*/ 5 w 104"/>
                <a:gd name="T9" fmla="*/ 71 h 88"/>
                <a:gd name="T10" fmla="*/ 5 w 104"/>
                <a:gd name="T11" fmla="*/ 84 h 88"/>
                <a:gd name="T12" fmla="*/ 37 w 104"/>
                <a:gd name="T13" fmla="*/ 57 h 88"/>
                <a:gd name="T14" fmla="*/ 37 w 104"/>
                <a:gd name="T15" fmla="*/ 88 h 88"/>
                <a:gd name="T16" fmla="*/ 61 w 104"/>
                <a:gd name="T17" fmla="*/ 88 h 88"/>
                <a:gd name="T18" fmla="*/ 61 w 104"/>
                <a:gd name="T19" fmla="*/ 60 h 88"/>
                <a:gd name="T20" fmla="*/ 51 w 104"/>
                <a:gd name="T21" fmla="*/ 70 h 88"/>
                <a:gd name="T22" fmla="*/ 37 w 104"/>
                <a:gd name="T23" fmla="*/ 57 h 88"/>
                <a:gd name="T24" fmla="*/ 84 w 104"/>
                <a:gd name="T25" fmla="*/ 2 h 88"/>
                <a:gd name="T26" fmla="*/ 80 w 104"/>
                <a:gd name="T27" fmla="*/ 6 h 88"/>
                <a:gd name="T28" fmla="*/ 84 w 104"/>
                <a:gd name="T29" fmla="*/ 10 h 88"/>
                <a:gd name="T30" fmla="*/ 89 w 104"/>
                <a:gd name="T31" fmla="*/ 10 h 88"/>
                <a:gd name="T32" fmla="*/ 51 w 104"/>
                <a:gd name="T33" fmla="*/ 48 h 88"/>
                <a:gd name="T34" fmla="*/ 28 w 104"/>
                <a:gd name="T35" fmla="*/ 25 h 88"/>
                <a:gd name="T36" fmla="*/ 2 w 104"/>
                <a:gd name="T37" fmla="*/ 51 h 88"/>
                <a:gd name="T38" fmla="*/ 2 w 104"/>
                <a:gd name="T39" fmla="*/ 57 h 88"/>
                <a:gd name="T40" fmla="*/ 8 w 104"/>
                <a:gd name="T41" fmla="*/ 57 h 88"/>
                <a:gd name="T42" fmla="*/ 28 w 104"/>
                <a:gd name="T43" fmla="*/ 37 h 88"/>
                <a:gd name="T44" fmla="*/ 51 w 104"/>
                <a:gd name="T45" fmla="*/ 60 h 88"/>
                <a:gd name="T46" fmla="*/ 95 w 104"/>
                <a:gd name="T47" fmla="*/ 15 h 88"/>
                <a:gd name="T48" fmla="*/ 94 w 104"/>
                <a:gd name="T49" fmla="*/ 20 h 88"/>
                <a:gd name="T50" fmla="*/ 98 w 104"/>
                <a:gd name="T51" fmla="*/ 24 h 88"/>
                <a:gd name="T52" fmla="*/ 98 w 104"/>
                <a:gd name="T53" fmla="*/ 24 h 88"/>
                <a:gd name="T54" fmla="*/ 103 w 104"/>
                <a:gd name="T55" fmla="*/ 21 h 88"/>
                <a:gd name="T56" fmla="*/ 104 w 104"/>
                <a:gd name="T57" fmla="*/ 0 h 88"/>
                <a:gd name="T58" fmla="*/ 84 w 104"/>
                <a:gd name="T59" fmla="*/ 2 h 88"/>
                <a:gd name="T60" fmla="*/ 70 w 104"/>
                <a:gd name="T61" fmla="*/ 51 h 88"/>
                <a:gd name="T62" fmla="*/ 70 w 104"/>
                <a:gd name="T63" fmla="*/ 88 h 88"/>
                <a:gd name="T64" fmla="*/ 89 w 104"/>
                <a:gd name="T65" fmla="*/ 88 h 88"/>
                <a:gd name="T66" fmla="*/ 93 w 104"/>
                <a:gd name="T67" fmla="*/ 84 h 88"/>
                <a:gd name="T68" fmla="*/ 93 w 104"/>
                <a:gd name="T69" fmla="*/ 48 h 88"/>
                <a:gd name="T70" fmla="*/ 93 w 104"/>
                <a:gd name="T71" fmla="*/ 28 h 88"/>
                <a:gd name="T72" fmla="*/ 73 w 104"/>
                <a:gd name="T73" fmla="*/ 48 h 88"/>
                <a:gd name="T74" fmla="*/ 70 w 104"/>
                <a:gd name="T75"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88">
                  <a:moveTo>
                    <a:pt x="5" y="84"/>
                  </a:moveTo>
                  <a:cubicBezTo>
                    <a:pt x="5" y="86"/>
                    <a:pt x="7" y="88"/>
                    <a:pt x="9" y="88"/>
                  </a:cubicBezTo>
                  <a:cubicBezTo>
                    <a:pt x="28" y="88"/>
                    <a:pt x="28" y="88"/>
                    <a:pt x="28" y="88"/>
                  </a:cubicBezTo>
                  <a:cubicBezTo>
                    <a:pt x="28" y="48"/>
                    <a:pt x="28" y="48"/>
                    <a:pt x="28" y="48"/>
                  </a:cubicBezTo>
                  <a:cubicBezTo>
                    <a:pt x="5" y="71"/>
                    <a:pt x="5" y="71"/>
                    <a:pt x="5" y="71"/>
                  </a:cubicBezTo>
                  <a:lnTo>
                    <a:pt x="5" y="84"/>
                  </a:lnTo>
                  <a:close/>
                  <a:moveTo>
                    <a:pt x="37" y="57"/>
                  </a:moveTo>
                  <a:cubicBezTo>
                    <a:pt x="37" y="88"/>
                    <a:pt x="37" y="88"/>
                    <a:pt x="37" y="88"/>
                  </a:cubicBezTo>
                  <a:cubicBezTo>
                    <a:pt x="61" y="88"/>
                    <a:pt x="61" y="88"/>
                    <a:pt x="61" y="88"/>
                  </a:cubicBezTo>
                  <a:cubicBezTo>
                    <a:pt x="61" y="60"/>
                    <a:pt x="61" y="60"/>
                    <a:pt x="61" y="60"/>
                  </a:cubicBezTo>
                  <a:cubicBezTo>
                    <a:pt x="51" y="70"/>
                    <a:pt x="51" y="70"/>
                    <a:pt x="51" y="70"/>
                  </a:cubicBezTo>
                  <a:lnTo>
                    <a:pt x="37" y="57"/>
                  </a:lnTo>
                  <a:close/>
                  <a:moveTo>
                    <a:pt x="84" y="2"/>
                  </a:moveTo>
                  <a:cubicBezTo>
                    <a:pt x="81" y="2"/>
                    <a:pt x="80" y="4"/>
                    <a:pt x="80" y="6"/>
                  </a:cubicBezTo>
                  <a:cubicBezTo>
                    <a:pt x="80" y="8"/>
                    <a:pt x="82" y="10"/>
                    <a:pt x="84" y="10"/>
                  </a:cubicBezTo>
                  <a:cubicBezTo>
                    <a:pt x="89" y="10"/>
                    <a:pt x="89" y="10"/>
                    <a:pt x="89" y="10"/>
                  </a:cubicBezTo>
                  <a:cubicBezTo>
                    <a:pt x="51" y="48"/>
                    <a:pt x="51" y="48"/>
                    <a:pt x="51" y="48"/>
                  </a:cubicBezTo>
                  <a:cubicBezTo>
                    <a:pt x="28" y="25"/>
                    <a:pt x="28" y="25"/>
                    <a:pt x="28" y="25"/>
                  </a:cubicBezTo>
                  <a:cubicBezTo>
                    <a:pt x="2" y="51"/>
                    <a:pt x="2" y="51"/>
                    <a:pt x="2" y="51"/>
                  </a:cubicBezTo>
                  <a:cubicBezTo>
                    <a:pt x="0" y="53"/>
                    <a:pt x="0" y="56"/>
                    <a:pt x="2" y="57"/>
                  </a:cubicBezTo>
                  <a:cubicBezTo>
                    <a:pt x="4" y="59"/>
                    <a:pt x="6" y="59"/>
                    <a:pt x="8" y="57"/>
                  </a:cubicBezTo>
                  <a:cubicBezTo>
                    <a:pt x="28" y="37"/>
                    <a:pt x="28" y="37"/>
                    <a:pt x="28" y="37"/>
                  </a:cubicBezTo>
                  <a:cubicBezTo>
                    <a:pt x="51" y="60"/>
                    <a:pt x="51" y="60"/>
                    <a:pt x="51" y="60"/>
                  </a:cubicBezTo>
                  <a:cubicBezTo>
                    <a:pt x="95" y="15"/>
                    <a:pt x="95" y="15"/>
                    <a:pt x="95" y="15"/>
                  </a:cubicBezTo>
                  <a:cubicBezTo>
                    <a:pt x="94" y="20"/>
                    <a:pt x="94" y="20"/>
                    <a:pt x="94" y="20"/>
                  </a:cubicBezTo>
                  <a:cubicBezTo>
                    <a:pt x="94" y="22"/>
                    <a:pt x="96" y="24"/>
                    <a:pt x="98" y="24"/>
                  </a:cubicBezTo>
                  <a:cubicBezTo>
                    <a:pt x="98" y="24"/>
                    <a:pt x="98" y="24"/>
                    <a:pt x="98" y="24"/>
                  </a:cubicBezTo>
                  <a:cubicBezTo>
                    <a:pt x="101" y="24"/>
                    <a:pt x="102" y="23"/>
                    <a:pt x="103" y="21"/>
                  </a:cubicBezTo>
                  <a:cubicBezTo>
                    <a:pt x="104" y="0"/>
                    <a:pt x="104" y="0"/>
                    <a:pt x="104" y="0"/>
                  </a:cubicBezTo>
                  <a:lnTo>
                    <a:pt x="84" y="2"/>
                  </a:lnTo>
                  <a:close/>
                  <a:moveTo>
                    <a:pt x="70" y="51"/>
                  </a:moveTo>
                  <a:cubicBezTo>
                    <a:pt x="70" y="88"/>
                    <a:pt x="70" y="88"/>
                    <a:pt x="70" y="88"/>
                  </a:cubicBezTo>
                  <a:cubicBezTo>
                    <a:pt x="89" y="88"/>
                    <a:pt x="89" y="88"/>
                    <a:pt x="89" y="88"/>
                  </a:cubicBezTo>
                  <a:cubicBezTo>
                    <a:pt x="91" y="88"/>
                    <a:pt x="93" y="86"/>
                    <a:pt x="93" y="84"/>
                  </a:cubicBezTo>
                  <a:cubicBezTo>
                    <a:pt x="93" y="48"/>
                    <a:pt x="93" y="48"/>
                    <a:pt x="93" y="48"/>
                  </a:cubicBezTo>
                  <a:cubicBezTo>
                    <a:pt x="93" y="28"/>
                    <a:pt x="93" y="28"/>
                    <a:pt x="93" y="28"/>
                  </a:cubicBezTo>
                  <a:cubicBezTo>
                    <a:pt x="73" y="48"/>
                    <a:pt x="73" y="48"/>
                    <a:pt x="73" y="48"/>
                  </a:cubicBezTo>
                  <a:lnTo>
                    <a:pt x="70" y="5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6" name="Group 55"/>
          <p:cNvGrpSpPr/>
          <p:nvPr/>
        </p:nvGrpSpPr>
        <p:grpSpPr>
          <a:xfrm>
            <a:off x="3956051" y="4394200"/>
            <a:ext cx="1457325" cy="1743075"/>
            <a:chOff x="3956051" y="4394200"/>
            <a:chExt cx="1457325" cy="1743075"/>
          </a:xfrm>
        </p:grpSpPr>
        <p:sp>
          <p:nvSpPr>
            <p:cNvPr id="34" name="Freeform 72"/>
            <p:cNvSpPr>
              <a:spLocks/>
            </p:cNvSpPr>
            <p:nvPr/>
          </p:nvSpPr>
          <p:spPr bwMode="auto">
            <a:xfrm>
              <a:off x="3956051" y="4394200"/>
              <a:ext cx="1457325" cy="1743075"/>
            </a:xfrm>
            <a:custGeom>
              <a:avLst/>
              <a:gdLst>
                <a:gd name="T0" fmla="*/ 918 w 918"/>
                <a:gd name="T1" fmla="*/ 698 h 1098"/>
                <a:gd name="T2" fmla="*/ 762 w 918"/>
                <a:gd name="T3" fmla="*/ 788 h 1098"/>
                <a:gd name="T4" fmla="*/ 538 w 918"/>
                <a:gd name="T5" fmla="*/ 788 h 1098"/>
                <a:gd name="T6" fmla="*/ 414 w 918"/>
                <a:gd name="T7" fmla="*/ 208 h 1098"/>
                <a:gd name="T8" fmla="*/ 224 w 918"/>
                <a:gd name="T9" fmla="*/ 1098 h 1098"/>
                <a:gd name="T10" fmla="*/ 0 w 918"/>
                <a:gd name="T11" fmla="*/ 1098 h 1098"/>
                <a:gd name="T12" fmla="*/ 214 w 918"/>
                <a:gd name="T13" fmla="*/ 90 h 1098"/>
                <a:gd name="T14" fmla="*/ 370 w 918"/>
                <a:gd name="T15" fmla="*/ 0 h 1098"/>
                <a:gd name="T16" fmla="*/ 594 w 918"/>
                <a:gd name="T17" fmla="*/ 0 h 1098"/>
                <a:gd name="T18" fmla="*/ 742 w 918"/>
                <a:gd name="T19" fmla="*/ 698 h 1098"/>
                <a:gd name="T20" fmla="*/ 918 w 918"/>
                <a:gd name="T21" fmla="*/ 6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8" h="1098">
                  <a:moveTo>
                    <a:pt x="918" y="698"/>
                  </a:moveTo>
                  <a:lnTo>
                    <a:pt x="762" y="788"/>
                  </a:lnTo>
                  <a:lnTo>
                    <a:pt x="538" y="788"/>
                  </a:lnTo>
                  <a:lnTo>
                    <a:pt x="414" y="208"/>
                  </a:lnTo>
                  <a:lnTo>
                    <a:pt x="224" y="1098"/>
                  </a:lnTo>
                  <a:lnTo>
                    <a:pt x="0" y="1098"/>
                  </a:lnTo>
                  <a:lnTo>
                    <a:pt x="214" y="90"/>
                  </a:lnTo>
                  <a:lnTo>
                    <a:pt x="370" y="0"/>
                  </a:lnTo>
                  <a:lnTo>
                    <a:pt x="594" y="0"/>
                  </a:lnTo>
                  <a:lnTo>
                    <a:pt x="742" y="698"/>
                  </a:lnTo>
                  <a:lnTo>
                    <a:pt x="918" y="6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5"/>
            <p:cNvSpPr>
              <a:spLocks/>
            </p:cNvSpPr>
            <p:nvPr/>
          </p:nvSpPr>
          <p:spPr bwMode="auto">
            <a:xfrm>
              <a:off x="5133976" y="5502275"/>
              <a:ext cx="279400" cy="142875"/>
            </a:xfrm>
            <a:custGeom>
              <a:avLst/>
              <a:gdLst>
                <a:gd name="T0" fmla="*/ 0 w 176"/>
                <a:gd name="T1" fmla="*/ 0 h 90"/>
                <a:gd name="T2" fmla="*/ 20 w 176"/>
                <a:gd name="T3" fmla="*/ 90 h 90"/>
                <a:gd name="T4" fmla="*/ 176 w 176"/>
                <a:gd name="T5" fmla="*/ 0 h 90"/>
                <a:gd name="T6" fmla="*/ 0 w 176"/>
                <a:gd name="T7" fmla="*/ 0 h 90"/>
              </a:gdLst>
              <a:ahLst/>
              <a:cxnLst>
                <a:cxn ang="0">
                  <a:pos x="T0" y="T1"/>
                </a:cxn>
                <a:cxn ang="0">
                  <a:pos x="T2" y="T3"/>
                </a:cxn>
                <a:cxn ang="0">
                  <a:pos x="T4" y="T5"/>
                </a:cxn>
                <a:cxn ang="0">
                  <a:pos x="T6" y="T7"/>
                </a:cxn>
              </a:cxnLst>
              <a:rect l="0" t="0" r="r" b="b"/>
              <a:pathLst>
                <a:path w="176" h="90">
                  <a:moveTo>
                    <a:pt x="0" y="0"/>
                  </a:moveTo>
                  <a:lnTo>
                    <a:pt x="20" y="90"/>
                  </a:lnTo>
                  <a:lnTo>
                    <a:pt x="176" y="0"/>
                  </a:lnTo>
                  <a:lnTo>
                    <a:pt x="0"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6"/>
            <p:cNvSpPr>
              <a:spLocks/>
            </p:cNvSpPr>
            <p:nvPr/>
          </p:nvSpPr>
          <p:spPr bwMode="auto">
            <a:xfrm>
              <a:off x="4613276" y="4394200"/>
              <a:ext cx="552450" cy="1250950"/>
            </a:xfrm>
            <a:custGeom>
              <a:avLst/>
              <a:gdLst>
                <a:gd name="T0" fmla="*/ 348 w 348"/>
                <a:gd name="T1" fmla="*/ 788 h 788"/>
                <a:gd name="T2" fmla="*/ 124 w 348"/>
                <a:gd name="T3" fmla="*/ 788 h 788"/>
                <a:gd name="T4" fmla="*/ 0 w 348"/>
                <a:gd name="T5" fmla="*/ 208 h 788"/>
                <a:gd name="T6" fmla="*/ 26 w 348"/>
                <a:gd name="T7" fmla="*/ 90 h 788"/>
                <a:gd name="T8" fmla="*/ 180 w 348"/>
                <a:gd name="T9" fmla="*/ 0 h 788"/>
                <a:gd name="T10" fmla="*/ 328 w 348"/>
                <a:gd name="T11" fmla="*/ 698 h 788"/>
                <a:gd name="T12" fmla="*/ 348 w 348"/>
                <a:gd name="T13" fmla="*/ 788 h 788"/>
              </a:gdLst>
              <a:ahLst/>
              <a:cxnLst>
                <a:cxn ang="0">
                  <a:pos x="T0" y="T1"/>
                </a:cxn>
                <a:cxn ang="0">
                  <a:pos x="T2" y="T3"/>
                </a:cxn>
                <a:cxn ang="0">
                  <a:pos x="T4" y="T5"/>
                </a:cxn>
                <a:cxn ang="0">
                  <a:pos x="T6" y="T7"/>
                </a:cxn>
                <a:cxn ang="0">
                  <a:pos x="T8" y="T9"/>
                </a:cxn>
                <a:cxn ang="0">
                  <a:pos x="T10" y="T11"/>
                </a:cxn>
                <a:cxn ang="0">
                  <a:pos x="T12" y="T13"/>
                </a:cxn>
              </a:cxnLst>
              <a:rect l="0" t="0" r="r" b="b"/>
              <a:pathLst>
                <a:path w="348" h="788">
                  <a:moveTo>
                    <a:pt x="348" y="788"/>
                  </a:moveTo>
                  <a:lnTo>
                    <a:pt x="124" y="788"/>
                  </a:lnTo>
                  <a:lnTo>
                    <a:pt x="0" y="208"/>
                  </a:lnTo>
                  <a:lnTo>
                    <a:pt x="26" y="90"/>
                  </a:lnTo>
                  <a:lnTo>
                    <a:pt x="180" y="0"/>
                  </a:lnTo>
                  <a:lnTo>
                    <a:pt x="328" y="698"/>
                  </a:lnTo>
                  <a:lnTo>
                    <a:pt x="348" y="788"/>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87"/>
            <p:cNvSpPr>
              <a:spLocks/>
            </p:cNvSpPr>
            <p:nvPr/>
          </p:nvSpPr>
          <p:spPr bwMode="auto">
            <a:xfrm>
              <a:off x="4295776" y="4394200"/>
              <a:ext cx="603250" cy="142875"/>
            </a:xfrm>
            <a:custGeom>
              <a:avLst/>
              <a:gdLst>
                <a:gd name="T0" fmla="*/ 380 w 380"/>
                <a:gd name="T1" fmla="*/ 0 h 90"/>
                <a:gd name="T2" fmla="*/ 226 w 380"/>
                <a:gd name="T3" fmla="*/ 90 h 90"/>
                <a:gd name="T4" fmla="*/ 0 w 380"/>
                <a:gd name="T5" fmla="*/ 90 h 90"/>
                <a:gd name="T6" fmla="*/ 156 w 380"/>
                <a:gd name="T7" fmla="*/ 0 h 90"/>
                <a:gd name="T8" fmla="*/ 380 w 380"/>
                <a:gd name="T9" fmla="*/ 0 h 90"/>
              </a:gdLst>
              <a:ahLst/>
              <a:cxnLst>
                <a:cxn ang="0">
                  <a:pos x="T0" y="T1"/>
                </a:cxn>
                <a:cxn ang="0">
                  <a:pos x="T2" y="T3"/>
                </a:cxn>
                <a:cxn ang="0">
                  <a:pos x="T4" y="T5"/>
                </a:cxn>
                <a:cxn ang="0">
                  <a:pos x="T6" y="T7"/>
                </a:cxn>
                <a:cxn ang="0">
                  <a:pos x="T8" y="T9"/>
                </a:cxn>
              </a:cxnLst>
              <a:rect l="0" t="0" r="r" b="b"/>
              <a:pathLst>
                <a:path w="380" h="90">
                  <a:moveTo>
                    <a:pt x="380" y="0"/>
                  </a:moveTo>
                  <a:lnTo>
                    <a:pt x="226" y="90"/>
                  </a:lnTo>
                  <a:lnTo>
                    <a:pt x="0" y="90"/>
                  </a:lnTo>
                  <a:lnTo>
                    <a:pt x="156" y="0"/>
                  </a:lnTo>
                  <a:lnTo>
                    <a:pt x="380"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5656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Profit &amp; Loss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63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641537" y="1781320"/>
            <a:ext cx="1764928" cy="1141478"/>
            <a:chOff x="642752" y="1775533"/>
            <a:chExt cx="1764928" cy="1141478"/>
          </a:xfrm>
        </p:grpSpPr>
        <p:sp>
          <p:nvSpPr>
            <p:cNvPr id="8" name="TextBox 7"/>
            <p:cNvSpPr txBox="1">
              <a:spLocks/>
            </p:cNvSpPr>
            <p:nvPr/>
          </p:nvSpPr>
          <p:spPr>
            <a:xfrm>
              <a:off x="642752" y="2198866"/>
              <a:ext cx="1764928"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9" name="Straight Connector 8"/>
            <p:cNvCxnSpPr/>
            <p:nvPr/>
          </p:nvCxnSpPr>
          <p:spPr>
            <a:xfrm>
              <a:off x="1435216" y="2122665"/>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642752" y="1775533"/>
              <a:ext cx="1764928"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grpSp>
        <p:nvGrpSpPr>
          <p:cNvPr id="12" name="Group 11"/>
          <p:cNvGrpSpPr/>
          <p:nvPr/>
        </p:nvGrpSpPr>
        <p:grpSpPr>
          <a:xfrm>
            <a:off x="2671950" y="1781320"/>
            <a:ext cx="1764928" cy="1141478"/>
            <a:chOff x="642752" y="1775533"/>
            <a:chExt cx="1764928" cy="1141478"/>
          </a:xfrm>
        </p:grpSpPr>
        <p:sp>
          <p:nvSpPr>
            <p:cNvPr id="13" name="TextBox 12"/>
            <p:cNvSpPr txBox="1">
              <a:spLocks/>
            </p:cNvSpPr>
            <p:nvPr/>
          </p:nvSpPr>
          <p:spPr>
            <a:xfrm>
              <a:off x="642752" y="2198866"/>
              <a:ext cx="1764928"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4" name="Straight Connector 13"/>
            <p:cNvCxnSpPr/>
            <p:nvPr/>
          </p:nvCxnSpPr>
          <p:spPr>
            <a:xfrm>
              <a:off x="1435216" y="2122665"/>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5" name="TextBox 14"/>
            <p:cNvSpPr txBox="1">
              <a:spLocks/>
            </p:cNvSpPr>
            <p:nvPr/>
          </p:nvSpPr>
          <p:spPr>
            <a:xfrm>
              <a:off x="642752" y="1775533"/>
              <a:ext cx="1764928" cy="246221"/>
            </a:xfrm>
            <a:prstGeom prst="rect">
              <a:avLst/>
            </a:prstGeom>
            <a:noFill/>
          </p:spPr>
          <p:txBody>
            <a:bodyPr wrap="square" lIns="0" tIns="0" rIns="0" bIns="0" rtlCol="0">
              <a:spAutoFit/>
            </a:bodyPr>
            <a:lstStyle/>
            <a:p>
              <a:pPr algn="ctr"/>
              <a:r>
                <a:rPr lang="en-US" sz="1600" b="1" smtClean="0">
                  <a:solidFill>
                    <a:schemeClr val="bg1"/>
                  </a:solidFill>
                </a:rPr>
                <a:t>Dummy Title 2</a:t>
              </a:r>
              <a:endParaRPr lang="en-US" sz="1600" b="1">
                <a:solidFill>
                  <a:schemeClr val="bg1"/>
                </a:solidFill>
              </a:endParaRPr>
            </a:p>
          </p:txBody>
        </p:sp>
      </p:grpSp>
      <p:grpSp>
        <p:nvGrpSpPr>
          <p:cNvPr id="16" name="Group 15"/>
          <p:cNvGrpSpPr/>
          <p:nvPr/>
        </p:nvGrpSpPr>
        <p:grpSpPr>
          <a:xfrm>
            <a:off x="4707125" y="4657630"/>
            <a:ext cx="1764928" cy="1141478"/>
            <a:chOff x="642752" y="1775533"/>
            <a:chExt cx="1764928" cy="1141478"/>
          </a:xfrm>
        </p:grpSpPr>
        <p:sp>
          <p:nvSpPr>
            <p:cNvPr id="17" name="TextBox 16"/>
            <p:cNvSpPr txBox="1">
              <a:spLocks/>
            </p:cNvSpPr>
            <p:nvPr/>
          </p:nvSpPr>
          <p:spPr>
            <a:xfrm>
              <a:off x="642752" y="2198866"/>
              <a:ext cx="1764928"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8" name="Straight Connector 17"/>
            <p:cNvCxnSpPr/>
            <p:nvPr/>
          </p:nvCxnSpPr>
          <p:spPr>
            <a:xfrm>
              <a:off x="1435216" y="212266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p:cNvSpPr>
            <p:nvPr/>
          </p:nvSpPr>
          <p:spPr>
            <a:xfrm>
              <a:off x="642752" y="1775533"/>
              <a:ext cx="1764928" cy="246221"/>
            </a:xfrm>
            <a:prstGeom prst="rect">
              <a:avLst/>
            </a:prstGeom>
            <a:noFill/>
          </p:spPr>
          <p:txBody>
            <a:bodyPr wrap="square" lIns="0" tIns="0" rIns="0" bIns="0" rtlCol="0">
              <a:spAutoFit/>
            </a:bodyPr>
            <a:lstStyle/>
            <a:p>
              <a:pPr algn="ctr"/>
              <a:r>
                <a:rPr lang="en-US" sz="1600" b="1" smtClean="0">
                  <a:solidFill>
                    <a:schemeClr val="bg1"/>
                  </a:solidFill>
                </a:rPr>
                <a:t>Dummy Title 3</a:t>
              </a:r>
              <a:endParaRPr lang="en-US" sz="1600" b="1">
                <a:solidFill>
                  <a:schemeClr val="bg1"/>
                </a:solidFill>
              </a:endParaRPr>
            </a:p>
          </p:txBody>
        </p:sp>
      </p:grpSp>
      <p:grpSp>
        <p:nvGrpSpPr>
          <p:cNvPr id="20" name="Group 19"/>
          <p:cNvGrpSpPr/>
          <p:nvPr/>
        </p:nvGrpSpPr>
        <p:grpSpPr>
          <a:xfrm>
            <a:off x="6737537" y="4657630"/>
            <a:ext cx="1764928" cy="1141478"/>
            <a:chOff x="642752" y="1775533"/>
            <a:chExt cx="1764928" cy="1141478"/>
          </a:xfrm>
        </p:grpSpPr>
        <p:sp>
          <p:nvSpPr>
            <p:cNvPr id="21" name="TextBox 20"/>
            <p:cNvSpPr txBox="1">
              <a:spLocks/>
            </p:cNvSpPr>
            <p:nvPr/>
          </p:nvSpPr>
          <p:spPr>
            <a:xfrm>
              <a:off x="642752" y="2198866"/>
              <a:ext cx="1764928"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2" name="Straight Connector 21"/>
            <p:cNvCxnSpPr/>
            <p:nvPr/>
          </p:nvCxnSpPr>
          <p:spPr>
            <a:xfrm>
              <a:off x="1435216" y="212266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p:cNvSpPr>
            <p:nvPr/>
          </p:nvSpPr>
          <p:spPr>
            <a:xfrm>
              <a:off x="642752" y="1775533"/>
              <a:ext cx="1764928" cy="246221"/>
            </a:xfrm>
            <a:prstGeom prst="rect">
              <a:avLst/>
            </a:prstGeom>
            <a:noFill/>
          </p:spPr>
          <p:txBody>
            <a:bodyPr wrap="square" lIns="0" tIns="0" rIns="0" bIns="0" rtlCol="0">
              <a:spAutoFit/>
            </a:bodyPr>
            <a:lstStyle/>
            <a:p>
              <a:pPr algn="ctr"/>
              <a:r>
                <a:rPr lang="en-US" sz="1600" b="1" smtClean="0">
                  <a:solidFill>
                    <a:schemeClr val="bg1"/>
                  </a:solidFill>
                </a:rPr>
                <a:t>Dummy Title 4</a:t>
              </a:r>
              <a:endParaRPr lang="en-US" sz="1600" b="1">
                <a:solidFill>
                  <a:schemeClr val="bg1"/>
                </a:solidFill>
              </a:endParaRPr>
            </a:p>
          </p:txBody>
        </p:sp>
      </p:grpSp>
      <p:sp>
        <p:nvSpPr>
          <p:cNvPr id="24" name="TextBox 23"/>
          <p:cNvSpPr txBox="1">
            <a:spLocks/>
          </p:cNvSpPr>
          <p:nvPr/>
        </p:nvSpPr>
        <p:spPr>
          <a:xfrm>
            <a:off x="1649884" y="3565751"/>
            <a:ext cx="1764928" cy="461665"/>
          </a:xfrm>
          <a:prstGeom prst="rect">
            <a:avLst/>
          </a:prstGeom>
          <a:noFill/>
        </p:spPr>
        <p:txBody>
          <a:bodyPr wrap="square" lIns="0" tIns="0" rIns="0" bIns="0" rtlCol="0">
            <a:spAutoFit/>
          </a:bodyPr>
          <a:lstStyle/>
          <a:p>
            <a:pPr algn="ctr"/>
            <a:r>
              <a:rPr lang="en-US" sz="3000" b="1">
                <a:solidFill>
                  <a:schemeClr val="accent1"/>
                </a:solidFill>
              </a:rPr>
              <a:t>PROFIT</a:t>
            </a:r>
          </a:p>
        </p:txBody>
      </p:sp>
      <p:sp>
        <p:nvSpPr>
          <p:cNvPr id="25" name="TextBox 24"/>
          <p:cNvSpPr txBox="1">
            <a:spLocks/>
          </p:cNvSpPr>
          <p:nvPr/>
        </p:nvSpPr>
        <p:spPr>
          <a:xfrm>
            <a:off x="5735748" y="3565751"/>
            <a:ext cx="1764928" cy="461665"/>
          </a:xfrm>
          <a:prstGeom prst="rect">
            <a:avLst/>
          </a:prstGeom>
          <a:noFill/>
        </p:spPr>
        <p:txBody>
          <a:bodyPr wrap="square" lIns="0" tIns="0" rIns="0" bIns="0" rtlCol="0">
            <a:spAutoFit/>
          </a:bodyPr>
          <a:lstStyle/>
          <a:p>
            <a:pPr algn="ctr"/>
            <a:r>
              <a:rPr lang="en-US" sz="3000" b="1" smtClean="0">
                <a:solidFill>
                  <a:schemeClr val="accent4"/>
                </a:solidFill>
              </a:rPr>
              <a:t>LOSS</a:t>
            </a:r>
            <a:endParaRPr lang="en-US" sz="3000" b="1">
              <a:solidFill>
                <a:schemeClr val="accent4"/>
              </a:solidFill>
            </a:endParaRPr>
          </a:p>
        </p:txBody>
      </p:sp>
      <p:sp>
        <p:nvSpPr>
          <p:cNvPr id="26" name="Freeform 55"/>
          <p:cNvSpPr>
            <a:spLocks/>
          </p:cNvSpPr>
          <p:nvPr/>
        </p:nvSpPr>
        <p:spPr bwMode="auto">
          <a:xfrm>
            <a:off x="3736976" y="4127500"/>
            <a:ext cx="1787525" cy="2009775"/>
          </a:xfrm>
          <a:custGeom>
            <a:avLst/>
            <a:gdLst>
              <a:gd name="T0" fmla="*/ 42 w 563"/>
              <a:gd name="T1" fmla="*/ 180 h 633"/>
              <a:gd name="T2" fmla="*/ 42 w 563"/>
              <a:gd name="T3" fmla="*/ 577 h 633"/>
              <a:gd name="T4" fmla="*/ 0 w 563"/>
              <a:gd name="T5" fmla="*/ 577 h 633"/>
              <a:gd name="T6" fmla="*/ 52 w 563"/>
              <a:gd name="T7" fmla="*/ 633 h 633"/>
              <a:gd name="T8" fmla="*/ 104 w 563"/>
              <a:gd name="T9" fmla="*/ 577 h 633"/>
              <a:gd name="T10" fmla="*/ 62 w 563"/>
              <a:gd name="T11" fmla="*/ 577 h 633"/>
              <a:gd name="T12" fmla="*/ 62 w 563"/>
              <a:gd name="T13" fmla="*/ 180 h 633"/>
              <a:gd name="T14" fmla="*/ 222 w 563"/>
              <a:gd name="T15" fmla="*/ 20 h 633"/>
              <a:gd name="T16" fmla="*/ 563 w 563"/>
              <a:gd name="T17" fmla="*/ 20 h 633"/>
              <a:gd name="T18" fmla="*/ 563 w 563"/>
              <a:gd name="T19" fmla="*/ 0 h 633"/>
              <a:gd name="T20" fmla="*/ 222 w 563"/>
              <a:gd name="T21" fmla="*/ 0 h 633"/>
              <a:gd name="T22" fmla="*/ 42 w 563"/>
              <a:gd name="T23" fmla="*/ 18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633">
                <a:moveTo>
                  <a:pt x="42" y="180"/>
                </a:moveTo>
                <a:cubicBezTo>
                  <a:pt x="42" y="577"/>
                  <a:pt x="42" y="577"/>
                  <a:pt x="42" y="577"/>
                </a:cubicBezTo>
                <a:cubicBezTo>
                  <a:pt x="0" y="577"/>
                  <a:pt x="0" y="577"/>
                  <a:pt x="0" y="577"/>
                </a:cubicBezTo>
                <a:cubicBezTo>
                  <a:pt x="52" y="633"/>
                  <a:pt x="52" y="633"/>
                  <a:pt x="52" y="633"/>
                </a:cubicBezTo>
                <a:cubicBezTo>
                  <a:pt x="104" y="577"/>
                  <a:pt x="104" y="577"/>
                  <a:pt x="104" y="577"/>
                </a:cubicBezTo>
                <a:cubicBezTo>
                  <a:pt x="62" y="577"/>
                  <a:pt x="62" y="577"/>
                  <a:pt x="62" y="577"/>
                </a:cubicBezTo>
                <a:cubicBezTo>
                  <a:pt x="62" y="180"/>
                  <a:pt x="62" y="180"/>
                  <a:pt x="62" y="180"/>
                </a:cubicBezTo>
                <a:cubicBezTo>
                  <a:pt x="62" y="92"/>
                  <a:pt x="134" y="20"/>
                  <a:pt x="222" y="20"/>
                </a:cubicBezTo>
                <a:cubicBezTo>
                  <a:pt x="563" y="20"/>
                  <a:pt x="563" y="20"/>
                  <a:pt x="563" y="20"/>
                </a:cubicBezTo>
                <a:cubicBezTo>
                  <a:pt x="563" y="0"/>
                  <a:pt x="563" y="0"/>
                  <a:pt x="563" y="0"/>
                </a:cubicBezTo>
                <a:cubicBezTo>
                  <a:pt x="222" y="0"/>
                  <a:pt x="222" y="0"/>
                  <a:pt x="222" y="0"/>
                </a:cubicBezTo>
                <a:cubicBezTo>
                  <a:pt x="123" y="0"/>
                  <a:pt x="42" y="81"/>
                  <a:pt x="42" y="1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56"/>
          <p:cNvSpPr>
            <a:spLocks/>
          </p:cNvSpPr>
          <p:nvPr/>
        </p:nvSpPr>
        <p:spPr bwMode="auto">
          <a:xfrm>
            <a:off x="3619501" y="1800225"/>
            <a:ext cx="1787525" cy="1701800"/>
          </a:xfrm>
          <a:custGeom>
            <a:avLst/>
            <a:gdLst>
              <a:gd name="T0" fmla="*/ 511 w 563"/>
              <a:gd name="T1" fmla="*/ 0 h 536"/>
              <a:gd name="T2" fmla="*/ 459 w 563"/>
              <a:gd name="T3" fmla="*/ 57 h 536"/>
              <a:gd name="T4" fmla="*/ 501 w 563"/>
              <a:gd name="T5" fmla="*/ 57 h 536"/>
              <a:gd name="T6" fmla="*/ 501 w 563"/>
              <a:gd name="T7" fmla="*/ 356 h 536"/>
              <a:gd name="T8" fmla="*/ 341 w 563"/>
              <a:gd name="T9" fmla="*/ 516 h 536"/>
              <a:gd name="T10" fmla="*/ 0 w 563"/>
              <a:gd name="T11" fmla="*/ 516 h 536"/>
              <a:gd name="T12" fmla="*/ 0 w 563"/>
              <a:gd name="T13" fmla="*/ 536 h 536"/>
              <a:gd name="T14" fmla="*/ 341 w 563"/>
              <a:gd name="T15" fmla="*/ 536 h 536"/>
              <a:gd name="T16" fmla="*/ 521 w 563"/>
              <a:gd name="T17" fmla="*/ 356 h 536"/>
              <a:gd name="T18" fmla="*/ 521 w 563"/>
              <a:gd name="T19" fmla="*/ 57 h 536"/>
              <a:gd name="T20" fmla="*/ 563 w 563"/>
              <a:gd name="T21" fmla="*/ 57 h 536"/>
              <a:gd name="T22" fmla="*/ 511 w 563"/>
              <a:gd name="T23"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536">
                <a:moveTo>
                  <a:pt x="511" y="0"/>
                </a:moveTo>
                <a:cubicBezTo>
                  <a:pt x="459" y="57"/>
                  <a:pt x="459" y="57"/>
                  <a:pt x="459" y="57"/>
                </a:cubicBezTo>
                <a:cubicBezTo>
                  <a:pt x="501" y="57"/>
                  <a:pt x="501" y="57"/>
                  <a:pt x="501" y="57"/>
                </a:cubicBezTo>
                <a:cubicBezTo>
                  <a:pt x="501" y="356"/>
                  <a:pt x="501" y="356"/>
                  <a:pt x="501" y="356"/>
                </a:cubicBezTo>
                <a:cubicBezTo>
                  <a:pt x="501" y="444"/>
                  <a:pt x="429" y="516"/>
                  <a:pt x="341" y="516"/>
                </a:cubicBezTo>
                <a:cubicBezTo>
                  <a:pt x="0" y="516"/>
                  <a:pt x="0" y="516"/>
                  <a:pt x="0" y="516"/>
                </a:cubicBezTo>
                <a:cubicBezTo>
                  <a:pt x="0" y="536"/>
                  <a:pt x="0" y="536"/>
                  <a:pt x="0" y="536"/>
                </a:cubicBezTo>
                <a:cubicBezTo>
                  <a:pt x="341" y="536"/>
                  <a:pt x="341" y="536"/>
                  <a:pt x="341" y="536"/>
                </a:cubicBezTo>
                <a:cubicBezTo>
                  <a:pt x="440" y="536"/>
                  <a:pt x="521" y="455"/>
                  <a:pt x="521" y="356"/>
                </a:cubicBezTo>
                <a:cubicBezTo>
                  <a:pt x="521" y="57"/>
                  <a:pt x="521" y="57"/>
                  <a:pt x="521" y="57"/>
                </a:cubicBezTo>
                <a:cubicBezTo>
                  <a:pt x="563" y="57"/>
                  <a:pt x="563" y="57"/>
                  <a:pt x="563" y="57"/>
                </a:cubicBezTo>
                <a:lnTo>
                  <a:pt x="51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57"/>
          <p:cNvSpPr>
            <a:spLocks noEditPoints="1"/>
          </p:cNvSpPr>
          <p:nvPr/>
        </p:nvSpPr>
        <p:spPr bwMode="auto">
          <a:xfrm>
            <a:off x="1477963" y="3006725"/>
            <a:ext cx="92075" cy="476250"/>
          </a:xfrm>
          <a:custGeom>
            <a:avLst/>
            <a:gdLst>
              <a:gd name="T0" fmla="*/ 14 w 29"/>
              <a:gd name="T1" fmla="*/ 82 h 150"/>
              <a:gd name="T2" fmla="*/ 10 w 29"/>
              <a:gd name="T3" fmla="*/ 86 h 150"/>
              <a:gd name="T4" fmla="*/ 14 w 29"/>
              <a:gd name="T5" fmla="*/ 90 h 150"/>
              <a:gd name="T6" fmla="*/ 18 w 29"/>
              <a:gd name="T7" fmla="*/ 86 h 150"/>
              <a:gd name="T8" fmla="*/ 14 w 29"/>
              <a:gd name="T9" fmla="*/ 82 h 150"/>
              <a:gd name="T10" fmla="*/ 14 w 29"/>
              <a:gd name="T11" fmla="*/ 97 h 150"/>
              <a:gd name="T12" fmla="*/ 10 w 29"/>
              <a:gd name="T13" fmla="*/ 101 h 150"/>
              <a:gd name="T14" fmla="*/ 14 w 29"/>
              <a:gd name="T15" fmla="*/ 105 h 150"/>
              <a:gd name="T16" fmla="*/ 18 w 29"/>
              <a:gd name="T17" fmla="*/ 101 h 150"/>
              <a:gd name="T18" fmla="*/ 14 w 29"/>
              <a:gd name="T19" fmla="*/ 97 h 150"/>
              <a:gd name="T20" fmla="*/ 14 w 29"/>
              <a:gd name="T21" fmla="*/ 112 h 150"/>
              <a:gd name="T22" fmla="*/ 10 w 29"/>
              <a:gd name="T23" fmla="*/ 116 h 150"/>
              <a:gd name="T24" fmla="*/ 14 w 29"/>
              <a:gd name="T25" fmla="*/ 120 h 150"/>
              <a:gd name="T26" fmla="*/ 18 w 29"/>
              <a:gd name="T27" fmla="*/ 116 h 150"/>
              <a:gd name="T28" fmla="*/ 14 w 29"/>
              <a:gd name="T29" fmla="*/ 112 h 150"/>
              <a:gd name="T30" fmla="*/ 11 w 29"/>
              <a:gd name="T31" fmla="*/ 143 h 150"/>
              <a:gd name="T32" fmla="*/ 10 w 29"/>
              <a:gd name="T33" fmla="*/ 146 h 150"/>
              <a:gd name="T34" fmla="*/ 11 w 29"/>
              <a:gd name="T35" fmla="*/ 148 h 150"/>
              <a:gd name="T36" fmla="*/ 14 w 29"/>
              <a:gd name="T37" fmla="*/ 150 h 150"/>
              <a:gd name="T38" fmla="*/ 17 w 29"/>
              <a:gd name="T39" fmla="*/ 148 h 150"/>
              <a:gd name="T40" fmla="*/ 18 w 29"/>
              <a:gd name="T41" fmla="*/ 146 h 150"/>
              <a:gd name="T42" fmla="*/ 17 w 29"/>
              <a:gd name="T43" fmla="*/ 143 h 150"/>
              <a:gd name="T44" fmla="*/ 11 w 29"/>
              <a:gd name="T45" fmla="*/ 143 h 150"/>
              <a:gd name="T46" fmla="*/ 14 w 29"/>
              <a:gd name="T47" fmla="*/ 127 h 150"/>
              <a:gd name="T48" fmla="*/ 10 w 29"/>
              <a:gd name="T49" fmla="*/ 131 h 150"/>
              <a:gd name="T50" fmla="*/ 14 w 29"/>
              <a:gd name="T51" fmla="*/ 135 h 150"/>
              <a:gd name="T52" fmla="*/ 18 w 29"/>
              <a:gd name="T53" fmla="*/ 131 h 150"/>
              <a:gd name="T54" fmla="*/ 14 w 29"/>
              <a:gd name="T55" fmla="*/ 127 h 150"/>
              <a:gd name="T56" fmla="*/ 14 w 29"/>
              <a:gd name="T57" fmla="*/ 0 h 150"/>
              <a:gd name="T58" fmla="*/ 0 w 29"/>
              <a:gd name="T59" fmla="*/ 14 h 150"/>
              <a:gd name="T60" fmla="*/ 14 w 29"/>
              <a:gd name="T61" fmla="*/ 28 h 150"/>
              <a:gd name="T62" fmla="*/ 29 w 29"/>
              <a:gd name="T63" fmla="*/ 14 h 150"/>
              <a:gd name="T64" fmla="*/ 14 w 29"/>
              <a:gd name="T65" fmla="*/ 0 h 150"/>
              <a:gd name="T66" fmla="*/ 14 w 29"/>
              <a:gd name="T67" fmla="*/ 24 h 150"/>
              <a:gd name="T68" fmla="*/ 4 w 29"/>
              <a:gd name="T69" fmla="*/ 14 h 150"/>
              <a:gd name="T70" fmla="*/ 14 w 29"/>
              <a:gd name="T71" fmla="*/ 4 h 150"/>
              <a:gd name="T72" fmla="*/ 25 w 29"/>
              <a:gd name="T73" fmla="*/ 14 h 150"/>
              <a:gd name="T74" fmla="*/ 14 w 29"/>
              <a:gd name="T75" fmla="*/ 24 h 150"/>
              <a:gd name="T76" fmla="*/ 11 w 29"/>
              <a:gd name="T77" fmla="*/ 38 h 150"/>
              <a:gd name="T78" fmla="*/ 10 w 29"/>
              <a:gd name="T79" fmla="*/ 41 h 150"/>
              <a:gd name="T80" fmla="*/ 11 w 29"/>
              <a:gd name="T81" fmla="*/ 44 h 150"/>
              <a:gd name="T82" fmla="*/ 14 w 29"/>
              <a:gd name="T83" fmla="*/ 45 h 150"/>
              <a:gd name="T84" fmla="*/ 17 w 29"/>
              <a:gd name="T85" fmla="*/ 44 h 150"/>
              <a:gd name="T86" fmla="*/ 18 w 29"/>
              <a:gd name="T87" fmla="*/ 41 h 150"/>
              <a:gd name="T88" fmla="*/ 17 w 29"/>
              <a:gd name="T89" fmla="*/ 38 h 150"/>
              <a:gd name="T90" fmla="*/ 11 w 29"/>
              <a:gd name="T91" fmla="*/ 38 h 150"/>
              <a:gd name="T92" fmla="*/ 14 w 29"/>
              <a:gd name="T93" fmla="*/ 52 h 150"/>
              <a:gd name="T94" fmla="*/ 10 w 29"/>
              <a:gd name="T95" fmla="*/ 56 h 150"/>
              <a:gd name="T96" fmla="*/ 14 w 29"/>
              <a:gd name="T97" fmla="*/ 60 h 150"/>
              <a:gd name="T98" fmla="*/ 18 w 29"/>
              <a:gd name="T99" fmla="*/ 56 h 150"/>
              <a:gd name="T100" fmla="*/ 14 w 29"/>
              <a:gd name="T101" fmla="*/ 52 h 150"/>
              <a:gd name="T102" fmla="*/ 14 w 29"/>
              <a:gd name="T103" fmla="*/ 67 h 150"/>
              <a:gd name="T104" fmla="*/ 10 w 29"/>
              <a:gd name="T105" fmla="*/ 71 h 150"/>
              <a:gd name="T106" fmla="*/ 14 w 29"/>
              <a:gd name="T107" fmla="*/ 75 h 150"/>
              <a:gd name="T108" fmla="*/ 18 w 29"/>
              <a:gd name="T109" fmla="*/ 71 h 150"/>
              <a:gd name="T110" fmla="*/ 14 w 29"/>
              <a:gd name="T111" fmla="*/ 6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4" y="82"/>
                </a:moveTo>
                <a:cubicBezTo>
                  <a:pt x="12" y="82"/>
                  <a:pt x="10" y="84"/>
                  <a:pt x="10" y="86"/>
                </a:cubicBezTo>
                <a:cubicBezTo>
                  <a:pt x="10" y="88"/>
                  <a:pt x="12" y="90"/>
                  <a:pt x="14" y="90"/>
                </a:cubicBezTo>
                <a:cubicBezTo>
                  <a:pt x="16" y="90"/>
                  <a:pt x="18" y="88"/>
                  <a:pt x="18" y="86"/>
                </a:cubicBezTo>
                <a:cubicBezTo>
                  <a:pt x="18" y="84"/>
                  <a:pt x="16" y="82"/>
                  <a:pt x="14" y="82"/>
                </a:cubicBezTo>
                <a:close/>
                <a:moveTo>
                  <a:pt x="14" y="97"/>
                </a:moveTo>
                <a:cubicBezTo>
                  <a:pt x="12" y="97"/>
                  <a:pt x="10" y="99"/>
                  <a:pt x="10" y="101"/>
                </a:cubicBezTo>
                <a:cubicBezTo>
                  <a:pt x="10" y="103"/>
                  <a:pt x="12" y="105"/>
                  <a:pt x="14" y="105"/>
                </a:cubicBezTo>
                <a:cubicBezTo>
                  <a:pt x="16" y="105"/>
                  <a:pt x="18" y="103"/>
                  <a:pt x="18" y="101"/>
                </a:cubicBezTo>
                <a:cubicBezTo>
                  <a:pt x="18" y="99"/>
                  <a:pt x="16" y="97"/>
                  <a:pt x="14" y="97"/>
                </a:cubicBezTo>
                <a:close/>
                <a:moveTo>
                  <a:pt x="14" y="112"/>
                </a:moveTo>
                <a:cubicBezTo>
                  <a:pt x="12" y="112"/>
                  <a:pt x="10" y="114"/>
                  <a:pt x="10" y="116"/>
                </a:cubicBezTo>
                <a:cubicBezTo>
                  <a:pt x="10" y="118"/>
                  <a:pt x="12" y="120"/>
                  <a:pt x="14" y="120"/>
                </a:cubicBezTo>
                <a:cubicBezTo>
                  <a:pt x="16" y="120"/>
                  <a:pt x="18" y="118"/>
                  <a:pt x="18" y="116"/>
                </a:cubicBezTo>
                <a:cubicBezTo>
                  <a:pt x="18" y="114"/>
                  <a:pt x="16" y="112"/>
                  <a:pt x="14" y="112"/>
                </a:cubicBezTo>
                <a:close/>
                <a:moveTo>
                  <a:pt x="11" y="143"/>
                </a:moveTo>
                <a:cubicBezTo>
                  <a:pt x="10" y="143"/>
                  <a:pt x="10" y="145"/>
                  <a:pt x="10" y="146"/>
                </a:cubicBezTo>
                <a:cubicBezTo>
                  <a:pt x="10" y="147"/>
                  <a:pt x="10" y="148"/>
                  <a:pt x="11" y="148"/>
                </a:cubicBezTo>
                <a:cubicBezTo>
                  <a:pt x="12" y="149"/>
                  <a:pt x="13" y="150"/>
                  <a:pt x="14" y="150"/>
                </a:cubicBezTo>
                <a:cubicBezTo>
                  <a:pt x="15" y="150"/>
                  <a:pt x="16" y="149"/>
                  <a:pt x="17" y="148"/>
                </a:cubicBezTo>
                <a:cubicBezTo>
                  <a:pt x="18" y="148"/>
                  <a:pt x="18" y="147"/>
                  <a:pt x="18" y="146"/>
                </a:cubicBezTo>
                <a:cubicBezTo>
                  <a:pt x="18" y="145"/>
                  <a:pt x="18" y="143"/>
                  <a:pt x="17" y="143"/>
                </a:cubicBezTo>
                <a:cubicBezTo>
                  <a:pt x="15" y="141"/>
                  <a:pt x="13" y="141"/>
                  <a:pt x="11" y="143"/>
                </a:cubicBezTo>
                <a:close/>
                <a:moveTo>
                  <a:pt x="14" y="127"/>
                </a:moveTo>
                <a:cubicBezTo>
                  <a:pt x="12" y="127"/>
                  <a:pt x="10" y="128"/>
                  <a:pt x="10" y="131"/>
                </a:cubicBezTo>
                <a:cubicBezTo>
                  <a:pt x="10" y="133"/>
                  <a:pt x="12" y="135"/>
                  <a:pt x="14" y="135"/>
                </a:cubicBezTo>
                <a:cubicBezTo>
                  <a:pt x="16" y="135"/>
                  <a:pt x="18" y="133"/>
                  <a:pt x="18" y="131"/>
                </a:cubicBezTo>
                <a:cubicBezTo>
                  <a:pt x="18" y="128"/>
                  <a:pt x="16" y="127"/>
                  <a:pt x="14" y="127"/>
                </a:cubicBezTo>
                <a:close/>
                <a:moveTo>
                  <a:pt x="14" y="0"/>
                </a:moveTo>
                <a:cubicBezTo>
                  <a:pt x="6" y="0"/>
                  <a:pt x="0" y="6"/>
                  <a:pt x="0" y="14"/>
                </a:cubicBezTo>
                <a:cubicBezTo>
                  <a:pt x="0" y="22"/>
                  <a:pt x="6" y="28"/>
                  <a:pt x="14" y="28"/>
                </a:cubicBezTo>
                <a:cubicBezTo>
                  <a:pt x="22" y="28"/>
                  <a:pt x="29" y="22"/>
                  <a:pt x="29" y="14"/>
                </a:cubicBezTo>
                <a:cubicBezTo>
                  <a:pt x="29" y="6"/>
                  <a:pt x="22" y="0"/>
                  <a:pt x="14" y="0"/>
                </a:cubicBezTo>
                <a:close/>
                <a:moveTo>
                  <a:pt x="14" y="24"/>
                </a:moveTo>
                <a:cubicBezTo>
                  <a:pt x="8" y="24"/>
                  <a:pt x="4" y="20"/>
                  <a:pt x="4" y="14"/>
                </a:cubicBezTo>
                <a:cubicBezTo>
                  <a:pt x="4" y="8"/>
                  <a:pt x="8" y="4"/>
                  <a:pt x="14" y="4"/>
                </a:cubicBezTo>
                <a:cubicBezTo>
                  <a:pt x="20" y="4"/>
                  <a:pt x="25" y="8"/>
                  <a:pt x="25" y="14"/>
                </a:cubicBezTo>
                <a:cubicBezTo>
                  <a:pt x="25" y="20"/>
                  <a:pt x="20" y="24"/>
                  <a:pt x="14" y="24"/>
                </a:cubicBezTo>
                <a:close/>
                <a:moveTo>
                  <a:pt x="11" y="38"/>
                </a:moveTo>
                <a:cubicBezTo>
                  <a:pt x="10" y="39"/>
                  <a:pt x="10" y="40"/>
                  <a:pt x="10" y="41"/>
                </a:cubicBezTo>
                <a:cubicBezTo>
                  <a:pt x="10" y="42"/>
                  <a:pt x="10" y="43"/>
                  <a:pt x="11" y="44"/>
                </a:cubicBezTo>
                <a:cubicBezTo>
                  <a:pt x="12" y="45"/>
                  <a:pt x="13" y="45"/>
                  <a:pt x="14" y="45"/>
                </a:cubicBezTo>
                <a:cubicBezTo>
                  <a:pt x="15" y="45"/>
                  <a:pt x="16" y="45"/>
                  <a:pt x="17" y="44"/>
                </a:cubicBezTo>
                <a:cubicBezTo>
                  <a:pt x="18" y="43"/>
                  <a:pt x="18" y="42"/>
                  <a:pt x="18" y="41"/>
                </a:cubicBezTo>
                <a:cubicBezTo>
                  <a:pt x="18" y="40"/>
                  <a:pt x="18" y="39"/>
                  <a:pt x="17" y="38"/>
                </a:cubicBezTo>
                <a:cubicBezTo>
                  <a:pt x="15" y="37"/>
                  <a:pt x="13" y="37"/>
                  <a:pt x="11" y="38"/>
                </a:cubicBezTo>
                <a:close/>
                <a:moveTo>
                  <a:pt x="14" y="52"/>
                </a:moveTo>
                <a:cubicBezTo>
                  <a:pt x="12" y="52"/>
                  <a:pt x="10" y="54"/>
                  <a:pt x="10" y="56"/>
                </a:cubicBezTo>
                <a:cubicBezTo>
                  <a:pt x="10" y="58"/>
                  <a:pt x="12" y="60"/>
                  <a:pt x="14" y="60"/>
                </a:cubicBezTo>
                <a:cubicBezTo>
                  <a:pt x="16" y="60"/>
                  <a:pt x="18" y="58"/>
                  <a:pt x="18" y="56"/>
                </a:cubicBezTo>
                <a:cubicBezTo>
                  <a:pt x="18" y="54"/>
                  <a:pt x="16" y="52"/>
                  <a:pt x="14" y="52"/>
                </a:cubicBezTo>
                <a:close/>
                <a:moveTo>
                  <a:pt x="14" y="67"/>
                </a:moveTo>
                <a:cubicBezTo>
                  <a:pt x="12" y="67"/>
                  <a:pt x="10" y="69"/>
                  <a:pt x="10" y="71"/>
                </a:cubicBezTo>
                <a:cubicBezTo>
                  <a:pt x="10" y="73"/>
                  <a:pt x="12" y="75"/>
                  <a:pt x="14" y="75"/>
                </a:cubicBezTo>
                <a:cubicBezTo>
                  <a:pt x="16" y="75"/>
                  <a:pt x="18" y="73"/>
                  <a:pt x="18" y="71"/>
                </a:cubicBezTo>
                <a:cubicBezTo>
                  <a:pt x="18" y="69"/>
                  <a:pt x="16" y="67"/>
                  <a:pt x="14" y="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8"/>
          <p:cNvSpPr>
            <a:spLocks noEditPoints="1"/>
          </p:cNvSpPr>
          <p:nvPr/>
        </p:nvSpPr>
        <p:spPr bwMode="auto">
          <a:xfrm>
            <a:off x="3508376" y="3006725"/>
            <a:ext cx="92075" cy="476250"/>
          </a:xfrm>
          <a:custGeom>
            <a:avLst/>
            <a:gdLst>
              <a:gd name="T0" fmla="*/ 15 w 29"/>
              <a:gd name="T1" fmla="*/ 127 h 150"/>
              <a:gd name="T2" fmla="*/ 11 w 29"/>
              <a:gd name="T3" fmla="*/ 131 h 150"/>
              <a:gd name="T4" fmla="*/ 15 w 29"/>
              <a:gd name="T5" fmla="*/ 135 h 150"/>
              <a:gd name="T6" fmla="*/ 19 w 29"/>
              <a:gd name="T7" fmla="*/ 131 h 150"/>
              <a:gd name="T8" fmla="*/ 15 w 29"/>
              <a:gd name="T9" fmla="*/ 127 h 150"/>
              <a:gd name="T10" fmla="*/ 15 w 29"/>
              <a:gd name="T11" fmla="*/ 112 h 150"/>
              <a:gd name="T12" fmla="*/ 11 w 29"/>
              <a:gd name="T13" fmla="*/ 116 h 150"/>
              <a:gd name="T14" fmla="*/ 15 w 29"/>
              <a:gd name="T15" fmla="*/ 120 h 150"/>
              <a:gd name="T16" fmla="*/ 19 w 29"/>
              <a:gd name="T17" fmla="*/ 116 h 150"/>
              <a:gd name="T18" fmla="*/ 15 w 29"/>
              <a:gd name="T19" fmla="*/ 112 h 150"/>
              <a:gd name="T20" fmla="*/ 12 w 29"/>
              <a:gd name="T21" fmla="*/ 143 h 150"/>
              <a:gd name="T22" fmla="*/ 11 w 29"/>
              <a:gd name="T23" fmla="*/ 146 h 150"/>
              <a:gd name="T24" fmla="*/ 12 w 29"/>
              <a:gd name="T25" fmla="*/ 148 h 150"/>
              <a:gd name="T26" fmla="*/ 15 w 29"/>
              <a:gd name="T27" fmla="*/ 150 h 150"/>
              <a:gd name="T28" fmla="*/ 18 w 29"/>
              <a:gd name="T29" fmla="*/ 148 h 150"/>
              <a:gd name="T30" fmla="*/ 19 w 29"/>
              <a:gd name="T31" fmla="*/ 146 h 150"/>
              <a:gd name="T32" fmla="*/ 18 w 29"/>
              <a:gd name="T33" fmla="*/ 143 h 150"/>
              <a:gd name="T34" fmla="*/ 12 w 29"/>
              <a:gd name="T35" fmla="*/ 143 h 150"/>
              <a:gd name="T36" fmla="*/ 15 w 29"/>
              <a:gd name="T37" fmla="*/ 97 h 150"/>
              <a:gd name="T38" fmla="*/ 11 w 29"/>
              <a:gd name="T39" fmla="*/ 101 h 150"/>
              <a:gd name="T40" fmla="*/ 15 w 29"/>
              <a:gd name="T41" fmla="*/ 105 h 150"/>
              <a:gd name="T42" fmla="*/ 19 w 29"/>
              <a:gd name="T43" fmla="*/ 101 h 150"/>
              <a:gd name="T44" fmla="*/ 15 w 29"/>
              <a:gd name="T45" fmla="*/ 97 h 150"/>
              <a:gd name="T46" fmla="*/ 12 w 29"/>
              <a:gd name="T47" fmla="*/ 38 h 150"/>
              <a:gd name="T48" fmla="*/ 11 w 29"/>
              <a:gd name="T49" fmla="*/ 41 h 150"/>
              <a:gd name="T50" fmla="*/ 12 w 29"/>
              <a:gd name="T51" fmla="*/ 44 h 150"/>
              <a:gd name="T52" fmla="*/ 15 w 29"/>
              <a:gd name="T53" fmla="*/ 45 h 150"/>
              <a:gd name="T54" fmla="*/ 18 w 29"/>
              <a:gd name="T55" fmla="*/ 44 h 150"/>
              <a:gd name="T56" fmla="*/ 19 w 29"/>
              <a:gd name="T57" fmla="*/ 41 h 150"/>
              <a:gd name="T58" fmla="*/ 18 w 29"/>
              <a:gd name="T59" fmla="*/ 38 h 150"/>
              <a:gd name="T60" fmla="*/ 12 w 29"/>
              <a:gd name="T61" fmla="*/ 38 h 150"/>
              <a:gd name="T62" fmla="*/ 15 w 29"/>
              <a:gd name="T63" fmla="*/ 52 h 150"/>
              <a:gd name="T64" fmla="*/ 11 w 29"/>
              <a:gd name="T65" fmla="*/ 56 h 150"/>
              <a:gd name="T66" fmla="*/ 15 w 29"/>
              <a:gd name="T67" fmla="*/ 60 h 150"/>
              <a:gd name="T68" fmla="*/ 19 w 29"/>
              <a:gd name="T69" fmla="*/ 56 h 150"/>
              <a:gd name="T70" fmla="*/ 15 w 29"/>
              <a:gd name="T71" fmla="*/ 52 h 150"/>
              <a:gd name="T72" fmla="*/ 15 w 29"/>
              <a:gd name="T73" fmla="*/ 82 h 150"/>
              <a:gd name="T74" fmla="*/ 11 w 29"/>
              <a:gd name="T75" fmla="*/ 86 h 150"/>
              <a:gd name="T76" fmla="*/ 15 w 29"/>
              <a:gd name="T77" fmla="*/ 90 h 150"/>
              <a:gd name="T78" fmla="*/ 19 w 29"/>
              <a:gd name="T79" fmla="*/ 86 h 150"/>
              <a:gd name="T80" fmla="*/ 15 w 29"/>
              <a:gd name="T81" fmla="*/ 82 h 150"/>
              <a:gd name="T82" fmla="*/ 15 w 29"/>
              <a:gd name="T83" fmla="*/ 0 h 150"/>
              <a:gd name="T84" fmla="*/ 0 w 29"/>
              <a:gd name="T85" fmla="*/ 14 h 150"/>
              <a:gd name="T86" fmla="*/ 15 w 29"/>
              <a:gd name="T87" fmla="*/ 28 h 150"/>
              <a:gd name="T88" fmla="*/ 29 w 29"/>
              <a:gd name="T89" fmla="*/ 14 h 150"/>
              <a:gd name="T90" fmla="*/ 15 w 29"/>
              <a:gd name="T91" fmla="*/ 0 h 150"/>
              <a:gd name="T92" fmla="*/ 15 w 29"/>
              <a:gd name="T93" fmla="*/ 24 h 150"/>
              <a:gd name="T94" fmla="*/ 4 w 29"/>
              <a:gd name="T95" fmla="*/ 14 h 150"/>
              <a:gd name="T96" fmla="*/ 15 w 29"/>
              <a:gd name="T97" fmla="*/ 4 h 150"/>
              <a:gd name="T98" fmla="*/ 25 w 29"/>
              <a:gd name="T99" fmla="*/ 14 h 150"/>
              <a:gd name="T100" fmla="*/ 15 w 29"/>
              <a:gd name="T101" fmla="*/ 24 h 150"/>
              <a:gd name="T102" fmla="*/ 15 w 29"/>
              <a:gd name="T103" fmla="*/ 67 h 150"/>
              <a:gd name="T104" fmla="*/ 11 w 29"/>
              <a:gd name="T105" fmla="*/ 71 h 150"/>
              <a:gd name="T106" fmla="*/ 15 w 29"/>
              <a:gd name="T107" fmla="*/ 75 h 150"/>
              <a:gd name="T108" fmla="*/ 19 w 29"/>
              <a:gd name="T109" fmla="*/ 71 h 150"/>
              <a:gd name="T110" fmla="*/ 15 w 29"/>
              <a:gd name="T111" fmla="*/ 6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5" y="127"/>
                </a:moveTo>
                <a:cubicBezTo>
                  <a:pt x="12" y="127"/>
                  <a:pt x="11" y="128"/>
                  <a:pt x="11" y="131"/>
                </a:cubicBezTo>
                <a:cubicBezTo>
                  <a:pt x="11" y="133"/>
                  <a:pt x="12" y="135"/>
                  <a:pt x="15" y="135"/>
                </a:cubicBezTo>
                <a:cubicBezTo>
                  <a:pt x="17" y="135"/>
                  <a:pt x="19" y="133"/>
                  <a:pt x="19" y="131"/>
                </a:cubicBezTo>
                <a:cubicBezTo>
                  <a:pt x="19" y="128"/>
                  <a:pt x="17" y="127"/>
                  <a:pt x="15" y="127"/>
                </a:cubicBezTo>
                <a:close/>
                <a:moveTo>
                  <a:pt x="15" y="112"/>
                </a:moveTo>
                <a:cubicBezTo>
                  <a:pt x="12" y="112"/>
                  <a:pt x="11" y="114"/>
                  <a:pt x="11" y="116"/>
                </a:cubicBezTo>
                <a:cubicBezTo>
                  <a:pt x="11" y="118"/>
                  <a:pt x="12" y="120"/>
                  <a:pt x="15" y="120"/>
                </a:cubicBezTo>
                <a:cubicBezTo>
                  <a:pt x="17" y="120"/>
                  <a:pt x="19" y="118"/>
                  <a:pt x="19" y="116"/>
                </a:cubicBezTo>
                <a:cubicBezTo>
                  <a:pt x="19" y="114"/>
                  <a:pt x="17" y="112"/>
                  <a:pt x="15" y="112"/>
                </a:cubicBezTo>
                <a:close/>
                <a:moveTo>
                  <a:pt x="12" y="143"/>
                </a:moveTo>
                <a:cubicBezTo>
                  <a:pt x="11" y="143"/>
                  <a:pt x="11" y="145"/>
                  <a:pt x="11" y="146"/>
                </a:cubicBezTo>
                <a:cubicBezTo>
                  <a:pt x="11" y="147"/>
                  <a:pt x="11" y="148"/>
                  <a:pt x="12" y="148"/>
                </a:cubicBezTo>
                <a:cubicBezTo>
                  <a:pt x="13" y="149"/>
                  <a:pt x="14" y="150"/>
                  <a:pt x="15" y="150"/>
                </a:cubicBezTo>
                <a:cubicBezTo>
                  <a:pt x="16" y="150"/>
                  <a:pt x="17" y="149"/>
                  <a:pt x="18" y="148"/>
                </a:cubicBezTo>
                <a:cubicBezTo>
                  <a:pt x="18" y="148"/>
                  <a:pt x="19" y="147"/>
                  <a:pt x="19" y="146"/>
                </a:cubicBezTo>
                <a:cubicBezTo>
                  <a:pt x="19" y="145"/>
                  <a:pt x="18" y="143"/>
                  <a:pt x="18" y="143"/>
                </a:cubicBezTo>
                <a:cubicBezTo>
                  <a:pt x="16" y="141"/>
                  <a:pt x="13" y="141"/>
                  <a:pt x="12" y="143"/>
                </a:cubicBezTo>
                <a:close/>
                <a:moveTo>
                  <a:pt x="15" y="97"/>
                </a:moveTo>
                <a:cubicBezTo>
                  <a:pt x="12" y="97"/>
                  <a:pt x="11" y="99"/>
                  <a:pt x="11" y="101"/>
                </a:cubicBezTo>
                <a:cubicBezTo>
                  <a:pt x="11" y="103"/>
                  <a:pt x="12" y="105"/>
                  <a:pt x="15" y="105"/>
                </a:cubicBezTo>
                <a:cubicBezTo>
                  <a:pt x="17" y="105"/>
                  <a:pt x="19" y="103"/>
                  <a:pt x="19" y="101"/>
                </a:cubicBezTo>
                <a:cubicBezTo>
                  <a:pt x="19" y="99"/>
                  <a:pt x="17" y="97"/>
                  <a:pt x="15" y="97"/>
                </a:cubicBezTo>
                <a:close/>
                <a:moveTo>
                  <a:pt x="12" y="38"/>
                </a:moveTo>
                <a:cubicBezTo>
                  <a:pt x="11" y="39"/>
                  <a:pt x="11" y="40"/>
                  <a:pt x="11" y="41"/>
                </a:cubicBezTo>
                <a:cubicBezTo>
                  <a:pt x="11" y="42"/>
                  <a:pt x="11" y="43"/>
                  <a:pt x="12" y="44"/>
                </a:cubicBezTo>
                <a:cubicBezTo>
                  <a:pt x="13" y="45"/>
                  <a:pt x="14" y="45"/>
                  <a:pt x="15" y="45"/>
                </a:cubicBezTo>
                <a:cubicBezTo>
                  <a:pt x="16" y="45"/>
                  <a:pt x="17" y="45"/>
                  <a:pt x="18" y="44"/>
                </a:cubicBezTo>
                <a:cubicBezTo>
                  <a:pt x="18" y="43"/>
                  <a:pt x="19" y="42"/>
                  <a:pt x="19" y="41"/>
                </a:cubicBezTo>
                <a:cubicBezTo>
                  <a:pt x="19" y="40"/>
                  <a:pt x="18" y="39"/>
                  <a:pt x="18" y="38"/>
                </a:cubicBezTo>
                <a:cubicBezTo>
                  <a:pt x="16" y="37"/>
                  <a:pt x="13" y="37"/>
                  <a:pt x="12" y="38"/>
                </a:cubicBezTo>
                <a:close/>
                <a:moveTo>
                  <a:pt x="15" y="52"/>
                </a:moveTo>
                <a:cubicBezTo>
                  <a:pt x="12" y="52"/>
                  <a:pt x="11" y="54"/>
                  <a:pt x="11" y="56"/>
                </a:cubicBezTo>
                <a:cubicBezTo>
                  <a:pt x="11" y="58"/>
                  <a:pt x="12" y="60"/>
                  <a:pt x="15" y="60"/>
                </a:cubicBezTo>
                <a:cubicBezTo>
                  <a:pt x="17" y="60"/>
                  <a:pt x="19" y="58"/>
                  <a:pt x="19" y="56"/>
                </a:cubicBezTo>
                <a:cubicBezTo>
                  <a:pt x="19" y="54"/>
                  <a:pt x="17" y="52"/>
                  <a:pt x="15" y="52"/>
                </a:cubicBezTo>
                <a:close/>
                <a:moveTo>
                  <a:pt x="15" y="82"/>
                </a:moveTo>
                <a:cubicBezTo>
                  <a:pt x="12" y="82"/>
                  <a:pt x="11" y="84"/>
                  <a:pt x="11" y="86"/>
                </a:cubicBezTo>
                <a:cubicBezTo>
                  <a:pt x="11" y="88"/>
                  <a:pt x="12" y="90"/>
                  <a:pt x="15" y="90"/>
                </a:cubicBezTo>
                <a:cubicBezTo>
                  <a:pt x="17" y="90"/>
                  <a:pt x="19" y="88"/>
                  <a:pt x="19" y="86"/>
                </a:cubicBezTo>
                <a:cubicBezTo>
                  <a:pt x="19" y="84"/>
                  <a:pt x="17" y="82"/>
                  <a:pt x="15" y="82"/>
                </a:cubicBezTo>
                <a:close/>
                <a:moveTo>
                  <a:pt x="15" y="0"/>
                </a:moveTo>
                <a:cubicBezTo>
                  <a:pt x="7" y="0"/>
                  <a:pt x="0" y="6"/>
                  <a:pt x="0" y="14"/>
                </a:cubicBezTo>
                <a:cubicBezTo>
                  <a:pt x="0" y="22"/>
                  <a:pt x="7" y="28"/>
                  <a:pt x="15" y="28"/>
                </a:cubicBezTo>
                <a:cubicBezTo>
                  <a:pt x="23" y="28"/>
                  <a:pt x="29" y="22"/>
                  <a:pt x="29" y="14"/>
                </a:cubicBezTo>
                <a:cubicBezTo>
                  <a:pt x="29" y="6"/>
                  <a:pt x="23" y="0"/>
                  <a:pt x="15" y="0"/>
                </a:cubicBezTo>
                <a:close/>
                <a:moveTo>
                  <a:pt x="15" y="24"/>
                </a:moveTo>
                <a:cubicBezTo>
                  <a:pt x="9" y="24"/>
                  <a:pt x="4" y="20"/>
                  <a:pt x="4" y="14"/>
                </a:cubicBezTo>
                <a:cubicBezTo>
                  <a:pt x="4" y="8"/>
                  <a:pt x="9" y="4"/>
                  <a:pt x="15" y="4"/>
                </a:cubicBezTo>
                <a:cubicBezTo>
                  <a:pt x="20" y="4"/>
                  <a:pt x="25" y="8"/>
                  <a:pt x="25" y="14"/>
                </a:cubicBezTo>
                <a:cubicBezTo>
                  <a:pt x="25" y="20"/>
                  <a:pt x="20" y="24"/>
                  <a:pt x="15" y="24"/>
                </a:cubicBezTo>
                <a:close/>
                <a:moveTo>
                  <a:pt x="15" y="67"/>
                </a:moveTo>
                <a:cubicBezTo>
                  <a:pt x="12" y="67"/>
                  <a:pt x="11" y="69"/>
                  <a:pt x="11" y="71"/>
                </a:cubicBezTo>
                <a:cubicBezTo>
                  <a:pt x="11" y="73"/>
                  <a:pt x="12" y="75"/>
                  <a:pt x="15" y="75"/>
                </a:cubicBezTo>
                <a:cubicBezTo>
                  <a:pt x="17" y="75"/>
                  <a:pt x="19" y="73"/>
                  <a:pt x="19" y="71"/>
                </a:cubicBezTo>
                <a:cubicBezTo>
                  <a:pt x="19" y="69"/>
                  <a:pt x="17" y="67"/>
                  <a:pt x="15" y="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9"/>
          <p:cNvSpPr>
            <a:spLocks noEditPoints="1"/>
          </p:cNvSpPr>
          <p:nvPr/>
        </p:nvSpPr>
        <p:spPr bwMode="auto">
          <a:xfrm>
            <a:off x="2352676" y="4171950"/>
            <a:ext cx="371475" cy="539750"/>
          </a:xfrm>
          <a:custGeom>
            <a:avLst/>
            <a:gdLst>
              <a:gd name="T0" fmla="*/ 71 w 117"/>
              <a:gd name="T1" fmla="*/ 80 h 170"/>
              <a:gd name="T2" fmla="*/ 58 w 117"/>
              <a:gd name="T3" fmla="*/ 56 h 170"/>
              <a:gd name="T4" fmla="*/ 45 w 117"/>
              <a:gd name="T5" fmla="*/ 80 h 170"/>
              <a:gd name="T6" fmla="*/ 40 w 117"/>
              <a:gd name="T7" fmla="*/ 68 h 170"/>
              <a:gd name="T8" fmla="*/ 31 w 117"/>
              <a:gd name="T9" fmla="*/ 72 h 170"/>
              <a:gd name="T10" fmla="*/ 45 w 117"/>
              <a:gd name="T11" fmla="*/ 100 h 170"/>
              <a:gd name="T12" fmla="*/ 58 w 117"/>
              <a:gd name="T13" fmla="*/ 75 h 170"/>
              <a:gd name="T14" fmla="*/ 72 w 117"/>
              <a:gd name="T15" fmla="*/ 100 h 170"/>
              <a:gd name="T16" fmla="*/ 85 w 117"/>
              <a:gd name="T17" fmla="*/ 72 h 170"/>
              <a:gd name="T18" fmla="*/ 77 w 117"/>
              <a:gd name="T19" fmla="*/ 68 h 170"/>
              <a:gd name="T20" fmla="*/ 71 w 117"/>
              <a:gd name="T21" fmla="*/ 80 h 170"/>
              <a:gd name="T22" fmla="*/ 34 w 117"/>
              <a:gd name="T23" fmla="*/ 147 h 170"/>
              <a:gd name="T24" fmla="*/ 35 w 117"/>
              <a:gd name="T25" fmla="*/ 156 h 170"/>
              <a:gd name="T26" fmla="*/ 43 w 117"/>
              <a:gd name="T27" fmla="*/ 161 h 170"/>
              <a:gd name="T28" fmla="*/ 44 w 117"/>
              <a:gd name="T29" fmla="*/ 166 h 170"/>
              <a:gd name="T30" fmla="*/ 58 w 117"/>
              <a:gd name="T31" fmla="*/ 170 h 170"/>
              <a:gd name="T32" fmla="*/ 73 w 117"/>
              <a:gd name="T33" fmla="*/ 166 h 170"/>
              <a:gd name="T34" fmla="*/ 74 w 117"/>
              <a:gd name="T35" fmla="*/ 161 h 170"/>
              <a:gd name="T36" fmla="*/ 82 w 117"/>
              <a:gd name="T37" fmla="*/ 156 h 170"/>
              <a:gd name="T38" fmla="*/ 83 w 117"/>
              <a:gd name="T39" fmla="*/ 147 h 170"/>
              <a:gd name="T40" fmla="*/ 58 w 117"/>
              <a:gd name="T41" fmla="*/ 151 h 170"/>
              <a:gd name="T42" fmla="*/ 34 w 117"/>
              <a:gd name="T43" fmla="*/ 147 h 170"/>
              <a:gd name="T44" fmla="*/ 31 w 117"/>
              <a:gd name="T45" fmla="*/ 131 h 170"/>
              <a:gd name="T46" fmla="*/ 33 w 117"/>
              <a:gd name="T47" fmla="*/ 139 h 170"/>
              <a:gd name="T48" fmla="*/ 58 w 117"/>
              <a:gd name="T49" fmla="*/ 144 h 170"/>
              <a:gd name="T50" fmla="*/ 84 w 117"/>
              <a:gd name="T51" fmla="*/ 139 h 170"/>
              <a:gd name="T52" fmla="*/ 86 w 117"/>
              <a:gd name="T53" fmla="*/ 131 h 170"/>
              <a:gd name="T54" fmla="*/ 58 w 117"/>
              <a:gd name="T55" fmla="*/ 135 h 170"/>
              <a:gd name="T56" fmla="*/ 31 w 117"/>
              <a:gd name="T57" fmla="*/ 131 h 170"/>
              <a:gd name="T58" fmla="*/ 58 w 117"/>
              <a:gd name="T59" fmla="*/ 18 h 170"/>
              <a:gd name="T60" fmla="*/ 55 w 117"/>
              <a:gd name="T61" fmla="*/ 21 h 170"/>
              <a:gd name="T62" fmla="*/ 58 w 117"/>
              <a:gd name="T63" fmla="*/ 24 h 170"/>
              <a:gd name="T64" fmla="*/ 93 w 117"/>
              <a:gd name="T65" fmla="*/ 58 h 170"/>
              <a:gd name="T66" fmla="*/ 96 w 117"/>
              <a:gd name="T67" fmla="*/ 61 h 170"/>
              <a:gd name="T68" fmla="*/ 99 w 117"/>
              <a:gd name="T69" fmla="*/ 58 h 170"/>
              <a:gd name="T70" fmla="*/ 58 w 117"/>
              <a:gd name="T71" fmla="*/ 18 h 170"/>
              <a:gd name="T72" fmla="*/ 58 w 117"/>
              <a:gd name="T73" fmla="*/ 0 h 170"/>
              <a:gd name="T74" fmla="*/ 0 w 117"/>
              <a:gd name="T75" fmla="*/ 58 h 170"/>
              <a:gd name="T76" fmla="*/ 28 w 117"/>
              <a:gd name="T77" fmla="*/ 108 h 170"/>
              <a:gd name="T78" fmla="*/ 30 w 117"/>
              <a:gd name="T79" fmla="*/ 123 h 170"/>
              <a:gd name="T80" fmla="*/ 58 w 117"/>
              <a:gd name="T81" fmla="*/ 129 h 170"/>
              <a:gd name="T82" fmla="*/ 87 w 117"/>
              <a:gd name="T83" fmla="*/ 123 h 170"/>
              <a:gd name="T84" fmla="*/ 89 w 117"/>
              <a:gd name="T85" fmla="*/ 108 h 170"/>
              <a:gd name="T86" fmla="*/ 117 w 117"/>
              <a:gd name="T87" fmla="*/ 58 h 170"/>
              <a:gd name="T88" fmla="*/ 58 w 117"/>
              <a:gd name="T89" fmla="*/ 0 h 170"/>
              <a:gd name="T90" fmla="*/ 80 w 117"/>
              <a:gd name="T91" fmla="*/ 101 h 170"/>
              <a:gd name="T92" fmla="*/ 79 w 117"/>
              <a:gd name="T93" fmla="*/ 115 h 170"/>
              <a:gd name="T94" fmla="*/ 58 w 117"/>
              <a:gd name="T95" fmla="*/ 118 h 170"/>
              <a:gd name="T96" fmla="*/ 38 w 117"/>
              <a:gd name="T97" fmla="*/ 115 h 170"/>
              <a:gd name="T98" fmla="*/ 37 w 117"/>
              <a:gd name="T99" fmla="*/ 101 h 170"/>
              <a:gd name="T100" fmla="*/ 10 w 117"/>
              <a:gd name="T101" fmla="*/ 58 h 170"/>
              <a:gd name="T102" fmla="*/ 58 w 117"/>
              <a:gd name="T103" fmla="*/ 10 h 170"/>
              <a:gd name="T104" fmla="*/ 107 w 117"/>
              <a:gd name="T105" fmla="*/ 58 h 170"/>
              <a:gd name="T106" fmla="*/ 80 w 117"/>
              <a:gd name="T107" fmla="*/ 10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70">
                <a:moveTo>
                  <a:pt x="71" y="80"/>
                </a:moveTo>
                <a:cubicBezTo>
                  <a:pt x="58" y="56"/>
                  <a:pt x="58" y="56"/>
                  <a:pt x="58" y="56"/>
                </a:cubicBezTo>
                <a:cubicBezTo>
                  <a:pt x="45" y="80"/>
                  <a:pt x="45" y="80"/>
                  <a:pt x="45" y="80"/>
                </a:cubicBezTo>
                <a:cubicBezTo>
                  <a:pt x="40" y="68"/>
                  <a:pt x="40" y="68"/>
                  <a:pt x="40" y="68"/>
                </a:cubicBezTo>
                <a:cubicBezTo>
                  <a:pt x="31" y="72"/>
                  <a:pt x="31" y="72"/>
                  <a:pt x="31" y="72"/>
                </a:cubicBezTo>
                <a:cubicBezTo>
                  <a:pt x="45" y="100"/>
                  <a:pt x="45" y="100"/>
                  <a:pt x="45" y="100"/>
                </a:cubicBezTo>
                <a:cubicBezTo>
                  <a:pt x="58" y="75"/>
                  <a:pt x="58" y="75"/>
                  <a:pt x="58" y="75"/>
                </a:cubicBezTo>
                <a:cubicBezTo>
                  <a:pt x="72" y="100"/>
                  <a:pt x="72" y="100"/>
                  <a:pt x="72" y="100"/>
                </a:cubicBezTo>
                <a:cubicBezTo>
                  <a:pt x="85" y="72"/>
                  <a:pt x="85" y="72"/>
                  <a:pt x="85" y="72"/>
                </a:cubicBezTo>
                <a:cubicBezTo>
                  <a:pt x="77" y="68"/>
                  <a:pt x="77" y="68"/>
                  <a:pt x="77" y="68"/>
                </a:cubicBezTo>
                <a:lnTo>
                  <a:pt x="71" y="80"/>
                </a:lnTo>
                <a:close/>
                <a:moveTo>
                  <a:pt x="34" y="147"/>
                </a:moveTo>
                <a:cubicBezTo>
                  <a:pt x="35" y="156"/>
                  <a:pt x="35" y="156"/>
                  <a:pt x="35" y="156"/>
                </a:cubicBezTo>
                <a:cubicBezTo>
                  <a:pt x="35" y="156"/>
                  <a:pt x="37" y="159"/>
                  <a:pt x="43" y="161"/>
                </a:cubicBezTo>
                <a:cubicBezTo>
                  <a:pt x="44" y="166"/>
                  <a:pt x="44" y="166"/>
                  <a:pt x="44" y="166"/>
                </a:cubicBezTo>
                <a:cubicBezTo>
                  <a:pt x="44" y="166"/>
                  <a:pt x="47" y="170"/>
                  <a:pt x="58" y="170"/>
                </a:cubicBezTo>
                <a:cubicBezTo>
                  <a:pt x="70" y="170"/>
                  <a:pt x="73" y="166"/>
                  <a:pt x="73" y="166"/>
                </a:cubicBezTo>
                <a:cubicBezTo>
                  <a:pt x="74" y="161"/>
                  <a:pt x="74" y="161"/>
                  <a:pt x="74" y="161"/>
                </a:cubicBezTo>
                <a:cubicBezTo>
                  <a:pt x="80" y="159"/>
                  <a:pt x="82" y="156"/>
                  <a:pt x="82" y="156"/>
                </a:cubicBezTo>
                <a:cubicBezTo>
                  <a:pt x="83" y="147"/>
                  <a:pt x="83" y="147"/>
                  <a:pt x="83" y="147"/>
                </a:cubicBezTo>
                <a:cubicBezTo>
                  <a:pt x="76" y="150"/>
                  <a:pt x="67" y="151"/>
                  <a:pt x="58" y="151"/>
                </a:cubicBezTo>
                <a:cubicBezTo>
                  <a:pt x="50" y="151"/>
                  <a:pt x="41" y="150"/>
                  <a:pt x="34" y="147"/>
                </a:cubicBezTo>
                <a:close/>
                <a:moveTo>
                  <a:pt x="31" y="131"/>
                </a:moveTo>
                <a:cubicBezTo>
                  <a:pt x="33" y="139"/>
                  <a:pt x="33" y="139"/>
                  <a:pt x="33" y="139"/>
                </a:cubicBezTo>
                <a:cubicBezTo>
                  <a:pt x="40" y="142"/>
                  <a:pt x="49" y="144"/>
                  <a:pt x="58" y="144"/>
                </a:cubicBezTo>
                <a:cubicBezTo>
                  <a:pt x="68" y="144"/>
                  <a:pt x="77" y="142"/>
                  <a:pt x="84" y="139"/>
                </a:cubicBezTo>
                <a:cubicBezTo>
                  <a:pt x="86" y="131"/>
                  <a:pt x="86" y="131"/>
                  <a:pt x="86" y="131"/>
                </a:cubicBezTo>
                <a:cubicBezTo>
                  <a:pt x="77" y="134"/>
                  <a:pt x="68" y="135"/>
                  <a:pt x="58" y="135"/>
                </a:cubicBezTo>
                <a:cubicBezTo>
                  <a:pt x="49" y="135"/>
                  <a:pt x="39" y="134"/>
                  <a:pt x="31" y="131"/>
                </a:cubicBezTo>
                <a:close/>
                <a:moveTo>
                  <a:pt x="58" y="18"/>
                </a:moveTo>
                <a:cubicBezTo>
                  <a:pt x="57" y="18"/>
                  <a:pt x="55" y="19"/>
                  <a:pt x="55" y="21"/>
                </a:cubicBezTo>
                <a:cubicBezTo>
                  <a:pt x="55" y="22"/>
                  <a:pt x="57" y="24"/>
                  <a:pt x="58" y="24"/>
                </a:cubicBezTo>
                <a:cubicBezTo>
                  <a:pt x="77" y="24"/>
                  <a:pt x="93" y="39"/>
                  <a:pt x="93" y="58"/>
                </a:cubicBezTo>
                <a:cubicBezTo>
                  <a:pt x="93" y="60"/>
                  <a:pt x="94" y="61"/>
                  <a:pt x="96" y="61"/>
                </a:cubicBezTo>
                <a:cubicBezTo>
                  <a:pt x="98" y="61"/>
                  <a:pt x="99" y="60"/>
                  <a:pt x="99" y="58"/>
                </a:cubicBezTo>
                <a:cubicBezTo>
                  <a:pt x="99" y="36"/>
                  <a:pt x="81" y="18"/>
                  <a:pt x="58" y="18"/>
                </a:cubicBezTo>
                <a:close/>
                <a:moveTo>
                  <a:pt x="58" y="0"/>
                </a:moveTo>
                <a:cubicBezTo>
                  <a:pt x="26" y="0"/>
                  <a:pt x="0" y="26"/>
                  <a:pt x="0" y="58"/>
                </a:cubicBezTo>
                <a:cubicBezTo>
                  <a:pt x="0" y="79"/>
                  <a:pt x="11" y="98"/>
                  <a:pt x="28" y="108"/>
                </a:cubicBezTo>
                <a:cubicBezTo>
                  <a:pt x="30" y="123"/>
                  <a:pt x="30" y="123"/>
                  <a:pt x="30" y="123"/>
                </a:cubicBezTo>
                <a:cubicBezTo>
                  <a:pt x="38" y="127"/>
                  <a:pt x="48" y="129"/>
                  <a:pt x="58" y="129"/>
                </a:cubicBezTo>
                <a:cubicBezTo>
                  <a:pt x="69" y="129"/>
                  <a:pt x="78" y="127"/>
                  <a:pt x="87" y="123"/>
                </a:cubicBezTo>
                <a:cubicBezTo>
                  <a:pt x="89" y="108"/>
                  <a:pt x="89" y="108"/>
                  <a:pt x="89" y="108"/>
                </a:cubicBezTo>
                <a:cubicBezTo>
                  <a:pt x="106" y="98"/>
                  <a:pt x="117" y="79"/>
                  <a:pt x="117" y="58"/>
                </a:cubicBezTo>
                <a:cubicBezTo>
                  <a:pt x="117" y="26"/>
                  <a:pt x="91" y="0"/>
                  <a:pt x="58" y="0"/>
                </a:cubicBezTo>
                <a:close/>
                <a:moveTo>
                  <a:pt x="80" y="101"/>
                </a:moveTo>
                <a:cubicBezTo>
                  <a:pt x="79" y="115"/>
                  <a:pt x="79" y="115"/>
                  <a:pt x="79" y="115"/>
                </a:cubicBezTo>
                <a:cubicBezTo>
                  <a:pt x="79" y="115"/>
                  <a:pt x="73" y="118"/>
                  <a:pt x="58" y="118"/>
                </a:cubicBezTo>
                <a:cubicBezTo>
                  <a:pt x="44" y="118"/>
                  <a:pt x="38" y="115"/>
                  <a:pt x="38" y="115"/>
                </a:cubicBezTo>
                <a:cubicBezTo>
                  <a:pt x="37" y="101"/>
                  <a:pt x="37" y="101"/>
                  <a:pt x="37" y="101"/>
                </a:cubicBezTo>
                <a:cubicBezTo>
                  <a:pt x="21" y="93"/>
                  <a:pt x="10" y="77"/>
                  <a:pt x="10" y="58"/>
                </a:cubicBezTo>
                <a:cubicBezTo>
                  <a:pt x="10" y="32"/>
                  <a:pt x="32" y="10"/>
                  <a:pt x="58" y="10"/>
                </a:cubicBezTo>
                <a:cubicBezTo>
                  <a:pt x="85" y="10"/>
                  <a:pt x="107" y="32"/>
                  <a:pt x="107" y="58"/>
                </a:cubicBezTo>
                <a:cubicBezTo>
                  <a:pt x="107" y="77"/>
                  <a:pt x="96" y="93"/>
                  <a:pt x="80" y="1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0"/>
          <p:cNvSpPr>
            <a:spLocks noEditPoints="1"/>
          </p:cNvSpPr>
          <p:nvPr/>
        </p:nvSpPr>
        <p:spPr bwMode="auto">
          <a:xfrm>
            <a:off x="6391276" y="2873375"/>
            <a:ext cx="428625" cy="542925"/>
          </a:xfrm>
          <a:custGeom>
            <a:avLst/>
            <a:gdLst>
              <a:gd name="T0" fmla="*/ 224 w 270"/>
              <a:gd name="T1" fmla="*/ 56 h 342"/>
              <a:gd name="T2" fmla="*/ 76 w 270"/>
              <a:gd name="T3" fmla="*/ 56 h 342"/>
              <a:gd name="T4" fmla="*/ 76 w 270"/>
              <a:gd name="T5" fmla="*/ 78 h 342"/>
              <a:gd name="T6" fmla="*/ 224 w 270"/>
              <a:gd name="T7" fmla="*/ 78 h 342"/>
              <a:gd name="T8" fmla="*/ 224 w 270"/>
              <a:gd name="T9" fmla="*/ 56 h 342"/>
              <a:gd name="T10" fmla="*/ 150 w 270"/>
              <a:gd name="T11" fmla="*/ 204 h 342"/>
              <a:gd name="T12" fmla="*/ 224 w 270"/>
              <a:gd name="T13" fmla="*/ 204 h 342"/>
              <a:gd name="T14" fmla="*/ 224 w 270"/>
              <a:gd name="T15" fmla="*/ 182 h 342"/>
              <a:gd name="T16" fmla="*/ 150 w 270"/>
              <a:gd name="T17" fmla="*/ 182 h 342"/>
              <a:gd name="T18" fmla="*/ 150 w 270"/>
              <a:gd name="T19" fmla="*/ 204 h 342"/>
              <a:gd name="T20" fmla="*/ 30 w 270"/>
              <a:gd name="T21" fmla="*/ 0 h 342"/>
              <a:gd name="T22" fmla="*/ 30 w 270"/>
              <a:gd name="T23" fmla="*/ 30 h 342"/>
              <a:gd name="T24" fmla="*/ 0 w 270"/>
              <a:gd name="T25" fmla="*/ 30 h 342"/>
              <a:gd name="T26" fmla="*/ 0 w 270"/>
              <a:gd name="T27" fmla="*/ 342 h 342"/>
              <a:gd name="T28" fmla="*/ 240 w 270"/>
              <a:gd name="T29" fmla="*/ 342 h 342"/>
              <a:gd name="T30" fmla="*/ 240 w 270"/>
              <a:gd name="T31" fmla="*/ 312 h 342"/>
              <a:gd name="T32" fmla="*/ 270 w 270"/>
              <a:gd name="T33" fmla="*/ 312 h 342"/>
              <a:gd name="T34" fmla="*/ 270 w 270"/>
              <a:gd name="T35" fmla="*/ 0 h 342"/>
              <a:gd name="T36" fmla="*/ 30 w 270"/>
              <a:gd name="T37" fmla="*/ 0 h 342"/>
              <a:gd name="T38" fmla="*/ 224 w 270"/>
              <a:gd name="T39" fmla="*/ 326 h 342"/>
              <a:gd name="T40" fmla="*/ 16 w 270"/>
              <a:gd name="T41" fmla="*/ 326 h 342"/>
              <a:gd name="T42" fmla="*/ 16 w 270"/>
              <a:gd name="T43" fmla="*/ 48 h 342"/>
              <a:gd name="T44" fmla="*/ 30 w 270"/>
              <a:gd name="T45" fmla="*/ 48 h 342"/>
              <a:gd name="T46" fmla="*/ 30 w 270"/>
              <a:gd name="T47" fmla="*/ 232 h 342"/>
              <a:gd name="T48" fmla="*/ 110 w 270"/>
              <a:gd name="T49" fmla="*/ 312 h 342"/>
              <a:gd name="T50" fmla="*/ 224 w 270"/>
              <a:gd name="T51" fmla="*/ 312 h 342"/>
              <a:gd name="T52" fmla="*/ 224 w 270"/>
              <a:gd name="T53" fmla="*/ 326 h 342"/>
              <a:gd name="T54" fmla="*/ 254 w 270"/>
              <a:gd name="T55" fmla="*/ 296 h 342"/>
              <a:gd name="T56" fmla="*/ 118 w 270"/>
              <a:gd name="T57" fmla="*/ 296 h 342"/>
              <a:gd name="T58" fmla="*/ 118 w 270"/>
              <a:gd name="T59" fmla="*/ 224 h 342"/>
              <a:gd name="T60" fmla="*/ 46 w 270"/>
              <a:gd name="T61" fmla="*/ 224 h 342"/>
              <a:gd name="T62" fmla="*/ 46 w 270"/>
              <a:gd name="T63" fmla="*/ 18 h 342"/>
              <a:gd name="T64" fmla="*/ 254 w 270"/>
              <a:gd name="T65" fmla="*/ 18 h 342"/>
              <a:gd name="T66" fmla="*/ 254 w 270"/>
              <a:gd name="T67" fmla="*/ 296 h 342"/>
              <a:gd name="T68" fmla="*/ 224 w 270"/>
              <a:gd name="T69" fmla="*/ 98 h 342"/>
              <a:gd name="T70" fmla="*/ 76 w 270"/>
              <a:gd name="T71" fmla="*/ 98 h 342"/>
              <a:gd name="T72" fmla="*/ 76 w 270"/>
              <a:gd name="T73" fmla="*/ 120 h 342"/>
              <a:gd name="T74" fmla="*/ 224 w 270"/>
              <a:gd name="T75" fmla="*/ 120 h 342"/>
              <a:gd name="T76" fmla="*/ 224 w 270"/>
              <a:gd name="T77" fmla="*/ 98 h 342"/>
              <a:gd name="T78" fmla="*/ 224 w 270"/>
              <a:gd name="T79" fmla="*/ 140 h 342"/>
              <a:gd name="T80" fmla="*/ 76 w 270"/>
              <a:gd name="T81" fmla="*/ 140 h 342"/>
              <a:gd name="T82" fmla="*/ 76 w 270"/>
              <a:gd name="T83" fmla="*/ 162 h 342"/>
              <a:gd name="T84" fmla="*/ 224 w 270"/>
              <a:gd name="T85" fmla="*/ 162 h 342"/>
              <a:gd name="T86" fmla="*/ 224 w 270"/>
              <a:gd name="T87" fmla="*/ 14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342">
                <a:moveTo>
                  <a:pt x="224" y="56"/>
                </a:moveTo>
                <a:lnTo>
                  <a:pt x="76" y="56"/>
                </a:lnTo>
                <a:lnTo>
                  <a:pt x="76" y="78"/>
                </a:lnTo>
                <a:lnTo>
                  <a:pt x="224" y="78"/>
                </a:lnTo>
                <a:lnTo>
                  <a:pt x="224" y="56"/>
                </a:lnTo>
                <a:close/>
                <a:moveTo>
                  <a:pt x="150" y="204"/>
                </a:moveTo>
                <a:lnTo>
                  <a:pt x="224" y="204"/>
                </a:lnTo>
                <a:lnTo>
                  <a:pt x="224" y="182"/>
                </a:lnTo>
                <a:lnTo>
                  <a:pt x="150" y="182"/>
                </a:lnTo>
                <a:lnTo>
                  <a:pt x="150" y="204"/>
                </a:lnTo>
                <a:close/>
                <a:moveTo>
                  <a:pt x="30" y="0"/>
                </a:moveTo>
                <a:lnTo>
                  <a:pt x="30" y="30"/>
                </a:lnTo>
                <a:lnTo>
                  <a:pt x="0" y="30"/>
                </a:lnTo>
                <a:lnTo>
                  <a:pt x="0" y="342"/>
                </a:lnTo>
                <a:lnTo>
                  <a:pt x="240" y="342"/>
                </a:lnTo>
                <a:lnTo>
                  <a:pt x="240" y="312"/>
                </a:lnTo>
                <a:lnTo>
                  <a:pt x="270" y="312"/>
                </a:lnTo>
                <a:lnTo>
                  <a:pt x="270" y="0"/>
                </a:lnTo>
                <a:lnTo>
                  <a:pt x="30" y="0"/>
                </a:lnTo>
                <a:close/>
                <a:moveTo>
                  <a:pt x="224" y="326"/>
                </a:moveTo>
                <a:lnTo>
                  <a:pt x="16" y="326"/>
                </a:lnTo>
                <a:lnTo>
                  <a:pt x="16" y="48"/>
                </a:lnTo>
                <a:lnTo>
                  <a:pt x="30" y="48"/>
                </a:lnTo>
                <a:lnTo>
                  <a:pt x="30" y="232"/>
                </a:lnTo>
                <a:lnTo>
                  <a:pt x="110" y="312"/>
                </a:lnTo>
                <a:lnTo>
                  <a:pt x="224" y="312"/>
                </a:lnTo>
                <a:lnTo>
                  <a:pt x="224" y="326"/>
                </a:lnTo>
                <a:close/>
                <a:moveTo>
                  <a:pt x="254" y="296"/>
                </a:moveTo>
                <a:lnTo>
                  <a:pt x="118" y="296"/>
                </a:lnTo>
                <a:lnTo>
                  <a:pt x="118" y="224"/>
                </a:lnTo>
                <a:lnTo>
                  <a:pt x="46" y="224"/>
                </a:lnTo>
                <a:lnTo>
                  <a:pt x="46" y="18"/>
                </a:lnTo>
                <a:lnTo>
                  <a:pt x="254" y="18"/>
                </a:lnTo>
                <a:lnTo>
                  <a:pt x="254" y="296"/>
                </a:lnTo>
                <a:close/>
                <a:moveTo>
                  <a:pt x="224" y="98"/>
                </a:moveTo>
                <a:lnTo>
                  <a:pt x="76" y="98"/>
                </a:lnTo>
                <a:lnTo>
                  <a:pt x="76" y="120"/>
                </a:lnTo>
                <a:lnTo>
                  <a:pt x="224" y="120"/>
                </a:lnTo>
                <a:lnTo>
                  <a:pt x="224" y="98"/>
                </a:lnTo>
                <a:close/>
                <a:moveTo>
                  <a:pt x="224" y="140"/>
                </a:moveTo>
                <a:lnTo>
                  <a:pt x="76" y="140"/>
                </a:lnTo>
                <a:lnTo>
                  <a:pt x="76" y="162"/>
                </a:lnTo>
                <a:lnTo>
                  <a:pt x="224" y="162"/>
                </a:lnTo>
                <a:lnTo>
                  <a:pt x="224" y="1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1"/>
          <p:cNvSpPr>
            <a:spLocks noEditPoints="1"/>
          </p:cNvSpPr>
          <p:nvPr/>
        </p:nvSpPr>
        <p:spPr bwMode="auto">
          <a:xfrm>
            <a:off x="5543551" y="4143375"/>
            <a:ext cx="92075" cy="476250"/>
          </a:xfrm>
          <a:custGeom>
            <a:avLst/>
            <a:gdLst>
              <a:gd name="T0" fmla="*/ 14 w 29"/>
              <a:gd name="T1" fmla="*/ 9 h 150"/>
              <a:gd name="T2" fmla="*/ 17 w 29"/>
              <a:gd name="T3" fmla="*/ 8 h 150"/>
              <a:gd name="T4" fmla="*/ 18 w 29"/>
              <a:gd name="T5" fmla="*/ 5 h 150"/>
              <a:gd name="T6" fmla="*/ 17 w 29"/>
              <a:gd name="T7" fmla="*/ 2 h 150"/>
              <a:gd name="T8" fmla="*/ 11 w 29"/>
              <a:gd name="T9" fmla="*/ 2 h 150"/>
              <a:gd name="T10" fmla="*/ 10 w 29"/>
              <a:gd name="T11" fmla="*/ 5 h 150"/>
              <a:gd name="T12" fmla="*/ 11 w 29"/>
              <a:gd name="T13" fmla="*/ 8 h 150"/>
              <a:gd name="T14" fmla="*/ 14 w 29"/>
              <a:gd name="T15" fmla="*/ 9 h 150"/>
              <a:gd name="T16" fmla="*/ 14 w 29"/>
              <a:gd name="T17" fmla="*/ 54 h 150"/>
              <a:gd name="T18" fmla="*/ 18 w 29"/>
              <a:gd name="T19" fmla="*/ 50 h 150"/>
              <a:gd name="T20" fmla="*/ 14 w 29"/>
              <a:gd name="T21" fmla="*/ 46 h 150"/>
              <a:gd name="T22" fmla="*/ 10 w 29"/>
              <a:gd name="T23" fmla="*/ 50 h 150"/>
              <a:gd name="T24" fmla="*/ 14 w 29"/>
              <a:gd name="T25" fmla="*/ 54 h 150"/>
              <a:gd name="T26" fmla="*/ 14 w 29"/>
              <a:gd name="T27" fmla="*/ 39 h 150"/>
              <a:gd name="T28" fmla="*/ 18 w 29"/>
              <a:gd name="T29" fmla="*/ 35 h 150"/>
              <a:gd name="T30" fmla="*/ 14 w 29"/>
              <a:gd name="T31" fmla="*/ 31 h 150"/>
              <a:gd name="T32" fmla="*/ 10 w 29"/>
              <a:gd name="T33" fmla="*/ 35 h 150"/>
              <a:gd name="T34" fmla="*/ 14 w 29"/>
              <a:gd name="T35" fmla="*/ 39 h 150"/>
              <a:gd name="T36" fmla="*/ 14 w 29"/>
              <a:gd name="T37" fmla="*/ 24 h 150"/>
              <a:gd name="T38" fmla="*/ 18 w 29"/>
              <a:gd name="T39" fmla="*/ 20 h 150"/>
              <a:gd name="T40" fmla="*/ 14 w 29"/>
              <a:gd name="T41" fmla="*/ 16 h 150"/>
              <a:gd name="T42" fmla="*/ 10 w 29"/>
              <a:gd name="T43" fmla="*/ 20 h 150"/>
              <a:gd name="T44" fmla="*/ 14 w 29"/>
              <a:gd name="T45" fmla="*/ 24 h 150"/>
              <a:gd name="T46" fmla="*/ 14 w 29"/>
              <a:gd name="T47" fmla="*/ 68 h 150"/>
              <a:gd name="T48" fmla="*/ 18 w 29"/>
              <a:gd name="T49" fmla="*/ 64 h 150"/>
              <a:gd name="T50" fmla="*/ 14 w 29"/>
              <a:gd name="T51" fmla="*/ 60 h 150"/>
              <a:gd name="T52" fmla="*/ 10 w 29"/>
              <a:gd name="T53" fmla="*/ 64 h 150"/>
              <a:gd name="T54" fmla="*/ 14 w 29"/>
              <a:gd name="T55" fmla="*/ 68 h 150"/>
              <a:gd name="T56" fmla="*/ 14 w 29"/>
              <a:gd name="T57" fmla="*/ 83 h 150"/>
              <a:gd name="T58" fmla="*/ 18 w 29"/>
              <a:gd name="T59" fmla="*/ 79 h 150"/>
              <a:gd name="T60" fmla="*/ 14 w 29"/>
              <a:gd name="T61" fmla="*/ 75 h 150"/>
              <a:gd name="T62" fmla="*/ 10 w 29"/>
              <a:gd name="T63" fmla="*/ 79 h 150"/>
              <a:gd name="T64" fmla="*/ 14 w 29"/>
              <a:gd name="T65" fmla="*/ 83 h 150"/>
              <a:gd name="T66" fmla="*/ 14 w 29"/>
              <a:gd name="T67" fmla="*/ 113 h 150"/>
              <a:gd name="T68" fmla="*/ 17 w 29"/>
              <a:gd name="T69" fmla="*/ 112 h 150"/>
              <a:gd name="T70" fmla="*/ 18 w 29"/>
              <a:gd name="T71" fmla="*/ 109 h 150"/>
              <a:gd name="T72" fmla="*/ 17 w 29"/>
              <a:gd name="T73" fmla="*/ 106 h 150"/>
              <a:gd name="T74" fmla="*/ 11 w 29"/>
              <a:gd name="T75" fmla="*/ 106 h 150"/>
              <a:gd name="T76" fmla="*/ 10 w 29"/>
              <a:gd name="T77" fmla="*/ 109 h 150"/>
              <a:gd name="T78" fmla="*/ 11 w 29"/>
              <a:gd name="T79" fmla="*/ 112 h 150"/>
              <a:gd name="T80" fmla="*/ 14 w 29"/>
              <a:gd name="T81" fmla="*/ 113 h 150"/>
              <a:gd name="T82" fmla="*/ 14 w 29"/>
              <a:gd name="T83" fmla="*/ 121 h 150"/>
              <a:gd name="T84" fmla="*/ 0 w 29"/>
              <a:gd name="T85" fmla="*/ 136 h 150"/>
              <a:gd name="T86" fmla="*/ 14 w 29"/>
              <a:gd name="T87" fmla="*/ 150 h 150"/>
              <a:gd name="T88" fmla="*/ 29 w 29"/>
              <a:gd name="T89" fmla="*/ 136 h 150"/>
              <a:gd name="T90" fmla="*/ 14 w 29"/>
              <a:gd name="T91" fmla="*/ 121 h 150"/>
              <a:gd name="T92" fmla="*/ 14 w 29"/>
              <a:gd name="T93" fmla="*/ 146 h 150"/>
              <a:gd name="T94" fmla="*/ 4 w 29"/>
              <a:gd name="T95" fmla="*/ 136 h 150"/>
              <a:gd name="T96" fmla="*/ 14 w 29"/>
              <a:gd name="T97" fmla="*/ 125 h 150"/>
              <a:gd name="T98" fmla="*/ 25 w 29"/>
              <a:gd name="T99" fmla="*/ 136 h 150"/>
              <a:gd name="T100" fmla="*/ 14 w 29"/>
              <a:gd name="T101" fmla="*/ 146 h 150"/>
              <a:gd name="T102" fmla="*/ 14 w 29"/>
              <a:gd name="T103" fmla="*/ 98 h 150"/>
              <a:gd name="T104" fmla="*/ 18 w 29"/>
              <a:gd name="T105" fmla="*/ 94 h 150"/>
              <a:gd name="T106" fmla="*/ 14 w 29"/>
              <a:gd name="T107" fmla="*/ 90 h 150"/>
              <a:gd name="T108" fmla="*/ 10 w 29"/>
              <a:gd name="T109" fmla="*/ 94 h 150"/>
              <a:gd name="T110" fmla="*/ 14 w 29"/>
              <a:gd name="T111" fmla="*/ 9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4" y="9"/>
                </a:moveTo>
                <a:cubicBezTo>
                  <a:pt x="15" y="9"/>
                  <a:pt x="16" y="8"/>
                  <a:pt x="17" y="8"/>
                </a:cubicBezTo>
                <a:cubicBezTo>
                  <a:pt x="18" y="7"/>
                  <a:pt x="18" y="6"/>
                  <a:pt x="18" y="5"/>
                </a:cubicBezTo>
                <a:cubicBezTo>
                  <a:pt x="18" y="4"/>
                  <a:pt x="18" y="3"/>
                  <a:pt x="17" y="2"/>
                </a:cubicBezTo>
                <a:cubicBezTo>
                  <a:pt x="16" y="1"/>
                  <a:pt x="13" y="0"/>
                  <a:pt x="11" y="2"/>
                </a:cubicBezTo>
                <a:cubicBezTo>
                  <a:pt x="11" y="3"/>
                  <a:pt x="10" y="4"/>
                  <a:pt x="10" y="5"/>
                </a:cubicBezTo>
                <a:cubicBezTo>
                  <a:pt x="10" y="6"/>
                  <a:pt x="11" y="7"/>
                  <a:pt x="11" y="8"/>
                </a:cubicBezTo>
                <a:cubicBezTo>
                  <a:pt x="12" y="8"/>
                  <a:pt x="13" y="9"/>
                  <a:pt x="14" y="9"/>
                </a:cubicBezTo>
                <a:close/>
                <a:moveTo>
                  <a:pt x="14" y="54"/>
                </a:moveTo>
                <a:cubicBezTo>
                  <a:pt x="17" y="54"/>
                  <a:pt x="18" y="52"/>
                  <a:pt x="18" y="50"/>
                </a:cubicBezTo>
                <a:cubicBezTo>
                  <a:pt x="18" y="47"/>
                  <a:pt x="17" y="46"/>
                  <a:pt x="14" y="46"/>
                </a:cubicBezTo>
                <a:cubicBezTo>
                  <a:pt x="12" y="46"/>
                  <a:pt x="10" y="47"/>
                  <a:pt x="10" y="50"/>
                </a:cubicBezTo>
                <a:cubicBezTo>
                  <a:pt x="10" y="52"/>
                  <a:pt x="12" y="54"/>
                  <a:pt x="14" y="54"/>
                </a:cubicBezTo>
                <a:close/>
                <a:moveTo>
                  <a:pt x="14" y="39"/>
                </a:moveTo>
                <a:cubicBezTo>
                  <a:pt x="17" y="39"/>
                  <a:pt x="18" y="37"/>
                  <a:pt x="18" y="35"/>
                </a:cubicBezTo>
                <a:cubicBezTo>
                  <a:pt x="18" y="32"/>
                  <a:pt x="17" y="31"/>
                  <a:pt x="14" y="31"/>
                </a:cubicBezTo>
                <a:cubicBezTo>
                  <a:pt x="12" y="31"/>
                  <a:pt x="10" y="32"/>
                  <a:pt x="10" y="35"/>
                </a:cubicBezTo>
                <a:cubicBezTo>
                  <a:pt x="10" y="37"/>
                  <a:pt x="12" y="39"/>
                  <a:pt x="14" y="39"/>
                </a:cubicBezTo>
                <a:close/>
                <a:moveTo>
                  <a:pt x="14" y="24"/>
                </a:moveTo>
                <a:cubicBezTo>
                  <a:pt x="17" y="24"/>
                  <a:pt x="18" y="22"/>
                  <a:pt x="18" y="20"/>
                </a:cubicBezTo>
                <a:cubicBezTo>
                  <a:pt x="18" y="18"/>
                  <a:pt x="17" y="16"/>
                  <a:pt x="14" y="16"/>
                </a:cubicBezTo>
                <a:cubicBezTo>
                  <a:pt x="12" y="16"/>
                  <a:pt x="10" y="18"/>
                  <a:pt x="10" y="20"/>
                </a:cubicBezTo>
                <a:cubicBezTo>
                  <a:pt x="10" y="22"/>
                  <a:pt x="12" y="24"/>
                  <a:pt x="14" y="24"/>
                </a:cubicBezTo>
                <a:close/>
                <a:moveTo>
                  <a:pt x="14" y="68"/>
                </a:moveTo>
                <a:cubicBezTo>
                  <a:pt x="17" y="68"/>
                  <a:pt x="18" y="67"/>
                  <a:pt x="18" y="64"/>
                </a:cubicBezTo>
                <a:cubicBezTo>
                  <a:pt x="18" y="62"/>
                  <a:pt x="17" y="60"/>
                  <a:pt x="14" y="60"/>
                </a:cubicBezTo>
                <a:cubicBezTo>
                  <a:pt x="12" y="60"/>
                  <a:pt x="10" y="62"/>
                  <a:pt x="10" y="64"/>
                </a:cubicBezTo>
                <a:cubicBezTo>
                  <a:pt x="10" y="67"/>
                  <a:pt x="12" y="68"/>
                  <a:pt x="14" y="68"/>
                </a:cubicBezTo>
                <a:close/>
                <a:moveTo>
                  <a:pt x="14" y="83"/>
                </a:moveTo>
                <a:cubicBezTo>
                  <a:pt x="17" y="83"/>
                  <a:pt x="18" y="82"/>
                  <a:pt x="18" y="79"/>
                </a:cubicBezTo>
                <a:cubicBezTo>
                  <a:pt x="18" y="77"/>
                  <a:pt x="17" y="75"/>
                  <a:pt x="14" y="75"/>
                </a:cubicBezTo>
                <a:cubicBezTo>
                  <a:pt x="12" y="75"/>
                  <a:pt x="10" y="77"/>
                  <a:pt x="10" y="79"/>
                </a:cubicBezTo>
                <a:cubicBezTo>
                  <a:pt x="10" y="82"/>
                  <a:pt x="12" y="83"/>
                  <a:pt x="14" y="83"/>
                </a:cubicBezTo>
                <a:close/>
                <a:moveTo>
                  <a:pt x="14" y="113"/>
                </a:moveTo>
                <a:cubicBezTo>
                  <a:pt x="15" y="113"/>
                  <a:pt x="16" y="113"/>
                  <a:pt x="17" y="112"/>
                </a:cubicBezTo>
                <a:cubicBezTo>
                  <a:pt x="18" y="111"/>
                  <a:pt x="18" y="110"/>
                  <a:pt x="18" y="109"/>
                </a:cubicBezTo>
                <a:cubicBezTo>
                  <a:pt x="18" y="108"/>
                  <a:pt x="18" y="107"/>
                  <a:pt x="17" y="106"/>
                </a:cubicBezTo>
                <a:cubicBezTo>
                  <a:pt x="16" y="105"/>
                  <a:pt x="13" y="105"/>
                  <a:pt x="11" y="106"/>
                </a:cubicBezTo>
                <a:cubicBezTo>
                  <a:pt x="11" y="107"/>
                  <a:pt x="10" y="108"/>
                  <a:pt x="10" y="109"/>
                </a:cubicBezTo>
                <a:cubicBezTo>
                  <a:pt x="10" y="110"/>
                  <a:pt x="11" y="111"/>
                  <a:pt x="11" y="112"/>
                </a:cubicBezTo>
                <a:cubicBezTo>
                  <a:pt x="12" y="113"/>
                  <a:pt x="13" y="113"/>
                  <a:pt x="14" y="113"/>
                </a:cubicBezTo>
                <a:close/>
                <a:moveTo>
                  <a:pt x="14" y="121"/>
                </a:moveTo>
                <a:cubicBezTo>
                  <a:pt x="6" y="121"/>
                  <a:pt x="0" y="128"/>
                  <a:pt x="0" y="136"/>
                </a:cubicBezTo>
                <a:cubicBezTo>
                  <a:pt x="0" y="144"/>
                  <a:pt x="6" y="150"/>
                  <a:pt x="14" y="150"/>
                </a:cubicBezTo>
                <a:cubicBezTo>
                  <a:pt x="22" y="150"/>
                  <a:pt x="29" y="144"/>
                  <a:pt x="29" y="136"/>
                </a:cubicBezTo>
                <a:cubicBezTo>
                  <a:pt x="29" y="128"/>
                  <a:pt x="22" y="121"/>
                  <a:pt x="14" y="121"/>
                </a:cubicBezTo>
                <a:close/>
                <a:moveTo>
                  <a:pt x="14" y="146"/>
                </a:moveTo>
                <a:cubicBezTo>
                  <a:pt x="9" y="146"/>
                  <a:pt x="4" y="142"/>
                  <a:pt x="4" y="136"/>
                </a:cubicBezTo>
                <a:cubicBezTo>
                  <a:pt x="4" y="130"/>
                  <a:pt x="9" y="125"/>
                  <a:pt x="14" y="125"/>
                </a:cubicBezTo>
                <a:cubicBezTo>
                  <a:pt x="20" y="125"/>
                  <a:pt x="25" y="130"/>
                  <a:pt x="25" y="136"/>
                </a:cubicBezTo>
                <a:cubicBezTo>
                  <a:pt x="25" y="142"/>
                  <a:pt x="20" y="146"/>
                  <a:pt x="14" y="146"/>
                </a:cubicBezTo>
                <a:close/>
                <a:moveTo>
                  <a:pt x="14" y="98"/>
                </a:moveTo>
                <a:cubicBezTo>
                  <a:pt x="17" y="98"/>
                  <a:pt x="18" y="96"/>
                  <a:pt x="18" y="94"/>
                </a:cubicBezTo>
                <a:cubicBezTo>
                  <a:pt x="18" y="92"/>
                  <a:pt x="17" y="90"/>
                  <a:pt x="14" y="90"/>
                </a:cubicBezTo>
                <a:cubicBezTo>
                  <a:pt x="12" y="90"/>
                  <a:pt x="10" y="92"/>
                  <a:pt x="10" y="94"/>
                </a:cubicBezTo>
                <a:cubicBezTo>
                  <a:pt x="10" y="96"/>
                  <a:pt x="12" y="98"/>
                  <a:pt x="14" y="9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2"/>
          <p:cNvSpPr>
            <a:spLocks noEditPoints="1"/>
          </p:cNvSpPr>
          <p:nvPr/>
        </p:nvSpPr>
        <p:spPr bwMode="auto">
          <a:xfrm>
            <a:off x="7573963" y="4143375"/>
            <a:ext cx="92075" cy="476250"/>
          </a:xfrm>
          <a:custGeom>
            <a:avLst/>
            <a:gdLst>
              <a:gd name="T0" fmla="*/ 15 w 29"/>
              <a:gd name="T1" fmla="*/ 54 h 150"/>
              <a:gd name="T2" fmla="*/ 19 w 29"/>
              <a:gd name="T3" fmla="*/ 50 h 150"/>
              <a:gd name="T4" fmla="*/ 15 w 29"/>
              <a:gd name="T5" fmla="*/ 46 h 150"/>
              <a:gd name="T6" fmla="*/ 11 w 29"/>
              <a:gd name="T7" fmla="*/ 50 h 150"/>
              <a:gd name="T8" fmla="*/ 15 w 29"/>
              <a:gd name="T9" fmla="*/ 54 h 150"/>
              <a:gd name="T10" fmla="*/ 15 w 29"/>
              <a:gd name="T11" fmla="*/ 39 h 150"/>
              <a:gd name="T12" fmla="*/ 19 w 29"/>
              <a:gd name="T13" fmla="*/ 35 h 150"/>
              <a:gd name="T14" fmla="*/ 15 w 29"/>
              <a:gd name="T15" fmla="*/ 31 h 150"/>
              <a:gd name="T16" fmla="*/ 11 w 29"/>
              <a:gd name="T17" fmla="*/ 35 h 150"/>
              <a:gd name="T18" fmla="*/ 15 w 29"/>
              <a:gd name="T19" fmla="*/ 39 h 150"/>
              <a:gd name="T20" fmla="*/ 15 w 29"/>
              <a:gd name="T21" fmla="*/ 68 h 150"/>
              <a:gd name="T22" fmla="*/ 19 w 29"/>
              <a:gd name="T23" fmla="*/ 64 h 150"/>
              <a:gd name="T24" fmla="*/ 15 w 29"/>
              <a:gd name="T25" fmla="*/ 60 h 150"/>
              <a:gd name="T26" fmla="*/ 11 w 29"/>
              <a:gd name="T27" fmla="*/ 64 h 150"/>
              <a:gd name="T28" fmla="*/ 15 w 29"/>
              <a:gd name="T29" fmla="*/ 68 h 150"/>
              <a:gd name="T30" fmla="*/ 15 w 29"/>
              <a:gd name="T31" fmla="*/ 9 h 150"/>
              <a:gd name="T32" fmla="*/ 18 w 29"/>
              <a:gd name="T33" fmla="*/ 8 h 150"/>
              <a:gd name="T34" fmla="*/ 19 w 29"/>
              <a:gd name="T35" fmla="*/ 5 h 150"/>
              <a:gd name="T36" fmla="*/ 18 w 29"/>
              <a:gd name="T37" fmla="*/ 2 h 150"/>
              <a:gd name="T38" fmla="*/ 12 w 29"/>
              <a:gd name="T39" fmla="*/ 2 h 150"/>
              <a:gd name="T40" fmla="*/ 11 w 29"/>
              <a:gd name="T41" fmla="*/ 5 h 150"/>
              <a:gd name="T42" fmla="*/ 12 w 29"/>
              <a:gd name="T43" fmla="*/ 8 h 150"/>
              <a:gd name="T44" fmla="*/ 15 w 29"/>
              <a:gd name="T45" fmla="*/ 9 h 150"/>
              <a:gd name="T46" fmla="*/ 15 w 29"/>
              <a:gd name="T47" fmla="*/ 24 h 150"/>
              <a:gd name="T48" fmla="*/ 19 w 29"/>
              <a:gd name="T49" fmla="*/ 20 h 150"/>
              <a:gd name="T50" fmla="*/ 15 w 29"/>
              <a:gd name="T51" fmla="*/ 16 h 150"/>
              <a:gd name="T52" fmla="*/ 11 w 29"/>
              <a:gd name="T53" fmla="*/ 20 h 150"/>
              <a:gd name="T54" fmla="*/ 15 w 29"/>
              <a:gd name="T55" fmla="*/ 24 h 150"/>
              <a:gd name="T56" fmla="*/ 15 w 29"/>
              <a:gd name="T57" fmla="*/ 121 h 150"/>
              <a:gd name="T58" fmla="*/ 0 w 29"/>
              <a:gd name="T59" fmla="*/ 136 h 150"/>
              <a:gd name="T60" fmla="*/ 15 w 29"/>
              <a:gd name="T61" fmla="*/ 150 h 150"/>
              <a:gd name="T62" fmla="*/ 29 w 29"/>
              <a:gd name="T63" fmla="*/ 136 h 150"/>
              <a:gd name="T64" fmla="*/ 15 w 29"/>
              <a:gd name="T65" fmla="*/ 121 h 150"/>
              <a:gd name="T66" fmla="*/ 15 w 29"/>
              <a:gd name="T67" fmla="*/ 146 h 150"/>
              <a:gd name="T68" fmla="*/ 4 w 29"/>
              <a:gd name="T69" fmla="*/ 136 h 150"/>
              <a:gd name="T70" fmla="*/ 15 w 29"/>
              <a:gd name="T71" fmla="*/ 125 h 150"/>
              <a:gd name="T72" fmla="*/ 25 w 29"/>
              <a:gd name="T73" fmla="*/ 136 h 150"/>
              <a:gd name="T74" fmla="*/ 15 w 29"/>
              <a:gd name="T75" fmla="*/ 146 h 150"/>
              <a:gd name="T76" fmla="*/ 12 w 29"/>
              <a:gd name="T77" fmla="*/ 106 h 150"/>
              <a:gd name="T78" fmla="*/ 11 w 29"/>
              <a:gd name="T79" fmla="*/ 109 h 150"/>
              <a:gd name="T80" fmla="*/ 12 w 29"/>
              <a:gd name="T81" fmla="*/ 112 h 150"/>
              <a:gd name="T82" fmla="*/ 15 w 29"/>
              <a:gd name="T83" fmla="*/ 113 h 150"/>
              <a:gd name="T84" fmla="*/ 18 w 29"/>
              <a:gd name="T85" fmla="*/ 112 h 150"/>
              <a:gd name="T86" fmla="*/ 19 w 29"/>
              <a:gd name="T87" fmla="*/ 109 h 150"/>
              <a:gd name="T88" fmla="*/ 18 w 29"/>
              <a:gd name="T89" fmla="*/ 106 h 150"/>
              <a:gd name="T90" fmla="*/ 12 w 29"/>
              <a:gd name="T91" fmla="*/ 106 h 150"/>
              <a:gd name="T92" fmla="*/ 15 w 29"/>
              <a:gd name="T93" fmla="*/ 83 h 150"/>
              <a:gd name="T94" fmla="*/ 19 w 29"/>
              <a:gd name="T95" fmla="*/ 79 h 150"/>
              <a:gd name="T96" fmla="*/ 15 w 29"/>
              <a:gd name="T97" fmla="*/ 75 h 150"/>
              <a:gd name="T98" fmla="*/ 11 w 29"/>
              <a:gd name="T99" fmla="*/ 79 h 150"/>
              <a:gd name="T100" fmla="*/ 15 w 29"/>
              <a:gd name="T101" fmla="*/ 83 h 150"/>
              <a:gd name="T102" fmla="*/ 15 w 29"/>
              <a:gd name="T103" fmla="*/ 98 h 150"/>
              <a:gd name="T104" fmla="*/ 19 w 29"/>
              <a:gd name="T105" fmla="*/ 94 h 150"/>
              <a:gd name="T106" fmla="*/ 15 w 29"/>
              <a:gd name="T107" fmla="*/ 90 h 150"/>
              <a:gd name="T108" fmla="*/ 11 w 29"/>
              <a:gd name="T109" fmla="*/ 94 h 150"/>
              <a:gd name="T110" fmla="*/ 15 w 29"/>
              <a:gd name="T111" fmla="*/ 9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5" y="54"/>
                </a:moveTo>
                <a:cubicBezTo>
                  <a:pt x="17" y="54"/>
                  <a:pt x="19" y="52"/>
                  <a:pt x="19" y="50"/>
                </a:cubicBezTo>
                <a:cubicBezTo>
                  <a:pt x="19" y="47"/>
                  <a:pt x="17" y="46"/>
                  <a:pt x="15" y="46"/>
                </a:cubicBezTo>
                <a:cubicBezTo>
                  <a:pt x="13" y="46"/>
                  <a:pt x="11" y="47"/>
                  <a:pt x="11" y="50"/>
                </a:cubicBezTo>
                <a:cubicBezTo>
                  <a:pt x="11" y="52"/>
                  <a:pt x="13" y="54"/>
                  <a:pt x="15" y="54"/>
                </a:cubicBezTo>
                <a:close/>
                <a:moveTo>
                  <a:pt x="15" y="39"/>
                </a:moveTo>
                <a:cubicBezTo>
                  <a:pt x="17" y="39"/>
                  <a:pt x="19" y="37"/>
                  <a:pt x="19" y="35"/>
                </a:cubicBezTo>
                <a:cubicBezTo>
                  <a:pt x="19" y="32"/>
                  <a:pt x="17" y="31"/>
                  <a:pt x="15" y="31"/>
                </a:cubicBezTo>
                <a:cubicBezTo>
                  <a:pt x="13" y="31"/>
                  <a:pt x="11" y="32"/>
                  <a:pt x="11" y="35"/>
                </a:cubicBezTo>
                <a:cubicBezTo>
                  <a:pt x="11" y="37"/>
                  <a:pt x="13" y="39"/>
                  <a:pt x="15" y="39"/>
                </a:cubicBezTo>
                <a:close/>
                <a:moveTo>
                  <a:pt x="15" y="68"/>
                </a:moveTo>
                <a:cubicBezTo>
                  <a:pt x="17" y="68"/>
                  <a:pt x="19" y="67"/>
                  <a:pt x="19" y="64"/>
                </a:cubicBezTo>
                <a:cubicBezTo>
                  <a:pt x="19" y="62"/>
                  <a:pt x="17" y="60"/>
                  <a:pt x="15" y="60"/>
                </a:cubicBezTo>
                <a:cubicBezTo>
                  <a:pt x="13" y="60"/>
                  <a:pt x="11" y="62"/>
                  <a:pt x="11" y="64"/>
                </a:cubicBezTo>
                <a:cubicBezTo>
                  <a:pt x="11" y="67"/>
                  <a:pt x="13" y="68"/>
                  <a:pt x="15" y="68"/>
                </a:cubicBezTo>
                <a:close/>
                <a:moveTo>
                  <a:pt x="15" y="9"/>
                </a:moveTo>
                <a:cubicBezTo>
                  <a:pt x="16" y="9"/>
                  <a:pt x="17" y="8"/>
                  <a:pt x="18" y="8"/>
                </a:cubicBezTo>
                <a:cubicBezTo>
                  <a:pt x="19" y="7"/>
                  <a:pt x="19" y="6"/>
                  <a:pt x="19" y="5"/>
                </a:cubicBezTo>
                <a:cubicBezTo>
                  <a:pt x="19" y="4"/>
                  <a:pt x="19" y="3"/>
                  <a:pt x="18" y="2"/>
                </a:cubicBezTo>
                <a:cubicBezTo>
                  <a:pt x="16" y="0"/>
                  <a:pt x="14" y="0"/>
                  <a:pt x="12" y="2"/>
                </a:cubicBezTo>
                <a:cubicBezTo>
                  <a:pt x="11" y="3"/>
                  <a:pt x="11" y="4"/>
                  <a:pt x="11" y="5"/>
                </a:cubicBezTo>
                <a:cubicBezTo>
                  <a:pt x="11" y="6"/>
                  <a:pt x="11" y="7"/>
                  <a:pt x="12" y="8"/>
                </a:cubicBezTo>
                <a:cubicBezTo>
                  <a:pt x="13" y="8"/>
                  <a:pt x="14" y="9"/>
                  <a:pt x="15" y="9"/>
                </a:cubicBezTo>
                <a:close/>
                <a:moveTo>
                  <a:pt x="15" y="24"/>
                </a:moveTo>
                <a:cubicBezTo>
                  <a:pt x="17" y="24"/>
                  <a:pt x="19" y="22"/>
                  <a:pt x="19" y="20"/>
                </a:cubicBezTo>
                <a:cubicBezTo>
                  <a:pt x="19" y="18"/>
                  <a:pt x="17" y="16"/>
                  <a:pt x="15" y="16"/>
                </a:cubicBezTo>
                <a:cubicBezTo>
                  <a:pt x="13" y="16"/>
                  <a:pt x="11" y="18"/>
                  <a:pt x="11" y="20"/>
                </a:cubicBezTo>
                <a:cubicBezTo>
                  <a:pt x="11" y="22"/>
                  <a:pt x="13" y="24"/>
                  <a:pt x="15" y="24"/>
                </a:cubicBezTo>
                <a:close/>
                <a:moveTo>
                  <a:pt x="15" y="121"/>
                </a:moveTo>
                <a:cubicBezTo>
                  <a:pt x="7" y="121"/>
                  <a:pt x="0" y="128"/>
                  <a:pt x="0" y="136"/>
                </a:cubicBezTo>
                <a:cubicBezTo>
                  <a:pt x="0" y="144"/>
                  <a:pt x="7" y="150"/>
                  <a:pt x="15" y="150"/>
                </a:cubicBezTo>
                <a:cubicBezTo>
                  <a:pt x="23" y="150"/>
                  <a:pt x="29" y="144"/>
                  <a:pt x="29" y="136"/>
                </a:cubicBezTo>
                <a:cubicBezTo>
                  <a:pt x="29" y="128"/>
                  <a:pt x="23" y="121"/>
                  <a:pt x="15" y="121"/>
                </a:cubicBezTo>
                <a:close/>
                <a:moveTo>
                  <a:pt x="15" y="146"/>
                </a:moveTo>
                <a:cubicBezTo>
                  <a:pt x="9" y="146"/>
                  <a:pt x="4" y="142"/>
                  <a:pt x="4" y="136"/>
                </a:cubicBezTo>
                <a:cubicBezTo>
                  <a:pt x="4" y="130"/>
                  <a:pt x="9" y="125"/>
                  <a:pt x="15" y="125"/>
                </a:cubicBezTo>
                <a:cubicBezTo>
                  <a:pt x="21" y="125"/>
                  <a:pt x="25" y="130"/>
                  <a:pt x="25" y="136"/>
                </a:cubicBezTo>
                <a:cubicBezTo>
                  <a:pt x="25" y="142"/>
                  <a:pt x="21" y="146"/>
                  <a:pt x="15" y="146"/>
                </a:cubicBezTo>
                <a:close/>
                <a:moveTo>
                  <a:pt x="12" y="106"/>
                </a:moveTo>
                <a:cubicBezTo>
                  <a:pt x="11" y="107"/>
                  <a:pt x="11" y="108"/>
                  <a:pt x="11" y="109"/>
                </a:cubicBezTo>
                <a:cubicBezTo>
                  <a:pt x="11" y="110"/>
                  <a:pt x="11" y="111"/>
                  <a:pt x="12" y="112"/>
                </a:cubicBezTo>
                <a:cubicBezTo>
                  <a:pt x="13" y="113"/>
                  <a:pt x="14" y="113"/>
                  <a:pt x="15" y="113"/>
                </a:cubicBezTo>
                <a:cubicBezTo>
                  <a:pt x="16" y="113"/>
                  <a:pt x="17" y="113"/>
                  <a:pt x="18" y="112"/>
                </a:cubicBezTo>
                <a:cubicBezTo>
                  <a:pt x="19" y="111"/>
                  <a:pt x="19" y="110"/>
                  <a:pt x="19" y="109"/>
                </a:cubicBezTo>
                <a:cubicBezTo>
                  <a:pt x="19" y="108"/>
                  <a:pt x="19" y="107"/>
                  <a:pt x="18" y="106"/>
                </a:cubicBezTo>
                <a:cubicBezTo>
                  <a:pt x="16" y="105"/>
                  <a:pt x="14" y="105"/>
                  <a:pt x="12" y="106"/>
                </a:cubicBezTo>
                <a:close/>
                <a:moveTo>
                  <a:pt x="15" y="83"/>
                </a:moveTo>
                <a:cubicBezTo>
                  <a:pt x="17" y="83"/>
                  <a:pt x="19" y="82"/>
                  <a:pt x="19" y="79"/>
                </a:cubicBezTo>
                <a:cubicBezTo>
                  <a:pt x="19" y="77"/>
                  <a:pt x="17" y="75"/>
                  <a:pt x="15" y="75"/>
                </a:cubicBezTo>
                <a:cubicBezTo>
                  <a:pt x="13" y="75"/>
                  <a:pt x="11" y="77"/>
                  <a:pt x="11" y="79"/>
                </a:cubicBezTo>
                <a:cubicBezTo>
                  <a:pt x="11" y="82"/>
                  <a:pt x="13" y="83"/>
                  <a:pt x="15" y="83"/>
                </a:cubicBezTo>
                <a:close/>
                <a:moveTo>
                  <a:pt x="15" y="98"/>
                </a:moveTo>
                <a:cubicBezTo>
                  <a:pt x="17" y="98"/>
                  <a:pt x="19" y="96"/>
                  <a:pt x="19" y="94"/>
                </a:cubicBezTo>
                <a:cubicBezTo>
                  <a:pt x="19" y="92"/>
                  <a:pt x="17" y="90"/>
                  <a:pt x="15" y="90"/>
                </a:cubicBezTo>
                <a:cubicBezTo>
                  <a:pt x="13" y="90"/>
                  <a:pt x="11" y="92"/>
                  <a:pt x="11" y="94"/>
                </a:cubicBezTo>
                <a:cubicBezTo>
                  <a:pt x="11" y="96"/>
                  <a:pt x="13" y="98"/>
                  <a:pt x="15" y="9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63"/>
          <p:cNvSpPr>
            <a:spLocks noChangeArrowheads="1"/>
          </p:cNvSpPr>
          <p:nvPr/>
        </p:nvSpPr>
        <p:spPr bwMode="auto">
          <a:xfrm>
            <a:off x="1588" y="3438525"/>
            <a:ext cx="1457325" cy="635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64"/>
          <p:cNvSpPr>
            <a:spLocks noChangeArrowheads="1"/>
          </p:cNvSpPr>
          <p:nvPr/>
        </p:nvSpPr>
        <p:spPr bwMode="auto">
          <a:xfrm>
            <a:off x="1585913" y="3438525"/>
            <a:ext cx="1906588" cy="635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65"/>
          <p:cNvSpPr>
            <a:spLocks noChangeArrowheads="1"/>
          </p:cNvSpPr>
          <p:nvPr/>
        </p:nvSpPr>
        <p:spPr bwMode="auto">
          <a:xfrm>
            <a:off x="7685088" y="4127500"/>
            <a:ext cx="1457325" cy="6350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66"/>
          <p:cNvSpPr>
            <a:spLocks noChangeArrowheads="1"/>
          </p:cNvSpPr>
          <p:nvPr/>
        </p:nvSpPr>
        <p:spPr bwMode="auto">
          <a:xfrm>
            <a:off x="5651501" y="4127500"/>
            <a:ext cx="1906588" cy="6350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0031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6"/>
          <p:cNvSpPr>
            <a:spLocks/>
          </p:cNvSpPr>
          <p:nvPr/>
        </p:nvSpPr>
        <p:spPr bwMode="auto">
          <a:xfrm>
            <a:off x="1690688" y="4051300"/>
            <a:ext cx="2735263" cy="1368425"/>
          </a:xfrm>
          <a:custGeom>
            <a:avLst/>
            <a:gdLst>
              <a:gd name="T0" fmla="*/ 0 w 1723"/>
              <a:gd name="T1" fmla="*/ 862 h 862"/>
              <a:gd name="T2" fmla="*/ 861 w 1723"/>
              <a:gd name="T3" fmla="*/ 0 h 862"/>
              <a:gd name="T4" fmla="*/ 1723 w 1723"/>
              <a:gd name="T5" fmla="*/ 862 h 862"/>
              <a:gd name="T6" fmla="*/ 0 w 1723"/>
              <a:gd name="T7" fmla="*/ 862 h 862"/>
            </a:gdLst>
            <a:ahLst/>
            <a:cxnLst>
              <a:cxn ang="0">
                <a:pos x="T0" y="T1"/>
              </a:cxn>
              <a:cxn ang="0">
                <a:pos x="T2" y="T3"/>
              </a:cxn>
              <a:cxn ang="0">
                <a:pos x="T4" y="T5"/>
              </a:cxn>
              <a:cxn ang="0">
                <a:pos x="T6" y="T7"/>
              </a:cxn>
            </a:cxnLst>
            <a:rect l="0" t="0" r="r" b="b"/>
            <a:pathLst>
              <a:path w="1723" h="862">
                <a:moveTo>
                  <a:pt x="0" y="862"/>
                </a:moveTo>
                <a:lnTo>
                  <a:pt x="861" y="0"/>
                </a:lnTo>
                <a:lnTo>
                  <a:pt x="1723" y="862"/>
                </a:lnTo>
                <a:lnTo>
                  <a:pt x="0" y="86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7"/>
          <p:cNvSpPr>
            <a:spLocks/>
          </p:cNvSpPr>
          <p:nvPr/>
        </p:nvSpPr>
        <p:spPr bwMode="auto">
          <a:xfrm>
            <a:off x="4718051" y="2393950"/>
            <a:ext cx="2735263" cy="1368425"/>
          </a:xfrm>
          <a:custGeom>
            <a:avLst/>
            <a:gdLst>
              <a:gd name="T0" fmla="*/ 0 w 1723"/>
              <a:gd name="T1" fmla="*/ 0 h 862"/>
              <a:gd name="T2" fmla="*/ 862 w 1723"/>
              <a:gd name="T3" fmla="*/ 862 h 862"/>
              <a:gd name="T4" fmla="*/ 1723 w 1723"/>
              <a:gd name="T5" fmla="*/ 0 h 862"/>
              <a:gd name="T6" fmla="*/ 0 w 1723"/>
              <a:gd name="T7" fmla="*/ 0 h 862"/>
            </a:gdLst>
            <a:ahLst/>
            <a:cxnLst>
              <a:cxn ang="0">
                <a:pos x="T0" y="T1"/>
              </a:cxn>
              <a:cxn ang="0">
                <a:pos x="T2" y="T3"/>
              </a:cxn>
              <a:cxn ang="0">
                <a:pos x="T4" y="T5"/>
              </a:cxn>
              <a:cxn ang="0">
                <a:pos x="T6" y="T7"/>
              </a:cxn>
            </a:cxnLst>
            <a:rect l="0" t="0" r="r" b="b"/>
            <a:pathLst>
              <a:path w="1723" h="862">
                <a:moveTo>
                  <a:pt x="0" y="0"/>
                </a:moveTo>
                <a:lnTo>
                  <a:pt x="862" y="862"/>
                </a:lnTo>
                <a:lnTo>
                  <a:pt x="1723"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8"/>
          <p:cNvSpPr>
            <a:spLocks/>
          </p:cNvSpPr>
          <p:nvPr/>
        </p:nvSpPr>
        <p:spPr bwMode="auto">
          <a:xfrm>
            <a:off x="3149601" y="3962400"/>
            <a:ext cx="2733675" cy="1368425"/>
          </a:xfrm>
          <a:custGeom>
            <a:avLst/>
            <a:gdLst>
              <a:gd name="T0" fmla="*/ 0 w 1722"/>
              <a:gd name="T1" fmla="*/ 0 h 862"/>
              <a:gd name="T2" fmla="*/ 860 w 1722"/>
              <a:gd name="T3" fmla="*/ 862 h 862"/>
              <a:gd name="T4" fmla="*/ 1722 w 1722"/>
              <a:gd name="T5" fmla="*/ 0 h 862"/>
              <a:gd name="T6" fmla="*/ 0 w 1722"/>
              <a:gd name="T7" fmla="*/ 0 h 862"/>
            </a:gdLst>
            <a:ahLst/>
            <a:cxnLst>
              <a:cxn ang="0">
                <a:pos x="T0" y="T1"/>
              </a:cxn>
              <a:cxn ang="0">
                <a:pos x="T2" y="T3"/>
              </a:cxn>
              <a:cxn ang="0">
                <a:pos x="T4" y="T5"/>
              </a:cxn>
              <a:cxn ang="0">
                <a:pos x="T6" y="T7"/>
              </a:cxn>
            </a:cxnLst>
            <a:rect l="0" t="0" r="r" b="b"/>
            <a:pathLst>
              <a:path w="1722" h="862">
                <a:moveTo>
                  <a:pt x="0" y="0"/>
                </a:moveTo>
                <a:lnTo>
                  <a:pt x="860" y="862"/>
                </a:lnTo>
                <a:lnTo>
                  <a:pt x="1722"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9"/>
          <p:cNvSpPr>
            <a:spLocks/>
          </p:cNvSpPr>
          <p:nvPr/>
        </p:nvSpPr>
        <p:spPr bwMode="auto">
          <a:xfrm>
            <a:off x="3260726" y="2482850"/>
            <a:ext cx="2733675" cy="1368425"/>
          </a:xfrm>
          <a:custGeom>
            <a:avLst/>
            <a:gdLst>
              <a:gd name="T0" fmla="*/ 0 w 1722"/>
              <a:gd name="T1" fmla="*/ 862 h 862"/>
              <a:gd name="T2" fmla="*/ 862 w 1722"/>
              <a:gd name="T3" fmla="*/ 0 h 862"/>
              <a:gd name="T4" fmla="*/ 1722 w 1722"/>
              <a:gd name="T5" fmla="*/ 862 h 862"/>
              <a:gd name="T6" fmla="*/ 0 w 1722"/>
              <a:gd name="T7" fmla="*/ 862 h 862"/>
            </a:gdLst>
            <a:ahLst/>
            <a:cxnLst>
              <a:cxn ang="0">
                <a:pos x="T0" y="T1"/>
              </a:cxn>
              <a:cxn ang="0">
                <a:pos x="T2" y="T3"/>
              </a:cxn>
              <a:cxn ang="0">
                <a:pos x="T4" y="T5"/>
              </a:cxn>
              <a:cxn ang="0">
                <a:pos x="T6" y="T7"/>
              </a:cxn>
            </a:cxnLst>
            <a:rect l="0" t="0" r="r" b="b"/>
            <a:pathLst>
              <a:path w="1722" h="862">
                <a:moveTo>
                  <a:pt x="0" y="862"/>
                </a:moveTo>
                <a:lnTo>
                  <a:pt x="862" y="0"/>
                </a:lnTo>
                <a:lnTo>
                  <a:pt x="1722" y="862"/>
                </a:lnTo>
                <a:lnTo>
                  <a:pt x="0" y="86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0"/>
          <p:cNvSpPr>
            <a:spLocks noEditPoints="1"/>
          </p:cNvSpPr>
          <p:nvPr/>
        </p:nvSpPr>
        <p:spPr bwMode="auto">
          <a:xfrm>
            <a:off x="2879726" y="4445000"/>
            <a:ext cx="355600" cy="514350"/>
          </a:xfrm>
          <a:custGeom>
            <a:avLst/>
            <a:gdLst>
              <a:gd name="T0" fmla="*/ 30 w 112"/>
              <a:gd name="T1" fmla="*/ 125 h 162"/>
              <a:gd name="T2" fmla="*/ 32 w 112"/>
              <a:gd name="T3" fmla="*/ 133 h 162"/>
              <a:gd name="T4" fmla="*/ 56 w 112"/>
              <a:gd name="T5" fmla="*/ 137 h 162"/>
              <a:gd name="T6" fmla="*/ 81 w 112"/>
              <a:gd name="T7" fmla="*/ 133 h 162"/>
              <a:gd name="T8" fmla="*/ 82 w 112"/>
              <a:gd name="T9" fmla="*/ 125 h 162"/>
              <a:gd name="T10" fmla="*/ 56 w 112"/>
              <a:gd name="T11" fmla="*/ 129 h 162"/>
              <a:gd name="T12" fmla="*/ 30 w 112"/>
              <a:gd name="T13" fmla="*/ 125 h 162"/>
              <a:gd name="T14" fmla="*/ 56 w 112"/>
              <a:gd name="T15" fmla="*/ 23 h 162"/>
              <a:gd name="T16" fmla="*/ 59 w 112"/>
              <a:gd name="T17" fmla="*/ 20 h 162"/>
              <a:gd name="T18" fmla="*/ 56 w 112"/>
              <a:gd name="T19" fmla="*/ 17 h 162"/>
              <a:gd name="T20" fmla="*/ 18 w 112"/>
              <a:gd name="T21" fmla="*/ 55 h 162"/>
              <a:gd name="T22" fmla="*/ 20 w 112"/>
              <a:gd name="T23" fmla="*/ 58 h 162"/>
              <a:gd name="T24" fmla="*/ 23 w 112"/>
              <a:gd name="T25" fmla="*/ 55 h 162"/>
              <a:gd name="T26" fmla="*/ 56 w 112"/>
              <a:gd name="T27" fmla="*/ 23 h 162"/>
              <a:gd name="T28" fmla="*/ 33 w 112"/>
              <a:gd name="T29" fmla="*/ 140 h 162"/>
              <a:gd name="T30" fmla="*/ 34 w 112"/>
              <a:gd name="T31" fmla="*/ 149 h 162"/>
              <a:gd name="T32" fmla="*/ 42 w 112"/>
              <a:gd name="T33" fmla="*/ 153 h 162"/>
              <a:gd name="T34" fmla="*/ 42 w 112"/>
              <a:gd name="T35" fmla="*/ 158 h 162"/>
              <a:gd name="T36" fmla="*/ 56 w 112"/>
              <a:gd name="T37" fmla="*/ 162 h 162"/>
              <a:gd name="T38" fmla="*/ 70 w 112"/>
              <a:gd name="T39" fmla="*/ 158 h 162"/>
              <a:gd name="T40" fmla="*/ 71 w 112"/>
              <a:gd name="T41" fmla="*/ 153 h 162"/>
              <a:gd name="T42" fmla="*/ 79 w 112"/>
              <a:gd name="T43" fmla="*/ 149 h 162"/>
              <a:gd name="T44" fmla="*/ 80 w 112"/>
              <a:gd name="T45" fmla="*/ 140 h 162"/>
              <a:gd name="T46" fmla="*/ 56 w 112"/>
              <a:gd name="T47" fmla="*/ 144 h 162"/>
              <a:gd name="T48" fmla="*/ 33 w 112"/>
              <a:gd name="T49" fmla="*/ 140 h 162"/>
              <a:gd name="T50" fmla="*/ 69 w 112"/>
              <a:gd name="T51" fmla="*/ 76 h 162"/>
              <a:gd name="T52" fmla="*/ 56 w 112"/>
              <a:gd name="T53" fmla="*/ 54 h 162"/>
              <a:gd name="T54" fmla="*/ 44 w 112"/>
              <a:gd name="T55" fmla="*/ 76 h 162"/>
              <a:gd name="T56" fmla="*/ 39 w 112"/>
              <a:gd name="T57" fmla="*/ 65 h 162"/>
              <a:gd name="T58" fmla="*/ 31 w 112"/>
              <a:gd name="T59" fmla="*/ 69 h 162"/>
              <a:gd name="T60" fmla="*/ 43 w 112"/>
              <a:gd name="T61" fmla="*/ 95 h 162"/>
              <a:gd name="T62" fmla="*/ 56 w 112"/>
              <a:gd name="T63" fmla="*/ 72 h 162"/>
              <a:gd name="T64" fmla="*/ 69 w 112"/>
              <a:gd name="T65" fmla="*/ 95 h 162"/>
              <a:gd name="T66" fmla="*/ 82 w 112"/>
              <a:gd name="T67" fmla="*/ 69 h 162"/>
              <a:gd name="T68" fmla="*/ 74 w 112"/>
              <a:gd name="T69" fmla="*/ 65 h 162"/>
              <a:gd name="T70" fmla="*/ 69 w 112"/>
              <a:gd name="T71" fmla="*/ 76 h 162"/>
              <a:gd name="T72" fmla="*/ 56 w 112"/>
              <a:gd name="T73" fmla="*/ 0 h 162"/>
              <a:gd name="T74" fmla="*/ 0 w 112"/>
              <a:gd name="T75" fmla="*/ 55 h 162"/>
              <a:gd name="T76" fmla="*/ 27 w 112"/>
              <a:gd name="T77" fmla="*/ 103 h 162"/>
              <a:gd name="T78" fmla="*/ 29 w 112"/>
              <a:gd name="T79" fmla="*/ 117 h 162"/>
              <a:gd name="T80" fmla="*/ 56 w 112"/>
              <a:gd name="T81" fmla="*/ 123 h 162"/>
              <a:gd name="T82" fmla="*/ 83 w 112"/>
              <a:gd name="T83" fmla="*/ 117 h 162"/>
              <a:gd name="T84" fmla="*/ 85 w 112"/>
              <a:gd name="T85" fmla="*/ 103 h 162"/>
              <a:gd name="T86" fmla="*/ 112 w 112"/>
              <a:gd name="T87" fmla="*/ 55 h 162"/>
              <a:gd name="T88" fmla="*/ 56 w 112"/>
              <a:gd name="T89" fmla="*/ 0 h 162"/>
              <a:gd name="T90" fmla="*/ 77 w 112"/>
              <a:gd name="T91" fmla="*/ 97 h 162"/>
              <a:gd name="T92" fmla="*/ 76 w 112"/>
              <a:gd name="T93" fmla="*/ 110 h 162"/>
              <a:gd name="T94" fmla="*/ 56 w 112"/>
              <a:gd name="T95" fmla="*/ 113 h 162"/>
              <a:gd name="T96" fmla="*/ 37 w 112"/>
              <a:gd name="T97" fmla="*/ 110 h 162"/>
              <a:gd name="T98" fmla="*/ 36 w 112"/>
              <a:gd name="T99" fmla="*/ 97 h 162"/>
              <a:gd name="T100" fmla="*/ 10 w 112"/>
              <a:gd name="T101" fmla="*/ 55 h 162"/>
              <a:gd name="T102" fmla="*/ 56 w 112"/>
              <a:gd name="T103" fmla="*/ 10 h 162"/>
              <a:gd name="T104" fmla="*/ 102 w 112"/>
              <a:gd name="T105" fmla="*/ 55 h 162"/>
              <a:gd name="T106" fmla="*/ 77 w 112"/>
              <a:gd name="T107" fmla="*/ 9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30" y="125"/>
                </a:moveTo>
                <a:cubicBezTo>
                  <a:pt x="32" y="133"/>
                  <a:pt x="32" y="133"/>
                  <a:pt x="32" y="133"/>
                </a:cubicBezTo>
                <a:cubicBezTo>
                  <a:pt x="39" y="136"/>
                  <a:pt x="47" y="137"/>
                  <a:pt x="56" y="137"/>
                </a:cubicBezTo>
                <a:cubicBezTo>
                  <a:pt x="65" y="137"/>
                  <a:pt x="74" y="136"/>
                  <a:pt x="81" y="133"/>
                </a:cubicBezTo>
                <a:cubicBezTo>
                  <a:pt x="82" y="125"/>
                  <a:pt x="82" y="125"/>
                  <a:pt x="82" y="125"/>
                </a:cubicBezTo>
                <a:cubicBezTo>
                  <a:pt x="74" y="127"/>
                  <a:pt x="66" y="129"/>
                  <a:pt x="56" y="129"/>
                </a:cubicBezTo>
                <a:cubicBezTo>
                  <a:pt x="47" y="129"/>
                  <a:pt x="38" y="127"/>
                  <a:pt x="30" y="125"/>
                </a:cubicBezTo>
                <a:close/>
                <a:moveTo>
                  <a:pt x="56" y="23"/>
                </a:moveTo>
                <a:cubicBezTo>
                  <a:pt x="58" y="23"/>
                  <a:pt x="59" y="21"/>
                  <a:pt x="59" y="20"/>
                </a:cubicBezTo>
                <a:cubicBezTo>
                  <a:pt x="59" y="18"/>
                  <a:pt x="58" y="17"/>
                  <a:pt x="56" y="17"/>
                </a:cubicBezTo>
                <a:cubicBezTo>
                  <a:pt x="35" y="17"/>
                  <a:pt x="18" y="34"/>
                  <a:pt x="18" y="55"/>
                </a:cubicBezTo>
                <a:cubicBezTo>
                  <a:pt x="18" y="57"/>
                  <a:pt x="19" y="58"/>
                  <a:pt x="20" y="58"/>
                </a:cubicBezTo>
                <a:cubicBezTo>
                  <a:pt x="22" y="58"/>
                  <a:pt x="23" y="57"/>
                  <a:pt x="23" y="55"/>
                </a:cubicBezTo>
                <a:cubicBezTo>
                  <a:pt x="23" y="37"/>
                  <a:pt x="38" y="23"/>
                  <a:pt x="56" y="23"/>
                </a:cubicBezTo>
                <a:close/>
                <a:moveTo>
                  <a:pt x="33" y="140"/>
                </a:moveTo>
                <a:cubicBezTo>
                  <a:pt x="34" y="149"/>
                  <a:pt x="34" y="149"/>
                  <a:pt x="34" y="149"/>
                </a:cubicBezTo>
                <a:cubicBezTo>
                  <a:pt x="34" y="149"/>
                  <a:pt x="36" y="151"/>
                  <a:pt x="42" y="153"/>
                </a:cubicBezTo>
                <a:cubicBezTo>
                  <a:pt x="42" y="158"/>
                  <a:pt x="42" y="158"/>
                  <a:pt x="42" y="158"/>
                </a:cubicBezTo>
                <a:cubicBezTo>
                  <a:pt x="42" y="158"/>
                  <a:pt x="45" y="162"/>
                  <a:pt x="56" y="162"/>
                </a:cubicBezTo>
                <a:cubicBezTo>
                  <a:pt x="67" y="162"/>
                  <a:pt x="70" y="158"/>
                  <a:pt x="70" y="158"/>
                </a:cubicBezTo>
                <a:cubicBezTo>
                  <a:pt x="71" y="153"/>
                  <a:pt x="71" y="153"/>
                  <a:pt x="71" y="153"/>
                </a:cubicBezTo>
                <a:cubicBezTo>
                  <a:pt x="77" y="151"/>
                  <a:pt x="79" y="149"/>
                  <a:pt x="79" y="149"/>
                </a:cubicBezTo>
                <a:cubicBezTo>
                  <a:pt x="80" y="140"/>
                  <a:pt x="80" y="140"/>
                  <a:pt x="80" y="140"/>
                </a:cubicBezTo>
                <a:cubicBezTo>
                  <a:pt x="73" y="143"/>
                  <a:pt x="65" y="144"/>
                  <a:pt x="56" y="144"/>
                </a:cubicBezTo>
                <a:cubicBezTo>
                  <a:pt x="48" y="144"/>
                  <a:pt x="40" y="143"/>
                  <a:pt x="33" y="140"/>
                </a:cubicBezTo>
                <a:close/>
                <a:moveTo>
                  <a:pt x="69" y="76"/>
                </a:moveTo>
                <a:cubicBezTo>
                  <a:pt x="56" y="54"/>
                  <a:pt x="56" y="54"/>
                  <a:pt x="56" y="54"/>
                </a:cubicBezTo>
                <a:cubicBezTo>
                  <a:pt x="44" y="76"/>
                  <a:pt x="44" y="76"/>
                  <a:pt x="44" y="76"/>
                </a:cubicBezTo>
                <a:cubicBezTo>
                  <a:pt x="39" y="65"/>
                  <a:pt x="39" y="65"/>
                  <a:pt x="39" y="65"/>
                </a:cubicBezTo>
                <a:cubicBezTo>
                  <a:pt x="31" y="69"/>
                  <a:pt x="31" y="69"/>
                  <a:pt x="31" y="69"/>
                </a:cubicBezTo>
                <a:cubicBezTo>
                  <a:pt x="43" y="95"/>
                  <a:pt x="43" y="95"/>
                  <a:pt x="43" y="95"/>
                </a:cubicBezTo>
                <a:cubicBezTo>
                  <a:pt x="56" y="72"/>
                  <a:pt x="56" y="72"/>
                  <a:pt x="56" y="72"/>
                </a:cubicBezTo>
                <a:cubicBezTo>
                  <a:pt x="69" y="95"/>
                  <a:pt x="69" y="95"/>
                  <a:pt x="69" y="95"/>
                </a:cubicBezTo>
                <a:cubicBezTo>
                  <a:pt x="82" y="69"/>
                  <a:pt x="82" y="69"/>
                  <a:pt x="82" y="69"/>
                </a:cubicBezTo>
                <a:cubicBezTo>
                  <a:pt x="74" y="65"/>
                  <a:pt x="74" y="65"/>
                  <a:pt x="74" y="65"/>
                </a:cubicBezTo>
                <a:lnTo>
                  <a:pt x="69" y="76"/>
                </a:lnTo>
                <a:close/>
                <a:moveTo>
                  <a:pt x="56" y="0"/>
                </a:moveTo>
                <a:cubicBezTo>
                  <a:pt x="26" y="0"/>
                  <a:pt x="0" y="25"/>
                  <a:pt x="0" y="55"/>
                </a:cubicBezTo>
                <a:cubicBezTo>
                  <a:pt x="0" y="76"/>
                  <a:pt x="11" y="93"/>
                  <a:pt x="27" y="103"/>
                </a:cubicBezTo>
                <a:cubicBezTo>
                  <a:pt x="29" y="117"/>
                  <a:pt x="29" y="117"/>
                  <a:pt x="29" y="117"/>
                </a:cubicBezTo>
                <a:cubicBezTo>
                  <a:pt x="37" y="121"/>
                  <a:pt x="46" y="123"/>
                  <a:pt x="56" y="123"/>
                </a:cubicBezTo>
                <a:cubicBezTo>
                  <a:pt x="66" y="123"/>
                  <a:pt x="75" y="121"/>
                  <a:pt x="83" y="117"/>
                </a:cubicBezTo>
                <a:cubicBezTo>
                  <a:pt x="85" y="103"/>
                  <a:pt x="85" y="103"/>
                  <a:pt x="85" y="103"/>
                </a:cubicBezTo>
                <a:cubicBezTo>
                  <a:pt x="101" y="93"/>
                  <a:pt x="112" y="76"/>
                  <a:pt x="112" y="55"/>
                </a:cubicBezTo>
                <a:cubicBezTo>
                  <a:pt x="112" y="25"/>
                  <a:pt x="87" y="0"/>
                  <a:pt x="56" y="0"/>
                </a:cubicBezTo>
                <a:close/>
                <a:moveTo>
                  <a:pt x="77" y="97"/>
                </a:moveTo>
                <a:cubicBezTo>
                  <a:pt x="76" y="110"/>
                  <a:pt x="76" y="110"/>
                  <a:pt x="76" y="110"/>
                </a:cubicBezTo>
                <a:cubicBezTo>
                  <a:pt x="76" y="110"/>
                  <a:pt x="70" y="113"/>
                  <a:pt x="56" y="113"/>
                </a:cubicBezTo>
                <a:cubicBezTo>
                  <a:pt x="42" y="113"/>
                  <a:pt x="37" y="110"/>
                  <a:pt x="37" y="110"/>
                </a:cubicBezTo>
                <a:cubicBezTo>
                  <a:pt x="36" y="97"/>
                  <a:pt x="36" y="97"/>
                  <a:pt x="36" y="97"/>
                </a:cubicBezTo>
                <a:cubicBezTo>
                  <a:pt x="21" y="89"/>
                  <a:pt x="10" y="73"/>
                  <a:pt x="10" y="55"/>
                </a:cubicBezTo>
                <a:cubicBezTo>
                  <a:pt x="10" y="30"/>
                  <a:pt x="31" y="10"/>
                  <a:pt x="56" y="10"/>
                </a:cubicBezTo>
                <a:cubicBezTo>
                  <a:pt x="82" y="10"/>
                  <a:pt x="102" y="30"/>
                  <a:pt x="102" y="55"/>
                </a:cubicBezTo>
                <a:cubicBezTo>
                  <a:pt x="102" y="73"/>
                  <a:pt x="92" y="89"/>
                  <a:pt x="77" y="9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1"/>
          <p:cNvSpPr>
            <a:spLocks noEditPoints="1"/>
          </p:cNvSpPr>
          <p:nvPr/>
        </p:nvSpPr>
        <p:spPr bwMode="auto">
          <a:xfrm>
            <a:off x="4295776" y="4425950"/>
            <a:ext cx="441325" cy="492125"/>
          </a:xfrm>
          <a:custGeom>
            <a:avLst/>
            <a:gdLst>
              <a:gd name="T0" fmla="*/ 75 w 139"/>
              <a:gd name="T1" fmla="*/ 86 h 155"/>
              <a:gd name="T2" fmla="*/ 75 w 139"/>
              <a:gd name="T3" fmla="*/ 86 h 155"/>
              <a:gd name="T4" fmla="*/ 75 w 139"/>
              <a:gd name="T5" fmla="*/ 54 h 155"/>
              <a:gd name="T6" fmla="*/ 69 w 139"/>
              <a:gd name="T7" fmla="*/ 48 h 155"/>
              <a:gd name="T8" fmla="*/ 63 w 139"/>
              <a:gd name="T9" fmla="*/ 54 h 155"/>
              <a:gd name="T10" fmla="*/ 63 w 139"/>
              <a:gd name="T11" fmla="*/ 86 h 155"/>
              <a:gd name="T12" fmla="*/ 69 w 139"/>
              <a:gd name="T13" fmla="*/ 92 h 155"/>
              <a:gd name="T14" fmla="*/ 70 w 139"/>
              <a:gd name="T15" fmla="*/ 91 h 155"/>
              <a:gd name="T16" fmla="*/ 98 w 139"/>
              <a:gd name="T17" fmla="*/ 119 h 155"/>
              <a:gd name="T18" fmla="*/ 101 w 139"/>
              <a:gd name="T19" fmla="*/ 120 h 155"/>
              <a:gd name="T20" fmla="*/ 103 w 139"/>
              <a:gd name="T21" fmla="*/ 119 h 155"/>
              <a:gd name="T22" fmla="*/ 103 w 139"/>
              <a:gd name="T23" fmla="*/ 114 h 155"/>
              <a:gd name="T24" fmla="*/ 75 w 139"/>
              <a:gd name="T25" fmla="*/ 86 h 155"/>
              <a:gd name="T26" fmla="*/ 112 w 139"/>
              <a:gd name="T27" fmla="*/ 31 h 155"/>
              <a:gd name="T28" fmla="*/ 116 w 139"/>
              <a:gd name="T29" fmla="*/ 24 h 155"/>
              <a:gd name="T30" fmla="*/ 118 w 139"/>
              <a:gd name="T31" fmla="*/ 25 h 155"/>
              <a:gd name="T32" fmla="*/ 121 w 139"/>
              <a:gd name="T33" fmla="*/ 26 h 155"/>
              <a:gd name="T34" fmla="*/ 124 w 139"/>
              <a:gd name="T35" fmla="*/ 24 h 155"/>
              <a:gd name="T36" fmla="*/ 127 w 139"/>
              <a:gd name="T37" fmla="*/ 19 h 155"/>
              <a:gd name="T38" fmla="*/ 125 w 139"/>
              <a:gd name="T39" fmla="*/ 13 h 155"/>
              <a:gd name="T40" fmla="*/ 106 w 139"/>
              <a:gd name="T41" fmla="*/ 1 h 155"/>
              <a:gd name="T42" fmla="*/ 100 w 139"/>
              <a:gd name="T43" fmla="*/ 3 h 155"/>
              <a:gd name="T44" fmla="*/ 97 w 139"/>
              <a:gd name="T45" fmla="*/ 8 h 155"/>
              <a:gd name="T46" fmla="*/ 97 w 139"/>
              <a:gd name="T47" fmla="*/ 11 h 155"/>
              <a:gd name="T48" fmla="*/ 99 w 139"/>
              <a:gd name="T49" fmla="*/ 14 h 155"/>
              <a:gd name="T50" fmla="*/ 100 w 139"/>
              <a:gd name="T51" fmla="*/ 15 h 155"/>
              <a:gd name="T52" fmla="*/ 96 w 139"/>
              <a:gd name="T53" fmla="*/ 21 h 155"/>
              <a:gd name="T54" fmla="*/ 69 w 139"/>
              <a:gd name="T55" fmla="*/ 16 h 155"/>
              <a:gd name="T56" fmla="*/ 43 w 139"/>
              <a:gd name="T57" fmla="*/ 21 h 155"/>
              <a:gd name="T58" fmla="*/ 39 w 139"/>
              <a:gd name="T59" fmla="*/ 15 h 155"/>
              <a:gd name="T60" fmla="*/ 40 w 139"/>
              <a:gd name="T61" fmla="*/ 14 h 155"/>
              <a:gd name="T62" fmla="*/ 42 w 139"/>
              <a:gd name="T63" fmla="*/ 11 h 155"/>
              <a:gd name="T64" fmla="*/ 42 w 139"/>
              <a:gd name="T65" fmla="*/ 8 h 155"/>
              <a:gd name="T66" fmla="*/ 39 w 139"/>
              <a:gd name="T67" fmla="*/ 3 h 155"/>
              <a:gd name="T68" fmla="*/ 33 w 139"/>
              <a:gd name="T69" fmla="*/ 1 h 155"/>
              <a:gd name="T70" fmla="*/ 14 w 139"/>
              <a:gd name="T71" fmla="*/ 13 h 155"/>
              <a:gd name="T72" fmla="*/ 12 w 139"/>
              <a:gd name="T73" fmla="*/ 19 h 155"/>
              <a:gd name="T74" fmla="*/ 15 w 139"/>
              <a:gd name="T75" fmla="*/ 24 h 155"/>
              <a:gd name="T76" fmla="*/ 18 w 139"/>
              <a:gd name="T77" fmla="*/ 26 h 155"/>
              <a:gd name="T78" fmla="*/ 21 w 139"/>
              <a:gd name="T79" fmla="*/ 25 h 155"/>
              <a:gd name="T80" fmla="*/ 22 w 139"/>
              <a:gd name="T81" fmla="*/ 24 h 155"/>
              <a:gd name="T82" fmla="*/ 26 w 139"/>
              <a:gd name="T83" fmla="*/ 31 h 155"/>
              <a:gd name="T84" fmla="*/ 0 w 139"/>
              <a:gd name="T85" fmla="*/ 86 h 155"/>
              <a:gd name="T86" fmla="*/ 69 w 139"/>
              <a:gd name="T87" fmla="*/ 155 h 155"/>
              <a:gd name="T88" fmla="*/ 139 w 139"/>
              <a:gd name="T89" fmla="*/ 86 h 155"/>
              <a:gd name="T90" fmla="*/ 112 w 139"/>
              <a:gd name="T91" fmla="*/ 31 h 155"/>
              <a:gd name="T92" fmla="*/ 69 w 139"/>
              <a:gd name="T93" fmla="*/ 142 h 155"/>
              <a:gd name="T94" fmla="*/ 13 w 139"/>
              <a:gd name="T95" fmla="*/ 86 h 155"/>
              <a:gd name="T96" fmla="*/ 69 w 139"/>
              <a:gd name="T97" fmla="*/ 29 h 155"/>
              <a:gd name="T98" fmla="*/ 126 w 139"/>
              <a:gd name="T99" fmla="*/ 86 h 155"/>
              <a:gd name="T100" fmla="*/ 69 w 139"/>
              <a:gd name="T101" fmla="*/ 14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 h="155">
                <a:moveTo>
                  <a:pt x="75" y="86"/>
                </a:moveTo>
                <a:cubicBezTo>
                  <a:pt x="75" y="86"/>
                  <a:pt x="75" y="86"/>
                  <a:pt x="75" y="86"/>
                </a:cubicBezTo>
                <a:cubicBezTo>
                  <a:pt x="75" y="54"/>
                  <a:pt x="75" y="54"/>
                  <a:pt x="75" y="54"/>
                </a:cubicBezTo>
                <a:cubicBezTo>
                  <a:pt x="75" y="51"/>
                  <a:pt x="73" y="48"/>
                  <a:pt x="69" y="48"/>
                </a:cubicBezTo>
                <a:cubicBezTo>
                  <a:pt x="66" y="48"/>
                  <a:pt x="63" y="51"/>
                  <a:pt x="63" y="54"/>
                </a:cubicBezTo>
                <a:cubicBezTo>
                  <a:pt x="63" y="86"/>
                  <a:pt x="63" y="86"/>
                  <a:pt x="63" y="86"/>
                </a:cubicBezTo>
                <a:cubicBezTo>
                  <a:pt x="63" y="89"/>
                  <a:pt x="66" y="92"/>
                  <a:pt x="69" y="92"/>
                </a:cubicBezTo>
                <a:cubicBezTo>
                  <a:pt x="70" y="92"/>
                  <a:pt x="70" y="92"/>
                  <a:pt x="70" y="91"/>
                </a:cubicBezTo>
                <a:cubicBezTo>
                  <a:pt x="98" y="119"/>
                  <a:pt x="98" y="119"/>
                  <a:pt x="98" y="119"/>
                </a:cubicBezTo>
                <a:cubicBezTo>
                  <a:pt x="99" y="120"/>
                  <a:pt x="100" y="120"/>
                  <a:pt x="101" y="120"/>
                </a:cubicBezTo>
                <a:cubicBezTo>
                  <a:pt x="102" y="120"/>
                  <a:pt x="102" y="120"/>
                  <a:pt x="103" y="119"/>
                </a:cubicBezTo>
                <a:cubicBezTo>
                  <a:pt x="105" y="118"/>
                  <a:pt x="105" y="116"/>
                  <a:pt x="103" y="114"/>
                </a:cubicBezTo>
                <a:lnTo>
                  <a:pt x="75" y="86"/>
                </a:lnTo>
                <a:close/>
                <a:moveTo>
                  <a:pt x="112" y="31"/>
                </a:moveTo>
                <a:cubicBezTo>
                  <a:pt x="116" y="24"/>
                  <a:pt x="116" y="24"/>
                  <a:pt x="116" y="24"/>
                </a:cubicBezTo>
                <a:cubicBezTo>
                  <a:pt x="118" y="25"/>
                  <a:pt x="118" y="25"/>
                  <a:pt x="118" y="25"/>
                </a:cubicBezTo>
                <a:cubicBezTo>
                  <a:pt x="119" y="26"/>
                  <a:pt x="120" y="26"/>
                  <a:pt x="121" y="26"/>
                </a:cubicBezTo>
                <a:cubicBezTo>
                  <a:pt x="122" y="25"/>
                  <a:pt x="123" y="25"/>
                  <a:pt x="124" y="24"/>
                </a:cubicBezTo>
                <a:cubicBezTo>
                  <a:pt x="127" y="19"/>
                  <a:pt x="127" y="19"/>
                  <a:pt x="127" y="19"/>
                </a:cubicBezTo>
                <a:cubicBezTo>
                  <a:pt x="128" y="17"/>
                  <a:pt x="127" y="14"/>
                  <a:pt x="125" y="13"/>
                </a:cubicBezTo>
                <a:cubicBezTo>
                  <a:pt x="106" y="1"/>
                  <a:pt x="106" y="1"/>
                  <a:pt x="106" y="1"/>
                </a:cubicBezTo>
                <a:cubicBezTo>
                  <a:pt x="104" y="0"/>
                  <a:pt x="101" y="1"/>
                  <a:pt x="100" y="3"/>
                </a:cubicBezTo>
                <a:cubicBezTo>
                  <a:pt x="97" y="8"/>
                  <a:pt x="97" y="8"/>
                  <a:pt x="97" y="8"/>
                </a:cubicBezTo>
                <a:cubicBezTo>
                  <a:pt x="96" y="9"/>
                  <a:pt x="96" y="10"/>
                  <a:pt x="97" y="11"/>
                </a:cubicBezTo>
                <a:cubicBezTo>
                  <a:pt x="97" y="12"/>
                  <a:pt x="98" y="13"/>
                  <a:pt x="99" y="14"/>
                </a:cubicBezTo>
                <a:cubicBezTo>
                  <a:pt x="100" y="15"/>
                  <a:pt x="100" y="15"/>
                  <a:pt x="100" y="15"/>
                </a:cubicBezTo>
                <a:cubicBezTo>
                  <a:pt x="96" y="21"/>
                  <a:pt x="96" y="21"/>
                  <a:pt x="96" y="21"/>
                </a:cubicBezTo>
                <a:cubicBezTo>
                  <a:pt x="88" y="18"/>
                  <a:pt x="79" y="16"/>
                  <a:pt x="69" y="16"/>
                </a:cubicBezTo>
                <a:cubicBezTo>
                  <a:pt x="60" y="16"/>
                  <a:pt x="51" y="18"/>
                  <a:pt x="43" y="21"/>
                </a:cubicBezTo>
                <a:cubicBezTo>
                  <a:pt x="39" y="15"/>
                  <a:pt x="39" y="15"/>
                  <a:pt x="39" y="15"/>
                </a:cubicBezTo>
                <a:cubicBezTo>
                  <a:pt x="40" y="14"/>
                  <a:pt x="40" y="14"/>
                  <a:pt x="40" y="14"/>
                </a:cubicBezTo>
                <a:cubicBezTo>
                  <a:pt x="41" y="13"/>
                  <a:pt x="42" y="12"/>
                  <a:pt x="42" y="11"/>
                </a:cubicBezTo>
                <a:cubicBezTo>
                  <a:pt x="43" y="10"/>
                  <a:pt x="42" y="9"/>
                  <a:pt x="42" y="8"/>
                </a:cubicBezTo>
                <a:cubicBezTo>
                  <a:pt x="39" y="3"/>
                  <a:pt x="39" y="3"/>
                  <a:pt x="39" y="3"/>
                </a:cubicBezTo>
                <a:cubicBezTo>
                  <a:pt x="38" y="1"/>
                  <a:pt x="35" y="0"/>
                  <a:pt x="33" y="1"/>
                </a:cubicBezTo>
                <a:cubicBezTo>
                  <a:pt x="14" y="13"/>
                  <a:pt x="14" y="13"/>
                  <a:pt x="14" y="13"/>
                </a:cubicBezTo>
                <a:cubicBezTo>
                  <a:pt x="12" y="14"/>
                  <a:pt x="11" y="17"/>
                  <a:pt x="12" y="19"/>
                </a:cubicBezTo>
                <a:cubicBezTo>
                  <a:pt x="15" y="24"/>
                  <a:pt x="15" y="24"/>
                  <a:pt x="15" y="24"/>
                </a:cubicBezTo>
                <a:cubicBezTo>
                  <a:pt x="16" y="25"/>
                  <a:pt x="17" y="25"/>
                  <a:pt x="18" y="26"/>
                </a:cubicBezTo>
                <a:cubicBezTo>
                  <a:pt x="19" y="26"/>
                  <a:pt x="20" y="26"/>
                  <a:pt x="21" y="25"/>
                </a:cubicBezTo>
                <a:cubicBezTo>
                  <a:pt x="22" y="24"/>
                  <a:pt x="22" y="24"/>
                  <a:pt x="22" y="24"/>
                </a:cubicBezTo>
                <a:cubicBezTo>
                  <a:pt x="26" y="31"/>
                  <a:pt x="26" y="31"/>
                  <a:pt x="26" y="31"/>
                </a:cubicBezTo>
                <a:cubicBezTo>
                  <a:pt x="10" y="44"/>
                  <a:pt x="0" y="64"/>
                  <a:pt x="0" y="86"/>
                </a:cubicBezTo>
                <a:cubicBezTo>
                  <a:pt x="0" y="124"/>
                  <a:pt x="31" y="155"/>
                  <a:pt x="69" y="155"/>
                </a:cubicBezTo>
                <a:cubicBezTo>
                  <a:pt x="108" y="155"/>
                  <a:pt x="139" y="124"/>
                  <a:pt x="139" y="86"/>
                </a:cubicBezTo>
                <a:cubicBezTo>
                  <a:pt x="139" y="64"/>
                  <a:pt x="128" y="44"/>
                  <a:pt x="112" y="31"/>
                </a:cubicBezTo>
                <a:close/>
                <a:moveTo>
                  <a:pt x="69" y="142"/>
                </a:moveTo>
                <a:cubicBezTo>
                  <a:pt x="38" y="142"/>
                  <a:pt x="13" y="116"/>
                  <a:pt x="13" y="86"/>
                </a:cubicBezTo>
                <a:cubicBezTo>
                  <a:pt x="13" y="55"/>
                  <a:pt x="38" y="29"/>
                  <a:pt x="69" y="29"/>
                </a:cubicBezTo>
                <a:cubicBezTo>
                  <a:pt x="100" y="29"/>
                  <a:pt x="126" y="55"/>
                  <a:pt x="126" y="86"/>
                </a:cubicBezTo>
                <a:cubicBezTo>
                  <a:pt x="126" y="116"/>
                  <a:pt x="100" y="142"/>
                  <a:pt x="69" y="1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2"/>
          <p:cNvSpPr>
            <a:spLocks noEditPoints="1"/>
          </p:cNvSpPr>
          <p:nvPr/>
        </p:nvSpPr>
        <p:spPr bwMode="auto">
          <a:xfrm>
            <a:off x="4391026" y="2927350"/>
            <a:ext cx="469900" cy="400050"/>
          </a:xfrm>
          <a:custGeom>
            <a:avLst/>
            <a:gdLst>
              <a:gd name="T0" fmla="*/ 53 w 148"/>
              <a:gd name="T1" fmla="*/ 82 h 126"/>
              <a:gd name="T2" fmla="*/ 53 w 148"/>
              <a:gd name="T3" fmla="*/ 126 h 126"/>
              <a:gd name="T4" fmla="*/ 85 w 148"/>
              <a:gd name="T5" fmla="*/ 126 h 126"/>
              <a:gd name="T6" fmla="*/ 85 w 148"/>
              <a:gd name="T7" fmla="*/ 86 h 126"/>
              <a:gd name="T8" fmla="*/ 71 w 148"/>
              <a:gd name="T9" fmla="*/ 101 h 126"/>
              <a:gd name="T10" fmla="*/ 53 w 148"/>
              <a:gd name="T11" fmla="*/ 82 h 126"/>
              <a:gd name="T12" fmla="*/ 6 w 148"/>
              <a:gd name="T13" fmla="*/ 120 h 126"/>
              <a:gd name="T14" fmla="*/ 12 w 148"/>
              <a:gd name="T15" fmla="*/ 126 h 126"/>
              <a:gd name="T16" fmla="*/ 39 w 148"/>
              <a:gd name="T17" fmla="*/ 126 h 126"/>
              <a:gd name="T18" fmla="*/ 39 w 148"/>
              <a:gd name="T19" fmla="*/ 69 h 126"/>
              <a:gd name="T20" fmla="*/ 6 w 148"/>
              <a:gd name="T21" fmla="*/ 102 h 126"/>
              <a:gd name="T22" fmla="*/ 6 w 148"/>
              <a:gd name="T23" fmla="*/ 120 h 126"/>
              <a:gd name="T24" fmla="*/ 99 w 148"/>
              <a:gd name="T25" fmla="*/ 73 h 126"/>
              <a:gd name="T26" fmla="*/ 99 w 148"/>
              <a:gd name="T27" fmla="*/ 126 h 126"/>
              <a:gd name="T28" fmla="*/ 126 w 148"/>
              <a:gd name="T29" fmla="*/ 126 h 126"/>
              <a:gd name="T30" fmla="*/ 132 w 148"/>
              <a:gd name="T31" fmla="*/ 120 h 126"/>
              <a:gd name="T32" fmla="*/ 132 w 148"/>
              <a:gd name="T33" fmla="*/ 69 h 126"/>
              <a:gd name="T34" fmla="*/ 132 w 148"/>
              <a:gd name="T35" fmla="*/ 40 h 126"/>
              <a:gd name="T36" fmla="*/ 103 w 148"/>
              <a:gd name="T37" fmla="*/ 69 h 126"/>
              <a:gd name="T38" fmla="*/ 99 w 148"/>
              <a:gd name="T39" fmla="*/ 73 h 126"/>
              <a:gd name="T40" fmla="*/ 118 w 148"/>
              <a:gd name="T41" fmla="*/ 3 h 126"/>
              <a:gd name="T42" fmla="*/ 113 w 148"/>
              <a:gd name="T43" fmla="*/ 9 h 126"/>
              <a:gd name="T44" fmla="*/ 119 w 148"/>
              <a:gd name="T45" fmla="*/ 15 h 126"/>
              <a:gd name="T46" fmla="*/ 126 w 148"/>
              <a:gd name="T47" fmla="*/ 14 h 126"/>
              <a:gd name="T48" fmla="*/ 71 w 148"/>
              <a:gd name="T49" fmla="*/ 69 h 126"/>
              <a:gd name="T50" fmla="*/ 39 w 148"/>
              <a:gd name="T51" fmla="*/ 37 h 126"/>
              <a:gd name="T52" fmla="*/ 2 w 148"/>
              <a:gd name="T53" fmla="*/ 74 h 126"/>
              <a:gd name="T54" fmla="*/ 2 w 148"/>
              <a:gd name="T55" fmla="*/ 82 h 126"/>
              <a:gd name="T56" fmla="*/ 11 w 148"/>
              <a:gd name="T57" fmla="*/ 82 h 126"/>
              <a:gd name="T58" fmla="*/ 39 w 148"/>
              <a:gd name="T59" fmla="*/ 53 h 126"/>
              <a:gd name="T60" fmla="*/ 71 w 148"/>
              <a:gd name="T61" fmla="*/ 85 h 126"/>
              <a:gd name="T62" fmla="*/ 134 w 148"/>
              <a:gd name="T63" fmla="*/ 23 h 126"/>
              <a:gd name="T64" fmla="*/ 134 w 148"/>
              <a:gd name="T65" fmla="*/ 29 h 126"/>
              <a:gd name="T66" fmla="*/ 139 w 148"/>
              <a:gd name="T67" fmla="*/ 35 h 126"/>
              <a:gd name="T68" fmla="*/ 139 w 148"/>
              <a:gd name="T69" fmla="*/ 35 h 126"/>
              <a:gd name="T70" fmla="*/ 145 w 148"/>
              <a:gd name="T71" fmla="*/ 30 h 126"/>
              <a:gd name="T72" fmla="*/ 148 w 148"/>
              <a:gd name="T73" fmla="*/ 0 h 126"/>
              <a:gd name="T74" fmla="*/ 118 w 148"/>
              <a:gd name="T75"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26">
                <a:moveTo>
                  <a:pt x="53" y="82"/>
                </a:moveTo>
                <a:cubicBezTo>
                  <a:pt x="53" y="126"/>
                  <a:pt x="53" y="126"/>
                  <a:pt x="53" y="126"/>
                </a:cubicBezTo>
                <a:cubicBezTo>
                  <a:pt x="85" y="126"/>
                  <a:pt x="85" y="126"/>
                  <a:pt x="85" y="126"/>
                </a:cubicBezTo>
                <a:cubicBezTo>
                  <a:pt x="85" y="86"/>
                  <a:pt x="85" y="86"/>
                  <a:pt x="85" y="86"/>
                </a:cubicBezTo>
                <a:cubicBezTo>
                  <a:pt x="71" y="101"/>
                  <a:pt x="71" y="101"/>
                  <a:pt x="71" y="101"/>
                </a:cubicBezTo>
                <a:lnTo>
                  <a:pt x="53" y="82"/>
                </a:lnTo>
                <a:close/>
                <a:moveTo>
                  <a:pt x="6" y="120"/>
                </a:moveTo>
                <a:cubicBezTo>
                  <a:pt x="6" y="123"/>
                  <a:pt x="9" y="126"/>
                  <a:pt x="12" y="126"/>
                </a:cubicBezTo>
                <a:cubicBezTo>
                  <a:pt x="39" y="126"/>
                  <a:pt x="39" y="126"/>
                  <a:pt x="39" y="126"/>
                </a:cubicBezTo>
                <a:cubicBezTo>
                  <a:pt x="39" y="69"/>
                  <a:pt x="39" y="69"/>
                  <a:pt x="39" y="69"/>
                </a:cubicBezTo>
                <a:cubicBezTo>
                  <a:pt x="6" y="102"/>
                  <a:pt x="6" y="102"/>
                  <a:pt x="6" y="102"/>
                </a:cubicBezTo>
                <a:lnTo>
                  <a:pt x="6" y="120"/>
                </a:lnTo>
                <a:close/>
                <a:moveTo>
                  <a:pt x="99" y="73"/>
                </a:moveTo>
                <a:cubicBezTo>
                  <a:pt x="99" y="126"/>
                  <a:pt x="99" y="126"/>
                  <a:pt x="99" y="126"/>
                </a:cubicBezTo>
                <a:cubicBezTo>
                  <a:pt x="126" y="126"/>
                  <a:pt x="126" y="126"/>
                  <a:pt x="126" y="126"/>
                </a:cubicBezTo>
                <a:cubicBezTo>
                  <a:pt x="129" y="126"/>
                  <a:pt x="132" y="123"/>
                  <a:pt x="132" y="120"/>
                </a:cubicBezTo>
                <a:cubicBezTo>
                  <a:pt x="132" y="69"/>
                  <a:pt x="132" y="69"/>
                  <a:pt x="132" y="69"/>
                </a:cubicBezTo>
                <a:cubicBezTo>
                  <a:pt x="132" y="40"/>
                  <a:pt x="132" y="40"/>
                  <a:pt x="132" y="40"/>
                </a:cubicBezTo>
                <a:cubicBezTo>
                  <a:pt x="103" y="69"/>
                  <a:pt x="103" y="69"/>
                  <a:pt x="103" y="69"/>
                </a:cubicBezTo>
                <a:lnTo>
                  <a:pt x="99" y="73"/>
                </a:lnTo>
                <a:close/>
                <a:moveTo>
                  <a:pt x="118" y="3"/>
                </a:moveTo>
                <a:cubicBezTo>
                  <a:pt x="115" y="3"/>
                  <a:pt x="113" y="6"/>
                  <a:pt x="113" y="9"/>
                </a:cubicBezTo>
                <a:cubicBezTo>
                  <a:pt x="113" y="13"/>
                  <a:pt x="116" y="15"/>
                  <a:pt x="119" y="15"/>
                </a:cubicBezTo>
                <a:cubicBezTo>
                  <a:pt x="126" y="14"/>
                  <a:pt x="126" y="14"/>
                  <a:pt x="126" y="14"/>
                </a:cubicBezTo>
                <a:cubicBezTo>
                  <a:pt x="71" y="69"/>
                  <a:pt x="71" y="69"/>
                  <a:pt x="71" y="69"/>
                </a:cubicBezTo>
                <a:cubicBezTo>
                  <a:pt x="39" y="37"/>
                  <a:pt x="39" y="37"/>
                  <a:pt x="39" y="37"/>
                </a:cubicBezTo>
                <a:cubicBezTo>
                  <a:pt x="2" y="74"/>
                  <a:pt x="2" y="74"/>
                  <a:pt x="2" y="74"/>
                </a:cubicBezTo>
                <a:cubicBezTo>
                  <a:pt x="0" y="76"/>
                  <a:pt x="0" y="80"/>
                  <a:pt x="2" y="82"/>
                </a:cubicBezTo>
                <a:cubicBezTo>
                  <a:pt x="5" y="85"/>
                  <a:pt x="8" y="85"/>
                  <a:pt x="11" y="82"/>
                </a:cubicBezTo>
                <a:cubicBezTo>
                  <a:pt x="39" y="53"/>
                  <a:pt x="39" y="53"/>
                  <a:pt x="39" y="53"/>
                </a:cubicBezTo>
                <a:cubicBezTo>
                  <a:pt x="71" y="85"/>
                  <a:pt x="71" y="85"/>
                  <a:pt x="71" y="85"/>
                </a:cubicBezTo>
                <a:cubicBezTo>
                  <a:pt x="134" y="23"/>
                  <a:pt x="134" y="23"/>
                  <a:pt x="134" y="23"/>
                </a:cubicBezTo>
                <a:cubicBezTo>
                  <a:pt x="134" y="29"/>
                  <a:pt x="134" y="29"/>
                  <a:pt x="134" y="29"/>
                </a:cubicBezTo>
                <a:cubicBezTo>
                  <a:pt x="133" y="32"/>
                  <a:pt x="136" y="35"/>
                  <a:pt x="139" y="35"/>
                </a:cubicBezTo>
                <a:cubicBezTo>
                  <a:pt x="139" y="35"/>
                  <a:pt x="139" y="35"/>
                  <a:pt x="139" y="35"/>
                </a:cubicBezTo>
                <a:cubicBezTo>
                  <a:pt x="142" y="35"/>
                  <a:pt x="145" y="33"/>
                  <a:pt x="145" y="30"/>
                </a:cubicBezTo>
                <a:cubicBezTo>
                  <a:pt x="148" y="0"/>
                  <a:pt x="148" y="0"/>
                  <a:pt x="148" y="0"/>
                </a:cubicBezTo>
                <a:lnTo>
                  <a:pt x="118"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3"/>
          <p:cNvSpPr>
            <a:spLocks noEditPoints="1"/>
          </p:cNvSpPr>
          <p:nvPr/>
        </p:nvSpPr>
        <p:spPr bwMode="auto">
          <a:xfrm>
            <a:off x="5826126" y="2828925"/>
            <a:ext cx="473075" cy="492125"/>
          </a:xfrm>
          <a:custGeom>
            <a:avLst/>
            <a:gdLst>
              <a:gd name="T0" fmla="*/ 104 w 149"/>
              <a:gd name="T1" fmla="*/ 129 h 155"/>
              <a:gd name="T2" fmla="*/ 108 w 149"/>
              <a:gd name="T3" fmla="*/ 132 h 155"/>
              <a:gd name="T4" fmla="*/ 149 w 149"/>
              <a:gd name="T5" fmla="*/ 155 h 155"/>
              <a:gd name="T6" fmla="*/ 148 w 149"/>
              <a:gd name="T7" fmla="*/ 108 h 155"/>
              <a:gd name="T8" fmla="*/ 147 w 149"/>
              <a:gd name="T9" fmla="*/ 103 h 155"/>
              <a:gd name="T10" fmla="*/ 142 w 149"/>
              <a:gd name="T11" fmla="*/ 96 h 155"/>
              <a:gd name="T12" fmla="*/ 100 w 149"/>
              <a:gd name="T13" fmla="*/ 121 h 155"/>
              <a:gd name="T14" fmla="*/ 104 w 149"/>
              <a:gd name="T15" fmla="*/ 129 h 155"/>
              <a:gd name="T16" fmla="*/ 128 w 149"/>
              <a:gd name="T17" fmla="*/ 96 h 155"/>
              <a:gd name="T18" fmla="*/ 139 w 149"/>
              <a:gd name="T19" fmla="*/ 90 h 155"/>
              <a:gd name="T20" fmla="*/ 95 w 149"/>
              <a:gd name="T21" fmla="*/ 18 h 155"/>
              <a:gd name="T22" fmla="*/ 85 w 149"/>
              <a:gd name="T23" fmla="*/ 24 h 155"/>
              <a:gd name="T24" fmla="*/ 128 w 149"/>
              <a:gd name="T25" fmla="*/ 96 h 155"/>
              <a:gd name="T26" fmla="*/ 124 w 149"/>
              <a:gd name="T27" fmla="*/ 99 h 155"/>
              <a:gd name="T28" fmla="*/ 80 w 149"/>
              <a:gd name="T29" fmla="*/ 27 h 155"/>
              <a:gd name="T30" fmla="*/ 67 w 149"/>
              <a:gd name="T31" fmla="*/ 34 h 155"/>
              <a:gd name="T32" fmla="*/ 111 w 149"/>
              <a:gd name="T33" fmla="*/ 107 h 155"/>
              <a:gd name="T34" fmla="*/ 124 w 149"/>
              <a:gd name="T35" fmla="*/ 99 h 155"/>
              <a:gd name="T36" fmla="*/ 53 w 149"/>
              <a:gd name="T37" fmla="*/ 43 h 155"/>
              <a:gd name="T38" fmla="*/ 96 w 149"/>
              <a:gd name="T39" fmla="*/ 116 h 155"/>
              <a:gd name="T40" fmla="*/ 107 w 149"/>
              <a:gd name="T41" fmla="*/ 109 h 155"/>
              <a:gd name="T42" fmla="*/ 63 w 149"/>
              <a:gd name="T43" fmla="*/ 37 h 155"/>
              <a:gd name="T44" fmla="*/ 53 w 149"/>
              <a:gd name="T45" fmla="*/ 43 h 155"/>
              <a:gd name="T46" fmla="*/ 49 w 149"/>
              <a:gd name="T47" fmla="*/ 37 h 155"/>
              <a:gd name="T48" fmla="*/ 91 w 149"/>
              <a:gd name="T49" fmla="*/ 12 h 155"/>
              <a:gd name="T50" fmla="*/ 88 w 149"/>
              <a:gd name="T51" fmla="*/ 7 h 155"/>
              <a:gd name="T52" fmla="*/ 75 w 149"/>
              <a:gd name="T53" fmla="*/ 3 h 155"/>
              <a:gd name="T54" fmla="*/ 49 w 149"/>
              <a:gd name="T55" fmla="*/ 19 h 155"/>
              <a:gd name="T56" fmla="*/ 46 w 149"/>
              <a:gd name="T57" fmla="*/ 32 h 155"/>
              <a:gd name="T58" fmla="*/ 49 w 149"/>
              <a:gd name="T59" fmla="*/ 37 h 155"/>
              <a:gd name="T60" fmla="*/ 0 w 149"/>
              <a:gd name="T61" fmla="*/ 155 h 155"/>
              <a:gd name="T62" fmla="*/ 114 w 149"/>
              <a:gd name="T63" fmla="*/ 155 h 155"/>
              <a:gd name="T64" fmla="*/ 114 w 149"/>
              <a:gd name="T65" fmla="*/ 146 h 155"/>
              <a:gd name="T66" fmla="*/ 0 w 149"/>
              <a:gd name="T67" fmla="*/ 146 h 155"/>
              <a:gd name="T68" fmla="*/ 0 w 149"/>
              <a:gd name="T6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155">
                <a:moveTo>
                  <a:pt x="104" y="129"/>
                </a:moveTo>
                <a:cubicBezTo>
                  <a:pt x="105" y="130"/>
                  <a:pt x="106" y="131"/>
                  <a:pt x="108" y="132"/>
                </a:cubicBezTo>
                <a:cubicBezTo>
                  <a:pt x="149" y="155"/>
                  <a:pt x="149" y="155"/>
                  <a:pt x="149" y="155"/>
                </a:cubicBezTo>
                <a:cubicBezTo>
                  <a:pt x="148" y="108"/>
                  <a:pt x="148" y="108"/>
                  <a:pt x="148" y="108"/>
                </a:cubicBezTo>
                <a:cubicBezTo>
                  <a:pt x="148" y="106"/>
                  <a:pt x="147" y="104"/>
                  <a:pt x="147" y="103"/>
                </a:cubicBezTo>
                <a:cubicBezTo>
                  <a:pt x="142" y="96"/>
                  <a:pt x="142" y="96"/>
                  <a:pt x="142" y="96"/>
                </a:cubicBezTo>
                <a:cubicBezTo>
                  <a:pt x="100" y="121"/>
                  <a:pt x="100" y="121"/>
                  <a:pt x="100" y="121"/>
                </a:cubicBezTo>
                <a:lnTo>
                  <a:pt x="104" y="129"/>
                </a:lnTo>
                <a:close/>
                <a:moveTo>
                  <a:pt x="128" y="96"/>
                </a:moveTo>
                <a:cubicBezTo>
                  <a:pt x="139" y="90"/>
                  <a:pt x="139" y="90"/>
                  <a:pt x="139" y="90"/>
                </a:cubicBezTo>
                <a:cubicBezTo>
                  <a:pt x="95" y="18"/>
                  <a:pt x="95" y="18"/>
                  <a:pt x="95" y="18"/>
                </a:cubicBezTo>
                <a:cubicBezTo>
                  <a:pt x="85" y="24"/>
                  <a:pt x="85" y="24"/>
                  <a:pt x="85" y="24"/>
                </a:cubicBezTo>
                <a:lnTo>
                  <a:pt x="128" y="96"/>
                </a:lnTo>
                <a:close/>
                <a:moveTo>
                  <a:pt x="124" y="99"/>
                </a:moveTo>
                <a:cubicBezTo>
                  <a:pt x="80" y="27"/>
                  <a:pt x="80" y="27"/>
                  <a:pt x="80" y="27"/>
                </a:cubicBezTo>
                <a:cubicBezTo>
                  <a:pt x="67" y="34"/>
                  <a:pt x="67" y="34"/>
                  <a:pt x="67" y="34"/>
                </a:cubicBezTo>
                <a:cubicBezTo>
                  <a:pt x="111" y="107"/>
                  <a:pt x="111" y="107"/>
                  <a:pt x="111" y="107"/>
                </a:cubicBezTo>
                <a:lnTo>
                  <a:pt x="124" y="99"/>
                </a:lnTo>
                <a:close/>
                <a:moveTo>
                  <a:pt x="53" y="43"/>
                </a:moveTo>
                <a:cubicBezTo>
                  <a:pt x="96" y="116"/>
                  <a:pt x="96" y="116"/>
                  <a:pt x="96" y="116"/>
                </a:cubicBezTo>
                <a:cubicBezTo>
                  <a:pt x="107" y="109"/>
                  <a:pt x="107" y="109"/>
                  <a:pt x="107" y="109"/>
                </a:cubicBezTo>
                <a:cubicBezTo>
                  <a:pt x="63" y="37"/>
                  <a:pt x="63" y="37"/>
                  <a:pt x="63" y="37"/>
                </a:cubicBezTo>
                <a:lnTo>
                  <a:pt x="53" y="43"/>
                </a:lnTo>
                <a:close/>
                <a:moveTo>
                  <a:pt x="49" y="37"/>
                </a:moveTo>
                <a:cubicBezTo>
                  <a:pt x="91" y="12"/>
                  <a:pt x="91" y="12"/>
                  <a:pt x="91" y="12"/>
                </a:cubicBezTo>
                <a:cubicBezTo>
                  <a:pt x="88" y="7"/>
                  <a:pt x="88" y="7"/>
                  <a:pt x="88" y="7"/>
                </a:cubicBezTo>
                <a:cubicBezTo>
                  <a:pt x="85" y="2"/>
                  <a:pt x="79" y="0"/>
                  <a:pt x="75" y="3"/>
                </a:cubicBezTo>
                <a:cubicBezTo>
                  <a:pt x="49" y="19"/>
                  <a:pt x="49" y="19"/>
                  <a:pt x="49" y="19"/>
                </a:cubicBezTo>
                <a:cubicBezTo>
                  <a:pt x="45" y="22"/>
                  <a:pt x="43" y="28"/>
                  <a:pt x="46" y="32"/>
                </a:cubicBezTo>
                <a:lnTo>
                  <a:pt x="49" y="37"/>
                </a:lnTo>
                <a:close/>
                <a:moveTo>
                  <a:pt x="0" y="155"/>
                </a:moveTo>
                <a:cubicBezTo>
                  <a:pt x="114" y="155"/>
                  <a:pt x="114" y="155"/>
                  <a:pt x="114" y="155"/>
                </a:cubicBezTo>
                <a:cubicBezTo>
                  <a:pt x="114" y="146"/>
                  <a:pt x="114" y="146"/>
                  <a:pt x="114" y="146"/>
                </a:cubicBezTo>
                <a:cubicBezTo>
                  <a:pt x="0" y="146"/>
                  <a:pt x="0" y="146"/>
                  <a:pt x="0" y="146"/>
                </a:cubicBezTo>
                <a:lnTo>
                  <a:pt x="0" y="15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Triangle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64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625935" y="3372466"/>
            <a:ext cx="1765300" cy="1141478"/>
            <a:chOff x="294097" y="1868130"/>
            <a:chExt cx="1765300" cy="1141478"/>
          </a:xfrm>
        </p:grpSpPr>
        <p:sp>
          <p:nvSpPr>
            <p:cNvPr id="7" name="TextBox 6"/>
            <p:cNvSpPr txBox="1"/>
            <p:nvPr/>
          </p:nvSpPr>
          <p:spPr>
            <a:xfrm>
              <a:off x="294097" y="2291463"/>
              <a:ext cx="1765300"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8" name="Straight Connector 7"/>
            <p:cNvCxnSpPr/>
            <p:nvPr/>
          </p:nvCxnSpPr>
          <p:spPr>
            <a:xfrm>
              <a:off x="1879397" y="221526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4097" y="1868130"/>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grpSp>
      <p:grpSp>
        <p:nvGrpSpPr>
          <p:cNvPr id="12" name="Group 11"/>
          <p:cNvGrpSpPr/>
          <p:nvPr/>
        </p:nvGrpSpPr>
        <p:grpSpPr>
          <a:xfrm>
            <a:off x="2159768" y="1772266"/>
            <a:ext cx="1765300" cy="1141478"/>
            <a:chOff x="294097" y="1868130"/>
            <a:chExt cx="1765300" cy="1141478"/>
          </a:xfrm>
        </p:grpSpPr>
        <p:sp>
          <p:nvSpPr>
            <p:cNvPr id="13" name="TextBox 12"/>
            <p:cNvSpPr txBox="1"/>
            <p:nvPr/>
          </p:nvSpPr>
          <p:spPr>
            <a:xfrm>
              <a:off x="294097" y="2291463"/>
              <a:ext cx="1765300"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4" name="Straight Connector 13"/>
            <p:cNvCxnSpPr/>
            <p:nvPr/>
          </p:nvCxnSpPr>
          <p:spPr>
            <a:xfrm>
              <a:off x="1879397" y="2215262"/>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4097" y="1868130"/>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grpSp>
      <p:grpSp>
        <p:nvGrpSpPr>
          <p:cNvPr id="25" name="Group 24"/>
          <p:cNvGrpSpPr/>
          <p:nvPr/>
        </p:nvGrpSpPr>
        <p:grpSpPr>
          <a:xfrm>
            <a:off x="5131565" y="4921048"/>
            <a:ext cx="1765300" cy="1141478"/>
            <a:chOff x="5131565" y="4935796"/>
            <a:chExt cx="1765300" cy="1141478"/>
          </a:xfrm>
        </p:grpSpPr>
        <p:sp>
          <p:nvSpPr>
            <p:cNvPr id="17" name="TextBox 16"/>
            <p:cNvSpPr txBox="1"/>
            <p:nvPr/>
          </p:nvSpPr>
          <p:spPr>
            <a:xfrm>
              <a:off x="5131565" y="5359129"/>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8" name="Straight Connector 17"/>
            <p:cNvCxnSpPr/>
            <p:nvPr/>
          </p:nvCxnSpPr>
          <p:spPr>
            <a:xfrm>
              <a:off x="5131565" y="5282928"/>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31565" y="4935796"/>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grpSp>
      <p:grpSp>
        <p:nvGrpSpPr>
          <p:cNvPr id="24" name="Group 23"/>
          <p:cNvGrpSpPr/>
          <p:nvPr/>
        </p:nvGrpSpPr>
        <p:grpSpPr>
          <a:xfrm>
            <a:off x="6753888" y="3283976"/>
            <a:ext cx="1765300" cy="1141478"/>
            <a:chOff x="6753888" y="3283976"/>
            <a:chExt cx="1765300" cy="1141478"/>
          </a:xfrm>
        </p:grpSpPr>
        <p:sp>
          <p:nvSpPr>
            <p:cNvPr id="21" name="TextBox 20"/>
            <p:cNvSpPr txBox="1"/>
            <p:nvPr/>
          </p:nvSpPr>
          <p:spPr>
            <a:xfrm>
              <a:off x="6753888" y="3707309"/>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2" name="Straight Connector 21"/>
            <p:cNvCxnSpPr/>
            <p:nvPr/>
          </p:nvCxnSpPr>
          <p:spPr>
            <a:xfrm>
              <a:off x="6753888" y="3631108"/>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53888" y="3283976"/>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grpSp>
      <p:sp>
        <p:nvSpPr>
          <p:cNvPr id="26" name="TextBox 25"/>
          <p:cNvSpPr txBox="1"/>
          <p:nvPr/>
        </p:nvSpPr>
        <p:spPr>
          <a:xfrm>
            <a:off x="2172057" y="5043950"/>
            <a:ext cx="1765300" cy="246221"/>
          </a:xfrm>
          <a:prstGeom prst="rect">
            <a:avLst/>
          </a:prstGeom>
          <a:noFill/>
        </p:spPr>
        <p:txBody>
          <a:bodyPr wrap="square" lIns="0" tIns="0" rIns="0" bIns="0" rtlCol="0">
            <a:spAutoFit/>
          </a:bodyPr>
          <a:lstStyle/>
          <a:p>
            <a:pPr algn="ctr"/>
            <a:r>
              <a:rPr lang="en-US" sz="1600" b="1" smtClean="0">
                <a:solidFill>
                  <a:schemeClr val="tx2"/>
                </a:solidFill>
              </a:rPr>
              <a:t>Business</a:t>
            </a:r>
            <a:endParaRPr lang="en-US" sz="1600" b="1">
              <a:solidFill>
                <a:schemeClr val="tx2"/>
              </a:solidFill>
            </a:endParaRPr>
          </a:p>
        </p:txBody>
      </p:sp>
      <p:sp>
        <p:nvSpPr>
          <p:cNvPr id="27" name="TextBox 26"/>
          <p:cNvSpPr txBox="1"/>
          <p:nvPr/>
        </p:nvSpPr>
        <p:spPr>
          <a:xfrm>
            <a:off x="3632147" y="4085305"/>
            <a:ext cx="1765300" cy="246221"/>
          </a:xfrm>
          <a:prstGeom prst="rect">
            <a:avLst/>
          </a:prstGeom>
          <a:noFill/>
        </p:spPr>
        <p:txBody>
          <a:bodyPr wrap="square" lIns="0" tIns="0" rIns="0" bIns="0" rtlCol="0">
            <a:spAutoFit/>
          </a:bodyPr>
          <a:lstStyle/>
          <a:p>
            <a:pPr algn="ctr"/>
            <a:r>
              <a:rPr lang="en-US" sz="1600" b="1" smtClean="0">
                <a:solidFill>
                  <a:schemeClr val="tx2"/>
                </a:solidFill>
              </a:rPr>
              <a:t>Marketing</a:t>
            </a:r>
            <a:endParaRPr lang="en-US" sz="1600" b="1">
              <a:solidFill>
                <a:schemeClr val="tx2"/>
              </a:solidFill>
            </a:endParaRPr>
          </a:p>
        </p:txBody>
      </p:sp>
      <p:sp>
        <p:nvSpPr>
          <p:cNvPr id="28" name="TextBox 27"/>
          <p:cNvSpPr txBox="1"/>
          <p:nvPr/>
        </p:nvSpPr>
        <p:spPr>
          <a:xfrm>
            <a:off x="3750133" y="3473247"/>
            <a:ext cx="1765300" cy="246221"/>
          </a:xfrm>
          <a:prstGeom prst="rect">
            <a:avLst/>
          </a:prstGeom>
          <a:noFill/>
        </p:spPr>
        <p:txBody>
          <a:bodyPr wrap="square" lIns="0" tIns="0" rIns="0" bIns="0" rtlCol="0">
            <a:spAutoFit/>
          </a:bodyPr>
          <a:lstStyle/>
          <a:p>
            <a:pPr algn="ctr"/>
            <a:r>
              <a:rPr lang="en-US" sz="1600" b="1" smtClean="0">
                <a:solidFill>
                  <a:schemeClr val="tx2"/>
                </a:solidFill>
              </a:rPr>
              <a:t>Success</a:t>
            </a:r>
            <a:endParaRPr lang="en-US" sz="1600" b="1">
              <a:solidFill>
                <a:schemeClr val="tx2"/>
              </a:solidFill>
            </a:endParaRPr>
          </a:p>
        </p:txBody>
      </p:sp>
      <p:sp>
        <p:nvSpPr>
          <p:cNvPr id="29" name="TextBox 28"/>
          <p:cNvSpPr txBox="1"/>
          <p:nvPr/>
        </p:nvSpPr>
        <p:spPr>
          <a:xfrm>
            <a:off x="5202849" y="2514602"/>
            <a:ext cx="1765300" cy="246221"/>
          </a:xfrm>
          <a:prstGeom prst="rect">
            <a:avLst/>
          </a:prstGeom>
          <a:noFill/>
        </p:spPr>
        <p:txBody>
          <a:bodyPr wrap="square" lIns="0" tIns="0" rIns="0" bIns="0" rtlCol="0">
            <a:spAutoFit/>
          </a:bodyPr>
          <a:lstStyle/>
          <a:p>
            <a:pPr algn="ctr"/>
            <a:r>
              <a:rPr lang="en-US" sz="1600" b="1" smtClean="0">
                <a:solidFill>
                  <a:schemeClr val="tx2"/>
                </a:solidFill>
              </a:rPr>
              <a:t>Global</a:t>
            </a:r>
            <a:endParaRPr lang="en-US" sz="1600" b="1">
              <a:solidFill>
                <a:schemeClr val="tx2"/>
              </a:solidFill>
            </a:endParaRPr>
          </a:p>
        </p:txBody>
      </p:sp>
    </p:spTree>
    <p:extLst>
      <p:ext uri="{BB962C8B-B14F-4D97-AF65-F5344CB8AC3E}">
        <p14:creationId xmlns:p14="http://schemas.microsoft.com/office/powerpoint/2010/main" val="350173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3 Wave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65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38" name="Group 37"/>
          <p:cNvGrpSpPr/>
          <p:nvPr/>
        </p:nvGrpSpPr>
        <p:grpSpPr>
          <a:xfrm>
            <a:off x="649288" y="4611332"/>
            <a:ext cx="2446338" cy="961942"/>
            <a:chOff x="1043502" y="4611332"/>
            <a:chExt cx="2446338" cy="961942"/>
          </a:xfrm>
        </p:grpSpPr>
        <p:sp>
          <p:nvSpPr>
            <p:cNvPr id="8" name="TextBox 7"/>
            <p:cNvSpPr txBox="1">
              <a:spLocks/>
            </p:cNvSpPr>
            <p:nvPr/>
          </p:nvSpPr>
          <p:spPr>
            <a:xfrm>
              <a:off x="1043502" y="5034665"/>
              <a:ext cx="2446338" cy="538609"/>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9" name="Straight Connector 8"/>
            <p:cNvCxnSpPr/>
            <p:nvPr/>
          </p:nvCxnSpPr>
          <p:spPr>
            <a:xfrm>
              <a:off x="2176671" y="495846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15" name="Freeform 79"/>
          <p:cNvSpPr>
            <a:spLocks noEditPoints="1"/>
          </p:cNvSpPr>
          <p:nvPr/>
        </p:nvSpPr>
        <p:spPr bwMode="auto">
          <a:xfrm>
            <a:off x="1843088" y="4206875"/>
            <a:ext cx="60325" cy="301625"/>
          </a:xfrm>
          <a:custGeom>
            <a:avLst/>
            <a:gdLst>
              <a:gd name="T0" fmla="*/ 10 w 19"/>
              <a:gd name="T1" fmla="*/ 23 h 95"/>
              <a:gd name="T2" fmla="*/ 14 w 19"/>
              <a:gd name="T3" fmla="*/ 19 h 95"/>
              <a:gd name="T4" fmla="*/ 10 w 19"/>
              <a:gd name="T5" fmla="*/ 15 h 95"/>
              <a:gd name="T6" fmla="*/ 6 w 19"/>
              <a:gd name="T7" fmla="*/ 19 h 95"/>
              <a:gd name="T8" fmla="*/ 10 w 19"/>
              <a:gd name="T9" fmla="*/ 23 h 95"/>
              <a:gd name="T10" fmla="*/ 10 w 19"/>
              <a:gd name="T11" fmla="*/ 38 h 95"/>
              <a:gd name="T12" fmla="*/ 14 w 19"/>
              <a:gd name="T13" fmla="*/ 34 h 95"/>
              <a:gd name="T14" fmla="*/ 10 w 19"/>
              <a:gd name="T15" fmla="*/ 30 h 95"/>
              <a:gd name="T16" fmla="*/ 6 w 19"/>
              <a:gd name="T17" fmla="*/ 34 h 95"/>
              <a:gd name="T18" fmla="*/ 10 w 19"/>
              <a:gd name="T19" fmla="*/ 38 h 95"/>
              <a:gd name="T20" fmla="*/ 10 w 19"/>
              <a:gd name="T21" fmla="*/ 9 h 95"/>
              <a:gd name="T22" fmla="*/ 12 w 19"/>
              <a:gd name="T23" fmla="*/ 7 h 95"/>
              <a:gd name="T24" fmla="*/ 14 w 19"/>
              <a:gd name="T25" fmla="*/ 5 h 95"/>
              <a:gd name="T26" fmla="*/ 12 w 19"/>
              <a:gd name="T27" fmla="*/ 2 h 95"/>
              <a:gd name="T28" fmla="*/ 7 w 19"/>
              <a:gd name="T29" fmla="*/ 2 h 95"/>
              <a:gd name="T30" fmla="*/ 6 w 19"/>
              <a:gd name="T31" fmla="*/ 5 h 95"/>
              <a:gd name="T32" fmla="*/ 7 w 19"/>
              <a:gd name="T33" fmla="*/ 7 h 95"/>
              <a:gd name="T34" fmla="*/ 10 w 19"/>
              <a:gd name="T35" fmla="*/ 9 h 95"/>
              <a:gd name="T36" fmla="*/ 10 w 19"/>
              <a:gd name="T37" fmla="*/ 75 h 95"/>
              <a:gd name="T38" fmla="*/ 0 w 19"/>
              <a:gd name="T39" fmla="*/ 85 h 95"/>
              <a:gd name="T40" fmla="*/ 10 w 19"/>
              <a:gd name="T41" fmla="*/ 95 h 95"/>
              <a:gd name="T42" fmla="*/ 19 w 19"/>
              <a:gd name="T43" fmla="*/ 85 h 95"/>
              <a:gd name="T44" fmla="*/ 10 w 19"/>
              <a:gd name="T45" fmla="*/ 75 h 95"/>
              <a:gd name="T46" fmla="*/ 10 w 19"/>
              <a:gd name="T47" fmla="*/ 68 h 95"/>
              <a:gd name="T48" fmla="*/ 14 w 19"/>
              <a:gd name="T49" fmla="*/ 64 h 95"/>
              <a:gd name="T50" fmla="*/ 10 w 19"/>
              <a:gd name="T51" fmla="*/ 60 h 95"/>
              <a:gd name="T52" fmla="*/ 6 w 19"/>
              <a:gd name="T53" fmla="*/ 64 h 95"/>
              <a:gd name="T54" fmla="*/ 10 w 19"/>
              <a:gd name="T55" fmla="*/ 68 h 95"/>
              <a:gd name="T56" fmla="*/ 10 w 19"/>
              <a:gd name="T57" fmla="*/ 53 h 95"/>
              <a:gd name="T58" fmla="*/ 14 w 19"/>
              <a:gd name="T59" fmla="*/ 49 h 95"/>
              <a:gd name="T60" fmla="*/ 10 w 19"/>
              <a:gd name="T61" fmla="*/ 45 h 95"/>
              <a:gd name="T62" fmla="*/ 6 w 19"/>
              <a:gd name="T63" fmla="*/ 49 h 95"/>
              <a:gd name="T64" fmla="*/ 10 w 19"/>
              <a:gd name="T65" fmla="*/ 5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10" y="23"/>
                </a:moveTo>
                <a:cubicBezTo>
                  <a:pt x="12" y="23"/>
                  <a:pt x="14" y="22"/>
                  <a:pt x="14" y="19"/>
                </a:cubicBezTo>
                <a:cubicBezTo>
                  <a:pt x="14" y="17"/>
                  <a:pt x="12" y="15"/>
                  <a:pt x="10" y="15"/>
                </a:cubicBezTo>
                <a:cubicBezTo>
                  <a:pt x="7" y="15"/>
                  <a:pt x="6" y="17"/>
                  <a:pt x="6" y="19"/>
                </a:cubicBezTo>
                <a:cubicBezTo>
                  <a:pt x="6" y="22"/>
                  <a:pt x="7" y="23"/>
                  <a:pt x="10" y="23"/>
                </a:cubicBezTo>
                <a:close/>
                <a:moveTo>
                  <a:pt x="10" y="38"/>
                </a:moveTo>
                <a:cubicBezTo>
                  <a:pt x="12" y="38"/>
                  <a:pt x="14" y="37"/>
                  <a:pt x="14" y="34"/>
                </a:cubicBezTo>
                <a:cubicBezTo>
                  <a:pt x="14" y="32"/>
                  <a:pt x="12" y="30"/>
                  <a:pt x="10" y="30"/>
                </a:cubicBezTo>
                <a:cubicBezTo>
                  <a:pt x="7" y="30"/>
                  <a:pt x="6" y="32"/>
                  <a:pt x="6" y="34"/>
                </a:cubicBezTo>
                <a:cubicBezTo>
                  <a:pt x="6" y="37"/>
                  <a:pt x="7" y="38"/>
                  <a:pt x="10" y="38"/>
                </a:cubicBezTo>
                <a:close/>
                <a:moveTo>
                  <a:pt x="10" y="9"/>
                </a:moveTo>
                <a:cubicBezTo>
                  <a:pt x="11" y="9"/>
                  <a:pt x="12" y="8"/>
                  <a:pt x="12" y="7"/>
                </a:cubicBezTo>
                <a:cubicBezTo>
                  <a:pt x="13" y="7"/>
                  <a:pt x="14" y="6"/>
                  <a:pt x="14" y="5"/>
                </a:cubicBezTo>
                <a:cubicBezTo>
                  <a:pt x="14" y="4"/>
                  <a:pt x="13" y="2"/>
                  <a:pt x="12" y="2"/>
                </a:cubicBezTo>
                <a:cubicBezTo>
                  <a:pt x="11" y="0"/>
                  <a:pt x="8" y="0"/>
                  <a:pt x="7" y="2"/>
                </a:cubicBezTo>
                <a:cubicBezTo>
                  <a:pt x="6" y="2"/>
                  <a:pt x="6" y="4"/>
                  <a:pt x="6" y="5"/>
                </a:cubicBezTo>
                <a:cubicBezTo>
                  <a:pt x="6" y="6"/>
                  <a:pt x="6" y="7"/>
                  <a:pt x="7" y="7"/>
                </a:cubicBezTo>
                <a:cubicBezTo>
                  <a:pt x="8" y="8"/>
                  <a:pt x="9" y="9"/>
                  <a:pt x="10" y="9"/>
                </a:cubicBezTo>
                <a:close/>
                <a:moveTo>
                  <a:pt x="10" y="75"/>
                </a:moveTo>
                <a:cubicBezTo>
                  <a:pt x="4" y="75"/>
                  <a:pt x="0" y="79"/>
                  <a:pt x="0" y="85"/>
                </a:cubicBezTo>
                <a:cubicBezTo>
                  <a:pt x="0" y="90"/>
                  <a:pt x="4" y="95"/>
                  <a:pt x="10" y="95"/>
                </a:cubicBezTo>
                <a:cubicBezTo>
                  <a:pt x="15" y="95"/>
                  <a:pt x="19" y="90"/>
                  <a:pt x="19" y="85"/>
                </a:cubicBezTo>
                <a:cubicBezTo>
                  <a:pt x="19" y="79"/>
                  <a:pt x="15" y="75"/>
                  <a:pt x="10" y="75"/>
                </a:cubicBezTo>
                <a:close/>
                <a:moveTo>
                  <a:pt x="10" y="68"/>
                </a:moveTo>
                <a:cubicBezTo>
                  <a:pt x="12" y="68"/>
                  <a:pt x="14" y="66"/>
                  <a:pt x="14" y="64"/>
                </a:cubicBezTo>
                <a:cubicBezTo>
                  <a:pt x="14" y="62"/>
                  <a:pt x="12" y="60"/>
                  <a:pt x="10" y="60"/>
                </a:cubicBezTo>
                <a:cubicBezTo>
                  <a:pt x="7" y="60"/>
                  <a:pt x="6" y="62"/>
                  <a:pt x="6" y="64"/>
                </a:cubicBezTo>
                <a:cubicBezTo>
                  <a:pt x="6" y="66"/>
                  <a:pt x="7" y="68"/>
                  <a:pt x="10" y="68"/>
                </a:cubicBezTo>
                <a:close/>
                <a:moveTo>
                  <a:pt x="10" y="53"/>
                </a:moveTo>
                <a:cubicBezTo>
                  <a:pt x="12" y="53"/>
                  <a:pt x="14" y="52"/>
                  <a:pt x="14" y="49"/>
                </a:cubicBezTo>
                <a:cubicBezTo>
                  <a:pt x="14" y="47"/>
                  <a:pt x="12" y="45"/>
                  <a:pt x="10" y="45"/>
                </a:cubicBezTo>
                <a:cubicBezTo>
                  <a:pt x="7" y="45"/>
                  <a:pt x="6" y="47"/>
                  <a:pt x="6" y="49"/>
                </a:cubicBezTo>
                <a:cubicBezTo>
                  <a:pt x="6" y="52"/>
                  <a:pt x="7" y="53"/>
                  <a:pt x="10" y="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0"/>
          <p:cNvSpPr>
            <a:spLocks noEditPoints="1"/>
          </p:cNvSpPr>
          <p:nvPr/>
        </p:nvSpPr>
        <p:spPr bwMode="auto">
          <a:xfrm>
            <a:off x="4540251" y="3867150"/>
            <a:ext cx="63500" cy="641350"/>
          </a:xfrm>
          <a:custGeom>
            <a:avLst/>
            <a:gdLst>
              <a:gd name="T0" fmla="*/ 10 w 20"/>
              <a:gd name="T1" fmla="*/ 58 h 202"/>
              <a:gd name="T2" fmla="*/ 14 w 20"/>
              <a:gd name="T3" fmla="*/ 54 h 202"/>
              <a:gd name="T4" fmla="*/ 10 w 20"/>
              <a:gd name="T5" fmla="*/ 50 h 202"/>
              <a:gd name="T6" fmla="*/ 6 w 20"/>
              <a:gd name="T7" fmla="*/ 54 h 202"/>
              <a:gd name="T8" fmla="*/ 10 w 20"/>
              <a:gd name="T9" fmla="*/ 58 h 202"/>
              <a:gd name="T10" fmla="*/ 10 w 20"/>
              <a:gd name="T11" fmla="*/ 74 h 202"/>
              <a:gd name="T12" fmla="*/ 14 w 20"/>
              <a:gd name="T13" fmla="*/ 70 h 202"/>
              <a:gd name="T14" fmla="*/ 10 w 20"/>
              <a:gd name="T15" fmla="*/ 66 h 202"/>
              <a:gd name="T16" fmla="*/ 6 w 20"/>
              <a:gd name="T17" fmla="*/ 70 h 202"/>
              <a:gd name="T18" fmla="*/ 10 w 20"/>
              <a:gd name="T19" fmla="*/ 74 h 202"/>
              <a:gd name="T20" fmla="*/ 10 w 20"/>
              <a:gd name="T21" fmla="*/ 41 h 202"/>
              <a:gd name="T22" fmla="*/ 14 w 20"/>
              <a:gd name="T23" fmla="*/ 37 h 202"/>
              <a:gd name="T24" fmla="*/ 10 w 20"/>
              <a:gd name="T25" fmla="*/ 33 h 202"/>
              <a:gd name="T26" fmla="*/ 6 w 20"/>
              <a:gd name="T27" fmla="*/ 37 h 202"/>
              <a:gd name="T28" fmla="*/ 10 w 20"/>
              <a:gd name="T29" fmla="*/ 41 h 202"/>
              <a:gd name="T30" fmla="*/ 10 w 20"/>
              <a:gd name="T31" fmla="*/ 91 h 202"/>
              <a:gd name="T32" fmla="*/ 14 w 20"/>
              <a:gd name="T33" fmla="*/ 87 h 202"/>
              <a:gd name="T34" fmla="*/ 10 w 20"/>
              <a:gd name="T35" fmla="*/ 83 h 202"/>
              <a:gd name="T36" fmla="*/ 6 w 20"/>
              <a:gd name="T37" fmla="*/ 87 h 202"/>
              <a:gd name="T38" fmla="*/ 10 w 20"/>
              <a:gd name="T39" fmla="*/ 91 h 202"/>
              <a:gd name="T40" fmla="*/ 10 w 20"/>
              <a:gd name="T41" fmla="*/ 8 h 202"/>
              <a:gd name="T42" fmla="*/ 13 w 20"/>
              <a:gd name="T43" fmla="*/ 7 h 202"/>
              <a:gd name="T44" fmla="*/ 14 w 20"/>
              <a:gd name="T45" fmla="*/ 4 h 202"/>
              <a:gd name="T46" fmla="*/ 13 w 20"/>
              <a:gd name="T47" fmla="*/ 2 h 202"/>
              <a:gd name="T48" fmla="*/ 7 w 20"/>
              <a:gd name="T49" fmla="*/ 2 h 202"/>
              <a:gd name="T50" fmla="*/ 6 w 20"/>
              <a:gd name="T51" fmla="*/ 4 h 202"/>
              <a:gd name="T52" fmla="*/ 7 w 20"/>
              <a:gd name="T53" fmla="*/ 7 h 202"/>
              <a:gd name="T54" fmla="*/ 10 w 20"/>
              <a:gd name="T55" fmla="*/ 8 h 202"/>
              <a:gd name="T56" fmla="*/ 10 w 20"/>
              <a:gd name="T57" fmla="*/ 25 h 202"/>
              <a:gd name="T58" fmla="*/ 14 w 20"/>
              <a:gd name="T59" fmla="*/ 21 h 202"/>
              <a:gd name="T60" fmla="*/ 10 w 20"/>
              <a:gd name="T61" fmla="*/ 17 h 202"/>
              <a:gd name="T62" fmla="*/ 6 w 20"/>
              <a:gd name="T63" fmla="*/ 21 h 202"/>
              <a:gd name="T64" fmla="*/ 10 w 20"/>
              <a:gd name="T65" fmla="*/ 25 h 202"/>
              <a:gd name="T66" fmla="*/ 10 w 20"/>
              <a:gd name="T67" fmla="*/ 108 h 202"/>
              <a:gd name="T68" fmla="*/ 14 w 20"/>
              <a:gd name="T69" fmla="*/ 104 h 202"/>
              <a:gd name="T70" fmla="*/ 10 w 20"/>
              <a:gd name="T71" fmla="*/ 100 h 202"/>
              <a:gd name="T72" fmla="*/ 6 w 20"/>
              <a:gd name="T73" fmla="*/ 104 h 202"/>
              <a:gd name="T74" fmla="*/ 10 w 20"/>
              <a:gd name="T75" fmla="*/ 108 h 202"/>
              <a:gd name="T76" fmla="*/ 10 w 20"/>
              <a:gd name="T77" fmla="*/ 174 h 202"/>
              <a:gd name="T78" fmla="*/ 14 w 20"/>
              <a:gd name="T79" fmla="*/ 170 h 202"/>
              <a:gd name="T80" fmla="*/ 10 w 20"/>
              <a:gd name="T81" fmla="*/ 166 h 202"/>
              <a:gd name="T82" fmla="*/ 6 w 20"/>
              <a:gd name="T83" fmla="*/ 170 h 202"/>
              <a:gd name="T84" fmla="*/ 10 w 20"/>
              <a:gd name="T85" fmla="*/ 174 h 202"/>
              <a:gd name="T86" fmla="*/ 10 w 20"/>
              <a:gd name="T87" fmla="*/ 182 h 202"/>
              <a:gd name="T88" fmla="*/ 0 w 20"/>
              <a:gd name="T89" fmla="*/ 192 h 202"/>
              <a:gd name="T90" fmla="*/ 10 w 20"/>
              <a:gd name="T91" fmla="*/ 202 h 202"/>
              <a:gd name="T92" fmla="*/ 20 w 20"/>
              <a:gd name="T93" fmla="*/ 192 h 202"/>
              <a:gd name="T94" fmla="*/ 10 w 20"/>
              <a:gd name="T95" fmla="*/ 182 h 202"/>
              <a:gd name="T96" fmla="*/ 10 w 20"/>
              <a:gd name="T97" fmla="*/ 124 h 202"/>
              <a:gd name="T98" fmla="*/ 14 w 20"/>
              <a:gd name="T99" fmla="*/ 120 h 202"/>
              <a:gd name="T100" fmla="*/ 10 w 20"/>
              <a:gd name="T101" fmla="*/ 116 h 202"/>
              <a:gd name="T102" fmla="*/ 6 w 20"/>
              <a:gd name="T103" fmla="*/ 120 h 202"/>
              <a:gd name="T104" fmla="*/ 10 w 20"/>
              <a:gd name="T105" fmla="*/ 124 h 202"/>
              <a:gd name="T106" fmla="*/ 10 w 20"/>
              <a:gd name="T107" fmla="*/ 141 h 202"/>
              <a:gd name="T108" fmla="*/ 14 w 20"/>
              <a:gd name="T109" fmla="*/ 137 h 202"/>
              <a:gd name="T110" fmla="*/ 10 w 20"/>
              <a:gd name="T111" fmla="*/ 133 h 202"/>
              <a:gd name="T112" fmla="*/ 6 w 20"/>
              <a:gd name="T113" fmla="*/ 137 h 202"/>
              <a:gd name="T114" fmla="*/ 10 w 20"/>
              <a:gd name="T115" fmla="*/ 141 h 202"/>
              <a:gd name="T116" fmla="*/ 10 w 20"/>
              <a:gd name="T117" fmla="*/ 157 h 202"/>
              <a:gd name="T118" fmla="*/ 14 w 20"/>
              <a:gd name="T119" fmla="*/ 153 h 202"/>
              <a:gd name="T120" fmla="*/ 10 w 20"/>
              <a:gd name="T121" fmla="*/ 149 h 202"/>
              <a:gd name="T122" fmla="*/ 6 w 20"/>
              <a:gd name="T123" fmla="*/ 153 h 202"/>
              <a:gd name="T124" fmla="*/ 10 w 20"/>
              <a:gd name="T125" fmla="*/ 15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202">
                <a:moveTo>
                  <a:pt x="10" y="58"/>
                </a:moveTo>
                <a:cubicBezTo>
                  <a:pt x="12" y="58"/>
                  <a:pt x="14" y="56"/>
                  <a:pt x="14" y="54"/>
                </a:cubicBezTo>
                <a:cubicBezTo>
                  <a:pt x="14" y="52"/>
                  <a:pt x="12" y="50"/>
                  <a:pt x="10" y="50"/>
                </a:cubicBezTo>
                <a:cubicBezTo>
                  <a:pt x="8" y="50"/>
                  <a:pt x="6" y="52"/>
                  <a:pt x="6" y="54"/>
                </a:cubicBezTo>
                <a:cubicBezTo>
                  <a:pt x="6" y="56"/>
                  <a:pt x="8" y="58"/>
                  <a:pt x="10" y="58"/>
                </a:cubicBezTo>
                <a:close/>
                <a:moveTo>
                  <a:pt x="10" y="74"/>
                </a:moveTo>
                <a:cubicBezTo>
                  <a:pt x="12" y="74"/>
                  <a:pt x="14" y="73"/>
                  <a:pt x="14" y="70"/>
                </a:cubicBezTo>
                <a:cubicBezTo>
                  <a:pt x="14" y="68"/>
                  <a:pt x="12" y="66"/>
                  <a:pt x="10" y="66"/>
                </a:cubicBezTo>
                <a:cubicBezTo>
                  <a:pt x="8" y="66"/>
                  <a:pt x="6" y="68"/>
                  <a:pt x="6" y="70"/>
                </a:cubicBezTo>
                <a:cubicBezTo>
                  <a:pt x="6" y="73"/>
                  <a:pt x="8" y="74"/>
                  <a:pt x="10" y="74"/>
                </a:cubicBezTo>
                <a:close/>
                <a:moveTo>
                  <a:pt x="10" y="41"/>
                </a:moveTo>
                <a:cubicBezTo>
                  <a:pt x="12" y="41"/>
                  <a:pt x="14" y="40"/>
                  <a:pt x="14" y="37"/>
                </a:cubicBezTo>
                <a:cubicBezTo>
                  <a:pt x="14" y="35"/>
                  <a:pt x="12" y="33"/>
                  <a:pt x="10" y="33"/>
                </a:cubicBezTo>
                <a:cubicBezTo>
                  <a:pt x="8" y="33"/>
                  <a:pt x="6" y="35"/>
                  <a:pt x="6" y="37"/>
                </a:cubicBezTo>
                <a:cubicBezTo>
                  <a:pt x="6" y="40"/>
                  <a:pt x="8" y="41"/>
                  <a:pt x="10" y="41"/>
                </a:cubicBezTo>
                <a:close/>
                <a:moveTo>
                  <a:pt x="10" y="91"/>
                </a:moveTo>
                <a:cubicBezTo>
                  <a:pt x="12" y="91"/>
                  <a:pt x="14" y="89"/>
                  <a:pt x="14" y="87"/>
                </a:cubicBezTo>
                <a:cubicBezTo>
                  <a:pt x="14" y="85"/>
                  <a:pt x="12" y="83"/>
                  <a:pt x="10" y="83"/>
                </a:cubicBezTo>
                <a:cubicBezTo>
                  <a:pt x="8" y="83"/>
                  <a:pt x="6" y="85"/>
                  <a:pt x="6" y="87"/>
                </a:cubicBezTo>
                <a:cubicBezTo>
                  <a:pt x="6" y="89"/>
                  <a:pt x="8" y="91"/>
                  <a:pt x="10" y="91"/>
                </a:cubicBezTo>
                <a:close/>
                <a:moveTo>
                  <a:pt x="10" y="8"/>
                </a:moveTo>
                <a:cubicBezTo>
                  <a:pt x="11" y="8"/>
                  <a:pt x="12" y="8"/>
                  <a:pt x="13" y="7"/>
                </a:cubicBezTo>
                <a:cubicBezTo>
                  <a:pt x="14" y="6"/>
                  <a:pt x="14" y="5"/>
                  <a:pt x="14" y="4"/>
                </a:cubicBezTo>
                <a:cubicBezTo>
                  <a:pt x="14" y="3"/>
                  <a:pt x="14" y="2"/>
                  <a:pt x="13" y="2"/>
                </a:cubicBezTo>
                <a:cubicBezTo>
                  <a:pt x="11" y="0"/>
                  <a:pt x="9" y="0"/>
                  <a:pt x="7" y="2"/>
                </a:cubicBezTo>
                <a:cubicBezTo>
                  <a:pt x="6" y="2"/>
                  <a:pt x="6" y="3"/>
                  <a:pt x="6" y="4"/>
                </a:cubicBezTo>
                <a:cubicBezTo>
                  <a:pt x="6" y="5"/>
                  <a:pt x="6" y="6"/>
                  <a:pt x="7" y="7"/>
                </a:cubicBezTo>
                <a:cubicBezTo>
                  <a:pt x="8" y="8"/>
                  <a:pt x="9" y="8"/>
                  <a:pt x="10" y="8"/>
                </a:cubicBezTo>
                <a:close/>
                <a:moveTo>
                  <a:pt x="10" y="25"/>
                </a:moveTo>
                <a:cubicBezTo>
                  <a:pt x="12" y="25"/>
                  <a:pt x="14" y="23"/>
                  <a:pt x="14" y="21"/>
                </a:cubicBezTo>
                <a:cubicBezTo>
                  <a:pt x="14" y="19"/>
                  <a:pt x="12" y="17"/>
                  <a:pt x="10" y="17"/>
                </a:cubicBezTo>
                <a:cubicBezTo>
                  <a:pt x="8" y="17"/>
                  <a:pt x="6" y="19"/>
                  <a:pt x="6" y="21"/>
                </a:cubicBezTo>
                <a:cubicBezTo>
                  <a:pt x="6" y="23"/>
                  <a:pt x="8" y="25"/>
                  <a:pt x="10" y="25"/>
                </a:cubicBezTo>
                <a:close/>
                <a:moveTo>
                  <a:pt x="10" y="108"/>
                </a:moveTo>
                <a:cubicBezTo>
                  <a:pt x="12" y="108"/>
                  <a:pt x="14" y="106"/>
                  <a:pt x="14" y="104"/>
                </a:cubicBezTo>
                <a:cubicBezTo>
                  <a:pt x="14" y="101"/>
                  <a:pt x="12" y="100"/>
                  <a:pt x="10" y="100"/>
                </a:cubicBezTo>
                <a:cubicBezTo>
                  <a:pt x="8" y="100"/>
                  <a:pt x="6" y="101"/>
                  <a:pt x="6" y="104"/>
                </a:cubicBezTo>
                <a:cubicBezTo>
                  <a:pt x="6" y="106"/>
                  <a:pt x="8" y="108"/>
                  <a:pt x="10" y="108"/>
                </a:cubicBezTo>
                <a:close/>
                <a:moveTo>
                  <a:pt x="10" y="174"/>
                </a:moveTo>
                <a:cubicBezTo>
                  <a:pt x="12" y="174"/>
                  <a:pt x="14" y="172"/>
                  <a:pt x="14" y="170"/>
                </a:cubicBezTo>
                <a:cubicBezTo>
                  <a:pt x="14" y="167"/>
                  <a:pt x="12" y="166"/>
                  <a:pt x="10" y="166"/>
                </a:cubicBezTo>
                <a:cubicBezTo>
                  <a:pt x="8" y="166"/>
                  <a:pt x="6" y="167"/>
                  <a:pt x="6" y="170"/>
                </a:cubicBezTo>
                <a:cubicBezTo>
                  <a:pt x="6" y="172"/>
                  <a:pt x="8" y="174"/>
                  <a:pt x="10" y="174"/>
                </a:cubicBezTo>
                <a:close/>
                <a:moveTo>
                  <a:pt x="10" y="182"/>
                </a:moveTo>
                <a:cubicBezTo>
                  <a:pt x="5" y="182"/>
                  <a:pt x="0" y="186"/>
                  <a:pt x="0" y="192"/>
                </a:cubicBezTo>
                <a:cubicBezTo>
                  <a:pt x="0" y="197"/>
                  <a:pt x="5" y="202"/>
                  <a:pt x="10" y="202"/>
                </a:cubicBezTo>
                <a:cubicBezTo>
                  <a:pt x="15" y="202"/>
                  <a:pt x="20" y="197"/>
                  <a:pt x="20" y="192"/>
                </a:cubicBezTo>
                <a:cubicBezTo>
                  <a:pt x="20" y="186"/>
                  <a:pt x="15" y="182"/>
                  <a:pt x="10" y="182"/>
                </a:cubicBezTo>
                <a:close/>
                <a:moveTo>
                  <a:pt x="10" y="124"/>
                </a:moveTo>
                <a:cubicBezTo>
                  <a:pt x="12" y="124"/>
                  <a:pt x="14" y="122"/>
                  <a:pt x="14" y="120"/>
                </a:cubicBezTo>
                <a:cubicBezTo>
                  <a:pt x="14" y="118"/>
                  <a:pt x="12" y="116"/>
                  <a:pt x="10" y="116"/>
                </a:cubicBezTo>
                <a:cubicBezTo>
                  <a:pt x="8" y="116"/>
                  <a:pt x="6" y="118"/>
                  <a:pt x="6" y="120"/>
                </a:cubicBezTo>
                <a:cubicBezTo>
                  <a:pt x="6" y="122"/>
                  <a:pt x="8" y="124"/>
                  <a:pt x="10" y="124"/>
                </a:cubicBezTo>
                <a:close/>
                <a:moveTo>
                  <a:pt x="10" y="141"/>
                </a:moveTo>
                <a:cubicBezTo>
                  <a:pt x="12" y="141"/>
                  <a:pt x="14" y="139"/>
                  <a:pt x="14" y="137"/>
                </a:cubicBezTo>
                <a:cubicBezTo>
                  <a:pt x="14" y="134"/>
                  <a:pt x="12" y="133"/>
                  <a:pt x="10" y="133"/>
                </a:cubicBezTo>
                <a:cubicBezTo>
                  <a:pt x="8" y="133"/>
                  <a:pt x="6" y="134"/>
                  <a:pt x="6" y="137"/>
                </a:cubicBezTo>
                <a:cubicBezTo>
                  <a:pt x="6" y="139"/>
                  <a:pt x="8" y="141"/>
                  <a:pt x="10" y="141"/>
                </a:cubicBezTo>
                <a:close/>
                <a:moveTo>
                  <a:pt x="10" y="157"/>
                </a:moveTo>
                <a:cubicBezTo>
                  <a:pt x="12" y="157"/>
                  <a:pt x="14" y="155"/>
                  <a:pt x="14" y="153"/>
                </a:cubicBezTo>
                <a:cubicBezTo>
                  <a:pt x="14" y="151"/>
                  <a:pt x="12" y="149"/>
                  <a:pt x="10" y="149"/>
                </a:cubicBezTo>
                <a:cubicBezTo>
                  <a:pt x="8" y="149"/>
                  <a:pt x="6" y="151"/>
                  <a:pt x="6" y="153"/>
                </a:cubicBezTo>
                <a:cubicBezTo>
                  <a:pt x="6" y="155"/>
                  <a:pt x="8" y="157"/>
                  <a:pt x="10" y="15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1"/>
          <p:cNvSpPr>
            <a:spLocks noEditPoints="1"/>
          </p:cNvSpPr>
          <p:nvPr/>
        </p:nvSpPr>
        <p:spPr bwMode="auto">
          <a:xfrm>
            <a:off x="7240588" y="4206875"/>
            <a:ext cx="60325" cy="301625"/>
          </a:xfrm>
          <a:custGeom>
            <a:avLst/>
            <a:gdLst>
              <a:gd name="T0" fmla="*/ 9 w 19"/>
              <a:gd name="T1" fmla="*/ 9 h 95"/>
              <a:gd name="T2" fmla="*/ 12 w 19"/>
              <a:gd name="T3" fmla="*/ 7 h 95"/>
              <a:gd name="T4" fmla="*/ 13 w 19"/>
              <a:gd name="T5" fmla="*/ 5 h 95"/>
              <a:gd name="T6" fmla="*/ 12 w 19"/>
              <a:gd name="T7" fmla="*/ 2 h 95"/>
              <a:gd name="T8" fmla="*/ 7 w 19"/>
              <a:gd name="T9" fmla="*/ 2 h 95"/>
              <a:gd name="T10" fmla="*/ 5 w 19"/>
              <a:gd name="T11" fmla="*/ 5 h 95"/>
              <a:gd name="T12" fmla="*/ 7 w 19"/>
              <a:gd name="T13" fmla="*/ 7 h 95"/>
              <a:gd name="T14" fmla="*/ 9 w 19"/>
              <a:gd name="T15" fmla="*/ 9 h 95"/>
              <a:gd name="T16" fmla="*/ 9 w 19"/>
              <a:gd name="T17" fmla="*/ 38 h 95"/>
              <a:gd name="T18" fmla="*/ 13 w 19"/>
              <a:gd name="T19" fmla="*/ 34 h 95"/>
              <a:gd name="T20" fmla="*/ 9 w 19"/>
              <a:gd name="T21" fmla="*/ 30 h 95"/>
              <a:gd name="T22" fmla="*/ 5 w 19"/>
              <a:gd name="T23" fmla="*/ 34 h 95"/>
              <a:gd name="T24" fmla="*/ 9 w 19"/>
              <a:gd name="T25" fmla="*/ 38 h 95"/>
              <a:gd name="T26" fmla="*/ 9 w 19"/>
              <a:gd name="T27" fmla="*/ 23 h 95"/>
              <a:gd name="T28" fmla="*/ 13 w 19"/>
              <a:gd name="T29" fmla="*/ 19 h 95"/>
              <a:gd name="T30" fmla="*/ 9 w 19"/>
              <a:gd name="T31" fmla="*/ 15 h 95"/>
              <a:gd name="T32" fmla="*/ 5 w 19"/>
              <a:gd name="T33" fmla="*/ 19 h 95"/>
              <a:gd name="T34" fmla="*/ 9 w 19"/>
              <a:gd name="T35" fmla="*/ 23 h 95"/>
              <a:gd name="T36" fmla="*/ 9 w 19"/>
              <a:gd name="T37" fmla="*/ 53 h 95"/>
              <a:gd name="T38" fmla="*/ 13 w 19"/>
              <a:gd name="T39" fmla="*/ 49 h 95"/>
              <a:gd name="T40" fmla="*/ 9 w 19"/>
              <a:gd name="T41" fmla="*/ 45 h 95"/>
              <a:gd name="T42" fmla="*/ 5 w 19"/>
              <a:gd name="T43" fmla="*/ 49 h 95"/>
              <a:gd name="T44" fmla="*/ 9 w 19"/>
              <a:gd name="T45" fmla="*/ 53 h 95"/>
              <a:gd name="T46" fmla="*/ 9 w 19"/>
              <a:gd name="T47" fmla="*/ 75 h 95"/>
              <a:gd name="T48" fmla="*/ 0 w 19"/>
              <a:gd name="T49" fmla="*/ 85 h 95"/>
              <a:gd name="T50" fmla="*/ 9 w 19"/>
              <a:gd name="T51" fmla="*/ 95 h 95"/>
              <a:gd name="T52" fmla="*/ 19 w 19"/>
              <a:gd name="T53" fmla="*/ 85 h 95"/>
              <a:gd name="T54" fmla="*/ 9 w 19"/>
              <a:gd name="T55" fmla="*/ 75 h 95"/>
              <a:gd name="T56" fmla="*/ 9 w 19"/>
              <a:gd name="T57" fmla="*/ 68 h 95"/>
              <a:gd name="T58" fmla="*/ 13 w 19"/>
              <a:gd name="T59" fmla="*/ 64 h 95"/>
              <a:gd name="T60" fmla="*/ 9 w 19"/>
              <a:gd name="T61" fmla="*/ 60 h 95"/>
              <a:gd name="T62" fmla="*/ 5 w 19"/>
              <a:gd name="T63" fmla="*/ 64 h 95"/>
              <a:gd name="T64" fmla="*/ 9 w 19"/>
              <a:gd name="T65" fmla="*/ 6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9" y="9"/>
                </a:moveTo>
                <a:cubicBezTo>
                  <a:pt x="10" y="9"/>
                  <a:pt x="11" y="8"/>
                  <a:pt x="12" y="7"/>
                </a:cubicBezTo>
                <a:cubicBezTo>
                  <a:pt x="13" y="7"/>
                  <a:pt x="13" y="6"/>
                  <a:pt x="13" y="5"/>
                </a:cubicBezTo>
                <a:cubicBezTo>
                  <a:pt x="13" y="3"/>
                  <a:pt x="13" y="2"/>
                  <a:pt x="12" y="2"/>
                </a:cubicBezTo>
                <a:cubicBezTo>
                  <a:pt x="11" y="0"/>
                  <a:pt x="8" y="0"/>
                  <a:pt x="7" y="2"/>
                </a:cubicBezTo>
                <a:cubicBezTo>
                  <a:pt x="6" y="2"/>
                  <a:pt x="5" y="4"/>
                  <a:pt x="5" y="5"/>
                </a:cubicBezTo>
                <a:cubicBezTo>
                  <a:pt x="5" y="6"/>
                  <a:pt x="6" y="7"/>
                  <a:pt x="7" y="7"/>
                </a:cubicBezTo>
                <a:cubicBezTo>
                  <a:pt x="7" y="8"/>
                  <a:pt x="8" y="9"/>
                  <a:pt x="9" y="9"/>
                </a:cubicBezTo>
                <a:close/>
                <a:moveTo>
                  <a:pt x="9" y="38"/>
                </a:moveTo>
                <a:cubicBezTo>
                  <a:pt x="12" y="38"/>
                  <a:pt x="13" y="37"/>
                  <a:pt x="13" y="34"/>
                </a:cubicBezTo>
                <a:cubicBezTo>
                  <a:pt x="13" y="32"/>
                  <a:pt x="12" y="30"/>
                  <a:pt x="9" y="30"/>
                </a:cubicBezTo>
                <a:cubicBezTo>
                  <a:pt x="7" y="30"/>
                  <a:pt x="5" y="32"/>
                  <a:pt x="5" y="34"/>
                </a:cubicBezTo>
                <a:cubicBezTo>
                  <a:pt x="5" y="37"/>
                  <a:pt x="7" y="38"/>
                  <a:pt x="9" y="38"/>
                </a:cubicBezTo>
                <a:close/>
                <a:moveTo>
                  <a:pt x="9" y="23"/>
                </a:moveTo>
                <a:cubicBezTo>
                  <a:pt x="12" y="23"/>
                  <a:pt x="13" y="22"/>
                  <a:pt x="13" y="19"/>
                </a:cubicBezTo>
                <a:cubicBezTo>
                  <a:pt x="13" y="17"/>
                  <a:pt x="12" y="15"/>
                  <a:pt x="9" y="15"/>
                </a:cubicBezTo>
                <a:cubicBezTo>
                  <a:pt x="7" y="15"/>
                  <a:pt x="5" y="17"/>
                  <a:pt x="5" y="19"/>
                </a:cubicBezTo>
                <a:cubicBezTo>
                  <a:pt x="5" y="22"/>
                  <a:pt x="7" y="23"/>
                  <a:pt x="9" y="23"/>
                </a:cubicBezTo>
                <a:close/>
                <a:moveTo>
                  <a:pt x="9" y="53"/>
                </a:moveTo>
                <a:cubicBezTo>
                  <a:pt x="12" y="53"/>
                  <a:pt x="13" y="52"/>
                  <a:pt x="13" y="49"/>
                </a:cubicBezTo>
                <a:cubicBezTo>
                  <a:pt x="13" y="47"/>
                  <a:pt x="12" y="45"/>
                  <a:pt x="9" y="45"/>
                </a:cubicBezTo>
                <a:cubicBezTo>
                  <a:pt x="7" y="45"/>
                  <a:pt x="5" y="47"/>
                  <a:pt x="5" y="49"/>
                </a:cubicBezTo>
                <a:cubicBezTo>
                  <a:pt x="5" y="52"/>
                  <a:pt x="7" y="53"/>
                  <a:pt x="9" y="53"/>
                </a:cubicBezTo>
                <a:close/>
                <a:moveTo>
                  <a:pt x="9" y="75"/>
                </a:moveTo>
                <a:cubicBezTo>
                  <a:pt x="4" y="75"/>
                  <a:pt x="0" y="79"/>
                  <a:pt x="0" y="85"/>
                </a:cubicBezTo>
                <a:cubicBezTo>
                  <a:pt x="0" y="90"/>
                  <a:pt x="4" y="95"/>
                  <a:pt x="9" y="95"/>
                </a:cubicBezTo>
                <a:cubicBezTo>
                  <a:pt x="15" y="95"/>
                  <a:pt x="19" y="90"/>
                  <a:pt x="19" y="85"/>
                </a:cubicBezTo>
                <a:cubicBezTo>
                  <a:pt x="19" y="79"/>
                  <a:pt x="15" y="75"/>
                  <a:pt x="9" y="75"/>
                </a:cubicBezTo>
                <a:close/>
                <a:moveTo>
                  <a:pt x="9" y="68"/>
                </a:moveTo>
                <a:cubicBezTo>
                  <a:pt x="12" y="68"/>
                  <a:pt x="13" y="66"/>
                  <a:pt x="13" y="64"/>
                </a:cubicBezTo>
                <a:cubicBezTo>
                  <a:pt x="13" y="62"/>
                  <a:pt x="12" y="60"/>
                  <a:pt x="9" y="60"/>
                </a:cubicBezTo>
                <a:cubicBezTo>
                  <a:pt x="7" y="60"/>
                  <a:pt x="5" y="62"/>
                  <a:pt x="5" y="64"/>
                </a:cubicBezTo>
                <a:cubicBezTo>
                  <a:pt x="5" y="66"/>
                  <a:pt x="7" y="68"/>
                  <a:pt x="9" y="6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3"/>
          <p:cNvSpPr>
            <a:spLocks/>
          </p:cNvSpPr>
          <p:nvPr/>
        </p:nvSpPr>
        <p:spPr bwMode="auto">
          <a:xfrm>
            <a:off x="649288" y="2482850"/>
            <a:ext cx="2446338" cy="1739900"/>
          </a:xfrm>
          <a:custGeom>
            <a:avLst/>
            <a:gdLst>
              <a:gd name="T0" fmla="*/ 771 w 771"/>
              <a:gd name="T1" fmla="*/ 35 h 548"/>
              <a:gd name="T2" fmla="*/ 736 w 771"/>
              <a:gd name="T3" fmla="*/ 0 h 548"/>
              <a:gd name="T4" fmla="*/ 373 w 771"/>
              <a:gd name="T5" fmla="*/ 41 h 548"/>
              <a:gd name="T6" fmla="*/ 35 w 771"/>
              <a:gd name="T7" fmla="*/ 1 h 548"/>
              <a:gd name="T8" fmla="*/ 0 w 771"/>
              <a:gd name="T9" fmla="*/ 35 h 548"/>
              <a:gd name="T10" fmla="*/ 0 w 771"/>
              <a:gd name="T11" fmla="*/ 35 h 548"/>
              <a:gd name="T12" fmla="*/ 0 w 771"/>
              <a:gd name="T13" fmla="*/ 498 h 548"/>
              <a:gd name="T14" fmla="*/ 373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6" y="0"/>
                  <a:pt x="736" y="0"/>
                  <a:pt x="736" y="0"/>
                </a:cubicBezTo>
                <a:cubicBezTo>
                  <a:pt x="672" y="14"/>
                  <a:pt x="531" y="41"/>
                  <a:pt x="373" y="41"/>
                </a:cubicBezTo>
                <a:cubicBezTo>
                  <a:pt x="218" y="41"/>
                  <a:pt x="93" y="15"/>
                  <a:pt x="35" y="1"/>
                </a:cubicBezTo>
                <a:cubicBezTo>
                  <a:pt x="0" y="35"/>
                  <a:pt x="0" y="35"/>
                  <a:pt x="0" y="35"/>
                </a:cubicBezTo>
                <a:cubicBezTo>
                  <a:pt x="0" y="35"/>
                  <a:pt x="0" y="35"/>
                  <a:pt x="0" y="35"/>
                </a:cubicBezTo>
                <a:cubicBezTo>
                  <a:pt x="0" y="498"/>
                  <a:pt x="0" y="498"/>
                  <a:pt x="0" y="498"/>
                </a:cubicBezTo>
                <a:cubicBezTo>
                  <a:pt x="0" y="498"/>
                  <a:pt x="158" y="548"/>
                  <a:pt x="373" y="548"/>
                </a:cubicBezTo>
                <a:cubicBezTo>
                  <a:pt x="587" y="548"/>
                  <a:pt x="771" y="498"/>
                  <a:pt x="771" y="498"/>
                </a:cubicBezTo>
                <a:cubicBezTo>
                  <a:pt x="771" y="35"/>
                  <a:pt x="771" y="35"/>
                  <a:pt x="771" y="35"/>
                </a:cubicBezTo>
                <a:cubicBezTo>
                  <a:pt x="771" y="35"/>
                  <a:pt x="771" y="35"/>
                  <a:pt x="771"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4"/>
          <p:cNvSpPr>
            <a:spLocks/>
          </p:cNvSpPr>
          <p:nvPr/>
        </p:nvSpPr>
        <p:spPr bwMode="auto">
          <a:xfrm>
            <a:off x="6048376" y="2482850"/>
            <a:ext cx="2446338" cy="1739900"/>
          </a:xfrm>
          <a:custGeom>
            <a:avLst/>
            <a:gdLst>
              <a:gd name="T0" fmla="*/ 771 w 771"/>
              <a:gd name="T1" fmla="*/ 35 h 548"/>
              <a:gd name="T2" fmla="*/ 735 w 771"/>
              <a:gd name="T3" fmla="*/ 0 h 548"/>
              <a:gd name="T4" fmla="*/ 372 w 771"/>
              <a:gd name="T5" fmla="*/ 41 h 548"/>
              <a:gd name="T6" fmla="*/ 34 w 771"/>
              <a:gd name="T7" fmla="*/ 1 h 548"/>
              <a:gd name="T8" fmla="*/ 0 w 771"/>
              <a:gd name="T9" fmla="*/ 35 h 548"/>
              <a:gd name="T10" fmla="*/ 0 w 771"/>
              <a:gd name="T11" fmla="*/ 35 h 548"/>
              <a:gd name="T12" fmla="*/ 0 w 771"/>
              <a:gd name="T13" fmla="*/ 498 h 548"/>
              <a:gd name="T14" fmla="*/ 372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5" y="0"/>
                  <a:pt x="735" y="0"/>
                  <a:pt x="735" y="0"/>
                </a:cubicBezTo>
                <a:cubicBezTo>
                  <a:pt x="672" y="14"/>
                  <a:pt x="530" y="41"/>
                  <a:pt x="372" y="41"/>
                </a:cubicBezTo>
                <a:cubicBezTo>
                  <a:pt x="217" y="41"/>
                  <a:pt x="92" y="15"/>
                  <a:pt x="34" y="1"/>
                </a:cubicBezTo>
                <a:cubicBezTo>
                  <a:pt x="0" y="35"/>
                  <a:pt x="0" y="35"/>
                  <a:pt x="0" y="35"/>
                </a:cubicBezTo>
                <a:cubicBezTo>
                  <a:pt x="0" y="35"/>
                  <a:pt x="0" y="35"/>
                  <a:pt x="0" y="35"/>
                </a:cubicBezTo>
                <a:cubicBezTo>
                  <a:pt x="0" y="498"/>
                  <a:pt x="0" y="498"/>
                  <a:pt x="0" y="498"/>
                </a:cubicBezTo>
                <a:cubicBezTo>
                  <a:pt x="0" y="498"/>
                  <a:pt x="158" y="548"/>
                  <a:pt x="372" y="548"/>
                </a:cubicBezTo>
                <a:cubicBezTo>
                  <a:pt x="587" y="548"/>
                  <a:pt x="771" y="498"/>
                  <a:pt x="771" y="498"/>
                </a:cubicBezTo>
                <a:cubicBezTo>
                  <a:pt x="771" y="35"/>
                  <a:pt x="771" y="35"/>
                  <a:pt x="771" y="35"/>
                </a:cubicBezTo>
                <a:cubicBezTo>
                  <a:pt x="771" y="35"/>
                  <a:pt x="771" y="35"/>
                  <a:pt x="771" y="3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5"/>
          <p:cNvSpPr>
            <a:spLocks/>
          </p:cNvSpPr>
          <p:nvPr/>
        </p:nvSpPr>
        <p:spPr bwMode="auto">
          <a:xfrm>
            <a:off x="3232151" y="2273300"/>
            <a:ext cx="2679700" cy="1765300"/>
          </a:xfrm>
          <a:custGeom>
            <a:avLst/>
            <a:gdLst>
              <a:gd name="T0" fmla="*/ 844 w 844"/>
              <a:gd name="T1" fmla="*/ 57 h 556"/>
              <a:gd name="T2" fmla="*/ 844 w 844"/>
              <a:gd name="T3" fmla="*/ 57 h 556"/>
              <a:gd name="T4" fmla="*/ 422 w 844"/>
              <a:gd name="T5" fmla="*/ 0 h 556"/>
              <a:gd name="T6" fmla="*/ 0 w 844"/>
              <a:gd name="T7" fmla="*/ 57 h 556"/>
              <a:gd name="T8" fmla="*/ 0 w 844"/>
              <a:gd name="T9" fmla="*/ 519 h 556"/>
              <a:gd name="T10" fmla="*/ 36 w 844"/>
              <a:gd name="T11" fmla="*/ 556 h 556"/>
              <a:gd name="T12" fmla="*/ 409 w 844"/>
              <a:gd name="T13" fmla="*/ 506 h 556"/>
              <a:gd name="T14" fmla="*/ 808 w 844"/>
              <a:gd name="T15" fmla="*/ 556 h 556"/>
              <a:gd name="T16" fmla="*/ 808 w 844"/>
              <a:gd name="T17" fmla="*/ 556 h 556"/>
              <a:gd name="T18" fmla="*/ 808 w 844"/>
              <a:gd name="T19" fmla="*/ 556 h 556"/>
              <a:gd name="T20" fmla="*/ 808 w 844"/>
              <a:gd name="T21" fmla="*/ 556 h 556"/>
              <a:gd name="T22" fmla="*/ 808 w 844"/>
              <a:gd name="T23" fmla="*/ 556 h 556"/>
              <a:gd name="T24" fmla="*/ 844 w 844"/>
              <a:gd name="T25" fmla="*/ 519 h 556"/>
              <a:gd name="T26" fmla="*/ 844 w 844"/>
              <a:gd name="T27" fmla="*/ 5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4" h="556">
                <a:moveTo>
                  <a:pt x="844" y="57"/>
                </a:moveTo>
                <a:cubicBezTo>
                  <a:pt x="844" y="57"/>
                  <a:pt x="844" y="57"/>
                  <a:pt x="844" y="57"/>
                </a:cubicBezTo>
                <a:cubicBezTo>
                  <a:pt x="844" y="57"/>
                  <a:pt x="666" y="0"/>
                  <a:pt x="422" y="0"/>
                </a:cubicBezTo>
                <a:cubicBezTo>
                  <a:pt x="178" y="0"/>
                  <a:pt x="0" y="57"/>
                  <a:pt x="0" y="57"/>
                </a:cubicBezTo>
                <a:cubicBezTo>
                  <a:pt x="0" y="519"/>
                  <a:pt x="0" y="519"/>
                  <a:pt x="0" y="519"/>
                </a:cubicBezTo>
                <a:cubicBezTo>
                  <a:pt x="36" y="556"/>
                  <a:pt x="36" y="556"/>
                  <a:pt x="36" y="556"/>
                </a:cubicBezTo>
                <a:cubicBezTo>
                  <a:pt x="36" y="556"/>
                  <a:pt x="194" y="506"/>
                  <a:pt x="409" y="506"/>
                </a:cubicBezTo>
                <a:cubicBezTo>
                  <a:pt x="623" y="506"/>
                  <a:pt x="807" y="556"/>
                  <a:pt x="808" y="556"/>
                </a:cubicBezTo>
                <a:cubicBezTo>
                  <a:pt x="808" y="556"/>
                  <a:pt x="808" y="556"/>
                  <a:pt x="808" y="556"/>
                </a:cubicBezTo>
                <a:cubicBezTo>
                  <a:pt x="808" y="556"/>
                  <a:pt x="808" y="556"/>
                  <a:pt x="808" y="556"/>
                </a:cubicBezTo>
                <a:cubicBezTo>
                  <a:pt x="808" y="556"/>
                  <a:pt x="808" y="556"/>
                  <a:pt x="808" y="556"/>
                </a:cubicBezTo>
                <a:cubicBezTo>
                  <a:pt x="808" y="556"/>
                  <a:pt x="808" y="556"/>
                  <a:pt x="808" y="556"/>
                </a:cubicBezTo>
                <a:cubicBezTo>
                  <a:pt x="844" y="519"/>
                  <a:pt x="844" y="519"/>
                  <a:pt x="844" y="519"/>
                </a:cubicBezTo>
                <a:lnTo>
                  <a:pt x="844"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95"/>
          <p:cNvSpPr>
            <a:spLocks/>
          </p:cNvSpPr>
          <p:nvPr/>
        </p:nvSpPr>
        <p:spPr bwMode="auto">
          <a:xfrm>
            <a:off x="649288" y="2482850"/>
            <a:ext cx="2446338" cy="269875"/>
          </a:xfrm>
          <a:custGeom>
            <a:avLst/>
            <a:gdLst>
              <a:gd name="T0" fmla="*/ 736 w 771"/>
              <a:gd name="T1" fmla="*/ 0 h 85"/>
              <a:gd name="T2" fmla="*/ 373 w 771"/>
              <a:gd name="T3" fmla="*/ 41 h 85"/>
              <a:gd name="T4" fmla="*/ 35 w 771"/>
              <a:gd name="T5" fmla="*/ 1 h 85"/>
              <a:gd name="T6" fmla="*/ 0 w 771"/>
              <a:gd name="T7" fmla="*/ 35 h 85"/>
              <a:gd name="T8" fmla="*/ 373 w 771"/>
              <a:gd name="T9" fmla="*/ 85 h 85"/>
              <a:gd name="T10" fmla="*/ 771 w 771"/>
              <a:gd name="T11" fmla="*/ 35 h 85"/>
              <a:gd name="T12" fmla="*/ 736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6" y="0"/>
                </a:moveTo>
                <a:cubicBezTo>
                  <a:pt x="672" y="14"/>
                  <a:pt x="531" y="41"/>
                  <a:pt x="373" y="41"/>
                </a:cubicBezTo>
                <a:cubicBezTo>
                  <a:pt x="218" y="41"/>
                  <a:pt x="93" y="15"/>
                  <a:pt x="35" y="1"/>
                </a:cubicBezTo>
                <a:cubicBezTo>
                  <a:pt x="0" y="35"/>
                  <a:pt x="0" y="35"/>
                  <a:pt x="0" y="35"/>
                </a:cubicBezTo>
                <a:cubicBezTo>
                  <a:pt x="0" y="35"/>
                  <a:pt x="158" y="85"/>
                  <a:pt x="373" y="85"/>
                </a:cubicBezTo>
                <a:cubicBezTo>
                  <a:pt x="587" y="85"/>
                  <a:pt x="771" y="35"/>
                  <a:pt x="771" y="35"/>
                </a:cubicBezTo>
                <a:lnTo>
                  <a:pt x="73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96"/>
          <p:cNvSpPr>
            <a:spLocks/>
          </p:cNvSpPr>
          <p:nvPr/>
        </p:nvSpPr>
        <p:spPr bwMode="auto">
          <a:xfrm>
            <a:off x="6048376" y="2482850"/>
            <a:ext cx="2446338" cy="269875"/>
          </a:xfrm>
          <a:custGeom>
            <a:avLst/>
            <a:gdLst>
              <a:gd name="T0" fmla="*/ 735 w 771"/>
              <a:gd name="T1" fmla="*/ 0 h 85"/>
              <a:gd name="T2" fmla="*/ 372 w 771"/>
              <a:gd name="T3" fmla="*/ 41 h 85"/>
              <a:gd name="T4" fmla="*/ 34 w 771"/>
              <a:gd name="T5" fmla="*/ 1 h 85"/>
              <a:gd name="T6" fmla="*/ 0 w 771"/>
              <a:gd name="T7" fmla="*/ 35 h 85"/>
              <a:gd name="T8" fmla="*/ 372 w 771"/>
              <a:gd name="T9" fmla="*/ 85 h 85"/>
              <a:gd name="T10" fmla="*/ 771 w 771"/>
              <a:gd name="T11" fmla="*/ 35 h 85"/>
              <a:gd name="T12" fmla="*/ 735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5" y="0"/>
                </a:moveTo>
                <a:cubicBezTo>
                  <a:pt x="672" y="14"/>
                  <a:pt x="530" y="41"/>
                  <a:pt x="372" y="41"/>
                </a:cubicBezTo>
                <a:cubicBezTo>
                  <a:pt x="217" y="41"/>
                  <a:pt x="92" y="15"/>
                  <a:pt x="34" y="1"/>
                </a:cubicBezTo>
                <a:cubicBezTo>
                  <a:pt x="0" y="35"/>
                  <a:pt x="0" y="35"/>
                  <a:pt x="0" y="35"/>
                </a:cubicBezTo>
                <a:cubicBezTo>
                  <a:pt x="0" y="35"/>
                  <a:pt x="158" y="85"/>
                  <a:pt x="372" y="85"/>
                </a:cubicBezTo>
                <a:cubicBezTo>
                  <a:pt x="587" y="85"/>
                  <a:pt x="771" y="35"/>
                  <a:pt x="771" y="35"/>
                </a:cubicBezTo>
                <a:lnTo>
                  <a:pt x="735"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7"/>
          <p:cNvSpPr>
            <a:spLocks/>
          </p:cNvSpPr>
          <p:nvPr/>
        </p:nvSpPr>
        <p:spPr bwMode="auto">
          <a:xfrm>
            <a:off x="3232151" y="2273300"/>
            <a:ext cx="2679700" cy="295275"/>
          </a:xfrm>
          <a:custGeom>
            <a:avLst/>
            <a:gdLst>
              <a:gd name="T0" fmla="*/ 844 w 844"/>
              <a:gd name="T1" fmla="*/ 57 h 93"/>
              <a:gd name="T2" fmla="*/ 808 w 844"/>
              <a:gd name="T3" fmla="*/ 93 h 93"/>
              <a:gd name="T4" fmla="*/ 409 w 844"/>
              <a:gd name="T5" fmla="*/ 44 h 93"/>
              <a:gd name="T6" fmla="*/ 36 w 844"/>
              <a:gd name="T7" fmla="*/ 93 h 93"/>
              <a:gd name="T8" fmla="*/ 0 w 844"/>
              <a:gd name="T9" fmla="*/ 57 h 93"/>
              <a:gd name="T10" fmla="*/ 422 w 844"/>
              <a:gd name="T11" fmla="*/ 0 h 93"/>
              <a:gd name="T12" fmla="*/ 844 w 844"/>
              <a:gd name="T13" fmla="*/ 57 h 93"/>
            </a:gdLst>
            <a:ahLst/>
            <a:cxnLst>
              <a:cxn ang="0">
                <a:pos x="T0" y="T1"/>
              </a:cxn>
              <a:cxn ang="0">
                <a:pos x="T2" y="T3"/>
              </a:cxn>
              <a:cxn ang="0">
                <a:pos x="T4" y="T5"/>
              </a:cxn>
              <a:cxn ang="0">
                <a:pos x="T6" y="T7"/>
              </a:cxn>
              <a:cxn ang="0">
                <a:pos x="T8" y="T9"/>
              </a:cxn>
              <a:cxn ang="0">
                <a:pos x="T10" y="T11"/>
              </a:cxn>
              <a:cxn ang="0">
                <a:pos x="T12" y="T13"/>
              </a:cxn>
            </a:cxnLst>
            <a:rect l="0" t="0" r="r" b="b"/>
            <a:pathLst>
              <a:path w="844" h="93">
                <a:moveTo>
                  <a:pt x="844" y="57"/>
                </a:moveTo>
                <a:cubicBezTo>
                  <a:pt x="808" y="93"/>
                  <a:pt x="808" y="93"/>
                  <a:pt x="808" y="93"/>
                </a:cubicBezTo>
                <a:cubicBezTo>
                  <a:pt x="808" y="93"/>
                  <a:pt x="624" y="44"/>
                  <a:pt x="409" y="44"/>
                </a:cubicBezTo>
                <a:cubicBezTo>
                  <a:pt x="194" y="44"/>
                  <a:pt x="36" y="93"/>
                  <a:pt x="36" y="93"/>
                </a:cubicBezTo>
                <a:cubicBezTo>
                  <a:pt x="0" y="57"/>
                  <a:pt x="0" y="57"/>
                  <a:pt x="0" y="57"/>
                </a:cubicBezTo>
                <a:cubicBezTo>
                  <a:pt x="0" y="57"/>
                  <a:pt x="178" y="0"/>
                  <a:pt x="422" y="0"/>
                </a:cubicBezTo>
                <a:cubicBezTo>
                  <a:pt x="666" y="0"/>
                  <a:pt x="844" y="57"/>
                  <a:pt x="844" y="57"/>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98"/>
          <p:cNvSpPr>
            <a:spLocks/>
          </p:cNvSpPr>
          <p:nvPr/>
        </p:nvSpPr>
        <p:spPr bwMode="auto">
          <a:xfrm>
            <a:off x="3232151" y="2454275"/>
            <a:ext cx="114300" cy="1584325"/>
          </a:xfrm>
          <a:custGeom>
            <a:avLst/>
            <a:gdLst>
              <a:gd name="T0" fmla="*/ 72 w 72"/>
              <a:gd name="T1" fmla="*/ 998 h 998"/>
              <a:gd name="T2" fmla="*/ 0 w 72"/>
              <a:gd name="T3" fmla="*/ 924 h 998"/>
              <a:gd name="T4" fmla="*/ 0 w 72"/>
              <a:gd name="T5" fmla="*/ 0 h 998"/>
              <a:gd name="T6" fmla="*/ 72 w 72"/>
              <a:gd name="T7" fmla="*/ 72 h 998"/>
              <a:gd name="T8" fmla="*/ 72 w 72"/>
              <a:gd name="T9" fmla="*/ 998 h 998"/>
            </a:gdLst>
            <a:ahLst/>
            <a:cxnLst>
              <a:cxn ang="0">
                <a:pos x="T0" y="T1"/>
              </a:cxn>
              <a:cxn ang="0">
                <a:pos x="T2" y="T3"/>
              </a:cxn>
              <a:cxn ang="0">
                <a:pos x="T4" y="T5"/>
              </a:cxn>
              <a:cxn ang="0">
                <a:pos x="T6" y="T7"/>
              </a:cxn>
              <a:cxn ang="0">
                <a:pos x="T8" y="T9"/>
              </a:cxn>
            </a:cxnLst>
            <a:rect l="0" t="0" r="r" b="b"/>
            <a:pathLst>
              <a:path w="72" h="998">
                <a:moveTo>
                  <a:pt x="72" y="998"/>
                </a:moveTo>
                <a:lnTo>
                  <a:pt x="0" y="924"/>
                </a:lnTo>
                <a:lnTo>
                  <a:pt x="0" y="0"/>
                </a:lnTo>
                <a:lnTo>
                  <a:pt x="72" y="72"/>
                </a:lnTo>
                <a:lnTo>
                  <a:pt x="72" y="998"/>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99"/>
          <p:cNvSpPr>
            <a:spLocks/>
          </p:cNvSpPr>
          <p:nvPr/>
        </p:nvSpPr>
        <p:spPr bwMode="auto">
          <a:xfrm>
            <a:off x="5797551" y="2454275"/>
            <a:ext cx="114300" cy="1584325"/>
          </a:xfrm>
          <a:custGeom>
            <a:avLst/>
            <a:gdLst>
              <a:gd name="T0" fmla="*/ 0 w 72"/>
              <a:gd name="T1" fmla="*/ 998 h 998"/>
              <a:gd name="T2" fmla="*/ 72 w 72"/>
              <a:gd name="T3" fmla="*/ 924 h 998"/>
              <a:gd name="T4" fmla="*/ 72 w 72"/>
              <a:gd name="T5" fmla="*/ 0 h 998"/>
              <a:gd name="T6" fmla="*/ 0 w 72"/>
              <a:gd name="T7" fmla="*/ 72 h 998"/>
              <a:gd name="T8" fmla="*/ 0 w 72"/>
              <a:gd name="T9" fmla="*/ 998 h 998"/>
            </a:gdLst>
            <a:ahLst/>
            <a:cxnLst>
              <a:cxn ang="0">
                <a:pos x="T0" y="T1"/>
              </a:cxn>
              <a:cxn ang="0">
                <a:pos x="T2" y="T3"/>
              </a:cxn>
              <a:cxn ang="0">
                <a:pos x="T4" y="T5"/>
              </a:cxn>
              <a:cxn ang="0">
                <a:pos x="T6" y="T7"/>
              </a:cxn>
              <a:cxn ang="0">
                <a:pos x="T8" y="T9"/>
              </a:cxn>
            </a:cxnLst>
            <a:rect l="0" t="0" r="r" b="b"/>
            <a:pathLst>
              <a:path w="72" h="998">
                <a:moveTo>
                  <a:pt x="0" y="998"/>
                </a:moveTo>
                <a:lnTo>
                  <a:pt x="72" y="924"/>
                </a:lnTo>
                <a:lnTo>
                  <a:pt x="72" y="0"/>
                </a:lnTo>
                <a:lnTo>
                  <a:pt x="0" y="72"/>
                </a:lnTo>
                <a:lnTo>
                  <a:pt x="0" y="998"/>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1411288" y="2289175"/>
            <a:ext cx="922338" cy="927100"/>
            <a:chOff x="1411288" y="2289175"/>
            <a:chExt cx="922338" cy="927100"/>
          </a:xfrm>
        </p:grpSpPr>
        <p:sp>
          <p:nvSpPr>
            <p:cNvPr id="27" name="Oval 86"/>
            <p:cNvSpPr>
              <a:spLocks noChangeArrowheads="1"/>
            </p:cNvSpPr>
            <p:nvPr/>
          </p:nvSpPr>
          <p:spPr bwMode="auto">
            <a:xfrm>
              <a:off x="1423988" y="2301875"/>
              <a:ext cx="896938" cy="901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7"/>
            <p:cNvSpPr>
              <a:spLocks noEditPoints="1"/>
            </p:cNvSpPr>
            <p:nvPr/>
          </p:nvSpPr>
          <p:spPr bwMode="auto">
            <a:xfrm>
              <a:off x="1411288" y="2289175"/>
              <a:ext cx="922338" cy="927100"/>
            </a:xfrm>
            <a:custGeom>
              <a:avLst/>
              <a:gdLst>
                <a:gd name="T0" fmla="*/ 146 w 291"/>
                <a:gd name="T1" fmla="*/ 292 h 292"/>
                <a:gd name="T2" fmla="*/ 0 w 291"/>
                <a:gd name="T3" fmla="*/ 146 h 292"/>
                <a:gd name="T4" fmla="*/ 146 w 291"/>
                <a:gd name="T5" fmla="*/ 0 h 292"/>
                <a:gd name="T6" fmla="*/ 291 w 291"/>
                <a:gd name="T7" fmla="*/ 146 h 292"/>
                <a:gd name="T8" fmla="*/ 146 w 291"/>
                <a:gd name="T9" fmla="*/ 292 h 292"/>
                <a:gd name="T10" fmla="*/ 146 w 291"/>
                <a:gd name="T11" fmla="*/ 8 h 292"/>
                <a:gd name="T12" fmla="*/ 8 w 291"/>
                <a:gd name="T13" fmla="*/ 146 h 292"/>
                <a:gd name="T14" fmla="*/ 146 w 291"/>
                <a:gd name="T15" fmla="*/ 284 h 292"/>
                <a:gd name="T16" fmla="*/ 283 w 291"/>
                <a:gd name="T17" fmla="*/ 146 h 292"/>
                <a:gd name="T18" fmla="*/ 146 w 291"/>
                <a:gd name="T19"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92">
                  <a:moveTo>
                    <a:pt x="146" y="292"/>
                  </a:moveTo>
                  <a:cubicBezTo>
                    <a:pt x="65" y="292"/>
                    <a:pt x="0" y="226"/>
                    <a:pt x="0" y="146"/>
                  </a:cubicBezTo>
                  <a:cubicBezTo>
                    <a:pt x="0" y="66"/>
                    <a:pt x="65" y="0"/>
                    <a:pt x="146" y="0"/>
                  </a:cubicBezTo>
                  <a:cubicBezTo>
                    <a:pt x="226" y="0"/>
                    <a:pt x="291" y="66"/>
                    <a:pt x="291" y="146"/>
                  </a:cubicBezTo>
                  <a:cubicBezTo>
                    <a:pt x="291" y="226"/>
                    <a:pt x="226" y="292"/>
                    <a:pt x="146" y="292"/>
                  </a:cubicBezTo>
                  <a:close/>
                  <a:moveTo>
                    <a:pt x="146" y="8"/>
                  </a:moveTo>
                  <a:cubicBezTo>
                    <a:pt x="70" y="8"/>
                    <a:pt x="8" y="70"/>
                    <a:pt x="8" y="146"/>
                  </a:cubicBezTo>
                  <a:cubicBezTo>
                    <a:pt x="8" y="222"/>
                    <a:pt x="70" y="284"/>
                    <a:pt x="146" y="284"/>
                  </a:cubicBezTo>
                  <a:cubicBezTo>
                    <a:pt x="222" y="284"/>
                    <a:pt x="283" y="222"/>
                    <a:pt x="283" y="146"/>
                  </a:cubicBezTo>
                  <a:cubicBezTo>
                    <a:pt x="283" y="70"/>
                    <a:pt x="222" y="8"/>
                    <a:pt x="146"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8"/>
            <p:cNvSpPr>
              <a:spLocks noEditPoints="1"/>
            </p:cNvSpPr>
            <p:nvPr/>
          </p:nvSpPr>
          <p:spPr bwMode="auto">
            <a:xfrm>
              <a:off x="1674813" y="2479675"/>
              <a:ext cx="396875" cy="577850"/>
            </a:xfrm>
            <a:custGeom>
              <a:avLst/>
              <a:gdLst>
                <a:gd name="T0" fmla="*/ 36 w 125"/>
                <a:gd name="T1" fmla="*/ 157 h 182"/>
                <a:gd name="T2" fmla="*/ 38 w 125"/>
                <a:gd name="T3" fmla="*/ 167 h 182"/>
                <a:gd name="T4" fmla="*/ 46 w 125"/>
                <a:gd name="T5" fmla="*/ 172 h 182"/>
                <a:gd name="T6" fmla="*/ 47 w 125"/>
                <a:gd name="T7" fmla="*/ 177 h 182"/>
                <a:gd name="T8" fmla="*/ 63 w 125"/>
                <a:gd name="T9" fmla="*/ 182 h 182"/>
                <a:gd name="T10" fmla="*/ 78 w 125"/>
                <a:gd name="T11" fmla="*/ 177 h 182"/>
                <a:gd name="T12" fmla="*/ 79 w 125"/>
                <a:gd name="T13" fmla="*/ 172 h 182"/>
                <a:gd name="T14" fmla="*/ 88 w 125"/>
                <a:gd name="T15" fmla="*/ 167 h 182"/>
                <a:gd name="T16" fmla="*/ 89 w 125"/>
                <a:gd name="T17" fmla="*/ 157 h 182"/>
                <a:gd name="T18" fmla="*/ 63 w 125"/>
                <a:gd name="T19" fmla="*/ 161 h 182"/>
                <a:gd name="T20" fmla="*/ 36 w 125"/>
                <a:gd name="T21" fmla="*/ 157 h 182"/>
                <a:gd name="T22" fmla="*/ 34 w 125"/>
                <a:gd name="T23" fmla="*/ 140 h 182"/>
                <a:gd name="T24" fmla="*/ 35 w 125"/>
                <a:gd name="T25" fmla="*/ 149 h 182"/>
                <a:gd name="T26" fmla="*/ 63 w 125"/>
                <a:gd name="T27" fmla="*/ 154 h 182"/>
                <a:gd name="T28" fmla="*/ 90 w 125"/>
                <a:gd name="T29" fmla="*/ 149 h 182"/>
                <a:gd name="T30" fmla="*/ 92 w 125"/>
                <a:gd name="T31" fmla="*/ 140 h 182"/>
                <a:gd name="T32" fmla="*/ 63 w 125"/>
                <a:gd name="T33" fmla="*/ 145 h 182"/>
                <a:gd name="T34" fmla="*/ 34 w 125"/>
                <a:gd name="T35" fmla="*/ 140 h 182"/>
                <a:gd name="T36" fmla="*/ 63 w 125"/>
                <a:gd name="T37" fmla="*/ 26 h 182"/>
                <a:gd name="T38" fmla="*/ 66 w 125"/>
                <a:gd name="T39" fmla="*/ 22 h 182"/>
                <a:gd name="T40" fmla="*/ 63 w 125"/>
                <a:gd name="T41" fmla="*/ 19 h 182"/>
                <a:gd name="T42" fmla="*/ 19 w 125"/>
                <a:gd name="T43" fmla="*/ 62 h 182"/>
                <a:gd name="T44" fmla="*/ 23 w 125"/>
                <a:gd name="T45" fmla="*/ 66 h 182"/>
                <a:gd name="T46" fmla="*/ 26 w 125"/>
                <a:gd name="T47" fmla="*/ 62 h 182"/>
                <a:gd name="T48" fmla="*/ 63 w 125"/>
                <a:gd name="T49" fmla="*/ 26 h 182"/>
                <a:gd name="T50" fmla="*/ 63 w 125"/>
                <a:gd name="T51" fmla="*/ 0 h 182"/>
                <a:gd name="T52" fmla="*/ 0 w 125"/>
                <a:gd name="T53" fmla="*/ 62 h 182"/>
                <a:gd name="T54" fmla="*/ 30 w 125"/>
                <a:gd name="T55" fmla="*/ 116 h 182"/>
                <a:gd name="T56" fmla="*/ 32 w 125"/>
                <a:gd name="T57" fmla="*/ 131 h 182"/>
                <a:gd name="T58" fmla="*/ 63 w 125"/>
                <a:gd name="T59" fmla="*/ 137 h 182"/>
                <a:gd name="T60" fmla="*/ 93 w 125"/>
                <a:gd name="T61" fmla="*/ 131 h 182"/>
                <a:gd name="T62" fmla="*/ 95 w 125"/>
                <a:gd name="T63" fmla="*/ 116 h 182"/>
                <a:gd name="T64" fmla="*/ 125 w 125"/>
                <a:gd name="T65" fmla="*/ 62 h 182"/>
                <a:gd name="T66" fmla="*/ 63 w 125"/>
                <a:gd name="T67" fmla="*/ 0 h 182"/>
                <a:gd name="T68" fmla="*/ 86 w 125"/>
                <a:gd name="T69" fmla="*/ 108 h 182"/>
                <a:gd name="T70" fmla="*/ 84 w 125"/>
                <a:gd name="T71" fmla="*/ 123 h 182"/>
                <a:gd name="T72" fmla="*/ 63 w 125"/>
                <a:gd name="T73" fmla="*/ 126 h 182"/>
                <a:gd name="T74" fmla="*/ 41 w 125"/>
                <a:gd name="T75" fmla="*/ 123 h 182"/>
                <a:gd name="T76" fmla="*/ 40 w 125"/>
                <a:gd name="T77" fmla="*/ 108 h 182"/>
                <a:gd name="T78" fmla="*/ 11 w 125"/>
                <a:gd name="T79" fmla="*/ 62 h 182"/>
                <a:gd name="T80" fmla="*/ 63 w 125"/>
                <a:gd name="T81" fmla="*/ 11 h 182"/>
                <a:gd name="T82" fmla="*/ 114 w 125"/>
                <a:gd name="T83" fmla="*/ 62 h 182"/>
                <a:gd name="T84" fmla="*/ 86 w 125"/>
                <a:gd name="T85" fmla="*/ 108 h 182"/>
                <a:gd name="T86" fmla="*/ 77 w 125"/>
                <a:gd name="T87" fmla="*/ 85 h 182"/>
                <a:gd name="T88" fmla="*/ 63 w 125"/>
                <a:gd name="T89" fmla="*/ 60 h 182"/>
                <a:gd name="T90" fmla="*/ 49 w 125"/>
                <a:gd name="T91" fmla="*/ 85 h 182"/>
                <a:gd name="T92" fmla="*/ 43 w 125"/>
                <a:gd name="T93" fmla="*/ 73 h 182"/>
                <a:gd name="T94" fmla="*/ 34 w 125"/>
                <a:gd name="T95" fmla="*/ 77 h 182"/>
                <a:gd name="T96" fmla="*/ 48 w 125"/>
                <a:gd name="T97" fmla="*/ 107 h 182"/>
                <a:gd name="T98" fmla="*/ 63 w 125"/>
                <a:gd name="T99" fmla="*/ 81 h 182"/>
                <a:gd name="T100" fmla="*/ 77 w 125"/>
                <a:gd name="T101" fmla="*/ 107 h 182"/>
                <a:gd name="T102" fmla="*/ 91 w 125"/>
                <a:gd name="T103" fmla="*/ 77 h 182"/>
                <a:gd name="T104" fmla="*/ 82 w 125"/>
                <a:gd name="T105" fmla="*/ 73 h 182"/>
                <a:gd name="T106" fmla="*/ 77 w 125"/>
                <a:gd name="T107" fmla="*/ 8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82">
                  <a:moveTo>
                    <a:pt x="36" y="157"/>
                  </a:moveTo>
                  <a:cubicBezTo>
                    <a:pt x="38" y="167"/>
                    <a:pt x="38" y="167"/>
                    <a:pt x="38" y="167"/>
                  </a:cubicBezTo>
                  <a:cubicBezTo>
                    <a:pt x="38" y="167"/>
                    <a:pt x="40" y="170"/>
                    <a:pt x="46" y="172"/>
                  </a:cubicBezTo>
                  <a:cubicBezTo>
                    <a:pt x="47" y="177"/>
                    <a:pt x="47" y="177"/>
                    <a:pt x="47" y="177"/>
                  </a:cubicBezTo>
                  <a:cubicBezTo>
                    <a:pt x="47" y="177"/>
                    <a:pt x="50" y="182"/>
                    <a:pt x="63" y="182"/>
                  </a:cubicBezTo>
                  <a:cubicBezTo>
                    <a:pt x="75" y="182"/>
                    <a:pt x="78" y="177"/>
                    <a:pt x="78" y="177"/>
                  </a:cubicBezTo>
                  <a:cubicBezTo>
                    <a:pt x="79" y="172"/>
                    <a:pt x="79" y="172"/>
                    <a:pt x="79" y="172"/>
                  </a:cubicBezTo>
                  <a:cubicBezTo>
                    <a:pt x="85" y="170"/>
                    <a:pt x="88" y="167"/>
                    <a:pt x="88" y="167"/>
                  </a:cubicBezTo>
                  <a:cubicBezTo>
                    <a:pt x="89" y="157"/>
                    <a:pt x="89" y="157"/>
                    <a:pt x="89" y="157"/>
                  </a:cubicBezTo>
                  <a:cubicBezTo>
                    <a:pt x="81" y="160"/>
                    <a:pt x="72" y="161"/>
                    <a:pt x="63" y="161"/>
                  </a:cubicBezTo>
                  <a:cubicBezTo>
                    <a:pt x="53" y="161"/>
                    <a:pt x="44" y="160"/>
                    <a:pt x="36" y="157"/>
                  </a:cubicBezTo>
                  <a:close/>
                  <a:moveTo>
                    <a:pt x="34" y="140"/>
                  </a:moveTo>
                  <a:cubicBezTo>
                    <a:pt x="35" y="149"/>
                    <a:pt x="35" y="149"/>
                    <a:pt x="35" y="149"/>
                  </a:cubicBezTo>
                  <a:cubicBezTo>
                    <a:pt x="43" y="152"/>
                    <a:pt x="53" y="154"/>
                    <a:pt x="63" y="154"/>
                  </a:cubicBezTo>
                  <a:cubicBezTo>
                    <a:pt x="73" y="154"/>
                    <a:pt x="82" y="152"/>
                    <a:pt x="90" y="149"/>
                  </a:cubicBezTo>
                  <a:cubicBezTo>
                    <a:pt x="92" y="140"/>
                    <a:pt x="92" y="140"/>
                    <a:pt x="92" y="140"/>
                  </a:cubicBezTo>
                  <a:cubicBezTo>
                    <a:pt x="83" y="143"/>
                    <a:pt x="73" y="145"/>
                    <a:pt x="63" y="145"/>
                  </a:cubicBezTo>
                  <a:cubicBezTo>
                    <a:pt x="52" y="145"/>
                    <a:pt x="42" y="143"/>
                    <a:pt x="34" y="140"/>
                  </a:cubicBezTo>
                  <a:close/>
                  <a:moveTo>
                    <a:pt x="63" y="26"/>
                  </a:moveTo>
                  <a:cubicBezTo>
                    <a:pt x="64" y="26"/>
                    <a:pt x="66" y="24"/>
                    <a:pt x="66" y="22"/>
                  </a:cubicBezTo>
                  <a:cubicBezTo>
                    <a:pt x="66" y="20"/>
                    <a:pt x="64" y="19"/>
                    <a:pt x="63" y="19"/>
                  </a:cubicBezTo>
                  <a:cubicBezTo>
                    <a:pt x="39" y="19"/>
                    <a:pt x="19" y="38"/>
                    <a:pt x="19" y="62"/>
                  </a:cubicBezTo>
                  <a:cubicBezTo>
                    <a:pt x="19" y="64"/>
                    <a:pt x="21" y="66"/>
                    <a:pt x="23" y="66"/>
                  </a:cubicBezTo>
                  <a:cubicBezTo>
                    <a:pt x="24" y="66"/>
                    <a:pt x="26" y="64"/>
                    <a:pt x="26" y="62"/>
                  </a:cubicBezTo>
                  <a:cubicBezTo>
                    <a:pt x="26" y="42"/>
                    <a:pt x="42" y="26"/>
                    <a:pt x="63" y="26"/>
                  </a:cubicBezTo>
                  <a:close/>
                  <a:moveTo>
                    <a:pt x="63" y="0"/>
                  </a:moveTo>
                  <a:cubicBezTo>
                    <a:pt x="28" y="0"/>
                    <a:pt x="0" y="28"/>
                    <a:pt x="0" y="62"/>
                  </a:cubicBezTo>
                  <a:cubicBezTo>
                    <a:pt x="0" y="85"/>
                    <a:pt x="12" y="105"/>
                    <a:pt x="30" y="116"/>
                  </a:cubicBezTo>
                  <a:cubicBezTo>
                    <a:pt x="32" y="131"/>
                    <a:pt x="32" y="131"/>
                    <a:pt x="32" y="131"/>
                  </a:cubicBezTo>
                  <a:cubicBezTo>
                    <a:pt x="41" y="135"/>
                    <a:pt x="52" y="137"/>
                    <a:pt x="63" y="137"/>
                  </a:cubicBezTo>
                  <a:cubicBezTo>
                    <a:pt x="74" y="137"/>
                    <a:pt x="84" y="135"/>
                    <a:pt x="93" y="131"/>
                  </a:cubicBezTo>
                  <a:cubicBezTo>
                    <a:pt x="95" y="116"/>
                    <a:pt x="95" y="116"/>
                    <a:pt x="95" y="116"/>
                  </a:cubicBezTo>
                  <a:cubicBezTo>
                    <a:pt x="113" y="105"/>
                    <a:pt x="125" y="85"/>
                    <a:pt x="125" y="62"/>
                  </a:cubicBezTo>
                  <a:cubicBezTo>
                    <a:pt x="125" y="28"/>
                    <a:pt x="97" y="0"/>
                    <a:pt x="63" y="0"/>
                  </a:cubicBezTo>
                  <a:close/>
                  <a:moveTo>
                    <a:pt x="86" y="108"/>
                  </a:moveTo>
                  <a:cubicBezTo>
                    <a:pt x="84" y="123"/>
                    <a:pt x="84" y="123"/>
                    <a:pt x="84" y="123"/>
                  </a:cubicBezTo>
                  <a:cubicBezTo>
                    <a:pt x="84" y="123"/>
                    <a:pt x="78" y="126"/>
                    <a:pt x="63" y="126"/>
                  </a:cubicBezTo>
                  <a:cubicBezTo>
                    <a:pt x="47" y="126"/>
                    <a:pt x="41" y="123"/>
                    <a:pt x="41" y="123"/>
                  </a:cubicBezTo>
                  <a:cubicBezTo>
                    <a:pt x="40" y="108"/>
                    <a:pt x="40" y="108"/>
                    <a:pt x="40" y="108"/>
                  </a:cubicBezTo>
                  <a:cubicBezTo>
                    <a:pt x="23" y="100"/>
                    <a:pt x="11" y="82"/>
                    <a:pt x="11" y="62"/>
                  </a:cubicBezTo>
                  <a:cubicBezTo>
                    <a:pt x="11" y="34"/>
                    <a:pt x="34" y="11"/>
                    <a:pt x="63" y="11"/>
                  </a:cubicBezTo>
                  <a:cubicBezTo>
                    <a:pt x="91" y="11"/>
                    <a:pt x="114" y="34"/>
                    <a:pt x="114" y="62"/>
                  </a:cubicBezTo>
                  <a:cubicBezTo>
                    <a:pt x="114" y="82"/>
                    <a:pt x="103" y="100"/>
                    <a:pt x="86" y="108"/>
                  </a:cubicBezTo>
                  <a:close/>
                  <a:moveTo>
                    <a:pt x="77" y="85"/>
                  </a:moveTo>
                  <a:cubicBezTo>
                    <a:pt x="63" y="60"/>
                    <a:pt x="63" y="60"/>
                    <a:pt x="63" y="60"/>
                  </a:cubicBezTo>
                  <a:cubicBezTo>
                    <a:pt x="49" y="85"/>
                    <a:pt x="49" y="85"/>
                    <a:pt x="49" y="85"/>
                  </a:cubicBezTo>
                  <a:cubicBezTo>
                    <a:pt x="43" y="73"/>
                    <a:pt x="43" y="73"/>
                    <a:pt x="43" y="73"/>
                  </a:cubicBezTo>
                  <a:cubicBezTo>
                    <a:pt x="34" y="77"/>
                    <a:pt x="34" y="77"/>
                    <a:pt x="34" y="77"/>
                  </a:cubicBezTo>
                  <a:cubicBezTo>
                    <a:pt x="48" y="107"/>
                    <a:pt x="48" y="107"/>
                    <a:pt x="48" y="107"/>
                  </a:cubicBezTo>
                  <a:cubicBezTo>
                    <a:pt x="63" y="81"/>
                    <a:pt x="63" y="81"/>
                    <a:pt x="63" y="81"/>
                  </a:cubicBezTo>
                  <a:cubicBezTo>
                    <a:pt x="77" y="107"/>
                    <a:pt x="77" y="107"/>
                    <a:pt x="77" y="107"/>
                  </a:cubicBezTo>
                  <a:cubicBezTo>
                    <a:pt x="91" y="77"/>
                    <a:pt x="91" y="77"/>
                    <a:pt x="91" y="77"/>
                  </a:cubicBezTo>
                  <a:cubicBezTo>
                    <a:pt x="82" y="73"/>
                    <a:pt x="82" y="73"/>
                    <a:pt x="82" y="73"/>
                  </a:cubicBezTo>
                  <a:lnTo>
                    <a:pt x="77" y="8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0" name="Group 29"/>
          <p:cNvGrpSpPr/>
          <p:nvPr/>
        </p:nvGrpSpPr>
        <p:grpSpPr>
          <a:xfrm>
            <a:off x="4108451" y="1949450"/>
            <a:ext cx="927100" cy="923925"/>
            <a:chOff x="4108451" y="1949450"/>
            <a:chExt cx="927100" cy="923925"/>
          </a:xfrm>
        </p:grpSpPr>
        <p:sp>
          <p:nvSpPr>
            <p:cNvPr id="31" name="Oval 89"/>
            <p:cNvSpPr>
              <a:spLocks noChangeArrowheads="1"/>
            </p:cNvSpPr>
            <p:nvPr/>
          </p:nvSpPr>
          <p:spPr bwMode="auto">
            <a:xfrm>
              <a:off x="4121151" y="1962150"/>
              <a:ext cx="901700" cy="8985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0"/>
            <p:cNvSpPr>
              <a:spLocks noEditPoints="1"/>
            </p:cNvSpPr>
            <p:nvPr/>
          </p:nvSpPr>
          <p:spPr bwMode="auto">
            <a:xfrm>
              <a:off x="4108451" y="1949450"/>
              <a:ext cx="927100" cy="923925"/>
            </a:xfrm>
            <a:custGeom>
              <a:avLst/>
              <a:gdLst>
                <a:gd name="T0" fmla="*/ 146 w 292"/>
                <a:gd name="T1" fmla="*/ 291 h 291"/>
                <a:gd name="T2" fmla="*/ 0 w 292"/>
                <a:gd name="T3" fmla="*/ 146 h 291"/>
                <a:gd name="T4" fmla="*/ 146 w 292"/>
                <a:gd name="T5" fmla="*/ 0 h 291"/>
                <a:gd name="T6" fmla="*/ 292 w 292"/>
                <a:gd name="T7" fmla="*/ 146 h 291"/>
                <a:gd name="T8" fmla="*/ 146 w 292"/>
                <a:gd name="T9" fmla="*/ 291 h 291"/>
                <a:gd name="T10" fmla="*/ 146 w 292"/>
                <a:gd name="T11" fmla="*/ 8 h 291"/>
                <a:gd name="T12" fmla="*/ 8 w 292"/>
                <a:gd name="T13" fmla="*/ 146 h 291"/>
                <a:gd name="T14" fmla="*/ 146 w 292"/>
                <a:gd name="T15" fmla="*/ 283 h 291"/>
                <a:gd name="T16" fmla="*/ 284 w 292"/>
                <a:gd name="T17" fmla="*/ 146 h 291"/>
                <a:gd name="T18" fmla="*/ 146 w 292"/>
                <a:gd name="T19" fmla="*/ 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 h="291">
                  <a:moveTo>
                    <a:pt x="146" y="291"/>
                  </a:moveTo>
                  <a:cubicBezTo>
                    <a:pt x="66" y="291"/>
                    <a:pt x="0" y="226"/>
                    <a:pt x="0" y="146"/>
                  </a:cubicBezTo>
                  <a:cubicBezTo>
                    <a:pt x="0" y="65"/>
                    <a:pt x="66" y="0"/>
                    <a:pt x="146" y="0"/>
                  </a:cubicBezTo>
                  <a:cubicBezTo>
                    <a:pt x="226" y="0"/>
                    <a:pt x="292" y="65"/>
                    <a:pt x="292" y="146"/>
                  </a:cubicBezTo>
                  <a:cubicBezTo>
                    <a:pt x="292" y="226"/>
                    <a:pt x="226" y="291"/>
                    <a:pt x="146" y="291"/>
                  </a:cubicBezTo>
                  <a:close/>
                  <a:moveTo>
                    <a:pt x="146" y="8"/>
                  </a:moveTo>
                  <a:cubicBezTo>
                    <a:pt x="70" y="8"/>
                    <a:pt x="8" y="70"/>
                    <a:pt x="8" y="146"/>
                  </a:cubicBezTo>
                  <a:cubicBezTo>
                    <a:pt x="8" y="222"/>
                    <a:pt x="70" y="283"/>
                    <a:pt x="146" y="283"/>
                  </a:cubicBezTo>
                  <a:cubicBezTo>
                    <a:pt x="222" y="283"/>
                    <a:pt x="284" y="222"/>
                    <a:pt x="284" y="146"/>
                  </a:cubicBezTo>
                  <a:cubicBezTo>
                    <a:pt x="284" y="70"/>
                    <a:pt x="222" y="8"/>
                    <a:pt x="146"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1"/>
            <p:cNvSpPr>
              <a:spLocks noEditPoints="1"/>
            </p:cNvSpPr>
            <p:nvPr/>
          </p:nvSpPr>
          <p:spPr bwMode="auto">
            <a:xfrm>
              <a:off x="4352926" y="2168525"/>
              <a:ext cx="438150" cy="546100"/>
            </a:xfrm>
            <a:custGeom>
              <a:avLst/>
              <a:gdLst>
                <a:gd name="T0" fmla="*/ 74 w 138"/>
                <a:gd name="T1" fmla="*/ 102 h 172"/>
                <a:gd name="T2" fmla="*/ 69 w 138"/>
                <a:gd name="T3" fmla="*/ 102 h 172"/>
                <a:gd name="T4" fmla="*/ 58 w 138"/>
                <a:gd name="T5" fmla="*/ 109 h 172"/>
                <a:gd name="T6" fmla="*/ 58 w 138"/>
                <a:gd name="T7" fmla="*/ 115 h 172"/>
                <a:gd name="T8" fmla="*/ 66 w 138"/>
                <a:gd name="T9" fmla="*/ 115 h 172"/>
                <a:gd name="T10" fmla="*/ 66 w 138"/>
                <a:gd name="T11" fmla="*/ 139 h 172"/>
                <a:gd name="T12" fmla="*/ 61 w 138"/>
                <a:gd name="T13" fmla="*/ 139 h 172"/>
                <a:gd name="T14" fmla="*/ 61 w 138"/>
                <a:gd name="T15" fmla="*/ 144 h 172"/>
                <a:gd name="T16" fmla="*/ 79 w 138"/>
                <a:gd name="T17" fmla="*/ 144 h 172"/>
                <a:gd name="T18" fmla="*/ 79 w 138"/>
                <a:gd name="T19" fmla="*/ 139 h 172"/>
                <a:gd name="T20" fmla="*/ 74 w 138"/>
                <a:gd name="T21" fmla="*/ 139 h 172"/>
                <a:gd name="T22" fmla="*/ 74 w 138"/>
                <a:gd name="T23" fmla="*/ 102 h 172"/>
                <a:gd name="T24" fmla="*/ 138 w 138"/>
                <a:gd name="T25" fmla="*/ 27 h 172"/>
                <a:gd name="T26" fmla="*/ 129 w 138"/>
                <a:gd name="T27" fmla="*/ 18 h 172"/>
                <a:gd name="T28" fmla="*/ 97 w 138"/>
                <a:gd name="T29" fmla="*/ 83 h 172"/>
                <a:gd name="T30" fmla="*/ 86 w 138"/>
                <a:gd name="T31" fmla="*/ 77 h 172"/>
                <a:gd name="T32" fmla="*/ 120 w 138"/>
                <a:gd name="T33" fmla="*/ 9 h 172"/>
                <a:gd name="T34" fmla="*/ 111 w 138"/>
                <a:gd name="T35" fmla="*/ 0 h 172"/>
                <a:gd name="T36" fmla="*/ 27 w 138"/>
                <a:gd name="T37" fmla="*/ 0 h 172"/>
                <a:gd name="T38" fmla="*/ 18 w 138"/>
                <a:gd name="T39" fmla="*/ 9 h 172"/>
                <a:gd name="T40" fmla="*/ 52 w 138"/>
                <a:gd name="T41" fmla="*/ 77 h 172"/>
                <a:gd name="T42" fmla="*/ 41 w 138"/>
                <a:gd name="T43" fmla="*/ 83 h 172"/>
                <a:gd name="T44" fmla="*/ 9 w 138"/>
                <a:gd name="T45" fmla="*/ 18 h 172"/>
                <a:gd name="T46" fmla="*/ 0 w 138"/>
                <a:gd name="T47" fmla="*/ 27 h 172"/>
                <a:gd name="T48" fmla="*/ 32 w 138"/>
                <a:gd name="T49" fmla="*/ 91 h 172"/>
                <a:gd name="T50" fmla="*/ 20 w 138"/>
                <a:gd name="T51" fmla="*/ 123 h 172"/>
                <a:gd name="T52" fmla="*/ 69 w 138"/>
                <a:gd name="T53" fmla="*/ 172 h 172"/>
                <a:gd name="T54" fmla="*/ 118 w 138"/>
                <a:gd name="T55" fmla="*/ 123 h 172"/>
                <a:gd name="T56" fmla="*/ 106 w 138"/>
                <a:gd name="T57" fmla="*/ 91 h 172"/>
                <a:gd name="T58" fmla="*/ 138 w 138"/>
                <a:gd name="T59" fmla="*/ 27 h 172"/>
                <a:gd name="T60" fmla="*/ 33 w 138"/>
                <a:gd name="T61" fmla="*/ 12 h 172"/>
                <a:gd name="T62" fmla="*/ 105 w 138"/>
                <a:gd name="T63" fmla="*/ 12 h 172"/>
                <a:gd name="T64" fmla="*/ 99 w 138"/>
                <a:gd name="T65" fmla="*/ 25 h 172"/>
                <a:gd name="T66" fmla="*/ 39 w 138"/>
                <a:gd name="T67" fmla="*/ 25 h 172"/>
                <a:gd name="T68" fmla="*/ 33 w 138"/>
                <a:gd name="T69" fmla="*/ 12 h 172"/>
                <a:gd name="T70" fmla="*/ 45 w 138"/>
                <a:gd name="T71" fmla="*/ 37 h 172"/>
                <a:gd name="T72" fmla="*/ 93 w 138"/>
                <a:gd name="T73" fmla="*/ 37 h 172"/>
                <a:gd name="T74" fmla="*/ 74 w 138"/>
                <a:gd name="T75" fmla="*/ 74 h 172"/>
                <a:gd name="T76" fmla="*/ 69 w 138"/>
                <a:gd name="T77" fmla="*/ 74 h 172"/>
                <a:gd name="T78" fmla="*/ 64 w 138"/>
                <a:gd name="T79" fmla="*/ 74 h 172"/>
                <a:gd name="T80" fmla="*/ 45 w 138"/>
                <a:gd name="T81" fmla="*/ 37 h 172"/>
                <a:gd name="T82" fmla="*/ 108 w 138"/>
                <a:gd name="T83" fmla="*/ 123 h 172"/>
                <a:gd name="T84" fmla="*/ 69 w 138"/>
                <a:gd name="T85" fmla="*/ 162 h 172"/>
                <a:gd name="T86" fmla="*/ 30 w 138"/>
                <a:gd name="T87" fmla="*/ 123 h 172"/>
                <a:gd name="T88" fmla="*/ 69 w 138"/>
                <a:gd name="T89" fmla="*/ 85 h 172"/>
                <a:gd name="T90" fmla="*/ 108 w 138"/>
                <a:gd name="T91" fmla="*/ 123 h 172"/>
                <a:gd name="T92" fmla="*/ 69 w 138"/>
                <a:gd name="T93" fmla="*/ 88 h 172"/>
                <a:gd name="T94" fmla="*/ 34 w 138"/>
                <a:gd name="T95" fmla="*/ 123 h 172"/>
                <a:gd name="T96" fmla="*/ 69 w 138"/>
                <a:gd name="T97" fmla="*/ 159 h 172"/>
                <a:gd name="T98" fmla="*/ 104 w 138"/>
                <a:gd name="T99" fmla="*/ 123 h 172"/>
                <a:gd name="T100" fmla="*/ 69 w 138"/>
                <a:gd name="T101" fmla="*/ 88 h 172"/>
                <a:gd name="T102" fmla="*/ 69 w 138"/>
                <a:gd name="T103" fmla="*/ 155 h 172"/>
                <a:gd name="T104" fmla="*/ 37 w 138"/>
                <a:gd name="T105" fmla="*/ 123 h 172"/>
                <a:gd name="T106" fmla="*/ 69 w 138"/>
                <a:gd name="T107" fmla="*/ 92 h 172"/>
                <a:gd name="T108" fmla="*/ 101 w 138"/>
                <a:gd name="T109" fmla="*/ 123 h 172"/>
                <a:gd name="T110" fmla="*/ 69 w 138"/>
                <a:gd name="T111" fmla="*/ 15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 h="172">
                  <a:moveTo>
                    <a:pt x="74" y="102"/>
                  </a:moveTo>
                  <a:cubicBezTo>
                    <a:pt x="69" y="102"/>
                    <a:pt x="69" y="102"/>
                    <a:pt x="69" y="102"/>
                  </a:cubicBezTo>
                  <a:cubicBezTo>
                    <a:pt x="69" y="102"/>
                    <a:pt x="66" y="109"/>
                    <a:pt x="58" y="109"/>
                  </a:cubicBezTo>
                  <a:cubicBezTo>
                    <a:pt x="58" y="115"/>
                    <a:pt x="58" y="115"/>
                    <a:pt x="58" y="115"/>
                  </a:cubicBezTo>
                  <a:cubicBezTo>
                    <a:pt x="66" y="115"/>
                    <a:pt x="66" y="115"/>
                    <a:pt x="66" y="115"/>
                  </a:cubicBezTo>
                  <a:cubicBezTo>
                    <a:pt x="66" y="139"/>
                    <a:pt x="66" y="139"/>
                    <a:pt x="66" y="139"/>
                  </a:cubicBezTo>
                  <a:cubicBezTo>
                    <a:pt x="61" y="139"/>
                    <a:pt x="61" y="139"/>
                    <a:pt x="61" y="139"/>
                  </a:cubicBezTo>
                  <a:cubicBezTo>
                    <a:pt x="61" y="144"/>
                    <a:pt x="61" y="144"/>
                    <a:pt x="61" y="144"/>
                  </a:cubicBezTo>
                  <a:cubicBezTo>
                    <a:pt x="79" y="144"/>
                    <a:pt x="79" y="144"/>
                    <a:pt x="79" y="144"/>
                  </a:cubicBezTo>
                  <a:cubicBezTo>
                    <a:pt x="79" y="139"/>
                    <a:pt x="79" y="139"/>
                    <a:pt x="79" y="139"/>
                  </a:cubicBezTo>
                  <a:cubicBezTo>
                    <a:pt x="74" y="139"/>
                    <a:pt x="74" y="139"/>
                    <a:pt x="74" y="139"/>
                  </a:cubicBezTo>
                  <a:lnTo>
                    <a:pt x="74" y="102"/>
                  </a:lnTo>
                  <a:close/>
                  <a:moveTo>
                    <a:pt x="138" y="27"/>
                  </a:moveTo>
                  <a:cubicBezTo>
                    <a:pt x="129" y="18"/>
                    <a:pt x="129" y="18"/>
                    <a:pt x="129" y="18"/>
                  </a:cubicBezTo>
                  <a:cubicBezTo>
                    <a:pt x="97" y="83"/>
                    <a:pt x="97" y="83"/>
                    <a:pt x="97" y="83"/>
                  </a:cubicBezTo>
                  <a:cubicBezTo>
                    <a:pt x="94" y="81"/>
                    <a:pt x="90" y="79"/>
                    <a:pt x="86" y="77"/>
                  </a:cubicBezTo>
                  <a:cubicBezTo>
                    <a:pt x="120" y="9"/>
                    <a:pt x="120" y="9"/>
                    <a:pt x="120" y="9"/>
                  </a:cubicBezTo>
                  <a:cubicBezTo>
                    <a:pt x="111" y="0"/>
                    <a:pt x="111" y="0"/>
                    <a:pt x="111" y="0"/>
                  </a:cubicBezTo>
                  <a:cubicBezTo>
                    <a:pt x="27" y="0"/>
                    <a:pt x="27" y="0"/>
                    <a:pt x="27" y="0"/>
                  </a:cubicBezTo>
                  <a:cubicBezTo>
                    <a:pt x="18" y="9"/>
                    <a:pt x="18" y="9"/>
                    <a:pt x="18" y="9"/>
                  </a:cubicBezTo>
                  <a:cubicBezTo>
                    <a:pt x="52" y="77"/>
                    <a:pt x="52" y="77"/>
                    <a:pt x="52" y="77"/>
                  </a:cubicBezTo>
                  <a:cubicBezTo>
                    <a:pt x="48" y="79"/>
                    <a:pt x="44" y="81"/>
                    <a:pt x="41" y="83"/>
                  </a:cubicBezTo>
                  <a:cubicBezTo>
                    <a:pt x="9" y="18"/>
                    <a:pt x="9" y="18"/>
                    <a:pt x="9" y="18"/>
                  </a:cubicBezTo>
                  <a:cubicBezTo>
                    <a:pt x="0" y="27"/>
                    <a:pt x="0" y="27"/>
                    <a:pt x="0" y="27"/>
                  </a:cubicBezTo>
                  <a:cubicBezTo>
                    <a:pt x="32" y="91"/>
                    <a:pt x="32" y="91"/>
                    <a:pt x="32" y="91"/>
                  </a:cubicBezTo>
                  <a:cubicBezTo>
                    <a:pt x="24" y="100"/>
                    <a:pt x="20" y="111"/>
                    <a:pt x="20" y="123"/>
                  </a:cubicBezTo>
                  <a:cubicBezTo>
                    <a:pt x="20" y="150"/>
                    <a:pt x="42" y="172"/>
                    <a:pt x="69" y="172"/>
                  </a:cubicBezTo>
                  <a:cubicBezTo>
                    <a:pt x="96" y="172"/>
                    <a:pt x="118" y="150"/>
                    <a:pt x="118" y="123"/>
                  </a:cubicBezTo>
                  <a:cubicBezTo>
                    <a:pt x="118" y="111"/>
                    <a:pt x="114" y="100"/>
                    <a:pt x="106" y="91"/>
                  </a:cubicBezTo>
                  <a:lnTo>
                    <a:pt x="138" y="27"/>
                  </a:lnTo>
                  <a:close/>
                  <a:moveTo>
                    <a:pt x="33" y="12"/>
                  </a:moveTo>
                  <a:cubicBezTo>
                    <a:pt x="105" y="12"/>
                    <a:pt x="105" y="12"/>
                    <a:pt x="105" y="12"/>
                  </a:cubicBezTo>
                  <a:cubicBezTo>
                    <a:pt x="99" y="25"/>
                    <a:pt x="99" y="25"/>
                    <a:pt x="99" y="25"/>
                  </a:cubicBezTo>
                  <a:cubicBezTo>
                    <a:pt x="39" y="25"/>
                    <a:pt x="39" y="25"/>
                    <a:pt x="39" y="25"/>
                  </a:cubicBezTo>
                  <a:lnTo>
                    <a:pt x="33" y="12"/>
                  </a:lnTo>
                  <a:close/>
                  <a:moveTo>
                    <a:pt x="45" y="37"/>
                  </a:moveTo>
                  <a:cubicBezTo>
                    <a:pt x="93" y="37"/>
                    <a:pt x="93" y="37"/>
                    <a:pt x="93" y="37"/>
                  </a:cubicBezTo>
                  <a:cubicBezTo>
                    <a:pt x="74" y="74"/>
                    <a:pt x="74" y="74"/>
                    <a:pt x="74" y="74"/>
                  </a:cubicBezTo>
                  <a:cubicBezTo>
                    <a:pt x="73" y="74"/>
                    <a:pt x="71" y="74"/>
                    <a:pt x="69" y="74"/>
                  </a:cubicBezTo>
                  <a:cubicBezTo>
                    <a:pt x="67" y="74"/>
                    <a:pt x="65" y="74"/>
                    <a:pt x="64" y="74"/>
                  </a:cubicBezTo>
                  <a:lnTo>
                    <a:pt x="45" y="37"/>
                  </a:lnTo>
                  <a:close/>
                  <a:moveTo>
                    <a:pt x="108" y="123"/>
                  </a:moveTo>
                  <a:cubicBezTo>
                    <a:pt x="108" y="145"/>
                    <a:pt x="90" y="162"/>
                    <a:pt x="69" y="162"/>
                  </a:cubicBezTo>
                  <a:cubicBezTo>
                    <a:pt x="48" y="162"/>
                    <a:pt x="30" y="145"/>
                    <a:pt x="30" y="123"/>
                  </a:cubicBezTo>
                  <a:cubicBezTo>
                    <a:pt x="30" y="102"/>
                    <a:pt x="48" y="85"/>
                    <a:pt x="69" y="85"/>
                  </a:cubicBezTo>
                  <a:cubicBezTo>
                    <a:pt x="90" y="85"/>
                    <a:pt x="108" y="102"/>
                    <a:pt x="108" y="123"/>
                  </a:cubicBezTo>
                  <a:close/>
                  <a:moveTo>
                    <a:pt x="69" y="88"/>
                  </a:moveTo>
                  <a:cubicBezTo>
                    <a:pt x="49" y="88"/>
                    <a:pt x="34" y="104"/>
                    <a:pt x="34" y="123"/>
                  </a:cubicBezTo>
                  <a:cubicBezTo>
                    <a:pt x="34" y="143"/>
                    <a:pt x="49" y="159"/>
                    <a:pt x="69" y="159"/>
                  </a:cubicBezTo>
                  <a:cubicBezTo>
                    <a:pt x="89" y="159"/>
                    <a:pt x="104" y="143"/>
                    <a:pt x="104" y="123"/>
                  </a:cubicBezTo>
                  <a:cubicBezTo>
                    <a:pt x="104" y="104"/>
                    <a:pt x="89" y="88"/>
                    <a:pt x="69" y="88"/>
                  </a:cubicBezTo>
                  <a:close/>
                  <a:moveTo>
                    <a:pt x="69" y="155"/>
                  </a:moveTo>
                  <a:cubicBezTo>
                    <a:pt x="52" y="155"/>
                    <a:pt x="37" y="141"/>
                    <a:pt x="37" y="123"/>
                  </a:cubicBezTo>
                  <a:cubicBezTo>
                    <a:pt x="37" y="106"/>
                    <a:pt x="52" y="92"/>
                    <a:pt x="69" y="92"/>
                  </a:cubicBezTo>
                  <a:cubicBezTo>
                    <a:pt x="86" y="92"/>
                    <a:pt x="101" y="106"/>
                    <a:pt x="101" y="123"/>
                  </a:cubicBezTo>
                  <a:cubicBezTo>
                    <a:pt x="101" y="141"/>
                    <a:pt x="86" y="155"/>
                    <a:pt x="69" y="15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4" name="Group 33"/>
          <p:cNvGrpSpPr/>
          <p:nvPr/>
        </p:nvGrpSpPr>
        <p:grpSpPr>
          <a:xfrm>
            <a:off x="6810376" y="2289175"/>
            <a:ext cx="922338" cy="927100"/>
            <a:chOff x="6810376" y="2289175"/>
            <a:chExt cx="922338" cy="927100"/>
          </a:xfrm>
        </p:grpSpPr>
        <p:sp>
          <p:nvSpPr>
            <p:cNvPr id="35" name="Oval 92"/>
            <p:cNvSpPr>
              <a:spLocks noChangeArrowheads="1"/>
            </p:cNvSpPr>
            <p:nvPr/>
          </p:nvSpPr>
          <p:spPr bwMode="auto">
            <a:xfrm>
              <a:off x="6823076" y="2301875"/>
              <a:ext cx="896938" cy="901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3"/>
            <p:cNvSpPr>
              <a:spLocks noEditPoints="1"/>
            </p:cNvSpPr>
            <p:nvPr/>
          </p:nvSpPr>
          <p:spPr bwMode="auto">
            <a:xfrm>
              <a:off x="6810376" y="2289175"/>
              <a:ext cx="922338" cy="927100"/>
            </a:xfrm>
            <a:custGeom>
              <a:avLst/>
              <a:gdLst>
                <a:gd name="T0" fmla="*/ 145 w 291"/>
                <a:gd name="T1" fmla="*/ 292 h 292"/>
                <a:gd name="T2" fmla="*/ 0 w 291"/>
                <a:gd name="T3" fmla="*/ 146 h 292"/>
                <a:gd name="T4" fmla="*/ 145 w 291"/>
                <a:gd name="T5" fmla="*/ 0 h 292"/>
                <a:gd name="T6" fmla="*/ 291 w 291"/>
                <a:gd name="T7" fmla="*/ 146 h 292"/>
                <a:gd name="T8" fmla="*/ 145 w 291"/>
                <a:gd name="T9" fmla="*/ 292 h 292"/>
                <a:gd name="T10" fmla="*/ 145 w 291"/>
                <a:gd name="T11" fmla="*/ 8 h 292"/>
                <a:gd name="T12" fmla="*/ 8 w 291"/>
                <a:gd name="T13" fmla="*/ 146 h 292"/>
                <a:gd name="T14" fmla="*/ 145 w 291"/>
                <a:gd name="T15" fmla="*/ 284 h 292"/>
                <a:gd name="T16" fmla="*/ 283 w 291"/>
                <a:gd name="T17" fmla="*/ 146 h 292"/>
                <a:gd name="T18" fmla="*/ 145 w 291"/>
                <a:gd name="T19"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92">
                  <a:moveTo>
                    <a:pt x="145" y="292"/>
                  </a:moveTo>
                  <a:cubicBezTo>
                    <a:pt x="65" y="292"/>
                    <a:pt x="0" y="226"/>
                    <a:pt x="0" y="146"/>
                  </a:cubicBezTo>
                  <a:cubicBezTo>
                    <a:pt x="0" y="66"/>
                    <a:pt x="65" y="0"/>
                    <a:pt x="145" y="0"/>
                  </a:cubicBezTo>
                  <a:cubicBezTo>
                    <a:pt x="226" y="0"/>
                    <a:pt x="291" y="66"/>
                    <a:pt x="291" y="146"/>
                  </a:cubicBezTo>
                  <a:cubicBezTo>
                    <a:pt x="291" y="226"/>
                    <a:pt x="226" y="292"/>
                    <a:pt x="145" y="292"/>
                  </a:cubicBezTo>
                  <a:close/>
                  <a:moveTo>
                    <a:pt x="145" y="8"/>
                  </a:moveTo>
                  <a:cubicBezTo>
                    <a:pt x="69" y="8"/>
                    <a:pt x="8" y="70"/>
                    <a:pt x="8" y="146"/>
                  </a:cubicBezTo>
                  <a:cubicBezTo>
                    <a:pt x="8" y="222"/>
                    <a:pt x="69" y="284"/>
                    <a:pt x="145" y="284"/>
                  </a:cubicBezTo>
                  <a:cubicBezTo>
                    <a:pt x="221" y="284"/>
                    <a:pt x="283" y="222"/>
                    <a:pt x="283" y="146"/>
                  </a:cubicBezTo>
                  <a:cubicBezTo>
                    <a:pt x="283" y="70"/>
                    <a:pt x="221" y="8"/>
                    <a:pt x="14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4"/>
            <p:cNvSpPr>
              <a:spLocks noEditPoints="1"/>
            </p:cNvSpPr>
            <p:nvPr/>
          </p:nvSpPr>
          <p:spPr bwMode="auto">
            <a:xfrm>
              <a:off x="7011988" y="2543175"/>
              <a:ext cx="514350" cy="434975"/>
            </a:xfrm>
            <a:custGeom>
              <a:avLst/>
              <a:gdLst>
                <a:gd name="T0" fmla="*/ 7 w 162"/>
                <a:gd name="T1" fmla="*/ 131 h 137"/>
                <a:gd name="T2" fmla="*/ 13 w 162"/>
                <a:gd name="T3" fmla="*/ 137 h 137"/>
                <a:gd name="T4" fmla="*/ 43 w 162"/>
                <a:gd name="T5" fmla="*/ 137 h 137"/>
                <a:gd name="T6" fmla="*/ 43 w 162"/>
                <a:gd name="T7" fmla="*/ 75 h 137"/>
                <a:gd name="T8" fmla="*/ 7 w 162"/>
                <a:gd name="T9" fmla="*/ 111 h 137"/>
                <a:gd name="T10" fmla="*/ 7 w 162"/>
                <a:gd name="T11" fmla="*/ 131 h 137"/>
                <a:gd name="T12" fmla="*/ 58 w 162"/>
                <a:gd name="T13" fmla="*/ 89 h 137"/>
                <a:gd name="T14" fmla="*/ 58 w 162"/>
                <a:gd name="T15" fmla="*/ 137 h 137"/>
                <a:gd name="T16" fmla="*/ 94 w 162"/>
                <a:gd name="T17" fmla="*/ 137 h 137"/>
                <a:gd name="T18" fmla="*/ 94 w 162"/>
                <a:gd name="T19" fmla="*/ 94 h 137"/>
                <a:gd name="T20" fmla="*/ 78 w 162"/>
                <a:gd name="T21" fmla="*/ 110 h 137"/>
                <a:gd name="T22" fmla="*/ 58 w 162"/>
                <a:gd name="T23" fmla="*/ 89 h 137"/>
                <a:gd name="T24" fmla="*/ 130 w 162"/>
                <a:gd name="T25" fmla="*/ 2 h 137"/>
                <a:gd name="T26" fmla="*/ 124 w 162"/>
                <a:gd name="T27" fmla="*/ 10 h 137"/>
                <a:gd name="T28" fmla="*/ 131 w 162"/>
                <a:gd name="T29" fmla="*/ 15 h 137"/>
                <a:gd name="T30" fmla="*/ 138 w 162"/>
                <a:gd name="T31" fmla="*/ 15 h 137"/>
                <a:gd name="T32" fmla="*/ 78 w 162"/>
                <a:gd name="T33" fmla="*/ 75 h 137"/>
                <a:gd name="T34" fmla="*/ 43 w 162"/>
                <a:gd name="T35" fmla="*/ 40 h 137"/>
                <a:gd name="T36" fmla="*/ 2 w 162"/>
                <a:gd name="T37" fmla="*/ 80 h 137"/>
                <a:gd name="T38" fmla="*/ 2 w 162"/>
                <a:gd name="T39" fmla="*/ 89 h 137"/>
                <a:gd name="T40" fmla="*/ 12 w 162"/>
                <a:gd name="T41" fmla="*/ 89 h 137"/>
                <a:gd name="T42" fmla="*/ 43 w 162"/>
                <a:gd name="T43" fmla="*/ 58 h 137"/>
                <a:gd name="T44" fmla="*/ 78 w 162"/>
                <a:gd name="T45" fmla="*/ 93 h 137"/>
                <a:gd name="T46" fmla="*/ 147 w 162"/>
                <a:gd name="T47" fmla="*/ 24 h 137"/>
                <a:gd name="T48" fmla="*/ 147 w 162"/>
                <a:gd name="T49" fmla="*/ 31 h 137"/>
                <a:gd name="T50" fmla="*/ 152 w 162"/>
                <a:gd name="T51" fmla="*/ 38 h 137"/>
                <a:gd name="T52" fmla="*/ 153 w 162"/>
                <a:gd name="T53" fmla="*/ 38 h 137"/>
                <a:gd name="T54" fmla="*/ 159 w 162"/>
                <a:gd name="T55" fmla="*/ 32 h 137"/>
                <a:gd name="T56" fmla="*/ 162 w 162"/>
                <a:gd name="T57" fmla="*/ 0 h 137"/>
                <a:gd name="T58" fmla="*/ 130 w 162"/>
                <a:gd name="T59" fmla="*/ 2 h 137"/>
                <a:gd name="T60" fmla="*/ 108 w 162"/>
                <a:gd name="T61" fmla="*/ 80 h 137"/>
                <a:gd name="T62" fmla="*/ 108 w 162"/>
                <a:gd name="T63" fmla="*/ 137 h 137"/>
                <a:gd name="T64" fmla="*/ 138 w 162"/>
                <a:gd name="T65" fmla="*/ 137 h 137"/>
                <a:gd name="T66" fmla="*/ 144 w 162"/>
                <a:gd name="T67" fmla="*/ 131 h 137"/>
                <a:gd name="T68" fmla="*/ 144 w 162"/>
                <a:gd name="T69" fmla="*/ 75 h 137"/>
                <a:gd name="T70" fmla="*/ 144 w 162"/>
                <a:gd name="T71" fmla="*/ 44 h 137"/>
                <a:gd name="T72" fmla="*/ 113 w 162"/>
                <a:gd name="T73" fmla="*/ 75 h 137"/>
                <a:gd name="T74" fmla="*/ 108 w 162"/>
                <a:gd name="T75" fmla="*/ 8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37">
                  <a:moveTo>
                    <a:pt x="7" y="131"/>
                  </a:moveTo>
                  <a:cubicBezTo>
                    <a:pt x="7" y="135"/>
                    <a:pt x="10" y="137"/>
                    <a:pt x="13" y="137"/>
                  </a:cubicBezTo>
                  <a:cubicBezTo>
                    <a:pt x="43" y="137"/>
                    <a:pt x="43" y="137"/>
                    <a:pt x="43" y="137"/>
                  </a:cubicBezTo>
                  <a:cubicBezTo>
                    <a:pt x="43" y="75"/>
                    <a:pt x="43" y="75"/>
                    <a:pt x="43" y="75"/>
                  </a:cubicBezTo>
                  <a:cubicBezTo>
                    <a:pt x="7" y="111"/>
                    <a:pt x="7" y="111"/>
                    <a:pt x="7" y="111"/>
                  </a:cubicBezTo>
                  <a:lnTo>
                    <a:pt x="7" y="131"/>
                  </a:lnTo>
                  <a:close/>
                  <a:moveTo>
                    <a:pt x="58" y="89"/>
                  </a:moveTo>
                  <a:cubicBezTo>
                    <a:pt x="58" y="137"/>
                    <a:pt x="58" y="137"/>
                    <a:pt x="58" y="137"/>
                  </a:cubicBezTo>
                  <a:cubicBezTo>
                    <a:pt x="94" y="137"/>
                    <a:pt x="94" y="137"/>
                    <a:pt x="94" y="137"/>
                  </a:cubicBezTo>
                  <a:cubicBezTo>
                    <a:pt x="94" y="94"/>
                    <a:pt x="94" y="94"/>
                    <a:pt x="94" y="94"/>
                  </a:cubicBezTo>
                  <a:cubicBezTo>
                    <a:pt x="78" y="110"/>
                    <a:pt x="78" y="110"/>
                    <a:pt x="78" y="110"/>
                  </a:cubicBezTo>
                  <a:lnTo>
                    <a:pt x="58" y="89"/>
                  </a:lnTo>
                  <a:close/>
                  <a:moveTo>
                    <a:pt x="130" y="2"/>
                  </a:moveTo>
                  <a:cubicBezTo>
                    <a:pt x="126" y="3"/>
                    <a:pt x="124" y="6"/>
                    <a:pt x="124" y="10"/>
                  </a:cubicBezTo>
                  <a:cubicBezTo>
                    <a:pt x="124" y="13"/>
                    <a:pt x="127" y="16"/>
                    <a:pt x="131" y="15"/>
                  </a:cubicBezTo>
                  <a:cubicBezTo>
                    <a:pt x="138" y="15"/>
                    <a:pt x="138" y="15"/>
                    <a:pt x="138" y="15"/>
                  </a:cubicBezTo>
                  <a:cubicBezTo>
                    <a:pt x="78" y="75"/>
                    <a:pt x="78" y="75"/>
                    <a:pt x="78" y="75"/>
                  </a:cubicBezTo>
                  <a:cubicBezTo>
                    <a:pt x="43" y="40"/>
                    <a:pt x="43" y="40"/>
                    <a:pt x="43" y="40"/>
                  </a:cubicBezTo>
                  <a:cubicBezTo>
                    <a:pt x="2" y="80"/>
                    <a:pt x="2" y="80"/>
                    <a:pt x="2" y="80"/>
                  </a:cubicBezTo>
                  <a:cubicBezTo>
                    <a:pt x="0" y="83"/>
                    <a:pt x="0" y="87"/>
                    <a:pt x="2" y="89"/>
                  </a:cubicBezTo>
                  <a:cubicBezTo>
                    <a:pt x="5" y="92"/>
                    <a:pt x="9" y="92"/>
                    <a:pt x="12" y="89"/>
                  </a:cubicBezTo>
                  <a:cubicBezTo>
                    <a:pt x="43" y="58"/>
                    <a:pt x="43" y="58"/>
                    <a:pt x="43" y="58"/>
                  </a:cubicBezTo>
                  <a:cubicBezTo>
                    <a:pt x="78" y="93"/>
                    <a:pt x="78" y="93"/>
                    <a:pt x="78" y="93"/>
                  </a:cubicBezTo>
                  <a:cubicBezTo>
                    <a:pt x="147" y="24"/>
                    <a:pt x="147" y="24"/>
                    <a:pt x="147" y="24"/>
                  </a:cubicBezTo>
                  <a:cubicBezTo>
                    <a:pt x="147" y="31"/>
                    <a:pt x="147" y="31"/>
                    <a:pt x="147" y="31"/>
                  </a:cubicBezTo>
                  <a:cubicBezTo>
                    <a:pt x="146" y="34"/>
                    <a:pt x="149" y="38"/>
                    <a:pt x="152" y="38"/>
                  </a:cubicBezTo>
                  <a:cubicBezTo>
                    <a:pt x="153" y="38"/>
                    <a:pt x="153" y="38"/>
                    <a:pt x="153" y="38"/>
                  </a:cubicBezTo>
                  <a:cubicBezTo>
                    <a:pt x="156" y="38"/>
                    <a:pt x="159" y="35"/>
                    <a:pt x="159" y="32"/>
                  </a:cubicBezTo>
                  <a:cubicBezTo>
                    <a:pt x="162" y="0"/>
                    <a:pt x="162" y="0"/>
                    <a:pt x="162" y="0"/>
                  </a:cubicBezTo>
                  <a:lnTo>
                    <a:pt x="130" y="2"/>
                  </a:lnTo>
                  <a:close/>
                  <a:moveTo>
                    <a:pt x="108" y="80"/>
                  </a:moveTo>
                  <a:cubicBezTo>
                    <a:pt x="108" y="137"/>
                    <a:pt x="108" y="137"/>
                    <a:pt x="108" y="137"/>
                  </a:cubicBezTo>
                  <a:cubicBezTo>
                    <a:pt x="138" y="137"/>
                    <a:pt x="138" y="137"/>
                    <a:pt x="138" y="137"/>
                  </a:cubicBezTo>
                  <a:cubicBezTo>
                    <a:pt x="142" y="137"/>
                    <a:pt x="144" y="135"/>
                    <a:pt x="144" y="131"/>
                  </a:cubicBezTo>
                  <a:cubicBezTo>
                    <a:pt x="144" y="75"/>
                    <a:pt x="144" y="75"/>
                    <a:pt x="144" y="75"/>
                  </a:cubicBezTo>
                  <a:cubicBezTo>
                    <a:pt x="144" y="44"/>
                    <a:pt x="144" y="44"/>
                    <a:pt x="144" y="44"/>
                  </a:cubicBezTo>
                  <a:cubicBezTo>
                    <a:pt x="113" y="75"/>
                    <a:pt x="113" y="75"/>
                    <a:pt x="113" y="75"/>
                  </a:cubicBezTo>
                  <a:lnTo>
                    <a:pt x="108" y="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a:spLocks/>
          </p:cNvSpPr>
          <p:nvPr/>
        </p:nvSpPr>
        <p:spPr>
          <a:xfrm>
            <a:off x="649288" y="3399505"/>
            <a:ext cx="2446338" cy="492443"/>
          </a:xfrm>
          <a:prstGeom prst="rect">
            <a:avLst/>
          </a:prstGeom>
          <a:noFill/>
        </p:spPr>
        <p:txBody>
          <a:bodyPr wrap="square" lIns="0" tIns="0" rIns="0" bIns="0" rtlCol="0">
            <a:spAutoFit/>
          </a:bodyPr>
          <a:lstStyle/>
          <a:p>
            <a:pPr algn="ctr"/>
            <a:r>
              <a:rPr lang="en-US" sz="1600" b="1" smtClean="0">
                <a:solidFill>
                  <a:schemeClr val="tx2"/>
                </a:solidFill>
              </a:rPr>
              <a:t>Business</a:t>
            </a:r>
          </a:p>
          <a:p>
            <a:pPr algn="ctr"/>
            <a:r>
              <a:rPr lang="en-US" sz="1600" b="1" smtClean="0">
                <a:solidFill>
                  <a:schemeClr val="tx2"/>
                </a:solidFill>
              </a:rPr>
              <a:t>Keyword</a:t>
            </a:r>
            <a:endParaRPr lang="en-US" sz="1600" b="1">
              <a:solidFill>
                <a:schemeClr val="tx2"/>
              </a:solidFill>
            </a:endParaRPr>
          </a:p>
        </p:txBody>
      </p:sp>
      <p:sp>
        <p:nvSpPr>
          <p:cNvPr id="13" name="TextBox 12"/>
          <p:cNvSpPr txBox="1">
            <a:spLocks/>
          </p:cNvSpPr>
          <p:nvPr/>
        </p:nvSpPr>
        <p:spPr>
          <a:xfrm>
            <a:off x="3348832" y="3030795"/>
            <a:ext cx="2446338" cy="492443"/>
          </a:xfrm>
          <a:prstGeom prst="rect">
            <a:avLst/>
          </a:prstGeom>
          <a:noFill/>
        </p:spPr>
        <p:txBody>
          <a:bodyPr wrap="square" lIns="0" tIns="0" rIns="0" bIns="0" rtlCol="0">
            <a:spAutoFit/>
          </a:bodyPr>
          <a:lstStyle/>
          <a:p>
            <a:pPr algn="ctr"/>
            <a:r>
              <a:rPr lang="en-US" sz="1600" b="1" smtClean="0">
                <a:solidFill>
                  <a:schemeClr val="tx2"/>
                </a:solidFill>
              </a:rPr>
              <a:t>Business</a:t>
            </a:r>
          </a:p>
          <a:p>
            <a:pPr algn="ctr"/>
            <a:r>
              <a:rPr lang="en-US" sz="1600" b="1" smtClean="0">
                <a:solidFill>
                  <a:schemeClr val="tx2"/>
                </a:solidFill>
              </a:rPr>
              <a:t>Keyword</a:t>
            </a:r>
            <a:endParaRPr lang="en-US" sz="1600" b="1">
              <a:solidFill>
                <a:schemeClr val="tx2"/>
              </a:solidFill>
            </a:endParaRPr>
          </a:p>
        </p:txBody>
      </p:sp>
      <p:sp>
        <p:nvSpPr>
          <p:cNvPr id="14" name="TextBox 13"/>
          <p:cNvSpPr txBox="1">
            <a:spLocks/>
          </p:cNvSpPr>
          <p:nvPr/>
        </p:nvSpPr>
        <p:spPr>
          <a:xfrm>
            <a:off x="6048376" y="3399505"/>
            <a:ext cx="2446338" cy="492443"/>
          </a:xfrm>
          <a:prstGeom prst="rect">
            <a:avLst/>
          </a:prstGeom>
          <a:noFill/>
        </p:spPr>
        <p:txBody>
          <a:bodyPr wrap="square" lIns="0" tIns="0" rIns="0" bIns="0" rtlCol="0">
            <a:spAutoFit/>
          </a:bodyPr>
          <a:lstStyle/>
          <a:p>
            <a:pPr algn="ctr"/>
            <a:r>
              <a:rPr lang="en-US" sz="1600" b="1" smtClean="0">
                <a:solidFill>
                  <a:schemeClr val="tx2"/>
                </a:solidFill>
              </a:rPr>
              <a:t>Business</a:t>
            </a:r>
          </a:p>
          <a:p>
            <a:pPr algn="ctr"/>
            <a:r>
              <a:rPr lang="en-US" sz="1600" b="1" smtClean="0">
                <a:solidFill>
                  <a:schemeClr val="tx2"/>
                </a:solidFill>
              </a:rPr>
              <a:t>Keyword</a:t>
            </a:r>
            <a:endParaRPr lang="en-US" sz="1600" b="1">
              <a:solidFill>
                <a:schemeClr val="tx2"/>
              </a:solidFill>
            </a:endParaRPr>
          </a:p>
        </p:txBody>
      </p:sp>
      <p:grpSp>
        <p:nvGrpSpPr>
          <p:cNvPr id="43" name="Group 42"/>
          <p:cNvGrpSpPr/>
          <p:nvPr/>
        </p:nvGrpSpPr>
        <p:grpSpPr>
          <a:xfrm>
            <a:off x="3348832" y="4611332"/>
            <a:ext cx="2446338" cy="961942"/>
            <a:chOff x="1043502" y="4611332"/>
            <a:chExt cx="2446338" cy="961942"/>
          </a:xfrm>
        </p:grpSpPr>
        <p:sp>
          <p:nvSpPr>
            <p:cNvPr id="44" name="TextBox 43"/>
            <p:cNvSpPr txBox="1">
              <a:spLocks/>
            </p:cNvSpPr>
            <p:nvPr/>
          </p:nvSpPr>
          <p:spPr>
            <a:xfrm>
              <a:off x="1043502" y="5034665"/>
              <a:ext cx="2446338" cy="538609"/>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45" name="Straight Connector 44"/>
            <p:cNvCxnSpPr/>
            <p:nvPr/>
          </p:nvCxnSpPr>
          <p:spPr>
            <a:xfrm>
              <a:off x="2176671" y="495846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47" name="Group 46"/>
          <p:cNvGrpSpPr/>
          <p:nvPr/>
        </p:nvGrpSpPr>
        <p:grpSpPr>
          <a:xfrm>
            <a:off x="6048376" y="4611332"/>
            <a:ext cx="2446338" cy="961942"/>
            <a:chOff x="1043502" y="4611332"/>
            <a:chExt cx="2446338" cy="961942"/>
          </a:xfrm>
        </p:grpSpPr>
        <p:sp>
          <p:nvSpPr>
            <p:cNvPr id="48" name="TextBox 47"/>
            <p:cNvSpPr txBox="1">
              <a:spLocks/>
            </p:cNvSpPr>
            <p:nvPr/>
          </p:nvSpPr>
          <p:spPr>
            <a:xfrm>
              <a:off x="1043502" y="5034665"/>
              <a:ext cx="2446338" cy="538609"/>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49" name="Straight Connector 48"/>
            <p:cNvCxnSpPr/>
            <p:nvPr/>
          </p:nvCxnSpPr>
          <p:spPr>
            <a:xfrm>
              <a:off x="2176671" y="495846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50" name="TextBox 49"/>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Tree>
    <p:extLst>
      <p:ext uri="{BB962C8B-B14F-4D97-AF65-F5344CB8AC3E}">
        <p14:creationId xmlns:p14="http://schemas.microsoft.com/office/powerpoint/2010/main" val="1595990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25"/>
          <p:cNvSpPr>
            <a:spLocks noEditPoints="1"/>
          </p:cNvSpPr>
          <p:nvPr/>
        </p:nvSpPr>
        <p:spPr bwMode="auto">
          <a:xfrm>
            <a:off x="1347788" y="1736725"/>
            <a:ext cx="6423025" cy="4514850"/>
          </a:xfrm>
          <a:custGeom>
            <a:avLst/>
            <a:gdLst>
              <a:gd name="T0" fmla="*/ 1012 w 2024"/>
              <a:gd name="T1" fmla="*/ 1422 h 1422"/>
              <a:gd name="T2" fmla="*/ 299 w 2024"/>
              <a:gd name="T3" fmla="*/ 1216 h 1422"/>
              <a:gd name="T4" fmla="*/ 0 w 2024"/>
              <a:gd name="T5" fmla="*/ 711 h 1422"/>
              <a:gd name="T6" fmla="*/ 299 w 2024"/>
              <a:gd name="T7" fmla="*/ 206 h 1422"/>
              <a:gd name="T8" fmla="*/ 1012 w 2024"/>
              <a:gd name="T9" fmla="*/ 0 h 1422"/>
              <a:gd name="T10" fmla="*/ 1725 w 2024"/>
              <a:gd name="T11" fmla="*/ 206 h 1422"/>
              <a:gd name="T12" fmla="*/ 2024 w 2024"/>
              <a:gd name="T13" fmla="*/ 711 h 1422"/>
              <a:gd name="T14" fmla="*/ 1725 w 2024"/>
              <a:gd name="T15" fmla="*/ 1216 h 1422"/>
              <a:gd name="T16" fmla="*/ 1012 w 2024"/>
              <a:gd name="T17" fmla="*/ 1422 h 1422"/>
              <a:gd name="T18" fmla="*/ 1012 w 2024"/>
              <a:gd name="T19" fmla="*/ 40 h 1422"/>
              <a:gd name="T20" fmla="*/ 40 w 2024"/>
              <a:gd name="T21" fmla="*/ 711 h 1422"/>
              <a:gd name="T22" fmla="*/ 1012 w 2024"/>
              <a:gd name="T23" fmla="*/ 1382 h 1422"/>
              <a:gd name="T24" fmla="*/ 1984 w 2024"/>
              <a:gd name="T25" fmla="*/ 711 h 1422"/>
              <a:gd name="T26" fmla="*/ 1012 w 2024"/>
              <a:gd name="T27" fmla="*/ 40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4" h="1422">
                <a:moveTo>
                  <a:pt x="1012" y="1422"/>
                </a:moveTo>
                <a:cubicBezTo>
                  <a:pt x="743" y="1422"/>
                  <a:pt x="490" y="1349"/>
                  <a:pt x="299" y="1216"/>
                </a:cubicBezTo>
                <a:cubicBezTo>
                  <a:pt x="106" y="1082"/>
                  <a:pt x="0" y="902"/>
                  <a:pt x="0" y="711"/>
                </a:cubicBezTo>
                <a:cubicBezTo>
                  <a:pt x="0" y="520"/>
                  <a:pt x="106" y="340"/>
                  <a:pt x="299" y="206"/>
                </a:cubicBezTo>
                <a:cubicBezTo>
                  <a:pt x="490" y="73"/>
                  <a:pt x="743" y="0"/>
                  <a:pt x="1012" y="0"/>
                </a:cubicBezTo>
                <a:cubicBezTo>
                  <a:pt x="1281" y="0"/>
                  <a:pt x="1534" y="73"/>
                  <a:pt x="1725" y="206"/>
                </a:cubicBezTo>
                <a:cubicBezTo>
                  <a:pt x="1918" y="340"/>
                  <a:pt x="2024" y="520"/>
                  <a:pt x="2024" y="711"/>
                </a:cubicBezTo>
                <a:cubicBezTo>
                  <a:pt x="2024" y="902"/>
                  <a:pt x="1918" y="1082"/>
                  <a:pt x="1725" y="1216"/>
                </a:cubicBezTo>
                <a:cubicBezTo>
                  <a:pt x="1534" y="1349"/>
                  <a:pt x="1281" y="1422"/>
                  <a:pt x="1012" y="1422"/>
                </a:cubicBezTo>
                <a:close/>
                <a:moveTo>
                  <a:pt x="1012" y="40"/>
                </a:moveTo>
                <a:cubicBezTo>
                  <a:pt x="476" y="40"/>
                  <a:pt x="40" y="341"/>
                  <a:pt x="40" y="711"/>
                </a:cubicBezTo>
                <a:cubicBezTo>
                  <a:pt x="40" y="1081"/>
                  <a:pt x="476" y="1382"/>
                  <a:pt x="1012" y="1382"/>
                </a:cubicBezTo>
                <a:cubicBezTo>
                  <a:pt x="1548" y="1382"/>
                  <a:pt x="1984" y="1081"/>
                  <a:pt x="1984" y="711"/>
                </a:cubicBezTo>
                <a:cubicBezTo>
                  <a:pt x="1984" y="341"/>
                  <a:pt x="1548" y="40"/>
                  <a:pt x="1012"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6"/>
          <p:cNvSpPr>
            <a:spLocks noEditPoints="1"/>
          </p:cNvSpPr>
          <p:nvPr/>
        </p:nvSpPr>
        <p:spPr bwMode="auto">
          <a:xfrm>
            <a:off x="2606676" y="2800865"/>
            <a:ext cx="3905250" cy="2386570"/>
          </a:xfrm>
          <a:custGeom>
            <a:avLst/>
            <a:gdLst>
              <a:gd name="T0" fmla="*/ 615 w 1230"/>
              <a:gd name="T1" fmla="*/ 870 h 870"/>
              <a:gd name="T2" fmla="*/ 182 w 1230"/>
              <a:gd name="T3" fmla="*/ 745 h 870"/>
              <a:gd name="T4" fmla="*/ 0 w 1230"/>
              <a:gd name="T5" fmla="*/ 435 h 870"/>
              <a:gd name="T6" fmla="*/ 182 w 1230"/>
              <a:gd name="T7" fmla="*/ 125 h 870"/>
              <a:gd name="T8" fmla="*/ 615 w 1230"/>
              <a:gd name="T9" fmla="*/ 0 h 870"/>
              <a:gd name="T10" fmla="*/ 1047 w 1230"/>
              <a:gd name="T11" fmla="*/ 125 h 870"/>
              <a:gd name="T12" fmla="*/ 1230 w 1230"/>
              <a:gd name="T13" fmla="*/ 435 h 870"/>
              <a:gd name="T14" fmla="*/ 1047 w 1230"/>
              <a:gd name="T15" fmla="*/ 745 h 870"/>
              <a:gd name="T16" fmla="*/ 615 w 1230"/>
              <a:gd name="T17" fmla="*/ 870 h 870"/>
              <a:gd name="T18" fmla="*/ 615 w 1230"/>
              <a:gd name="T19" fmla="*/ 40 h 870"/>
              <a:gd name="T20" fmla="*/ 40 w 1230"/>
              <a:gd name="T21" fmla="*/ 435 h 870"/>
              <a:gd name="T22" fmla="*/ 615 w 1230"/>
              <a:gd name="T23" fmla="*/ 830 h 870"/>
              <a:gd name="T24" fmla="*/ 1190 w 1230"/>
              <a:gd name="T25" fmla="*/ 435 h 870"/>
              <a:gd name="T26" fmla="*/ 615 w 1230"/>
              <a:gd name="T27" fmla="*/ 4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0" h="870">
                <a:moveTo>
                  <a:pt x="615" y="870"/>
                </a:moveTo>
                <a:cubicBezTo>
                  <a:pt x="452" y="870"/>
                  <a:pt x="298" y="825"/>
                  <a:pt x="182" y="745"/>
                </a:cubicBezTo>
                <a:cubicBezTo>
                  <a:pt x="64" y="662"/>
                  <a:pt x="0" y="552"/>
                  <a:pt x="0" y="435"/>
                </a:cubicBezTo>
                <a:cubicBezTo>
                  <a:pt x="0" y="317"/>
                  <a:pt x="64" y="208"/>
                  <a:pt x="182" y="125"/>
                </a:cubicBezTo>
                <a:cubicBezTo>
                  <a:pt x="298" y="45"/>
                  <a:pt x="452" y="0"/>
                  <a:pt x="615" y="0"/>
                </a:cubicBezTo>
                <a:cubicBezTo>
                  <a:pt x="778" y="0"/>
                  <a:pt x="932" y="45"/>
                  <a:pt x="1047" y="125"/>
                </a:cubicBezTo>
                <a:cubicBezTo>
                  <a:pt x="1165" y="208"/>
                  <a:pt x="1230" y="317"/>
                  <a:pt x="1230" y="435"/>
                </a:cubicBezTo>
                <a:cubicBezTo>
                  <a:pt x="1230" y="552"/>
                  <a:pt x="1165" y="662"/>
                  <a:pt x="1047" y="745"/>
                </a:cubicBezTo>
                <a:cubicBezTo>
                  <a:pt x="932" y="825"/>
                  <a:pt x="778" y="870"/>
                  <a:pt x="615" y="870"/>
                </a:cubicBezTo>
                <a:close/>
                <a:moveTo>
                  <a:pt x="615" y="40"/>
                </a:moveTo>
                <a:cubicBezTo>
                  <a:pt x="298" y="40"/>
                  <a:pt x="40" y="217"/>
                  <a:pt x="40" y="435"/>
                </a:cubicBezTo>
                <a:cubicBezTo>
                  <a:pt x="40" y="653"/>
                  <a:pt x="298" y="830"/>
                  <a:pt x="615" y="830"/>
                </a:cubicBezTo>
                <a:cubicBezTo>
                  <a:pt x="932" y="830"/>
                  <a:pt x="1190" y="653"/>
                  <a:pt x="1190" y="435"/>
                </a:cubicBezTo>
                <a:cubicBezTo>
                  <a:pt x="1190" y="217"/>
                  <a:pt x="932" y="40"/>
                  <a:pt x="615"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27"/>
          <p:cNvSpPr>
            <a:spLocks noEditPoints="1"/>
          </p:cNvSpPr>
          <p:nvPr/>
        </p:nvSpPr>
        <p:spPr bwMode="auto">
          <a:xfrm>
            <a:off x="1976438" y="2174875"/>
            <a:ext cx="5165725" cy="3638550"/>
          </a:xfrm>
          <a:custGeom>
            <a:avLst/>
            <a:gdLst>
              <a:gd name="T0" fmla="*/ 814 w 1628"/>
              <a:gd name="T1" fmla="*/ 1146 h 1146"/>
              <a:gd name="T2" fmla="*/ 241 w 1628"/>
              <a:gd name="T3" fmla="*/ 980 h 1146"/>
              <a:gd name="T4" fmla="*/ 0 w 1628"/>
              <a:gd name="T5" fmla="*/ 573 h 1146"/>
              <a:gd name="T6" fmla="*/ 241 w 1628"/>
              <a:gd name="T7" fmla="*/ 166 h 1146"/>
              <a:gd name="T8" fmla="*/ 814 w 1628"/>
              <a:gd name="T9" fmla="*/ 0 h 1146"/>
              <a:gd name="T10" fmla="*/ 1387 w 1628"/>
              <a:gd name="T11" fmla="*/ 166 h 1146"/>
              <a:gd name="T12" fmla="*/ 1628 w 1628"/>
              <a:gd name="T13" fmla="*/ 573 h 1146"/>
              <a:gd name="T14" fmla="*/ 1387 w 1628"/>
              <a:gd name="T15" fmla="*/ 980 h 1146"/>
              <a:gd name="T16" fmla="*/ 814 w 1628"/>
              <a:gd name="T17" fmla="*/ 1146 h 1146"/>
              <a:gd name="T18" fmla="*/ 814 w 1628"/>
              <a:gd name="T19" fmla="*/ 40 h 1146"/>
              <a:gd name="T20" fmla="*/ 40 w 1628"/>
              <a:gd name="T21" fmla="*/ 573 h 1146"/>
              <a:gd name="T22" fmla="*/ 814 w 1628"/>
              <a:gd name="T23" fmla="*/ 1106 h 1146"/>
              <a:gd name="T24" fmla="*/ 1588 w 1628"/>
              <a:gd name="T25" fmla="*/ 573 h 1146"/>
              <a:gd name="T26" fmla="*/ 814 w 1628"/>
              <a:gd name="T27" fmla="*/ 4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8" h="1146">
                <a:moveTo>
                  <a:pt x="814" y="1146"/>
                </a:moveTo>
                <a:cubicBezTo>
                  <a:pt x="598" y="1146"/>
                  <a:pt x="394" y="1087"/>
                  <a:pt x="241" y="980"/>
                </a:cubicBezTo>
                <a:cubicBezTo>
                  <a:pt x="86" y="872"/>
                  <a:pt x="0" y="727"/>
                  <a:pt x="0" y="573"/>
                </a:cubicBezTo>
                <a:cubicBezTo>
                  <a:pt x="0" y="419"/>
                  <a:pt x="86" y="274"/>
                  <a:pt x="241" y="166"/>
                </a:cubicBezTo>
                <a:cubicBezTo>
                  <a:pt x="394" y="59"/>
                  <a:pt x="598" y="0"/>
                  <a:pt x="814" y="0"/>
                </a:cubicBezTo>
                <a:cubicBezTo>
                  <a:pt x="1030" y="0"/>
                  <a:pt x="1233" y="59"/>
                  <a:pt x="1387" y="166"/>
                </a:cubicBezTo>
                <a:cubicBezTo>
                  <a:pt x="1542" y="274"/>
                  <a:pt x="1628" y="419"/>
                  <a:pt x="1628" y="573"/>
                </a:cubicBezTo>
                <a:cubicBezTo>
                  <a:pt x="1628" y="727"/>
                  <a:pt x="1542" y="872"/>
                  <a:pt x="1387" y="980"/>
                </a:cubicBezTo>
                <a:cubicBezTo>
                  <a:pt x="1233" y="1087"/>
                  <a:pt x="1030" y="1146"/>
                  <a:pt x="814" y="1146"/>
                </a:cubicBezTo>
                <a:close/>
                <a:moveTo>
                  <a:pt x="814" y="40"/>
                </a:moveTo>
                <a:cubicBezTo>
                  <a:pt x="387" y="40"/>
                  <a:pt x="40" y="279"/>
                  <a:pt x="40" y="573"/>
                </a:cubicBezTo>
                <a:cubicBezTo>
                  <a:pt x="40" y="867"/>
                  <a:pt x="387" y="1106"/>
                  <a:pt x="814" y="1106"/>
                </a:cubicBezTo>
                <a:cubicBezTo>
                  <a:pt x="1241" y="1106"/>
                  <a:pt x="1588" y="867"/>
                  <a:pt x="1588" y="573"/>
                </a:cubicBezTo>
                <a:cubicBezTo>
                  <a:pt x="1588" y="279"/>
                  <a:pt x="1241" y="40"/>
                  <a:pt x="814" y="40"/>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28"/>
          <p:cNvSpPr>
            <a:spLocks/>
          </p:cNvSpPr>
          <p:nvPr/>
        </p:nvSpPr>
        <p:spPr bwMode="auto">
          <a:xfrm>
            <a:off x="7793038" y="24193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39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9"/>
          <p:cNvSpPr>
            <a:spLocks/>
          </p:cNvSpPr>
          <p:nvPr/>
        </p:nvSpPr>
        <p:spPr bwMode="auto">
          <a:xfrm>
            <a:off x="3333751" y="2371725"/>
            <a:ext cx="2447925" cy="3203575"/>
          </a:xfrm>
          <a:custGeom>
            <a:avLst/>
            <a:gdLst>
              <a:gd name="T0" fmla="*/ 771 w 771"/>
              <a:gd name="T1" fmla="*/ 953 h 1009"/>
              <a:gd name="T2" fmla="*/ 715 w 771"/>
              <a:gd name="T3" fmla="*/ 1009 h 1009"/>
              <a:gd name="T4" fmla="*/ 57 w 771"/>
              <a:gd name="T5" fmla="*/ 1009 h 1009"/>
              <a:gd name="T6" fmla="*/ 0 w 771"/>
              <a:gd name="T7" fmla="*/ 953 h 1009"/>
              <a:gd name="T8" fmla="*/ 0 w 771"/>
              <a:gd name="T9" fmla="*/ 57 h 1009"/>
              <a:gd name="T10" fmla="*/ 57 w 771"/>
              <a:gd name="T11" fmla="*/ 0 h 1009"/>
              <a:gd name="T12" fmla="*/ 715 w 771"/>
              <a:gd name="T13" fmla="*/ 0 h 1009"/>
              <a:gd name="T14" fmla="*/ 771 w 771"/>
              <a:gd name="T15" fmla="*/ 57 h 1009"/>
              <a:gd name="T16" fmla="*/ 771 w 771"/>
              <a:gd name="T17" fmla="*/ 953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1" h="1009">
                <a:moveTo>
                  <a:pt x="771" y="953"/>
                </a:moveTo>
                <a:cubicBezTo>
                  <a:pt x="771" y="984"/>
                  <a:pt x="746" y="1009"/>
                  <a:pt x="715" y="1009"/>
                </a:cubicBezTo>
                <a:cubicBezTo>
                  <a:pt x="57" y="1009"/>
                  <a:pt x="57" y="1009"/>
                  <a:pt x="57" y="1009"/>
                </a:cubicBezTo>
                <a:cubicBezTo>
                  <a:pt x="26" y="1009"/>
                  <a:pt x="0" y="984"/>
                  <a:pt x="0" y="953"/>
                </a:cubicBezTo>
                <a:cubicBezTo>
                  <a:pt x="0" y="57"/>
                  <a:pt x="0" y="57"/>
                  <a:pt x="0" y="57"/>
                </a:cubicBezTo>
                <a:cubicBezTo>
                  <a:pt x="0" y="26"/>
                  <a:pt x="26" y="0"/>
                  <a:pt x="57" y="0"/>
                </a:cubicBezTo>
                <a:cubicBezTo>
                  <a:pt x="715" y="0"/>
                  <a:pt x="715" y="0"/>
                  <a:pt x="715" y="0"/>
                </a:cubicBezTo>
                <a:cubicBezTo>
                  <a:pt x="746" y="0"/>
                  <a:pt x="771" y="26"/>
                  <a:pt x="771" y="57"/>
                </a:cubicBezTo>
                <a:lnTo>
                  <a:pt x="771" y="95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0"/>
          <p:cNvSpPr>
            <a:spLocks/>
          </p:cNvSpPr>
          <p:nvPr/>
        </p:nvSpPr>
        <p:spPr bwMode="auto">
          <a:xfrm>
            <a:off x="3441701" y="2479675"/>
            <a:ext cx="2232025" cy="2190750"/>
          </a:xfrm>
          <a:custGeom>
            <a:avLst/>
            <a:gdLst>
              <a:gd name="T0" fmla="*/ 703 w 703"/>
              <a:gd name="T1" fmla="*/ 661 h 690"/>
              <a:gd name="T2" fmla="*/ 675 w 703"/>
              <a:gd name="T3" fmla="*/ 690 h 690"/>
              <a:gd name="T4" fmla="*/ 29 w 703"/>
              <a:gd name="T5" fmla="*/ 690 h 690"/>
              <a:gd name="T6" fmla="*/ 0 w 703"/>
              <a:gd name="T7" fmla="*/ 661 h 690"/>
              <a:gd name="T8" fmla="*/ 0 w 703"/>
              <a:gd name="T9" fmla="*/ 29 h 690"/>
              <a:gd name="T10" fmla="*/ 29 w 703"/>
              <a:gd name="T11" fmla="*/ 0 h 690"/>
              <a:gd name="T12" fmla="*/ 675 w 703"/>
              <a:gd name="T13" fmla="*/ 0 h 690"/>
              <a:gd name="T14" fmla="*/ 703 w 703"/>
              <a:gd name="T15" fmla="*/ 29 h 690"/>
              <a:gd name="T16" fmla="*/ 703 w 703"/>
              <a:gd name="T17" fmla="*/ 66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3" h="690">
                <a:moveTo>
                  <a:pt x="703" y="661"/>
                </a:moveTo>
                <a:cubicBezTo>
                  <a:pt x="703" y="677"/>
                  <a:pt x="691" y="690"/>
                  <a:pt x="675" y="690"/>
                </a:cubicBezTo>
                <a:cubicBezTo>
                  <a:pt x="29" y="690"/>
                  <a:pt x="29" y="690"/>
                  <a:pt x="29" y="690"/>
                </a:cubicBezTo>
                <a:cubicBezTo>
                  <a:pt x="13" y="690"/>
                  <a:pt x="0" y="677"/>
                  <a:pt x="0" y="661"/>
                </a:cubicBezTo>
                <a:cubicBezTo>
                  <a:pt x="0" y="29"/>
                  <a:pt x="0" y="29"/>
                  <a:pt x="0" y="29"/>
                </a:cubicBezTo>
                <a:cubicBezTo>
                  <a:pt x="0" y="13"/>
                  <a:pt x="13" y="0"/>
                  <a:pt x="29" y="0"/>
                </a:cubicBezTo>
                <a:cubicBezTo>
                  <a:pt x="675" y="0"/>
                  <a:pt x="675" y="0"/>
                  <a:pt x="675" y="0"/>
                </a:cubicBezTo>
                <a:cubicBezTo>
                  <a:pt x="691" y="0"/>
                  <a:pt x="703" y="13"/>
                  <a:pt x="703" y="29"/>
                </a:cubicBezTo>
                <a:lnTo>
                  <a:pt x="703" y="6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1"/>
          <p:cNvSpPr>
            <a:spLocks/>
          </p:cNvSpPr>
          <p:nvPr/>
        </p:nvSpPr>
        <p:spPr bwMode="auto">
          <a:xfrm>
            <a:off x="6213476" y="2403475"/>
            <a:ext cx="2195513" cy="3143250"/>
          </a:xfrm>
          <a:custGeom>
            <a:avLst/>
            <a:gdLst>
              <a:gd name="T0" fmla="*/ 692 w 692"/>
              <a:gd name="T1" fmla="*/ 125 h 990"/>
              <a:gd name="T2" fmla="*/ 692 w 692"/>
              <a:gd name="T3" fmla="*/ 850 h 990"/>
              <a:gd name="T4" fmla="*/ 661 w 692"/>
              <a:gd name="T5" fmla="*/ 900 h 990"/>
              <a:gd name="T6" fmla="*/ 505 w 692"/>
              <a:gd name="T7" fmla="*/ 981 h 990"/>
              <a:gd name="T8" fmla="*/ 467 w 692"/>
              <a:gd name="T9" fmla="*/ 988 h 990"/>
              <a:gd name="T10" fmla="*/ 47 w 692"/>
              <a:gd name="T11" fmla="*/ 917 h 990"/>
              <a:gd name="T12" fmla="*/ 0 w 692"/>
              <a:gd name="T13" fmla="*/ 861 h 990"/>
              <a:gd name="T14" fmla="*/ 0 w 692"/>
              <a:gd name="T15" fmla="*/ 129 h 990"/>
              <a:gd name="T16" fmla="*/ 47 w 692"/>
              <a:gd name="T17" fmla="*/ 73 h 990"/>
              <a:gd name="T18" fmla="*/ 467 w 692"/>
              <a:gd name="T19" fmla="*/ 1 h 990"/>
              <a:gd name="T20" fmla="*/ 498 w 692"/>
              <a:gd name="T21" fmla="*/ 5 h 990"/>
              <a:gd name="T22" fmla="*/ 498 w 692"/>
              <a:gd name="T23" fmla="*/ 5 h 990"/>
              <a:gd name="T24" fmla="*/ 498 w 692"/>
              <a:gd name="T25" fmla="*/ 5 h 990"/>
              <a:gd name="T26" fmla="*/ 658 w 692"/>
              <a:gd name="T27" fmla="*/ 73 h 990"/>
              <a:gd name="T28" fmla="*/ 692 w 692"/>
              <a:gd name="T29" fmla="*/ 12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990">
                <a:moveTo>
                  <a:pt x="692" y="125"/>
                </a:moveTo>
                <a:cubicBezTo>
                  <a:pt x="692" y="850"/>
                  <a:pt x="692" y="850"/>
                  <a:pt x="692" y="850"/>
                </a:cubicBezTo>
                <a:cubicBezTo>
                  <a:pt x="692" y="871"/>
                  <a:pt x="680" y="890"/>
                  <a:pt x="661" y="900"/>
                </a:cubicBezTo>
                <a:cubicBezTo>
                  <a:pt x="505" y="981"/>
                  <a:pt x="505" y="981"/>
                  <a:pt x="505" y="981"/>
                </a:cubicBezTo>
                <a:cubicBezTo>
                  <a:pt x="494" y="988"/>
                  <a:pt x="480" y="990"/>
                  <a:pt x="467" y="988"/>
                </a:cubicBezTo>
                <a:cubicBezTo>
                  <a:pt x="47" y="917"/>
                  <a:pt x="47" y="917"/>
                  <a:pt x="47" y="917"/>
                </a:cubicBezTo>
                <a:cubicBezTo>
                  <a:pt x="20" y="912"/>
                  <a:pt x="0" y="888"/>
                  <a:pt x="0" y="861"/>
                </a:cubicBezTo>
                <a:cubicBezTo>
                  <a:pt x="0" y="129"/>
                  <a:pt x="0" y="129"/>
                  <a:pt x="0" y="129"/>
                </a:cubicBezTo>
                <a:cubicBezTo>
                  <a:pt x="0" y="101"/>
                  <a:pt x="20" y="77"/>
                  <a:pt x="47" y="73"/>
                </a:cubicBezTo>
                <a:cubicBezTo>
                  <a:pt x="467" y="1"/>
                  <a:pt x="467" y="1"/>
                  <a:pt x="467" y="1"/>
                </a:cubicBezTo>
                <a:cubicBezTo>
                  <a:pt x="478" y="0"/>
                  <a:pt x="488" y="1"/>
                  <a:pt x="498" y="5"/>
                </a:cubicBezTo>
                <a:cubicBezTo>
                  <a:pt x="498" y="5"/>
                  <a:pt x="498" y="5"/>
                  <a:pt x="498" y="5"/>
                </a:cubicBezTo>
                <a:cubicBezTo>
                  <a:pt x="498" y="5"/>
                  <a:pt x="498" y="5"/>
                  <a:pt x="498" y="5"/>
                </a:cubicBezTo>
                <a:cubicBezTo>
                  <a:pt x="658" y="73"/>
                  <a:pt x="658" y="73"/>
                  <a:pt x="658" y="73"/>
                </a:cubicBezTo>
                <a:cubicBezTo>
                  <a:pt x="679" y="82"/>
                  <a:pt x="692" y="102"/>
                  <a:pt x="692" y="12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2"/>
          <p:cNvSpPr>
            <a:spLocks/>
          </p:cNvSpPr>
          <p:nvPr/>
        </p:nvSpPr>
        <p:spPr bwMode="auto">
          <a:xfrm>
            <a:off x="6289676" y="2492375"/>
            <a:ext cx="1541463" cy="2171700"/>
          </a:xfrm>
          <a:custGeom>
            <a:avLst/>
            <a:gdLst>
              <a:gd name="T0" fmla="*/ 486 w 486"/>
              <a:gd name="T1" fmla="*/ 655 h 684"/>
              <a:gd name="T2" fmla="*/ 477 w 486"/>
              <a:gd name="T3" fmla="*/ 676 h 684"/>
              <a:gd name="T4" fmla="*/ 455 w 486"/>
              <a:gd name="T5" fmla="*/ 683 h 684"/>
              <a:gd name="T6" fmla="*/ 26 w 486"/>
              <a:gd name="T7" fmla="*/ 649 h 684"/>
              <a:gd name="T8" fmla="*/ 0 w 486"/>
              <a:gd name="T9" fmla="*/ 621 h 684"/>
              <a:gd name="T10" fmla="*/ 0 w 486"/>
              <a:gd name="T11" fmla="*/ 102 h 684"/>
              <a:gd name="T12" fmla="*/ 23 w 486"/>
              <a:gd name="T13" fmla="*/ 74 h 684"/>
              <a:gd name="T14" fmla="*/ 453 w 486"/>
              <a:gd name="T15" fmla="*/ 2 h 684"/>
              <a:gd name="T16" fmla="*/ 476 w 486"/>
              <a:gd name="T17" fmla="*/ 8 h 684"/>
              <a:gd name="T18" fmla="*/ 486 w 486"/>
              <a:gd name="T19" fmla="*/ 30 h 684"/>
              <a:gd name="T20" fmla="*/ 486 w 486"/>
              <a:gd name="T21" fmla="*/ 655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684">
                <a:moveTo>
                  <a:pt x="486" y="655"/>
                </a:moveTo>
                <a:cubicBezTo>
                  <a:pt x="486" y="663"/>
                  <a:pt x="482" y="670"/>
                  <a:pt x="477" y="676"/>
                </a:cubicBezTo>
                <a:cubicBezTo>
                  <a:pt x="471" y="681"/>
                  <a:pt x="463" y="684"/>
                  <a:pt x="455" y="683"/>
                </a:cubicBezTo>
                <a:cubicBezTo>
                  <a:pt x="26" y="649"/>
                  <a:pt x="26" y="649"/>
                  <a:pt x="26" y="649"/>
                </a:cubicBezTo>
                <a:cubicBezTo>
                  <a:pt x="11" y="648"/>
                  <a:pt x="0" y="636"/>
                  <a:pt x="0" y="621"/>
                </a:cubicBezTo>
                <a:cubicBezTo>
                  <a:pt x="0" y="102"/>
                  <a:pt x="0" y="102"/>
                  <a:pt x="0" y="102"/>
                </a:cubicBezTo>
                <a:cubicBezTo>
                  <a:pt x="0" y="88"/>
                  <a:pt x="10" y="76"/>
                  <a:pt x="23" y="74"/>
                </a:cubicBezTo>
                <a:cubicBezTo>
                  <a:pt x="453" y="2"/>
                  <a:pt x="453" y="2"/>
                  <a:pt x="453" y="2"/>
                </a:cubicBezTo>
                <a:cubicBezTo>
                  <a:pt x="461" y="0"/>
                  <a:pt x="469" y="3"/>
                  <a:pt x="476" y="8"/>
                </a:cubicBezTo>
                <a:cubicBezTo>
                  <a:pt x="482" y="13"/>
                  <a:pt x="486" y="21"/>
                  <a:pt x="486" y="30"/>
                </a:cubicBezTo>
                <a:lnTo>
                  <a:pt x="486" y="65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33"/>
          <p:cNvSpPr>
            <a:spLocks/>
          </p:cNvSpPr>
          <p:nvPr/>
        </p:nvSpPr>
        <p:spPr bwMode="auto">
          <a:xfrm>
            <a:off x="709613" y="2403475"/>
            <a:ext cx="2195513" cy="3143250"/>
          </a:xfrm>
          <a:custGeom>
            <a:avLst/>
            <a:gdLst>
              <a:gd name="T0" fmla="*/ 692 w 692"/>
              <a:gd name="T1" fmla="*/ 129 h 990"/>
              <a:gd name="T2" fmla="*/ 692 w 692"/>
              <a:gd name="T3" fmla="*/ 861 h 990"/>
              <a:gd name="T4" fmla="*/ 644 w 692"/>
              <a:gd name="T5" fmla="*/ 917 h 990"/>
              <a:gd name="T6" fmla="*/ 225 w 692"/>
              <a:gd name="T7" fmla="*/ 988 h 990"/>
              <a:gd name="T8" fmla="*/ 186 w 692"/>
              <a:gd name="T9" fmla="*/ 981 h 990"/>
              <a:gd name="T10" fmla="*/ 30 w 692"/>
              <a:gd name="T11" fmla="*/ 900 h 990"/>
              <a:gd name="T12" fmla="*/ 0 w 692"/>
              <a:gd name="T13" fmla="*/ 850 h 990"/>
              <a:gd name="T14" fmla="*/ 0 w 692"/>
              <a:gd name="T15" fmla="*/ 125 h 990"/>
              <a:gd name="T16" fmla="*/ 34 w 692"/>
              <a:gd name="T17" fmla="*/ 73 h 990"/>
              <a:gd name="T18" fmla="*/ 194 w 692"/>
              <a:gd name="T19" fmla="*/ 5 h 990"/>
              <a:gd name="T20" fmla="*/ 194 w 692"/>
              <a:gd name="T21" fmla="*/ 5 h 990"/>
              <a:gd name="T22" fmla="*/ 225 w 692"/>
              <a:gd name="T23" fmla="*/ 1 h 990"/>
              <a:gd name="T24" fmla="*/ 644 w 692"/>
              <a:gd name="T25" fmla="*/ 73 h 990"/>
              <a:gd name="T26" fmla="*/ 692 w 692"/>
              <a:gd name="T27" fmla="*/ 129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2" h="990">
                <a:moveTo>
                  <a:pt x="692" y="129"/>
                </a:moveTo>
                <a:cubicBezTo>
                  <a:pt x="692" y="861"/>
                  <a:pt x="692" y="861"/>
                  <a:pt x="692" y="861"/>
                </a:cubicBezTo>
                <a:cubicBezTo>
                  <a:pt x="692" y="888"/>
                  <a:pt x="672" y="912"/>
                  <a:pt x="644" y="917"/>
                </a:cubicBezTo>
                <a:cubicBezTo>
                  <a:pt x="225" y="988"/>
                  <a:pt x="225" y="988"/>
                  <a:pt x="225" y="988"/>
                </a:cubicBezTo>
                <a:cubicBezTo>
                  <a:pt x="211" y="990"/>
                  <a:pt x="198" y="988"/>
                  <a:pt x="186" y="981"/>
                </a:cubicBezTo>
                <a:cubicBezTo>
                  <a:pt x="30" y="900"/>
                  <a:pt x="30" y="900"/>
                  <a:pt x="30" y="900"/>
                </a:cubicBezTo>
                <a:cubicBezTo>
                  <a:pt x="11" y="890"/>
                  <a:pt x="0" y="871"/>
                  <a:pt x="0" y="850"/>
                </a:cubicBezTo>
                <a:cubicBezTo>
                  <a:pt x="0" y="125"/>
                  <a:pt x="0" y="125"/>
                  <a:pt x="0" y="125"/>
                </a:cubicBezTo>
                <a:cubicBezTo>
                  <a:pt x="0" y="102"/>
                  <a:pt x="13" y="82"/>
                  <a:pt x="34" y="73"/>
                </a:cubicBezTo>
                <a:cubicBezTo>
                  <a:pt x="194" y="5"/>
                  <a:pt x="194" y="5"/>
                  <a:pt x="194" y="5"/>
                </a:cubicBezTo>
                <a:cubicBezTo>
                  <a:pt x="194" y="5"/>
                  <a:pt x="194" y="5"/>
                  <a:pt x="194" y="5"/>
                </a:cubicBezTo>
                <a:cubicBezTo>
                  <a:pt x="204" y="1"/>
                  <a:pt x="214" y="0"/>
                  <a:pt x="225" y="1"/>
                </a:cubicBezTo>
                <a:cubicBezTo>
                  <a:pt x="644" y="73"/>
                  <a:pt x="644" y="73"/>
                  <a:pt x="644" y="73"/>
                </a:cubicBezTo>
                <a:cubicBezTo>
                  <a:pt x="672" y="77"/>
                  <a:pt x="692" y="101"/>
                  <a:pt x="692" y="1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34"/>
          <p:cNvSpPr>
            <a:spLocks/>
          </p:cNvSpPr>
          <p:nvPr/>
        </p:nvSpPr>
        <p:spPr bwMode="auto">
          <a:xfrm>
            <a:off x="1287463" y="2492375"/>
            <a:ext cx="1541463" cy="2171700"/>
          </a:xfrm>
          <a:custGeom>
            <a:avLst/>
            <a:gdLst>
              <a:gd name="T0" fmla="*/ 0 w 486"/>
              <a:gd name="T1" fmla="*/ 655 h 684"/>
              <a:gd name="T2" fmla="*/ 9 w 486"/>
              <a:gd name="T3" fmla="*/ 676 h 684"/>
              <a:gd name="T4" fmla="*/ 31 w 486"/>
              <a:gd name="T5" fmla="*/ 683 h 684"/>
              <a:gd name="T6" fmla="*/ 460 w 486"/>
              <a:gd name="T7" fmla="*/ 649 h 684"/>
              <a:gd name="T8" fmla="*/ 486 w 486"/>
              <a:gd name="T9" fmla="*/ 621 h 684"/>
              <a:gd name="T10" fmla="*/ 486 w 486"/>
              <a:gd name="T11" fmla="*/ 102 h 684"/>
              <a:gd name="T12" fmla="*/ 462 w 486"/>
              <a:gd name="T13" fmla="*/ 74 h 684"/>
              <a:gd name="T14" fmla="*/ 33 w 486"/>
              <a:gd name="T15" fmla="*/ 2 h 684"/>
              <a:gd name="T16" fmla="*/ 10 w 486"/>
              <a:gd name="T17" fmla="*/ 8 h 684"/>
              <a:gd name="T18" fmla="*/ 0 w 486"/>
              <a:gd name="T19" fmla="*/ 30 h 684"/>
              <a:gd name="T20" fmla="*/ 0 w 486"/>
              <a:gd name="T21" fmla="*/ 655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684">
                <a:moveTo>
                  <a:pt x="0" y="655"/>
                </a:moveTo>
                <a:cubicBezTo>
                  <a:pt x="0" y="663"/>
                  <a:pt x="3" y="670"/>
                  <a:pt x="9" y="676"/>
                </a:cubicBezTo>
                <a:cubicBezTo>
                  <a:pt x="15" y="681"/>
                  <a:pt x="23" y="684"/>
                  <a:pt x="31" y="683"/>
                </a:cubicBezTo>
                <a:cubicBezTo>
                  <a:pt x="460" y="649"/>
                  <a:pt x="460" y="649"/>
                  <a:pt x="460" y="649"/>
                </a:cubicBezTo>
                <a:cubicBezTo>
                  <a:pt x="475" y="648"/>
                  <a:pt x="486" y="636"/>
                  <a:pt x="486" y="621"/>
                </a:cubicBezTo>
                <a:cubicBezTo>
                  <a:pt x="486" y="102"/>
                  <a:pt x="486" y="102"/>
                  <a:pt x="486" y="102"/>
                </a:cubicBezTo>
                <a:cubicBezTo>
                  <a:pt x="486" y="88"/>
                  <a:pt x="476" y="76"/>
                  <a:pt x="462" y="74"/>
                </a:cubicBezTo>
                <a:cubicBezTo>
                  <a:pt x="33" y="2"/>
                  <a:pt x="33" y="2"/>
                  <a:pt x="33" y="2"/>
                </a:cubicBezTo>
                <a:cubicBezTo>
                  <a:pt x="25" y="0"/>
                  <a:pt x="17" y="3"/>
                  <a:pt x="10" y="8"/>
                </a:cubicBezTo>
                <a:cubicBezTo>
                  <a:pt x="4" y="13"/>
                  <a:pt x="0" y="21"/>
                  <a:pt x="0" y="30"/>
                </a:cubicBezTo>
                <a:lnTo>
                  <a:pt x="0" y="65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35"/>
          <p:cNvSpPr>
            <a:spLocks noEditPoints="1"/>
          </p:cNvSpPr>
          <p:nvPr/>
        </p:nvSpPr>
        <p:spPr bwMode="auto">
          <a:xfrm>
            <a:off x="6875463" y="4772025"/>
            <a:ext cx="365125" cy="460375"/>
          </a:xfrm>
          <a:custGeom>
            <a:avLst/>
            <a:gdLst>
              <a:gd name="T0" fmla="*/ 166 w 230"/>
              <a:gd name="T1" fmla="*/ 84 h 290"/>
              <a:gd name="T2" fmla="*/ 40 w 230"/>
              <a:gd name="T3" fmla="*/ 84 h 290"/>
              <a:gd name="T4" fmla="*/ 40 w 230"/>
              <a:gd name="T5" fmla="*/ 102 h 290"/>
              <a:gd name="T6" fmla="*/ 166 w 230"/>
              <a:gd name="T7" fmla="*/ 102 h 290"/>
              <a:gd name="T8" fmla="*/ 166 w 230"/>
              <a:gd name="T9" fmla="*/ 84 h 290"/>
              <a:gd name="T10" fmla="*/ 166 w 230"/>
              <a:gd name="T11" fmla="*/ 48 h 290"/>
              <a:gd name="T12" fmla="*/ 40 w 230"/>
              <a:gd name="T13" fmla="*/ 48 h 290"/>
              <a:gd name="T14" fmla="*/ 40 w 230"/>
              <a:gd name="T15" fmla="*/ 66 h 290"/>
              <a:gd name="T16" fmla="*/ 166 w 230"/>
              <a:gd name="T17" fmla="*/ 66 h 290"/>
              <a:gd name="T18" fmla="*/ 166 w 230"/>
              <a:gd name="T19" fmla="*/ 48 h 290"/>
              <a:gd name="T20" fmla="*/ 166 w 230"/>
              <a:gd name="T21" fmla="*/ 120 h 290"/>
              <a:gd name="T22" fmla="*/ 40 w 230"/>
              <a:gd name="T23" fmla="*/ 120 h 290"/>
              <a:gd name="T24" fmla="*/ 40 w 230"/>
              <a:gd name="T25" fmla="*/ 136 h 290"/>
              <a:gd name="T26" fmla="*/ 166 w 230"/>
              <a:gd name="T27" fmla="*/ 136 h 290"/>
              <a:gd name="T28" fmla="*/ 166 w 230"/>
              <a:gd name="T29" fmla="*/ 120 h 290"/>
              <a:gd name="T30" fmla="*/ 40 w 230"/>
              <a:gd name="T31" fmla="*/ 172 h 290"/>
              <a:gd name="T32" fmla="*/ 102 w 230"/>
              <a:gd name="T33" fmla="*/ 172 h 290"/>
              <a:gd name="T34" fmla="*/ 102 w 230"/>
              <a:gd name="T35" fmla="*/ 154 h 290"/>
              <a:gd name="T36" fmla="*/ 40 w 230"/>
              <a:gd name="T37" fmla="*/ 154 h 290"/>
              <a:gd name="T38" fmla="*/ 40 w 230"/>
              <a:gd name="T39" fmla="*/ 172 h 290"/>
              <a:gd name="T40" fmla="*/ 204 w 230"/>
              <a:gd name="T41" fmla="*/ 26 h 290"/>
              <a:gd name="T42" fmla="*/ 204 w 230"/>
              <a:gd name="T43" fmla="*/ 0 h 290"/>
              <a:gd name="T44" fmla="*/ 0 w 230"/>
              <a:gd name="T45" fmla="*/ 0 h 290"/>
              <a:gd name="T46" fmla="*/ 0 w 230"/>
              <a:gd name="T47" fmla="*/ 264 h 290"/>
              <a:gd name="T48" fmla="*/ 26 w 230"/>
              <a:gd name="T49" fmla="*/ 264 h 290"/>
              <a:gd name="T50" fmla="*/ 26 w 230"/>
              <a:gd name="T51" fmla="*/ 290 h 290"/>
              <a:gd name="T52" fmla="*/ 162 w 230"/>
              <a:gd name="T53" fmla="*/ 290 h 290"/>
              <a:gd name="T54" fmla="*/ 230 w 230"/>
              <a:gd name="T55" fmla="*/ 290 h 290"/>
              <a:gd name="T56" fmla="*/ 230 w 230"/>
              <a:gd name="T57" fmla="*/ 222 h 290"/>
              <a:gd name="T58" fmla="*/ 230 w 230"/>
              <a:gd name="T59" fmla="*/ 26 h 290"/>
              <a:gd name="T60" fmla="*/ 204 w 230"/>
              <a:gd name="T61" fmla="*/ 26 h 290"/>
              <a:gd name="T62" fmla="*/ 16 w 230"/>
              <a:gd name="T63" fmla="*/ 250 h 290"/>
              <a:gd name="T64" fmla="*/ 16 w 230"/>
              <a:gd name="T65" fmla="*/ 14 h 290"/>
              <a:gd name="T66" fmla="*/ 190 w 230"/>
              <a:gd name="T67" fmla="*/ 14 h 290"/>
              <a:gd name="T68" fmla="*/ 190 w 230"/>
              <a:gd name="T69" fmla="*/ 190 h 290"/>
              <a:gd name="T70" fmla="*/ 130 w 230"/>
              <a:gd name="T71" fmla="*/ 190 h 290"/>
              <a:gd name="T72" fmla="*/ 130 w 230"/>
              <a:gd name="T73" fmla="*/ 190 h 290"/>
              <a:gd name="T74" fmla="*/ 130 w 230"/>
              <a:gd name="T75" fmla="*/ 250 h 290"/>
              <a:gd name="T76" fmla="*/ 16 w 230"/>
              <a:gd name="T77" fmla="*/ 250 h 290"/>
              <a:gd name="T78" fmla="*/ 216 w 230"/>
              <a:gd name="T79" fmla="*/ 216 h 290"/>
              <a:gd name="T80" fmla="*/ 216 w 230"/>
              <a:gd name="T81" fmla="*/ 276 h 290"/>
              <a:gd name="T82" fmla="*/ 156 w 230"/>
              <a:gd name="T83" fmla="*/ 276 h 290"/>
              <a:gd name="T84" fmla="*/ 40 w 230"/>
              <a:gd name="T85" fmla="*/ 276 h 290"/>
              <a:gd name="T86" fmla="*/ 40 w 230"/>
              <a:gd name="T87" fmla="*/ 264 h 290"/>
              <a:gd name="T88" fmla="*/ 138 w 230"/>
              <a:gd name="T89" fmla="*/ 264 h 290"/>
              <a:gd name="T90" fmla="*/ 204 w 230"/>
              <a:gd name="T91" fmla="*/ 196 h 290"/>
              <a:gd name="T92" fmla="*/ 204 w 230"/>
              <a:gd name="T93" fmla="*/ 40 h 290"/>
              <a:gd name="T94" fmla="*/ 216 w 230"/>
              <a:gd name="T95" fmla="*/ 40 h 290"/>
              <a:gd name="T96" fmla="*/ 216 w 230"/>
              <a:gd name="T97" fmla="*/ 21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 h="290">
                <a:moveTo>
                  <a:pt x="166" y="84"/>
                </a:moveTo>
                <a:lnTo>
                  <a:pt x="40" y="84"/>
                </a:lnTo>
                <a:lnTo>
                  <a:pt x="40" y="102"/>
                </a:lnTo>
                <a:lnTo>
                  <a:pt x="166" y="102"/>
                </a:lnTo>
                <a:lnTo>
                  <a:pt x="166" y="84"/>
                </a:lnTo>
                <a:close/>
                <a:moveTo>
                  <a:pt x="166" y="48"/>
                </a:moveTo>
                <a:lnTo>
                  <a:pt x="40" y="48"/>
                </a:lnTo>
                <a:lnTo>
                  <a:pt x="40" y="66"/>
                </a:lnTo>
                <a:lnTo>
                  <a:pt x="166" y="66"/>
                </a:lnTo>
                <a:lnTo>
                  <a:pt x="166" y="48"/>
                </a:lnTo>
                <a:close/>
                <a:moveTo>
                  <a:pt x="166" y="120"/>
                </a:moveTo>
                <a:lnTo>
                  <a:pt x="40" y="120"/>
                </a:lnTo>
                <a:lnTo>
                  <a:pt x="40" y="136"/>
                </a:lnTo>
                <a:lnTo>
                  <a:pt x="166" y="136"/>
                </a:lnTo>
                <a:lnTo>
                  <a:pt x="166" y="120"/>
                </a:lnTo>
                <a:close/>
                <a:moveTo>
                  <a:pt x="40" y="172"/>
                </a:moveTo>
                <a:lnTo>
                  <a:pt x="102" y="172"/>
                </a:lnTo>
                <a:lnTo>
                  <a:pt x="102" y="154"/>
                </a:lnTo>
                <a:lnTo>
                  <a:pt x="40" y="154"/>
                </a:lnTo>
                <a:lnTo>
                  <a:pt x="40" y="172"/>
                </a:lnTo>
                <a:close/>
                <a:moveTo>
                  <a:pt x="204" y="26"/>
                </a:moveTo>
                <a:lnTo>
                  <a:pt x="204" y="0"/>
                </a:lnTo>
                <a:lnTo>
                  <a:pt x="0" y="0"/>
                </a:lnTo>
                <a:lnTo>
                  <a:pt x="0" y="264"/>
                </a:lnTo>
                <a:lnTo>
                  <a:pt x="26" y="264"/>
                </a:lnTo>
                <a:lnTo>
                  <a:pt x="26" y="290"/>
                </a:lnTo>
                <a:lnTo>
                  <a:pt x="162" y="290"/>
                </a:lnTo>
                <a:lnTo>
                  <a:pt x="230" y="290"/>
                </a:lnTo>
                <a:lnTo>
                  <a:pt x="230" y="222"/>
                </a:lnTo>
                <a:lnTo>
                  <a:pt x="230" y="26"/>
                </a:lnTo>
                <a:lnTo>
                  <a:pt x="204" y="26"/>
                </a:lnTo>
                <a:close/>
                <a:moveTo>
                  <a:pt x="16" y="250"/>
                </a:moveTo>
                <a:lnTo>
                  <a:pt x="16" y="14"/>
                </a:lnTo>
                <a:lnTo>
                  <a:pt x="190" y="14"/>
                </a:lnTo>
                <a:lnTo>
                  <a:pt x="190" y="190"/>
                </a:lnTo>
                <a:lnTo>
                  <a:pt x="130" y="190"/>
                </a:lnTo>
                <a:lnTo>
                  <a:pt x="130" y="190"/>
                </a:lnTo>
                <a:lnTo>
                  <a:pt x="130" y="250"/>
                </a:lnTo>
                <a:lnTo>
                  <a:pt x="16" y="250"/>
                </a:lnTo>
                <a:close/>
                <a:moveTo>
                  <a:pt x="216" y="216"/>
                </a:moveTo>
                <a:lnTo>
                  <a:pt x="216" y="276"/>
                </a:lnTo>
                <a:lnTo>
                  <a:pt x="156" y="276"/>
                </a:lnTo>
                <a:lnTo>
                  <a:pt x="40" y="276"/>
                </a:lnTo>
                <a:lnTo>
                  <a:pt x="40" y="264"/>
                </a:lnTo>
                <a:lnTo>
                  <a:pt x="138" y="264"/>
                </a:lnTo>
                <a:lnTo>
                  <a:pt x="204" y="196"/>
                </a:lnTo>
                <a:lnTo>
                  <a:pt x="204" y="40"/>
                </a:lnTo>
                <a:lnTo>
                  <a:pt x="216" y="40"/>
                </a:lnTo>
                <a:lnTo>
                  <a:pt x="216" y="21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36"/>
          <p:cNvSpPr>
            <a:spLocks noEditPoints="1"/>
          </p:cNvSpPr>
          <p:nvPr/>
        </p:nvSpPr>
        <p:spPr bwMode="auto">
          <a:xfrm>
            <a:off x="4324351" y="4889500"/>
            <a:ext cx="469900" cy="400050"/>
          </a:xfrm>
          <a:custGeom>
            <a:avLst/>
            <a:gdLst>
              <a:gd name="T0" fmla="*/ 6 w 148"/>
              <a:gd name="T1" fmla="*/ 120 h 126"/>
              <a:gd name="T2" fmla="*/ 12 w 148"/>
              <a:gd name="T3" fmla="*/ 126 h 126"/>
              <a:gd name="T4" fmla="*/ 39 w 148"/>
              <a:gd name="T5" fmla="*/ 126 h 126"/>
              <a:gd name="T6" fmla="*/ 39 w 148"/>
              <a:gd name="T7" fmla="*/ 69 h 126"/>
              <a:gd name="T8" fmla="*/ 6 w 148"/>
              <a:gd name="T9" fmla="*/ 101 h 126"/>
              <a:gd name="T10" fmla="*/ 6 w 148"/>
              <a:gd name="T11" fmla="*/ 120 h 126"/>
              <a:gd name="T12" fmla="*/ 118 w 148"/>
              <a:gd name="T13" fmla="*/ 3 h 126"/>
              <a:gd name="T14" fmla="*/ 113 w 148"/>
              <a:gd name="T15" fmla="*/ 9 h 126"/>
              <a:gd name="T16" fmla="*/ 119 w 148"/>
              <a:gd name="T17" fmla="*/ 15 h 126"/>
              <a:gd name="T18" fmla="*/ 125 w 148"/>
              <a:gd name="T19" fmla="*/ 14 h 126"/>
              <a:gd name="T20" fmla="*/ 71 w 148"/>
              <a:gd name="T21" fmla="*/ 69 h 126"/>
              <a:gd name="T22" fmla="*/ 39 w 148"/>
              <a:gd name="T23" fmla="*/ 37 h 126"/>
              <a:gd name="T24" fmla="*/ 2 w 148"/>
              <a:gd name="T25" fmla="*/ 74 h 126"/>
              <a:gd name="T26" fmla="*/ 2 w 148"/>
              <a:gd name="T27" fmla="*/ 82 h 126"/>
              <a:gd name="T28" fmla="*/ 10 w 148"/>
              <a:gd name="T29" fmla="*/ 82 h 126"/>
              <a:gd name="T30" fmla="*/ 39 w 148"/>
              <a:gd name="T31" fmla="*/ 53 h 126"/>
              <a:gd name="T32" fmla="*/ 71 w 148"/>
              <a:gd name="T33" fmla="*/ 85 h 126"/>
              <a:gd name="T34" fmla="*/ 134 w 148"/>
              <a:gd name="T35" fmla="*/ 22 h 126"/>
              <a:gd name="T36" fmla="*/ 133 w 148"/>
              <a:gd name="T37" fmla="*/ 29 h 126"/>
              <a:gd name="T38" fmla="*/ 139 w 148"/>
              <a:gd name="T39" fmla="*/ 35 h 126"/>
              <a:gd name="T40" fmla="*/ 139 w 148"/>
              <a:gd name="T41" fmla="*/ 35 h 126"/>
              <a:gd name="T42" fmla="*/ 145 w 148"/>
              <a:gd name="T43" fmla="*/ 30 h 126"/>
              <a:gd name="T44" fmla="*/ 148 w 148"/>
              <a:gd name="T45" fmla="*/ 0 h 126"/>
              <a:gd name="T46" fmla="*/ 118 w 148"/>
              <a:gd name="T47" fmla="*/ 3 h 126"/>
              <a:gd name="T48" fmla="*/ 52 w 148"/>
              <a:gd name="T49" fmla="*/ 82 h 126"/>
              <a:gd name="T50" fmla="*/ 52 w 148"/>
              <a:gd name="T51" fmla="*/ 126 h 126"/>
              <a:gd name="T52" fmla="*/ 85 w 148"/>
              <a:gd name="T53" fmla="*/ 126 h 126"/>
              <a:gd name="T54" fmla="*/ 85 w 148"/>
              <a:gd name="T55" fmla="*/ 86 h 126"/>
              <a:gd name="T56" fmla="*/ 71 w 148"/>
              <a:gd name="T57" fmla="*/ 100 h 126"/>
              <a:gd name="T58" fmla="*/ 52 w 148"/>
              <a:gd name="T59" fmla="*/ 82 h 126"/>
              <a:gd name="T60" fmla="*/ 98 w 148"/>
              <a:gd name="T61" fmla="*/ 73 h 126"/>
              <a:gd name="T62" fmla="*/ 98 w 148"/>
              <a:gd name="T63" fmla="*/ 126 h 126"/>
              <a:gd name="T64" fmla="*/ 126 w 148"/>
              <a:gd name="T65" fmla="*/ 126 h 126"/>
              <a:gd name="T66" fmla="*/ 131 w 148"/>
              <a:gd name="T67" fmla="*/ 120 h 126"/>
              <a:gd name="T68" fmla="*/ 131 w 148"/>
              <a:gd name="T69" fmla="*/ 69 h 126"/>
              <a:gd name="T70" fmla="*/ 131 w 148"/>
              <a:gd name="T71" fmla="*/ 40 h 126"/>
              <a:gd name="T72" fmla="*/ 103 w 148"/>
              <a:gd name="T73" fmla="*/ 69 h 126"/>
              <a:gd name="T74" fmla="*/ 98 w 148"/>
              <a:gd name="T75"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26">
                <a:moveTo>
                  <a:pt x="6" y="120"/>
                </a:moveTo>
                <a:cubicBezTo>
                  <a:pt x="6" y="123"/>
                  <a:pt x="9" y="126"/>
                  <a:pt x="12" y="126"/>
                </a:cubicBezTo>
                <a:cubicBezTo>
                  <a:pt x="39" y="126"/>
                  <a:pt x="39" y="126"/>
                  <a:pt x="39" y="126"/>
                </a:cubicBezTo>
                <a:cubicBezTo>
                  <a:pt x="39" y="69"/>
                  <a:pt x="39" y="69"/>
                  <a:pt x="39" y="69"/>
                </a:cubicBezTo>
                <a:cubicBezTo>
                  <a:pt x="6" y="101"/>
                  <a:pt x="6" y="101"/>
                  <a:pt x="6" y="101"/>
                </a:cubicBezTo>
                <a:lnTo>
                  <a:pt x="6" y="120"/>
                </a:lnTo>
                <a:close/>
                <a:moveTo>
                  <a:pt x="118" y="3"/>
                </a:moveTo>
                <a:cubicBezTo>
                  <a:pt x="115" y="3"/>
                  <a:pt x="112" y="6"/>
                  <a:pt x="113" y="9"/>
                </a:cubicBezTo>
                <a:cubicBezTo>
                  <a:pt x="113" y="12"/>
                  <a:pt x="116" y="15"/>
                  <a:pt x="119" y="15"/>
                </a:cubicBezTo>
                <a:cubicBezTo>
                  <a:pt x="125" y="14"/>
                  <a:pt x="125" y="14"/>
                  <a:pt x="125" y="14"/>
                </a:cubicBezTo>
                <a:cubicBezTo>
                  <a:pt x="71" y="69"/>
                  <a:pt x="71" y="69"/>
                  <a:pt x="71" y="69"/>
                </a:cubicBezTo>
                <a:cubicBezTo>
                  <a:pt x="39" y="37"/>
                  <a:pt x="39" y="37"/>
                  <a:pt x="39" y="37"/>
                </a:cubicBezTo>
                <a:cubicBezTo>
                  <a:pt x="2" y="74"/>
                  <a:pt x="2" y="74"/>
                  <a:pt x="2" y="74"/>
                </a:cubicBezTo>
                <a:cubicBezTo>
                  <a:pt x="0" y="76"/>
                  <a:pt x="0" y="80"/>
                  <a:pt x="2" y="82"/>
                </a:cubicBezTo>
                <a:cubicBezTo>
                  <a:pt x="4" y="84"/>
                  <a:pt x="8" y="84"/>
                  <a:pt x="10" y="82"/>
                </a:cubicBezTo>
                <a:cubicBezTo>
                  <a:pt x="39" y="53"/>
                  <a:pt x="39" y="53"/>
                  <a:pt x="39" y="53"/>
                </a:cubicBezTo>
                <a:cubicBezTo>
                  <a:pt x="71" y="85"/>
                  <a:pt x="71" y="85"/>
                  <a:pt x="71" y="85"/>
                </a:cubicBezTo>
                <a:cubicBezTo>
                  <a:pt x="134" y="22"/>
                  <a:pt x="134" y="22"/>
                  <a:pt x="134" y="22"/>
                </a:cubicBezTo>
                <a:cubicBezTo>
                  <a:pt x="133" y="29"/>
                  <a:pt x="133" y="29"/>
                  <a:pt x="133" y="29"/>
                </a:cubicBezTo>
                <a:cubicBezTo>
                  <a:pt x="133" y="32"/>
                  <a:pt x="135" y="35"/>
                  <a:pt x="139" y="35"/>
                </a:cubicBezTo>
                <a:cubicBezTo>
                  <a:pt x="139" y="35"/>
                  <a:pt x="139" y="35"/>
                  <a:pt x="139" y="35"/>
                </a:cubicBezTo>
                <a:cubicBezTo>
                  <a:pt x="142" y="35"/>
                  <a:pt x="145" y="33"/>
                  <a:pt x="145" y="30"/>
                </a:cubicBezTo>
                <a:cubicBezTo>
                  <a:pt x="148" y="0"/>
                  <a:pt x="148" y="0"/>
                  <a:pt x="148" y="0"/>
                </a:cubicBezTo>
                <a:lnTo>
                  <a:pt x="118" y="3"/>
                </a:lnTo>
                <a:close/>
                <a:moveTo>
                  <a:pt x="52" y="82"/>
                </a:moveTo>
                <a:cubicBezTo>
                  <a:pt x="52" y="126"/>
                  <a:pt x="52" y="126"/>
                  <a:pt x="52" y="126"/>
                </a:cubicBezTo>
                <a:cubicBezTo>
                  <a:pt x="85" y="126"/>
                  <a:pt x="85" y="126"/>
                  <a:pt x="85" y="126"/>
                </a:cubicBezTo>
                <a:cubicBezTo>
                  <a:pt x="85" y="86"/>
                  <a:pt x="85" y="86"/>
                  <a:pt x="85" y="86"/>
                </a:cubicBezTo>
                <a:cubicBezTo>
                  <a:pt x="71" y="100"/>
                  <a:pt x="71" y="100"/>
                  <a:pt x="71" y="100"/>
                </a:cubicBezTo>
                <a:lnTo>
                  <a:pt x="52" y="82"/>
                </a:lnTo>
                <a:close/>
                <a:moveTo>
                  <a:pt x="98" y="73"/>
                </a:moveTo>
                <a:cubicBezTo>
                  <a:pt x="98" y="126"/>
                  <a:pt x="98" y="126"/>
                  <a:pt x="98" y="126"/>
                </a:cubicBezTo>
                <a:cubicBezTo>
                  <a:pt x="126" y="126"/>
                  <a:pt x="126" y="126"/>
                  <a:pt x="126" y="126"/>
                </a:cubicBezTo>
                <a:cubicBezTo>
                  <a:pt x="129" y="126"/>
                  <a:pt x="131" y="123"/>
                  <a:pt x="131" y="120"/>
                </a:cubicBezTo>
                <a:cubicBezTo>
                  <a:pt x="131" y="69"/>
                  <a:pt x="131" y="69"/>
                  <a:pt x="131" y="69"/>
                </a:cubicBezTo>
                <a:cubicBezTo>
                  <a:pt x="131" y="40"/>
                  <a:pt x="131" y="40"/>
                  <a:pt x="131" y="40"/>
                </a:cubicBezTo>
                <a:cubicBezTo>
                  <a:pt x="103" y="69"/>
                  <a:pt x="103" y="69"/>
                  <a:pt x="103" y="69"/>
                </a:cubicBezTo>
                <a:lnTo>
                  <a:pt x="98" y="7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37"/>
          <p:cNvSpPr>
            <a:spLocks noEditPoints="1"/>
          </p:cNvSpPr>
          <p:nvPr/>
        </p:nvSpPr>
        <p:spPr bwMode="auto">
          <a:xfrm>
            <a:off x="1890713" y="4756150"/>
            <a:ext cx="339725" cy="495300"/>
          </a:xfrm>
          <a:custGeom>
            <a:avLst/>
            <a:gdLst>
              <a:gd name="T0" fmla="*/ 28 w 107"/>
              <a:gd name="T1" fmla="*/ 120 h 156"/>
              <a:gd name="T2" fmla="*/ 29 w 107"/>
              <a:gd name="T3" fmla="*/ 127 h 156"/>
              <a:gd name="T4" fmla="*/ 53 w 107"/>
              <a:gd name="T5" fmla="*/ 132 h 156"/>
              <a:gd name="T6" fmla="*/ 77 w 107"/>
              <a:gd name="T7" fmla="*/ 128 h 156"/>
              <a:gd name="T8" fmla="*/ 78 w 107"/>
              <a:gd name="T9" fmla="*/ 120 h 156"/>
              <a:gd name="T10" fmla="*/ 53 w 107"/>
              <a:gd name="T11" fmla="*/ 124 h 156"/>
              <a:gd name="T12" fmla="*/ 28 w 107"/>
              <a:gd name="T13" fmla="*/ 120 h 156"/>
              <a:gd name="T14" fmla="*/ 30 w 107"/>
              <a:gd name="T15" fmla="*/ 135 h 156"/>
              <a:gd name="T16" fmla="*/ 32 w 107"/>
              <a:gd name="T17" fmla="*/ 143 h 156"/>
              <a:gd name="T18" fmla="*/ 39 w 107"/>
              <a:gd name="T19" fmla="*/ 147 h 156"/>
              <a:gd name="T20" fmla="*/ 39 w 107"/>
              <a:gd name="T21" fmla="*/ 152 h 156"/>
              <a:gd name="T22" fmla="*/ 53 w 107"/>
              <a:gd name="T23" fmla="*/ 156 h 156"/>
              <a:gd name="T24" fmla="*/ 67 w 107"/>
              <a:gd name="T25" fmla="*/ 152 h 156"/>
              <a:gd name="T26" fmla="*/ 67 w 107"/>
              <a:gd name="T27" fmla="*/ 147 h 156"/>
              <a:gd name="T28" fmla="*/ 75 w 107"/>
              <a:gd name="T29" fmla="*/ 143 h 156"/>
              <a:gd name="T30" fmla="*/ 76 w 107"/>
              <a:gd name="T31" fmla="*/ 135 h 156"/>
              <a:gd name="T32" fmla="*/ 53 w 107"/>
              <a:gd name="T33" fmla="*/ 138 h 156"/>
              <a:gd name="T34" fmla="*/ 30 w 107"/>
              <a:gd name="T35" fmla="*/ 135 h 156"/>
              <a:gd name="T36" fmla="*/ 65 w 107"/>
              <a:gd name="T37" fmla="*/ 73 h 156"/>
              <a:gd name="T38" fmla="*/ 53 w 107"/>
              <a:gd name="T39" fmla="*/ 51 h 156"/>
              <a:gd name="T40" fmla="*/ 41 w 107"/>
              <a:gd name="T41" fmla="*/ 73 h 156"/>
              <a:gd name="T42" fmla="*/ 36 w 107"/>
              <a:gd name="T43" fmla="*/ 62 h 156"/>
              <a:gd name="T44" fmla="*/ 28 w 107"/>
              <a:gd name="T45" fmla="*/ 66 h 156"/>
              <a:gd name="T46" fmla="*/ 41 w 107"/>
              <a:gd name="T47" fmla="*/ 92 h 156"/>
              <a:gd name="T48" fmla="*/ 53 w 107"/>
              <a:gd name="T49" fmla="*/ 69 h 156"/>
              <a:gd name="T50" fmla="*/ 66 w 107"/>
              <a:gd name="T51" fmla="*/ 92 h 156"/>
              <a:gd name="T52" fmla="*/ 78 w 107"/>
              <a:gd name="T53" fmla="*/ 66 h 156"/>
              <a:gd name="T54" fmla="*/ 70 w 107"/>
              <a:gd name="T55" fmla="*/ 62 h 156"/>
              <a:gd name="T56" fmla="*/ 65 w 107"/>
              <a:gd name="T57" fmla="*/ 73 h 156"/>
              <a:gd name="T58" fmla="*/ 53 w 107"/>
              <a:gd name="T59" fmla="*/ 22 h 156"/>
              <a:gd name="T60" fmla="*/ 56 w 107"/>
              <a:gd name="T61" fmla="*/ 19 h 156"/>
              <a:gd name="T62" fmla="*/ 53 w 107"/>
              <a:gd name="T63" fmla="*/ 16 h 156"/>
              <a:gd name="T64" fmla="*/ 16 w 107"/>
              <a:gd name="T65" fmla="*/ 53 h 156"/>
              <a:gd name="T66" fmla="*/ 19 w 107"/>
              <a:gd name="T67" fmla="*/ 56 h 156"/>
              <a:gd name="T68" fmla="*/ 22 w 107"/>
              <a:gd name="T69" fmla="*/ 53 h 156"/>
              <a:gd name="T70" fmla="*/ 53 w 107"/>
              <a:gd name="T71" fmla="*/ 22 h 156"/>
              <a:gd name="T72" fmla="*/ 53 w 107"/>
              <a:gd name="T73" fmla="*/ 0 h 156"/>
              <a:gd name="T74" fmla="*/ 0 w 107"/>
              <a:gd name="T75" fmla="*/ 53 h 156"/>
              <a:gd name="T76" fmla="*/ 25 w 107"/>
              <a:gd name="T77" fmla="*/ 99 h 156"/>
              <a:gd name="T78" fmla="*/ 27 w 107"/>
              <a:gd name="T79" fmla="*/ 112 h 156"/>
              <a:gd name="T80" fmla="*/ 53 w 107"/>
              <a:gd name="T81" fmla="*/ 118 h 156"/>
              <a:gd name="T82" fmla="*/ 79 w 107"/>
              <a:gd name="T83" fmla="*/ 112 h 156"/>
              <a:gd name="T84" fmla="*/ 81 w 107"/>
              <a:gd name="T85" fmla="*/ 99 h 156"/>
              <a:gd name="T86" fmla="*/ 107 w 107"/>
              <a:gd name="T87" fmla="*/ 53 h 156"/>
              <a:gd name="T88" fmla="*/ 53 w 107"/>
              <a:gd name="T89" fmla="*/ 0 h 156"/>
              <a:gd name="T90" fmla="*/ 73 w 107"/>
              <a:gd name="T91" fmla="*/ 93 h 156"/>
              <a:gd name="T92" fmla="*/ 72 w 107"/>
              <a:gd name="T93" fmla="*/ 105 h 156"/>
              <a:gd name="T94" fmla="*/ 53 w 107"/>
              <a:gd name="T95" fmla="*/ 108 h 156"/>
              <a:gd name="T96" fmla="*/ 35 w 107"/>
              <a:gd name="T97" fmla="*/ 105 h 156"/>
              <a:gd name="T98" fmla="*/ 33 w 107"/>
              <a:gd name="T99" fmla="*/ 93 h 156"/>
              <a:gd name="T100" fmla="*/ 9 w 107"/>
              <a:gd name="T101" fmla="*/ 53 h 156"/>
              <a:gd name="T102" fmla="*/ 53 w 107"/>
              <a:gd name="T103" fmla="*/ 9 h 156"/>
              <a:gd name="T104" fmla="*/ 97 w 107"/>
              <a:gd name="T105" fmla="*/ 53 h 156"/>
              <a:gd name="T106" fmla="*/ 73 w 107"/>
              <a:gd name="T107" fmla="*/ 9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 h="156">
                <a:moveTo>
                  <a:pt x="28" y="120"/>
                </a:moveTo>
                <a:cubicBezTo>
                  <a:pt x="29" y="127"/>
                  <a:pt x="29" y="127"/>
                  <a:pt x="29" y="127"/>
                </a:cubicBezTo>
                <a:cubicBezTo>
                  <a:pt x="36" y="130"/>
                  <a:pt x="45" y="132"/>
                  <a:pt x="53" y="132"/>
                </a:cubicBezTo>
                <a:cubicBezTo>
                  <a:pt x="62" y="132"/>
                  <a:pt x="70" y="130"/>
                  <a:pt x="77" y="128"/>
                </a:cubicBezTo>
                <a:cubicBezTo>
                  <a:pt x="78" y="120"/>
                  <a:pt x="78" y="120"/>
                  <a:pt x="78" y="120"/>
                </a:cubicBezTo>
                <a:cubicBezTo>
                  <a:pt x="70" y="122"/>
                  <a:pt x="62" y="124"/>
                  <a:pt x="53" y="124"/>
                </a:cubicBezTo>
                <a:cubicBezTo>
                  <a:pt x="44" y="124"/>
                  <a:pt x="36" y="122"/>
                  <a:pt x="28" y="120"/>
                </a:cubicBezTo>
                <a:close/>
                <a:moveTo>
                  <a:pt x="30" y="135"/>
                </a:moveTo>
                <a:cubicBezTo>
                  <a:pt x="32" y="143"/>
                  <a:pt x="32" y="143"/>
                  <a:pt x="32" y="143"/>
                </a:cubicBezTo>
                <a:cubicBezTo>
                  <a:pt x="32" y="143"/>
                  <a:pt x="33" y="145"/>
                  <a:pt x="39" y="147"/>
                </a:cubicBezTo>
                <a:cubicBezTo>
                  <a:pt x="39" y="152"/>
                  <a:pt x="39" y="152"/>
                  <a:pt x="39" y="152"/>
                </a:cubicBezTo>
                <a:cubicBezTo>
                  <a:pt x="39" y="152"/>
                  <a:pt x="43" y="156"/>
                  <a:pt x="53" y="156"/>
                </a:cubicBezTo>
                <a:cubicBezTo>
                  <a:pt x="64" y="156"/>
                  <a:pt x="67" y="152"/>
                  <a:pt x="67" y="152"/>
                </a:cubicBezTo>
                <a:cubicBezTo>
                  <a:pt x="67" y="147"/>
                  <a:pt x="67" y="147"/>
                  <a:pt x="67" y="147"/>
                </a:cubicBezTo>
                <a:cubicBezTo>
                  <a:pt x="73" y="145"/>
                  <a:pt x="75" y="143"/>
                  <a:pt x="75" y="143"/>
                </a:cubicBezTo>
                <a:cubicBezTo>
                  <a:pt x="76" y="135"/>
                  <a:pt x="76" y="135"/>
                  <a:pt x="76" y="135"/>
                </a:cubicBezTo>
                <a:cubicBezTo>
                  <a:pt x="69" y="137"/>
                  <a:pt x="61" y="138"/>
                  <a:pt x="53" y="138"/>
                </a:cubicBezTo>
                <a:cubicBezTo>
                  <a:pt x="45" y="138"/>
                  <a:pt x="37" y="137"/>
                  <a:pt x="30" y="135"/>
                </a:cubicBezTo>
                <a:close/>
                <a:moveTo>
                  <a:pt x="65" y="73"/>
                </a:moveTo>
                <a:cubicBezTo>
                  <a:pt x="53" y="51"/>
                  <a:pt x="53" y="51"/>
                  <a:pt x="53" y="51"/>
                </a:cubicBezTo>
                <a:cubicBezTo>
                  <a:pt x="41" y="73"/>
                  <a:pt x="41" y="73"/>
                  <a:pt x="41" y="73"/>
                </a:cubicBezTo>
                <a:cubicBezTo>
                  <a:pt x="36" y="62"/>
                  <a:pt x="36" y="62"/>
                  <a:pt x="36" y="62"/>
                </a:cubicBezTo>
                <a:cubicBezTo>
                  <a:pt x="28" y="66"/>
                  <a:pt x="28" y="66"/>
                  <a:pt x="28" y="66"/>
                </a:cubicBezTo>
                <a:cubicBezTo>
                  <a:pt x="41" y="92"/>
                  <a:pt x="41" y="92"/>
                  <a:pt x="41" y="92"/>
                </a:cubicBezTo>
                <a:cubicBezTo>
                  <a:pt x="53" y="69"/>
                  <a:pt x="53" y="69"/>
                  <a:pt x="53" y="69"/>
                </a:cubicBezTo>
                <a:cubicBezTo>
                  <a:pt x="66" y="92"/>
                  <a:pt x="66" y="92"/>
                  <a:pt x="66" y="92"/>
                </a:cubicBezTo>
                <a:cubicBezTo>
                  <a:pt x="78" y="66"/>
                  <a:pt x="78" y="66"/>
                  <a:pt x="78" y="66"/>
                </a:cubicBezTo>
                <a:cubicBezTo>
                  <a:pt x="70" y="62"/>
                  <a:pt x="70" y="62"/>
                  <a:pt x="70" y="62"/>
                </a:cubicBezTo>
                <a:lnTo>
                  <a:pt x="65" y="73"/>
                </a:lnTo>
                <a:close/>
                <a:moveTo>
                  <a:pt x="53" y="22"/>
                </a:moveTo>
                <a:cubicBezTo>
                  <a:pt x="55" y="22"/>
                  <a:pt x="56" y="20"/>
                  <a:pt x="56" y="19"/>
                </a:cubicBezTo>
                <a:cubicBezTo>
                  <a:pt x="56" y="17"/>
                  <a:pt x="55" y="16"/>
                  <a:pt x="53" y="16"/>
                </a:cubicBezTo>
                <a:cubicBezTo>
                  <a:pt x="33" y="16"/>
                  <a:pt x="16" y="33"/>
                  <a:pt x="16" y="53"/>
                </a:cubicBezTo>
                <a:cubicBezTo>
                  <a:pt x="16" y="55"/>
                  <a:pt x="17" y="56"/>
                  <a:pt x="19" y="56"/>
                </a:cubicBezTo>
                <a:cubicBezTo>
                  <a:pt x="20" y="56"/>
                  <a:pt x="22" y="55"/>
                  <a:pt x="22" y="53"/>
                </a:cubicBezTo>
                <a:cubicBezTo>
                  <a:pt x="22" y="36"/>
                  <a:pt x="36" y="22"/>
                  <a:pt x="53" y="22"/>
                </a:cubicBezTo>
                <a:close/>
                <a:moveTo>
                  <a:pt x="53" y="0"/>
                </a:moveTo>
                <a:cubicBezTo>
                  <a:pt x="24" y="0"/>
                  <a:pt x="0" y="24"/>
                  <a:pt x="0" y="53"/>
                </a:cubicBezTo>
                <a:cubicBezTo>
                  <a:pt x="0" y="73"/>
                  <a:pt x="10" y="90"/>
                  <a:pt x="25" y="99"/>
                </a:cubicBezTo>
                <a:cubicBezTo>
                  <a:pt x="27" y="112"/>
                  <a:pt x="27" y="112"/>
                  <a:pt x="27" y="112"/>
                </a:cubicBezTo>
                <a:cubicBezTo>
                  <a:pt x="35" y="116"/>
                  <a:pt x="44" y="118"/>
                  <a:pt x="53" y="118"/>
                </a:cubicBezTo>
                <a:cubicBezTo>
                  <a:pt x="62" y="118"/>
                  <a:pt x="71" y="116"/>
                  <a:pt x="79" y="112"/>
                </a:cubicBezTo>
                <a:cubicBezTo>
                  <a:pt x="81" y="99"/>
                  <a:pt x="81" y="99"/>
                  <a:pt x="81" y="99"/>
                </a:cubicBezTo>
                <a:cubicBezTo>
                  <a:pt x="96" y="90"/>
                  <a:pt x="107" y="73"/>
                  <a:pt x="107" y="53"/>
                </a:cubicBezTo>
                <a:cubicBezTo>
                  <a:pt x="107" y="24"/>
                  <a:pt x="83" y="0"/>
                  <a:pt x="53" y="0"/>
                </a:cubicBezTo>
                <a:close/>
                <a:moveTo>
                  <a:pt x="73" y="93"/>
                </a:moveTo>
                <a:cubicBezTo>
                  <a:pt x="72" y="105"/>
                  <a:pt x="72" y="105"/>
                  <a:pt x="72" y="105"/>
                </a:cubicBezTo>
                <a:cubicBezTo>
                  <a:pt x="72" y="105"/>
                  <a:pt x="67" y="108"/>
                  <a:pt x="53" y="108"/>
                </a:cubicBezTo>
                <a:cubicBezTo>
                  <a:pt x="39" y="108"/>
                  <a:pt x="35" y="105"/>
                  <a:pt x="35" y="105"/>
                </a:cubicBezTo>
                <a:cubicBezTo>
                  <a:pt x="33" y="93"/>
                  <a:pt x="33" y="93"/>
                  <a:pt x="33" y="93"/>
                </a:cubicBezTo>
                <a:cubicBezTo>
                  <a:pt x="19" y="85"/>
                  <a:pt x="9" y="71"/>
                  <a:pt x="9" y="53"/>
                </a:cubicBezTo>
                <a:cubicBezTo>
                  <a:pt x="9" y="29"/>
                  <a:pt x="29" y="9"/>
                  <a:pt x="53" y="9"/>
                </a:cubicBezTo>
                <a:cubicBezTo>
                  <a:pt x="77" y="9"/>
                  <a:pt x="97" y="29"/>
                  <a:pt x="97" y="53"/>
                </a:cubicBezTo>
                <a:cubicBezTo>
                  <a:pt x="97" y="70"/>
                  <a:pt x="87" y="85"/>
                  <a:pt x="73" y="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38"/>
          <p:cNvSpPr>
            <a:spLocks/>
          </p:cNvSpPr>
          <p:nvPr/>
        </p:nvSpPr>
        <p:spPr bwMode="auto">
          <a:xfrm>
            <a:off x="709613" y="2419350"/>
            <a:ext cx="615950" cy="3098800"/>
          </a:xfrm>
          <a:custGeom>
            <a:avLst/>
            <a:gdLst>
              <a:gd name="T0" fmla="*/ 159 w 194"/>
              <a:gd name="T1" fmla="*/ 52 h 976"/>
              <a:gd name="T2" fmla="*/ 159 w 194"/>
              <a:gd name="T3" fmla="*/ 927 h 976"/>
              <a:gd name="T4" fmla="*/ 179 w 194"/>
              <a:gd name="T5" fmla="*/ 970 h 976"/>
              <a:gd name="T6" fmla="*/ 186 w 194"/>
              <a:gd name="T7" fmla="*/ 976 h 976"/>
              <a:gd name="T8" fmla="*/ 186 w 194"/>
              <a:gd name="T9" fmla="*/ 976 h 976"/>
              <a:gd name="T10" fmla="*/ 30 w 194"/>
              <a:gd name="T11" fmla="*/ 895 h 976"/>
              <a:gd name="T12" fmla="*/ 0 w 194"/>
              <a:gd name="T13" fmla="*/ 845 h 976"/>
              <a:gd name="T14" fmla="*/ 0 w 194"/>
              <a:gd name="T15" fmla="*/ 120 h 976"/>
              <a:gd name="T16" fmla="*/ 34 w 194"/>
              <a:gd name="T17" fmla="*/ 68 h 976"/>
              <a:gd name="T18" fmla="*/ 194 w 194"/>
              <a:gd name="T19" fmla="*/ 0 h 976"/>
              <a:gd name="T20" fmla="*/ 194 w 194"/>
              <a:gd name="T21" fmla="*/ 0 h 976"/>
              <a:gd name="T22" fmla="*/ 179 w 194"/>
              <a:gd name="T23" fmla="*/ 9 h 976"/>
              <a:gd name="T24" fmla="*/ 159 w 194"/>
              <a:gd name="T25" fmla="*/ 52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976">
                <a:moveTo>
                  <a:pt x="159" y="52"/>
                </a:moveTo>
                <a:cubicBezTo>
                  <a:pt x="159" y="927"/>
                  <a:pt x="159" y="927"/>
                  <a:pt x="159" y="927"/>
                </a:cubicBezTo>
                <a:cubicBezTo>
                  <a:pt x="159" y="944"/>
                  <a:pt x="166" y="960"/>
                  <a:pt x="179" y="970"/>
                </a:cubicBezTo>
                <a:cubicBezTo>
                  <a:pt x="181" y="973"/>
                  <a:pt x="184" y="974"/>
                  <a:pt x="186" y="976"/>
                </a:cubicBezTo>
                <a:cubicBezTo>
                  <a:pt x="186" y="976"/>
                  <a:pt x="186" y="976"/>
                  <a:pt x="186" y="976"/>
                </a:cubicBezTo>
                <a:cubicBezTo>
                  <a:pt x="30" y="895"/>
                  <a:pt x="30" y="895"/>
                  <a:pt x="30" y="895"/>
                </a:cubicBezTo>
                <a:cubicBezTo>
                  <a:pt x="11" y="885"/>
                  <a:pt x="0" y="866"/>
                  <a:pt x="0" y="845"/>
                </a:cubicBezTo>
                <a:cubicBezTo>
                  <a:pt x="0" y="120"/>
                  <a:pt x="0" y="120"/>
                  <a:pt x="0" y="120"/>
                </a:cubicBezTo>
                <a:cubicBezTo>
                  <a:pt x="0" y="97"/>
                  <a:pt x="13" y="77"/>
                  <a:pt x="34" y="68"/>
                </a:cubicBezTo>
                <a:cubicBezTo>
                  <a:pt x="194" y="0"/>
                  <a:pt x="194" y="0"/>
                  <a:pt x="194" y="0"/>
                </a:cubicBezTo>
                <a:cubicBezTo>
                  <a:pt x="194" y="0"/>
                  <a:pt x="194" y="0"/>
                  <a:pt x="194" y="0"/>
                </a:cubicBezTo>
                <a:cubicBezTo>
                  <a:pt x="188" y="2"/>
                  <a:pt x="183" y="5"/>
                  <a:pt x="179" y="9"/>
                </a:cubicBezTo>
                <a:cubicBezTo>
                  <a:pt x="166" y="20"/>
                  <a:pt x="159" y="36"/>
                  <a:pt x="159" y="52"/>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39"/>
          <p:cNvSpPr>
            <a:spLocks/>
          </p:cNvSpPr>
          <p:nvPr/>
        </p:nvSpPr>
        <p:spPr bwMode="auto">
          <a:xfrm>
            <a:off x="7793038" y="2419350"/>
            <a:ext cx="615950" cy="3098800"/>
          </a:xfrm>
          <a:custGeom>
            <a:avLst/>
            <a:gdLst>
              <a:gd name="T0" fmla="*/ 194 w 194"/>
              <a:gd name="T1" fmla="*/ 120 h 976"/>
              <a:gd name="T2" fmla="*/ 194 w 194"/>
              <a:gd name="T3" fmla="*/ 845 h 976"/>
              <a:gd name="T4" fmla="*/ 163 w 194"/>
              <a:gd name="T5" fmla="*/ 895 h 976"/>
              <a:gd name="T6" fmla="*/ 7 w 194"/>
              <a:gd name="T7" fmla="*/ 976 h 976"/>
              <a:gd name="T8" fmla="*/ 15 w 194"/>
              <a:gd name="T9" fmla="*/ 970 h 976"/>
              <a:gd name="T10" fmla="*/ 35 w 194"/>
              <a:gd name="T11" fmla="*/ 927 h 976"/>
              <a:gd name="T12" fmla="*/ 35 w 194"/>
              <a:gd name="T13" fmla="*/ 52 h 976"/>
              <a:gd name="T14" fmla="*/ 15 w 194"/>
              <a:gd name="T15" fmla="*/ 9 h 976"/>
              <a:gd name="T16" fmla="*/ 0 w 194"/>
              <a:gd name="T17" fmla="*/ 0 h 976"/>
              <a:gd name="T18" fmla="*/ 160 w 194"/>
              <a:gd name="T19" fmla="*/ 68 h 976"/>
              <a:gd name="T20" fmla="*/ 194 w 194"/>
              <a:gd name="T21" fmla="*/ 12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976">
                <a:moveTo>
                  <a:pt x="194" y="120"/>
                </a:moveTo>
                <a:cubicBezTo>
                  <a:pt x="194" y="845"/>
                  <a:pt x="194" y="845"/>
                  <a:pt x="194" y="845"/>
                </a:cubicBezTo>
                <a:cubicBezTo>
                  <a:pt x="194" y="866"/>
                  <a:pt x="182" y="885"/>
                  <a:pt x="163" y="895"/>
                </a:cubicBezTo>
                <a:cubicBezTo>
                  <a:pt x="7" y="976"/>
                  <a:pt x="7" y="976"/>
                  <a:pt x="7" y="976"/>
                </a:cubicBezTo>
                <a:cubicBezTo>
                  <a:pt x="10" y="974"/>
                  <a:pt x="13" y="973"/>
                  <a:pt x="15" y="970"/>
                </a:cubicBezTo>
                <a:cubicBezTo>
                  <a:pt x="28" y="960"/>
                  <a:pt x="35" y="944"/>
                  <a:pt x="35" y="927"/>
                </a:cubicBezTo>
                <a:cubicBezTo>
                  <a:pt x="35" y="52"/>
                  <a:pt x="35" y="52"/>
                  <a:pt x="35" y="52"/>
                </a:cubicBezTo>
                <a:cubicBezTo>
                  <a:pt x="35" y="36"/>
                  <a:pt x="28" y="20"/>
                  <a:pt x="15" y="9"/>
                </a:cubicBezTo>
                <a:cubicBezTo>
                  <a:pt x="11" y="5"/>
                  <a:pt x="6" y="2"/>
                  <a:pt x="0" y="0"/>
                </a:cubicBezTo>
                <a:cubicBezTo>
                  <a:pt x="160" y="68"/>
                  <a:pt x="160" y="68"/>
                  <a:pt x="160" y="68"/>
                </a:cubicBezTo>
                <a:cubicBezTo>
                  <a:pt x="181" y="77"/>
                  <a:pt x="194" y="97"/>
                  <a:pt x="194" y="12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66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3599892" y="2775158"/>
            <a:ext cx="1944216" cy="1680087"/>
            <a:chOff x="3599892" y="2775158"/>
            <a:chExt cx="1944216" cy="1680087"/>
          </a:xfrm>
        </p:grpSpPr>
        <p:sp>
          <p:nvSpPr>
            <p:cNvPr id="8" name="TextBox 7"/>
            <p:cNvSpPr txBox="1">
              <a:spLocks/>
            </p:cNvSpPr>
            <p:nvPr/>
          </p:nvSpPr>
          <p:spPr>
            <a:xfrm>
              <a:off x="3599892" y="3198491"/>
              <a:ext cx="1944216" cy="1256754"/>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 Aenean massa. Cum sociis natoque penatibus. Aenean massa. Cum sociis natoque penatibus.</a:t>
              </a:r>
            </a:p>
          </p:txBody>
        </p:sp>
        <p:cxnSp>
          <p:nvCxnSpPr>
            <p:cNvPr id="9" name="Straight Connector 8"/>
            <p:cNvCxnSpPr/>
            <p:nvPr/>
          </p:nvCxnSpPr>
          <p:spPr>
            <a:xfrm>
              <a:off x="4482000" y="3122290"/>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3599892" y="2775158"/>
              <a:ext cx="1944216"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16" name="Group 15"/>
          <p:cNvGrpSpPr/>
          <p:nvPr/>
        </p:nvGrpSpPr>
        <p:grpSpPr>
          <a:xfrm>
            <a:off x="1379002" y="2893146"/>
            <a:ext cx="1356794" cy="1500551"/>
            <a:chOff x="1379002" y="2893146"/>
            <a:chExt cx="1356794" cy="1500551"/>
          </a:xfrm>
        </p:grpSpPr>
        <p:sp>
          <p:nvSpPr>
            <p:cNvPr id="13" name="TextBox 12"/>
            <p:cNvSpPr txBox="1">
              <a:spLocks/>
            </p:cNvSpPr>
            <p:nvPr/>
          </p:nvSpPr>
          <p:spPr>
            <a:xfrm>
              <a:off x="1379002" y="3316479"/>
              <a:ext cx="1356794" cy="1077218"/>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a:t>
              </a:r>
              <a:r>
                <a:rPr lang="en-US" sz="1000" smtClean="0">
                  <a:solidFill>
                    <a:schemeClr val="bg2"/>
                  </a:solidFill>
                </a:rPr>
                <a:t/>
              </a:r>
              <a:br>
                <a:rPr lang="en-US" sz="1000" smtClean="0">
                  <a:solidFill>
                    <a:schemeClr val="bg2"/>
                  </a:solidFill>
                </a:rPr>
              </a:br>
              <a:r>
                <a:rPr lang="en-US" sz="1000" smtClean="0">
                  <a:solidFill>
                    <a:schemeClr val="bg2"/>
                  </a:solidFill>
                </a:rPr>
                <a:t>ligula </a:t>
              </a:r>
              <a:r>
                <a:rPr lang="en-US" sz="1000">
                  <a:solidFill>
                    <a:schemeClr val="bg2"/>
                  </a:solidFill>
                </a:rPr>
                <a:t>eget dolor. Aenean massa. Cum sociis natoque penatibus et magnis dis parturient montes.</a:t>
              </a:r>
            </a:p>
          </p:txBody>
        </p:sp>
        <p:cxnSp>
          <p:nvCxnSpPr>
            <p:cNvPr id="14" name="Straight Connector 13"/>
            <p:cNvCxnSpPr/>
            <p:nvPr/>
          </p:nvCxnSpPr>
          <p:spPr>
            <a:xfrm>
              <a:off x="1967399" y="3240278"/>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p:cNvSpPr>
            <p:nvPr/>
          </p:nvSpPr>
          <p:spPr>
            <a:xfrm>
              <a:off x="1379002" y="2893146"/>
              <a:ext cx="1356794"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17" name="Group 16"/>
          <p:cNvGrpSpPr/>
          <p:nvPr/>
        </p:nvGrpSpPr>
        <p:grpSpPr>
          <a:xfrm>
            <a:off x="6378705" y="2893146"/>
            <a:ext cx="1356794" cy="1500551"/>
            <a:chOff x="1379002" y="2893146"/>
            <a:chExt cx="1356794" cy="1500551"/>
          </a:xfrm>
        </p:grpSpPr>
        <p:sp>
          <p:nvSpPr>
            <p:cNvPr id="18" name="TextBox 17"/>
            <p:cNvSpPr txBox="1">
              <a:spLocks/>
            </p:cNvSpPr>
            <p:nvPr/>
          </p:nvSpPr>
          <p:spPr>
            <a:xfrm>
              <a:off x="1379002" y="3316479"/>
              <a:ext cx="1356794" cy="1077218"/>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a:t>
              </a:r>
              <a:r>
                <a:rPr lang="en-US" sz="1000" smtClean="0">
                  <a:solidFill>
                    <a:schemeClr val="bg2"/>
                  </a:solidFill>
                </a:rPr>
                <a:t/>
              </a:r>
              <a:br>
                <a:rPr lang="en-US" sz="1000" smtClean="0">
                  <a:solidFill>
                    <a:schemeClr val="bg2"/>
                  </a:solidFill>
                </a:rPr>
              </a:br>
              <a:r>
                <a:rPr lang="en-US" sz="1000" smtClean="0">
                  <a:solidFill>
                    <a:schemeClr val="bg2"/>
                  </a:solidFill>
                </a:rPr>
                <a:t>ligula </a:t>
              </a:r>
              <a:r>
                <a:rPr lang="en-US" sz="1000">
                  <a:solidFill>
                    <a:schemeClr val="bg2"/>
                  </a:solidFill>
                </a:rPr>
                <a:t>eget dolor. Aenean massa. Cum sociis natoque penatibus et magnis dis parturient montes.</a:t>
              </a:r>
            </a:p>
          </p:txBody>
        </p:sp>
        <p:cxnSp>
          <p:nvCxnSpPr>
            <p:cNvPr id="19" name="Straight Connector 18"/>
            <p:cNvCxnSpPr/>
            <p:nvPr/>
          </p:nvCxnSpPr>
          <p:spPr>
            <a:xfrm>
              <a:off x="1967399" y="324027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p:cNvSpPr>
            <p:nvPr/>
          </p:nvSpPr>
          <p:spPr>
            <a:xfrm>
              <a:off x="1379002" y="2893146"/>
              <a:ext cx="1356794"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Tree>
    <p:extLst>
      <p:ext uri="{BB962C8B-B14F-4D97-AF65-F5344CB8AC3E}">
        <p14:creationId xmlns:p14="http://schemas.microsoft.com/office/powerpoint/2010/main" val="500574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Cart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67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56" name="Freeform 161"/>
          <p:cNvSpPr>
            <a:spLocks/>
          </p:cNvSpPr>
          <p:nvPr/>
        </p:nvSpPr>
        <p:spPr bwMode="auto">
          <a:xfrm>
            <a:off x="4476751" y="2195288"/>
            <a:ext cx="831850" cy="552450"/>
          </a:xfrm>
          <a:custGeom>
            <a:avLst/>
            <a:gdLst>
              <a:gd name="T0" fmla="*/ 524 w 524"/>
              <a:gd name="T1" fmla="*/ 0 h 348"/>
              <a:gd name="T2" fmla="*/ 200 w 524"/>
              <a:gd name="T3" fmla="*/ 0 h 348"/>
              <a:gd name="T4" fmla="*/ 0 w 524"/>
              <a:gd name="T5" fmla="*/ 348 h 348"/>
            </a:gdLst>
            <a:ahLst/>
            <a:cxnLst>
              <a:cxn ang="0">
                <a:pos x="T0" y="T1"/>
              </a:cxn>
              <a:cxn ang="0">
                <a:pos x="T2" y="T3"/>
              </a:cxn>
              <a:cxn ang="0">
                <a:pos x="T4" y="T5"/>
              </a:cxn>
            </a:cxnLst>
            <a:rect l="0" t="0" r="r" b="b"/>
            <a:pathLst>
              <a:path w="524" h="348">
                <a:moveTo>
                  <a:pt x="524" y="0"/>
                </a:moveTo>
                <a:lnTo>
                  <a:pt x="200" y="0"/>
                </a:lnTo>
                <a:lnTo>
                  <a:pt x="0" y="348"/>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162"/>
          <p:cNvSpPr>
            <a:spLocks noChangeShapeType="1"/>
          </p:cNvSpPr>
          <p:nvPr/>
        </p:nvSpPr>
        <p:spPr bwMode="auto">
          <a:xfrm flipH="1">
            <a:off x="4308476" y="3267875"/>
            <a:ext cx="1000125"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63"/>
          <p:cNvSpPr>
            <a:spLocks/>
          </p:cNvSpPr>
          <p:nvPr/>
        </p:nvSpPr>
        <p:spPr bwMode="auto">
          <a:xfrm>
            <a:off x="4143376" y="3791187"/>
            <a:ext cx="1165225" cy="549275"/>
          </a:xfrm>
          <a:custGeom>
            <a:avLst/>
            <a:gdLst>
              <a:gd name="T0" fmla="*/ 734 w 734"/>
              <a:gd name="T1" fmla="*/ 346 h 346"/>
              <a:gd name="T2" fmla="*/ 228 w 734"/>
              <a:gd name="T3" fmla="*/ 346 h 346"/>
              <a:gd name="T4" fmla="*/ 0 w 734"/>
              <a:gd name="T5" fmla="*/ 0 h 346"/>
            </a:gdLst>
            <a:ahLst/>
            <a:cxnLst>
              <a:cxn ang="0">
                <a:pos x="T0" y="T1"/>
              </a:cxn>
              <a:cxn ang="0">
                <a:pos x="T2" y="T3"/>
              </a:cxn>
              <a:cxn ang="0">
                <a:pos x="T4" y="T5"/>
              </a:cxn>
            </a:cxnLst>
            <a:rect l="0" t="0" r="r" b="b"/>
            <a:pathLst>
              <a:path w="734" h="346">
                <a:moveTo>
                  <a:pt x="734" y="346"/>
                </a:moveTo>
                <a:lnTo>
                  <a:pt x="228" y="346"/>
                </a:lnTo>
                <a:lnTo>
                  <a:pt x="0"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64"/>
          <p:cNvSpPr>
            <a:spLocks/>
          </p:cNvSpPr>
          <p:nvPr/>
        </p:nvSpPr>
        <p:spPr bwMode="auto">
          <a:xfrm>
            <a:off x="4003676" y="4222425"/>
            <a:ext cx="1304925" cy="1190625"/>
          </a:xfrm>
          <a:custGeom>
            <a:avLst/>
            <a:gdLst>
              <a:gd name="T0" fmla="*/ 822 w 822"/>
              <a:gd name="T1" fmla="*/ 750 h 750"/>
              <a:gd name="T2" fmla="*/ 498 w 822"/>
              <a:gd name="T3" fmla="*/ 750 h 750"/>
              <a:gd name="T4" fmla="*/ 0 w 822"/>
              <a:gd name="T5" fmla="*/ 0 h 750"/>
            </a:gdLst>
            <a:ahLst/>
            <a:cxnLst>
              <a:cxn ang="0">
                <a:pos x="T0" y="T1"/>
              </a:cxn>
              <a:cxn ang="0">
                <a:pos x="T2" y="T3"/>
              </a:cxn>
              <a:cxn ang="0">
                <a:pos x="T4" y="T5"/>
              </a:cxn>
            </a:cxnLst>
            <a:rect l="0" t="0" r="r" b="b"/>
            <a:pathLst>
              <a:path w="822" h="750">
                <a:moveTo>
                  <a:pt x="822" y="750"/>
                </a:moveTo>
                <a:lnTo>
                  <a:pt x="498" y="750"/>
                </a:lnTo>
                <a:lnTo>
                  <a:pt x="0"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69"/>
          <p:cNvSpPr>
            <a:spLocks/>
          </p:cNvSpPr>
          <p:nvPr/>
        </p:nvSpPr>
        <p:spPr bwMode="auto">
          <a:xfrm>
            <a:off x="1509713" y="2736850"/>
            <a:ext cx="2967038" cy="361950"/>
          </a:xfrm>
          <a:custGeom>
            <a:avLst/>
            <a:gdLst>
              <a:gd name="T0" fmla="*/ 1869 w 1869"/>
              <a:gd name="T1" fmla="*/ 0 h 228"/>
              <a:gd name="T2" fmla="*/ 1795 w 1869"/>
              <a:gd name="T3" fmla="*/ 228 h 228"/>
              <a:gd name="T4" fmla="*/ 72 w 1869"/>
              <a:gd name="T5" fmla="*/ 228 h 228"/>
              <a:gd name="T6" fmla="*/ 0 w 1869"/>
              <a:gd name="T7" fmla="*/ 0 h 228"/>
              <a:gd name="T8" fmla="*/ 1869 w 1869"/>
              <a:gd name="T9" fmla="*/ 0 h 228"/>
            </a:gdLst>
            <a:ahLst/>
            <a:cxnLst>
              <a:cxn ang="0">
                <a:pos x="T0" y="T1"/>
              </a:cxn>
              <a:cxn ang="0">
                <a:pos x="T2" y="T3"/>
              </a:cxn>
              <a:cxn ang="0">
                <a:pos x="T4" y="T5"/>
              </a:cxn>
              <a:cxn ang="0">
                <a:pos x="T6" y="T7"/>
              </a:cxn>
              <a:cxn ang="0">
                <a:pos x="T8" y="T9"/>
              </a:cxn>
            </a:cxnLst>
            <a:rect l="0" t="0" r="r" b="b"/>
            <a:pathLst>
              <a:path w="1869" h="228">
                <a:moveTo>
                  <a:pt x="1869" y="0"/>
                </a:moveTo>
                <a:lnTo>
                  <a:pt x="1795" y="228"/>
                </a:lnTo>
                <a:lnTo>
                  <a:pt x="72" y="228"/>
                </a:lnTo>
                <a:lnTo>
                  <a:pt x="0" y="0"/>
                </a:lnTo>
                <a:lnTo>
                  <a:pt x="186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70"/>
          <p:cNvSpPr>
            <a:spLocks/>
          </p:cNvSpPr>
          <p:nvPr/>
        </p:nvSpPr>
        <p:spPr bwMode="auto">
          <a:xfrm>
            <a:off x="1646238" y="3171825"/>
            <a:ext cx="2690813" cy="361950"/>
          </a:xfrm>
          <a:custGeom>
            <a:avLst/>
            <a:gdLst>
              <a:gd name="T0" fmla="*/ 1695 w 1695"/>
              <a:gd name="T1" fmla="*/ 0 h 228"/>
              <a:gd name="T2" fmla="*/ 1623 w 1695"/>
              <a:gd name="T3" fmla="*/ 228 h 228"/>
              <a:gd name="T4" fmla="*/ 74 w 1695"/>
              <a:gd name="T5" fmla="*/ 228 h 228"/>
              <a:gd name="T6" fmla="*/ 0 w 1695"/>
              <a:gd name="T7" fmla="*/ 0 h 228"/>
              <a:gd name="T8" fmla="*/ 1695 w 1695"/>
              <a:gd name="T9" fmla="*/ 0 h 228"/>
            </a:gdLst>
            <a:ahLst/>
            <a:cxnLst>
              <a:cxn ang="0">
                <a:pos x="T0" y="T1"/>
              </a:cxn>
              <a:cxn ang="0">
                <a:pos x="T2" y="T3"/>
              </a:cxn>
              <a:cxn ang="0">
                <a:pos x="T4" y="T5"/>
              </a:cxn>
              <a:cxn ang="0">
                <a:pos x="T6" y="T7"/>
              </a:cxn>
              <a:cxn ang="0">
                <a:pos x="T8" y="T9"/>
              </a:cxn>
            </a:cxnLst>
            <a:rect l="0" t="0" r="r" b="b"/>
            <a:pathLst>
              <a:path w="1695" h="228">
                <a:moveTo>
                  <a:pt x="1695" y="0"/>
                </a:moveTo>
                <a:lnTo>
                  <a:pt x="1623" y="228"/>
                </a:lnTo>
                <a:lnTo>
                  <a:pt x="74" y="228"/>
                </a:lnTo>
                <a:lnTo>
                  <a:pt x="0" y="0"/>
                </a:lnTo>
                <a:lnTo>
                  <a:pt x="169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71"/>
          <p:cNvSpPr>
            <a:spLocks/>
          </p:cNvSpPr>
          <p:nvPr/>
        </p:nvSpPr>
        <p:spPr bwMode="auto">
          <a:xfrm>
            <a:off x="1785938" y="3606800"/>
            <a:ext cx="2414588" cy="361950"/>
          </a:xfrm>
          <a:custGeom>
            <a:avLst/>
            <a:gdLst>
              <a:gd name="T0" fmla="*/ 1521 w 1521"/>
              <a:gd name="T1" fmla="*/ 0 h 228"/>
              <a:gd name="T2" fmla="*/ 1447 w 1521"/>
              <a:gd name="T3" fmla="*/ 228 h 228"/>
              <a:gd name="T4" fmla="*/ 72 w 1521"/>
              <a:gd name="T5" fmla="*/ 228 h 228"/>
              <a:gd name="T6" fmla="*/ 0 w 1521"/>
              <a:gd name="T7" fmla="*/ 0 h 228"/>
              <a:gd name="T8" fmla="*/ 1521 w 1521"/>
              <a:gd name="T9" fmla="*/ 0 h 228"/>
            </a:gdLst>
            <a:ahLst/>
            <a:cxnLst>
              <a:cxn ang="0">
                <a:pos x="T0" y="T1"/>
              </a:cxn>
              <a:cxn ang="0">
                <a:pos x="T2" y="T3"/>
              </a:cxn>
              <a:cxn ang="0">
                <a:pos x="T4" y="T5"/>
              </a:cxn>
              <a:cxn ang="0">
                <a:pos x="T6" y="T7"/>
              </a:cxn>
              <a:cxn ang="0">
                <a:pos x="T8" y="T9"/>
              </a:cxn>
            </a:cxnLst>
            <a:rect l="0" t="0" r="r" b="b"/>
            <a:pathLst>
              <a:path w="1521" h="228">
                <a:moveTo>
                  <a:pt x="1521" y="0"/>
                </a:moveTo>
                <a:lnTo>
                  <a:pt x="1447" y="228"/>
                </a:lnTo>
                <a:lnTo>
                  <a:pt x="72" y="228"/>
                </a:lnTo>
                <a:lnTo>
                  <a:pt x="0" y="0"/>
                </a:lnTo>
                <a:lnTo>
                  <a:pt x="1521"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2"/>
          <p:cNvSpPr>
            <a:spLocks/>
          </p:cNvSpPr>
          <p:nvPr/>
        </p:nvSpPr>
        <p:spPr bwMode="auto">
          <a:xfrm>
            <a:off x="1925638" y="4038600"/>
            <a:ext cx="2135188" cy="330200"/>
          </a:xfrm>
          <a:custGeom>
            <a:avLst/>
            <a:gdLst>
              <a:gd name="T0" fmla="*/ 1345 w 1345"/>
              <a:gd name="T1" fmla="*/ 0 h 208"/>
              <a:gd name="T2" fmla="*/ 1279 w 1345"/>
              <a:gd name="T3" fmla="*/ 208 h 208"/>
              <a:gd name="T4" fmla="*/ 66 w 1345"/>
              <a:gd name="T5" fmla="*/ 208 h 208"/>
              <a:gd name="T6" fmla="*/ 0 w 1345"/>
              <a:gd name="T7" fmla="*/ 0 h 208"/>
              <a:gd name="T8" fmla="*/ 1345 w 1345"/>
              <a:gd name="T9" fmla="*/ 0 h 208"/>
            </a:gdLst>
            <a:ahLst/>
            <a:cxnLst>
              <a:cxn ang="0">
                <a:pos x="T0" y="T1"/>
              </a:cxn>
              <a:cxn ang="0">
                <a:pos x="T2" y="T3"/>
              </a:cxn>
              <a:cxn ang="0">
                <a:pos x="T4" y="T5"/>
              </a:cxn>
              <a:cxn ang="0">
                <a:pos x="T6" y="T7"/>
              </a:cxn>
              <a:cxn ang="0">
                <a:pos x="T8" y="T9"/>
              </a:cxn>
            </a:cxnLst>
            <a:rect l="0" t="0" r="r" b="b"/>
            <a:pathLst>
              <a:path w="1345" h="208">
                <a:moveTo>
                  <a:pt x="1345" y="0"/>
                </a:moveTo>
                <a:lnTo>
                  <a:pt x="1279" y="208"/>
                </a:lnTo>
                <a:lnTo>
                  <a:pt x="66" y="208"/>
                </a:lnTo>
                <a:lnTo>
                  <a:pt x="0" y="0"/>
                </a:lnTo>
                <a:lnTo>
                  <a:pt x="1345"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73"/>
          <p:cNvSpPr>
            <a:spLocks noEditPoints="1"/>
          </p:cNvSpPr>
          <p:nvPr/>
        </p:nvSpPr>
        <p:spPr bwMode="auto">
          <a:xfrm>
            <a:off x="750888" y="2425700"/>
            <a:ext cx="3354388" cy="3082925"/>
          </a:xfrm>
          <a:custGeom>
            <a:avLst/>
            <a:gdLst>
              <a:gd name="T0" fmla="*/ 420 w 1057"/>
              <a:gd name="T1" fmla="*/ 844 h 971"/>
              <a:gd name="T2" fmla="*/ 388 w 1057"/>
              <a:gd name="T3" fmla="*/ 876 h 971"/>
              <a:gd name="T4" fmla="*/ 420 w 1057"/>
              <a:gd name="T5" fmla="*/ 909 h 971"/>
              <a:gd name="T6" fmla="*/ 453 w 1057"/>
              <a:gd name="T7" fmla="*/ 876 h 971"/>
              <a:gd name="T8" fmla="*/ 420 w 1057"/>
              <a:gd name="T9" fmla="*/ 844 h 971"/>
              <a:gd name="T10" fmla="*/ 420 w 1057"/>
              <a:gd name="T11" fmla="*/ 901 h 971"/>
              <a:gd name="T12" fmla="*/ 396 w 1057"/>
              <a:gd name="T13" fmla="*/ 876 h 971"/>
              <a:gd name="T14" fmla="*/ 420 w 1057"/>
              <a:gd name="T15" fmla="*/ 852 h 971"/>
              <a:gd name="T16" fmla="*/ 445 w 1057"/>
              <a:gd name="T17" fmla="*/ 876 h 971"/>
              <a:gd name="T18" fmla="*/ 420 w 1057"/>
              <a:gd name="T19" fmla="*/ 901 h 971"/>
              <a:gd name="T20" fmla="*/ 1037 w 1057"/>
              <a:gd name="T21" fmla="*/ 770 h 971"/>
              <a:gd name="T22" fmla="*/ 316 w 1057"/>
              <a:gd name="T23" fmla="*/ 770 h 971"/>
              <a:gd name="T24" fmla="*/ 384 w 1057"/>
              <a:gd name="T25" fmla="*/ 672 h 971"/>
              <a:gd name="T26" fmla="*/ 1019 w 1057"/>
              <a:gd name="T27" fmla="*/ 672 h 971"/>
              <a:gd name="T28" fmla="*/ 1039 w 1057"/>
              <a:gd name="T29" fmla="*/ 652 h 971"/>
              <a:gd name="T30" fmla="*/ 1019 w 1057"/>
              <a:gd name="T31" fmla="*/ 632 h 971"/>
              <a:gd name="T32" fmla="*/ 388 w 1057"/>
              <a:gd name="T33" fmla="*/ 632 h 971"/>
              <a:gd name="T34" fmla="*/ 200 w 1057"/>
              <a:gd name="T35" fmla="*/ 42 h 971"/>
              <a:gd name="T36" fmla="*/ 184 w 1057"/>
              <a:gd name="T37" fmla="*/ 28 h 971"/>
              <a:gd name="T38" fmla="*/ 24 w 1057"/>
              <a:gd name="T39" fmla="*/ 0 h 971"/>
              <a:gd name="T40" fmla="*/ 21 w 1057"/>
              <a:gd name="T41" fmla="*/ 0 h 971"/>
              <a:gd name="T42" fmla="*/ 1 w 1057"/>
              <a:gd name="T43" fmla="*/ 17 h 971"/>
              <a:gd name="T44" fmla="*/ 4 w 1057"/>
              <a:gd name="T45" fmla="*/ 32 h 971"/>
              <a:gd name="T46" fmla="*/ 17 w 1057"/>
              <a:gd name="T47" fmla="*/ 40 h 971"/>
              <a:gd name="T48" fmla="*/ 166 w 1057"/>
              <a:gd name="T49" fmla="*/ 65 h 971"/>
              <a:gd name="T50" fmla="*/ 351 w 1057"/>
              <a:gd name="T51" fmla="*/ 649 h 971"/>
              <a:gd name="T52" fmla="*/ 261 w 1057"/>
              <a:gd name="T53" fmla="*/ 779 h 971"/>
              <a:gd name="T54" fmla="*/ 259 w 1057"/>
              <a:gd name="T55" fmla="*/ 799 h 971"/>
              <a:gd name="T56" fmla="*/ 277 w 1057"/>
              <a:gd name="T57" fmla="*/ 810 h 971"/>
              <a:gd name="T58" fmla="*/ 353 w 1057"/>
              <a:gd name="T59" fmla="*/ 810 h 971"/>
              <a:gd name="T60" fmla="*/ 325 w 1057"/>
              <a:gd name="T61" fmla="*/ 876 h 971"/>
              <a:gd name="T62" fmla="*/ 420 w 1057"/>
              <a:gd name="T63" fmla="*/ 971 h 971"/>
              <a:gd name="T64" fmla="*/ 515 w 1057"/>
              <a:gd name="T65" fmla="*/ 876 h 971"/>
              <a:gd name="T66" fmla="*/ 488 w 1057"/>
              <a:gd name="T67" fmla="*/ 810 h 971"/>
              <a:gd name="T68" fmla="*/ 855 w 1057"/>
              <a:gd name="T69" fmla="*/ 810 h 971"/>
              <a:gd name="T70" fmla="*/ 828 w 1057"/>
              <a:gd name="T71" fmla="*/ 876 h 971"/>
              <a:gd name="T72" fmla="*/ 923 w 1057"/>
              <a:gd name="T73" fmla="*/ 971 h 971"/>
              <a:gd name="T74" fmla="*/ 1018 w 1057"/>
              <a:gd name="T75" fmla="*/ 876 h 971"/>
              <a:gd name="T76" fmla="*/ 991 w 1057"/>
              <a:gd name="T77" fmla="*/ 810 h 971"/>
              <a:gd name="T78" fmla="*/ 1037 w 1057"/>
              <a:gd name="T79" fmla="*/ 810 h 971"/>
              <a:gd name="T80" fmla="*/ 1057 w 1057"/>
              <a:gd name="T81" fmla="*/ 790 h 971"/>
              <a:gd name="T82" fmla="*/ 1037 w 1057"/>
              <a:gd name="T83" fmla="*/ 770 h 971"/>
              <a:gd name="T84" fmla="*/ 495 w 1057"/>
              <a:gd name="T85" fmla="*/ 876 h 971"/>
              <a:gd name="T86" fmla="*/ 420 w 1057"/>
              <a:gd name="T87" fmla="*/ 951 h 971"/>
              <a:gd name="T88" fmla="*/ 345 w 1057"/>
              <a:gd name="T89" fmla="*/ 876 h 971"/>
              <a:gd name="T90" fmla="*/ 420 w 1057"/>
              <a:gd name="T91" fmla="*/ 801 h 971"/>
              <a:gd name="T92" fmla="*/ 495 w 1057"/>
              <a:gd name="T93" fmla="*/ 876 h 971"/>
              <a:gd name="T94" fmla="*/ 998 w 1057"/>
              <a:gd name="T95" fmla="*/ 876 h 971"/>
              <a:gd name="T96" fmla="*/ 923 w 1057"/>
              <a:gd name="T97" fmla="*/ 951 h 971"/>
              <a:gd name="T98" fmla="*/ 848 w 1057"/>
              <a:gd name="T99" fmla="*/ 876 h 971"/>
              <a:gd name="T100" fmla="*/ 923 w 1057"/>
              <a:gd name="T101" fmla="*/ 801 h 971"/>
              <a:gd name="T102" fmla="*/ 998 w 1057"/>
              <a:gd name="T103" fmla="*/ 876 h 971"/>
              <a:gd name="T104" fmla="*/ 923 w 1057"/>
              <a:gd name="T105" fmla="*/ 844 h 971"/>
              <a:gd name="T106" fmla="*/ 891 w 1057"/>
              <a:gd name="T107" fmla="*/ 876 h 971"/>
              <a:gd name="T108" fmla="*/ 923 w 1057"/>
              <a:gd name="T109" fmla="*/ 909 h 971"/>
              <a:gd name="T110" fmla="*/ 956 w 1057"/>
              <a:gd name="T111" fmla="*/ 876 h 971"/>
              <a:gd name="T112" fmla="*/ 923 w 1057"/>
              <a:gd name="T113" fmla="*/ 844 h 971"/>
              <a:gd name="T114" fmla="*/ 923 w 1057"/>
              <a:gd name="T115" fmla="*/ 901 h 971"/>
              <a:gd name="T116" fmla="*/ 899 w 1057"/>
              <a:gd name="T117" fmla="*/ 876 h 971"/>
              <a:gd name="T118" fmla="*/ 923 w 1057"/>
              <a:gd name="T119" fmla="*/ 852 h 971"/>
              <a:gd name="T120" fmla="*/ 948 w 1057"/>
              <a:gd name="T121" fmla="*/ 876 h 971"/>
              <a:gd name="T122" fmla="*/ 923 w 1057"/>
              <a:gd name="T123" fmla="*/ 901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7" h="971">
                <a:moveTo>
                  <a:pt x="420" y="844"/>
                </a:moveTo>
                <a:cubicBezTo>
                  <a:pt x="403" y="844"/>
                  <a:pt x="388" y="859"/>
                  <a:pt x="388" y="876"/>
                </a:cubicBezTo>
                <a:cubicBezTo>
                  <a:pt x="388" y="894"/>
                  <a:pt x="403" y="909"/>
                  <a:pt x="420" y="909"/>
                </a:cubicBezTo>
                <a:cubicBezTo>
                  <a:pt x="438" y="909"/>
                  <a:pt x="453" y="894"/>
                  <a:pt x="453" y="876"/>
                </a:cubicBezTo>
                <a:cubicBezTo>
                  <a:pt x="453" y="859"/>
                  <a:pt x="438" y="844"/>
                  <a:pt x="420" y="844"/>
                </a:cubicBezTo>
                <a:close/>
                <a:moveTo>
                  <a:pt x="420" y="901"/>
                </a:moveTo>
                <a:cubicBezTo>
                  <a:pt x="407" y="901"/>
                  <a:pt x="396" y="890"/>
                  <a:pt x="396" y="876"/>
                </a:cubicBezTo>
                <a:cubicBezTo>
                  <a:pt x="396" y="863"/>
                  <a:pt x="407" y="852"/>
                  <a:pt x="420" y="852"/>
                </a:cubicBezTo>
                <a:cubicBezTo>
                  <a:pt x="434" y="852"/>
                  <a:pt x="445" y="863"/>
                  <a:pt x="445" y="876"/>
                </a:cubicBezTo>
                <a:cubicBezTo>
                  <a:pt x="445" y="890"/>
                  <a:pt x="434" y="901"/>
                  <a:pt x="420" y="901"/>
                </a:cubicBezTo>
                <a:close/>
                <a:moveTo>
                  <a:pt x="1037" y="770"/>
                </a:moveTo>
                <a:cubicBezTo>
                  <a:pt x="316" y="770"/>
                  <a:pt x="316" y="770"/>
                  <a:pt x="316" y="770"/>
                </a:cubicBezTo>
                <a:cubicBezTo>
                  <a:pt x="384" y="672"/>
                  <a:pt x="384" y="672"/>
                  <a:pt x="384" y="672"/>
                </a:cubicBezTo>
                <a:cubicBezTo>
                  <a:pt x="1019" y="672"/>
                  <a:pt x="1019" y="672"/>
                  <a:pt x="1019" y="672"/>
                </a:cubicBezTo>
                <a:cubicBezTo>
                  <a:pt x="1030" y="672"/>
                  <a:pt x="1039" y="663"/>
                  <a:pt x="1039" y="652"/>
                </a:cubicBezTo>
                <a:cubicBezTo>
                  <a:pt x="1039" y="641"/>
                  <a:pt x="1030" y="632"/>
                  <a:pt x="1019" y="632"/>
                </a:cubicBezTo>
                <a:cubicBezTo>
                  <a:pt x="388" y="632"/>
                  <a:pt x="388" y="632"/>
                  <a:pt x="388" y="632"/>
                </a:cubicBezTo>
                <a:cubicBezTo>
                  <a:pt x="200" y="42"/>
                  <a:pt x="200" y="42"/>
                  <a:pt x="200" y="42"/>
                </a:cubicBezTo>
                <a:cubicBezTo>
                  <a:pt x="198" y="35"/>
                  <a:pt x="192" y="29"/>
                  <a:pt x="184" y="28"/>
                </a:cubicBezTo>
                <a:cubicBezTo>
                  <a:pt x="24" y="0"/>
                  <a:pt x="24" y="0"/>
                  <a:pt x="24" y="0"/>
                </a:cubicBezTo>
                <a:cubicBezTo>
                  <a:pt x="23" y="0"/>
                  <a:pt x="22" y="0"/>
                  <a:pt x="21" y="0"/>
                </a:cubicBezTo>
                <a:cubicBezTo>
                  <a:pt x="11" y="0"/>
                  <a:pt x="3" y="7"/>
                  <a:pt x="1" y="17"/>
                </a:cubicBezTo>
                <a:cubicBezTo>
                  <a:pt x="0" y="22"/>
                  <a:pt x="1" y="27"/>
                  <a:pt x="4" y="32"/>
                </a:cubicBezTo>
                <a:cubicBezTo>
                  <a:pt x="8" y="36"/>
                  <a:pt x="12" y="39"/>
                  <a:pt x="17" y="40"/>
                </a:cubicBezTo>
                <a:cubicBezTo>
                  <a:pt x="166" y="65"/>
                  <a:pt x="166" y="65"/>
                  <a:pt x="166" y="65"/>
                </a:cubicBezTo>
                <a:cubicBezTo>
                  <a:pt x="351" y="649"/>
                  <a:pt x="351" y="649"/>
                  <a:pt x="351" y="649"/>
                </a:cubicBezTo>
                <a:cubicBezTo>
                  <a:pt x="261" y="779"/>
                  <a:pt x="261" y="779"/>
                  <a:pt x="261" y="779"/>
                </a:cubicBezTo>
                <a:cubicBezTo>
                  <a:pt x="256" y="785"/>
                  <a:pt x="256" y="793"/>
                  <a:pt x="259" y="799"/>
                </a:cubicBezTo>
                <a:cubicBezTo>
                  <a:pt x="263" y="806"/>
                  <a:pt x="270" y="810"/>
                  <a:pt x="277" y="810"/>
                </a:cubicBezTo>
                <a:cubicBezTo>
                  <a:pt x="353" y="810"/>
                  <a:pt x="353" y="810"/>
                  <a:pt x="353" y="810"/>
                </a:cubicBezTo>
                <a:cubicBezTo>
                  <a:pt x="336" y="827"/>
                  <a:pt x="325" y="851"/>
                  <a:pt x="325" y="876"/>
                </a:cubicBezTo>
                <a:cubicBezTo>
                  <a:pt x="325" y="929"/>
                  <a:pt x="368" y="971"/>
                  <a:pt x="420" y="971"/>
                </a:cubicBezTo>
                <a:cubicBezTo>
                  <a:pt x="473" y="971"/>
                  <a:pt x="515" y="929"/>
                  <a:pt x="515" y="876"/>
                </a:cubicBezTo>
                <a:cubicBezTo>
                  <a:pt x="515" y="851"/>
                  <a:pt x="505" y="827"/>
                  <a:pt x="488" y="810"/>
                </a:cubicBezTo>
                <a:cubicBezTo>
                  <a:pt x="855" y="810"/>
                  <a:pt x="855" y="810"/>
                  <a:pt x="855" y="810"/>
                </a:cubicBezTo>
                <a:cubicBezTo>
                  <a:pt x="839" y="827"/>
                  <a:pt x="828" y="851"/>
                  <a:pt x="828" y="876"/>
                </a:cubicBezTo>
                <a:cubicBezTo>
                  <a:pt x="828" y="929"/>
                  <a:pt x="871" y="971"/>
                  <a:pt x="923" y="971"/>
                </a:cubicBezTo>
                <a:cubicBezTo>
                  <a:pt x="976" y="971"/>
                  <a:pt x="1018" y="929"/>
                  <a:pt x="1018" y="876"/>
                </a:cubicBezTo>
                <a:cubicBezTo>
                  <a:pt x="1018" y="851"/>
                  <a:pt x="1008" y="827"/>
                  <a:pt x="991" y="810"/>
                </a:cubicBezTo>
                <a:cubicBezTo>
                  <a:pt x="1037" y="810"/>
                  <a:pt x="1037" y="810"/>
                  <a:pt x="1037" y="810"/>
                </a:cubicBezTo>
                <a:cubicBezTo>
                  <a:pt x="1048" y="810"/>
                  <a:pt x="1057" y="801"/>
                  <a:pt x="1057" y="790"/>
                </a:cubicBezTo>
                <a:cubicBezTo>
                  <a:pt x="1057" y="779"/>
                  <a:pt x="1048" y="770"/>
                  <a:pt x="1037" y="770"/>
                </a:cubicBezTo>
                <a:close/>
                <a:moveTo>
                  <a:pt x="495" y="876"/>
                </a:moveTo>
                <a:cubicBezTo>
                  <a:pt x="495" y="918"/>
                  <a:pt x="462" y="951"/>
                  <a:pt x="420" y="951"/>
                </a:cubicBezTo>
                <a:cubicBezTo>
                  <a:pt x="379" y="951"/>
                  <a:pt x="345" y="918"/>
                  <a:pt x="345" y="876"/>
                </a:cubicBezTo>
                <a:cubicBezTo>
                  <a:pt x="345" y="835"/>
                  <a:pt x="379" y="801"/>
                  <a:pt x="420" y="801"/>
                </a:cubicBezTo>
                <a:cubicBezTo>
                  <a:pt x="462" y="801"/>
                  <a:pt x="495" y="835"/>
                  <a:pt x="495" y="876"/>
                </a:cubicBezTo>
                <a:close/>
                <a:moveTo>
                  <a:pt x="998" y="876"/>
                </a:moveTo>
                <a:cubicBezTo>
                  <a:pt x="998" y="918"/>
                  <a:pt x="965" y="951"/>
                  <a:pt x="923" y="951"/>
                </a:cubicBezTo>
                <a:cubicBezTo>
                  <a:pt x="882" y="951"/>
                  <a:pt x="848" y="918"/>
                  <a:pt x="848" y="876"/>
                </a:cubicBezTo>
                <a:cubicBezTo>
                  <a:pt x="848" y="835"/>
                  <a:pt x="882" y="801"/>
                  <a:pt x="923" y="801"/>
                </a:cubicBezTo>
                <a:cubicBezTo>
                  <a:pt x="965" y="801"/>
                  <a:pt x="998" y="835"/>
                  <a:pt x="998" y="876"/>
                </a:cubicBezTo>
                <a:close/>
                <a:moveTo>
                  <a:pt x="923" y="844"/>
                </a:moveTo>
                <a:cubicBezTo>
                  <a:pt x="905" y="844"/>
                  <a:pt x="891" y="859"/>
                  <a:pt x="891" y="876"/>
                </a:cubicBezTo>
                <a:cubicBezTo>
                  <a:pt x="891" y="894"/>
                  <a:pt x="905" y="909"/>
                  <a:pt x="923" y="909"/>
                </a:cubicBezTo>
                <a:cubicBezTo>
                  <a:pt x="941" y="909"/>
                  <a:pt x="956" y="894"/>
                  <a:pt x="956" y="876"/>
                </a:cubicBezTo>
                <a:cubicBezTo>
                  <a:pt x="956" y="859"/>
                  <a:pt x="941" y="844"/>
                  <a:pt x="923" y="844"/>
                </a:cubicBezTo>
                <a:close/>
                <a:moveTo>
                  <a:pt x="923" y="901"/>
                </a:moveTo>
                <a:cubicBezTo>
                  <a:pt x="910" y="901"/>
                  <a:pt x="899" y="890"/>
                  <a:pt x="899" y="876"/>
                </a:cubicBezTo>
                <a:cubicBezTo>
                  <a:pt x="899" y="863"/>
                  <a:pt x="910" y="852"/>
                  <a:pt x="923" y="852"/>
                </a:cubicBezTo>
                <a:cubicBezTo>
                  <a:pt x="937" y="852"/>
                  <a:pt x="948" y="863"/>
                  <a:pt x="948" y="876"/>
                </a:cubicBezTo>
                <a:cubicBezTo>
                  <a:pt x="948" y="890"/>
                  <a:pt x="937" y="901"/>
                  <a:pt x="923" y="90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5158631" y="2271489"/>
            <a:ext cx="3374182" cy="359073"/>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a:t>
            </a:r>
          </a:p>
          <a:p>
            <a:pPr>
              <a:lnSpc>
                <a:spcPts val="1400"/>
              </a:lnSpc>
            </a:pPr>
            <a:r>
              <a:rPr lang="en-US" sz="1000" smtClean="0">
                <a:solidFill>
                  <a:schemeClr val="bg2"/>
                </a:solidFill>
              </a:rPr>
              <a:t>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montes.</a:t>
            </a:r>
            <a:endParaRPr lang="en-US" sz="1000">
              <a:solidFill>
                <a:schemeClr val="bg2"/>
              </a:solidFill>
            </a:endParaRPr>
          </a:p>
        </p:txBody>
      </p:sp>
      <p:cxnSp>
        <p:nvCxnSpPr>
          <p:cNvPr id="8" name="Straight Connector 7"/>
          <p:cNvCxnSpPr/>
          <p:nvPr/>
        </p:nvCxnSpPr>
        <p:spPr>
          <a:xfrm>
            <a:off x="5158632" y="2195288"/>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8631" y="1848156"/>
            <a:ext cx="3374182"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3" name="TextBox 12"/>
          <p:cNvSpPr txBox="1"/>
          <p:nvPr/>
        </p:nvSpPr>
        <p:spPr>
          <a:xfrm>
            <a:off x="5158631" y="3344076"/>
            <a:ext cx="3374182" cy="359073"/>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a:t>
            </a:r>
          </a:p>
          <a:p>
            <a:pPr>
              <a:lnSpc>
                <a:spcPts val="1400"/>
              </a:lnSpc>
            </a:pPr>
            <a:r>
              <a:rPr lang="en-US" sz="1000" smtClean="0">
                <a:solidFill>
                  <a:schemeClr val="bg2"/>
                </a:solidFill>
              </a:rPr>
              <a:t>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montes.</a:t>
            </a:r>
            <a:endParaRPr lang="en-US" sz="1000">
              <a:solidFill>
                <a:schemeClr val="bg2"/>
              </a:solidFill>
            </a:endParaRPr>
          </a:p>
        </p:txBody>
      </p:sp>
      <p:cxnSp>
        <p:nvCxnSpPr>
          <p:cNvPr id="14" name="Straight Connector 13"/>
          <p:cNvCxnSpPr/>
          <p:nvPr/>
        </p:nvCxnSpPr>
        <p:spPr>
          <a:xfrm>
            <a:off x="5158632" y="326787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58631" y="2920743"/>
            <a:ext cx="3374182"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26" name="TextBox 25"/>
          <p:cNvSpPr txBox="1"/>
          <p:nvPr/>
        </p:nvSpPr>
        <p:spPr>
          <a:xfrm>
            <a:off x="5158631" y="4416663"/>
            <a:ext cx="3374182" cy="359073"/>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a:t>
            </a:r>
          </a:p>
          <a:p>
            <a:pPr>
              <a:lnSpc>
                <a:spcPts val="1400"/>
              </a:lnSpc>
            </a:pPr>
            <a:r>
              <a:rPr lang="en-US" sz="1000" smtClean="0">
                <a:solidFill>
                  <a:schemeClr val="bg2"/>
                </a:solidFill>
              </a:rPr>
              <a:t>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montes.</a:t>
            </a:r>
            <a:endParaRPr lang="en-US" sz="1000">
              <a:solidFill>
                <a:schemeClr val="bg2"/>
              </a:solidFill>
            </a:endParaRPr>
          </a:p>
        </p:txBody>
      </p:sp>
      <p:cxnSp>
        <p:nvCxnSpPr>
          <p:cNvPr id="27" name="Straight Connector 26"/>
          <p:cNvCxnSpPr/>
          <p:nvPr/>
        </p:nvCxnSpPr>
        <p:spPr>
          <a:xfrm>
            <a:off x="5158632" y="4340462"/>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58631" y="3993330"/>
            <a:ext cx="3374182"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30" name="TextBox 29"/>
          <p:cNvSpPr txBox="1"/>
          <p:nvPr/>
        </p:nvSpPr>
        <p:spPr>
          <a:xfrm>
            <a:off x="5158631" y="5489251"/>
            <a:ext cx="3374182" cy="359073"/>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a:t>
            </a:r>
          </a:p>
          <a:p>
            <a:pPr>
              <a:lnSpc>
                <a:spcPts val="1400"/>
              </a:lnSpc>
            </a:pPr>
            <a:r>
              <a:rPr lang="en-US" sz="1000" smtClean="0">
                <a:solidFill>
                  <a:schemeClr val="bg2"/>
                </a:solidFill>
              </a:rPr>
              <a:t>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montes.</a:t>
            </a:r>
            <a:endParaRPr lang="en-US" sz="1000">
              <a:solidFill>
                <a:schemeClr val="bg2"/>
              </a:solidFill>
            </a:endParaRPr>
          </a:p>
        </p:txBody>
      </p:sp>
      <p:cxnSp>
        <p:nvCxnSpPr>
          <p:cNvPr id="31" name="Straight Connector 30"/>
          <p:cNvCxnSpPr/>
          <p:nvPr/>
        </p:nvCxnSpPr>
        <p:spPr>
          <a:xfrm>
            <a:off x="5158632" y="5413050"/>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158631" y="5065918"/>
            <a:ext cx="3374182"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Tree>
    <p:extLst>
      <p:ext uri="{BB962C8B-B14F-4D97-AF65-F5344CB8AC3E}">
        <p14:creationId xmlns:p14="http://schemas.microsoft.com/office/powerpoint/2010/main" val="3625307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Block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68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9" name="Group 18"/>
          <p:cNvGrpSpPr/>
          <p:nvPr/>
        </p:nvGrpSpPr>
        <p:grpSpPr>
          <a:xfrm>
            <a:off x="611188" y="4876801"/>
            <a:ext cx="1765300" cy="1141478"/>
            <a:chOff x="611188" y="4876801"/>
            <a:chExt cx="1765300" cy="1141478"/>
          </a:xfrm>
        </p:grpSpPr>
        <p:sp>
          <p:nvSpPr>
            <p:cNvPr id="7" name="TextBox 6"/>
            <p:cNvSpPr txBox="1"/>
            <p:nvPr/>
          </p:nvSpPr>
          <p:spPr>
            <a:xfrm>
              <a:off x="611188" y="5300134"/>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8" name="Straight Connector 7"/>
            <p:cNvCxnSpPr/>
            <p:nvPr/>
          </p:nvCxnSpPr>
          <p:spPr>
            <a:xfrm>
              <a:off x="1439333" y="5223933"/>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188" y="4876801"/>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grpSp>
        <p:nvGrpSpPr>
          <p:cNvPr id="20" name="Group 19"/>
          <p:cNvGrpSpPr/>
          <p:nvPr/>
        </p:nvGrpSpPr>
        <p:grpSpPr>
          <a:xfrm>
            <a:off x="2663825" y="4876801"/>
            <a:ext cx="1765300" cy="1141478"/>
            <a:chOff x="2663825" y="4876801"/>
            <a:chExt cx="1765300" cy="1141478"/>
          </a:xfrm>
        </p:grpSpPr>
        <p:sp>
          <p:nvSpPr>
            <p:cNvPr id="9" name="TextBox 8"/>
            <p:cNvSpPr txBox="1"/>
            <p:nvPr/>
          </p:nvSpPr>
          <p:spPr>
            <a:xfrm>
              <a:off x="2663825" y="5300134"/>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0" name="Straight Connector 9"/>
            <p:cNvCxnSpPr/>
            <p:nvPr/>
          </p:nvCxnSpPr>
          <p:spPr>
            <a:xfrm>
              <a:off x="3491970" y="522393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63825" y="4876801"/>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2</a:t>
              </a:r>
              <a:endParaRPr lang="en-US" sz="1600" b="1">
                <a:solidFill>
                  <a:schemeClr val="bg1"/>
                </a:solidFill>
              </a:endParaRPr>
            </a:p>
          </p:txBody>
        </p:sp>
      </p:grpSp>
      <p:grpSp>
        <p:nvGrpSpPr>
          <p:cNvPr id="21" name="Group 20"/>
          <p:cNvGrpSpPr/>
          <p:nvPr/>
        </p:nvGrpSpPr>
        <p:grpSpPr>
          <a:xfrm>
            <a:off x="4714875" y="4876801"/>
            <a:ext cx="1765300" cy="1141478"/>
            <a:chOff x="4714875" y="4876801"/>
            <a:chExt cx="1765300" cy="1141478"/>
          </a:xfrm>
        </p:grpSpPr>
        <p:sp>
          <p:nvSpPr>
            <p:cNvPr id="11" name="TextBox 10"/>
            <p:cNvSpPr txBox="1"/>
            <p:nvPr/>
          </p:nvSpPr>
          <p:spPr>
            <a:xfrm>
              <a:off x="4714875" y="5300134"/>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2" name="Straight Connector 11"/>
            <p:cNvCxnSpPr/>
            <p:nvPr/>
          </p:nvCxnSpPr>
          <p:spPr>
            <a:xfrm>
              <a:off x="5543020" y="522393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14875" y="4876801"/>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3</a:t>
              </a:r>
              <a:endParaRPr lang="en-US" sz="1600" b="1">
                <a:solidFill>
                  <a:schemeClr val="bg1"/>
                </a:solidFill>
              </a:endParaRPr>
            </a:p>
          </p:txBody>
        </p:sp>
      </p:grpSp>
      <p:grpSp>
        <p:nvGrpSpPr>
          <p:cNvPr id="22" name="Group 21"/>
          <p:cNvGrpSpPr/>
          <p:nvPr/>
        </p:nvGrpSpPr>
        <p:grpSpPr>
          <a:xfrm>
            <a:off x="6767512" y="4876801"/>
            <a:ext cx="1765300" cy="1141478"/>
            <a:chOff x="6767512" y="4876801"/>
            <a:chExt cx="1765300" cy="1141478"/>
          </a:xfrm>
        </p:grpSpPr>
        <p:sp>
          <p:nvSpPr>
            <p:cNvPr id="13" name="TextBox 12"/>
            <p:cNvSpPr txBox="1"/>
            <p:nvPr/>
          </p:nvSpPr>
          <p:spPr>
            <a:xfrm>
              <a:off x="6767512" y="5300134"/>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sp>
          <p:nvSpPr>
            <p:cNvPr id="17" name="TextBox 16"/>
            <p:cNvSpPr txBox="1"/>
            <p:nvPr/>
          </p:nvSpPr>
          <p:spPr>
            <a:xfrm>
              <a:off x="6767512" y="4876801"/>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4</a:t>
              </a:r>
              <a:endParaRPr lang="en-US" sz="1600" b="1">
                <a:solidFill>
                  <a:schemeClr val="bg1"/>
                </a:solidFill>
              </a:endParaRPr>
            </a:p>
          </p:txBody>
        </p:sp>
        <p:cxnSp>
          <p:nvCxnSpPr>
            <p:cNvPr id="18" name="Straight Connector 17"/>
            <p:cNvCxnSpPr/>
            <p:nvPr/>
          </p:nvCxnSpPr>
          <p:spPr>
            <a:xfrm>
              <a:off x="7595657" y="5223933"/>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3" name="Freeform 248"/>
          <p:cNvSpPr>
            <a:spLocks/>
          </p:cNvSpPr>
          <p:nvPr/>
        </p:nvSpPr>
        <p:spPr bwMode="auto">
          <a:xfrm>
            <a:off x="5572126" y="3073400"/>
            <a:ext cx="1833563" cy="1003300"/>
          </a:xfrm>
          <a:custGeom>
            <a:avLst/>
            <a:gdLst>
              <a:gd name="T0" fmla="*/ 1119 w 1155"/>
              <a:gd name="T1" fmla="*/ 632 h 632"/>
              <a:gd name="T2" fmla="*/ 0 w 1155"/>
              <a:gd name="T3" fmla="*/ 72 h 632"/>
              <a:gd name="T4" fmla="*/ 36 w 1155"/>
              <a:gd name="T5" fmla="*/ 0 h 632"/>
              <a:gd name="T6" fmla="*/ 1155 w 1155"/>
              <a:gd name="T7" fmla="*/ 560 h 632"/>
              <a:gd name="T8" fmla="*/ 1119 w 1155"/>
              <a:gd name="T9" fmla="*/ 632 h 632"/>
            </a:gdLst>
            <a:ahLst/>
            <a:cxnLst>
              <a:cxn ang="0">
                <a:pos x="T0" y="T1"/>
              </a:cxn>
              <a:cxn ang="0">
                <a:pos x="T2" y="T3"/>
              </a:cxn>
              <a:cxn ang="0">
                <a:pos x="T4" y="T5"/>
              </a:cxn>
              <a:cxn ang="0">
                <a:pos x="T6" y="T7"/>
              </a:cxn>
              <a:cxn ang="0">
                <a:pos x="T8" y="T9"/>
              </a:cxn>
            </a:cxnLst>
            <a:rect l="0" t="0" r="r" b="b"/>
            <a:pathLst>
              <a:path w="1155" h="632">
                <a:moveTo>
                  <a:pt x="1119" y="632"/>
                </a:moveTo>
                <a:lnTo>
                  <a:pt x="0" y="72"/>
                </a:lnTo>
                <a:lnTo>
                  <a:pt x="36" y="0"/>
                </a:lnTo>
                <a:lnTo>
                  <a:pt x="1155" y="560"/>
                </a:lnTo>
                <a:lnTo>
                  <a:pt x="1119" y="63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49"/>
          <p:cNvSpPr>
            <a:spLocks/>
          </p:cNvSpPr>
          <p:nvPr/>
        </p:nvSpPr>
        <p:spPr bwMode="auto">
          <a:xfrm>
            <a:off x="7018338" y="3984625"/>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p:nvPr/>
        </p:nvGrpSpPr>
        <p:grpSpPr>
          <a:xfrm>
            <a:off x="6948488" y="3724275"/>
            <a:ext cx="1346200" cy="673100"/>
            <a:chOff x="6948488" y="3724275"/>
            <a:chExt cx="1346200" cy="673100"/>
          </a:xfrm>
        </p:grpSpPr>
        <p:sp>
          <p:nvSpPr>
            <p:cNvPr id="25" name="Freeform 250"/>
            <p:cNvSpPr>
              <a:spLocks/>
            </p:cNvSpPr>
            <p:nvPr/>
          </p:nvSpPr>
          <p:spPr bwMode="auto">
            <a:xfrm>
              <a:off x="7018338" y="3759200"/>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51"/>
            <p:cNvSpPr>
              <a:spLocks noEditPoints="1"/>
            </p:cNvSpPr>
            <p:nvPr/>
          </p:nvSpPr>
          <p:spPr bwMode="auto">
            <a:xfrm>
              <a:off x="6948488" y="3724275"/>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88 w 848"/>
                <a:gd name="T11" fmla="*/ 212 h 424"/>
                <a:gd name="T12" fmla="*/ 424 w 848"/>
                <a:gd name="T13" fmla="*/ 380 h 424"/>
                <a:gd name="T14" fmla="*/ 758 w 848"/>
                <a:gd name="T15" fmla="*/ 212 h 424"/>
                <a:gd name="T16" fmla="*/ 424 w 848"/>
                <a:gd name="T17" fmla="*/ 44 h 424"/>
                <a:gd name="T18" fmla="*/ 88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88" y="212"/>
                  </a:moveTo>
                  <a:lnTo>
                    <a:pt x="424" y="380"/>
                  </a:lnTo>
                  <a:lnTo>
                    <a:pt x="758" y="212"/>
                  </a:lnTo>
                  <a:lnTo>
                    <a:pt x="424" y="44"/>
                  </a:lnTo>
                  <a:lnTo>
                    <a:pt x="88" y="2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8" name="Group 77"/>
          <p:cNvGrpSpPr/>
          <p:nvPr/>
        </p:nvGrpSpPr>
        <p:grpSpPr>
          <a:xfrm>
            <a:off x="6948488" y="3498850"/>
            <a:ext cx="1346200" cy="673100"/>
            <a:chOff x="6948488" y="3498850"/>
            <a:chExt cx="1346200" cy="673100"/>
          </a:xfrm>
        </p:grpSpPr>
        <p:sp>
          <p:nvSpPr>
            <p:cNvPr id="27" name="Freeform 252"/>
            <p:cNvSpPr>
              <a:spLocks/>
            </p:cNvSpPr>
            <p:nvPr/>
          </p:nvSpPr>
          <p:spPr bwMode="auto">
            <a:xfrm>
              <a:off x="7018338" y="3533775"/>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53"/>
            <p:cNvSpPr>
              <a:spLocks noEditPoints="1"/>
            </p:cNvSpPr>
            <p:nvPr/>
          </p:nvSpPr>
          <p:spPr bwMode="auto">
            <a:xfrm>
              <a:off x="6948488" y="3498850"/>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88 w 848"/>
                <a:gd name="T11" fmla="*/ 212 h 424"/>
                <a:gd name="T12" fmla="*/ 424 w 848"/>
                <a:gd name="T13" fmla="*/ 380 h 424"/>
                <a:gd name="T14" fmla="*/ 758 w 848"/>
                <a:gd name="T15" fmla="*/ 212 h 424"/>
                <a:gd name="T16" fmla="*/ 424 w 848"/>
                <a:gd name="T17" fmla="*/ 44 h 424"/>
                <a:gd name="T18" fmla="*/ 88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88" y="212"/>
                  </a:moveTo>
                  <a:lnTo>
                    <a:pt x="424" y="380"/>
                  </a:lnTo>
                  <a:lnTo>
                    <a:pt x="758" y="212"/>
                  </a:lnTo>
                  <a:lnTo>
                    <a:pt x="424" y="44"/>
                  </a:lnTo>
                  <a:lnTo>
                    <a:pt x="88" y="21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9" name="Group 78"/>
          <p:cNvGrpSpPr/>
          <p:nvPr/>
        </p:nvGrpSpPr>
        <p:grpSpPr>
          <a:xfrm>
            <a:off x="6948488" y="3273425"/>
            <a:ext cx="1346200" cy="673100"/>
            <a:chOff x="6948488" y="3273425"/>
            <a:chExt cx="1346200" cy="673100"/>
          </a:xfrm>
        </p:grpSpPr>
        <p:sp>
          <p:nvSpPr>
            <p:cNvPr id="29" name="Freeform 254"/>
            <p:cNvSpPr>
              <a:spLocks/>
            </p:cNvSpPr>
            <p:nvPr/>
          </p:nvSpPr>
          <p:spPr bwMode="auto">
            <a:xfrm>
              <a:off x="7018338" y="3308350"/>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55"/>
            <p:cNvSpPr>
              <a:spLocks noEditPoints="1"/>
            </p:cNvSpPr>
            <p:nvPr/>
          </p:nvSpPr>
          <p:spPr bwMode="auto">
            <a:xfrm>
              <a:off x="6948488" y="3273425"/>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88 w 848"/>
                <a:gd name="T11" fmla="*/ 212 h 424"/>
                <a:gd name="T12" fmla="*/ 424 w 848"/>
                <a:gd name="T13" fmla="*/ 378 h 424"/>
                <a:gd name="T14" fmla="*/ 758 w 848"/>
                <a:gd name="T15" fmla="*/ 212 h 424"/>
                <a:gd name="T16" fmla="*/ 424 w 848"/>
                <a:gd name="T17" fmla="*/ 44 h 424"/>
                <a:gd name="T18" fmla="*/ 88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88" y="212"/>
                  </a:moveTo>
                  <a:lnTo>
                    <a:pt x="424" y="378"/>
                  </a:lnTo>
                  <a:lnTo>
                    <a:pt x="758" y="212"/>
                  </a:lnTo>
                  <a:lnTo>
                    <a:pt x="424" y="44"/>
                  </a:lnTo>
                  <a:lnTo>
                    <a:pt x="88" y="21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1" name="Freeform 256"/>
          <p:cNvSpPr>
            <a:spLocks/>
          </p:cNvSpPr>
          <p:nvPr/>
        </p:nvSpPr>
        <p:spPr bwMode="auto">
          <a:xfrm>
            <a:off x="1385888" y="3016250"/>
            <a:ext cx="1954213" cy="1060450"/>
          </a:xfrm>
          <a:custGeom>
            <a:avLst/>
            <a:gdLst>
              <a:gd name="T0" fmla="*/ 1195 w 1231"/>
              <a:gd name="T1" fmla="*/ 668 h 668"/>
              <a:gd name="T2" fmla="*/ 0 w 1231"/>
              <a:gd name="T3" fmla="*/ 70 h 668"/>
              <a:gd name="T4" fmla="*/ 36 w 1231"/>
              <a:gd name="T5" fmla="*/ 0 h 668"/>
              <a:gd name="T6" fmla="*/ 1231 w 1231"/>
              <a:gd name="T7" fmla="*/ 596 h 668"/>
              <a:gd name="T8" fmla="*/ 1195 w 1231"/>
              <a:gd name="T9" fmla="*/ 668 h 668"/>
            </a:gdLst>
            <a:ahLst/>
            <a:cxnLst>
              <a:cxn ang="0">
                <a:pos x="T0" y="T1"/>
              </a:cxn>
              <a:cxn ang="0">
                <a:pos x="T2" y="T3"/>
              </a:cxn>
              <a:cxn ang="0">
                <a:pos x="T4" y="T5"/>
              </a:cxn>
              <a:cxn ang="0">
                <a:pos x="T6" y="T7"/>
              </a:cxn>
              <a:cxn ang="0">
                <a:pos x="T8" y="T9"/>
              </a:cxn>
            </a:cxnLst>
            <a:rect l="0" t="0" r="r" b="b"/>
            <a:pathLst>
              <a:path w="1231" h="668">
                <a:moveTo>
                  <a:pt x="1195" y="668"/>
                </a:moveTo>
                <a:lnTo>
                  <a:pt x="0" y="70"/>
                </a:lnTo>
                <a:lnTo>
                  <a:pt x="36" y="0"/>
                </a:lnTo>
                <a:lnTo>
                  <a:pt x="1231" y="596"/>
                </a:lnTo>
                <a:lnTo>
                  <a:pt x="1195" y="668"/>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57"/>
          <p:cNvSpPr>
            <a:spLocks/>
          </p:cNvSpPr>
          <p:nvPr/>
        </p:nvSpPr>
        <p:spPr bwMode="auto">
          <a:xfrm>
            <a:off x="3771901" y="3041650"/>
            <a:ext cx="1901825" cy="1035050"/>
          </a:xfrm>
          <a:custGeom>
            <a:avLst/>
            <a:gdLst>
              <a:gd name="T0" fmla="*/ 36 w 1198"/>
              <a:gd name="T1" fmla="*/ 652 h 652"/>
              <a:gd name="T2" fmla="*/ 0 w 1198"/>
              <a:gd name="T3" fmla="*/ 580 h 652"/>
              <a:gd name="T4" fmla="*/ 1162 w 1198"/>
              <a:gd name="T5" fmla="*/ 0 h 652"/>
              <a:gd name="T6" fmla="*/ 1198 w 1198"/>
              <a:gd name="T7" fmla="*/ 70 h 652"/>
              <a:gd name="T8" fmla="*/ 36 w 1198"/>
              <a:gd name="T9" fmla="*/ 652 h 652"/>
            </a:gdLst>
            <a:ahLst/>
            <a:cxnLst>
              <a:cxn ang="0">
                <a:pos x="T0" y="T1"/>
              </a:cxn>
              <a:cxn ang="0">
                <a:pos x="T2" y="T3"/>
              </a:cxn>
              <a:cxn ang="0">
                <a:pos x="T4" y="T5"/>
              </a:cxn>
              <a:cxn ang="0">
                <a:pos x="T6" y="T7"/>
              </a:cxn>
              <a:cxn ang="0">
                <a:pos x="T8" y="T9"/>
              </a:cxn>
            </a:cxnLst>
            <a:rect l="0" t="0" r="r" b="b"/>
            <a:pathLst>
              <a:path w="1198" h="652">
                <a:moveTo>
                  <a:pt x="36" y="652"/>
                </a:moveTo>
                <a:lnTo>
                  <a:pt x="0" y="580"/>
                </a:lnTo>
                <a:lnTo>
                  <a:pt x="1162" y="0"/>
                </a:lnTo>
                <a:lnTo>
                  <a:pt x="1198" y="70"/>
                </a:lnTo>
                <a:lnTo>
                  <a:pt x="36" y="65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58"/>
          <p:cNvSpPr>
            <a:spLocks/>
          </p:cNvSpPr>
          <p:nvPr/>
        </p:nvSpPr>
        <p:spPr bwMode="auto">
          <a:xfrm>
            <a:off x="4984751" y="2968625"/>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59"/>
          <p:cNvSpPr>
            <a:spLocks/>
          </p:cNvSpPr>
          <p:nvPr/>
        </p:nvSpPr>
        <p:spPr bwMode="auto">
          <a:xfrm>
            <a:off x="919163" y="2968625"/>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7" name="Group 66"/>
          <p:cNvGrpSpPr/>
          <p:nvPr/>
        </p:nvGrpSpPr>
        <p:grpSpPr>
          <a:xfrm>
            <a:off x="849313" y="2708275"/>
            <a:ext cx="1346200" cy="673100"/>
            <a:chOff x="849313" y="2708275"/>
            <a:chExt cx="1346200" cy="673100"/>
          </a:xfrm>
        </p:grpSpPr>
        <p:sp>
          <p:nvSpPr>
            <p:cNvPr id="35" name="Freeform 260"/>
            <p:cNvSpPr>
              <a:spLocks/>
            </p:cNvSpPr>
            <p:nvPr/>
          </p:nvSpPr>
          <p:spPr bwMode="auto">
            <a:xfrm>
              <a:off x="919163" y="2743200"/>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61"/>
            <p:cNvSpPr>
              <a:spLocks noEditPoints="1"/>
            </p:cNvSpPr>
            <p:nvPr/>
          </p:nvSpPr>
          <p:spPr bwMode="auto">
            <a:xfrm>
              <a:off x="849313" y="2708275"/>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90 w 848"/>
                <a:gd name="T11" fmla="*/ 212 h 424"/>
                <a:gd name="T12" fmla="*/ 424 w 848"/>
                <a:gd name="T13" fmla="*/ 378 h 424"/>
                <a:gd name="T14" fmla="*/ 760 w 848"/>
                <a:gd name="T15" fmla="*/ 212 h 424"/>
                <a:gd name="T16" fmla="*/ 424 w 848"/>
                <a:gd name="T17" fmla="*/ 44 h 424"/>
                <a:gd name="T18" fmla="*/ 90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90" y="212"/>
                  </a:moveTo>
                  <a:lnTo>
                    <a:pt x="424" y="378"/>
                  </a:lnTo>
                  <a:lnTo>
                    <a:pt x="760" y="212"/>
                  </a:lnTo>
                  <a:lnTo>
                    <a:pt x="424" y="44"/>
                  </a:lnTo>
                  <a:lnTo>
                    <a:pt x="90" y="2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3" name="Group 72"/>
          <p:cNvGrpSpPr/>
          <p:nvPr/>
        </p:nvGrpSpPr>
        <p:grpSpPr>
          <a:xfrm>
            <a:off x="4914901" y="2708275"/>
            <a:ext cx="1346200" cy="673100"/>
            <a:chOff x="4914901" y="2708275"/>
            <a:chExt cx="1346200" cy="673100"/>
          </a:xfrm>
        </p:grpSpPr>
        <p:sp>
          <p:nvSpPr>
            <p:cNvPr id="37" name="Freeform 262"/>
            <p:cNvSpPr>
              <a:spLocks/>
            </p:cNvSpPr>
            <p:nvPr/>
          </p:nvSpPr>
          <p:spPr bwMode="auto">
            <a:xfrm>
              <a:off x="4984751" y="2743200"/>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63"/>
            <p:cNvSpPr>
              <a:spLocks noEditPoints="1"/>
            </p:cNvSpPr>
            <p:nvPr/>
          </p:nvSpPr>
          <p:spPr bwMode="auto">
            <a:xfrm>
              <a:off x="4914901" y="2708275"/>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90 w 848"/>
                <a:gd name="T11" fmla="*/ 212 h 424"/>
                <a:gd name="T12" fmla="*/ 424 w 848"/>
                <a:gd name="T13" fmla="*/ 378 h 424"/>
                <a:gd name="T14" fmla="*/ 760 w 848"/>
                <a:gd name="T15" fmla="*/ 212 h 424"/>
                <a:gd name="T16" fmla="*/ 424 w 848"/>
                <a:gd name="T17" fmla="*/ 44 h 424"/>
                <a:gd name="T18" fmla="*/ 90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90" y="212"/>
                  </a:moveTo>
                  <a:lnTo>
                    <a:pt x="424" y="378"/>
                  </a:lnTo>
                  <a:lnTo>
                    <a:pt x="760" y="212"/>
                  </a:lnTo>
                  <a:lnTo>
                    <a:pt x="424" y="44"/>
                  </a:lnTo>
                  <a:lnTo>
                    <a:pt x="90" y="2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0" name="Group 79"/>
          <p:cNvGrpSpPr/>
          <p:nvPr/>
        </p:nvGrpSpPr>
        <p:grpSpPr>
          <a:xfrm>
            <a:off x="6948488" y="3044825"/>
            <a:ext cx="1346200" cy="676275"/>
            <a:chOff x="6948488" y="3044825"/>
            <a:chExt cx="1346200" cy="676275"/>
          </a:xfrm>
        </p:grpSpPr>
        <p:sp>
          <p:nvSpPr>
            <p:cNvPr id="39" name="Freeform 264"/>
            <p:cNvSpPr>
              <a:spLocks/>
            </p:cNvSpPr>
            <p:nvPr/>
          </p:nvSpPr>
          <p:spPr bwMode="auto">
            <a:xfrm>
              <a:off x="7018338" y="3082925"/>
              <a:ext cx="1206500" cy="600075"/>
            </a:xfrm>
            <a:custGeom>
              <a:avLst/>
              <a:gdLst>
                <a:gd name="T0" fmla="*/ 760 w 760"/>
                <a:gd name="T1" fmla="*/ 188 h 378"/>
                <a:gd name="T2" fmla="*/ 380 w 760"/>
                <a:gd name="T3" fmla="*/ 378 h 378"/>
                <a:gd name="T4" fmla="*/ 0 w 760"/>
                <a:gd name="T5" fmla="*/ 188 h 378"/>
                <a:gd name="T6" fmla="*/ 380 w 760"/>
                <a:gd name="T7" fmla="*/ 0 h 378"/>
                <a:gd name="T8" fmla="*/ 760 w 760"/>
                <a:gd name="T9" fmla="*/ 188 h 378"/>
              </a:gdLst>
              <a:ahLst/>
              <a:cxnLst>
                <a:cxn ang="0">
                  <a:pos x="T0" y="T1"/>
                </a:cxn>
                <a:cxn ang="0">
                  <a:pos x="T2" y="T3"/>
                </a:cxn>
                <a:cxn ang="0">
                  <a:pos x="T4" y="T5"/>
                </a:cxn>
                <a:cxn ang="0">
                  <a:pos x="T6" y="T7"/>
                </a:cxn>
                <a:cxn ang="0">
                  <a:pos x="T8" y="T9"/>
                </a:cxn>
              </a:cxnLst>
              <a:rect l="0" t="0" r="r" b="b"/>
              <a:pathLst>
                <a:path w="760" h="378">
                  <a:moveTo>
                    <a:pt x="760" y="188"/>
                  </a:moveTo>
                  <a:lnTo>
                    <a:pt x="380" y="378"/>
                  </a:lnTo>
                  <a:lnTo>
                    <a:pt x="0" y="188"/>
                  </a:lnTo>
                  <a:lnTo>
                    <a:pt x="380" y="0"/>
                  </a:lnTo>
                  <a:lnTo>
                    <a:pt x="760" y="1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65"/>
            <p:cNvSpPr>
              <a:spLocks noEditPoints="1"/>
            </p:cNvSpPr>
            <p:nvPr/>
          </p:nvSpPr>
          <p:spPr bwMode="auto">
            <a:xfrm>
              <a:off x="6948488" y="3044825"/>
              <a:ext cx="1346200" cy="676275"/>
            </a:xfrm>
            <a:custGeom>
              <a:avLst/>
              <a:gdLst>
                <a:gd name="T0" fmla="*/ 424 w 848"/>
                <a:gd name="T1" fmla="*/ 426 h 426"/>
                <a:gd name="T2" fmla="*/ 0 w 848"/>
                <a:gd name="T3" fmla="*/ 212 h 426"/>
                <a:gd name="T4" fmla="*/ 424 w 848"/>
                <a:gd name="T5" fmla="*/ 0 h 426"/>
                <a:gd name="T6" fmla="*/ 848 w 848"/>
                <a:gd name="T7" fmla="*/ 212 h 426"/>
                <a:gd name="T8" fmla="*/ 424 w 848"/>
                <a:gd name="T9" fmla="*/ 426 h 426"/>
                <a:gd name="T10" fmla="*/ 88 w 848"/>
                <a:gd name="T11" fmla="*/ 212 h 426"/>
                <a:gd name="T12" fmla="*/ 424 w 848"/>
                <a:gd name="T13" fmla="*/ 380 h 426"/>
                <a:gd name="T14" fmla="*/ 758 w 848"/>
                <a:gd name="T15" fmla="*/ 212 h 426"/>
                <a:gd name="T16" fmla="*/ 424 w 848"/>
                <a:gd name="T17" fmla="*/ 46 h 426"/>
                <a:gd name="T18" fmla="*/ 88 w 848"/>
                <a:gd name="T1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6">
                  <a:moveTo>
                    <a:pt x="424" y="426"/>
                  </a:moveTo>
                  <a:lnTo>
                    <a:pt x="0" y="212"/>
                  </a:lnTo>
                  <a:lnTo>
                    <a:pt x="424" y="0"/>
                  </a:lnTo>
                  <a:lnTo>
                    <a:pt x="848" y="212"/>
                  </a:lnTo>
                  <a:lnTo>
                    <a:pt x="424" y="426"/>
                  </a:lnTo>
                  <a:close/>
                  <a:moveTo>
                    <a:pt x="88" y="212"/>
                  </a:moveTo>
                  <a:lnTo>
                    <a:pt x="424" y="380"/>
                  </a:lnTo>
                  <a:lnTo>
                    <a:pt x="758" y="212"/>
                  </a:lnTo>
                  <a:lnTo>
                    <a:pt x="424" y="46"/>
                  </a:lnTo>
                  <a:lnTo>
                    <a:pt x="88" y="21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1" name="Group 80"/>
          <p:cNvGrpSpPr/>
          <p:nvPr/>
        </p:nvGrpSpPr>
        <p:grpSpPr>
          <a:xfrm>
            <a:off x="7262813" y="2663825"/>
            <a:ext cx="717550" cy="800100"/>
            <a:chOff x="7262813" y="2663825"/>
            <a:chExt cx="717550" cy="800100"/>
          </a:xfrm>
        </p:grpSpPr>
        <p:sp>
          <p:nvSpPr>
            <p:cNvPr id="45" name="Oval 270"/>
            <p:cNvSpPr>
              <a:spLocks noChangeArrowheads="1"/>
            </p:cNvSpPr>
            <p:nvPr/>
          </p:nvSpPr>
          <p:spPr bwMode="auto">
            <a:xfrm>
              <a:off x="7262813" y="3302000"/>
              <a:ext cx="717550" cy="1619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Oval 271"/>
            <p:cNvSpPr>
              <a:spLocks noChangeArrowheads="1"/>
            </p:cNvSpPr>
            <p:nvPr/>
          </p:nvSpPr>
          <p:spPr bwMode="auto">
            <a:xfrm>
              <a:off x="7262813" y="2663825"/>
              <a:ext cx="717550" cy="71755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72"/>
            <p:cNvSpPr>
              <a:spLocks noEditPoints="1"/>
            </p:cNvSpPr>
            <p:nvPr/>
          </p:nvSpPr>
          <p:spPr bwMode="auto">
            <a:xfrm>
              <a:off x="7427913" y="2797175"/>
              <a:ext cx="387350" cy="403225"/>
            </a:xfrm>
            <a:custGeom>
              <a:avLst/>
              <a:gdLst>
                <a:gd name="T0" fmla="*/ 85 w 122"/>
                <a:gd name="T1" fmla="*/ 106 h 127"/>
                <a:gd name="T2" fmla="*/ 88 w 122"/>
                <a:gd name="T3" fmla="*/ 109 h 127"/>
                <a:gd name="T4" fmla="*/ 122 w 122"/>
                <a:gd name="T5" fmla="*/ 127 h 127"/>
                <a:gd name="T6" fmla="*/ 122 w 122"/>
                <a:gd name="T7" fmla="*/ 89 h 127"/>
                <a:gd name="T8" fmla="*/ 120 w 122"/>
                <a:gd name="T9" fmla="*/ 85 h 127"/>
                <a:gd name="T10" fmla="*/ 117 w 122"/>
                <a:gd name="T11" fmla="*/ 79 h 127"/>
                <a:gd name="T12" fmla="*/ 82 w 122"/>
                <a:gd name="T13" fmla="*/ 100 h 127"/>
                <a:gd name="T14" fmla="*/ 85 w 122"/>
                <a:gd name="T15" fmla="*/ 106 h 127"/>
                <a:gd name="T16" fmla="*/ 105 w 122"/>
                <a:gd name="T17" fmla="*/ 79 h 127"/>
                <a:gd name="T18" fmla="*/ 114 w 122"/>
                <a:gd name="T19" fmla="*/ 74 h 127"/>
                <a:gd name="T20" fmla="*/ 78 w 122"/>
                <a:gd name="T21" fmla="*/ 14 h 127"/>
                <a:gd name="T22" fmla="*/ 69 w 122"/>
                <a:gd name="T23" fmla="*/ 19 h 127"/>
                <a:gd name="T24" fmla="*/ 105 w 122"/>
                <a:gd name="T25" fmla="*/ 79 h 127"/>
                <a:gd name="T26" fmla="*/ 102 w 122"/>
                <a:gd name="T27" fmla="*/ 81 h 127"/>
                <a:gd name="T28" fmla="*/ 66 w 122"/>
                <a:gd name="T29" fmla="*/ 22 h 127"/>
                <a:gd name="T30" fmla="*/ 55 w 122"/>
                <a:gd name="T31" fmla="*/ 28 h 127"/>
                <a:gd name="T32" fmla="*/ 91 w 122"/>
                <a:gd name="T33" fmla="*/ 88 h 127"/>
                <a:gd name="T34" fmla="*/ 102 w 122"/>
                <a:gd name="T35" fmla="*/ 81 h 127"/>
                <a:gd name="T36" fmla="*/ 43 w 122"/>
                <a:gd name="T37" fmla="*/ 35 h 127"/>
                <a:gd name="T38" fmla="*/ 79 w 122"/>
                <a:gd name="T39" fmla="*/ 95 h 127"/>
                <a:gd name="T40" fmla="*/ 87 w 122"/>
                <a:gd name="T41" fmla="*/ 90 h 127"/>
                <a:gd name="T42" fmla="*/ 51 w 122"/>
                <a:gd name="T43" fmla="*/ 30 h 127"/>
                <a:gd name="T44" fmla="*/ 43 w 122"/>
                <a:gd name="T45" fmla="*/ 35 h 127"/>
                <a:gd name="T46" fmla="*/ 40 w 122"/>
                <a:gd name="T47" fmla="*/ 30 h 127"/>
                <a:gd name="T48" fmla="*/ 75 w 122"/>
                <a:gd name="T49" fmla="*/ 9 h 127"/>
                <a:gd name="T50" fmla="*/ 72 w 122"/>
                <a:gd name="T51" fmla="*/ 5 h 127"/>
                <a:gd name="T52" fmla="*/ 61 w 122"/>
                <a:gd name="T53" fmla="*/ 2 h 127"/>
                <a:gd name="T54" fmla="*/ 40 w 122"/>
                <a:gd name="T55" fmla="*/ 15 h 127"/>
                <a:gd name="T56" fmla="*/ 37 w 122"/>
                <a:gd name="T57" fmla="*/ 26 h 127"/>
                <a:gd name="T58" fmla="*/ 40 w 122"/>
                <a:gd name="T59" fmla="*/ 30 h 127"/>
                <a:gd name="T60" fmla="*/ 0 w 122"/>
                <a:gd name="T61" fmla="*/ 127 h 127"/>
                <a:gd name="T62" fmla="*/ 94 w 122"/>
                <a:gd name="T63" fmla="*/ 127 h 127"/>
                <a:gd name="T64" fmla="*/ 94 w 122"/>
                <a:gd name="T65" fmla="*/ 120 h 127"/>
                <a:gd name="T66" fmla="*/ 0 w 122"/>
                <a:gd name="T67" fmla="*/ 120 h 127"/>
                <a:gd name="T68" fmla="*/ 0 w 122"/>
                <a:gd name="T6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27">
                  <a:moveTo>
                    <a:pt x="85" y="106"/>
                  </a:moveTo>
                  <a:cubicBezTo>
                    <a:pt x="86" y="107"/>
                    <a:pt x="87" y="108"/>
                    <a:pt x="88" y="109"/>
                  </a:cubicBezTo>
                  <a:cubicBezTo>
                    <a:pt x="122" y="127"/>
                    <a:pt x="122" y="127"/>
                    <a:pt x="122" y="127"/>
                  </a:cubicBezTo>
                  <a:cubicBezTo>
                    <a:pt x="122" y="89"/>
                    <a:pt x="122" y="89"/>
                    <a:pt x="122" y="89"/>
                  </a:cubicBezTo>
                  <a:cubicBezTo>
                    <a:pt x="122" y="87"/>
                    <a:pt x="121" y="86"/>
                    <a:pt x="120" y="85"/>
                  </a:cubicBezTo>
                  <a:cubicBezTo>
                    <a:pt x="117" y="79"/>
                    <a:pt x="117" y="79"/>
                    <a:pt x="117" y="79"/>
                  </a:cubicBezTo>
                  <a:cubicBezTo>
                    <a:pt x="82" y="100"/>
                    <a:pt x="82" y="100"/>
                    <a:pt x="82" y="100"/>
                  </a:cubicBezTo>
                  <a:lnTo>
                    <a:pt x="85" y="106"/>
                  </a:lnTo>
                  <a:close/>
                  <a:moveTo>
                    <a:pt x="105" y="79"/>
                  </a:moveTo>
                  <a:cubicBezTo>
                    <a:pt x="114" y="74"/>
                    <a:pt x="114" y="74"/>
                    <a:pt x="114" y="74"/>
                  </a:cubicBezTo>
                  <a:cubicBezTo>
                    <a:pt x="78" y="14"/>
                    <a:pt x="78" y="14"/>
                    <a:pt x="78" y="14"/>
                  </a:cubicBezTo>
                  <a:cubicBezTo>
                    <a:pt x="69" y="19"/>
                    <a:pt x="69" y="19"/>
                    <a:pt x="69" y="19"/>
                  </a:cubicBezTo>
                  <a:lnTo>
                    <a:pt x="105" y="79"/>
                  </a:lnTo>
                  <a:close/>
                  <a:moveTo>
                    <a:pt x="102" y="81"/>
                  </a:moveTo>
                  <a:cubicBezTo>
                    <a:pt x="66" y="22"/>
                    <a:pt x="66" y="22"/>
                    <a:pt x="66" y="22"/>
                  </a:cubicBezTo>
                  <a:cubicBezTo>
                    <a:pt x="55" y="28"/>
                    <a:pt x="55" y="28"/>
                    <a:pt x="55" y="28"/>
                  </a:cubicBezTo>
                  <a:cubicBezTo>
                    <a:pt x="91" y="88"/>
                    <a:pt x="91" y="88"/>
                    <a:pt x="91" y="88"/>
                  </a:cubicBezTo>
                  <a:lnTo>
                    <a:pt x="102" y="81"/>
                  </a:lnTo>
                  <a:close/>
                  <a:moveTo>
                    <a:pt x="43" y="35"/>
                  </a:moveTo>
                  <a:cubicBezTo>
                    <a:pt x="79" y="95"/>
                    <a:pt x="79" y="95"/>
                    <a:pt x="79" y="95"/>
                  </a:cubicBezTo>
                  <a:cubicBezTo>
                    <a:pt x="87" y="90"/>
                    <a:pt x="87" y="90"/>
                    <a:pt x="87" y="90"/>
                  </a:cubicBezTo>
                  <a:cubicBezTo>
                    <a:pt x="51" y="30"/>
                    <a:pt x="51" y="30"/>
                    <a:pt x="51" y="30"/>
                  </a:cubicBezTo>
                  <a:lnTo>
                    <a:pt x="43" y="35"/>
                  </a:lnTo>
                  <a:close/>
                  <a:moveTo>
                    <a:pt x="40" y="30"/>
                  </a:moveTo>
                  <a:cubicBezTo>
                    <a:pt x="75" y="9"/>
                    <a:pt x="75" y="9"/>
                    <a:pt x="75" y="9"/>
                  </a:cubicBezTo>
                  <a:cubicBezTo>
                    <a:pt x="72" y="5"/>
                    <a:pt x="72" y="5"/>
                    <a:pt x="72" y="5"/>
                  </a:cubicBezTo>
                  <a:cubicBezTo>
                    <a:pt x="70" y="1"/>
                    <a:pt x="65" y="0"/>
                    <a:pt x="61" y="2"/>
                  </a:cubicBezTo>
                  <a:cubicBezTo>
                    <a:pt x="40" y="15"/>
                    <a:pt x="40" y="15"/>
                    <a:pt x="40" y="15"/>
                  </a:cubicBezTo>
                  <a:cubicBezTo>
                    <a:pt x="36" y="17"/>
                    <a:pt x="35" y="22"/>
                    <a:pt x="37" y="26"/>
                  </a:cubicBezTo>
                  <a:lnTo>
                    <a:pt x="40" y="30"/>
                  </a:lnTo>
                  <a:close/>
                  <a:moveTo>
                    <a:pt x="0" y="127"/>
                  </a:moveTo>
                  <a:cubicBezTo>
                    <a:pt x="94" y="127"/>
                    <a:pt x="94" y="127"/>
                    <a:pt x="94" y="127"/>
                  </a:cubicBezTo>
                  <a:cubicBezTo>
                    <a:pt x="94" y="120"/>
                    <a:pt x="94" y="120"/>
                    <a:pt x="94" y="120"/>
                  </a:cubicBezTo>
                  <a:cubicBezTo>
                    <a:pt x="0" y="120"/>
                    <a:pt x="0" y="120"/>
                    <a:pt x="0" y="120"/>
                  </a:cubicBezTo>
                  <a:lnTo>
                    <a:pt x="0" y="12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8" name="Freeform 273"/>
          <p:cNvSpPr>
            <a:spLocks/>
          </p:cNvSpPr>
          <p:nvPr/>
        </p:nvSpPr>
        <p:spPr bwMode="auto">
          <a:xfrm>
            <a:off x="2952751" y="3984625"/>
            <a:ext cx="1203325" cy="603250"/>
          </a:xfrm>
          <a:custGeom>
            <a:avLst/>
            <a:gdLst>
              <a:gd name="T0" fmla="*/ 758 w 758"/>
              <a:gd name="T1" fmla="*/ 190 h 380"/>
              <a:gd name="T2" fmla="*/ 380 w 758"/>
              <a:gd name="T3" fmla="*/ 380 h 380"/>
              <a:gd name="T4" fmla="*/ 0 w 758"/>
              <a:gd name="T5" fmla="*/ 190 h 380"/>
              <a:gd name="T6" fmla="*/ 380 w 758"/>
              <a:gd name="T7" fmla="*/ 0 h 380"/>
              <a:gd name="T8" fmla="*/ 758 w 758"/>
              <a:gd name="T9" fmla="*/ 190 h 380"/>
            </a:gdLst>
            <a:ahLst/>
            <a:cxnLst>
              <a:cxn ang="0">
                <a:pos x="T0" y="T1"/>
              </a:cxn>
              <a:cxn ang="0">
                <a:pos x="T2" y="T3"/>
              </a:cxn>
              <a:cxn ang="0">
                <a:pos x="T4" y="T5"/>
              </a:cxn>
              <a:cxn ang="0">
                <a:pos x="T6" y="T7"/>
              </a:cxn>
              <a:cxn ang="0">
                <a:pos x="T8" y="T9"/>
              </a:cxn>
            </a:cxnLst>
            <a:rect l="0" t="0" r="r" b="b"/>
            <a:pathLst>
              <a:path w="758" h="380">
                <a:moveTo>
                  <a:pt x="758" y="190"/>
                </a:moveTo>
                <a:lnTo>
                  <a:pt x="380" y="380"/>
                </a:lnTo>
                <a:lnTo>
                  <a:pt x="0" y="190"/>
                </a:lnTo>
                <a:lnTo>
                  <a:pt x="380" y="0"/>
                </a:lnTo>
                <a:lnTo>
                  <a:pt x="758" y="190"/>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8" name="Group 67"/>
          <p:cNvGrpSpPr/>
          <p:nvPr/>
        </p:nvGrpSpPr>
        <p:grpSpPr>
          <a:xfrm>
            <a:off x="2882901" y="3724275"/>
            <a:ext cx="1346200" cy="673100"/>
            <a:chOff x="2882901" y="3724275"/>
            <a:chExt cx="1346200" cy="673100"/>
          </a:xfrm>
        </p:grpSpPr>
        <p:sp>
          <p:nvSpPr>
            <p:cNvPr id="49" name="Freeform 274"/>
            <p:cNvSpPr>
              <a:spLocks/>
            </p:cNvSpPr>
            <p:nvPr/>
          </p:nvSpPr>
          <p:spPr bwMode="auto">
            <a:xfrm>
              <a:off x="2952751" y="3759200"/>
              <a:ext cx="1203325" cy="603250"/>
            </a:xfrm>
            <a:custGeom>
              <a:avLst/>
              <a:gdLst>
                <a:gd name="T0" fmla="*/ 758 w 758"/>
                <a:gd name="T1" fmla="*/ 190 h 380"/>
                <a:gd name="T2" fmla="*/ 380 w 758"/>
                <a:gd name="T3" fmla="*/ 380 h 380"/>
                <a:gd name="T4" fmla="*/ 0 w 758"/>
                <a:gd name="T5" fmla="*/ 190 h 380"/>
                <a:gd name="T6" fmla="*/ 380 w 758"/>
                <a:gd name="T7" fmla="*/ 0 h 380"/>
                <a:gd name="T8" fmla="*/ 758 w 758"/>
                <a:gd name="T9" fmla="*/ 190 h 380"/>
              </a:gdLst>
              <a:ahLst/>
              <a:cxnLst>
                <a:cxn ang="0">
                  <a:pos x="T0" y="T1"/>
                </a:cxn>
                <a:cxn ang="0">
                  <a:pos x="T2" y="T3"/>
                </a:cxn>
                <a:cxn ang="0">
                  <a:pos x="T4" y="T5"/>
                </a:cxn>
                <a:cxn ang="0">
                  <a:pos x="T6" y="T7"/>
                </a:cxn>
                <a:cxn ang="0">
                  <a:pos x="T8" y="T9"/>
                </a:cxn>
              </a:cxnLst>
              <a:rect l="0" t="0" r="r" b="b"/>
              <a:pathLst>
                <a:path w="758" h="380">
                  <a:moveTo>
                    <a:pt x="758" y="190"/>
                  </a:moveTo>
                  <a:lnTo>
                    <a:pt x="380" y="380"/>
                  </a:lnTo>
                  <a:lnTo>
                    <a:pt x="0" y="190"/>
                  </a:lnTo>
                  <a:lnTo>
                    <a:pt x="380" y="0"/>
                  </a:lnTo>
                  <a:lnTo>
                    <a:pt x="758"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275"/>
            <p:cNvSpPr>
              <a:spLocks noEditPoints="1"/>
            </p:cNvSpPr>
            <p:nvPr/>
          </p:nvSpPr>
          <p:spPr bwMode="auto">
            <a:xfrm>
              <a:off x="2882901" y="3724275"/>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88 w 848"/>
                <a:gd name="T11" fmla="*/ 212 h 424"/>
                <a:gd name="T12" fmla="*/ 424 w 848"/>
                <a:gd name="T13" fmla="*/ 380 h 424"/>
                <a:gd name="T14" fmla="*/ 758 w 848"/>
                <a:gd name="T15" fmla="*/ 212 h 424"/>
                <a:gd name="T16" fmla="*/ 424 w 848"/>
                <a:gd name="T17" fmla="*/ 44 h 424"/>
                <a:gd name="T18" fmla="*/ 88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88" y="212"/>
                  </a:moveTo>
                  <a:lnTo>
                    <a:pt x="424" y="380"/>
                  </a:lnTo>
                  <a:lnTo>
                    <a:pt x="758" y="212"/>
                  </a:lnTo>
                  <a:lnTo>
                    <a:pt x="424" y="44"/>
                  </a:lnTo>
                  <a:lnTo>
                    <a:pt x="88" y="2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9" name="Group 68"/>
          <p:cNvGrpSpPr/>
          <p:nvPr/>
        </p:nvGrpSpPr>
        <p:grpSpPr>
          <a:xfrm>
            <a:off x="2882901" y="3498850"/>
            <a:ext cx="1346200" cy="673100"/>
            <a:chOff x="2882901" y="3498850"/>
            <a:chExt cx="1346200" cy="673100"/>
          </a:xfrm>
        </p:grpSpPr>
        <p:sp>
          <p:nvSpPr>
            <p:cNvPr id="51" name="Freeform 276"/>
            <p:cNvSpPr>
              <a:spLocks/>
            </p:cNvSpPr>
            <p:nvPr/>
          </p:nvSpPr>
          <p:spPr bwMode="auto">
            <a:xfrm>
              <a:off x="2952751" y="3533775"/>
              <a:ext cx="1203325" cy="603250"/>
            </a:xfrm>
            <a:custGeom>
              <a:avLst/>
              <a:gdLst>
                <a:gd name="T0" fmla="*/ 758 w 758"/>
                <a:gd name="T1" fmla="*/ 190 h 380"/>
                <a:gd name="T2" fmla="*/ 380 w 758"/>
                <a:gd name="T3" fmla="*/ 380 h 380"/>
                <a:gd name="T4" fmla="*/ 0 w 758"/>
                <a:gd name="T5" fmla="*/ 190 h 380"/>
                <a:gd name="T6" fmla="*/ 380 w 758"/>
                <a:gd name="T7" fmla="*/ 0 h 380"/>
                <a:gd name="T8" fmla="*/ 758 w 758"/>
                <a:gd name="T9" fmla="*/ 190 h 380"/>
              </a:gdLst>
              <a:ahLst/>
              <a:cxnLst>
                <a:cxn ang="0">
                  <a:pos x="T0" y="T1"/>
                </a:cxn>
                <a:cxn ang="0">
                  <a:pos x="T2" y="T3"/>
                </a:cxn>
                <a:cxn ang="0">
                  <a:pos x="T4" y="T5"/>
                </a:cxn>
                <a:cxn ang="0">
                  <a:pos x="T6" y="T7"/>
                </a:cxn>
                <a:cxn ang="0">
                  <a:pos x="T8" y="T9"/>
                </a:cxn>
              </a:cxnLst>
              <a:rect l="0" t="0" r="r" b="b"/>
              <a:pathLst>
                <a:path w="758" h="380">
                  <a:moveTo>
                    <a:pt x="758" y="190"/>
                  </a:moveTo>
                  <a:lnTo>
                    <a:pt x="380" y="380"/>
                  </a:lnTo>
                  <a:lnTo>
                    <a:pt x="0" y="190"/>
                  </a:lnTo>
                  <a:lnTo>
                    <a:pt x="380" y="0"/>
                  </a:lnTo>
                  <a:lnTo>
                    <a:pt x="758"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277"/>
            <p:cNvSpPr>
              <a:spLocks noEditPoints="1"/>
            </p:cNvSpPr>
            <p:nvPr/>
          </p:nvSpPr>
          <p:spPr bwMode="auto">
            <a:xfrm>
              <a:off x="2882901" y="3498850"/>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88 w 848"/>
                <a:gd name="T11" fmla="*/ 212 h 424"/>
                <a:gd name="T12" fmla="*/ 424 w 848"/>
                <a:gd name="T13" fmla="*/ 380 h 424"/>
                <a:gd name="T14" fmla="*/ 758 w 848"/>
                <a:gd name="T15" fmla="*/ 212 h 424"/>
                <a:gd name="T16" fmla="*/ 424 w 848"/>
                <a:gd name="T17" fmla="*/ 44 h 424"/>
                <a:gd name="T18" fmla="*/ 88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88" y="212"/>
                  </a:moveTo>
                  <a:lnTo>
                    <a:pt x="424" y="380"/>
                  </a:lnTo>
                  <a:lnTo>
                    <a:pt x="758" y="212"/>
                  </a:lnTo>
                  <a:lnTo>
                    <a:pt x="424" y="44"/>
                  </a:lnTo>
                  <a:lnTo>
                    <a:pt x="88" y="21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0" name="Group 69"/>
          <p:cNvGrpSpPr/>
          <p:nvPr/>
        </p:nvGrpSpPr>
        <p:grpSpPr>
          <a:xfrm>
            <a:off x="3194051" y="3114675"/>
            <a:ext cx="720725" cy="800100"/>
            <a:chOff x="3194051" y="3114675"/>
            <a:chExt cx="720725" cy="800100"/>
          </a:xfrm>
        </p:grpSpPr>
        <p:sp>
          <p:nvSpPr>
            <p:cNvPr id="53" name="Oval 278"/>
            <p:cNvSpPr>
              <a:spLocks noChangeArrowheads="1"/>
            </p:cNvSpPr>
            <p:nvPr/>
          </p:nvSpPr>
          <p:spPr bwMode="auto">
            <a:xfrm>
              <a:off x="3194051" y="3756025"/>
              <a:ext cx="720725" cy="1587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Oval 279"/>
            <p:cNvSpPr>
              <a:spLocks noChangeArrowheads="1"/>
            </p:cNvSpPr>
            <p:nvPr/>
          </p:nvSpPr>
          <p:spPr bwMode="auto">
            <a:xfrm>
              <a:off x="3194051" y="3114675"/>
              <a:ext cx="720725" cy="72072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80"/>
            <p:cNvSpPr>
              <a:spLocks noEditPoints="1"/>
            </p:cNvSpPr>
            <p:nvPr/>
          </p:nvSpPr>
          <p:spPr bwMode="auto">
            <a:xfrm>
              <a:off x="3381376" y="3279775"/>
              <a:ext cx="349250" cy="438150"/>
            </a:xfrm>
            <a:custGeom>
              <a:avLst/>
              <a:gdLst>
                <a:gd name="T0" fmla="*/ 110 w 110"/>
                <a:gd name="T1" fmla="*/ 21 h 138"/>
                <a:gd name="T2" fmla="*/ 102 w 110"/>
                <a:gd name="T3" fmla="*/ 14 h 138"/>
                <a:gd name="T4" fmla="*/ 77 w 110"/>
                <a:gd name="T5" fmla="*/ 66 h 138"/>
                <a:gd name="T6" fmla="*/ 69 w 110"/>
                <a:gd name="T7" fmla="*/ 62 h 138"/>
                <a:gd name="T8" fmla="*/ 95 w 110"/>
                <a:gd name="T9" fmla="*/ 7 h 138"/>
                <a:gd name="T10" fmla="*/ 88 w 110"/>
                <a:gd name="T11" fmla="*/ 0 h 138"/>
                <a:gd name="T12" fmla="*/ 21 w 110"/>
                <a:gd name="T13" fmla="*/ 0 h 138"/>
                <a:gd name="T14" fmla="*/ 14 w 110"/>
                <a:gd name="T15" fmla="*/ 7 h 138"/>
                <a:gd name="T16" fmla="*/ 41 w 110"/>
                <a:gd name="T17" fmla="*/ 62 h 138"/>
                <a:gd name="T18" fmla="*/ 32 w 110"/>
                <a:gd name="T19" fmla="*/ 66 h 138"/>
                <a:gd name="T20" fmla="*/ 7 w 110"/>
                <a:gd name="T21" fmla="*/ 14 h 138"/>
                <a:gd name="T22" fmla="*/ 0 w 110"/>
                <a:gd name="T23" fmla="*/ 21 h 138"/>
                <a:gd name="T24" fmla="*/ 25 w 110"/>
                <a:gd name="T25" fmla="*/ 73 h 138"/>
                <a:gd name="T26" fmla="*/ 15 w 110"/>
                <a:gd name="T27" fmla="*/ 99 h 138"/>
                <a:gd name="T28" fmla="*/ 55 w 110"/>
                <a:gd name="T29" fmla="*/ 138 h 138"/>
                <a:gd name="T30" fmla="*/ 94 w 110"/>
                <a:gd name="T31" fmla="*/ 99 h 138"/>
                <a:gd name="T32" fmla="*/ 84 w 110"/>
                <a:gd name="T33" fmla="*/ 73 h 138"/>
                <a:gd name="T34" fmla="*/ 110 w 110"/>
                <a:gd name="T35" fmla="*/ 21 h 138"/>
                <a:gd name="T36" fmla="*/ 26 w 110"/>
                <a:gd name="T37" fmla="*/ 10 h 138"/>
                <a:gd name="T38" fmla="*/ 83 w 110"/>
                <a:gd name="T39" fmla="*/ 10 h 138"/>
                <a:gd name="T40" fmla="*/ 78 w 110"/>
                <a:gd name="T41" fmla="*/ 20 h 138"/>
                <a:gd name="T42" fmla="*/ 31 w 110"/>
                <a:gd name="T43" fmla="*/ 20 h 138"/>
                <a:gd name="T44" fmla="*/ 26 w 110"/>
                <a:gd name="T45" fmla="*/ 10 h 138"/>
                <a:gd name="T46" fmla="*/ 36 w 110"/>
                <a:gd name="T47" fmla="*/ 30 h 138"/>
                <a:gd name="T48" fmla="*/ 74 w 110"/>
                <a:gd name="T49" fmla="*/ 30 h 138"/>
                <a:gd name="T50" fmla="*/ 59 w 110"/>
                <a:gd name="T51" fmla="*/ 60 h 138"/>
                <a:gd name="T52" fmla="*/ 55 w 110"/>
                <a:gd name="T53" fmla="*/ 59 h 138"/>
                <a:gd name="T54" fmla="*/ 50 w 110"/>
                <a:gd name="T55" fmla="*/ 60 h 138"/>
                <a:gd name="T56" fmla="*/ 36 w 110"/>
                <a:gd name="T57" fmla="*/ 30 h 138"/>
                <a:gd name="T58" fmla="*/ 86 w 110"/>
                <a:gd name="T59" fmla="*/ 99 h 138"/>
                <a:gd name="T60" fmla="*/ 55 w 110"/>
                <a:gd name="T61" fmla="*/ 130 h 138"/>
                <a:gd name="T62" fmla="*/ 24 w 110"/>
                <a:gd name="T63" fmla="*/ 99 h 138"/>
                <a:gd name="T64" fmla="*/ 55 w 110"/>
                <a:gd name="T65" fmla="*/ 68 h 138"/>
                <a:gd name="T66" fmla="*/ 86 w 110"/>
                <a:gd name="T67" fmla="*/ 99 h 138"/>
                <a:gd name="T68" fmla="*/ 59 w 110"/>
                <a:gd name="T69" fmla="*/ 82 h 138"/>
                <a:gd name="T70" fmla="*/ 55 w 110"/>
                <a:gd name="T71" fmla="*/ 82 h 138"/>
                <a:gd name="T72" fmla="*/ 46 w 110"/>
                <a:gd name="T73" fmla="*/ 87 h 138"/>
                <a:gd name="T74" fmla="*/ 46 w 110"/>
                <a:gd name="T75" fmla="*/ 92 h 138"/>
                <a:gd name="T76" fmla="*/ 52 w 110"/>
                <a:gd name="T77" fmla="*/ 92 h 138"/>
                <a:gd name="T78" fmla="*/ 52 w 110"/>
                <a:gd name="T79" fmla="*/ 111 h 138"/>
                <a:gd name="T80" fmla="*/ 49 w 110"/>
                <a:gd name="T81" fmla="*/ 111 h 138"/>
                <a:gd name="T82" fmla="*/ 49 w 110"/>
                <a:gd name="T83" fmla="*/ 116 h 138"/>
                <a:gd name="T84" fmla="*/ 63 w 110"/>
                <a:gd name="T85" fmla="*/ 116 h 138"/>
                <a:gd name="T86" fmla="*/ 63 w 110"/>
                <a:gd name="T87" fmla="*/ 111 h 138"/>
                <a:gd name="T88" fmla="*/ 59 w 110"/>
                <a:gd name="T89" fmla="*/ 111 h 138"/>
                <a:gd name="T90" fmla="*/ 59 w 110"/>
                <a:gd name="T91" fmla="*/ 82 h 138"/>
                <a:gd name="T92" fmla="*/ 55 w 110"/>
                <a:gd name="T93" fmla="*/ 70 h 138"/>
                <a:gd name="T94" fmla="*/ 26 w 110"/>
                <a:gd name="T95" fmla="*/ 99 h 138"/>
                <a:gd name="T96" fmla="*/ 55 w 110"/>
                <a:gd name="T97" fmla="*/ 127 h 138"/>
                <a:gd name="T98" fmla="*/ 83 w 110"/>
                <a:gd name="T99" fmla="*/ 99 h 138"/>
                <a:gd name="T100" fmla="*/ 55 w 110"/>
                <a:gd name="T101" fmla="*/ 70 h 138"/>
                <a:gd name="T102" fmla="*/ 55 w 110"/>
                <a:gd name="T103" fmla="*/ 124 h 138"/>
                <a:gd name="T104" fmla="*/ 29 w 110"/>
                <a:gd name="T105" fmla="*/ 99 h 138"/>
                <a:gd name="T106" fmla="*/ 55 w 110"/>
                <a:gd name="T107" fmla="*/ 73 h 138"/>
                <a:gd name="T108" fmla="*/ 80 w 110"/>
                <a:gd name="T109" fmla="*/ 99 h 138"/>
                <a:gd name="T110" fmla="*/ 55 w 110"/>
                <a:gd name="T111" fmla="*/ 1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 h="138">
                  <a:moveTo>
                    <a:pt x="110" y="21"/>
                  </a:moveTo>
                  <a:cubicBezTo>
                    <a:pt x="102" y="14"/>
                    <a:pt x="102" y="14"/>
                    <a:pt x="102" y="14"/>
                  </a:cubicBezTo>
                  <a:cubicBezTo>
                    <a:pt x="77" y="66"/>
                    <a:pt x="77" y="66"/>
                    <a:pt x="77" y="66"/>
                  </a:cubicBezTo>
                  <a:cubicBezTo>
                    <a:pt x="74" y="65"/>
                    <a:pt x="72" y="63"/>
                    <a:pt x="69" y="62"/>
                  </a:cubicBezTo>
                  <a:cubicBezTo>
                    <a:pt x="95" y="7"/>
                    <a:pt x="95" y="7"/>
                    <a:pt x="95" y="7"/>
                  </a:cubicBezTo>
                  <a:cubicBezTo>
                    <a:pt x="88" y="0"/>
                    <a:pt x="88" y="0"/>
                    <a:pt x="88" y="0"/>
                  </a:cubicBezTo>
                  <a:cubicBezTo>
                    <a:pt x="21" y="0"/>
                    <a:pt x="21" y="0"/>
                    <a:pt x="21" y="0"/>
                  </a:cubicBezTo>
                  <a:cubicBezTo>
                    <a:pt x="14" y="7"/>
                    <a:pt x="14" y="7"/>
                    <a:pt x="14" y="7"/>
                  </a:cubicBezTo>
                  <a:cubicBezTo>
                    <a:pt x="41" y="62"/>
                    <a:pt x="41" y="62"/>
                    <a:pt x="41" y="62"/>
                  </a:cubicBezTo>
                  <a:cubicBezTo>
                    <a:pt x="38" y="63"/>
                    <a:pt x="35" y="65"/>
                    <a:pt x="32" y="66"/>
                  </a:cubicBezTo>
                  <a:cubicBezTo>
                    <a:pt x="7" y="14"/>
                    <a:pt x="7" y="14"/>
                    <a:pt x="7" y="14"/>
                  </a:cubicBezTo>
                  <a:cubicBezTo>
                    <a:pt x="0" y="21"/>
                    <a:pt x="0" y="21"/>
                    <a:pt x="0" y="21"/>
                  </a:cubicBezTo>
                  <a:cubicBezTo>
                    <a:pt x="25" y="73"/>
                    <a:pt x="25" y="73"/>
                    <a:pt x="25" y="73"/>
                  </a:cubicBezTo>
                  <a:cubicBezTo>
                    <a:pt x="19" y="80"/>
                    <a:pt x="15" y="89"/>
                    <a:pt x="15" y="99"/>
                  </a:cubicBezTo>
                  <a:cubicBezTo>
                    <a:pt x="15" y="120"/>
                    <a:pt x="33" y="138"/>
                    <a:pt x="55" y="138"/>
                  </a:cubicBezTo>
                  <a:cubicBezTo>
                    <a:pt x="76" y="138"/>
                    <a:pt x="94" y="120"/>
                    <a:pt x="94" y="99"/>
                  </a:cubicBezTo>
                  <a:cubicBezTo>
                    <a:pt x="94" y="89"/>
                    <a:pt x="90" y="80"/>
                    <a:pt x="84" y="73"/>
                  </a:cubicBezTo>
                  <a:lnTo>
                    <a:pt x="110" y="21"/>
                  </a:lnTo>
                  <a:close/>
                  <a:moveTo>
                    <a:pt x="26" y="10"/>
                  </a:moveTo>
                  <a:cubicBezTo>
                    <a:pt x="83" y="10"/>
                    <a:pt x="83" y="10"/>
                    <a:pt x="83" y="10"/>
                  </a:cubicBezTo>
                  <a:cubicBezTo>
                    <a:pt x="78" y="20"/>
                    <a:pt x="78" y="20"/>
                    <a:pt x="78" y="20"/>
                  </a:cubicBezTo>
                  <a:cubicBezTo>
                    <a:pt x="31" y="20"/>
                    <a:pt x="31" y="20"/>
                    <a:pt x="31" y="20"/>
                  </a:cubicBezTo>
                  <a:lnTo>
                    <a:pt x="26" y="10"/>
                  </a:lnTo>
                  <a:close/>
                  <a:moveTo>
                    <a:pt x="36" y="30"/>
                  </a:moveTo>
                  <a:cubicBezTo>
                    <a:pt x="74" y="30"/>
                    <a:pt x="74" y="30"/>
                    <a:pt x="74" y="30"/>
                  </a:cubicBezTo>
                  <a:cubicBezTo>
                    <a:pt x="59" y="60"/>
                    <a:pt x="59" y="60"/>
                    <a:pt x="59" y="60"/>
                  </a:cubicBezTo>
                  <a:cubicBezTo>
                    <a:pt x="58" y="60"/>
                    <a:pt x="56" y="59"/>
                    <a:pt x="55" y="59"/>
                  </a:cubicBezTo>
                  <a:cubicBezTo>
                    <a:pt x="53" y="59"/>
                    <a:pt x="52" y="60"/>
                    <a:pt x="50" y="60"/>
                  </a:cubicBezTo>
                  <a:lnTo>
                    <a:pt x="36" y="30"/>
                  </a:lnTo>
                  <a:close/>
                  <a:moveTo>
                    <a:pt x="86" y="99"/>
                  </a:moveTo>
                  <a:cubicBezTo>
                    <a:pt x="86" y="116"/>
                    <a:pt x="72" y="130"/>
                    <a:pt x="55" y="130"/>
                  </a:cubicBezTo>
                  <a:cubicBezTo>
                    <a:pt x="38" y="130"/>
                    <a:pt x="24" y="116"/>
                    <a:pt x="24" y="99"/>
                  </a:cubicBezTo>
                  <a:cubicBezTo>
                    <a:pt x="24" y="82"/>
                    <a:pt x="38" y="68"/>
                    <a:pt x="55" y="68"/>
                  </a:cubicBezTo>
                  <a:cubicBezTo>
                    <a:pt x="72" y="68"/>
                    <a:pt x="86" y="82"/>
                    <a:pt x="86" y="99"/>
                  </a:cubicBezTo>
                  <a:close/>
                  <a:moveTo>
                    <a:pt x="59" y="82"/>
                  </a:moveTo>
                  <a:cubicBezTo>
                    <a:pt x="55" y="82"/>
                    <a:pt x="55" y="82"/>
                    <a:pt x="55" y="82"/>
                  </a:cubicBezTo>
                  <a:cubicBezTo>
                    <a:pt x="55" y="82"/>
                    <a:pt x="53" y="87"/>
                    <a:pt x="46" y="87"/>
                  </a:cubicBezTo>
                  <a:cubicBezTo>
                    <a:pt x="46" y="92"/>
                    <a:pt x="46" y="92"/>
                    <a:pt x="46" y="92"/>
                  </a:cubicBezTo>
                  <a:cubicBezTo>
                    <a:pt x="52" y="92"/>
                    <a:pt x="52" y="92"/>
                    <a:pt x="52" y="92"/>
                  </a:cubicBezTo>
                  <a:cubicBezTo>
                    <a:pt x="52" y="111"/>
                    <a:pt x="52" y="111"/>
                    <a:pt x="52" y="111"/>
                  </a:cubicBezTo>
                  <a:cubicBezTo>
                    <a:pt x="49" y="111"/>
                    <a:pt x="49" y="111"/>
                    <a:pt x="49" y="111"/>
                  </a:cubicBezTo>
                  <a:cubicBezTo>
                    <a:pt x="49" y="116"/>
                    <a:pt x="49" y="116"/>
                    <a:pt x="49" y="116"/>
                  </a:cubicBezTo>
                  <a:cubicBezTo>
                    <a:pt x="63" y="116"/>
                    <a:pt x="63" y="116"/>
                    <a:pt x="63" y="116"/>
                  </a:cubicBezTo>
                  <a:cubicBezTo>
                    <a:pt x="63" y="111"/>
                    <a:pt x="63" y="111"/>
                    <a:pt x="63" y="111"/>
                  </a:cubicBezTo>
                  <a:cubicBezTo>
                    <a:pt x="59" y="111"/>
                    <a:pt x="59" y="111"/>
                    <a:pt x="59" y="111"/>
                  </a:cubicBezTo>
                  <a:lnTo>
                    <a:pt x="59" y="82"/>
                  </a:lnTo>
                  <a:close/>
                  <a:moveTo>
                    <a:pt x="55" y="70"/>
                  </a:moveTo>
                  <a:cubicBezTo>
                    <a:pt x="39" y="70"/>
                    <a:pt x="26" y="83"/>
                    <a:pt x="26" y="99"/>
                  </a:cubicBezTo>
                  <a:cubicBezTo>
                    <a:pt x="26" y="114"/>
                    <a:pt x="39" y="127"/>
                    <a:pt x="55" y="127"/>
                  </a:cubicBezTo>
                  <a:cubicBezTo>
                    <a:pt x="70" y="127"/>
                    <a:pt x="83" y="114"/>
                    <a:pt x="83" y="99"/>
                  </a:cubicBezTo>
                  <a:cubicBezTo>
                    <a:pt x="83" y="83"/>
                    <a:pt x="70" y="70"/>
                    <a:pt x="55" y="70"/>
                  </a:cubicBezTo>
                  <a:close/>
                  <a:moveTo>
                    <a:pt x="55" y="124"/>
                  </a:moveTo>
                  <a:cubicBezTo>
                    <a:pt x="41" y="124"/>
                    <a:pt x="29" y="113"/>
                    <a:pt x="29" y="99"/>
                  </a:cubicBezTo>
                  <a:cubicBezTo>
                    <a:pt x="29" y="85"/>
                    <a:pt x="41" y="73"/>
                    <a:pt x="55" y="73"/>
                  </a:cubicBezTo>
                  <a:cubicBezTo>
                    <a:pt x="69" y="73"/>
                    <a:pt x="80" y="85"/>
                    <a:pt x="80" y="99"/>
                  </a:cubicBezTo>
                  <a:cubicBezTo>
                    <a:pt x="80" y="113"/>
                    <a:pt x="69" y="124"/>
                    <a:pt x="55" y="1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4" name="Group 73"/>
          <p:cNvGrpSpPr/>
          <p:nvPr/>
        </p:nvGrpSpPr>
        <p:grpSpPr>
          <a:xfrm>
            <a:off x="4914901" y="2479675"/>
            <a:ext cx="1346200" cy="676275"/>
            <a:chOff x="4914901" y="2479675"/>
            <a:chExt cx="1346200" cy="676275"/>
          </a:xfrm>
        </p:grpSpPr>
        <p:sp>
          <p:nvSpPr>
            <p:cNvPr id="56" name="Freeform 281"/>
            <p:cNvSpPr>
              <a:spLocks/>
            </p:cNvSpPr>
            <p:nvPr/>
          </p:nvSpPr>
          <p:spPr bwMode="auto">
            <a:xfrm>
              <a:off x="4984751" y="2517775"/>
              <a:ext cx="1206500" cy="600075"/>
            </a:xfrm>
            <a:custGeom>
              <a:avLst/>
              <a:gdLst>
                <a:gd name="T0" fmla="*/ 760 w 760"/>
                <a:gd name="T1" fmla="*/ 190 h 378"/>
                <a:gd name="T2" fmla="*/ 380 w 760"/>
                <a:gd name="T3" fmla="*/ 378 h 378"/>
                <a:gd name="T4" fmla="*/ 0 w 760"/>
                <a:gd name="T5" fmla="*/ 190 h 378"/>
                <a:gd name="T6" fmla="*/ 380 w 760"/>
                <a:gd name="T7" fmla="*/ 0 h 378"/>
                <a:gd name="T8" fmla="*/ 760 w 760"/>
                <a:gd name="T9" fmla="*/ 190 h 378"/>
              </a:gdLst>
              <a:ahLst/>
              <a:cxnLst>
                <a:cxn ang="0">
                  <a:pos x="T0" y="T1"/>
                </a:cxn>
                <a:cxn ang="0">
                  <a:pos x="T2" y="T3"/>
                </a:cxn>
                <a:cxn ang="0">
                  <a:pos x="T4" y="T5"/>
                </a:cxn>
                <a:cxn ang="0">
                  <a:pos x="T6" y="T7"/>
                </a:cxn>
                <a:cxn ang="0">
                  <a:pos x="T8" y="T9"/>
                </a:cxn>
              </a:cxnLst>
              <a:rect l="0" t="0" r="r" b="b"/>
              <a:pathLst>
                <a:path w="760" h="378">
                  <a:moveTo>
                    <a:pt x="760" y="190"/>
                  </a:moveTo>
                  <a:lnTo>
                    <a:pt x="380" y="378"/>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82"/>
            <p:cNvSpPr>
              <a:spLocks noEditPoints="1"/>
            </p:cNvSpPr>
            <p:nvPr/>
          </p:nvSpPr>
          <p:spPr bwMode="auto">
            <a:xfrm>
              <a:off x="4914901" y="2479675"/>
              <a:ext cx="1346200" cy="676275"/>
            </a:xfrm>
            <a:custGeom>
              <a:avLst/>
              <a:gdLst>
                <a:gd name="T0" fmla="*/ 424 w 848"/>
                <a:gd name="T1" fmla="*/ 426 h 426"/>
                <a:gd name="T2" fmla="*/ 0 w 848"/>
                <a:gd name="T3" fmla="*/ 214 h 426"/>
                <a:gd name="T4" fmla="*/ 424 w 848"/>
                <a:gd name="T5" fmla="*/ 0 h 426"/>
                <a:gd name="T6" fmla="*/ 848 w 848"/>
                <a:gd name="T7" fmla="*/ 214 h 426"/>
                <a:gd name="T8" fmla="*/ 424 w 848"/>
                <a:gd name="T9" fmla="*/ 426 h 426"/>
                <a:gd name="T10" fmla="*/ 90 w 848"/>
                <a:gd name="T11" fmla="*/ 214 h 426"/>
                <a:gd name="T12" fmla="*/ 424 w 848"/>
                <a:gd name="T13" fmla="*/ 380 h 426"/>
                <a:gd name="T14" fmla="*/ 760 w 848"/>
                <a:gd name="T15" fmla="*/ 214 h 426"/>
                <a:gd name="T16" fmla="*/ 424 w 848"/>
                <a:gd name="T17" fmla="*/ 46 h 426"/>
                <a:gd name="T18" fmla="*/ 90 w 848"/>
                <a:gd name="T19" fmla="*/ 2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6">
                  <a:moveTo>
                    <a:pt x="424" y="426"/>
                  </a:moveTo>
                  <a:lnTo>
                    <a:pt x="0" y="214"/>
                  </a:lnTo>
                  <a:lnTo>
                    <a:pt x="424" y="0"/>
                  </a:lnTo>
                  <a:lnTo>
                    <a:pt x="848" y="214"/>
                  </a:lnTo>
                  <a:lnTo>
                    <a:pt x="424" y="426"/>
                  </a:lnTo>
                  <a:close/>
                  <a:moveTo>
                    <a:pt x="90" y="214"/>
                  </a:moveTo>
                  <a:lnTo>
                    <a:pt x="424" y="380"/>
                  </a:lnTo>
                  <a:lnTo>
                    <a:pt x="760" y="214"/>
                  </a:lnTo>
                  <a:lnTo>
                    <a:pt x="424" y="46"/>
                  </a:lnTo>
                  <a:lnTo>
                    <a:pt x="90" y="21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5" name="Group 74"/>
          <p:cNvGrpSpPr/>
          <p:nvPr/>
        </p:nvGrpSpPr>
        <p:grpSpPr>
          <a:xfrm>
            <a:off x="4914901" y="2254250"/>
            <a:ext cx="1346200" cy="673100"/>
            <a:chOff x="4914901" y="2254250"/>
            <a:chExt cx="1346200" cy="673100"/>
          </a:xfrm>
        </p:grpSpPr>
        <p:sp>
          <p:nvSpPr>
            <p:cNvPr id="58" name="Freeform 283"/>
            <p:cNvSpPr>
              <a:spLocks/>
            </p:cNvSpPr>
            <p:nvPr/>
          </p:nvSpPr>
          <p:spPr bwMode="auto">
            <a:xfrm>
              <a:off x="4984751" y="2289175"/>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84"/>
            <p:cNvSpPr>
              <a:spLocks noEditPoints="1"/>
            </p:cNvSpPr>
            <p:nvPr/>
          </p:nvSpPr>
          <p:spPr bwMode="auto">
            <a:xfrm>
              <a:off x="4914901" y="2254250"/>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90 w 848"/>
                <a:gd name="T11" fmla="*/ 212 h 424"/>
                <a:gd name="T12" fmla="*/ 424 w 848"/>
                <a:gd name="T13" fmla="*/ 380 h 424"/>
                <a:gd name="T14" fmla="*/ 760 w 848"/>
                <a:gd name="T15" fmla="*/ 212 h 424"/>
                <a:gd name="T16" fmla="*/ 424 w 848"/>
                <a:gd name="T17" fmla="*/ 46 h 424"/>
                <a:gd name="T18" fmla="*/ 90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90" y="212"/>
                  </a:moveTo>
                  <a:lnTo>
                    <a:pt x="424" y="380"/>
                  </a:lnTo>
                  <a:lnTo>
                    <a:pt x="760" y="212"/>
                  </a:lnTo>
                  <a:lnTo>
                    <a:pt x="424" y="46"/>
                  </a:lnTo>
                  <a:lnTo>
                    <a:pt x="90" y="21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6" name="Group 75"/>
          <p:cNvGrpSpPr/>
          <p:nvPr/>
        </p:nvGrpSpPr>
        <p:grpSpPr>
          <a:xfrm>
            <a:off x="5229226" y="1873250"/>
            <a:ext cx="720725" cy="800100"/>
            <a:chOff x="5229226" y="1873250"/>
            <a:chExt cx="720725" cy="800100"/>
          </a:xfrm>
        </p:grpSpPr>
        <p:sp>
          <p:nvSpPr>
            <p:cNvPr id="60" name="Oval 285"/>
            <p:cNvSpPr>
              <a:spLocks noChangeArrowheads="1"/>
            </p:cNvSpPr>
            <p:nvPr/>
          </p:nvSpPr>
          <p:spPr bwMode="auto">
            <a:xfrm>
              <a:off x="5229226" y="2511425"/>
              <a:ext cx="720725" cy="1619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Oval 286"/>
            <p:cNvSpPr>
              <a:spLocks noChangeArrowheads="1"/>
            </p:cNvSpPr>
            <p:nvPr/>
          </p:nvSpPr>
          <p:spPr bwMode="auto">
            <a:xfrm>
              <a:off x="5229226" y="1873250"/>
              <a:ext cx="720725" cy="7175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87"/>
            <p:cNvSpPr>
              <a:spLocks noEditPoints="1"/>
            </p:cNvSpPr>
            <p:nvPr/>
          </p:nvSpPr>
          <p:spPr bwMode="auto">
            <a:xfrm>
              <a:off x="5381626" y="2063750"/>
              <a:ext cx="412750" cy="349250"/>
            </a:xfrm>
            <a:custGeom>
              <a:avLst/>
              <a:gdLst>
                <a:gd name="T0" fmla="*/ 6 w 130"/>
                <a:gd name="T1" fmla="*/ 105 h 110"/>
                <a:gd name="T2" fmla="*/ 11 w 130"/>
                <a:gd name="T3" fmla="*/ 110 h 110"/>
                <a:gd name="T4" fmla="*/ 35 w 130"/>
                <a:gd name="T5" fmla="*/ 110 h 110"/>
                <a:gd name="T6" fmla="*/ 35 w 130"/>
                <a:gd name="T7" fmla="*/ 60 h 110"/>
                <a:gd name="T8" fmla="*/ 6 w 130"/>
                <a:gd name="T9" fmla="*/ 89 h 110"/>
                <a:gd name="T10" fmla="*/ 6 w 130"/>
                <a:gd name="T11" fmla="*/ 105 h 110"/>
                <a:gd name="T12" fmla="*/ 46 w 130"/>
                <a:gd name="T13" fmla="*/ 71 h 110"/>
                <a:gd name="T14" fmla="*/ 46 w 130"/>
                <a:gd name="T15" fmla="*/ 110 h 110"/>
                <a:gd name="T16" fmla="*/ 75 w 130"/>
                <a:gd name="T17" fmla="*/ 110 h 110"/>
                <a:gd name="T18" fmla="*/ 75 w 130"/>
                <a:gd name="T19" fmla="*/ 75 h 110"/>
                <a:gd name="T20" fmla="*/ 63 w 130"/>
                <a:gd name="T21" fmla="*/ 88 h 110"/>
                <a:gd name="T22" fmla="*/ 46 w 130"/>
                <a:gd name="T23" fmla="*/ 71 h 110"/>
                <a:gd name="T24" fmla="*/ 87 w 130"/>
                <a:gd name="T25" fmla="*/ 64 h 110"/>
                <a:gd name="T26" fmla="*/ 87 w 130"/>
                <a:gd name="T27" fmla="*/ 110 h 110"/>
                <a:gd name="T28" fmla="*/ 111 w 130"/>
                <a:gd name="T29" fmla="*/ 110 h 110"/>
                <a:gd name="T30" fmla="*/ 116 w 130"/>
                <a:gd name="T31" fmla="*/ 105 h 110"/>
                <a:gd name="T32" fmla="*/ 116 w 130"/>
                <a:gd name="T33" fmla="*/ 60 h 110"/>
                <a:gd name="T34" fmla="*/ 116 w 130"/>
                <a:gd name="T35" fmla="*/ 35 h 110"/>
                <a:gd name="T36" fmla="*/ 91 w 130"/>
                <a:gd name="T37" fmla="*/ 60 h 110"/>
                <a:gd name="T38" fmla="*/ 87 w 130"/>
                <a:gd name="T39" fmla="*/ 64 h 110"/>
                <a:gd name="T40" fmla="*/ 104 w 130"/>
                <a:gd name="T41" fmla="*/ 2 h 110"/>
                <a:gd name="T42" fmla="*/ 99 w 130"/>
                <a:gd name="T43" fmla="*/ 8 h 110"/>
                <a:gd name="T44" fmla="*/ 105 w 130"/>
                <a:gd name="T45" fmla="*/ 13 h 110"/>
                <a:gd name="T46" fmla="*/ 111 w 130"/>
                <a:gd name="T47" fmla="*/ 12 h 110"/>
                <a:gd name="T48" fmla="*/ 63 w 130"/>
                <a:gd name="T49" fmla="*/ 60 h 110"/>
                <a:gd name="T50" fmla="*/ 35 w 130"/>
                <a:gd name="T51" fmla="*/ 32 h 110"/>
                <a:gd name="T52" fmla="*/ 2 w 130"/>
                <a:gd name="T53" fmla="*/ 64 h 110"/>
                <a:gd name="T54" fmla="*/ 2 w 130"/>
                <a:gd name="T55" fmla="*/ 72 h 110"/>
                <a:gd name="T56" fmla="*/ 9 w 130"/>
                <a:gd name="T57" fmla="*/ 72 h 110"/>
                <a:gd name="T58" fmla="*/ 35 w 130"/>
                <a:gd name="T59" fmla="*/ 47 h 110"/>
                <a:gd name="T60" fmla="*/ 63 w 130"/>
                <a:gd name="T61" fmla="*/ 75 h 110"/>
                <a:gd name="T62" fmla="*/ 118 w 130"/>
                <a:gd name="T63" fmla="*/ 19 h 110"/>
                <a:gd name="T64" fmla="*/ 117 w 130"/>
                <a:gd name="T65" fmla="*/ 25 h 110"/>
                <a:gd name="T66" fmla="*/ 122 w 130"/>
                <a:gd name="T67" fmla="*/ 31 h 110"/>
                <a:gd name="T68" fmla="*/ 123 w 130"/>
                <a:gd name="T69" fmla="*/ 31 h 110"/>
                <a:gd name="T70" fmla="*/ 128 w 130"/>
                <a:gd name="T71" fmla="*/ 26 h 110"/>
                <a:gd name="T72" fmla="*/ 130 w 130"/>
                <a:gd name="T73" fmla="*/ 0 h 110"/>
                <a:gd name="T74" fmla="*/ 104 w 130"/>
                <a:gd name="T75"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10">
                  <a:moveTo>
                    <a:pt x="6" y="105"/>
                  </a:moveTo>
                  <a:cubicBezTo>
                    <a:pt x="6" y="108"/>
                    <a:pt x="8" y="110"/>
                    <a:pt x="11" y="110"/>
                  </a:cubicBezTo>
                  <a:cubicBezTo>
                    <a:pt x="35" y="110"/>
                    <a:pt x="35" y="110"/>
                    <a:pt x="35" y="110"/>
                  </a:cubicBezTo>
                  <a:cubicBezTo>
                    <a:pt x="35" y="60"/>
                    <a:pt x="35" y="60"/>
                    <a:pt x="35" y="60"/>
                  </a:cubicBezTo>
                  <a:cubicBezTo>
                    <a:pt x="6" y="89"/>
                    <a:pt x="6" y="89"/>
                    <a:pt x="6" y="89"/>
                  </a:cubicBezTo>
                  <a:lnTo>
                    <a:pt x="6" y="105"/>
                  </a:lnTo>
                  <a:close/>
                  <a:moveTo>
                    <a:pt x="46" y="71"/>
                  </a:moveTo>
                  <a:cubicBezTo>
                    <a:pt x="46" y="110"/>
                    <a:pt x="46" y="110"/>
                    <a:pt x="46" y="110"/>
                  </a:cubicBezTo>
                  <a:cubicBezTo>
                    <a:pt x="75" y="110"/>
                    <a:pt x="75" y="110"/>
                    <a:pt x="75" y="110"/>
                  </a:cubicBezTo>
                  <a:cubicBezTo>
                    <a:pt x="75" y="75"/>
                    <a:pt x="75" y="75"/>
                    <a:pt x="75" y="75"/>
                  </a:cubicBezTo>
                  <a:cubicBezTo>
                    <a:pt x="63" y="88"/>
                    <a:pt x="63" y="88"/>
                    <a:pt x="63" y="88"/>
                  </a:cubicBezTo>
                  <a:lnTo>
                    <a:pt x="46" y="71"/>
                  </a:lnTo>
                  <a:close/>
                  <a:moveTo>
                    <a:pt x="87" y="64"/>
                  </a:moveTo>
                  <a:cubicBezTo>
                    <a:pt x="87" y="110"/>
                    <a:pt x="87" y="110"/>
                    <a:pt x="87" y="110"/>
                  </a:cubicBezTo>
                  <a:cubicBezTo>
                    <a:pt x="111" y="110"/>
                    <a:pt x="111" y="110"/>
                    <a:pt x="111" y="110"/>
                  </a:cubicBezTo>
                  <a:cubicBezTo>
                    <a:pt x="113" y="110"/>
                    <a:pt x="116" y="108"/>
                    <a:pt x="116" y="105"/>
                  </a:cubicBezTo>
                  <a:cubicBezTo>
                    <a:pt x="116" y="60"/>
                    <a:pt x="116" y="60"/>
                    <a:pt x="116" y="60"/>
                  </a:cubicBezTo>
                  <a:cubicBezTo>
                    <a:pt x="116" y="35"/>
                    <a:pt x="116" y="35"/>
                    <a:pt x="116" y="35"/>
                  </a:cubicBezTo>
                  <a:cubicBezTo>
                    <a:pt x="91" y="60"/>
                    <a:pt x="91" y="60"/>
                    <a:pt x="91" y="60"/>
                  </a:cubicBezTo>
                  <a:lnTo>
                    <a:pt x="87" y="64"/>
                  </a:lnTo>
                  <a:close/>
                  <a:moveTo>
                    <a:pt x="104" y="2"/>
                  </a:moveTo>
                  <a:cubicBezTo>
                    <a:pt x="101" y="2"/>
                    <a:pt x="99" y="5"/>
                    <a:pt x="99" y="8"/>
                  </a:cubicBezTo>
                  <a:cubicBezTo>
                    <a:pt x="100" y="11"/>
                    <a:pt x="102" y="13"/>
                    <a:pt x="105" y="13"/>
                  </a:cubicBezTo>
                  <a:cubicBezTo>
                    <a:pt x="111" y="12"/>
                    <a:pt x="111" y="12"/>
                    <a:pt x="111" y="12"/>
                  </a:cubicBezTo>
                  <a:cubicBezTo>
                    <a:pt x="63" y="60"/>
                    <a:pt x="63" y="60"/>
                    <a:pt x="63" y="60"/>
                  </a:cubicBezTo>
                  <a:cubicBezTo>
                    <a:pt x="35" y="32"/>
                    <a:pt x="35" y="32"/>
                    <a:pt x="35" y="32"/>
                  </a:cubicBezTo>
                  <a:cubicBezTo>
                    <a:pt x="2" y="64"/>
                    <a:pt x="2" y="64"/>
                    <a:pt x="2" y="64"/>
                  </a:cubicBezTo>
                  <a:cubicBezTo>
                    <a:pt x="0" y="66"/>
                    <a:pt x="0" y="70"/>
                    <a:pt x="2" y="72"/>
                  </a:cubicBezTo>
                  <a:cubicBezTo>
                    <a:pt x="4" y="74"/>
                    <a:pt x="7" y="74"/>
                    <a:pt x="9" y="72"/>
                  </a:cubicBezTo>
                  <a:cubicBezTo>
                    <a:pt x="35" y="47"/>
                    <a:pt x="35" y="47"/>
                    <a:pt x="35" y="47"/>
                  </a:cubicBezTo>
                  <a:cubicBezTo>
                    <a:pt x="63" y="75"/>
                    <a:pt x="63" y="75"/>
                    <a:pt x="63" y="75"/>
                  </a:cubicBezTo>
                  <a:cubicBezTo>
                    <a:pt x="118" y="19"/>
                    <a:pt x="118" y="19"/>
                    <a:pt x="118" y="19"/>
                  </a:cubicBezTo>
                  <a:cubicBezTo>
                    <a:pt x="117" y="25"/>
                    <a:pt x="117" y="25"/>
                    <a:pt x="117" y="25"/>
                  </a:cubicBezTo>
                  <a:cubicBezTo>
                    <a:pt x="117" y="28"/>
                    <a:pt x="119" y="30"/>
                    <a:pt x="122" y="31"/>
                  </a:cubicBezTo>
                  <a:cubicBezTo>
                    <a:pt x="122" y="31"/>
                    <a:pt x="122" y="31"/>
                    <a:pt x="123" y="31"/>
                  </a:cubicBezTo>
                  <a:cubicBezTo>
                    <a:pt x="125" y="31"/>
                    <a:pt x="127" y="29"/>
                    <a:pt x="128" y="26"/>
                  </a:cubicBezTo>
                  <a:cubicBezTo>
                    <a:pt x="130" y="0"/>
                    <a:pt x="130" y="0"/>
                    <a:pt x="130" y="0"/>
                  </a:cubicBezTo>
                  <a:lnTo>
                    <a:pt x="104"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p:cNvGrpSpPr/>
          <p:nvPr/>
        </p:nvGrpSpPr>
        <p:grpSpPr>
          <a:xfrm>
            <a:off x="1163638" y="2324100"/>
            <a:ext cx="717550" cy="800100"/>
            <a:chOff x="1163638" y="2324100"/>
            <a:chExt cx="717550" cy="800100"/>
          </a:xfrm>
        </p:grpSpPr>
        <p:sp>
          <p:nvSpPr>
            <p:cNvPr id="41" name="Oval 266"/>
            <p:cNvSpPr>
              <a:spLocks noChangeArrowheads="1"/>
            </p:cNvSpPr>
            <p:nvPr/>
          </p:nvSpPr>
          <p:spPr bwMode="auto">
            <a:xfrm>
              <a:off x="1163638" y="2962275"/>
              <a:ext cx="717550" cy="1619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Oval 267"/>
            <p:cNvSpPr>
              <a:spLocks noChangeArrowheads="1"/>
            </p:cNvSpPr>
            <p:nvPr/>
          </p:nvSpPr>
          <p:spPr bwMode="auto">
            <a:xfrm>
              <a:off x="1163638" y="2324100"/>
              <a:ext cx="717550" cy="7207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3" name="Group 62"/>
            <p:cNvGrpSpPr/>
            <p:nvPr/>
          </p:nvGrpSpPr>
          <p:grpSpPr>
            <a:xfrm>
              <a:off x="1363663" y="2463800"/>
              <a:ext cx="317500" cy="463550"/>
              <a:chOff x="1363663" y="2463800"/>
              <a:chExt cx="317500" cy="463550"/>
            </a:xfrm>
          </p:grpSpPr>
          <p:sp>
            <p:nvSpPr>
              <p:cNvPr id="43" name="Freeform 268"/>
              <p:cNvSpPr>
                <a:spLocks noEditPoints="1"/>
              </p:cNvSpPr>
              <p:nvPr/>
            </p:nvSpPr>
            <p:spPr bwMode="auto">
              <a:xfrm>
                <a:off x="1363663" y="2463800"/>
                <a:ext cx="317500" cy="463550"/>
              </a:xfrm>
              <a:custGeom>
                <a:avLst/>
                <a:gdLst>
                  <a:gd name="T0" fmla="*/ 29 w 100"/>
                  <a:gd name="T1" fmla="*/ 126 h 146"/>
                  <a:gd name="T2" fmla="*/ 30 w 100"/>
                  <a:gd name="T3" fmla="*/ 134 h 146"/>
                  <a:gd name="T4" fmla="*/ 37 w 100"/>
                  <a:gd name="T5" fmla="*/ 138 h 146"/>
                  <a:gd name="T6" fmla="*/ 37 w 100"/>
                  <a:gd name="T7" fmla="*/ 142 h 146"/>
                  <a:gd name="T8" fmla="*/ 50 w 100"/>
                  <a:gd name="T9" fmla="*/ 146 h 146"/>
                  <a:gd name="T10" fmla="*/ 63 w 100"/>
                  <a:gd name="T11" fmla="*/ 142 h 146"/>
                  <a:gd name="T12" fmla="*/ 63 w 100"/>
                  <a:gd name="T13" fmla="*/ 138 h 146"/>
                  <a:gd name="T14" fmla="*/ 70 w 100"/>
                  <a:gd name="T15" fmla="*/ 134 h 146"/>
                  <a:gd name="T16" fmla="*/ 71 w 100"/>
                  <a:gd name="T17" fmla="*/ 126 h 146"/>
                  <a:gd name="T18" fmla="*/ 50 w 100"/>
                  <a:gd name="T19" fmla="*/ 130 h 146"/>
                  <a:gd name="T20" fmla="*/ 29 w 100"/>
                  <a:gd name="T21" fmla="*/ 126 h 146"/>
                  <a:gd name="T22" fmla="*/ 27 w 100"/>
                  <a:gd name="T23" fmla="*/ 112 h 146"/>
                  <a:gd name="T24" fmla="*/ 28 w 100"/>
                  <a:gd name="T25" fmla="*/ 120 h 146"/>
                  <a:gd name="T26" fmla="*/ 50 w 100"/>
                  <a:gd name="T27" fmla="*/ 124 h 146"/>
                  <a:gd name="T28" fmla="*/ 72 w 100"/>
                  <a:gd name="T29" fmla="*/ 120 h 146"/>
                  <a:gd name="T30" fmla="*/ 73 w 100"/>
                  <a:gd name="T31" fmla="*/ 112 h 146"/>
                  <a:gd name="T32" fmla="*/ 50 w 100"/>
                  <a:gd name="T33" fmla="*/ 116 h 146"/>
                  <a:gd name="T34" fmla="*/ 27 w 100"/>
                  <a:gd name="T35" fmla="*/ 112 h 146"/>
                  <a:gd name="T36" fmla="*/ 50 w 100"/>
                  <a:gd name="T37" fmla="*/ 0 h 146"/>
                  <a:gd name="T38" fmla="*/ 0 w 100"/>
                  <a:gd name="T39" fmla="*/ 50 h 146"/>
                  <a:gd name="T40" fmla="*/ 24 w 100"/>
                  <a:gd name="T41" fmla="*/ 93 h 146"/>
                  <a:gd name="T42" fmla="*/ 26 w 100"/>
                  <a:gd name="T43" fmla="*/ 106 h 146"/>
                  <a:gd name="T44" fmla="*/ 50 w 100"/>
                  <a:gd name="T45" fmla="*/ 111 h 146"/>
                  <a:gd name="T46" fmla="*/ 74 w 100"/>
                  <a:gd name="T47" fmla="*/ 106 h 146"/>
                  <a:gd name="T48" fmla="*/ 76 w 100"/>
                  <a:gd name="T49" fmla="*/ 93 h 146"/>
                  <a:gd name="T50" fmla="*/ 100 w 100"/>
                  <a:gd name="T51" fmla="*/ 50 h 146"/>
                  <a:gd name="T52" fmla="*/ 50 w 100"/>
                  <a:gd name="T53" fmla="*/ 0 h 146"/>
                  <a:gd name="T54" fmla="*/ 69 w 100"/>
                  <a:gd name="T55" fmla="*/ 87 h 146"/>
                  <a:gd name="T56" fmla="*/ 67 w 100"/>
                  <a:gd name="T57" fmla="*/ 99 h 146"/>
                  <a:gd name="T58" fmla="*/ 50 w 100"/>
                  <a:gd name="T59" fmla="*/ 102 h 146"/>
                  <a:gd name="T60" fmla="*/ 33 w 100"/>
                  <a:gd name="T61" fmla="*/ 99 h 146"/>
                  <a:gd name="T62" fmla="*/ 32 w 100"/>
                  <a:gd name="T63" fmla="*/ 87 h 146"/>
                  <a:gd name="T64" fmla="*/ 9 w 100"/>
                  <a:gd name="T65" fmla="*/ 50 h 146"/>
                  <a:gd name="T66" fmla="*/ 50 w 100"/>
                  <a:gd name="T67" fmla="*/ 9 h 146"/>
                  <a:gd name="T68" fmla="*/ 91 w 100"/>
                  <a:gd name="T69" fmla="*/ 50 h 146"/>
                  <a:gd name="T70" fmla="*/ 69 w 100"/>
                  <a:gd name="T71" fmla="*/ 8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46">
                    <a:moveTo>
                      <a:pt x="29" y="126"/>
                    </a:moveTo>
                    <a:cubicBezTo>
                      <a:pt x="30" y="134"/>
                      <a:pt x="30" y="134"/>
                      <a:pt x="30" y="134"/>
                    </a:cubicBezTo>
                    <a:cubicBezTo>
                      <a:pt x="30" y="134"/>
                      <a:pt x="32" y="136"/>
                      <a:pt x="37" y="138"/>
                    </a:cubicBezTo>
                    <a:cubicBezTo>
                      <a:pt x="37" y="142"/>
                      <a:pt x="37" y="142"/>
                      <a:pt x="37" y="142"/>
                    </a:cubicBezTo>
                    <a:cubicBezTo>
                      <a:pt x="37" y="142"/>
                      <a:pt x="40" y="146"/>
                      <a:pt x="50" y="146"/>
                    </a:cubicBezTo>
                    <a:cubicBezTo>
                      <a:pt x="60" y="146"/>
                      <a:pt x="63" y="142"/>
                      <a:pt x="63" y="142"/>
                    </a:cubicBezTo>
                    <a:cubicBezTo>
                      <a:pt x="63" y="138"/>
                      <a:pt x="63" y="138"/>
                      <a:pt x="63" y="138"/>
                    </a:cubicBezTo>
                    <a:cubicBezTo>
                      <a:pt x="68" y="136"/>
                      <a:pt x="70" y="134"/>
                      <a:pt x="70" y="134"/>
                    </a:cubicBezTo>
                    <a:cubicBezTo>
                      <a:pt x="71" y="126"/>
                      <a:pt x="71" y="126"/>
                      <a:pt x="71" y="126"/>
                    </a:cubicBezTo>
                    <a:cubicBezTo>
                      <a:pt x="65" y="129"/>
                      <a:pt x="58" y="130"/>
                      <a:pt x="50" y="130"/>
                    </a:cubicBezTo>
                    <a:cubicBezTo>
                      <a:pt x="43" y="130"/>
                      <a:pt x="35" y="129"/>
                      <a:pt x="29" y="126"/>
                    </a:cubicBezTo>
                    <a:close/>
                    <a:moveTo>
                      <a:pt x="27" y="112"/>
                    </a:moveTo>
                    <a:cubicBezTo>
                      <a:pt x="28" y="120"/>
                      <a:pt x="28" y="120"/>
                      <a:pt x="28" y="120"/>
                    </a:cubicBezTo>
                    <a:cubicBezTo>
                      <a:pt x="35" y="122"/>
                      <a:pt x="42" y="124"/>
                      <a:pt x="50" y="124"/>
                    </a:cubicBezTo>
                    <a:cubicBezTo>
                      <a:pt x="58" y="124"/>
                      <a:pt x="66" y="122"/>
                      <a:pt x="72" y="120"/>
                    </a:cubicBezTo>
                    <a:cubicBezTo>
                      <a:pt x="73" y="112"/>
                      <a:pt x="73" y="112"/>
                      <a:pt x="73" y="112"/>
                    </a:cubicBezTo>
                    <a:cubicBezTo>
                      <a:pt x="66" y="115"/>
                      <a:pt x="58" y="116"/>
                      <a:pt x="50" y="116"/>
                    </a:cubicBezTo>
                    <a:cubicBezTo>
                      <a:pt x="42" y="116"/>
                      <a:pt x="34" y="115"/>
                      <a:pt x="27" y="112"/>
                    </a:cubicBezTo>
                    <a:close/>
                    <a:moveTo>
                      <a:pt x="50" y="0"/>
                    </a:moveTo>
                    <a:cubicBezTo>
                      <a:pt x="22" y="0"/>
                      <a:pt x="0" y="23"/>
                      <a:pt x="0" y="50"/>
                    </a:cubicBezTo>
                    <a:cubicBezTo>
                      <a:pt x="0" y="69"/>
                      <a:pt x="10" y="84"/>
                      <a:pt x="24" y="93"/>
                    </a:cubicBezTo>
                    <a:cubicBezTo>
                      <a:pt x="26" y="106"/>
                      <a:pt x="26" y="106"/>
                      <a:pt x="26" y="106"/>
                    </a:cubicBezTo>
                    <a:cubicBezTo>
                      <a:pt x="33" y="109"/>
                      <a:pt x="41" y="111"/>
                      <a:pt x="50" y="111"/>
                    </a:cubicBezTo>
                    <a:cubicBezTo>
                      <a:pt x="59" y="111"/>
                      <a:pt x="67" y="109"/>
                      <a:pt x="74" y="106"/>
                    </a:cubicBezTo>
                    <a:cubicBezTo>
                      <a:pt x="76" y="93"/>
                      <a:pt x="76" y="93"/>
                      <a:pt x="76" y="93"/>
                    </a:cubicBezTo>
                    <a:cubicBezTo>
                      <a:pt x="90" y="84"/>
                      <a:pt x="100" y="69"/>
                      <a:pt x="100" y="50"/>
                    </a:cubicBezTo>
                    <a:cubicBezTo>
                      <a:pt x="100" y="23"/>
                      <a:pt x="78" y="0"/>
                      <a:pt x="50" y="0"/>
                    </a:cubicBezTo>
                    <a:close/>
                    <a:moveTo>
                      <a:pt x="69" y="87"/>
                    </a:moveTo>
                    <a:cubicBezTo>
                      <a:pt x="67" y="99"/>
                      <a:pt x="67" y="99"/>
                      <a:pt x="67" y="99"/>
                    </a:cubicBezTo>
                    <a:cubicBezTo>
                      <a:pt x="67" y="99"/>
                      <a:pt x="63" y="102"/>
                      <a:pt x="50" y="102"/>
                    </a:cubicBezTo>
                    <a:cubicBezTo>
                      <a:pt x="37" y="102"/>
                      <a:pt x="33" y="99"/>
                      <a:pt x="33" y="99"/>
                    </a:cubicBezTo>
                    <a:cubicBezTo>
                      <a:pt x="32" y="87"/>
                      <a:pt x="32" y="87"/>
                      <a:pt x="32" y="87"/>
                    </a:cubicBezTo>
                    <a:cubicBezTo>
                      <a:pt x="18" y="80"/>
                      <a:pt x="9" y="67"/>
                      <a:pt x="9" y="50"/>
                    </a:cubicBezTo>
                    <a:cubicBezTo>
                      <a:pt x="9" y="28"/>
                      <a:pt x="27" y="9"/>
                      <a:pt x="50" y="9"/>
                    </a:cubicBezTo>
                    <a:cubicBezTo>
                      <a:pt x="73" y="9"/>
                      <a:pt x="91" y="28"/>
                      <a:pt x="91" y="50"/>
                    </a:cubicBezTo>
                    <a:cubicBezTo>
                      <a:pt x="91" y="67"/>
                      <a:pt x="82" y="80"/>
                      <a:pt x="69" y="8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69"/>
              <p:cNvSpPr>
                <a:spLocks noEditPoints="1"/>
              </p:cNvSpPr>
              <p:nvPr/>
            </p:nvSpPr>
            <p:spPr bwMode="auto">
              <a:xfrm>
                <a:off x="1411288" y="2514600"/>
                <a:ext cx="184150" cy="222250"/>
              </a:xfrm>
              <a:custGeom>
                <a:avLst/>
                <a:gdLst>
                  <a:gd name="T0" fmla="*/ 51 w 58"/>
                  <a:gd name="T1" fmla="*/ 43 h 70"/>
                  <a:gd name="T2" fmla="*/ 46 w 58"/>
                  <a:gd name="T3" fmla="*/ 53 h 70"/>
                  <a:gd name="T4" fmla="*/ 35 w 58"/>
                  <a:gd name="T5" fmla="*/ 33 h 70"/>
                  <a:gd name="T6" fmla="*/ 24 w 58"/>
                  <a:gd name="T7" fmla="*/ 53 h 70"/>
                  <a:gd name="T8" fmla="*/ 19 w 58"/>
                  <a:gd name="T9" fmla="*/ 43 h 70"/>
                  <a:gd name="T10" fmla="*/ 12 w 58"/>
                  <a:gd name="T11" fmla="*/ 46 h 70"/>
                  <a:gd name="T12" fmla="*/ 23 w 58"/>
                  <a:gd name="T13" fmla="*/ 70 h 70"/>
                  <a:gd name="T14" fmla="*/ 35 w 58"/>
                  <a:gd name="T15" fmla="*/ 49 h 70"/>
                  <a:gd name="T16" fmla="*/ 47 w 58"/>
                  <a:gd name="T17" fmla="*/ 70 h 70"/>
                  <a:gd name="T18" fmla="*/ 58 w 58"/>
                  <a:gd name="T19" fmla="*/ 46 h 70"/>
                  <a:gd name="T20" fmla="*/ 51 w 58"/>
                  <a:gd name="T21" fmla="*/ 43 h 70"/>
                  <a:gd name="T22" fmla="*/ 35 w 58"/>
                  <a:gd name="T23" fmla="*/ 5 h 70"/>
                  <a:gd name="T24" fmla="*/ 38 w 58"/>
                  <a:gd name="T25" fmla="*/ 2 h 70"/>
                  <a:gd name="T26" fmla="*/ 35 w 58"/>
                  <a:gd name="T27" fmla="*/ 0 h 70"/>
                  <a:gd name="T28" fmla="*/ 0 w 58"/>
                  <a:gd name="T29" fmla="*/ 34 h 70"/>
                  <a:gd name="T30" fmla="*/ 3 w 58"/>
                  <a:gd name="T31" fmla="*/ 37 h 70"/>
                  <a:gd name="T32" fmla="*/ 6 w 58"/>
                  <a:gd name="T33" fmla="*/ 34 h 70"/>
                  <a:gd name="T34" fmla="*/ 35 w 58"/>
                  <a:gd name="T35"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70">
                    <a:moveTo>
                      <a:pt x="51" y="43"/>
                    </a:moveTo>
                    <a:cubicBezTo>
                      <a:pt x="46" y="53"/>
                      <a:pt x="46" y="53"/>
                      <a:pt x="46" y="53"/>
                    </a:cubicBezTo>
                    <a:cubicBezTo>
                      <a:pt x="35" y="33"/>
                      <a:pt x="35" y="33"/>
                      <a:pt x="35" y="33"/>
                    </a:cubicBezTo>
                    <a:cubicBezTo>
                      <a:pt x="24" y="53"/>
                      <a:pt x="24" y="53"/>
                      <a:pt x="24" y="53"/>
                    </a:cubicBezTo>
                    <a:cubicBezTo>
                      <a:pt x="19" y="43"/>
                      <a:pt x="19" y="43"/>
                      <a:pt x="19" y="43"/>
                    </a:cubicBezTo>
                    <a:cubicBezTo>
                      <a:pt x="12" y="46"/>
                      <a:pt x="12" y="46"/>
                      <a:pt x="12" y="46"/>
                    </a:cubicBezTo>
                    <a:cubicBezTo>
                      <a:pt x="23" y="70"/>
                      <a:pt x="23" y="70"/>
                      <a:pt x="23" y="70"/>
                    </a:cubicBezTo>
                    <a:cubicBezTo>
                      <a:pt x="35" y="49"/>
                      <a:pt x="35" y="49"/>
                      <a:pt x="35" y="49"/>
                    </a:cubicBezTo>
                    <a:cubicBezTo>
                      <a:pt x="47" y="70"/>
                      <a:pt x="47" y="70"/>
                      <a:pt x="47" y="70"/>
                    </a:cubicBezTo>
                    <a:cubicBezTo>
                      <a:pt x="58" y="46"/>
                      <a:pt x="58" y="46"/>
                      <a:pt x="58" y="46"/>
                    </a:cubicBezTo>
                    <a:lnTo>
                      <a:pt x="51" y="43"/>
                    </a:lnTo>
                    <a:close/>
                    <a:moveTo>
                      <a:pt x="35" y="5"/>
                    </a:moveTo>
                    <a:cubicBezTo>
                      <a:pt x="37" y="5"/>
                      <a:pt x="38" y="4"/>
                      <a:pt x="38" y="2"/>
                    </a:cubicBezTo>
                    <a:cubicBezTo>
                      <a:pt x="38" y="1"/>
                      <a:pt x="37" y="0"/>
                      <a:pt x="35" y="0"/>
                    </a:cubicBezTo>
                    <a:cubicBezTo>
                      <a:pt x="16" y="0"/>
                      <a:pt x="0" y="15"/>
                      <a:pt x="0" y="34"/>
                    </a:cubicBezTo>
                    <a:cubicBezTo>
                      <a:pt x="0" y="36"/>
                      <a:pt x="2" y="37"/>
                      <a:pt x="3" y="37"/>
                    </a:cubicBezTo>
                    <a:cubicBezTo>
                      <a:pt x="4" y="37"/>
                      <a:pt x="6" y="36"/>
                      <a:pt x="6" y="34"/>
                    </a:cubicBezTo>
                    <a:cubicBezTo>
                      <a:pt x="6" y="18"/>
                      <a:pt x="19" y="5"/>
                      <a:pt x="35" y="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81107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22"/>
          <p:cNvSpPr>
            <a:spLocks noEditPoints="1"/>
          </p:cNvSpPr>
          <p:nvPr/>
        </p:nvSpPr>
        <p:spPr bwMode="auto">
          <a:xfrm>
            <a:off x="3019426" y="2876550"/>
            <a:ext cx="561975" cy="755650"/>
          </a:xfrm>
          <a:custGeom>
            <a:avLst/>
            <a:gdLst>
              <a:gd name="T0" fmla="*/ 72 w 177"/>
              <a:gd name="T1" fmla="*/ 97 h 238"/>
              <a:gd name="T2" fmla="*/ 71 w 177"/>
              <a:gd name="T3" fmla="*/ 108 h 238"/>
              <a:gd name="T4" fmla="*/ 77 w 177"/>
              <a:gd name="T5" fmla="*/ 111 h 238"/>
              <a:gd name="T6" fmla="*/ 82 w 177"/>
              <a:gd name="T7" fmla="*/ 110 h 238"/>
              <a:gd name="T8" fmla="*/ 84 w 177"/>
              <a:gd name="T9" fmla="*/ 98 h 238"/>
              <a:gd name="T10" fmla="*/ 72 w 177"/>
              <a:gd name="T11" fmla="*/ 97 h 238"/>
              <a:gd name="T12" fmla="*/ 27 w 177"/>
              <a:gd name="T13" fmla="*/ 33 h 238"/>
              <a:gd name="T14" fmla="*/ 25 w 177"/>
              <a:gd name="T15" fmla="*/ 45 h 238"/>
              <a:gd name="T16" fmla="*/ 31 w 177"/>
              <a:gd name="T17" fmla="*/ 48 h 238"/>
              <a:gd name="T18" fmla="*/ 36 w 177"/>
              <a:gd name="T19" fmla="*/ 46 h 238"/>
              <a:gd name="T20" fmla="*/ 38 w 177"/>
              <a:gd name="T21" fmla="*/ 35 h 238"/>
              <a:gd name="T22" fmla="*/ 27 w 177"/>
              <a:gd name="T23" fmla="*/ 33 h 238"/>
              <a:gd name="T24" fmla="*/ 50 w 177"/>
              <a:gd name="T25" fmla="*/ 65 h 238"/>
              <a:gd name="T26" fmla="*/ 48 w 177"/>
              <a:gd name="T27" fmla="*/ 76 h 238"/>
              <a:gd name="T28" fmla="*/ 54 w 177"/>
              <a:gd name="T29" fmla="*/ 80 h 238"/>
              <a:gd name="T30" fmla="*/ 59 w 177"/>
              <a:gd name="T31" fmla="*/ 78 h 238"/>
              <a:gd name="T32" fmla="*/ 61 w 177"/>
              <a:gd name="T33" fmla="*/ 67 h 238"/>
              <a:gd name="T34" fmla="*/ 50 w 177"/>
              <a:gd name="T35" fmla="*/ 65 h 238"/>
              <a:gd name="T36" fmla="*/ 3 w 177"/>
              <a:gd name="T37" fmla="*/ 3 h 238"/>
              <a:gd name="T38" fmla="*/ 0 w 177"/>
              <a:gd name="T39" fmla="*/ 8 h 238"/>
              <a:gd name="T40" fmla="*/ 3 w 177"/>
              <a:gd name="T41" fmla="*/ 14 h 238"/>
              <a:gd name="T42" fmla="*/ 8 w 177"/>
              <a:gd name="T43" fmla="*/ 16 h 238"/>
              <a:gd name="T44" fmla="*/ 14 w 177"/>
              <a:gd name="T45" fmla="*/ 14 h 238"/>
              <a:gd name="T46" fmla="*/ 16 w 177"/>
              <a:gd name="T47" fmla="*/ 8 h 238"/>
              <a:gd name="T48" fmla="*/ 14 w 177"/>
              <a:gd name="T49" fmla="*/ 3 h 238"/>
              <a:gd name="T50" fmla="*/ 3 w 177"/>
              <a:gd name="T51" fmla="*/ 3 h 238"/>
              <a:gd name="T52" fmla="*/ 174 w 177"/>
              <a:gd name="T53" fmla="*/ 224 h 238"/>
              <a:gd name="T54" fmla="*/ 163 w 177"/>
              <a:gd name="T55" fmla="*/ 224 h 238"/>
              <a:gd name="T56" fmla="*/ 161 w 177"/>
              <a:gd name="T57" fmla="*/ 230 h 238"/>
              <a:gd name="T58" fmla="*/ 163 w 177"/>
              <a:gd name="T59" fmla="*/ 235 h 238"/>
              <a:gd name="T60" fmla="*/ 169 w 177"/>
              <a:gd name="T61" fmla="*/ 238 h 238"/>
              <a:gd name="T62" fmla="*/ 174 w 177"/>
              <a:gd name="T63" fmla="*/ 235 h 238"/>
              <a:gd name="T64" fmla="*/ 177 w 177"/>
              <a:gd name="T65" fmla="*/ 230 h 238"/>
              <a:gd name="T66" fmla="*/ 174 w 177"/>
              <a:gd name="T67" fmla="*/ 224 h 238"/>
              <a:gd name="T68" fmla="*/ 95 w 177"/>
              <a:gd name="T69" fmla="*/ 128 h 238"/>
              <a:gd name="T70" fmla="*/ 94 w 177"/>
              <a:gd name="T71" fmla="*/ 139 h 238"/>
              <a:gd name="T72" fmla="*/ 100 w 177"/>
              <a:gd name="T73" fmla="*/ 143 h 238"/>
              <a:gd name="T74" fmla="*/ 105 w 177"/>
              <a:gd name="T75" fmla="*/ 141 h 238"/>
              <a:gd name="T76" fmla="*/ 107 w 177"/>
              <a:gd name="T77" fmla="*/ 130 h 238"/>
              <a:gd name="T78" fmla="*/ 95 w 177"/>
              <a:gd name="T79" fmla="*/ 128 h 238"/>
              <a:gd name="T80" fmla="*/ 141 w 177"/>
              <a:gd name="T81" fmla="*/ 191 h 238"/>
              <a:gd name="T82" fmla="*/ 139 w 177"/>
              <a:gd name="T83" fmla="*/ 203 h 238"/>
              <a:gd name="T84" fmla="*/ 146 w 177"/>
              <a:gd name="T85" fmla="*/ 206 h 238"/>
              <a:gd name="T86" fmla="*/ 150 w 177"/>
              <a:gd name="T87" fmla="*/ 204 h 238"/>
              <a:gd name="T88" fmla="*/ 152 w 177"/>
              <a:gd name="T89" fmla="*/ 193 h 238"/>
              <a:gd name="T90" fmla="*/ 141 w 177"/>
              <a:gd name="T91" fmla="*/ 191 h 238"/>
              <a:gd name="T92" fmla="*/ 118 w 177"/>
              <a:gd name="T93" fmla="*/ 160 h 238"/>
              <a:gd name="T94" fmla="*/ 116 w 177"/>
              <a:gd name="T95" fmla="*/ 171 h 238"/>
              <a:gd name="T96" fmla="*/ 123 w 177"/>
              <a:gd name="T97" fmla="*/ 174 h 238"/>
              <a:gd name="T98" fmla="*/ 128 w 177"/>
              <a:gd name="T99" fmla="*/ 173 h 238"/>
              <a:gd name="T100" fmla="*/ 129 w 177"/>
              <a:gd name="T101" fmla="*/ 162 h 238"/>
              <a:gd name="T102" fmla="*/ 118 w 177"/>
              <a:gd name="T103" fmla="*/ 16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38">
                <a:moveTo>
                  <a:pt x="72" y="97"/>
                </a:moveTo>
                <a:cubicBezTo>
                  <a:pt x="69" y="99"/>
                  <a:pt x="68" y="104"/>
                  <a:pt x="71" y="108"/>
                </a:cubicBezTo>
                <a:cubicBezTo>
                  <a:pt x="72" y="110"/>
                  <a:pt x="75" y="111"/>
                  <a:pt x="77" y="111"/>
                </a:cubicBezTo>
                <a:cubicBezTo>
                  <a:pt x="79" y="111"/>
                  <a:pt x="80" y="111"/>
                  <a:pt x="82" y="110"/>
                </a:cubicBezTo>
                <a:cubicBezTo>
                  <a:pt x="85" y="107"/>
                  <a:pt x="86" y="102"/>
                  <a:pt x="84" y="98"/>
                </a:cubicBezTo>
                <a:cubicBezTo>
                  <a:pt x="81" y="95"/>
                  <a:pt x="76" y="94"/>
                  <a:pt x="72" y="97"/>
                </a:cubicBezTo>
                <a:close/>
                <a:moveTo>
                  <a:pt x="27" y="33"/>
                </a:moveTo>
                <a:cubicBezTo>
                  <a:pt x="23" y="36"/>
                  <a:pt x="22" y="41"/>
                  <a:pt x="25" y="45"/>
                </a:cubicBezTo>
                <a:cubicBezTo>
                  <a:pt x="26" y="47"/>
                  <a:pt x="29" y="48"/>
                  <a:pt x="31" y="48"/>
                </a:cubicBezTo>
                <a:cubicBezTo>
                  <a:pt x="33" y="48"/>
                  <a:pt x="35" y="47"/>
                  <a:pt x="36" y="46"/>
                </a:cubicBezTo>
                <a:cubicBezTo>
                  <a:pt x="40" y="44"/>
                  <a:pt x="40" y="39"/>
                  <a:pt x="38" y="35"/>
                </a:cubicBezTo>
                <a:cubicBezTo>
                  <a:pt x="35" y="32"/>
                  <a:pt x="30" y="31"/>
                  <a:pt x="27" y="33"/>
                </a:cubicBezTo>
                <a:close/>
                <a:moveTo>
                  <a:pt x="50" y="65"/>
                </a:moveTo>
                <a:cubicBezTo>
                  <a:pt x="46" y="68"/>
                  <a:pt x="45" y="73"/>
                  <a:pt x="48" y="76"/>
                </a:cubicBezTo>
                <a:cubicBezTo>
                  <a:pt x="49" y="78"/>
                  <a:pt x="52" y="80"/>
                  <a:pt x="54" y="80"/>
                </a:cubicBezTo>
                <a:cubicBezTo>
                  <a:pt x="56" y="80"/>
                  <a:pt x="58" y="79"/>
                  <a:pt x="59" y="78"/>
                </a:cubicBezTo>
                <a:cubicBezTo>
                  <a:pt x="63" y="75"/>
                  <a:pt x="63" y="70"/>
                  <a:pt x="61" y="67"/>
                </a:cubicBezTo>
                <a:cubicBezTo>
                  <a:pt x="58" y="63"/>
                  <a:pt x="53" y="62"/>
                  <a:pt x="50" y="65"/>
                </a:cubicBezTo>
                <a:close/>
                <a:moveTo>
                  <a:pt x="3" y="3"/>
                </a:moveTo>
                <a:cubicBezTo>
                  <a:pt x="1" y="4"/>
                  <a:pt x="0" y="6"/>
                  <a:pt x="0" y="8"/>
                </a:cubicBezTo>
                <a:cubicBezTo>
                  <a:pt x="0" y="10"/>
                  <a:pt x="1" y="12"/>
                  <a:pt x="3" y="14"/>
                </a:cubicBezTo>
                <a:cubicBezTo>
                  <a:pt x="4" y="15"/>
                  <a:pt x="6" y="16"/>
                  <a:pt x="8" y="16"/>
                </a:cubicBezTo>
                <a:cubicBezTo>
                  <a:pt x="11" y="16"/>
                  <a:pt x="13" y="15"/>
                  <a:pt x="14" y="14"/>
                </a:cubicBezTo>
                <a:cubicBezTo>
                  <a:pt x="16" y="12"/>
                  <a:pt x="16" y="10"/>
                  <a:pt x="16" y="8"/>
                </a:cubicBezTo>
                <a:cubicBezTo>
                  <a:pt x="16" y="6"/>
                  <a:pt x="16" y="4"/>
                  <a:pt x="14" y="3"/>
                </a:cubicBezTo>
                <a:cubicBezTo>
                  <a:pt x="11" y="0"/>
                  <a:pt x="6" y="0"/>
                  <a:pt x="3" y="3"/>
                </a:cubicBezTo>
                <a:close/>
                <a:moveTo>
                  <a:pt x="174" y="224"/>
                </a:moveTo>
                <a:cubicBezTo>
                  <a:pt x="171" y="221"/>
                  <a:pt x="166" y="221"/>
                  <a:pt x="163" y="224"/>
                </a:cubicBezTo>
                <a:cubicBezTo>
                  <a:pt x="162" y="225"/>
                  <a:pt x="161" y="227"/>
                  <a:pt x="161" y="230"/>
                </a:cubicBezTo>
                <a:cubicBezTo>
                  <a:pt x="161" y="232"/>
                  <a:pt x="162" y="234"/>
                  <a:pt x="163" y="235"/>
                </a:cubicBezTo>
                <a:cubicBezTo>
                  <a:pt x="165" y="237"/>
                  <a:pt x="167" y="238"/>
                  <a:pt x="169" y="238"/>
                </a:cubicBezTo>
                <a:cubicBezTo>
                  <a:pt x="171" y="238"/>
                  <a:pt x="173" y="237"/>
                  <a:pt x="174" y="235"/>
                </a:cubicBezTo>
                <a:cubicBezTo>
                  <a:pt x="176" y="234"/>
                  <a:pt x="177" y="232"/>
                  <a:pt x="177" y="230"/>
                </a:cubicBezTo>
                <a:cubicBezTo>
                  <a:pt x="177" y="227"/>
                  <a:pt x="176" y="225"/>
                  <a:pt x="174" y="224"/>
                </a:cubicBezTo>
                <a:close/>
                <a:moveTo>
                  <a:pt x="95" y="128"/>
                </a:moveTo>
                <a:cubicBezTo>
                  <a:pt x="92" y="131"/>
                  <a:pt x="91" y="136"/>
                  <a:pt x="94" y="139"/>
                </a:cubicBezTo>
                <a:cubicBezTo>
                  <a:pt x="95" y="142"/>
                  <a:pt x="98" y="143"/>
                  <a:pt x="100" y="143"/>
                </a:cubicBezTo>
                <a:cubicBezTo>
                  <a:pt x="102" y="143"/>
                  <a:pt x="103" y="142"/>
                  <a:pt x="105" y="141"/>
                </a:cubicBezTo>
                <a:cubicBezTo>
                  <a:pt x="108" y="139"/>
                  <a:pt x="109" y="134"/>
                  <a:pt x="107" y="130"/>
                </a:cubicBezTo>
                <a:cubicBezTo>
                  <a:pt x="104" y="126"/>
                  <a:pt x="99" y="126"/>
                  <a:pt x="95" y="128"/>
                </a:cubicBezTo>
                <a:close/>
                <a:moveTo>
                  <a:pt x="141" y="191"/>
                </a:moveTo>
                <a:cubicBezTo>
                  <a:pt x="138" y="194"/>
                  <a:pt x="137" y="199"/>
                  <a:pt x="139" y="203"/>
                </a:cubicBezTo>
                <a:cubicBezTo>
                  <a:pt x="141" y="205"/>
                  <a:pt x="143" y="206"/>
                  <a:pt x="146" y="206"/>
                </a:cubicBezTo>
                <a:cubicBezTo>
                  <a:pt x="147" y="206"/>
                  <a:pt x="149" y="205"/>
                  <a:pt x="150" y="204"/>
                </a:cubicBezTo>
                <a:cubicBezTo>
                  <a:pt x="154" y="202"/>
                  <a:pt x="155" y="197"/>
                  <a:pt x="152" y="193"/>
                </a:cubicBezTo>
                <a:cubicBezTo>
                  <a:pt x="150" y="190"/>
                  <a:pt x="145" y="189"/>
                  <a:pt x="141" y="191"/>
                </a:cubicBezTo>
                <a:close/>
                <a:moveTo>
                  <a:pt x="118" y="160"/>
                </a:moveTo>
                <a:cubicBezTo>
                  <a:pt x="115" y="162"/>
                  <a:pt x="114" y="167"/>
                  <a:pt x="116" y="171"/>
                </a:cubicBezTo>
                <a:cubicBezTo>
                  <a:pt x="118" y="173"/>
                  <a:pt x="120" y="174"/>
                  <a:pt x="123" y="174"/>
                </a:cubicBezTo>
                <a:cubicBezTo>
                  <a:pt x="125" y="174"/>
                  <a:pt x="126" y="174"/>
                  <a:pt x="128" y="173"/>
                </a:cubicBezTo>
                <a:cubicBezTo>
                  <a:pt x="131" y="170"/>
                  <a:pt x="132" y="165"/>
                  <a:pt x="129" y="162"/>
                </a:cubicBezTo>
                <a:cubicBezTo>
                  <a:pt x="127" y="158"/>
                  <a:pt x="122" y="157"/>
                  <a:pt x="118" y="1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23"/>
          <p:cNvSpPr>
            <a:spLocks noEditPoints="1"/>
          </p:cNvSpPr>
          <p:nvPr/>
        </p:nvSpPr>
        <p:spPr bwMode="auto">
          <a:xfrm>
            <a:off x="2081213" y="4159250"/>
            <a:ext cx="1116013" cy="409575"/>
          </a:xfrm>
          <a:custGeom>
            <a:avLst/>
            <a:gdLst>
              <a:gd name="T0" fmla="*/ 75 w 352"/>
              <a:gd name="T1" fmla="*/ 31 h 129"/>
              <a:gd name="T2" fmla="*/ 82 w 352"/>
              <a:gd name="T3" fmla="*/ 41 h 129"/>
              <a:gd name="T4" fmla="*/ 85 w 352"/>
              <a:gd name="T5" fmla="*/ 26 h 129"/>
              <a:gd name="T6" fmla="*/ 150 w 352"/>
              <a:gd name="T7" fmla="*/ 56 h 129"/>
              <a:gd name="T8" fmla="*/ 157 w 352"/>
              <a:gd name="T9" fmla="*/ 66 h 129"/>
              <a:gd name="T10" fmla="*/ 160 w 352"/>
              <a:gd name="T11" fmla="*/ 51 h 129"/>
              <a:gd name="T12" fmla="*/ 0 w 352"/>
              <a:gd name="T13" fmla="*/ 8 h 129"/>
              <a:gd name="T14" fmla="*/ 8 w 352"/>
              <a:gd name="T15" fmla="*/ 16 h 129"/>
              <a:gd name="T16" fmla="*/ 16 w 352"/>
              <a:gd name="T17" fmla="*/ 8 h 129"/>
              <a:gd name="T18" fmla="*/ 2 w 352"/>
              <a:gd name="T19" fmla="*/ 3 h 129"/>
              <a:gd name="T20" fmla="*/ 38 w 352"/>
              <a:gd name="T21" fmla="*/ 18 h 129"/>
              <a:gd name="T22" fmla="*/ 45 w 352"/>
              <a:gd name="T23" fmla="*/ 29 h 129"/>
              <a:gd name="T24" fmla="*/ 48 w 352"/>
              <a:gd name="T25" fmla="*/ 13 h 129"/>
              <a:gd name="T26" fmla="*/ 112 w 352"/>
              <a:gd name="T27" fmla="*/ 43 h 129"/>
              <a:gd name="T28" fmla="*/ 120 w 352"/>
              <a:gd name="T29" fmla="*/ 54 h 129"/>
              <a:gd name="T30" fmla="*/ 122 w 352"/>
              <a:gd name="T31" fmla="*/ 38 h 129"/>
              <a:gd name="T32" fmla="*/ 338 w 352"/>
              <a:gd name="T33" fmla="*/ 115 h 129"/>
              <a:gd name="T34" fmla="*/ 338 w 352"/>
              <a:gd name="T35" fmla="*/ 126 h 129"/>
              <a:gd name="T36" fmla="*/ 349 w 352"/>
              <a:gd name="T37" fmla="*/ 126 h 129"/>
              <a:gd name="T38" fmla="*/ 349 w 352"/>
              <a:gd name="T39" fmla="*/ 115 h 129"/>
              <a:gd name="T40" fmla="*/ 299 w 352"/>
              <a:gd name="T41" fmla="*/ 106 h 129"/>
              <a:gd name="T42" fmla="*/ 306 w 352"/>
              <a:gd name="T43" fmla="*/ 116 h 129"/>
              <a:gd name="T44" fmla="*/ 309 w 352"/>
              <a:gd name="T45" fmla="*/ 101 h 129"/>
              <a:gd name="T46" fmla="*/ 262 w 352"/>
              <a:gd name="T47" fmla="*/ 93 h 129"/>
              <a:gd name="T48" fmla="*/ 269 w 352"/>
              <a:gd name="T49" fmla="*/ 104 h 129"/>
              <a:gd name="T50" fmla="*/ 272 w 352"/>
              <a:gd name="T51" fmla="*/ 88 h 129"/>
              <a:gd name="T52" fmla="*/ 187 w 352"/>
              <a:gd name="T53" fmla="*/ 68 h 129"/>
              <a:gd name="T54" fmla="*/ 194 w 352"/>
              <a:gd name="T55" fmla="*/ 79 h 129"/>
              <a:gd name="T56" fmla="*/ 197 w 352"/>
              <a:gd name="T57" fmla="*/ 63 h 129"/>
              <a:gd name="T58" fmla="*/ 224 w 352"/>
              <a:gd name="T59" fmla="*/ 81 h 129"/>
              <a:gd name="T60" fmla="*/ 232 w 352"/>
              <a:gd name="T61" fmla="*/ 91 h 129"/>
              <a:gd name="T62" fmla="*/ 234 w 352"/>
              <a:gd name="T6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 h="129">
                <a:moveTo>
                  <a:pt x="85" y="26"/>
                </a:moveTo>
                <a:cubicBezTo>
                  <a:pt x="81" y="24"/>
                  <a:pt x="76" y="26"/>
                  <a:pt x="75" y="31"/>
                </a:cubicBezTo>
                <a:cubicBezTo>
                  <a:pt x="73" y="35"/>
                  <a:pt x="76" y="39"/>
                  <a:pt x="80" y="41"/>
                </a:cubicBezTo>
                <a:cubicBezTo>
                  <a:pt x="81" y="41"/>
                  <a:pt x="82" y="41"/>
                  <a:pt x="82" y="41"/>
                </a:cubicBezTo>
                <a:cubicBezTo>
                  <a:pt x="86" y="41"/>
                  <a:pt x="89" y="39"/>
                  <a:pt x="90" y="36"/>
                </a:cubicBezTo>
                <a:cubicBezTo>
                  <a:pt x="91" y="32"/>
                  <a:pt x="89" y="27"/>
                  <a:pt x="85" y="26"/>
                </a:cubicBezTo>
                <a:close/>
                <a:moveTo>
                  <a:pt x="160" y="51"/>
                </a:moveTo>
                <a:cubicBezTo>
                  <a:pt x="155" y="49"/>
                  <a:pt x="151" y="51"/>
                  <a:pt x="150" y="56"/>
                </a:cubicBezTo>
                <a:cubicBezTo>
                  <a:pt x="148" y="60"/>
                  <a:pt x="150" y="64"/>
                  <a:pt x="155" y="66"/>
                </a:cubicBezTo>
                <a:cubicBezTo>
                  <a:pt x="155" y="66"/>
                  <a:pt x="156" y="66"/>
                  <a:pt x="157" y="66"/>
                </a:cubicBezTo>
                <a:cubicBezTo>
                  <a:pt x="160" y="66"/>
                  <a:pt x="164" y="64"/>
                  <a:pt x="165" y="61"/>
                </a:cubicBezTo>
                <a:cubicBezTo>
                  <a:pt x="166" y="57"/>
                  <a:pt x="164" y="52"/>
                  <a:pt x="160" y="51"/>
                </a:cubicBezTo>
                <a:close/>
                <a:moveTo>
                  <a:pt x="2" y="3"/>
                </a:moveTo>
                <a:cubicBezTo>
                  <a:pt x="1" y="4"/>
                  <a:pt x="0" y="6"/>
                  <a:pt x="0" y="8"/>
                </a:cubicBezTo>
                <a:cubicBezTo>
                  <a:pt x="0" y="10"/>
                  <a:pt x="1" y="12"/>
                  <a:pt x="2" y="14"/>
                </a:cubicBezTo>
                <a:cubicBezTo>
                  <a:pt x="4" y="15"/>
                  <a:pt x="6" y="16"/>
                  <a:pt x="8" y="16"/>
                </a:cubicBezTo>
                <a:cubicBezTo>
                  <a:pt x="10" y="16"/>
                  <a:pt x="12" y="15"/>
                  <a:pt x="13" y="14"/>
                </a:cubicBezTo>
                <a:cubicBezTo>
                  <a:pt x="15" y="12"/>
                  <a:pt x="16" y="10"/>
                  <a:pt x="16" y="8"/>
                </a:cubicBezTo>
                <a:cubicBezTo>
                  <a:pt x="16" y="6"/>
                  <a:pt x="15" y="4"/>
                  <a:pt x="13" y="3"/>
                </a:cubicBezTo>
                <a:cubicBezTo>
                  <a:pt x="10" y="0"/>
                  <a:pt x="5" y="0"/>
                  <a:pt x="2" y="3"/>
                </a:cubicBezTo>
                <a:close/>
                <a:moveTo>
                  <a:pt x="48" y="13"/>
                </a:moveTo>
                <a:cubicBezTo>
                  <a:pt x="43" y="12"/>
                  <a:pt x="39" y="14"/>
                  <a:pt x="38" y="18"/>
                </a:cubicBezTo>
                <a:cubicBezTo>
                  <a:pt x="36" y="22"/>
                  <a:pt x="38" y="27"/>
                  <a:pt x="43" y="28"/>
                </a:cubicBezTo>
                <a:cubicBezTo>
                  <a:pt x="43" y="29"/>
                  <a:pt x="44" y="29"/>
                  <a:pt x="45" y="29"/>
                </a:cubicBezTo>
                <a:cubicBezTo>
                  <a:pt x="48" y="29"/>
                  <a:pt x="52" y="27"/>
                  <a:pt x="53" y="23"/>
                </a:cubicBezTo>
                <a:cubicBezTo>
                  <a:pt x="54" y="19"/>
                  <a:pt x="52" y="15"/>
                  <a:pt x="48" y="13"/>
                </a:cubicBezTo>
                <a:close/>
                <a:moveTo>
                  <a:pt x="122" y="38"/>
                </a:moveTo>
                <a:cubicBezTo>
                  <a:pt x="118" y="37"/>
                  <a:pt x="114" y="39"/>
                  <a:pt x="112" y="43"/>
                </a:cubicBezTo>
                <a:cubicBezTo>
                  <a:pt x="111" y="47"/>
                  <a:pt x="113" y="52"/>
                  <a:pt x="117" y="53"/>
                </a:cubicBezTo>
                <a:cubicBezTo>
                  <a:pt x="118" y="54"/>
                  <a:pt x="119" y="54"/>
                  <a:pt x="120" y="54"/>
                </a:cubicBezTo>
                <a:cubicBezTo>
                  <a:pt x="123" y="54"/>
                  <a:pt x="126" y="52"/>
                  <a:pt x="127" y="48"/>
                </a:cubicBezTo>
                <a:cubicBezTo>
                  <a:pt x="129" y="44"/>
                  <a:pt x="127" y="40"/>
                  <a:pt x="122" y="38"/>
                </a:cubicBezTo>
                <a:close/>
                <a:moveTo>
                  <a:pt x="349" y="115"/>
                </a:moveTo>
                <a:cubicBezTo>
                  <a:pt x="346" y="112"/>
                  <a:pt x="341" y="112"/>
                  <a:pt x="338" y="115"/>
                </a:cubicBezTo>
                <a:cubicBezTo>
                  <a:pt x="337" y="116"/>
                  <a:pt x="336" y="118"/>
                  <a:pt x="336" y="121"/>
                </a:cubicBezTo>
                <a:cubicBezTo>
                  <a:pt x="336" y="123"/>
                  <a:pt x="337" y="125"/>
                  <a:pt x="338" y="126"/>
                </a:cubicBezTo>
                <a:cubicBezTo>
                  <a:pt x="340" y="128"/>
                  <a:pt x="342" y="129"/>
                  <a:pt x="344" y="129"/>
                </a:cubicBezTo>
                <a:cubicBezTo>
                  <a:pt x="346" y="129"/>
                  <a:pt x="348" y="128"/>
                  <a:pt x="349" y="126"/>
                </a:cubicBezTo>
                <a:cubicBezTo>
                  <a:pt x="351" y="125"/>
                  <a:pt x="352" y="123"/>
                  <a:pt x="352" y="121"/>
                </a:cubicBezTo>
                <a:cubicBezTo>
                  <a:pt x="352" y="118"/>
                  <a:pt x="351" y="116"/>
                  <a:pt x="349" y="115"/>
                </a:cubicBezTo>
                <a:close/>
                <a:moveTo>
                  <a:pt x="309" y="101"/>
                </a:moveTo>
                <a:cubicBezTo>
                  <a:pt x="305" y="99"/>
                  <a:pt x="300" y="101"/>
                  <a:pt x="299" y="106"/>
                </a:cubicBezTo>
                <a:cubicBezTo>
                  <a:pt x="297" y="110"/>
                  <a:pt x="300" y="114"/>
                  <a:pt x="304" y="116"/>
                </a:cubicBezTo>
                <a:cubicBezTo>
                  <a:pt x="305" y="116"/>
                  <a:pt x="306" y="116"/>
                  <a:pt x="306" y="116"/>
                </a:cubicBezTo>
                <a:cubicBezTo>
                  <a:pt x="310" y="116"/>
                  <a:pt x="313" y="114"/>
                  <a:pt x="314" y="111"/>
                </a:cubicBezTo>
                <a:cubicBezTo>
                  <a:pt x="315" y="106"/>
                  <a:pt x="313" y="102"/>
                  <a:pt x="309" y="101"/>
                </a:cubicBezTo>
                <a:close/>
                <a:moveTo>
                  <a:pt x="272" y="88"/>
                </a:moveTo>
                <a:cubicBezTo>
                  <a:pt x="267" y="87"/>
                  <a:pt x="263" y="89"/>
                  <a:pt x="262" y="93"/>
                </a:cubicBezTo>
                <a:cubicBezTo>
                  <a:pt x="260" y="97"/>
                  <a:pt x="262" y="102"/>
                  <a:pt x="267" y="103"/>
                </a:cubicBezTo>
                <a:cubicBezTo>
                  <a:pt x="267" y="103"/>
                  <a:pt x="268" y="104"/>
                  <a:pt x="269" y="104"/>
                </a:cubicBezTo>
                <a:cubicBezTo>
                  <a:pt x="272" y="104"/>
                  <a:pt x="276" y="102"/>
                  <a:pt x="277" y="98"/>
                </a:cubicBezTo>
                <a:cubicBezTo>
                  <a:pt x="278" y="94"/>
                  <a:pt x="276" y="89"/>
                  <a:pt x="272" y="88"/>
                </a:cubicBezTo>
                <a:close/>
                <a:moveTo>
                  <a:pt x="197" y="63"/>
                </a:moveTo>
                <a:cubicBezTo>
                  <a:pt x="193" y="62"/>
                  <a:pt x="188" y="64"/>
                  <a:pt x="187" y="68"/>
                </a:cubicBezTo>
                <a:cubicBezTo>
                  <a:pt x="185" y="72"/>
                  <a:pt x="188" y="77"/>
                  <a:pt x="192" y="78"/>
                </a:cubicBezTo>
                <a:cubicBezTo>
                  <a:pt x="193" y="79"/>
                  <a:pt x="194" y="79"/>
                  <a:pt x="194" y="79"/>
                </a:cubicBezTo>
                <a:cubicBezTo>
                  <a:pt x="198" y="79"/>
                  <a:pt x="201" y="77"/>
                  <a:pt x="202" y="73"/>
                </a:cubicBezTo>
                <a:cubicBezTo>
                  <a:pt x="203" y="69"/>
                  <a:pt x="201" y="64"/>
                  <a:pt x="197" y="63"/>
                </a:cubicBezTo>
                <a:close/>
                <a:moveTo>
                  <a:pt x="234" y="76"/>
                </a:moveTo>
                <a:cubicBezTo>
                  <a:pt x="230" y="74"/>
                  <a:pt x="226" y="76"/>
                  <a:pt x="224" y="81"/>
                </a:cubicBezTo>
                <a:cubicBezTo>
                  <a:pt x="223" y="85"/>
                  <a:pt x="225" y="89"/>
                  <a:pt x="229" y="91"/>
                </a:cubicBezTo>
                <a:cubicBezTo>
                  <a:pt x="230" y="91"/>
                  <a:pt x="231" y="91"/>
                  <a:pt x="232" y="91"/>
                </a:cubicBezTo>
                <a:cubicBezTo>
                  <a:pt x="235" y="91"/>
                  <a:pt x="238" y="89"/>
                  <a:pt x="239" y="86"/>
                </a:cubicBezTo>
                <a:cubicBezTo>
                  <a:pt x="241" y="81"/>
                  <a:pt x="239" y="77"/>
                  <a:pt x="234" y="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24"/>
          <p:cNvSpPr>
            <a:spLocks noEditPoints="1"/>
          </p:cNvSpPr>
          <p:nvPr/>
        </p:nvSpPr>
        <p:spPr bwMode="auto">
          <a:xfrm>
            <a:off x="5553076" y="2876550"/>
            <a:ext cx="568325" cy="768350"/>
          </a:xfrm>
          <a:custGeom>
            <a:avLst/>
            <a:gdLst>
              <a:gd name="T0" fmla="*/ 3 w 179"/>
              <a:gd name="T1" fmla="*/ 228 h 242"/>
              <a:gd name="T2" fmla="*/ 0 w 179"/>
              <a:gd name="T3" fmla="*/ 234 h 242"/>
              <a:gd name="T4" fmla="*/ 3 w 179"/>
              <a:gd name="T5" fmla="*/ 239 h 242"/>
              <a:gd name="T6" fmla="*/ 8 w 179"/>
              <a:gd name="T7" fmla="*/ 242 h 242"/>
              <a:gd name="T8" fmla="*/ 14 w 179"/>
              <a:gd name="T9" fmla="*/ 239 h 242"/>
              <a:gd name="T10" fmla="*/ 16 w 179"/>
              <a:gd name="T11" fmla="*/ 234 h 242"/>
              <a:gd name="T12" fmla="*/ 14 w 179"/>
              <a:gd name="T13" fmla="*/ 228 h 242"/>
              <a:gd name="T14" fmla="*/ 3 w 179"/>
              <a:gd name="T15" fmla="*/ 228 h 242"/>
              <a:gd name="T16" fmla="*/ 60 w 179"/>
              <a:gd name="T17" fmla="*/ 163 h 242"/>
              <a:gd name="T18" fmla="*/ 48 w 179"/>
              <a:gd name="T19" fmla="*/ 165 h 242"/>
              <a:gd name="T20" fmla="*/ 50 w 179"/>
              <a:gd name="T21" fmla="*/ 176 h 242"/>
              <a:gd name="T22" fmla="*/ 55 w 179"/>
              <a:gd name="T23" fmla="*/ 177 h 242"/>
              <a:gd name="T24" fmla="*/ 61 w 179"/>
              <a:gd name="T25" fmla="*/ 174 h 242"/>
              <a:gd name="T26" fmla="*/ 60 w 179"/>
              <a:gd name="T27" fmla="*/ 163 h 242"/>
              <a:gd name="T28" fmla="*/ 83 w 179"/>
              <a:gd name="T29" fmla="*/ 131 h 242"/>
              <a:gd name="T30" fmla="*/ 72 w 179"/>
              <a:gd name="T31" fmla="*/ 132 h 242"/>
              <a:gd name="T32" fmla="*/ 74 w 179"/>
              <a:gd name="T33" fmla="*/ 144 h 242"/>
              <a:gd name="T34" fmla="*/ 78 w 179"/>
              <a:gd name="T35" fmla="*/ 145 h 242"/>
              <a:gd name="T36" fmla="*/ 85 w 179"/>
              <a:gd name="T37" fmla="*/ 142 h 242"/>
              <a:gd name="T38" fmla="*/ 83 w 179"/>
              <a:gd name="T39" fmla="*/ 131 h 242"/>
              <a:gd name="T40" fmla="*/ 36 w 179"/>
              <a:gd name="T41" fmla="*/ 195 h 242"/>
              <a:gd name="T42" fmla="*/ 25 w 179"/>
              <a:gd name="T43" fmla="*/ 197 h 242"/>
              <a:gd name="T44" fmla="*/ 27 w 179"/>
              <a:gd name="T45" fmla="*/ 208 h 242"/>
              <a:gd name="T46" fmla="*/ 32 w 179"/>
              <a:gd name="T47" fmla="*/ 209 h 242"/>
              <a:gd name="T48" fmla="*/ 38 w 179"/>
              <a:gd name="T49" fmla="*/ 206 h 242"/>
              <a:gd name="T50" fmla="*/ 36 w 179"/>
              <a:gd name="T51" fmla="*/ 195 h 242"/>
              <a:gd name="T52" fmla="*/ 153 w 179"/>
              <a:gd name="T53" fmla="*/ 34 h 242"/>
              <a:gd name="T54" fmla="*/ 142 w 179"/>
              <a:gd name="T55" fmla="*/ 36 h 242"/>
              <a:gd name="T56" fmla="*/ 143 w 179"/>
              <a:gd name="T57" fmla="*/ 47 h 242"/>
              <a:gd name="T58" fmla="*/ 148 w 179"/>
              <a:gd name="T59" fmla="*/ 48 h 242"/>
              <a:gd name="T60" fmla="*/ 155 w 179"/>
              <a:gd name="T61" fmla="*/ 45 h 242"/>
              <a:gd name="T62" fmla="*/ 153 w 179"/>
              <a:gd name="T63" fmla="*/ 34 h 242"/>
              <a:gd name="T64" fmla="*/ 106 w 179"/>
              <a:gd name="T65" fmla="*/ 98 h 242"/>
              <a:gd name="T66" fmla="*/ 95 w 179"/>
              <a:gd name="T67" fmla="*/ 100 h 242"/>
              <a:gd name="T68" fmla="*/ 97 w 179"/>
              <a:gd name="T69" fmla="*/ 111 h 242"/>
              <a:gd name="T70" fmla="*/ 102 w 179"/>
              <a:gd name="T71" fmla="*/ 113 h 242"/>
              <a:gd name="T72" fmla="*/ 108 w 179"/>
              <a:gd name="T73" fmla="*/ 110 h 242"/>
              <a:gd name="T74" fmla="*/ 106 w 179"/>
              <a:gd name="T75" fmla="*/ 98 h 242"/>
              <a:gd name="T76" fmla="*/ 177 w 179"/>
              <a:gd name="T77" fmla="*/ 3 h 242"/>
              <a:gd name="T78" fmla="*/ 166 w 179"/>
              <a:gd name="T79" fmla="*/ 3 h 242"/>
              <a:gd name="T80" fmla="*/ 163 w 179"/>
              <a:gd name="T81" fmla="*/ 8 h 242"/>
              <a:gd name="T82" fmla="*/ 166 w 179"/>
              <a:gd name="T83" fmla="*/ 14 h 242"/>
              <a:gd name="T84" fmla="*/ 171 w 179"/>
              <a:gd name="T85" fmla="*/ 16 h 242"/>
              <a:gd name="T86" fmla="*/ 177 w 179"/>
              <a:gd name="T87" fmla="*/ 14 h 242"/>
              <a:gd name="T88" fmla="*/ 179 w 179"/>
              <a:gd name="T89" fmla="*/ 8 h 242"/>
              <a:gd name="T90" fmla="*/ 177 w 179"/>
              <a:gd name="T91" fmla="*/ 3 h 242"/>
              <a:gd name="T92" fmla="*/ 130 w 179"/>
              <a:gd name="T93" fmla="*/ 66 h 242"/>
              <a:gd name="T94" fmla="*/ 118 w 179"/>
              <a:gd name="T95" fmla="*/ 68 h 242"/>
              <a:gd name="T96" fmla="*/ 120 w 179"/>
              <a:gd name="T97" fmla="*/ 79 h 242"/>
              <a:gd name="T98" fmla="*/ 125 w 179"/>
              <a:gd name="T99" fmla="*/ 81 h 242"/>
              <a:gd name="T100" fmla="*/ 131 w 179"/>
              <a:gd name="T101" fmla="*/ 77 h 242"/>
              <a:gd name="T102" fmla="*/ 130 w 179"/>
              <a:gd name="T103" fmla="*/ 6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 h="242">
                <a:moveTo>
                  <a:pt x="3" y="228"/>
                </a:moveTo>
                <a:cubicBezTo>
                  <a:pt x="1" y="229"/>
                  <a:pt x="0" y="232"/>
                  <a:pt x="0" y="234"/>
                </a:cubicBezTo>
                <a:cubicBezTo>
                  <a:pt x="0" y="236"/>
                  <a:pt x="1" y="238"/>
                  <a:pt x="3" y="239"/>
                </a:cubicBezTo>
                <a:cubicBezTo>
                  <a:pt x="4" y="241"/>
                  <a:pt x="6" y="242"/>
                  <a:pt x="8" y="242"/>
                </a:cubicBezTo>
                <a:cubicBezTo>
                  <a:pt x="10" y="242"/>
                  <a:pt x="13" y="241"/>
                  <a:pt x="14" y="239"/>
                </a:cubicBezTo>
                <a:cubicBezTo>
                  <a:pt x="16" y="238"/>
                  <a:pt x="16" y="236"/>
                  <a:pt x="16" y="234"/>
                </a:cubicBezTo>
                <a:cubicBezTo>
                  <a:pt x="16" y="232"/>
                  <a:pt x="16" y="229"/>
                  <a:pt x="14" y="228"/>
                </a:cubicBezTo>
                <a:cubicBezTo>
                  <a:pt x="11" y="225"/>
                  <a:pt x="6" y="225"/>
                  <a:pt x="3" y="228"/>
                </a:cubicBezTo>
                <a:close/>
                <a:moveTo>
                  <a:pt x="60" y="163"/>
                </a:moveTo>
                <a:cubicBezTo>
                  <a:pt x="56" y="160"/>
                  <a:pt x="51" y="161"/>
                  <a:pt x="48" y="165"/>
                </a:cubicBezTo>
                <a:cubicBezTo>
                  <a:pt x="46" y="168"/>
                  <a:pt x="47" y="173"/>
                  <a:pt x="50" y="176"/>
                </a:cubicBezTo>
                <a:cubicBezTo>
                  <a:pt x="52" y="177"/>
                  <a:pt x="53" y="177"/>
                  <a:pt x="55" y="177"/>
                </a:cubicBezTo>
                <a:cubicBezTo>
                  <a:pt x="57" y="177"/>
                  <a:pt x="60" y="176"/>
                  <a:pt x="61" y="174"/>
                </a:cubicBezTo>
                <a:cubicBezTo>
                  <a:pt x="64" y="170"/>
                  <a:pt x="63" y="165"/>
                  <a:pt x="60" y="163"/>
                </a:cubicBezTo>
                <a:close/>
                <a:moveTo>
                  <a:pt x="83" y="131"/>
                </a:moveTo>
                <a:cubicBezTo>
                  <a:pt x="79" y="128"/>
                  <a:pt x="74" y="129"/>
                  <a:pt x="72" y="132"/>
                </a:cubicBezTo>
                <a:cubicBezTo>
                  <a:pt x="69" y="136"/>
                  <a:pt x="70" y="141"/>
                  <a:pt x="74" y="144"/>
                </a:cubicBezTo>
                <a:cubicBezTo>
                  <a:pt x="75" y="145"/>
                  <a:pt x="77" y="145"/>
                  <a:pt x="78" y="145"/>
                </a:cubicBezTo>
                <a:cubicBezTo>
                  <a:pt x="81" y="145"/>
                  <a:pt x="83" y="144"/>
                  <a:pt x="85" y="142"/>
                </a:cubicBezTo>
                <a:cubicBezTo>
                  <a:pt x="87" y="138"/>
                  <a:pt x="87" y="133"/>
                  <a:pt x="83" y="131"/>
                </a:cubicBezTo>
                <a:close/>
                <a:moveTo>
                  <a:pt x="36" y="195"/>
                </a:moveTo>
                <a:cubicBezTo>
                  <a:pt x="33" y="192"/>
                  <a:pt x="28" y="193"/>
                  <a:pt x="25" y="197"/>
                </a:cubicBezTo>
                <a:cubicBezTo>
                  <a:pt x="23" y="200"/>
                  <a:pt x="23" y="205"/>
                  <a:pt x="27" y="208"/>
                </a:cubicBezTo>
                <a:cubicBezTo>
                  <a:pt x="28" y="209"/>
                  <a:pt x="30" y="209"/>
                  <a:pt x="32" y="209"/>
                </a:cubicBezTo>
                <a:cubicBezTo>
                  <a:pt x="34" y="209"/>
                  <a:pt x="37" y="208"/>
                  <a:pt x="38" y="206"/>
                </a:cubicBezTo>
                <a:cubicBezTo>
                  <a:pt x="41" y="203"/>
                  <a:pt x="40" y="198"/>
                  <a:pt x="36" y="195"/>
                </a:cubicBezTo>
                <a:close/>
                <a:moveTo>
                  <a:pt x="153" y="34"/>
                </a:moveTo>
                <a:cubicBezTo>
                  <a:pt x="149" y="31"/>
                  <a:pt x="144" y="32"/>
                  <a:pt x="142" y="36"/>
                </a:cubicBezTo>
                <a:cubicBezTo>
                  <a:pt x="139" y="39"/>
                  <a:pt x="140" y="44"/>
                  <a:pt x="143" y="47"/>
                </a:cubicBezTo>
                <a:cubicBezTo>
                  <a:pt x="145" y="48"/>
                  <a:pt x="147" y="48"/>
                  <a:pt x="148" y="48"/>
                </a:cubicBezTo>
                <a:cubicBezTo>
                  <a:pt x="151" y="48"/>
                  <a:pt x="153" y="47"/>
                  <a:pt x="155" y="45"/>
                </a:cubicBezTo>
                <a:cubicBezTo>
                  <a:pt x="157" y="42"/>
                  <a:pt x="156" y="37"/>
                  <a:pt x="153" y="34"/>
                </a:cubicBezTo>
                <a:close/>
                <a:moveTo>
                  <a:pt x="106" y="98"/>
                </a:moveTo>
                <a:cubicBezTo>
                  <a:pt x="103" y="96"/>
                  <a:pt x="98" y="97"/>
                  <a:pt x="95" y="100"/>
                </a:cubicBezTo>
                <a:cubicBezTo>
                  <a:pt x="92" y="104"/>
                  <a:pt x="93" y="109"/>
                  <a:pt x="97" y="111"/>
                </a:cubicBezTo>
                <a:cubicBezTo>
                  <a:pt x="98" y="112"/>
                  <a:pt x="100" y="113"/>
                  <a:pt x="102" y="113"/>
                </a:cubicBezTo>
                <a:cubicBezTo>
                  <a:pt x="104" y="113"/>
                  <a:pt x="106" y="112"/>
                  <a:pt x="108" y="110"/>
                </a:cubicBezTo>
                <a:cubicBezTo>
                  <a:pt x="111" y="106"/>
                  <a:pt x="110" y="101"/>
                  <a:pt x="106" y="98"/>
                </a:cubicBezTo>
                <a:close/>
                <a:moveTo>
                  <a:pt x="177" y="3"/>
                </a:moveTo>
                <a:cubicBezTo>
                  <a:pt x="174" y="0"/>
                  <a:pt x="169" y="0"/>
                  <a:pt x="166" y="3"/>
                </a:cubicBezTo>
                <a:cubicBezTo>
                  <a:pt x="164" y="4"/>
                  <a:pt x="163" y="6"/>
                  <a:pt x="163" y="8"/>
                </a:cubicBezTo>
                <a:cubicBezTo>
                  <a:pt x="163" y="10"/>
                  <a:pt x="164" y="12"/>
                  <a:pt x="166" y="14"/>
                </a:cubicBezTo>
                <a:cubicBezTo>
                  <a:pt x="167" y="15"/>
                  <a:pt x="169" y="16"/>
                  <a:pt x="171" y="16"/>
                </a:cubicBezTo>
                <a:cubicBezTo>
                  <a:pt x="174" y="16"/>
                  <a:pt x="176" y="15"/>
                  <a:pt x="177" y="14"/>
                </a:cubicBezTo>
                <a:cubicBezTo>
                  <a:pt x="179" y="12"/>
                  <a:pt x="179" y="10"/>
                  <a:pt x="179" y="8"/>
                </a:cubicBezTo>
                <a:cubicBezTo>
                  <a:pt x="179" y="6"/>
                  <a:pt x="179" y="4"/>
                  <a:pt x="177" y="3"/>
                </a:cubicBezTo>
                <a:close/>
                <a:moveTo>
                  <a:pt x="130" y="66"/>
                </a:moveTo>
                <a:cubicBezTo>
                  <a:pt x="126" y="64"/>
                  <a:pt x="121" y="64"/>
                  <a:pt x="118" y="68"/>
                </a:cubicBezTo>
                <a:cubicBezTo>
                  <a:pt x="116" y="72"/>
                  <a:pt x="117" y="77"/>
                  <a:pt x="120" y="79"/>
                </a:cubicBezTo>
                <a:cubicBezTo>
                  <a:pt x="122" y="80"/>
                  <a:pt x="123" y="81"/>
                  <a:pt x="125" y="81"/>
                </a:cubicBezTo>
                <a:cubicBezTo>
                  <a:pt x="127" y="81"/>
                  <a:pt x="130" y="80"/>
                  <a:pt x="131" y="77"/>
                </a:cubicBezTo>
                <a:cubicBezTo>
                  <a:pt x="134" y="74"/>
                  <a:pt x="133" y="69"/>
                  <a:pt x="130" y="6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25"/>
          <p:cNvSpPr>
            <a:spLocks noEditPoints="1"/>
          </p:cNvSpPr>
          <p:nvPr/>
        </p:nvSpPr>
        <p:spPr bwMode="auto">
          <a:xfrm>
            <a:off x="5943601" y="4159250"/>
            <a:ext cx="1119188" cy="409575"/>
          </a:xfrm>
          <a:custGeom>
            <a:avLst/>
            <a:gdLst>
              <a:gd name="T0" fmla="*/ 113 w 353"/>
              <a:gd name="T1" fmla="*/ 86 h 129"/>
              <a:gd name="T2" fmla="*/ 123 w 353"/>
              <a:gd name="T3" fmla="*/ 91 h 129"/>
              <a:gd name="T4" fmla="*/ 118 w 353"/>
              <a:gd name="T5" fmla="*/ 76 h 129"/>
              <a:gd name="T6" fmla="*/ 75 w 353"/>
              <a:gd name="T7" fmla="*/ 98 h 129"/>
              <a:gd name="T8" fmla="*/ 85 w 353"/>
              <a:gd name="T9" fmla="*/ 104 h 129"/>
              <a:gd name="T10" fmla="*/ 80 w 353"/>
              <a:gd name="T11" fmla="*/ 88 h 129"/>
              <a:gd name="T12" fmla="*/ 150 w 353"/>
              <a:gd name="T13" fmla="*/ 73 h 129"/>
              <a:gd name="T14" fmla="*/ 160 w 353"/>
              <a:gd name="T15" fmla="*/ 78 h 129"/>
              <a:gd name="T16" fmla="*/ 155 w 353"/>
              <a:gd name="T17" fmla="*/ 63 h 129"/>
              <a:gd name="T18" fmla="*/ 0 w 353"/>
              <a:gd name="T19" fmla="*/ 121 h 129"/>
              <a:gd name="T20" fmla="*/ 8 w 353"/>
              <a:gd name="T21" fmla="*/ 129 h 129"/>
              <a:gd name="T22" fmla="*/ 16 w 353"/>
              <a:gd name="T23" fmla="*/ 121 h 129"/>
              <a:gd name="T24" fmla="*/ 2 w 353"/>
              <a:gd name="T25" fmla="*/ 115 h 129"/>
              <a:gd name="T26" fmla="*/ 38 w 353"/>
              <a:gd name="T27" fmla="*/ 111 h 129"/>
              <a:gd name="T28" fmla="*/ 48 w 353"/>
              <a:gd name="T29" fmla="*/ 116 h 129"/>
              <a:gd name="T30" fmla="*/ 43 w 353"/>
              <a:gd name="T31" fmla="*/ 101 h 129"/>
              <a:gd name="T32" fmla="*/ 188 w 353"/>
              <a:gd name="T33" fmla="*/ 61 h 129"/>
              <a:gd name="T34" fmla="*/ 198 w 353"/>
              <a:gd name="T35" fmla="*/ 66 h 129"/>
              <a:gd name="T36" fmla="*/ 193 w 353"/>
              <a:gd name="T37" fmla="*/ 51 h 129"/>
              <a:gd name="T38" fmla="*/ 339 w 353"/>
              <a:gd name="T39" fmla="*/ 3 h 129"/>
              <a:gd name="T40" fmla="*/ 340 w 353"/>
              <a:gd name="T41" fmla="*/ 14 h 129"/>
              <a:gd name="T42" fmla="*/ 351 w 353"/>
              <a:gd name="T43" fmla="*/ 14 h 129"/>
              <a:gd name="T44" fmla="*/ 351 w 353"/>
              <a:gd name="T45" fmla="*/ 3 h 129"/>
              <a:gd name="T46" fmla="*/ 300 w 353"/>
              <a:gd name="T47" fmla="*/ 23 h 129"/>
              <a:gd name="T48" fmla="*/ 310 w 353"/>
              <a:gd name="T49" fmla="*/ 28 h 129"/>
              <a:gd name="T50" fmla="*/ 305 w 353"/>
              <a:gd name="T51" fmla="*/ 13 h 129"/>
              <a:gd name="T52" fmla="*/ 263 w 353"/>
              <a:gd name="T53" fmla="*/ 36 h 129"/>
              <a:gd name="T54" fmla="*/ 273 w 353"/>
              <a:gd name="T55" fmla="*/ 41 h 129"/>
              <a:gd name="T56" fmla="*/ 268 w 353"/>
              <a:gd name="T57" fmla="*/ 26 h 129"/>
              <a:gd name="T58" fmla="*/ 225 w 353"/>
              <a:gd name="T59" fmla="*/ 48 h 129"/>
              <a:gd name="T60" fmla="*/ 235 w 353"/>
              <a:gd name="T61" fmla="*/ 53 h 129"/>
              <a:gd name="T62" fmla="*/ 230 w 353"/>
              <a:gd name="T63" fmla="*/ 3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3" h="129">
                <a:moveTo>
                  <a:pt x="118" y="76"/>
                </a:moveTo>
                <a:cubicBezTo>
                  <a:pt x="114" y="77"/>
                  <a:pt x="111" y="82"/>
                  <a:pt x="113" y="86"/>
                </a:cubicBezTo>
                <a:cubicBezTo>
                  <a:pt x="114" y="89"/>
                  <a:pt x="117" y="91"/>
                  <a:pt x="120" y="91"/>
                </a:cubicBezTo>
                <a:cubicBezTo>
                  <a:pt x="121" y="91"/>
                  <a:pt x="122" y="91"/>
                  <a:pt x="123" y="91"/>
                </a:cubicBezTo>
                <a:cubicBezTo>
                  <a:pt x="127" y="90"/>
                  <a:pt x="129" y="85"/>
                  <a:pt x="128" y="81"/>
                </a:cubicBezTo>
                <a:cubicBezTo>
                  <a:pt x="126" y="77"/>
                  <a:pt x="122" y="74"/>
                  <a:pt x="118" y="76"/>
                </a:cubicBezTo>
                <a:close/>
                <a:moveTo>
                  <a:pt x="80" y="88"/>
                </a:moveTo>
                <a:cubicBezTo>
                  <a:pt x="76" y="90"/>
                  <a:pt x="74" y="94"/>
                  <a:pt x="75" y="98"/>
                </a:cubicBezTo>
                <a:cubicBezTo>
                  <a:pt x="76" y="102"/>
                  <a:pt x="79" y="104"/>
                  <a:pt x="83" y="104"/>
                </a:cubicBezTo>
                <a:cubicBezTo>
                  <a:pt x="84" y="104"/>
                  <a:pt x="85" y="104"/>
                  <a:pt x="85" y="104"/>
                </a:cubicBezTo>
                <a:cubicBezTo>
                  <a:pt x="90" y="102"/>
                  <a:pt x="92" y="98"/>
                  <a:pt x="90" y="93"/>
                </a:cubicBezTo>
                <a:cubicBezTo>
                  <a:pt x="89" y="89"/>
                  <a:pt x="84" y="87"/>
                  <a:pt x="80" y="88"/>
                </a:cubicBezTo>
                <a:close/>
                <a:moveTo>
                  <a:pt x="155" y="63"/>
                </a:moveTo>
                <a:cubicBezTo>
                  <a:pt x="151" y="65"/>
                  <a:pt x="149" y="69"/>
                  <a:pt x="150" y="73"/>
                </a:cubicBezTo>
                <a:cubicBezTo>
                  <a:pt x="151" y="77"/>
                  <a:pt x="154" y="79"/>
                  <a:pt x="158" y="79"/>
                </a:cubicBezTo>
                <a:cubicBezTo>
                  <a:pt x="159" y="79"/>
                  <a:pt x="159" y="79"/>
                  <a:pt x="160" y="78"/>
                </a:cubicBezTo>
                <a:cubicBezTo>
                  <a:pt x="165" y="77"/>
                  <a:pt x="167" y="73"/>
                  <a:pt x="165" y="68"/>
                </a:cubicBezTo>
                <a:cubicBezTo>
                  <a:pt x="164" y="64"/>
                  <a:pt x="159" y="62"/>
                  <a:pt x="155" y="63"/>
                </a:cubicBezTo>
                <a:close/>
                <a:moveTo>
                  <a:pt x="2" y="115"/>
                </a:moveTo>
                <a:cubicBezTo>
                  <a:pt x="1" y="117"/>
                  <a:pt x="0" y="119"/>
                  <a:pt x="0" y="121"/>
                </a:cubicBezTo>
                <a:cubicBezTo>
                  <a:pt x="0" y="123"/>
                  <a:pt x="1" y="125"/>
                  <a:pt x="2" y="127"/>
                </a:cubicBezTo>
                <a:cubicBezTo>
                  <a:pt x="4" y="128"/>
                  <a:pt x="6" y="129"/>
                  <a:pt x="8" y="129"/>
                </a:cubicBezTo>
                <a:cubicBezTo>
                  <a:pt x="10" y="129"/>
                  <a:pt x="12" y="128"/>
                  <a:pt x="14" y="127"/>
                </a:cubicBezTo>
                <a:cubicBezTo>
                  <a:pt x="15" y="125"/>
                  <a:pt x="16" y="123"/>
                  <a:pt x="16" y="121"/>
                </a:cubicBezTo>
                <a:cubicBezTo>
                  <a:pt x="16" y="119"/>
                  <a:pt x="15" y="117"/>
                  <a:pt x="14" y="115"/>
                </a:cubicBezTo>
                <a:cubicBezTo>
                  <a:pt x="11" y="112"/>
                  <a:pt x="5" y="112"/>
                  <a:pt x="2" y="115"/>
                </a:cubicBezTo>
                <a:close/>
                <a:moveTo>
                  <a:pt x="43" y="101"/>
                </a:moveTo>
                <a:cubicBezTo>
                  <a:pt x="39" y="102"/>
                  <a:pt x="36" y="107"/>
                  <a:pt x="38" y="111"/>
                </a:cubicBezTo>
                <a:cubicBezTo>
                  <a:pt x="39" y="114"/>
                  <a:pt x="42" y="116"/>
                  <a:pt x="45" y="116"/>
                </a:cubicBezTo>
                <a:cubicBezTo>
                  <a:pt x="46" y="116"/>
                  <a:pt x="47" y="116"/>
                  <a:pt x="48" y="116"/>
                </a:cubicBezTo>
                <a:cubicBezTo>
                  <a:pt x="52" y="115"/>
                  <a:pt x="54" y="110"/>
                  <a:pt x="53" y="106"/>
                </a:cubicBezTo>
                <a:cubicBezTo>
                  <a:pt x="52" y="102"/>
                  <a:pt x="47" y="99"/>
                  <a:pt x="43" y="101"/>
                </a:cubicBezTo>
                <a:close/>
                <a:moveTo>
                  <a:pt x="193" y="51"/>
                </a:moveTo>
                <a:cubicBezTo>
                  <a:pt x="189" y="52"/>
                  <a:pt x="186" y="57"/>
                  <a:pt x="188" y="61"/>
                </a:cubicBezTo>
                <a:cubicBezTo>
                  <a:pt x="189" y="64"/>
                  <a:pt x="192" y="66"/>
                  <a:pt x="195" y="66"/>
                </a:cubicBezTo>
                <a:cubicBezTo>
                  <a:pt x="196" y="66"/>
                  <a:pt x="197" y="66"/>
                  <a:pt x="198" y="66"/>
                </a:cubicBezTo>
                <a:cubicBezTo>
                  <a:pt x="202" y="65"/>
                  <a:pt x="204" y="60"/>
                  <a:pt x="203" y="56"/>
                </a:cubicBezTo>
                <a:cubicBezTo>
                  <a:pt x="201" y="52"/>
                  <a:pt x="197" y="49"/>
                  <a:pt x="193" y="51"/>
                </a:cubicBezTo>
                <a:close/>
                <a:moveTo>
                  <a:pt x="351" y="3"/>
                </a:moveTo>
                <a:cubicBezTo>
                  <a:pt x="348" y="0"/>
                  <a:pt x="342" y="0"/>
                  <a:pt x="339" y="3"/>
                </a:cubicBezTo>
                <a:cubicBezTo>
                  <a:pt x="338" y="4"/>
                  <a:pt x="337" y="6"/>
                  <a:pt x="337" y="8"/>
                </a:cubicBezTo>
                <a:cubicBezTo>
                  <a:pt x="337" y="10"/>
                  <a:pt x="338" y="12"/>
                  <a:pt x="340" y="14"/>
                </a:cubicBezTo>
                <a:cubicBezTo>
                  <a:pt x="341" y="15"/>
                  <a:pt x="343" y="16"/>
                  <a:pt x="345" y="16"/>
                </a:cubicBezTo>
                <a:cubicBezTo>
                  <a:pt x="347" y="16"/>
                  <a:pt x="349" y="15"/>
                  <a:pt x="351" y="14"/>
                </a:cubicBezTo>
                <a:cubicBezTo>
                  <a:pt x="352" y="12"/>
                  <a:pt x="353" y="10"/>
                  <a:pt x="353" y="8"/>
                </a:cubicBezTo>
                <a:cubicBezTo>
                  <a:pt x="353" y="6"/>
                  <a:pt x="352" y="4"/>
                  <a:pt x="351" y="3"/>
                </a:cubicBezTo>
                <a:close/>
                <a:moveTo>
                  <a:pt x="305" y="13"/>
                </a:moveTo>
                <a:cubicBezTo>
                  <a:pt x="301" y="15"/>
                  <a:pt x="299" y="19"/>
                  <a:pt x="300" y="23"/>
                </a:cubicBezTo>
                <a:cubicBezTo>
                  <a:pt x="301" y="27"/>
                  <a:pt x="304" y="29"/>
                  <a:pt x="308" y="29"/>
                </a:cubicBezTo>
                <a:cubicBezTo>
                  <a:pt x="309" y="29"/>
                  <a:pt x="309" y="29"/>
                  <a:pt x="310" y="28"/>
                </a:cubicBezTo>
                <a:cubicBezTo>
                  <a:pt x="314" y="27"/>
                  <a:pt x="317" y="22"/>
                  <a:pt x="315" y="18"/>
                </a:cubicBezTo>
                <a:cubicBezTo>
                  <a:pt x="314" y="14"/>
                  <a:pt x="309" y="12"/>
                  <a:pt x="305" y="13"/>
                </a:cubicBezTo>
                <a:close/>
                <a:moveTo>
                  <a:pt x="268" y="26"/>
                </a:moveTo>
                <a:cubicBezTo>
                  <a:pt x="263" y="27"/>
                  <a:pt x="261" y="32"/>
                  <a:pt x="263" y="36"/>
                </a:cubicBezTo>
                <a:cubicBezTo>
                  <a:pt x="264" y="39"/>
                  <a:pt x="267" y="41"/>
                  <a:pt x="270" y="41"/>
                </a:cubicBezTo>
                <a:cubicBezTo>
                  <a:pt x="271" y="41"/>
                  <a:pt x="272" y="41"/>
                  <a:pt x="273" y="41"/>
                </a:cubicBezTo>
                <a:cubicBezTo>
                  <a:pt x="277" y="40"/>
                  <a:pt x="279" y="35"/>
                  <a:pt x="278" y="31"/>
                </a:cubicBezTo>
                <a:cubicBezTo>
                  <a:pt x="276" y="27"/>
                  <a:pt x="272" y="24"/>
                  <a:pt x="268" y="26"/>
                </a:cubicBezTo>
                <a:close/>
                <a:moveTo>
                  <a:pt x="230" y="38"/>
                </a:moveTo>
                <a:cubicBezTo>
                  <a:pt x="226" y="40"/>
                  <a:pt x="224" y="44"/>
                  <a:pt x="225" y="48"/>
                </a:cubicBezTo>
                <a:cubicBezTo>
                  <a:pt x="226" y="52"/>
                  <a:pt x="229" y="54"/>
                  <a:pt x="233" y="54"/>
                </a:cubicBezTo>
                <a:cubicBezTo>
                  <a:pt x="234" y="54"/>
                  <a:pt x="234" y="54"/>
                  <a:pt x="235" y="53"/>
                </a:cubicBezTo>
                <a:cubicBezTo>
                  <a:pt x="239" y="52"/>
                  <a:pt x="242" y="47"/>
                  <a:pt x="240" y="43"/>
                </a:cubicBezTo>
                <a:cubicBezTo>
                  <a:pt x="239" y="39"/>
                  <a:pt x="234" y="37"/>
                  <a:pt x="230" y="3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26"/>
          <p:cNvSpPr>
            <a:spLocks noEditPoints="1"/>
          </p:cNvSpPr>
          <p:nvPr/>
        </p:nvSpPr>
        <p:spPr bwMode="auto">
          <a:xfrm>
            <a:off x="4546601" y="2381250"/>
            <a:ext cx="50800" cy="923925"/>
          </a:xfrm>
          <a:custGeom>
            <a:avLst/>
            <a:gdLst>
              <a:gd name="T0" fmla="*/ 8 w 16"/>
              <a:gd name="T1" fmla="*/ 196 h 291"/>
              <a:gd name="T2" fmla="*/ 0 w 16"/>
              <a:gd name="T3" fmla="*/ 204 h 291"/>
              <a:gd name="T4" fmla="*/ 8 w 16"/>
              <a:gd name="T5" fmla="*/ 212 h 291"/>
              <a:gd name="T6" fmla="*/ 16 w 16"/>
              <a:gd name="T7" fmla="*/ 204 h 291"/>
              <a:gd name="T8" fmla="*/ 8 w 16"/>
              <a:gd name="T9" fmla="*/ 196 h 291"/>
              <a:gd name="T10" fmla="*/ 8 w 16"/>
              <a:gd name="T11" fmla="*/ 235 h 291"/>
              <a:gd name="T12" fmla="*/ 0 w 16"/>
              <a:gd name="T13" fmla="*/ 243 h 291"/>
              <a:gd name="T14" fmla="*/ 8 w 16"/>
              <a:gd name="T15" fmla="*/ 251 h 291"/>
              <a:gd name="T16" fmla="*/ 16 w 16"/>
              <a:gd name="T17" fmla="*/ 243 h 291"/>
              <a:gd name="T18" fmla="*/ 8 w 16"/>
              <a:gd name="T19" fmla="*/ 235 h 291"/>
              <a:gd name="T20" fmla="*/ 2 w 16"/>
              <a:gd name="T21" fmla="*/ 277 h 291"/>
              <a:gd name="T22" fmla="*/ 0 w 16"/>
              <a:gd name="T23" fmla="*/ 283 h 291"/>
              <a:gd name="T24" fmla="*/ 2 w 16"/>
              <a:gd name="T25" fmla="*/ 288 h 291"/>
              <a:gd name="T26" fmla="*/ 8 w 16"/>
              <a:gd name="T27" fmla="*/ 291 h 291"/>
              <a:gd name="T28" fmla="*/ 14 w 16"/>
              <a:gd name="T29" fmla="*/ 288 h 291"/>
              <a:gd name="T30" fmla="*/ 16 w 16"/>
              <a:gd name="T31" fmla="*/ 283 h 291"/>
              <a:gd name="T32" fmla="*/ 14 w 16"/>
              <a:gd name="T33" fmla="*/ 277 h 291"/>
              <a:gd name="T34" fmla="*/ 2 w 16"/>
              <a:gd name="T35" fmla="*/ 277 h 291"/>
              <a:gd name="T36" fmla="*/ 8 w 16"/>
              <a:gd name="T37" fmla="*/ 17 h 291"/>
              <a:gd name="T38" fmla="*/ 14 w 16"/>
              <a:gd name="T39" fmla="*/ 14 h 291"/>
              <a:gd name="T40" fmla="*/ 16 w 16"/>
              <a:gd name="T41" fmla="*/ 9 h 291"/>
              <a:gd name="T42" fmla="*/ 14 w 16"/>
              <a:gd name="T43" fmla="*/ 3 h 291"/>
              <a:gd name="T44" fmla="*/ 2 w 16"/>
              <a:gd name="T45" fmla="*/ 3 h 291"/>
              <a:gd name="T46" fmla="*/ 0 w 16"/>
              <a:gd name="T47" fmla="*/ 9 h 291"/>
              <a:gd name="T48" fmla="*/ 2 w 16"/>
              <a:gd name="T49" fmla="*/ 14 h 291"/>
              <a:gd name="T50" fmla="*/ 8 w 16"/>
              <a:gd name="T51" fmla="*/ 17 h 291"/>
              <a:gd name="T52" fmla="*/ 8 w 16"/>
              <a:gd name="T53" fmla="*/ 157 h 291"/>
              <a:gd name="T54" fmla="*/ 0 w 16"/>
              <a:gd name="T55" fmla="*/ 165 h 291"/>
              <a:gd name="T56" fmla="*/ 8 w 16"/>
              <a:gd name="T57" fmla="*/ 173 h 291"/>
              <a:gd name="T58" fmla="*/ 16 w 16"/>
              <a:gd name="T59" fmla="*/ 165 h 291"/>
              <a:gd name="T60" fmla="*/ 8 w 16"/>
              <a:gd name="T61" fmla="*/ 157 h 291"/>
              <a:gd name="T62" fmla="*/ 8 w 16"/>
              <a:gd name="T63" fmla="*/ 118 h 291"/>
              <a:gd name="T64" fmla="*/ 0 w 16"/>
              <a:gd name="T65" fmla="*/ 126 h 291"/>
              <a:gd name="T66" fmla="*/ 8 w 16"/>
              <a:gd name="T67" fmla="*/ 134 h 291"/>
              <a:gd name="T68" fmla="*/ 16 w 16"/>
              <a:gd name="T69" fmla="*/ 126 h 291"/>
              <a:gd name="T70" fmla="*/ 8 w 16"/>
              <a:gd name="T71" fmla="*/ 118 h 291"/>
              <a:gd name="T72" fmla="*/ 8 w 16"/>
              <a:gd name="T73" fmla="*/ 40 h 291"/>
              <a:gd name="T74" fmla="*/ 0 w 16"/>
              <a:gd name="T75" fmla="*/ 48 h 291"/>
              <a:gd name="T76" fmla="*/ 8 w 16"/>
              <a:gd name="T77" fmla="*/ 56 h 291"/>
              <a:gd name="T78" fmla="*/ 16 w 16"/>
              <a:gd name="T79" fmla="*/ 48 h 291"/>
              <a:gd name="T80" fmla="*/ 8 w 16"/>
              <a:gd name="T81" fmla="*/ 40 h 291"/>
              <a:gd name="T82" fmla="*/ 8 w 16"/>
              <a:gd name="T83" fmla="*/ 79 h 291"/>
              <a:gd name="T84" fmla="*/ 0 w 16"/>
              <a:gd name="T85" fmla="*/ 87 h 291"/>
              <a:gd name="T86" fmla="*/ 8 w 16"/>
              <a:gd name="T87" fmla="*/ 95 h 291"/>
              <a:gd name="T88" fmla="*/ 16 w 16"/>
              <a:gd name="T89" fmla="*/ 87 h 291"/>
              <a:gd name="T90" fmla="*/ 8 w 16"/>
              <a:gd name="T91" fmla="*/ 7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291">
                <a:moveTo>
                  <a:pt x="8" y="196"/>
                </a:moveTo>
                <a:cubicBezTo>
                  <a:pt x="4" y="196"/>
                  <a:pt x="0" y="200"/>
                  <a:pt x="0" y="204"/>
                </a:cubicBezTo>
                <a:cubicBezTo>
                  <a:pt x="0" y="209"/>
                  <a:pt x="4" y="212"/>
                  <a:pt x="8" y="212"/>
                </a:cubicBezTo>
                <a:cubicBezTo>
                  <a:pt x="12" y="212"/>
                  <a:pt x="16" y="209"/>
                  <a:pt x="16" y="204"/>
                </a:cubicBezTo>
                <a:cubicBezTo>
                  <a:pt x="16" y="200"/>
                  <a:pt x="12" y="196"/>
                  <a:pt x="8" y="196"/>
                </a:cubicBezTo>
                <a:close/>
                <a:moveTo>
                  <a:pt x="8" y="235"/>
                </a:moveTo>
                <a:cubicBezTo>
                  <a:pt x="4" y="235"/>
                  <a:pt x="0" y="239"/>
                  <a:pt x="0" y="243"/>
                </a:cubicBezTo>
                <a:cubicBezTo>
                  <a:pt x="0" y="248"/>
                  <a:pt x="4" y="251"/>
                  <a:pt x="8" y="251"/>
                </a:cubicBezTo>
                <a:cubicBezTo>
                  <a:pt x="12" y="251"/>
                  <a:pt x="16" y="248"/>
                  <a:pt x="16" y="243"/>
                </a:cubicBezTo>
                <a:cubicBezTo>
                  <a:pt x="16" y="239"/>
                  <a:pt x="12" y="235"/>
                  <a:pt x="8" y="235"/>
                </a:cubicBezTo>
                <a:close/>
                <a:moveTo>
                  <a:pt x="2" y="277"/>
                </a:moveTo>
                <a:cubicBezTo>
                  <a:pt x="1" y="278"/>
                  <a:pt x="0" y="281"/>
                  <a:pt x="0" y="283"/>
                </a:cubicBezTo>
                <a:cubicBezTo>
                  <a:pt x="0" y="285"/>
                  <a:pt x="1" y="287"/>
                  <a:pt x="2" y="288"/>
                </a:cubicBezTo>
                <a:cubicBezTo>
                  <a:pt x="4" y="290"/>
                  <a:pt x="6" y="291"/>
                  <a:pt x="8" y="291"/>
                </a:cubicBezTo>
                <a:cubicBezTo>
                  <a:pt x="10" y="291"/>
                  <a:pt x="12" y="290"/>
                  <a:pt x="14" y="288"/>
                </a:cubicBezTo>
                <a:cubicBezTo>
                  <a:pt x="15" y="287"/>
                  <a:pt x="16" y="285"/>
                  <a:pt x="16" y="283"/>
                </a:cubicBezTo>
                <a:cubicBezTo>
                  <a:pt x="16" y="281"/>
                  <a:pt x="15" y="278"/>
                  <a:pt x="14" y="277"/>
                </a:cubicBezTo>
                <a:cubicBezTo>
                  <a:pt x="11" y="274"/>
                  <a:pt x="5" y="274"/>
                  <a:pt x="2" y="277"/>
                </a:cubicBezTo>
                <a:close/>
                <a:moveTo>
                  <a:pt x="8" y="17"/>
                </a:moveTo>
                <a:cubicBezTo>
                  <a:pt x="10" y="17"/>
                  <a:pt x="12" y="16"/>
                  <a:pt x="14" y="14"/>
                </a:cubicBezTo>
                <a:cubicBezTo>
                  <a:pt x="15" y="13"/>
                  <a:pt x="16" y="11"/>
                  <a:pt x="16" y="9"/>
                </a:cubicBezTo>
                <a:cubicBezTo>
                  <a:pt x="16" y="7"/>
                  <a:pt x="15" y="4"/>
                  <a:pt x="14" y="3"/>
                </a:cubicBezTo>
                <a:cubicBezTo>
                  <a:pt x="11" y="0"/>
                  <a:pt x="5" y="0"/>
                  <a:pt x="2" y="3"/>
                </a:cubicBezTo>
                <a:cubicBezTo>
                  <a:pt x="1" y="4"/>
                  <a:pt x="0" y="7"/>
                  <a:pt x="0" y="9"/>
                </a:cubicBezTo>
                <a:cubicBezTo>
                  <a:pt x="0" y="11"/>
                  <a:pt x="1" y="13"/>
                  <a:pt x="2" y="14"/>
                </a:cubicBezTo>
                <a:cubicBezTo>
                  <a:pt x="4" y="16"/>
                  <a:pt x="6" y="17"/>
                  <a:pt x="8" y="17"/>
                </a:cubicBezTo>
                <a:close/>
                <a:moveTo>
                  <a:pt x="8" y="157"/>
                </a:moveTo>
                <a:cubicBezTo>
                  <a:pt x="4" y="157"/>
                  <a:pt x="0" y="161"/>
                  <a:pt x="0" y="165"/>
                </a:cubicBezTo>
                <a:cubicBezTo>
                  <a:pt x="0" y="170"/>
                  <a:pt x="4" y="173"/>
                  <a:pt x="8" y="173"/>
                </a:cubicBezTo>
                <a:cubicBezTo>
                  <a:pt x="12" y="173"/>
                  <a:pt x="16" y="170"/>
                  <a:pt x="16" y="165"/>
                </a:cubicBezTo>
                <a:cubicBezTo>
                  <a:pt x="16" y="161"/>
                  <a:pt x="12" y="157"/>
                  <a:pt x="8" y="157"/>
                </a:cubicBezTo>
                <a:close/>
                <a:moveTo>
                  <a:pt x="8" y="118"/>
                </a:moveTo>
                <a:cubicBezTo>
                  <a:pt x="4" y="118"/>
                  <a:pt x="0" y="122"/>
                  <a:pt x="0" y="126"/>
                </a:cubicBezTo>
                <a:cubicBezTo>
                  <a:pt x="0" y="130"/>
                  <a:pt x="4" y="134"/>
                  <a:pt x="8" y="134"/>
                </a:cubicBezTo>
                <a:cubicBezTo>
                  <a:pt x="12" y="134"/>
                  <a:pt x="16" y="130"/>
                  <a:pt x="16" y="126"/>
                </a:cubicBezTo>
                <a:cubicBezTo>
                  <a:pt x="16" y="122"/>
                  <a:pt x="12" y="118"/>
                  <a:pt x="8" y="118"/>
                </a:cubicBezTo>
                <a:close/>
                <a:moveTo>
                  <a:pt x="8" y="40"/>
                </a:moveTo>
                <a:cubicBezTo>
                  <a:pt x="4" y="40"/>
                  <a:pt x="0" y="43"/>
                  <a:pt x="0" y="48"/>
                </a:cubicBezTo>
                <a:cubicBezTo>
                  <a:pt x="0" y="52"/>
                  <a:pt x="4" y="56"/>
                  <a:pt x="8" y="56"/>
                </a:cubicBezTo>
                <a:cubicBezTo>
                  <a:pt x="12" y="56"/>
                  <a:pt x="16" y="52"/>
                  <a:pt x="16" y="48"/>
                </a:cubicBezTo>
                <a:cubicBezTo>
                  <a:pt x="16" y="43"/>
                  <a:pt x="12" y="40"/>
                  <a:pt x="8" y="40"/>
                </a:cubicBezTo>
                <a:close/>
                <a:moveTo>
                  <a:pt x="8" y="79"/>
                </a:moveTo>
                <a:cubicBezTo>
                  <a:pt x="4" y="79"/>
                  <a:pt x="0" y="82"/>
                  <a:pt x="0" y="87"/>
                </a:cubicBezTo>
                <a:cubicBezTo>
                  <a:pt x="0" y="91"/>
                  <a:pt x="4" y="95"/>
                  <a:pt x="8" y="95"/>
                </a:cubicBezTo>
                <a:cubicBezTo>
                  <a:pt x="12" y="95"/>
                  <a:pt x="16" y="91"/>
                  <a:pt x="16" y="87"/>
                </a:cubicBezTo>
                <a:cubicBezTo>
                  <a:pt x="16" y="82"/>
                  <a:pt x="12" y="79"/>
                  <a:pt x="8" y="7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smtClean="0"/>
              <a:t>Brain 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69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a:spLocks/>
          </p:cNvSpPr>
          <p:nvPr/>
        </p:nvSpPr>
        <p:spPr>
          <a:xfrm>
            <a:off x="611188" y="4078974"/>
            <a:ext cx="989042" cy="215444"/>
          </a:xfrm>
          <a:prstGeom prst="rect">
            <a:avLst/>
          </a:prstGeom>
          <a:noFill/>
        </p:spPr>
        <p:txBody>
          <a:bodyPr wrap="square" lIns="0" tIns="0" rIns="0" bIns="0" rtlCol="0">
            <a:spAutoFit/>
          </a:bodyPr>
          <a:lstStyle/>
          <a:p>
            <a:pPr algn="r"/>
            <a:r>
              <a:rPr lang="en-US" sz="1400" b="1" smtClean="0">
                <a:solidFill>
                  <a:schemeClr val="accent1"/>
                </a:solidFill>
              </a:rPr>
              <a:t>Keyword</a:t>
            </a:r>
            <a:endParaRPr lang="en-US" sz="1400" b="1">
              <a:solidFill>
                <a:schemeClr val="accent1"/>
              </a:solidFill>
            </a:endParaRPr>
          </a:p>
        </p:txBody>
      </p:sp>
      <p:sp>
        <p:nvSpPr>
          <p:cNvPr id="8" name="TextBox 7"/>
          <p:cNvSpPr txBox="1">
            <a:spLocks/>
          </p:cNvSpPr>
          <p:nvPr/>
        </p:nvSpPr>
        <p:spPr>
          <a:xfrm>
            <a:off x="1548737" y="2765247"/>
            <a:ext cx="989042" cy="215444"/>
          </a:xfrm>
          <a:prstGeom prst="rect">
            <a:avLst/>
          </a:prstGeom>
          <a:noFill/>
        </p:spPr>
        <p:txBody>
          <a:bodyPr wrap="square" lIns="0" tIns="0" rIns="0" bIns="0" rtlCol="0">
            <a:spAutoFit/>
          </a:bodyPr>
          <a:lstStyle/>
          <a:p>
            <a:pPr algn="r"/>
            <a:r>
              <a:rPr lang="en-US" sz="1400" b="1" smtClean="0">
                <a:solidFill>
                  <a:schemeClr val="accent2"/>
                </a:solidFill>
              </a:rPr>
              <a:t>Keyword</a:t>
            </a:r>
            <a:endParaRPr lang="en-US" sz="1400" b="1">
              <a:solidFill>
                <a:schemeClr val="accent2"/>
              </a:solidFill>
            </a:endParaRPr>
          </a:p>
        </p:txBody>
      </p:sp>
      <p:sp>
        <p:nvSpPr>
          <p:cNvPr id="9" name="TextBox 8"/>
          <p:cNvSpPr txBox="1">
            <a:spLocks/>
          </p:cNvSpPr>
          <p:nvPr/>
        </p:nvSpPr>
        <p:spPr>
          <a:xfrm>
            <a:off x="4077479" y="1706162"/>
            <a:ext cx="989042" cy="215444"/>
          </a:xfrm>
          <a:prstGeom prst="rect">
            <a:avLst/>
          </a:prstGeom>
          <a:noFill/>
        </p:spPr>
        <p:txBody>
          <a:bodyPr wrap="square" lIns="0" tIns="0" rIns="0" bIns="0" rtlCol="0">
            <a:spAutoFit/>
          </a:bodyPr>
          <a:lstStyle/>
          <a:p>
            <a:pPr algn="ctr"/>
            <a:r>
              <a:rPr lang="en-US" sz="1400" b="1" smtClean="0">
                <a:solidFill>
                  <a:schemeClr val="accent3"/>
                </a:solidFill>
              </a:rPr>
              <a:t>Keyword</a:t>
            </a:r>
            <a:endParaRPr lang="en-US" sz="1400" b="1">
              <a:solidFill>
                <a:schemeClr val="accent3"/>
              </a:solidFill>
            </a:endParaRPr>
          </a:p>
        </p:txBody>
      </p:sp>
      <p:sp>
        <p:nvSpPr>
          <p:cNvPr id="10" name="TextBox 9"/>
          <p:cNvSpPr txBox="1">
            <a:spLocks/>
          </p:cNvSpPr>
          <p:nvPr/>
        </p:nvSpPr>
        <p:spPr>
          <a:xfrm flipH="1">
            <a:off x="7543771" y="4078974"/>
            <a:ext cx="989042" cy="215444"/>
          </a:xfrm>
          <a:prstGeom prst="rect">
            <a:avLst/>
          </a:prstGeom>
          <a:noFill/>
        </p:spPr>
        <p:txBody>
          <a:bodyPr wrap="square" lIns="0" tIns="0" rIns="0" bIns="0" rtlCol="0">
            <a:spAutoFit/>
          </a:bodyPr>
          <a:lstStyle/>
          <a:p>
            <a:r>
              <a:rPr lang="en-US" sz="1400" b="1" smtClean="0">
                <a:solidFill>
                  <a:schemeClr val="accent6"/>
                </a:solidFill>
              </a:rPr>
              <a:t>Keyword</a:t>
            </a:r>
            <a:endParaRPr lang="en-US" sz="1400" b="1">
              <a:solidFill>
                <a:schemeClr val="accent6"/>
              </a:solidFill>
            </a:endParaRPr>
          </a:p>
        </p:txBody>
      </p:sp>
      <p:sp>
        <p:nvSpPr>
          <p:cNvPr id="11" name="TextBox 10"/>
          <p:cNvSpPr txBox="1">
            <a:spLocks/>
          </p:cNvSpPr>
          <p:nvPr/>
        </p:nvSpPr>
        <p:spPr>
          <a:xfrm flipH="1">
            <a:off x="6606222" y="2765247"/>
            <a:ext cx="989042" cy="215444"/>
          </a:xfrm>
          <a:prstGeom prst="rect">
            <a:avLst/>
          </a:prstGeom>
          <a:noFill/>
        </p:spPr>
        <p:txBody>
          <a:bodyPr wrap="square" lIns="0" tIns="0" rIns="0" bIns="0" rtlCol="0">
            <a:spAutoFit/>
          </a:bodyPr>
          <a:lstStyle/>
          <a:p>
            <a:r>
              <a:rPr lang="en-US" sz="1400" b="1" smtClean="0">
                <a:solidFill>
                  <a:schemeClr val="accent4"/>
                </a:solidFill>
              </a:rPr>
              <a:t>Keyword</a:t>
            </a:r>
            <a:endParaRPr lang="en-US" sz="1400" b="1">
              <a:solidFill>
                <a:schemeClr val="accent4"/>
              </a:solidFill>
            </a:endParaRPr>
          </a:p>
        </p:txBody>
      </p:sp>
      <p:sp>
        <p:nvSpPr>
          <p:cNvPr id="14" name="TextBox 13"/>
          <p:cNvSpPr txBox="1">
            <a:spLocks/>
          </p:cNvSpPr>
          <p:nvPr/>
        </p:nvSpPr>
        <p:spPr>
          <a:xfrm flipH="1">
            <a:off x="3509994" y="5132269"/>
            <a:ext cx="1831722" cy="307777"/>
          </a:xfrm>
          <a:prstGeom prst="rect">
            <a:avLst/>
          </a:prstGeom>
          <a:noFill/>
        </p:spPr>
        <p:txBody>
          <a:bodyPr wrap="square" lIns="0" tIns="0" rIns="0" bIns="0" rtlCol="0">
            <a:spAutoFit/>
          </a:bodyPr>
          <a:lstStyle/>
          <a:p>
            <a:r>
              <a:rPr lang="en-US" sz="2000" b="1" smtClean="0">
                <a:solidFill>
                  <a:schemeClr val="bg1"/>
                </a:solidFill>
              </a:rPr>
              <a:t>Dummy Title</a:t>
            </a:r>
            <a:endParaRPr lang="en-US" sz="2000" b="1">
              <a:solidFill>
                <a:schemeClr val="bg1"/>
              </a:solidFill>
            </a:endParaRPr>
          </a:p>
        </p:txBody>
      </p:sp>
      <p:sp>
        <p:nvSpPr>
          <p:cNvPr id="15" name="TextBox 14"/>
          <p:cNvSpPr txBox="1">
            <a:spLocks/>
          </p:cNvSpPr>
          <p:nvPr/>
        </p:nvSpPr>
        <p:spPr>
          <a:xfrm>
            <a:off x="3509995" y="5534521"/>
            <a:ext cx="1831722" cy="522900"/>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aet magnis dis parturient montes. </a:t>
            </a:r>
          </a:p>
        </p:txBody>
      </p:sp>
      <p:sp>
        <p:nvSpPr>
          <p:cNvPr id="16" name="Freeform 227"/>
          <p:cNvSpPr>
            <a:spLocks/>
          </p:cNvSpPr>
          <p:nvPr/>
        </p:nvSpPr>
        <p:spPr bwMode="auto">
          <a:xfrm>
            <a:off x="1928813" y="2365375"/>
            <a:ext cx="5286375" cy="4492625"/>
          </a:xfrm>
          <a:custGeom>
            <a:avLst/>
            <a:gdLst>
              <a:gd name="T0" fmla="*/ 1655 w 1666"/>
              <a:gd name="T1" fmla="*/ 693 h 1415"/>
              <a:gd name="T2" fmla="*/ 1576 w 1666"/>
              <a:gd name="T3" fmla="*/ 456 h 1415"/>
              <a:gd name="T4" fmla="*/ 1418 w 1666"/>
              <a:gd name="T5" fmla="*/ 240 h 1415"/>
              <a:gd name="T6" fmla="*/ 1216 w 1666"/>
              <a:gd name="T7" fmla="*/ 93 h 1415"/>
              <a:gd name="T8" fmla="*/ 958 w 1666"/>
              <a:gd name="T9" fmla="*/ 9 h 1415"/>
              <a:gd name="T10" fmla="*/ 833 w 1666"/>
              <a:gd name="T11" fmla="*/ 0 h 1415"/>
              <a:gd name="T12" fmla="*/ 708 w 1666"/>
              <a:gd name="T13" fmla="*/ 9 h 1415"/>
              <a:gd name="T14" fmla="*/ 450 w 1666"/>
              <a:gd name="T15" fmla="*/ 93 h 1415"/>
              <a:gd name="T16" fmla="*/ 248 w 1666"/>
              <a:gd name="T17" fmla="*/ 240 h 1415"/>
              <a:gd name="T18" fmla="*/ 90 w 1666"/>
              <a:gd name="T19" fmla="*/ 456 h 1415"/>
              <a:gd name="T20" fmla="*/ 11 w 1666"/>
              <a:gd name="T21" fmla="*/ 693 h 1415"/>
              <a:gd name="T22" fmla="*/ 0 w 1666"/>
              <a:gd name="T23" fmla="*/ 833 h 1415"/>
              <a:gd name="T24" fmla="*/ 237 w 1666"/>
              <a:gd name="T25" fmla="*/ 1415 h 1415"/>
              <a:gd name="T26" fmla="*/ 271 w 1666"/>
              <a:gd name="T27" fmla="*/ 1415 h 1415"/>
              <a:gd name="T28" fmla="*/ 24 w 1666"/>
              <a:gd name="T29" fmla="*/ 833 h 1415"/>
              <a:gd name="T30" fmla="*/ 35 w 1666"/>
              <a:gd name="T31" fmla="*/ 699 h 1415"/>
              <a:gd name="T32" fmla="*/ 65 w 1666"/>
              <a:gd name="T33" fmla="*/ 576 h 1415"/>
              <a:gd name="T34" fmla="*/ 112 w 1666"/>
              <a:gd name="T35" fmla="*/ 465 h 1415"/>
              <a:gd name="T36" fmla="*/ 264 w 1666"/>
              <a:gd name="T37" fmla="*/ 258 h 1415"/>
              <a:gd name="T38" fmla="*/ 359 w 1666"/>
              <a:gd name="T39" fmla="*/ 178 h 1415"/>
              <a:gd name="T40" fmla="*/ 463 w 1666"/>
              <a:gd name="T41" fmla="*/ 113 h 1415"/>
              <a:gd name="T42" fmla="*/ 710 w 1666"/>
              <a:gd name="T43" fmla="*/ 33 h 1415"/>
              <a:gd name="T44" fmla="*/ 833 w 1666"/>
              <a:gd name="T45" fmla="*/ 24 h 1415"/>
              <a:gd name="T46" fmla="*/ 956 w 1666"/>
              <a:gd name="T47" fmla="*/ 33 h 1415"/>
              <a:gd name="T48" fmla="*/ 1203 w 1666"/>
              <a:gd name="T49" fmla="*/ 113 h 1415"/>
              <a:gd name="T50" fmla="*/ 1307 w 1666"/>
              <a:gd name="T51" fmla="*/ 178 h 1415"/>
              <a:gd name="T52" fmla="*/ 1402 w 1666"/>
              <a:gd name="T53" fmla="*/ 258 h 1415"/>
              <a:gd name="T54" fmla="*/ 1554 w 1666"/>
              <a:gd name="T55" fmla="*/ 465 h 1415"/>
              <a:gd name="T56" fmla="*/ 1601 w 1666"/>
              <a:gd name="T57" fmla="*/ 576 h 1415"/>
              <a:gd name="T58" fmla="*/ 1631 w 1666"/>
              <a:gd name="T59" fmla="*/ 699 h 1415"/>
              <a:gd name="T60" fmla="*/ 1642 w 1666"/>
              <a:gd name="T61" fmla="*/ 833 h 1415"/>
              <a:gd name="T62" fmla="*/ 1395 w 1666"/>
              <a:gd name="T63" fmla="*/ 1415 h 1415"/>
              <a:gd name="T64" fmla="*/ 1429 w 1666"/>
              <a:gd name="T65" fmla="*/ 1415 h 1415"/>
              <a:gd name="T66" fmla="*/ 1666 w 1666"/>
              <a:gd name="T67" fmla="*/ 833 h 1415"/>
              <a:gd name="T68" fmla="*/ 1655 w 1666"/>
              <a:gd name="T69" fmla="*/ 693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6" h="1415">
                <a:moveTo>
                  <a:pt x="1655" y="693"/>
                </a:moveTo>
                <a:cubicBezTo>
                  <a:pt x="1640" y="609"/>
                  <a:pt x="1614" y="530"/>
                  <a:pt x="1576" y="456"/>
                </a:cubicBezTo>
                <a:cubicBezTo>
                  <a:pt x="1535" y="376"/>
                  <a:pt x="1481" y="303"/>
                  <a:pt x="1418" y="240"/>
                </a:cubicBezTo>
                <a:cubicBezTo>
                  <a:pt x="1358" y="181"/>
                  <a:pt x="1290" y="132"/>
                  <a:pt x="1216" y="93"/>
                </a:cubicBezTo>
                <a:cubicBezTo>
                  <a:pt x="1136" y="52"/>
                  <a:pt x="1050" y="23"/>
                  <a:pt x="958" y="9"/>
                </a:cubicBezTo>
                <a:cubicBezTo>
                  <a:pt x="917" y="3"/>
                  <a:pt x="875" y="0"/>
                  <a:pt x="833" y="0"/>
                </a:cubicBezTo>
                <a:cubicBezTo>
                  <a:pt x="791" y="0"/>
                  <a:pt x="749" y="3"/>
                  <a:pt x="708" y="9"/>
                </a:cubicBezTo>
                <a:cubicBezTo>
                  <a:pt x="616" y="23"/>
                  <a:pt x="530" y="52"/>
                  <a:pt x="450" y="93"/>
                </a:cubicBezTo>
                <a:cubicBezTo>
                  <a:pt x="376" y="132"/>
                  <a:pt x="308" y="181"/>
                  <a:pt x="248" y="240"/>
                </a:cubicBezTo>
                <a:cubicBezTo>
                  <a:pt x="185" y="303"/>
                  <a:pt x="131" y="376"/>
                  <a:pt x="90" y="456"/>
                </a:cubicBezTo>
                <a:cubicBezTo>
                  <a:pt x="52" y="530"/>
                  <a:pt x="26" y="609"/>
                  <a:pt x="11" y="693"/>
                </a:cubicBezTo>
                <a:cubicBezTo>
                  <a:pt x="4" y="738"/>
                  <a:pt x="0" y="785"/>
                  <a:pt x="0" y="833"/>
                </a:cubicBezTo>
                <a:cubicBezTo>
                  <a:pt x="0" y="1059"/>
                  <a:pt x="90" y="1265"/>
                  <a:pt x="237" y="1415"/>
                </a:cubicBezTo>
                <a:cubicBezTo>
                  <a:pt x="271" y="1415"/>
                  <a:pt x="271" y="1415"/>
                  <a:pt x="271" y="1415"/>
                </a:cubicBezTo>
                <a:cubicBezTo>
                  <a:pt x="118" y="1268"/>
                  <a:pt x="24" y="1061"/>
                  <a:pt x="24" y="833"/>
                </a:cubicBezTo>
                <a:cubicBezTo>
                  <a:pt x="24" y="788"/>
                  <a:pt x="27" y="743"/>
                  <a:pt x="35" y="699"/>
                </a:cubicBezTo>
                <a:cubicBezTo>
                  <a:pt x="42" y="657"/>
                  <a:pt x="52" y="616"/>
                  <a:pt x="65" y="576"/>
                </a:cubicBezTo>
                <a:cubicBezTo>
                  <a:pt x="78" y="538"/>
                  <a:pt x="94" y="501"/>
                  <a:pt x="112" y="465"/>
                </a:cubicBezTo>
                <a:cubicBezTo>
                  <a:pt x="152" y="388"/>
                  <a:pt x="203" y="319"/>
                  <a:pt x="264" y="258"/>
                </a:cubicBezTo>
                <a:cubicBezTo>
                  <a:pt x="293" y="229"/>
                  <a:pt x="325" y="202"/>
                  <a:pt x="359" y="178"/>
                </a:cubicBezTo>
                <a:cubicBezTo>
                  <a:pt x="392" y="154"/>
                  <a:pt x="427" y="132"/>
                  <a:pt x="463" y="113"/>
                </a:cubicBezTo>
                <a:cubicBezTo>
                  <a:pt x="539" y="74"/>
                  <a:pt x="622" y="46"/>
                  <a:pt x="710" y="33"/>
                </a:cubicBezTo>
                <a:cubicBezTo>
                  <a:pt x="750" y="27"/>
                  <a:pt x="791" y="24"/>
                  <a:pt x="833" y="24"/>
                </a:cubicBezTo>
                <a:cubicBezTo>
                  <a:pt x="875" y="24"/>
                  <a:pt x="916" y="27"/>
                  <a:pt x="956" y="33"/>
                </a:cubicBezTo>
                <a:cubicBezTo>
                  <a:pt x="1044" y="46"/>
                  <a:pt x="1127" y="74"/>
                  <a:pt x="1203" y="113"/>
                </a:cubicBezTo>
                <a:cubicBezTo>
                  <a:pt x="1239" y="132"/>
                  <a:pt x="1274" y="154"/>
                  <a:pt x="1307" y="178"/>
                </a:cubicBezTo>
                <a:cubicBezTo>
                  <a:pt x="1341" y="202"/>
                  <a:pt x="1373" y="229"/>
                  <a:pt x="1402" y="258"/>
                </a:cubicBezTo>
                <a:cubicBezTo>
                  <a:pt x="1463" y="319"/>
                  <a:pt x="1514" y="388"/>
                  <a:pt x="1554" y="465"/>
                </a:cubicBezTo>
                <a:cubicBezTo>
                  <a:pt x="1572" y="501"/>
                  <a:pt x="1588" y="538"/>
                  <a:pt x="1601" y="576"/>
                </a:cubicBezTo>
                <a:cubicBezTo>
                  <a:pt x="1614" y="616"/>
                  <a:pt x="1624" y="657"/>
                  <a:pt x="1631" y="699"/>
                </a:cubicBezTo>
                <a:cubicBezTo>
                  <a:pt x="1639" y="743"/>
                  <a:pt x="1642" y="788"/>
                  <a:pt x="1642" y="833"/>
                </a:cubicBezTo>
                <a:cubicBezTo>
                  <a:pt x="1642" y="1061"/>
                  <a:pt x="1547" y="1268"/>
                  <a:pt x="1395" y="1415"/>
                </a:cubicBezTo>
                <a:cubicBezTo>
                  <a:pt x="1429" y="1415"/>
                  <a:pt x="1429" y="1415"/>
                  <a:pt x="1429" y="1415"/>
                </a:cubicBezTo>
                <a:cubicBezTo>
                  <a:pt x="1576" y="1265"/>
                  <a:pt x="1666" y="1059"/>
                  <a:pt x="1666" y="833"/>
                </a:cubicBezTo>
                <a:cubicBezTo>
                  <a:pt x="1666" y="785"/>
                  <a:pt x="1662" y="738"/>
                  <a:pt x="1655" y="693"/>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Oval 229"/>
          <p:cNvSpPr>
            <a:spLocks noChangeArrowheads="1"/>
          </p:cNvSpPr>
          <p:nvPr/>
        </p:nvSpPr>
        <p:spPr bwMode="auto">
          <a:xfrm>
            <a:off x="1709738" y="3800475"/>
            <a:ext cx="792163"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Oval 232"/>
          <p:cNvSpPr>
            <a:spLocks noChangeArrowheads="1"/>
          </p:cNvSpPr>
          <p:nvPr/>
        </p:nvSpPr>
        <p:spPr bwMode="auto">
          <a:xfrm>
            <a:off x="2651126" y="2511425"/>
            <a:ext cx="790575"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Oval 235"/>
          <p:cNvSpPr>
            <a:spLocks noChangeArrowheads="1"/>
          </p:cNvSpPr>
          <p:nvPr/>
        </p:nvSpPr>
        <p:spPr bwMode="auto">
          <a:xfrm>
            <a:off x="4175126" y="2012950"/>
            <a:ext cx="793750"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Oval 238"/>
          <p:cNvSpPr>
            <a:spLocks noChangeArrowheads="1"/>
          </p:cNvSpPr>
          <p:nvPr/>
        </p:nvSpPr>
        <p:spPr bwMode="auto">
          <a:xfrm>
            <a:off x="5702301" y="2511425"/>
            <a:ext cx="790575"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Oval 241"/>
          <p:cNvSpPr>
            <a:spLocks noChangeArrowheads="1"/>
          </p:cNvSpPr>
          <p:nvPr/>
        </p:nvSpPr>
        <p:spPr bwMode="auto">
          <a:xfrm>
            <a:off x="6642101" y="3800475"/>
            <a:ext cx="792163"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3444876" y="3467100"/>
            <a:ext cx="2162175" cy="1577975"/>
            <a:chOff x="3444876" y="3467100"/>
            <a:chExt cx="2162175" cy="1577975"/>
          </a:xfrm>
        </p:grpSpPr>
        <p:sp>
          <p:nvSpPr>
            <p:cNvPr id="22" name="Freeform 219"/>
            <p:cNvSpPr>
              <a:spLocks/>
            </p:cNvSpPr>
            <p:nvPr/>
          </p:nvSpPr>
          <p:spPr bwMode="auto">
            <a:xfrm>
              <a:off x="4003676" y="3756025"/>
              <a:ext cx="749300" cy="676275"/>
            </a:xfrm>
            <a:custGeom>
              <a:avLst/>
              <a:gdLst>
                <a:gd name="T0" fmla="*/ 147 w 236"/>
                <a:gd name="T1" fmla="*/ 7 h 213"/>
                <a:gd name="T2" fmla="*/ 99 w 236"/>
                <a:gd name="T3" fmla="*/ 51 h 213"/>
                <a:gd name="T4" fmla="*/ 97 w 236"/>
                <a:gd name="T5" fmla="*/ 60 h 213"/>
                <a:gd name="T6" fmla="*/ 88 w 236"/>
                <a:gd name="T7" fmla="*/ 60 h 213"/>
                <a:gd name="T8" fmla="*/ 16 w 236"/>
                <a:gd name="T9" fmla="*/ 86 h 213"/>
                <a:gd name="T10" fmla="*/ 0 w 236"/>
                <a:gd name="T11" fmla="*/ 133 h 213"/>
                <a:gd name="T12" fmla="*/ 93 w 236"/>
                <a:gd name="T13" fmla="*/ 213 h 213"/>
                <a:gd name="T14" fmla="*/ 113 w 236"/>
                <a:gd name="T15" fmla="*/ 181 h 213"/>
                <a:gd name="T16" fmla="*/ 185 w 236"/>
                <a:gd name="T17" fmla="*/ 157 h 213"/>
                <a:gd name="T18" fmla="*/ 215 w 236"/>
                <a:gd name="T19" fmla="*/ 132 h 213"/>
                <a:gd name="T20" fmla="*/ 217 w 236"/>
                <a:gd name="T21" fmla="*/ 131 h 213"/>
                <a:gd name="T22" fmla="*/ 236 w 236"/>
                <a:gd name="T23" fmla="*/ 38 h 213"/>
                <a:gd name="T24" fmla="*/ 147 w 236"/>
                <a:gd name="T25" fmla="*/ 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 h="213">
                  <a:moveTo>
                    <a:pt x="147" y="7"/>
                  </a:moveTo>
                  <a:cubicBezTo>
                    <a:pt x="108" y="14"/>
                    <a:pt x="99" y="51"/>
                    <a:pt x="99" y="51"/>
                  </a:cubicBezTo>
                  <a:cubicBezTo>
                    <a:pt x="97" y="60"/>
                    <a:pt x="97" y="60"/>
                    <a:pt x="97" y="60"/>
                  </a:cubicBezTo>
                  <a:cubicBezTo>
                    <a:pt x="88" y="60"/>
                    <a:pt x="88" y="60"/>
                    <a:pt x="88" y="60"/>
                  </a:cubicBezTo>
                  <a:cubicBezTo>
                    <a:pt x="55" y="60"/>
                    <a:pt x="31" y="69"/>
                    <a:pt x="16" y="86"/>
                  </a:cubicBezTo>
                  <a:cubicBezTo>
                    <a:pt x="2" y="102"/>
                    <a:pt x="0" y="122"/>
                    <a:pt x="0" y="133"/>
                  </a:cubicBezTo>
                  <a:cubicBezTo>
                    <a:pt x="37" y="145"/>
                    <a:pt x="74" y="188"/>
                    <a:pt x="93" y="213"/>
                  </a:cubicBezTo>
                  <a:cubicBezTo>
                    <a:pt x="97" y="202"/>
                    <a:pt x="103" y="191"/>
                    <a:pt x="113" y="181"/>
                  </a:cubicBezTo>
                  <a:cubicBezTo>
                    <a:pt x="130" y="164"/>
                    <a:pt x="154" y="156"/>
                    <a:pt x="185" y="157"/>
                  </a:cubicBezTo>
                  <a:cubicBezTo>
                    <a:pt x="190" y="151"/>
                    <a:pt x="200" y="140"/>
                    <a:pt x="215" y="132"/>
                  </a:cubicBezTo>
                  <a:cubicBezTo>
                    <a:pt x="216" y="132"/>
                    <a:pt x="216" y="131"/>
                    <a:pt x="217" y="131"/>
                  </a:cubicBezTo>
                  <a:cubicBezTo>
                    <a:pt x="212" y="112"/>
                    <a:pt x="208" y="70"/>
                    <a:pt x="236" y="38"/>
                  </a:cubicBezTo>
                  <a:cubicBezTo>
                    <a:pt x="216" y="18"/>
                    <a:pt x="185" y="0"/>
                    <a:pt x="147" y="7"/>
                  </a:cubicBez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0"/>
            <p:cNvSpPr>
              <a:spLocks/>
            </p:cNvSpPr>
            <p:nvPr/>
          </p:nvSpPr>
          <p:spPr bwMode="auto">
            <a:xfrm>
              <a:off x="3444876" y="3467100"/>
              <a:ext cx="2162175" cy="1577975"/>
            </a:xfrm>
            <a:custGeom>
              <a:avLst/>
              <a:gdLst>
                <a:gd name="T0" fmla="*/ 596 w 681"/>
                <a:gd name="T1" fmla="*/ 117 h 497"/>
                <a:gd name="T2" fmla="*/ 400 w 681"/>
                <a:gd name="T3" fmla="*/ 44 h 497"/>
                <a:gd name="T4" fmla="*/ 225 w 681"/>
                <a:gd name="T5" fmla="*/ 78 h 497"/>
                <a:gd name="T6" fmla="*/ 85 w 681"/>
                <a:gd name="T7" fmla="*/ 184 h 497"/>
                <a:gd name="T8" fmla="*/ 49 w 681"/>
                <a:gd name="T9" fmla="*/ 355 h 497"/>
                <a:gd name="T10" fmla="*/ 220 w 681"/>
                <a:gd name="T11" fmla="*/ 405 h 497"/>
                <a:gd name="T12" fmla="*/ 261 w 681"/>
                <a:gd name="T13" fmla="*/ 330 h 497"/>
                <a:gd name="T14" fmla="*/ 162 w 681"/>
                <a:gd name="T15" fmla="*/ 243 h 497"/>
                <a:gd name="T16" fmla="*/ 112 w 681"/>
                <a:gd name="T17" fmla="*/ 260 h 497"/>
                <a:gd name="T18" fmla="*/ 109 w 681"/>
                <a:gd name="T19" fmla="*/ 310 h 497"/>
                <a:gd name="T20" fmla="*/ 172 w 681"/>
                <a:gd name="T21" fmla="*/ 330 h 497"/>
                <a:gd name="T22" fmla="*/ 186 w 681"/>
                <a:gd name="T23" fmla="*/ 337 h 497"/>
                <a:gd name="T24" fmla="*/ 180 w 681"/>
                <a:gd name="T25" fmla="*/ 351 h 497"/>
                <a:gd name="T26" fmla="*/ 150 w 681"/>
                <a:gd name="T27" fmla="*/ 356 h 497"/>
                <a:gd name="T28" fmla="*/ 90 w 681"/>
                <a:gd name="T29" fmla="*/ 320 h 497"/>
                <a:gd name="T30" fmla="*/ 94 w 681"/>
                <a:gd name="T31" fmla="*/ 247 h 497"/>
                <a:gd name="T32" fmla="*/ 153 w 681"/>
                <a:gd name="T33" fmla="*/ 220 h 497"/>
                <a:gd name="T34" fmla="*/ 175 w 681"/>
                <a:gd name="T35" fmla="*/ 162 h 497"/>
                <a:gd name="T36" fmla="*/ 256 w 681"/>
                <a:gd name="T37" fmla="*/ 129 h 497"/>
                <a:gd name="T38" fmla="*/ 319 w 681"/>
                <a:gd name="T39" fmla="*/ 76 h 497"/>
                <a:gd name="T40" fmla="*/ 429 w 681"/>
                <a:gd name="T41" fmla="*/ 114 h 497"/>
                <a:gd name="T42" fmla="*/ 526 w 681"/>
                <a:gd name="T43" fmla="*/ 99 h 497"/>
                <a:gd name="T44" fmla="*/ 583 w 681"/>
                <a:gd name="T45" fmla="*/ 178 h 497"/>
                <a:gd name="T46" fmla="*/ 616 w 681"/>
                <a:gd name="T47" fmla="*/ 206 h 497"/>
                <a:gd name="T48" fmla="*/ 621 w 681"/>
                <a:gd name="T49" fmla="*/ 267 h 497"/>
                <a:gd name="T50" fmla="*/ 532 w 681"/>
                <a:gd name="T51" fmla="*/ 313 h 497"/>
                <a:gd name="T52" fmla="*/ 462 w 681"/>
                <a:gd name="T53" fmla="*/ 325 h 497"/>
                <a:gd name="T54" fmla="*/ 416 w 681"/>
                <a:gd name="T55" fmla="*/ 368 h 497"/>
                <a:gd name="T56" fmla="*/ 365 w 681"/>
                <a:gd name="T57" fmla="*/ 407 h 497"/>
                <a:gd name="T58" fmla="*/ 363 w 681"/>
                <a:gd name="T59" fmla="*/ 407 h 497"/>
                <a:gd name="T60" fmla="*/ 324 w 681"/>
                <a:gd name="T61" fmla="*/ 388 h 497"/>
                <a:gd name="T62" fmla="*/ 324 w 681"/>
                <a:gd name="T63" fmla="*/ 372 h 497"/>
                <a:gd name="T64" fmla="*/ 340 w 681"/>
                <a:gd name="T65" fmla="*/ 372 h 497"/>
                <a:gd name="T66" fmla="*/ 364 w 681"/>
                <a:gd name="T67" fmla="*/ 385 h 497"/>
                <a:gd name="T68" fmla="*/ 399 w 681"/>
                <a:gd name="T69" fmla="*/ 354 h 497"/>
                <a:gd name="T70" fmla="*/ 450 w 681"/>
                <a:gd name="T71" fmla="*/ 305 h 497"/>
                <a:gd name="T72" fmla="*/ 532 w 681"/>
                <a:gd name="T73" fmla="*/ 290 h 497"/>
                <a:gd name="T74" fmla="*/ 600 w 681"/>
                <a:gd name="T75" fmla="*/ 261 h 497"/>
                <a:gd name="T76" fmla="*/ 597 w 681"/>
                <a:gd name="T77" fmla="*/ 217 h 497"/>
                <a:gd name="T78" fmla="*/ 570 w 681"/>
                <a:gd name="T79" fmla="*/ 198 h 497"/>
                <a:gd name="T80" fmla="*/ 563 w 681"/>
                <a:gd name="T81" fmla="*/ 196 h 497"/>
                <a:gd name="T82" fmla="*/ 562 w 681"/>
                <a:gd name="T83" fmla="*/ 188 h 497"/>
                <a:gd name="T84" fmla="*/ 518 w 681"/>
                <a:gd name="T85" fmla="*/ 120 h 497"/>
                <a:gd name="T86" fmla="*/ 436 w 681"/>
                <a:gd name="T87" fmla="*/ 136 h 497"/>
                <a:gd name="T88" fmla="*/ 414 w 681"/>
                <a:gd name="T89" fmla="*/ 214 h 497"/>
                <a:gd name="T90" fmla="*/ 488 w 681"/>
                <a:gd name="T91" fmla="*/ 219 h 497"/>
                <a:gd name="T92" fmla="*/ 494 w 681"/>
                <a:gd name="T93" fmla="*/ 234 h 497"/>
                <a:gd name="T94" fmla="*/ 479 w 681"/>
                <a:gd name="T95" fmla="*/ 240 h 497"/>
                <a:gd name="T96" fmla="*/ 376 w 681"/>
                <a:gd name="T97" fmla="*/ 265 h 497"/>
                <a:gd name="T98" fmla="*/ 372 w 681"/>
                <a:gd name="T99" fmla="*/ 270 h 497"/>
                <a:gd name="T100" fmla="*/ 366 w 681"/>
                <a:gd name="T101" fmla="*/ 270 h 497"/>
                <a:gd name="T102" fmla="*/ 305 w 681"/>
                <a:gd name="T103" fmla="*/ 288 h 497"/>
                <a:gd name="T104" fmla="*/ 287 w 681"/>
                <a:gd name="T105" fmla="*/ 334 h 497"/>
                <a:gd name="T106" fmla="*/ 287 w 681"/>
                <a:gd name="T107" fmla="*/ 340 h 497"/>
                <a:gd name="T108" fmla="*/ 282 w 681"/>
                <a:gd name="T109" fmla="*/ 344 h 497"/>
                <a:gd name="T110" fmla="*/ 243 w 681"/>
                <a:gd name="T111" fmla="*/ 421 h 497"/>
                <a:gd name="T112" fmla="*/ 281 w 681"/>
                <a:gd name="T113" fmla="*/ 467 h 497"/>
                <a:gd name="T114" fmla="*/ 366 w 681"/>
                <a:gd name="T115" fmla="*/ 456 h 497"/>
                <a:gd name="T116" fmla="*/ 534 w 681"/>
                <a:gd name="T117" fmla="*/ 367 h 497"/>
                <a:gd name="T118" fmla="*/ 679 w 681"/>
                <a:gd name="T119" fmla="*/ 261 h 497"/>
                <a:gd name="T120" fmla="*/ 596 w 681"/>
                <a:gd name="T121" fmla="*/ 11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1" h="497">
                  <a:moveTo>
                    <a:pt x="596" y="117"/>
                  </a:moveTo>
                  <a:cubicBezTo>
                    <a:pt x="528" y="8"/>
                    <a:pt x="400" y="44"/>
                    <a:pt x="400" y="44"/>
                  </a:cubicBezTo>
                  <a:cubicBezTo>
                    <a:pt x="284" y="0"/>
                    <a:pt x="225" y="78"/>
                    <a:pt x="225" y="78"/>
                  </a:cubicBezTo>
                  <a:cubicBezTo>
                    <a:pt x="99" y="82"/>
                    <a:pt x="85" y="184"/>
                    <a:pt x="85" y="184"/>
                  </a:cubicBezTo>
                  <a:cubicBezTo>
                    <a:pt x="85" y="184"/>
                    <a:pt x="0" y="262"/>
                    <a:pt x="49" y="355"/>
                  </a:cubicBezTo>
                  <a:cubicBezTo>
                    <a:pt x="98" y="448"/>
                    <a:pt x="220" y="405"/>
                    <a:pt x="220" y="405"/>
                  </a:cubicBezTo>
                  <a:cubicBezTo>
                    <a:pt x="221" y="381"/>
                    <a:pt x="231" y="354"/>
                    <a:pt x="261" y="330"/>
                  </a:cubicBezTo>
                  <a:cubicBezTo>
                    <a:pt x="243" y="305"/>
                    <a:pt x="199" y="251"/>
                    <a:pt x="162" y="243"/>
                  </a:cubicBezTo>
                  <a:cubicBezTo>
                    <a:pt x="142" y="239"/>
                    <a:pt x="123" y="246"/>
                    <a:pt x="112" y="260"/>
                  </a:cubicBezTo>
                  <a:cubicBezTo>
                    <a:pt x="101" y="275"/>
                    <a:pt x="100" y="293"/>
                    <a:pt x="109" y="310"/>
                  </a:cubicBezTo>
                  <a:cubicBezTo>
                    <a:pt x="128" y="346"/>
                    <a:pt x="170" y="331"/>
                    <a:pt x="172" y="330"/>
                  </a:cubicBezTo>
                  <a:cubicBezTo>
                    <a:pt x="178" y="328"/>
                    <a:pt x="184" y="331"/>
                    <a:pt x="186" y="337"/>
                  </a:cubicBezTo>
                  <a:cubicBezTo>
                    <a:pt x="189" y="342"/>
                    <a:pt x="186" y="349"/>
                    <a:pt x="180" y="351"/>
                  </a:cubicBezTo>
                  <a:cubicBezTo>
                    <a:pt x="172" y="354"/>
                    <a:pt x="162" y="356"/>
                    <a:pt x="150" y="356"/>
                  </a:cubicBezTo>
                  <a:cubicBezTo>
                    <a:pt x="129" y="356"/>
                    <a:pt x="104" y="348"/>
                    <a:pt x="90" y="320"/>
                  </a:cubicBezTo>
                  <a:cubicBezTo>
                    <a:pt x="76" y="296"/>
                    <a:pt x="78" y="268"/>
                    <a:pt x="94" y="247"/>
                  </a:cubicBezTo>
                  <a:cubicBezTo>
                    <a:pt x="107" y="229"/>
                    <a:pt x="129" y="219"/>
                    <a:pt x="153" y="220"/>
                  </a:cubicBezTo>
                  <a:cubicBezTo>
                    <a:pt x="154" y="205"/>
                    <a:pt x="158" y="182"/>
                    <a:pt x="175" y="162"/>
                  </a:cubicBezTo>
                  <a:cubicBezTo>
                    <a:pt x="193" y="142"/>
                    <a:pt x="220" y="130"/>
                    <a:pt x="256" y="129"/>
                  </a:cubicBezTo>
                  <a:cubicBezTo>
                    <a:pt x="262" y="114"/>
                    <a:pt x="278" y="84"/>
                    <a:pt x="319" y="76"/>
                  </a:cubicBezTo>
                  <a:cubicBezTo>
                    <a:pt x="369" y="67"/>
                    <a:pt x="407" y="93"/>
                    <a:pt x="429" y="114"/>
                  </a:cubicBezTo>
                  <a:cubicBezTo>
                    <a:pt x="458" y="93"/>
                    <a:pt x="496" y="87"/>
                    <a:pt x="526" y="99"/>
                  </a:cubicBezTo>
                  <a:cubicBezTo>
                    <a:pt x="557" y="111"/>
                    <a:pt x="577" y="139"/>
                    <a:pt x="583" y="178"/>
                  </a:cubicBezTo>
                  <a:cubicBezTo>
                    <a:pt x="592" y="182"/>
                    <a:pt x="607" y="190"/>
                    <a:pt x="616" y="206"/>
                  </a:cubicBezTo>
                  <a:cubicBezTo>
                    <a:pt x="626" y="223"/>
                    <a:pt x="628" y="243"/>
                    <a:pt x="621" y="267"/>
                  </a:cubicBezTo>
                  <a:cubicBezTo>
                    <a:pt x="609" y="313"/>
                    <a:pt x="568" y="313"/>
                    <a:pt x="532" y="313"/>
                  </a:cubicBezTo>
                  <a:cubicBezTo>
                    <a:pt x="508" y="313"/>
                    <a:pt x="482" y="313"/>
                    <a:pt x="462" y="325"/>
                  </a:cubicBezTo>
                  <a:cubicBezTo>
                    <a:pt x="443" y="335"/>
                    <a:pt x="429" y="353"/>
                    <a:pt x="416" y="368"/>
                  </a:cubicBezTo>
                  <a:cubicBezTo>
                    <a:pt x="401" y="388"/>
                    <a:pt x="386" y="406"/>
                    <a:pt x="365" y="407"/>
                  </a:cubicBezTo>
                  <a:cubicBezTo>
                    <a:pt x="364" y="407"/>
                    <a:pt x="363" y="407"/>
                    <a:pt x="363" y="407"/>
                  </a:cubicBezTo>
                  <a:cubicBezTo>
                    <a:pt x="350" y="407"/>
                    <a:pt x="338" y="401"/>
                    <a:pt x="324" y="388"/>
                  </a:cubicBezTo>
                  <a:cubicBezTo>
                    <a:pt x="320" y="383"/>
                    <a:pt x="320" y="376"/>
                    <a:pt x="324" y="372"/>
                  </a:cubicBezTo>
                  <a:cubicBezTo>
                    <a:pt x="329" y="367"/>
                    <a:pt x="336" y="367"/>
                    <a:pt x="340" y="372"/>
                  </a:cubicBezTo>
                  <a:cubicBezTo>
                    <a:pt x="349" y="381"/>
                    <a:pt x="357" y="385"/>
                    <a:pt x="364" y="385"/>
                  </a:cubicBezTo>
                  <a:cubicBezTo>
                    <a:pt x="374" y="384"/>
                    <a:pt x="386" y="370"/>
                    <a:pt x="399" y="354"/>
                  </a:cubicBezTo>
                  <a:cubicBezTo>
                    <a:pt x="413" y="337"/>
                    <a:pt x="428" y="318"/>
                    <a:pt x="450" y="305"/>
                  </a:cubicBezTo>
                  <a:cubicBezTo>
                    <a:pt x="476" y="290"/>
                    <a:pt x="506" y="290"/>
                    <a:pt x="532" y="290"/>
                  </a:cubicBezTo>
                  <a:cubicBezTo>
                    <a:pt x="571" y="290"/>
                    <a:pt x="592" y="289"/>
                    <a:pt x="600" y="261"/>
                  </a:cubicBezTo>
                  <a:cubicBezTo>
                    <a:pt x="604" y="243"/>
                    <a:pt x="603" y="229"/>
                    <a:pt x="597" y="217"/>
                  </a:cubicBezTo>
                  <a:cubicBezTo>
                    <a:pt x="588" y="202"/>
                    <a:pt x="571" y="198"/>
                    <a:pt x="570" y="198"/>
                  </a:cubicBezTo>
                  <a:cubicBezTo>
                    <a:pt x="563" y="196"/>
                    <a:pt x="563" y="196"/>
                    <a:pt x="563" y="196"/>
                  </a:cubicBezTo>
                  <a:cubicBezTo>
                    <a:pt x="562" y="188"/>
                    <a:pt x="562" y="188"/>
                    <a:pt x="562" y="188"/>
                  </a:cubicBezTo>
                  <a:cubicBezTo>
                    <a:pt x="558" y="153"/>
                    <a:pt x="542" y="130"/>
                    <a:pt x="518" y="120"/>
                  </a:cubicBezTo>
                  <a:cubicBezTo>
                    <a:pt x="493" y="110"/>
                    <a:pt x="460" y="117"/>
                    <a:pt x="436" y="136"/>
                  </a:cubicBezTo>
                  <a:cubicBezTo>
                    <a:pt x="408" y="160"/>
                    <a:pt x="410" y="195"/>
                    <a:pt x="414" y="214"/>
                  </a:cubicBezTo>
                  <a:cubicBezTo>
                    <a:pt x="433" y="208"/>
                    <a:pt x="458" y="207"/>
                    <a:pt x="488" y="219"/>
                  </a:cubicBezTo>
                  <a:cubicBezTo>
                    <a:pt x="493" y="222"/>
                    <a:pt x="496" y="228"/>
                    <a:pt x="494" y="234"/>
                  </a:cubicBezTo>
                  <a:cubicBezTo>
                    <a:pt x="491" y="240"/>
                    <a:pt x="485" y="242"/>
                    <a:pt x="479" y="240"/>
                  </a:cubicBezTo>
                  <a:cubicBezTo>
                    <a:pt x="413" y="213"/>
                    <a:pt x="377" y="263"/>
                    <a:pt x="376" y="265"/>
                  </a:cubicBezTo>
                  <a:cubicBezTo>
                    <a:pt x="372" y="270"/>
                    <a:pt x="372" y="270"/>
                    <a:pt x="372" y="270"/>
                  </a:cubicBezTo>
                  <a:cubicBezTo>
                    <a:pt x="366" y="270"/>
                    <a:pt x="366" y="270"/>
                    <a:pt x="366" y="270"/>
                  </a:cubicBezTo>
                  <a:cubicBezTo>
                    <a:pt x="339" y="269"/>
                    <a:pt x="318" y="275"/>
                    <a:pt x="305" y="288"/>
                  </a:cubicBezTo>
                  <a:cubicBezTo>
                    <a:pt x="286" y="306"/>
                    <a:pt x="287" y="334"/>
                    <a:pt x="287" y="334"/>
                  </a:cubicBezTo>
                  <a:cubicBezTo>
                    <a:pt x="287" y="340"/>
                    <a:pt x="287" y="340"/>
                    <a:pt x="287" y="340"/>
                  </a:cubicBezTo>
                  <a:cubicBezTo>
                    <a:pt x="282" y="344"/>
                    <a:pt x="282" y="344"/>
                    <a:pt x="282" y="344"/>
                  </a:cubicBezTo>
                  <a:cubicBezTo>
                    <a:pt x="246" y="367"/>
                    <a:pt x="240" y="397"/>
                    <a:pt x="243" y="421"/>
                  </a:cubicBezTo>
                  <a:cubicBezTo>
                    <a:pt x="246" y="442"/>
                    <a:pt x="261" y="460"/>
                    <a:pt x="281" y="467"/>
                  </a:cubicBezTo>
                  <a:cubicBezTo>
                    <a:pt x="324" y="481"/>
                    <a:pt x="366" y="456"/>
                    <a:pt x="366" y="456"/>
                  </a:cubicBezTo>
                  <a:cubicBezTo>
                    <a:pt x="487" y="497"/>
                    <a:pt x="534" y="367"/>
                    <a:pt x="534" y="367"/>
                  </a:cubicBezTo>
                  <a:cubicBezTo>
                    <a:pt x="607" y="378"/>
                    <a:pt x="678" y="357"/>
                    <a:pt x="679" y="261"/>
                  </a:cubicBezTo>
                  <a:cubicBezTo>
                    <a:pt x="681" y="165"/>
                    <a:pt x="596" y="117"/>
                    <a:pt x="596" y="117"/>
                  </a:cubicBez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4" name="Freeform 221"/>
          <p:cNvSpPr>
            <a:spLocks/>
          </p:cNvSpPr>
          <p:nvPr/>
        </p:nvSpPr>
        <p:spPr bwMode="auto">
          <a:xfrm>
            <a:off x="4838701" y="4575175"/>
            <a:ext cx="800100" cy="571500"/>
          </a:xfrm>
          <a:custGeom>
            <a:avLst/>
            <a:gdLst>
              <a:gd name="T0" fmla="*/ 108 w 252"/>
              <a:gd name="T1" fmla="*/ 43 h 180"/>
              <a:gd name="T2" fmla="*/ 0 w 252"/>
              <a:gd name="T3" fmla="*/ 134 h 180"/>
              <a:gd name="T4" fmla="*/ 105 w 252"/>
              <a:gd name="T5" fmla="*/ 149 h 180"/>
              <a:gd name="T6" fmla="*/ 233 w 252"/>
              <a:gd name="T7" fmla="*/ 0 h 180"/>
              <a:gd name="T8" fmla="*/ 108 w 252"/>
              <a:gd name="T9" fmla="*/ 43 h 180"/>
            </a:gdLst>
            <a:ahLst/>
            <a:cxnLst>
              <a:cxn ang="0">
                <a:pos x="T0" y="T1"/>
              </a:cxn>
              <a:cxn ang="0">
                <a:pos x="T2" y="T3"/>
              </a:cxn>
              <a:cxn ang="0">
                <a:pos x="T4" y="T5"/>
              </a:cxn>
              <a:cxn ang="0">
                <a:pos x="T6" y="T7"/>
              </a:cxn>
              <a:cxn ang="0">
                <a:pos x="T8" y="T9"/>
              </a:cxn>
            </a:cxnLst>
            <a:rect l="0" t="0" r="r" b="b"/>
            <a:pathLst>
              <a:path w="252" h="180">
                <a:moveTo>
                  <a:pt x="108" y="43"/>
                </a:moveTo>
                <a:cubicBezTo>
                  <a:pt x="108" y="43"/>
                  <a:pt x="76" y="118"/>
                  <a:pt x="0" y="134"/>
                </a:cubicBezTo>
                <a:cubicBezTo>
                  <a:pt x="0" y="134"/>
                  <a:pt x="44" y="180"/>
                  <a:pt x="105" y="149"/>
                </a:cubicBezTo>
                <a:cubicBezTo>
                  <a:pt x="105" y="149"/>
                  <a:pt x="252" y="141"/>
                  <a:pt x="233" y="0"/>
                </a:cubicBezTo>
                <a:cubicBezTo>
                  <a:pt x="233" y="0"/>
                  <a:pt x="192" y="55"/>
                  <a:pt x="108" y="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28"/>
          <p:cNvSpPr>
            <a:spLocks/>
          </p:cNvSpPr>
          <p:nvPr/>
        </p:nvSpPr>
        <p:spPr bwMode="auto">
          <a:xfrm>
            <a:off x="2867026" y="3279775"/>
            <a:ext cx="3146425" cy="3578225"/>
          </a:xfrm>
          <a:custGeom>
            <a:avLst/>
            <a:gdLst>
              <a:gd name="T0" fmla="*/ 841 w 991"/>
              <a:gd name="T1" fmla="*/ 785 h 1127"/>
              <a:gd name="T2" fmla="*/ 968 w 991"/>
              <a:gd name="T3" fmla="*/ 509 h 1127"/>
              <a:gd name="T4" fmla="*/ 977 w 991"/>
              <a:gd name="T5" fmla="*/ 398 h 1127"/>
              <a:gd name="T6" fmla="*/ 923 w 991"/>
              <a:gd name="T7" fmla="*/ 196 h 1127"/>
              <a:gd name="T8" fmla="*/ 854 w 991"/>
              <a:gd name="T9" fmla="*/ 107 h 1127"/>
              <a:gd name="T10" fmla="*/ 698 w 991"/>
              <a:gd name="T11" fmla="*/ 18 h 1127"/>
              <a:gd name="T12" fmla="*/ 547 w 991"/>
              <a:gd name="T13" fmla="*/ 0 h 1127"/>
              <a:gd name="T14" fmla="*/ 537 w 991"/>
              <a:gd name="T15" fmla="*/ 0 h 1127"/>
              <a:gd name="T16" fmla="*/ 315 w 991"/>
              <a:gd name="T17" fmla="*/ 44 h 1127"/>
              <a:gd name="T18" fmla="*/ 217 w 991"/>
              <a:gd name="T19" fmla="*/ 103 h 1127"/>
              <a:gd name="T20" fmla="*/ 148 w 991"/>
              <a:gd name="T21" fmla="*/ 186 h 1127"/>
              <a:gd name="T22" fmla="*/ 96 w 991"/>
              <a:gd name="T23" fmla="*/ 398 h 1127"/>
              <a:gd name="T24" fmla="*/ 97 w 991"/>
              <a:gd name="T25" fmla="*/ 434 h 1127"/>
              <a:gd name="T26" fmla="*/ 97 w 991"/>
              <a:gd name="T27" fmla="*/ 478 h 1127"/>
              <a:gd name="T28" fmla="*/ 23 w 991"/>
              <a:gd name="T29" fmla="*/ 644 h 1127"/>
              <a:gd name="T30" fmla="*/ 28 w 991"/>
              <a:gd name="T31" fmla="*/ 738 h 1127"/>
              <a:gd name="T32" fmla="*/ 79 w 991"/>
              <a:gd name="T33" fmla="*/ 750 h 1127"/>
              <a:gd name="T34" fmla="*/ 79 w 991"/>
              <a:gd name="T35" fmla="*/ 757 h 1127"/>
              <a:gd name="T36" fmla="*/ 77 w 991"/>
              <a:gd name="T37" fmla="*/ 760 h 1127"/>
              <a:gd name="T38" fmla="*/ 64 w 991"/>
              <a:gd name="T39" fmla="*/ 802 h 1127"/>
              <a:gd name="T40" fmla="*/ 91 w 991"/>
              <a:gd name="T41" fmla="*/ 836 h 1127"/>
              <a:gd name="T42" fmla="*/ 89 w 991"/>
              <a:gd name="T43" fmla="*/ 872 h 1127"/>
              <a:gd name="T44" fmla="*/ 119 w 991"/>
              <a:gd name="T45" fmla="*/ 908 h 1127"/>
              <a:gd name="T46" fmla="*/ 143 w 991"/>
              <a:gd name="T47" fmla="*/ 950 h 1127"/>
              <a:gd name="T48" fmla="*/ 218 w 991"/>
              <a:gd name="T49" fmla="*/ 1043 h 1127"/>
              <a:gd name="T50" fmla="*/ 239 w 991"/>
              <a:gd name="T51" fmla="*/ 1044 h 1127"/>
              <a:gd name="T52" fmla="*/ 362 w 991"/>
              <a:gd name="T53" fmla="*/ 1022 h 1127"/>
              <a:gd name="T54" fmla="*/ 359 w 991"/>
              <a:gd name="T55" fmla="*/ 1102 h 1127"/>
              <a:gd name="T56" fmla="*/ 355 w 991"/>
              <a:gd name="T57" fmla="*/ 1127 h 1127"/>
              <a:gd name="T58" fmla="*/ 375 w 991"/>
              <a:gd name="T59" fmla="*/ 1127 h 1127"/>
              <a:gd name="T60" fmla="*/ 381 w 991"/>
              <a:gd name="T61" fmla="*/ 995 h 1127"/>
              <a:gd name="T62" fmla="*/ 239 w 991"/>
              <a:gd name="T63" fmla="*/ 1024 h 1127"/>
              <a:gd name="T64" fmla="*/ 220 w 991"/>
              <a:gd name="T65" fmla="*/ 1023 h 1127"/>
              <a:gd name="T66" fmla="*/ 163 w 991"/>
              <a:gd name="T67" fmla="*/ 952 h 1127"/>
              <a:gd name="T68" fmla="*/ 128 w 991"/>
              <a:gd name="T69" fmla="*/ 890 h 1127"/>
              <a:gd name="T70" fmla="*/ 111 w 991"/>
              <a:gd name="T71" fmla="*/ 841 h 1127"/>
              <a:gd name="T72" fmla="*/ 122 w 991"/>
              <a:gd name="T73" fmla="*/ 824 h 1127"/>
              <a:gd name="T74" fmla="*/ 83 w 991"/>
              <a:gd name="T75" fmla="*/ 797 h 1127"/>
              <a:gd name="T76" fmla="*/ 96 w 991"/>
              <a:gd name="T77" fmla="*/ 768 h 1127"/>
              <a:gd name="T78" fmla="*/ 94 w 991"/>
              <a:gd name="T79" fmla="*/ 732 h 1127"/>
              <a:gd name="T80" fmla="*/ 39 w 991"/>
              <a:gd name="T81" fmla="*/ 722 h 1127"/>
              <a:gd name="T82" fmla="*/ 40 w 991"/>
              <a:gd name="T83" fmla="*/ 655 h 1127"/>
              <a:gd name="T84" fmla="*/ 117 w 991"/>
              <a:gd name="T85" fmla="*/ 482 h 1127"/>
              <a:gd name="T86" fmla="*/ 166 w 991"/>
              <a:gd name="T87" fmla="*/ 195 h 1127"/>
              <a:gd name="T88" fmla="*/ 547 w 991"/>
              <a:gd name="T89" fmla="*/ 20 h 1127"/>
              <a:gd name="T90" fmla="*/ 693 w 991"/>
              <a:gd name="T91" fmla="*/ 37 h 1127"/>
              <a:gd name="T92" fmla="*/ 948 w 991"/>
              <a:gd name="T93" fmla="*/ 505 h 1127"/>
              <a:gd name="T94" fmla="*/ 789 w 991"/>
              <a:gd name="T95" fmla="*/ 830 h 1127"/>
              <a:gd name="T96" fmla="*/ 840 w 991"/>
              <a:gd name="T97" fmla="*/ 1127 h 1127"/>
              <a:gd name="T98" fmla="*/ 863 w 991"/>
              <a:gd name="T99" fmla="*/ 1127 h 1127"/>
              <a:gd name="T100" fmla="*/ 843 w 991"/>
              <a:gd name="T101" fmla="*/ 1094 h 1127"/>
              <a:gd name="T102" fmla="*/ 808 w 991"/>
              <a:gd name="T103" fmla="*/ 835 h 1127"/>
              <a:gd name="T104" fmla="*/ 841 w 991"/>
              <a:gd name="T105" fmla="*/ 785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1" h="1127">
                <a:moveTo>
                  <a:pt x="841" y="785"/>
                </a:moveTo>
                <a:cubicBezTo>
                  <a:pt x="879" y="737"/>
                  <a:pt x="937" y="665"/>
                  <a:pt x="968" y="509"/>
                </a:cubicBezTo>
                <a:cubicBezTo>
                  <a:pt x="975" y="472"/>
                  <a:pt x="978" y="434"/>
                  <a:pt x="977" y="398"/>
                </a:cubicBezTo>
                <a:cubicBezTo>
                  <a:pt x="975" y="326"/>
                  <a:pt x="956" y="257"/>
                  <a:pt x="923" y="196"/>
                </a:cubicBezTo>
                <a:cubicBezTo>
                  <a:pt x="904" y="162"/>
                  <a:pt x="881" y="132"/>
                  <a:pt x="854" y="107"/>
                </a:cubicBezTo>
                <a:cubicBezTo>
                  <a:pt x="810" y="64"/>
                  <a:pt x="757" y="34"/>
                  <a:pt x="698" y="18"/>
                </a:cubicBezTo>
                <a:cubicBezTo>
                  <a:pt x="652" y="6"/>
                  <a:pt x="600" y="0"/>
                  <a:pt x="547" y="0"/>
                </a:cubicBezTo>
                <a:cubicBezTo>
                  <a:pt x="544" y="0"/>
                  <a:pt x="540" y="0"/>
                  <a:pt x="537" y="0"/>
                </a:cubicBezTo>
                <a:cubicBezTo>
                  <a:pt x="457" y="1"/>
                  <a:pt x="380" y="16"/>
                  <a:pt x="315" y="44"/>
                </a:cubicBezTo>
                <a:cubicBezTo>
                  <a:pt x="277" y="60"/>
                  <a:pt x="244" y="80"/>
                  <a:pt x="217" y="103"/>
                </a:cubicBezTo>
                <a:cubicBezTo>
                  <a:pt x="188" y="127"/>
                  <a:pt x="164" y="155"/>
                  <a:pt x="148" y="186"/>
                </a:cubicBezTo>
                <a:cubicBezTo>
                  <a:pt x="101" y="273"/>
                  <a:pt x="95" y="344"/>
                  <a:pt x="96" y="398"/>
                </a:cubicBezTo>
                <a:cubicBezTo>
                  <a:pt x="96" y="411"/>
                  <a:pt x="97" y="423"/>
                  <a:pt x="97" y="434"/>
                </a:cubicBezTo>
                <a:cubicBezTo>
                  <a:pt x="98" y="452"/>
                  <a:pt x="99" y="467"/>
                  <a:pt x="97" y="478"/>
                </a:cubicBezTo>
                <a:cubicBezTo>
                  <a:pt x="90" y="518"/>
                  <a:pt x="39" y="617"/>
                  <a:pt x="23" y="644"/>
                </a:cubicBezTo>
                <a:cubicBezTo>
                  <a:pt x="0" y="683"/>
                  <a:pt x="2" y="721"/>
                  <a:pt x="28" y="738"/>
                </a:cubicBezTo>
                <a:cubicBezTo>
                  <a:pt x="45" y="750"/>
                  <a:pt x="66" y="750"/>
                  <a:pt x="79" y="750"/>
                </a:cubicBezTo>
                <a:cubicBezTo>
                  <a:pt x="80" y="753"/>
                  <a:pt x="80" y="755"/>
                  <a:pt x="79" y="757"/>
                </a:cubicBezTo>
                <a:cubicBezTo>
                  <a:pt x="79" y="758"/>
                  <a:pt x="78" y="759"/>
                  <a:pt x="77" y="760"/>
                </a:cubicBezTo>
                <a:cubicBezTo>
                  <a:pt x="70" y="769"/>
                  <a:pt x="59" y="783"/>
                  <a:pt x="64" y="802"/>
                </a:cubicBezTo>
                <a:cubicBezTo>
                  <a:pt x="69" y="822"/>
                  <a:pt x="80" y="831"/>
                  <a:pt x="91" y="836"/>
                </a:cubicBezTo>
                <a:cubicBezTo>
                  <a:pt x="86" y="847"/>
                  <a:pt x="86" y="860"/>
                  <a:pt x="89" y="872"/>
                </a:cubicBezTo>
                <a:cubicBezTo>
                  <a:pt x="93" y="888"/>
                  <a:pt x="104" y="901"/>
                  <a:pt x="119" y="908"/>
                </a:cubicBezTo>
                <a:cubicBezTo>
                  <a:pt x="138" y="918"/>
                  <a:pt x="145" y="938"/>
                  <a:pt x="143" y="950"/>
                </a:cubicBezTo>
                <a:cubicBezTo>
                  <a:pt x="139" y="991"/>
                  <a:pt x="163" y="1036"/>
                  <a:pt x="218" y="1043"/>
                </a:cubicBezTo>
                <a:cubicBezTo>
                  <a:pt x="225" y="1044"/>
                  <a:pt x="232" y="1044"/>
                  <a:pt x="239" y="1044"/>
                </a:cubicBezTo>
                <a:cubicBezTo>
                  <a:pt x="282" y="1044"/>
                  <a:pt x="333" y="1031"/>
                  <a:pt x="362" y="1022"/>
                </a:cubicBezTo>
                <a:cubicBezTo>
                  <a:pt x="364" y="1065"/>
                  <a:pt x="359" y="1101"/>
                  <a:pt x="359" y="1102"/>
                </a:cubicBezTo>
                <a:cubicBezTo>
                  <a:pt x="355" y="1127"/>
                  <a:pt x="355" y="1127"/>
                  <a:pt x="355" y="1127"/>
                </a:cubicBezTo>
                <a:cubicBezTo>
                  <a:pt x="375" y="1127"/>
                  <a:pt x="375" y="1127"/>
                  <a:pt x="375" y="1127"/>
                </a:cubicBezTo>
                <a:cubicBezTo>
                  <a:pt x="375" y="1127"/>
                  <a:pt x="386" y="1051"/>
                  <a:pt x="381" y="995"/>
                </a:cubicBezTo>
                <a:cubicBezTo>
                  <a:pt x="381" y="995"/>
                  <a:pt x="301" y="1024"/>
                  <a:pt x="239" y="1024"/>
                </a:cubicBezTo>
                <a:cubicBezTo>
                  <a:pt x="233" y="1024"/>
                  <a:pt x="226" y="1024"/>
                  <a:pt x="220" y="1023"/>
                </a:cubicBezTo>
                <a:cubicBezTo>
                  <a:pt x="173" y="1017"/>
                  <a:pt x="160" y="979"/>
                  <a:pt x="163" y="952"/>
                </a:cubicBezTo>
                <a:cubicBezTo>
                  <a:pt x="165" y="932"/>
                  <a:pt x="155" y="903"/>
                  <a:pt x="128" y="890"/>
                </a:cubicBezTo>
                <a:cubicBezTo>
                  <a:pt x="102" y="877"/>
                  <a:pt x="105" y="849"/>
                  <a:pt x="111" y="841"/>
                </a:cubicBezTo>
                <a:cubicBezTo>
                  <a:pt x="117" y="832"/>
                  <a:pt x="132" y="828"/>
                  <a:pt x="122" y="824"/>
                </a:cubicBezTo>
                <a:cubicBezTo>
                  <a:pt x="113" y="820"/>
                  <a:pt x="90" y="825"/>
                  <a:pt x="83" y="797"/>
                </a:cubicBezTo>
                <a:cubicBezTo>
                  <a:pt x="80" y="786"/>
                  <a:pt x="89" y="777"/>
                  <a:pt x="96" y="768"/>
                </a:cubicBezTo>
                <a:cubicBezTo>
                  <a:pt x="103" y="758"/>
                  <a:pt x="98" y="735"/>
                  <a:pt x="94" y="732"/>
                </a:cubicBezTo>
                <a:cubicBezTo>
                  <a:pt x="90" y="728"/>
                  <a:pt x="58" y="735"/>
                  <a:pt x="39" y="722"/>
                </a:cubicBezTo>
                <a:cubicBezTo>
                  <a:pt x="20" y="709"/>
                  <a:pt x="25" y="680"/>
                  <a:pt x="40" y="655"/>
                </a:cubicBezTo>
                <a:cubicBezTo>
                  <a:pt x="55" y="629"/>
                  <a:pt x="109" y="526"/>
                  <a:pt x="117" y="482"/>
                </a:cubicBezTo>
                <a:cubicBezTo>
                  <a:pt x="126" y="434"/>
                  <a:pt x="89" y="338"/>
                  <a:pt x="166" y="195"/>
                </a:cubicBezTo>
                <a:cubicBezTo>
                  <a:pt x="230" y="75"/>
                  <a:pt x="393" y="20"/>
                  <a:pt x="547" y="20"/>
                </a:cubicBezTo>
                <a:cubicBezTo>
                  <a:pt x="598" y="20"/>
                  <a:pt x="648" y="26"/>
                  <a:pt x="693" y="37"/>
                </a:cubicBezTo>
                <a:cubicBezTo>
                  <a:pt x="875" y="85"/>
                  <a:pt x="991" y="283"/>
                  <a:pt x="948" y="505"/>
                </a:cubicBezTo>
                <a:cubicBezTo>
                  <a:pt x="905" y="727"/>
                  <a:pt x="806" y="771"/>
                  <a:pt x="789" y="830"/>
                </a:cubicBezTo>
                <a:cubicBezTo>
                  <a:pt x="767" y="899"/>
                  <a:pt x="769" y="1015"/>
                  <a:pt x="840" y="1127"/>
                </a:cubicBezTo>
                <a:cubicBezTo>
                  <a:pt x="863" y="1127"/>
                  <a:pt x="863" y="1127"/>
                  <a:pt x="863" y="1127"/>
                </a:cubicBezTo>
                <a:cubicBezTo>
                  <a:pt x="843" y="1094"/>
                  <a:pt x="843" y="1094"/>
                  <a:pt x="843" y="1094"/>
                </a:cubicBezTo>
                <a:cubicBezTo>
                  <a:pt x="800" y="1021"/>
                  <a:pt x="789" y="897"/>
                  <a:pt x="808" y="835"/>
                </a:cubicBezTo>
                <a:cubicBezTo>
                  <a:pt x="812" y="821"/>
                  <a:pt x="825" y="805"/>
                  <a:pt x="841" y="7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230"/>
          <p:cNvSpPr>
            <a:spLocks noEditPoints="1"/>
          </p:cNvSpPr>
          <p:nvPr/>
        </p:nvSpPr>
        <p:spPr bwMode="auto">
          <a:xfrm>
            <a:off x="1697038" y="3787775"/>
            <a:ext cx="817563" cy="815975"/>
          </a:xfrm>
          <a:custGeom>
            <a:avLst/>
            <a:gdLst>
              <a:gd name="T0" fmla="*/ 129 w 258"/>
              <a:gd name="T1" fmla="*/ 257 h 257"/>
              <a:gd name="T2" fmla="*/ 0 w 258"/>
              <a:gd name="T3" fmla="*/ 128 h 257"/>
              <a:gd name="T4" fmla="*/ 129 w 258"/>
              <a:gd name="T5" fmla="*/ 0 h 257"/>
              <a:gd name="T6" fmla="*/ 258 w 258"/>
              <a:gd name="T7" fmla="*/ 128 h 257"/>
              <a:gd name="T8" fmla="*/ 129 w 258"/>
              <a:gd name="T9" fmla="*/ 257 h 257"/>
              <a:gd name="T10" fmla="*/ 129 w 258"/>
              <a:gd name="T11" fmla="*/ 8 h 257"/>
              <a:gd name="T12" fmla="*/ 8 w 258"/>
              <a:gd name="T13" fmla="*/ 128 h 257"/>
              <a:gd name="T14" fmla="*/ 129 w 258"/>
              <a:gd name="T15" fmla="*/ 249 h 257"/>
              <a:gd name="T16" fmla="*/ 250 w 258"/>
              <a:gd name="T17" fmla="*/ 128 h 257"/>
              <a:gd name="T18" fmla="*/ 129 w 258"/>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7">
                <a:moveTo>
                  <a:pt x="129" y="257"/>
                </a:moveTo>
                <a:cubicBezTo>
                  <a:pt x="58" y="257"/>
                  <a:pt x="0" y="199"/>
                  <a:pt x="0" y="128"/>
                </a:cubicBezTo>
                <a:cubicBezTo>
                  <a:pt x="0" y="57"/>
                  <a:pt x="58" y="0"/>
                  <a:pt x="129" y="0"/>
                </a:cubicBezTo>
                <a:cubicBezTo>
                  <a:pt x="200" y="0"/>
                  <a:pt x="258" y="57"/>
                  <a:pt x="258" y="128"/>
                </a:cubicBezTo>
                <a:cubicBezTo>
                  <a:pt x="258" y="199"/>
                  <a:pt x="200" y="257"/>
                  <a:pt x="129" y="257"/>
                </a:cubicBezTo>
                <a:close/>
                <a:moveTo>
                  <a:pt x="129" y="8"/>
                </a:moveTo>
                <a:cubicBezTo>
                  <a:pt x="63" y="8"/>
                  <a:pt x="8" y="62"/>
                  <a:pt x="8" y="128"/>
                </a:cubicBezTo>
                <a:cubicBezTo>
                  <a:pt x="8" y="195"/>
                  <a:pt x="63" y="249"/>
                  <a:pt x="129" y="249"/>
                </a:cubicBezTo>
                <a:cubicBezTo>
                  <a:pt x="196" y="249"/>
                  <a:pt x="250" y="195"/>
                  <a:pt x="250" y="128"/>
                </a:cubicBezTo>
                <a:cubicBezTo>
                  <a:pt x="250" y="62"/>
                  <a:pt x="196" y="8"/>
                  <a:pt x="12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31"/>
          <p:cNvSpPr>
            <a:spLocks noEditPoints="1"/>
          </p:cNvSpPr>
          <p:nvPr/>
        </p:nvSpPr>
        <p:spPr bwMode="auto">
          <a:xfrm>
            <a:off x="1931988" y="3956050"/>
            <a:ext cx="349250" cy="508000"/>
          </a:xfrm>
          <a:custGeom>
            <a:avLst/>
            <a:gdLst>
              <a:gd name="T0" fmla="*/ 32 w 110"/>
              <a:gd name="T1" fmla="*/ 138 h 160"/>
              <a:gd name="T2" fmla="*/ 33 w 110"/>
              <a:gd name="T3" fmla="*/ 147 h 160"/>
              <a:gd name="T4" fmla="*/ 41 w 110"/>
              <a:gd name="T5" fmla="*/ 151 h 160"/>
              <a:gd name="T6" fmla="*/ 41 w 110"/>
              <a:gd name="T7" fmla="*/ 156 h 160"/>
              <a:gd name="T8" fmla="*/ 55 w 110"/>
              <a:gd name="T9" fmla="*/ 160 h 160"/>
              <a:gd name="T10" fmla="*/ 69 w 110"/>
              <a:gd name="T11" fmla="*/ 156 h 160"/>
              <a:gd name="T12" fmla="*/ 70 w 110"/>
              <a:gd name="T13" fmla="*/ 151 h 160"/>
              <a:gd name="T14" fmla="*/ 77 w 110"/>
              <a:gd name="T15" fmla="*/ 147 h 160"/>
              <a:gd name="T16" fmla="*/ 78 w 110"/>
              <a:gd name="T17" fmla="*/ 138 h 160"/>
              <a:gd name="T18" fmla="*/ 55 w 110"/>
              <a:gd name="T19" fmla="*/ 142 h 160"/>
              <a:gd name="T20" fmla="*/ 32 w 110"/>
              <a:gd name="T21" fmla="*/ 138 h 160"/>
              <a:gd name="T22" fmla="*/ 30 w 110"/>
              <a:gd name="T23" fmla="*/ 123 h 160"/>
              <a:gd name="T24" fmla="*/ 31 w 110"/>
              <a:gd name="T25" fmla="*/ 131 h 160"/>
              <a:gd name="T26" fmla="*/ 55 w 110"/>
              <a:gd name="T27" fmla="*/ 135 h 160"/>
              <a:gd name="T28" fmla="*/ 79 w 110"/>
              <a:gd name="T29" fmla="*/ 131 h 160"/>
              <a:gd name="T30" fmla="*/ 81 w 110"/>
              <a:gd name="T31" fmla="*/ 123 h 160"/>
              <a:gd name="T32" fmla="*/ 55 w 110"/>
              <a:gd name="T33" fmla="*/ 127 h 160"/>
              <a:gd name="T34" fmla="*/ 30 w 110"/>
              <a:gd name="T35" fmla="*/ 123 h 160"/>
              <a:gd name="T36" fmla="*/ 67 w 110"/>
              <a:gd name="T37" fmla="*/ 75 h 160"/>
              <a:gd name="T38" fmla="*/ 55 w 110"/>
              <a:gd name="T39" fmla="*/ 53 h 160"/>
              <a:gd name="T40" fmla="*/ 43 w 110"/>
              <a:gd name="T41" fmla="*/ 75 h 160"/>
              <a:gd name="T42" fmla="*/ 38 w 110"/>
              <a:gd name="T43" fmla="*/ 64 h 160"/>
              <a:gd name="T44" fmla="*/ 30 w 110"/>
              <a:gd name="T45" fmla="*/ 68 h 160"/>
              <a:gd name="T46" fmla="*/ 42 w 110"/>
              <a:gd name="T47" fmla="*/ 94 h 160"/>
              <a:gd name="T48" fmla="*/ 55 w 110"/>
              <a:gd name="T49" fmla="*/ 71 h 160"/>
              <a:gd name="T50" fmla="*/ 68 w 110"/>
              <a:gd name="T51" fmla="*/ 94 h 160"/>
              <a:gd name="T52" fmla="*/ 80 w 110"/>
              <a:gd name="T53" fmla="*/ 68 h 160"/>
              <a:gd name="T54" fmla="*/ 72 w 110"/>
              <a:gd name="T55" fmla="*/ 64 h 160"/>
              <a:gd name="T56" fmla="*/ 67 w 110"/>
              <a:gd name="T57" fmla="*/ 75 h 160"/>
              <a:gd name="T58" fmla="*/ 55 w 110"/>
              <a:gd name="T59" fmla="*/ 0 h 160"/>
              <a:gd name="T60" fmla="*/ 0 w 110"/>
              <a:gd name="T61" fmla="*/ 55 h 160"/>
              <a:gd name="T62" fmla="*/ 27 w 110"/>
              <a:gd name="T63" fmla="*/ 102 h 160"/>
              <a:gd name="T64" fmla="*/ 29 w 110"/>
              <a:gd name="T65" fmla="*/ 115 h 160"/>
              <a:gd name="T66" fmla="*/ 55 w 110"/>
              <a:gd name="T67" fmla="*/ 121 h 160"/>
              <a:gd name="T68" fmla="*/ 82 w 110"/>
              <a:gd name="T69" fmla="*/ 115 h 160"/>
              <a:gd name="T70" fmla="*/ 84 w 110"/>
              <a:gd name="T71" fmla="*/ 102 h 160"/>
              <a:gd name="T72" fmla="*/ 110 w 110"/>
              <a:gd name="T73" fmla="*/ 55 h 160"/>
              <a:gd name="T74" fmla="*/ 55 w 110"/>
              <a:gd name="T75" fmla="*/ 0 h 160"/>
              <a:gd name="T76" fmla="*/ 75 w 110"/>
              <a:gd name="T77" fmla="*/ 95 h 160"/>
              <a:gd name="T78" fmla="*/ 74 w 110"/>
              <a:gd name="T79" fmla="*/ 108 h 160"/>
              <a:gd name="T80" fmla="*/ 55 w 110"/>
              <a:gd name="T81" fmla="*/ 111 h 160"/>
              <a:gd name="T82" fmla="*/ 36 w 110"/>
              <a:gd name="T83" fmla="*/ 108 h 160"/>
              <a:gd name="T84" fmla="*/ 35 w 110"/>
              <a:gd name="T85" fmla="*/ 95 h 160"/>
              <a:gd name="T86" fmla="*/ 10 w 110"/>
              <a:gd name="T87" fmla="*/ 55 h 160"/>
              <a:gd name="T88" fmla="*/ 55 w 110"/>
              <a:gd name="T89" fmla="*/ 9 h 160"/>
              <a:gd name="T90" fmla="*/ 100 w 110"/>
              <a:gd name="T91" fmla="*/ 55 h 160"/>
              <a:gd name="T92" fmla="*/ 75 w 110"/>
              <a:gd name="T93" fmla="*/ 95 h 160"/>
              <a:gd name="T94" fmla="*/ 55 w 110"/>
              <a:gd name="T95" fmla="*/ 22 h 160"/>
              <a:gd name="T96" fmla="*/ 58 w 110"/>
              <a:gd name="T97" fmla="*/ 19 h 160"/>
              <a:gd name="T98" fmla="*/ 55 w 110"/>
              <a:gd name="T99" fmla="*/ 16 h 160"/>
              <a:gd name="T100" fmla="*/ 17 w 110"/>
              <a:gd name="T101" fmla="*/ 55 h 160"/>
              <a:gd name="T102" fmla="*/ 20 w 110"/>
              <a:gd name="T103" fmla="*/ 57 h 160"/>
              <a:gd name="T104" fmla="*/ 23 w 110"/>
              <a:gd name="T105" fmla="*/ 55 h 160"/>
              <a:gd name="T106" fmla="*/ 55 w 110"/>
              <a:gd name="T107"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32" y="138"/>
                </a:moveTo>
                <a:cubicBezTo>
                  <a:pt x="33" y="147"/>
                  <a:pt x="33" y="147"/>
                  <a:pt x="33" y="147"/>
                </a:cubicBezTo>
                <a:cubicBezTo>
                  <a:pt x="33" y="147"/>
                  <a:pt x="35" y="149"/>
                  <a:pt x="41" y="151"/>
                </a:cubicBezTo>
                <a:cubicBezTo>
                  <a:pt x="41" y="156"/>
                  <a:pt x="41" y="156"/>
                  <a:pt x="41" y="156"/>
                </a:cubicBezTo>
                <a:cubicBezTo>
                  <a:pt x="41" y="156"/>
                  <a:pt x="44" y="160"/>
                  <a:pt x="55" y="160"/>
                </a:cubicBezTo>
                <a:cubicBezTo>
                  <a:pt x="66" y="160"/>
                  <a:pt x="69" y="156"/>
                  <a:pt x="69" y="156"/>
                </a:cubicBezTo>
                <a:cubicBezTo>
                  <a:pt x="70" y="151"/>
                  <a:pt x="70" y="151"/>
                  <a:pt x="70" y="151"/>
                </a:cubicBezTo>
                <a:cubicBezTo>
                  <a:pt x="75" y="149"/>
                  <a:pt x="77" y="147"/>
                  <a:pt x="77" y="147"/>
                </a:cubicBezTo>
                <a:cubicBezTo>
                  <a:pt x="78" y="138"/>
                  <a:pt x="78" y="138"/>
                  <a:pt x="78" y="138"/>
                </a:cubicBezTo>
                <a:cubicBezTo>
                  <a:pt x="71" y="140"/>
                  <a:pt x="63" y="142"/>
                  <a:pt x="55" y="142"/>
                </a:cubicBezTo>
                <a:cubicBezTo>
                  <a:pt x="47" y="142"/>
                  <a:pt x="39" y="140"/>
                  <a:pt x="32" y="138"/>
                </a:cubicBezTo>
                <a:close/>
                <a:moveTo>
                  <a:pt x="30" y="123"/>
                </a:moveTo>
                <a:cubicBezTo>
                  <a:pt x="31" y="131"/>
                  <a:pt x="31" y="131"/>
                  <a:pt x="31" y="131"/>
                </a:cubicBezTo>
                <a:cubicBezTo>
                  <a:pt x="38" y="134"/>
                  <a:pt x="46" y="135"/>
                  <a:pt x="55" y="135"/>
                </a:cubicBezTo>
                <a:cubicBezTo>
                  <a:pt x="64" y="135"/>
                  <a:pt x="72" y="134"/>
                  <a:pt x="79" y="131"/>
                </a:cubicBezTo>
                <a:cubicBezTo>
                  <a:pt x="81" y="123"/>
                  <a:pt x="81" y="123"/>
                  <a:pt x="81" y="123"/>
                </a:cubicBezTo>
                <a:cubicBezTo>
                  <a:pt x="73" y="126"/>
                  <a:pt x="64" y="127"/>
                  <a:pt x="55" y="127"/>
                </a:cubicBezTo>
                <a:cubicBezTo>
                  <a:pt x="46" y="127"/>
                  <a:pt x="37" y="126"/>
                  <a:pt x="30" y="123"/>
                </a:cubicBezTo>
                <a:close/>
                <a:moveTo>
                  <a:pt x="67" y="75"/>
                </a:moveTo>
                <a:cubicBezTo>
                  <a:pt x="55" y="53"/>
                  <a:pt x="55" y="53"/>
                  <a:pt x="55" y="53"/>
                </a:cubicBezTo>
                <a:cubicBezTo>
                  <a:pt x="43" y="75"/>
                  <a:pt x="43" y="75"/>
                  <a:pt x="43" y="75"/>
                </a:cubicBezTo>
                <a:cubicBezTo>
                  <a:pt x="38" y="64"/>
                  <a:pt x="38" y="64"/>
                  <a:pt x="38" y="64"/>
                </a:cubicBezTo>
                <a:cubicBezTo>
                  <a:pt x="30" y="68"/>
                  <a:pt x="30" y="68"/>
                  <a:pt x="30" y="68"/>
                </a:cubicBezTo>
                <a:cubicBezTo>
                  <a:pt x="42" y="94"/>
                  <a:pt x="42" y="94"/>
                  <a:pt x="42" y="94"/>
                </a:cubicBezTo>
                <a:cubicBezTo>
                  <a:pt x="55" y="71"/>
                  <a:pt x="55" y="71"/>
                  <a:pt x="55" y="71"/>
                </a:cubicBezTo>
                <a:cubicBezTo>
                  <a:pt x="68" y="94"/>
                  <a:pt x="68" y="94"/>
                  <a:pt x="68" y="94"/>
                </a:cubicBezTo>
                <a:cubicBezTo>
                  <a:pt x="80" y="68"/>
                  <a:pt x="80" y="68"/>
                  <a:pt x="80" y="68"/>
                </a:cubicBezTo>
                <a:cubicBezTo>
                  <a:pt x="72" y="64"/>
                  <a:pt x="72" y="64"/>
                  <a:pt x="72" y="64"/>
                </a:cubicBezTo>
                <a:lnTo>
                  <a:pt x="67" y="75"/>
                </a:lnTo>
                <a:close/>
                <a:moveTo>
                  <a:pt x="55" y="0"/>
                </a:moveTo>
                <a:cubicBezTo>
                  <a:pt x="25" y="0"/>
                  <a:pt x="0" y="24"/>
                  <a:pt x="0" y="55"/>
                </a:cubicBezTo>
                <a:cubicBezTo>
                  <a:pt x="0" y="74"/>
                  <a:pt x="11" y="92"/>
                  <a:pt x="27" y="102"/>
                </a:cubicBezTo>
                <a:cubicBezTo>
                  <a:pt x="29" y="115"/>
                  <a:pt x="29" y="115"/>
                  <a:pt x="29" y="115"/>
                </a:cubicBezTo>
                <a:cubicBezTo>
                  <a:pt x="36" y="119"/>
                  <a:pt x="45" y="121"/>
                  <a:pt x="55" y="121"/>
                </a:cubicBezTo>
                <a:cubicBezTo>
                  <a:pt x="65" y="121"/>
                  <a:pt x="74" y="119"/>
                  <a:pt x="82" y="115"/>
                </a:cubicBezTo>
                <a:cubicBezTo>
                  <a:pt x="84" y="102"/>
                  <a:pt x="84" y="102"/>
                  <a:pt x="84" y="102"/>
                </a:cubicBezTo>
                <a:cubicBezTo>
                  <a:pt x="99" y="92"/>
                  <a:pt x="110" y="74"/>
                  <a:pt x="110" y="55"/>
                </a:cubicBezTo>
                <a:cubicBezTo>
                  <a:pt x="110" y="24"/>
                  <a:pt x="85" y="0"/>
                  <a:pt x="55" y="0"/>
                </a:cubicBezTo>
                <a:close/>
                <a:moveTo>
                  <a:pt x="75" y="95"/>
                </a:moveTo>
                <a:cubicBezTo>
                  <a:pt x="74" y="108"/>
                  <a:pt x="74" y="108"/>
                  <a:pt x="74" y="108"/>
                </a:cubicBezTo>
                <a:cubicBezTo>
                  <a:pt x="74" y="108"/>
                  <a:pt x="69" y="111"/>
                  <a:pt x="55" y="111"/>
                </a:cubicBezTo>
                <a:cubicBezTo>
                  <a:pt x="41" y="111"/>
                  <a:pt x="36" y="108"/>
                  <a:pt x="36" y="108"/>
                </a:cubicBezTo>
                <a:cubicBezTo>
                  <a:pt x="35" y="95"/>
                  <a:pt x="35" y="95"/>
                  <a:pt x="35" y="95"/>
                </a:cubicBezTo>
                <a:cubicBezTo>
                  <a:pt x="20" y="88"/>
                  <a:pt x="10" y="72"/>
                  <a:pt x="10" y="55"/>
                </a:cubicBezTo>
                <a:cubicBezTo>
                  <a:pt x="10" y="30"/>
                  <a:pt x="30" y="9"/>
                  <a:pt x="55" y="9"/>
                </a:cubicBezTo>
                <a:cubicBezTo>
                  <a:pt x="80" y="9"/>
                  <a:pt x="100" y="30"/>
                  <a:pt x="100" y="55"/>
                </a:cubicBezTo>
                <a:cubicBezTo>
                  <a:pt x="100" y="72"/>
                  <a:pt x="90" y="88"/>
                  <a:pt x="75" y="95"/>
                </a:cubicBezTo>
                <a:close/>
                <a:moveTo>
                  <a:pt x="55" y="22"/>
                </a:moveTo>
                <a:cubicBezTo>
                  <a:pt x="57" y="22"/>
                  <a:pt x="58" y="21"/>
                  <a:pt x="58" y="19"/>
                </a:cubicBezTo>
                <a:cubicBezTo>
                  <a:pt x="58" y="18"/>
                  <a:pt x="57" y="16"/>
                  <a:pt x="55" y="16"/>
                </a:cubicBezTo>
                <a:cubicBezTo>
                  <a:pt x="34" y="16"/>
                  <a:pt x="17" y="34"/>
                  <a:pt x="17" y="55"/>
                </a:cubicBezTo>
                <a:cubicBezTo>
                  <a:pt x="17" y="56"/>
                  <a:pt x="18" y="57"/>
                  <a:pt x="20" y="57"/>
                </a:cubicBezTo>
                <a:cubicBezTo>
                  <a:pt x="21" y="57"/>
                  <a:pt x="23" y="56"/>
                  <a:pt x="23" y="55"/>
                </a:cubicBezTo>
                <a:cubicBezTo>
                  <a:pt x="23" y="37"/>
                  <a:pt x="37" y="22"/>
                  <a:pt x="55" y="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33"/>
          <p:cNvSpPr>
            <a:spLocks noEditPoints="1"/>
          </p:cNvSpPr>
          <p:nvPr/>
        </p:nvSpPr>
        <p:spPr bwMode="auto">
          <a:xfrm>
            <a:off x="2638426" y="2498725"/>
            <a:ext cx="815975" cy="819150"/>
          </a:xfrm>
          <a:custGeom>
            <a:avLst/>
            <a:gdLst>
              <a:gd name="T0" fmla="*/ 129 w 257"/>
              <a:gd name="T1" fmla="*/ 258 h 258"/>
              <a:gd name="T2" fmla="*/ 0 w 257"/>
              <a:gd name="T3" fmla="*/ 129 h 258"/>
              <a:gd name="T4" fmla="*/ 129 w 257"/>
              <a:gd name="T5" fmla="*/ 0 h 258"/>
              <a:gd name="T6" fmla="*/ 257 w 257"/>
              <a:gd name="T7" fmla="*/ 129 h 258"/>
              <a:gd name="T8" fmla="*/ 129 w 257"/>
              <a:gd name="T9" fmla="*/ 258 h 258"/>
              <a:gd name="T10" fmla="*/ 129 w 257"/>
              <a:gd name="T11" fmla="*/ 8 h 258"/>
              <a:gd name="T12" fmla="*/ 8 w 257"/>
              <a:gd name="T13" fmla="*/ 129 h 258"/>
              <a:gd name="T14" fmla="*/ 129 w 257"/>
              <a:gd name="T15" fmla="*/ 250 h 258"/>
              <a:gd name="T16" fmla="*/ 249 w 257"/>
              <a:gd name="T17" fmla="*/ 129 h 258"/>
              <a:gd name="T18" fmla="*/ 129 w 257"/>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8">
                <a:moveTo>
                  <a:pt x="129" y="258"/>
                </a:moveTo>
                <a:cubicBezTo>
                  <a:pt x="58" y="258"/>
                  <a:pt x="0" y="200"/>
                  <a:pt x="0" y="129"/>
                </a:cubicBezTo>
                <a:cubicBezTo>
                  <a:pt x="0" y="58"/>
                  <a:pt x="58" y="0"/>
                  <a:pt x="129" y="0"/>
                </a:cubicBezTo>
                <a:cubicBezTo>
                  <a:pt x="200" y="0"/>
                  <a:pt x="257" y="58"/>
                  <a:pt x="257" y="129"/>
                </a:cubicBezTo>
                <a:cubicBezTo>
                  <a:pt x="257" y="200"/>
                  <a:pt x="200" y="258"/>
                  <a:pt x="129" y="258"/>
                </a:cubicBezTo>
                <a:close/>
                <a:moveTo>
                  <a:pt x="129" y="8"/>
                </a:moveTo>
                <a:cubicBezTo>
                  <a:pt x="62" y="8"/>
                  <a:pt x="8" y="62"/>
                  <a:pt x="8" y="129"/>
                </a:cubicBezTo>
                <a:cubicBezTo>
                  <a:pt x="8" y="195"/>
                  <a:pt x="62" y="250"/>
                  <a:pt x="129" y="250"/>
                </a:cubicBezTo>
                <a:cubicBezTo>
                  <a:pt x="195" y="250"/>
                  <a:pt x="249" y="195"/>
                  <a:pt x="249" y="129"/>
                </a:cubicBezTo>
                <a:cubicBezTo>
                  <a:pt x="249" y="62"/>
                  <a:pt x="195" y="8"/>
                  <a:pt x="129"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34"/>
          <p:cNvSpPr>
            <a:spLocks noEditPoints="1"/>
          </p:cNvSpPr>
          <p:nvPr/>
        </p:nvSpPr>
        <p:spPr bwMode="auto">
          <a:xfrm>
            <a:off x="2854326" y="2692400"/>
            <a:ext cx="384175" cy="482600"/>
          </a:xfrm>
          <a:custGeom>
            <a:avLst/>
            <a:gdLst>
              <a:gd name="T0" fmla="*/ 65 w 121"/>
              <a:gd name="T1" fmla="*/ 90 h 152"/>
              <a:gd name="T2" fmla="*/ 61 w 121"/>
              <a:gd name="T3" fmla="*/ 90 h 152"/>
              <a:gd name="T4" fmla="*/ 51 w 121"/>
              <a:gd name="T5" fmla="*/ 96 h 152"/>
              <a:gd name="T6" fmla="*/ 51 w 121"/>
              <a:gd name="T7" fmla="*/ 101 h 152"/>
              <a:gd name="T8" fmla="*/ 58 w 121"/>
              <a:gd name="T9" fmla="*/ 101 h 152"/>
              <a:gd name="T10" fmla="*/ 58 w 121"/>
              <a:gd name="T11" fmla="*/ 123 h 152"/>
              <a:gd name="T12" fmla="*/ 54 w 121"/>
              <a:gd name="T13" fmla="*/ 123 h 152"/>
              <a:gd name="T14" fmla="*/ 54 w 121"/>
              <a:gd name="T15" fmla="*/ 127 h 152"/>
              <a:gd name="T16" fmla="*/ 70 w 121"/>
              <a:gd name="T17" fmla="*/ 127 h 152"/>
              <a:gd name="T18" fmla="*/ 70 w 121"/>
              <a:gd name="T19" fmla="*/ 123 h 152"/>
              <a:gd name="T20" fmla="*/ 65 w 121"/>
              <a:gd name="T21" fmla="*/ 123 h 152"/>
              <a:gd name="T22" fmla="*/ 65 w 121"/>
              <a:gd name="T23" fmla="*/ 90 h 152"/>
              <a:gd name="T24" fmla="*/ 61 w 121"/>
              <a:gd name="T25" fmla="*/ 78 h 152"/>
              <a:gd name="T26" fmla="*/ 29 w 121"/>
              <a:gd name="T27" fmla="*/ 109 h 152"/>
              <a:gd name="T28" fmla="*/ 61 w 121"/>
              <a:gd name="T29" fmla="*/ 140 h 152"/>
              <a:gd name="T30" fmla="*/ 92 w 121"/>
              <a:gd name="T31" fmla="*/ 109 h 152"/>
              <a:gd name="T32" fmla="*/ 61 w 121"/>
              <a:gd name="T33" fmla="*/ 78 h 152"/>
              <a:gd name="T34" fmla="*/ 61 w 121"/>
              <a:gd name="T35" fmla="*/ 137 h 152"/>
              <a:gd name="T36" fmla="*/ 33 w 121"/>
              <a:gd name="T37" fmla="*/ 109 h 152"/>
              <a:gd name="T38" fmla="*/ 61 w 121"/>
              <a:gd name="T39" fmla="*/ 81 h 152"/>
              <a:gd name="T40" fmla="*/ 88 w 121"/>
              <a:gd name="T41" fmla="*/ 109 h 152"/>
              <a:gd name="T42" fmla="*/ 61 w 121"/>
              <a:gd name="T43" fmla="*/ 137 h 152"/>
              <a:gd name="T44" fmla="*/ 121 w 121"/>
              <a:gd name="T45" fmla="*/ 24 h 152"/>
              <a:gd name="T46" fmla="*/ 113 w 121"/>
              <a:gd name="T47" fmla="*/ 16 h 152"/>
              <a:gd name="T48" fmla="*/ 85 w 121"/>
              <a:gd name="T49" fmla="*/ 73 h 152"/>
              <a:gd name="T50" fmla="*/ 76 w 121"/>
              <a:gd name="T51" fmla="*/ 68 h 152"/>
              <a:gd name="T52" fmla="*/ 105 w 121"/>
              <a:gd name="T53" fmla="*/ 8 h 152"/>
              <a:gd name="T54" fmla="*/ 97 w 121"/>
              <a:gd name="T55" fmla="*/ 0 h 152"/>
              <a:gd name="T56" fmla="*/ 24 w 121"/>
              <a:gd name="T57" fmla="*/ 0 h 152"/>
              <a:gd name="T58" fmla="*/ 16 w 121"/>
              <a:gd name="T59" fmla="*/ 8 h 152"/>
              <a:gd name="T60" fmla="*/ 45 w 121"/>
              <a:gd name="T61" fmla="*/ 68 h 152"/>
              <a:gd name="T62" fmla="*/ 36 w 121"/>
              <a:gd name="T63" fmla="*/ 73 h 152"/>
              <a:gd name="T64" fmla="*/ 8 w 121"/>
              <a:gd name="T65" fmla="*/ 16 h 152"/>
              <a:gd name="T66" fmla="*/ 0 w 121"/>
              <a:gd name="T67" fmla="*/ 24 h 152"/>
              <a:gd name="T68" fmla="*/ 28 w 121"/>
              <a:gd name="T69" fmla="*/ 81 h 152"/>
              <a:gd name="T70" fmla="*/ 17 w 121"/>
              <a:gd name="T71" fmla="*/ 109 h 152"/>
              <a:gd name="T72" fmla="*/ 61 w 121"/>
              <a:gd name="T73" fmla="*/ 152 h 152"/>
              <a:gd name="T74" fmla="*/ 104 w 121"/>
              <a:gd name="T75" fmla="*/ 109 h 152"/>
              <a:gd name="T76" fmla="*/ 93 w 121"/>
              <a:gd name="T77" fmla="*/ 81 h 152"/>
              <a:gd name="T78" fmla="*/ 121 w 121"/>
              <a:gd name="T79" fmla="*/ 24 h 152"/>
              <a:gd name="T80" fmla="*/ 29 w 121"/>
              <a:gd name="T81" fmla="*/ 11 h 152"/>
              <a:gd name="T82" fmla="*/ 92 w 121"/>
              <a:gd name="T83" fmla="*/ 11 h 152"/>
              <a:gd name="T84" fmla="*/ 87 w 121"/>
              <a:gd name="T85" fmla="*/ 22 h 152"/>
              <a:gd name="T86" fmla="*/ 34 w 121"/>
              <a:gd name="T87" fmla="*/ 22 h 152"/>
              <a:gd name="T88" fmla="*/ 29 w 121"/>
              <a:gd name="T89" fmla="*/ 11 h 152"/>
              <a:gd name="T90" fmla="*/ 40 w 121"/>
              <a:gd name="T91" fmla="*/ 33 h 152"/>
              <a:gd name="T92" fmla="*/ 81 w 121"/>
              <a:gd name="T93" fmla="*/ 33 h 152"/>
              <a:gd name="T94" fmla="*/ 65 w 121"/>
              <a:gd name="T95" fmla="*/ 66 h 152"/>
              <a:gd name="T96" fmla="*/ 61 w 121"/>
              <a:gd name="T97" fmla="*/ 66 h 152"/>
              <a:gd name="T98" fmla="*/ 56 w 121"/>
              <a:gd name="T99" fmla="*/ 66 h 152"/>
              <a:gd name="T100" fmla="*/ 40 w 121"/>
              <a:gd name="T101" fmla="*/ 33 h 152"/>
              <a:gd name="T102" fmla="*/ 94 w 121"/>
              <a:gd name="T103" fmla="*/ 109 h 152"/>
              <a:gd name="T104" fmla="*/ 61 w 121"/>
              <a:gd name="T105" fmla="*/ 143 h 152"/>
              <a:gd name="T106" fmla="*/ 27 w 121"/>
              <a:gd name="T107" fmla="*/ 109 h 152"/>
              <a:gd name="T108" fmla="*/ 61 w 121"/>
              <a:gd name="T109" fmla="*/ 75 h 152"/>
              <a:gd name="T110" fmla="*/ 94 w 121"/>
              <a:gd name="T111"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52">
                <a:moveTo>
                  <a:pt x="65" y="90"/>
                </a:moveTo>
                <a:cubicBezTo>
                  <a:pt x="61" y="90"/>
                  <a:pt x="61" y="90"/>
                  <a:pt x="61" y="90"/>
                </a:cubicBezTo>
                <a:cubicBezTo>
                  <a:pt x="61" y="90"/>
                  <a:pt x="58" y="96"/>
                  <a:pt x="51" y="96"/>
                </a:cubicBezTo>
                <a:cubicBezTo>
                  <a:pt x="51" y="101"/>
                  <a:pt x="51" y="101"/>
                  <a:pt x="51" y="101"/>
                </a:cubicBezTo>
                <a:cubicBezTo>
                  <a:pt x="58" y="101"/>
                  <a:pt x="58" y="101"/>
                  <a:pt x="58" y="101"/>
                </a:cubicBezTo>
                <a:cubicBezTo>
                  <a:pt x="58" y="123"/>
                  <a:pt x="58" y="123"/>
                  <a:pt x="58" y="123"/>
                </a:cubicBezTo>
                <a:cubicBezTo>
                  <a:pt x="54" y="123"/>
                  <a:pt x="54" y="123"/>
                  <a:pt x="54" y="123"/>
                </a:cubicBezTo>
                <a:cubicBezTo>
                  <a:pt x="54" y="127"/>
                  <a:pt x="54" y="127"/>
                  <a:pt x="54" y="127"/>
                </a:cubicBezTo>
                <a:cubicBezTo>
                  <a:pt x="70" y="127"/>
                  <a:pt x="70" y="127"/>
                  <a:pt x="70" y="127"/>
                </a:cubicBezTo>
                <a:cubicBezTo>
                  <a:pt x="70" y="123"/>
                  <a:pt x="70" y="123"/>
                  <a:pt x="70" y="123"/>
                </a:cubicBezTo>
                <a:cubicBezTo>
                  <a:pt x="65" y="123"/>
                  <a:pt x="65" y="123"/>
                  <a:pt x="65" y="123"/>
                </a:cubicBezTo>
                <a:lnTo>
                  <a:pt x="65" y="90"/>
                </a:lnTo>
                <a:close/>
                <a:moveTo>
                  <a:pt x="61" y="78"/>
                </a:moveTo>
                <a:cubicBezTo>
                  <a:pt x="43" y="78"/>
                  <a:pt x="29" y="92"/>
                  <a:pt x="29" y="109"/>
                </a:cubicBezTo>
                <a:cubicBezTo>
                  <a:pt x="29" y="126"/>
                  <a:pt x="43" y="140"/>
                  <a:pt x="61" y="140"/>
                </a:cubicBezTo>
                <a:cubicBezTo>
                  <a:pt x="78" y="140"/>
                  <a:pt x="92" y="126"/>
                  <a:pt x="92" y="109"/>
                </a:cubicBezTo>
                <a:cubicBezTo>
                  <a:pt x="92" y="92"/>
                  <a:pt x="78" y="78"/>
                  <a:pt x="61" y="78"/>
                </a:cubicBezTo>
                <a:close/>
                <a:moveTo>
                  <a:pt x="61" y="137"/>
                </a:moveTo>
                <a:cubicBezTo>
                  <a:pt x="45" y="137"/>
                  <a:pt x="33" y="124"/>
                  <a:pt x="33" y="109"/>
                </a:cubicBezTo>
                <a:cubicBezTo>
                  <a:pt x="33" y="93"/>
                  <a:pt x="45" y="81"/>
                  <a:pt x="61" y="81"/>
                </a:cubicBezTo>
                <a:cubicBezTo>
                  <a:pt x="76" y="81"/>
                  <a:pt x="88" y="93"/>
                  <a:pt x="88" y="109"/>
                </a:cubicBezTo>
                <a:cubicBezTo>
                  <a:pt x="88" y="124"/>
                  <a:pt x="76" y="137"/>
                  <a:pt x="61" y="137"/>
                </a:cubicBezTo>
                <a:close/>
                <a:moveTo>
                  <a:pt x="121" y="24"/>
                </a:moveTo>
                <a:cubicBezTo>
                  <a:pt x="113" y="16"/>
                  <a:pt x="113" y="16"/>
                  <a:pt x="113" y="16"/>
                </a:cubicBezTo>
                <a:cubicBezTo>
                  <a:pt x="85" y="73"/>
                  <a:pt x="85" y="73"/>
                  <a:pt x="85" y="73"/>
                </a:cubicBezTo>
                <a:cubicBezTo>
                  <a:pt x="82" y="71"/>
                  <a:pt x="79" y="70"/>
                  <a:pt x="76" y="68"/>
                </a:cubicBezTo>
                <a:cubicBezTo>
                  <a:pt x="105" y="8"/>
                  <a:pt x="105" y="8"/>
                  <a:pt x="105" y="8"/>
                </a:cubicBezTo>
                <a:cubicBezTo>
                  <a:pt x="97" y="0"/>
                  <a:pt x="97" y="0"/>
                  <a:pt x="97" y="0"/>
                </a:cubicBezTo>
                <a:cubicBezTo>
                  <a:pt x="24" y="0"/>
                  <a:pt x="24" y="0"/>
                  <a:pt x="24" y="0"/>
                </a:cubicBezTo>
                <a:cubicBezTo>
                  <a:pt x="16" y="8"/>
                  <a:pt x="16" y="8"/>
                  <a:pt x="16" y="8"/>
                </a:cubicBezTo>
                <a:cubicBezTo>
                  <a:pt x="45" y="68"/>
                  <a:pt x="45" y="68"/>
                  <a:pt x="45" y="68"/>
                </a:cubicBezTo>
                <a:cubicBezTo>
                  <a:pt x="42" y="70"/>
                  <a:pt x="39" y="71"/>
                  <a:pt x="36" y="73"/>
                </a:cubicBezTo>
                <a:cubicBezTo>
                  <a:pt x="8" y="16"/>
                  <a:pt x="8" y="16"/>
                  <a:pt x="8" y="16"/>
                </a:cubicBezTo>
                <a:cubicBezTo>
                  <a:pt x="0" y="24"/>
                  <a:pt x="0" y="24"/>
                  <a:pt x="0" y="24"/>
                </a:cubicBezTo>
                <a:cubicBezTo>
                  <a:pt x="28" y="81"/>
                  <a:pt x="28" y="81"/>
                  <a:pt x="28" y="81"/>
                </a:cubicBezTo>
                <a:cubicBezTo>
                  <a:pt x="21" y="88"/>
                  <a:pt x="17" y="98"/>
                  <a:pt x="17" y="109"/>
                </a:cubicBezTo>
                <a:cubicBezTo>
                  <a:pt x="17" y="133"/>
                  <a:pt x="37" y="152"/>
                  <a:pt x="61" y="152"/>
                </a:cubicBezTo>
                <a:cubicBezTo>
                  <a:pt x="84" y="152"/>
                  <a:pt x="104" y="133"/>
                  <a:pt x="104" y="109"/>
                </a:cubicBezTo>
                <a:cubicBezTo>
                  <a:pt x="104" y="98"/>
                  <a:pt x="100" y="88"/>
                  <a:pt x="93" y="81"/>
                </a:cubicBezTo>
                <a:lnTo>
                  <a:pt x="121" y="24"/>
                </a:lnTo>
                <a:close/>
                <a:moveTo>
                  <a:pt x="29" y="11"/>
                </a:moveTo>
                <a:cubicBezTo>
                  <a:pt x="92" y="11"/>
                  <a:pt x="92" y="11"/>
                  <a:pt x="92" y="11"/>
                </a:cubicBezTo>
                <a:cubicBezTo>
                  <a:pt x="87" y="22"/>
                  <a:pt x="87" y="22"/>
                  <a:pt x="87" y="22"/>
                </a:cubicBezTo>
                <a:cubicBezTo>
                  <a:pt x="34" y="22"/>
                  <a:pt x="34" y="22"/>
                  <a:pt x="34" y="22"/>
                </a:cubicBezTo>
                <a:lnTo>
                  <a:pt x="29" y="11"/>
                </a:lnTo>
                <a:close/>
                <a:moveTo>
                  <a:pt x="40" y="33"/>
                </a:moveTo>
                <a:cubicBezTo>
                  <a:pt x="81" y="33"/>
                  <a:pt x="81" y="33"/>
                  <a:pt x="81" y="33"/>
                </a:cubicBezTo>
                <a:cubicBezTo>
                  <a:pt x="65" y="66"/>
                  <a:pt x="65" y="66"/>
                  <a:pt x="65" y="66"/>
                </a:cubicBezTo>
                <a:cubicBezTo>
                  <a:pt x="64" y="66"/>
                  <a:pt x="62" y="66"/>
                  <a:pt x="61" y="66"/>
                </a:cubicBezTo>
                <a:cubicBezTo>
                  <a:pt x="59" y="66"/>
                  <a:pt x="57" y="66"/>
                  <a:pt x="56" y="66"/>
                </a:cubicBezTo>
                <a:lnTo>
                  <a:pt x="40" y="33"/>
                </a:lnTo>
                <a:close/>
                <a:moveTo>
                  <a:pt x="94" y="109"/>
                </a:moveTo>
                <a:cubicBezTo>
                  <a:pt x="94" y="128"/>
                  <a:pt x="79" y="143"/>
                  <a:pt x="61" y="143"/>
                </a:cubicBezTo>
                <a:cubicBezTo>
                  <a:pt x="42" y="143"/>
                  <a:pt x="27" y="128"/>
                  <a:pt x="27" y="109"/>
                </a:cubicBezTo>
                <a:cubicBezTo>
                  <a:pt x="27" y="90"/>
                  <a:pt x="42" y="75"/>
                  <a:pt x="61" y="75"/>
                </a:cubicBezTo>
                <a:cubicBezTo>
                  <a:pt x="79" y="75"/>
                  <a:pt x="94" y="90"/>
                  <a:pt x="94" y="10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36"/>
          <p:cNvSpPr>
            <a:spLocks noEditPoints="1"/>
          </p:cNvSpPr>
          <p:nvPr/>
        </p:nvSpPr>
        <p:spPr bwMode="auto">
          <a:xfrm>
            <a:off x="4162426" y="2000250"/>
            <a:ext cx="819150" cy="815975"/>
          </a:xfrm>
          <a:custGeom>
            <a:avLst/>
            <a:gdLst>
              <a:gd name="T0" fmla="*/ 129 w 258"/>
              <a:gd name="T1" fmla="*/ 257 h 257"/>
              <a:gd name="T2" fmla="*/ 0 w 258"/>
              <a:gd name="T3" fmla="*/ 129 h 257"/>
              <a:gd name="T4" fmla="*/ 129 w 258"/>
              <a:gd name="T5" fmla="*/ 0 h 257"/>
              <a:gd name="T6" fmla="*/ 258 w 258"/>
              <a:gd name="T7" fmla="*/ 129 h 257"/>
              <a:gd name="T8" fmla="*/ 129 w 258"/>
              <a:gd name="T9" fmla="*/ 257 h 257"/>
              <a:gd name="T10" fmla="*/ 129 w 258"/>
              <a:gd name="T11" fmla="*/ 8 h 257"/>
              <a:gd name="T12" fmla="*/ 8 w 258"/>
              <a:gd name="T13" fmla="*/ 129 h 257"/>
              <a:gd name="T14" fmla="*/ 129 w 258"/>
              <a:gd name="T15" fmla="*/ 249 h 257"/>
              <a:gd name="T16" fmla="*/ 250 w 258"/>
              <a:gd name="T17" fmla="*/ 129 h 257"/>
              <a:gd name="T18" fmla="*/ 129 w 258"/>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7">
                <a:moveTo>
                  <a:pt x="129" y="257"/>
                </a:moveTo>
                <a:cubicBezTo>
                  <a:pt x="58" y="257"/>
                  <a:pt x="0" y="200"/>
                  <a:pt x="0" y="129"/>
                </a:cubicBezTo>
                <a:cubicBezTo>
                  <a:pt x="0" y="58"/>
                  <a:pt x="58" y="0"/>
                  <a:pt x="129" y="0"/>
                </a:cubicBezTo>
                <a:cubicBezTo>
                  <a:pt x="200" y="0"/>
                  <a:pt x="258" y="58"/>
                  <a:pt x="258" y="129"/>
                </a:cubicBezTo>
                <a:cubicBezTo>
                  <a:pt x="258" y="200"/>
                  <a:pt x="200" y="257"/>
                  <a:pt x="129" y="257"/>
                </a:cubicBezTo>
                <a:close/>
                <a:moveTo>
                  <a:pt x="129" y="8"/>
                </a:moveTo>
                <a:cubicBezTo>
                  <a:pt x="62" y="8"/>
                  <a:pt x="8" y="62"/>
                  <a:pt x="8" y="129"/>
                </a:cubicBezTo>
                <a:cubicBezTo>
                  <a:pt x="8" y="195"/>
                  <a:pt x="62" y="249"/>
                  <a:pt x="129" y="249"/>
                </a:cubicBezTo>
                <a:cubicBezTo>
                  <a:pt x="196" y="249"/>
                  <a:pt x="250" y="195"/>
                  <a:pt x="250" y="129"/>
                </a:cubicBezTo>
                <a:cubicBezTo>
                  <a:pt x="250" y="62"/>
                  <a:pt x="196" y="8"/>
                  <a:pt x="129"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37"/>
          <p:cNvSpPr>
            <a:spLocks noEditPoints="1"/>
          </p:cNvSpPr>
          <p:nvPr/>
        </p:nvSpPr>
        <p:spPr bwMode="auto">
          <a:xfrm>
            <a:off x="4343401" y="2222500"/>
            <a:ext cx="454025" cy="384175"/>
          </a:xfrm>
          <a:custGeom>
            <a:avLst/>
            <a:gdLst>
              <a:gd name="T0" fmla="*/ 51 w 143"/>
              <a:gd name="T1" fmla="*/ 79 h 121"/>
              <a:gd name="T2" fmla="*/ 51 w 143"/>
              <a:gd name="T3" fmla="*/ 121 h 121"/>
              <a:gd name="T4" fmla="*/ 83 w 143"/>
              <a:gd name="T5" fmla="*/ 121 h 121"/>
              <a:gd name="T6" fmla="*/ 83 w 143"/>
              <a:gd name="T7" fmla="*/ 83 h 121"/>
              <a:gd name="T8" fmla="*/ 69 w 143"/>
              <a:gd name="T9" fmla="*/ 97 h 121"/>
              <a:gd name="T10" fmla="*/ 51 w 143"/>
              <a:gd name="T11" fmla="*/ 79 h 121"/>
              <a:gd name="T12" fmla="*/ 7 w 143"/>
              <a:gd name="T13" fmla="*/ 116 h 121"/>
              <a:gd name="T14" fmla="*/ 12 w 143"/>
              <a:gd name="T15" fmla="*/ 121 h 121"/>
              <a:gd name="T16" fmla="*/ 38 w 143"/>
              <a:gd name="T17" fmla="*/ 121 h 121"/>
              <a:gd name="T18" fmla="*/ 38 w 143"/>
              <a:gd name="T19" fmla="*/ 66 h 121"/>
              <a:gd name="T20" fmla="*/ 7 w 143"/>
              <a:gd name="T21" fmla="*/ 98 h 121"/>
              <a:gd name="T22" fmla="*/ 7 w 143"/>
              <a:gd name="T23" fmla="*/ 116 h 121"/>
              <a:gd name="T24" fmla="*/ 96 w 143"/>
              <a:gd name="T25" fmla="*/ 71 h 121"/>
              <a:gd name="T26" fmla="*/ 96 w 143"/>
              <a:gd name="T27" fmla="*/ 121 h 121"/>
              <a:gd name="T28" fmla="*/ 122 w 143"/>
              <a:gd name="T29" fmla="*/ 121 h 121"/>
              <a:gd name="T30" fmla="*/ 127 w 143"/>
              <a:gd name="T31" fmla="*/ 116 h 121"/>
              <a:gd name="T32" fmla="*/ 127 w 143"/>
              <a:gd name="T33" fmla="*/ 66 h 121"/>
              <a:gd name="T34" fmla="*/ 127 w 143"/>
              <a:gd name="T35" fmla="*/ 39 h 121"/>
              <a:gd name="T36" fmla="*/ 100 w 143"/>
              <a:gd name="T37" fmla="*/ 66 h 121"/>
              <a:gd name="T38" fmla="*/ 96 w 143"/>
              <a:gd name="T39" fmla="*/ 71 h 121"/>
              <a:gd name="T40" fmla="*/ 115 w 143"/>
              <a:gd name="T41" fmla="*/ 3 h 121"/>
              <a:gd name="T42" fmla="*/ 109 w 143"/>
              <a:gd name="T43" fmla="*/ 9 h 121"/>
              <a:gd name="T44" fmla="*/ 116 w 143"/>
              <a:gd name="T45" fmla="*/ 14 h 121"/>
              <a:gd name="T46" fmla="*/ 122 w 143"/>
              <a:gd name="T47" fmla="*/ 14 h 121"/>
              <a:gd name="T48" fmla="*/ 69 w 143"/>
              <a:gd name="T49" fmla="*/ 66 h 121"/>
              <a:gd name="T50" fmla="*/ 38 w 143"/>
              <a:gd name="T51" fmla="*/ 35 h 121"/>
              <a:gd name="T52" fmla="*/ 3 w 143"/>
              <a:gd name="T53" fmla="*/ 71 h 121"/>
              <a:gd name="T54" fmla="*/ 3 w 143"/>
              <a:gd name="T55" fmla="*/ 79 h 121"/>
              <a:gd name="T56" fmla="*/ 11 w 143"/>
              <a:gd name="T57" fmla="*/ 79 h 121"/>
              <a:gd name="T58" fmla="*/ 38 w 143"/>
              <a:gd name="T59" fmla="*/ 52 h 121"/>
              <a:gd name="T60" fmla="*/ 69 w 143"/>
              <a:gd name="T61" fmla="*/ 82 h 121"/>
              <a:gd name="T62" fmla="*/ 130 w 143"/>
              <a:gd name="T63" fmla="*/ 22 h 121"/>
              <a:gd name="T64" fmla="*/ 129 w 143"/>
              <a:gd name="T65" fmla="*/ 28 h 121"/>
              <a:gd name="T66" fmla="*/ 134 w 143"/>
              <a:gd name="T67" fmla="*/ 34 h 121"/>
              <a:gd name="T68" fmla="*/ 135 w 143"/>
              <a:gd name="T69" fmla="*/ 34 h 121"/>
              <a:gd name="T70" fmla="*/ 141 w 143"/>
              <a:gd name="T71" fmla="*/ 29 h 121"/>
              <a:gd name="T72" fmla="*/ 143 w 143"/>
              <a:gd name="T73" fmla="*/ 0 h 121"/>
              <a:gd name="T74" fmla="*/ 115 w 143"/>
              <a:gd name="T75"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21">
                <a:moveTo>
                  <a:pt x="51" y="79"/>
                </a:moveTo>
                <a:cubicBezTo>
                  <a:pt x="51" y="121"/>
                  <a:pt x="51" y="121"/>
                  <a:pt x="51" y="121"/>
                </a:cubicBezTo>
                <a:cubicBezTo>
                  <a:pt x="83" y="121"/>
                  <a:pt x="83" y="121"/>
                  <a:pt x="83" y="121"/>
                </a:cubicBezTo>
                <a:cubicBezTo>
                  <a:pt x="83" y="83"/>
                  <a:pt x="83" y="83"/>
                  <a:pt x="83" y="83"/>
                </a:cubicBezTo>
                <a:cubicBezTo>
                  <a:pt x="69" y="97"/>
                  <a:pt x="69" y="97"/>
                  <a:pt x="69" y="97"/>
                </a:cubicBezTo>
                <a:lnTo>
                  <a:pt x="51" y="79"/>
                </a:lnTo>
                <a:close/>
                <a:moveTo>
                  <a:pt x="7" y="116"/>
                </a:moveTo>
                <a:cubicBezTo>
                  <a:pt x="7" y="119"/>
                  <a:pt x="9" y="121"/>
                  <a:pt x="12" y="121"/>
                </a:cubicBezTo>
                <a:cubicBezTo>
                  <a:pt x="38" y="121"/>
                  <a:pt x="38" y="121"/>
                  <a:pt x="38" y="121"/>
                </a:cubicBezTo>
                <a:cubicBezTo>
                  <a:pt x="38" y="66"/>
                  <a:pt x="38" y="66"/>
                  <a:pt x="38" y="66"/>
                </a:cubicBezTo>
                <a:cubicBezTo>
                  <a:pt x="7" y="98"/>
                  <a:pt x="7" y="98"/>
                  <a:pt x="7" y="98"/>
                </a:cubicBezTo>
                <a:lnTo>
                  <a:pt x="7" y="116"/>
                </a:lnTo>
                <a:close/>
                <a:moveTo>
                  <a:pt x="96" y="71"/>
                </a:moveTo>
                <a:cubicBezTo>
                  <a:pt x="96" y="121"/>
                  <a:pt x="96" y="121"/>
                  <a:pt x="96" y="121"/>
                </a:cubicBezTo>
                <a:cubicBezTo>
                  <a:pt x="122" y="121"/>
                  <a:pt x="122" y="121"/>
                  <a:pt x="122" y="121"/>
                </a:cubicBezTo>
                <a:cubicBezTo>
                  <a:pt x="125" y="121"/>
                  <a:pt x="127" y="119"/>
                  <a:pt x="127" y="116"/>
                </a:cubicBezTo>
                <a:cubicBezTo>
                  <a:pt x="127" y="66"/>
                  <a:pt x="127" y="66"/>
                  <a:pt x="127" y="66"/>
                </a:cubicBezTo>
                <a:cubicBezTo>
                  <a:pt x="127" y="39"/>
                  <a:pt x="127" y="39"/>
                  <a:pt x="127" y="39"/>
                </a:cubicBezTo>
                <a:cubicBezTo>
                  <a:pt x="100" y="66"/>
                  <a:pt x="100" y="66"/>
                  <a:pt x="100" y="66"/>
                </a:cubicBezTo>
                <a:lnTo>
                  <a:pt x="96" y="71"/>
                </a:lnTo>
                <a:close/>
                <a:moveTo>
                  <a:pt x="115" y="3"/>
                </a:moveTo>
                <a:cubicBezTo>
                  <a:pt x="112" y="3"/>
                  <a:pt x="109" y="6"/>
                  <a:pt x="109" y="9"/>
                </a:cubicBezTo>
                <a:cubicBezTo>
                  <a:pt x="110" y="12"/>
                  <a:pt x="113" y="14"/>
                  <a:pt x="116" y="14"/>
                </a:cubicBezTo>
                <a:cubicBezTo>
                  <a:pt x="122" y="14"/>
                  <a:pt x="122" y="14"/>
                  <a:pt x="122" y="14"/>
                </a:cubicBezTo>
                <a:cubicBezTo>
                  <a:pt x="69" y="66"/>
                  <a:pt x="69" y="66"/>
                  <a:pt x="69" y="66"/>
                </a:cubicBezTo>
                <a:cubicBezTo>
                  <a:pt x="38" y="35"/>
                  <a:pt x="38" y="35"/>
                  <a:pt x="38" y="35"/>
                </a:cubicBezTo>
                <a:cubicBezTo>
                  <a:pt x="3" y="71"/>
                  <a:pt x="3" y="71"/>
                  <a:pt x="3" y="71"/>
                </a:cubicBezTo>
                <a:cubicBezTo>
                  <a:pt x="0" y="73"/>
                  <a:pt x="0" y="77"/>
                  <a:pt x="3" y="79"/>
                </a:cubicBezTo>
                <a:cubicBezTo>
                  <a:pt x="5" y="82"/>
                  <a:pt x="8" y="82"/>
                  <a:pt x="11" y="79"/>
                </a:cubicBezTo>
                <a:cubicBezTo>
                  <a:pt x="38" y="52"/>
                  <a:pt x="38" y="52"/>
                  <a:pt x="38" y="52"/>
                </a:cubicBezTo>
                <a:cubicBezTo>
                  <a:pt x="69" y="82"/>
                  <a:pt x="69" y="82"/>
                  <a:pt x="69" y="82"/>
                </a:cubicBezTo>
                <a:cubicBezTo>
                  <a:pt x="130" y="22"/>
                  <a:pt x="130" y="22"/>
                  <a:pt x="130" y="22"/>
                </a:cubicBezTo>
                <a:cubicBezTo>
                  <a:pt x="129" y="28"/>
                  <a:pt x="129" y="28"/>
                  <a:pt x="129" y="28"/>
                </a:cubicBezTo>
                <a:cubicBezTo>
                  <a:pt x="129" y="31"/>
                  <a:pt x="131" y="34"/>
                  <a:pt x="134" y="34"/>
                </a:cubicBezTo>
                <a:cubicBezTo>
                  <a:pt x="135" y="34"/>
                  <a:pt x="135" y="34"/>
                  <a:pt x="135" y="34"/>
                </a:cubicBezTo>
                <a:cubicBezTo>
                  <a:pt x="138" y="34"/>
                  <a:pt x="140" y="32"/>
                  <a:pt x="141" y="29"/>
                </a:cubicBezTo>
                <a:cubicBezTo>
                  <a:pt x="143" y="0"/>
                  <a:pt x="143" y="0"/>
                  <a:pt x="143" y="0"/>
                </a:cubicBezTo>
                <a:lnTo>
                  <a:pt x="115" y="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239"/>
          <p:cNvSpPr>
            <a:spLocks noEditPoints="1"/>
          </p:cNvSpPr>
          <p:nvPr/>
        </p:nvSpPr>
        <p:spPr bwMode="auto">
          <a:xfrm>
            <a:off x="5689601" y="2498725"/>
            <a:ext cx="815975" cy="819150"/>
          </a:xfrm>
          <a:custGeom>
            <a:avLst/>
            <a:gdLst>
              <a:gd name="T0" fmla="*/ 128 w 257"/>
              <a:gd name="T1" fmla="*/ 258 h 258"/>
              <a:gd name="T2" fmla="*/ 0 w 257"/>
              <a:gd name="T3" fmla="*/ 129 h 258"/>
              <a:gd name="T4" fmla="*/ 128 w 257"/>
              <a:gd name="T5" fmla="*/ 0 h 258"/>
              <a:gd name="T6" fmla="*/ 257 w 257"/>
              <a:gd name="T7" fmla="*/ 129 h 258"/>
              <a:gd name="T8" fmla="*/ 128 w 257"/>
              <a:gd name="T9" fmla="*/ 258 h 258"/>
              <a:gd name="T10" fmla="*/ 128 w 257"/>
              <a:gd name="T11" fmla="*/ 8 h 258"/>
              <a:gd name="T12" fmla="*/ 8 w 257"/>
              <a:gd name="T13" fmla="*/ 129 h 258"/>
              <a:gd name="T14" fmla="*/ 128 w 257"/>
              <a:gd name="T15" fmla="*/ 250 h 258"/>
              <a:gd name="T16" fmla="*/ 249 w 257"/>
              <a:gd name="T17" fmla="*/ 129 h 258"/>
              <a:gd name="T18" fmla="*/ 128 w 257"/>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8">
                <a:moveTo>
                  <a:pt x="128" y="258"/>
                </a:moveTo>
                <a:cubicBezTo>
                  <a:pt x="57" y="258"/>
                  <a:pt x="0" y="200"/>
                  <a:pt x="0" y="129"/>
                </a:cubicBezTo>
                <a:cubicBezTo>
                  <a:pt x="0" y="58"/>
                  <a:pt x="57" y="0"/>
                  <a:pt x="128" y="0"/>
                </a:cubicBezTo>
                <a:cubicBezTo>
                  <a:pt x="199" y="0"/>
                  <a:pt x="257" y="58"/>
                  <a:pt x="257" y="129"/>
                </a:cubicBezTo>
                <a:cubicBezTo>
                  <a:pt x="257" y="200"/>
                  <a:pt x="199" y="258"/>
                  <a:pt x="128" y="258"/>
                </a:cubicBezTo>
                <a:close/>
                <a:moveTo>
                  <a:pt x="128" y="8"/>
                </a:moveTo>
                <a:cubicBezTo>
                  <a:pt x="62" y="8"/>
                  <a:pt x="8" y="62"/>
                  <a:pt x="8" y="129"/>
                </a:cubicBezTo>
                <a:cubicBezTo>
                  <a:pt x="8" y="195"/>
                  <a:pt x="62" y="250"/>
                  <a:pt x="128" y="250"/>
                </a:cubicBezTo>
                <a:cubicBezTo>
                  <a:pt x="195" y="250"/>
                  <a:pt x="249" y="195"/>
                  <a:pt x="249" y="129"/>
                </a:cubicBezTo>
                <a:cubicBezTo>
                  <a:pt x="249" y="62"/>
                  <a:pt x="195" y="8"/>
                  <a:pt x="128"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40"/>
          <p:cNvSpPr>
            <a:spLocks noEditPoints="1"/>
          </p:cNvSpPr>
          <p:nvPr/>
        </p:nvSpPr>
        <p:spPr bwMode="auto">
          <a:xfrm>
            <a:off x="5883276" y="2660650"/>
            <a:ext cx="428625" cy="444500"/>
          </a:xfrm>
          <a:custGeom>
            <a:avLst/>
            <a:gdLst>
              <a:gd name="T0" fmla="*/ 94 w 135"/>
              <a:gd name="T1" fmla="*/ 116 h 140"/>
              <a:gd name="T2" fmla="*/ 98 w 135"/>
              <a:gd name="T3" fmla="*/ 119 h 140"/>
              <a:gd name="T4" fmla="*/ 135 w 135"/>
              <a:gd name="T5" fmla="*/ 140 h 140"/>
              <a:gd name="T6" fmla="*/ 134 w 135"/>
              <a:gd name="T7" fmla="*/ 97 h 140"/>
              <a:gd name="T8" fmla="*/ 133 w 135"/>
              <a:gd name="T9" fmla="*/ 93 h 140"/>
              <a:gd name="T10" fmla="*/ 129 w 135"/>
              <a:gd name="T11" fmla="*/ 86 h 140"/>
              <a:gd name="T12" fmla="*/ 91 w 135"/>
              <a:gd name="T13" fmla="*/ 109 h 140"/>
              <a:gd name="T14" fmla="*/ 94 w 135"/>
              <a:gd name="T15" fmla="*/ 116 h 140"/>
              <a:gd name="T16" fmla="*/ 116 w 135"/>
              <a:gd name="T17" fmla="*/ 87 h 140"/>
              <a:gd name="T18" fmla="*/ 126 w 135"/>
              <a:gd name="T19" fmla="*/ 81 h 140"/>
              <a:gd name="T20" fmla="*/ 86 w 135"/>
              <a:gd name="T21" fmla="*/ 15 h 140"/>
              <a:gd name="T22" fmla="*/ 77 w 135"/>
              <a:gd name="T23" fmla="*/ 21 h 140"/>
              <a:gd name="T24" fmla="*/ 116 w 135"/>
              <a:gd name="T25" fmla="*/ 87 h 140"/>
              <a:gd name="T26" fmla="*/ 112 w 135"/>
              <a:gd name="T27" fmla="*/ 89 h 140"/>
              <a:gd name="T28" fmla="*/ 73 w 135"/>
              <a:gd name="T29" fmla="*/ 23 h 140"/>
              <a:gd name="T30" fmla="*/ 61 w 135"/>
              <a:gd name="T31" fmla="*/ 30 h 140"/>
              <a:gd name="T32" fmla="*/ 101 w 135"/>
              <a:gd name="T33" fmla="*/ 96 h 140"/>
              <a:gd name="T34" fmla="*/ 112 w 135"/>
              <a:gd name="T35" fmla="*/ 89 h 140"/>
              <a:gd name="T36" fmla="*/ 48 w 135"/>
              <a:gd name="T37" fmla="*/ 38 h 140"/>
              <a:gd name="T38" fmla="*/ 87 w 135"/>
              <a:gd name="T39" fmla="*/ 104 h 140"/>
              <a:gd name="T40" fmla="*/ 97 w 135"/>
              <a:gd name="T41" fmla="*/ 98 h 140"/>
              <a:gd name="T42" fmla="*/ 57 w 135"/>
              <a:gd name="T43" fmla="*/ 33 h 140"/>
              <a:gd name="T44" fmla="*/ 48 w 135"/>
              <a:gd name="T45" fmla="*/ 38 h 140"/>
              <a:gd name="T46" fmla="*/ 44 w 135"/>
              <a:gd name="T47" fmla="*/ 33 h 140"/>
              <a:gd name="T48" fmla="*/ 83 w 135"/>
              <a:gd name="T49" fmla="*/ 10 h 140"/>
              <a:gd name="T50" fmla="*/ 80 w 135"/>
              <a:gd name="T51" fmla="*/ 5 h 140"/>
              <a:gd name="T52" fmla="*/ 68 w 135"/>
              <a:gd name="T53" fmla="*/ 2 h 140"/>
              <a:gd name="T54" fmla="*/ 44 w 135"/>
              <a:gd name="T55" fmla="*/ 16 h 140"/>
              <a:gd name="T56" fmla="*/ 41 w 135"/>
              <a:gd name="T57" fmla="*/ 28 h 140"/>
              <a:gd name="T58" fmla="*/ 44 w 135"/>
              <a:gd name="T59" fmla="*/ 33 h 140"/>
              <a:gd name="T60" fmla="*/ 0 w 135"/>
              <a:gd name="T61" fmla="*/ 140 h 140"/>
              <a:gd name="T62" fmla="*/ 103 w 135"/>
              <a:gd name="T63" fmla="*/ 140 h 140"/>
              <a:gd name="T64" fmla="*/ 103 w 135"/>
              <a:gd name="T65" fmla="*/ 132 h 140"/>
              <a:gd name="T66" fmla="*/ 0 w 135"/>
              <a:gd name="T67" fmla="*/ 132 h 140"/>
              <a:gd name="T68" fmla="*/ 0 w 135"/>
              <a:gd name="T6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40">
                <a:moveTo>
                  <a:pt x="94" y="116"/>
                </a:moveTo>
                <a:cubicBezTo>
                  <a:pt x="95" y="117"/>
                  <a:pt x="96" y="118"/>
                  <a:pt x="98" y="119"/>
                </a:cubicBezTo>
                <a:cubicBezTo>
                  <a:pt x="135" y="140"/>
                  <a:pt x="135" y="140"/>
                  <a:pt x="135" y="140"/>
                </a:cubicBezTo>
                <a:cubicBezTo>
                  <a:pt x="134" y="97"/>
                  <a:pt x="134" y="97"/>
                  <a:pt x="134" y="97"/>
                </a:cubicBezTo>
                <a:cubicBezTo>
                  <a:pt x="134" y="96"/>
                  <a:pt x="134" y="94"/>
                  <a:pt x="133" y="93"/>
                </a:cubicBezTo>
                <a:cubicBezTo>
                  <a:pt x="129" y="86"/>
                  <a:pt x="129" y="86"/>
                  <a:pt x="129" y="86"/>
                </a:cubicBezTo>
                <a:cubicBezTo>
                  <a:pt x="91" y="109"/>
                  <a:pt x="91" y="109"/>
                  <a:pt x="91" y="109"/>
                </a:cubicBezTo>
                <a:lnTo>
                  <a:pt x="94" y="116"/>
                </a:lnTo>
                <a:close/>
                <a:moveTo>
                  <a:pt x="116" y="87"/>
                </a:moveTo>
                <a:cubicBezTo>
                  <a:pt x="126" y="81"/>
                  <a:pt x="126" y="81"/>
                  <a:pt x="126" y="81"/>
                </a:cubicBezTo>
                <a:cubicBezTo>
                  <a:pt x="86" y="15"/>
                  <a:pt x="86" y="15"/>
                  <a:pt x="86" y="15"/>
                </a:cubicBezTo>
                <a:cubicBezTo>
                  <a:pt x="77" y="21"/>
                  <a:pt x="77" y="21"/>
                  <a:pt x="77" y="21"/>
                </a:cubicBezTo>
                <a:lnTo>
                  <a:pt x="116" y="87"/>
                </a:lnTo>
                <a:close/>
                <a:moveTo>
                  <a:pt x="112" y="89"/>
                </a:moveTo>
                <a:cubicBezTo>
                  <a:pt x="73" y="23"/>
                  <a:pt x="73" y="23"/>
                  <a:pt x="73" y="23"/>
                </a:cubicBezTo>
                <a:cubicBezTo>
                  <a:pt x="61" y="30"/>
                  <a:pt x="61" y="30"/>
                  <a:pt x="61" y="30"/>
                </a:cubicBezTo>
                <a:cubicBezTo>
                  <a:pt x="101" y="96"/>
                  <a:pt x="101" y="96"/>
                  <a:pt x="101" y="96"/>
                </a:cubicBezTo>
                <a:lnTo>
                  <a:pt x="112" y="89"/>
                </a:lnTo>
                <a:close/>
                <a:moveTo>
                  <a:pt x="48" y="38"/>
                </a:moveTo>
                <a:cubicBezTo>
                  <a:pt x="87" y="104"/>
                  <a:pt x="87" y="104"/>
                  <a:pt x="87" y="104"/>
                </a:cubicBezTo>
                <a:cubicBezTo>
                  <a:pt x="97" y="98"/>
                  <a:pt x="97" y="98"/>
                  <a:pt x="97" y="98"/>
                </a:cubicBezTo>
                <a:cubicBezTo>
                  <a:pt x="57" y="33"/>
                  <a:pt x="57" y="33"/>
                  <a:pt x="57" y="33"/>
                </a:cubicBezTo>
                <a:lnTo>
                  <a:pt x="48" y="38"/>
                </a:lnTo>
                <a:close/>
                <a:moveTo>
                  <a:pt x="44" y="33"/>
                </a:moveTo>
                <a:cubicBezTo>
                  <a:pt x="83" y="10"/>
                  <a:pt x="83" y="10"/>
                  <a:pt x="83" y="10"/>
                </a:cubicBezTo>
                <a:cubicBezTo>
                  <a:pt x="80" y="5"/>
                  <a:pt x="80" y="5"/>
                  <a:pt x="80" y="5"/>
                </a:cubicBezTo>
                <a:cubicBezTo>
                  <a:pt x="77" y="1"/>
                  <a:pt x="72" y="0"/>
                  <a:pt x="68" y="2"/>
                </a:cubicBezTo>
                <a:cubicBezTo>
                  <a:pt x="44" y="16"/>
                  <a:pt x="44" y="16"/>
                  <a:pt x="44" y="16"/>
                </a:cubicBezTo>
                <a:cubicBezTo>
                  <a:pt x="40" y="19"/>
                  <a:pt x="39" y="24"/>
                  <a:pt x="41" y="28"/>
                </a:cubicBezTo>
                <a:lnTo>
                  <a:pt x="44" y="33"/>
                </a:lnTo>
                <a:close/>
                <a:moveTo>
                  <a:pt x="0" y="140"/>
                </a:moveTo>
                <a:cubicBezTo>
                  <a:pt x="103" y="140"/>
                  <a:pt x="103" y="140"/>
                  <a:pt x="103" y="140"/>
                </a:cubicBezTo>
                <a:cubicBezTo>
                  <a:pt x="103" y="132"/>
                  <a:pt x="103" y="132"/>
                  <a:pt x="103" y="132"/>
                </a:cubicBezTo>
                <a:cubicBezTo>
                  <a:pt x="0" y="132"/>
                  <a:pt x="0" y="132"/>
                  <a:pt x="0" y="132"/>
                </a:cubicBezTo>
                <a:lnTo>
                  <a:pt x="0" y="1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242"/>
          <p:cNvSpPr>
            <a:spLocks noEditPoints="1"/>
          </p:cNvSpPr>
          <p:nvPr/>
        </p:nvSpPr>
        <p:spPr bwMode="auto">
          <a:xfrm>
            <a:off x="6629401" y="3787775"/>
            <a:ext cx="817563" cy="815975"/>
          </a:xfrm>
          <a:custGeom>
            <a:avLst/>
            <a:gdLst>
              <a:gd name="T0" fmla="*/ 129 w 258"/>
              <a:gd name="T1" fmla="*/ 257 h 257"/>
              <a:gd name="T2" fmla="*/ 0 w 258"/>
              <a:gd name="T3" fmla="*/ 128 h 257"/>
              <a:gd name="T4" fmla="*/ 129 w 258"/>
              <a:gd name="T5" fmla="*/ 0 h 257"/>
              <a:gd name="T6" fmla="*/ 258 w 258"/>
              <a:gd name="T7" fmla="*/ 128 h 257"/>
              <a:gd name="T8" fmla="*/ 129 w 258"/>
              <a:gd name="T9" fmla="*/ 257 h 257"/>
              <a:gd name="T10" fmla="*/ 129 w 258"/>
              <a:gd name="T11" fmla="*/ 8 h 257"/>
              <a:gd name="T12" fmla="*/ 8 w 258"/>
              <a:gd name="T13" fmla="*/ 128 h 257"/>
              <a:gd name="T14" fmla="*/ 129 w 258"/>
              <a:gd name="T15" fmla="*/ 249 h 257"/>
              <a:gd name="T16" fmla="*/ 250 w 258"/>
              <a:gd name="T17" fmla="*/ 128 h 257"/>
              <a:gd name="T18" fmla="*/ 129 w 258"/>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7">
                <a:moveTo>
                  <a:pt x="129" y="257"/>
                </a:moveTo>
                <a:cubicBezTo>
                  <a:pt x="58" y="257"/>
                  <a:pt x="0" y="199"/>
                  <a:pt x="0" y="128"/>
                </a:cubicBezTo>
                <a:cubicBezTo>
                  <a:pt x="0" y="57"/>
                  <a:pt x="58" y="0"/>
                  <a:pt x="129" y="0"/>
                </a:cubicBezTo>
                <a:cubicBezTo>
                  <a:pt x="200" y="0"/>
                  <a:pt x="258" y="57"/>
                  <a:pt x="258" y="128"/>
                </a:cubicBezTo>
                <a:cubicBezTo>
                  <a:pt x="258" y="199"/>
                  <a:pt x="200" y="257"/>
                  <a:pt x="129" y="257"/>
                </a:cubicBezTo>
                <a:close/>
                <a:moveTo>
                  <a:pt x="129" y="8"/>
                </a:moveTo>
                <a:cubicBezTo>
                  <a:pt x="62" y="8"/>
                  <a:pt x="8" y="62"/>
                  <a:pt x="8" y="128"/>
                </a:cubicBezTo>
                <a:cubicBezTo>
                  <a:pt x="8" y="195"/>
                  <a:pt x="62" y="249"/>
                  <a:pt x="129" y="249"/>
                </a:cubicBezTo>
                <a:cubicBezTo>
                  <a:pt x="195" y="249"/>
                  <a:pt x="250" y="195"/>
                  <a:pt x="250" y="128"/>
                </a:cubicBezTo>
                <a:cubicBezTo>
                  <a:pt x="250" y="62"/>
                  <a:pt x="195" y="8"/>
                  <a:pt x="129" y="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43"/>
          <p:cNvSpPr>
            <a:spLocks noEditPoints="1"/>
          </p:cNvSpPr>
          <p:nvPr/>
        </p:nvSpPr>
        <p:spPr bwMode="auto">
          <a:xfrm>
            <a:off x="6829426" y="3949700"/>
            <a:ext cx="458788" cy="473075"/>
          </a:xfrm>
          <a:custGeom>
            <a:avLst/>
            <a:gdLst>
              <a:gd name="T0" fmla="*/ 125 w 145"/>
              <a:gd name="T1" fmla="*/ 103 h 149"/>
              <a:gd name="T2" fmla="*/ 122 w 145"/>
              <a:gd name="T3" fmla="*/ 103 h 149"/>
              <a:gd name="T4" fmla="*/ 99 w 145"/>
              <a:gd name="T5" fmla="*/ 126 h 149"/>
              <a:gd name="T6" fmla="*/ 103 w 145"/>
              <a:gd name="T7" fmla="*/ 140 h 149"/>
              <a:gd name="T8" fmla="*/ 122 w 145"/>
              <a:gd name="T9" fmla="*/ 149 h 149"/>
              <a:gd name="T10" fmla="*/ 145 w 145"/>
              <a:gd name="T11" fmla="*/ 126 h 149"/>
              <a:gd name="T12" fmla="*/ 125 w 145"/>
              <a:gd name="T13" fmla="*/ 103 h 149"/>
              <a:gd name="T14" fmla="*/ 136 w 145"/>
              <a:gd name="T15" fmla="*/ 129 h 149"/>
              <a:gd name="T16" fmla="*/ 125 w 145"/>
              <a:gd name="T17" fmla="*/ 129 h 149"/>
              <a:gd name="T18" fmla="*/ 125 w 145"/>
              <a:gd name="T19" fmla="*/ 141 h 149"/>
              <a:gd name="T20" fmla="*/ 119 w 145"/>
              <a:gd name="T21" fmla="*/ 141 h 149"/>
              <a:gd name="T22" fmla="*/ 119 w 145"/>
              <a:gd name="T23" fmla="*/ 129 h 149"/>
              <a:gd name="T24" fmla="*/ 107 w 145"/>
              <a:gd name="T25" fmla="*/ 129 h 149"/>
              <a:gd name="T26" fmla="*/ 107 w 145"/>
              <a:gd name="T27" fmla="*/ 123 h 149"/>
              <a:gd name="T28" fmla="*/ 119 w 145"/>
              <a:gd name="T29" fmla="*/ 123 h 149"/>
              <a:gd name="T30" fmla="*/ 119 w 145"/>
              <a:gd name="T31" fmla="*/ 111 h 149"/>
              <a:gd name="T32" fmla="*/ 125 w 145"/>
              <a:gd name="T33" fmla="*/ 111 h 149"/>
              <a:gd name="T34" fmla="*/ 125 w 145"/>
              <a:gd name="T35" fmla="*/ 123 h 149"/>
              <a:gd name="T36" fmla="*/ 136 w 145"/>
              <a:gd name="T37" fmla="*/ 123 h 149"/>
              <a:gd name="T38" fmla="*/ 136 w 145"/>
              <a:gd name="T39" fmla="*/ 129 h 149"/>
              <a:gd name="T40" fmla="*/ 122 w 145"/>
              <a:gd name="T41" fmla="*/ 94 h 149"/>
              <a:gd name="T42" fmla="*/ 123 w 145"/>
              <a:gd name="T43" fmla="*/ 94 h 149"/>
              <a:gd name="T44" fmla="*/ 122 w 145"/>
              <a:gd name="T45" fmla="*/ 94 h 149"/>
              <a:gd name="T46" fmla="*/ 101 w 145"/>
              <a:gd name="T47" fmla="*/ 81 h 149"/>
              <a:gd name="T48" fmla="*/ 85 w 145"/>
              <a:gd name="T49" fmla="*/ 71 h 149"/>
              <a:gd name="T50" fmla="*/ 80 w 145"/>
              <a:gd name="T51" fmla="*/ 67 h 149"/>
              <a:gd name="T52" fmla="*/ 78 w 145"/>
              <a:gd name="T53" fmla="*/ 61 h 149"/>
              <a:gd name="T54" fmla="*/ 83 w 145"/>
              <a:gd name="T55" fmla="*/ 49 h 149"/>
              <a:gd name="T56" fmla="*/ 88 w 145"/>
              <a:gd name="T57" fmla="*/ 38 h 149"/>
              <a:gd name="T58" fmla="*/ 86 w 145"/>
              <a:gd name="T59" fmla="*/ 36 h 149"/>
              <a:gd name="T60" fmla="*/ 83 w 145"/>
              <a:gd name="T61" fmla="*/ 12 h 149"/>
              <a:gd name="T62" fmla="*/ 69 w 145"/>
              <a:gd name="T63" fmla="*/ 2 h 149"/>
              <a:gd name="T64" fmla="*/ 63 w 145"/>
              <a:gd name="T65" fmla="*/ 1 h 149"/>
              <a:gd name="T66" fmla="*/ 56 w 145"/>
              <a:gd name="T67" fmla="*/ 0 h 149"/>
              <a:gd name="T68" fmla="*/ 57 w 145"/>
              <a:gd name="T69" fmla="*/ 2 h 149"/>
              <a:gd name="T70" fmla="*/ 43 w 145"/>
              <a:gd name="T71" fmla="*/ 12 h 149"/>
              <a:gd name="T72" fmla="*/ 40 w 145"/>
              <a:gd name="T73" fmla="*/ 36 h 149"/>
              <a:gd name="T74" fmla="*/ 38 w 145"/>
              <a:gd name="T75" fmla="*/ 38 h 149"/>
              <a:gd name="T76" fmla="*/ 43 w 145"/>
              <a:gd name="T77" fmla="*/ 49 h 149"/>
              <a:gd name="T78" fmla="*/ 48 w 145"/>
              <a:gd name="T79" fmla="*/ 61 h 149"/>
              <a:gd name="T80" fmla="*/ 47 w 145"/>
              <a:gd name="T81" fmla="*/ 67 h 149"/>
              <a:gd name="T82" fmla="*/ 41 w 145"/>
              <a:gd name="T83" fmla="*/ 71 h 149"/>
              <a:gd name="T84" fmla="*/ 25 w 145"/>
              <a:gd name="T85" fmla="*/ 81 h 149"/>
              <a:gd name="T86" fmla="*/ 4 w 145"/>
              <a:gd name="T87" fmla="*/ 94 h 149"/>
              <a:gd name="T88" fmla="*/ 0 w 145"/>
              <a:gd name="T89" fmla="*/ 127 h 149"/>
              <a:gd name="T90" fmla="*/ 0 w 145"/>
              <a:gd name="T91" fmla="*/ 129 h 149"/>
              <a:gd name="T92" fmla="*/ 0 w 145"/>
              <a:gd name="T93" fmla="*/ 129 h 149"/>
              <a:gd name="T94" fmla="*/ 63 w 145"/>
              <a:gd name="T95" fmla="*/ 146 h 149"/>
              <a:gd name="T96" fmla="*/ 95 w 145"/>
              <a:gd name="T97" fmla="*/ 143 h 149"/>
              <a:gd name="T98" fmla="*/ 90 w 145"/>
              <a:gd name="T99" fmla="*/ 126 h 149"/>
              <a:gd name="T100" fmla="*/ 122 w 145"/>
              <a:gd name="T101" fmla="*/ 9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9">
                <a:moveTo>
                  <a:pt x="125" y="103"/>
                </a:moveTo>
                <a:cubicBezTo>
                  <a:pt x="124" y="103"/>
                  <a:pt x="123" y="103"/>
                  <a:pt x="122" y="103"/>
                </a:cubicBezTo>
                <a:cubicBezTo>
                  <a:pt x="109" y="103"/>
                  <a:pt x="99" y="113"/>
                  <a:pt x="99" y="126"/>
                </a:cubicBezTo>
                <a:cubicBezTo>
                  <a:pt x="99" y="131"/>
                  <a:pt x="100" y="136"/>
                  <a:pt x="103" y="140"/>
                </a:cubicBezTo>
                <a:cubicBezTo>
                  <a:pt x="108" y="146"/>
                  <a:pt x="114" y="149"/>
                  <a:pt x="122" y="149"/>
                </a:cubicBezTo>
                <a:cubicBezTo>
                  <a:pt x="135" y="149"/>
                  <a:pt x="145" y="139"/>
                  <a:pt x="145" y="126"/>
                </a:cubicBezTo>
                <a:cubicBezTo>
                  <a:pt x="145" y="114"/>
                  <a:pt x="136" y="104"/>
                  <a:pt x="125" y="103"/>
                </a:cubicBezTo>
                <a:close/>
                <a:moveTo>
                  <a:pt x="136" y="129"/>
                </a:moveTo>
                <a:cubicBezTo>
                  <a:pt x="125" y="129"/>
                  <a:pt x="125" y="129"/>
                  <a:pt x="125" y="129"/>
                </a:cubicBezTo>
                <a:cubicBezTo>
                  <a:pt x="125" y="141"/>
                  <a:pt x="125" y="141"/>
                  <a:pt x="125" y="141"/>
                </a:cubicBezTo>
                <a:cubicBezTo>
                  <a:pt x="119" y="141"/>
                  <a:pt x="119" y="141"/>
                  <a:pt x="119" y="141"/>
                </a:cubicBezTo>
                <a:cubicBezTo>
                  <a:pt x="119" y="129"/>
                  <a:pt x="119" y="129"/>
                  <a:pt x="119" y="129"/>
                </a:cubicBezTo>
                <a:cubicBezTo>
                  <a:pt x="107" y="129"/>
                  <a:pt x="107" y="129"/>
                  <a:pt x="107" y="129"/>
                </a:cubicBezTo>
                <a:cubicBezTo>
                  <a:pt x="107" y="123"/>
                  <a:pt x="107" y="123"/>
                  <a:pt x="107" y="123"/>
                </a:cubicBezTo>
                <a:cubicBezTo>
                  <a:pt x="119" y="123"/>
                  <a:pt x="119" y="123"/>
                  <a:pt x="119" y="123"/>
                </a:cubicBezTo>
                <a:cubicBezTo>
                  <a:pt x="119" y="111"/>
                  <a:pt x="119" y="111"/>
                  <a:pt x="119" y="111"/>
                </a:cubicBezTo>
                <a:cubicBezTo>
                  <a:pt x="125" y="111"/>
                  <a:pt x="125" y="111"/>
                  <a:pt x="125" y="111"/>
                </a:cubicBezTo>
                <a:cubicBezTo>
                  <a:pt x="125" y="123"/>
                  <a:pt x="125" y="123"/>
                  <a:pt x="125" y="123"/>
                </a:cubicBezTo>
                <a:cubicBezTo>
                  <a:pt x="136" y="123"/>
                  <a:pt x="136" y="123"/>
                  <a:pt x="136" y="123"/>
                </a:cubicBezTo>
                <a:lnTo>
                  <a:pt x="136" y="129"/>
                </a:lnTo>
                <a:close/>
                <a:moveTo>
                  <a:pt x="122" y="94"/>
                </a:moveTo>
                <a:cubicBezTo>
                  <a:pt x="122" y="94"/>
                  <a:pt x="122" y="94"/>
                  <a:pt x="123" y="94"/>
                </a:cubicBezTo>
                <a:cubicBezTo>
                  <a:pt x="123" y="94"/>
                  <a:pt x="123" y="94"/>
                  <a:pt x="122" y="94"/>
                </a:cubicBezTo>
                <a:cubicBezTo>
                  <a:pt x="117" y="82"/>
                  <a:pt x="105" y="82"/>
                  <a:pt x="101" y="81"/>
                </a:cubicBezTo>
                <a:cubicBezTo>
                  <a:pt x="91" y="77"/>
                  <a:pt x="88" y="76"/>
                  <a:pt x="85" y="71"/>
                </a:cubicBezTo>
                <a:cubicBezTo>
                  <a:pt x="83" y="67"/>
                  <a:pt x="80" y="67"/>
                  <a:pt x="80" y="67"/>
                </a:cubicBezTo>
                <a:cubicBezTo>
                  <a:pt x="79" y="65"/>
                  <a:pt x="79" y="63"/>
                  <a:pt x="78" y="61"/>
                </a:cubicBezTo>
                <a:cubicBezTo>
                  <a:pt x="82" y="55"/>
                  <a:pt x="83" y="49"/>
                  <a:pt x="83" y="49"/>
                </a:cubicBezTo>
                <a:cubicBezTo>
                  <a:pt x="87" y="47"/>
                  <a:pt x="88" y="41"/>
                  <a:pt x="88" y="38"/>
                </a:cubicBezTo>
                <a:cubicBezTo>
                  <a:pt x="88" y="36"/>
                  <a:pt x="86" y="36"/>
                  <a:pt x="86" y="36"/>
                </a:cubicBezTo>
                <a:cubicBezTo>
                  <a:pt x="86" y="36"/>
                  <a:pt x="89" y="21"/>
                  <a:pt x="83" y="12"/>
                </a:cubicBezTo>
                <a:cubicBezTo>
                  <a:pt x="78" y="3"/>
                  <a:pt x="69" y="2"/>
                  <a:pt x="69" y="2"/>
                </a:cubicBezTo>
                <a:cubicBezTo>
                  <a:pt x="63" y="1"/>
                  <a:pt x="63" y="1"/>
                  <a:pt x="63" y="1"/>
                </a:cubicBezTo>
                <a:cubicBezTo>
                  <a:pt x="63" y="1"/>
                  <a:pt x="58" y="1"/>
                  <a:pt x="56" y="0"/>
                </a:cubicBezTo>
                <a:cubicBezTo>
                  <a:pt x="56" y="0"/>
                  <a:pt x="57" y="2"/>
                  <a:pt x="57" y="2"/>
                </a:cubicBezTo>
                <a:cubicBezTo>
                  <a:pt x="57" y="2"/>
                  <a:pt x="48" y="3"/>
                  <a:pt x="43" y="12"/>
                </a:cubicBezTo>
                <a:cubicBezTo>
                  <a:pt x="37" y="21"/>
                  <a:pt x="40" y="36"/>
                  <a:pt x="40" y="36"/>
                </a:cubicBezTo>
                <a:cubicBezTo>
                  <a:pt x="40" y="36"/>
                  <a:pt x="38" y="36"/>
                  <a:pt x="38" y="38"/>
                </a:cubicBezTo>
                <a:cubicBezTo>
                  <a:pt x="38" y="41"/>
                  <a:pt x="39" y="47"/>
                  <a:pt x="43" y="49"/>
                </a:cubicBezTo>
                <a:cubicBezTo>
                  <a:pt x="43" y="49"/>
                  <a:pt x="44" y="55"/>
                  <a:pt x="48" y="61"/>
                </a:cubicBezTo>
                <a:cubicBezTo>
                  <a:pt x="48" y="63"/>
                  <a:pt x="47" y="65"/>
                  <a:pt x="47" y="67"/>
                </a:cubicBezTo>
                <a:cubicBezTo>
                  <a:pt x="47" y="67"/>
                  <a:pt x="44" y="67"/>
                  <a:pt x="41" y="71"/>
                </a:cubicBezTo>
                <a:cubicBezTo>
                  <a:pt x="39" y="76"/>
                  <a:pt x="35" y="77"/>
                  <a:pt x="25" y="81"/>
                </a:cubicBezTo>
                <a:cubicBezTo>
                  <a:pt x="22" y="82"/>
                  <a:pt x="9" y="82"/>
                  <a:pt x="4" y="94"/>
                </a:cubicBezTo>
                <a:cubicBezTo>
                  <a:pt x="1" y="100"/>
                  <a:pt x="0" y="114"/>
                  <a:pt x="0" y="127"/>
                </a:cubicBezTo>
                <a:cubicBezTo>
                  <a:pt x="0" y="128"/>
                  <a:pt x="0" y="129"/>
                  <a:pt x="0" y="129"/>
                </a:cubicBezTo>
                <a:cubicBezTo>
                  <a:pt x="0" y="129"/>
                  <a:pt x="0" y="129"/>
                  <a:pt x="0" y="129"/>
                </a:cubicBezTo>
                <a:cubicBezTo>
                  <a:pt x="12" y="137"/>
                  <a:pt x="32" y="146"/>
                  <a:pt x="63" y="146"/>
                </a:cubicBezTo>
                <a:cubicBezTo>
                  <a:pt x="75" y="146"/>
                  <a:pt x="86" y="145"/>
                  <a:pt x="95" y="143"/>
                </a:cubicBezTo>
                <a:cubicBezTo>
                  <a:pt x="92" y="138"/>
                  <a:pt x="90" y="132"/>
                  <a:pt x="90" y="126"/>
                </a:cubicBezTo>
                <a:cubicBezTo>
                  <a:pt x="90" y="108"/>
                  <a:pt x="104" y="94"/>
                  <a:pt x="122" y="9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15258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8"/>
          <p:cNvSpPr>
            <a:spLocks/>
          </p:cNvSpPr>
          <p:nvPr/>
        </p:nvSpPr>
        <p:spPr bwMode="auto">
          <a:xfrm>
            <a:off x="1588" y="4305300"/>
            <a:ext cx="6864350" cy="2552700"/>
          </a:xfrm>
          <a:custGeom>
            <a:avLst/>
            <a:gdLst>
              <a:gd name="T0" fmla="*/ 0 w 4324"/>
              <a:gd name="T1" fmla="*/ 1608 h 1608"/>
              <a:gd name="T2" fmla="*/ 2267 w 4324"/>
              <a:gd name="T3" fmla="*/ 1608 h 1608"/>
              <a:gd name="T4" fmla="*/ 4324 w 4324"/>
              <a:gd name="T5" fmla="*/ 0 h 1608"/>
              <a:gd name="T6" fmla="*/ 3937 w 4324"/>
              <a:gd name="T7" fmla="*/ 0 h 1608"/>
              <a:gd name="T8" fmla="*/ 0 w 4324"/>
              <a:gd name="T9" fmla="*/ 1608 h 1608"/>
            </a:gdLst>
            <a:ahLst/>
            <a:cxnLst>
              <a:cxn ang="0">
                <a:pos x="T0" y="T1"/>
              </a:cxn>
              <a:cxn ang="0">
                <a:pos x="T2" y="T3"/>
              </a:cxn>
              <a:cxn ang="0">
                <a:pos x="T4" y="T5"/>
              </a:cxn>
              <a:cxn ang="0">
                <a:pos x="T6" y="T7"/>
              </a:cxn>
              <a:cxn ang="0">
                <a:pos x="T8" y="T9"/>
              </a:cxn>
            </a:cxnLst>
            <a:rect l="0" t="0" r="r" b="b"/>
            <a:pathLst>
              <a:path w="4324" h="1608">
                <a:moveTo>
                  <a:pt x="0" y="1608"/>
                </a:moveTo>
                <a:lnTo>
                  <a:pt x="2267" y="1608"/>
                </a:lnTo>
                <a:lnTo>
                  <a:pt x="4324" y="0"/>
                </a:lnTo>
                <a:lnTo>
                  <a:pt x="3937" y="0"/>
                </a:lnTo>
                <a:lnTo>
                  <a:pt x="0" y="1608"/>
                </a:lnTo>
                <a:close/>
              </a:path>
            </a:pathLst>
          </a:custGeom>
          <a:solidFill>
            <a:schemeClr val="bg2">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9"/>
          <p:cNvSpPr>
            <a:spLocks/>
          </p:cNvSpPr>
          <p:nvPr/>
        </p:nvSpPr>
        <p:spPr bwMode="auto">
          <a:xfrm>
            <a:off x="6251576" y="2416175"/>
            <a:ext cx="1512888" cy="1889125"/>
          </a:xfrm>
          <a:custGeom>
            <a:avLst/>
            <a:gdLst>
              <a:gd name="T0" fmla="*/ 953 w 953"/>
              <a:gd name="T1" fmla="*/ 230 h 1190"/>
              <a:gd name="T2" fmla="*/ 845 w 953"/>
              <a:gd name="T3" fmla="*/ 0 h 1190"/>
              <a:gd name="T4" fmla="*/ 511 w 953"/>
              <a:gd name="T5" fmla="*/ 230 h 1190"/>
              <a:gd name="T6" fmla="*/ 619 w 953"/>
              <a:gd name="T7" fmla="*/ 230 h 1190"/>
              <a:gd name="T8" fmla="*/ 0 w 953"/>
              <a:gd name="T9" fmla="*/ 1190 h 1190"/>
              <a:gd name="T10" fmla="*/ 387 w 953"/>
              <a:gd name="T11" fmla="*/ 1190 h 1190"/>
              <a:gd name="T12" fmla="*/ 845 w 953"/>
              <a:gd name="T13" fmla="*/ 230 h 1190"/>
              <a:gd name="T14" fmla="*/ 953 w 953"/>
              <a:gd name="T15" fmla="*/ 230 h 1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3" h="1190">
                <a:moveTo>
                  <a:pt x="953" y="230"/>
                </a:moveTo>
                <a:lnTo>
                  <a:pt x="845" y="0"/>
                </a:lnTo>
                <a:lnTo>
                  <a:pt x="511" y="230"/>
                </a:lnTo>
                <a:lnTo>
                  <a:pt x="619" y="230"/>
                </a:lnTo>
                <a:lnTo>
                  <a:pt x="0" y="1190"/>
                </a:lnTo>
                <a:lnTo>
                  <a:pt x="387" y="1190"/>
                </a:lnTo>
                <a:lnTo>
                  <a:pt x="845" y="230"/>
                </a:lnTo>
                <a:lnTo>
                  <a:pt x="953" y="230"/>
                </a:lnTo>
                <a:close/>
              </a:path>
            </a:pathLst>
          </a:custGeom>
          <a:solidFill>
            <a:schemeClr val="bg2">
              <a:alpha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Growth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9" name="Freeform 60"/>
          <p:cNvSpPr>
            <a:spLocks/>
          </p:cNvSpPr>
          <p:nvPr/>
        </p:nvSpPr>
        <p:spPr bwMode="auto">
          <a:xfrm>
            <a:off x="6276976" y="4225549"/>
            <a:ext cx="2128838" cy="850900"/>
          </a:xfrm>
          <a:custGeom>
            <a:avLst/>
            <a:gdLst>
              <a:gd name="T0" fmla="*/ 1341 w 1341"/>
              <a:gd name="T1" fmla="*/ 536 h 536"/>
              <a:gd name="T2" fmla="*/ 298 w 1341"/>
              <a:gd name="T3" fmla="*/ 536 h 536"/>
              <a:gd name="T4" fmla="*/ 0 w 1341"/>
              <a:gd name="T5" fmla="*/ 0 h 536"/>
            </a:gdLst>
            <a:ahLst/>
            <a:cxnLst>
              <a:cxn ang="0">
                <a:pos x="T0" y="T1"/>
              </a:cxn>
              <a:cxn ang="0">
                <a:pos x="T2" y="T3"/>
              </a:cxn>
              <a:cxn ang="0">
                <a:pos x="T4" y="T5"/>
              </a:cxn>
            </a:cxnLst>
            <a:rect l="0" t="0" r="r" b="b"/>
            <a:pathLst>
              <a:path w="1341" h="536">
                <a:moveTo>
                  <a:pt x="1341" y="536"/>
                </a:moveTo>
                <a:lnTo>
                  <a:pt x="298" y="536"/>
                </a:lnTo>
                <a:lnTo>
                  <a:pt x="0"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61"/>
          <p:cNvSpPr>
            <a:spLocks/>
          </p:cNvSpPr>
          <p:nvPr/>
        </p:nvSpPr>
        <p:spPr bwMode="auto">
          <a:xfrm>
            <a:off x="779463" y="4044062"/>
            <a:ext cx="2478088" cy="1438275"/>
          </a:xfrm>
          <a:custGeom>
            <a:avLst/>
            <a:gdLst>
              <a:gd name="T0" fmla="*/ 0 w 1561"/>
              <a:gd name="T1" fmla="*/ 0 h 906"/>
              <a:gd name="T2" fmla="*/ 1017 w 1561"/>
              <a:gd name="T3" fmla="*/ 0 h 906"/>
              <a:gd name="T4" fmla="*/ 1561 w 1561"/>
              <a:gd name="T5" fmla="*/ 906 h 906"/>
            </a:gdLst>
            <a:ahLst/>
            <a:cxnLst>
              <a:cxn ang="0">
                <a:pos x="T0" y="T1"/>
              </a:cxn>
              <a:cxn ang="0">
                <a:pos x="T2" y="T3"/>
              </a:cxn>
              <a:cxn ang="0">
                <a:pos x="T4" y="T5"/>
              </a:cxn>
            </a:cxnLst>
            <a:rect l="0" t="0" r="r" b="b"/>
            <a:pathLst>
              <a:path w="1561" h="906">
                <a:moveTo>
                  <a:pt x="0" y="0"/>
                </a:moveTo>
                <a:lnTo>
                  <a:pt x="1017" y="0"/>
                </a:lnTo>
                <a:lnTo>
                  <a:pt x="1561" y="906"/>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2"/>
          <p:cNvSpPr>
            <a:spLocks/>
          </p:cNvSpPr>
          <p:nvPr/>
        </p:nvSpPr>
        <p:spPr bwMode="auto">
          <a:xfrm>
            <a:off x="779463" y="2112023"/>
            <a:ext cx="3722688" cy="2819400"/>
          </a:xfrm>
          <a:custGeom>
            <a:avLst/>
            <a:gdLst>
              <a:gd name="T0" fmla="*/ 0 w 2345"/>
              <a:gd name="T1" fmla="*/ 0 h 1776"/>
              <a:gd name="T2" fmla="*/ 1267 w 2345"/>
              <a:gd name="T3" fmla="*/ 0 h 1776"/>
              <a:gd name="T4" fmla="*/ 2345 w 2345"/>
              <a:gd name="T5" fmla="*/ 1776 h 1776"/>
            </a:gdLst>
            <a:ahLst/>
            <a:cxnLst>
              <a:cxn ang="0">
                <a:pos x="T0" y="T1"/>
              </a:cxn>
              <a:cxn ang="0">
                <a:pos x="T2" y="T3"/>
              </a:cxn>
              <a:cxn ang="0">
                <a:pos x="T4" y="T5"/>
              </a:cxn>
            </a:cxnLst>
            <a:rect l="0" t="0" r="r" b="b"/>
            <a:pathLst>
              <a:path w="2345" h="1776">
                <a:moveTo>
                  <a:pt x="0" y="0"/>
                </a:moveTo>
                <a:lnTo>
                  <a:pt x="1267" y="0"/>
                </a:lnTo>
                <a:lnTo>
                  <a:pt x="2345" y="1776"/>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3"/>
          <p:cNvSpPr>
            <a:spLocks/>
          </p:cNvSpPr>
          <p:nvPr/>
        </p:nvSpPr>
        <p:spPr bwMode="auto">
          <a:xfrm>
            <a:off x="3708401" y="2112023"/>
            <a:ext cx="1790700" cy="2413000"/>
          </a:xfrm>
          <a:custGeom>
            <a:avLst/>
            <a:gdLst>
              <a:gd name="T0" fmla="*/ 0 w 1128"/>
              <a:gd name="T1" fmla="*/ 0 h 1520"/>
              <a:gd name="T2" fmla="*/ 1128 w 1128"/>
              <a:gd name="T3" fmla="*/ 0 h 1520"/>
              <a:gd name="T4" fmla="*/ 1128 w 1128"/>
              <a:gd name="T5" fmla="*/ 1520 h 1520"/>
            </a:gdLst>
            <a:ahLst/>
            <a:cxnLst>
              <a:cxn ang="0">
                <a:pos x="T0" y="T1"/>
              </a:cxn>
              <a:cxn ang="0">
                <a:pos x="T2" y="T3"/>
              </a:cxn>
              <a:cxn ang="0">
                <a:pos x="T4" y="T5"/>
              </a:cxn>
            </a:cxnLst>
            <a:rect l="0" t="0" r="r" b="b"/>
            <a:pathLst>
              <a:path w="1128" h="1520">
                <a:moveTo>
                  <a:pt x="0" y="0"/>
                </a:moveTo>
                <a:lnTo>
                  <a:pt x="1128" y="0"/>
                </a:lnTo>
                <a:lnTo>
                  <a:pt x="1128" y="152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Oval 64"/>
          <p:cNvSpPr>
            <a:spLocks noChangeArrowheads="1"/>
          </p:cNvSpPr>
          <p:nvPr/>
        </p:nvSpPr>
        <p:spPr bwMode="auto">
          <a:xfrm>
            <a:off x="2574926" y="6054725"/>
            <a:ext cx="1368425" cy="2730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Oval 65"/>
          <p:cNvSpPr>
            <a:spLocks noChangeArrowheads="1"/>
          </p:cNvSpPr>
          <p:nvPr/>
        </p:nvSpPr>
        <p:spPr bwMode="auto">
          <a:xfrm>
            <a:off x="2574926" y="4822825"/>
            <a:ext cx="1368425" cy="13684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6"/>
          <p:cNvSpPr>
            <a:spLocks noEditPoints="1"/>
          </p:cNvSpPr>
          <p:nvPr/>
        </p:nvSpPr>
        <p:spPr bwMode="auto">
          <a:xfrm>
            <a:off x="2955926" y="5092700"/>
            <a:ext cx="603250" cy="876300"/>
          </a:xfrm>
          <a:custGeom>
            <a:avLst/>
            <a:gdLst>
              <a:gd name="T0" fmla="*/ 95 w 190"/>
              <a:gd name="T1" fmla="*/ 39 h 276"/>
              <a:gd name="T2" fmla="*/ 100 w 190"/>
              <a:gd name="T3" fmla="*/ 34 h 276"/>
              <a:gd name="T4" fmla="*/ 95 w 190"/>
              <a:gd name="T5" fmla="*/ 29 h 276"/>
              <a:gd name="T6" fmla="*/ 29 w 190"/>
              <a:gd name="T7" fmla="*/ 95 h 276"/>
              <a:gd name="T8" fmla="*/ 34 w 190"/>
              <a:gd name="T9" fmla="*/ 100 h 276"/>
              <a:gd name="T10" fmla="*/ 39 w 190"/>
              <a:gd name="T11" fmla="*/ 95 h 276"/>
              <a:gd name="T12" fmla="*/ 95 w 190"/>
              <a:gd name="T13" fmla="*/ 39 h 276"/>
              <a:gd name="T14" fmla="*/ 51 w 190"/>
              <a:gd name="T15" fmla="*/ 212 h 276"/>
              <a:gd name="T16" fmla="*/ 53 w 190"/>
              <a:gd name="T17" fmla="*/ 226 h 276"/>
              <a:gd name="T18" fmla="*/ 95 w 190"/>
              <a:gd name="T19" fmla="*/ 234 h 276"/>
              <a:gd name="T20" fmla="*/ 137 w 190"/>
              <a:gd name="T21" fmla="*/ 227 h 276"/>
              <a:gd name="T22" fmla="*/ 139 w 190"/>
              <a:gd name="T23" fmla="*/ 212 h 276"/>
              <a:gd name="T24" fmla="*/ 95 w 190"/>
              <a:gd name="T25" fmla="*/ 220 h 276"/>
              <a:gd name="T26" fmla="*/ 51 w 190"/>
              <a:gd name="T27" fmla="*/ 212 h 276"/>
              <a:gd name="T28" fmla="*/ 55 w 190"/>
              <a:gd name="T29" fmla="*/ 239 h 276"/>
              <a:gd name="T30" fmla="*/ 57 w 190"/>
              <a:gd name="T31" fmla="*/ 254 h 276"/>
              <a:gd name="T32" fmla="*/ 70 w 190"/>
              <a:gd name="T33" fmla="*/ 261 h 276"/>
              <a:gd name="T34" fmla="*/ 71 w 190"/>
              <a:gd name="T35" fmla="*/ 270 h 276"/>
              <a:gd name="T36" fmla="*/ 95 w 190"/>
              <a:gd name="T37" fmla="*/ 276 h 276"/>
              <a:gd name="T38" fmla="*/ 119 w 190"/>
              <a:gd name="T39" fmla="*/ 270 h 276"/>
              <a:gd name="T40" fmla="*/ 120 w 190"/>
              <a:gd name="T41" fmla="*/ 261 h 276"/>
              <a:gd name="T42" fmla="*/ 133 w 190"/>
              <a:gd name="T43" fmla="*/ 254 h 276"/>
              <a:gd name="T44" fmla="*/ 135 w 190"/>
              <a:gd name="T45" fmla="*/ 239 h 276"/>
              <a:gd name="T46" fmla="*/ 95 w 190"/>
              <a:gd name="T47" fmla="*/ 246 h 276"/>
              <a:gd name="T48" fmla="*/ 55 w 190"/>
              <a:gd name="T49" fmla="*/ 239 h 276"/>
              <a:gd name="T50" fmla="*/ 95 w 190"/>
              <a:gd name="T51" fmla="*/ 0 h 276"/>
              <a:gd name="T52" fmla="*/ 0 w 190"/>
              <a:gd name="T53" fmla="*/ 95 h 276"/>
              <a:gd name="T54" fmla="*/ 46 w 190"/>
              <a:gd name="T55" fmla="*/ 176 h 276"/>
              <a:gd name="T56" fmla="*/ 49 w 190"/>
              <a:gd name="T57" fmla="*/ 200 h 276"/>
              <a:gd name="T58" fmla="*/ 95 w 190"/>
              <a:gd name="T59" fmla="*/ 209 h 276"/>
              <a:gd name="T60" fmla="*/ 141 w 190"/>
              <a:gd name="T61" fmla="*/ 200 h 276"/>
              <a:gd name="T62" fmla="*/ 144 w 190"/>
              <a:gd name="T63" fmla="*/ 176 h 276"/>
              <a:gd name="T64" fmla="*/ 190 w 190"/>
              <a:gd name="T65" fmla="*/ 95 h 276"/>
              <a:gd name="T66" fmla="*/ 95 w 190"/>
              <a:gd name="T67" fmla="*/ 0 h 276"/>
              <a:gd name="T68" fmla="*/ 130 w 190"/>
              <a:gd name="T69" fmla="*/ 165 h 276"/>
              <a:gd name="T70" fmla="*/ 128 w 190"/>
              <a:gd name="T71" fmla="*/ 187 h 276"/>
              <a:gd name="T72" fmla="*/ 95 w 190"/>
              <a:gd name="T73" fmla="*/ 192 h 276"/>
              <a:gd name="T74" fmla="*/ 62 w 190"/>
              <a:gd name="T75" fmla="*/ 187 h 276"/>
              <a:gd name="T76" fmla="*/ 60 w 190"/>
              <a:gd name="T77" fmla="*/ 165 h 276"/>
              <a:gd name="T78" fmla="*/ 17 w 190"/>
              <a:gd name="T79" fmla="*/ 95 h 276"/>
              <a:gd name="T80" fmla="*/ 95 w 190"/>
              <a:gd name="T81" fmla="*/ 17 h 276"/>
              <a:gd name="T82" fmla="*/ 173 w 190"/>
              <a:gd name="T83" fmla="*/ 95 h 276"/>
              <a:gd name="T84" fmla="*/ 130 w 190"/>
              <a:gd name="T85" fmla="*/ 165 h 276"/>
              <a:gd name="T86" fmla="*/ 116 w 190"/>
              <a:gd name="T87" fmla="*/ 130 h 276"/>
              <a:gd name="T88" fmla="*/ 95 w 190"/>
              <a:gd name="T89" fmla="*/ 92 h 276"/>
              <a:gd name="T90" fmla="*/ 74 w 190"/>
              <a:gd name="T91" fmla="*/ 130 h 276"/>
              <a:gd name="T92" fmla="*/ 65 w 190"/>
              <a:gd name="T93" fmla="*/ 111 h 276"/>
              <a:gd name="T94" fmla="*/ 52 w 190"/>
              <a:gd name="T95" fmla="*/ 118 h 276"/>
              <a:gd name="T96" fmla="*/ 73 w 190"/>
              <a:gd name="T97" fmla="*/ 163 h 276"/>
              <a:gd name="T98" fmla="*/ 95 w 190"/>
              <a:gd name="T99" fmla="*/ 123 h 276"/>
              <a:gd name="T100" fmla="*/ 117 w 190"/>
              <a:gd name="T101" fmla="*/ 163 h 276"/>
              <a:gd name="T102" fmla="*/ 139 w 190"/>
              <a:gd name="T103" fmla="*/ 118 h 276"/>
              <a:gd name="T104" fmla="*/ 125 w 190"/>
              <a:gd name="T105" fmla="*/ 111 h 276"/>
              <a:gd name="T106" fmla="*/ 116 w 190"/>
              <a:gd name="T107" fmla="*/ 13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276">
                <a:moveTo>
                  <a:pt x="95" y="39"/>
                </a:moveTo>
                <a:cubicBezTo>
                  <a:pt x="98" y="39"/>
                  <a:pt x="100" y="37"/>
                  <a:pt x="100" y="34"/>
                </a:cubicBezTo>
                <a:cubicBezTo>
                  <a:pt x="100" y="31"/>
                  <a:pt x="98" y="29"/>
                  <a:pt x="95" y="29"/>
                </a:cubicBezTo>
                <a:cubicBezTo>
                  <a:pt x="59" y="29"/>
                  <a:pt x="29" y="59"/>
                  <a:pt x="29" y="95"/>
                </a:cubicBezTo>
                <a:cubicBezTo>
                  <a:pt x="29" y="98"/>
                  <a:pt x="31" y="100"/>
                  <a:pt x="34" y="100"/>
                </a:cubicBezTo>
                <a:cubicBezTo>
                  <a:pt x="37" y="100"/>
                  <a:pt x="39" y="98"/>
                  <a:pt x="39" y="95"/>
                </a:cubicBezTo>
                <a:cubicBezTo>
                  <a:pt x="39" y="64"/>
                  <a:pt x="64" y="39"/>
                  <a:pt x="95" y="39"/>
                </a:cubicBezTo>
                <a:close/>
                <a:moveTo>
                  <a:pt x="51" y="212"/>
                </a:moveTo>
                <a:cubicBezTo>
                  <a:pt x="53" y="226"/>
                  <a:pt x="53" y="226"/>
                  <a:pt x="53" y="226"/>
                </a:cubicBezTo>
                <a:cubicBezTo>
                  <a:pt x="66" y="232"/>
                  <a:pt x="80" y="234"/>
                  <a:pt x="95" y="234"/>
                </a:cubicBezTo>
                <a:cubicBezTo>
                  <a:pt x="110" y="234"/>
                  <a:pt x="125" y="232"/>
                  <a:pt x="137" y="227"/>
                </a:cubicBezTo>
                <a:cubicBezTo>
                  <a:pt x="139" y="212"/>
                  <a:pt x="139" y="212"/>
                  <a:pt x="139" y="212"/>
                </a:cubicBezTo>
                <a:cubicBezTo>
                  <a:pt x="126" y="217"/>
                  <a:pt x="111" y="220"/>
                  <a:pt x="95" y="220"/>
                </a:cubicBezTo>
                <a:cubicBezTo>
                  <a:pt x="79" y="220"/>
                  <a:pt x="64" y="217"/>
                  <a:pt x="51" y="212"/>
                </a:cubicBezTo>
                <a:close/>
                <a:moveTo>
                  <a:pt x="55" y="239"/>
                </a:moveTo>
                <a:cubicBezTo>
                  <a:pt x="57" y="254"/>
                  <a:pt x="57" y="254"/>
                  <a:pt x="57" y="254"/>
                </a:cubicBezTo>
                <a:cubicBezTo>
                  <a:pt x="57" y="254"/>
                  <a:pt x="60" y="258"/>
                  <a:pt x="70" y="261"/>
                </a:cubicBezTo>
                <a:cubicBezTo>
                  <a:pt x="71" y="270"/>
                  <a:pt x="71" y="270"/>
                  <a:pt x="71" y="270"/>
                </a:cubicBezTo>
                <a:cubicBezTo>
                  <a:pt x="71" y="270"/>
                  <a:pt x="76" y="276"/>
                  <a:pt x="95" y="276"/>
                </a:cubicBezTo>
                <a:cubicBezTo>
                  <a:pt x="114" y="276"/>
                  <a:pt x="119" y="270"/>
                  <a:pt x="119" y="270"/>
                </a:cubicBezTo>
                <a:cubicBezTo>
                  <a:pt x="120" y="261"/>
                  <a:pt x="120" y="261"/>
                  <a:pt x="120" y="261"/>
                </a:cubicBezTo>
                <a:cubicBezTo>
                  <a:pt x="130" y="258"/>
                  <a:pt x="133" y="254"/>
                  <a:pt x="133" y="254"/>
                </a:cubicBezTo>
                <a:cubicBezTo>
                  <a:pt x="135" y="239"/>
                  <a:pt x="135" y="239"/>
                  <a:pt x="135" y="239"/>
                </a:cubicBezTo>
                <a:cubicBezTo>
                  <a:pt x="123" y="243"/>
                  <a:pt x="109" y="246"/>
                  <a:pt x="95" y="246"/>
                </a:cubicBezTo>
                <a:cubicBezTo>
                  <a:pt x="81" y="246"/>
                  <a:pt x="67" y="243"/>
                  <a:pt x="55" y="239"/>
                </a:cubicBezTo>
                <a:close/>
                <a:moveTo>
                  <a:pt x="95" y="0"/>
                </a:moveTo>
                <a:cubicBezTo>
                  <a:pt x="43" y="0"/>
                  <a:pt x="0" y="42"/>
                  <a:pt x="0" y="95"/>
                </a:cubicBezTo>
                <a:cubicBezTo>
                  <a:pt x="0" y="129"/>
                  <a:pt x="18" y="159"/>
                  <a:pt x="46" y="176"/>
                </a:cubicBezTo>
                <a:cubicBezTo>
                  <a:pt x="49" y="200"/>
                  <a:pt x="49" y="200"/>
                  <a:pt x="49" y="200"/>
                </a:cubicBezTo>
                <a:cubicBezTo>
                  <a:pt x="63" y="206"/>
                  <a:pt x="78" y="209"/>
                  <a:pt x="95" y="209"/>
                </a:cubicBezTo>
                <a:cubicBezTo>
                  <a:pt x="112" y="209"/>
                  <a:pt x="128" y="206"/>
                  <a:pt x="141" y="200"/>
                </a:cubicBezTo>
                <a:cubicBezTo>
                  <a:pt x="144" y="176"/>
                  <a:pt x="144" y="176"/>
                  <a:pt x="144" y="176"/>
                </a:cubicBezTo>
                <a:cubicBezTo>
                  <a:pt x="172" y="159"/>
                  <a:pt x="190" y="129"/>
                  <a:pt x="190" y="95"/>
                </a:cubicBezTo>
                <a:cubicBezTo>
                  <a:pt x="190" y="42"/>
                  <a:pt x="148" y="0"/>
                  <a:pt x="95" y="0"/>
                </a:cubicBezTo>
                <a:close/>
                <a:moveTo>
                  <a:pt x="130" y="165"/>
                </a:moveTo>
                <a:cubicBezTo>
                  <a:pt x="128" y="187"/>
                  <a:pt x="128" y="187"/>
                  <a:pt x="128" y="187"/>
                </a:cubicBezTo>
                <a:cubicBezTo>
                  <a:pt x="128" y="187"/>
                  <a:pt x="119" y="192"/>
                  <a:pt x="95" y="192"/>
                </a:cubicBezTo>
                <a:cubicBezTo>
                  <a:pt x="71" y="192"/>
                  <a:pt x="62" y="187"/>
                  <a:pt x="62" y="187"/>
                </a:cubicBezTo>
                <a:cubicBezTo>
                  <a:pt x="60" y="165"/>
                  <a:pt x="60" y="165"/>
                  <a:pt x="60" y="165"/>
                </a:cubicBezTo>
                <a:cubicBezTo>
                  <a:pt x="35" y="152"/>
                  <a:pt x="17" y="125"/>
                  <a:pt x="17" y="95"/>
                </a:cubicBezTo>
                <a:cubicBezTo>
                  <a:pt x="17" y="52"/>
                  <a:pt x="52" y="17"/>
                  <a:pt x="95" y="17"/>
                </a:cubicBezTo>
                <a:cubicBezTo>
                  <a:pt x="138" y="17"/>
                  <a:pt x="173" y="52"/>
                  <a:pt x="173" y="95"/>
                </a:cubicBezTo>
                <a:cubicBezTo>
                  <a:pt x="173" y="125"/>
                  <a:pt x="156" y="152"/>
                  <a:pt x="130" y="165"/>
                </a:cubicBezTo>
                <a:close/>
                <a:moveTo>
                  <a:pt x="116" y="130"/>
                </a:moveTo>
                <a:cubicBezTo>
                  <a:pt x="95" y="92"/>
                  <a:pt x="95" y="92"/>
                  <a:pt x="95" y="92"/>
                </a:cubicBezTo>
                <a:cubicBezTo>
                  <a:pt x="74" y="130"/>
                  <a:pt x="74" y="130"/>
                  <a:pt x="74" y="130"/>
                </a:cubicBezTo>
                <a:cubicBezTo>
                  <a:pt x="65" y="111"/>
                  <a:pt x="65" y="111"/>
                  <a:pt x="65" y="111"/>
                </a:cubicBezTo>
                <a:cubicBezTo>
                  <a:pt x="52" y="118"/>
                  <a:pt x="52" y="118"/>
                  <a:pt x="52" y="118"/>
                </a:cubicBezTo>
                <a:cubicBezTo>
                  <a:pt x="73" y="163"/>
                  <a:pt x="73" y="163"/>
                  <a:pt x="73" y="163"/>
                </a:cubicBezTo>
                <a:cubicBezTo>
                  <a:pt x="95" y="123"/>
                  <a:pt x="95" y="123"/>
                  <a:pt x="95" y="123"/>
                </a:cubicBezTo>
                <a:cubicBezTo>
                  <a:pt x="117" y="163"/>
                  <a:pt x="117" y="163"/>
                  <a:pt x="117" y="163"/>
                </a:cubicBezTo>
                <a:cubicBezTo>
                  <a:pt x="139" y="118"/>
                  <a:pt x="139" y="118"/>
                  <a:pt x="139" y="118"/>
                </a:cubicBezTo>
                <a:cubicBezTo>
                  <a:pt x="125" y="111"/>
                  <a:pt x="125" y="111"/>
                  <a:pt x="125" y="111"/>
                </a:cubicBezTo>
                <a:lnTo>
                  <a:pt x="116" y="13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Oval 67"/>
          <p:cNvSpPr>
            <a:spLocks noChangeArrowheads="1"/>
          </p:cNvSpPr>
          <p:nvPr/>
        </p:nvSpPr>
        <p:spPr bwMode="auto">
          <a:xfrm>
            <a:off x="3978276" y="5362575"/>
            <a:ext cx="1044575" cy="20637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Oval 68"/>
          <p:cNvSpPr>
            <a:spLocks noChangeArrowheads="1"/>
          </p:cNvSpPr>
          <p:nvPr/>
        </p:nvSpPr>
        <p:spPr bwMode="auto">
          <a:xfrm>
            <a:off x="3978276" y="4422775"/>
            <a:ext cx="1044575" cy="1041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9"/>
          <p:cNvSpPr>
            <a:spLocks noEditPoints="1"/>
          </p:cNvSpPr>
          <p:nvPr/>
        </p:nvSpPr>
        <p:spPr bwMode="auto">
          <a:xfrm>
            <a:off x="4248151" y="4660900"/>
            <a:ext cx="504825" cy="635000"/>
          </a:xfrm>
          <a:custGeom>
            <a:avLst/>
            <a:gdLst>
              <a:gd name="T0" fmla="*/ 80 w 159"/>
              <a:gd name="T1" fmla="*/ 102 h 200"/>
              <a:gd name="T2" fmla="*/ 39 w 159"/>
              <a:gd name="T3" fmla="*/ 143 h 200"/>
              <a:gd name="T4" fmla="*/ 80 w 159"/>
              <a:gd name="T5" fmla="*/ 184 h 200"/>
              <a:gd name="T6" fmla="*/ 121 w 159"/>
              <a:gd name="T7" fmla="*/ 143 h 200"/>
              <a:gd name="T8" fmla="*/ 80 w 159"/>
              <a:gd name="T9" fmla="*/ 102 h 200"/>
              <a:gd name="T10" fmla="*/ 80 w 159"/>
              <a:gd name="T11" fmla="*/ 180 h 200"/>
              <a:gd name="T12" fmla="*/ 43 w 159"/>
              <a:gd name="T13" fmla="*/ 143 h 200"/>
              <a:gd name="T14" fmla="*/ 80 w 159"/>
              <a:gd name="T15" fmla="*/ 106 h 200"/>
              <a:gd name="T16" fmla="*/ 117 w 159"/>
              <a:gd name="T17" fmla="*/ 143 h 200"/>
              <a:gd name="T18" fmla="*/ 80 w 159"/>
              <a:gd name="T19" fmla="*/ 180 h 200"/>
              <a:gd name="T20" fmla="*/ 159 w 159"/>
              <a:gd name="T21" fmla="*/ 31 h 200"/>
              <a:gd name="T22" fmla="*/ 149 w 159"/>
              <a:gd name="T23" fmla="*/ 21 h 200"/>
              <a:gd name="T24" fmla="*/ 112 w 159"/>
              <a:gd name="T25" fmla="*/ 96 h 200"/>
              <a:gd name="T26" fmla="*/ 100 w 159"/>
              <a:gd name="T27" fmla="*/ 90 h 200"/>
              <a:gd name="T28" fmla="*/ 139 w 159"/>
              <a:gd name="T29" fmla="*/ 10 h 200"/>
              <a:gd name="T30" fmla="*/ 128 w 159"/>
              <a:gd name="T31" fmla="*/ 0 h 200"/>
              <a:gd name="T32" fmla="*/ 31 w 159"/>
              <a:gd name="T33" fmla="*/ 0 h 200"/>
              <a:gd name="T34" fmla="*/ 21 w 159"/>
              <a:gd name="T35" fmla="*/ 10 h 200"/>
              <a:gd name="T36" fmla="*/ 60 w 159"/>
              <a:gd name="T37" fmla="*/ 90 h 200"/>
              <a:gd name="T38" fmla="*/ 47 w 159"/>
              <a:gd name="T39" fmla="*/ 96 h 200"/>
              <a:gd name="T40" fmla="*/ 11 w 159"/>
              <a:gd name="T41" fmla="*/ 21 h 200"/>
              <a:gd name="T42" fmla="*/ 0 w 159"/>
              <a:gd name="T43" fmla="*/ 31 h 200"/>
              <a:gd name="T44" fmla="*/ 37 w 159"/>
              <a:gd name="T45" fmla="*/ 106 h 200"/>
              <a:gd name="T46" fmla="*/ 23 w 159"/>
              <a:gd name="T47" fmla="*/ 143 h 200"/>
              <a:gd name="T48" fmla="*/ 80 w 159"/>
              <a:gd name="T49" fmla="*/ 200 h 200"/>
              <a:gd name="T50" fmla="*/ 137 w 159"/>
              <a:gd name="T51" fmla="*/ 143 h 200"/>
              <a:gd name="T52" fmla="*/ 123 w 159"/>
              <a:gd name="T53" fmla="*/ 106 h 200"/>
              <a:gd name="T54" fmla="*/ 159 w 159"/>
              <a:gd name="T55" fmla="*/ 31 h 200"/>
              <a:gd name="T56" fmla="*/ 38 w 159"/>
              <a:gd name="T57" fmla="*/ 14 h 200"/>
              <a:gd name="T58" fmla="*/ 121 w 159"/>
              <a:gd name="T59" fmla="*/ 14 h 200"/>
              <a:gd name="T60" fmla="*/ 114 w 159"/>
              <a:gd name="T61" fmla="*/ 29 h 200"/>
              <a:gd name="T62" fmla="*/ 45 w 159"/>
              <a:gd name="T63" fmla="*/ 29 h 200"/>
              <a:gd name="T64" fmla="*/ 38 w 159"/>
              <a:gd name="T65" fmla="*/ 14 h 200"/>
              <a:gd name="T66" fmla="*/ 52 w 159"/>
              <a:gd name="T67" fmla="*/ 43 h 200"/>
              <a:gd name="T68" fmla="*/ 107 w 159"/>
              <a:gd name="T69" fmla="*/ 43 h 200"/>
              <a:gd name="T70" fmla="*/ 86 w 159"/>
              <a:gd name="T71" fmla="*/ 86 h 200"/>
              <a:gd name="T72" fmla="*/ 80 w 159"/>
              <a:gd name="T73" fmla="*/ 86 h 200"/>
              <a:gd name="T74" fmla="*/ 73 w 159"/>
              <a:gd name="T75" fmla="*/ 86 h 200"/>
              <a:gd name="T76" fmla="*/ 52 w 159"/>
              <a:gd name="T77" fmla="*/ 43 h 200"/>
              <a:gd name="T78" fmla="*/ 125 w 159"/>
              <a:gd name="T79" fmla="*/ 143 h 200"/>
              <a:gd name="T80" fmla="*/ 80 w 159"/>
              <a:gd name="T81" fmla="*/ 188 h 200"/>
              <a:gd name="T82" fmla="*/ 35 w 159"/>
              <a:gd name="T83" fmla="*/ 143 h 200"/>
              <a:gd name="T84" fmla="*/ 80 w 159"/>
              <a:gd name="T85" fmla="*/ 98 h 200"/>
              <a:gd name="T86" fmla="*/ 125 w 159"/>
              <a:gd name="T87" fmla="*/ 143 h 200"/>
              <a:gd name="T88" fmla="*/ 86 w 159"/>
              <a:gd name="T89" fmla="*/ 119 h 200"/>
              <a:gd name="T90" fmla="*/ 80 w 159"/>
              <a:gd name="T91" fmla="*/ 119 h 200"/>
              <a:gd name="T92" fmla="*/ 67 w 159"/>
              <a:gd name="T93" fmla="*/ 126 h 200"/>
              <a:gd name="T94" fmla="*/ 67 w 159"/>
              <a:gd name="T95" fmla="*/ 133 h 200"/>
              <a:gd name="T96" fmla="*/ 77 w 159"/>
              <a:gd name="T97" fmla="*/ 133 h 200"/>
              <a:gd name="T98" fmla="*/ 77 w 159"/>
              <a:gd name="T99" fmla="*/ 161 h 200"/>
              <a:gd name="T100" fmla="*/ 71 w 159"/>
              <a:gd name="T101" fmla="*/ 161 h 200"/>
              <a:gd name="T102" fmla="*/ 71 w 159"/>
              <a:gd name="T103" fmla="*/ 167 h 200"/>
              <a:gd name="T104" fmla="*/ 92 w 159"/>
              <a:gd name="T105" fmla="*/ 167 h 200"/>
              <a:gd name="T106" fmla="*/ 92 w 159"/>
              <a:gd name="T107" fmla="*/ 161 h 200"/>
              <a:gd name="T108" fmla="*/ 86 w 159"/>
              <a:gd name="T109" fmla="*/ 161 h 200"/>
              <a:gd name="T110" fmla="*/ 86 w 159"/>
              <a:gd name="T111"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 h="200">
                <a:moveTo>
                  <a:pt x="80" y="102"/>
                </a:moveTo>
                <a:cubicBezTo>
                  <a:pt x="57" y="102"/>
                  <a:pt x="39" y="120"/>
                  <a:pt x="39" y="143"/>
                </a:cubicBezTo>
                <a:cubicBezTo>
                  <a:pt x="39" y="166"/>
                  <a:pt x="57" y="184"/>
                  <a:pt x="80" y="184"/>
                </a:cubicBezTo>
                <a:cubicBezTo>
                  <a:pt x="102" y="184"/>
                  <a:pt x="121" y="166"/>
                  <a:pt x="121" y="143"/>
                </a:cubicBezTo>
                <a:cubicBezTo>
                  <a:pt x="121" y="120"/>
                  <a:pt x="102" y="102"/>
                  <a:pt x="80" y="102"/>
                </a:cubicBezTo>
                <a:close/>
                <a:moveTo>
                  <a:pt x="80" y="180"/>
                </a:moveTo>
                <a:cubicBezTo>
                  <a:pt x="60" y="180"/>
                  <a:pt x="43" y="163"/>
                  <a:pt x="43" y="143"/>
                </a:cubicBezTo>
                <a:cubicBezTo>
                  <a:pt x="43" y="123"/>
                  <a:pt x="60" y="106"/>
                  <a:pt x="80" y="106"/>
                </a:cubicBezTo>
                <a:cubicBezTo>
                  <a:pt x="100" y="106"/>
                  <a:pt x="117" y="123"/>
                  <a:pt x="117" y="143"/>
                </a:cubicBezTo>
                <a:cubicBezTo>
                  <a:pt x="117" y="163"/>
                  <a:pt x="100" y="180"/>
                  <a:pt x="80" y="180"/>
                </a:cubicBezTo>
                <a:close/>
                <a:moveTo>
                  <a:pt x="159" y="31"/>
                </a:moveTo>
                <a:cubicBezTo>
                  <a:pt x="149" y="21"/>
                  <a:pt x="149" y="21"/>
                  <a:pt x="149" y="21"/>
                </a:cubicBezTo>
                <a:cubicBezTo>
                  <a:pt x="112" y="96"/>
                  <a:pt x="112" y="96"/>
                  <a:pt x="112" y="96"/>
                </a:cubicBezTo>
                <a:cubicBezTo>
                  <a:pt x="108" y="94"/>
                  <a:pt x="104" y="91"/>
                  <a:pt x="100" y="90"/>
                </a:cubicBezTo>
                <a:cubicBezTo>
                  <a:pt x="139" y="10"/>
                  <a:pt x="139" y="10"/>
                  <a:pt x="139" y="10"/>
                </a:cubicBezTo>
                <a:cubicBezTo>
                  <a:pt x="128" y="0"/>
                  <a:pt x="128" y="0"/>
                  <a:pt x="128" y="0"/>
                </a:cubicBezTo>
                <a:cubicBezTo>
                  <a:pt x="31" y="0"/>
                  <a:pt x="31" y="0"/>
                  <a:pt x="31" y="0"/>
                </a:cubicBezTo>
                <a:cubicBezTo>
                  <a:pt x="21" y="10"/>
                  <a:pt x="21" y="10"/>
                  <a:pt x="21" y="10"/>
                </a:cubicBezTo>
                <a:cubicBezTo>
                  <a:pt x="60" y="90"/>
                  <a:pt x="60" y="90"/>
                  <a:pt x="60" y="90"/>
                </a:cubicBezTo>
                <a:cubicBezTo>
                  <a:pt x="55" y="91"/>
                  <a:pt x="51" y="94"/>
                  <a:pt x="47" y="96"/>
                </a:cubicBezTo>
                <a:cubicBezTo>
                  <a:pt x="11" y="21"/>
                  <a:pt x="11" y="21"/>
                  <a:pt x="11" y="21"/>
                </a:cubicBezTo>
                <a:cubicBezTo>
                  <a:pt x="0" y="31"/>
                  <a:pt x="0" y="31"/>
                  <a:pt x="0" y="31"/>
                </a:cubicBezTo>
                <a:cubicBezTo>
                  <a:pt x="37" y="106"/>
                  <a:pt x="37" y="106"/>
                  <a:pt x="37" y="106"/>
                </a:cubicBezTo>
                <a:cubicBezTo>
                  <a:pt x="28" y="116"/>
                  <a:pt x="23" y="129"/>
                  <a:pt x="23" y="143"/>
                </a:cubicBezTo>
                <a:cubicBezTo>
                  <a:pt x="23" y="175"/>
                  <a:pt x="48" y="200"/>
                  <a:pt x="80" y="200"/>
                </a:cubicBezTo>
                <a:cubicBezTo>
                  <a:pt x="111" y="200"/>
                  <a:pt x="137" y="175"/>
                  <a:pt x="137" y="143"/>
                </a:cubicBezTo>
                <a:cubicBezTo>
                  <a:pt x="137" y="129"/>
                  <a:pt x="132" y="116"/>
                  <a:pt x="123" y="106"/>
                </a:cubicBezTo>
                <a:lnTo>
                  <a:pt x="159" y="31"/>
                </a:lnTo>
                <a:close/>
                <a:moveTo>
                  <a:pt x="38" y="14"/>
                </a:moveTo>
                <a:cubicBezTo>
                  <a:pt x="121" y="14"/>
                  <a:pt x="121" y="14"/>
                  <a:pt x="121" y="14"/>
                </a:cubicBezTo>
                <a:cubicBezTo>
                  <a:pt x="114" y="29"/>
                  <a:pt x="114" y="29"/>
                  <a:pt x="114" y="29"/>
                </a:cubicBezTo>
                <a:cubicBezTo>
                  <a:pt x="45" y="29"/>
                  <a:pt x="45" y="29"/>
                  <a:pt x="45" y="29"/>
                </a:cubicBezTo>
                <a:lnTo>
                  <a:pt x="38" y="14"/>
                </a:lnTo>
                <a:close/>
                <a:moveTo>
                  <a:pt x="52" y="43"/>
                </a:moveTo>
                <a:cubicBezTo>
                  <a:pt x="107" y="43"/>
                  <a:pt x="107" y="43"/>
                  <a:pt x="107" y="43"/>
                </a:cubicBezTo>
                <a:cubicBezTo>
                  <a:pt x="86" y="86"/>
                  <a:pt x="86" y="86"/>
                  <a:pt x="86" y="86"/>
                </a:cubicBezTo>
                <a:cubicBezTo>
                  <a:pt x="84" y="86"/>
                  <a:pt x="82" y="86"/>
                  <a:pt x="80" y="86"/>
                </a:cubicBezTo>
                <a:cubicBezTo>
                  <a:pt x="78" y="86"/>
                  <a:pt x="76" y="86"/>
                  <a:pt x="73" y="86"/>
                </a:cubicBezTo>
                <a:lnTo>
                  <a:pt x="52" y="43"/>
                </a:lnTo>
                <a:close/>
                <a:moveTo>
                  <a:pt x="125" y="143"/>
                </a:moveTo>
                <a:cubicBezTo>
                  <a:pt x="125" y="168"/>
                  <a:pt x="104" y="188"/>
                  <a:pt x="80" y="188"/>
                </a:cubicBezTo>
                <a:cubicBezTo>
                  <a:pt x="55" y="188"/>
                  <a:pt x="35" y="168"/>
                  <a:pt x="35" y="143"/>
                </a:cubicBezTo>
                <a:cubicBezTo>
                  <a:pt x="35" y="118"/>
                  <a:pt x="55" y="98"/>
                  <a:pt x="80" y="98"/>
                </a:cubicBezTo>
                <a:cubicBezTo>
                  <a:pt x="104" y="98"/>
                  <a:pt x="125" y="118"/>
                  <a:pt x="125" y="143"/>
                </a:cubicBezTo>
                <a:close/>
                <a:moveTo>
                  <a:pt x="86" y="119"/>
                </a:moveTo>
                <a:cubicBezTo>
                  <a:pt x="80" y="119"/>
                  <a:pt x="80" y="119"/>
                  <a:pt x="80" y="119"/>
                </a:cubicBezTo>
                <a:cubicBezTo>
                  <a:pt x="80" y="119"/>
                  <a:pt x="77" y="126"/>
                  <a:pt x="67" y="126"/>
                </a:cubicBezTo>
                <a:cubicBezTo>
                  <a:pt x="67" y="133"/>
                  <a:pt x="67" y="133"/>
                  <a:pt x="67" y="133"/>
                </a:cubicBezTo>
                <a:cubicBezTo>
                  <a:pt x="77" y="133"/>
                  <a:pt x="77" y="133"/>
                  <a:pt x="77" y="133"/>
                </a:cubicBezTo>
                <a:cubicBezTo>
                  <a:pt x="77" y="161"/>
                  <a:pt x="77" y="161"/>
                  <a:pt x="77" y="161"/>
                </a:cubicBezTo>
                <a:cubicBezTo>
                  <a:pt x="71" y="161"/>
                  <a:pt x="71" y="161"/>
                  <a:pt x="71" y="161"/>
                </a:cubicBezTo>
                <a:cubicBezTo>
                  <a:pt x="71" y="167"/>
                  <a:pt x="71" y="167"/>
                  <a:pt x="71" y="167"/>
                </a:cubicBezTo>
                <a:cubicBezTo>
                  <a:pt x="92" y="167"/>
                  <a:pt x="92" y="167"/>
                  <a:pt x="92" y="167"/>
                </a:cubicBezTo>
                <a:cubicBezTo>
                  <a:pt x="92" y="161"/>
                  <a:pt x="92" y="161"/>
                  <a:pt x="92" y="161"/>
                </a:cubicBezTo>
                <a:cubicBezTo>
                  <a:pt x="86" y="161"/>
                  <a:pt x="86" y="161"/>
                  <a:pt x="86" y="161"/>
                </a:cubicBezTo>
                <a:lnTo>
                  <a:pt x="86" y="1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Oval 70"/>
          <p:cNvSpPr>
            <a:spLocks noChangeArrowheads="1"/>
          </p:cNvSpPr>
          <p:nvPr/>
        </p:nvSpPr>
        <p:spPr bwMode="auto">
          <a:xfrm>
            <a:off x="5102226" y="4841875"/>
            <a:ext cx="793750" cy="1587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Oval 71"/>
          <p:cNvSpPr>
            <a:spLocks noChangeArrowheads="1"/>
          </p:cNvSpPr>
          <p:nvPr/>
        </p:nvSpPr>
        <p:spPr bwMode="auto">
          <a:xfrm>
            <a:off x="5102226" y="4130675"/>
            <a:ext cx="793750" cy="79057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2"/>
          <p:cNvSpPr>
            <a:spLocks noEditPoints="1"/>
          </p:cNvSpPr>
          <p:nvPr/>
        </p:nvSpPr>
        <p:spPr bwMode="auto">
          <a:xfrm>
            <a:off x="5270501" y="4340225"/>
            <a:ext cx="454025" cy="384175"/>
          </a:xfrm>
          <a:custGeom>
            <a:avLst/>
            <a:gdLst>
              <a:gd name="T0" fmla="*/ 115 w 143"/>
              <a:gd name="T1" fmla="*/ 3 h 121"/>
              <a:gd name="T2" fmla="*/ 109 w 143"/>
              <a:gd name="T3" fmla="*/ 9 h 121"/>
              <a:gd name="T4" fmla="*/ 116 w 143"/>
              <a:gd name="T5" fmla="*/ 14 h 121"/>
              <a:gd name="T6" fmla="*/ 122 w 143"/>
              <a:gd name="T7" fmla="*/ 13 h 121"/>
              <a:gd name="T8" fmla="*/ 69 w 143"/>
              <a:gd name="T9" fmla="*/ 66 h 121"/>
              <a:gd name="T10" fmla="*/ 38 w 143"/>
              <a:gd name="T11" fmla="*/ 35 h 121"/>
              <a:gd name="T12" fmla="*/ 3 w 143"/>
              <a:gd name="T13" fmla="*/ 71 h 121"/>
              <a:gd name="T14" fmla="*/ 3 w 143"/>
              <a:gd name="T15" fmla="*/ 79 h 121"/>
              <a:gd name="T16" fmla="*/ 11 w 143"/>
              <a:gd name="T17" fmla="*/ 79 h 121"/>
              <a:gd name="T18" fmla="*/ 38 w 143"/>
              <a:gd name="T19" fmla="*/ 51 h 121"/>
              <a:gd name="T20" fmla="*/ 69 w 143"/>
              <a:gd name="T21" fmla="*/ 82 h 121"/>
              <a:gd name="T22" fmla="*/ 130 w 143"/>
              <a:gd name="T23" fmla="*/ 21 h 121"/>
              <a:gd name="T24" fmla="*/ 129 w 143"/>
              <a:gd name="T25" fmla="*/ 28 h 121"/>
              <a:gd name="T26" fmla="*/ 134 w 143"/>
              <a:gd name="T27" fmla="*/ 34 h 121"/>
              <a:gd name="T28" fmla="*/ 135 w 143"/>
              <a:gd name="T29" fmla="*/ 34 h 121"/>
              <a:gd name="T30" fmla="*/ 141 w 143"/>
              <a:gd name="T31" fmla="*/ 29 h 121"/>
              <a:gd name="T32" fmla="*/ 143 w 143"/>
              <a:gd name="T33" fmla="*/ 0 h 121"/>
              <a:gd name="T34" fmla="*/ 115 w 143"/>
              <a:gd name="T35" fmla="*/ 3 h 121"/>
              <a:gd name="T36" fmla="*/ 51 w 143"/>
              <a:gd name="T37" fmla="*/ 79 h 121"/>
              <a:gd name="T38" fmla="*/ 51 w 143"/>
              <a:gd name="T39" fmla="*/ 121 h 121"/>
              <a:gd name="T40" fmla="*/ 83 w 143"/>
              <a:gd name="T41" fmla="*/ 121 h 121"/>
              <a:gd name="T42" fmla="*/ 83 w 143"/>
              <a:gd name="T43" fmla="*/ 83 h 121"/>
              <a:gd name="T44" fmla="*/ 69 w 143"/>
              <a:gd name="T45" fmla="*/ 97 h 121"/>
              <a:gd name="T46" fmla="*/ 51 w 143"/>
              <a:gd name="T47" fmla="*/ 79 h 121"/>
              <a:gd name="T48" fmla="*/ 7 w 143"/>
              <a:gd name="T49" fmla="*/ 116 h 121"/>
              <a:gd name="T50" fmla="*/ 12 w 143"/>
              <a:gd name="T51" fmla="*/ 121 h 121"/>
              <a:gd name="T52" fmla="*/ 38 w 143"/>
              <a:gd name="T53" fmla="*/ 121 h 121"/>
              <a:gd name="T54" fmla="*/ 38 w 143"/>
              <a:gd name="T55" fmla="*/ 66 h 121"/>
              <a:gd name="T56" fmla="*/ 7 w 143"/>
              <a:gd name="T57" fmla="*/ 98 h 121"/>
              <a:gd name="T58" fmla="*/ 7 w 143"/>
              <a:gd name="T59" fmla="*/ 116 h 121"/>
              <a:gd name="T60" fmla="*/ 96 w 143"/>
              <a:gd name="T61" fmla="*/ 70 h 121"/>
              <a:gd name="T62" fmla="*/ 96 w 143"/>
              <a:gd name="T63" fmla="*/ 121 h 121"/>
              <a:gd name="T64" fmla="*/ 122 w 143"/>
              <a:gd name="T65" fmla="*/ 121 h 121"/>
              <a:gd name="T66" fmla="*/ 127 w 143"/>
              <a:gd name="T67" fmla="*/ 116 h 121"/>
              <a:gd name="T68" fmla="*/ 127 w 143"/>
              <a:gd name="T69" fmla="*/ 66 h 121"/>
              <a:gd name="T70" fmla="*/ 127 w 143"/>
              <a:gd name="T71" fmla="*/ 39 h 121"/>
              <a:gd name="T72" fmla="*/ 100 w 143"/>
              <a:gd name="T73" fmla="*/ 66 h 121"/>
              <a:gd name="T74" fmla="*/ 96 w 143"/>
              <a:gd name="T75"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21">
                <a:moveTo>
                  <a:pt x="115" y="3"/>
                </a:moveTo>
                <a:cubicBezTo>
                  <a:pt x="112" y="3"/>
                  <a:pt x="109" y="6"/>
                  <a:pt x="109" y="9"/>
                </a:cubicBezTo>
                <a:cubicBezTo>
                  <a:pt x="110" y="12"/>
                  <a:pt x="113" y="14"/>
                  <a:pt x="116" y="14"/>
                </a:cubicBezTo>
                <a:cubicBezTo>
                  <a:pt x="122" y="13"/>
                  <a:pt x="122" y="13"/>
                  <a:pt x="122" y="13"/>
                </a:cubicBezTo>
                <a:cubicBezTo>
                  <a:pt x="69" y="66"/>
                  <a:pt x="69" y="66"/>
                  <a:pt x="69" y="66"/>
                </a:cubicBezTo>
                <a:cubicBezTo>
                  <a:pt x="38" y="35"/>
                  <a:pt x="38" y="35"/>
                  <a:pt x="38" y="35"/>
                </a:cubicBezTo>
                <a:cubicBezTo>
                  <a:pt x="3" y="71"/>
                  <a:pt x="3" y="71"/>
                  <a:pt x="3" y="71"/>
                </a:cubicBezTo>
                <a:cubicBezTo>
                  <a:pt x="0" y="73"/>
                  <a:pt x="0" y="77"/>
                  <a:pt x="3" y="79"/>
                </a:cubicBezTo>
                <a:cubicBezTo>
                  <a:pt x="5" y="81"/>
                  <a:pt x="8" y="81"/>
                  <a:pt x="11" y="79"/>
                </a:cubicBezTo>
                <a:cubicBezTo>
                  <a:pt x="38" y="51"/>
                  <a:pt x="38" y="51"/>
                  <a:pt x="38" y="51"/>
                </a:cubicBezTo>
                <a:cubicBezTo>
                  <a:pt x="69" y="82"/>
                  <a:pt x="69" y="82"/>
                  <a:pt x="69" y="82"/>
                </a:cubicBezTo>
                <a:cubicBezTo>
                  <a:pt x="130" y="21"/>
                  <a:pt x="130" y="21"/>
                  <a:pt x="130" y="21"/>
                </a:cubicBezTo>
                <a:cubicBezTo>
                  <a:pt x="129" y="28"/>
                  <a:pt x="129" y="28"/>
                  <a:pt x="129" y="28"/>
                </a:cubicBezTo>
                <a:cubicBezTo>
                  <a:pt x="129" y="31"/>
                  <a:pt x="131" y="34"/>
                  <a:pt x="134" y="34"/>
                </a:cubicBezTo>
                <a:cubicBezTo>
                  <a:pt x="135" y="34"/>
                  <a:pt x="135" y="34"/>
                  <a:pt x="135" y="34"/>
                </a:cubicBezTo>
                <a:cubicBezTo>
                  <a:pt x="138" y="34"/>
                  <a:pt x="140" y="32"/>
                  <a:pt x="141" y="29"/>
                </a:cubicBezTo>
                <a:cubicBezTo>
                  <a:pt x="143" y="0"/>
                  <a:pt x="143" y="0"/>
                  <a:pt x="143" y="0"/>
                </a:cubicBezTo>
                <a:lnTo>
                  <a:pt x="115" y="3"/>
                </a:lnTo>
                <a:close/>
                <a:moveTo>
                  <a:pt x="51" y="79"/>
                </a:moveTo>
                <a:cubicBezTo>
                  <a:pt x="51" y="121"/>
                  <a:pt x="51" y="121"/>
                  <a:pt x="51" y="121"/>
                </a:cubicBezTo>
                <a:cubicBezTo>
                  <a:pt x="83" y="121"/>
                  <a:pt x="83" y="121"/>
                  <a:pt x="83" y="121"/>
                </a:cubicBezTo>
                <a:cubicBezTo>
                  <a:pt x="83" y="83"/>
                  <a:pt x="83" y="83"/>
                  <a:pt x="83" y="83"/>
                </a:cubicBezTo>
                <a:cubicBezTo>
                  <a:pt x="69" y="97"/>
                  <a:pt x="69" y="97"/>
                  <a:pt x="69" y="97"/>
                </a:cubicBezTo>
                <a:lnTo>
                  <a:pt x="51" y="79"/>
                </a:lnTo>
                <a:close/>
                <a:moveTo>
                  <a:pt x="7" y="116"/>
                </a:moveTo>
                <a:cubicBezTo>
                  <a:pt x="7" y="119"/>
                  <a:pt x="9" y="121"/>
                  <a:pt x="12" y="121"/>
                </a:cubicBezTo>
                <a:cubicBezTo>
                  <a:pt x="38" y="121"/>
                  <a:pt x="38" y="121"/>
                  <a:pt x="38" y="121"/>
                </a:cubicBezTo>
                <a:cubicBezTo>
                  <a:pt x="38" y="66"/>
                  <a:pt x="38" y="66"/>
                  <a:pt x="38" y="66"/>
                </a:cubicBezTo>
                <a:cubicBezTo>
                  <a:pt x="7" y="98"/>
                  <a:pt x="7" y="98"/>
                  <a:pt x="7" y="98"/>
                </a:cubicBezTo>
                <a:lnTo>
                  <a:pt x="7" y="116"/>
                </a:lnTo>
                <a:close/>
                <a:moveTo>
                  <a:pt x="96" y="70"/>
                </a:moveTo>
                <a:cubicBezTo>
                  <a:pt x="96" y="121"/>
                  <a:pt x="96" y="121"/>
                  <a:pt x="96" y="121"/>
                </a:cubicBezTo>
                <a:cubicBezTo>
                  <a:pt x="122" y="121"/>
                  <a:pt x="122" y="121"/>
                  <a:pt x="122" y="121"/>
                </a:cubicBezTo>
                <a:cubicBezTo>
                  <a:pt x="125" y="121"/>
                  <a:pt x="127" y="119"/>
                  <a:pt x="127" y="116"/>
                </a:cubicBezTo>
                <a:cubicBezTo>
                  <a:pt x="127" y="66"/>
                  <a:pt x="127" y="66"/>
                  <a:pt x="127" y="66"/>
                </a:cubicBezTo>
                <a:cubicBezTo>
                  <a:pt x="127" y="39"/>
                  <a:pt x="127" y="39"/>
                  <a:pt x="127" y="39"/>
                </a:cubicBezTo>
                <a:cubicBezTo>
                  <a:pt x="100" y="66"/>
                  <a:pt x="100" y="66"/>
                  <a:pt x="100" y="66"/>
                </a:cubicBezTo>
                <a:lnTo>
                  <a:pt x="96" y="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Oval 73"/>
          <p:cNvSpPr>
            <a:spLocks noChangeArrowheads="1"/>
          </p:cNvSpPr>
          <p:nvPr/>
        </p:nvSpPr>
        <p:spPr bwMode="auto">
          <a:xfrm>
            <a:off x="6019801" y="4422775"/>
            <a:ext cx="539750" cy="1079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Oval 74"/>
          <p:cNvSpPr>
            <a:spLocks noChangeArrowheads="1"/>
          </p:cNvSpPr>
          <p:nvPr/>
        </p:nvSpPr>
        <p:spPr bwMode="auto">
          <a:xfrm>
            <a:off x="6019801" y="3937000"/>
            <a:ext cx="539750" cy="53975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5"/>
          <p:cNvSpPr>
            <a:spLocks noEditPoints="1"/>
          </p:cNvSpPr>
          <p:nvPr/>
        </p:nvSpPr>
        <p:spPr bwMode="auto">
          <a:xfrm>
            <a:off x="6143626" y="4038600"/>
            <a:ext cx="292100" cy="304800"/>
          </a:xfrm>
          <a:custGeom>
            <a:avLst/>
            <a:gdLst>
              <a:gd name="T0" fmla="*/ 65 w 92"/>
              <a:gd name="T1" fmla="*/ 79 h 96"/>
              <a:gd name="T2" fmla="*/ 67 w 92"/>
              <a:gd name="T3" fmla="*/ 82 h 96"/>
              <a:gd name="T4" fmla="*/ 92 w 92"/>
              <a:gd name="T5" fmla="*/ 96 h 96"/>
              <a:gd name="T6" fmla="*/ 92 w 92"/>
              <a:gd name="T7" fmla="*/ 67 h 96"/>
              <a:gd name="T8" fmla="*/ 91 w 92"/>
              <a:gd name="T9" fmla="*/ 64 h 96"/>
              <a:gd name="T10" fmla="*/ 88 w 92"/>
              <a:gd name="T11" fmla="*/ 59 h 96"/>
              <a:gd name="T12" fmla="*/ 62 w 92"/>
              <a:gd name="T13" fmla="*/ 75 h 96"/>
              <a:gd name="T14" fmla="*/ 65 w 92"/>
              <a:gd name="T15" fmla="*/ 79 h 96"/>
              <a:gd name="T16" fmla="*/ 80 w 92"/>
              <a:gd name="T17" fmla="*/ 59 h 96"/>
              <a:gd name="T18" fmla="*/ 86 w 92"/>
              <a:gd name="T19" fmla="*/ 56 h 96"/>
              <a:gd name="T20" fmla="*/ 59 w 92"/>
              <a:gd name="T21" fmla="*/ 11 h 96"/>
              <a:gd name="T22" fmla="*/ 53 w 92"/>
              <a:gd name="T23" fmla="*/ 15 h 96"/>
              <a:gd name="T24" fmla="*/ 80 w 92"/>
              <a:gd name="T25" fmla="*/ 59 h 96"/>
              <a:gd name="T26" fmla="*/ 77 w 92"/>
              <a:gd name="T27" fmla="*/ 61 h 96"/>
              <a:gd name="T28" fmla="*/ 50 w 92"/>
              <a:gd name="T29" fmla="*/ 16 h 96"/>
              <a:gd name="T30" fmla="*/ 42 w 92"/>
              <a:gd name="T31" fmla="*/ 21 h 96"/>
              <a:gd name="T32" fmla="*/ 69 w 92"/>
              <a:gd name="T33" fmla="*/ 66 h 96"/>
              <a:gd name="T34" fmla="*/ 77 w 92"/>
              <a:gd name="T35" fmla="*/ 61 h 96"/>
              <a:gd name="T36" fmla="*/ 33 w 92"/>
              <a:gd name="T37" fmla="*/ 27 h 96"/>
              <a:gd name="T38" fmla="*/ 60 w 92"/>
              <a:gd name="T39" fmla="*/ 71 h 96"/>
              <a:gd name="T40" fmla="*/ 66 w 92"/>
              <a:gd name="T41" fmla="*/ 67 h 96"/>
              <a:gd name="T42" fmla="*/ 39 w 92"/>
              <a:gd name="T43" fmla="*/ 23 h 96"/>
              <a:gd name="T44" fmla="*/ 33 w 92"/>
              <a:gd name="T45" fmla="*/ 27 h 96"/>
              <a:gd name="T46" fmla="*/ 30 w 92"/>
              <a:gd name="T47" fmla="*/ 23 h 96"/>
              <a:gd name="T48" fmla="*/ 57 w 92"/>
              <a:gd name="T49" fmla="*/ 7 h 96"/>
              <a:gd name="T50" fmla="*/ 55 w 92"/>
              <a:gd name="T51" fmla="*/ 4 h 96"/>
              <a:gd name="T52" fmla="*/ 46 w 92"/>
              <a:gd name="T53" fmla="*/ 2 h 96"/>
              <a:gd name="T54" fmla="*/ 31 w 92"/>
              <a:gd name="T55" fmla="*/ 11 h 96"/>
              <a:gd name="T56" fmla="*/ 29 w 92"/>
              <a:gd name="T57" fmla="*/ 20 h 96"/>
              <a:gd name="T58" fmla="*/ 30 w 92"/>
              <a:gd name="T59" fmla="*/ 23 h 96"/>
              <a:gd name="T60" fmla="*/ 0 w 92"/>
              <a:gd name="T61" fmla="*/ 96 h 96"/>
              <a:gd name="T62" fmla="*/ 71 w 92"/>
              <a:gd name="T63" fmla="*/ 96 h 96"/>
              <a:gd name="T64" fmla="*/ 71 w 92"/>
              <a:gd name="T65" fmla="*/ 90 h 96"/>
              <a:gd name="T66" fmla="*/ 0 w 92"/>
              <a:gd name="T67" fmla="*/ 90 h 96"/>
              <a:gd name="T68" fmla="*/ 0 w 92"/>
              <a:gd name="T6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96">
                <a:moveTo>
                  <a:pt x="65" y="79"/>
                </a:moveTo>
                <a:cubicBezTo>
                  <a:pt x="65" y="80"/>
                  <a:pt x="66" y="81"/>
                  <a:pt x="67" y="82"/>
                </a:cubicBezTo>
                <a:cubicBezTo>
                  <a:pt x="92" y="96"/>
                  <a:pt x="92" y="96"/>
                  <a:pt x="92" y="96"/>
                </a:cubicBezTo>
                <a:cubicBezTo>
                  <a:pt x="92" y="67"/>
                  <a:pt x="92" y="67"/>
                  <a:pt x="92" y="67"/>
                </a:cubicBezTo>
                <a:cubicBezTo>
                  <a:pt x="92" y="65"/>
                  <a:pt x="91" y="64"/>
                  <a:pt x="91" y="64"/>
                </a:cubicBezTo>
                <a:cubicBezTo>
                  <a:pt x="88" y="59"/>
                  <a:pt x="88" y="59"/>
                  <a:pt x="88" y="59"/>
                </a:cubicBezTo>
                <a:cubicBezTo>
                  <a:pt x="62" y="75"/>
                  <a:pt x="62" y="75"/>
                  <a:pt x="62" y="75"/>
                </a:cubicBezTo>
                <a:lnTo>
                  <a:pt x="65" y="79"/>
                </a:lnTo>
                <a:close/>
                <a:moveTo>
                  <a:pt x="80" y="59"/>
                </a:moveTo>
                <a:cubicBezTo>
                  <a:pt x="86" y="56"/>
                  <a:pt x="86" y="56"/>
                  <a:pt x="86" y="56"/>
                </a:cubicBezTo>
                <a:cubicBezTo>
                  <a:pt x="59" y="11"/>
                  <a:pt x="59" y="11"/>
                  <a:pt x="59" y="11"/>
                </a:cubicBezTo>
                <a:cubicBezTo>
                  <a:pt x="53" y="15"/>
                  <a:pt x="53" y="15"/>
                  <a:pt x="53" y="15"/>
                </a:cubicBezTo>
                <a:lnTo>
                  <a:pt x="80" y="59"/>
                </a:lnTo>
                <a:close/>
                <a:moveTo>
                  <a:pt x="77" y="61"/>
                </a:moveTo>
                <a:cubicBezTo>
                  <a:pt x="50" y="16"/>
                  <a:pt x="50" y="16"/>
                  <a:pt x="50" y="16"/>
                </a:cubicBezTo>
                <a:cubicBezTo>
                  <a:pt x="42" y="21"/>
                  <a:pt x="42" y="21"/>
                  <a:pt x="42" y="21"/>
                </a:cubicBezTo>
                <a:cubicBezTo>
                  <a:pt x="69" y="66"/>
                  <a:pt x="69" y="66"/>
                  <a:pt x="69" y="66"/>
                </a:cubicBezTo>
                <a:lnTo>
                  <a:pt x="77" y="61"/>
                </a:lnTo>
                <a:close/>
                <a:moveTo>
                  <a:pt x="33" y="27"/>
                </a:moveTo>
                <a:cubicBezTo>
                  <a:pt x="60" y="71"/>
                  <a:pt x="60" y="71"/>
                  <a:pt x="60" y="71"/>
                </a:cubicBezTo>
                <a:cubicBezTo>
                  <a:pt x="66" y="67"/>
                  <a:pt x="66" y="67"/>
                  <a:pt x="66" y="67"/>
                </a:cubicBezTo>
                <a:cubicBezTo>
                  <a:pt x="39" y="23"/>
                  <a:pt x="39" y="23"/>
                  <a:pt x="39" y="23"/>
                </a:cubicBezTo>
                <a:lnTo>
                  <a:pt x="33" y="27"/>
                </a:lnTo>
                <a:close/>
                <a:moveTo>
                  <a:pt x="30" y="23"/>
                </a:moveTo>
                <a:cubicBezTo>
                  <a:pt x="57" y="7"/>
                  <a:pt x="57" y="7"/>
                  <a:pt x="57" y="7"/>
                </a:cubicBezTo>
                <a:cubicBezTo>
                  <a:pt x="55" y="4"/>
                  <a:pt x="55" y="4"/>
                  <a:pt x="55" y="4"/>
                </a:cubicBezTo>
                <a:cubicBezTo>
                  <a:pt x="53" y="1"/>
                  <a:pt x="49" y="0"/>
                  <a:pt x="46" y="2"/>
                </a:cubicBezTo>
                <a:cubicBezTo>
                  <a:pt x="31" y="11"/>
                  <a:pt x="31" y="11"/>
                  <a:pt x="31" y="11"/>
                </a:cubicBezTo>
                <a:cubicBezTo>
                  <a:pt x="28" y="13"/>
                  <a:pt x="27" y="17"/>
                  <a:pt x="29" y="20"/>
                </a:cubicBezTo>
                <a:lnTo>
                  <a:pt x="30" y="23"/>
                </a:lnTo>
                <a:close/>
                <a:moveTo>
                  <a:pt x="0" y="96"/>
                </a:moveTo>
                <a:cubicBezTo>
                  <a:pt x="71" y="96"/>
                  <a:pt x="71" y="96"/>
                  <a:pt x="71" y="96"/>
                </a:cubicBezTo>
                <a:cubicBezTo>
                  <a:pt x="71" y="90"/>
                  <a:pt x="71" y="90"/>
                  <a:pt x="71" y="90"/>
                </a:cubicBezTo>
                <a:cubicBezTo>
                  <a:pt x="0" y="90"/>
                  <a:pt x="0" y="90"/>
                  <a:pt x="0" y="90"/>
                </a:cubicBezTo>
                <a:lnTo>
                  <a:pt x="0" y="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611188" y="4120263"/>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7" name="Straight Connector 26"/>
          <p:cNvCxnSpPr/>
          <p:nvPr/>
        </p:nvCxnSpPr>
        <p:spPr>
          <a:xfrm>
            <a:off x="611188" y="404406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1188" y="3696930"/>
            <a:ext cx="1765300" cy="246221"/>
          </a:xfrm>
          <a:prstGeom prst="rect">
            <a:avLst/>
          </a:prstGeom>
          <a:noFill/>
        </p:spPr>
        <p:txBody>
          <a:bodyPr wrap="square" lIns="0" tIns="0" rIns="0" bIns="0" rtlCol="0">
            <a:spAutoFit/>
          </a:bodyPr>
          <a:lstStyle/>
          <a:p>
            <a:r>
              <a:rPr lang="en-US" sz="1600" b="1" smtClean="0">
                <a:solidFill>
                  <a:schemeClr val="accent1"/>
                </a:solidFill>
              </a:rPr>
              <a:t>Dummy Title</a:t>
            </a:r>
            <a:endParaRPr lang="en-US" sz="1600" b="1">
              <a:solidFill>
                <a:schemeClr val="accent1"/>
              </a:solidFill>
            </a:endParaRPr>
          </a:p>
        </p:txBody>
      </p:sp>
      <p:sp>
        <p:nvSpPr>
          <p:cNvPr id="36" name="TextBox 35"/>
          <p:cNvSpPr txBox="1"/>
          <p:nvPr/>
        </p:nvSpPr>
        <p:spPr>
          <a:xfrm>
            <a:off x="611188" y="2188224"/>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37" name="Straight Connector 36"/>
          <p:cNvCxnSpPr/>
          <p:nvPr/>
        </p:nvCxnSpPr>
        <p:spPr>
          <a:xfrm>
            <a:off x="611188" y="211202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1188" y="1764891"/>
            <a:ext cx="1765300" cy="246221"/>
          </a:xfrm>
          <a:prstGeom prst="rect">
            <a:avLst/>
          </a:prstGeom>
          <a:noFill/>
        </p:spPr>
        <p:txBody>
          <a:bodyPr wrap="square" lIns="0" tIns="0" rIns="0" bIns="0" rtlCol="0">
            <a:spAutoFit/>
          </a:bodyPr>
          <a:lstStyle/>
          <a:p>
            <a:r>
              <a:rPr lang="en-US" sz="1600" b="1" smtClean="0">
                <a:solidFill>
                  <a:schemeClr val="accent2"/>
                </a:solidFill>
              </a:rPr>
              <a:t>Dummy Title</a:t>
            </a:r>
            <a:endParaRPr lang="en-US" sz="1600" b="1">
              <a:solidFill>
                <a:schemeClr val="accent2"/>
              </a:solidFill>
            </a:endParaRPr>
          </a:p>
        </p:txBody>
      </p:sp>
      <p:sp>
        <p:nvSpPr>
          <p:cNvPr id="40" name="TextBox 39"/>
          <p:cNvSpPr txBox="1"/>
          <p:nvPr/>
        </p:nvSpPr>
        <p:spPr>
          <a:xfrm>
            <a:off x="3574384" y="2188224"/>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41" name="Straight Connector 40"/>
          <p:cNvCxnSpPr/>
          <p:nvPr/>
        </p:nvCxnSpPr>
        <p:spPr>
          <a:xfrm>
            <a:off x="3574384" y="211202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74384" y="1764891"/>
            <a:ext cx="1765300" cy="246221"/>
          </a:xfrm>
          <a:prstGeom prst="rect">
            <a:avLst/>
          </a:prstGeom>
          <a:noFill/>
        </p:spPr>
        <p:txBody>
          <a:bodyPr wrap="square" lIns="0" tIns="0" rIns="0" bIns="0" rtlCol="0">
            <a:spAutoFit/>
          </a:bodyPr>
          <a:lstStyle/>
          <a:p>
            <a:r>
              <a:rPr lang="en-US" sz="1600" b="1" smtClean="0">
                <a:solidFill>
                  <a:schemeClr val="accent3"/>
                </a:solidFill>
              </a:rPr>
              <a:t>Dummy Title</a:t>
            </a:r>
            <a:endParaRPr lang="en-US" sz="1600" b="1">
              <a:solidFill>
                <a:schemeClr val="accent3"/>
              </a:solidFill>
            </a:endParaRPr>
          </a:p>
        </p:txBody>
      </p:sp>
      <p:sp>
        <p:nvSpPr>
          <p:cNvPr id="44" name="TextBox 43"/>
          <p:cNvSpPr txBox="1"/>
          <p:nvPr/>
        </p:nvSpPr>
        <p:spPr>
          <a:xfrm>
            <a:off x="6767513" y="5152650"/>
            <a:ext cx="1765300"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45" name="Straight Connector 44"/>
          <p:cNvCxnSpPr/>
          <p:nvPr/>
        </p:nvCxnSpPr>
        <p:spPr>
          <a:xfrm>
            <a:off x="8352813" y="507644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767513" y="4729317"/>
            <a:ext cx="1765300" cy="246221"/>
          </a:xfrm>
          <a:prstGeom prst="rect">
            <a:avLst/>
          </a:prstGeom>
          <a:noFill/>
        </p:spPr>
        <p:txBody>
          <a:bodyPr wrap="square" lIns="0" tIns="0" rIns="0" bIns="0" rtlCol="0">
            <a:spAutoFit/>
          </a:bodyPr>
          <a:lstStyle/>
          <a:p>
            <a:pPr algn="r"/>
            <a:r>
              <a:rPr lang="en-US" sz="1600" b="1" smtClean="0">
                <a:solidFill>
                  <a:schemeClr val="accent4"/>
                </a:solidFill>
              </a:rPr>
              <a:t>Dummy Title</a:t>
            </a:r>
            <a:endParaRPr lang="en-US" sz="1600" b="1">
              <a:solidFill>
                <a:schemeClr val="accent4"/>
              </a:solidFill>
            </a:endParaRPr>
          </a:p>
        </p:txBody>
      </p:sp>
      <p:sp>
        <p:nvSpPr>
          <p:cNvPr id="49" name="TextBox 48"/>
          <p:cNvSpPr txBox="1"/>
          <p:nvPr/>
        </p:nvSpPr>
        <p:spPr>
          <a:xfrm>
            <a:off x="6706060" y="1821426"/>
            <a:ext cx="1765300" cy="512961"/>
          </a:xfrm>
          <a:prstGeom prst="rect">
            <a:avLst/>
          </a:prstGeom>
          <a:noFill/>
        </p:spPr>
        <p:txBody>
          <a:bodyPr wrap="square" lIns="0" tIns="0" rIns="0" bIns="0" rtlCol="0">
            <a:spAutoFit/>
          </a:bodyPr>
          <a:lstStyle/>
          <a:p>
            <a:pPr algn="ctr">
              <a:lnSpc>
                <a:spcPts val="2000"/>
              </a:lnSpc>
            </a:pPr>
            <a:r>
              <a:rPr lang="en-US" sz="2000" b="1" smtClean="0">
                <a:solidFill>
                  <a:schemeClr val="bg1"/>
                </a:solidFill>
              </a:rPr>
              <a:t>WE ARE</a:t>
            </a:r>
          </a:p>
          <a:p>
            <a:pPr algn="ctr">
              <a:lnSpc>
                <a:spcPts val="2000"/>
              </a:lnSpc>
            </a:pPr>
            <a:r>
              <a:rPr lang="en-US" sz="2000" b="1" smtClean="0">
                <a:solidFill>
                  <a:schemeClr val="bg1"/>
                </a:solidFill>
              </a:rPr>
              <a:t>THE BEST</a:t>
            </a:r>
            <a:endParaRPr lang="en-US" sz="2000" b="1">
              <a:solidFill>
                <a:schemeClr val="bg1"/>
              </a:solidFill>
            </a:endParaRPr>
          </a:p>
        </p:txBody>
      </p:sp>
    </p:spTree>
    <p:extLst>
      <p:ext uri="{BB962C8B-B14F-4D97-AF65-F5344CB8AC3E}">
        <p14:creationId xmlns:p14="http://schemas.microsoft.com/office/powerpoint/2010/main" val="1724743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860"/>
          <p:cNvSpPr>
            <a:spLocks noEditPoints="1"/>
          </p:cNvSpPr>
          <p:nvPr/>
        </p:nvSpPr>
        <p:spPr bwMode="auto">
          <a:xfrm>
            <a:off x="4146551" y="1768475"/>
            <a:ext cx="3665538" cy="2143125"/>
          </a:xfrm>
          <a:custGeom>
            <a:avLst/>
            <a:gdLst>
              <a:gd name="T0" fmla="*/ 2309 w 2309"/>
              <a:gd name="T1" fmla="*/ 1350 h 1350"/>
              <a:gd name="T2" fmla="*/ 630 w 2309"/>
              <a:gd name="T3" fmla="*/ 1350 h 1350"/>
              <a:gd name="T4" fmla="*/ 0 w 2309"/>
              <a:gd name="T5" fmla="*/ 0 h 1350"/>
              <a:gd name="T6" fmla="*/ 1682 w 2309"/>
              <a:gd name="T7" fmla="*/ 0 h 1350"/>
              <a:gd name="T8" fmla="*/ 2309 w 2309"/>
              <a:gd name="T9" fmla="*/ 1350 h 1350"/>
              <a:gd name="T10" fmla="*/ 654 w 2309"/>
              <a:gd name="T11" fmla="*/ 1310 h 1350"/>
              <a:gd name="T12" fmla="*/ 2247 w 2309"/>
              <a:gd name="T13" fmla="*/ 1310 h 1350"/>
              <a:gd name="T14" fmla="*/ 1656 w 2309"/>
              <a:gd name="T15" fmla="*/ 40 h 1350"/>
              <a:gd name="T16" fmla="*/ 62 w 2309"/>
              <a:gd name="T17" fmla="*/ 40 h 1350"/>
              <a:gd name="T18" fmla="*/ 654 w 2309"/>
              <a:gd name="T19" fmla="*/ 131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9" h="1350">
                <a:moveTo>
                  <a:pt x="2309" y="1350"/>
                </a:moveTo>
                <a:lnTo>
                  <a:pt x="630" y="1350"/>
                </a:lnTo>
                <a:lnTo>
                  <a:pt x="0" y="0"/>
                </a:lnTo>
                <a:lnTo>
                  <a:pt x="1682" y="0"/>
                </a:lnTo>
                <a:lnTo>
                  <a:pt x="2309" y="1350"/>
                </a:lnTo>
                <a:close/>
                <a:moveTo>
                  <a:pt x="654" y="1310"/>
                </a:moveTo>
                <a:lnTo>
                  <a:pt x="2247" y="1310"/>
                </a:lnTo>
                <a:lnTo>
                  <a:pt x="1656" y="40"/>
                </a:lnTo>
                <a:lnTo>
                  <a:pt x="62" y="40"/>
                </a:lnTo>
                <a:lnTo>
                  <a:pt x="654" y="131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61"/>
          <p:cNvSpPr>
            <a:spLocks noEditPoints="1"/>
          </p:cNvSpPr>
          <p:nvPr/>
        </p:nvSpPr>
        <p:spPr bwMode="auto">
          <a:xfrm>
            <a:off x="1331913" y="4025900"/>
            <a:ext cx="3665538" cy="2143125"/>
          </a:xfrm>
          <a:custGeom>
            <a:avLst/>
            <a:gdLst>
              <a:gd name="T0" fmla="*/ 2309 w 2309"/>
              <a:gd name="T1" fmla="*/ 1350 h 1350"/>
              <a:gd name="T2" fmla="*/ 627 w 2309"/>
              <a:gd name="T3" fmla="*/ 1350 h 1350"/>
              <a:gd name="T4" fmla="*/ 0 w 2309"/>
              <a:gd name="T5" fmla="*/ 0 h 1350"/>
              <a:gd name="T6" fmla="*/ 1679 w 2309"/>
              <a:gd name="T7" fmla="*/ 0 h 1350"/>
              <a:gd name="T8" fmla="*/ 2309 w 2309"/>
              <a:gd name="T9" fmla="*/ 1350 h 1350"/>
              <a:gd name="T10" fmla="*/ 653 w 2309"/>
              <a:gd name="T11" fmla="*/ 1310 h 1350"/>
              <a:gd name="T12" fmla="*/ 2247 w 2309"/>
              <a:gd name="T13" fmla="*/ 1310 h 1350"/>
              <a:gd name="T14" fmla="*/ 1655 w 2309"/>
              <a:gd name="T15" fmla="*/ 40 h 1350"/>
              <a:gd name="T16" fmla="*/ 62 w 2309"/>
              <a:gd name="T17" fmla="*/ 40 h 1350"/>
              <a:gd name="T18" fmla="*/ 653 w 2309"/>
              <a:gd name="T19" fmla="*/ 131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9" h="1350">
                <a:moveTo>
                  <a:pt x="2309" y="1350"/>
                </a:moveTo>
                <a:lnTo>
                  <a:pt x="627" y="1350"/>
                </a:lnTo>
                <a:lnTo>
                  <a:pt x="0" y="0"/>
                </a:lnTo>
                <a:lnTo>
                  <a:pt x="1679" y="0"/>
                </a:lnTo>
                <a:lnTo>
                  <a:pt x="2309" y="1350"/>
                </a:lnTo>
                <a:close/>
                <a:moveTo>
                  <a:pt x="653" y="1310"/>
                </a:moveTo>
                <a:lnTo>
                  <a:pt x="2247" y="1310"/>
                </a:lnTo>
                <a:lnTo>
                  <a:pt x="1655" y="40"/>
                </a:lnTo>
                <a:lnTo>
                  <a:pt x="62" y="40"/>
                </a:lnTo>
                <a:lnTo>
                  <a:pt x="653" y="131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62"/>
          <p:cNvSpPr>
            <a:spLocks noEditPoints="1"/>
          </p:cNvSpPr>
          <p:nvPr/>
        </p:nvSpPr>
        <p:spPr bwMode="auto">
          <a:xfrm>
            <a:off x="4146551" y="4025900"/>
            <a:ext cx="3665538" cy="2143125"/>
          </a:xfrm>
          <a:custGeom>
            <a:avLst/>
            <a:gdLst>
              <a:gd name="T0" fmla="*/ 1682 w 2309"/>
              <a:gd name="T1" fmla="*/ 1350 h 1350"/>
              <a:gd name="T2" fmla="*/ 0 w 2309"/>
              <a:gd name="T3" fmla="*/ 1350 h 1350"/>
              <a:gd name="T4" fmla="*/ 630 w 2309"/>
              <a:gd name="T5" fmla="*/ 0 h 1350"/>
              <a:gd name="T6" fmla="*/ 2309 w 2309"/>
              <a:gd name="T7" fmla="*/ 0 h 1350"/>
              <a:gd name="T8" fmla="*/ 1682 w 2309"/>
              <a:gd name="T9" fmla="*/ 1350 h 1350"/>
              <a:gd name="T10" fmla="*/ 62 w 2309"/>
              <a:gd name="T11" fmla="*/ 1310 h 1350"/>
              <a:gd name="T12" fmla="*/ 1656 w 2309"/>
              <a:gd name="T13" fmla="*/ 1310 h 1350"/>
              <a:gd name="T14" fmla="*/ 2247 w 2309"/>
              <a:gd name="T15" fmla="*/ 40 h 1350"/>
              <a:gd name="T16" fmla="*/ 654 w 2309"/>
              <a:gd name="T17" fmla="*/ 40 h 1350"/>
              <a:gd name="T18" fmla="*/ 62 w 2309"/>
              <a:gd name="T19" fmla="*/ 131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9" h="1350">
                <a:moveTo>
                  <a:pt x="1682" y="1350"/>
                </a:moveTo>
                <a:lnTo>
                  <a:pt x="0" y="1350"/>
                </a:lnTo>
                <a:lnTo>
                  <a:pt x="630" y="0"/>
                </a:lnTo>
                <a:lnTo>
                  <a:pt x="2309" y="0"/>
                </a:lnTo>
                <a:lnTo>
                  <a:pt x="1682" y="1350"/>
                </a:lnTo>
                <a:close/>
                <a:moveTo>
                  <a:pt x="62" y="1310"/>
                </a:moveTo>
                <a:lnTo>
                  <a:pt x="1656" y="1310"/>
                </a:lnTo>
                <a:lnTo>
                  <a:pt x="2247" y="40"/>
                </a:lnTo>
                <a:lnTo>
                  <a:pt x="654" y="40"/>
                </a:lnTo>
                <a:lnTo>
                  <a:pt x="62" y="131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Oval 863"/>
          <p:cNvSpPr>
            <a:spLocks noChangeArrowheads="1"/>
          </p:cNvSpPr>
          <p:nvPr/>
        </p:nvSpPr>
        <p:spPr bwMode="auto">
          <a:xfrm>
            <a:off x="6983413" y="2552700"/>
            <a:ext cx="574675" cy="57467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64"/>
          <p:cNvSpPr>
            <a:spLocks noEditPoints="1"/>
          </p:cNvSpPr>
          <p:nvPr/>
        </p:nvSpPr>
        <p:spPr bwMode="auto">
          <a:xfrm>
            <a:off x="7123113" y="2676525"/>
            <a:ext cx="292100" cy="288925"/>
          </a:xfrm>
          <a:custGeom>
            <a:avLst/>
            <a:gdLst>
              <a:gd name="T0" fmla="*/ 90 w 92"/>
              <a:gd name="T1" fmla="*/ 28 h 91"/>
              <a:gd name="T2" fmla="*/ 49 w 92"/>
              <a:gd name="T3" fmla="*/ 1 h 91"/>
              <a:gd name="T4" fmla="*/ 43 w 92"/>
              <a:gd name="T5" fmla="*/ 1 h 91"/>
              <a:gd name="T6" fmla="*/ 3 w 92"/>
              <a:gd name="T7" fmla="*/ 28 h 91"/>
              <a:gd name="T8" fmla="*/ 0 w 92"/>
              <a:gd name="T9" fmla="*/ 33 h 91"/>
              <a:gd name="T10" fmla="*/ 0 w 92"/>
              <a:gd name="T11" fmla="*/ 85 h 91"/>
              <a:gd name="T12" fmla="*/ 6 w 92"/>
              <a:gd name="T13" fmla="*/ 91 h 91"/>
              <a:gd name="T14" fmla="*/ 87 w 92"/>
              <a:gd name="T15" fmla="*/ 91 h 91"/>
              <a:gd name="T16" fmla="*/ 92 w 92"/>
              <a:gd name="T17" fmla="*/ 85 h 91"/>
              <a:gd name="T18" fmla="*/ 92 w 92"/>
              <a:gd name="T19" fmla="*/ 33 h 91"/>
              <a:gd name="T20" fmla="*/ 90 w 92"/>
              <a:gd name="T21" fmla="*/ 28 h 91"/>
              <a:gd name="T22" fmla="*/ 86 w 92"/>
              <a:gd name="T23" fmla="*/ 41 h 91"/>
              <a:gd name="T24" fmla="*/ 46 w 92"/>
              <a:gd name="T25" fmla="*/ 69 h 91"/>
              <a:gd name="T26" fmla="*/ 6 w 92"/>
              <a:gd name="T27" fmla="*/ 41 h 91"/>
              <a:gd name="T28" fmla="*/ 6 w 92"/>
              <a:gd name="T29" fmla="*/ 36 h 91"/>
              <a:gd name="T30" fmla="*/ 9 w 92"/>
              <a:gd name="T31" fmla="*/ 33 h 91"/>
              <a:gd name="T32" fmla="*/ 84 w 92"/>
              <a:gd name="T33" fmla="*/ 33 h 91"/>
              <a:gd name="T34" fmla="*/ 86 w 92"/>
              <a:gd name="T35" fmla="*/ 36 h 91"/>
              <a:gd name="T36" fmla="*/ 86 w 92"/>
              <a:gd name="T37" fmla="*/ 41 h 91"/>
              <a:gd name="T38" fmla="*/ 45 w 92"/>
              <a:gd name="T39" fmla="*/ 63 h 91"/>
              <a:gd name="T40" fmla="*/ 47 w 92"/>
              <a:gd name="T41" fmla="*/ 63 h 91"/>
              <a:gd name="T42" fmla="*/ 53 w 92"/>
              <a:gd name="T43" fmla="*/ 59 h 91"/>
              <a:gd name="T44" fmla="*/ 39 w 92"/>
              <a:gd name="T45" fmla="*/ 59 h 91"/>
              <a:gd name="T46" fmla="*/ 45 w 92"/>
              <a:gd name="T47" fmla="*/ 63 h 91"/>
              <a:gd name="T48" fmla="*/ 33 w 92"/>
              <a:gd name="T49" fmla="*/ 54 h 91"/>
              <a:gd name="T50" fmla="*/ 60 w 92"/>
              <a:gd name="T51" fmla="*/ 54 h 91"/>
              <a:gd name="T52" fmla="*/ 66 w 92"/>
              <a:gd name="T53" fmla="*/ 50 h 91"/>
              <a:gd name="T54" fmla="*/ 26 w 92"/>
              <a:gd name="T55" fmla="*/ 50 h 91"/>
              <a:gd name="T56" fmla="*/ 33 w 92"/>
              <a:gd name="T57" fmla="*/ 54 h 91"/>
              <a:gd name="T58" fmla="*/ 19 w 92"/>
              <a:gd name="T59" fmla="*/ 45 h 91"/>
              <a:gd name="T60" fmla="*/ 20 w 92"/>
              <a:gd name="T61" fmla="*/ 46 h 91"/>
              <a:gd name="T62" fmla="*/ 73 w 92"/>
              <a:gd name="T63" fmla="*/ 46 h 91"/>
              <a:gd name="T64" fmla="*/ 74 w 92"/>
              <a:gd name="T65" fmla="*/ 45 h 91"/>
              <a:gd name="T66" fmla="*/ 74 w 92"/>
              <a:gd name="T67" fmla="*/ 41 h 91"/>
              <a:gd name="T68" fmla="*/ 19 w 92"/>
              <a:gd name="T69" fmla="*/ 41 h 91"/>
              <a:gd name="T70" fmla="*/ 19 w 92"/>
              <a:gd name="T71"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1">
                <a:moveTo>
                  <a:pt x="90" y="28"/>
                </a:moveTo>
                <a:cubicBezTo>
                  <a:pt x="49" y="1"/>
                  <a:pt x="49" y="1"/>
                  <a:pt x="49" y="1"/>
                </a:cubicBezTo>
                <a:cubicBezTo>
                  <a:pt x="48" y="0"/>
                  <a:pt x="45" y="0"/>
                  <a:pt x="43" y="1"/>
                </a:cubicBezTo>
                <a:cubicBezTo>
                  <a:pt x="3" y="28"/>
                  <a:pt x="3" y="28"/>
                  <a:pt x="3" y="28"/>
                </a:cubicBezTo>
                <a:cubicBezTo>
                  <a:pt x="1" y="30"/>
                  <a:pt x="0" y="31"/>
                  <a:pt x="0" y="33"/>
                </a:cubicBezTo>
                <a:cubicBezTo>
                  <a:pt x="0" y="85"/>
                  <a:pt x="0" y="85"/>
                  <a:pt x="0" y="85"/>
                </a:cubicBezTo>
                <a:cubicBezTo>
                  <a:pt x="0" y="89"/>
                  <a:pt x="3" y="91"/>
                  <a:pt x="6" y="91"/>
                </a:cubicBezTo>
                <a:cubicBezTo>
                  <a:pt x="87" y="91"/>
                  <a:pt x="87" y="91"/>
                  <a:pt x="87" y="91"/>
                </a:cubicBezTo>
                <a:cubicBezTo>
                  <a:pt x="90" y="91"/>
                  <a:pt x="92" y="89"/>
                  <a:pt x="92" y="85"/>
                </a:cubicBezTo>
                <a:cubicBezTo>
                  <a:pt x="92" y="33"/>
                  <a:pt x="92" y="33"/>
                  <a:pt x="92" y="33"/>
                </a:cubicBezTo>
                <a:cubicBezTo>
                  <a:pt x="92" y="31"/>
                  <a:pt x="91" y="30"/>
                  <a:pt x="90" y="28"/>
                </a:cubicBezTo>
                <a:close/>
                <a:moveTo>
                  <a:pt x="86" y="41"/>
                </a:moveTo>
                <a:cubicBezTo>
                  <a:pt x="46" y="69"/>
                  <a:pt x="46" y="69"/>
                  <a:pt x="46" y="69"/>
                </a:cubicBezTo>
                <a:cubicBezTo>
                  <a:pt x="6" y="41"/>
                  <a:pt x="6" y="41"/>
                  <a:pt x="6" y="41"/>
                </a:cubicBezTo>
                <a:cubicBezTo>
                  <a:pt x="6" y="36"/>
                  <a:pt x="6" y="36"/>
                  <a:pt x="6" y="36"/>
                </a:cubicBezTo>
                <a:cubicBezTo>
                  <a:pt x="6" y="34"/>
                  <a:pt x="7" y="33"/>
                  <a:pt x="9" y="33"/>
                </a:cubicBezTo>
                <a:cubicBezTo>
                  <a:pt x="84" y="33"/>
                  <a:pt x="84" y="33"/>
                  <a:pt x="84" y="33"/>
                </a:cubicBezTo>
                <a:cubicBezTo>
                  <a:pt x="85" y="33"/>
                  <a:pt x="86" y="34"/>
                  <a:pt x="86" y="36"/>
                </a:cubicBezTo>
                <a:lnTo>
                  <a:pt x="86" y="41"/>
                </a:lnTo>
                <a:close/>
                <a:moveTo>
                  <a:pt x="45" y="63"/>
                </a:moveTo>
                <a:cubicBezTo>
                  <a:pt x="47" y="63"/>
                  <a:pt x="47" y="63"/>
                  <a:pt x="47" y="63"/>
                </a:cubicBezTo>
                <a:cubicBezTo>
                  <a:pt x="53" y="59"/>
                  <a:pt x="53" y="59"/>
                  <a:pt x="53" y="59"/>
                </a:cubicBezTo>
                <a:cubicBezTo>
                  <a:pt x="39" y="59"/>
                  <a:pt x="39" y="59"/>
                  <a:pt x="39" y="59"/>
                </a:cubicBezTo>
                <a:lnTo>
                  <a:pt x="45" y="63"/>
                </a:lnTo>
                <a:close/>
                <a:moveTo>
                  <a:pt x="33" y="54"/>
                </a:moveTo>
                <a:cubicBezTo>
                  <a:pt x="60" y="54"/>
                  <a:pt x="60" y="54"/>
                  <a:pt x="60" y="54"/>
                </a:cubicBezTo>
                <a:cubicBezTo>
                  <a:pt x="66" y="50"/>
                  <a:pt x="66" y="50"/>
                  <a:pt x="66" y="50"/>
                </a:cubicBezTo>
                <a:cubicBezTo>
                  <a:pt x="26" y="50"/>
                  <a:pt x="26" y="50"/>
                  <a:pt x="26" y="50"/>
                </a:cubicBezTo>
                <a:lnTo>
                  <a:pt x="33" y="54"/>
                </a:lnTo>
                <a:close/>
                <a:moveTo>
                  <a:pt x="19" y="45"/>
                </a:moveTo>
                <a:cubicBezTo>
                  <a:pt x="20" y="46"/>
                  <a:pt x="20" y="46"/>
                  <a:pt x="20" y="46"/>
                </a:cubicBezTo>
                <a:cubicBezTo>
                  <a:pt x="73" y="46"/>
                  <a:pt x="73" y="46"/>
                  <a:pt x="73" y="46"/>
                </a:cubicBezTo>
                <a:cubicBezTo>
                  <a:pt x="74" y="45"/>
                  <a:pt x="74" y="45"/>
                  <a:pt x="74" y="45"/>
                </a:cubicBezTo>
                <a:cubicBezTo>
                  <a:pt x="74" y="41"/>
                  <a:pt x="74" y="41"/>
                  <a:pt x="74" y="41"/>
                </a:cubicBezTo>
                <a:cubicBezTo>
                  <a:pt x="19" y="41"/>
                  <a:pt x="19" y="41"/>
                  <a:pt x="19" y="41"/>
                </a:cubicBezTo>
                <a:lnTo>
                  <a:pt x="19" y="4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Oval 865"/>
          <p:cNvSpPr>
            <a:spLocks noChangeArrowheads="1"/>
          </p:cNvSpPr>
          <p:nvPr/>
        </p:nvSpPr>
        <p:spPr bwMode="auto">
          <a:xfrm>
            <a:off x="1576388" y="4810125"/>
            <a:ext cx="577850" cy="577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66"/>
          <p:cNvSpPr>
            <a:spLocks noEditPoints="1"/>
          </p:cNvSpPr>
          <p:nvPr/>
        </p:nvSpPr>
        <p:spPr bwMode="auto">
          <a:xfrm>
            <a:off x="1712913" y="4968875"/>
            <a:ext cx="304800" cy="260350"/>
          </a:xfrm>
          <a:custGeom>
            <a:avLst/>
            <a:gdLst>
              <a:gd name="T0" fmla="*/ 4 w 96"/>
              <a:gd name="T1" fmla="*/ 78 h 82"/>
              <a:gd name="T2" fmla="*/ 8 w 96"/>
              <a:gd name="T3" fmla="*/ 82 h 82"/>
              <a:gd name="T4" fmla="*/ 25 w 96"/>
              <a:gd name="T5" fmla="*/ 82 h 82"/>
              <a:gd name="T6" fmla="*/ 25 w 96"/>
              <a:gd name="T7" fmla="*/ 44 h 82"/>
              <a:gd name="T8" fmla="*/ 4 w 96"/>
              <a:gd name="T9" fmla="*/ 66 h 82"/>
              <a:gd name="T10" fmla="*/ 4 w 96"/>
              <a:gd name="T11" fmla="*/ 78 h 82"/>
              <a:gd name="T12" fmla="*/ 34 w 96"/>
              <a:gd name="T13" fmla="*/ 53 h 82"/>
              <a:gd name="T14" fmla="*/ 34 w 96"/>
              <a:gd name="T15" fmla="*/ 82 h 82"/>
              <a:gd name="T16" fmla="*/ 55 w 96"/>
              <a:gd name="T17" fmla="*/ 82 h 82"/>
              <a:gd name="T18" fmla="*/ 55 w 96"/>
              <a:gd name="T19" fmla="*/ 56 h 82"/>
              <a:gd name="T20" fmla="*/ 46 w 96"/>
              <a:gd name="T21" fmla="*/ 65 h 82"/>
              <a:gd name="T22" fmla="*/ 34 w 96"/>
              <a:gd name="T23" fmla="*/ 53 h 82"/>
              <a:gd name="T24" fmla="*/ 64 w 96"/>
              <a:gd name="T25" fmla="*/ 47 h 82"/>
              <a:gd name="T26" fmla="*/ 64 w 96"/>
              <a:gd name="T27" fmla="*/ 82 h 82"/>
              <a:gd name="T28" fmla="*/ 82 w 96"/>
              <a:gd name="T29" fmla="*/ 82 h 82"/>
              <a:gd name="T30" fmla="*/ 85 w 96"/>
              <a:gd name="T31" fmla="*/ 78 h 82"/>
              <a:gd name="T32" fmla="*/ 85 w 96"/>
              <a:gd name="T33" fmla="*/ 26 h 82"/>
              <a:gd name="T34" fmla="*/ 67 w 96"/>
              <a:gd name="T35" fmla="*/ 44 h 82"/>
              <a:gd name="T36" fmla="*/ 64 w 96"/>
              <a:gd name="T37" fmla="*/ 47 h 82"/>
              <a:gd name="T38" fmla="*/ 77 w 96"/>
              <a:gd name="T39" fmla="*/ 2 h 82"/>
              <a:gd name="T40" fmla="*/ 73 w 96"/>
              <a:gd name="T41" fmla="*/ 6 h 82"/>
              <a:gd name="T42" fmla="*/ 77 w 96"/>
              <a:gd name="T43" fmla="*/ 9 h 82"/>
              <a:gd name="T44" fmla="*/ 82 w 96"/>
              <a:gd name="T45" fmla="*/ 9 h 82"/>
              <a:gd name="T46" fmla="*/ 46 w 96"/>
              <a:gd name="T47" fmla="*/ 44 h 82"/>
              <a:gd name="T48" fmla="*/ 25 w 96"/>
              <a:gd name="T49" fmla="*/ 24 h 82"/>
              <a:gd name="T50" fmla="*/ 1 w 96"/>
              <a:gd name="T51" fmla="*/ 48 h 82"/>
              <a:gd name="T52" fmla="*/ 1 w 96"/>
              <a:gd name="T53" fmla="*/ 53 h 82"/>
              <a:gd name="T54" fmla="*/ 7 w 96"/>
              <a:gd name="T55" fmla="*/ 53 h 82"/>
              <a:gd name="T56" fmla="*/ 25 w 96"/>
              <a:gd name="T57" fmla="*/ 35 h 82"/>
              <a:gd name="T58" fmla="*/ 46 w 96"/>
              <a:gd name="T59" fmla="*/ 55 h 82"/>
              <a:gd name="T60" fmla="*/ 87 w 96"/>
              <a:gd name="T61" fmla="*/ 14 h 82"/>
              <a:gd name="T62" fmla="*/ 87 w 96"/>
              <a:gd name="T63" fmla="*/ 19 h 82"/>
              <a:gd name="T64" fmla="*/ 90 w 96"/>
              <a:gd name="T65" fmla="*/ 23 h 82"/>
              <a:gd name="T66" fmla="*/ 90 w 96"/>
              <a:gd name="T67" fmla="*/ 23 h 82"/>
              <a:gd name="T68" fmla="*/ 94 w 96"/>
              <a:gd name="T69" fmla="*/ 19 h 82"/>
              <a:gd name="T70" fmla="*/ 96 w 96"/>
              <a:gd name="T71" fmla="*/ 0 h 82"/>
              <a:gd name="T72" fmla="*/ 77 w 96"/>
              <a:gd name="T73"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2">
                <a:moveTo>
                  <a:pt x="4" y="78"/>
                </a:moveTo>
                <a:cubicBezTo>
                  <a:pt x="4" y="80"/>
                  <a:pt x="6" y="82"/>
                  <a:pt x="8" y="82"/>
                </a:cubicBezTo>
                <a:cubicBezTo>
                  <a:pt x="25" y="82"/>
                  <a:pt x="25" y="82"/>
                  <a:pt x="25" y="82"/>
                </a:cubicBezTo>
                <a:cubicBezTo>
                  <a:pt x="25" y="44"/>
                  <a:pt x="25" y="44"/>
                  <a:pt x="25" y="44"/>
                </a:cubicBezTo>
                <a:cubicBezTo>
                  <a:pt x="4" y="66"/>
                  <a:pt x="4" y="66"/>
                  <a:pt x="4" y="66"/>
                </a:cubicBezTo>
                <a:lnTo>
                  <a:pt x="4" y="78"/>
                </a:lnTo>
                <a:close/>
                <a:moveTo>
                  <a:pt x="34" y="53"/>
                </a:moveTo>
                <a:cubicBezTo>
                  <a:pt x="34" y="82"/>
                  <a:pt x="34" y="82"/>
                  <a:pt x="34" y="82"/>
                </a:cubicBezTo>
                <a:cubicBezTo>
                  <a:pt x="55" y="82"/>
                  <a:pt x="55" y="82"/>
                  <a:pt x="55" y="82"/>
                </a:cubicBezTo>
                <a:cubicBezTo>
                  <a:pt x="55" y="56"/>
                  <a:pt x="55" y="56"/>
                  <a:pt x="55" y="56"/>
                </a:cubicBezTo>
                <a:cubicBezTo>
                  <a:pt x="46" y="65"/>
                  <a:pt x="46" y="65"/>
                  <a:pt x="46" y="65"/>
                </a:cubicBezTo>
                <a:lnTo>
                  <a:pt x="34" y="53"/>
                </a:lnTo>
                <a:close/>
                <a:moveTo>
                  <a:pt x="64" y="47"/>
                </a:moveTo>
                <a:cubicBezTo>
                  <a:pt x="64" y="82"/>
                  <a:pt x="64" y="82"/>
                  <a:pt x="64" y="82"/>
                </a:cubicBezTo>
                <a:cubicBezTo>
                  <a:pt x="82" y="82"/>
                  <a:pt x="82" y="82"/>
                  <a:pt x="82" y="82"/>
                </a:cubicBezTo>
                <a:cubicBezTo>
                  <a:pt x="84" y="82"/>
                  <a:pt x="85" y="80"/>
                  <a:pt x="85" y="78"/>
                </a:cubicBezTo>
                <a:cubicBezTo>
                  <a:pt x="85" y="26"/>
                  <a:pt x="85" y="26"/>
                  <a:pt x="85" y="26"/>
                </a:cubicBezTo>
                <a:cubicBezTo>
                  <a:pt x="67" y="44"/>
                  <a:pt x="67" y="44"/>
                  <a:pt x="67" y="44"/>
                </a:cubicBezTo>
                <a:lnTo>
                  <a:pt x="64" y="47"/>
                </a:lnTo>
                <a:close/>
                <a:moveTo>
                  <a:pt x="77" y="2"/>
                </a:moveTo>
                <a:cubicBezTo>
                  <a:pt x="75" y="2"/>
                  <a:pt x="73" y="4"/>
                  <a:pt x="73" y="6"/>
                </a:cubicBezTo>
                <a:cubicBezTo>
                  <a:pt x="74" y="8"/>
                  <a:pt x="75" y="10"/>
                  <a:pt x="77" y="9"/>
                </a:cubicBezTo>
                <a:cubicBezTo>
                  <a:pt x="82" y="9"/>
                  <a:pt x="82" y="9"/>
                  <a:pt x="82" y="9"/>
                </a:cubicBezTo>
                <a:cubicBezTo>
                  <a:pt x="46" y="44"/>
                  <a:pt x="46" y="44"/>
                  <a:pt x="46" y="44"/>
                </a:cubicBezTo>
                <a:cubicBezTo>
                  <a:pt x="25" y="24"/>
                  <a:pt x="25" y="24"/>
                  <a:pt x="25" y="24"/>
                </a:cubicBezTo>
                <a:cubicBezTo>
                  <a:pt x="1" y="48"/>
                  <a:pt x="1" y="48"/>
                  <a:pt x="1" y="48"/>
                </a:cubicBezTo>
                <a:cubicBezTo>
                  <a:pt x="0" y="49"/>
                  <a:pt x="0" y="52"/>
                  <a:pt x="1" y="53"/>
                </a:cubicBezTo>
                <a:cubicBezTo>
                  <a:pt x="3" y="55"/>
                  <a:pt x="5" y="55"/>
                  <a:pt x="7" y="53"/>
                </a:cubicBezTo>
                <a:cubicBezTo>
                  <a:pt x="25" y="35"/>
                  <a:pt x="25" y="35"/>
                  <a:pt x="25" y="35"/>
                </a:cubicBezTo>
                <a:cubicBezTo>
                  <a:pt x="46" y="55"/>
                  <a:pt x="46" y="55"/>
                  <a:pt x="46" y="55"/>
                </a:cubicBezTo>
                <a:cubicBezTo>
                  <a:pt x="87" y="14"/>
                  <a:pt x="87" y="14"/>
                  <a:pt x="87" y="14"/>
                </a:cubicBezTo>
                <a:cubicBezTo>
                  <a:pt x="87" y="19"/>
                  <a:pt x="87" y="19"/>
                  <a:pt x="87" y="19"/>
                </a:cubicBezTo>
                <a:cubicBezTo>
                  <a:pt x="86" y="21"/>
                  <a:pt x="88" y="23"/>
                  <a:pt x="90" y="23"/>
                </a:cubicBezTo>
                <a:cubicBezTo>
                  <a:pt x="90" y="23"/>
                  <a:pt x="90" y="23"/>
                  <a:pt x="90" y="23"/>
                </a:cubicBezTo>
                <a:cubicBezTo>
                  <a:pt x="92" y="23"/>
                  <a:pt x="94" y="21"/>
                  <a:pt x="94" y="19"/>
                </a:cubicBezTo>
                <a:cubicBezTo>
                  <a:pt x="96" y="0"/>
                  <a:pt x="96" y="0"/>
                  <a:pt x="96" y="0"/>
                </a:cubicBezTo>
                <a:lnTo>
                  <a:pt x="77"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Oval 867"/>
          <p:cNvSpPr>
            <a:spLocks noChangeArrowheads="1"/>
          </p:cNvSpPr>
          <p:nvPr/>
        </p:nvSpPr>
        <p:spPr bwMode="auto">
          <a:xfrm>
            <a:off x="6983413" y="4810125"/>
            <a:ext cx="574675" cy="57785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68"/>
          <p:cNvSpPr>
            <a:spLocks noEditPoints="1"/>
          </p:cNvSpPr>
          <p:nvPr/>
        </p:nvSpPr>
        <p:spPr bwMode="auto">
          <a:xfrm>
            <a:off x="7151688" y="4949825"/>
            <a:ext cx="238125" cy="298450"/>
          </a:xfrm>
          <a:custGeom>
            <a:avLst/>
            <a:gdLst>
              <a:gd name="T0" fmla="*/ 108 w 150"/>
              <a:gd name="T1" fmla="*/ 54 h 188"/>
              <a:gd name="T2" fmla="*/ 26 w 150"/>
              <a:gd name="T3" fmla="*/ 54 h 188"/>
              <a:gd name="T4" fmla="*/ 26 w 150"/>
              <a:gd name="T5" fmla="*/ 66 h 188"/>
              <a:gd name="T6" fmla="*/ 108 w 150"/>
              <a:gd name="T7" fmla="*/ 66 h 188"/>
              <a:gd name="T8" fmla="*/ 108 w 150"/>
              <a:gd name="T9" fmla="*/ 54 h 188"/>
              <a:gd name="T10" fmla="*/ 108 w 150"/>
              <a:gd name="T11" fmla="*/ 30 h 188"/>
              <a:gd name="T12" fmla="*/ 26 w 150"/>
              <a:gd name="T13" fmla="*/ 30 h 188"/>
              <a:gd name="T14" fmla="*/ 26 w 150"/>
              <a:gd name="T15" fmla="*/ 42 h 188"/>
              <a:gd name="T16" fmla="*/ 108 w 150"/>
              <a:gd name="T17" fmla="*/ 42 h 188"/>
              <a:gd name="T18" fmla="*/ 108 w 150"/>
              <a:gd name="T19" fmla="*/ 30 h 188"/>
              <a:gd name="T20" fmla="*/ 132 w 150"/>
              <a:gd name="T21" fmla="*/ 16 h 188"/>
              <a:gd name="T22" fmla="*/ 132 w 150"/>
              <a:gd name="T23" fmla="*/ 0 h 188"/>
              <a:gd name="T24" fmla="*/ 0 w 150"/>
              <a:gd name="T25" fmla="*/ 0 h 188"/>
              <a:gd name="T26" fmla="*/ 0 w 150"/>
              <a:gd name="T27" fmla="*/ 172 h 188"/>
              <a:gd name="T28" fmla="*/ 16 w 150"/>
              <a:gd name="T29" fmla="*/ 172 h 188"/>
              <a:gd name="T30" fmla="*/ 16 w 150"/>
              <a:gd name="T31" fmla="*/ 188 h 188"/>
              <a:gd name="T32" fmla="*/ 150 w 150"/>
              <a:gd name="T33" fmla="*/ 188 h 188"/>
              <a:gd name="T34" fmla="*/ 150 w 150"/>
              <a:gd name="T35" fmla="*/ 16 h 188"/>
              <a:gd name="T36" fmla="*/ 132 w 150"/>
              <a:gd name="T37" fmla="*/ 16 h 188"/>
              <a:gd name="T38" fmla="*/ 10 w 150"/>
              <a:gd name="T39" fmla="*/ 162 h 188"/>
              <a:gd name="T40" fmla="*/ 10 w 150"/>
              <a:gd name="T41" fmla="*/ 8 h 188"/>
              <a:gd name="T42" fmla="*/ 124 w 150"/>
              <a:gd name="T43" fmla="*/ 8 h 188"/>
              <a:gd name="T44" fmla="*/ 124 w 150"/>
              <a:gd name="T45" fmla="*/ 122 h 188"/>
              <a:gd name="T46" fmla="*/ 84 w 150"/>
              <a:gd name="T47" fmla="*/ 122 h 188"/>
              <a:gd name="T48" fmla="*/ 84 w 150"/>
              <a:gd name="T49" fmla="*/ 162 h 188"/>
              <a:gd name="T50" fmla="*/ 10 w 150"/>
              <a:gd name="T51" fmla="*/ 162 h 188"/>
              <a:gd name="T52" fmla="*/ 140 w 150"/>
              <a:gd name="T53" fmla="*/ 178 h 188"/>
              <a:gd name="T54" fmla="*/ 26 w 150"/>
              <a:gd name="T55" fmla="*/ 178 h 188"/>
              <a:gd name="T56" fmla="*/ 26 w 150"/>
              <a:gd name="T57" fmla="*/ 172 h 188"/>
              <a:gd name="T58" fmla="*/ 88 w 150"/>
              <a:gd name="T59" fmla="*/ 172 h 188"/>
              <a:gd name="T60" fmla="*/ 132 w 150"/>
              <a:gd name="T61" fmla="*/ 128 h 188"/>
              <a:gd name="T62" fmla="*/ 132 w 150"/>
              <a:gd name="T63" fmla="*/ 26 h 188"/>
              <a:gd name="T64" fmla="*/ 140 w 150"/>
              <a:gd name="T65" fmla="*/ 26 h 188"/>
              <a:gd name="T66" fmla="*/ 140 w 150"/>
              <a:gd name="T67" fmla="*/ 178 h 188"/>
              <a:gd name="T68" fmla="*/ 26 w 150"/>
              <a:gd name="T69" fmla="*/ 112 h 188"/>
              <a:gd name="T70" fmla="*/ 66 w 150"/>
              <a:gd name="T71" fmla="*/ 112 h 188"/>
              <a:gd name="T72" fmla="*/ 66 w 150"/>
              <a:gd name="T73" fmla="*/ 100 h 188"/>
              <a:gd name="T74" fmla="*/ 26 w 150"/>
              <a:gd name="T75" fmla="*/ 100 h 188"/>
              <a:gd name="T76" fmla="*/ 26 w 150"/>
              <a:gd name="T77" fmla="*/ 112 h 188"/>
              <a:gd name="T78" fmla="*/ 108 w 150"/>
              <a:gd name="T79" fmla="*/ 76 h 188"/>
              <a:gd name="T80" fmla="*/ 26 w 150"/>
              <a:gd name="T81" fmla="*/ 76 h 188"/>
              <a:gd name="T82" fmla="*/ 26 w 150"/>
              <a:gd name="T83" fmla="*/ 88 h 188"/>
              <a:gd name="T84" fmla="*/ 108 w 150"/>
              <a:gd name="T85" fmla="*/ 88 h 188"/>
              <a:gd name="T86" fmla="*/ 108 w 150"/>
              <a:gd name="T87" fmla="*/ 7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188">
                <a:moveTo>
                  <a:pt x="108" y="54"/>
                </a:moveTo>
                <a:lnTo>
                  <a:pt x="26" y="54"/>
                </a:lnTo>
                <a:lnTo>
                  <a:pt x="26" y="66"/>
                </a:lnTo>
                <a:lnTo>
                  <a:pt x="108" y="66"/>
                </a:lnTo>
                <a:lnTo>
                  <a:pt x="108" y="54"/>
                </a:lnTo>
                <a:close/>
                <a:moveTo>
                  <a:pt x="108" y="30"/>
                </a:moveTo>
                <a:lnTo>
                  <a:pt x="26" y="30"/>
                </a:lnTo>
                <a:lnTo>
                  <a:pt x="26" y="42"/>
                </a:lnTo>
                <a:lnTo>
                  <a:pt x="108" y="42"/>
                </a:lnTo>
                <a:lnTo>
                  <a:pt x="108" y="30"/>
                </a:lnTo>
                <a:close/>
                <a:moveTo>
                  <a:pt x="132" y="16"/>
                </a:moveTo>
                <a:lnTo>
                  <a:pt x="132" y="0"/>
                </a:lnTo>
                <a:lnTo>
                  <a:pt x="0" y="0"/>
                </a:lnTo>
                <a:lnTo>
                  <a:pt x="0" y="172"/>
                </a:lnTo>
                <a:lnTo>
                  <a:pt x="16" y="172"/>
                </a:lnTo>
                <a:lnTo>
                  <a:pt x="16" y="188"/>
                </a:lnTo>
                <a:lnTo>
                  <a:pt x="150" y="188"/>
                </a:lnTo>
                <a:lnTo>
                  <a:pt x="150" y="16"/>
                </a:lnTo>
                <a:lnTo>
                  <a:pt x="132" y="16"/>
                </a:lnTo>
                <a:close/>
                <a:moveTo>
                  <a:pt x="10" y="162"/>
                </a:moveTo>
                <a:lnTo>
                  <a:pt x="10" y="8"/>
                </a:lnTo>
                <a:lnTo>
                  <a:pt x="124" y="8"/>
                </a:lnTo>
                <a:lnTo>
                  <a:pt x="124" y="122"/>
                </a:lnTo>
                <a:lnTo>
                  <a:pt x="84" y="122"/>
                </a:lnTo>
                <a:lnTo>
                  <a:pt x="84" y="162"/>
                </a:lnTo>
                <a:lnTo>
                  <a:pt x="10" y="162"/>
                </a:lnTo>
                <a:close/>
                <a:moveTo>
                  <a:pt x="140" y="178"/>
                </a:moveTo>
                <a:lnTo>
                  <a:pt x="26" y="178"/>
                </a:lnTo>
                <a:lnTo>
                  <a:pt x="26" y="172"/>
                </a:lnTo>
                <a:lnTo>
                  <a:pt x="88" y="172"/>
                </a:lnTo>
                <a:lnTo>
                  <a:pt x="132" y="128"/>
                </a:lnTo>
                <a:lnTo>
                  <a:pt x="132" y="26"/>
                </a:lnTo>
                <a:lnTo>
                  <a:pt x="140" y="26"/>
                </a:lnTo>
                <a:lnTo>
                  <a:pt x="140" y="178"/>
                </a:lnTo>
                <a:close/>
                <a:moveTo>
                  <a:pt x="26" y="112"/>
                </a:moveTo>
                <a:lnTo>
                  <a:pt x="66" y="112"/>
                </a:lnTo>
                <a:lnTo>
                  <a:pt x="66" y="100"/>
                </a:lnTo>
                <a:lnTo>
                  <a:pt x="26" y="100"/>
                </a:lnTo>
                <a:lnTo>
                  <a:pt x="26" y="112"/>
                </a:lnTo>
                <a:close/>
                <a:moveTo>
                  <a:pt x="108" y="76"/>
                </a:moveTo>
                <a:lnTo>
                  <a:pt x="26" y="76"/>
                </a:lnTo>
                <a:lnTo>
                  <a:pt x="26" y="88"/>
                </a:lnTo>
                <a:lnTo>
                  <a:pt x="108" y="88"/>
                </a:lnTo>
                <a:lnTo>
                  <a:pt x="10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69"/>
          <p:cNvSpPr>
            <a:spLocks noEditPoints="1"/>
          </p:cNvSpPr>
          <p:nvPr/>
        </p:nvSpPr>
        <p:spPr bwMode="auto">
          <a:xfrm>
            <a:off x="1331913" y="1768475"/>
            <a:ext cx="3665538" cy="2143125"/>
          </a:xfrm>
          <a:custGeom>
            <a:avLst/>
            <a:gdLst>
              <a:gd name="T0" fmla="*/ 1679 w 2309"/>
              <a:gd name="T1" fmla="*/ 1350 h 1350"/>
              <a:gd name="T2" fmla="*/ 0 w 2309"/>
              <a:gd name="T3" fmla="*/ 1350 h 1350"/>
              <a:gd name="T4" fmla="*/ 627 w 2309"/>
              <a:gd name="T5" fmla="*/ 0 h 1350"/>
              <a:gd name="T6" fmla="*/ 2309 w 2309"/>
              <a:gd name="T7" fmla="*/ 0 h 1350"/>
              <a:gd name="T8" fmla="*/ 1679 w 2309"/>
              <a:gd name="T9" fmla="*/ 1350 h 1350"/>
              <a:gd name="T10" fmla="*/ 62 w 2309"/>
              <a:gd name="T11" fmla="*/ 1310 h 1350"/>
              <a:gd name="T12" fmla="*/ 1655 w 2309"/>
              <a:gd name="T13" fmla="*/ 1310 h 1350"/>
              <a:gd name="T14" fmla="*/ 2247 w 2309"/>
              <a:gd name="T15" fmla="*/ 40 h 1350"/>
              <a:gd name="T16" fmla="*/ 653 w 2309"/>
              <a:gd name="T17" fmla="*/ 40 h 1350"/>
              <a:gd name="T18" fmla="*/ 62 w 2309"/>
              <a:gd name="T19" fmla="*/ 131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9" h="1350">
                <a:moveTo>
                  <a:pt x="1679" y="1350"/>
                </a:moveTo>
                <a:lnTo>
                  <a:pt x="0" y="1350"/>
                </a:lnTo>
                <a:lnTo>
                  <a:pt x="627" y="0"/>
                </a:lnTo>
                <a:lnTo>
                  <a:pt x="2309" y="0"/>
                </a:lnTo>
                <a:lnTo>
                  <a:pt x="1679" y="1350"/>
                </a:lnTo>
                <a:close/>
                <a:moveTo>
                  <a:pt x="62" y="1310"/>
                </a:moveTo>
                <a:lnTo>
                  <a:pt x="1655" y="1310"/>
                </a:lnTo>
                <a:lnTo>
                  <a:pt x="2247" y="40"/>
                </a:lnTo>
                <a:lnTo>
                  <a:pt x="653" y="40"/>
                </a:lnTo>
                <a:lnTo>
                  <a:pt x="62" y="13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Oval 870"/>
          <p:cNvSpPr>
            <a:spLocks noChangeArrowheads="1"/>
          </p:cNvSpPr>
          <p:nvPr/>
        </p:nvSpPr>
        <p:spPr bwMode="auto">
          <a:xfrm>
            <a:off x="1576388" y="2552700"/>
            <a:ext cx="577850" cy="57467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71"/>
          <p:cNvSpPr>
            <a:spLocks noEditPoints="1"/>
          </p:cNvSpPr>
          <p:nvPr/>
        </p:nvSpPr>
        <p:spPr bwMode="auto">
          <a:xfrm>
            <a:off x="1741488" y="2657475"/>
            <a:ext cx="247650" cy="361950"/>
          </a:xfrm>
          <a:custGeom>
            <a:avLst/>
            <a:gdLst>
              <a:gd name="T0" fmla="*/ 39 w 78"/>
              <a:gd name="T1" fmla="*/ 0 h 114"/>
              <a:gd name="T2" fmla="*/ 0 w 78"/>
              <a:gd name="T3" fmla="*/ 40 h 114"/>
              <a:gd name="T4" fmla="*/ 19 w 78"/>
              <a:gd name="T5" fmla="*/ 73 h 114"/>
              <a:gd name="T6" fmla="*/ 20 w 78"/>
              <a:gd name="T7" fmla="*/ 83 h 114"/>
              <a:gd name="T8" fmla="*/ 39 w 78"/>
              <a:gd name="T9" fmla="*/ 87 h 114"/>
              <a:gd name="T10" fmla="*/ 58 w 78"/>
              <a:gd name="T11" fmla="*/ 83 h 114"/>
              <a:gd name="T12" fmla="*/ 59 w 78"/>
              <a:gd name="T13" fmla="*/ 73 h 114"/>
              <a:gd name="T14" fmla="*/ 78 w 78"/>
              <a:gd name="T15" fmla="*/ 40 h 114"/>
              <a:gd name="T16" fmla="*/ 39 w 78"/>
              <a:gd name="T17" fmla="*/ 0 h 114"/>
              <a:gd name="T18" fmla="*/ 54 w 78"/>
              <a:gd name="T19" fmla="*/ 68 h 114"/>
              <a:gd name="T20" fmla="*/ 53 w 78"/>
              <a:gd name="T21" fmla="*/ 78 h 114"/>
              <a:gd name="T22" fmla="*/ 39 w 78"/>
              <a:gd name="T23" fmla="*/ 80 h 114"/>
              <a:gd name="T24" fmla="*/ 26 w 78"/>
              <a:gd name="T25" fmla="*/ 78 h 114"/>
              <a:gd name="T26" fmla="*/ 25 w 78"/>
              <a:gd name="T27" fmla="*/ 68 h 114"/>
              <a:gd name="T28" fmla="*/ 7 w 78"/>
              <a:gd name="T29" fmla="*/ 40 h 114"/>
              <a:gd name="T30" fmla="*/ 39 w 78"/>
              <a:gd name="T31" fmla="*/ 7 h 114"/>
              <a:gd name="T32" fmla="*/ 71 w 78"/>
              <a:gd name="T33" fmla="*/ 40 h 114"/>
              <a:gd name="T34" fmla="*/ 54 w 78"/>
              <a:gd name="T35" fmla="*/ 68 h 114"/>
              <a:gd name="T36" fmla="*/ 21 w 78"/>
              <a:gd name="T37" fmla="*/ 88 h 114"/>
              <a:gd name="T38" fmla="*/ 22 w 78"/>
              <a:gd name="T39" fmla="*/ 94 h 114"/>
              <a:gd name="T40" fmla="*/ 39 w 78"/>
              <a:gd name="T41" fmla="*/ 97 h 114"/>
              <a:gd name="T42" fmla="*/ 56 w 78"/>
              <a:gd name="T43" fmla="*/ 94 h 114"/>
              <a:gd name="T44" fmla="*/ 57 w 78"/>
              <a:gd name="T45" fmla="*/ 88 h 114"/>
              <a:gd name="T46" fmla="*/ 39 w 78"/>
              <a:gd name="T47" fmla="*/ 91 h 114"/>
              <a:gd name="T48" fmla="*/ 21 w 78"/>
              <a:gd name="T49" fmla="*/ 88 h 114"/>
              <a:gd name="T50" fmla="*/ 22 w 78"/>
              <a:gd name="T51" fmla="*/ 99 h 114"/>
              <a:gd name="T52" fmla="*/ 23 w 78"/>
              <a:gd name="T53" fmla="*/ 105 h 114"/>
              <a:gd name="T54" fmla="*/ 29 w 78"/>
              <a:gd name="T55" fmla="*/ 108 h 114"/>
              <a:gd name="T56" fmla="*/ 29 w 78"/>
              <a:gd name="T57" fmla="*/ 112 h 114"/>
              <a:gd name="T58" fmla="*/ 39 w 78"/>
              <a:gd name="T59" fmla="*/ 114 h 114"/>
              <a:gd name="T60" fmla="*/ 49 w 78"/>
              <a:gd name="T61" fmla="*/ 112 h 114"/>
              <a:gd name="T62" fmla="*/ 49 w 78"/>
              <a:gd name="T63" fmla="*/ 108 h 114"/>
              <a:gd name="T64" fmla="*/ 55 w 78"/>
              <a:gd name="T65" fmla="*/ 105 h 114"/>
              <a:gd name="T66" fmla="*/ 56 w 78"/>
              <a:gd name="T67" fmla="*/ 99 h 114"/>
              <a:gd name="T68" fmla="*/ 39 w 78"/>
              <a:gd name="T69" fmla="*/ 102 h 114"/>
              <a:gd name="T70" fmla="*/ 22 w 78"/>
              <a:gd name="T71" fmla="*/ 99 h 114"/>
              <a:gd name="T72" fmla="*/ 48 w 78"/>
              <a:gd name="T73" fmla="*/ 54 h 114"/>
              <a:gd name="T74" fmla="*/ 39 w 78"/>
              <a:gd name="T75" fmla="*/ 38 h 114"/>
              <a:gd name="T76" fmla="*/ 30 w 78"/>
              <a:gd name="T77" fmla="*/ 54 h 114"/>
              <a:gd name="T78" fmla="*/ 27 w 78"/>
              <a:gd name="T79" fmla="*/ 46 h 114"/>
              <a:gd name="T80" fmla="*/ 21 w 78"/>
              <a:gd name="T81" fmla="*/ 49 h 114"/>
              <a:gd name="T82" fmla="*/ 30 w 78"/>
              <a:gd name="T83" fmla="*/ 68 h 114"/>
              <a:gd name="T84" fmla="*/ 39 w 78"/>
              <a:gd name="T85" fmla="*/ 51 h 114"/>
              <a:gd name="T86" fmla="*/ 48 w 78"/>
              <a:gd name="T87" fmla="*/ 68 h 114"/>
              <a:gd name="T88" fmla="*/ 57 w 78"/>
              <a:gd name="T89" fmla="*/ 49 h 114"/>
              <a:gd name="T90" fmla="*/ 52 w 78"/>
              <a:gd name="T91" fmla="*/ 46 h 114"/>
              <a:gd name="T92" fmla="*/ 48 w 78"/>
              <a:gd name="T93" fmla="*/ 54 h 114"/>
              <a:gd name="T94" fmla="*/ 39 w 78"/>
              <a:gd name="T95" fmla="*/ 16 h 114"/>
              <a:gd name="T96" fmla="*/ 41 w 78"/>
              <a:gd name="T97" fmla="*/ 14 h 114"/>
              <a:gd name="T98" fmla="*/ 39 w 78"/>
              <a:gd name="T99" fmla="*/ 12 h 114"/>
              <a:gd name="T100" fmla="*/ 12 w 78"/>
              <a:gd name="T101" fmla="*/ 40 h 114"/>
              <a:gd name="T102" fmla="*/ 14 w 78"/>
              <a:gd name="T103" fmla="*/ 42 h 114"/>
              <a:gd name="T104" fmla="*/ 16 w 78"/>
              <a:gd name="T105" fmla="*/ 40 h 114"/>
              <a:gd name="T106" fmla="*/ 39 w 78"/>
              <a:gd name="T107" fmla="*/ 1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4">
                <a:moveTo>
                  <a:pt x="39" y="0"/>
                </a:moveTo>
                <a:cubicBezTo>
                  <a:pt x="17" y="0"/>
                  <a:pt x="0" y="18"/>
                  <a:pt x="0" y="40"/>
                </a:cubicBezTo>
                <a:cubicBezTo>
                  <a:pt x="0" y="54"/>
                  <a:pt x="7" y="66"/>
                  <a:pt x="19" y="73"/>
                </a:cubicBezTo>
                <a:cubicBezTo>
                  <a:pt x="20" y="83"/>
                  <a:pt x="20" y="83"/>
                  <a:pt x="20" y="83"/>
                </a:cubicBezTo>
                <a:cubicBezTo>
                  <a:pt x="26" y="85"/>
                  <a:pt x="32" y="87"/>
                  <a:pt x="39" y="87"/>
                </a:cubicBezTo>
                <a:cubicBezTo>
                  <a:pt x="46" y="87"/>
                  <a:pt x="52" y="85"/>
                  <a:pt x="58" y="83"/>
                </a:cubicBezTo>
                <a:cubicBezTo>
                  <a:pt x="59" y="73"/>
                  <a:pt x="59" y="73"/>
                  <a:pt x="59" y="73"/>
                </a:cubicBezTo>
                <a:cubicBezTo>
                  <a:pt x="71" y="66"/>
                  <a:pt x="78" y="54"/>
                  <a:pt x="78" y="40"/>
                </a:cubicBezTo>
                <a:cubicBezTo>
                  <a:pt x="78" y="18"/>
                  <a:pt x="61" y="0"/>
                  <a:pt x="39" y="0"/>
                </a:cubicBezTo>
                <a:close/>
                <a:moveTo>
                  <a:pt x="54" y="68"/>
                </a:moveTo>
                <a:cubicBezTo>
                  <a:pt x="53" y="78"/>
                  <a:pt x="53" y="78"/>
                  <a:pt x="53" y="78"/>
                </a:cubicBezTo>
                <a:cubicBezTo>
                  <a:pt x="53" y="78"/>
                  <a:pt x="49" y="80"/>
                  <a:pt x="39" y="80"/>
                </a:cubicBezTo>
                <a:cubicBezTo>
                  <a:pt x="29" y="80"/>
                  <a:pt x="26" y="78"/>
                  <a:pt x="26" y="78"/>
                </a:cubicBezTo>
                <a:cubicBezTo>
                  <a:pt x="25" y="68"/>
                  <a:pt x="25" y="68"/>
                  <a:pt x="25" y="68"/>
                </a:cubicBezTo>
                <a:cubicBezTo>
                  <a:pt x="14" y="63"/>
                  <a:pt x="7" y="52"/>
                  <a:pt x="7" y="40"/>
                </a:cubicBezTo>
                <a:cubicBezTo>
                  <a:pt x="7" y="22"/>
                  <a:pt x="21" y="7"/>
                  <a:pt x="39" y="7"/>
                </a:cubicBezTo>
                <a:cubicBezTo>
                  <a:pt x="57" y="7"/>
                  <a:pt x="71" y="22"/>
                  <a:pt x="71" y="40"/>
                </a:cubicBezTo>
                <a:cubicBezTo>
                  <a:pt x="71" y="52"/>
                  <a:pt x="64" y="63"/>
                  <a:pt x="54" y="68"/>
                </a:cubicBezTo>
                <a:close/>
                <a:moveTo>
                  <a:pt x="21" y="88"/>
                </a:moveTo>
                <a:cubicBezTo>
                  <a:pt x="22" y="94"/>
                  <a:pt x="22" y="94"/>
                  <a:pt x="22" y="94"/>
                </a:cubicBezTo>
                <a:cubicBezTo>
                  <a:pt x="27" y="96"/>
                  <a:pt x="33" y="97"/>
                  <a:pt x="39" y="97"/>
                </a:cubicBezTo>
                <a:cubicBezTo>
                  <a:pt x="45" y="97"/>
                  <a:pt x="51" y="96"/>
                  <a:pt x="56" y="94"/>
                </a:cubicBezTo>
                <a:cubicBezTo>
                  <a:pt x="57" y="88"/>
                  <a:pt x="57" y="88"/>
                  <a:pt x="57" y="88"/>
                </a:cubicBezTo>
                <a:cubicBezTo>
                  <a:pt x="52" y="90"/>
                  <a:pt x="46" y="91"/>
                  <a:pt x="39" y="91"/>
                </a:cubicBezTo>
                <a:cubicBezTo>
                  <a:pt x="33" y="91"/>
                  <a:pt x="26" y="90"/>
                  <a:pt x="21" y="88"/>
                </a:cubicBezTo>
                <a:close/>
                <a:moveTo>
                  <a:pt x="22" y="99"/>
                </a:moveTo>
                <a:cubicBezTo>
                  <a:pt x="23" y="105"/>
                  <a:pt x="23" y="105"/>
                  <a:pt x="23" y="105"/>
                </a:cubicBezTo>
                <a:cubicBezTo>
                  <a:pt x="23" y="105"/>
                  <a:pt x="25" y="107"/>
                  <a:pt x="29" y="108"/>
                </a:cubicBezTo>
                <a:cubicBezTo>
                  <a:pt x="29" y="112"/>
                  <a:pt x="29" y="112"/>
                  <a:pt x="29" y="112"/>
                </a:cubicBezTo>
                <a:cubicBezTo>
                  <a:pt x="29" y="112"/>
                  <a:pt x="31" y="114"/>
                  <a:pt x="39" y="114"/>
                </a:cubicBezTo>
                <a:cubicBezTo>
                  <a:pt x="47" y="114"/>
                  <a:pt x="49" y="112"/>
                  <a:pt x="49" y="112"/>
                </a:cubicBezTo>
                <a:cubicBezTo>
                  <a:pt x="49" y="108"/>
                  <a:pt x="49" y="108"/>
                  <a:pt x="49" y="108"/>
                </a:cubicBezTo>
                <a:cubicBezTo>
                  <a:pt x="53" y="107"/>
                  <a:pt x="55" y="105"/>
                  <a:pt x="55" y="105"/>
                </a:cubicBezTo>
                <a:cubicBezTo>
                  <a:pt x="56" y="99"/>
                  <a:pt x="56" y="99"/>
                  <a:pt x="56" y="99"/>
                </a:cubicBezTo>
                <a:cubicBezTo>
                  <a:pt x="51" y="101"/>
                  <a:pt x="45" y="102"/>
                  <a:pt x="39" y="102"/>
                </a:cubicBezTo>
                <a:cubicBezTo>
                  <a:pt x="33" y="102"/>
                  <a:pt x="28" y="101"/>
                  <a:pt x="22" y="99"/>
                </a:cubicBezTo>
                <a:close/>
                <a:moveTo>
                  <a:pt x="48" y="54"/>
                </a:moveTo>
                <a:cubicBezTo>
                  <a:pt x="39" y="38"/>
                  <a:pt x="39" y="38"/>
                  <a:pt x="39" y="38"/>
                </a:cubicBezTo>
                <a:cubicBezTo>
                  <a:pt x="30" y="54"/>
                  <a:pt x="30" y="54"/>
                  <a:pt x="30" y="54"/>
                </a:cubicBezTo>
                <a:cubicBezTo>
                  <a:pt x="27" y="46"/>
                  <a:pt x="27" y="46"/>
                  <a:pt x="27" y="46"/>
                </a:cubicBezTo>
                <a:cubicBezTo>
                  <a:pt x="21" y="49"/>
                  <a:pt x="21" y="49"/>
                  <a:pt x="21" y="49"/>
                </a:cubicBezTo>
                <a:cubicBezTo>
                  <a:pt x="30" y="68"/>
                  <a:pt x="30" y="68"/>
                  <a:pt x="30" y="68"/>
                </a:cubicBezTo>
                <a:cubicBezTo>
                  <a:pt x="39" y="51"/>
                  <a:pt x="39" y="51"/>
                  <a:pt x="39" y="51"/>
                </a:cubicBezTo>
                <a:cubicBezTo>
                  <a:pt x="48" y="68"/>
                  <a:pt x="48" y="68"/>
                  <a:pt x="48" y="68"/>
                </a:cubicBezTo>
                <a:cubicBezTo>
                  <a:pt x="57" y="49"/>
                  <a:pt x="57" y="49"/>
                  <a:pt x="57" y="49"/>
                </a:cubicBezTo>
                <a:cubicBezTo>
                  <a:pt x="52" y="46"/>
                  <a:pt x="52" y="46"/>
                  <a:pt x="52" y="46"/>
                </a:cubicBezTo>
                <a:lnTo>
                  <a:pt x="48" y="54"/>
                </a:lnTo>
                <a:close/>
                <a:moveTo>
                  <a:pt x="39" y="16"/>
                </a:moveTo>
                <a:cubicBezTo>
                  <a:pt x="40" y="16"/>
                  <a:pt x="41" y="16"/>
                  <a:pt x="41" y="14"/>
                </a:cubicBezTo>
                <a:cubicBezTo>
                  <a:pt x="41" y="13"/>
                  <a:pt x="40" y="12"/>
                  <a:pt x="39" y="12"/>
                </a:cubicBezTo>
                <a:cubicBezTo>
                  <a:pt x="24" y="12"/>
                  <a:pt x="12" y="25"/>
                  <a:pt x="12" y="40"/>
                </a:cubicBezTo>
                <a:cubicBezTo>
                  <a:pt x="12" y="41"/>
                  <a:pt x="13" y="42"/>
                  <a:pt x="14" y="42"/>
                </a:cubicBezTo>
                <a:cubicBezTo>
                  <a:pt x="15" y="42"/>
                  <a:pt x="16" y="41"/>
                  <a:pt x="16" y="40"/>
                </a:cubicBezTo>
                <a:cubicBezTo>
                  <a:pt x="16" y="27"/>
                  <a:pt x="26" y="16"/>
                  <a:pt x="39" y="1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SWOT analysis</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70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3" name="Group 22"/>
          <p:cNvGrpSpPr/>
          <p:nvPr/>
        </p:nvGrpSpPr>
        <p:grpSpPr>
          <a:xfrm>
            <a:off x="2416997" y="1943444"/>
            <a:ext cx="4304220" cy="4043620"/>
            <a:chOff x="2416997" y="1943444"/>
            <a:chExt cx="4304220" cy="4043620"/>
          </a:xfrm>
        </p:grpSpPr>
        <p:grpSp>
          <p:nvGrpSpPr>
            <p:cNvPr id="7" name="Group 6"/>
            <p:cNvGrpSpPr/>
            <p:nvPr/>
          </p:nvGrpSpPr>
          <p:grpSpPr>
            <a:xfrm>
              <a:off x="2416997" y="1943444"/>
              <a:ext cx="1775962" cy="1774982"/>
              <a:chOff x="2422628" y="1943444"/>
              <a:chExt cx="1775962" cy="1774982"/>
            </a:xfrm>
          </p:grpSpPr>
          <p:sp>
            <p:nvSpPr>
              <p:cNvPr id="8" name="TextBox 7"/>
              <p:cNvSpPr txBox="1"/>
              <p:nvPr/>
            </p:nvSpPr>
            <p:spPr>
              <a:xfrm>
                <a:off x="2422628" y="3000281"/>
                <a:ext cx="1775962" cy="718145"/>
              </a:xfrm>
              <a:prstGeom prst="rect">
                <a:avLst/>
              </a:prstGeom>
              <a:noFill/>
            </p:spPr>
            <p:txBody>
              <a:bodyPr wrap="square" lIns="0" tIns="0" rIns="0" bIns="0" rtlCol="0">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9" name="TextBox 8"/>
              <p:cNvSpPr txBox="1">
                <a:spLocks/>
              </p:cNvSpPr>
              <p:nvPr/>
            </p:nvSpPr>
            <p:spPr>
              <a:xfrm>
                <a:off x="2422628" y="2666862"/>
                <a:ext cx="1775962" cy="246221"/>
              </a:xfrm>
              <a:prstGeom prst="rect">
                <a:avLst/>
              </a:prstGeom>
              <a:noFill/>
            </p:spPr>
            <p:txBody>
              <a:bodyPr wrap="square" lIns="0" tIns="0" rIns="0" bIns="0" rtlCol="0">
                <a:spAutoFit/>
              </a:bodyPr>
              <a:lstStyle/>
              <a:p>
                <a:r>
                  <a:rPr lang="en-US" sz="1600" b="1" smtClean="0">
                    <a:solidFill>
                      <a:schemeClr val="bg1"/>
                    </a:solidFill>
                  </a:rPr>
                  <a:t>Strengths</a:t>
                </a:r>
                <a:endParaRPr lang="en-US" sz="1600" b="1">
                  <a:solidFill>
                    <a:schemeClr val="bg1"/>
                  </a:solidFill>
                </a:endParaRPr>
              </a:p>
            </p:txBody>
          </p:sp>
          <p:sp>
            <p:nvSpPr>
              <p:cNvPr id="10" name="TextBox 9"/>
              <p:cNvSpPr txBox="1">
                <a:spLocks/>
              </p:cNvSpPr>
              <p:nvPr/>
            </p:nvSpPr>
            <p:spPr>
              <a:xfrm>
                <a:off x="2422628" y="1943444"/>
                <a:ext cx="1775962" cy="769441"/>
              </a:xfrm>
              <a:prstGeom prst="rect">
                <a:avLst/>
              </a:prstGeom>
              <a:noFill/>
            </p:spPr>
            <p:txBody>
              <a:bodyPr wrap="square" lIns="0" tIns="0" rIns="0" bIns="0" rtlCol="0">
                <a:spAutoFit/>
              </a:bodyPr>
              <a:lstStyle/>
              <a:p>
                <a:r>
                  <a:rPr lang="en-US" sz="5000" b="1" smtClean="0">
                    <a:solidFill>
                      <a:schemeClr val="accent1"/>
                    </a:solidFill>
                  </a:rPr>
                  <a:t>S</a:t>
                </a:r>
                <a:endParaRPr lang="en-US" sz="5000" b="1">
                  <a:solidFill>
                    <a:schemeClr val="accent1"/>
                  </a:solidFill>
                </a:endParaRPr>
              </a:p>
            </p:txBody>
          </p:sp>
        </p:grpSp>
        <p:grpSp>
          <p:nvGrpSpPr>
            <p:cNvPr id="11" name="Group 10"/>
            <p:cNvGrpSpPr/>
            <p:nvPr/>
          </p:nvGrpSpPr>
          <p:grpSpPr>
            <a:xfrm>
              <a:off x="2416997" y="4212082"/>
              <a:ext cx="1775962" cy="1774982"/>
              <a:chOff x="2422628" y="1943444"/>
              <a:chExt cx="1775962" cy="1774982"/>
            </a:xfrm>
          </p:grpSpPr>
          <p:sp>
            <p:nvSpPr>
              <p:cNvPr id="12" name="TextBox 11"/>
              <p:cNvSpPr txBox="1"/>
              <p:nvPr/>
            </p:nvSpPr>
            <p:spPr>
              <a:xfrm>
                <a:off x="2422628" y="3000281"/>
                <a:ext cx="1775962" cy="718145"/>
              </a:xfrm>
              <a:prstGeom prst="rect">
                <a:avLst/>
              </a:prstGeom>
              <a:noFill/>
            </p:spPr>
            <p:txBody>
              <a:bodyPr wrap="square" lIns="0" tIns="0" rIns="0" bIns="0" rtlCol="0">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3" name="TextBox 12"/>
              <p:cNvSpPr txBox="1">
                <a:spLocks/>
              </p:cNvSpPr>
              <p:nvPr/>
            </p:nvSpPr>
            <p:spPr>
              <a:xfrm>
                <a:off x="2422628" y="2666862"/>
                <a:ext cx="1775962" cy="246221"/>
              </a:xfrm>
              <a:prstGeom prst="rect">
                <a:avLst/>
              </a:prstGeom>
              <a:noFill/>
            </p:spPr>
            <p:txBody>
              <a:bodyPr wrap="square" lIns="0" tIns="0" rIns="0" bIns="0" rtlCol="0">
                <a:spAutoFit/>
              </a:bodyPr>
              <a:lstStyle/>
              <a:p>
                <a:r>
                  <a:rPr lang="en-US" sz="1600" b="1" smtClean="0">
                    <a:solidFill>
                      <a:schemeClr val="bg1"/>
                    </a:solidFill>
                  </a:rPr>
                  <a:t>Opportunities</a:t>
                </a:r>
                <a:endParaRPr lang="en-US" sz="1600" b="1">
                  <a:solidFill>
                    <a:schemeClr val="bg1"/>
                  </a:solidFill>
                </a:endParaRPr>
              </a:p>
            </p:txBody>
          </p:sp>
          <p:sp>
            <p:nvSpPr>
              <p:cNvPr id="14" name="TextBox 13"/>
              <p:cNvSpPr txBox="1">
                <a:spLocks/>
              </p:cNvSpPr>
              <p:nvPr/>
            </p:nvSpPr>
            <p:spPr>
              <a:xfrm>
                <a:off x="2422628" y="1943444"/>
                <a:ext cx="1775962" cy="769441"/>
              </a:xfrm>
              <a:prstGeom prst="rect">
                <a:avLst/>
              </a:prstGeom>
              <a:noFill/>
            </p:spPr>
            <p:txBody>
              <a:bodyPr wrap="square" lIns="0" tIns="0" rIns="0" bIns="0" rtlCol="0">
                <a:spAutoFit/>
              </a:bodyPr>
              <a:lstStyle/>
              <a:p>
                <a:r>
                  <a:rPr lang="en-US" sz="5000" b="1" smtClean="0">
                    <a:solidFill>
                      <a:schemeClr val="accent3"/>
                    </a:solidFill>
                  </a:rPr>
                  <a:t>O</a:t>
                </a:r>
                <a:endParaRPr lang="en-US" sz="5000" b="1">
                  <a:solidFill>
                    <a:schemeClr val="accent3"/>
                  </a:solidFill>
                </a:endParaRPr>
              </a:p>
            </p:txBody>
          </p:sp>
        </p:grpSp>
        <p:grpSp>
          <p:nvGrpSpPr>
            <p:cNvPr id="15" name="Group 14"/>
            <p:cNvGrpSpPr/>
            <p:nvPr/>
          </p:nvGrpSpPr>
          <p:grpSpPr>
            <a:xfrm>
              <a:off x="4945255" y="1943444"/>
              <a:ext cx="1775962" cy="1774982"/>
              <a:chOff x="2422628" y="1943444"/>
              <a:chExt cx="1775962" cy="1774982"/>
            </a:xfrm>
          </p:grpSpPr>
          <p:sp>
            <p:nvSpPr>
              <p:cNvPr id="16" name="TextBox 15"/>
              <p:cNvSpPr txBox="1"/>
              <p:nvPr/>
            </p:nvSpPr>
            <p:spPr>
              <a:xfrm>
                <a:off x="2422628" y="3000281"/>
                <a:ext cx="1775962" cy="718145"/>
              </a:xfrm>
              <a:prstGeom prst="rect">
                <a:avLst/>
              </a:prstGeom>
              <a:noFill/>
            </p:spPr>
            <p:txBody>
              <a:bodyPr wrap="square" lIns="0" tIns="0" rIns="0" bIns="0" rtlCol="0">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7" name="TextBox 16"/>
              <p:cNvSpPr txBox="1">
                <a:spLocks/>
              </p:cNvSpPr>
              <p:nvPr/>
            </p:nvSpPr>
            <p:spPr>
              <a:xfrm>
                <a:off x="2422628" y="2666862"/>
                <a:ext cx="1775962" cy="246221"/>
              </a:xfrm>
              <a:prstGeom prst="rect">
                <a:avLst/>
              </a:prstGeom>
              <a:noFill/>
            </p:spPr>
            <p:txBody>
              <a:bodyPr wrap="square" lIns="0" tIns="0" rIns="0" bIns="0" rtlCol="0">
                <a:spAutoFit/>
              </a:bodyPr>
              <a:lstStyle/>
              <a:p>
                <a:pPr algn="r"/>
                <a:r>
                  <a:rPr lang="en-US" sz="1600" b="1" smtClean="0">
                    <a:solidFill>
                      <a:schemeClr val="bg1"/>
                    </a:solidFill>
                  </a:rPr>
                  <a:t>Weaknesses</a:t>
                </a:r>
                <a:endParaRPr lang="en-US" sz="1600" b="1">
                  <a:solidFill>
                    <a:schemeClr val="bg1"/>
                  </a:solidFill>
                </a:endParaRPr>
              </a:p>
            </p:txBody>
          </p:sp>
          <p:sp>
            <p:nvSpPr>
              <p:cNvPr id="18" name="TextBox 17"/>
              <p:cNvSpPr txBox="1">
                <a:spLocks/>
              </p:cNvSpPr>
              <p:nvPr/>
            </p:nvSpPr>
            <p:spPr>
              <a:xfrm>
                <a:off x="2422628" y="1943444"/>
                <a:ext cx="1775962" cy="769441"/>
              </a:xfrm>
              <a:prstGeom prst="rect">
                <a:avLst/>
              </a:prstGeom>
              <a:noFill/>
            </p:spPr>
            <p:txBody>
              <a:bodyPr wrap="square" lIns="0" tIns="0" rIns="0" bIns="0" rtlCol="0">
                <a:spAutoFit/>
              </a:bodyPr>
              <a:lstStyle/>
              <a:p>
                <a:pPr algn="r"/>
                <a:r>
                  <a:rPr lang="en-US" sz="5000" b="1" smtClean="0">
                    <a:solidFill>
                      <a:schemeClr val="accent2"/>
                    </a:solidFill>
                  </a:rPr>
                  <a:t>W</a:t>
                </a:r>
                <a:endParaRPr lang="en-US" sz="5000" b="1">
                  <a:solidFill>
                    <a:schemeClr val="accent2"/>
                  </a:solidFill>
                </a:endParaRPr>
              </a:p>
            </p:txBody>
          </p:sp>
        </p:grpSp>
        <p:grpSp>
          <p:nvGrpSpPr>
            <p:cNvPr id="19" name="Group 18"/>
            <p:cNvGrpSpPr/>
            <p:nvPr/>
          </p:nvGrpSpPr>
          <p:grpSpPr>
            <a:xfrm>
              <a:off x="4945255" y="4212082"/>
              <a:ext cx="1775962" cy="1774982"/>
              <a:chOff x="2422628" y="1943444"/>
              <a:chExt cx="1775962" cy="1774982"/>
            </a:xfrm>
          </p:grpSpPr>
          <p:sp>
            <p:nvSpPr>
              <p:cNvPr id="20" name="TextBox 19"/>
              <p:cNvSpPr txBox="1"/>
              <p:nvPr/>
            </p:nvSpPr>
            <p:spPr>
              <a:xfrm>
                <a:off x="2422628" y="3000281"/>
                <a:ext cx="1775962" cy="718145"/>
              </a:xfrm>
              <a:prstGeom prst="rect">
                <a:avLst/>
              </a:prstGeom>
              <a:noFill/>
            </p:spPr>
            <p:txBody>
              <a:bodyPr wrap="square" lIns="0" tIns="0" rIns="0" bIns="0" rtlCol="0">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21" name="TextBox 20"/>
              <p:cNvSpPr txBox="1">
                <a:spLocks/>
              </p:cNvSpPr>
              <p:nvPr/>
            </p:nvSpPr>
            <p:spPr>
              <a:xfrm>
                <a:off x="2422628" y="2666862"/>
                <a:ext cx="1775962" cy="246221"/>
              </a:xfrm>
              <a:prstGeom prst="rect">
                <a:avLst/>
              </a:prstGeom>
              <a:noFill/>
            </p:spPr>
            <p:txBody>
              <a:bodyPr wrap="square" lIns="0" tIns="0" rIns="0" bIns="0" rtlCol="0">
                <a:spAutoFit/>
              </a:bodyPr>
              <a:lstStyle/>
              <a:p>
                <a:pPr algn="r"/>
                <a:r>
                  <a:rPr lang="en-US" sz="1600" b="1" smtClean="0">
                    <a:solidFill>
                      <a:schemeClr val="bg1"/>
                    </a:solidFill>
                  </a:rPr>
                  <a:t>Threats</a:t>
                </a:r>
                <a:endParaRPr lang="en-US" sz="1600" b="1">
                  <a:solidFill>
                    <a:schemeClr val="bg1"/>
                  </a:solidFill>
                </a:endParaRPr>
              </a:p>
            </p:txBody>
          </p:sp>
          <p:sp>
            <p:nvSpPr>
              <p:cNvPr id="22" name="TextBox 21"/>
              <p:cNvSpPr txBox="1">
                <a:spLocks/>
              </p:cNvSpPr>
              <p:nvPr/>
            </p:nvSpPr>
            <p:spPr>
              <a:xfrm>
                <a:off x="2422628" y="1943444"/>
                <a:ext cx="1775962" cy="769441"/>
              </a:xfrm>
              <a:prstGeom prst="rect">
                <a:avLst/>
              </a:prstGeom>
              <a:noFill/>
            </p:spPr>
            <p:txBody>
              <a:bodyPr wrap="square" lIns="0" tIns="0" rIns="0" bIns="0" rtlCol="0">
                <a:spAutoFit/>
              </a:bodyPr>
              <a:lstStyle/>
              <a:p>
                <a:pPr algn="r"/>
                <a:r>
                  <a:rPr lang="en-US" sz="5000" b="1" smtClean="0">
                    <a:solidFill>
                      <a:schemeClr val="accent4"/>
                    </a:solidFill>
                  </a:rPr>
                  <a:t>T</a:t>
                </a:r>
                <a:endParaRPr lang="en-US" sz="5000" b="1">
                  <a:solidFill>
                    <a:schemeClr val="accent4"/>
                  </a:solidFill>
                </a:endParaRPr>
              </a:p>
            </p:txBody>
          </p:sp>
        </p:grpSp>
      </p:grpSp>
    </p:spTree>
    <p:extLst>
      <p:ext uri="{BB962C8B-B14F-4D97-AF65-F5344CB8AC3E}">
        <p14:creationId xmlns:p14="http://schemas.microsoft.com/office/powerpoint/2010/main" val="2594513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Bulb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71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Freeform 995"/>
          <p:cNvSpPr>
            <a:spLocks noEditPoints="1"/>
          </p:cNvSpPr>
          <p:nvPr/>
        </p:nvSpPr>
        <p:spPr bwMode="auto">
          <a:xfrm>
            <a:off x="3276601" y="2025650"/>
            <a:ext cx="2590800" cy="4152900"/>
          </a:xfrm>
          <a:custGeom>
            <a:avLst/>
            <a:gdLst>
              <a:gd name="T0" fmla="*/ 89 w 816"/>
              <a:gd name="T1" fmla="*/ 663 h 1308"/>
              <a:gd name="T2" fmla="*/ 202 w 816"/>
              <a:gd name="T3" fmla="*/ 856 h 1308"/>
              <a:gd name="T4" fmla="*/ 244 w 816"/>
              <a:gd name="T5" fmla="*/ 1079 h 1308"/>
              <a:gd name="T6" fmla="*/ 265 w 816"/>
              <a:gd name="T7" fmla="*/ 1235 h 1308"/>
              <a:gd name="T8" fmla="*/ 408 w 816"/>
              <a:gd name="T9" fmla="*/ 1308 h 1308"/>
              <a:gd name="T10" fmla="*/ 551 w 816"/>
              <a:gd name="T11" fmla="*/ 1235 h 1308"/>
              <a:gd name="T12" fmla="*/ 572 w 816"/>
              <a:gd name="T13" fmla="*/ 1079 h 1308"/>
              <a:gd name="T14" fmla="*/ 614 w 816"/>
              <a:gd name="T15" fmla="*/ 856 h 1308"/>
              <a:gd name="T16" fmla="*/ 727 w 816"/>
              <a:gd name="T17" fmla="*/ 663 h 1308"/>
              <a:gd name="T18" fmla="*/ 534 w 816"/>
              <a:gd name="T19" fmla="*/ 1233 h 1308"/>
              <a:gd name="T20" fmla="*/ 528 w 816"/>
              <a:gd name="T21" fmla="*/ 1235 h 1308"/>
              <a:gd name="T22" fmla="*/ 524 w 816"/>
              <a:gd name="T23" fmla="*/ 1236 h 1308"/>
              <a:gd name="T24" fmla="*/ 511 w 816"/>
              <a:gd name="T25" fmla="*/ 1239 h 1308"/>
              <a:gd name="T26" fmla="*/ 506 w 816"/>
              <a:gd name="T27" fmla="*/ 1240 h 1308"/>
              <a:gd name="T28" fmla="*/ 497 w 816"/>
              <a:gd name="T29" fmla="*/ 1241 h 1308"/>
              <a:gd name="T30" fmla="*/ 491 w 816"/>
              <a:gd name="T31" fmla="*/ 1243 h 1308"/>
              <a:gd name="T32" fmla="*/ 482 w 816"/>
              <a:gd name="T33" fmla="*/ 1244 h 1308"/>
              <a:gd name="T34" fmla="*/ 474 w 816"/>
              <a:gd name="T35" fmla="*/ 1246 h 1308"/>
              <a:gd name="T36" fmla="*/ 463 w 816"/>
              <a:gd name="T37" fmla="*/ 1247 h 1308"/>
              <a:gd name="T38" fmla="*/ 456 w 816"/>
              <a:gd name="T39" fmla="*/ 1248 h 1308"/>
              <a:gd name="T40" fmla="*/ 446 w 816"/>
              <a:gd name="T41" fmla="*/ 1249 h 1308"/>
              <a:gd name="T42" fmla="*/ 437 w 816"/>
              <a:gd name="T43" fmla="*/ 1250 h 1308"/>
              <a:gd name="T44" fmla="*/ 428 w 816"/>
              <a:gd name="T45" fmla="*/ 1251 h 1308"/>
              <a:gd name="T46" fmla="*/ 420 w 816"/>
              <a:gd name="T47" fmla="*/ 1251 h 1308"/>
              <a:gd name="T48" fmla="*/ 408 w 816"/>
              <a:gd name="T49" fmla="*/ 1251 h 1308"/>
              <a:gd name="T50" fmla="*/ 396 w 816"/>
              <a:gd name="T51" fmla="*/ 1251 h 1308"/>
              <a:gd name="T52" fmla="*/ 388 w 816"/>
              <a:gd name="T53" fmla="*/ 1251 h 1308"/>
              <a:gd name="T54" fmla="*/ 379 w 816"/>
              <a:gd name="T55" fmla="*/ 1250 h 1308"/>
              <a:gd name="T56" fmla="*/ 370 w 816"/>
              <a:gd name="T57" fmla="*/ 1249 h 1308"/>
              <a:gd name="T58" fmla="*/ 360 w 816"/>
              <a:gd name="T59" fmla="*/ 1248 h 1308"/>
              <a:gd name="T60" fmla="*/ 353 w 816"/>
              <a:gd name="T61" fmla="*/ 1247 h 1308"/>
              <a:gd name="T62" fmla="*/ 342 w 816"/>
              <a:gd name="T63" fmla="*/ 1246 h 1308"/>
              <a:gd name="T64" fmla="*/ 334 w 816"/>
              <a:gd name="T65" fmla="*/ 1244 h 1308"/>
              <a:gd name="T66" fmla="*/ 325 w 816"/>
              <a:gd name="T67" fmla="*/ 1243 h 1308"/>
              <a:gd name="T68" fmla="*/ 318 w 816"/>
              <a:gd name="T69" fmla="*/ 1241 h 1308"/>
              <a:gd name="T70" fmla="*/ 310 w 816"/>
              <a:gd name="T71" fmla="*/ 1240 h 1308"/>
              <a:gd name="T72" fmla="*/ 305 w 816"/>
              <a:gd name="T73" fmla="*/ 1239 h 1308"/>
              <a:gd name="T74" fmla="*/ 292 w 816"/>
              <a:gd name="T75" fmla="*/ 1236 h 1308"/>
              <a:gd name="T76" fmla="*/ 288 w 816"/>
              <a:gd name="T77" fmla="*/ 1235 h 1308"/>
              <a:gd name="T78" fmla="*/ 282 w 816"/>
              <a:gd name="T79" fmla="*/ 1233 h 1308"/>
              <a:gd name="T80" fmla="*/ 271 w 816"/>
              <a:gd name="T81" fmla="*/ 1188 h 1308"/>
              <a:gd name="T82" fmla="*/ 545 w 816"/>
              <a:gd name="T83" fmla="*/ 1230 h 1308"/>
              <a:gd name="T84" fmla="*/ 545 w 816"/>
              <a:gd name="T85" fmla="*/ 1182 h 1308"/>
              <a:gd name="T86" fmla="*/ 271 w 816"/>
              <a:gd name="T87" fmla="*/ 1140 h 1308"/>
              <a:gd name="T88" fmla="*/ 545 w 816"/>
              <a:gd name="T89" fmla="*/ 1182 h 1308"/>
              <a:gd name="T90" fmla="*/ 408 w 816"/>
              <a:gd name="T91" fmla="*/ 1257 h 1308"/>
              <a:gd name="T92" fmla="*/ 545 w 816"/>
              <a:gd name="T93" fmla="*/ 1133 h 1308"/>
              <a:gd name="T94" fmla="*/ 271 w 816"/>
              <a:gd name="T95" fmla="*/ 1089 h 1308"/>
              <a:gd name="T96" fmla="*/ 545 w 816"/>
              <a:gd name="T97" fmla="*/ 1133 h 1308"/>
              <a:gd name="T98" fmla="*/ 250 w 816"/>
              <a:gd name="T99" fmla="*/ 1075 h 1308"/>
              <a:gd name="T100" fmla="*/ 500 w 816"/>
              <a:gd name="T101" fmla="*/ 1011 h 1308"/>
              <a:gd name="T102" fmla="*/ 715 w 816"/>
              <a:gd name="T103" fmla="*/ 653 h 1308"/>
              <a:gd name="T104" fmla="*/ 598 w 816"/>
              <a:gd name="T105" fmla="*/ 856 h 1308"/>
              <a:gd name="T106" fmla="*/ 316 w 816"/>
              <a:gd name="T107" fmla="*/ 995 h 1308"/>
              <a:gd name="T108" fmla="*/ 201 w 816"/>
              <a:gd name="T109" fmla="*/ 795 h 1308"/>
              <a:gd name="T110" fmla="*/ 16 w 816"/>
              <a:gd name="T111" fmla="*/ 408 h 1308"/>
              <a:gd name="T112" fmla="*/ 715 w 816"/>
              <a:gd name="T113" fmla="*/ 653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6" h="1308">
                <a:moveTo>
                  <a:pt x="408" y="0"/>
                </a:moveTo>
                <a:cubicBezTo>
                  <a:pt x="183" y="0"/>
                  <a:pt x="0" y="183"/>
                  <a:pt x="0" y="408"/>
                </a:cubicBezTo>
                <a:cubicBezTo>
                  <a:pt x="0" y="501"/>
                  <a:pt x="32" y="591"/>
                  <a:pt x="89" y="663"/>
                </a:cubicBezTo>
                <a:cubicBezTo>
                  <a:pt x="90" y="664"/>
                  <a:pt x="90" y="664"/>
                  <a:pt x="90" y="664"/>
                </a:cubicBezTo>
                <a:cubicBezTo>
                  <a:pt x="94" y="669"/>
                  <a:pt x="145" y="738"/>
                  <a:pt x="187" y="804"/>
                </a:cubicBezTo>
                <a:cubicBezTo>
                  <a:pt x="197" y="820"/>
                  <a:pt x="202" y="838"/>
                  <a:pt x="202" y="856"/>
                </a:cubicBezTo>
                <a:cubicBezTo>
                  <a:pt x="202" y="898"/>
                  <a:pt x="202" y="898"/>
                  <a:pt x="202" y="898"/>
                </a:cubicBezTo>
                <a:cubicBezTo>
                  <a:pt x="202" y="933"/>
                  <a:pt x="219" y="965"/>
                  <a:pt x="244" y="986"/>
                </a:cubicBezTo>
                <a:cubicBezTo>
                  <a:pt x="244" y="1079"/>
                  <a:pt x="244" y="1079"/>
                  <a:pt x="244" y="1079"/>
                </a:cubicBezTo>
                <a:cubicBezTo>
                  <a:pt x="246" y="1080"/>
                  <a:pt x="246" y="1080"/>
                  <a:pt x="246" y="1080"/>
                </a:cubicBezTo>
                <a:cubicBezTo>
                  <a:pt x="246" y="1080"/>
                  <a:pt x="253" y="1083"/>
                  <a:pt x="265" y="1087"/>
                </a:cubicBezTo>
                <a:cubicBezTo>
                  <a:pt x="265" y="1235"/>
                  <a:pt x="265" y="1235"/>
                  <a:pt x="265" y="1235"/>
                </a:cubicBezTo>
                <a:cubicBezTo>
                  <a:pt x="267" y="1235"/>
                  <a:pt x="267" y="1235"/>
                  <a:pt x="267" y="1235"/>
                </a:cubicBezTo>
                <a:cubicBezTo>
                  <a:pt x="267" y="1236"/>
                  <a:pt x="284" y="1240"/>
                  <a:pt x="309" y="1246"/>
                </a:cubicBezTo>
                <a:cubicBezTo>
                  <a:pt x="312" y="1256"/>
                  <a:pt x="331" y="1308"/>
                  <a:pt x="408" y="1308"/>
                </a:cubicBezTo>
                <a:cubicBezTo>
                  <a:pt x="485" y="1308"/>
                  <a:pt x="504" y="1256"/>
                  <a:pt x="507" y="1246"/>
                </a:cubicBezTo>
                <a:cubicBezTo>
                  <a:pt x="532" y="1240"/>
                  <a:pt x="549" y="1236"/>
                  <a:pt x="549" y="1235"/>
                </a:cubicBezTo>
                <a:cubicBezTo>
                  <a:pt x="551" y="1235"/>
                  <a:pt x="551" y="1235"/>
                  <a:pt x="551" y="1235"/>
                </a:cubicBezTo>
                <a:cubicBezTo>
                  <a:pt x="551" y="1087"/>
                  <a:pt x="551" y="1087"/>
                  <a:pt x="551" y="1087"/>
                </a:cubicBezTo>
                <a:cubicBezTo>
                  <a:pt x="563" y="1083"/>
                  <a:pt x="570" y="1080"/>
                  <a:pt x="570" y="1080"/>
                </a:cubicBezTo>
                <a:cubicBezTo>
                  <a:pt x="572" y="1079"/>
                  <a:pt x="572" y="1079"/>
                  <a:pt x="572" y="1079"/>
                </a:cubicBezTo>
                <a:cubicBezTo>
                  <a:pt x="572" y="986"/>
                  <a:pt x="572" y="986"/>
                  <a:pt x="572" y="986"/>
                </a:cubicBezTo>
                <a:cubicBezTo>
                  <a:pt x="597" y="965"/>
                  <a:pt x="614" y="933"/>
                  <a:pt x="614" y="898"/>
                </a:cubicBezTo>
                <a:cubicBezTo>
                  <a:pt x="614" y="856"/>
                  <a:pt x="614" y="856"/>
                  <a:pt x="614" y="856"/>
                </a:cubicBezTo>
                <a:cubicBezTo>
                  <a:pt x="614" y="838"/>
                  <a:pt x="619" y="820"/>
                  <a:pt x="629" y="804"/>
                </a:cubicBezTo>
                <a:cubicBezTo>
                  <a:pt x="671" y="738"/>
                  <a:pt x="722" y="670"/>
                  <a:pt x="726" y="664"/>
                </a:cubicBezTo>
                <a:cubicBezTo>
                  <a:pt x="727" y="663"/>
                  <a:pt x="727" y="663"/>
                  <a:pt x="727" y="663"/>
                </a:cubicBezTo>
                <a:cubicBezTo>
                  <a:pt x="784" y="591"/>
                  <a:pt x="816" y="501"/>
                  <a:pt x="816" y="408"/>
                </a:cubicBezTo>
                <a:cubicBezTo>
                  <a:pt x="816" y="183"/>
                  <a:pt x="633" y="0"/>
                  <a:pt x="408" y="0"/>
                </a:cubicBezTo>
                <a:close/>
                <a:moveTo>
                  <a:pt x="534" y="1233"/>
                </a:moveTo>
                <a:cubicBezTo>
                  <a:pt x="534" y="1233"/>
                  <a:pt x="533" y="1234"/>
                  <a:pt x="532" y="1234"/>
                </a:cubicBezTo>
                <a:cubicBezTo>
                  <a:pt x="531" y="1234"/>
                  <a:pt x="531" y="1234"/>
                  <a:pt x="531" y="1234"/>
                </a:cubicBezTo>
                <a:cubicBezTo>
                  <a:pt x="530" y="1234"/>
                  <a:pt x="529" y="1234"/>
                  <a:pt x="528" y="1235"/>
                </a:cubicBezTo>
                <a:cubicBezTo>
                  <a:pt x="528" y="1235"/>
                  <a:pt x="528" y="1235"/>
                  <a:pt x="528" y="1235"/>
                </a:cubicBezTo>
                <a:cubicBezTo>
                  <a:pt x="527" y="1235"/>
                  <a:pt x="526" y="1235"/>
                  <a:pt x="525" y="1236"/>
                </a:cubicBezTo>
                <a:cubicBezTo>
                  <a:pt x="524" y="1236"/>
                  <a:pt x="524" y="1236"/>
                  <a:pt x="524" y="1236"/>
                </a:cubicBezTo>
                <a:cubicBezTo>
                  <a:pt x="523" y="1236"/>
                  <a:pt x="521" y="1236"/>
                  <a:pt x="520" y="1237"/>
                </a:cubicBezTo>
                <a:cubicBezTo>
                  <a:pt x="520" y="1237"/>
                  <a:pt x="520" y="1237"/>
                  <a:pt x="520" y="1237"/>
                </a:cubicBezTo>
                <a:cubicBezTo>
                  <a:pt x="517" y="1237"/>
                  <a:pt x="514" y="1238"/>
                  <a:pt x="511" y="1239"/>
                </a:cubicBezTo>
                <a:cubicBezTo>
                  <a:pt x="511" y="1239"/>
                  <a:pt x="511" y="1239"/>
                  <a:pt x="511" y="1239"/>
                </a:cubicBezTo>
                <a:cubicBezTo>
                  <a:pt x="510" y="1239"/>
                  <a:pt x="508" y="1239"/>
                  <a:pt x="507" y="1240"/>
                </a:cubicBezTo>
                <a:cubicBezTo>
                  <a:pt x="507" y="1240"/>
                  <a:pt x="506" y="1240"/>
                  <a:pt x="506" y="1240"/>
                </a:cubicBezTo>
                <a:cubicBezTo>
                  <a:pt x="505" y="1240"/>
                  <a:pt x="504" y="1240"/>
                  <a:pt x="502" y="1241"/>
                </a:cubicBezTo>
                <a:cubicBezTo>
                  <a:pt x="502" y="1241"/>
                  <a:pt x="501" y="1241"/>
                  <a:pt x="501" y="1241"/>
                </a:cubicBezTo>
                <a:cubicBezTo>
                  <a:pt x="500" y="1241"/>
                  <a:pt x="499" y="1241"/>
                  <a:pt x="497" y="1241"/>
                </a:cubicBezTo>
                <a:cubicBezTo>
                  <a:pt x="497" y="1242"/>
                  <a:pt x="496" y="1242"/>
                  <a:pt x="496" y="1242"/>
                </a:cubicBezTo>
                <a:cubicBezTo>
                  <a:pt x="495" y="1242"/>
                  <a:pt x="494" y="1242"/>
                  <a:pt x="492" y="1242"/>
                </a:cubicBezTo>
                <a:cubicBezTo>
                  <a:pt x="492" y="1243"/>
                  <a:pt x="491" y="1243"/>
                  <a:pt x="491" y="1243"/>
                </a:cubicBezTo>
                <a:cubicBezTo>
                  <a:pt x="489" y="1243"/>
                  <a:pt x="488" y="1243"/>
                  <a:pt x="487" y="1243"/>
                </a:cubicBezTo>
                <a:cubicBezTo>
                  <a:pt x="487" y="1244"/>
                  <a:pt x="486" y="1244"/>
                  <a:pt x="485" y="1244"/>
                </a:cubicBezTo>
                <a:cubicBezTo>
                  <a:pt x="484" y="1244"/>
                  <a:pt x="483" y="1244"/>
                  <a:pt x="482" y="1244"/>
                </a:cubicBezTo>
                <a:cubicBezTo>
                  <a:pt x="481" y="1244"/>
                  <a:pt x="481" y="1245"/>
                  <a:pt x="480" y="1245"/>
                </a:cubicBezTo>
                <a:cubicBezTo>
                  <a:pt x="479" y="1245"/>
                  <a:pt x="477" y="1245"/>
                  <a:pt x="476" y="1245"/>
                </a:cubicBezTo>
                <a:cubicBezTo>
                  <a:pt x="476" y="1245"/>
                  <a:pt x="475" y="1245"/>
                  <a:pt x="474" y="1246"/>
                </a:cubicBezTo>
                <a:cubicBezTo>
                  <a:pt x="473" y="1246"/>
                  <a:pt x="471" y="1246"/>
                  <a:pt x="470" y="1246"/>
                </a:cubicBezTo>
                <a:cubicBezTo>
                  <a:pt x="470" y="1246"/>
                  <a:pt x="469" y="1246"/>
                  <a:pt x="469" y="1246"/>
                </a:cubicBezTo>
                <a:cubicBezTo>
                  <a:pt x="467" y="1247"/>
                  <a:pt x="465" y="1247"/>
                  <a:pt x="463" y="1247"/>
                </a:cubicBezTo>
                <a:cubicBezTo>
                  <a:pt x="463" y="1247"/>
                  <a:pt x="463" y="1247"/>
                  <a:pt x="462" y="1247"/>
                </a:cubicBezTo>
                <a:cubicBezTo>
                  <a:pt x="461" y="1248"/>
                  <a:pt x="459" y="1248"/>
                  <a:pt x="457" y="1248"/>
                </a:cubicBezTo>
                <a:cubicBezTo>
                  <a:pt x="457" y="1248"/>
                  <a:pt x="456" y="1248"/>
                  <a:pt x="456" y="1248"/>
                </a:cubicBezTo>
                <a:cubicBezTo>
                  <a:pt x="454" y="1248"/>
                  <a:pt x="453" y="1249"/>
                  <a:pt x="452" y="1249"/>
                </a:cubicBezTo>
                <a:cubicBezTo>
                  <a:pt x="451" y="1249"/>
                  <a:pt x="450" y="1249"/>
                  <a:pt x="449" y="1249"/>
                </a:cubicBezTo>
                <a:cubicBezTo>
                  <a:pt x="448" y="1249"/>
                  <a:pt x="447" y="1249"/>
                  <a:pt x="446" y="1249"/>
                </a:cubicBezTo>
                <a:cubicBezTo>
                  <a:pt x="445" y="1249"/>
                  <a:pt x="444" y="1249"/>
                  <a:pt x="443" y="1250"/>
                </a:cubicBezTo>
                <a:cubicBezTo>
                  <a:pt x="442" y="1250"/>
                  <a:pt x="441" y="1250"/>
                  <a:pt x="440" y="1250"/>
                </a:cubicBezTo>
                <a:cubicBezTo>
                  <a:pt x="439" y="1250"/>
                  <a:pt x="438" y="1250"/>
                  <a:pt x="437" y="1250"/>
                </a:cubicBezTo>
                <a:cubicBezTo>
                  <a:pt x="436" y="1250"/>
                  <a:pt x="435" y="1250"/>
                  <a:pt x="434" y="1250"/>
                </a:cubicBezTo>
                <a:cubicBezTo>
                  <a:pt x="433" y="1250"/>
                  <a:pt x="432" y="1250"/>
                  <a:pt x="432" y="1251"/>
                </a:cubicBezTo>
                <a:cubicBezTo>
                  <a:pt x="430" y="1251"/>
                  <a:pt x="429" y="1251"/>
                  <a:pt x="428" y="1251"/>
                </a:cubicBezTo>
                <a:cubicBezTo>
                  <a:pt x="427" y="1251"/>
                  <a:pt x="426" y="1251"/>
                  <a:pt x="426" y="1251"/>
                </a:cubicBezTo>
                <a:cubicBezTo>
                  <a:pt x="424" y="1251"/>
                  <a:pt x="423" y="1251"/>
                  <a:pt x="422" y="1251"/>
                </a:cubicBezTo>
                <a:cubicBezTo>
                  <a:pt x="421" y="1251"/>
                  <a:pt x="420" y="1251"/>
                  <a:pt x="420" y="1251"/>
                </a:cubicBezTo>
                <a:cubicBezTo>
                  <a:pt x="418" y="1251"/>
                  <a:pt x="417" y="1251"/>
                  <a:pt x="416" y="1251"/>
                </a:cubicBezTo>
                <a:cubicBezTo>
                  <a:pt x="415" y="1251"/>
                  <a:pt x="414" y="1251"/>
                  <a:pt x="414" y="1251"/>
                </a:cubicBezTo>
                <a:cubicBezTo>
                  <a:pt x="412" y="1251"/>
                  <a:pt x="410" y="1251"/>
                  <a:pt x="408" y="1251"/>
                </a:cubicBezTo>
                <a:cubicBezTo>
                  <a:pt x="406" y="1251"/>
                  <a:pt x="404" y="1251"/>
                  <a:pt x="402" y="1251"/>
                </a:cubicBezTo>
                <a:cubicBezTo>
                  <a:pt x="402" y="1251"/>
                  <a:pt x="401" y="1251"/>
                  <a:pt x="400" y="1251"/>
                </a:cubicBezTo>
                <a:cubicBezTo>
                  <a:pt x="399" y="1251"/>
                  <a:pt x="398" y="1251"/>
                  <a:pt x="396" y="1251"/>
                </a:cubicBezTo>
                <a:cubicBezTo>
                  <a:pt x="395" y="1251"/>
                  <a:pt x="395" y="1251"/>
                  <a:pt x="394" y="1251"/>
                </a:cubicBezTo>
                <a:cubicBezTo>
                  <a:pt x="393" y="1251"/>
                  <a:pt x="392" y="1251"/>
                  <a:pt x="390" y="1251"/>
                </a:cubicBezTo>
                <a:cubicBezTo>
                  <a:pt x="390" y="1251"/>
                  <a:pt x="389" y="1251"/>
                  <a:pt x="388" y="1251"/>
                </a:cubicBezTo>
                <a:cubicBezTo>
                  <a:pt x="387" y="1251"/>
                  <a:pt x="386" y="1251"/>
                  <a:pt x="384" y="1251"/>
                </a:cubicBezTo>
                <a:cubicBezTo>
                  <a:pt x="384" y="1250"/>
                  <a:pt x="383" y="1250"/>
                  <a:pt x="382" y="1250"/>
                </a:cubicBezTo>
                <a:cubicBezTo>
                  <a:pt x="381" y="1250"/>
                  <a:pt x="380" y="1250"/>
                  <a:pt x="379" y="1250"/>
                </a:cubicBezTo>
                <a:cubicBezTo>
                  <a:pt x="378" y="1250"/>
                  <a:pt x="377" y="1250"/>
                  <a:pt x="376" y="1250"/>
                </a:cubicBezTo>
                <a:cubicBezTo>
                  <a:pt x="375" y="1250"/>
                  <a:pt x="374" y="1250"/>
                  <a:pt x="373" y="1250"/>
                </a:cubicBezTo>
                <a:cubicBezTo>
                  <a:pt x="372" y="1249"/>
                  <a:pt x="371" y="1249"/>
                  <a:pt x="370" y="1249"/>
                </a:cubicBezTo>
                <a:cubicBezTo>
                  <a:pt x="369" y="1249"/>
                  <a:pt x="368" y="1249"/>
                  <a:pt x="367" y="1249"/>
                </a:cubicBezTo>
                <a:cubicBezTo>
                  <a:pt x="366" y="1249"/>
                  <a:pt x="365" y="1249"/>
                  <a:pt x="364" y="1249"/>
                </a:cubicBezTo>
                <a:cubicBezTo>
                  <a:pt x="363" y="1249"/>
                  <a:pt x="362" y="1248"/>
                  <a:pt x="360" y="1248"/>
                </a:cubicBezTo>
                <a:cubicBezTo>
                  <a:pt x="360" y="1248"/>
                  <a:pt x="359" y="1248"/>
                  <a:pt x="359" y="1248"/>
                </a:cubicBezTo>
                <a:cubicBezTo>
                  <a:pt x="357" y="1248"/>
                  <a:pt x="355" y="1248"/>
                  <a:pt x="354" y="1247"/>
                </a:cubicBezTo>
                <a:cubicBezTo>
                  <a:pt x="354" y="1247"/>
                  <a:pt x="353" y="1247"/>
                  <a:pt x="353" y="1247"/>
                </a:cubicBezTo>
                <a:cubicBezTo>
                  <a:pt x="351" y="1247"/>
                  <a:pt x="349" y="1247"/>
                  <a:pt x="347" y="1246"/>
                </a:cubicBezTo>
                <a:cubicBezTo>
                  <a:pt x="347" y="1246"/>
                  <a:pt x="346" y="1246"/>
                  <a:pt x="346" y="1246"/>
                </a:cubicBezTo>
                <a:cubicBezTo>
                  <a:pt x="344" y="1246"/>
                  <a:pt x="343" y="1246"/>
                  <a:pt x="342" y="1246"/>
                </a:cubicBezTo>
                <a:cubicBezTo>
                  <a:pt x="341" y="1245"/>
                  <a:pt x="340" y="1245"/>
                  <a:pt x="340" y="1245"/>
                </a:cubicBezTo>
                <a:cubicBezTo>
                  <a:pt x="338" y="1245"/>
                  <a:pt x="337" y="1245"/>
                  <a:pt x="336" y="1245"/>
                </a:cubicBezTo>
                <a:cubicBezTo>
                  <a:pt x="335" y="1245"/>
                  <a:pt x="335" y="1244"/>
                  <a:pt x="334" y="1244"/>
                </a:cubicBezTo>
                <a:cubicBezTo>
                  <a:pt x="333" y="1244"/>
                  <a:pt x="332" y="1244"/>
                  <a:pt x="331" y="1244"/>
                </a:cubicBezTo>
                <a:cubicBezTo>
                  <a:pt x="330" y="1244"/>
                  <a:pt x="329" y="1244"/>
                  <a:pt x="329" y="1243"/>
                </a:cubicBezTo>
                <a:cubicBezTo>
                  <a:pt x="328" y="1243"/>
                  <a:pt x="327" y="1243"/>
                  <a:pt x="325" y="1243"/>
                </a:cubicBezTo>
                <a:cubicBezTo>
                  <a:pt x="325" y="1243"/>
                  <a:pt x="324" y="1243"/>
                  <a:pt x="324" y="1242"/>
                </a:cubicBezTo>
                <a:cubicBezTo>
                  <a:pt x="322" y="1242"/>
                  <a:pt x="321" y="1242"/>
                  <a:pt x="320" y="1242"/>
                </a:cubicBezTo>
                <a:cubicBezTo>
                  <a:pt x="320" y="1242"/>
                  <a:pt x="319" y="1242"/>
                  <a:pt x="318" y="1241"/>
                </a:cubicBezTo>
                <a:cubicBezTo>
                  <a:pt x="317" y="1241"/>
                  <a:pt x="316" y="1241"/>
                  <a:pt x="315" y="1241"/>
                </a:cubicBezTo>
                <a:cubicBezTo>
                  <a:pt x="315" y="1241"/>
                  <a:pt x="314" y="1241"/>
                  <a:pt x="314" y="1241"/>
                </a:cubicBezTo>
                <a:cubicBezTo>
                  <a:pt x="313" y="1240"/>
                  <a:pt x="311" y="1240"/>
                  <a:pt x="310" y="1240"/>
                </a:cubicBezTo>
                <a:cubicBezTo>
                  <a:pt x="310" y="1240"/>
                  <a:pt x="309" y="1240"/>
                  <a:pt x="309" y="1240"/>
                </a:cubicBezTo>
                <a:cubicBezTo>
                  <a:pt x="308" y="1239"/>
                  <a:pt x="306" y="1239"/>
                  <a:pt x="305" y="1239"/>
                </a:cubicBezTo>
                <a:cubicBezTo>
                  <a:pt x="305" y="1239"/>
                  <a:pt x="305" y="1239"/>
                  <a:pt x="305" y="1239"/>
                </a:cubicBezTo>
                <a:cubicBezTo>
                  <a:pt x="302" y="1238"/>
                  <a:pt x="299" y="1237"/>
                  <a:pt x="296" y="1237"/>
                </a:cubicBezTo>
                <a:cubicBezTo>
                  <a:pt x="296" y="1237"/>
                  <a:pt x="296" y="1237"/>
                  <a:pt x="295" y="1237"/>
                </a:cubicBezTo>
                <a:cubicBezTo>
                  <a:pt x="294" y="1236"/>
                  <a:pt x="293" y="1236"/>
                  <a:pt x="292" y="1236"/>
                </a:cubicBezTo>
                <a:cubicBezTo>
                  <a:pt x="292" y="1236"/>
                  <a:pt x="292" y="1236"/>
                  <a:pt x="291" y="1236"/>
                </a:cubicBezTo>
                <a:cubicBezTo>
                  <a:pt x="290" y="1235"/>
                  <a:pt x="289" y="1235"/>
                  <a:pt x="288" y="1235"/>
                </a:cubicBezTo>
                <a:cubicBezTo>
                  <a:pt x="288" y="1235"/>
                  <a:pt x="288" y="1235"/>
                  <a:pt x="288" y="1235"/>
                </a:cubicBezTo>
                <a:cubicBezTo>
                  <a:pt x="287" y="1234"/>
                  <a:pt x="286" y="1234"/>
                  <a:pt x="285" y="1234"/>
                </a:cubicBezTo>
                <a:cubicBezTo>
                  <a:pt x="285" y="1234"/>
                  <a:pt x="285" y="1234"/>
                  <a:pt x="284" y="1234"/>
                </a:cubicBezTo>
                <a:cubicBezTo>
                  <a:pt x="283" y="1234"/>
                  <a:pt x="282" y="1233"/>
                  <a:pt x="282" y="1233"/>
                </a:cubicBezTo>
                <a:cubicBezTo>
                  <a:pt x="282" y="1233"/>
                  <a:pt x="281" y="1233"/>
                  <a:pt x="281" y="1233"/>
                </a:cubicBezTo>
                <a:cubicBezTo>
                  <a:pt x="276" y="1232"/>
                  <a:pt x="273" y="1231"/>
                  <a:pt x="271" y="1230"/>
                </a:cubicBezTo>
                <a:cubicBezTo>
                  <a:pt x="271" y="1188"/>
                  <a:pt x="271" y="1188"/>
                  <a:pt x="271" y="1188"/>
                </a:cubicBezTo>
                <a:cubicBezTo>
                  <a:pt x="287" y="1192"/>
                  <a:pt x="351" y="1209"/>
                  <a:pt x="408" y="1209"/>
                </a:cubicBezTo>
                <a:cubicBezTo>
                  <a:pt x="465" y="1209"/>
                  <a:pt x="529" y="1192"/>
                  <a:pt x="545" y="1188"/>
                </a:cubicBezTo>
                <a:cubicBezTo>
                  <a:pt x="545" y="1230"/>
                  <a:pt x="545" y="1230"/>
                  <a:pt x="545" y="1230"/>
                </a:cubicBezTo>
                <a:cubicBezTo>
                  <a:pt x="543" y="1231"/>
                  <a:pt x="539" y="1232"/>
                  <a:pt x="534" y="1233"/>
                </a:cubicBezTo>
                <a:cubicBezTo>
                  <a:pt x="534" y="1233"/>
                  <a:pt x="534" y="1233"/>
                  <a:pt x="534" y="1233"/>
                </a:cubicBezTo>
                <a:close/>
                <a:moveTo>
                  <a:pt x="545" y="1182"/>
                </a:moveTo>
                <a:cubicBezTo>
                  <a:pt x="533" y="1185"/>
                  <a:pt x="467" y="1203"/>
                  <a:pt x="408" y="1203"/>
                </a:cubicBezTo>
                <a:cubicBezTo>
                  <a:pt x="349" y="1203"/>
                  <a:pt x="283" y="1185"/>
                  <a:pt x="271" y="1182"/>
                </a:cubicBezTo>
                <a:cubicBezTo>
                  <a:pt x="271" y="1140"/>
                  <a:pt x="271" y="1140"/>
                  <a:pt x="271" y="1140"/>
                </a:cubicBezTo>
                <a:cubicBezTo>
                  <a:pt x="287" y="1144"/>
                  <a:pt x="351" y="1160"/>
                  <a:pt x="408" y="1160"/>
                </a:cubicBezTo>
                <a:cubicBezTo>
                  <a:pt x="465" y="1160"/>
                  <a:pt x="529" y="1144"/>
                  <a:pt x="545" y="1140"/>
                </a:cubicBezTo>
                <a:lnTo>
                  <a:pt x="545" y="1182"/>
                </a:lnTo>
                <a:close/>
                <a:moveTo>
                  <a:pt x="408" y="1302"/>
                </a:moveTo>
                <a:cubicBezTo>
                  <a:pt x="340" y="1302"/>
                  <a:pt x="320" y="1261"/>
                  <a:pt x="316" y="1247"/>
                </a:cubicBezTo>
                <a:cubicBezTo>
                  <a:pt x="342" y="1252"/>
                  <a:pt x="376" y="1257"/>
                  <a:pt x="408" y="1257"/>
                </a:cubicBezTo>
                <a:cubicBezTo>
                  <a:pt x="440" y="1257"/>
                  <a:pt x="474" y="1252"/>
                  <a:pt x="500" y="1247"/>
                </a:cubicBezTo>
                <a:cubicBezTo>
                  <a:pt x="496" y="1261"/>
                  <a:pt x="476" y="1302"/>
                  <a:pt x="408" y="1302"/>
                </a:cubicBezTo>
                <a:close/>
                <a:moveTo>
                  <a:pt x="545" y="1133"/>
                </a:moveTo>
                <a:cubicBezTo>
                  <a:pt x="533" y="1137"/>
                  <a:pt x="467" y="1154"/>
                  <a:pt x="408" y="1154"/>
                </a:cubicBezTo>
                <a:cubicBezTo>
                  <a:pt x="349" y="1154"/>
                  <a:pt x="283" y="1137"/>
                  <a:pt x="271" y="1133"/>
                </a:cubicBezTo>
                <a:cubicBezTo>
                  <a:pt x="271" y="1089"/>
                  <a:pt x="271" y="1089"/>
                  <a:pt x="271" y="1089"/>
                </a:cubicBezTo>
                <a:cubicBezTo>
                  <a:pt x="297" y="1096"/>
                  <a:pt x="344" y="1106"/>
                  <a:pt x="408" y="1106"/>
                </a:cubicBezTo>
                <a:cubicBezTo>
                  <a:pt x="472" y="1106"/>
                  <a:pt x="519" y="1096"/>
                  <a:pt x="545" y="1089"/>
                </a:cubicBezTo>
                <a:lnTo>
                  <a:pt x="545" y="1133"/>
                </a:lnTo>
                <a:close/>
                <a:moveTo>
                  <a:pt x="566" y="1075"/>
                </a:moveTo>
                <a:cubicBezTo>
                  <a:pt x="555" y="1080"/>
                  <a:pt x="499" y="1100"/>
                  <a:pt x="408" y="1100"/>
                </a:cubicBezTo>
                <a:cubicBezTo>
                  <a:pt x="317" y="1100"/>
                  <a:pt x="261" y="1080"/>
                  <a:pt x="250" y="1075"/>
                </a:cubicBezTo>
                <a:cubicBezTo>
                  <a:pt x="250" y="990"/>
                  <a:pt x="250" y="990"/>
                  <a:pt x="250" y="990"/>
                </a:cubicBezTo>
                <a:cubicBezTo>
                  <a:pt x="269" y="1003"/>
                  <a:pt x="292" y="1011"/>
                  <a:pt x="316" y="1011"/>
                </a:cubicBezTo>
                <a:cubicBezTo>
                  <a:pt x="500" y="1011"/>
                  <a:pt x="500" y="1011"/>
                  <a:pt x="500" y="1011"/>
                </a:cubicBezTo>
                <a:cubicBezTo>
                  <a:pt x="524" y="1011"/>
                  <a:pt x="547" y="1003"/>
                  <a:pt x="566" y="990"/>
                </a:cubicBezTo>
                <a:lnTo>
                  <a:pt x="566" y="1075"/>
                </a:lnTo>
                <a:close/>
                <a:moveTo>
                  <a:pt x="715" y="653"/>
                </a:moveTo>
                <a:cubicBezTo>
                  <a:pt x="714" y="654"/>
                  <a:pt x="714" y="654"/>
                  <a:pt x="714" y="654"/>
                </a:cubicBezTo>
                <a:cubicBezTo>
                  <a:pt x="713" y="654"/>
                  <a:pt x="659" y="726"/>
                  <a:pt x="615" y="795"/>
                </a:cubicBezTo>
                <a:cubicBezTo>
                  <a:pt x="604" y="814"/>
                  <a:pt x="598" y="835"/>
                  <a:pt x="598" y="856"/>
                </a:cubicBezTo>
                <a:cubicBezTo>
                  <a:pt x="598" y="898"/>
                  <a:pt x="598" y="898"/>
                  <a:pt x="598" y="898"/>
                </a:cubicBezTo>
                <a:cubicBezTo>
                  <a:pt x="598" y="951"/>
                  <a:pt x="554" y="995"/>
                  <a:pt x="500" y="995"/>
                </a:cubicBezTo>
                <a:cubicBezTo>
                  <a:pt x="316" y="995"/>
                  <a:pt x="316" y="995"/>
                  <a:pt x="316" y="995"/>
                </a:cubicBezTo>
                <a:cubicBezTo>
                  <a:pt x="262" y="995"/>
                  <a:pt x="218" y="951"/>
                  <a:pt x="218" y="898"/>
                </a:cubicBezTo>
                <a:cubicBezTo>
                  <a:pt x="218" y="856"/>
                  <a:pt x="218" y="856"/>
                  <a:pt x="218" y="856"/>
                </a:cubicBezTo>
                <a:cubicBezTo>
                  <a:pt x="218" y="835"/>
                  <a:pt x="212" y="814"/>
                  <a:pt x="201" y="795"/>
                </a:cubicBezTo>
                <a:cubicBezTo>
                  <a:pt x="157" y="727"/>
                  <a:pt x="103" y="654"/>
                  <a:pt x="102" y="654"/>
                </a:cubicBezTo>
                <a:cubicBezTo>
                  <a:pt x="102" y="653"/>
                  <a:pt x="102" y="653"/>
                  <a:pt x="102" y="653"/>
                </a:cubicBezTo>
                <a:cubicBezTo>
                  <a:pt x="46" y="584"/>
                  <a:pt x="16" y="497"/>
                  <a:pt x="16" y="408"/>
                </a:cubicBezTo>
                <a:cubicBezTo>
                  <a:pt x="16" y="192"/>
                  <a:pt x="192" y="16"/>
                  <a:pt x="408" y="16"/>
                </a:cubicBezTo>
                <a:cubicBezTo>
                  <a:pt x="624" y="16"/>
                  <a:pt x="800" y="192"/>
                  <a:pt x="800" y="408"/>
                </a:cubicBezTo>
                <a:cubicBezTo>
                  <a:pt x="800" y="498"/>
                  <a:pt x="771" y="583"/>
                  <a:pt x="715" y="65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Line 997"/>
          <p:cNvSpPr>
            <a:spLocks noChangeShapeType="1"/>
          </p:cNvSpPr>
          <p:nvPr/>
        </p:nvSpPr>
        <p:spPr bwMode="auto">
          <a:xfrm>
            <a:off x="2355851" y="3320971"/>
            <a:ext cx="831850"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998"/>
          <p:cNvSpPr>
            <a:spLocks noChangeShapeType="1"/>
          </p:cNvSpPr>
          <p:nvPr/>
        </p:nvSpPr>
        <p:spPr bwMode="auto">
          <a:xfrm flipH="1">
            <a:off x="2863851" y="4425285"/>
            <a:ext cx="828675"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99"/>
          <p:cNvSpPr>
            <a:spLocks noChangeShapeType="1"/>
          </p:cNvSpPr>
          <p:nvPr/>
        </p:nvSpPr>
        <p:spPr bwMode="auto">
          <a:xfrm>
            <a:off x="2863851" y="2223692"/>
            <a:ext cx="825500"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00"/>
          <p:cNvSpPr>
            <a:spLocks noChangeShapeType="1"/>
          </p:cNvSpPr>
          <p:nvPr/>
        </p:nvSpPr>
        <p:spPr bwMode="auto">
          <a:xfrm flipH="1">
            <a:off x="5454651" y="2223692"/>
            <a:ext cx="825500"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01"/>
          <p:cNvSpPr>
            <a:spLocks noChangeShapeType="1"/>
          </p:cNvSpPr>
          <p:nvPr/>
        </p:nvSpPr>
        <p:spPr bwMode="auto">
          <a:xfrm>
            <a:off x="5451476" y="4425285"/>
            <a:ext cx="828675"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002"/>
          <p:cNvSpPr>
            <a:spLocks noChangeShapeType="1"/>
          </p:cNvSpPr>
          <p:nvPr/>
        </p:nvSpPr>
        <p:spPr bwMode="auto">
          <a:xfrm flipH="1">
            <a:off x="5956301" y="3320971"/>
            <a:ext cx="831850"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003"/>
          <p:cNvSpPr>
            <a:spLocks noEditPoints="1"/>
          </p:cNvSpPr>
          <p:nvPr/>
        </p:nvSpPr>
        <p:spPr bwMode="auto">
          <a:xfrm>
            <a:off x="3883026" y="2743200"/>
            <a:ext cx="1355725" cy="1181100"/>
          </a:xfrm>
          <a:custGeom>
            <a:avLst/>
            <a:gdLst>
              <a:gd name="T0" fmla="*/ 850 w 854"/>
              <a:gd name="T1" fmla="*/ 362 h 744"/>
              <a:gd name="T2" fmla="*/ 644 w 854"/>
              <a:gd name="T3" fmla="*/ 12 h 744"/>
              <a:gd name="T4" fmla="*/ 640 w 854"/>
              <a:gd name="T5" fmla="*/ 4 h 744"/>
              <a:gd name="T6" fmla="*/ 224 w 854"/>
              <a:gd name="T7" fmla="*/ 0 h 744"/>
              <a:gd name="T8" fmla="*/ 222 w 854"/>
              <a:gd name="T9" fmla="*/ 14 h 744"/>
              <a:gd name="T10" fmla="*/ 24 w 854"/>
              <a:gd name="T11" fmla="*/ 370 h 744"/>
              <a:gd name="T12" fmla="*/ 224 w 854"/>
              <a:gd name="T13" fmla="*/ 724 h 744"/>
              <a:gd name="T14" fmla="*/ 628 w 854"/>
              <a:gd name="T15" fmla="*/ 724 h 744"/>
              <a:gd name="T16" fmla="*/ 658 w 854"/>
              <a:gd name="T17" fmla="*/ 736 h 744"/>
              <a:gd name="T18" fmla="*/ 644 w 854"/>
              <a:gd name="T19" fmla="*/ 262 h 744"/>
              <a:gd name="T20" fmla="*/ 644 w 854"/>
              <a:gd name="T21" fmla="*/ 262 h 744"/>
              <a:gd name="T22" fmla="*/ 628 w 854"/>
              <a:gd name="T23" fmla="*/ 234 h 744"/>
              <a:gd name="T24" fmla="*/ 628 w 854"/>
              <a:gd name="T25" fmla="*/ 356 h 744"/>
              <a:gd name="T26" fmla="*/ 628 w 854"/>
              <a:gd name="T27" fmla="*/ 252 h 744"/>
              <a:gd name="T28" fmla="*/ 614 w 854"/>
              <a:gd name="T29" fmla="*/ 36 h 744"/>
              <a:gd name="T30" fmla="*/ 434 w 854"/>
              <a:gd name="T31" fmla="*/ 348 h 744"/>
              <a:gd name="T32" fmla="*/ 524 w 854"/>
              <a:gd name="T33" fmla="*/ 192 h 744"/>
              <a:gd name="T34" fmla="*/ 240 w 854"/>
              <a:gd name="T35" fmla="*/ 252 h 744"/>
              <a:gd name="T36" fmla="*/ 336 w 854"/>
              <a:gd name="T37" fmla="*/ 178 h 744"/>
              <a:gd name="T38" fmla="*/ 336 w 854"/>
              <a:gd name="T39" fmla="*/ 178 h 744"/>
              <a:gd name="T40" fmla="*/ 240 w 854"/>
              <a:gd name="T41" fmla="*/ 44 h 744"/>
              <a:gd name="T42" fmla="*/ 52 w 854"/>
              <a:gd name="T43" fmla="*/ 342 h 744"/>
              <a:gd name="T44" fmla="*/ 224 w 854"/>
              <a:gd name="T45" fmla="*/ 262 h 744"/>
              <a:gd name="T46" fmla="*/ 224 w 854"/>
              <a:gd name="T47" fmla="*/ 262 h 744"/>
              <a:gd name="T48" fmla="*/ 60 w 854"/>
              <a:gd name="T49" fmla="*/ 372 h 744"/>
              <a:gd name="T50" fmla="*/ 420 w 854"/>
              <a:gd name="T51" fmla="*/ 372 h 744"/>
              <a:gd name="T52" fmla="*/ 240 w 854"/>
              <a:gd name="T53" fmla="*/ 372 h 744"/>
              <a:gd name="T54" fmla="*/ 240 w 854"/>
              <a:gd name="T55" fmla="*/ 496 h 744"/>
              <a:gd name="T56" fmla="*/ 418 w 854"/>
              <a:gd name="T57" fmla="*/ 598 h 744"/>
              <a:gd name="T58" fmla="*/ 344 w 854"/>
              <a:gd name="T59" fmla="*/ 536 h 744"/>
              <a:gd name="T60" fmla="*/ 434 w 854"/>
              <a:gd name="T61" fmla="*/ 588 h 744"/>
              <a:gd name="T62" fmla="*/ 614 w 854"/>
              <a:gd name="T63" fmla="*/ 694 h 744"/>
              <a:gd name="T64" fmla="*/ 546 w 854"/>
              <a:gd name="T65" fmla="*/ 542 h 744"/>
              <a:gd name="T66" fmla="*/ 546 w 854"/>
              <a:gd name="T67" fmla="*/ 542 h 744"/>
              <a:gd name="T68" fmla="*/ 628 w 854"/>
              <a:gd name="T69" fmla="*/ 372 h 744"/>
              <a:gd name="T70" fmla="*/ 644 w 854"/>
              <a:gd name="T71" fmla="*/ 372 h 744"/>
              <a:gd name="T72" fmla="*/ 644 w 854"/>
              <a:gd name="T73" fmla="*/ 372 h 744"/>
              <a:gd name="T74" fmla="*/ 644 w 854"/>
              <a:gd name="T75" fmla="*/ 44 h 744"/>
              <a:gd name="T76" fmla="*/ 434 w 854"/>
              <a:gd name="T77" fmla="*/ 122 h 744"/>
              <a:gd name="T78" fmla="*/ 224 w 854"/>
              <a:gd name="T79" fmla="*/ 486 h 744"/>
              <a:gd name="T80" fmla="*/ 224 w 854"/>
              <a:gd name="T81" fmla="*/ 486 h 744"/>
              <a:gd name="T82" fmla="*/ 262 w 854"/>
              <a:gd name="T83" fmla="*/ 708 h 744"/>
              <a:gd name="T84" fmla="*/ 816 w 854"/>
              <a:gd name="T85" fmla="*/ 386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4" h="744">
                <a:moveTo>
                  <a:pt x="844" y="370"/>
                </a:moveTo>
                <a:lnTo>
                  <a:pt x="854" y="364"/>
                </a:lnTo>
                <a:lnTo>
                  <a:pt x="850" y="362"/>
                </a:lnTo>
                <a:lnTo>
                  <a:pt x="852" y="356"/>
                </a:lnTo>
                <a:lnTo>
                  <a:pt x="844" y="356"/>
                </a:lnTo>
                <a:lnTo>
                  <a:pt x="644" y="12"/>
                </a:lnTo>
                <a:lnTo>
                  <a:pt x="644" y="6"/>
                </a:lnTo>
                <a:lnTo>
                  <a:pt x="640" y="6"/>
                </a:lnTo>
                <a:lnTo>
                  <a:pt x="640" y="4"/>
                </a:lnTo>
                <a:lnTo>
                  <a:pt x="634" y="6"/>
                </a:lnTo>
                <a:lnTo>
                  <a:pt x="234" y="6"/>
                </a:lnTo>
                <a:lnTo>
                  <a:pt x="224" y="0"/>
                </a:lnTo>
                <a:lnTo>
                  <a:pt x="224" y="6"/>
                </a:lnTo>
                <a:lnTo>
                  <a:pt x="218" y="6"/>
                </a:lnTo>
                <a:lnTo>
                  <a:pt x="222" y="14"/>
                </a:lnTo>
                <a:lnTo>
                  <a:pt x="24" y="356"/>
                </a:lnTo>
                <a:lnTo>
                  <a:pt x="0" y="356"/>
                </a:lnTo>
                <a:lnTo>
                  <a:pt x="24" y="370"/>
                </a:lnTo>
                <a:lnTo>
                  <a:pt x="222" y="716"/>
                </a:lnTo>
                <a:lnTo>
                  <a:pt x="218" y="724"/>
                </a:lnTo>
                <a:lnTo>
                  <a:pt x="224" y="724"/>
                </a:lnTo>
                <a:lnTo>
                  <a:pt x="224" y="728"/>
                </a:lnTo>
                <a:lnTo>
                  <a:pt x="234" y="724"/>
                </a:lnTo>
                <a:lnTo>
                  <a:pt x="628" y="724"/>
                </a:lnTo>
                <a:lnTo>
                  <a:pt x="628" y="744"/>
                </a:lnTo>
                <a:lnTo>
                  <a:pt x="640" y="726"/>
                </a:lnTo>
                <a:lnTo>
                  <a:pt x="658" y="736"/>
                </a:lnTo>
                <a:lnTo>
                  <a:pt x="646" y="716"/>
                </a:lnTo>
                <a:lnTo>
                  <a:pt x="844" y="370"/>
                </a:lnTo>
                <a:close/>
                <a:moveTo>
                  <a:pt x="644" y="262"/>
                </a:moveTo>
                <a:lnTo>
                  <a:pt x="808" y="356"/>
                </a:lnTo>
                <a:lnTo>
                  <a:pt x="644" y="356"/>
                </a:lnTo>
                <a:lnTo>
                  <a:pt x="644" y="262"/>
                </a:lnTo>
                <a:close/>
                <a:moveTo>
                  <a:pt x="546" y="186"/>
                </a:moveTo>
                <a:lnTo>
                  <a:pt x="628" y="44"/>
                </a:lnTo>
                <a:lnTo>
                  <a:pt x="628" y="234"/>
                </a:lnTo>
                <a:lnTo>
                  <a:pt x="546" y="186"/>
                </a:lnTo>
                <a:close/>
                <a:moveTo>
                  <a:pt x="628" y="252"/>
                </a:moveTo>
                <a:lnTo>
                  <a:pt x="628" y="356"/>
                </a:lnTo>
                <a:lnTo>
                  <a:pt x="448" y="356"/>
                </a:lnTo>
                <a:lnTo>
                  <a:pt x="538" y="200"/>
                </a:lnTo>
                <a:lnTo>
                  <a:pt x="628" y="252"/>
                </a:lnTo>
                <a:close/>
                <a:moveTo>
                  <a:pt x="532" y="178"/>
                </a:moveTo>
                <a:lnTo>
                  <a:pt x="450" y="130"/>
                </a:lnTo>
                <a:lnTo>
                  <a:pt x="614" y="36"/>
                </a:lnTo>
                <a:lnTo>
                  <a:pt x="532" y="178"/>
                </a:lnTo>
                <a:close/>
                <a:moveTo>
                  <a:pt x="524" y="192"/>
                </a:moveTo>
                <a:lnTo>
                  <a:pt x="434" y="348"/>
                </a:lnTo>
                <a:lnTo>
                  <a:pt x="344" y="192"/>
                </a:lnTo>
                <a:lnTo>
                  <a:pt x="434" y="140"/>
                </a:lnTo>
                <a:lnTo>
                  <a:pt x="524" y="192"/>
                </a:lnTo>
                <a:close/>
                <a:moveTo>
                  <a:pt x="420" y="356"/>
                </a:moveTo>
                <a:lnTo>
                  <a:pt x="240" y="356"/>
                </a:lnTo>
                <a:lnTo>
                  <a:pt x="240" y="252"/>
                </a:lnTo>
                <a:lnTo>
                  <a:pt x="330" y="200"/>
                </a:lnTo>
                <a:lnTo>
                  <a:pt x="420" y="356"/>
                </a:lnTo>
                <a:close/>
                <a:moveTo>
                  <a:pt x="336" y="178"/>
                </a:moveTo>
                <a:lnTo>
                  <a:pt x="254" y="36"/>
                </a:lnTo>
                <a:lnTo>
                  <a:pt x="418" y="130"/>
                </a:lnTo>
                <a:lnTo>
                  <a:pt x="336" y="178"/>
                </a:lnTo>
                <a:close/>
                <a:moveTo>
                  <a:pt x="322" y="186"/>
                </a:moveTo>
                <a:lnTo>
                  <a:pt x="240" y="234"/>
                </a:lnTo>
                <a:lnTo>
                  <a:pt x="240" y="44"/>
                </a:lnTo>
                <a:lnTo>
                  <a:pt x="322" y="186"/>
                </a:lnTo>
                <a:close/>
                <a:moveTo>
                  <a:pt x="224" y="244"/>
                </a:moveTo>
                <a:lnTo>
                  <a:pt x="52" y="342"/>
                </a:lnTo>
                <a:lnTo>
                  <a:pt x="224" y="44"/>
                </a:lnTo>
                <a:lnTo>
                  <a:pt x="224" y="244"/>
                </a:lnTo>
                <a:close/>
                <a:moveTo>
                  <a:pt x="224" y="262"/>
                </a:moveTo>
                <a:lnTo>
                  <a:pt x="224" y="356"/>
                </a:lnTo>
                <a:lnTo>
                  <a:pt x="60" y="356"/>
                </a:lnTo>
                <a:lnTo>
                  <a:pt x="224" y="262"/>
                </a:lnTo>
                <a:close/>
                <a:moveTo>
                  <a:pt x="224" y="372"/>
                </a:moveTo>
                <a:lnTo>
                  <a:pt x="224" y="468"/>
                </a:lnTo>
                <a:lnTo>
                  <a:pt x="60" y="372"/>
                </a:lnTo>
                <a:lnTo>
                  <a:pt x="224" y="372"/>
                </a:lnTo>
                <a:close/>
                <a:moveTo>
                  <a:pt x="240" y="372"/>
                </a:moveTo>
                <a:lnTo>
                  <a:pt x="420" y="372"/>
                </a:lnTo>
                <a:lnTo>
                  <a:pt x="330" y="528"/>
                </a:lnTo>
                <a:lnTo>
                  <a:pt x="240" y="476"/>
                </a:lnTo>
                <a:lnTo>
                  <a:pt x="240" y="372"/>
                </a:lnTo>
                <a:close/>
                <a:moveTo>
                  <a:pt x="322" y="542"/>
                </a:moveTo>
                <a:lnTo>
                  <a:pt x="240" y="686"/>
                </a:lnTo>
                <a:lnTo>
                  <a:pt x="240" y="496"/>
                </a:lnTo>
                <a:lnTo>
                  <a:pt x="322" y="542"/>
                </a:lnTo>
                <a:close/>
                <a:moveTo>
                  <a:pt x="336" y="550"/>
                </a:moveTo>
                <a:lnTo>
                  <a:pt x="418" y="598"/>
                </a:lnTo>
                <a:lnTo>
                  <a:pt x="254" y="694"/>
                </a:lnTo>
                <a:lnTo>
                  <a:pt x="336" y="550"/>
                </a:lnTo>
                <a:close/>
                <a:moveTo>
                  <a:pt x="344" y="536"/>
                </a:moveTo>
                <a:lnTo>
                  <a:pt x="434" y="380"/>
                </a:lnTo>
                <a:lnTo>
                  <a:pt x="524" y="536"/>
                </a:lnTo>
                <a:lnTo>
                  <a:pt x="434" y="588"/>
                </a:lnTo>
                <a:lnTo>
                  <a:pt x="344" y="536"/>
                </a:lnTo>
                <a:close/>
                <a:moveTo>
                  <a:pt x="532" y="550"/>
                </a:moveTo>
                <a:lnTo>
                  <a:pt x="614" y="694"/>
                </a:lnTo>
                <a:lnTo>
                  <a:pt x="450" y="598"/>
                </a:lnTo>
                <a:lnTo>
                  <a:pt x="532" y="550"/>
                </a:lnTo>
                <a:close/>
                <a:moveTo>
                  <a:pt x="546" y="542"/>
                </a:moveTo>
                <a:lnTo>
                  <a:pt x="628" y="496"/>
                </a:lnTo>
                <a:lnTo>
                  <a:pt x="628" y="686"/>
                </a:lnTo>
                <a:lnTo>
                  <a:pt x="546" y="542"/>
                </a:lnTo>
                <a:close/>
                <a:moveTo>
                  <a:pt x="538" y="528"/>
                </a:moveTo>
                <a:lnTo>
                  <a:pt x="448" y="372"/>
                </a:lnTo>
                <a:lnTo>
                  <a:pt x="628" y="372"/>
                </a:lnTo>
                <a:lnTo>
                  <a:pt x="628" y="476"/>
                </a:lnTo>
                <a:lnTo>
                  <a:pt x="538" y="528"/>
                </a:lnTo>
                <a:close/>
                <a:moveTo>
                  <a:pt x="644" y="372"/>
                </a:moveTo>
                <a:lnTo>
                  <a:pt x="808" y="372"/>
                </a:lnTo>
                <a:lnTo>
                  <a:pt x="644" y="468"/>
                </a:lnTo>
                <a:lnTo>
                  <a:pt x="644" y="372"/>
                </a:lnTo>
                <a:close/>
                <a:moveTo>
                  <a:pt x="816" y="342"/>
                </a:moveTo>
                <a:lnTo>
                  <a:pt x="644" y="244"/>
                </a:lnTo>
                <a:lnTo>
                  <a:pt x="644" y="44"/>
                </a:lnTo>
                <a:lnTo>
                  <a:pt x="816" y="342"/>
                </a:lnTo>
                <a:close/>
                <a:moveTo>
                  <a:pt x="606" y="22"/>
                </a:moveTo>
                <a:lnTo>
                  <a:pt x="434" y="122"/>
                </a:lnTo>
                <a:lnTo>
                  <a:pt x="262" y="22"/>
                </a:lnTo>
                <a:lnTo>
                  <a:pt x="606" y="22"/>
                </a:lnTo>
                <a:close/>
                <a:moveTo>
                  <a:pt x="224" y="486"/>
                </a:moveTo>
                <a:lnTo>
                  <a:pt x="224" y="686"/>
                </a:lnTo>
                <a:lnTo>
                  <a:pt x="52" y="386"/>
                </a:lnTo>
                <a:lnTo>
                  <a:pt x="224" y="486"/>
                </a:lnTo>
                <a:close/>
                <a:moveTo>
                  <a:pt x="434" y="608"/>
                </a:moveTo>
                <a:lnTo>
                  <a:pt x="606" y="708"/>
                </a:lnTo>
                <a:lnTo>
                  <a:pt x="262" y="708"/>
                </a:lnTo>
                <a:lnTo>
                  <a:pt x="434" y="608"/>
                </a:lnTo>
                <a:close/>
                <a:moveTo>
                  <a:pt x="644" y="486"/>
                </a:moveTo>
                <a:lnTo>
                  <a:pt x="816" y="386"/>
                </a:lnTo>
                <a:lnTo>
                  <a:pt x="644" y="686"/>
                </a:lnTo>
                <a:lnTo>
                  <a:pt x="644" y="486"/>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04"/>
          <p:cNvSpPr>
            <a:spLocks noEditPoints="1"/>
          </p:cNvSpPr>
          <p:nvPr/>
        </p:nvSpPr>
        <p:spPr bwMode="auto">
          <a:xfrm>
            <a:off x="3917951" y="2200275"/>
            <a:ext cx="352425" cy="584200"/>
          </a:xfrm>
          <a:custGeom>
            <a:avLst/>
            <a:gdLst>
              <a:gd name="T0" fmla="*/ 40 w 111"/>
              <a:gd name="T1" fmla="*/ 66 h 184"/>
              <a:gd name="T2" fmla="*/ 38 w 111"/>
              <a:gd name="T3" fmla="*/ 74 h 184"/>
              <a:gd name="T4" fmla="*/ 43 w 111"/>
              <a:gd name="T5" fmla="*/ 77 h 184"/>
              <a:gd name="T6" fmla="*/ 46 w 111"/>
              <a:gd name="T7" fmla="*/ 76 h 184"/>
              <a:gd name="T8" fmla="*/ 48 w 111"/>
              <a:gd name="T9" fmla="*/ 68 h 184"/>
              <a:gd name="T10" fmla="*/ 40 w 111"/>
              <a:gd name="T11" fmla="*/ 66 h 184"/>
              <a:gd name="T12" fmla="*/ 28 w 111"/>
              <a:gd name="T13" fmla="*/ 44 h 184"/>
              <a:gd name="T14" fmla="*/ 25 w 111"/>
              <a:gd name="T15" fmla="*/ 53 h 184"/>
              <a:gd name="T16" fmla="*/ 31 w 111"/>
              <a:gd name="T17" fmla="*/ 56 h 184"/>
              <a:gd name="T18" fmla="*/ 34 w 111"/>
              <a:gd name="T19" fmla="*/ 55 h 184"/>
              <a:gd name="T20" fmla="*/ 36 w 111"/>
              <a:gd name="T21" fmla="*/ 47 h 184"/>
              <a:gd name="T22" fmla="*/ 28 w 111"/>
              <a:gd name="T23" fmla="*/ 44 h 184"/>
              <a:gd name="T24" fmla="*/ 52 w 111"/>
              <a:gd name="T25" fmla="*/ 87 h 184"/>
              <a:gd name="T26" fmla="*/ 50 w 111"/>
              <a:gd name="T27" fmla="*/ 95 h 184"/>
              <a:gd name="T28" fmla="*/ 55 w 111"/>
              <a:gd name="T29" fmla="*/ 98 h 184"/>
              <a:gd name="T30" fmla="*/ 58 w 111"/>
              <a:gd name="T31" fmla="*/ 98 h 184"/>
              <a:gd name="T32" fmla="*/ 61 w 111"/>
              <a:gd name="T33" fmla="*/ 89 h 184"/>
              <a:gd name="T34" fmla="*/ 52 w 111"/>
              <a:gd name="T35" fmla="*/ 87 h 184"/>
              <a:gd name="T36" fmla="*/ 15 w 111"/>
              <a:gd name="T37" fmla="*/ 23 h 184"/>
              <a:gd name="T38" fmla="*/ 13 w 111"/>
              <a:gd name="T39" fmla="*/ 31 h 184"/>
              <a:gd name="T40" fmla="*/ 18 w 111"/>
              <a:gd name="T41" fmla="*/ 34 h 184"/>
              <a:gd name="T42" fmla="*/ 21 w 111"/>
              <a:gd name="T43" fmla="*/ 33 h 184"/>
              <a:gd name="T44" fmla="*/ 23 w 111"/>
              <a:gd name="T45" fmla="*/ 25 h 184"/>
              <a:gd name="T46" fmla="*/ 15 w 111"/>
              <a:gd name="T47" fmla="*/ 23 h 184"/>
              <a:gd name="T48" fmla="*/ 2 w 111"/>
              <a:gd name="T49" fmla="*/ 2 h 184"/>
              <a:gd name="T50" fmla="*/ 0 w 111"/>
              <a:gd name="T51" fmla="*/ 7 h 184"/>
              <a:gd name="T52" fmla="*/ 2 w 111"/>
              <a:gd name="T53" fmla="*/ 11 h 184"/>
              <a:gd name="T54" fmla="*/ 6 w 111"/>
              <a:gd name="T55" fmla="*/ 13 h 184"/>
              <a:gd name="T56" fmla="*/ 10 w 111"/>
              <a:gd name="T57" fmla="*/ 11 h 184"/>
              <a:gd name="T58" fmla="*/ 12 w 111"/>
              <a:gd name="T59" fmla="*/ 7 h 184"/>
              <a:gd name="T60" fmla="*/ 10 w 111"/>
              <a:gd name="T61" fmla="*/ 2 h 184"/>
              <a:gd name="T62" fmla="*/ 2 w 111"/>
              <a:gd name="T63" fmla="*/ 2 h 184"/>
              <a:gd name="T64" fmla="*/ 89 w 111"/>
              <a:gd name="T65" fmla="*/ 151 h 184"/>
              <a:gd name="T66" fmla="*/ 87 w 111"/>
              <a:gd name="T67" fmla="*/ 160 h 184"/>
              <a:gd name="T68" fmla="*/ 92 w 111"/>
              <a:gd name="T69" fmla="*/ 163 h 184"/>
              <a:gd name="T70" fmla="*/ 95 w 111"/>
              <a:gd name="T71" fmla="*/ 162 h 184"/>
              <a:gd name="T72" fmla="*/ 98 w 111"/>
              <a:gd name="T73" fmla="*/ 154 h 184"/>
              <a:gd name="T74" fmla="*/ 89 w 111"/>
              <a:gd name="T75" fmla="*/ 151 h 184"/>
              <a:gd name="T76" fmla="*/ 65 w 111"/>
              <a:gd name="T77" fmla="*/ 109 h 184"/>
              <a:gd name="T78" fmla="*/ 63 w 111"/>
              <a:gd name="T79" fmla="*/ 117 h 184"/>
              <a:gd name="T80" fmla="*/ 68 w 111"/>
              <a:gd name="T81" fmla="*/ 120 h 184"/>
              <a:gd name="T82" fmla="*/ 71 w 111"/>
              <a:gd name="T83" fmla="*/ 119 h 184"/>
              <a:gd name="T84" fmla="*/ 73 w 111"/>
              <a:gd name="T85" fmla="*/ 111 h 184"/>
              <a:gd name="T86" fmla="*/ 65 w 111"/>
              <a:gd name="T87" fmla="*/ 109 h 184"/>
              <a:gd name="T88" fmla="*/ 109 w 111"/>
              <a:gd name="T89" fmla="*/ 174 h 184"/>
              <a:gd name="T90" fmla="*/ 101 w 111"/>
              <a:gd name="T91" fmla="*/ 174 h 184"/>
              <a:gd name="T92" fmla="*/ 99 w 111"/>
              <a:gd name="T93" fmla="*/ 178 h 184"/>
              <a:gd name="T94" fmla="*/ 101 w 111"/>
              <a:gd name="T95" fmla="*/ 182 h 184"/>
              <a:gd name="T96" fmla="*/ 105 w 111"/>
              <a:gd name="T97" fmla="*/ 184 h 184"/>
              <a:gd name="T98" fmla="*/ 109 w 111"/>
              <a:gd name="T99" fmla="*/ 182 h 184"/>
              <a:gd name="T100" fmla="*/ 111 w 111"/>
              <a:gd name="T101" fmla="*/ 178 h 184"/>
              <a:gd name="T102" fmla="*/ 109 w 111"/>
              <a:gd name="T103" fmla="*/ 174 h 184"/>
              <a:gd name="T104" fmla="*/ 77 w 111"/>
              <a:gd name="T105" fmla="*/ 130 h 184"/>
              <a:gd name="T106" fmla="*/ 75 w 111"/>
              <a:gd name="T107" fmla="*/ 138 h 184"/>
              <a:gd name="T108" fmla="*/ 80 w 111"/>
              <a:gd name="T109" fmla="*/ 141 h 184"/>
              <a:gd name="T110" fmla="*/ 83 w 111"/>
              <a:gd name="T111" fmla="*/ 140 h 184"/>
              <a:gd name="T112" fmla="*/ 85 w 111"/>
              <a:gd name="T113" fmla="*/ 132 h 184"/>
              <a:gd name="T114" fmla="*/ 77 w 111"/>
              <a:gd name="T115" fmla="*/ 13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 h="184">
                <a:moveTo>
                  <a:pt x="40" y="66"/>
                </a:moveTo>
                <a:cubicBezTo>
                  <a:pt x="37" y="67"/>
                  <a:pt x="36" y="71"/>
                  <a:pt x="38" y="74"/>
                </a:cubicBezTo>
                <a:cubicBezTo>
                  <a:pt x="39" y="76"/>
                  <a:pt x="41" y="77"/>
                  <a:pt x="43" y="77"/>
                </a:cubicBezTo>
                <a:cubicBezTo>
                  <a:pt x="44" y="77"/>
                  <a:pt x="45" y="77"/>
                  <a:pt x="46" y="76"/>
                </a:cubicBezTo>
                <a:cubicBezTo>
                  <a:pt x="49" y="75"/>
                  <a:pt x="50" y="71"/>
                  <a:pt x="48" y="68"/>
                </a:cubicBezTo>
                <a:cubicBezTo>
                  <a:pt x="47" y="65"/>
                  <a:pt x="43" y="64"/>
                  <a:pt x="40" y="66"/>
                </a:cubicBezTo>
                <a:close/>
                <a:moveTo>
                  <a:pt x="28" y="44"/>
                </a:moveTo>
                <a:cubicBezTo>
                  <a:pt x="25" y="46"/>
                  <a:pt x="24" y="50"/>
                  <a:pt x="25" y="53"/>
                </a:cubicBezTo>
                <a:cubicBezTo>
                  <a:pt x="27" y="54"/>
                  <a:pt x="29" y="56"/>
                  <a:pt x="31" y="56"/>
                </a:cubicBezTo>
                <a:cubicBezTo>
                  <a:pt x="32" y="56"/>
                  <a:pt x="33" y="55"/>
                  <a:pt x="34" y="55"/>
                </a:cubicBezTo>
                <a:cubicBezTo>
                  <a:pt x="36" y="53"/>
                  <a:pt x="37" y="49"/>
                  <a:pt x="36" y="47"/>
                </a:cubicBezTo>
                <a:cubicBezTo>
                  <a:pt x="34" y="44"/>
                  <a:pt x="30" y="43"/>
                  <a:pt x="28" y="44"/>
                </a:cubicBezTo>
                <a:close/>
                <a:moveTo>
                  <a:pt x="52" y="87"/>
                </a:moveTo>
                <a:cubicBezTo>
                  <a:pt x="49" y="89"/>
                  <a:pt x="49" y="93"/>
                  <a:pt x="50" y="95"/>
                </a:cubicBezTo>
                <a:cubicBezTo>
                  <a:pt x="51" y="97"/>
                  <a:pt x="53" y="98"/>
                  <a:pt x="55" y="98"/>
                </a:cubicBezTo>
                <a:cubicBezTo>
                  <a:pt x="56" y="98"/>
                  <a:pt x="57" y="98"/>
                  <a:pt x="58" y="98"/>
                </a:cubicBezTo>
                <a:cubicBezTo>
                  <a:pt x="61" y="96"/>
                  <a:pt x="62" y="92"/>
                  <a:pt x="61" y="89"/>
                </a:cubicBezTo>
                <a:cubicBezTo>
                  <a:pt x="59" y="87"/>
                  <a:pt x="55" y="86"/>
                  <a:pt x="52" y="87"/>
                </a:cubicBezTo>
                <a:close/>
                <a:moveTo>
                  <a:pt x="15" y="23"/>
                </a:moveTo>
                <a:cubicBezTo>
                  <a:pt x="12" y="25"/>
                  <a:pt x="11" y="28"/>
                  <a:pt x="13" y="31"/>
                </a:cubicBezTo>
                <a:cubicBezTo>
                  <a:pt x="14" y="33"/>
                  <a:pt x="16" y="34"/>
                  <a:pt x="18" y="34"/>
                </a:cubicBezTo>
                <a:cubicBezTo>
                  <a:pt x="19" y="34"/>
                  <a:pt x="20" y="34"/>
                  <a:pt x="21" y="33"/>
                </a:cubicBezTo>
                <a:cubicBezTo>
                  <a:pt x="24" y="32"/>
                  <a:pt x="25" y="28"/>
                  <a:pt x="23" y="25"/>
                </a:cubicBezTo>
                <a:cubicBezTo>
                  <a:pt x="22" y="22"/>
                  <a:pt x="18" y="21"/>
                  <a:pt x="15" y="23"/>
                </a:cubicBezTo>
                <a:close/>
                <a:moveTo>
                  <a:pt x="2" y="2"/>
                </a:moveTo>
                <a:cubicBezTo>
                  <a:pt x="1" y="4"/>
                  <a:pt x="0" y="5"/>
                  <a:pt x="0" y="7"/>
                </a:cubicBezTo>
                <a:cubicBezTo>
                  <a:pt x="0" y="8"/>
                  <a:pt x="1" y="10"/>
                  <a:pt x="2" y="11"/>
                </a:cubicBezTo>
                <a:cubicBezTo>
                  <a:pt x="3" y="12"/>
                  <a:pt x="4" y="13"/>
                  <a:pt x="6" y="13"/>
                </a:cubicBezTo>
                <a:cubicBezTo>
                  <a:pt x="7" y="13"/>
                  <a:pt x="9" y="12"/>
                  <a:pt x="10" y="11"/>
                </a:cubicBezTo>
                <a:cubicBezTo>
                  <a:pt x="11" y="10"/>
                  <a:pt x="12" y="8"/>
                  <a:pt x="12" y="7"/>
                </a:cubicBezTo>
                <a:cubicBezTo>
                  <a:pt x="12" y="5"/>
                  <a:pt x="11" y="4"/>
                  <a:pt x="10" y="2"/>
                </a:cubicBezTo>
                <a:cubicBezTo>
                  <a:pt x="8" y="0"/>
                  <a:pt x="4" y="0"/>
                  <a:pt x="2" y="2"/>
                </a:cubicBezTo>
                <a:close/>
                <a:moveTo>
                  <a:pt x="89" y="151"/>
                </a:moveTo>
                <a:cubicBezTo>
                  <a:pt x="87" y="153"/>
                  <a:pt x="86" y="157"/>
                  <a:pt x="87" y="160"/>
                </a:cubicBezTo>
                <a:cubicBezTo>
                  <a:pt x="88" y="162"/>
                  <a:pt x="90" y="163"/>
                  <a:pt x="92" y="163"/>
                </a:cubicBezTo>
                <a:cubicBezTo>
                  <a:pt x="93" y="163"/>
                  <a:pt x="95" y="162"/>
                  <a:pt x="95" y="162"/>
                </a:cubicBezTo>
                <a:cubicBezTo>
                  <a:pt x="98" y="160"/>
                  <a:pt x="99" y="156"/>
                  <a:pt x="98" y="154"/>
                </a:cubicBezTo>
                <a:cubicBezTo>
                  <a:pt x="96" y="151"/>
                  <a:pt x="92" y="150"/>
                  <a:pt x="89" y="151"/>
                </a:cubicBezTo>
                <a:close/>
                <a:moveTo>
                  <a:pt x="65" y="109"/>
                </a:moveTo>
                <a:cubicBezTo>
                  <a:pt x="62" y="110"/>
                  <a:pt x="61" y="114"/>
                  <a:pt x="63" y="117"/>
                </a:cubicBezTo>
                <a:cubicBezTo>
                  <a:pt x="64" y="119"/>
                  <a:pt x="66" y="120"/>
                  <a:pt x="68" y="120"/>
                </a:cubicBezTo>
                <a:cubicBezTo>
                  <a:pt x="69" y="120"/>
                  <a:pt x="70" y="120"/>
                  <a:pt x="71" y="119"/>
                </a:cubicBezTo>
                <a:cubicBezTo>
                  <a:pt x="74" y="117"/>
                  <a:pt x="75" y="114"/>
                  <a:pt x="73" y="111"/>
                </a:cubicBezTo>
                <a:cubicBezTo>
                  <a:pt x="71" y="108"/>
                  <a:pt x="68" y="107"/>
                  <a:pt x="65" y="109"/>
                </a:cubicBezTo>
                <a:close/>
                <a:moveTo>
                  <a:pt x="109" y="174"/>
                </a:moveTo>
                <a:cubicBezTo>
                  <a:pt x="107" y="172"/>
                  <a:pt x="103" y="172"/>
                  <a:pt x="101" y="174"/>
                </a:cubicBezTo>
                <a:cubicBezTo>
                  <a:pt x="99" y="175"/>
                  <a:pt x="99" y="176"/>
                  <a:pt x="99" y="178"/>
                </a:cubicBezTo>
                <a:cubicBezTo>
                  <a:pt x="99" y="180"/>
                  <a:pt x="99" y="181"/>
                  <a:pt x="101" y="182"/>
                </a:cubicBezTo>
                <a:cubicBezTo>
                  <a:pt x="102" y="183"/>
                  <a:pt x="103" y="184"/>
                  <a:pt x="105" y="184"/>
                </a:cubicBezTo>
                <a:cubicBezTo>
                  <a:pt x="106" y="184"/>
                  <a:pt x="108" y="183"/>
                  <a:pt x="109" y="182"/>
                </a:cubicBezTo>
                <a:cubicBezTo>
                  <a:pt x="110" y="181"/>
                  <a:pt x="111" y="180"/>
                  <a:pt x="111" y="178"/>
                </a:cubicBezTo>
                <a:cubicBezTo>
                  <a:pt x="111" y="176"/>
                  <a:pt x="110" y="175"/>
                  <a:pt x="109" y="174"/>
                </a:cubicBezTo>
                <a:close/>
                <a:moveTo>
                  <a:pt x="77" y="130"/>
                </a:moveTo>
                <a:cubicBezTo>
                  <a:pt x="74" y="132"/>
                  <a:pt x="73" y="135"/>
                  <a:pt x="75" y="138"/>
                </a:cubicBezTo>
                <a:cubicBezTo>
                  <a:pt x="76" y="140"/>
                  <a:pt x="78" y="141"/>
                  <a:pt x="80" y="141"/>
                </a:cubicBezTo>
                <a:cubicBezTo>
                  <a:pt x="81" y="141"/>
                  <a:pt x="82" y="141"/>
                  <a:pt x="83" y="140"/>
                </a:cubicBezTo>
                <a:cubicBezTo>
                  <a:pt x="86" y="139"/>
                  <a:pt x="87" y="135"/>
                  <a:pt x="85" y="132"/>
                </a:cubicBezTo>
                <a:cubicBezTo>
                  <a:pt x="84" y="129"/>
                  <a:pt x="80" y="128"/>
                  <a:pt x="77"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05"/>
          <p:cNvSpPr>
            <a:spLocks noEditPoints="1"/>
          </p:cNvSpPr>
          <p:nvPr/>
        </p:nvSpPr>
        <p:spPr bwMode="auto">
          <a:xfrm>
            <a:off x="3787776" y="3857625"/>
            <a:ext cx="482600" cy="584200"/>
          </a:xfrm>
          <a:custGeom>
            <a:avLst/>
            <a:gdLst>
              <a:gd name="T0" fmla="*/ 49 w 152"/>
              <a:gd name="T1" fmla="*/ 125 h 184"/>
              <a:gd name="T2" fmla="*/ 57 w 152"/>
              <a:gd name="T3" fmla="*/ 125 h 184"/>
              <a:gd name="T4" fmla="*/ 48 w 152"/>
              <a:gd name="T5" fmla="*/ 117 h 184"/>
              <a:gd name="T6" fmla="*/ 64 w 152"/>
              <a:gd name="T7" fmla="*/ 106 h 184"/>
              <a:gd name="T8" fmla="*/ 73 w 152"/>
              <a:gd name="T9" fmla="*/ 105 h 184"/>
              <a:gd name="T10" fmla="*/ 63 w 152"/>
              <a:gd name="T11" fmla="*/ 98 h 184"/>
              <a:gd name="T12" fmla="*/ 33 w 152"/>
              <a:gd name="T13" fmla="*/ 144 h 184"/>
              <a:gd name="T14" fmla="*/ 41 w 152"/>
              <a:gd name="T15" fmla="*/ 144 h 184"/>
              <a:gd name="T16" fmla="*/ 32 w 152"/>
              <a:gd name="T17" fmla="*/ 136 h 184"/>
              <a:gd name="T18" fmla="*/ 17 w 152"/>
              <a:gd name="T19" fmla="*/ 155 h 184"/>
              <a:gd name="T20" fmla="*/ 21 w 152"/>
              <a:gd name="T21" fmla="*/ 165 h 184"/>
              <a:gd name="T22" fmla="*/ 25 w 152"/>
              <a:gd name="T23" fmla="*/ 154 h 184"/>
              <a:gd name="T24" fmla="*/ 0 w 152"/>
              <a:gd name="T25" fmla="*/ 178 h 184"/>
              <a:gd name="T26" fmla="*/ 6 w 152"/>
              <a:gd name="T27" fmla="*/ 184 h 184"/>
              <a:gd name="T28" fmla="*/ 12 w 152"/>
              <a:gd name="T29" fmla="*/ 178 h 184"/>
              <a:gd name="T30" fmla="*/ 1 w 152"/>
              <a:gd name="T31" fmla="*/ 174 h 184"/>
              <a:gd name="T32" fmla="*/ 142 w 152"/>
              <a:gd name="T33" fmla="*/ 2 h 184"/>
              <a:gd name="T34" fmla="*/ 142 w 152"/>
              <a:gd name="T35" fmla="*/ 11 h 184"/>
              <a:gd name="T36" fmla="*/ 150 w 152"/>
              <a:gd name="T37" fmla="*/ 11 h 184"/>
              <a:gd name="T38" fmla="*/ 150 w 152"/>
              <a:gd name="T39" fmla="*/ 2 h 184"/>
              <a:gd name="T40" fmla="*/ 110 w 152"/>
              <a:gd name="T41" fmla="*/ 41 h 184"/>
              <a:gd name="T42" fmla="*/ 115 w 152"/>
              <a:gd name="T43" fmla="*/ 51 h 184"/>
              <a:gd name="T44" fmla="*/ 118 w 152"/>
              <a:gd name="T45" fmla="*/ 40 h 184"/>
              <a:gd name="T46" fmla="*/ 126 w 152"/>
              <a:gd name="T47" fmla="*/ 22 h 184"/>
              <a:gd name="T48" fmla="*/ 130 w 152"/>
              <a:gd name="T49" fmla="*/ 32 h 184"/>
              <a:gd name="T50" fmla="*/ 134 w 152"/>
              <a:gd name="T51" fmla="*/ 21 h 184"/>
              <a:gd name="T52" fmla="*/ 94 w 152"/>
              <a:gd name="T53" fmla="*/ 60 h 184"/>
              <a:gd name="T54" fmla="*/ 99 w 152"/>
              <a:gd name="T55" fmla="*/ 70 h 184"/>
              <a:gd name="T56" fmla="*/ 103 w 152"/>
              <a:gd name="T57" fmla="*/ 59 h 184"/>
              <a:gd name="T58" fmla="*/ 79 w 152"/>
              <a:gd name="T59" fmla="*/ 79 h 184"/>
              <a:gd name="T60" fmla="*/ 84 w 152"/>
              <a:gd name="T61" fmla="*/ 89 h 184"/>
              <a:gd name="T62" fmla="*/ 87 w 152"/>
              <a:gd name="T63" fmla="*/ 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184">
                <a:moveTo>
                  <a:pt x="48" y="117"/>
                </a:moveTo>
                <a:cubicBezTo>
                  <a:pt x="46" y="119"/>
                  <a:pt x="46" y="123"/>
                  <a:pt x="49" y="125"/>
                </a:cubicBezTo>
                <a:cubicBezTo>
                  <a:pt x="50" y="126"/>
                  <a:pt x="51" y="127"/>
                  <a:pt x="52" y="127"/>
                </a:cubicBezTo>
                <a:cubicBezTo>
                  <a:pt x="54" y="127"/>
                  <a:pt x="56" y="126"/>
                  <a:pt x="57" y="125"/>
                </a:cubicBezTo>
                <a:cubicBezTo>
                  <a:pt x="59" y="122"/>
                  <a:pt x="59" y="118"/>
                  <a:pt x="56" y="116"/>
                </a:cubicBezTo>
                <a:cubicBezTo>
                  <a:pt x="54" y="114"/>
                  <a:pt x="50" y="114"/>
                  <a:pt x="48" y="117"/>
                </a:cubicBezTo>
                <a:close/>
                <a:moveTo>
                  <a:pt x="63" y="98"/>
                </a:moveTo>
                <a:cubicBezTo>
                  <a:pt x="61" y="100"/>
                  <a:pt x="62" y="104"/>
                  <a:pt x="64" y="106"/>
                </a:cubicBezTo>
                <a:cubicBezTo>
                  <a:pt x="65" y="107"/>
                  <a:pt x="67" y="108"/>
                  <a:pt x="68" y="108"/>
                </a:cubicBezTo>
                <a:cubicBezTo>
                  <a:pt x="70" y="108"/>
                  <a:pt x="71" y="107"/>
                  <a:pt x="73" y="105"/>
                </a:cubicBezTo>
                <a:cubicBezTo>
                  <a:pt x="75" y="103"/>
                  <a:pt x="74" y="99"/>
                  <a:pt x="72" y="97"/>
                </a:cubicBezTo>
                <a:cubicBezTo>
                  <a:pt x="69" y="95"/>
                  <a:pt x="65" y="95"/>
                  <a:pt x="63" y="98"/>
                </a:cubicBezTo>
                <a:close/>
                <a:moveTo>
                  <a:pt x="32" y="136"/>
                </a:moveTo>
                <a:cubicBezTo>
                  <a:pt x="30" y="139"/>
                  <a:pt x="30" y="142"/>
                  <a:pt x="33" y="144"/>
                </a:cubicBezTo>
                <a:cubicBezTo>
                  <a:pt x="34" y="145"/>
                  <a:pt x="35" y="146"/>
                  <a:pt x="37" y="146"/>
                </a:cubicBezTo>
                <a:cubicBezTo>
                  <a:pt x="39" y="146"/>
                  <a:pt x="40" y="145"/>
                  <a:pt x="41" y="144"/>
                </a:cubicBezTo>
                <a:cubicBezTo>
                  <a:pt x="44" y="141"/>
                  <a:pt x="43" y="137"/>
                  <a:pt x="41" y="135"/>
                </a:cubicBezTo>
                <a:cubicBezTo>
                  <a:pt x="38" y="133"/>
                  <a:pt x="34" y="133"/>
                  <a:pt x="32" y="136"/>
                </a:cubicBezTo>
                <a:close/>
                <a:moveTo>
                  <a:pt x="25" y="154"/>
                </a:moveTo>
                <a:cubicBezTo>
                  <a:pt x="22" y="152"/>
                  <a:pt x="19" y="152"/>
                  <a:pt x="17" y="155"/>
                </a:cubicBezTo>
                <a:cubicBezTo>
                  <a:pt x="14" y="158"/>
                  <a:pt x="15" y="161"/>
                  <a:pt x="17" y="163"/>
                </a:cubicBezTo>
                <a:cubicBezTo>
                  <a:pt x="19" y="164"/>
                  <a:pt x="20" y="165"/>
                  <a:pt x="21" y="165"/>
                </a:cubicBezTo>
                <a:cubicBezTo>
                  <a:pt x="23" y="165"/>
                  <a:pt x="25" y="164"/>
                  <a:pt x="26" y="163"/>
                </a:cubicBezTo>
                <a:cubicBezTo>
                  <a:pt x="28" y="160"/>
                  <a:pt x="28" y="156"/>
                  <a:pt x="25" y="154"/>
                </a:cubicBezTo>
                <a:close/>
                <a:moveTo>
                  <a:pt x="1" y="174"/>
                </a:moveTo>
                <a:cubicBezTo>
                  <a:pt x="0" y="175"/>
                  <a:pt x="0" y="176"/>
                  <a:pt x="0" y="178"/>
                </a:cubicBezTo>
                <a:cubicBezTo>
                  <a:pt x="0" y="179"/>
                  <a:pt x="0" y="181"/>
                  <a:pt x="1" y="182"/>
                </a:cubicBezTo>
                <a:cubicBezTo>
                  <a:pt x="3" y="183"/>
                  <a:pt x="4" y="184"/>
                  <a:pt x="6" y="184"/>
                </a:cubicBezTo>
                <a:cubicBezTo>
                  <a:pt x="7" y="184"/>
                  <a:pt x="9" y="183"/>
                  <a:pt x="10" y="182"/>
                </a:cubicBezTo>
                <a:cubicBezTo>
                  <a:pt x="11" y="181"/>
                  <a:pt x="12" y="179"/>
                  <a:pt x="12" y="178"/>
                </a:cubicBezTo>
                <a:cubicBezTo>
                  <a:pt x="12" y="176"/>
                  <a:pt x="11" y="175"/>
                  <a:pt x="10" y="174"/>
                </a:cubicBezTo>
                <a:cubicBezTo>
                  <a:pt x="8" y="171"/>
                  <a:pt x="4" y="171"/>
                  <a:pt x="1" y="174"/>
                </a:cubicBezTo>
                <a:close/>
                <a:moveTo>
                  <a:pt x="150" y="2"/>
                </a:moveTo>
                <a:cubicBezTo>
                  <a:pt x="148" y="0"/>
                  <a:pt x="144" y="0"/>
                  <a:pt x="142" y="2"/>
                </a:cubicBezTo>
                <a:cubicBezTo>
                  <a:pt x="140" y="3"/>
                  <a:pt x="140" y="5"/>
                  <a:pt x="140" y="7"/>
                </a:cubicBezTo>
                <a:cubicBezTo>
                  <a:pt x="140" y="8"/>
                  <a:pt x="140" y="10"/>
                  <a:pt x="142" y="11"/>
                </a:cubicBezTo>
                <a:cubicBezTo>
                  <a:pt x="143" y="12"/>
                  <a:pt x="144" y="13"/>
                  <a:pt x="146" y="13"/>
                </a:cubicBezTo>
                <a:cubicBezTo>
                  <a:pt x="147" y="13"/>
                  <a:pt x="149" y="12"/>
                  <a:pt x="150" y="11"/>
                </a:cubicBezTo>
                <a:cubicBezTo>
                  <a:pt x="151" y="10"/>
                  <a:pt x="152" y="8"/>
                  <a:pt x="152" y="7"/>
                </a:cubicBezTo>
                <a:cubicBezTo>
                  <a:pt x="152" y="5"/>
                  <a:pt x="151" y="3"/>
                  <a:pt x="150" y="2"/>
                </a:cubicBezTo>
                <a:close/>
                <a:moveTo>
                  <a:pt x="118" y="40"/>
                </a:moveTo>
                <a:cubicBezTo>
                  <a:pt x="116" y="38"/>
                  <a:pt x="112" y="38"/>
                  <a:pt x="110" y="41"/>
                </a:cubicBezTo>
                <a:cubicBezTo>
                  <a:pt x="108" y="43"/>
                  <a:pt x="108" y="47"/>
                  <a:pt x="111" y="49"/>
                </a:cubicBezTo>
                <a:cubicBezTo>
                  <a:pt x="112" y="50"/>
                  <a:pt x="113" y="51"/>
                  <a:pt x="115" y="51"/>
                </a:cubicBezTo>
                <a:cubicBezTo>
                  <a:pt x="116" y="51"/>
                  <a:pt x="118" y="50"/>
                  <a:pt x="119" y="48"/>
                </a:cubicBezTo>
                <a:cubicBezTo>
                  <a:pt x="121" y="46"/>
                  <a:pt x="121" y="42"/>
                  <a:pt x="118" y="40"/>
                </a:cubicBezTo>
                <a:close/>
                <a:moveTo>
                  <a:pt x="134" y="21"/>
                </a:moveTo>
                <a:cubicBezTo>
                  <a:pt x="131" y="19"/>
                  <a:pt x="128" y="19"/>
                  <a:pt x="126" y="22"/>
                </a:cubicBezTo>
                <a:cubicBezTo>
                  <a:pt x="124" y="24"/>
                  <a:pt x="124" y="28"/>
                  <a:pt x="126" y="30"/>
                </a:cubicBezTo>
                <a:cubicBezTo>
                  <a:pt x="128" y="31"/>
                  <a:pt x="129" y="32"/>
                  <a:pt x="130" y="32"/>
                </a:cubicBezTo>
                <a:cubicBezTo>
                  <a:pt x="132" y="32"/>
                  <a:pt x="134" y="31"/>
                  <a:pt x="135" y="29"/>
                </a:cubicBezTo>
                <a:cubicBezTo>
                  <a:pt x="137" y="27"/>
                  <a:pt x="137" y="23"/>
                  <a:pt x="134" y="21"/>
                </a:cubicBezTo>
                <a:close/>
                <a:moveTo>
                  <a:pt x="103" y="59"/>
                </a:moveTo>
                <a:cubicBezTo>
                  <a:pt x="100" y="57"/>
                  <a:pt x="97" y="57"/>
                  <a:pt x="94" y="60"/>
                </a:cubicBezTo>
                <a:cubicBezTo>
                  <a:pt x="92" y="62"/>
                  <a:pt x="93" y="66"/>
                  <a:pt x="95" y="68"/>
                </a:cubicBezTo>
                <a:cubicBezTo>
                  <a:pt x="96" y="69"/>
                  <a:pt x="98" y="70"/>
                  <a:pt x="99" y="70"/>
                </a:cubicBezTo>
                <a:cubicBezTo>
                  <a:pt x="101" y="70"/>
                  <a:pt x="103" y="69"/>
                  <a:pt x="104" y="67"/>
                </a:cubicBezTo>
                <a:cubicBezTo>
                  <a:pt x="106" y="65"/>
                  <a:pt x="105" y="61"/>
                  <a:pt x="103" y="59"/>
                </a:cubicBezTo>
                <a:close/>
                <a:moveTo>
                  <a:pt x="87" y="78"/>
                </a:moveTo>
                <a:cubicBezTo>
                  <a:pt x="85" y="76"/>
                  <a:pt x="81" y="76"/>
                  <a:pt x="79" y="79"/>
                </a:cubicBezTo>
                <a:cubicBezTo>
                  <a:pt x="77" y="81"/>
                  <a:pt x="77" y="85"/>
                  <a:pt x="80" y="87"/>
                </a:cubicBezTo>
                <a:cubicBezTo>
                  <a:pt x="81" y="88"/>
                  <a:pt x="82" y="89"/>
                  <a:pt x="84" y="89"/>
                </a:cubicBezTo>
                <a:cubicBezTo>
                  <a:pt x="85" y="89"/>
                  <a:pt x="87" y="88"/>
                  <a:pt x="88" y="86"/>
                </a:cubicBezTo>
                <a:cubicBezTo>
                  <a:pt x="90" y="84"/>
                  <a:pt x="90" y="80"/>
                  <a:pt x="87" y="7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06"/>
          <p:cNvSpPr>
            <a:spLocks noEditPoints="1"/>
          </p:cNvSpPr>
          <p:nvPr/>
        </p:nvSpPr>
        <p:spPr bwMode="auto">
          <a:xfrm>
            <a:off x="5194301" y="3302000"/>
            <a:ext cx="666750" cy="38100"/>
          </a:xfrm>
          <a:custGeom>
            <a:avLst/>
            <a:gdLst>
              <a:gd name="T0" fmla="*/ 81 w 210"/>
              <a:gd name="T1" fmla="*/ 0 h 12"/>
              <a:gd name="T2" fmla="*/ 75 w 210"/>
              <a:gd name="T3" fmla="*/ 6 h 12"/>
              <a:gd name="T4" fmla="*/ 81 w 210"/>
              <a:gd name="T5" fmla="*/ 12 h 12"/>
              <a:gd name="T6" fmla="*/ 87 w 210"/>
              <a:gd name="T7" fmla="*/ 6 h 12"/>
              <a:gd name="T8" fmla="*/ 81 w 210"/>
              <a:gd name="T9" fmla="*/ 0 h 12"/>
              <a:gd name="T10" fmla="*/ 56 w 210"/>
              <a:gd name="T11" fmla="*/ 0 h 12"/>
              <a:gd name="T12" fmla="*/ 50 w 210"/>
              <a:gd name="T13" fmla="*/ 6 h 12"/>
              <a:gd name="T14" fmla="*/ 56 w 210"/>
              <a:gd name="T15" fmla="*/ 12 h 12"/>
              <a:gd name="T16" fmla="*/ 62 w 210"/>
              <a:gd name="T17" fmla="*/ 6 h 12"/>
              <a:gd name="T18" fmla="*/ 56 w 210"/>
              <a:gd name="T19" fmla="*/ 0 h 12"/>
              <a:gd name="T20" fmla="*/ 31 w 210"/>
              <a:gd name="T21" fmla="*/ 0 h 12"/>
              <a:gd name="T22" fmla="*/ 25 w 210"/>
              <a:gd name="T23" fmla="*/ 6 h 12"/>
              <a:gd name="T24" fmla="*/ 31 w 210"/>
              <a:gd name="T25" fmla="*/ 12 h 12"/>
              <a:gd name="T26" fmla="*/ 37 w 210"/>
              <a:gd name="T27" fmla="*/ 6 h 12"/>
              <a:gd name="T28" fmla="*/ 31 w 210"/>
              <a:gd name="T29" fmla="*/ 0 h 12"/>
              <a:gd name="T30" fmla="*/ 2 w 210"/>
              <a:gd name="T31" fmla="*/ 2 h 12"/>
              <a:gd name="T32" fmla="*/ 0 w 210"/>
              <a:gd name="T33" fmla="*/ 6 h 12"/>
              <a:gd name="T34" fmla="*/ 2 w 210"/>
              <a:gd name="T35" fmla="*/ 11 h 12"/>
              <a:gd name="T36" fmla="*/ 6 w 210"/>
              <a:gd name="T37" fmla="*/ 12 h 12"/>
              <a:gd name="T38" fmla="*/ 11 w 210"/>
              <a:gd name="T39" fmla="*/ 11 h 12"/>
              <a:gd name="T40" fmla="*/ 12 w 210"/>
              <a:gd name="T41" fmla="*/ 6 h 12"/>
              <a:gd name="T42" fmla="*/ 11 w 210"/>
              <a:gd name="T43" fmla="*/ 2 h 12"/>
              <a:gd name="T44" fmla="*/ 2 w 210"/>
              <a:gd name="T45" fmla="*/ 2 h 12"/>
              <a:gd name="T46" fmla="*/ 179 w 210"/>
              <a:gd name="T47" fmla="*/ 0 h 12"/>
              <a:gd name="T48" fmla="*/ 173 w 210"/>
              <a:gd name="T49" fmla="*/ 6 h 12"/>
              <a:gd name="T50" fmla="*/ 179 w 210"/>
              <a:gd name="T51" fmla="*/ 12 h 12"/>
              <a:gd name="T52" fmla="*/ 185 w 210"/>
              <a:gd name="T53" fmla="*/ 6 h 12"/>
              <a:gd name="T54" fmla="*/ 179 w 210"/>
              <a:gd name="T55" fmla="*/ 0 h 12"/>
              <a:gd name="T56" fmla="*/ 155 w 210"/>
              <a:gd name="T57" fmla="*/ 0 h 12"/>
              <a:gd name="T58" fmla="*/ 149 w 210"/>
              <a:gd name="T59" fmla="*/ 6 h 12"/>
              <a:gd name="T60" fmla="*/ 155 w 210"/>
              <a:gd name="T61" fmla="*/ 12 h 12"/>
              <a:gd name="T62" fmla="*/ 161 w 210"/>
              <a:gd name="T63" fmla="*/ 6 h 12"/>
              <a:gd name="T64" fmla="*/ 155 w 210"/>
              <a:gd name="T65" fmla="*/ 0 h 12"/>
              <a:gd name="T66" fmla="*/ 105 w 210"/>
              <a:gd name="T67" fmla="*/ 0 h 12"/>
              <a:gd name="T68" fmla="*/ 99 w 210"/>
              <a:gd name="T69" fmla="*/ 6 h 12"/>
              <a:gd name="T70" fmla="*/ 105 w 210"/>
              <a:gd name="T71" fmla="*/ 12 h 12"/>
              <a:gd name="T72" fmla="*/ 111 w 210"/>
              <a:gd name="T73" fmla="*/ 6 h 12"/>
              <a:gd name="T74" fmla="*/ 105 w 210"/>
              <a:gd name="T75" fmla="*/ 0 h 12"/>
              <a:gd name="T76" fmla="*/ 208 w 210"/>
              <a:gd name="T77" fmla="*/ 2 h 12"/>
              <a:gd name="T78" fmla="*/ 200 w 210"/>
              <a:gd name="T79" fmla="*/ 2 h 12"/>
              <a:gd name="T80" fmla="*/ 198 w 210"/>
              <a:gd name="T81" fmla="*/ 6 h 12"/>
              <a:gd name="T82" fmla="*/ 200 w 210"/>
              <a:gd name="T83" fmla="*/ 11 h 12"/>
              <a:gd name="T84" fmla="*/ 204 w 210"/>
              <a:gd name="T85" fmla="*/ 12 h 12"/>
              <a:gd name="T86" fmla="*/ 208 w 210"/>
              <a:gd name="T87" fmla="*/ 11 h 12"/>
              <a:gd name="T88" fmla="*/ 210 w 210"/>
              <a:gd name="T89" fmla="*/ 6 h 12"/>
              <a:gd name="T90" fmla="*/ 208 w 210"/>
              <a:gd name="T91" fmla="*/ 2 h 12"/>
              <a:gd name="T92" fmla="*/ 130 w 210"/>
              <a:gd name="T93" fmla="*/ 0 h 12"/>
              <a:gd name="T94" fmla="*/ 124 w 210"/>
              <a:gd name="T95" fmla="*/ 6 h 12"/>
              <a:gd name="T96" fmla="*/ 130 w 210"/>
              <a:gd name="T97" fmla="*/ 12 h 12"/>
              <a:gd name="T98" fmla="*/ 136 w 210"/>
              <a:gd name="T99" fmla="*/ 6 h 12"/>
              <a:gd name="T100" fmla="*/ 130 w 210"/>
              <a:gd name="T10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 h="12">
                <a:moveTo>
                  <a:pt x="81" y="0"/>
                </a:moveTo>
                <a:cubicBezTo>
                  <a:pt x="77" y="0"/>
                  <a:pt x="75" y="3"/>
                  <a:pt x="75" y="6"/>
                </a:cubicBezTo>
                <a:cubicBezTo>
                  <a:pt x="75" y="10"/>
                  <a:pt x="77" y="12"/>
                  <a:pt x="81" y="12"/>
                </a:cubicBezTo>
                <a:cubicBezTo>
                  <a:pt x="84" y="12"/>
                  <a:pt x="87" y="10"/>
                  <a:pt x="87" y="6"/>
                </a:cubicBezTo>
                <a:cubicBezTo>
                  <a:pt x="87" y="3"/>
                  <a:pt x="84" y="0"/>
                  <a:pt x="81" y="0"/>
                </a:cubicBezTo>
                <a:close/>
                <a:moveTo>
                  <a:pt x="56" y="0"/>
                </a:moveTo>
                <a:cubicBezTo>
                  <a:pt x="52" y="0"/>
                  <a:pt x="50" y="3"/>
                  <a:pt x="50" y="6"/>
                </a:cubicBezTo>
                <a:cubicBezTo>
                  <a:pt x="50" y="10"/>
                  <a:pt x="52" y="12"/>
                  <a:pt x="56" y="12"/>
                </a:cubicBezTo>
                <a:cubicBezTo>
                  <a:pt x="59" y="12"/>
                  <a:pt x="62" y="10"/>
                  <a:pt x="62" y="6"/>
                </a:cubicBezTo>
                <a:cubicBezTo>
                  <a:pt x="62" y="3"/>
                  <a:pt x="59" y="0"/>
                  <a:pt x="56" y="0"/>
                </a:cubicBezTo>
                <a:close/>
                <a:moveTo>
                  <a:pt x="31" y="0"/>
                </a:moveTo>
                <a:cubicBezTo>
                  <a:pt x="28" y="0"/>
                  <a:pt x="25" y="3"/>
                  <a:pt x="25" y="6"/>
                </a:cubicBezTo>
                <a:cubicBezTo>
                  <a:pt x="25" y="10"/>
                  <a:pt x="28" y="12"/>
                  <a:pt x="31" y="12"/>
                </a:cubicBezTo>
                <a:cubicBezTo>
                  <a:pt x="34" y="12"/>
                  <a:pt x="37" y="10"/>
                  <a:pt x="37" y="6"/>
                </a:cubicBezTo>
                <a:cubicBezTo>
                  <a:pt x="37" y="3"/>
                  <a:pt x="34" y="0"/>
                  <a:pt x="31" y="0"/>
                </a:cubicBezTo>
                <a:close/>
                <a:moveTo>
                  <a:pt x="2" y="2"/>
                </a:moveTo>
                <a:cubicBezTo>
                  <a:pt x="1" y="3"/>
                  <a:pt x="0" y="5"/>
                  <a:pt x="0" y="6"/>
                </a:cubicBezTo>
                <a:cubicBezTo>
                  <a:pt x="0" y="8"/>
                  <a:pt x="1" y="9"/>
                  <a:pt x="2" y="11"/>
                </a:cubicBezTo>
                <a:cubicBezTo>
                  <a:pt x="3" y="12"/>
                  <a:pt x="5" y="12"/>
                  <a:pt x="6" y="12"/>
                </a:cubicBezTo>
                <a:cubicBezTo>
                  <a:pt x="8" y="12"/>
                  <a:pt x="9" y="12"/>
                  <a:pt x="11" y="11"/>
                </a:cubicBezTo>
                <a:cubicBezTo>
                  <a:pt x="12" y="9"/>
                  <a:pt x="12" y="8"/>
                  <a:pt x="12" y="6"/>
                </a:cubicBezTo>
                <a:cubicBezTo>
                  <a:pt x="12" y="5"/>
                  <a:pt x="12" y="3"/>
                  <a:pt x="11" y="2"/>
                </a:cubicBezTo>
                <a:cubicBezTo>
                  <a:pt x="8" y="0"/>
                  <a:pt x="4" y="0"/>
                  <a:pt x="2" y="2"/>
                </a:cubicBezTo>
                <a:close/>
                <a:moveTo>
                  <a:pt x="179" y="0"/>
                </a:moveTo>
                <a:cubicBezTo>
                  <a:pt x="176" y="0"/>
                  <a:pt x="173" y="3"/>
                  <a:pt x="173" y="6"/>
                </a:cubicBezTo>
                <a:cubicBezTo>
                  <a:pt x="173" y="10"/>
                  <a:pt x="176" y="12"/>
                  <a:pt x="179" y="12"/>
                </a:cubicBezTo>
                <a:cubicBezTo>
                  <a:pt x="183" y="12"/>
                  <a:pt x="185" y="10"/>
                  <a:pt x="185" y="6"/>
                </a:cubicBezTo>
                <a:cubicBezTo>
                  <a:pt x="185" y="3"/>
                  <a:pt x="183" y="0"/>
                  <a:pt x="179" y="0"/>
                </a:cubicBezTo>
                <a:close/>
                <a:moveTo>
                  <a:pt x="155" y="0"/>
                </a:moveTo>
                <a:cubicBezTo>
                  <a:pt x="151" y="0"/>
                  <a:pt x="149" y="3"/>
                  <a:pt x="149" y="6"/>
                </a:cubicBezTo>
                <a:cubicBezTo>
                  <a:pt x="149" y="10"/>
                  <a:pt x="151" y="12"/>
                  <a:pt x="155" y="12"/>
                </a:cubicBezTo>
                <a:cubicBezTo>
                  <a:pt x="158" y="12"/>
                  <a:pt x="161" y="10"/>
                  <a:pt x="161" y="6"/>
                </a:cubicBezTo>
                <a:cubicBezTo>
                  <a:pt x="161" y="3"/>
                  <a:pt x="158" y="0"/>
                  <a:pt x="155" y="0"/>
                </a:cubicBezTo>
                <a:close/>
                <a:moveTo>
                  <a:pt x="105" y="0"/>
                </a:moveTo>
                <a:cubicBezTo>
                  <a:pt x="102" y="0"/>
                  <a:pt x="99" y="3"/>
                  <a:pt x="99" y="6"/>
                </a:cubicBezTo>
                <a:cubicBezTo>
                  <a:pt x="99" y="10"/>
                  <a:pt x="102" y="12"/>
                  <a:pt x="105" y="12"/>
                </a:cubicBezTo>
                <a:cubicBezTo>
                  <a:pt x="109" y="12"/>
                  <a:pt x="111" y="10"/>
                  <a:pt x="111" y="6"/>
                </a:cubicBezTo>
                <a:cubicBezTo>
                  <a:pt x="111" y="3"/>
                  <a:pt x="109" y="0"/>
                  <a:pt x="105" y="0"/>
                </a:cubicBezTo>
                <a:close/>
                <a:moveTo>
                  <a:pt x="208" y="2"/>
                </a:moveTo>
                <a:cubicBezTo>
                  <a:pt x="206" y="0"/>
                  <a:pt x="202" y="0"/>
                  <a:pt x="200" y="2"/>
                </a:cubicBezTo>
                <a:cubicBezTo>
                  <a:pt x="199" y="3"/>
                  <a:pt x="198" y="5"/>
                  <a:pt x="198" y="6"/>
                </a:cubicBezTo>
                <a:cubicBezTo>
                  <a:pt x="198" y="8"/>
                  <a:pt x="199" y="9"/>
                  <a:pt x="200" y="11"/>
                </a:cubicBezTo>
                <a:cubicBezTo>
                  <a:pt x="201" y="12"/>
                  <a:pt x="203" y="12"/>
                  <a:pt x="204" y="12"/>
                </a:cubicBezTo>
                <a:cubicBezTo>
                  <a:pt x="206" y="12"/>
                  <a:pt x="207" y="12"/>
                  <a:pt x="208" y="11"/>
                </a:cubicBezTo>
                <a:cubicBezTo>
                  <a:pt x="210" y="9"/>
                  <a:pt x="210" y="8"/>
                  <a:pt x="210" y="6"/>
                </a:cubicBezTo>
                <a:cubicBezTo>
                  <a:pt x="210" y="5"/>
                  <a:pt x="210" y="3"/>
                  <a:pt x="208" y="2"/>
                </a:cubicBezTo>
                <a:close/>
                <a:moveTo>
                  <a:pt x="130" y="0"/>
                </a:moveTo>
                <a:cubicBezTo>
                  <a:pt x="127" y="0"/>
                  <a:pt x="124" y="3"/>
                  <a:pt x="124" y="6"/>
                </a:cubicBezTo>
                <a:cubicBezTo>
                  <a:pt x="124" y="10"/>
                  <a:pt x="127" y="12"/>
                  <a:pt x="130" y="12"/>
                </a:cubicBezTo>
                <a:cubicBezTo>
                  <a:pt x="133" y="12"/>
                  <a:pt x="136" y="10"/>
                  <a:pt x="136" y="6"/>
                </a:cubicBezTo>
                <a:cubicBezTo>
                  <a:pt x="136" y="3"/>
                  <a:pt x="133" y="0"/>
                  <a:pt x="130"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07"/>
          <p:cNvSpPr>
            <a:spLocks noEditPoints="1"/>
          </p:cNvSpPr>
          <p:nvPr/>
        </p:nvSpPr>
        <p:spPr bwMode="auto">
          <a:xfrm>
            <a:off x="3282951" y="3302000"/>
            <a:ext cx="666750" cy="38100"/>
          </a:xfrm>
          <a:custGeom>
            <a:avLst/>
            <a:gdLst>
              <a:gd name="T0" fmla="*/ 55 w 210"/>
              <a:gd name="T1" fmla="*/ 0 h 12"/>
              <a:gd name="T2" fmla="*/ 49 w 210"/>
              <a:gd name="T3" fmla="*/ 6 h 12"/>
              <a:gd name="T4" fmla="*/ 55 w 210"/>
              <a:gd name="T5" fmla="*/ 12 h 12"/>
              <a:gd name="T6" fmla="*/ 61 w 210"/>
              <a:gd name="T7" fmla="*/ 6 h 12"/>
              <a:gd name="T8" fmla="*/ 55 w 210"/>
              <a:gd name="T9" fmla="*/ 0 h 12"/>
              <a:gd name="T10" fmla="*/ 105 w 210"/>
              <a:gd name="T11" fmla="*/ 0 h 12"/>
              <a:gd name="T12" fmla="*/ 99 w 210"/>
              <a:gd name="T13" fmla="*/ 6 h 12"/>
              <a:gd name="T14" fmla="*/ 105 w 210"/>
              <a:gd name="T15" fmla="*/ 12 h 12"/>
              <a:gd name="T16" fmla="*/ 111 w 210"/>
              <a:gd name="T17" fmla="*/ 6 h 12"/>
              <a:gd name="T18" fmla="*/ 105 w 210"/>
              <a:gd name="T19" fmla="*/ 0 h 12"/>
              <a:gd name="T20" fmla="*/ 31 w 210"/>
              <a:gd name="T21" fmla="*/ 0 h 12"/>
              <a:gd name="T22" fmla="*/ 25 w 210"/>
              <a:gd name="T23" fmla="*/ 6 h 12"/>
              <a:gd name="T24" fmla="*/ 31 w 210"/>
              <a:gd name="T25" fmla="*/ 12 h 12"/>
              <a:gd name="T26" fmla="*/ 37 w 210"/>
              <a:gd name="T27" fmla="*/ 6 h 12"/>
              <a:gd name="T28" fmla="*/ 31 w 210"/>
              <a:gd name="T29" fmla="*/ 0 h 12"/>
              <a:gd name="T30" fmla="*/ 2 w 210"/>
              <a:gd name="T31" fmla="*/ 2 h 12"/>
              <a:gd name="T32" fmla="*/ 0 w 210"/>
              <a:gd name="T33" fmla="*/ 6 h 12"/>
              <a:gd name="T34" fmla="*/ 2 w 210"/>
              <a:gd name="T35" fmla="*/ 11 h 12"/>
              <a:gd name="T36" fmla="*/ 6 w 210"/>
              <a:gd name="T37" fmla="*/ 12 h 12"/>
              <a:gd name="T38" fmla="*/ 10 w 210"/>
              <a:gd name="T39" fmla="*/ 11 h 12"/>
              <a:gd name="T40" fmla="*/ 12 w 210"/>
              <a:gd name="T41" fmla="*/ 6 h 12"/>
              <a:gd name="T42" fmla="*/ 10 w 210"/>
              <a:gd name="T43" fmla="*/ 2 h 12"/>
              <a:gd name="T44" fmla="*/ 2 w 210"/>
              <a:gd name="T45" fmla="*/ 2 h 12"/>
              <a:gd name="T46" fmla="*/ 80 w 210"/>
              <a:gd name="T47" fmla="*/ 0 h 12"/>
              <a:gd name="T48" fmla="*/ 74 w 210"/>
              <a:gd name="T49" fmla="*/ 6 h 12"/>
              <a:gd name="T50" fmla="*/ 80 w 210"/>
              <a:gd name="T51" fmla="*/ 12 h 12"/>
              <a:gd name="T52" fmla="*/ 86 w 210"/>
              <a:gd name="T53" fmla="*/ 6 h 12"/>
              <a:gd name="T54" fmla="*/ 80 w 210"/>
              <a:gd name="T55" fmla="*/ 0 h 12"/>
              <a:gd name="T56" fmla="*/ 129 w 210"/>
              <a:gd name="T57" fmla="*/ 0 h 12"/>
              <a:gd name="T58" fmla="*/ 123 w 210"/>
              <a:gd name="T59" fmla="*/ 6 h 12"/>
              <a:gd name="T60" fmla="*/ 129 w 210"/>
              <a:gd name="T61" fmla="*/ 12 h 12"/>
              <a:gd name="T62" fmla="*/ 135 w 210"/>
              <a:gd name="T63" fmla="*/ 6 h 12"/>
              <a:gd name="T64" fmla="*/ 129 w 210"/>
              <a:gd name="T65" fmla="*/ 0 h 12"/>
              <a:gd name="T66" fmla="*/ 208 w 210"/>
              <a:gd name="T67" fmla="*/ 2 h 12"/>
              <a:gd name="T68" fmla="*/ 199 w 210"/>
              <a:gd name="T69" fmla="*/ 2 h 12"/>
              <a:gd name="T70" fmla="*/ 198 w 210"/>
              <a:gd name="T71" fmla="*/ 6 h 12"/>
              <a:gd name="T72" fmla="*/ 199 w 210"/>
              <a:gd name="T73" fmla="*/ 11 h 12"/>
              <a:gd name="T74" fmla="*/ 204 w 210"/>
              <a:gd name="T75" fmla="*/ 12 h 12"/>
              <a:gd name="T76" fmla="*/ 208 w 210"/>
              <a:gd name="T77" fmla="*/ 11 h 12"/>
              <a:gd name="T78" fmla="*/ 210 w 210"/>
              <a:gd name="T79" fmla="*/ 6 h 12"/>
              <a:gd name="T80" fmla="*/ 208 w 210"/>
              <a:gd name="T81" fmla="*/ 2 h 12"/>
              <a:gd name="T82" fmla="*/ 179 w 210"/>
              <a:gd name="T83" fmla="*/ 0 h 12"/>
              <a:gd name="T84" fmla="*/ 173 w 210"/>
              <a:gd name="T85" fmla="*/ 6 h 12"/>
              <a:gd name="T86" fmla="*/ 179 w 210"/>
              <a:gd name="T87" fmla="*/ 12 h 12"/>
              <a:gd name="T88" fmla="*/ 185 w 210"/>
              <a:gd name="T89" fmla="*/ 6 h 12"/>
              <a:gd name="T90" fmla="*/ 179 w 210"/>
              <a:gd name="T91" fmla="*/ 0 h 12"/>
              <a:gd name="T92" fmla="*/ 154 w 210"/>
              <a:gd name="T93" fmla="*/ 0 h 12"/>
              <a:gd name="T94" fmla="*/ 148 w 210"/>
              <a:gd name="T95" fmla="*/ 6 h 12"/>
              <a:gd name="T96" fmla="*/ 154 w 210"/>
              <a:gd name="T97" fmla="*/ 12 h 12"/>
              <a:gd name="T98" fmla="*/ 160 w 210"/>
              <a:gd name="T99" fmla="*/ 6 h 12"/>
              <a:gd name="T100" fmla="*/ 154 w 210"/>
              <a:gd name="T10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 h="12">
                <a:moveTo>
                  <a:pt x="55" y="0"/>
                </a:moveTo>
                <a:cubicBezTo>
                  <a:pt x="52" y="0"/>
                  <a:pt x="49" y="3"/>
                  <a:pt x="49" y="6"/>
                </a:cubicBezTo>
                <a:cubicBezTo>
                  <a:pt x="49" y="10"/>
                  <a:pt x="52" y="12"/>
                  <a:pt x="55" y="12"/>
                </a:cubicBezTo>
                <a:cubicBezTo>
                  <a:pt x="59" y="12"/>
                  <a:pt x="61" y="10"/>
                  <a:pt x="61" y="6"/>
                </a:cubicBezTo>
                <a:cubicBezTo>
                  <a:pt x="61" y="3"/>
                  <a:pt x="59" y="0"/>
                  <a:pt x="55" y="0"/>
                </a:cubicBezTo>
                <a:close/>
                <a:moveTo>
                  <a:pt x="105" y="0"/>
                </a:moveTo>
                <a:cubicBezTo>
                  <a:pt x="101" y="0"/>
                  <a:pt x="99" y="3"/>
                  <a:pt x="99" y="6"/>
                </a:cubicBezTo>
                <a:cubicBezTo>
                  <a:pt x="99" y="10"/>
                  <a:pt x="101" y="12"/>
                  <a:pt x="105" y="12"/>
                </a:cubicBezTo>
                <a:cubicBezTo>
                  <a:pt x="108" y="12"/>
                  <a:pt x="111" y="10"/>
                  <a:pt x="111" y="6"/>
                </a:cubicBezTo>
                <a:cubicBezTo>
                  <a:pt x="111" y="3"/>
                  <a:pt x="108" y="0"/>
                  <a:pt x="105" y="0"/>
                </a:cubicBezTo>
                <a:close/>
                <a:moveTo>
                  <a:pt x="31" y="0"/>
                </a:moveTo>
                <a:cubicBezTo>
                  <a:pt x="27" y="0"/>
                  <a:pt x="25" y="3"/>
                  <a:pt x="25" y="6"/>
                </a:cubicBezTo>
                <a:cubicBezTo>
                  <a:pt x="25" y="10"/>
                  <a:pt x="27" y="12"/>
                  <a:pt x="31" y="12"/>
                </a:cubicBezTo>
                <a:cubicBezTo>
                  <a:pt x="34" y="12"/>
                  <a:pt x="37" y="10"/>
                  <a:pt x="37" y="6"/>
                </a:cubicBezTo>
                <a:cubicBezTo>
                  <a:pt x="37" y="3"/>
                  <a:pt x="34" y="0"/>
                  <a:pt x="31" y="0"/>
                </a:cubicBezTo>
                <a:close/>
                <a:moveTo>
                  <a:pt x="2" y="2"/>
                </a:moveTo>
                <a:cubicBezTo>
                  <a:pt x="0" y="3"/>
                  <a:pt x="0" y="5"/>
                  <a:pt x="0" y="6"/>
                </a:cubicBezTo>
                <a:cubicBezTo>
                  <a:pt x="0" y="8"/>
                  <a:pt x="0" y="9"/>
                  <a:pt x="2" y="11"/>
                </a:cubicBezTo>
                <a:cubicBezTo>
                  <a:pt x="3" y="12"/>
                  <a:pt x="4" y="12"/>
                  <a:pt x="6" y="12"/>
                </a:cubicBezTo>
                <a:cubicBezTo>
                  <a:pt x="7" y="12"/>
                  <a:pt x="9" y="12"/>
                  <a:pt x="10" y="11"/>
                </a:cubicBezTo>
                <a:cubicBezTo>
                  <a:pt x="11" y="9"/>
                  <a:pt x="12" y="8"/>
                  <a:pt x="12" y="6"/>
                </a:cubicBezTo>
                <a:cubicBezTo>
                  <a:pt x="12" y="5"/>
                  <a:pt x="11" y="3"/>
                  <a:pt x="10" y="2"/>
                </a:cubicBezTo>
                <a:cubicBezTo>
                  <a:pt x="8" y="0"/>
                  <a:pt x="4" y="0"/>
                  <a:pt x="2" y="2"/>
                </a:cubicBezTo>
                <a:close/>
                <a:moveTo>
                  <a:pt x="80" y="0"/>
                </a:moveTo>
                <a:cubicBezTo>
                  <a:pt x="77" y="0"/>
                  <a:pt x="74" y="3"/>
                  <a:pt x="74" y="6"/>
                </a:cubicBezTo>
                <a:cubicBezTo>
                  <a:pt x="74" y="10"/>
                  <a:pt x="77" y="12"/>
                  <a:pt x="80" y="12"/>
                </a:cubicBezTo>
                <a:cubicBezTo>
                  <a:pt x="83" y="12"/>
                  <a:pt x="86" y="10"/>
                  <a:pt x="86" y="6"/>
                </a:cubicBezTo>
                <a:cubicBezTo>
                  <a:pt x="86" y="3"/>
                  <a:pt x="83" y="0"/>
                  <a:pt x="80" y="0"/>
                </a:cubicBezTo>
                <a:close/>
                <a:moveTo>
                  <a:pt x="129" y="0"/>
                </a:moveTo>
                <a:cubicBezTo>
                  <a:pt x="126" y="0"/>
                  <a:pt x="123" y="3"/>
                  <a:pt x="123" y="6"/>
                </a:cubicBezTo>
                <a:cubicBezTo>
                  <a:pt x="123" y="10"/>
                  <a:pt x="126" y="12"/>
                  <a:pt x="129" y="12"/>
                </a:cubicBezTo>
                <a:cubicBezTo>
                  <a:pt x="133" y="12"/>
                  <a:pt x="135" y="10"/>
                  <a:pt x="135" y="6"/>
                </a:cubicBezTo>
                <a:cubicBezTo>
                  <a:pt x="135" y="3"/>
                  <a:pt x="133" y="0"/>
                  <a:pt x="129" y="0"/>
                </a:cubicBezTo>
                <a:close/>
                <a:moveTo>
                  <a:pt x="208" y="2"/>
                </a:moveTo>
                <a:cubicBezTo>
                  <a:pt x="206" y="0"/>
                  <a:pt x="202" y="0"/>
                  <a:pt x="199" y="2"/>
                </a:cubicBezTo>
                <a:cubicBezTo>
                  <a:pt x="198" y="3"/>
                  <a:pt x="198" y="5"/>
                  <a:pt x="198" y="6"/>
                </a:cubicBezTo>
                <a:cubicBezTo>
                  <a:pt x="198" y="8"/>
                  <a:pt x="198" y="9"/>
                  <a:pt x="199" y="11"/>
                </a:cubicBezTo>
                <a:cubicBezTo>
                  <a:pt x="201" y="12"/>
                  <a:pt x="202" y="12"/>
                  <a:pt x="204" y="12"/>
                </a:cubicBezTo>
                <a:cubicBezTo>
                  <a:pt x="205" y="12"/>
                  <a:pt x="207" y="12"/>
                  <a:pt x="208" y="11"/>
                </a:cubicBezTo>
                <a:cubicBezTo>
                  <a:pt x="209" y="9"/>
                  <a:pt x="210" y="8"/>
                  <a:pt x="210" y="6"/>
                </a:cubicBezTo>
                <a:cubicBezTo>
                  <a:pt x="210" y="5"/>
                  <a:pt x="209" y="3"/>
                  <a:pt x="208" y="2"/>
                </a:cubicBezTo>
                <a:close/>
                <a:moveTo>
                  <a:pt x="179" y="0"/>
                </a:moveTo>
                <a:cubicBezTo>
                  <a:pt x="176" y="0"/>
                  <a:pt x="173" y="3"/>
                  <a:pt x="173" y="6"/>
                </a:cubicBezTo>
                <a:cubicBezTo>
                  <a:pt x="173" y="10"/>
                  <a:pt x="176" y="12"/>
                  <a:pt x="179" y="12"/>
                </a:cubicBezTo>
                <a:cubicBezTo>
                  <a:pt x="182" y="12"/>
                  <a:pt x="185" y="10"/>
                  <a:pt x="185" y="6"/>
                </a:cubicBezTo>
                <a:cubicBezTo>
                  <a:pt x="185" y="3"/>
                  <a:pt x="182" y="0"/>
                  <a:pt x="179" y="0"/>
                </a:cubicBezTo>
                <a:close/>
                <a:moveTo>
                  <a:pt x="154" y="0"/>
                </a:moveTo>
                <a:cubicBezTo>
                  <a:pt x="151" y="0"/>
                  <a:pt x="148" y="3"/>
                  <a:pt x="148" y="6"/>
                </a:cubicBezTo>
                <a:cubicBezTo>
                  <a:pt x="148" y="10"/>
                  <a:pt x="151" y="12"/>
                  <a:pt x="154" y="12"/>
                </a:cubicBezTo>
                <a:cubicBezTo>
                  <a:pt x="157" y="12"/>
                  <a:pt x="160" y="10"/>
                  <a:pt x="160" y="6"/>
                </a:cubicBezTo>
                <a:cubicBezTo>
                  <a:pt x="160" y="3"/>
                  <a:pt x="157" y="0"/>
                  <a:pt x="15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008"/>
          <p:cNvSpPr>
            <a:spLocks noEditPoints="1"/>
          </p:cNvSpPr>
          <p:nvPr/>
        </p:nvSpPr>
        <p:spPr bwMode="auto">
          <a:xfrm>
            <a:off x="4860926" y="2200275"/>
            <a:ext cx="365125" cy="593725"/>
          </a:xfrm>
          <a:custGeom>
            <a:avLst/>
            <a:gdLst>
              <a:gd name="T0" fmla="*/ 60 w 115"/>
              <a:gd name="T1" fmla="*/ 89 h 187"/>
              <a:gd name="T2" fmla="*/ 52 w 115"/>
              <a:gd name="T3" fmla="*/ 91 h 187"/>
              <a:gd name="T4" fmla="*/ 54 w 115"/>
              <a:gd name="T5" fmla="*/ 99 h 187"/>
              <a:gd name="T6" fmla="*/ 57 w 115"/>
              <a:gd name="T7" fmla="*/ 100 h 187"/>
              <a:gd name="T8" fmla="*/ 63 w 115"/>
              <a:gd name="T9" fmla="*/ 97 h 187"/>
              <a:gd name="T10" fmla="*/ 60 w 115"/>
              <a:gd name="T11" fmla="*/ 89 h 187"/>
              <a:gd name="T12" fmla="*/ 35 w 115"/>
              <a:gd name="T13" fmla="*/ 132 h 187"/>
              <a:gd name="T14" fmla="*/ 26 w 115"/>
              <a:gd name="T15" fmla="*/ 134 h 187"/>
              <a:gd name="T16" fmla="*/ 28 w 115"/>
              <a:gd name="T17" fmla="*/ 142 h 187"/>
              <a:gd name="T18" fmla="*/ 32 w 115"/>
              <a:gd name="T19" fmla="*/ 143 h 187"/>
              <a:gd name="T20" fmla="*/ 37 w 115"/>
              <a:gd name="T21" fmla="*/ 140 h 187"/>
              <a:gd name="T22" fmla="*/ 35 w 115"/>
              <a:gd name="T23" fmla="*/ 132 h 187"/>
              <a:gd name="T24" fmla="*/ 48 w 115"/>
              <a:gd name="T25" fmla="*/ 110 h 187"/>
              <a:gd name="T26" fmla="*/ 39 w 115"/>
              <a:gd name="T27" fmla="*/ 112 h 187"/>
              <a:gd name="T28" fmla="*/ 41 w 115"/>
              <a:gd name="T29" fmla="*/ 121 h 187"/>
              <a:gd name="T30" fmla="*/ 44 w 115"/>
              <a:gd name="T31" fmla="*/ 121 h 187"/>
              <a:gd name="T32" fmla="*/ 50 w 115"/>
              <a:gd name="T33" fmla="*/ 118 h 187"/>
              <a:gd name="T34" fmla="*/ 48 w 115"/>
              <a:gd name="T35" fmla="*/ 110 h 187"/>
              <a:gd name="T36" fmla="*/ 1 w 115"/>
              <a:gd name="T37" fmla="*/ 176 h 187"/>
              <a:gd name="T38" fmla="*/ 0 w 115"/>
              <a:gd name="T39" fmla="*/ 181 h 187"/>
              <a:gd name="T40" fmla="*/ 1 w 115"/>
              <a:gd name="T41" fmla="*/ 185 h 187"/>
              <a:gd name="T42" fmla="*/ 6 w 115"/>
              <a:gd name="T43" fmla="*/ 187 h 187"/>
              <a:gd name="T44" fmla="*/ 10 w 115"/>
              <a:gd name="T45" fmla="*/ 185 h 187"/>
              <a:gd name="T46" fmla="*/ 12 w 115"/>
              <a:gd name="T47" fmla="*/ 181 h 187"/>
              <a:gd name="T48" fmla="*/ 10 w 115"/>
              <a:gd name="T49" fmla="*/ 176 h 187"/>
              <a:gd name="T50" fmla="*/ 1 w 115"/>
              <a:gd name="T51" fmla="*/ 176 h 187"/>
              <a:gd name="T52" fmla="*/ 22 w 115"/>
              <a:gd name="T53" fmla="*/ 154 h 187"/>
              <a:gd name="T54" fmla="*/ 13 w 115"/>
              <a:gd name="T55" fmla="*/ 156 h 187"/>
              <a:gd name="T56" fmla="*/ 16 w 115"/>
              <a:gd name="T57" fmla="*/ 164 h 187"/>
              <a:gd name="T58" fmla="*/ 19 w 115"/>
              <a:gd name="T59" fmla="*/ 165 h 187"/>
              <a:gd name="T60" fmla="*/ 24 w 115"/>
              <a:gd name="T61" fmla="*/ 162 h 187"/>
              <a:gd name="T62" fmla="*/ 22 w 115"/>
              <a:gd name="T63" fmla="*/ 154 h 187"/>
              <a:gd name="T64" fmla="*/ 113 w 115"/>
              <a:gd name="T65" fmla="*/ 2 h 187"/>
              <a:gd name="T66" fmla="*/ 105 w 115"/>
              <a:gd name="T67" fmla="*/ 2 h 187"/>
              <a:gd name="T68" fmla="*/ 103 w 115"/>
              <a:gd name="T69" fmla="*/ 7 h 187"/>
              <a:gd name="T70" fmla="*/ 105 w 115"/>
              <a:gd name="T71" fmla="*/ 11 h 187"/>
              <a:gd name="T72" fmla="*/ 109 w 115"/>
              <a:gd name="T73" fmla="*/ 13 h 187"/>
              <a:gd name="T74" fmla="*/ 113 w 115"/>
              <a:gd name="T75" fmla="*/ 11 h 187"/>
              <a:gd name="T76" fmla="*/ 115 w 115"/>
              <a:gd name="T77" fmla="*/ 7 h 187"/>
              <a:gd name="T78" fmla="*/ 113 w 115"/>
              <a:gd name="T79" fmla="*/ 2 h 187"/>
              <a:gd name="T80" fmla="*/ 99 w 115"/>
              <a:gd name="T81" fmla="*/ 23 h 187"/>
              <a:gd name="T82" fmla="*/ 91 w 115"/>
              <a:gd name="T83" fmla="*/ 25 h 187"/>
              <a:gd name="T84" fmla="*/ 93 w 115"/>
              <a:gd name="T85" fmla="*/ 34 h 187"/>
              <a:gd name="T86" fmla="*/ 96 w 115"/>
              <a:gd name="T87" fmla="*/ 34 h 187"/>
              <a:gd name="T88" fmla="*/ 101 w 115"/>
              <a:gd name="T89" fmla="*/ 32 h 187"/>
              <a:gd name="T90" fmla="*/ 99 w 115"/>
              <a:gd name="T91" fmla="*/ 23 h 187"/>
              <a:gd name="T92" fmla="*/ 86 w 115"/>
              <a:gd name="T93" fmla="*/ 45 h 187"/>
              <a:gd name="T94" fmla="*/ 78 w 115"/>
              <a:gd name="T95" fmla="*/ 47 h 187"/>
              <a:gd name="T96" fmla="*/ 80 w 115"/>
              <a:gd name="T97" fmla="*/ 55 h 187"/>
              <a:gd name="T98" fmla="*/ 83 w 115"/>
              <a:gd name="T99" fmla="*/ 56 h 187"/>
              <a:gd name="T100" fmla="*/ 88 w 115"/>
              <a:gd name="T101" fmla="*/ 53 h 187"/>
              <a:gd name="T102" fmla="*/ 86 w 115"/>
              <a:gd name="T103" fmla="*/ 45 h 187"/>
              <a:gd name="T104" fmla="*/ 73 w 115"/>
              <a:gd name="T105" fmla="*/ 67 h 187"/>
              <a:gd name="T106" fmla="*/ 65 w 115"/>
              <a:gd name="T107" fmla="*/ 69 h 187"/>
              <a:gd name="T108" fmla="*/ 67 w 115"/>
              <a:gd name="T109" fmla="*/ 77 h 187"/>
              <a:gd name="T110" fmla="*/ 70 w 115"/>
              <a:gd name="T111" fmla="*/ 78 h 187"/>
              <a:gd name="T112" fmla="*/ 75 w 115"/>
              <a:gd name="T113" fmla="*/ 75 h 187"/>
              <a:gd name="T114" fmla="*/ 73 w 115"/>
              <a:gd name="T115" fmla="*/ 6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 h="187">
                <a:moveTo>
                  <a:pt x="60" y="89"/>
                </a:moveTo>
                <a:cubicBezTo>
                  <a:pt x="58" y="87"/>
                  <a:pt x="54" y="88"/>
                  <a:pt x="52" y="91"/>
                </a:cubicBezTo>
                <a:cubicBezTo>
                  <a:pt x="51" y="93"/>
                  <a:pt x="51" y="97"/>
                  <a:pt x="54" y="99"/>
                </a:cubicBezTo>
                <a:cubicBezTo>
                  <a:pt x="55" y="99"/>
                  <a:pt x="56" y="100"/>
                  <a:pt x="57" y="100"/>
                </a:cubicBezTo>
                <a:cubicBezTo>
                  <a:pt x="59" y="100"/>
                  <a:pt x="61" y="99"/>
                  <a:pt x="63" y="97"/>
                </a:cubicBezTo>
                <a:cubicBezTo>
                  <a:pt x="64" y="94"/>
                  <a:pt x="63" y="90"/>
                  <a:pt x="60" y="89"/>
                </a:cubicBezTo>
                <a:close/>
                <a:moveTo>
                  <a:pt x="35" y="132"/>
                </a:moveTo>
                <a:cubicBezTo>
                  <a:pt x="32" y="130"/>
                  <a:pt x="28" y="131"/>
                  <a:pt x="26" y="134"/>
                </a:cubicBezTo>
                <a:cubicBezTo>
                  <a:pt x="25" y="137"/>
                  <a:pt x="26" y="141"/>
                  <a:pt x="28" y="142"/>
                </a:cubicBezTo>
                <a:cubicBezTo>
                  <a:pt x="29" y="143"/>
                  <a:pt x="31" y="143"/>
                  <a:pt x="32" y="143"/>
                </a:cubicBezTo>
                <a:cubicBezTo>
                  <a:pt x="34" y="143"/>
                  <a:pt x="36" y="142"/>
                  <a:pt x="37" y="140"/>
                </a:cubicBezTo>
                <a:cubicBezTo>
                  <a:pt x="38" y="137"/>
                  <a:pt x="37" y="134"/>
                  <a:pt x="35" y="132"/>
                </a:cubicBezTo>
                <a:close/>
                <a:moveTo>
                  <a:pt x="48" y="110"/>
                </a:moveTo>
                <a:cubicBezTo>
                  <a:pt x="45" y="109"/>
                  <a:pt x="41" y="109"/>
                  <a:pt x="39" y="112"/>
                </a:cubicBezTo>
                <a:cubicBezTo>
                  <a:pt x="38" y="115"/>
                  <a:pt x="39" y="119"/>
                  <a:pt x="41" y="121"/>
                </a:cubicBezTo>
                <a:cubicBezTo>
                  <a:pt x="42" y="121"/>
                  <a:pt x="43" y="121"/>
                  <a:pt x="44" y="121"/>
                </a:cubicBezTo>
                <a:cubicBezTo>
                  <a:pt x="47" y="121"/>
                  <a:pt x="49" y="120"/>
                  <a:pt x="50" y="118"/>
                </a:cubicBezTo>
                <a:cubicBezTo>
                  <a:pt x="51" y="116"/>
                  <a:pt x="50" y="112"/>
                  <a:pt x="48" y="110"/>
                </a:cubicBezTo>
                <a:close/>
                <a:moveTo>
                  <a:pt x="1" y="176"/>
                </a:moveTo>
                <a:cubicBezTo>
                  <a:pt x="0" y="177"/>
                  <a:pt x="0" y="179"/>
                  <a:pt x="0" y="181"/>
                </a:cubicBezTo>
                <a:cubicBezTo>
                  <a:pt x="0" y="182"/>
                  <a:pt x="0" y="184"/>
                  <a:pt x="1" y="185"/>
                </a:cubicBezTo>
                <a:cubicBezTo>
                  <a:pt x="3" y="186"/>
                  <a:pt x="4" y="187"/>
                  <a:pt x="6" y="187"/>
                </a:cubicBezTo>
                <a:cubicBezTo>
                  <a:pt x="7" y="187"/>
                  <a:pt x="9" y="186"/>
                  <a:pt x="10" y="185"/>
                </a:cubicBezTo>
                <a:cubicBezTo>
                  <a:pt x="11" y="184"/>
                  <a:pt x="12" y="182"/>
                  <a:pt x="12" y="181"/>
                </a:cubicBezTo>
                <a:cubicBezTo>
                  <a:pt x="12" y="179"/>
                  <a:pt x="11" y="177"/>
                  <a:pt x="10" y="176"/>
                </a:cubicBezTo>
                <a:cubicBezTo>
                  <a:pt x="8" y="174"/>
                  <a:pt x="4" y="174"/>
                  <a:pt x="1" y="176"/>
                </a:cubicBezTo>
                <a:close/>
                <a:moveTo>
                  <a:pt x="22" y="154"/>
                </a:moveTo>
                <a:cubicBezTo>
                  <a:pt x="19" y="152"/>
                  <a:pt x="15" y="153"/>
                  <a:pt x="13" y="156"/>
                </a:cubicBezTo>
                <a:cubicBezTo>
                  <a:pt x="12" y="159"/>
                  <a:pt x="13" y="162"/>
                  <a:pt x="16" y="164"/>
                </a:cubicBezTo>
                <a:cubicBezTo>
                  <a:pt x="17" y="165"/>
                  <a:pt x="18" y="165"/>
                  <a:pt x="19" y="165"/>
                </a:cubicBezTo>
                <a:cubicBezTo>
                  <a:pt x="21" y="165"/>
                  <a:pt x="23" y="164"/>
                  <a:pt x="24" y="162"/>
                </a:cubicBezTo>
                <a:cubicBezTo>
                  <a:pt x="25" y="159"/>
                  <a:pt x="25" y="155"/>
                  <a:pt x="22" y="154"/>
                </a:cubicBezTo>
                <a:close/>
                <a:moveTo>
                  <a:pt x="113" y="2"/>
                </a:moveTo>
                <a:cubicBezTo>
                  <a:pt x="111" y="0"/>
                  <a:pt x="107" y="0"/>
                  <a:pt x="105" y="2"/>
                </a:cubicBezTo>
                <a:cubicBezTo>
                  <a:pt x="104" y="4"/>
                  <a:pt x="103" y="5"/>
                  <a:pt x="103" y="7"/>
                </a:cubicBezTo>
                <a:cubicBezTo>
                  <a:pt x="103" y="8"/>
                  <a:pt x="104" y="10"/>
                  <a:pt x="105" y="11"/>
                </a:cubicBezTo>
                <a:cubicBezTo>
                  <a:pt x="106" y="12"/>
                  <a:pt x="108" y="13"/>
                  <a:pt x="109" y="13"/>
                </a:cubicBezTo>
                <a:cubicBezTo>
                  <a:pt x="111" y="13"/>
                  <a:pt x="112" y="12"/>
                  <a:pt x="113" y="11"/>
                </a:cubicBezTo>
                <a:cubicBezTo>
                  <a:pt x="114" y="10"/>
                  <a:pt x="115" y="8"/>
                  <a:pt x="115" y="7"/>
                </a:cubicBezTo>
                <a:cubicBezTo>
                  <a:pt x="115" y="5"/>
                  <a:pt x="114" y="4"/>
                  <a:pt x="113" y="2"/>
                </a:cubicBezTo>
                <a:close/>
                <a:moveTo>
                  <a:pt x="99" y="23"/>
                </a:moveTo>
                <a:cubicBezTo>
                  <a:pt x="96" y="22"/>
                  <a:pt x="93" y="23"/>
                  <a:pt x="91" y="25"/>
                </a:cubicBezTo>
                <a:cubicBezTo>
                  <a:pt x="89" y="28"/>
                  <a:pt x="90" y="32"/>
                  <a:pt x="93" y="34"/>
                </a:cubicBezTo>
                <a:cubicBezTo>
                  <a:pt x="94" y="34"/>
                  <a:pt x="95" y="34"/>
                  <a:pt x="96" y="34"/>
                </a:cubicBezTo>
                <a:cubicBezTo>
                  <a:pt x="98" y="34"/>
                  <a:pt x="100" y="33"/>
                  <a:pt x="101" y="32"/>
                </a:cubicBezTo>
                <a:cubicBezTo>
                  <a:pt x="103" y="29"/>
                  <a:pt x="102" y="25"/>
                  <a:pt x="99" y="23"/>
                </a:cubicBezTo>
                <a:close/>
                <a:moveTo>
                  <a:pt x="86" y="45"/>
                </a:moveTo>
                <a:cubicBezTo>
                  <a:pt x="83" y="43"/>
                  <a:pt x="80" y="44"/>
                  <a:pt x="78" y="47"/>
                </a:cubicBezTo>
                <a:cubicBezTo>
                  <a:pt x="76" y="50"/>
                  <a:pt x="77" y="54"/>
                  <a:pt x="80" y="55"/>
                </a:cubicBezTo>
                <a:cubicBezTo>
                  <a:pt x="81" y="56"/>
                  <a:pt x="82" y="56"/>
                  <a:pt x="83" y="56"/>
                </a:cubicBezTo>
                <a:cubicBezTo>
                  <a:pt x="85" y="56"/>
                  <a:pt x="87" y="55"/>
                  <a:pt x="88" y="53"/>
                </a:cubicBezTo>
                <a:cubicBezTo>
                  <a:pt x="90" y="50"/>
                  <a:pt x="89" y="47"/>
                  <a:pt x="86" y="45"/>
                </a:cubicBezTo>
                <a:close/>
                <a:moveTo>
                  <a:pt x="73" y="67"/>
                </a:moveTo>
                <a:cubicBezTo>
                  <a:pt x="71" y="65"/>
                  <a:pt x="67" y="66"/>
                  <a:pt x="65" y="69"/>
                </a:cubicBezTo>
                <a:cubicBezTo>
                  <a:pt x="63" y="72"/>
                  <a:pt x="64" y="75"/>
                  <a:pt x="67" y="77"/>
                </a:cubicBezTo>
                <a:cubicBezTo>
                  <a:pt x="68" y="78"/>
                  <a:pt x="69" y="78"/>
                  <a:pt x="70" y="78"/>
                </a:cubicBezTo>
                <a:cubicBezTo>
                  <a:pt x="72" y="78"/>
                  <a:pt x="74" y="77"/>
                  <a:pt x="75" y="75"/>
                </a:cubicBezTo>
                <a:cubicBezTo>
                  <a:pt x="77" y="72"/>
                  <a:pt x="76" y="68"/>
                  <a:pt x="73" y="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009"/>
          <p:cNvSpPr>
            <a:spLocks noEditPoints="1"/>
          </p:cNvSpPr>
          <p:nvPr/>
        </p:nvSpPr>
        <p:spPr bwMode="auto">
          <a:xfrm>
            <a:off x="4873626" y="3857625"/>
            <a:ext cx="482600" cy="584200"/>
          </a:xfrm>
          <a:custGeom>
            <a:avLst/>
            <a:gdLst>
              <a:gd name="T0" fmla="*/ 33 w 152"/>
              <a:gd name="T1" fmla="*/ 48 h 184"/>
              <a:gd name="T2" fmla="*/ 41 w 152"/>
              <a:gd name="T3" fmla="*/ 49 h 184"/>
              <a:gd name="T4" fmla="*/ 34 w 152"/>
              <a:gd name="T5" fmla="*/ 40 h 184"/>
              <a:gd name="T6" fmla="*/ 48 w 152"/>
              <a:gd name="T7" fmla="*/ 67 h 184"/>
              <a:gd name="T8" fmla="*/ 57 w 152"/>
              <a:gd name="T9" fmla="*/ 68 h 184"/>
              <a:gd name="T10" fmla="*/ 49 w 152"/>
              <a:gd name="T11" fmla="*/ 59 h 184"/>
              <a:gd name="T12" fmla="*/ 0 w 152"/>
              <a:gd name="T13" fmla="*/ 7 h 184"/>
              <a:gd name="T14" fmla="*/ 6 w 152"/>
              <a:gd name="T15" fmla="*/ 13 h 184"/>
              <a:gd name="T16" fmla="*/ 12 w 152"/>
              <a:gd name="T17" fmla="*/ 7 h 184"/>
              <a:gd name="T18" fmla="*/ 2 w 152"/>
              <a:gd name="T19" fmla="*/ 2 h 184"/>
              <a:gd name="T20" fmla="*/ 64 w 152"/>
              <a:gd name="T21" fmla="*/ 86 h 184"/>
              <a:gd name="T22" fmla="*/ 72 w 152"/>
              <a:gd name="T23" fmla="*/ 87 h 184"/>
              <a:gd name="T24" fmla="*/ 65 w 152"/>
              <a:gd name="T25" fmla="*/ 78 h 184"/>
              <a:gd name="T26" fmla="*/ 17 w 152"/>
              <a:gd name="T27" fmla="*/ 29 h 184"/>
              <a:gd name="T28" fmla="*/ 26 w 152"/>
              <a:gd name="T29" fmla="*/ 30 h 184"/>
              <a:gd name="T30" fmla="*/ 18 w 152"/>
              <a:gd name="T31" fmla="*/ 21 h 184"/>
              <a:gd name="T32" fmla="*/ 111 w 152"/>
              <a:gd name="T33" fmla="*/ 144 h 184"/>
              <a:gd name="T34" fmla="*/ 119 w 152"/>
              <a:gd name="T35" fmla="*/ 144 h 184"/>
              <a:gd name="T36" fmla="*/ 111 w 152"/>
              <a:gd name="T37" fmla="*/ 135 h 184"/>
              <a:gd name="T38" fmla="*/ 142 w 152"/>
              <a:gd name="T39" fmla="*/ 174 h 184"/>
              <a:gd name="T40" fmla="*/ 142 w 152"/>
              <a:gd name="T41" fmla="*/ 182 h 184"/>
              <a:gd name="T42" fmla="*/ 151 w 152"/>
              <a:gd name="T43" fmla="*/ 182 h 184"/>
              <a:gd name="T44" fmla="*/ 151 w 152"/>
              <a:gd name="T45" fmla="*/ 174 h 184"/>
              <a:gd name="T46" fmla="*/ 126 w 152"/>
              <a:gd name="T47" fmla="*/ 163 h 184"/>
              <a:gd name="T48" fmla="*/ 135 w 152"/>
              <a:gd name="T49" fmla="*/ 163 h 184"/>
              <a:gd name="T50" fmla="*/ 127 w 152"/>
              <a:gd name="T51" fmla="*/ 154 h 184"/>
              <a:gd name="T52" fmla="*/ 79 w 152"/>
              <a:gd name="T53" fmla="*/ 105 h 184"/>
              <a:gd name="T54" fmla="*/ 88 w 152"/>
              <a:gd name="T55" fmla="*/ 106 h 184"/>
              <a:gd name="T56" fmla="*/ 80 w 152"/>
              <a:gd name="T57" fmla="*/ 97 h 184"/>
              <a:gd name="T58" fmla="*/ 95 w 152"/>
              <a:gd name="T59" fmla="*/ 125 h 184"/>
              <a:gd name="T60" fmla="*/ 103 w 152"/>
              <a:gd name="T61" fmla="*/ 125 h 184"/>
              <a:gd name="T62" fmla="*/ 96 w 152"/>
              <a:gd name="T63" fmla="*/ 1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184">
                <a:moveTo>
                  <a:pt x="34" y="40"/>
                </a:moveTo>
                <a:cubicBezTo>
                  <a:pt x="31" y="42"/>
                  <a:pt x="31" y="46"/>
                  <a:pt x="33" y="48"/>
                </a:cubicBezTo>
                <a:cubicBezTo>
                  <a:pt x="34" y="50"/>
                  <a:pt x="36" y="51"/>
                  <a:pt x="37" y="51"/>
                </a:cubicBezTo>
                <a:cubicBezTo>
                  <a:pt x="39" y="51"/>
                  <a:pt x="40" y="50"/>
                  <a:pt x="41" y="49"/>
                </a:cubicBezTo>
                <a:cubicBezTo>
                  <a:pt x="44" y="47"/>
                  <a:pt x="44" y="43"/>
                  <a:pt x="42" y="41"/>
                </a:cubicBezTo>
                <a:cubicBezTo>
                  <a:pt x="40" y="38"/>
                  <a:pt x="36" y="38"/>
                  <a:pt x="34" y="40"/>
                </a:cubicBezTo>
                <a:close/>
                <a:moveTo>
                  <a:pt x="49" y="59"/>
                </a:moveTo>
                <a:cubicBezTo>
                  <a:pt x="47" y="61"/>
                  <a:pt x="46" y="65"/>
                  <a:pt x="48" y="67"/>
                </a:cubicBezTo>
                <a:cubicBezTo>
                  <a:pt x="49" y="69"/>
                  <a:pt x="51" y="70"/>
                  <a:pt x="53" y="70"/>
                </a:cubicBezTo>
                <a:cubicBezTo>
                  <a:pt x="54" y="70"/>
                  <a:pt x="56" y="69"/>
                  <a:pt x="57" y="68"/>
                </a:cubicBezTo>
                <a:cubicBezTo>
                  <a:pt x="59" y="66"/>
                  <a:pt x="60" y="62"/>
                  <a:pt x="58" y="60"/>
                </a:cubicBezTo>
                <a:cubicBezTo>
                  <a:pt x="55" y="57"/>
                  <a:pt x="52" y="57"/>
                  <a:pt x="49" y="59"/>
                </a:cubicBezTo>
                <a:close/>
                <a:moveTo>
                  <a:pt x="2" y="2"/>
                </a:moveTo>
                <a:cubicBezTo>
                  <a:pt x="1" y="3"/>
                  <a:pt x="0" y="5"/>
                  <a:pt x="0" y="7"/>
                </a:cubicBezTo>
                <a:cubicBezTo>
                  <a:pt x="0" y="8"/>
                  <a:pt x="1" y="10"/>
                  <a:pt x="2" y="11"/>
                </a:cubicBezTo>
                <a:cubicBezTo>
                  <a:pt x="3" y="12"/>
                  <a:pt x="5" y="13"/>
                  <a:pt x="6" y="13"/>
                </a:cubicBezTo>
                <a:cubicBezTo>
                  <a:pt x="8" y="13"/>
                  <a:pt x="9" y="12"/>
                  <a:pt x="10" y="11"/>
                </a:cubicBezTo>
                <a:cubicBezTo>
                  <a:pt x="12" y="10"/>
                  <a:pt x="12" y="8"/>
                  <a:pt x="12" y="7"/>
                </a:cubicBezTo>
                <a:cubicBezTo>
                  <a:pt x="12" y="5"/>
                  <a:pt x="12" y="3"/>
                  <a:pt x="10" y="2"/>
                </a:cubicBezTo>
                <a:cubicBezTo>
                  <a:pt x="8" y="0"/>
                  <a:pt x="4" y="0"/>
                  <a:pt x="2" y="2"/>
                </a:cubicBezTo>
                <a:close/>
                <a:moveTo>
                  <a:pt x="65" y="78"/>
                </a:moveTo>
                <a:cubicBezTo>
                  <a:pt x="62" y="80"/>
                  <a:pt x="62" y="84"/>
                  <a:pt x="64" y="86"/>
                </a:cubicBezTo>
                <a:cubicBezTo>
                  <a:pt x="65" y="88"/>
                  <a:pt x="67" y="89"/>
                  <a:pt x="68" y="89"/>
                </a:cubicBezTo>
                <a:cubicBezTo>
                  <a:pt x="70" y="89"/>
                  <a:pt x="71" y="88"/>
                  <a:pt x="72" y="87"/>
                </a:cubicBezTo>
                <a:cubicBezTo>
                  <a:pt x="75" y="85"/>
                  <a:pt x="75" y="81"/>
                  <a:pt x="73" y="79"/>
                </a:cubicBezTo>
                <a:cubicBezTo>
                  <a:pt x="71" y="76"/>
                  <a:pt x="67" y="76"/>
                  <a:pt x="65" y="78"/>
                </a:cubicBezTo>
                <a:close/>
                <a:moveTo>
                  <a:pt x="18" y="21"/>
                </a:moveTo>
                <a:cubicBezTo>
                  <a:pt x="15" y="23"/>
                  <a:pt x="15" y="27"/>
                  <a:pt x="17" y="29"/>
                </a:cubicBezTo>
                <a:cubicBezTo>
                  <a:pt x="18" y="31"/>
                  <a:pt x="20" y="32"/>
                  <a:pt x="22" y="32"/>
                </a:cubicBezTo>
                <a:cubicBezTo>
                  <a:pt x="23" y="32"/>
                  <a:pt x="24" y="31"/>
                  <a:pt x="26" y="30"/>
                </a:cubicBezTo>
                <a:cubicBezTo>
                  <a:pt x="28" y="28"/>
                  <a:pt x="28" y="24"/>
                  <a:pt x="26" y="22"/>
                </a:cubicBezTo>
                <a:cubicBezTo>
                  <a:pt x="24" y="19"/>
                  <a:pt x="21" y="19"/>
                  <a:pt x="18" y="21"/>
                </a:cubicBezTo>
                <a:close/>
                <a:moveTo>
                  <a:pt x="111" y="135"/>
                </a:moveTo>
                <a:cubicBezTo>
                  <a:pt x="109" y="137"/>
                  <a:pt x="108" y="141"/>
                  <a:pt x="111" y="144"/>
                </a:cubicBezTo>
                <a:cubicBezTo>
                  <a:pt x="112" y="145"/>
                  <a:pt x="113" y="146"/>
                  <a:pt x="115" y="146"/>
                </a:cubicBezTo>
                <a:cubicBezTo>
                  <a:pt x="117" y="146"/>
                  <a:pt x="118" y="145"/>
                  <a:pt x="119" y="144"/>
                </a:cubicBezTo>
                <a:cubicBezTo>
                  <a:pt x="122" y="142"/>
                  <a:pt x="122" y="139"/>
                  <a:pt x="120" y="136"/>
                </a:cubicBezTo>
                <a:cubicBezTo>
                  <a:pt x="118" y="133"/>
                  <a:pt x="114" y="133"/>
                  <a:pt x="111" y="135"/>
                </a:cubicBezTo>
                <a:close/>
                <a:moveTo>
                  <a:pt x="151" y="174"/>
                </a:moveTo>
                <a:cubicBezTo>
                  <a:pt x="148" y="171"/>
                  <a:pt x="144" y="171"/>
                  <a:pt x="142" y="174"/>
                </a:cubicBezTo>
                <a:cubicBezTo>
                  <a:pt x="141" y="175"/>
                  <a:pt x="140" y="176"/>
                  <a:pt x="140" y="178"/>
                </a:cubicBezTo>
                <a:cubicBezTo>
                  <a:pt x="140" y="179"/>
                  <a:pt x="141" y="181"/>
                  <a:pt x="142" y="182"/>
                </a:cubicBezTo>
                <a:cubicBezTo>
                  <a:pt x="143" y="183"/>
                  <a:pt x="145" y="184"/>
                  <a:pt x="146" y="184"/>
                </a:cubicBezTo>
                <a:cubicBezTo>
                  <a:pt x="148" y="184"/>
                  <a:pt x="149" y="183"/>
                  <a:pt x="151" y="182"/>
                </a:cubicBezTo>
                <a:cubicBezTo>
                  <a:pt x="152" y="181"/>
                  <a:pt x="152" y="179"/>
                  <a:pt x="152" y="178"/>
                </a:cubicBezTo>
                <a:cubicBezTo>
                  <a:pt x="152" y="176"/>
                  <a:pt x="152" y="175"/>
                  <a:pt x="151" y="174"/>
                </a:cubicBezTo>
                <a:close/>
                <a:moveTo>
                  <a:pt x="127" y="154"/>
                </a:moveTo>
                <a:cubicBezTo>
                  <a:pt x="124" y="156"/>
                  <a:pt x="124" y="160"/>
                  <a:pt x="126" y="163"/>
                </a:cubicBezTo>
                <a:cubicBezTo>
                  <a:pt x="127" y="164"/>
                  <a:pt x="129" y="165"/>
                  <a:pt x="131" y="165"/>
                </a:cubicBezTo>
                <a:cubicBezTo>
                  <a:pt x="132" y="165"/>
                  <a:pt x="133" y="164"/>
                  <a:pt x="135" y="163"/>
                </a:cubicBezTo>
                <a:cubicBezTo>
                  <a:pt x="137" y="161"/>
                  <a:pt x="138" y="158"/>
                  <a:pt x="135" y="155"/>
                </a:cubicBezTo>
                <a:cubicBezTo>
                  <a:pt x="133" y="152"/>
                  <a:pt x="130" y="152"/>
                  <a:pt x="127" y="154"/>
                </a:cubicBezTo>
                <a:close/>
                <a:moveTo>
                  <a:pt x="80" y="97"/>
                </a:moveTo>
                <a:cubicBezTo>
                  <a:pt x="78" y="99"/>
                  <a:pt x="77" y="103"/>
                  <a:pt x="79" y="105"/>
                </a:cubicBezTo>
                <a:cubicBezTo>
                  <a:pt x="81" y="107"/>
                  <a:pt x="82" y="108"/>
                  <a:pt x="84" y="108"/>
                </a:cubicBezTo>
                <a:cubicBezTo>
                  <a:pt x="85" y="108"/>
                  <a:pt x="87" y="107"/>
                  <a:pt x="88" y="106"/>
                </a:cubicBezTo>
                <a:cubicBezTo>
                  <a:pt x="90" y="104"/>
                  <a:pt x="91" y="100"/>
                  <a:pt x="89" y="98"/>
                </a:cubicBezTo>
                <a:cubicBezTo>
                  <a:pt x="87" y="95"/>
                  <a:pt x="83" y="95"/>
                  <a:pt x="80" y="97"/>
                </a:cubicBezTo>
                <a:close/>
                <a:moveTo>
                  <a:pt x="96" y="116"/>
                </a:moveTo>
                <a:cubicBezTo>
                  <a:pt x="93" y="118"/>
                  <a:pt x="93" y="122"/>
                  <a:pt x="95" y="125"/>
                </a:cubicBezTo>
                <a:cubicBezTo>
                  <a:pt x="96" y="126"/>
                  <a:pt x="98" y="127"/>
                  <a:pt x="100" y="127"/>
                </a:cubicBezTo>
                <a:cubicBezTo>
                  <a:pt x="101" y="127"/>
                  <a:pt x="102" y="126"/>
                  <a:pt x="103" y="125"/>
                </a:cubicBezTo>
                <a:cubicBezTo>
                  <a:pt x="106" y="123"/>
                  <a:pt x="106" y="119"/>
                  <a:pt x="104" y="117"/>
                </a:cubicBezTo>
                <a:cubicBezTo>
                  <a:pt x="102" y="114"/>
                  <a:pt x="98" y="114"/>
                  <a:pt x="96" y="11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10"/>
          <p:cNvSpPr>
            <a:spLocks/>
          </p:cNvSpPr>
          <p:nvPr/>
        </p:nvSpPr>
        <p:spPr bwMode="auto">
          <a:xfrm>
            <a:off x="4124326" y="2638425"/>
            <a:ext cx="254000" cy="254000"/>
          </a:xfrm>
          <a:custGeom>
            <a:avLst/>
            <a:gdLst>
              <a:gd name="T0" fmla="*/ 70 w 80"/>
              <a:gd name="T1" fmla="*/ 22 h 80"/>
              <a:gd name="T2" fmla="*/ 57 w 80"/>
              <a:gd name="T3" fmla="*/ 70 h 80"/>
              <a:gd name="T4" fmla="*/ 9 w 80"/>
              <a:gd name="T5" fmla="*/ 58 h 80"/>
              <a:gd name="T6" fmla="*/ 22 w 80"/>
              <a:gd name="T7" fmla="*/ 10 h 80"/>
              <a:gd name="T8" fmla="*/ 70 w 80"/>
              <a:gd name="T9" fmla="*/ 22 h 80"/>
            </a:gdLst>
            <a:ahLst/>
            <a:cxnLst>
              <a:cxn ang="0">
                <a:pos x="T0" y="T1"/>
              </a:cxn>
              <a:cxn ang="0">
                <a:pos x="T2" y="T3"/>
              </a:cxn>
              <a:cxn ang="0">
                <a:pos x="T4" y="T5"/>
              </a:cxn>
              <a:cxn ang="0">
                <a:pos x="T6" y="T7"/>
              </a:cxn>
              <a:cxn ang="0">
                <a:pos x="T8" y="T9"/>
              </a:cxn>
            </a:cxnLst>
            <a:rect l="0" t="0" r="r" b="b"/>
            <a:pathLst>
              <a:path w="80" h="80">
                <a:moveTo>
                  <a:pt x="70" y="22"/>
                </a:moveTo>
                <a:cubicBezTo>
                  <a:pt x="80" y="39"/>
                  <a:pt x="74" y="61"/>
                  <a:pt x="57" y="70"/>
                </a:cubicBezTo>
                <a:cubicBezTo>
                  <a:pt x="41" y="80"/>
                  <a:pt x="19" y="74"/>
                  <a:pt x="9" y="58"/>
                </a:cubicBezTo>
                <a:cubicBezTo>
                  <a:pt x="0" y="41"/>
                  <a:pt x="5" y="19"/>
                  <a:pt x="22" y="10"/>
                </a:cubicBezTo>
                <a:cubicBezTo>
                  <a:pt x="39" y="0"/>
                  <a:pt x="61" y="6"/>
                  <a:pt x="70" y="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Oval 1011"/>
          <p:cNvSpPr>
            <a:spLocks noChangeArrowheads="1"/>
          </p:cNvSpPr>
          <p:nvPr/>
        </p:nvSpPr>
        <p:spPr bwMode="auto">
          <a:xfrm>
            <a:off x="3816351" y="3209925"/>
            <a:ext cx="225425" cy="2222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012"/>
          <p:cNvSpPr>
            <a:spLocks/>
          </p:cNvSpPr>
          <p:nvPr/>
        </p:nvSpPr>
        <p:spPr bwMode="auto">
          <a:xfrm>
            <a:off x="4124326" y="3749675"/>
            <a:ext cx="254000" cy="257175"/>
          </a:xfrm>
          <a:custGeom>
            <a:avLst/>
            <a:gdLst>
              <a:gd name="T0" fmla="*/ 9 w 80"/>
              <a:gd name="T1" fmla="*/ 23 h 81"/>
              <a:gd name="T2" fmla="*/ 57 w 80"/>
              <a:gd name="T3" fmla="*/ 10 h 81"/>
              <a:gd name="T4" fmla="*/ 70 w 80"/>
              <a:gd name="T5" fmla="*/ 58 h 81"/>
              <a:gd name="T6" fmla="*/ 22 w 80"/>
              <a:gd name="T7" fmla="*/ 71 h 81"/>
              <a:gd name="T8" fmla="*/ 9 w 80"/>
              <a:gd name="T9" fmla="*/ 23 h 81"/>
            </a:gdLst>
            <a:ahLst/>
            <a:cxnLst>
              <a:cxn ang="0">
                <a:pos x="T0" y="T1"/>
              </a:cxn>
              <a:cxn ang="0">
                <a:pos x="T2" y="T3"/>
              </a:cxn>
              <a:cxn ang="0">
                <a:pos x="T4" y="T5"/>
              </a:cxn>
              <a:cxn ang="0">
                <a:pos x="T6" y="T7"/>
              </a:cxn>
              <a:cxn ang="0">
                <a:pos x="T8" y="T9"/>
              </a:cxn>
            </a:cxnLst>
            <a:rect l="0" t="0" r="r" b="b"/>
            <a:pathLst>
              <a:path w="80" h="81">
                <a:moveTo>
                  <a:pt x="9" y="23"/>
                </a:moveTo>
                <a:cubicBezTo>
                  <a:pt x="19" y="6"/>
                  <a:pt x="41" y="0"/>
                  <a:pt x="57" y="10"/>
                </a:cubicBezTo>
                <a:cubicBezTo>
                  <a:pt x="74" y="20"/>
                  <a:pt x="80" y="41"/>
                  <a:pt x="70" y="58"/>
                </a:cubicBezTo>
                <a:cubicBezTo>
                  <a:pt x="61" y="75"/>
                  <a:pt x="39" y="81"/>
                  <a:pt x="22" y="71"/>
                </a:cubicBezTo>
                <a:cubicBezTo>
                  <a:pt x="5" y="61"/>
                  <a:pt x="0" y="40"/>
                  <a:pt x="9" y="2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3"/>
          <p:cNvSpPr>
            <a:spLocks/>
          </p:cNvSpPr>
          <p:nvPr/>
        </p:nvSpPr>
        <p:spPr bwMode="auto">
          <a:xfrm>
            <a:off x="4765676" y="3749675"/>
            <a:ext cx="254000" cy="257175"/>
          </a:xfrm>
          <a:custGeom>
            <a:avLst/>
            <a:gdLst>
              <a:gd name="T0" fmla="*/ 10 w 80"/>
              <a:gd name="T1" fmla="*/ 58 h 81"/>
              <a:gd name="T2" fmla="*/ 23 w 80"/>
              <a:gd name="T3" fmla="*/ 10 h 81"/>
              <a:gd name="T4" fmla="*/ 71 w 80"/>
              <a:gd name="T5" fmla="*/ 23 h 81"/>
              <a:gd name="T6" fmla="*/ 58 w 80"/>
              <a:gd name="T7" fmla="*/ 71 h 81"/>
              <a:gd name="T8" fmla="*/ 10 w 80"/>
              <a:gd name="T9" fmla="*/ 58 h 81"/>
            </a:gdLst>
            <a:ahLst/>
            <a:cxnLst>
              <a:cxn ang="0">
                <a:pos x="T0" y="T1"/>
              </a:cxn>
              <a:cxn ang="0">
                <a:pos x="T2" y="T3"/>
              </a:cxn>
              <a:cxn ang="0">
                <a:pos x="T4" y="T5"/>
              </a:cxn>
              <a:cxn ang="0">
                <a:pos x="T6" y="T7"/>
              </a:cxn>
              <a:cxn ang="0">
                <a:pos x="T8" y="T9"/>
              </a:cxn>
            </a:cxnLst>
            <a:rect l="0" t="0" r="r" b="b"/>
            <a:pathLst>
              <a:path w="80" h="81">
                <a:moveTo>
                  <a:pt x="10" y="58"/>
                </a:moveTo>
                <a:cubicBezTo>
                  <a:pt x="0" y="41"/>
                  <a:pt x="6" y="20"/>
                  <a:pt x="23" y="10"/>
                </a:cubicBezTo>
                <a:cubicBezTo>
                  <a:pt x="39" y="0"/>
                  <a:pt x="61" y="6"/>
                  <a:pt x="71" y="23"/>
                </a:cubicBezTo>
                <a:cubicBezTo>
                  <a:pt x="80" y="40"/>
                  <a:pt x="75" y="61"/>
                  <a:pt x="58" y="71"/>
                </a:cubicBezTo>
                <a:cubicBezTo>
                  <a:pt x="41" y="81"/>
                  <a:pt x="19" y="75"/>
                  <a:pt x="10" y="5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Oval 1014"/>
          <p:cNvSpPr>
            <a:spLocks noChangeArrowheads="1"/>
          </p:cNvSpPr>
          <p:nvPr/>
        </p:nvSpPr>
        <p:spPr bwMode="auto">
          <a:xfrm>
            <a:off x="5102226" y="3209925"/>
            <a:ext cx="225425" cy="22225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15"/>
          <p:cNvSpPr>
            <a:spLocks/>
          </p:cNvSpPr>
          <p:nvPr/>
        </p:nvSpPr>
        <p:spPr bwMode="auto">
          <a:xfrm>
            <a:off x="4765676" y="2638425"/>
            <a:ext cx="254000" cy="254000"/>
          </a:xfrm>
          <a:custGeom>
            <a:avLst/>
            <a:gdLst>
              <a:gd name="T0" fmla="*/ 71 w 80"/>
              <a:gd name="T1" fmla="*/ 58 h 80"/>
              <a:gd name="T2" fmla="*/ 23 w 80"/>
              <a:gd name="T3" fmla="*/ 70 h 80"/>
              <a:gd name="T4" fmla="*/ 10 w 80"/>
              <a:gd name="T5" fmla="*/ 22 h 80"/>
              <a:gd name="T6" fmla="*/ 58 w 80"/>
              <a:gd name="T7" fmla="*/ 10 h 80"/>
              <a:gd name="T8" fmla="*/ 71 w 80"/>
              <a:gd name="T9" fmla="*/ 58 h 80"/>
            </a:gdLst>
            <a:ahLst/>
            <a:cxnLst>
              <a:cxn ang="0">
                <a:pos x="T0" y="T1"/>
              </a:cxn>
              <a:cxn ang="0">
                <a:pos x="T2" y="T3"/>
              </a:cxn>
              <a:cxn ang="0">
                <a:pos x="T4" y="T5"/>
              </a:cxn>
              <a:cxn ang="0">
                <a:pos x="T6" y="T7"/>
              </a:cxn>
              <a:cxn ang="0">
                <a:pos x="T8" y="T9"/>
              </a:cxn>
            </a:cxnLst>
            <a:rect l="0" t="0" r="r" b="b"/>
            <a:pathLst>
              <a:path w="80" h="80">
                <a:moveTo>
                  <a:pt x="71" y="58"/>
                </a:moveTo>
                <a:cubicBezTo>
                  <a:pt x="61" y="74"/>
                  <a:pt x="39" y="80"/>
                  <a:pt x="23" y="70"/>
                </a:cubicBezTo>
                <a:cubicBezTo>
                  <a:pt x="6" y="61"/>
                  <a:pt x="0" y="39"/>
                  <a:pt x="10" y="22"/>
                </a:cubicBezTo>
                <a:cubicBezTo>
                  <a:pt x="19" y="6"/>
                  <a:pt x="41" y="0"/>
                  <a:pt x="58" y="10"/>
                </a:cubicBezTo>
                <a:cubicBezTo>
                  <a:pt x="75" y="19"/>
                  <a:pt x="80" y="41"/>
                  <a:pt x="71" y="5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6"/>
          <p:cNvSpPr>
            <a:spLocks/>
          </p:cNvSpPr>
          <p:nvPr/>
        </p:nvSpPr>
        <p:spPr bwMode="auto">
          <a:xfrm>
            <a:off x="3635376" y="1917700"/>
            <a:ext cx="603250" cy="606425"/>
          </a:xfrm>
          <a:custGeom>
            <a:avLst/>
            <a:gdLst>
              <a:gd name="T0" fmla="*/ 69 w 190"/>
              <a:gd name="T1" fmla="*/ 15 h 191"/>
              <a:gd name="T2" fmla="*/ 176 w 190"/>
              <a:gd name="T3" fmla="*/ 69 h 191"/>
              <a:gd name="T4" fmla="*/ 121 w 190"/>
              <a:gd name="T5" fmla="*/ 177 h 191"/>
              <a:gd name="T6" fmla="*/ 14 w 190"/>
              <a:gd name="T7" fmla="*/ 122 h 191"/>
              <a:gd name="T8" fmla="*/ 69 w 190"/>
              <a:gd name="T9" fmla="*/ 15 h 191"/>
            </a:gdLst>
            <a:ahLst/>
            <a:cxnLst>
              <a:cxn ang="0">
                <a:pos x="T0" y="T1"/>
              </a:cxn>
              <a:cxn ang="0">
                <a:pos x="T2" y="T3"/>
              </a:cxn>
              <a:cxn ang="0">
                <a:pos x="T4" y="T5"/>
              </a:cxn>
              <a:cxn ang="0">
                <a:pos x="T6" y="T7"/>
              </a:cxn>
              <a:cxn ang="0">
                <a:pos x="T8" y="T9"/>
              </a:cxn>
            </a:cxnLst>
            <a:rect l="0" t="0" r="r" b="b"/>
            <a:pathLst>
              <a:path w="190" h="191">
                <a:moveTo>
                  <a:pt x="69" y="15"/>
                </a:moveTo>
                <a:cubicBezTo>
                  <a:pt x="113" y="0"/>
                  <a:pt x="161" y="25"/>
                  <a:pt x="176" y="69"/>
                </a:cubicBezTo>
                <a:cubicBezTo>
                  <a:pt x="190" y="114"/>
                  <a:pt x="166" y="162"/>
                  <a:pt x="121" y="177"/>
                </a:cubicBezTo>
                <a:cubicBezTo>
                  <a:pt x="77" y="191"/>
                  <a:pt x="29" y="167"/>
                  <a:pt x="14" y="122"/>
                </a:cubicBezTo>
                <a:cubicBezTo>
                  <a:pt x="0" y="77"/>
                  <a:pt x="24" y="29"/>
                  <a:pt x="69" y="1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17"/>
          <p:cNvSpPr>
            <a:spLocks noEditPoints="1"/>
          </p:cNvSpPr>
          <p:nvPr/>
        </p:nvSpPr>
        <p:spPr bwMode="auto">
          <a:xfrm>
            <a:off x="3806826" y="2041525"/>
            <a:ext cx="250825" cy="361950"/>
          </a:xfrm>
          <a:custGeom>
            <a:avLst/>
            <a:gdLst>
              <a:gd name="T0" fmla="*/ 23 w 79"/>
              <a:gd name="T1" fmla="*/ 98 h 114"/>
              <a:gd name="T2" fmla="*/ 24 w 79"/>
              <a:gd name="T3" fmla="*/ 105 h 114"/>
              <a:gd name="T4" fmla="*/ 29 w 79"/>
              <a:gd name="T5" fmla="*/ 108 h 114"/>
              <a:gd name="T6" fmla="*/ 30 w 79"/>
              <a:gd name="T7" fmla="*/ 111 h 114"/>
              <a:gd name="T8" fmla="*/ 40 w 79"/>
              <a:gd name="T9" fmla="*/ 114 h 114"/>
              <a:gd name="T10" fmla="*/ 50 w 79"/>
              <a:gd name="T11" fmla="*/ 111 h 114"/>
              <a:gd name="T12" fmla="*/ 50 w 79"/>
              <a:gd name="T13" fmla="*/ 108 h 114"/>
              <a:gd name="T14" fmla="*/ 55 w 79"/>
              <a:gd name="T15" fmla="*/ 105 h 114"/>
              <a:gd name="T16" fmla="*/ 56 w 79"/>
              <a:gd name="T17" fmla="*/ 98 h 114"/>
              <a:gd name="T18" fmla="*/ 40 w 79"/>
              <a:gd name="T19" fmla="*/ 101 h 114"/>
              <a:gd name="T20" fmla="*/ 23 w 79"/>
              <a:gd name="T21" fmla="*/ 98 h 114"/>
              <a:gd name="T22" fmla="*/ 22 w 79"/>
              <a:gd name="T23" fmla="*/ 87 h 114"/>
              <a:gd name="T24" fmla="*/ 22 w 79"/>
              <a:gd name="T25" fmla="*/ 93 h 114"/>
              <a:gd name="T26" fmla="*/ 40 w 79"/>
              <a:gd name="T27" fmla="*/ 97 h 114"/>
              <a:gd name="T28" fmla="*/ 57 w 79"/>
              <a:gd name="T29" fmla="*/ 93 h 114"/>
              <a:gd name="T30" fmla="*/ 58 w 79"/>
              <a:gd name="T31" fmla="*/ 87 h 114"/>
              <a:gd name="T32" fmla="*/ 40 w 79"/>
              <a:gd name="T33" fmla="*/ 91 h 114"/>
              <a:gd name="T34" fmla="*/ 22 w 79"/>
              <a:gd name="T35" fmla="*/ 87 h 114"/>
              <a:gd name="T36" fmla="*/ 40 w 79"/>
              <a:gd name="T37" fmla="*/ 0 h 114"/>
              <a:gd name="T38" fmla="*/ 0 w 79"/>
              <a:gd name="T39" fmla="*/ 39 h 114"/>
              <a:gd name="T40" fmla="*/ 19 w 79"/>
              <a:gd name="T41" fmla="*/ 72 h 114"/>
              <a:gd name="T42" fmla="*/ 21 w 79"/>
              <a:gd name="T43" fmla="*/ 82 h 114"/>
              <a:gd name="T44" fmla="*/ 40 w 79"/>
              <a:gd name="T45" fmla="*/ 86 h 114"/>
              <a:gd name="T46" fmla="*/ 59 w 79"/>
              <a:gd name="T47" fmla="*/ 82 h 114"/>
              <a:gd name="T48" fmla="*/ 60 w 79"/>
              <a:gd name="T49" fmla="*/ 72 h 114"/>
              <a:gd name="T50" fmla="*/ 79 w 79"/>
              <a:gd name="T51" fmla="*/ 39 h 114"/>
              <a:gd name="T52" fmla="*/ 40 w 79"/>
              <a:gd name="T53" fmla="*/ 0 h 114"/>
              <a:gd name="T54" fmla="*/ 54 w 79"/>
              <a:gd name="T55" fmla="*/ 68 h 114"/>
              <a:gd name="T56" fmla="*/ 53 w 79"/>
              <a:gd name="T57" fmla="*/ 77 h 114"/>
              <a:gd name="T58" fmla="*/ 40 w 79"/>
              <a:gd name="T59" fmla="*/ 79 h 114"/>
              <a:gd name="T60" fmla="*/ 26 w 79"/>
              <a:gd name="T61" fmla="*/ 77 h 114"/>
              <a:gd name="T62" fmla="*/ 25 w 79"/>
              <a:gd name="T63" fmla="*/ 68 h 114"/>
              <a:gd name="T64" fmla="*/ 7 w 79"/>
              <a:gd name="T65" fmla="*/ 39 h 114"/>
              <a:gd name="T66" fmla="*/ 40 w 79"/>
              <a:gd name="T67" fmla="*/ 7 h 114"/>
              <a:gd name="T68" fmla="*/ 72 w 79"/>
              <a:gd name="T69" fmla="*/ 39 h 114"/>
              <a:gd name="T70" fmla="*/ 54 w 79"/>
              <a:gd name="T71" fmla="*/ 68 h 114"/>
              <a:gd name="T72" fmla="*/ 48 w 79"/>
              <a:gd name="T73" fmla="*/ 53 h 114"/>
              <a:gd name="T74" fmla="*/ 40 w 79"/>
              <a:gd name="T75" fmla="*/ 37 h 114"/>
              <a:gd name="T76" fmla="*/ 31 w 79"/>
              <a:gd name="T77" fmla="*/ 53 h 114"/>
              <a:gd name="T78" fmla="*/ 27 w 79"/>
              <a:gd name="T79" fmla="*/ 46 h 114"/>
              <a:gd name="T80" fmla="*/ 22 w 79"/>
              <a:gd name="T81" fmla="*/ 48 h 114"/>
              <a:gd name="T82" fmla="*/ 31 w 79"/>
              <a:gd name="T83" fmla="*/ 67 h 114"/>
              <a:gd name="T84" fmla="*/ 40 w 79"/>
              <a:gd name="T85" fmla="*/ 50 h 114"/>
              <a:gd name="T86" fmla="*/ 49 w 79"/>
              <a:gd name="T87" fmla="*/ 67 h 114"/>
              <a:gd name="T88" fmla="*/ 58 w 79"/>
              <a:gd name="T89" fmla="*/ 48 h 114"/>
              <a:gd name="T90" fmla="*/ 52 w 79"/>
              <a:gd name="T91" fmla="*/ 46 h 114"/>
              <a:gd name="T92" fmla="*/ 48 w 79"/>
              <a:gd name="T93" fmla="*/ 53 h 114"/>
              <a:gd name="T94" fmla="*/ 40 w 79"/>
              <a:gd name="T95" fmla="*/ 16 h 114"/>
              <a:gd name="T96" fmla="*/ 42 w 79"/>
              <a:gd name="T97" fmla="*/ 14 h 114"/>
              <a:gd name="T98" fmla="*/ 40 w 79"/>
              <a:gd name="T99" fmla="*/ 12 h 114"/>
              <a:gd name="T100" fmla="*/ 12 w 79"/>
              <a:gd name="T101" fmla="*/ 39 h 114"/>
              <a:gd name="T102" fmla="*/ 15 w 79"/>
              <a:gd name="T103" fmla="*/ 41 h 114"/>
              <a:gd name="T104" fmla="*/ 17 w 79"/>
              <a:gd name="T105" fmla="*/ 39 h 114"/>
              <a:gd name="T106" fmla="*/ 40 w 79"/>
              <a:gd name="T107" fmla="*/ 1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114">
                <a:moveTo>
                  <a:pt x="23" y="98"/>
                </a:moveTo>
                <a:cubicBezTo>
                  <a:pt x="24" y="105"/>
                  <a:pt x="24" y="105"/>
                  <a:pt x="24" y="105"/>
                </a:cubicBezTo>
                <a:cubicBezTo>
                  <a:pt x="24" y="105"/>
                  <a:pt x="25" y="106"/>
                  <a:pt x="29" y="108"/>
                </a:cubicBezTo>
                <a:cubicBezTo>
                  <a:pt x="30" y="111"/>
                  <a:pt x="30" y="111"/>
                  <a:pt x="30" y="111"/>
                </a:cubicBezTo>
                <a:cubicBezTo>
                  <a:pt x="30" y="111"/>
                  <a:pt x="32" y="114"/>
                  <a:pt x="40" y="114"/>
                </a:cubicBezTo>
                <a:cubicBezTo>
                  <a:pt x="47" y="114"/>
                  <a:pt x="50" y="111"/>
                  <a:pt x="50" y="111"/>
                </a:cubicBezTo>
                <a:cubicBezTo>
                  <a:pt x="50" y="108"/>
                  <a:pt x="50" y="108"/>
                  <a:pt x="50" y="108"/>
                </a:cubicBezTo>
                <a:cubicBezTo>
                  <a:pt x="54" y="106"/>
                  <a:pt x="55" y="105"/>
                  <a:pt x="55" y="105"/>
                </a:cubicBezTo>
                <a:cubicBezTo>
                  <a:pt x="56" y="98"/>
                  <a:pt x="56" y="98"/>
                  <a:pt x="56" y="98"/>
                </a:cubicBezTo>
                <a:cubicBezTo>
                  <a:pt x="51" y="100"/>
                  <a:pt x="46" y="101"/>
                  <a:pt x="40" y="101"/>
                </a:cubicBezTo>
                <a:cubicBezTo>
                  <a:pt x="34" y="101"/>
                  <a:pt x="28" y="100"/>
                  <a:pt x="23" y="98"/>
                </a:cubicBezTo>
                <a:close/>
                <a:moveTo>
                  <a:pt x="22" y="87"/>
                </a:moveTo>
                <a:cubicBezTo>
                  <a:pt x="22" y="93"/>
                  <a:pt x="22" y="93"/>
                  <a:pt x="22" y="93"/>
                </a:cubicBezTo>
                <a:cubicBezTo>
                  <a:pt x="28" y="95"/>
                  <a:pt x="33" y="97"/>
                  <a:pt x="40" y="97"/>
                </a:cubicBezTo>
                <a:cubicBezTo>
                  <a:pt x="46" y="97"/>
                  <a:pt x="52" y="95"/>
                  <a:pt x="57" y="93"/>
                </a:cubicBezTo>
                <a:cubicBezTo>
                  <a:pt x="58" y="87"/>
                  <a:pt x="58" y="87"/>
                  <a:pt x="58" y="87"/>
                </a:cubicBezTo>
                <a:cubicBezTo>
                  <a:pt x="52" y="90"/>
                  <a:pt x="46" y="91"/>
                  <a:pt x="40" y="91"/>
                </a:cubicBezTo>
                <a:cubicBezTo>
                  <a:pt x="33" y="91"/>
                  <a:pt x="27" y="90"/>
                  <a:pt x="22" y="87"/>
                </a:cubicBezTo>
                <a:close/>
                <a:moveTo>
                  <a:pt x="40" y="0"/>
                </a:moveTo>
                <a:cubicBezTo>
                  <a:pt x="18" y="0"/>
                  <a:pt x="0" y="17"/>
                  <a:pt x="0" y="39"/>
                </a:cubicBezTo>
                <a:cubicBezTo>
                  <a:pt x="0" y="53"/>
                  <a:pt x="8" y="66"/>
                  <a:pt x="19" y="72"/>
                </a:cubicBezTo>
                <a:cubicBezTo>
                  <a:pt x="21" y="82"/>
                  <a:pt x="21" y="82"/>
                  <a:pt x="21" y="82"/>
                </a:cubicBezTo>
                <a:cubicBezTo>
                  <a:pt x="26" y="85"/>
                  <a:pt x="33" y="86"/>
                  <a:pt x="40" y="86"/>
                </a:cubicBezTo>
                <a:cubicBezTo>
                  <a:pt x="47" y="86"/>
                  <a:pt x="53" y="85"/>
                  <a:pt x="59" y="82"/>
                </a:cubicBezTo>
                <a:cubicBezTo>
                  <a:pt x="60" y="72"/>
                  <a:pt x="60" y="72"/>
                  <a:pt x="60" y="72"/>
                </a:cubicBezTo>
                <a:cubicBezTo>
                  <a:pt x="71" y="66"/>
                  <a:pt x="79" y="53"/>
                  <a:pt x="79" y="39"/>
                </a:cubicBezTo>
                <a:cubicBezTo>
                  <a:pt x="79" y="17"/>
                  <a:pt x="61" y="0"/>
                  <a:pt x="40" y="0"/>
                </a:cubicBezTo>
                <a:close/>
                <a:moveTo>
                  <a:pt x="54" y="68"/>
                </a:moveTo>
                <a:cubicBezTo>
                  <a:pt x="53" y="77"/>
                  <a:pt x="53" y="77"/>
                  <a:pt x="53" y="77"/>
                </a:cubicBezTo>
                <a:cubicBezTo>
                  <a:pt x="53" y="77"/>
                  <a:pt x="50" y="79"/>
                  <a:pt x="40" y="79"/>
                </a:cubicBezTo>
                <a:cubicBezTo>
                  <a:pt x="30" y="79"/>
                  <a:pt x="26" y="77"/>
                  <a:pt x="26" y="77"/>
                </a:cubicBezTo>
                <a:cubicBezTo>
                  <a:pt x="25" y="68"/>
                  <a:pt x="25" y="68"/>
                  <a:pt x="25" y="68"/>
                </a:cubicBezTo>
                <a:cubicBezTo>
                  <a:pt x="15" y="62"/>
                  <a:pt x="7" y="52"/>
                  <a:pt x="7" y="39"/>
                </a:cubicBezTo>
                <a:cubicBezTo>
                  <a:pt x="7" y="21"/>
                  <a:pt x="22" y="7"/>
                  <a:pt x="40" y="7"/>
                </a:cubicBezTo>
                <a:cubicBezTo>
                  <a:pt x="58" y="7"/>
                  <a:pt x="72" y="21"/>
                  <a:pt x="72" y="39"/>
                </a:cubicBezTo>
                <a:cubicBezTo>
                  <a:pt x="72" y="51"/>
                  <a:pt x="65" y="62"/>
                  <a:pt x="54" y="68"/>
                </a:cubicBezTo>
                <a:close/>
                <a:moveTo>
                  <a:pt x="48" y="53"/>
                </a:moveTo>
                <a:cubicBezTo>
                  <a:pt x="40" y="37"/>
                  <a:pt x="40" y="37"/>
                  <a:pt x="40" y="37"/>
                </a:cubicBezTo>
                <a:cubicBezTo>
                  <a:pt x="31" y="53"/>
                  <a:pt x="31" y="53"/>
                  <a:pt x="31" y="53"/>
                </a:cubicBezTo>
                <a:cubicBezTo>
                  <a:pt x="27" y="46"/>
                  <a:pt x="27" y="46"/>
                  <a:pt x="27" y="46"/>
                </a:cubicBezTo>
                <a:cubicBezTo>
                  <a:pt x="22" y="48"/>
                  <a:pt x="22" y="48"/>
                  <a:pt x="22" y="48"/>
                </a:cubicBezTo>
                <a:cubicBezTo>
                  <a:pt x="31" y="67"/>
                  <a:pt x="31" y="67"/>
                  <a:pt x="31" y="67"/>
                </a:cubicBezTo>
                <a:cubicBezTo>
                  <a:pt x="40" y="50"/>
                  <a:pt x="40" y="50"/>
                  <a:pt x="40" y="50"/>
                </a:cubicBezTo>
                <a:cubicBezTo>
                  <a:pt x="49" y="67"/>
                  <a:pt x="49" y="67"/>
                  <a:pt x="49" y="67"/>
                </a:cubicBezTo>
                <a:cubicBezTo>
                  <a:pt x="58" y="48"/>
                  <a:pt x="58" y="48"/>
                  <a:pt x="58" y="48"/>
                </a:cubicBezTo>
                <a:cubicBezTo>
                  <a:pt x="52" y="46"/>
                  <a:pt x="52" y="46"/>
                  <a:pt x="52" y="46"/>
                </a:cubicBezTo>
                <a:lnTo>
                  <a:pt x="48" y="53"/>
                </a:lnTo>
                <a:close/>
                <a:moveTo>
                  <a:pt x="40" y="16"/>
                </a:moveTo>
                <a:cubicBezTo>
                  <a:pt x="41" y="16"/>
                  <a:pt x="42" y="15"/>
                  <a:pt x="42" y="14"/>
                </a:cubicBezTo>
                <a:cubicBezTo>
                  <a:pt x="42" y="13"/>
                  <a:pt x="41" y="12"/>
                  <a:pt x="40" y="12"/>
                </a:cubicBezTo>
                <a:cubicBezTo>
                  <a:pt x="25" y="12"/>
                  <a:pt x="12" y="24"/>
                  <a:pt x="12" y="39"/>
                </a:cubicBezTo>
                <a:cubicBezTo>
                  <a:pt x="12" y="40"/>
                  <a:pt x="13" y="41"/>
                  <a:pt x="15" y="41"/>
                </a:cubicBezTo>
                <a:cubicBezTo>
                  <a:pt x="16" y="41"/>
                  <a:pt x="17" y="40"/>
                  <a:pt x="17" y="39"/>
                </a:cubicBezTo>
                <a:cubicBezTo>
                  <a:pt x="17" y="26"/>
                  <a:pt x="27" y="16"/>
                  <a:pt x="40" y="1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018"/>
          <p:cNvSpPr>
            <a:spLocks/>
          </p:cNvSpPr>
          <p:nvPr/>
        </p:nvSpPr>
        <p:spPr bwMode="auto">
          <a:xfrm>
            <a:off x="2997201" y="3019425"/>
            <a:ext cx="606425" cy="606425"/>
          </a:xfrm>
          <a:custGeom>
            <a:avLst/>
            <a:gdLst>
              <a:gd name="T0" fmla="*/ 122 w 191"/>
              <a:gd name="T1" fmla="*/ 14 h 191"/>
              <a:gd name="T2" fmla="*/ 177 w 191"/>
              <a:gd name="T3" fmla="*/ 122 h 191"/>
              <a:gd name="T4" fmla="*/ 70 w 191"/>
              <a:gd name="T5" fmla="*/ 176 h 191"/>
              <a:gd name="T6" fmla="*/ 15 w 191"/>
              <a:gd name="T7" fmla="*/ 69 h 191"/>
              <a:gd name="T8" fmla="*/ 122 w 191"/>
              <a:gd name="T9" fmla="*/ 14 h 191"/>
            </a:gdLst>
            <a:ahLst/>
            <a:cxnLst>
              <a:cxn ang="0">
                <a:pos x="T0" y="T1"/>
              </a:cxn>
              <a:cxn ang="0">
                <a:pos x="T2" y="T3"/>
              </a:cxn>
              <a:cxn ang="0">
                <a:pos x="T4" y="T5"/>
              </a:cxn>
              <a:cxn ang="0">
                <a:pos x="T6" y="T7"/>
              </a:cxn>
              <a:cxn ang="0">
                <a:pos x="T8" y="T9"/>
              </a:cxn>
            </a:cxnLst>
            <a:rect l="0" t="0" r="r" b="b"/>
            <a:pathLst>
              <a:path w="191" h="191">
                <a:moveTo>
                  <a:pt x="122" y="14"/>
                </a:moveTo>
                <a:cubicBezTo>
                  <a:pt x="167" y="29"/>
                  <a:pt x="191" y="77"/>
                  <a:pt x="177" y="122"/>
                </a:cubicBezTo>
                <a:cubicBezTo>
                  <a:pt x="162" y="166"/>
                  <a:pt x="114" y="191"/>
                  <a:pt x="70" y="176"/>
                </a:cubicBezTo>
                <a:cubicBezTo>
                  <a:pt x="25" y="162"/>
                  <a:pt x="0" y="114"/>
                  <a:pt x="15" y="69"/>
                </a:cubicBezTo>
                <a:cubicBezTo>
                  <a:pt x="29" y="24"/>
                  <a:pt x="77" y="0"/>
                  <a:pt x="122"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019"/>
          <p:cNvSpPr>
            <a:spLocks noEditPoints="1"/>
          </p:cNvSpPr>
          <p:nvPr/>
        </p:nvSpPr>
        <p:spPr bwMode="auto">
          <a:xfrm>
            <a:off x="3130551" y="3178175"/>
            <a:ext cx="333375" cy="285750"/>
          </a:xfrm>
          <a:custGeom>
            <a:avLst/>
            <a:gdLst>
              <a:gd name="T0" fmla="*/ 37 w 105"/>
              <a:gd name="T1" fmla="*/ 59 h 90"/>
              <a:gd name="T2" fmla="*/ 37 w 105"/>
              <a:gd name="T3" fmla="*/ 90 h 90"/>
              <a:gd name="T4" fmla="*/ 61 w 105"/>
              <a:gd name="T5" fmla="*/ 90 h 90"/>
              <a:gd name="T6" fmla="*/ 61 w 105"/>
              <a:gd name="T7" fmla="*/ 62 h 90"/>
              <a:gd name="T8" fmla="*/ 51 w 105"/>
              <a:gd name="T9" fmla="*/ 72 h 90"/>
              <a:gd name="T10" fmla="*/ 37 w 105"/>
              <a:gd name="T11" fmla="*/ 59 h 90"/>
              <a:gd name="T12" fmla="*/ 4 w 105"/>
              <a:gd name="T13" fmla="*/ 86 h 90"/>
              <a:gd name="T14" fmla="*/ 8 w 105"/>
              <a:gd name="T15" fmla="*/ 90 h 90"/>
              <a:gd name="T16" fmla="*/ 28 w 105"/>
              <a:gd name="T17" fmla="*/ 90 h 90"/>
              <a:gd name="T18" fmla="*/ 28 w 105"/>
              <a:gd name="T19" fmla="*/ 49 h 90"/>
              <a:gd name="T20" fmla="*/ 4 w 105"/>
              <a:gd name="T21" fmla="*/ 73 h 90"/>
              <a:gd name="T22" fmla="*/ 4 w 105"/>
              <a:gd name="T23" fmla="*/ 86 h 90"/>
              <a:gd name="T24" fmla="*/ 70 w 105"/>
              <a:gd name="T25" fmla="*/ 53 h 90"/>
              <a:gd name="T26" fmla="*/ 70 w 105"/>
              <a:gd name="T27" fmla="*/ 90 h 90"/>
              <a:gd name="T28" fmla="*/ 90 w 105"/>
              <a:gd name="T29" fmla="*/ 90 h 90"/>
              <a:gd name="T30" fmla="*/ 94 w 105"/>
              <a:gd name="T31" fmla="*/ 86 h 90"/>
              <a:gd name="T32" fmla="*/ 94 w 105"/>
              <a:gd name="T33" fmla="*/ 29 h 90"/>
              <a:gd name="T34" fmla="*/ 73 w 105"/>
              <a:gd name="T35" fmla="*/ 49 h 90"/>
              <a:gd name="T36" fmla="*/ 70 w 105"/>
              <a:gd name="T37" fmla="*/ 53 h 90"/>
              <a:gd name="T38" fmla="*/ 84 w 105"/>
              <a:gd name="T39" fmla="*/ 2 h 90"/>
              <a:gd name="T40" fmla="*/ 80 w 105"/>
              <a:gd name="T41" fmla="*/ 7 h 90"/>
              <a:gd name="T42" fmla="*/ 85 w 105"/>
              <a:gd name="T43" fmla="*/ 11 h 90"/>
              <a:gd name="T44" fmla="*/ 89 w 105"/>
              <a:gd name="T45" fmla="*/ 10 h 90"/>
              <a:gd name="T46" fmla="*/ 51 w 105"/>
              <a:gd name="T47" fmla="*/ 49 h 90"/>
              <a:gd name="T48" fmla="*/ 28 w 105"/>
              <a:gd name="T49" fmla="*/ 26 h 90"/>
              <a:gd name="T50" fmla="*/ 1 w 105"/>
              <a:gd name="T51" fmla="*/ 53 h 90"/>
              <a:gd name="T52" fmla="*/ 1 w 105"/>
              <a:gd name="T53" fmla="*/ 59 h 90"/>
              <a:gd name="T54" fmla="*/ 7 w 105"/>
              <a:gd name="T55" fmla="*/ 59 h 90"/>
              <a:gd name="T56" fmla="*/ 28 w 105"/>
              <a:gd name="T57" fmla="*/ 38 h 90"/>
              <a:gd name="T58" fmla="*/ 51 w 105"/>
              <a:gd name="T59" fmla="*/ 61 h 90"/>
              <a:gd name="T60" fmla="*/ 95 w 105"/>
              <a:gd name="T61" fmla="*/ 16 h 90"/>
              <a:gd name="T62" fmla="*/ 95 w 105"/>
              <a:gd name="T63" fmla="*/ 21 h 90"/>
              <a:gd name="T64" fmla="*/ 99 w 105"/>
              <a:gd name="T65" fmla="*/ 25 h 90"/>
              <a:gd name="T66" fmla="*/ 99 w 105"/>
              <a:gd name="T67" fmla="*/ 25 h 90"/>
              <a:gd name="T68" fmla="*/ 103 w 105"/>
              <a:gd name="T69" fmla="*/ 22 h 90"/>
              <a:gd name="T70" fmla="*/ 105 w 105"/>
              <a:gd name="T71" fmla="*/ 0 h 90"/>
              <a:gd name="T72" fmla="*/ 84 w 105"/>
              <a:gd name="T73"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90">
                <a:moveTo>
                  <a:pt x="37" y="59"/>
                </a:moveTo>
                <a:cubicBezTo>
                  <a:pt x="37" y="90"/>
                  <a:pt x="37" y="90"/>
                  <a:pt x="37" y="90"/>
                </a:cubicBezTo>
                <a:cubicBezTo>
                  <a:pt x="61" y="90"/>
                  <a:pt x="61" y="90"/>
                  <a:pt x="61" y="90"/>
                </a:cubicBezTo>
                <a:cubicBezTo>
                  <a:pt x="61" y="62"/>
                  <a:pt x="61" y="62"/>
                  <a:pt x="61" y="62"/>
                </a:cubicBezTo>
                <a:cubicBezTo>
                  <a:pt x="51" y="72"/>
                  <a:pt x="51" y="72"/>
                  <a:pt x="51" y="72"/>
                </a:cubicBezTo>
                <a:lnTo>
                  <a:pt x="37" y="59"/>
                </a:lnTo>
                <a:close/>
                <a:moveTo>
                  <a:pt x="4" y="86"/>
                </a:moveTo>
                <a:cubicBezTo>
                  <a:pt x="4" y="88"/>
                  <a:pt x="6" y="90"/>
                  <a:pt x="8" y="90"/>
                </a:cubicBezTo>
                <a:cubicBezTo>
                  <a:pt x="28" y="90"/>
                  <a:pt x="28" y="90"/>
                  <a:pt x="28" y="90"/>
                </a:cubicBezTo>
                <a:cubicBezTo>
                  <a:pt x="28" y="49"/>
                  <a:pt x="28" y="49"/>
                  <a:pt x="28" y="49"/>
                </a:cubicBezTo>
                <a:cubicBezTo>
                  <a:pt x="4" y="73"/>
                  <a:pt x="4" y="73"/>
                  <a:pt x="4" y="73"/>
                </a:cubicBezTo>
                <a:lnTo>
                  <a:pt x="4" y="86"/>
                </a:lnTo>
                <a:close/>
                <a:moveTo>
                  <a:pt x="70" y="53"/>
                </a:moveTo>
                <a:cubicBezTo>
                  <a:pt x="70" y="90"/>
                  <a:pt x="70" y="90"/>
                  <a:pt x="70" y="90"/>
                </a:cubicBezTo>
                <a:cubicBezTo>
                  <a:pt x="90" y="90"/>
                  <a:pt x="90" y="90"/>
                  <a:pt x="90" y="90"/>
                </a:cubicBezTo>
                <a:cubicBezTo>
                  <a:pt x="92" y="90"/>
                  <a:pt x="94" y="88"/>
                  <a:pt x="94" y="86"/>
                </a:cubicBezTo>
                <a:cubicBezTo>
                  <a:pt x="94" y="29"/>
                  <a:pt x="94" y="29"/>
                  <a:pt x="94" y="29"/>
                </a:cubicBezTo>
                <a:cubicBezTo>
                  <a:pt x="73" y="49"/>
                  <a:pt x="73" y="49"/>
                  <a:pt x="73" y="49"/>
                </a:cubicBezTo>
                <a:lnTo>
                  <a:pt x="70" y="53"/>
                </a:lnTo>
                <a:close/>
                <a:moveTo>
                  <a:pt x="84" y="2"/>
                </a:moveTo>
                <a:cubicBezTo>
                  <a:pt x="82" y="3"/>
                  <a:pt x="80" y="5"/>
                  <a:pt x="80" y="7"/>
                </a:cubicBezTo>
                <a:cubicBezTo>
                  <a:pt x="81" y="9"/>
                  <a:pt x="83" y="11"/>
                  <a:pt x="85" y="11"/>
                </a:cubicBezTo>
                <a:cubicBezTo>
                  <a:pt x="89" y="10"/>
                  <a:pt x="89" y="10"/>
                  <a:pt x="89" y="10"/>
                </a:cubicBezTo>
                <a:cubicBezTo>
                  <a:pt x="51" y="49"/>
                  <a:pt x="51" y="49"/>
                  <a:pt x="51" y="49"/>
                </a:cubicBezTo>
                <a:cubicBezTo>
                  <a:pt x="28" y="26"/>
                  <a:pt x="28" y="26"/>
                  <a:pt x="28" y="26"/>
                </a:cubicBezTo>
                <a:cubicBezTo>
                  <a:pt x="1" y="53"/>
                  <a:pt x="1" y="53"/>
                  <a:pt x="1" y="53"/>
                </a:cubicBezTo>
                <a:cubicBezTo>
                  <a:pt x="0" y="55"/>
                  <a:pt x="0" y="57"/>
                  <a:pt x="1" y="59"/>
                </a:cubicBezTo>
                <a:cubicBezTo>
                  <a:pt x="3" y="61"/>
                  <a:pt x="6" y="61"/>
                  <a:pt x="7" y="59"/>
                </a:cubicBezTo>
                <a:cubicBezTo>
                  <a:pt x="28" y="38"/>
                  <a:pt x="28" y="38"/>
                  <a:pt x="28" y="38"/>
                </a:cubicBezTo>
                <a:cubicBezTo>
                  <a:pt x="51" y="61"/>
                  <a:pt x="51" y="61"/>
                  <a:pt x="51" y="61"/>
                </a:cubicBezTo>
                <a:cubicBezTo>
                  <a:pt x="95" y="16"/>
                  <a:pt x="95" y="16"/>
                  <a:pt x="95" y="16"/>
                </a:cubicBezTo>
                <a:cubicBezTo>
                  <a:pt x="95" y="21"/>
                  <a:pt x="95" y="21"/>
                  <a:pt x="95" y="21"/>
                </a:cubicBezTo>
                <a:cubicBezTo>
                  <a:pt x="95" y="23"/>
                  <a:pt x="97" y="25"/>
                  <a:pt x="99" y="25"/>
                </a:cubicBezTo>
                <a:cubicBezTo>
                  <a:pt x="99" y="25"/>
                  <a:pt x="99" y="25"/>
                  <a:pt x="99" y="25"/>
                </a:cubicBezTo>
                <a:cubicBezTo>
                  <a:pt x="101" y="25"/>
                  <a:pt x="103" y="24"/>
                  <a:pt x="103" y="22"/>
                </a:cubicBezTo>
                <a:cubicBezTo>
                  <a:pt x="105" y="0"/>
                  <a:pt x="105" y="0"/>
                  <a:pt x="105" y="0"/>
                </a:cubicBezTo>
                <a:lnTo>
                  <a:pt x="84"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020"/>
          <p:cNvSpPr>
            <a:spLocks/>
          </p:cNvSpPr>
          <p:nvPr/>
        </p:nvSpPr>
        <p:spPr bwMode="auto">
          <a:xfrm>
            <a:off x="3498851" y="4114800"/>
            <a:ext cx="612775" cy="612775"/>
          </a:xfrm>
          <a:custGeom>
            <a:avLst/>
            <a:gdLst>
              <a:gd name="T0" fmla="*/ 165 w 193"/>
              <a:gd name="T1" fmla="*/ 47 h 193"/>
              <a:gd name="T2" fmla="*/ 147 w 193"/>
              <a:gd name="T3" fmla="*/ 166 h 193"/>
              <a:gd name="T4" fmla="*/ 28 w 193"/>
              <a:gd name="T5" fmla="*/ 147 h 193"/>
              <a:gd name="T6" fmla="*/ 47 w 193"/>
              <a:gd name="T7" fmla="*/ 28 h 193"/>
              <a:gd name="T8" fmla="*/ 165 w 193"/>
              <a:gd name="T9" fmla="*/ 47 h 193"/>
            </a:gdLst>
            <a:ahLst/>
            <a:cxnLst>
              <a:cxn ang="0">
                <a:pos x="T0" y="T1"/>
              </a:cxn>
              <a:cxn ang="0">
                <a:pos x="T2" y="T3"/>
              </a:cxn>
              <a:cxn ang="0">
                <a:pos x="T4" y="T5"/>
              </a:cxn>
              <a:cxn ang="0">
                <a:pos x="T6" y="T7"/>
              </a:cxn>
              <a:cxn ang="0">
                <a:pos x="T8" y="T9"/>
              </a:cxn>
            </a:cxnLst>
            <a:rect l="0" t="0" r="r" b="b"/>
            <a:pathLst>
              <a:path w="193" h="193">
                <a:moveTo>
                  <a:pt x="165" y="47"/>
                </a:moveTo>
                <a:cubicBezTo>
                  <a:pt x="193" y="85"/>
                  <a:pt x="185" y="138"/>
                  <a:pt x="147" y="166"/>
                </a:cubicBezTo>
                <a:cubicBezTo>
                  <a:pt x="109" y="193"/>
                  <a:pt x="55" y="185"/>
                  <a:pt x="28" y="147"/>
                </a:cubicBezTo>
                <a:cubicBezTo>
                  <a:pt x="0" y="109"/>
                  <a:pt x="9" y="56"/>
                  <a:pt x="47" y="28"/>
                </a:cubicBezTo>
                <a:cubicBezTo>
                  <a:pt x="85" y="0"/>
                  <a:pt x="138" y="9"/>
                  <a:pt x="165" y="4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21"/>
          <p:cNvSpPr>
            <a:spLocks noEditPoints="1"/>
          </p:cNvSpPr>
          <p:nvPr/>
        </p:nvSpPr>
        <p:spPr bwMode="auto">
          <a:xfrm>
            <a:off x="3676651" y="4260850"/>
            <a:ext cx="260350" cy="327025"/>
          </a:xfrm>
          <a:custGeom>
            <a:avLst/>
            <a:gdLst>
              <a:gd name="T0" fmla="*/ 118 w 164"/>
              <a:gd name="T1" fmla="*/ 34 h 206"/>
              <a:gd name="T2" fmla="*/ 28 w 164"/>
              <a:gd name="T3" fmla="*/ 34 h 206"/>
              <a:gd name="T4" fmla="*/ 28 w 164"/>
              <a:gd name="T5" fmla="*/ 46 h 206"/>
              <a:gd name="T6" fmla="*/ 118 w 164"/>
              <a:gd name="T7" fmla="*/ 46 h 206"/>
              <a:gd name="T8" fmla="*/ 118 w 164"/>
              <a:gd name="T9" fmla="*/ 34 h 206"/>
              <a:gd name="T10" fmla="*/ 146 w 164"/>
              <a:gd name="T11" fmla="*/ 18 h 206"/>
              <a:gd name="T12" fmla="*/ 146 w 164"/>
              <a:gd name="T13" fmla="*/ 0 h 206"/>
              <a:gd name="T14" fmla="*/ 0 w 164"/>
              <a:gd name="T15" fmla="*/ 0 h 206"/>
              <a:gd name="T16" fmla="*/ 0 w 164"/>
              <a:gd name="T17" fmla="*/ 188 h 206"/>
              <a:gd name="T18" fmla="*/ 18 w 164"/>
              <a:gd name="T19" fmla="*/ 188 h 206"/>
              <a:gd name="T20" fmla="*/ 18 w 164"/>
              <a:gd name="T21" fmla="*/ 206 h 206"/>
              <a:gd name="T22" fmla="*/ 164 w 164"/>
              <a:gd name="T23" fmla="*/ 206 h 206"/>
              <a:gd name="T24" fmla="*/ 164 w 164"/>
              <a:gd name="T25" fmla="*/ 18 h 206"/>
              <a:gd name="T26" fmla="*/ 146 w 164"/>
              <a:gd name="T27" fmla="*/ 18 h 206"/>
              <a:gd name="T28" fmla="*/ 10 w 164"/>
              <a:gd name="T29" fmla="*/ 178 h 206"/>
              <a:gd name="T30" fmla="*/ 10 w 164"/>
              <a:gd name="T31" fmla="*/ 10 h 206"/>
              <a:gd name="T32" fmla="*/ 136 w 164"/>
              <a:gd name="T33" fmla="*/ 10 h 206"/>
              <a:gd name="T34" fmla="*/ 136 w 164"/>
              <a:gd name="T35" fmla="*/ 136 h 206"/>
              <a:gd name="T36" fmla="*/ 94 w 164"/>
              <a:gd name="T37" fmla="*/ 136 h 206"/>
              <a:gd name="T38" fmla="*/ 94 w 164"/>
              <a:gd name="T39" fmla="*/ 178 h 206"/>
              <a:gd name="T40" fmla="*/ 10 w 164"/>
              <a:gd name="T41" fmla="*/ 178 h 206"/>
              <a:gd name="T42" fmla="*/ 154 w 164"/>
              <a:gd name="T43" fmla="*/ 196 h 206"/>
              <a:gd name="T44" fmla="*/ 28 w 164"/>
              <a:gd name="T45" fmla="*/ 196 h 206"/>
              <a:gd name="T46" fmla="*/ 28 w 164"/>
              <a:gd name="T47" fmla="*/ 188 h 206"/>
              <a:gd name="T48" fmla="*/ 98 w 164"/>
              <a:gd name="T49" fmla="*/ 188 h 206"/>
              <a:gd name="T50" fmla="*/ 146 w 164"/>
              <a:gd name="T51" fmla="*/ 140 h 206"/>
              <a:gd name="T52" fmla="*/ 146 w 164"/>
              <a:gd name="T53" fmla="*/ 28 h 206"/>
              <a:gd name="T54" fmla="*/ 154 w 164"/>
              <a:gd name="T55" fmla="*/ 28 h 206"/>
              <a:gd name="T56" fmla="*/ 154 w 164"/>
              <a:gd name="T57" fmla="*/ 196 h 206"/>
              <a:gd name="T58" fmla="*/ 118 w 164"/>
              <a:gd name="T59" fmla="*/ 60 h 206"/>
              <a:gd name="T60" fmla="*/ 28 w 164"/>
              <a:gd name="T61" fmla="*/ 60 h 206"/>
              <a:gd name="T62" fmla="*/ 28 w 164"/>
              <a:gd name="T63" fmla="*/ 72 h 206"/>
              <a:gd name="T64" fmla="*/ 118 w 164"/>
              <a:gd name="T65" fmla="*/ 72 h 206"/>
              <a:gd name="T66" fmla="*/ 118 w 164"/>
              <a:gd name="T67" fmla="*/ 60 h 206"/>
              <a:gd name="T68" fmla="*/ 28 w 164"/>
              <a:gd name="T69" fmla="*/ 122 h 206"/>
              <a:gd name="T70" fmla="*/ 74 w 164"/>
              <a:gd name="T71" fmla="*/ 122 h 206"/>
              <a:gd name="T72" fmla="*/ 74 w 164"/>
              <a:gd name="T73" fmla="*/ 110 h 206"/>
              <a:gd name="T74" fmla="*/ 28 w 164"/>
              <a:gd name="T75" fmla="*/ 110 h 206"/>
              <a:gd name="T76" fmla="*/ 28 w 164"/>
              <a:gd name="T77" fmla="*/ 122 h 206"/>
              <a:gd name="T78" fmla="*/ 118 w 164"/>
              <a:gd name="T79" fmla="*/ 84 h 206"/>
              <a:gd name="T80" fmla="*/ 28 w 164"/>
              <a:gd name="T81" fmla="*/ 84 h 206"/>
              <a:gd name="T82" fmla="*/ 28 w 164"/>
              <a:gd name="T83" fmla="*/ 98 h 206"/>
              <a:gd name="T84" fmla="*/ 118 w 164"/>
              <a:gd name="T85" fmla="*/ 98 h 206"/>
              <a:gd name="T86" fmla="*/ 118 w 164"/>
              <a:gd name="T87" fmla="*/ 8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206">
                <a:moveTo>
                  <a:pt x="118" y="34"/>
                </a:moveTo>
                <a:lnTo>
                  <a:pt x="28" y="34"/>
                </a:lnTo>
                <a:lnTo>
                  <a:pt x="28" y="46"/>
                </a:lnTo>
                <a:lnTo>
                  <a:pt x="118" y="46"/>
                </a:lnTo>
                <a:lnTo>
                  <a:pt x="118" y="34"/>
                </a:lnTo>
                <a:close/>
                <a:moveTo>
                  <a:pt x="146" y="18"/>
                </a:moveTo>
                <a:lnTo>
                  <a:pt x="146" y="0"/>
                </a:lnTo>
                <a:lnTo>
                  <a:pt x="0" y="0"/>
                </a:lnTo>
                <a:lnTo>
                  <a:pt x="0" y="188"/>
                </a:lnTo>
                <a:lnTo>
                  <a:pt x="18" y="188"/>
                </a:lnTo>
                <a:lnTo>
                  <a:pt x="18" y="206"/>
                </a:lnTo>
                <a:lnTo>
                  <a:pt x="164" y="206"/>
                </a:lnTo>
                <a:lnTo>
                  <a:pt x="164" y="18"/>
                </a:lnTo>
                <a:lnTo>
                  <a:pt x="146" y="18"/>
                </a:lnTo>
                <a:close/>
                <a:moveTo>
                  <a:pt x="10" y="178"/>
                </a:moveTo>
                <a:lnTo>
                  <a:pt x="10" y="10"/>
                </a:lnTo>
                <a:lnTo>
                  <a:pt x="136" y="10"/>
                </a:lnTo>
                <a:lnTo>
                  <a:pt x="136" y="136"/>
                </a:lnTo>
                <a:lnTo>
                  <a:pt x="94" y="136"/>
                </a:lnTo>
                <a:lnTo>
                  <a:pt x="94" y="178"/>
                </a:lnTo>
                <a:lnTo>
                  <a:pt x="10" y="178"/>
                </a:lnTo>
                <a:close/>
                <a:moveTo>
                  <a:pt x="154" y="196"/>
                </a:moveTo>
                <a:lnTo>
                  <a:pt x="28" y="196"/>
                </a:lnTo>
                <a:lnTo>
                  <a:pt x="28" y="188"/>
                </a:lnTo>
                <a:lnTo>
                  <a:pt x="98" y="188"/>
                </a:lnTo>
                <a:lnTo>
                  <a:pt x="146" y="140"/>
                </a:lnTo>
                <a:lnTo>
                  <a:pt x="146" y="28"/>
                </a:lnTo>
                <a:lnTo>
                  <a:pt x="154" y="28"/>
                </a:lnTo>
                <a:lnTo>
                  <a:pt x="154" y="196"/>
                </a:lnTo>
                <a:close/>
                <a:moveTo>
                  <a:pt x="118" y="60"/>
                </a:moveTo>
                <a:lnTo>
                  <a:pt x="28" y="60"/>
                </a:lnTo>
                <a:lnTo>
                  <a:pt x="28" y="72"/>
                </a:lnTo>
                <a:lnTo>
                  <a:pt x="118" y="72"/>
                </a:lnTo>
                <a:lnTo>
                  <a:pt x="118" y="60"/>
                </a:lnTo>
                <a:close/>
                <a:moveTo>
                  <a:pt x="28" y="122"/>
                </a:moveTo>
                <a:lnTo>
                  <a:pt x="74" y="122"/>
                </a:lnTo>
                <a:lnTo>
                  <a:pt x="74" y="110"/>
                </a:lnTo>
                <a:lnTo>
                  <a:pt x="28" y="110"/>
                </a:lnTo>
                <a:lnTo>
                  <a:pt x="28" y="122"/>
                </a:lnTo>
                <a:close/>
                <a:moveTo>
                  <a:pt x="118" y="84"/>
                </a:moveTo>
                <a:lnTo>
                  <a:pt x="28" y="84"/>
                </a:lnTo>
                <a:lnTo>
                  <a:pt x="28" y="98"/>
                </a:lnTo>
                <a:lnTo>
                  <a:pt x="118" y="98"/>
                </a:lnTo>
                <a:lnTo>
                  <a:pt x="118" y="8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022"/>
          <p:cNvSpPr>
            <a:spLocks/>
          </p:cNvSpPr>
          <p:nvPr/>
        </p:nvSpPr>
        <p:spPr bwMode="auto">
          <a:xfrm>
            <a:off x="4902201" y="1914525"/>
            <a:ext cx="612775" cy="612775"/>
          </a:xfrm>
          <a:custGeom>
            <a:avLst/>
            <a:gdLst>
              <a:gd name="T0" fmla="*/ 165 w 193"/>
              <a:gd name="T1" fmla="*/ 147 h 193"/>
              <a:gd name="T2" fmla="*/ 46 w 193"/>
              <a:gd name="T3" fmla="*/ 166 h 193"/>
              <a:gd name="T4" fmla="*/ 27 w 193"/>
              <a:gd name="T5" fmla="*/ 47 h 193"/>
              <a:gd name="T6" fmla="*/ 146 w 193"/>
              <a:gd name="T7" fmla="*/ 28 h 193"/>
              <a:gd name="T8" fmla="*/ 165 w 193"/>
              <a:gd name="T9" fmla="*/ 147 h 193"/>
            </a:gdLst>
            <a:ahLst/>
            <a:cxnLst>
              <a:cxn ang="0">
                <a:pos x="T0" y="T1"/>
              </a:cxn>
              <a:cxn ang="0">
                <a:pos x="T2" y="T3"/>
              </a:cxn>
              <a:cxn ang="0">
                <a:pos x="T4" y="T5"/>
              </a:cxn>
              <a:cxn ang="0">
                <a:pos x="T6" y="T7"/>
              </a:cxn>
              <a:cxn ang="0">
                <a:pos x="T8" y="T9"/>
              </a:cxn>
            </a:cxnLst>
            <a:rect l="0" t="0" r="r" b="b"/>
            <a:pathLst>
              <a:path w="193" h="193">
                <a:moveTo>
                  <a:pt x="165" y="147"/>
                </a:moveTo>
                <a:cubicBezTo>
                  <a:pt x="137" y="185"/>
                  <a:pt x="84" y="193"/>
                  <a:pt x="46" y="166"/>
                </a:cubicBezTo>
                <a:cubicBezTo>
                  <a:pt x="8" y="138"/>
                  <a:pt x="0" y="85"/>
                  <a:pt x="27" y="47"/>
                </a:cubicBezTo>
                <a:cubicBezTo>
                  <a:pt x="55" y="9"/>
                  <a:pt x="108" y="0"/>
                  <a:pt x="146" y="28"/>
                </a:cubicBezTo>
                <a:cubicBezTo>
                  <a:pt x="184" y="56"/>
                  <a:pt x="193" y="109"/>
                  <a:pt x="165" y="14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23"/>
          <p:cNvSpPr>
            <a:spLocks noEditPoints="1"/>
          </p:cNvSpPr>
          <p:nvPr/>
        </p:nvSpPr>
        <p:spPr bwMode="auto">
          <a:xfrm>
            <a:off x="5045076" y="2041525"/>
            <a:ext cx="330200" cy="368300"/>
          </a:xfrm>
          <a:custGeom>
            <a:avLst/>
            <a:gdLst>
              <a:gd name="T0" fmla="*/ 56 w 104"/>
              <a:gd name="T1" fmla="*/ 65 h 116"/>
              <a:gd name="T2" fmla="*/ 57 w 104"/>
              <a:gd name="T3" fmla="*/ 64 h 116"/>
              <a:gd name="T4" fmla="*/ 57 w 104"/>
              <a:gd name="T5" fmla="*/ 40 h 116"/>
              <a:gd name="T6" fmla="*/ 52 w 104"/>
              <a:gd name="T7" fmla="*/ 36 h 116"/>
              <a:gd name="T8" fmla="*/ 47 w 104"/>
              <a:gd name="T9" fmla="*/ 40 h 116"/>
              <a:gd name="T10" fmla="*/ 47 w 104"/>
              <a:gd name="T11" fmla="*/ 64 h 116"/>
              <a:gd name="T12" fmla="*/ 52 w 104"/>
              <a:gd name="T13" fmla="*/ 68 h 116"/>
              <a:gd name="T14" fmla="*/ 53 w 104"/>
              <a:gd name="T15" fmla="*/ 68 h 116"/>
              <a:gd name="T16" fmla="*/ 73 w 104"/>
              <a:gd name="T17" fmla="*/ 89 h 116"/>
              <a:gd name="T18" fmla="*/ 75 w 104"/>
              <a:gd name="T19" fmla="*/ 90 h 116"/>
              <a:gd name="T20" fmla="*/ 77 w 104"/>
              <a:gd name="T21" fmla="*/ 89 h 116"/>
              <a:gd name="T22" fmla="*/ 77 w 104"/>
              <a:gd name="T23" fmla="*/ 85 h 116"/>
              <a:gd name="T24" fmla="*/ 56 w 104"/>
              <a:gd name="T25" fmla="*/ 65 h 116"/>
              <a:gd name="T26" fmla="*/ 84 w 104"/>
              <a:gd name="T27" fmla="*/ 23 h 116"/>
              <a:gd name="T28" fmla="*/ 87 w 104"/>
              <a:gd name="T29" fmla="*/ 18 h 116"/>
              <a:gd name="T30" fmla="*/ 88 w 104"/>
              <a:gd name="T31" fmla="*/ 19 h 116"/>
              <a:gd name="T32" fmla="*/ 91 w 104"/>
              <a:gd name="T33" fmla="*/ 19 h 116"/>
              <a:gd name="T34" fmla="*/ 93 w 104"/>
              <a:gd name="T35" fmla="*/ 17 h 116"/>
              <a:gd name="T36" fmla="*/ 95 w 104"/>
              <a:gd name="T37" fmla="*/ 14 h 116"/>
              <a:gd name="T38" fmla="*/ 94 w 104"/>
              <a:gd name="T39" fmla="*/ 9 h 116"/>
              <a:gd name="T40" fmla="*/ 79 w 104"/>
              <a:gd name="T41" fmla="*/ 1 h 116"/>
              <a:gd name="T42" fmla="*/ 75 w 104"/>
              <a:gd name="T43" fmla="*/ 2 h 116"/>
              <a:gd name="T44" fmla="*/ 73 w 104"/>
              <a:gd name="T45" fmla="*/ 6 h 116"/>
              <a:gd name="T46" fmla="*/ 72 w 104"/>
              <a:gd name="T47" fmla="*/ 8 h 116"/>
              <a:gd name="T48" fmla="*/ 74 w 104"/>
              <a:gd name="T49" fmla="*/ 10 h 116"/>
              <a:gd name="T50" fmla="*/ 75 w 104"/>
              <a:gd name="T51" fmla="*/ 11 h 116"/>
              <a:gd name="T52" fmla="*/ 72 w 104"/>
              <a:gd name="T53" fmla="*/ 16 h 116"/>
              <a:gd name="T54" fmla="*/ 52 w 104"/>
              <a:gd name="T55" fmla="*/ 12 h 116"/>
              <a:gd name="T56" fmla="*/ 32 w 104"/>
              <a:gd name="T57" fmla="*/ 16 h 116"/>
              <a:gd name="T58" fmla="*/ 29 w 104"/>
              <a:gd name="T59" fmla="*/ 11 h 116"/>
              <a:gd name="T60" fmla="*/ 30 w 104"/>
              <a:gd name="T61" fmla="*/ 10 h 116"/>
              <a:gd name="T62" fmla="*/ 32 w 104"/>
              <a:gd name="T63" fmla="*/ 8 h 116"/>
              <a:gd name="T64" fmla="*/ 31 w 104"/>
              <a:gd name="T65" fmla="*/ 6 h 116"/>
              <a:gd name="T66" fmla="*/ 29 w 104"/>
              <a:gd name="T67" fmla="*/ 2 h 116"/>
              <a:gd name="T68" fmla="*/ 25 w 104"/>
              <a:gd name="T69" fmla="*/ 1 h 116"/>
              <a:gd name="T70" fmla="*/ 10 w 104"/>
              <a:gd name="T71" fmla="*/ 9 h 116"/>
              <a:gd name="T72" fmla="*/ 9 w 104"/>
              <a:gd name="T73" fmla="*/ 14 h 116"/>
              <a:gd name="T74" fmla="*/ 11 w 104"/>
              <a:gd name="T75" fmla="*/ 17 h 116"/>
              <a:gd name="T76" fmla="*/ 13 w 104"/>
              <a:gd name="T77" fmla="*/ 19 h 116"/>
              <a:gd name="T78" fmla="*/ 16 w 104"/>
              <a:gd name="T79" fmla="*/ 19 h 116"/>
              <a:gd name="T80" fmla="*/ 17 w 104"/>
              <a:gd name="T81" fmla="*/ 18 h 116"/>
              <a:gd name="T82" fmla="*/ 20 w 104"/>
              <a:gd name="T83" fmla="*/ 23 h 116"/>
              <a:gd name="T84" fmla="*/ 0 w 104"/>
              <a:gd name="T85" fmla="*/ 64 h 116"/>
              <a:gd name="T86" fmla="*/ 52 w 104"/>
              <a:gd name="T87" fmla="*/ 116 h 116"/>
              <a:gd name="T88" fmla="*/ 104 w 104"/>
              <a:gd name="T89" fmla="*/ 64 h 116"/>
              <a:gd name="T90" fmla="*/ 84 w 104"/>
              <a:gd name="T91" fmla="*/ 23 h 116"/>
              <a:gd name="T92" fmla="*/ 52 w 104"/>
              <a:gd name="T93" fmla="*/ 106 h 116"/>
              <a:gd name="T94" fmla="*/ 10 w 104"/>
              <a:gd name="T95" fmla="*/ 64 h 116"/>
              <a:gd name="T96" fmla="*/ 52 w 104"/>
              <a:gd name="T97" fmla="*/ 22 h 116"/>
              <a:gd name="T98" fmla="*/ 94 w 104"/>
              <a:gd name="T99" fmla="*/ 64 h 116"/>
              <a:gd name="T100" fmla="*/ 52 w 104"/>
              <a:gd name="T101" fmla="*/ 10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16">
                <a:moveTo>
                  <a:pt x="56" y="65"/>
                </a:moveTo>
                <a:cubicBezTo>
                  <a:pt x="56" y="64"/>
                  <a:pt x="57" y="64"/>
                  <a:pt x="57" y="64"/>
                </a:cubicBezTo>
                <a:cubicBezTo>
                  <a:pt x="57" y="40"/>
                  <a:pt x="57" y="40"/>
                  <a:pt x="57" y="40"/>
                </a:cubicBezTo>
                <a:cubicBezTo>
                  <a:pt x="57" y="38"/>
                  <a:pt x="54" y="36"/>
                  <a:pt x="52" y="36"/>
                </a:cubicBezTo>
                <a:cubicBezTo>
                  <a:pt x="49" y="36"/>
                  <a:pt x="47" y="38"/>
                  <a:pt x="47" y="40"/>
                </a:cubicBezTo>
                <a:cubicBezTo>
                  <a:pt x="47" y="64"/>
                  <a:pt x="47" y="64"/>
                  <a:pt x="47" y="64"/>
                </a:cubicBezTo>
                <a:cubicBezTo>
                  <a:pt x="47" y="66"/>
                  <a:pt x="49" y="68"/>
                  <a:pt x="52" y="68"/>
                </a:cubicBezTo>
                <a:cubicBezTo>
                  <a:pt x="52" y="68"/>
                  <a:pt x="52" y="68"/>
                  <a:pt x="53" y="68"/>
                </a:cubicBezTo>
                <a:cubicBezTo>
                  <a:pt x="73" y="89"/>
                  <a:pt x="73" y="89"/>
                  <a:pt x="73" y="89"/>
                </a:cubicBezTo>
                <a:cubicBezTo>
                  <a:pt x="74" y="90"/>
                  <a:pt x="75" y="90"/>
                  <a:pt x="75" y="90"/>
                </a:cubicBezTo>
                <a:cubicBezTo>
                  <a:pt x="76" y="90"/>
                  <a:pt x="77" y="90"/>
                  <a:pt x="77" y="89"/>
                </a:cubicBezTo>
                <a:cubicBezTo>
                  <a:pt x="78" y="88"/>
                  <a:pt x="78" y="86"/>
                  <a:pt x="77" y="85"/>
                </a:cubicBezTo>
                <a:lnTo>
                  <a:pt x="56" y="65"/>
                </a:lnTo>
                <a:close/>
                <a:moveTo>
                  <a:pt x="84" y="23"/>
                </a:moveTo>
                <a:cubicBezTo>
                  <a:pt x="87" y="18"/>
                  <a:pt x="87" y="18"/>
                  <a:pt x="87" y="18"/>
                </a:cubicBezTo>
                <a:cubicBezTo>
                  <a:pt x="88" y="19"/>
                  <a:pt x="88" y="19"/>
                  <a:pt x="88" y="19"/>
                </a:cubicBezTo>
                <a:cubicBezTo>
                  <a:pt x="89" y="19"/>
                  <a:pt x="90" y="19"/>
                  <a:pt x="91" y="19"/>
                </a:cubicBezTo>
                <a:cubicBezTo>
                  <a:pt x="92" y="19"/>
                  <a:pt x="92" y="18"/>
                  <a:pt x="93" y="17"/>
                </a:cubicBezTo>
                <a:cubicBezTo>
                  <a:pt x="95" y="14"/>
                  <a:pt x="95" y="14"/>
                  <a:pt x="95" y="14"/>
                </a:cubicBezTo>
                <a:cubicBezTo>
                  <a:pt x="96" y="12"/>
                  <a:pt x="95" y="10"/>
                  <a:pt x="94" y="9"/>
                </a:cubicBezTo>
                <a:cubicBezTo>
                  <a:pt x="79" y="1"/>
                  <a:pt x="79" y="1"/>
                  <a:pt x="79" y="1"/>
                </a:cubicBezTo>
                <a:cubicBezTo>
                  <a:pt x="78" y="0"/>
                  <a:pt x="76" y="0"/>
                  <a:pt x="75" y="2"/>
                </a:cubicBezTo>
                <a:cubicBezTo>
                  <a:pt x="73" y="6"/>
                  <a:pt x="73" y="6"/>
                  <a:pt x="73" y="6"/>
                </a:cubicBezTo>
                <a:cubicBezTo>
                  <a:pt x="72" y="6"/>
                  <a:pt x="72" y="7"/>
                  <a:pt x="72" y="8"/>
                </a:cubicBezTo>
                <a:cubicBezTo>
                  <a:pt x="73" y="9"/>
                  <a:pt x="73" y="10"/>
                  <a:pt x="74" y="10"/>
                </a:cubicBezTo>
                <a:cubicBezTo>
                  <a:pt x="75" y="11"/>
                  <a:pt x="75" y="11"/>
                  <a:pt x="75" y="11"/>
                </a:cubicBezTo>
                <a:cubicBezTo>
                  <a:pt x="72" y="16"/>
                  <a:pt x="72" y="16"/>
                  <a:pt x="72" y="16"/>
                </a:cubicBezTo>
                <a:cubicBezTo>
                  <a:pt x="66" y="13"/>
                  <a:pt x="59" y="12"/>
                  <a:pt x="52" y="12"/>
                </a:cubicBezTo>
                <a:cubicBezTo>
                  <a:pt x="45" y="12"/>
                  <a:pt x="38" y="13"/>
                  <a:pt x="32" y="16"/>
                </a:cubicBezTo>
                <a:cubicBezTo>
                  <a:pt x="29" y="11"/>
                  <a:pt x="29" y="11"/>
                  <a:pt x="29" y="11"/>
                </a:cubicBezTo>
                <a:cubicBezTo>
                  <a:pt x="30" y="10"/>
                  <a:pt x="30" y="10"/>
                  <a:pt x="30" y="10"/>
                </a:cubicBezTo>
                <a:cubicBezTo>
                  <a:pt x="31" y="10"/>
                  <a:pt x="31" y="9"/>
                  <a:pt x="32" y="8"/>
                </a:cubicBezTo>
                <a:cubicBezTo>
                  <a:pt x="32" y="7"/>
                  <a:pt x="32" y="6"/>
                  <a:pt x="31" y="6"/>
                </a:cubicBezTo>
                <a:cubicBezTo>
                  <a:pt x="29" y="2"/>
                  <a:pt x="29" y="2"/>
                  <a:pt x="29" y="2"/>
                </a:cubicBezTo>
                <a:cubicBezTo>
                  <a:pt x="28" y="0"/>
                  <a:pt x="26" y="0"/>
                  <a:pt x="25" y="1"/>
                </a:cubicBezTo>
                <a:cubicBezTo>
                  <a:pt x="10" y="9"/>
                  <a:pt x="10" y="9"/>
                  <a:pt x="10" y="9"/>
                </a:cubicBezTo>
                <a:cubicBezTo>
                  <a:pt x="9" y="10"/>
                  <a:pt x="8" y="12"/>
                  <a:pt x="9" y="14"/>
                </a:cubicBezTo>
                <a:cubicBezTo>
                  <a:pt x="11" y="17"/>
                  <a:pt x="11" y="17"/>
                  <a:pt x="11" y="17"/>
                </a:cubicBezTo>
                <a:cubicBezTo>
                  <a:pt x="12" y="18"/>
                  <a:pt x="12" y="19"/>
                  <a:pt x="13" y="19"/>
                </a:cubicBezTo>
                <a:cubicBezTo>
                  <a:pt x="14" y="19"/>
                  <a:pt x="15" y="19"/>
                  <a:pt x="16" y="19"/>
                </a:cubicBezTo>
                <a:cubicBezTo>
                  <a:pt x="17" y="18"/>
                  <a:pt x="17" y="18"/>
                  <a:pt x="17" y="18"/>
                </a:cubicBezTo>
                <a:cubicBezTo>
                  <a:pt x="20" y="23"/>
                  <a:pt x="20" y="23"/>
                  <a:pt x="20" y="23"/>
                </a:cubicBezTo>
                <a:cubicBezTo>
                  <a:pt x="8" y="33"/>
                  <a:pt x="0" y="47"/>
                  <a:pt x="0" y="64"/>
                </a:cubicBezTo>
                <a:cubicBezTo>
                  <a:pt x="0" y="93"/>
                  <a:pt x="23" y="116"/>
                  <a:pt x="52" y="116"/>
                </a:cubicBezTo>
                <a:cubicBezTo>
                  <a:pt x="81" y="116"/>
                  <a:pt x="104" y="93"/>
                  <a:pt x="104" y="64"/>
                </a:cubicBezTo>
                <a:cubicBezTo>
                  <a:pt x="104" y="47"/>
                  <a:pt x="96" y="33"/>
                  <a:pt x="84" y="23"/>
                </a:cubicBezTo>
                <a:close/>
                <a:moveTo>
                  <a:pt x="52" y="106"/>
                </a:moveTo>
                <a:cubicBezTo>
                  <a:pt x="29" y="106"/>
                  <a:pt x="10" y="87"/>
                  <a:pt x="10" y="64"/>
                </a:cubicBezTo>
                <a:cubicBezTo>
                  <a:pt x="10" y="41"/>
                  <a:pt x="29" y="22"/>
                  <a:pt x="52" y="22"/>
                </a:cubicBezTo>
                <a:cubicBezTo>
                  <a:pt x="75" y="22"/>
                  <a:pt x="94" y="41"/>
                  <a:pt x="94" y="64"/>
                </a:cubicBezTo>
                <a:cubicBezTo>
                  <a:pt x="94" y="87"/>
                  <a:pt x="75" y="106"/>
                  <a:pt x="52"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24"/>
          <p:cNvSpPr>
            <a:spLocks/>
          </p:cNvSpPr>
          <p:nvPr/>
        </p:nvSpPr>
        <p:spPr bwMode="auto">
          <a:xfrm>
            <a:off x="5540376" y="3019425"/>
            <a:ext cx="606425" cy="606425"/>
          </a:xfrm>
          <a:custGeom>
            <a:avLst/>
            <a:gdLst>
              <a:gd name="T0" fmla="*/ 121 w 191"/>
              <a:gd name="T1" fmla="*/ 176 h 191"/>
              <a:gd name="T2" fmla="*/ 14 w 191"/>
              <a:gd name="T3" fmla="*/ 122 h 191"/>
              <a:gd name="T4" fmla="*/ 69 w 191"/>
              <a:gd name="T5" fmla="*/ 14 h 191"/>
              <a:gd name="T6" fmla="*/ 176 w 191"/>
              <a:gd name="T7" fmla="*/ 69 h 191"/>
              <a:gd name="T8" fmla="*/ 121 w 191"/>
              <a:gd name="T9" fmla="*/ 176 h 191"/>
            </a:gdLst>
            <a:ahLst/>
            <a:cxnLst>
              <a:cxn ang="0">
                <a:pos x="T0" y="T1"/>
              </a:cxn>
              <a:cxn ang="0">
                <a:pos x="T2" y="T3"/>
              </a:cxn>
              <a:cxn ang="0">
                <a:pos x="T4" y="T5"/>
              </a:cxn>
              <a:cxn ang="0">
                <a:pos x="T6" y="T7"/>
              </a:cxn>
              <a:cxn ang="0">
                <a:pos x="T8" y="T9"/>
              </a:cxn>
            </a:cxnLst>
            <a:rect l="0" t="0" r="r" b="b"/>
            <a:pathLst>
              <a:path w="191" h="191">
                <a:moveTo>
                  <a:pt x="121" y="176"/>
                </a:moveTo>
                <a:cubicBezTo>
                  <a:pt x="77" y="191"/>
                  <a:pt x="29" y="166"/>
                  <a:pt x="14" y="122"/>
                </a:cubicBezTo>
                <a:cubicBezTo>
                  <a:pt x="0" y="77"/>
                  <a:pt x="24" y="29"/>
                  <a:pt x="69" y="14"/>
                </a:cubicBezTo>
                <a:cubicBezTo>
                  <a:pt x="114" y="0"/>
                  <a:pt x="162" y="24"/>
                  <a:pt x="176" y="69"/>
                </a:cubicBezTo>
                <a:cubicBezTo>
                  <a:pt x="191" y="114"/>
                  <a:pt x="166" y="162"/>
                  <a:pt x="121" y="1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025"/>
          <p:cNvSpPr>
            <a:spLocks noEditPoints="1"/>
          </p:cNvSpPr>
          <p:nvPr/>
        </p:nvSpPr>
        <p:spPr bwMode="auto">
          <a:xfrm>
            <a:off x="5648326" y="3175000"/>
            <a:ext cx="384175" cy="269875"/>
          </a:xfrm>
          <a:custGeom>
            <a:avLst/>
            <a:gdLst>
              <a:gd name="T0" fmla="*/ 109 w 121"/>
              <a:gd name="T1" fmla="*/ 73 h 85"/>
              <a:gd name="T2" fmla="*/ 121 w 121"/>
              <a:gd name="T3" fmla="*/ 52 h 85"/>
              <a:gd name="T4" fmla="*/ 101 w 121"/>
              <a:gd name="T5" fmla="*/ 27 h 85"/>
              <a:gd name="T6" fmla="*/ 103 w 121"/>
              <a:gd name="T7" fmla="*/ 36 h 85"/>
              <a:gd name="T8" fmla="*/ 60 w 121"/>
              <a:gd name="T9" fmla="*/ 75 h 85"/>
              <a:gd name="T10" fmla="*/ 82 w 121"/>
              <a:gd name="T11" fmla="*/ 80 h 85"/>
              <a:gd name="T12" fmla="*/ 94 w 121"/>
              <a:gd name="T13" fmla="*/ 79 h 85"/>
              <a:gd name="T14" fmla="*/ 121 w 121"/>
              <a:gd name="T15" fmla="*/ 80 h 85"/>
              <a:gd name="T16" fmla="*/ 109 w 121"/>
              <a:gd name="T17" fmla="*/ 73 h 85"/>
              <a:gd name="T18" fmla="*/ 98 w 121"/>
              <a:gd name="T19" fmla="*/ 36 h 85"/>
              <a:gd name="T20" fmla="*/ 49 w 121"/>
              <a:gd name="T21" fmla="*/ 0 h 85"/>
              <a:gd name="T22" fmla="*/ 0 w 121"/>
              <a:gd name="T23" fmla="*/ 36 h 85"/>
              <a:gd name="T24" fmla="*/ 15 w 121"/>
              <a:gd name="T25" fmla="*/ 62 h 85"/>
              <a:gd name="T26" fmla="*/ 0 w 121"/>
              <a:gd name="T27" fmla="*/ 72 h 85"/>
              <a:gd name="T28" fmla="*/ 34 w 121"/>
              <a:gd name="T29" fmla="*/ 70 h 85"/>
              <a:gd name="T30" fmla="*/ 49 w 121"/>
              <a:gd name="T31" fmla="*/ 72 h 85"/>
              <a:gd name="T32" fmla="*/ 98 w 121"/>
              <a:gd name="T33" fmla="*/ 36 h 85"/>
              <a:gd name="T34" fmla="*/ 58 w 121"/>
              <a:gd name="T35" fmla="*/ 51 h 85"/>
              <a:gd name="T36" fmla="*/ 27 w 121"/>
              <a:gd name="T37" fmla="*/ 51 h 85"/>
              <a:gd name="T38" fmla="*/ 27 w 121"/>
              <a:gd name="T39" fmla="*/ 46 h 85"/>
              <a:gd name="T40" fmla="*/ 58 w 121"/>
              <a:gd name="T41" fmla="*/ 46 h 85"/>
              <a:gd name="T42" fmla="*/ 58 w 121"/>
              <a:gd name="T43" fmla="*/ 51 h 85"/>
              <a:gd name="T44" fmla="*/ 71 w 121"/>
              <a:gd name="T45" fmla="*/ 39 h 85"/>
              <a:gd name="T46" fmla="*/ 27 w 121"/>
              <a:gd name="T47" fmla="*/ 39 h 85"/>
              <a:gd name="T48" fmla="*/ 27 w 121"/>
              <a:gd name="T49" fmla="*/ 34 h 85"/>
              <a:gd name="T50" fmla="*/ 71 w 121"/>
              <a:gd name="T51" fmla="*/ 34 h 85"/>
              <a:gd name="T52" fmla="*/ 71 w 121"/>
              <a:gd name="T53" fmla="*/ 39 h 85"/>
              <a:gd name="T54" fmla="*/ 71 w 121"/>
              <a:gd name="T55" fmla="*/ 26 h 85"/>
              <a:gd name="T56" fmla="*/ 27 w 121"/>
              <a:gd name="T57" fmla="*/ 26 h 85"/>
              <a:gd name="T58" fmla="*/ 27 w 121"/>
              <a:gd name="T59" fmla="*/ 22 h 85"/>
              <a:gd name="T60" fmla="*/ 71 w 121"/>
              <a:gd name="T61" fmla="*/ 22 h 85"/>
              <a:gd name="T62" fmla="*/ 71 w 121"/>
              <a:gd name="T63" fmla="*/ 2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85">
                <a:moveTo>
                  <a:pt x="109" y="73"/>
                </a:moveTo>
                <a:cubicBezTo>
                  <a:pt x="116" y="67"/>
                  <a:pt x="121" y="60"/>
                  <a:pt x="121" y="52"/>
                </a:cubicBezTo>
                <a:cubicBezTo>
                  <a:pt x="121" y="41"/>
                  <a:pt x="113" y="32"/>
                  <a:pt x="101" y="27"/>
                </a:cubicBezTo>
                <a:cubicBezTo>
                  <a:pt x="102" y="30"/>
                  <a:pt x="103" y="33"/>
                  <a:pt x="103" y="36"/>
                </a:cubicBezTo>
                <a:cubicBezTo>
                  <a:pt x="103" y="55"/>
                  <a:pt x="84" y="72"/>
                  <a:pt x="60" y="75"/>
                </a:cubicBezTo>
                <a:cubicBezTo>
                  <a:pt x="66" y="78"/>
                  <a:pt x="74" y="80"/>
                  <a:pt x="82" y="80"/>
                </a:cubicBezTo>
                <a:cubicBezTo>
                  <a:pt x="86" y="80"/>
                  <a:pt x="90" y="80"/>
                  <a:pt x="94" y="79"/>
                </a:cubicBezTo>
                <a:cubicBezTo>
                  <a:pt x="106" y="85"/>
                  <a:pt x="121" y="80"/>
                  <a:pt x="121" y="80"/>
                </a:cubicBezTo>
                <a:cubicBezTo>
                  <a:pt x="115" y="79"/>
                  <a:pt x="111" y="76"/>
                  <a:pt x="109" y="73"/>
                </a:cubicBezTo>
                <a:close/>
                <a:moveTo>
                  <a:pt x="98" y="36"/>
                </a:moveTo>
                <a:cubicBezTo>
                  <a:pt x="98" y="16"/>
                  <a:pt x="76" y="0"/>
                  <a:pt x="49" y="0"/>
                </a:cubicBezTo>
                <a:cubicBezTo>
                  <a:pt x="22" y="0"/>
                  <a:pt x="0" y="16"/>
                  <a:pt x="0" y="36"/>
                </a:cubicBezTo>
                <a:cubicBezTo>
                  <a:pt x="0" y="46"/>
                  <a:pt x="6" y="55"/>
                  <a:pt x="15" y="62"/>
                </a:cubicBezTo>
                <a:cubicBezTo>
                  <a:pt x="13" y="66"/>
                  <a:pt x="8" y="71"/>
                  <a:pt x="0" y="72"/>
                </a:cubicBezTo>
                <a:cubicBezTo>
                  <a:pt x="0" y="72"/>
                  <a:pt x="19" y="77"/>
                  <a:pt x="34" y="70"/>
                </a:cubicBezTo>
                <a:cubicBezTo>
                  <a:pt x="38" y="71"/>
                  <a:pt x="44" y="72"/>
                  <a:pt x="49" y="72"/>
                </a:cubicBezTo>
                <a:cubicBezTo>
                  <a:pt x="76" y="72"/>
                  <a:pt x="98" y="56"/>
                  <a:pt x="98" y="36"/>
                </a:cubicBezTo>
                <a:close/>
                <a:moveTo>
                  <a:pt x="58" y="51"/>
                </a:moveTo>
                <a:cubicBezTo>
                  <a:pt x="27" y="51"/>
                  <a:pt x="27" y="51"/>
                  <a:pt x="27" y="51"/>
                </a:cubicBezTo>
                <a:cubicBezTo>
                  <a:pt x="27" y="46"/>
                  <a:pt x="27" y="46"/>
                  <a:pt x="27" y="46"/>
                </a:cubicBezTo>
                <a:cubicBezTo>
                  <a:pt x="58" y="46"/>
                  <a:pt x="58" y="46"/>
                  <a:pt x="58" y="46"/>
                </a:cubicBezTo>
                <a:lnTo>
                  <a:pt x="58" y="51"/>
                </a:lnTo>
                <a:close/>
                <a:moveTo>
                  <a:pt x="71" y="39"/>
                </a:moveTo>
                <a:cubicBezTo>
                  <a:pt x="27" y="39"/>
                  <a:pt x="27" y="39"/>
                  <a:pt x="27" y="39"/>
                </a:cubicBezTo>
                <a:cubicBezTo>
                  <a:pt x="27" y="34"/>
                  <a:pt x="27" y="34"/>
                  <a:pt x="27" y="34"/>
                </a:cubicBezTo>
                <a:cubicBezTo>
                  <a:pt x="71" y="34"/>
                  <a:pt x="71" y="34"/>
                  <a:pt x="71" y="34"/>
                </a:cubicBezTo>
                <a:lnTo>
                  <a:pt x="71" y="39"/>
                </a:lnTo>
                <a:close/>
                <a:moveTo>
                  <a:pt x="71" y="26"/>
                </a:moveTo>
                <a:cubicBezTo>
                  <a:pt x="27" y="26"/>
                  <a:pt x="27" y="26"/>
                  <a:pt x="27" y="26"/>
                </a:cubicBezTo>
                <a:cubicBezTo>
                  <a:pt x="27" y="22"/>
                  <a:pt x="27" y="22"/>
                  <a:pt x="27" y="22"/>
                </a:cubicBezTo>
                <a:cubicBezTo>
                  <a:pt x="71" y="22"/>
                  <a:pt x="71" y="22"/>
                  <a:pt x="71" y="22"/>
                </a:cubicBezTo>
                <a:lnTo>
                  <a:pt x="71" y="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26"/>
          <p:cNvSpPr>
            <a:spLocks/>
          </p:cNvSpPr>
          <p:nvPr/>
        </p:nvSpPr>
        <p:spPr bwMode="auto">
          <a:xfrm>
            <a:off x="5035551" y="4117975"/>
            <a:ext cx="606425" cy="606425"/>
          </a:xfrm>
          <a:custGeom>
            <a:avLst/>
            <a:gdLst>
              <a:gd name="T0" fmla="*/ 69 w 191"/>
              <a:gd name="T1" fmla="*/ 177 h 191"/>
              <a:gd name="T2" fmla="*/ 15 w 191"/>
              <a:gd name="T3" fmla="*/ 70 h 191"/>
              <a:gd name="T4" fmla="*/ 122 w 191"/>
              <a:gd name="T5" fmla="*/ 15 h 191"/>
              <a:gd name="T6" fmla="*/ 176 w 191"/>
              <a:gd name="T7" fmla="*/ 122 h 191"/>
              <a:gd name="T8" fmla="*/ 69 w 191"/>
              <a:gd name="T9" fmla="*/ 177 h 191"/>
            </a:gdLst>
            <a:ahLst/>
            <a:cxnLst>
              <a:cxn ang="0">
                <a:pos x="T0" y="T1"/>
              </a:cxn>
              <a:cxn ang="0">
                <a:pos x="T2" y="T3"/>
              </a:cxn>
              <a:cxn ang="0">
                <a:pos x="T4" y="T5"/>
              </a:cxn>
              <a:cxn ang="0">
                <a:pos x="T6" y="T7"/>
              </a:cxn>
              <a:cxn ang="0">
                <a:pos x="T8" y="T9"/>
              </a:cxn>
            </a:cxnLst>
            <a:rect l="0" t="0" r="r" b="b"/>
            <a:pathLst>
              <a:path w="191" h="191">
                <a:moveTo>
                  <a:pt x="69" y="177"/>
                </a:moveTo>
                <a:cubicBezTo>
                  <a:pt x="24" y="162"/>
                  <a:pt x="0" y="114"/>
                  <a:pt x="15" y="70"/>
                </a:cubicBezTo>
                <a:cubicBezTo>
                  <a:pt x="29" y="25"/>
                  <a:pt x="77" y="0"/>
                  <a:pt x="122" y="15"/>
                </a:cubicBezTo>
                <a:cubicBezTo>
                  <a:pt x="166" y="30"/>
                  <a:pt x="191" y="77"/>
                  <a:pt x="176" y="122"/>
                </a:cubicBezTo>
                <a:cubicBezTo>
                  <a:pt x="162" y="167"/>
                  <a:pt x="114" y="191"/>
                  <a:pt x="69" y="17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27"/>
          <p:cNvSpPr>
            <a:spLocks noEditPoints="1"/>
          </p:cNvSpPr>
          <p:nvPr/>
        </p:nvSpPr>
        <p:spPr bwMode="auto">
          <a:xfrm>
            <a:off x="5229226" y="4257675"/>
            <a:ext cx="269875" cy="327025"/>
          </a:xfrm>
          <a:custGeom>
            <a:avLst/>
            <a:gdLst>
              <a:gd name="T0" fmla="*/ 4 w 85"/>
              <a:gd name="T1" fmla="*/ 7 h 103"/>
              <a:gd name="T2" fmla="*/ 0 w 85"/>
              <a:gd name="T3" fmla="*/ 11 h 103"/>
              <a:gd name="T4" fmla="*/ 0 w 85"/>
              <a:gd name="T5" fmla="*/ 99 h 103"/>
              <a:gd name="T6" fmla="*/ 4 w 85"/>
              <a:gd name="T7" fmla="*/ 103 h 103"/>
              <a:gd name="T8" fmla="*/ 8 w 85"/>
              <a:gd name="T9" fmla="*/ 99 h 103"/>
              <a:gd name="T10" fmla="*/ 8 w 85"/>
              <a:gd name="T11" fmla="*/ 11 h 103"/>
              <a:gd name="T12" fmla="*/ 4 w 85"/>
              <a:gd name="T13" fmla="*/ 7 h 103"/>
              <a:gd name="T14" fmla="*/ 49 w 85"/>
              <a:gd name="T15" fmla="*/ 12 h 103"/>
              <a:gd name="T16" fmla="*/ 12 w 85"/>
              <a:gd name="T17" fmla="*/ 13 h 103"/>
              <a:gd name="T18" fmla="*/ 12 w 85"/>
              <a:gd name="T19" fmla="*/ 59 h 103"/>
              <a:gd name="T20" fmla="*/ 49 w 85"/>
              <a:gd name="T21" fmla="*/ 59 h 103"/>
              <a:gd name="T22" fmla="*/ 85 w 85"/>
              <a:gd name="T23" fmla="*/ 56 h 103"/>
              <a:gd name="T24" fmla="*/ 85 w 85"/>
              <a:gd name="T25" fmla="*/ 9 h 103"/>
              <a:gd name="T26" fmla="*/ 49 w 85"/>
              <a:gd name="T27" fmla="*/ 1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3">
                <a:moveTo>
                  <a:pt x="4" y="7"/>
                </a:moveTo>
                <a:cubicBezTo>
                  <a:pt x="2" y="7"/>
                  <a:pt x="0" y="9"/>
                  <a:pt x="0" y="11"/>
                </a:cubicBezTo>
                <a:cubicBezTo>
                  <a:pt x="0" y="99"/>
                  <a:pt x="0" y="99"/>
                  <a:pt x="0" y="99"/>
                </a:cubicBezTo>
                <a:cubicBezTo>
                  <a:pt x="0" y="101"/>
                  <a:pt x="2" y="103"/>
                  <a:pt x="4" y="103"/>
                </a:cubicBezTo>
                <a:cubicBezTo>
                  <a:pt x="6" y="103"/>
                  <a:pt x="8" y="101"/>
                  <a:pt x="8" y="99"/>
                </a:cubicBezTo>
                <a:cubicBezTo>
                  <a:pt x="8" y="11"/>
                  <a:pt x="8" y="11"/>
                  <a:pt x="8" y="11"/>
                </a:cubicBezTo>
                <a:cubicBezTo>
                  <a:pt x="8" y="9"/>
                  <a:pt x="6" y="7"/>
                  <a:pt x="4" y="7"/>
                </a:cubicBezTo>
                <a:close/>
                <a:moveTo>
                  <a:pt x="49" y="12"/>
                </a:moveTo>
                <a:cubicBezTo>
                  <a:pt x="24" y="0"/>
                  <a:pt x="12" y="13"/>
                  <a:pt x="12" y="13"/>
                </a:cubicBezTo>
                <a:cubicBezTo>
                  <a:pt x="12" y="59"/>
                  <a:pt x="12" y="59"/>
                  <a:pt x="12" y="59"/>
                </a:cubicBezTo>
                <a:cubicBezTo>
                  <a:pt x="12" y="59"/>
                  <a:pt x="24" y="46"/>
                  <a:pt x="49" y="59"/>
                </a:cubicBezTo>
                <a:cubicBezTo>
                  <a:pt x="73" y="71"/>
                  <a:pt x="85" y="56"/>
                  <a:pt x="85" y="56"/>
                </a:cubicBezTo>
                <a:cubicBezTo>
                  <a:pt x="85" y="9"/>
                  <a:pt x="85" y="9"/>
                  <a:pt x="85" y="9"/>
                </a:cubicBezTo>
                <a:cubicBezTo>
                  <a:pt x="85" y="9"/>
                  <a:pt x="73" y="25"/>
                  <a:pt x="4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TextBox 38"/>
          <p:cNvSpPr txBox="1"/>
          <p:nvPr/>
        </p:nvSpPr>
        <p:spPr>
          <a:xfrm flipH="1">
            <a:off x="6197771" y="2299893"/>
            <a:ext cx="1609799" cy="359073"/>
          </a:xfrm>
          <a:prstGeom prst="rect">
            <a:avLst/>
          </a:prstGeom>
          <a:noFill/>
        </p:spPr>
        <p:txBody>
          <a:bodyPr wrap="square" lIns="0" tIns="0" rIns="0" bIns="0" rtlCol="0">
            <a:spAutoFit/>
          </a:bodyPr>
          <a:lstStyle/>
          <a:p>
            <a:pPr>
              <a:lnSpc>
                <a:spcPts val="1400"/>
              </a:lnSpc>
            </a:pPr>
            <a:r>
              <a:rPr lang="fr-FR" sz="1000">
                <a:solidFill>
                  <a:schemeClr val="bg2"/>
                </a:solidFill>
              </a:rPr>
              <a:t>Cum sociis natoque </a:t>
            </a:r>
          </a:p>
          <a:p>
            <a:pPr>
              <a:lnSpc>
                <a:spcPts val="1400"/>
              </a:lnSpc>
            </a:pPr>
            <a:r>
              <a:rPr lang="fr-FR" sz="1000">
                <a:solidFill>
                  <a:schemeClr val="bg2"/>
                </a:solidFill>
              </a:rPr>
              <a:t>penatibus et magnis.</a:t>
            </a:r>
            <a:endParaRPr lang="en-US" sz="1000">
              <a:solidFill>
                <a:schemeClr val="bg2"/>
              </a:solidFill>
            </a:endParaRPr>
          </a:p>
        </p:txBody>
      </p:sp>
      <p:cxnSp>
        <p:nvCxnSpPr>
          <p:cNvPr id="40" name="Straight Connector 39"/>
          <p:cNvCxnSpPr/>
          <p:nvPr/>
        </p:nvCxnSpPr>
        <p:spPr>
          <a:xfrm flipH="1">
            <a:off x="6197770" y="2223692"/>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flipH="1">
            <a:off x="6197771" y="1876560"/>
            <a:ext cx="1609799"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43" name="TextBox 42"/>
          <p:cNvSpPr txBox="1"/>
          <p:nvPr/>
        </p:nvSpPr>
        <p:spPr>
          <a:xfrm flipH="1">
            <a:off x="6711242" y="3397172"/>
            <a:ext cx="1609799" cy="359073"/>
          </a:xfrm>
          <a:prstGeom prst="rect">
            <a:avLst/>
          </a:prstGeom>
          <a:noFill/>
        </p:spPr>
        <p:txBody>
          <a:bodyPr wrap="square" lIns="0" tIns="0" rIns="0" bIns="0" rtlCol="0">
            <a:spAutoFit/>
          </a:bodyPr>
          <a:lstStyle/>
          <a:p>
            <a:pPr>
              <a:lnSpc>
                <a:spcPts val="1400"/>
              </a:lnSpc>
            </a:pPr>
            <a:r>
              <a:rPr lang="fr-FR" sz="1000">
                <a:solidFill>
                  <a:schemeClr val="bg2"/>
                </a:solidFill>
              </a:rPr>
              <a:t>Cum sociis natoque </a:t>
            </a:r>
          </a:p>
          <a:p>
            <a:pPr>
              <a:lnSpc>
                <a:spcPts val="1400"/>
              </a:lnSpc>
            </a:pPr>
            <a:r>
              <a:rPr lang="fr-FR" sz="1000">
                <a:solidFill>
                  <a:schemeClr val="bg2"/>
                </a:solidFill>
              </a:rPr>
              <a:t>penatibus et magnis.</a:t>
            </a:r>
            <a:endParaRPr lang="en-US" sz="1000">
              <a:solidFill>
                <a:schemeClr val="bg2"/>
              </a:solidFill>
            </a:endParaRPr>
          </a:p>
        </p:txBody>
      </p:sp>
      <p:cxnSp>
        <p:nvCxnSpPr>
          <p:cNvPr id="44" name="Straight Connector 43"/>
          <p:cNvCxnSpPr/>
          <p:nvPr/>
        </p:nvCxnSpPr>
        <p:spPr>
          <a:xfrm flipH="1">
            <a:off x="6711241" y="3320971"/>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flipH="1">
            <a:off x="6711242" y="2973839"/>
            <a:ext cx="1609799"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46" name="TextBox 45"/>
          <p:cNvSpPr txBox="1"/>
          <p:nvPr/>
        </p:nvSpPr>
        <p:spPr>
          <a:xfrm flipH="1">
            <a:off x="6197771" y="4501486"/>
            <a:ext cx="1609799" cy="359073"/>
          </a:xfrm>
          <a:prstGeom prst="rect">
            <a:avLst/>
          </a:prstGeom>
          <a:noFill/>
        </p:spPr>
        <p:txBody>
          <a:bodyPr wrap="square" lIns="0" tIns="0" rIns="0" bIns="0" rtlCol="0">
            <a:spAutoFit/>
          </a:bodyPr>
          <a:lstStyle/>
          <a:p>
            <a:pPr>
              <a:lnSpc>
                <a:spcPts val="1400"/>
              </a:lnSpc>
            </a:pPr>
            <a:r>
              <a:rPr lang="fr-FR" sz="1000">
                <a:solidFill>
                  <a:schemeClr val="bg2"/>
                </a:solidFill>
              </a:rPr>
              <a:t>Cum sociis natoque </a:t>
            </a:r>
          </a:p>
          <a:p>
            <a:pPr>
              <a:lnSpc>
                <a:spcPts val="1400"/>
              </a:lnSpc>
            </a:pPr>
            <a:r>
              <a:rPr lang="fr-FR" sz="1000">
                <a:solidFill>
                  <a:schemeClr val="bg2"/>
                </a:solidFill>
              </a:rPr>
              <a:t>penatibus et magnis.</a:t>
            </a:r>
            <a:endParaRPr lang="en-US" sz="1000">
              <a:solidFill>
                <a:schemeClr val="bg2"/>
              </a:solidFill>
            </a:endParaRPr>
          </a:p>
        </p:txBody>
      </p:sp>
      <p:cxnSp>
        <p:nvCxnSpPr>
          <p:cNvPr id="47" name="Straight Connector 46"/>
          <p:cNvCxnSpPr/>
          <p:nvPr/>
        </p:nvCxnSpPr>
        <p:spPr>
          <a:xfrm flipH="1">
            <a:off x="6197770" y="4425285"/>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flipH="1">
            <a:off x="6197771" y="4078153"/>
            <a:ext cx="1609799"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53" name="TextBox 52"/>
          <p:cNvSpPr txBox="1"/>
          <p:nvPr/>
        </p:nvSpPr>
        <p:spPr>
          <a:xfrm>
            <a:off x="1336430" y="2299893"/>
            <a:ext cx="1609799" cy="359073"/>
          </a:xfrm>
          <a:prstGeom prst="rect">
            <a:avLst/>
          </a:prstGeom>
          <a:noFill/>
        </p:spPr>
        <p:txBody>
          <a:bodyPr wrap="square" lIns="0" tIns="0" rIns="0" bIns="0" rtlCol="0">
            <a:spAutoFit/>
          </a:bodyPr>
          <a:lstStyle/>
          <a:p>
            <a:pPr algn="r">
              <a:lnSpc>
                <a:spcPts val="1400"/>
              </a:lnSpc>
            </a:pPr>
            <a:r>
              <a:rPr lang="fr-FR" sz="1000">
                <a:solidFill>
                  <a:schemeClr val="bg2"/>
                </a:solidFill>
              </a:rPr>
              <a:t>Cum sociis natoque </a:t>
            </a:r>
          </a:p>
          <a:p>
            <a:pPr algn="r">
              <a:lnSpc>
                <a:spcPts val="1400"/>
              </a:lnSpc>
            </a:pPr>
            <a:r>
              <a:rPr lang="fr-FR" sz="1000">
                <a:solidFill>
                  <a:schemeClr val="bg2"/>
                </a:solidFill>
              </a:rPr>
              <a:t>penatibus et magnis.</a:t>
            </a:r>
            <a:endParaRPr lang="en-US" sz="1000">
              <a:solidFill>
                <a:schemeClr val="bg2"/>
              </a:solidFill>
            </a:endParaRPr>
          </a:p>
        </p:txBody>
      </p:sp>
      <p:cxnSp>
        <p:nvCxnSpPr>
          <p:cNvPr id="54" name="Straight Connector 53"/>
          <p:cNvCxnSpPr/>
          <p:nvPr/>
        </p:nvCxnSpPr>
        <p:spPr>
          <a:xfrm>
            <a:off x="2766230" y="222369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336430" y="1876560"/>
            <a:ext cx="1609799"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56" name="TextBox 55"/>
          <p:cNvSpPr txBox="1"/>
          <p:nvPr/>
        </p:nvSpPr>
        <p:spPr>
          <a:xfrm>
            <a:off x="822959" y="3397172"/>
            <a:ext cx="1609799" cy="359073"/>
          </a:xfrm>
          <a:prstGeom prst="rect">
            <a:avLst/>
          </a:prstGeom>
          <a:noFill/>
        </p:spPr>
        <p:txBody>
          <a:bodyPr wrap="square" lIns="0" tIns="0" rIns="0" bIns="0" rtlCol="0">
            <a:spAutoFit/>
          </a:bodyPr>
          <a:lstStyle/>
          <a:p>
            <a:pPr algn="r">
              <a:lnSpc>
                <a:spcPts val="1400"/>
              </a:lnSpc>
            </a:pPr>
            <a:r>
              <a:rPr lang="fr-FR" sz="1000">
                <a:solidFill>
                  <a:schemeClr val="bg2"/>
                </a:solidFill>
              </a:rPr>
              <a:t>Cum sociis natoque </a:t>
            </a:r>
          </a:p>
          <a:p>
            <a:pPr algn="r">
              <a:lnSpc>
                <a:spcPts val="1400"/>
              </a:lnSpc>
            </a:pPr>
            <a:r>
              <a:rPr lang="fr-FR" sz="1000">
                <a:solidFill>
                  <a:schemeClr val="bg2"/>
                </a:solidFill>
              </a:rPr>
              <a:t>penatibus et magnis.</a:t>
            </a:r>
            <a:endParaRPr lang="en-US" sz="1000">
              <a:solidFill>
                <a:schemeClr val="bg2"/>
              </a:solidFill>
            </a:endParaRPr>
          </a:p>
        </p:txBody>
      </p:sp>
      <p:cxnSp>
        <p:nvCxnSpPr>
          <p:cNvPr id="57" name="Straight Connector 56"/>
          <p:cNvCxnSpPr/>
          <p:nvPr/>
        </p:nvCxnSpPr>
        <p:spPr>
          <a:xfrm>
            <a:off x="2252759" y="332097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22959" y="2973839"/>
            <a:ext cx="1609799"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59" name="TextBox 58"/>
          <p:cNvSpPr txBox="1"/>
          <p:nvPr/>
        </p:nvSpPr>
        <p:spPr>
          <a:xfrm>
            <a:off x="1336430" y="4501486"/>
            <a:ext cx="1609799" cy="359073"/>
          </a:xfrm>
          <a:prstGeom prst="rect">
            <a:avLst/>
          </a:prstGeom>
          <a:noFill/>
        </p:spPr>
        <p:txBody>
          <a:bodyPr wrap="square" lIns="0" tIns="0" rIns="0" bIns="0" rtlCol="0">
            <a:spAutoFit/>
          </a:bodyPr>
          <a:lstStyle/>
          <a:p>
            <a:pPr algn="r">
              <a:lnSpc>
                <a:spcPts val="1400"/>
              </a:lnSpc>
            </a:pPr>
            <a:r>
              <a:rPr lang="fr-FR" sz="1000">
                <a:solidFill>
                  <a:schemeClr val="bg2"/>
                </a:solidFill>
              </a:rPr>
              <a:t>Cum sociis natoque </a:t>
            </a:r>
          </a:p>
          <a:p>
            <a:pPr algn="r">
              <a:lnSpc>
                <a:spcPts val="1400"/>
              </a:lnSpc>
            </a:pPr>
            <a:r>
              <a:rPr lang="fr-FR" sz="1000">
                <a:solidFill>
                  <a:schemeClr val="bg2"/>
                </a:solidFill>
              </a:rPr>
              <a:t>penatibus et magnis.</a:t>
            </a:r>
            <a:endParaRPr lang="en-US" sz="1000">
              <a:solidFill>
                <a:schemeClr val="bg2"/>
              </a:solidFill>
            </a:endParaRPr>
          </a:p>
        </p:txBody>
      </p:sp>
      <p:cxnSp>
        <p:nvCxnSpPr>
          <p:cNvPr id="60" name="Straight Connector 59"/>
          <p:cNvCxnSpPr/>
          <p:nvPr/>
        </p:nvCxnSpPr>
        <p:spPr>
          <a:xfrm>
            <a:off x="2766230" y="4425285"/>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36430" y="4078153"/>
            <a:ext cx="1609799"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Tree>
    <p:extLst>
      <p:ext uri="{BB962C8B-B14F-4D97-AF65-F5344CB8AC3E}">
        <p14:creationId xmlns:p14="http://schemas.microsoft.com/office/powerpoint/2010/main" val="702767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1033"/>
          <p:cNvSpPr>
            <a:spLocks/>
          </p:cNvSpPr>
          <p:nvPr/>
        </p:nvSpPr>
        <p:spPr bwMode="auto">
          <a:xfrm>
            <a:off x="1408113" y="3565525"/>
            <a:ext cx="228600" cy="444500"/>
          </a:xfrm>
          <a:custGeom>
            <a:avLst/>
            <a:gdLst>
              <a:gd name="T0" fmla="*/ 52 w 72"/>
              <a:gd name="T1" fmla="*/ 0 h 140"/>
              <a:gd name="T2" fmla="*/ 52 w 72"/>
              <a:gd name="T3" fmla="*/ 94 h 140"/>
              <a:gd name="T4" fmla="*/ 69 w 72"/>
              <a:gd name="T5" fmla="*/ 94 h 140"/>
              <a:gd name="T6" fmla="*/ 72 w 72"/>
              <a:gd name="T7" fmla="*/ 96 h 140"/>
              <a:gd name="T8" fmla="*/ 71 w 72"/>
              <a:gd name="T9" fmla="*/ 100 h 140"/>
              <a:gd name="T10" fmla="*/ 36 w 72"/>
              <a:gd name="T11" fmla="*/ 140 h 140"/>
              <a:gd name="T12" fmla="*/ 1 w 72"/>
              <a:gd name="T13" fmla="*/ 100 h 140"/>
              <a:gd name="T14" fmla="*/ 0 w 72"/>
              <a:gd name="T15" fmla="*/ 96 h 140"/>
              <a:gd name="T16" fmla="*/ 3 w 72"/>
              <a:gd name="T17" fmla="*/ 94 h 140"/>
              <a:gd name="T18" fmla="*/ 20 w 72"/>
              <a:gd name="T19" fmla="*/ 94 h 140"/>
              <a:gd name="T20" fmla="*/ 20 w 72"/>
              <a:gd name="T21" fmla="*/ 0 h 140"/>
              <a:gd name="T22" fmla="*/ 52 w 72"/>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40">
                <a:moveTo>
                  <a:pt x="52" y="0"/>
                </a:moveTo>
                <a:cubicBezTo>
                  <a:pt x="52" y="94"/>
                  <a:pt x="52" y="94"/>
                  <a:pt x="52" y="94"/>
                </a:cubicBezTo>
                <a:cubicBezTo>
                  <a:pt x="69" y="94"/>
                  <a:pt x="69" y="94"/>
                  <a:pt x="69" y="94"/>
                </a:cubicBezTo>
                <a:cubicBezTo>
                  <a:pt x="70" y="94"/>
                  <a:pt x="71" y="95"/>
                  <a:pt x="72" y="96"/>
                </a:cubicBezTo>
                <a:cubicBezTo>
                  <a:pt x="72" y="98"/>
                  <a:pt x="72" y="99"/>
                  <a:pt x="71" y="100"/>
                </a:cubicBezTo>
                <a:cubicBezTo>
                  <a:pt x="36" y="140"/>
                  <a:pt x="36" y="140"/>
                  <a:pt x="36" y="140"/>
                </a:cubicBezTo>
                <a:cubicBezTo>
                  <a:pt x="1" y="100"/>
                  <a:pt x="1" y="100"/>
                  <a:pt x="1" y="100"/>
                </a:cubicBezTo>
                <a:cubicBezTo>
                  <a:pt x="0" y="99"/>
                  <a:pt x="0" y="98"/>
                  <a:pt x="0" y="96"/>
                </a:cubicBezTo>
                <a:cubicBezTo>
                  <a:pt x="1" y="95"/>
                  <a:pt x="2" y="94"/>
                  <a:pt x="3" y="94"/>
                </a:cubicBezTo>
                <a:cubicBezTo>
                  <a:pt x="20" y="94"/>
                  <a:pt x="20" y="94"/>
                  <a:pt x="20" y="94"/>
                </a:cubicBezTo>
                <a:cubicBezTo>
                  <a:pt x="20" y="0"/>
                  <a:pt x="20" y="0"/>
                  <a:pt x="20" y="0"/>
                </a:cubicBezTo>
                <a:cubicBezTo>
                  <a:pt x="52" y="0"/>
                  <a:pt x="52" y="0"/>
                  <a:pt x="52"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034"/>
          <p:cNvSpPr>
            <a:spLocks/>
          </p:cNvSpPr>
          <p:nvPr/>
        </p:nvSpPr>
        <p:spPr bwMode="auto">
          <a:xfrm>
            <a:off x="1471613" y="3565525"/>
            <a:ext cx="101600" cy="82550"/>
          </a:xfrm>
          <a:custGeom>
            <a:avLst/>
            <a:gdLst>
              <a:gd name="T0" fmla="*/ 64 w 64"/>
              <a:gd name="T1" fmla="*/ 0 h 52"/>
              <a:gd name="T2" fmla="*/ 0 w 64"/>
              <a:gd name="T3" fmla="*/ 0 h 52"/>
              <a:gd name="T4" fmla="*/ 0 w 64"/>
              <a:gd name="T5" fmla="*/ 0 h 52"/>
              <a:gd name="T6" fmla="*/ 64 w 64"/>
              <a:gd name="T7" fmla="*/ 0 h 52"/>
              <a:gd name="T8" fmla="*/ 64 w 64"/>
              <a:gd name="T9" fmla="*/ 52 h 52"/>
              <a:gd name="T10" fmla="*/ 64 w 64"/>
              <a:gd name="T11" fmla="*/ 52 h 52"/>
              <a:gd name="T12" fmla="*/ 64 w 6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4" h="52">
                <a:moveTo>
                  <a:pt x="64" y="0"/>
                </a:moveTo>
                <a:lnTo>
                  <a:pt x="0" y="0"/>
                </a:lnTo>
                <a:lnTo>
                  <a:pt x="0" y="0"/>
                </a:lnTo>
                <a:lnTo>
                  <a:pt x="64" y="0"/>
                </a:lnTo>
                <a:lnTo>
                  <a:pt x="64" y="52"/>
                </a:lnTo>
                <a:lnTo>
                  <a:pt x="64" y="52"/>
                </a:lnTo>
                <a:lnTo>
                  <a:pt x="64"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035"/>
          <p:cNvSpPr>
            <a:spLocks/>
          </p:cNvSpPr>
          <p:nvPr/>
        </p:nvSpPr>
        <p:spPr bwMode="auto">
          <a:xfrm>
            <a:off x="1471613" y="3565525"/>
            <a:ext cx="101600" cy="82550"/>
          </a:xfrm>
          <a:custGeom>
            <a:avLst/>
            <a:gdLst>
              <a:gd name="T0" fmla="*/ 64 w 64"/>
              <a:gd name="T1" fmla="*/ 0 h 52"/>
              <a:gd name="T2" fmla="*/ 0 w 64"/>
              <a:gd name="T3" fmla="*/ 0 h 52"/>
              <a:gd name="T4" fmla="*/ 0 w 64"/>
              <a:gd name="T5" fmla="*/ 0 h 52"/>
              <a:gd name="T6" fmla="*/ 64 w 64"/>
              <a:gd name="T7" fmla="*/ 0 h 52"/>
              <a:gd name="T8" fmla="*/ 64 w 64"/>
              <a:gd name="T9" fmla="*/ 52 h 52"/>
              <a:gd name="T10" fmla="*/ 64 w 64"/>
              <a:gd name="T11" fmla="*/ 52 h 52"/>
              <a:gd name="T12" fmla="*/ 64 w 6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4" h="52">
                <a:moveTo>
                  <a:pt x="64" y="0"/>
                </a:moveTo>
                <a:lnTo>
                  <a:pt x="0" y="0"/>
                </a:lnTo>
                <a:lnTo>
                  <a:pt x="0" y="0"/>
                </a:lnTo>
                <a:lnTo>
                  <a:pt x="64" y="0"/>
                </a:lnTo>
                <a:lnTo>
                  <a:pt x="64" y="52"/>
                </a:lnTo>
                <a:lnTo>
                  <a:pt x="64" y="52"/>
                </a:lnTo>
                <a:lnTo>
                  <a:pt x="64" y="0"/>
                </a:ln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036"/>
          <p:cNvSpPr>
            <a:spLocks/>
          </p:cNvSpPr>
          <p:nvPr/>
        </p:nvSpPr>
        <p:spPr bwMode="auto">
          <a:xfrm>
            <a:off x="1471613" y="3565525"/>
            <a:ext cx="101600" cy="82550"/>
          </a:xfrm>
          <a:custGeom>
            <a:avLst/>
            <a:gdLst>
              <a:gd name="T0" fmla="*/ 32 w 32"/>
              <a:gd name="T1" fmla="*/ 0 h 26"/>
              <a:gd name="T2" fmla="*/ 0 w 32"/>
              <a:gd name="T3" fmla="*/ 0 h 26"/>
              <a:gd name="T4" fmla="*/ 0 w 32"/>
              <a:gd name="T5" fmla="*/ 26 h 26"/>
              <a:gd name="T6" fmla="*/ 16 w 32"/>
              <a:gd name="T7" fmla="*/ 20 h 26"/>
              <a:gd name="T8" fmla="*/ 32 w 32"/>
              <a:gd name="T9" fmla="*/ 26 h 26"/>
              <a:gd name="T10" fmla="*/ 32 w 32"/>
              <a:gd name="T11" fmla="*/ 0 h 26"/>
            </a:gdLst>
            <a:ahLst/>
            <a:cxnLst>
              <a:cxn ang="0">
                <a:pos x="T0" y="T1"/>
              </a:cxn>
              <a:cxn ang="0">
                <a:pos x="T2" y="T3"/>
              </a:cxn>
              <a:cxn ang="0">
                <a:pos x="T4" y="T5"/>
              </a:cxn>
              <a:cxn ang="0">
                <a:pos x="T6" y="T7"/>
              </a:cxn>
              <a:cxn ang="0">
                <a:pos x="T8" y="T9"/>
              </a:cxn>
              <a:cxn ang="0">
                <a:pos x="T10" y="T11"/>
              </a:cxn>
            </a:cxnLst>
            <a:rect l="0" t="0" r="r" b="b"/>
            <a:pathLst>
              <a:path w="32" h="26">
                <a:moveTo>
                  <a:pt x="32" y="0"/>
                </a:moveTo>
                <a:cubicBezTo>
                  <a:pt x="0" y="0"/>
                  <a:pt x="0" y="0"/>
                  <a:pt x="0" y="0"/>
                </a:cubicBezTo>
                <a:cubicBezTo>
                  <a:pt x="0" y="26"/>
                  <a:pt x="0" y="26"/>
                  <a:pt x="0" y="26"/>
                </a:cubicBezTo>
                <a:cubicBezTo>
                  <a:pt x="4" y="22"/>
                  <a:pt x="10" y="20"/>
                  <a:pt x="16" y="20"/>
                </a:cubicBezTo>
                <a:cubicBezTo>
                  <a:pt x="22" y="20"/>
                  <a:pt x="28" y="22"/>
                  <a:pt x="32" y="26"/>
                </a:cubicBezTo>
                <a:cubicBezTo>
                  <a:pt x="32" y="0"/>
                  <a:pt x="32" y="0"/>
                  <a:pt x="32"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37"/>
          <p:cNvSpPr>
            <a:spLocks/>
          </p:cNvSpPr>
          <p:nvPr/>
        </p:nvSpPr>
        <p:spPr bwMode="auto">
          <a:xfrm>
            <a:off x="684213" y="2082800"/>
            <a:ext cx="1674813" cy="1635125"/>
          </a:xfrm>
          <a:custGeom>
            <a:avLst/>
            <a:gdLst>
              <a:gd name="T0" fmla="*/ 492 w 528"/>
              <a:gd name="T1" fmla="*/ 329 h 515"/>
              <a:gd name="T2" fmla="*/ 329 w 528"/>
              <a:gd name="T3" fmla="*/ 492 h 515"/>
              <a:gd name="T4" fmla="*/ 292 w 528"/>
              <a:gd name="T5" fmla="*/ 515 h 515"/>
              <a:gd name="T6" fmla="*/ 292 w 528"/>
              <a:gd name="T7" fmla="*/ 497 h 515"/>
              <a:gd name="T8" fmla="*/ 264 w 528"/>
              <a:gd name="T9" fmla="*/ 469 h 515"/>
              <a:gd name="T10" fmla="*/ 236 w 528"/>
              <a:gd name="T11" fmla="*/ 497 h 515"/>
              <a:gd name="T12" fmla="*/ 236 w 528"/>
              <a:gd name="T13" fmla="*/ 515 h 515"/>
              <a:gd name="T14" fmla="*/ 199 w 528"/>
              <a:gd name="T15" fmla="*/ 492 h 515"/>
              <a:gd name="T16" fmla="*/ 36 w 528"/>
              <a:gd name="T17" fmla="*/ 329 h 515"/>
              <a:gd name="T18" fmla="*/ 36 w 528"/>
              <a:gd name="T19" fmla="*/ 199 h 515"/>
              <a:gd name="T20" fmla="*/ 199 w 528"/>
              <a:gd name="T21" fmla="*/ 36 h 515"/>
              <a:gd name="T22" fmla="*/ 329 w 528"/>
              <a:gd name="T23" fmla="*/ 36 h 515"/>
              <a:gd name="T24" fmla="*/ 492 w 528"/>
              <a:gd name="T25" fmla="*/ 199 h 515"/>
              <a:gd name="T26" fmla="*/ 492 w 528"/>
              <a:gd name="T27" fmla="*/ 32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515">
                <a:moveTo>
                  <a:pt x="492" y="329"/>
                </a:moveTo>
                <a:cubicBezTo>
                  <a:pt x="329" y="492"/>
                  <a:pt x="329" y="492"/>
                  <a:pt x="329" y="492"/>
                </a:cubicBezTo>
                <a:cubicBezTo>
                  <a:pt x="319" y="502"/>
                  <a:pt x="306" y="510"/>
                  <a:pt x="292" y="515"/>
                </a:cubicBezTo>
                <a:cubicBezTo>
                  <a:pt x="292" y="497"/>
                  <a:pt x="292" y="497"/>
                  <a:pt x="292" y="497"/>
                </a:cubicBezTo>
                <a:cubicBezTo>
                  <a:pt x="292" y="482"/>
                  <a:pt x="279" y="469"/>
                  <a:pt x="264" y="469"/>
                </a:cubicBezTo>
                <a:cubicBezTo>
                  <a:pt x="249" y="469"/>
                  <a:pt x="236" y="482"/>
                  <a:pt x="236" y="497"/>
                </a:cubicBezTo>
                <a:cubicBezTo>
                  <a:pt x="236" y="515"/>
                  <a:pt x="236" y="515"/>
                  <a:pt x="236" y="515"/>
                </a:cubicBezTo>
                <a:cubicBezTo>
                  <a:pt x="222" y="510"/>
                  <a:pt x="209" y="502"/>
                  <a:pt x="199" y="492"/>
                </a:cubicBezTo>
                <a:cubicBezTo>
                  <a:pt x="36" y="329"/>
                  <a:pt x="36" y="329"/>
                  <a:pt x="36" y="329"/>
                </a:cubicBezTo>
                <a:cubicBezTo>
                  <a:pt x="0" y="293"/>
                  <a:pt x="0" y="235"/>
                  <a:pt x="36" y="199"/>
                </a:cubicBezTo>
                <a:cubicBezTo>
                  <a:pt x="199" y="36"/>
                  <a:pt x="199" y="36"/>
                  <a:pt x="199" y="36"/>
                </a:cubicBezTo>
                <a:cubicBezTo>
                  <a:pt x="235" y="0"/>
                  <a:pt x="293" y="0"/>
                  <a:pt x="329" y="36"/>
                </a:cubicBezTo>
                <a:cubicBezTo>
                  <a:pt x="492" y="199"/>
                  <a:pt x="492" y="199"/>
                  <a:pt x="492" y="199"/>
                </a:cubicBezTo>
                <a:cubicBezTo>
                  <a:pt x="528" y="235"/>
                  <a:pt x="528" y="293"/>
                  <a:pt x="492" y="3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038"/>
          <p:cNvSpPr>
            <a:spLocks/>
          </p:cNvSpPr>
          <p:nvPr/>
        </p:nvSpPr>
        <p:spPr bwMode="auto">
          <a:xfrm>
            <a:off x="3438526" y="3565525"/>
            <a:ext cx="231775" cy="444500"/>
          </a:xfrm>
          <a:custGeom>
            <a:avLst/>
            <a:gdLst>
              <a:gd name="T0" fmla="*/ 53 w 73"/>
              <a:gd name="T1" fmla="*/ 0 h 140"/>
              <a:gd name="T2" fmla="*/ 53 w 73"/>
              <a:gd name="T3" fmla="*/ 94 h 140"/>
              <a:gd name="T4" fmla="*/ 69 w 73"/>
              <a:gd name="T5" fmla="*/ 94 h 140"/>
              <a:gd name="T6" fmla="*/ 73 w 73"/>
              <a:gd name="T7" fmla="*/ 96 h 140"/>
              <a:gd name="T8" fmla="*/ 72 w 73"/>
              <a:gd name="T9" fmla="*/ 100 h 140"/>
              <a:gd name="T10" fmla="*/ 37 w 73"/>
              <a:gd name="T11" fmla="*/ 140 h 140"/>
              <a:gd name="T12" fmla="*/ 1 w 73"/>
              <a:gd name="T13" fmla="*/ 100 h 140"/>
              <a:gd name="T14" fmla="*/ 1 w 73"/>
              <a:gd name="T15" fmla="*/ 96 h 140"/>
              <a:gd name="T16" fmla="*/ 4 w 73"/>
              <a:gd name="T17" fmla="*/ 94 h 140"/>
              <a:gd name="T18" fmla="*/ 20 w 73"/>
              <a:gd name="T19" fmla="*/ 94 h 140"/>
              <a:gd name="T20" fmla="*/ 20 w 73"/>
              <a:gd name="T21" fmla="*/ 0 h 140"/>
              <a:gd name="T22" fmla="*/ 53 w 73"/>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40">
                <a:moveTo>
                  <a:pt x="53" y="0"/>
                </a:moveTo>
                <a:cubicBezTo>
                  <a:pt x="53" y="94"/>
                  <a:pt x="53" y="94"/>
                  <a:pt x="53" y="94"/>
                </a:cubicBezTo>
                <a:cubicBezTo>
                  <a:pt x="69" y="94"/>
                  <a:pt x="69" y="94"/>
                  <a:pt x="69" y="94"/>
                </a:cubicBezTo>
                <a:cubicBezTo>
                  <a:pt x="71" y="94"/>
                  <a:pt x="72" y="95"/>
                  <a:pt x="73" y="96"/>
                </a:cubicBezTo>
                <a:cubicBezTo>
                  <a:pt x="73" y="98"/>
                  <a:pt x="73" y="99"/>
                  <a:pt x="72" y="100"/>
                </a:cubicBezTo>
                <a:cubicBezTo>
                  <a:pt x="37" y="140"/>
                  <a:pt x="37" y="140"/>
                  <a:pt x="37" y="140"/>
                </a:cubicBezTo>
                <a:cubicBezTo>
                  <a:pt x="1" y="100"/>
                  <a:pt x="1" y="100"/>
                  <a:pt x="1" y="100"/>
                </a:cubicBezTo>
                <a:cubicBezTo>
                  <a:pt x="0" y="99"/>
                  <a:pt x="0" y="98"/>
                  <a:pt x="1" y="96"/>
                </a:cubicBezTo>
                <a:cubicBezTo>
                  <a:pt x="1" y="95"/>
                  <a:pt x="3" y="94"/>
                  <a:pt x="4" y="94"/>
                </a:cubicBezTo>
                <a:cubicBezTo>
                  <a:pt x="20" y="94"/>
                  <a:pt x="20" y="94"/>
                  <a:pt x="20" y="94"/>
                </a:cubicBezTo>
                <a:cubicBezTo>
                  <a:pt x="20" y="0"/>
                  <a:pt x="20" y="0"/>
                  <a:pt x="20" y="0"/>
                </a:cubicBezTo>
                <a:cubicBezTo>
                  <a:pt x="53" y="0"/>
                  <a:pt x="53" y="0"/>
                  <a:pt x="5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39"/>
          <p:cNvSpPr>
            <a:spLocks/>
          </p:cNvSpPr>
          <p:nvPr/>
        </p:nvSpPr>
        <p:spPr bwMode="auto">
          <a:xfrm>
            <a:off x="3502026" y="3565525"/>
            <a:ext cx="104775" cy="82550"/>
          </a:xfrm>
          <a:custGeom>
            <a:avLst/>
            <a:gdLst>
              <a:gd name="T0" fmla="*/ 66 w 66"/>
              <a:gd name="T1" fmla="*/ 0 h 52"/>
              <a:gd name="T2" fmla="*/ 0 w 66"/>
              <a:gd name="T3" fmla="*/ 0 h 52"/>
              <a:gd name="T4" fmla="*/ 0 w 66"/>
              <a:gd name="T5" fmla="*/ 0 h 52"/>
              <a:gd name="T6" fmla="*/ 66 w 66"/>
              <a:gd name="T7" fmla="*/ 0 h 52"/>
              <a:gd name="T8" fmla="*/ 66 w 66"/>
              <a:gd name="T9" fmla="*/ 52 h 52"/>
              <a:gd name="T10" fmla="*/ 66 w 66"/>
              <a:gd name="T11" fmla="*/ 52 h 52"/>
              <a:gd name="T12" fmla="*/ 66 w 66"/>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6" h="52">
                <a:moveTo>
                  <a:pt x="66" y="0"/>
                </a:moveTo>
                <a:lnTo>
                  <a:pt x="0" y="0"/>
                </a:lnTo>
                <a:lnTo>
                  <a:pt x="0" y="0"/>
                </a:lnTo>
                <a:lnTo>
                  <a:pt x="66" y="0"/>
                </a:lnTo>
                <a:lnTo>
                  <a:pt x="66" y="52"/>
                </a:lnTo>
                <a:lnTo>
                  <a:pt x="66" y="52"/>
                </a:lnTo>
                <a:lnTo>
                  <a:pt x="6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40"/>
          <p:cNvSpPr>
            <a:spLocks/>
          </p:cNvSpPr>
          <p:nvPr/>
        </p:nvSpPr>
        <p:spPr bwMode="auto">
          <a:xfrm>
            <a:off x="3502026" y="3565525"/>
            <a:ext cx="104775" cy="82550"/>
          </a:xfrm>
          <a:custGeom>
            <a:avLst/>
            <a:gdLst>
              <a:gd name="T0" fmla="*/ 66 w 66"/>
              <a:gd name="T1" fmla="*/ 0 h 52"/>
              <a:gd name="T2" fmla="*/ 0 w 66"/>
              <a:gd name="T3" fmla="*/ 0 h 52"/>
              <a:gd name="T4" fmla="*/ 0 w 66"/>
              <a:gd name="T5" fmla="*/ 0 h 52"/>
              <a:gd name="T6" fmla="*/ 66 w 66"/>
              <a:gd name="T7" fmla="*/ 0 h 52"/>
              <a:gd name="T8" fmla="*/ 66 w 66"/>
              <a:gd name="T9" fmla="*/ 52 h 52"/>
              <a:gd name="T10" fmla="*/ 66 w 66"/>
              <a:gd name="T11" fmla="*/ 52 h 52"/>
              <a:gd name="T12" fmla="*/ 66 w 66"/>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6" h="52">
                <a:moveTo>
                  <a:pt x="66" y="0"/>
                </a:moveTo>
                <a:lnTo>
                  <a:pt x="0" y="0"/>
                </a:lnTo>
                <a:lnTo>
                  <a:pt x="0" y="0"/>
                </a:lnTo>
                <a:lnTo>
                  <a:pt x="66" y="0"/>
                </a:lnTo>
                <a:lnTo>
                  <a:pt x="66" y="52"/>
                </a:lnTo>
                <a:lnTo>
                  <a:pt x="66" y="52"/>
                </a:lnTo>
                <a:lnTo>
                  <a:pt x="66" y="0"/>
                </a:ln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041"/>
          <p:cNvSpPr>
            <a:spLocks/>
          </p:cNvSpPr>
          <p:nvPr/>
        </p:nvSpPr>
        <p:spPr bwMode="auto">
          <a:xfrm>
            <a:off x="3502026" y="3565525"/>
            <a:ext cx="104775" cy="82550"/>
          </a:xfrm>
          <a:custGeom>
            <a:avLst/>
            <a:gdLst>
              <a:gd name="T0" fmla="*/ 33 w 33"/>
              <a:gd name="T1" fmla="*/ 0 h 26"/>
              <a:gd name="T2" fmla="*/ 0 w 33"/>
              <a:gd name="T3" fmla="*/ 0 h 26"/>
              <a:gd name="T4" fmla="*/ 0 w 33"/>
              <a:gd name="T5" fmla="*/ 26 h 26"/>
              <a:gd name="T6" fmla="*/ 17 w 33"/>
              <a:gd name="T7" fmla="*/ 20 h 26"/>
              <a:gd name="T8" fmla="*/ 33 w 33"/>
              <a:gd name="T9" fmla="*/ 26 h 26"/>
              <a:gd name="T10" fmla="*/ 33 w 33"/>
              <a:gd name="T11" fmla="*/ 0 h 26"/>
            </a:gdLst>
            <a:ahLst/>
            <a:cxnLst>
              <a:cxn ang="0">
                <a:pos x="T0" y="T1"/>
              </a:cxn>
              <a:cxn ang="0">
                <a:pos x="T2" y="T3"/>
              </a:cxn>
              <a:cxn ang="0">
                <a:pos x="T4" y="T5"/>
              </a:cxn>
              <a:cxn ang="0">
                <a:pos x="T6" y="T7"/>
              </a:cxn>
              <a:cxn ang="0">
                <a:pos x="T8" y="T9"/>
              </a:cxn>
              <a:cxn ang="0">
                <a:pos x="T10" y="T11"/>
              </a:cxn>
            </a:cxnLst>
            <a:rect l="0" t="0" r="r" b="b"/>
            <a:pathLst>
              <a:path w="33" h="26">
                <a:moveTo>
                  <a:pt x="33" y="0"/>
                </a:moveTo>
                <a:cubicBezTo>
                  <a:pt x="0" y="0"/>
                  <a:pt x="0" y="0"/>
                  <a:pt x="0" y="0"/>
                </a:cubicBezTo>
                <a:cubicBezTo>
                  <a:pt x="0" y="26"/>
                  <a:pt x="0" y="26"/>
                  <a:pt x="0" y="26"/>
                </a:cubicBezTo>
                <a:cubicBezTo>
                  <a:pt x="5" y="22"/>
                  <a:pt x="11" y="20"/>
                  <a:pt x="17" y="20"/>
                </a:cubicBezTo>
                <a:cubicBezTo>
                  <a:pt x="23" y="20"/>
                  <a:pt x="28" y="22"/>
                  <a:pt x="33" y="26"/>
                </a:cubicBezTo>
                <a:cubicBezTo>
                  <a:pt x="33" y="0"/>
                  <a:pt x="33" y="0"/>
                  <a:pt x="33"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42"/>
          <p:cNvSpPr>
            <a:spLocks/>
          </p:cNvSpPr>
          <p:nvPr/>
        </p:nvSpPr>
        <p:spPr bwMode="auto">
          <a:xfrm>
            <a:off x="2717801" y="2082800"/>
            <a:ext cx="1676400" cy="1635125"/>
          </a:xfrm>
          <a:custGeom>
            <a:avLst/>
            <a:gdLst>
              <a:gd name="T0" fmla="*/ 492 w 528"/>
              <a:gd name="T1" fmla="*/ 329 h 515"/>
              <a:gd name="T2" fmla="*/ 329 w 528"/>
              <a:gd name="T3" fmla="*/ 492 h 515"/>
              <a:gd name="T4" fmla="*/ 291 w 528"/>
              <a:gd name="T5" fmla="*/ 515 h 515"/>
              <a:gd name="T6" fmla="*/ 291 w 528"/>
              <a:gd name="T7" fmla="*/ 497 h 515"/>
              <a:gd name="T8" fmla="*/ 264 w 528"/>
              <a:gd name="T9" fmla="*/ 469 h 515"/>
              <a:gd name="T10" fmla="*/ 236 w 528"/>
              <a:gd name="T11" fmla="*/ 497 h 515"/>
              <a:gd name="T12" fmla="*/ 236 w 528"/>
              <a:gd name="T13" fmla="*/ 515 h 515"/>
              <a:gd name="T14" fmla="*/ 198 w 528"/>
              <a:gd name="T15" fmla="*/ 492 h 515"/>
              <a:gd name="T16" fmla="*/ 36 w 528"/>
              <a:gd name="T17" fmla="*/ 329 h 515"/>
              <a:gd name="T18" fmla="*/ 36 w 528"/>
              <a:gd name="T19" fmla="*/ 199 h 515"/>
              <a:gd name="T20" fmla="*/ 198 w 528"/>
              <a:gd name="T21" fmla="*/ 36 h 515"/>
              <a:gd name="T22" fmla="*/ 329 w 528"/>
              <a:gd name="T23" fmla="*/ 36 h 515"/>
              <a:gd name="T24" fmla="*/ 492 w 528"/>
              <a:gd name="T25" fmla="*/ 199 h 515"/>
              <a:gd name="T26" fmla="*/ 492 w 528"/>
              <a:gd name="T27" fmla="*/ 32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515">
                <a:moveTo>
                  <a:pt x="492" y="329"/>
                </a:moveTo>
                <a:cubicBezTo>
                  <a:pt x="329" y="492"/>
                  <a:pt x="329" y="492"/>
                  <a:pt x="329" y="492"/>
                </a:cubicBezTo>
                <a:cubicBezTo>
                  <a:pt x="318" y="502"/>
                  <a:pt x="305" y="510"/>
                  <a:pt x="291" y="515"/>
                </a:cubicBezTo>
                <a:cubicBezTo>
                  <a:pt x="291" y="497"/>
                  <a:pt x="291" y="497"/>
                  <a:pt x="291" y="497"/>
                </a:cubicBezTo>
                <a:cubicBezTo>
                  <a:pt x="291" y="482"/>
                  <a:pt x="279" y="469"/>
                  <a:pt x="264" y="469"/>
                </a:cubicBezTo>
                <a:cubicBezTo>
                  <a:pt x="248" y="469"/>
                  <a:pt x="236" y="482"/>
                  <a:pt x="236" y="497"/>
                </a:cubicBezTo>
                <a:cubicBezTo>
                  <a:pt x="236" y="515"/>
                  <a:pt x="236" y="515"/>
                  <a:pt x="236" y="515"/>
                </a:cubicBezTo>
                <a:cubicBezTo>
                  <a:pt x="222" y="510"/>
                  <a:pt x="209" y="502"/>
                  <a:pt x="198" y="492"/>
                </a:cubicBezTo>
                <a:cubicBezTo>
                  <a:pt x="36" y="329"/>
                  <a:pt x="36" y="329"/>
                  <a:pt x="36" y="329"/>
                </a:cubicBezTo>
                <a:cubicBezTo>
                  <a:pt x="0" y="293"/>
                  <a:pt x="0" y="235"/>
                  <a:pt x="36" y="199"/>
                </a:cubicBezTo>
                <a:cubicBezTo>
                  <a:pt x="198" y="36"/>
                  <a:pt x="198" y="36"/>
                  <a:pt x="198" y="36"/>
                </a:cubicBezTo>
                <a:cubicBezTo>
                  <a:pt x="234" y="0"/>
                  <a:pt x="293" y="0"/>
                  <a:pt x="329" y="36"/>
                </a:cubicBezTo>
                <a:cubicBezTo>
                  <a:pt x="492" y="199"/>
                  <a:pt x="492" y="199"/>
                  <a:pt x="492" y="199"/>
                </a:cubicBezTo>
                <a:cubicBezTo>
                  <a:pt x="528" y="235"/>
                  <a:pt x="528" y="293"/>
                  <a:pt x="492" y="32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43"/>
          <p:cNvSpPr>
            <a:spLocks/>
          </p:cNvSpPr>
          <p:nvPr/>
        </p:nvSpPr>
        <p:spPr bwMode="auto">
          <a:xfrm>
            <a:off x="5473701" y="3565525"/>
            <a:ext cx="231775" cy="444500"/>
          </a:xfrm>
          <a:custGeom>
            <a:avLst/>
            <a:gdLst>
              <a:gd name="T0" fmla="*/ 53 w 73"/>
              <a:gd name="T1" fmla="*/ 0 h 140"/>
              <a:gd name="T2" fmla="*/ 53 w 73"/>
              <a:gd name="T3" fmla="*/ 94 h 140"/>
              <a:gd name="T4" fmla="*/ 69 w 73"/>
              <a:gd name="T5" fmla="*/ 94 h 140"/>
              <a:gd name="T6" fmla="*/ 72 w 73"/>
              <a:gd name="T7" fmla="*/ 96 h 140"/>
              <a:gd name="T8" fmla="*/ 72 w 73"/>
              <a:gd name="T9" fmla="*/ 100 h 140"/>
              <a:gd name="T10" fmla="*/ 36 w 73"/>
              <a:gd name="T11" fmla="*/ 140 h 140"/>
              <a:gd name="T12" fmla="*/ 1 w 73"/>
              <a:gd name="T13" fmla="*/ 100 h 140"/>
              <a:gd name="T14" fmla="*/ 0 w 73"/>
              <a:gd name="T15" fmla="*/ 96 h 140"/>
              <a:gd name="T16" fmla="*/ 4 w 73"/>
              <a:gd name="T17" fmla="*/ 94 h 140"/>
              <a:gd name="T18" fmla="*/ 20 w 73"/>
              <a:gd name="T19" fmla="*/ 94 h 140"/>
              <a:gd name="T20" fmla="*/ 20 w 73"/>
              <a:gd name="T21" fmla="*/ 0 h 140"/>
              <a:gd name="T22" fmla="*/ 53 w 73"/>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40">
                <a:moveTo>
                  <a:pt x="53" y="0"/>
                </a:moveTo>
                <a:cubicBezTo>
                  <a:pt x="53" y="94"/>
                  <a:pt x="53" y="94"/>
                  <a:pt x="53" y="94"/>
                </a:cubicBezTo>
                <a:cubicBezTo>
                  <a:pt x="69" y="94"/>
                  <a:pt x="69" y="94"/>
                  <a:pt x="69" y="94"/>
                </a:cubicBezTo>
                <a:cubicBezTo>
                  <a:pt x="70" y="94"/>
                  <a:pt x="72" y="95"/>
                  <a:pt x="72" y="96"/>
                </a:cubicBezTo>
                <a:cubicBezTo>
                  <a:pt x="73" y="98"/>
                  <a:pt x="73" y="99"/>
                  <a:pt x="72" y="100"/>
                </a:cubicBezTo>
                <a:cubicBezTo>
                  <a:pt x="36" y="140"/>
                  <a:pt x="36" y="140"/>
                  <a:pt x="36" y="140"/>
                </a:cubicBezTo>
                <a:cubicBezTo>
                  <a:pt x="1" y="100"/>
                  <a:pt x="1" y="100"/>
                  <a:pt x="1" y="100"/>
                </a:cubicBezTo>
                <a:cubicBezTo>
                  <a:pt x="0" y="99"/>
                  <a:pt x="0" y="98"/>
                  <a:pt x="0" y="96"/>
                </a:cubicBezTo>
                <a:cubicBezTo>
                  <a:pt x="1" y="95"/>
                  <a:pt x="2" y="94"/>
                  <a:pt x="4" y="94"/>
                </a:cubicBezTo>
                <a:cubicBezTo>
                  <a:pt x="20" y="94"/>
                  <a:pt x="20" y="94"/>
                  <a:pt x="20" y="94"/>
                </a:cubicBezTo>
                <a:cubicBezTo>
                  <a:pt x="20" y="0"/>
                  <a:pt x="20" y="0"/>
                  <a:pt x="20" y="0"/>
                </a:cubicBezTo>
                <a:cubicBezTo>
                  <a:pt x="53" y="0"/>
                  <a:pt x="53" y="0"/>
                  <a:pt x="53"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44"/>
          <p:cNvSpPr>
            <a:spLocks/>
          </p:cNvSpPr>
          <p:nvPr/>
        </p:nvSpPr>
        <p:spPr bwMode="auto">
          <a:xfrm>
            <a:off x="5537201" y="3565525"/>
            <a:ext cx="104775" cy="82550"/>
          </a:xfrm>
          <a:custGeom>
            <a:avLst/>
            <a:gdLst>
              <a:gd name="T0" fmla="*/ 33 w 33"/>
              <a:gd name="T1" fmla="*/ 0 h 26"/>
              <a:gd name="T2" fmla="*/ 0 w 33"/>
              <a:gd name="T3" fmla="*/ 0 h 26"/>
              <a:gd name="T4" fmla="*/ 0 w 33"/>
              <a:gd name="T5" fmla="*/ 26 h 26"/>
              <a:gd name="T6" fmla="*/ 0 w 33"/>
              <a:gd name="T7" fmla="*/ 26 h 26"/>
              <a:gd name="T8" fmla="*/ 0 w 33"/>
              <a:gd name="T9" fmla="*/ 0 h 26"/>
              <a:gd name="T10" fmla="*/ 33 w 33"/>
              <a:gd name="T11" fmla="*/ 0 h 26"/>
              <a:gd name="T12" fmla="*/ 33 w 33"/>
              <a:gd name="T13" fmla="*/ 26 h 26"/>
              <a:gd name="T14" fmla="*/ 33 w 33"/>
              <a:gd name="T15" fmla="*/ 26 h 26"/>
              <a:gd name="T16" fmla="*/ 33 w 33"/>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33" y="0"/>
                </a:moveTo>
                <a:cubicBezTo>
                  <a:pt x="0" y="0"/>
                  <a:pt x="0" y="0"/>
                  <a:pt x="0" y="0"/>
                </a:cubicBezTo>
                <a:cubicBezTo>
                  <a:pt x="0" y="26"/>
                  <a:pt x="0" y="26"/>
                  <a:pt x="0" y="26"/>
                </a:cubicBezTo>
                <a:cubicBezTo>
                  <a:pt x="0" y="26"/>
                  <a:pt x="0" y="26"/>
                  <a:pt x="0" y="26"/>
                </a:cubicBezTo>
                <a:cubicBezTo>
                  <a:pt x="0" y="0"/>
                  <a:pt x="0" y="0"/>
                  <a:pt x="0" y="0"/>
                </a:cubicBezTo>
                <a:cubicBezTo>
                  <a:pt x="33" y="0"/>
                  <a:pt x="33" y="0"/>
                  <a:pt x="33" y="0"/>
                </a:cubicBezTo>
                <a:cubicBezTo>
                  <a:pt x="33" y="26"/>
                  <a:pt x="33" y="26"/>
                  <a:pt x="33" y="26"/>
                </a:cubicBezTo>
                <a:cubicBezTo>
                  <a:pt x="33" y="26"/>
                  <a:pt x="33" y="26"/>
                  <a:pt x="33" y="26"/>
                </a:cubicBezTo>
                <a:cubicBezTo>
                  <a:pt x="33" y="0"/>
                  <a:pt x="33" y="0"/>
                  <a:pt x="33"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45"/>
          <p:cNvSpPr>
            <a:spLocks/>
          </p:cNvSpPr>
          <p:nvPr/>
        </p:nvSpPr>
        <p:spPr bwMode="auto">
          <a:xfrm>
            <a:off x="5537201" y="3565525"/>
            <a:ext cx="104775" cy="82550"/>
          </a:xfrm>
          <a:custGeom>
            <a:avLst/>
            <a:gdLst>
              <a:gd name="T0" fmla="*/ 33 w 33"/>
              <a:gd name="T1" fmla="*/ 0 h 26"/>
              <a:gd name="T2" fmla="*/ 0 w 33"/>
              <a:gd name="T3" fmla="*/ 0 h 26"/>
              <a:gd name="T4" fmla="*/ 0 w 33"/>
              <a:gd name="T5" fmla="*/ 26 h 26"/>
              <a:gd name="T6" fmla="*/ 16 w 33"/>
              <a:gd name="T7" fmla="*/ 20 h 26"/>
              <a:gd name="T8" fmla="*/ 33 w 33"/>
              <a:gd name="T9" fmla="*/ 26 h 26"/>
              <a:gd name="T10" fmla="*/ 33 w 33"/>
              <a:gd name="T11" fmla="*/ 0 h 26"/>
            </a:gdLst>
            <a:ahLst/>
            <a:cxnLst>
              <a:cxn ang="0">
                <a:pos x="T0" y="T1"/>
              </a:cxn>
              <a:cxn ang="0">
                <a:pos x="T2" y="T3"/>
              </a:cxn>
              <a:cxn ang="0">
                <a:pos x="T4" y="T5"/>
              </a:cxn>
              <a:cxn ang="0">
                <a:pos x="T6" y="T7"/>
              </a:cxn>
              <a:cxn ang="0">
                <a:pos x="T8" y="T9"/>
              </a:cxn>
              <a:cxn ang="0">
                <a:pos x="T10" y="T11"/>
              </a:cxn>
            </a:cxnLst>
            <a:rect l="0" t="0" r="r" b="b"/>
            <a:pathLst>
              <a:path w="33" h="26">
                <a:moveTo>
                  <a:pt x="33" y="0"/>
                </a:moveTo>
                <a:cubicBezTo>
                  <a:pt x="0" y="0"/>
                  <a:pt x="0" y="0"/>
                  <a:pt x="0" y="0"/>
                </a:cubicBezTo>
                <a:cubicBezTo>
                  <a:pt x="0" y="26"/>
                  <a:pt x="0" y="26"/>
                  <a:pt x="0" y="26"/>
                </a:cubicBezTo>
                <a:cubicBezTo>
                  <a:pt x="5" y="22"/>
                  <a:pt x="10" y="20"/>
                  <a:pt x="16" y="20"/>
                </a:cubicBezTo>
                <a:cubicBezTo>
                  <a:pt x="22" y="20"/>
                  <a:pt x="28" y="22"/>
                  <a:pt x="33" y="26"/>
                </a:cubicBezTo>
                <a:cubicBezTo>
                  <a:pt x="33" y="0"/>
                  <a:pt x="33" y="0"/>
                  <a:pt x="33"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46"/>
          <p:cNvSpPr>
            <a:spLocks/>
          </p:cNvSpPr>
          <p:nvPr/>
        </p:nvSpPr>
        <p:spPr bwMode="auto">
          <a:xfrm>
            <a:off x="4749801" y="2082800"/>
            <a:ext cx="1676400" cy="1635125"/>
          </a:xfrm>
          <a:custGeom>
            <a:avLst/>
            <a:gdLst>
              <a:gd name="T0" fmla="*/ 492 w 528"/>
              <a:gd name="T1" fmla="*/ 329 h 515"/>
              <a:gd name="T2" fmla="*/ 329 w 528"/>
              <a:gd name="T3" fmla="*/ 492 h 515"/>
              <a:gd name="T4" fmla="*/ 292 w 528"/>
              <a:gd name="T5" fmla="*/ 515 h 515"/>
              <a:gd name="T6" fmla="*/ 292 w 528"/>
              <a:gd name="T7" fmla="*/ 497 h 515"/>
              <a:gd name="T8" fmla="*/ 264 w 528"/>
              <a:gd name="T9" fmla="*/ 469 h 515"/>
              <a:gd name="T10" fmla="*/ 236 w 528"/>
              <a:gd name="T11" fmla="*/ 497 h 515"/>
              <a:gd name="T12" fmla="*/ 236 w 528"/>
              <a:gd name="T13" fmla="*/ 515 h 515"/>
              <a:gd name="T14" fmla="*/ 199 w 528"/>
              <a:gd name="T15" fmla="*/ 492 h 515"/>
              <a:gd name="T16" fmla="*/ 36 w 528"/>
              <a:gd name="T17" fmla="*/ 329 h 515"/>
              <a:gd name="T18" fmla="*/ 36 w 528"/>
              <a:gd name="T19" fmla="*/ 199 h 515"/>
              <a:gd name="T20" fmla="*/ 199 w 528"/>
              <a:gd name="T21" fmla="*/ 36 h 515"/>
              <a:gd name="T22" fmla="*/ 329 w 528"/>
              <a:gd name="T23" fmla="*/ 36 h 515"/>
              <a:gd name="T24" fmla="*/ 492 w 528"/>
              <a:gd name="T25" fmla="*/ 199 h 515"/>
              <a:gd name="T26" fmla="*/ 492 w 528"/>
              <a:gd name="T27" fmla="*/ 32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515">
                <a:moveTo>
                  <a:pt x="492" y="329"/>
                </a:moveTo>
                <a:cubicBezTo>
                  <a:pt x="329" y="492"/>
                  <a:pt x="329" y="492"/>
                  <a:pt x="329" y="492"/>
                </a:cubicBezTo>
                <a:cubicBezTo>
                  <a:pt x="319" y="502"/>
                  <a:pt x="306" y="510"/>
                  <a:pt x="292" y="515"/>
                </a:cubicBezTo>
                <a:cubicBezTo>
                  <a:pt x="292" y="497"/>
                  <a:pt x="292" y="497"/>
                  <a:pt x="292" y="497"/>
                </a:cubicBezTo>
                <a:cubicBezTo>
                  <a:pt x="292" y="482"/>
                  <a:pt x="280" y="469"/>
                  <a:pt x="264" y="469"/>
                </a:cubicBezTo>
                <a:cubicBezTo>
                  <a:pt x="249" y="469"/>
                  <a:pt x="236" y="482"/>
                  <a:pt x="236" y="497"/>
                </a:cubicBezTo>
                <a:cubicBezTo>
                  <a:pt x="236" y="515"/>
                  <a:pt x="236" y="515"/>
                  <a:pt x="236" y="515"/>
                </a:cubicBezTo>
                <a:cubicBezTo>
                  <a:pt x="222" y="510"/>
                  <a:pt x="210" y="502"/>
                  <a:pt x="199" y="492"/>
                </a:cubicBezTo>
                <a:cubicBezTo>
                  <a:pt x="36" y="329"/>
                  <a:pt x="36" y="329"/>
                  <a:pt x="36" y="329"/>
                </a:cubicBezTo>
                <a:cubicBezTo>
                  <a:pt x="0" y="293"/>
                  <a:pt x="0" y="235"/>
                  <a:pt x="36" y="199"/>
                </a:cubicBezTo>
                <a:cubicBezTo>
                  <a:pt x="199" y="36"/>
                  <a:pt x="199" y="36"/>
                  <a:pt x="199" y="36"/>
                </a:cubicBezTo>
                <a:cubicBezTo>
                  <a:pt x="235" y="0"/>
                  <a:pt x="293" y="0"/>
                  <a:pt x="329" y="36"/>
                </a:cubicBezTo>
                <a:cubicBezTo>
                  <a:pt x="492" y="199"/>
                  <a:pt x="492" y="199"/>
                  <a:pt x="492" y="199"/>
                </a:cubicBezTo>
                <a:cubicBezTo>
                  <a:pt x="528" y="235"/>
                  <a:pt x="528" y="293"/>
                  <a:pt x="492" y="32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7"/>
          <p:cNvSpPr>
            <a:spLocks/>
          </p:cNvSpPr>
          <p:nvPr/>
        </p:nvSpPr>
        <p:spPr bwMode="auto">
          <a:xfrm>
            <a:off x="7504113" y="3565525"/>
            <a:ext cx="231775" cy="444500"/>
          </a:xfrm>
          <a:custGeom>
            <a:avLst/>
            <a:gdLst>
              <a:gd name="T0" fmla="*/ 53 w 73"/>
              <a:gd name="T1" fmla="*/ 0 h 140"/>
              <a:gd name="T2" fmla="*/ 53 w 73"/>
              <a:gd name="T3" fmla="*/ 94 h 140"/>
              <a:gd name="T4" fmla="*/ 70 w 73"/>
              <a:gd name="T5" fmla="*/ 94 h 140"/>
              <a:gd name="T6" fmla="*/ 73 w 73"/>
              <a:gd name="T7" fmla="*/ 96 h 140"/>
              <a:gd name="T8" fmla="*/ 72 w 73"/>
              <a:gd name="T9" fmla="*/ 100 h 140"/>
              <a:gd name="T10" fmla="*/ 37 w 73"/>
              <a:gd name="T11" fmla="*/ 140 h 140"/>
              <a:gd name="T12" fmla="*/ 2 w 73"/>
              <a:gd name="T13" fmla="*/ 100 h 140"/>
              <a:gd name="T14" fmla="*/ 1 w 73"/>
              <a:gd name="T15" fmla="*/ 96 h 140"/>
              <a:gd name="T16" fmla="*/ 4 w 73"/>
              <a:gd name="T17" fmla="*/ 94 h 140"/>
              <a:gd name="T18" fmla="*/ 21 w 73"/>
              <a:gd name="T19" fmla="*/ 94 h 140"/>
              <a:gd name="T20" fmla="*/ 21 w 73"/>
              <a:gd name="T21" fmla="*/ 0 h 140"/>
              <a:gd name="T22" fmla="*/ 53 w 73"/>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40">
                <a:moveTo>
                  <a:pt x="53" y="0"/>
                </a:moveTo>
                <a:cubicBezTo>
                  <a:pt x="53" y="94"/>
                  <a:pt x="53" y="94"/>
                  <a:pt x="53" y="94"/>
                </a:cubicBezTo>
                <a:cubicBezTo>
                  <a:pt x="70" y="94"/>
                  <a:pt x="70" y="94"/>
                  <a:pt x="70" y="94"/>
                </a:cubicBezTo>
                <a:cubicBezTo>
                  <a:pt x="71" y="94"/>
                  <a:pt x="72" y="95"/>
                  <a:pt x="73" y="96"/>
                </a:cubicBezTo>
                <a:cubicBezTo>
                  <a:pt x="73" y="98"/>
                  <a:pt x="73" y="99"/>
                  <a:pt x="72" y="100"/>
                </a:cubicBezTo>
                <a:cubicBezTo>
                  <a:pt x="37" y="140"/>
                  <a:pt x="37" y="140"/>
                  <a:pt x="37" y="140"/>
                </a:cubicBezTo>
                <a:cubicBezTo>
                  <a:pt x="2" y="100"/>
                  <a:pt x="2" y="100"/>
                  <a:pt x="2" y="100"/>
                </a:cubicBezTo>
                <a:cubicBezTo>
                  <a:pt x="1" y="99"/>
                  <a:pt x="0" y="98"/>
                  <a:pt x="1" y="96"/>
                </a:cubicBezTo>
                <a:cubicBezTo>
                  <a:pt x="2" y="95"/>
                  <a:pt x="3" y="94"/>
                  <a:pt x="4" y="94"/>
                </a:cubicBezTo>
                <a:cubicBezTo>
                  <a:pt x="21" y="94"/>
                  <a:pt x="21" y="94"/>
                  <a:pt x="21" y="94"/>
                </a:cubicBezTo>
                <a:cubicBezTo>
                  <a:pt x="21" y="0"/>
                  <a:pt x="21" y="0"/>
                  <a:pt x="21" y="0"/>
                </a:cubicBezTo>
                <a:cubicBezTo>
                  <a:pt x="53" y="0"/>
                  <a:pt x="53" y="0"/>
                  <a:pt x="53"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48"/>
          <p:cNvSpPr>
            <a:spLocks/>
          </p:cNvSpPr>
          <p:nvPr/>
        </p:nvSpPr>
        <p:spPr bwMode="auto">
          <a:xfrm>
            <a:off x="7570788" y="3565525"/>
            <a:ext cx="101600" cy="82550"/>
          </a:xfrm>
          <a:custGeom>
            <a:avLst/>
            <a:gdLst>
              <a:gd name="T0" fmla="*/ 32 w 32"/>
              <a:gd name="T1" fmla="*/ 0 h 26"/>
              <a:gd name="T2" fmla="*/ 0 w 32"/>
              <a:gd name="T3" fmla="*/ 0 h 26"/>
              <a:gd name="T4" fmla="*/ 0 w 32"/>
              <a:gd name="T5" fmla="*/ 26 h 26"/>
              <a:gd name="T6" fmla="*/ 0 w 32"/>
              <a:gd name="T7" fmla="*/ 26 h 26"/>
              <a:gd name="T8" fmla="*/ 0 w 32"/>
              <a:gd name="T9" fmla="*/ 0 h 26"/>
              <a:gd name="T10" fmla="*/ 32 w 32"/>
              <a:gd name="T11" fmla="*/ 0 h 26"/>
              <a:gd name="T12" fmla="*/ 32 w 32"/>
              <a:gd name="T13" fmla="*/ 26 h 26"/>
              <a:gd name="T14" fmla="*/ 32 w 32"/>
              <a:gd name="T15" fmla="*/ 26 h 26"/>
              <a:gd name="T16" fmla="*/ 32 w 3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6">
                <a:moveTo>
                  <a:pt x="32" y="0"/>
                </a:moveTo>
                <a:cubicBezTo>
                  <a:pt x="0" y="0"/>
                  <a:pt x="0" y="0"/>
                  <a:pt x="0" y="0"/>
                </a:cubicBezTo>
                <a:cubicBezTo>
                  <a:pt x="0" y="26"/>
                  <a:pt x="0" y="26"/>
                  <a:pt x="0" y="26"/>
                </a:cubicBezTo>
                <a:cubicBezTo>
                  <a:pt x="0" y="26"/>
                  <a:pt x="0" y="26"/>
                  <a:pt x="0" y="26"/>
                </a:cubicBezTo>
                <a:cubicBezTo>
                  <a:pt x="0" y="0"/>
                  <a:pt x="0" y="0"/>
                  <a:pt x="0" y="0"/>
                </a:cubicBezTo>
                <a:cubicBezTo>
                  <a:pt x="32" y="0"/>
                  <a:pt x="32" y="0"/>
                  <a:pt x="32" y="0"/>
                </a:cubicBezTo>
                <a:cubicBezTo>
                  <a:pt x="32" y="26"/>
                  <a:pt x="32" y="26"/>
                  <a:pt x="32" y="26"/>
                </a:cubicBezTo>
                <a:cubicBezTo>
                  <a:pt x="32" y="26"/>
                  <a:pt x="32" y="26"/>
                  <a:pt x="32" y="26"/>
                </a:cubicBezTo>
                <a:cubicBezTo>
                  <a:pt x="32" y="0"/>
                  <a:pt x="32" y="0"/>
                  <a:pt x="32"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49"/>
          <p:cNvSpPr>
            <a:spLocks/>
          </p:cNvSpPr>
          <p:nvPr/>
        </p:nvSpPr>
        <p:spPr bwMode="auto">
          <a:xfrm>
            <a:off x="7570788" y="3565525"/>
            <a:ext cx="101600" cy="82550"/>
          </a:xfrm>
          <a:custGeom>
            <a:avLst/>
            <a:gdLst>
              <a:gd name="T0" fmla="*/ 32 w 32"/>
              <a:gd name="T1" fmla="*/ 0 h 26"/>
              <a:gd name="T2" fmla="*/ 0 w 32"/>
              <a:gd name="T3" fmla="*/ 0 h 26"/>
              <a:gd name="T4" fmla="*/ 0 w 32"/>
              <a:gd name="T5" fmla="*/ 26 h 26"/>
              <a:gd name="T6" fmla="*/ 16 w 32"/>
              <a:gd name="T7" fmla="*/ 20 h 26"/>
              <a:gd name="T8" fmla="*/ 32 w 32"/>
              <a:gd name="T9" fmla="*/ 26 h 26"/>
              <a:gd name="T10" fmla="*/ 32 w 32"/>
              <a:gd name="T11" fmla="*/ 0 h 26"/>
            </a:gdLst>
            <a:ahLst/>
            <a:cxnLst>
              <a:cxn ang="0">
                <a:pos x="T0" y="T1"/>
              </a:cxn>
              <a:cxn ang="0">
                <a:pos x="T2" y="T3"/>
              </a:cxn>
              <a:cxn ang="0">
                <a:pos x="T4" y="T5"/>
              </a:cxn>
              <a:cxn ang="0">
                <a:pos x="T6" y="T7"/>
              </a:cxn>
              <a:cxn ang="0">
                <a:pos x="T8" y="T9"/>
              </a:cxn>
              <a:cxn ang="0">
                <a:pos x="T10" y="T11"/>
              </a:cxn>
            </a:cxnLst>
            <a:rect l="0" t="0" r="r" b="b"/>
            <a:pathLst>
              <a:path w="32" h="26">
                <a:moveTo>
                  <a:pt x="32" y="0"/>
                </a:moveTo>
                <a:cubicBezTo>
                  <a:pt x="0" y="0"/>
                  <a:pt x="0" y="0"/>
                  <a:pt x="0" y="0"/>
                </a:cubicBezTo>
                <a:cubicBezTo>
                  <a:pt x="0" y="26"/>
                  <a:pt x="0" y="26"/>
                  <a:pt x="0" y="26"/>
                </a:cubicBezTo>
                <a:cubicBezTo>
                  <a:pt x="4" y="22"/>
                  <a:pt x="10" y="20"/>
                  <a:pt x="16" y="20"/>
                </a:cubicBezTo>
                <a:cubicBezTo>
                  <a:pt x="22" y="20"/>
                  <a:pt x="28" y="22"/>
                  <a:pt x="32" y="26"/>
                </a:cubicBezTo>
                <a:cubicBezTo>
                  <a:pt x="32" y="0"/>
                  <a:pt x="32" y="0"/>
                  <a:pt x="32"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50"/>
          <p:cNvSpPr>
            <a:spLocks/>
          </p:cNvSpPr>
          <p:nvPr/>
        </p:nvSpPr>
        <p:spPr bwMode="auto">
          <a:xfrm>
            <a:off x="6784976" y="2082800"/>
            <a:ext cx="1674813" cy="1635125"/>
          </a:xfrm>
          <a:custGeom>
            <a:avLst/>
            <a:gdLst>
              <a:gd name="T0" fmla="*/ 492 w 528"/>
              <a:gd name="T1" fmla="*/ 329 h 515"/>
              <a:gd name="T2" fmla="*/ 329 w 528"/>
              <a:gd name="T3" fmla="*/ 492 h 515"/>
              <a:gd name="T4" fmla="*/ 292 w 528"/>
              <a:gd name="T5" fmla="*/ 515 h 515"/>
              <a:gd name="T6" fmla="*/ 292 w 528"/>
              <a:gd name="T7" fmla="*/ 497 h 515"/>
              <a:gd name="T8" fmla="*/ 264 w 528"/>
              <a:gd name="T9" fmla="*/ 469 h 515"/>
              <a:gd name="T10" fmla="*/ 236 w 528"/>
              <a:gd name="T11" fmla="*/ 497 h 515"/>
              <a:gd name="T12" fmla="*/ 236 w 528"/>
              <a:gd name="T13" fmla="*/ 515 h 515"/>
              <a:gd name="T14" fmla="*/ 199 w 528"/>
              <a:gd name="T15" fmla="*/ 492 h 515"/>
              <a:gd name="T16" fmla="*/ 36 w 528"/>
              <a:gd name="T17" fmla="*/ 329 h 515"/>
              <a:gd name="T18" fmla="*/ 36 w 528"/>
              <a:gd name="T19" fmla="*/ 199 h 515"/>
              <a:gd name="T20" fmla="*/ 199 w 528"/>
              <a:gd name="T21" fmla="*/ 36 h 515"/>
              <a:gd name="T22" fmla="*/ 329 w 528"/>
              <a:gd name="T23" fmla="*/ 36 h 515"/>
              <a:gd name="T24" fmla="*/ 492 w 528"/>
              <a:gd name="T25" fmla="*/ 199 h 515"/>
              <a:gd name="T26" fmla="*/ 492 w 528"/>
              <a:gd name="T27" fmla="*/ 32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515">
                <a:moveTo>
                  <a:pt x="492" y="329"/>
                </a:moveTo>
                <a:cubicBezTo>
                  <a:pt x="329" y="492"/>
                  <a:pt x="329" y="492"/>
                  <a:pt x="329" y="492"/>
                </a:cubicBezTo>
                <a:cubicBezTo>
                  <a:pt x="318" y="502"/>
                  <a:pt x="306" y="510"/>
                  <a:pt x="292" y="515"/>
                </a:cubicBezTo>
                <a:cubicBezTo>
                  <a:pt x="292" y="497"/>
                  <a:pt x="292" y="497"/>
                  <a:pt x="292" y="497"/>
                </a:cubicBezTo>
                <a:cubicBezTo>
                  <a:pt x="292" y="482"/>
                  <a:pt x="279" y="469"/>
                  <a:pt x="264" y="469"/>
                </a:cubicBezTo>
                <a:cubicBezTo>
                  <a:pt x="248" y="469"/>
                  <a:pt x="236" y="482"/>
                  <a:pt x="236" y="497"/>
                </a:cubicBezTo>
                <a:cubicBezTo>
                  <a:pt x="236" y="515"/>
                  <a:pt x="236" y="515"/>
                  <a:pt x="236" y="515"/>
                </a:cubicBezTo>
                <a:cubicBezTo>
                  <a:pt x="222" y="510"/>
                  <a:pt x="209" y="502"/>
                  <a:pt x="199" y="492"/>
                </a:cubicBezTo>
                <a:cubicBezTo>
                  <a:pt x="36" y="329"/>
                  <a:pt x="36" y="329"/>
                  <a:pt x="36" y="329"/>
                </a:cubicBezTo>
                <a:cubicBezTo>
                  <a:pt x="0" y="293"/>
                  <a:pt x="0" y="235"/>
                  <a:pt x="36" y="199"/>
                </a:cubicBezTo>
                <a:cubicBezTo>
                  <a:pt x="199" y="36"/>
                  <a:pt x="199" y="36"/>
                  <a:pt x="199" y="36"/>
                </a:cubicBezTo>
                <a:cubicBezTo>
                  <a:pt x="235" y="0"/>
                  <a:pt x="293" y="0"/>
                  <a:pt x="329" y="36"/>
                </a:cubicBezTo>
                <a:cubicBezTo>
                  <a:pt x="492" y="199"/>
                  <a:pt x="492" y="199"/>
                  <a:pt x="492" y="199"/>
                </a:cubicBezTo>
                <a:cubicBezTo>
                  <a:pt x="528" y="235"/>
                  <a:pt x="528" y="293"/>
                  <a:pt x="492" y="32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51"/>
          <p:cNvSpPr>
            <a:spLocks noEditPoints="1"/>
          </p:cNvSpPr>
          <p:nvPr/>
        </p:nvSpPr>
        <p:spPr bwMode="auto">
          <a:xfrm>
            <a:off x="7364413" y="2495550"/>
            <a:ext cx="517525" cy="520700"/>
          </a:xfrm>
          <a:custGeom>
            <a:avLst/>
            <a:gdLst>
              <a:gd name="T0" fmla="*/ 128 w 163"/>
              <a:gd name="T1" fmla="*/ 35 h 164"/>
              <a:gd name="T2" fmla="*/ 123 w 163"/>
              <a:gd name="T3" fmla="*/ 35 h 164"/>
              <a:gd name="T4" fmla="*/ 123 w 163"/>
              <a:gd name="T5" fmla="*/ 40 h 164"/>
              <a:gd name="T6" fmla="*/ 123 w 163"/>
              <a:gd name="T7" fmla="*/ 89 h 164"/>
              <a:gd name="T8" fmla="*/ 123 w 163"/>
              <a:gd name="T9" fmla="*/ 93 h 164"/>
              <a:gd name="T10" fmla="*/ 128 w 163"/>
              <a:gd name="T11" fmla="*/ 93 h 164"/>
              <a:gd name="T12" fmla="*/ 128 w 163"/>
              <a:gd name="T13" fmla="*/ 35 h 164"/>
              <a:gd name="T14" fmla="*/ 141 w 163"/>
              <a:gd name="T15" fmla="*/ 23 h 164"/>
              <a:gd name="T16" fmla="*/ 58 w 163"/>
              <a:gd name="T17" fmla="*/ 23 h 164"/>
              <a:gd name="T18" fmla="*/ 49 w 163"/>
              <a:gd name="T19" fmla="*/ 95 h 164"/>
              <a:gd name="T20" fmla="*/ 7 w 163"/>
              <a:gd name="T21" fmla="*/ 138 h 164"/>
              <a:gd name="T22" fmla="*/ 10 w 163"/>
              <a:gd name="T23" fmla="*/ 153 h 164"/>
              <a:gd name="T24" fmla="*/ 25 w 163"/>
              <a:gd name="T25" fmla="*/ 157 h 164"/>
              <a:gd name="T26" fmla="*/ 69 w 163"/>
              <a:gd name="T27" fmla="*/ 114 h 164"/>
              <a:gd name="T28" fmla="*/ 141 w 163"/>
              <a:gd name="T29" fmla="*/ 106 h 164"/>
              <a:gd name="T30" fmla="*/ 141 w 163"/>
              <a:gd name="T31" fmla="*/ 23 h 164"/>
              <a:gd name="T32" fmla="*/ 133 w 163"/>
              <a:gd name="T33" fmla="*/ 99 h 164"/>
              <a:gd name="T34" fmla="*/ 65 w 163"/>
              <a:gd name="T35" fmla="*/ 99 h 164"/>
              <a:gd name="T36" fmla="*/ 65 w 163"/>
              <a:gd name="T37" fmla="*/ 30 h 164"/>
              <a:gd name="T38" fmla="*/ 133 w 163"/>
              <a:gd name="T39" fmla="*/ 30 h 164"/>
              <a:gd name="T40" fmla="*/ 133 w 163"/>
              <a:gd name="T41"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64">
                <a:moveTo>
                  <a:pt x="128" y="35"/>
                </a:moveTo>
                <a:cubicBezTo>
                  <a:pt x="127" y="34"/>
                  <a:pt x="125" y="34"/>
                  <a:pt x="123" y="35"/>
                </a:cubicBezTo>
                <a:cubicBezTo>
                  <a:pt x="122" y="37"/>
                  <a:pt x="122" y="39"/>
                  <a:pt x="123" y="40"/>
                </a:cubicBezTo>
                <a:cubicBezTo>
                  <a:pt x="137" y="54"/>
                  <a:pt x="137" y="75"/>
                  <a:pt x="123" y="89"/>
                </a:cubicBezTo>
                <a:cubicBezTo>
                  <a:pt x="122" y="90"/>
                  <a:pt x="122" y="92"/>
                  <a:pt x="123" y="93"/>
                </a:cubicBezTo>
                <a:cubicBezTo>
                  <a:pt x="125" y="95"/>
                  <a:pt x="127" y="95"/>
                  <a:pt x="128" y="93"/>
                </a:cubicBezTo>
                <a:cubicBezTo>
                  <a:pt x="144" y="77"/>
                  <a:pt x="144" y="51"/>
                  <a:pt x="128" y="35"/>
                </a:cubicBezTo>
                <a:close/>
                <a:moveTo>
                  <a:pt x="141" y="23"/>
                </a:moveTo>
                <a:cubicBezTo>
                  <a:pt x="118" y="0"/>
                  <a:pt x="81" y="0"/>
                  <a:pt x="58" y="23"/>
                </a:cubicBezTo>
                <a:cubicBezTo>
                  <a:pt x="38" y="43"/>
                  <a:pt x="35" y="73"/>
                  <a:pt x="49" y="95"/>
                </a:cubicBezTo>
                <a:cubicBezTo>
                  <a:pt x="7" y="138"/>
                  <a:pt x="7" y="138"/>
                  <a:pt x="7" y="138"/>
                </a:cubicBezTo>
                <a:cubicBezTo>
                  <a:pt x="7" y="138"/>
                  <a:pt x="0" y="142"/>
                  <a:pt x="10" y="153"/>
                </a:cubicBezTo>
                <a:cubicBezTo>
                  <a:pt x="21" y="164"/>
                  <a:pt x="25" y="157"/>
                  <a:pt x="25" y="157"/>
                </a:cubicBezTo>
                <a:cubicBezTo>
                  <a:pt x="69" y="114"/>
                  <a:pt x="69" y="114"/>
                  <a:pt x="69" y="114"/>
                </a:cubicBezTo>
                <a:cubicBezTo>
                  <a:pt x="91" y="128"/>
                  <a:pt x="121" y="125"/>
                  <a:pt x="141" y="106"/>
                </a:cubicBezTo>
                <a:cubicBezTo>
                  <a:pt x="163" y="83"/>
                  <a:pt x="163" y="46"/>
                  <a:pt x="141" y="23"/>
                </a:cubicBezTo>
                <a:close/>
                <a:moveTo>
                  <a:pt x="133" y="99"/>
                </a:moveTo>
                <a:cubicBezTo>
                  <a:pt x="114" y="117"/>
                  <a:pt x="84" y="117"/>
                  <a:pt x="65" y="99"/>
                </a:cubicBezTo>
                <a:cubicBezTo>
                  <a:pt x="46" y="80"/>
                  <a:pt x="46" y="49"/>
                  <a:pt x="65" y="30"/>
                </a:cubicBezTo>
                <a:cubicBezTo>
                  <a:pt x="84" y="12"/>
                  <a:pt x="114" y="12"/>
                  <a:pt x="133" y="30"/>
                </a:cubicBezTo>
                <a:cubicBezTo>
                  <a:pt x="152" y="49"/>
                  <a:pt x="152" y="80"/>
                  <a:pt x="133" y="9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52"/>
          <p:cNvSpPr>
            <a:spLocks noEditPoints="1"/>
          </p:cNvSpPr>
          <p:nvPr/>
        </p:nvSpPr>
        <p:spPr bwMode="auto">
          <a:xfrm>
            <a:off x="3378201" y="2501900"/>
            <a:ext cx="352425" cy="517525"/>
          </a:xfrm>
          <a:custGeom>
            <a:avLst/>
            <a:gdLst>
              <a:gd name="T0" fmla="*/ 30 w 111"/>
              <a:gd name="T1" fmla="*/ 125 h 163"/>
              <a:gd name="T2" fmla="*/ 31 w 111"/>
              <a:gd name="T3" fmla="*/ 133 h 163"/>
              <a:gd name="T4" fmla="*/ 56 w 111"/>
              <a:gd name="T5" fmla="*/ 138 h 163"/>
              <a:gd name="T6" fmla="*/ 80 w 111"/>
              <a:gd name="T7" fmla="*/ 133 h 163"/>
              <a:gd name="T8" fmla="*/ 81 w 111"/>
              <a:gd name="T9" fmla="*/ 125 h 163"/>
              <a:gd name="T10" fmla="*/ 56 w 111"/>
              <a:gd name="T11" fmla="*/ 130 h 163"/>
              <a:gd name="T12" fmla="*/ 30 w 111"/>
              <a:gd name="T13" fmla="*/ 125 h 163"/>
              <a:gd name="T14" fmla="*/ 32 w 111"/>
              <a:gd name="T15" fmla="*/ 141 h 163"/>
              <a:gd name="T16" fmla="*/ 33 w 111"/>
              <a:gd name="T17" fmla="*/ 149 h 163"/>
              <a:gd name="T18" fmla="*/ 41 w 111"/>
              <a:gd name="T19" fmla="*/ 154 h 163"/>
              <a:gd name="T20" fmla="*/ 41 w 111"/>
              <a:gd name="T21" fmla="*/ 159 h 163"/>
              <a:gd name="T22" fmla="*/ 56 w 111"/>
              <a:gd name="T23" fmla="*/ 163 h 163"/>
              <a:gd name="T24" fmla="*/ 70 w 111"/>
              <a:gd name="T25" fmla="*/ 159 h 163"/>
              <a:gd name="T26" fmla="*/ 70 w 111"/>
              <a:gd name="T27" fmla="*/ 154 h 163"/>
              <a:gd name="T28" fmla="*/ 78 w 111"/>
              <a:gd name="T29" fmla="*/ 149 h 163"/>
              <a:gd name="T30" fmla="*/ 79 w 111"/>
              <a:gd name="T31" fmla="*/ 141 h 163"/>
              <a:gd name="T32" fmla="*/ 56 w 111"/>
              <a:gd name="T33" fmla="*/ 145 h 163"/>
              <a:gd name="T34" fmla="*/ 32 w 111"/>
              <a:gd name="T35" fmla="*/ 141 h 163"/>
              <a:gd name="T36" fmla="*/ 68 w 111"/>
              <a:gd name="T37" fmla="*/ 77 h 163"/>
              <a:gd name="T38" fmla="*/ 56 w 111"/>
              <a:gd name="T39" fmla="*/ 54 h 163"/>
              <a:gd name="T40" fmla="*/ 43 w 111"/>
              <a:gd name="T41" fmla="*/ 77 h 163"/>
              <a:gd name="T42" fmla="*/ 38 w 111"/>
              <a:gd name="T43" fmla="*/ 66 h 163"/>
              <a:gd name="T44" fmla="*/ 30 w 111"/>
              <a:gd name="T45" fmla="*/ 69 h 163"/>
              <a:gd name="T46" fmla="*/ 43 w 111"/>
              <a:gd name="T47" fmla="*/ 96 h 163"/>
              <a:gd name="T48" fmla="*/ 56 w 111"/>
              <a:gd name="T49" fmla="*/ 72 h 163"/>
              <a:gd name="T50" fmla="*/ 69 w 111"/>
              <a:gd name="T51" fmla="*/ 96 h 163"/>
              <a:gd name="T52" fmla="*/ 81 w 111"/>
              <a:gd name="T53" fmla="*/ 69 h 163"/>
              <a:gd name="T54" fmla="*/ 73 w 111"/>
              <a:gd name="T55" fmla="*/ 66 h 163"/>
              <a:gd name="T56" fmla="*/ 68 w 111"/>
              <a:gd name="T57" fmla="*/ 77 h 163"/>
              <a:gd name="T58" fmla="*/ 56 w 111"/>
              <a:gd name="T59" fmla="*/ 23 h 163"/>
              <a:gd name="T60" fmla="*/ 59 w 111"/>
              <a:gd name="T61" fmla="*/ 20 h 163"/>
              <a:gd name="T62" fmla="*/ 56 w 111"/>
              <a:gd name="T63" fmla="*/ 17 h 163"/>
              <a:gd name="T64" fmla="*/ 17 w 111"/>
              <a:gd name="T65" fmla="*/ 56 h 163"/>
              <a:gd name="T66" fmla="*/ 20 w 111"/>
              <a:gd name="T67" fmla="*/ 59 h 163"/>
              <a:gd name="T68" fmla="*/ 23 w 111"/>
              <a:gd name="T69" fmla="*/ 56 h 163"/>
              <a:gd name="T70" fmla="*/ 56 w 111"/>
              <a:gd name="T71" fmla="*/ 23 h 163"/>
              <a:gd name="T72" fmla="*/ 56 w 111"/>
              <a:gd name="T73" fmla="*/ 0 h 163"/>
              <a:gd name="T74" fmla="*/ 0 w 111"/>
              <a:gd name="T75" fmla="*/ 56 h 163"/>
              <a:gd name="T76" fmla="*/ 27 w 111"/>
              <a:gd name="T77" fmla="*/ 104 h 163"/>
              <a:gd name="T78" fmla="*/ 29 w 111"/>
              <a:gd name="T79" fmla="*/ 118 h 163"/>
              <a:gd name="T80" fmla="*/ 56 w 111"/>
              <a:gd name="T81" fmla="*/ 123 h 163"/>
              <a:gd name="T82" fmla="*/ 82 w 111"/>
              <a:gd name="T83" fmla="*/ 118 h 163"/>
              <a:gd name="T84" fmla="*/ 84 w 111"/>
              <a:gd name="T85" fmla="*/ 104 h 163"/>
              <a:gd name="T86" fmla="*/ 111 w 111"/>
              <a:gd name="T87" fmla="*/ 56 h 163"/>
              <a:gd name="T88" fmla="*/ 56 w 111"/>
              <a:gd name="T89" fmla="*/ 0 h 163"/>
              <a:gd name="T90" fmla="*/ 76 w 111"/>
              <a:gd name="T91" fmla="*/ 97 h 163"/>
              <a:gd name="T92" fmla="*/ 75 w 111"/>
              <a:gd name="T93" fmla="*/ 110 h 163"/>
              <a:gd name="T94" fmla="*/ 56 w 111"/>
              <a:gd name="T95" fmla="*/ 113 h 163"/>
              <a:gd name="T96" fmla="*/ 36 w 111"/>
              <a:gd name="T97" fmla="*/ 110 h 163"/>
              <a:gd name="T98" fmla="*/ 35 w 111"/>
              <a:gd name="T99" fmla="*/ 97 h 163"/>
              <a:gd name="T100" fmla="*/ 10 w 111"/>
              <a:gd name="T101" fmla="*/ 56 h 163"/>
              <a:gd name="T102" fmla="*/ 56 w 111"/>
              <a:gd name="T103" fmla="*/ 10 h 163"/>
              <a:gd name="T104" fmla="*/ 102 w 111"/>
              <a:gd name="T105" fmla="*/ 56 h 163"/>
              <a:gd name="T106" fmla="*/ 76 w 111"/>
              <a:gd name="T107" fmla="*/ 9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3">
                <a:moveTo>
                  <a:pt x="30" y="125"/>
                </a:moveTo>
                <a:cubicBezTo>
                  <a:pt x="31" y="133"/>
                  <a:pt x="31" y="133"/>
                  <a:pt x="31" y="133"/>
                </a:cubicBezTo>
                <a:cubicBezTo>
                  <a:pt x="38" y="136"/>
                  <a:pt x="47" y="138"/>
                  <a:pt x="56" y="138"/>
                </a:cubicBezTo>
                <a:cubicBezTo>
                  <a:pt x="65" y="138"/>
                  <a:pt x="73" y="136"/>
                  <a:pt x="80" y="133"/>
                </a:cubicBezTo>
                <a:cubicBezTo>
                  <a:pt x="81" y="125"/>
                  <a:pt x="81" y="125"/>
                  <a:pt x="81" y="125"/>
                </a:cubicBezTo>
                <a:cubicBezTo>
                  <a:pt x="74" y="128"/>
                  <a:pt x="65" y="130"/>
                  <a:pt x="56" y="130"/>
                </a:cubicBezTo>
                <a:cubicBezTo>
                  <a:pt x="46" y="130"/>
                  <a:pt x="38" y="128"/>
                  <a:pt x="30" y="125"/>
                </a:cubicBezTo>
                <a:close/>
                <a:moveTo>
                  <a:pt x="32" y="141"/>
                </a:moveTo>
                <a:cubicBezTo>
                  <a:pt x="33" y="149"/>
                  <a:pt x="33" y="149"/>
                  <a:pt x="33" y="149"/>
                </a:cubicBezTo>
                <a:cubicBezTo>
                  <a:pt x="33" y="149"/>
                  <a:pt x="35" y="152"/>
                  <a:pt x="41" y="154"/>
                </a:cubicBezTo>
                <a:cubicBezTo>
                  <a:pt x="41" y="159"/>
                  <a:pt x="41" y="159"/>
                  <a:pt x="41" y="159"/>
                </a:cubicBezTo>
                <a:cubicBezTo>
                  <a:pt x="41" y="159"/>
                  <a:pt x="45" y="163"/>
                  <a:pt x="56" y="163"/>
                </a:cubicBezTo>
                <a:cubicBezTo>
                  <a:pt x="67" y="163"/>
                  <a:pt x="70" y="159"/>
                  <a:pt x="70" y="159"/>
                </a:cubicBezTo>
                <a:cubicBezTo>
                  <a:pt x="70" y="154"/>
                  <a:pt x="70" y="154"/>
                  <a:pt x="70" y="154"/>
                </a:cubicBezTo>
                <a:cubicBezTo>
                  <a:pt x="76" y="152"/>
                  <a:pt x="78" y="149"/>
                  <a:pt x="78" y="149"/>
                </a:cubicBezTo>
                <a:cubicBezTo>
                  <a:pt x="79" y="141"/>
                  <a:pt x="79" y="141"/>
                  <a:pt x="79" y="141"/>
                </a:cubicBezTo>
                <a:cubicBezTo>
                  <a:pt x="72" y="143"/>
                  <a:pt x="64" y="145"/>
                  <a:pt x="56" y="145"/>
                </a:cubicBezTo>
                <a:cubicBezTo>
                  <a:pt x="47" y="145"/>
                  <a:pt x="39" y="143"/>
                  <a:pt x="32" y="141"/>
                </a:cubicBezTo>
                <a:close/>
                <a:moveTo>
                  <a:pt x="68" y="77"/>
                </a:moveTo>
                <a:cubicBezTo>
                  <a:pt x="56" y="54"/>
                  <a:pt x="56" y="54"/>
                  <a:pt x="56" y="54"/>
                </a:cubicBezTo>
                <a:cubicBezTo>
                  <a:pt x="43" y="77"/>
                  <a:pt x="43" y="77"/>
                  <a:pt x="43" y="77"/>
                </a:cubicBezTo>
                <a:cubicBezTo>
                  <a:pt x="38" y="66"/>
                  <a:pt x="38" y="66"/>
                  <a:pt x="38" y="66"/>
                </a:cubicBezTo>
                <a:cubicBezTo>
                  <a:pt x="30" y="69"/>
                  <a:pt x="30" y="69"/>
                  <a:pt x="30" y="69"/>
                </a:cubicBezTo>
                <a:cubicBezTo>
                  <a:pt x="43" y="96"/>
                  <a:pt x="43" y="96"/>
                  <a:pt x="43" y="96"/>
                </a:cubicBezTo>
                <a:cubicBezTo>
                  <a:pt x="56" y="72"/>
                  <a:pt x="56" y="72"/>
                  <a:pt x="56" y="72"/>
                </a:cubicBezTo>
                <a:cubicBezTo>
                  <a:pt x="69" y="96"/>
                  <a:pt x="69" y="96"/>
                  <a:pt x="69" y="96"/>
                </a:cubicBezTo>
                <a:cubicBezTo>
                  <a:pt x="81" y="69"/>
                  <a:pt x="81" y="69"/>
                  <a:pt x="81" y="69"/>
                </a:cubicBezTo>
                <a:cubicBezTo>
                  <a:pt x="73" y="66"/>
                  <a:pt x="73" y="66"/>
                  <a:pt x="73" y="66"/>
                </a:cubicBezTo>
                <a:lnTo>
                  <a:pt x="68" y="77"/>
                </a:lnTo>
                <a:close/>
                <a:moveTo>
                  <a:pt x="56" y="23"/>
                </a:moveTo>
                <a:cubicBezTo>
                  <a:pt x="57" y="23"/>
                  <a:pt x="59" y="22"/>
                  <a:pt x="59" y="20"/>
                </a:cubicBezTo>
                <a:cubicBezTo>
                  <a:pt x="59" y="19"/>
                  <a:pt x="57" y="17"/>
                  <a:pt x="56" y="17"/>
                </a:cubicBezTo>
                <a:cubicBezTo>
                  <a:pt x="34" y="17"/>
                  <a:pt x="17" y="35"/>
                  <a:pt x="17" y="56"/>
                </a:cubicBezTo>
                <a:cubicBezTo>
                  <a:pt x="17" y="58"/>
                  <a:pt x="18" y="59"/>
                  <a:pt x="20" y="59"/>
                </a:cubicBezTo>
                <a:cubicBezTo>
                  <a:pt x="21" y="59"/>
                  <a:pt x="23" y="58"/>
                  <a:pt x="23" y="56"/>
                </a:cubicBezTo>
                <a:cubicBezTo>
                  <a:pt x="23" y="38"/>
                  <a:pt x="38" y="23"/>
                  <a:pt x="56" y="23"/>
                </a:cubicBezTo>
                <a:close/>
                <a:moveTo>
                  <a:pt x="56" y="0"/>
                </a:moveTo>
                <a:cubicBezTo>
                  <a:pt x="25" y="0"/>
                  <a:pt x="0" y="25"/>
                  <a:pt x="0" y="56"/>
                </a:cubicBezTo>
                <a:cubicBezTo>
                  <a:pt x="0" y="76"/>
                  <a:pt x="11" y="94"/>
                  <a:pt x="27" y="104"/>
                </a:cubicBezTo>
                <a:cubicBezTo>
                  <a:pt x="29" y="118"/>
                  <a:pt x="29" y="118"/>
                  <a:pt x="29" y="118"/>
                </a:cubicBezTo>
                <a:cubicBezTo>
                  <a:pt x="37" y="121"/>
                  <a:pt x="46" y="123"/>
                  <a:pt x="56" y="123"/>
                </a:cubicBezTo>
                <a:cubicBezTo>
                  <a:pt x="65" y="123"/>
                  <a:pt x="75" y="121"/>
                  <a:pt x="82" y="118"/>
                </a:cubicBezTo>
                <a:cubicBezTo>
                  <a:pt x="84" y="104"/>
                  <a:pt x="84" y="104"/>
                  <a:pt x="84" y="104"/>
                </a:cubicBezTo>
                <a:cubicBezTo>
                  <a:pt x="101" y="94"/>
                  <a:pt x="111" y="76"/>
                  <a:pt x="111" y="56"/>
                </a:cubicBezTo>
                <a:cubicBezTo>
                  <a:pt x="111" y="25"/>
                  <a:pt x="86" y="0"/>
                  <a:pt x="56" y="0"/>
                </a:cubicBezTo>
                <a:close/>
                <a:moveTo>
                  <a:pt x="76" y="97"/>
                </a:moveTo>
                <a:cubicBezTo>
                  <a:pt x="75" y="110"/>
                  <a:pt x="75" y="110"/>
                  <a:pt x="75" y="110"/>
                </a:cubicBezTo>
                <a:cubicBezTo>
                  <a:pt x="75" y="110"/>
                  <a:pt x="70" y="113"/>
                  <a:pt x="56" y="113"/>
                </a:cubicBezTo>
                <a:cubicBezTo>
                  <a:pt x="41" y="113"/>
                  <a:pt x="36" y="110"/>
                  <a:pt x="36" y="110"/>
                </a:cubicBezTo>
                <a:cubicBezTo>
                  <a:pt x="35" y="97"/>
                  <a:pt x="35" y="97"/>
                  <a:pt x="35" y="97"/>
                </a:cubicBezTo>
                <a:cubicBezTo>
                  <a:pt x="20" y="90"/>
                  <a:pt x="10" y="74"/>
                  <a:pt x="10" y="56"/>
                </a:cubicBezTo>
                <a:cubicBezTo>
                  <a:pt x="10" y="31"/>
                  <a:pt x="30" y="10"/>
                  <a:pt x="56" y="10"/>
                </a:cubicBezTo>
                <a:cubicBezTo>
                  <a:pt x="81" y="10"/>
                  <a:pt x="102" y="31"/>
                  <a:pt x="102" y="56"/>
                </a:cubicBezTo>
                <a:cubicBezTo>
                  <a:pt x="102" y="74"/>
                  <a:pt x="91" y="90"/>
                  <a:pt x="76" y="9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53"/>
          <p:cNvSpPr>
            <a:spLocks noEditPoints="1"/>
          </p:cNvSpPr>
          <p:nvPr/>
        </p:nvSpPr>
        <p:spPr bwMode="auto">
          <a:xfrm>
            <a:off x="1338263" y="2530475"/>
            <a:ext cx="368300" cy="463550"/>
          </a:xfrm>
          <a:custGeom>
            <a:avLst/>
            <a:gdLst>
              <a:gd name="T0" fmla="*/ 166 w 232"/>
              <a:gd name="T1" fmla="*/ 48 h 292"/>
              <a:gd name="T2" fmla="*/ 40 w 232"/>
              <a:gd name="T3" fmla="*/ 48 h 292"/>
              <a:gd name="T4" fmla="*/ 40 w 232"/>
              <a:gd name="T5" fmla="*/ 66 h 292"/>
              <a:gd name="T6" fmla="*/ 166 w 232"/>
              <a:gd name="T7" fmla="*/ 66 h 292"/>
              <a:gd name="T8" fmla="*/ 166 w 232"/>
              <a:gd name="T9" fmla="*/ 48 h 292"/>
              <a:gd name="T10" fmla="*/ 166 w 232"/>
              <a:gd name="T11" fmla="*/ 84 h 292"/>
              <a:gd name="T12" fmla="*/ 40 w 232"/>
              <a:gd name="T13" fmla="*/ 84 h 292"/>
              <a:gd name="T14" fmla="*/ 40 w 232"/>
              <a:gd name="T15" fmla="*/ 102 h 292"/>
              <a:gd name="T16" fmla="*/ 166 w 232"/>
              <a:gd name="T17" fmla="*/ 102 h 292"/>
              <a:gd name="T18" fmla="*/ 166 w 232"/>
              <a:gd name="T19" fmla="*/ 84 h 292"/>
              <a:gd name="T20" fmla="*/ 40 w 232"/>
              <a:gd name="T21" fmla="*/ 174 h 292"/>
              <a:gd name="T22" fmla="*/ 104 w 232"/>
              <a:gd name="T23" fmla="*/ 174 h 292"/>
              <a:gd name="T24" fmla="*/ 104 w 232"/>
              <a:gd name="T25" fmla="*/ 156 h 292"/>
              <a:gd name="T26" fmla="*/ 40 w 232"/>
              <a:gd name="T27" fmla="*/ 156 h 292"/>
              <a:gd name="T28" fmla="*/ 40 w 232"/>
              <a:gd name="T29" fmla="*/ 174 h 292"/>
              <a:gd name="T30" fmla="*/ 166 w 232"/>
              <a:gd name="T31" fmla="*/ 120 h 292"/>
              <a:gd name="T32" fmla="*/ 40 w 232"/>
              <a:gd name="T33" fmla="*/ 120 h 292"/>
              <a:gd name="T34" fmla="*/ 40 w 232"/>
              <a:gd name="T35" fmla="*/ 138 h 292"/>
              <a:gd name="T36" fmla="*/ 166 w 232"/>
              <a:gd name="T37" fmla="*/ 138 h 292"/>
              <a:gd name="T38" fmla="*/ 166 w 232"/>
              <a:gd name="T39" fmla="*/ 120 h 292"/>
              <a:gd name="T40" fmla="*/ 206 w 232"/>
              <a:gd name="T41" fmla="*/ 26 h 292"/>
              <a:gd name="T42" fmla="*/ 206 w 232"/>
              <a:gd name="T43" fmla="*/ 0 h 292"/>
              <a:gd name="T44" fmla="*/ 0 w 232"/>
              <a:gd name="T45" fmla="*/ 0 h 292"/>
              <a:gd name="T46" fmla="*/ 0 w 232"/>
              <a:gd name="T47" fmla="*/ 266 h 292"/>
              <a:gd name="T48" fmla="*/ 26 w 232"/>
              <a:gd name="T49" fmla="*/ 266 h 292"/>
              <a:gd name="T50" fmla="*/ 26 w 232"/>
              <a:gd name="T51" fmla="*/ 292 h 292"/>
              <a:gd name="T52" fmla="*/ 232 w 232"/>
              <a:gd name="T53" fmla="*/ 292 h 292"/>
              <a:gd name="T54" fmla="*/ 232 w 232"/>
              <a:gd name="T55" fmla="*/ 26 h 292"/>
              <a:gd name="T56" fmla="*/ 206 w 232"/>
              <a:gd name="T57" fmla="*/ 26 h 292"/>
              <a:gd name="T58" fmla="*/ 14 w 232"/>
              <a:gd name="T59" fmla="*/ 252 h 292"/>
              <a:gd name="T60" fmla="*/ 14 w 232"/>
              <a:gd name="T61" fmla="*/ 14 h 292"/>
              <a:gd name="T62" fmla="*/ 192 w 232"/>
              <a:gd name="T63" fmla="*/ 14 h 292"/>
              <a:gd name="T64" fmla="*/ 192 w 232"/>
              <a:gd name="T65" fmla="*/ 192 h 292"/>
              <a:gd name="T66" fmla="*/ 132 w 232"/>
              <a:gd name="T67" fmla="*/ 192 h 292"/>
              <a:gd name="T68" fmla="*/ 132 w 232"/>
              <a:gd name="T69" fmla="*/ 252 h 292"/>
              <a:gd name="T70" fmla="*/ 14 w 232"/>
              <a:gd name="T71" fmla="*/ 252 h 292"/>
              <a:gd name="T72" fmla="*/ 218 w 232"/>
              <a:gd name="T73" fmla="*/ 278 h 292"/>
              <a:gd name="T74" fmla="*/ 40 w 232"/>
              <a:gd name="T75" fmla="*/ 278 h 292"/>
              <a:gd name="T76" fmla="*/ 40 w 232"/>
              <a:gd name="T77" fmla="*/ 266 h 292"/>
              <a:gd name="T78" fmla="*/ 138 w 232"/>
              <a:gd name="T79" fmla="*/ 266 h 292"/>
              <a:gd name="T80" fmla="*/ 206 w 232"/>
              <a:gd name="T81" fmla="*/ 198 h 292"/>
              <a:gd name="T82" fmla="*/ 206 w 232"/>
              <a:gd name="T83" fmla="*/ 40 h 292"/>
              <a:gd name="T84" fmla="*/ 218 w 232"/>
              <a:gd name="T85" fmla="*/ 40 h 292"/>
              <a:gd name="T86" fmla="*/ 218 w 232"/>
              <a:gd name="T87" fmla="*/ 27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92">
                <a:moveTo>
                  <a:pt x="166" y="48"/>
                </a:moveTo>
                <a:lnTo>
                  <a:pt x="40" y="48"/>
                </a:lnTo>
                <a:lnTo>
                  <a:pt x="40" y="66"/>
                </a:lnTo>
                <a:lnTo>
                  <a:pt x="166" y="66"/>
                </a:lnTo>
                <a:lnTo>
                  <a:pt x="166" y="48"/>
                </a:lnTo>
                <a:close/>
                <a:moveTo>
                  <a:pt x="166" y="84"/>
                </a:moveTo>
                <a:lnTo>
                  <a:pt x="40" y="84"/>
                </a:lnTo>
                <a:lnTo>
                  <a:pt x="40" y="102"/>
                </a:lnTo>
                <a:lnTo>
                  <a:pt x="166" y="102"/>
                </a:lnTo>
                <a:lnTo>
                  <a:pt x="166" y="84"/>
                </a:lnTo>
                <a:close/>
                <a:moveTo>
                  <a:pt x="40" y="174"/>
                </a:moveTo>
                <a:lnTo>
                  <a:pt x="104" y="174"/>
                </a:lnTo>
                <a:lnTo>
                  <a:pt x="104" y="156"/>
                </a:lnTo>
                <a:lnTo>
                  <a:pt x="40" y="156"/>
                </a:lnTo>
                <a:lnTo>
                  <a:pt x="40" y="174"/>
                </a:lnTo>
                <a:close/>
                <a:moveTo>
                  <a:pt x="166" y="120"/>
                </a:moveTo>
                <a:lnTo>
                  <a:pt x="40" y="120"/>
                </a:lnTo>
                <a:lnTo>
                  <a:pt x="40" y="138"/>
                </a:lnTo>
                <a:lnTo>
                  <a:pt x="166" y="138"/>
                </a:lnTo>
                <a:lnTo>
                  <a:pt x="166" y="120"/>
                </a:lnTo>
                <a:close/>
                <a:moveTo>
                  <a:pt x="206" y="26"/>
                </a:moveTo>
                <a:lnTo>
                  <a:pt x="206" y="0"/>
                </a:lnTo>
                <a:lnTo>
                  <a:pt x="0" y="0"/>
                </a:lnTo>
                <a:lnTo>
                  <a:pt x="0" y="266"/>
                </a:lnTo>
                <a:lnTo>
                  <a:pt x="26" y="266"/>
                </a:lnTo>
                <a:lnTo>
                  <a:pt x="26" y="292"/>
                </a:lnTo>
                <a:lnTo>
                  <a:pt x="232" y="292"/>
                </a:lnTo>
                <a:lnTo>
                  <a:pt x="232" y="26"/>
                </a:lnTo>
                <a:lnTo>
                  <a:pt x="206" y="26"/>
                </a:lnTo>
                <a:close/>
                <a:moveTo>
                  <a:pt x="14" y="252"/>
                </a:moveTo>
                <a:lnTo>
                  <a:pt x="14" y="14"/>
                </a:lnTo>
                <a:lnTo>
                  <a:pt x="192" y="14"/>
                </a:lnTo>
                <a:lnTo>
                  <a:pt x="192" y="192"/>
                </a:lnTo>
                <a:lnTo>
                  <a:pt x="132" y="192"/>
                </a:lnTo>
                <a:lnTo>
                  <a:pt x="132" y="252"/>
                </a:lnTo>
                <a:lnTo>
                  <a:pt x="14" y="252"/>
                </a:lnTo>
                <a:close/>
                <a:moveTo>
                  <a:pt x="218" y="278"/>
                </a:moveTo>
                <a:lnTo>
                  <a:pt x="40" y="278"/>
                </a:lnTo>
                <a:lnTo>
                  <a:pt x="40" y="266"/>
                </a:lnTo>
                <a:lnTo>
                  <a:pt x="138" y="266"/>
                </a:lnTo>
                <a:lnTo>
                  <a:pt x="206" y="198"/>
                </a:lnTo>
                <a:lnTo>
                  <a:pt x="206" y="40"/>
                </a:lnTo>
                <a:lnTo>
                  <a:pt x="218" y="40"/>
                </a:lnTo>
                <a:lnTo>
                  <a:pt x="218" y="2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054"/>
          <p:cNvSpPr>
            <a:spLocks noEditPoints="1"/>
          </p:cNvSpPr>
          <p:nvPr/>
        </p:nvSpPr>
        <p:spPr bwMode="auto">
          <a:xfrm>
            <a:off x="5362576" y="2524125"/>
            <a:ext cx="454025" cy="450850"/>
          </a:xfrm>
          <a:custGeom>
            <a:avLst/>
            <a:gdLst>
              <a:gd name="T0" fmla="*/ 50 w 143"/>
              <a:gd name="T1" fmla="*/ 85 h 142"/>
              <a:gd name="T2" fmla="*/ 93 w 143"/>
              <a:gd name="T3" fmla="*/ 85 h 142"/>
              <a:gd name="T4" fmla="*/ 103 w 143"/>
              <a:gd name="T5" fmla="*/ 78 h 142"/>
              <a:gd name="T6" fmla="*/ 40 w 143"/>
              <a:gd name="T7" fmla="*/ 78 h 142"/>
              <a:gd name="T8" fmla="*/ 50 w 143"/>
              <a:gd name="T9" fmla="*/ 85 h 142"/>
              <a:gd name="T10" fmla="*/ 70 w 143"/>
              <a:gd name="T11" fmla="*/ 99 h 142"/>
              <a:gd name="T12" fmla="*/ 73 w 143"/>
              <a:gd name="T13" fmla="*/ 99 h 142"/>
              <a:gd name="T14" fmla="*/ 82 w 143"/>
              <a:gd name="T15" fmla="*/ 92 h 142"/>
              <a:gd name="T16" fmla="*/ 60 w 143"/>
              <a:gd name="T17" fmla="*/ 92 h 142"/>
              <a:gd name="T18" fmla="*/ 70 w 143"/>
              <a:gd name="T19" fmla="*/ 99 h 142"/>
              <a:gd name="T20" fmla="*/ 139 w 143"/>
              <a:gd name="T21" fmla="*/ 45 h 142"/>
              <a:gd name="T22" fmla="*/ 76 w 143"/>
              <a:gd name="T23" fmla="*/ 2 h 142"/>
              <a:gd name="T24" fmla="*/ 66 w 143"/>
              <a:gd name="T25" fmla="*/ 2 h 142"/>
              <a:gd name="T26" fmla="*/ 4 w 143"/>
              <a:gd name="T27" fmla="*/ 45 h 142"/>
              <a:gd name="T28" fmla="*/ 0 w 143"/>
              <a:gd name="T29" fmla="*/ 52 h 142"/>
              <a:gd name="T30" fmla="*/ 0 w 143"/>
              <a:gd name="T31" fmla="*/ 133 h 142"/>
              <a:gd name="T32" fmla="*/ 9 w 143"/>
              <a:gd name="T33" fmla="*/ 142 h 142"/>
              <a:gd name="T34" fmla="*/ 134 w 143"/>
              <a:gd name="T35" fmla="*/ 142 h 142"/>
              <a:gd name="T36" fmla="*/ 143 w 143"/>
              <a:gd name="T37" fmla="*/ 133 h 142"/>
              <a:gd name="T38" fmla="*/ 143 w 143"/>
              <a:gd name="T39" fmla="*/ 52 h 142"/>
              <a:gd name="T40" fmla="*/ 139 w 143"/>
              <a:gd name="T41" fmla="*/ 45 h 142"/>
              <a:gd name="T42" fmla="*/ 134 w 143"/>
              <a:gd name="T43" fmla="*/ 65 h 142"/>
              <a:gd name="T44" fmla="*/ 71 w 143"/>
              <a:gd name="T45" fmla="*/ 107 h 142"/>
              <a:gd name="T46" fmla="*/ 9 w 143"/>
              <a:gd name="T47" fmla="*/ 65 h 142"/>
              <a:gd name="T48" fmla="*/ 9 w 143"/>
              <a:gd name="T49" fmla="*/ 56 h 142"/>
              <a:gd name="T50" fmla="*/ 13 w 143"/>
              <a:gd name="T51" fmla="*/ 52 h 142"/>
              <a:gd name="T52" fmla="*/ 129 w 143"/>
              <a:gd name="T53" fmla="*/ 52 h 142"/>
              <a:gd name="T54" fmla="*/ 134 w 143"/>
              <a:gd name="T55" fmla="*/ 56 h 142"/>
              <a:gd name="T56" fmla="*/ 134 w 143"/>
              <a:gd name="T57" fmla="*/ 65 h 142"/>
              <a:gd name="T58" fmla="*/ 29 w 143"/>
              <a:gd name="T59" fmla="*/ 70 h 142"/>
              <a:gd name="T60" fmla="*/ 30 w 143"/>
              <a:gd name="T61" fmla="*/ 71 h 142"/>
              <a:gd name="T62" fmla="*/ 113 w 143"/>
              <a:gd name="T63" fmla="*/ 71 h 142"/>
              <a:gd name="T64" fmla="*/ 114 w 143"/>
              <a:gd name="T65" fmla="*/ 70 h 142"/>
              <a:gd name="T66" fmla="*/ 114 w 143"/>
              <a:gd name="T67" fmla="*/ 65 h 142"/>
              <a:gd name="T68" fmla="*/ 29 w 143"/>
              <a:gd name="T69" fmla="*/ 65 h 142"/>
              <a:gd name="T70" fmla="*/ 29 w 143"/>
              <a:gd name="T71" fmla="*/ 7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 h="142">
                <a:moveTo>
                  <a:pt x="50" y="85"/>
                </a:moveTo>
                <a:cubicBezTo>
                  <a:pt x="93" y="85"/>
                  <a:pt x="93" y="85"/>
                  <a:pt x="93" y="85"/>
                </a:cubicBezTo>
                <a:cubicBezTo>
                  <a:pt x="103" y="78"/>
                  <a:pt x="103" y="78"/>
                  <a:pt x="103" y="78"/>
                </a:cubicBezTo>
                <a:cubicBezTo>
                  <a:pt x="40" y="78"/>
                  <a:pt x="40" y="78"/>
                  <a:pt x="40" y="78"/>
                </a:cubicBezTo>
                <a:lnTo>
                  <a:pt x="50" y="85"/>
                </a:lnTo>
                <a:close/>
                <a:moveTo>
                  <a:pt x="70" y="99"/>
                </a:moveTo>
                <a:cubicBezTo>
                  <a:pt x="73" y="99"/>
                  <a:pt x="73" y="99"/>
                  <a:pt x="73" y="99"/>
                </a:cubicBezTo>
                <a:cubicBezTo>
                  <a:pt x="82" y="92"/>
                  <a:pt x="82" y="92"/>
                  <a:pt x="82" y="92"/>
                </a:cubicBezTo>
                <a:cubicBezTo>
                  <a:pt x="60" y="92"/>
                  <a:pt x="60" y="92"/>
                  <a:pt x="60" y="92"/>
                </a:cubicBezTo>
                <a:lnTo>
                  <a:pt x="70" y="99"/>
                </a:lnTo>
                <a:close/>
                <a:moveTo>
                  <a:pt x="139" y="45"/>
                </a:moveTo>
                <a:cubicBezTo>
                  <a:pt x="76" y="2"/>
                  <a:pt x="76" y="2"/>
                  <a:pt x="76" y="2"/>
                </a:cubicBezTo>
                <a:cubicBezTo>
                  <a:pt x="73" y="0"/>
                  <a:pt x="69" y="0"/>
                  <a:pt x="66" y="2"/>
                </a:cubicBezTo>
                <a:cubicBezTo>
                  <a:pt x="4" y="45"/>
                  <a:pt x="4" y="45"/>
                  <a:pt x="4" y="45"/>
                </a:cubicBezTo>
                <a:cubicBezTo>
                  <a:pt x="1" y="46"/>
                  <a:pt x="0" y="49"/>
                  <a:pt x="0" y="52"/>
                </a:cubicBezTo>
                <a:cubicBezTo>
                  <a:pt x="0" y="133"/>
                  <a:pt x="0" y="133"/>
                  <a:pt x="0" y="133"/>
                </a:cubicBezTo>
                <a:cubicBezTo>
                  <a:pt x="0" y="138"/>
                  <a:pt x="4" y="142"/>
                  <a:pt x="9" y="142"/>
                </a:cubicBezTo>
                <a:cubicBezTo>
                  <a:pt x="134" y="142"/>
                  <a:pt x="134" y="142"/>
                  <a:pt x="134" y="142"/>
                </a:cubicBezTo>
                <a:cubicBezTo>
                  <a:pt x="139" y="142"/>
                  <a:pt x="143" y="138"/>
                  <a:pt x="143" y="133"/>
                </a:cubicBezTo>
                <a:cubicBezTo>
                  <a:pt x="143" y="52"/>
                  <a:pt x="143" y="52"/>
                  <a:pt x="143" y="52"/>
                </a:cubicBezTo>
                <a:cubicBezTo>
                  <a:pt x="143" y="49"/>
                  <a:pt x="142" y="46"/>
                  <a:pt x="139" y="45"/>
                </a:cubicBezTo>
                <a:close/>
                <a:moveTo>
                  <a:pt x="134" y="65"/>
                </a:moveTo>
                <a:cubicBezTo>
                  <a:pt x="71" y="107"/>
                  <a:pt x="71" y="107"/>
                  <a:pt x="71" y="107"/>
                </a:cubicBezTo>
                <a:cubicBezTo>
                  <a:pt x="9" y="65"/>
                  <a:pt x="9" y="65"/>
                  <a:pt x="9" y="65"/>
                </a:cubicBezTo>
                <a:cubicBezTo>
                  <a:pt x="9" y="56"/>
                  <a:pt x="9" y="56"/>
                  <a:pt x="9" y="56"/>
                </a:cubicBezTo>
                <a:cubicBezTo>
                  <a:pt x="9" y="54"/>
                  <a:pt x="11" y="52"/>
                  <a:pt x="13" y="52"/>
                </a:cubicBezTo>
                <a:cubicBezTo>
                  <a:pt x="129" y="52"/>
                  <a:pt x="129" y="52"/>
                  <a:pt x="129" y="52"/>
                </a:cubicBezTo>
                <a:cubicBezTo>
                  <a:pt x="132" y="52"/>
                  <a:pt x="134" y="54"/>
                  <a:pt x="134" y="56"/>
                </a:cubicBezTo>
                <a:lnTo>
                  <a:pt x="134" y="65"/>
                </a:lnTo>
                <a:close/>
                <a:moveTo>
                  <a:pt x="29" y="70"/>
                </a:moveTo>
                <a:cubicBezTo>
                  <a:pt x="30" y="71"/>
                  <a:pt x="30" y="71"/>
                  <a:pt x="30" y="71"/>
                </a:cubicBezTo>
                <a:cubicBezTo>
                  <a:pt x="113" y="71"/>
                  <a:pt x="113" y="71"/>
                  <a:pt x="113" y="71"/>
                </a:cubicBezTo>
                <a:cubicBezTo>
                  <a:pt x="114" y="70"/>
                  <a:pt x="114" y="70"/>
                  <a:pt x="114" y="70"/>
                </a:cubicBezTo>
                <a:cubicBezTo>
                  <a:pt x="114" y="65"/>
                  <a:pt x="114" y="65"/>
                  <a:pt x="114" y="65"/>
                </a:cubicBezTo>
                <a:cubicBezTo>
                  <a:pt x="29" y="65"/>
                  <a:pt x="29" y="65"/>
                  <a:pt x="29" y="65"/>
                </a:cubicBezTo>
                <a:lnTo>
                  <a:pt x="29" y="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72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8" y="4244913"/>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9" name="Straight Connector 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grpSp>
        <p:nvGrpSpPr>
          <p:cNvPr id="11" name="Group 10"/>
          <p:cNvGrpSpPr/>
          <p:nvPr/>
        </p:nvGrpSpPr>
        <p:grpSpPr>
          <a:xfrm>
            <a:off x="2663825" y="4244913"/>
            <a:ext cx="1765300" cy="1141478"/>
            <a:chOff x="2663825" y="1768999"/>
            <a:chExt cx="1765300" cy="1141478"/>
          </a:xfrm>
        </p:grpSpPr>
        <p:sp>
          <p:nvSpPr>
            <p:cNvPr id="12" name="TextBox 11"/>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3" name="Straight Connector 12"/>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63825"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2</a:t>
              </a:r>
              <a:endParaRPr lang="en-US" sz="1600" b="1">
                <a:solidFill>
                  <a:schemeClr val="bg1"/>
                </a:solidFill>
              </a:endParaRPr>
            </a:p>
          </p:txBody>
        </p:sp>
      </p:grpSp>
      <p:grpSp>
        <p:nvGrpSpPr>
          <p:cNvPr id="15" name="Group 14"/>
          <p:cNvGrpSpPr/>
          <p:nvPr/>
        </p:nvGrpSpPr>
        <p:grpSpPr>
          <a:xfrm>
            <a:off x="4716463" y="4244913"/>
            <a:ext cx="1765300" cy="1141478"/>
            <a:chOff x="4716463" y="1768999"/>
            <a:chExt cx="1765300" cy="1141478"/>
          </a:xfrm>
        </p:grpSpPr>
        <p:sp>
          <p:nvSpPr>
            <p:cNvPr id="16" name="TextBox 15"/>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7" name="Straight Connector 16"/>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6463"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3</a:t>
              </a:r>
              <a:endParaRPr lang="en-US" sz="1600" b="1">
                <a:solidFill>
                  <a:schemeClr val="bg1"/>
                </a:solidFill>
              </a:endParaRPr>
            </a:p>
          </p:txBody>
        </p:sp>
      </p:grpSp>
      <p:grpSp>
        <p:nvGrpSpPr>
          <p:cNvPr id="19" name="Group 18"/>
          <p:cNvGrpSpPr/>
          <p:nvPr/>
        </p:nvGrpSpPr>
        <p:grpSpPr>
          <a:xfrm>
            <a:off x="6767513" y="4244913"/>
            <a:ext cx="1765300" cy="1141478"/>
            <a:chOff x="6767513" y="1768999"/>
            <a:chExt cx="1765300" cy="1141478"/>
          </a:xfrm>
        </p:grpSpPr>
        <p:sp>
          <p:nvSpPr>
            <p:cNvPr id="20" name="TextBox 19"/>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1" name="Straight Connector 20"/>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67513"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4</a:t>
              </a:r>
              <a:endParaRPr lang="en-US" sz="1600" b="1">
                <a:solidFill>
                  <a:schemeClr val="bg1"/>
                </a:solidFill>
              </a:endParaRPr>
            </a:p>
          </p:txBody>
        </p:sp>
      </p:grpSp>
      <p:sp>
        <p:nvSpPr>
          <p:cNvPr id="24" name="TextBox 23"/>
          <p:cNvSpPr txBox="1"/>
          <p:nvPr/>
        </p:nvSpPr>
        <p:spPr>
          <a:xfrm>
            <a:off x="611188" y="3028059"/>
            <a:ext cx="1765300"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sp>
        <p:nvSpPr>
          <p:cNvPr id="25" name="TextBox 24"/>
          <p:cNvSpPr txBox="1"/>
          <p:nvPr/>
        </p:nvSpPr>
        <p:spPr>
          <a:xfrm>
            <a:off x="2663296" y="3028059"/>
            <a:ext cx="1765300"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sp>
        <p:nvSpPr>
          <p:cNvPr id="26" name="TextBox 25"/>
          <p:cNvSpPr txBox="1"/>
          <p:nvPr/>
        </p:nvSpPr>
        <p:spPr>
          <a:xfrm>
            <a:off x="4715404" y="3028059"/>
            <a:ext cx="1765300"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sp>
        <p:nvSpPr>
          <p:cNvPr id="27" name="TextBox 26"/>
          <p:cNvSpPr txBox="1"/>
          <p:nvPr/>
        </p:nvSpPr>
        <p:spPr>
          <a:xfrm>
            <a:off x="6767513" y="3028059"/>
            <a:ext cx="1765300"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spTree>
    <p:extLst>
      <p:ext uri="{BB962C8B-B14F-4D97-AF65-F5344CB8AC3E}">
        <p14:creationId xmlns:p14="http://schemas.microsoft.com/office/powerpoint/2010/main" val="2490628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1075"/>
          <p:cNvSpPr>
            <a:spLocks/>
          </p:cNvSpPr>
          <p:nvPr/>
        </p:nvSpPr>
        <p:spPr bwMode="auto">
          <a:xfrm>
            <a:off x="6111876" y="4688467"/>
            <a:ext cx="2319338" cy="869950"/>
          </a:xfrm>
          <a:custGeom>
            <a:avLst/>
            <a:gdLst>
              <a:gd name="T0" fmla="*/ 731 w 731"/>
              <a:gd name="T1" fmla="*/ 274 h 274"/>
              <a:gd name="T2" fmla="*/ 45 w 731"/>
              <a:gd name="T3" fmla="*/ 274 h 274"/>
              <a:gd name="T4" fmla="*/ 0 w 731"/>
              <a:gd name="T5" fmla="*/ 229 h 274"/>
              <a:gd name="T6" fmla="*/ 0 w 731"/>
              <a:gd name="T7" fmla="*/ 0 h 274"/>
            </a:gdLst>
            <a:ahLst/>
            <a:cxnLst>
              <a:cxn ang="0">
                <a:pos x="T0" y="T1"/>
              </a:cxn>
              <a:cxn ang="0">
                <a:pos x="T2" y="T3"/>
              </a:cxn>
              <a:cxn ang="0">
                <a:pos x="T4" y="T5"/>
              </a:cxn>
              <a:cxn ang="0">
                <a:pos x="T6" y="T7"/>
              </a:cxn>
            </a:cxnLst>
            <a:rect l="0" t="0" r="r" b="b"/>
            <a:pathLst>
              <a:path w="731" h="274">
                <a:moveTo>
                  <a:pt x="731" y="274"/>
                </a:moveTo>
                <a:cubicBezTo>
                  <a:pt x="45" y="274"/>
                  <a:pt x="45" y="274"/>
                  <a:pt x="45" y="274"/>
                </a:cubicBezTo>
                <a:cubicBezTo>
                  <a:pt x="20" y="274"/>
                  <a:pt x="0" y="254"/>
                  <a:pt x="0" y="229"/>
                </a:cubicBezTo>
                <a:cubicBezTo>
                  <a:pt x="0" y="0"/>
                  <a:pt x="0" y="0"/>
                  <a:pt x="0" y="0"/>
                </a:cubicBez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076"/>
          <p:cNvSpPr>
            <a:spLocks/>
          </p:cNvSpPr>
          <p:nvPr/>
        </p:nvSpPr>
        <p:spPr bwMode="auto">
          <a:xfrm>
            <a:off x="712788" y="2146814"/>
            <a:ext cx="2319338" cy="1111250"/>
          </a:xfrm>
          <a:custGeom>
            <a:avLst/>
            <a:gdLst>
              <a:gd name="T0" fmla="*/ 0 w 731"/>
              <a:gd name="T1" fmla="*/ 0 h 350"/>
              <a:gd name="T2" fmla="*/ 686 w 731"/>
              <a:gd name="T3" fmla="*/ 0 h 350"/>
              <a:gd name="T4" fmla="*/ 731 w 731"/>
              <a:gd name="T5" fmla="*/ 45 h 350"/>
              <a:gd name="T6" fmla="*/ 731 w 731"/>
              <a:gd name="T7" fmla="*/ 350 h 350"/>
            </a:gdLst>
            <a:ahLst/>
            <a:cxnLst>
              <a:cxn ang="0">
                <a:pos x="T0" y="T1"/>
              </a:cxn>
              <a:cxn ang="0">
                <a:pos x="T2" y="T3"/>
              </a:cxn>
              <a:cxn ang="0">
                <a:pos x="T4" y="T5"/>
              </a:cxn>
              <a:cxn ang="0">
                <a:pos x="T6" y="T7"/>
              </a:cxn>
            </a:cxnLst>
            <a:rect l="0" t="0" r="r" b="b"/>
            <a:pathLst>
              <a:path w="731" h="350">
                <a:moveTo>
                  <a:pt x="0" y="0"/>
                </a:moveTo>
                <a:cubicBezTo>
                  <a:pt x="686" y="0"/>
                  <a:pt x="686" y="0"/>
                  <a:pt x="686" y="0"/>
                </a:cubicBezTo>
                <a:cubicBezTo>
                  <a:pt x="711" y="0"/>
                  <a:pt x="731" y="20"/>
                  <a:pt x="731" y="45"/>
                </a:cubicBezTo>
                <a:cubicBezTo>
                  <a:pt x="731" y="350"/>
                  <a:pt x="731" y="350"/>
                  <a:pt x="731" y="350"/>
                </a:cubicBez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1077"/>
          <p:cNvSpPr>
            <a:spLocks noChangeShapeType="1"/>
          </p:cNvSpPr>
          <p:nvPr/>
        </p:nvSpPr>
        <p:spPr bwMode="auto">
          <a:xfrm>
            <a:off x="712788" y="5549900"/>
            <a:ext cx="315753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1078"/>
          <p:cNvSpPr>
            <a:spLocks noChangeShapeType="1"/>
          </p:cNvSpPr>
          <p:nvPr/>
        </p:nvSpPr>
        <p:spPr bwMode="auto">
          <a:xfrm flipH="1">
            <a:off x="5289551" y="2418375"/>
            <a:ext cx="3141663"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079"/>
          <p:cNvSpPr>
            <a:spLocks/>
          </p:cNvSpPr>
          <p:nvPr/>
        </p:nvSpPr>
        <p:spPr bwMode="auto">
          <a:xfrm>
            <a:off x="2397126" y="2955925"/>
            <a:ext cx="2095500" cy="2482850"/>
          </a:xfrm>
          <a:custGeom>
            <a:avLst/>
            <a:gdLst>
              <a:gd name="T0" fmla="*/ 455 w 660"/>
              <a:gd name="T1" fmla="*/ 768 h 782"/>
              <a:gd name="T2" fmla="*/ 407 w 660"/>
              <a:gd name="T3" fmla="*/ 768 h 782"/>
              <a:gd name="T4" fmla="*/ 30 w 660"/>
              <a:gd name="T5" fmla="*/ 391 h 782"/>
              <a:gd name="T6" fmla="*/ 0 w 660"/>
              <a:gd name="T7" fmla="*/ 319 h 782"/>
              <a:gd name="T8" fmla="*/ 30 w 660"/>
              <a:gd name="T9" fmla="*/ 247 h 782"/>
              <a:gd name="T10" fmla="*/ 174 w 660"/>
              <a:gd name="T11" fmla="*/ 103 h 782"/>
              <a:gd name="T12" fmla="*/ 222 w 660"/>
              <a:gd name="T13" fmla="*/ 103 h 782"/>
              <a:gd name="T14" fmla="*/ 268 w 660"/>
              <a:gd name="T15" fmla="*/ 150 h 782"/>
              <a:gd name="T16" fmla="*/ 310 w 660"/>
              <a:gd name="T17" fmla="*/ 150 h 782"/>
              <a:gd name="T18" fmla="*/ 327 w 660"/>
              <a:gd name="T19" fmla="*/ 106 h 782"/>
              <a:gd name="T20" fmla="*/ 353 w 660"/>
              <a:gd name="T21" fmla="*/ 36 h 782"/>
              <a:gd name="T22" fmla="*/ 481 w 660"/>
              <a:gd name="T23" fmla="*/ 36 h 782"/>
              <a:gd name="T24" fmla="*/ 481 w 660"/>
              <a:gd name="T25" fmla="*/ 164 h 782"/>
              <a:gd name="T26" fmla="*/ 411 w 660"/>
              <a:gd name="T27" fmla="*/ 190 h 782"/>
              <a:gd name="T28" fmla="*/ 367 w 660"/>
              <a:gd name="T29" fmla="*/ 206 h 782"/>
              <a:gd name="T30" fmla="*/ 367 w 660"/>
              <a:gd name="T31" fmla="*/ 249 h 782"/>
              <a:gd name="T32" fmla="*/ 647 w 660"/>
              <a:gd name="T33" fmla="*/ 528 h 782"/>
              <a:gd name="T34" fmla="*/ 647 w 660"/>
              <a:gd name="T35" fmla="*/ 576 h 782"/>
              <a:gd name="T36" fmla="*/ 600 w 660"/>
              <a:gd name="T37" fmla="*/ 623 h 782"/>
              <a:gd name="T38" fmla="*/ 586 w 660"/>
              <a:gd name="T39" fmla="*/ 623 h 782"/>
              <a:gd name="T40" fmla="*/ 576 w 660"/>
              <a:gd name="T41" fmla="*/ 594 h 782"/>
              <a:gd name="T42" fmla="*/ 544 w 660"/>
              <a:gd name="T43" fmla="*/ 509 h 782"/>
              <a:gd name="T44" fmla="*/ 387 w 660"/>
              <a:gd name="T45" fmla="*/ 509 h 782"/>
              <a:gd name="T46" fmla="*/ 387 w 660"/>
              <a:gd name="T47" fmla="*/ 665 h 782"/>
              <a:gd name="T48" fmla="*/ 473 w 660"/>
              <a:gd name="T49" fmla="*/ 697 h 782"/>
              <a:gd name="T50" fmla="*/ 501 w 660"/>
              <a:gd name="T51" fmla="*/ 708 h 782"/>
              <a:gd name="T52" fmla="*/ 501 w 660"/>
              <a:gd name="T53" fmla="*/ 722 h 782"/>
              <a:gd name="T54" fmla="*/ 455 w 660"/>
              <a:gd name="T55" fmla="*/ 768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0" h="782">
                <a:moveTo>
                  <a:pt x="455" y="768"/>
                </a:moveTo>
                <a:cubicBezTo>
                  <a:pt x="442" y="782"/>
                  <a:pt x="420" y="782"/>
                  <a:pt x="407" y="768"/>
                </a:cubicBezTo>
                <a:cubicBezTo>
                  <a:pt x="30" y="391"/>
                  <a:pt x="30" y="391"/>
                  <a:pt x="30" y="391"/>
                </a:cubicBezTo>
                <a:cubicBezTo>
                  <a:pt x="11" y="372"/>
                  <a:pt x="0" y="346"/>
                  <a:pt x="0" y="319"/>
                </a:cubicBezTo>
                <a:cubicBezTo>
                  <a:pt x="0" y="292"/>
                  <a:pt x="11" y="266"/>
                  <a:pt x="30" y="247"/>
                </a:cubicBezTo>
                <a:cubicBezTo>
                  <a:pt x="174" y="103"/>
                  <a:pt x="174" y="103"/>
                  <a:pt x="174" y="103"/>
                </a:cubicBezTo>
                <a:cubicBezTo>
                  <a:pt x="187" y="90"/>
                  <a:pt x="208" y="90"/>
                  <a:pt x="222" y="103"/>
                </a:cubicBezTo>
                <a:cubicBezTo>
                  <a:pt x="268" y="150"/>
                  <a:pt x="268" y="150"/>
                  <a:pt x="268" y="150"/>
                </a:cubicBezTo>
                <a:cubicBezTo>
                  <a:pt x="280" y="161"/>
                  <a:pt x="299" y="161"/>
                  <a:pt x="310" y="150"/>
                </a:cubicBezTo>
                <a:cubicBezTo>
                  <a:pt x="322" y="138"/>
                  <a:pt x="328" y="122"/>
                  <a:pt x="327" y="106"/>
                </a:cubicBezTo>
                <a:cubicBezTo>
                  <a:pt x="325" y="81"/>
                  <a:pt x="334" y="55"/>
                  <a:pt x="353" y="36"/>
                </a:cubicBezTo>
                <a:cubicBezTo>
                  <a:pt x="388" y="0"/>
                  <a:pt x="446" y="0"/>
                  <a:pt x="481" y="36"/>
                </a:cubicBezTo>
                <a:cubicBezTo>
                  <a:pt x="516" y="71"/>
                  <a:pt x="516" y="128"/>
                  <a:pt x="481" y="164"/>
                </a:cubicBezTo>
                <a:cubicBezTo>
                  <a:pt x="462" y="183"/>
                  <a:pt x="436" y="192"/>
                  <a:pt x="411" y="190"/>
                </a:cubicBezTo>
                <a:cubicBezTo>
                  <a:pt x="395" y="189"/>
                  <a:pt x="379" y="195"/>
                  <a:pt x="367" y="206"/>
                </a:cubicBezTo>
                <a:cubicBezTo>
                  <a:pt x="355" y="218"/>
                  <a:pt x="356" y="237"/>
                  <a:pt x="367" y="249"/>
                </a:cubicBezTo>
                <a:cubicBezTo>
                  <a:pt x="647" y="528"/>
                  <a:pt x="647" y="528"/>
                  <a:pt x="647" y="528"/>
                </a:cubicBezTo>
                <a:cubicBezTo>
                  <a:pt x="660" y="542"/>
                  <a:pt x="660" y="563"/>
                  <a:pt x="647" y="576"/>
                </a:cubicBezTo>
                <a:cubicBezTo>
                  <a:pt x="600" y="623"/>
                  <a:pt x="600" y="623"/>
                  <a:pt x="600" y="623"/>
                </a:cubicBezTo>
                <a:cubicBezTo>
                  <a:pt x="597" y="627"/>
                  <a:pt x="590" y="627"/>
                  <a:pt x="586" y="623"/>
                </a:cubicBezTo>
                <a:cubicBezTo>
                  <a:pt x="579" y="615"/>
                  <a:pt x="575" y="605"/>
                  <a:pt x="576" y="594"/>
                </a:cubicBezTo>
                <a:cubicBezTo>
                  <a:pt x="578" y="563"/>
                  <a:pt x="566" y="531"/>
                  <a:pt x="544" y="509"/>
                </a:cubicBezTo>
                <a:cubicBezTo>
                  <a:pt x="501" y="466"/>
                  <a:pt x="430" y="466"/>
                  <a:pt x="387" y="509"/>
                </a:cubicBezTo>
                <a:cubicBezTo>
                  <a:pt x="344" y="552"/>
                  <a:pt x="344" y="622"/>
                  <a:pt x="387" y="665"/>
                </a:cubicBezTo>
                <a:cubicBezTo>
                  <a:pt x="410" y="688"/>
                  <a:pt x="441" y="699"/>
                  <a:pt x="473" y="697"/>
                </a:cubicBezTo>
                <a:cubicBezTo>
                  <a:pt x="483" y="696"/>
                  <a:pt x="494" y="700"/>
                  <a:pt x="501" y="708"/>
                </a:cubicBezTo>
                <a:cubicBezTo>
                  <a:pt x="505" y="712"/>
                  <a:pt x="505" y="718"/>
                  <a:pt x="501" y="722"/>
                </a:cubicBezTo>
                <a:lnTo>
                  <a:pt x="455" y="76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80"/>
          <p:cNvSpPr>
            <a:spLocks/>
          </p:cNvSpPr>
          <p:nvPr/>
        </p:nvSpPr>
        <p:spPr bwMode="auto">
          <a:xfrm>
            <a:off x="3559176" y="4048125"/>
            <a:ext cx="2470150" cy="2095500"/>
          </a:xfrm>
          <a:custGeom>
            <a:avLst/>
            <a:gdLst>
              <a:gd name="T0" fmla="*/ 768 w 778"/>
              <a:gd name="T1" fmla="*/ 205 h 660"/>
              <a:gd name="T2" fmla="*/ 778 w 778"/>
              <a:gd name="T3" fmla="*/ 229 h 660"/>
              <a:gd name="T4" fmla="*/ 768 w 778"/>
              <a:gd name="T5" fmla="*/ 253 h 660"/>
              <a:gd name="T6" fmla="*/ 391 w 778"/>
              <a:gd name="T7" fmla="*/ 630 h 660"/>
              <a:gd name="T8" fmla="*/ 319 w 778"/>
              <a:gd name="T9" fmla="*/ 660 h 660"/>
              <a:gd name="T10" fmla="*/ 247 w 778"/>
              <a:gd name="T11" fmla="*/ 630 h 660"/>
              <a:gd name="T12" fmla="*/ 103 w 778"/>
              <a:gd name="T13" fmla="*/ 486 h 660"/>
              <a:gd name="T14" fmla="*/ 103 w 778"/>
              <a:gd name="T15" fmla="*/ 438 h 660"/>
              <a:gd name="T16" fmla="*/ 150 w 778"/>
              <a:gd name="T17" fmla="*/ 392 h 660"/>
              <a:gd name="T18" fmla="*/ 150 w 778"/>
              <a:gd name="T19" fmla="*/ 350 h 660"/>
              <a:gd name="T20" fmla="*/ 106 w 778"/>
              <a:gd name="T21" fmla="*/ 333 h 660"/>
              <a:gd name="T22" fmla="*/ 36 w 778"/>
              <a:gd name="T23" fmla="*/ 307 h 660"/>
              <a:gd name="T24" fmla="*/ 36 w 778"/>
              <a:gd name="T25" fmla="*/ 179 h 660"/>
              <a:gd name="T26" fmla="*/ 163 w 778"/>
              <a:gd name="T27" fmla="*/ 179 h 660"/>
              <a:gd name="T28" fmla="*/ 190 w 778"/>
              <a:gd name="T29" fmla="*/ 249 h 660"/>
              <a:gd name="T30" fmla="*/ 206 w 778"/>
              <a:gd name="T31" fmla="*/ 293 h 660"/>
              <a:gd name="T32" fmla="*/ 249 w 778"/>
              <a:gd name="T33" fmla="*/ 293 h 660"/>
              <a:gd name="T34" fmla="*/ 528 w 778"/>
              <a:gd name="T35" fmla="*/ 13 h 660"/>
              <a:gd name="T36" fmla="*/ 576 w 778"/>
              <a:gd name="T37" fmla="*/ 13 h 660"/>
              <a:gd name="T38" fmla="*/ 623 w 778"/>
              <a:gd name="T39" fmla="*/ 60 h 660"/>
              <a:gd name="T40" fmla="*/ 623 w 778"/>
              <a:gd name="T41" fmla="*/ 74 h 660"/>
              <a:gd name="T42" fmla="*/ 594 w 778"/>
              <a:gd name="T43" fmla="*/ 84 h 660"/>
              <a:gd name="T44" fmla="*/ 509 w 778"/>
              <a:gd name="T45" fmla="*/ 116 h 660"/>
              <a:gd name="T46" fmla="*/ 509 w 778"/>
              <a:gd name="T47" fmla="*/ 273 h 660"/>
              <a:gd name="T48" fmla="*/ 665 w 778"/>
              <a:gd name="T49" fmla="*/ 273 h 660"/>
              <a:gd name="T50" fmla="*/ 697 w 778"/>
              <a:gd name="T51" fmla="*/ 187 h 660"/>
              <a:gd name="T52" fmla="*/ 708 w 778"/>
              <a:gd name="T53" fmla="*/ 159 h 660"/>
              <a:gd name="T54" fmla="*/ 722 w 778"/>
              <a:gd name="T55" fmla="*/ 159 h 660"/>
              <a:gd name="T56" fmla="*/ 768 w 778"/>
              <a:gd name="T57" fmla="*/ 20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8" h="660">
                <a:moveTo>
                  <a:pt x="768" y="205"/>
                </a:moveTo>
                <a:cubicBezTo>
                  <a:pt x="775" y="211"/>
                  <a:pt x="778" y="220"/>
                  <a:pt x="778" y="229"/>
                </a:cubicBezTo>
                <a:cubicBezTo>
                  <a:pt x="778" y="238"/>
                  <a:pt x="775" y="247"/>
                  <a:pt x="768" y="253"/>
                </a:cubicBezTo>
                <a:cubicBezTo>
                  <a:pt x="391" y="630"/>
                  <a:pt x="391" y="630"/>
                  <a:pt x="391" y="630"/>
                </a:cubicBezTo>
                <a:cubicBezTo>
                  <a:pt x="372" y="649"/>
                  <a:pt x="346" y="660"/>
                  <a:pt x="319" y="660"/>
                </a:cubicBezTo>
                <a:cubicBezTo>
                  <a:pt x="292" y="660"/>
                  <a:pt x="266" y="649"/>
                  <a:pt x="247" y="630"/>
                </a:cubicBezTo>
                <a:cubicBezTo>
                  <a:pt x="103" y="486"/>
                  <a:pt x="103" y="486"/>
                  <a:pt x="103" y="486"/>
                </a:cubicBezTo>
                <a:cubicBezTo>
                  <a:pt x="90" y="473"/>
                  <a:pt x="90" y="452"/>
                  <a:pt x="103" y="438"/>
                </a:cubicBezTo>
                <a:cubicBezTo>
                  <a:pt x="150" y="392"/>
                  <a:pt x="150" y="392"/>
                  <a:pt x="150" y="392"/>
                </a:cubicBezTo>
                <a:cubicBezTo>
                  <a:pt x="161" y="380"/>
                  <a:pt x="161" y="361"/>
                  <a:pt x="150" y="350"/>
                </a:cubicBezTo>
                <a:cubicBezTo>
                  <a:pt x="138" y="338"/>
                  <a:pt x="122" y="332"/>
                  <a:pt x="106" y="333"/>
                </a:cubicBezTo>
                <a:cubicBezTo>
                  <a:pt x="80" y="335"/>
                  <a:pt x="55" y="326"/>
                  <a:pt x="36" y="307"/>
                </a:cubicBezTo>
                <a:cubicBezTo>
                  <a:pt x="0" y="272"/>
                  <a:pt x="0" y="214"/>
                  <a:pt x="36" y="179"/>
                </a:cubicBezTo>
                <a:cubicBezTo>
                  <a:pt x="71" y="144"/>
                  <a:pt x="128" y="144"/>
                  <a:pt x="163" y="179"/>
                </a:cubicBezTo>
                <a:cubicBezTo>
                  <a:pt x="183" y="198"/>
                  <a:pt x="192" y="224"/>
                  <a:pt x="190" y="249"/>
                </a:cubicBezTo>
                <a:cubicBezTo>
                  <a:pt x="189" y="265"/>
                  <a:pt x="195" y="281"/>
                  <a:pt x="206" y="293"/>
                </a:cubicBezTo>
                <a:cubicBezTo>
                  <a:pt x="218" y="305"/>
                  <a:pt x="237" y="305"/>
                  <a:pt x="249" y="293"/>
                </a:cubicBezTo>
                <a:cubicBezTo>
                  <a:pt x="528" y="13"/>
                  <a:pt x="528" y="13"/>
                  <a:pt x="528" y="13"/>
                </a:cubicBezTo>
                <a:cubicBezTo>
                  <a:pt x="542" y="0"/>
                  <a:pt x="563" y="0"/>
                  <a:pt x="576" y="13"/>
                </a:cubicBezTo>
                <a:cubicBezTo>
                  <a:pt x="623" y="60"/>
                  <a:pt x="623" y="60"/>
                  <a:pt x="623" y="60"/>
                </a:cubicBezTo>
                <a:cubicBezTo>
                  <a:pt x="627" y="63"/>
                  <a:pt x="627" y="70"/>
                  <a:pt x="623" y="74"/>
                </a:cubicBezTo>
                <a:cubicBezTo>
                  <a:pt x="615" y="81"/>
                  <a:pt x="605" y="85"/>
                  <a:pt x="594" y="84"/>
                </a:cubicBezTo>
                <a:cubicBezTo>
                  <a:pt x="562" y="82"/>
                  <a:pt x="531" y="94"/>
                  <a:pt x="509" y="116"/>
                </a:cubicBezTo>
                <a:cubicBezTo>
                  <a:pt x="466" y="160"/>
                  <a:pt x="466" y="230"/>
                  <a:pt x="509" y="273"/>
                </a:cubicBezTo>
                <a:cubicBezTo>
                  <a:pt x="552" y="316"/>
                  <a:pt x="622" y="316"/>
                  <a:pt x="665" y="273"/>
                </a:cubicBezTo>
                <a:cubicBezTo>
                  <a:pt x="687" y="250"/>
                  <a:pt x="699" y="219"/>
                  <a:pt x="697" y="187"/>
                </a:cubicBezTo>
                <a:cubicBezTo>
                  <a:pt x="696" y="177"/>
                  <a:pt x="700" y="166"/>
                  <a:pt x="708" y="159"/>
                </a:cubicBezTo>
                <a:cubicBezTo>
                  <a:pt x="712" y="155"/>
                  <a:pt x="718" y="155"/>
                  <a:pt x="722" y="159"/>
                </a:cubicBezTo>
                <a:lnTo>
                  <a:pt x="768" y="20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81"/>
          <p:cNvSpPr>
            <a:spLocks/>
          </p:cNvSpPr>
          <p:nvPr/>
        </p:nvSpPr>
        <p:spPr bwMode="auto">
          <a:xfrm>
            <a:off x="4651376" y="2501900"/>
            <a:ext cx="2095500" cy="2479675"/>
          </a:xfrm>
          <a:custGeom>
            <a:avLst/>
            <a:gdLst>
              <a:gd name="T0" fmla="*/ 205 w 660"/>
              <a:gd name="T1" fmla="*/ 13 h 781"/>
              <a:gd name="T2" fmla="*/ 253 w 660"/>
              <a:gd name="T3" fmla="*/ 13 h 781"/>
              <a:gd name="T4" fmla="*/ 630 w 660"/>
              <a:gd name="T5" fmla="*/ 390 h 781"/>
              <a:gd name="T6" fmla="*/ 660 w 660"/>
              <a:gd name="T7" fmla="*/ 462 h 781"/>
              <a:gd name="T8" fmla="*/ 630 w 660"/>
              <a:gd name="T9" fmla="*/ 534 h 781"/>
              <a:gd name="T10" fmla="*/ 486 w 660"/>
              <a:gd name="T11" fmla="*/ 678 h 781"/>
              <a:gd name="T12" fmla="*/ 438 w 660"/>
              <a:gd name="T13" fmla="*/ 678 h 781"/>
              <a:gd name="T14" fmla="*/ 392 w 660"/>
              <a:gd name="T15" fmla="*/ 632 h 781"/>
              <a:gd name="T16" fmla="*/ 350 w 660"/>
              <a:gd name="T17" fmla="*/ 632 h 781"/>
              <a:gd name="T18" fmla="*/ 333 w 660"/>
              <a:gd name="T19" fmla="*/ 676 h 781"/>
              <a:gd name="T20" fmla="*/ 307 w 660"/>
              <a:gd name="T21" fmla="*/ 746 h 781"/>
              <a:gd name="T22" fmla="*/ 179 w 660"/>
              <a:gd name="T23" fmla="*/ 746 h 781"/>
              <a:gd name="T24" fmla="*/ 179 w 660"/>
              <a:gd name="T25" fmla="*/ 618 h 781"/>
              <a:gd name="T26" fmla="*/ 249 w 660"/>
              <a:gd name="T27" fmla="*/ 591 h 781"/>
              <a:gd name="T28" fmla="*/ 293 w 660"/>
              <a:gd name="T29" fmla="*/ 575 h 781"/>
              <a:gd name="T30" fmla="*/ 293 w 660"/>
              <a:gd name="T31" fmla="*/ 533 h 781"/>
              <a:gd name="T32" fmla="*/ 13 w 660"/>
              <a:gd name="T33" fmla="*/ 253 h 781"/>
              <a:gd name="T34" fmla="*/ 13 w 660"/>
              <a:gd name="T35" fmla="*/ 205 h 781"/>
              <a:gd name="T36" fmla="*/ 60 w 660"/>
              <a:gd name="T37" fmla="*/ 158 h 781"/>
              <a:gd name="T38" fmla="*/ 74 w 660"/>
              <a:gd name="T39" fmla="*/ 158 h 781"/>
              <a:gd name="T40" fmla="*/ 84 w 660"/>
              <a:gd name="T41" fmla="*/ 187 h 781"/>
              <a:gd name="T42" fmla="*/ 116 w 660"/>
              <a:gd name="T43" fmla="*/ 272 h 781"/>
              <a:gd name="T44" fmla="*/ 273 w 660"/>
              <a:gd name="T45" fmla="*/ 272 h 781"/>
              <a:gd name="T46" fmla="*/ 273 w 660"/>
              <a:gd name="T47" fmla="*/ 116 h 781"/>
              <a:gd name="T48" fmla="*/ 187 w 660"/>
              <a:gd name="T49" fmla="*/ 84 h 781"/>
              <a:gd name="T50" fmla="*/ 159 w 660"/>
              <a:gd name="T51" fmla="*/ 73 h 781"/>
              <a:gd name="T52" fmla="*/ 159 w 660"/>
              <a:gd name="T53" fmla="*/ 59 h 781"/>
              <a:gd name="T54" fmla="*/ 205 w 660"/>
              <a:gd name="T55" fmla="*/ 13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0" h="781">
                <a:moveTo>
                  <a:pt x="205" y="13"/>
                </a:moveTo>
                <a:cubicBezTo>
                  <a:pt x="218" y="0"/>
                  <a:pt x="240" y="0"/>
                  <a:pt x="253" y="13"/>
                </a:cubicBezTo>
                <a:cubicBezTo>
                  <a:pt x="630" y="390"/>
                  <a:pt x="630" y="390"/>
                  <a:pt x="630" y="390"/>
                </a:cubicBezTo>
                <a:cubicBezTo>
                  <a:pt x="649" y="409"/>
                  <a:pt x="660" y="435"/>
                  <a:pt x="660" y="462"/>
                </a:cubicBezTo>
                <a:cubicBezTo>
                  <a:pt x="660" y="489"/>
                  <a:pt x="649" y="515"/>
                  <a:pt x="630" y="534"/>
                </a:cubicBezTo>
                <a:cubicBezTo>
                  <a:pt x="486" y="678"/>
                  <a:pt x="486" y="678"/>
                  <a:pt x="486" y="678"/>
                </a:cubicBezTo>
                <a:cubicBezTo>
                  <a:pt x="473" y="691"/>
                  <a:pt x="452" y="691"/>
                  <a:pt x="438" y="678"/>
                </a:cubicBezTo>
                <a:cubicBezTo>
                  <a:pt x="392" y="632"/>
                  <a:pt x="392" y="632"/>
                  <a:pt x="392" y="632"/>
                </a:cubicBezTo>
                <a:cubicBezTo>
                  <a:pt x="380" y="620"/>
                  <a:pt x="361" y="620"/>
                  <a:pt x="350" y="632"/>
                </a:cubicBezTo>
                <a:cubicBezTo>
                  <a:pt x="338" y="643"/>
                  <a:pt x="332" y="659"/>
                  <a:pt x="333" y="676"/>
                </a:cubicBezTo>
                <a:cubicBezTo>
                  <a:pt x="335" y="701"/>
                  <a:pt x="326" y="726"/>
                  <a:pt x="307" y="746"/>
                </a:cubicBezTo>
                <a:cubicBezTo>
                  <a:pt x="272" y="781"/>
                  <a:pt x="214" y="781"/>
                  <a:pt x="179" y="746"/>
                </a:cubicBezTo>
                <a:cubicBezTo>
                  <a:pt x="144" y="710"/>
                  <a:pt x="144" y="653"/>
                  <a:pt x="179" y="618"/>
                </a:cubicBezTo>
                <a:cubicBezTo>
                  <a:pt x="198" y="598"/>
                  <a:pt x="224" y="590"/>
                  <a:pt x="249" y="591"/>
                </a:cubicBezTo>
                <a:cubicBezTo>
                  <a:pt x="265" y="592"/>
                  <a:pt x="281" y="586"/>
                  <a:pt x="293" y="575"/>
                </a:cubicBezTo>
                <a:cubicBezTo>
                  <a:pt x="305" y="563"/>
                  <a:pt x="304" y="544"/>
                  <a:pt x="293" y="533"/>
                </a:cubicBezTo>
                <a:cubicBezTo>
                  <a:pt x="13" y="253"/>
                  <a:pt x="13" y="253"/>
                  <a:pt x="13" y="253"/>
                </a:cubicBezTo>
                <a:cubicBezTo>
                  <a:pt x="0" y="240"/>
                  <a:pt x="0" y="218"/>
                  <a:pt x="13" y="205"/>
                </a:cubicBezTo>
                <a:cubicBezTo>
                  <a:pt x="60" y="158"/>
                  <a:pt x="60" y="158"/>
                  <a:pt x="60" y="158"/>
                </a:cubicBezTo>
                <a:cubicBezTo>
                  <a:pt x="63" y="154"/>
                  <a:pt x="70" y="154"/>
                  <a:pt x="74" y="158"/>
                </a:cubicBezTo>
                <a:cubicBezTo>
                  <a:pt x="81" y="166"/>
                  <a:pt x="85" y="176"/>
                  <a:pt x="84" y="187"/>
                </a:cubicBezTo>
                <a:cubicBezTo>
                  <a:pt x="82" y="219"/>
                  <a:pt x="94" y="250"/>
                  <a:pt x="116" y="272"/>
                </a:cubicBezTo>
                <a:cubicBezTo>
                  <a:pt x="159" y="315"/>
                  <a:pt x="229" y="315"/>
                  <a:pt x="273" y="272"/>
                </a:cubicBezTo>
                <a:cubicBezTo>
                  <a:pt x="316" y="229"/>
                  <a:pt x="316" y="159"/>
                  <a:pt x="273" y="116"/>
                </a:cubicBezTo>
                <a:cubicBezTo>
                  <a:pt x="250" y="94"/>
                  <a:pt x="219" y="82"/>
                  <a:pt x="187" y="84"/>
                </a:cubicBezTo>
                <a:cubicBezTo>
                  <a:pt x="177" y="85"/>
                  <a:pt x="166" y="81"/>
                  <a:pt x="159" y="73"/>
                </a:cubicBezTo>
                <a:cubicBezTo>
                  <a:pt x="155" y="69"/>
                  <a:pt x="155" y="63"/>
                  <a:pt x="159" y="59"/>
                </a:cubicBezTo>
                <a:lnTo>
                  <a:pt x="205" y="1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82"/>
          <p:cNvSpPr>
            <a:spLocks/>
          </p:cNvSpPr>
          <p:nvPr/>
        </p:nvSpPr>
        <p:spPr bwMode="auto">
          <a:xfrm>
            <a:off x="3105151" y="1793875"/>
            <a:ext cx="2479675" cy="2095500"/>
          </a:xfrm>
          <a:custGeom>
            <a:avLst/>
            <a:gdLst>
              <a:gd name="T0" fmla="*/ 13 w 781"/>
              <a:gd name="T1" fmla="*/ 455 h 660"/>
              <a:gd name="T2" fmla="*/ 13 w 781"/>
              <a:gd name="T3" fmla="*/ 407 h 660"/>
              <a:gd name="T4" fmla="*/ 390 w 781"/>
              <a:gd name="T5" fmla="*/ 30 h 660"/>
              <a:gd name="T6" fmla="*/ 462 w 781"/>
              <a:gd name="T7" fmla="*/ 0 h 660"/>
              <a:gd name="T8" fmla="*/ 534 w 781"/>
              <a:gd name="T9" fmla="*/ 30 h 660"/>
              <a:gd name="T10" fmla="*/ 678 w 781"/>
              <a:gd name="T11" fmla="*/ 174 h 660"/>
              <a:gd name="T12" fmla="*/ 678 w 781"/>
              <a:gd name="T13" fmla="*/ 222 h 660"/>
              <a:gd name="T14" fmla="*/ 631 w 781"/>
              <a:gd name="T15" fmla="*/ 268 h 660"/>
              <a:gd name="T16" fmla="*/ 631 w 781"/>
              <a:gd name="T17" fmla="*/ 310 h 660"/>
              <a:gd name="T18" fmla="*/ 675 w 781"/>
              <a:gd name="T19" fmla="*/ 327 h 660"/>
              <a:gd name="T20" fmla="*/ 745 w 781"/>
              <a:gd name="T21" fmla="*/ 353 h 660"/>
              <a:gd name="T22" fmla="*/ 745 w 781"/>
              <a:gd name="T23" fmla="*/ 481 h 660"/>
              <a:gd name="T24" fmla="*/ 618 w 781"/>
              <a:gd name="T25" fmla="*/ 481 h 660"/>
              <a:gd name="T26" fmla="*/ 591 w 781"/>
              <a:gd name="T27" fmla="*/ 411 h 660"/>
              <a:gd name="T28" fmla="*/ 575 w 781"/>
              <a:gd name="T29" fmla="*/ 367 h 660"/>
              <a:gd name="T30" fmla="*/ 532 w 781"/>
              <a:gd name="T31" fmla="*/ 367 h 660"/>
              <a:gd name="T32" fmla="*/ 253 w 781"/>
              <a:gd name="T33" fmla="*/ 647 h 660"/>
              <a:gd name="T34" fmla="*/ 205 w 781"/>
              <a:gd name="T35" fmla="*/ 647 h 660"/>
              <a:gd name="T36" fmla="*/ 158 w 781"/>
              <a:gd name="T37" fmla="*/ 601 h 660"/>
              <a:gd name="T38" fmla="*/ 158 w 781"/>
              <a:gd name="T39" fmla="*/ 587 h 660"/>
              <a:gd name="T40" fmla="*/ 187 w 781"/>
              <a:gd name="T41" fmla="*/ 576 h 660"/>
              <a:gd name="T42" fmla="*/ 272 w 781"/>
              <a:gd name="T43" fmla="*/ 544 h 660"/>
              <a:gd name="T44" fmla="*/ 272 w 781"/>
              <a:gd name="T45" fmla="*/ 388 h 660"/>
              <a:gd name="T46" fmla="*/ 116 w 781"/>
              <a:gd name="T47" fmla="*/ 387 h 660"/>
              <a:gd name="T48" fmla="*/ 84 w 781"/>
              <a:gd name="T49" fmla="*/ 473 h 660"/>
              <a:gd name="T50" fmla="*/ 73 w 781"/>
              <a:gd name="T51" fmla="*/ 502 h 660"/>
              <a:gd name="T52" fmla="*/ 59 w 781"/>
              <a:gd name="T53" fmla="*/ 502 h 660"/>
              <a:gd name="T54" fmla="*/ 13 w 781"/>
              <a:gd name="T55" fmla="*/ 4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1" h="660">
                <a:moveTo>
                  <a:pt x="13" y="455"/>
                </a:moveTo>
                <a:cubicBezTo>
                  <a:pt x="0" y="442"/>
                  <a:pt x="0" y="420"/>
                  <a:pt x="13" y="407"/>
                </a:cubicBezTo>
                <a:cubicBezTo>
                  <a:pt x="390" y="30"/>
                  <a:pt x="390" y="30"/>
                  <a:pt x="390" y="30"/>
                </a:cubicBezTo>
                <a:cubicBezTo>
                  <a:pt x="409" y="11"/>
                  <a:pt x="435" y="0"/>
                  <a:pt x="462" y="0"/>
                </a:cubicBezTo>
                <a:cubicBezTo>
                  <a:pt x="489" y="0"/>
                  <a:pt x="515" y="11"/>
                  <a:pt x="534" y="30"/>
                </a:cubicBezTo>
                <a:cubicBezTo>
                  <a:pt x="678" y="174"/>
                  <a:pt x="678" y="174"/>
                  <a:pt x="678" y="174"/>
                </a:cubicBezTo>
                <a:cubicBezTo>
                  <a:pt x="691" y="187"/>
                  <a:pt x="691" y="209"/>
                  <a:pt x="678" y="222"/>
                </a:cubicBezTo>
                <a:cubicBezTo>
                  <a:pt x="631" y="268"/>
                  <a:pt x="631" y="268"/>
                  <a:pt x="631" y="268"/>
                </a:cubicBezTo>
                <a:cubicBezTo>
                  <a:pt x="620" y="280"/>
                  <a:pt x="620" y="299"/>
                  <a:pt x="631" y="310"/>
                </a:cubicBezTo>
                <a:cubicBezTo>
                  <a:pt x="643" y="322"/>
                  <a:pt x="659" y="328"/>
                  <a:pt x="675" y="327"/>
                </a:cubicBezTo>
                <a:cubicBezTo>
                  <a:pt x="701" y="325"/>
                  <a:pt x="726" y="334"/>
                  <a:pt x="745" y="353"/>
                </a:cubicBezTo>
                <a:cubicBezTo>
                  <a:pt x="781" y="389"/>
                  <a:pt x="781" y="446"/>
                  <a:pt x="745" y="481"/>
                </a:cubicBezTo>
                <a:cubicBezTo>
                  <a:pt x="710" y="517"/>
                  <a:pt x="653" y="517"/>
                  <a:pt x="618" y="481"/>
                </a:cubicBezTo>
                <a:cubicBezTo>
                  <a:pt x="598" y="462"/>
                  <a:pt x="589" y="436"/>
                  <a:pt x="591" y="411"/>
                </a:cubicBezTo>
                <a:cubicBezTo>
                  <a:pt x="592" y="395"/>
                  <a:pt x="586" y="379"/>
                  <a:pt x="575" y="367"/>
                </a:cubicBezTo>
                <a:cubicBezTo>
                  <a:pt x="563" y="356"/>
                  <a:pt x="544" y="356"/>
                  <a:pt x="532" y="367"/>
                </a:cubicBezTo>
                <a:cubicBezTo>
                  <a:pt x="253" y="647"/>
                  <a:pt x="253" y="647"/>
                  <a:pt x="253" y="647"/>
                </a:cubicBezTo>
                <a:cubicBezTo>
                  <a:pt x="239" y="660"/>
                  <a:pt x="218" y="660"/>
                  <a:pt x="205" y="647"/>
                </a:cubicBezTo>
                <a:cubicBezTo>
                  <a:pt x="158" y="601"/>
                  <a:pt x="158" y="601"/>
                  <a:pt x="158" y="601"/>
                </a:cubicBezTo>
                <a:cubicBezTo>
                  <a:pt x="154" y="597"/>
                  <a:pt x="154" y="590"/>
                  <a:pt x="158" y="587"/>
                </a:cubicBezTo>
                <a:cubicBezTo>
                  <a:pt x="166" y="579"/>
                  <a:pt x="176" y="575"/>
                  <a:pt x="187" y="576"/>
                </a:cubicBezTo>
                <a:cubicBezTo>
                  <a:pt x="219" y="578"/>
                  <a:pt x="250" y="566"/>
                  <a:pt x="272" y="544"/>
                </a:cubicBezTo>
                <a:cubicBezTo>
                  <a:pt x="315" y="501"/>
                  <a:pt x="315" y="431"/>
                  <a:pt x="272" y="388"/>
                </a:cubicBezTo>
                <a:cubicBezTo>
                  <a:pt x="229" y="344"/>
                  <a:pt x="159" y="344"/>
                  <a:pt x="116" y="387"/>
                </a:cubicBezTo>
                <a:cubicBezTo>
                  <a:pt x="94" y="410"/>
                  <a:pt x="82" y="441"/>
                  <a:pt x="84" y="473"/>
                </a:cubicBezTo>
                <a:cubicBezTo>
                  <a:pt x="85" y="484"/>
                  <a:pt x="81" y="494"/>
                  <a:pt x="73" y="502"/>
                </a:cubicBezTo>
                <a:cubicBezTo>
                  <a:pt x="69" y="505"/>
                  <a:pt x="63" y="505"/>
                  <a:pt x="59" y="502"/>
                </a:cubicBezTo>
                <a:lnTo>
                  <a:pt x="13" y="45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83"/>
          <p:cNvSpPr>
            <a:spLocks noEditPoints="1"/>
          </p:cNvSpPr>
          <p:nvPr/>
        </p:nvSpPr>
        <p:spPr bwMode="auto">
          <a:xfrm>
            <a:off x="3736976" y="4673600"/>
            <a:ext cx="263525" cy="260350"/>
          </a:xfrm>
          <a:custGeom>
            <a:avLst/>
            <a:gdLst>
              <a:gd name="T0" fmla="*/ 81 w 83"/>
              <a:gd name="T1" fmla="*/ 25 h 82"/>
              <a:gd name="T2" fmla="*/ 45 w 83"/>
              <a:gd name="T3" fmla="*/ 1 h 82"/>
              <a:gd name="T4" fmla="*/ 39 w 83"/>
              <a:gd name="T5" fmla="*/ 1 h 82"/>
              <a:gd name="T6" fmla="*/ 3 w 83"/>
              <a:gd name="T7" fmla="*/ 25 h 82"/>
              <a:gd name="T8" fmla="*/ 0 w 83"/>
              <a:gd name="T9" fmla="*/ 30 h 82"/>
              <a:gd name="T10" fmla="*/ 0 w 83"/>
              <a:gd name="T11" fmla="*/ 77 h 82"/>
              <a:gd name="T12" fmla="*/ 5 w 83"/>
              <a:gd name="T13" fmla="*/ 82 h 82"/>
              <a:gd name="T14" fmla="*/ 78 w 83"/>
              <a:gd name="T15" fmla="*/ 82 h 82"/>
              <a:gd name="T16" fmla="*/ 83 w 83"/>
              <a:gd name="T17" fmla="*/ 77 h 82"/>
              <a:gd name="T18" fmla="*/ 83 w 83"/>
              <a:gd name="T19" fmla="*/ 30 h 82"/>
              <a:gd name="T20" fmla="*/ 81 w 83"/>
              <a:gd name="T21" fmla="*/ 25 h 82"/>
              <a:gd name="T22" fmla="*/ 78 w 83"/>
              <a:gd name="T23" fmla="*/ 37 h 82"/>
              <a:gd name="T24" fmla="*/ 42 w 83"/>
              <a:gd name="T25" fmla="*/ 62 h 82"/>
              <a:gd name="T26" fmla="*/ 6 w 83"/>
              <a:gd name="T27" fmla="*/ 37 h 82"/>
              <a:gd name="T28" fmla="*/ 6 w 83"/>
              <a:gd name="T29" fmla="*/ 32 h 82"/>
              <a:gd name="T30" fmla="*/ 8 w 83"/>
              <a:gd name="T31" fmla="*/ 30 h 82"/>
              <a:gd name="T32" fmla="*/ 75 w 83"/>
              <a:gd name="T33" fmla="*/ 30 h 82"/>
              <a:gd name="T34" fmla="*/ 78 w 83"/>
              <a:gd name="T35" fmla="*/ 32 h 82"/>
              <a:gd name="T36" fmla="*/ 78 w 83"/>
              <a:gd name="T37" fmla="*/ 37 h 82"/>
              <a:gd name="T38" fmla="*/ 41 w 83"/>
              <a:gd name="T39" fmla="*/ 57 h 82"/>
              <a:gd name="T40" fmla="*/ 42 w 83"/>
              <a:gd name="T41" fmla="*/ 57 h 82"/>
              <a:gd name="T42" fmla="*/ 48 w 83"/>
              <a:gd name="T43" fmla="*/ 53 h 82"/>
              <a:gd name="T44" fmla="*/ 35 w 83"/>
              <a:gd name="T45" fmla="*/ 53 h 82"/>
              <a:gd name="T46" fmla="*/ 41 w 83"/>
              <a:gd name="T47" fmla="*/ 57 h 82"/>
              <a:gd name="T48" fmla="*/ 29 w 83"/>
              <a:gd name="T49" fmla="*/ 49 h 82"/>
              <a:gd name="T50" fmla="*/ 54 w 83"/>
              <a:gd name="T51" fmla="*/ 49 h 82"/>
              <a:gd name="T52" fmla="*/ 60 w 83"/>
              <a:gd name="T53" fmla="*/ 45 h 82"/>
              <a:gd name="T54" fmla="*/ 24 w 83"/>
              <a:gd name="T55" fmla="*/ 45 h 82"/>
              <a:gd name="T56" fmla="*/ 29 w 83"/>
              <a:gd name="T57" fmla="*/ 49 h 82"/>
              <a:gd name="T58" fmla="*/ 17 w 83"/>
              <a:gd name="T59" fmla="*/ 40 h 82"/>
              <a:gd name="T60" fmla="*/ 18 w 83"/>
              <a:gd name="T61" fmla="*/ 41 h 82"/>
              <a:gd name="T62" fmla="*/ 66 w 83"/>
              <a:gd name="T63" fmla="*/ 41 h 82"/>
              <a:gd name="T64" fmla="*/ 66 w 83"/>
              <a:gd name="T65" fmla="*/ 40 h 82"/>
              <a:gd name="T66" fmla="*/ 66 w 83"/>
              <a:gd name="T67" fmla="*/ 37 h 82"/>
              <a:gd name="T68" fmla="*/ 17 w 83"/>
              <a:gd name="T69" fmla="*/ 37 h 82"/>
              <a:gd name="T70" fmla="*/ 17 w 83"/>
              <a:gd name="T71"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2">
                <a:moveTo>
                  <a:pt x="81" y="25"/>
                </a:moveTo>
                <a:cubicBezTo>
                  <a:pt x="45" y="1"/>
                  <a:pt x="45" y="1"/>
                  <a:pt x="45" y="1"/>
                </a:cubicBezTo>
                <a:cubicBezTo>
                  <a:pt x="43" y="0"/>
                  <a:pt x="41" y="0"/>
                  <a:pt x="39" y="1"/>
                </a:cubicBezTo>
                <a:cubicBezTo>
                  <a:pt x="3" y="25"/>
                  <a:pt x="3" y="25"/>
                  <a:pt x="3" y="25"/>
                </a:cubicBezTo>
                <a:cubicBezTo>
                  <a:pt x="1" y="26"/>
                  <a:pt x="0" y="28"/>
                  <a:pt x="0" y="30"/>
                </a:cubicBezTo>
                <a:cubicBezTo>
                  <a:pt x="0" y="77"/>
                  <a:pt x="0" y="77"/>
                  <a:pt x="0" y="77"/>
                </a:cubicBezTo>
                <a:cubicBezTo>
                  <a:pt x="0" y="79"/>
                  <a:pt x="3" y="82"/>
                  <a:pt x="5" y="82"/>
                </a:cubicBezTo>
                <a:cubicBezTo>
                  <a:pt x="78" y="82"/>
                  <a:pt x="78" y="82"/>
                  <a:pt x="78" y="82"/>
                </a:cubicBezTo>
                <a:cubicBezTo>
                  <a:pt x="81" y="82"/>
                  <a:pt x="83" y="79"/>
                  <a:pt x="83" y="77"/>
                </a:cubicBezTo>
                <a:cubicBezTo>
                  <a:pt x="83" y="30"/>
                  <a:pt x="83" y="30"/>
                  <a:pt x="83" y="30"/>
                </a:cubicBezTo>
                <a:cubicBezTo>
                  <a:pt x="83" y="28"/>
                  <a:pt x="82" y="26"/>
                  <a:pt x="81" y="25"/>
                </a:cubicBezTo>
                <a:close/>
                <a:moveTo>
                  <a:pt x="78" y="37"/>
                </a:moveTo>
                <a:cubicBezTo>
                  <a:pt x="42" y="62"/>
                  <a:pt x="42" y="62"/>
                  <a:pt x="42" y="62"/>
                </a:cubicBezTo>
                <a:cubicBezTo>
                  <a:pt x="6" y="37"/>
                  <a:pt x="6" y="37"/>
                  <a:pt x="6" y="37"/>
                </a:cubicBezTo>
                <a:cubicBezTo>
                  <a:pt x="6" y="32"/>
                  <a:pt x="6" y="32"/>
                  <a:pt x="6" y="32"/>
                </a:cubicBezTo>
                <a:cubicBezTo>
                  <a:pt x="6" y="31"/>
                  <a:pt x="7" y="30"/>
                  <a:pt x="8" y="30"/>
                </a:cubicBezTo>
                <a:cubicBezTo>
                  <a:pt x="75" y="30"/>
                  <a:pt x="75" y="30"/>
                  <a:pt x="75" y="30"/>
                </a:cubicBezTo>
                <a:cubicBezTo>
                  <a:pt x="77" y="30"/>
                  <a:pt x="78" y="31"/>
                  <a:pt x="78" y="32"/>
                </a:cubicBezTo>
                <a:lnTo>
                  <a:pt x="78" y="37"/>
                </a:lnTo>
                <a:close/>
                <a:moveTo>
                  <a:pt x="41" y="57"/>
                </a:moveTo>
                <a:cubicBezTo>
                  <a:pt x="42" y="57"/>
                  <a:pt x="42" y="57"/>
                  <a:pt x="42" y="57"/>
                </a:cubicBezTo>
                <a:cubicBezTo>
                  <a:pt x="48" y="53"/>
                  <a:pt x="48" y="53"/>
                  <a:pt x="48" y="53"/>
                </a:cubicBezTo>
                <a:cubicBezTo>
                  <a:pt x="35" y="53"/>
                  <a:pt x="35" y="53"/>
                  <a:pt x="35" y="53"/>
                </a:cubicBezTo>
                <a:lnTo>
                  <a:pt x="41" y="57"/>
                </a:lnTo>
                <a:close/>
                <a:moveTo>
                  <a:pt x="29" y="49"/>
                </a:moveTo>
                <a:cubicBezTo>
                  <a:pt x="54" y="49"/>
                  <a:pt x="54" y="49"/>
                  <a:pt x="54" y="49"/>
                </a:cubicBezTo>
                <a:cubicBezTo>
                  <a:pt x="60" y="45"/>
                  <a:pt x="60" y="45"/>
                  <a:pt x="60" y="45"/>
                </a:cubicBezTo>
                <a:cubicBezTo>
                  <a:pt x="24" y="45"/>
                  <a:pt x="24" y="45"/>
                  <a:pt x="24" y="45"/>
                </a:cubicBezTo>
                <a:lnTo>
                  <a:pt x="29" y="49"/>
                </a:lnTo>
                <a:close/>
                <a:moveTo>
                  <a:pt x="17" y="40"/>
                </a:moveTo>
                <a:cubicBezTo>
                  <a:pt x="18" y="41"/>
                  <a:pt x="18" y="41"/>
                  <a:pt x="18" y="41"/>
                </a:cubicBezTo>
                <a:cubicBezTo>
                  <a:pt x="66" y="41"/>
                  <a:pt x="66" y="41"/>
                  <a:pt x="66" y="41"/>
                </a:cubicBezTo>
                <a:cubicBezTo>
                  <a:pt x="66" y="40"/>
                  <a:pt x="66" y="40"/>
                  <a:pt x="66" y="40"/>
                </a:cubicBezTo>
                <a:cubicBezTo>
                  <a:pt x="66" y="37"/>
                  <a:pt x="66" y="37"/>
                  <a:pt x="66" y="37"/>
                </a:cubicBezTo>
                <a:cubicBezTo>
                  <a:pt x="17" y="37"/>
                  <a:pt x="17" y="37"/>
                  <a:pt x="17" y="37"/>
                </a:cubicBezTo>
                <a:lnTo>
                  <a:pt x="17" y="4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84"/>
          <p:cNvSpPr>
            <a:spLocks noEditPoints="1"/>
          </p:cNvSpPr>
          <p:nvPr/>
        </p:nvSpPr>
        <p:spPr bwMode="auto">
          <a:xfrm>
            <a:off x="5311776" y="4524375"/>
            <a:ext cx="225425" cy="285750"/>
          </a:xfrm>
          <a:custGeom>
            <a:avLst/>
            <a:gdLst>
              <a:gd name="T0" fmla="*/ 142 w 142"/>
              <a:gd name="T1" fmla="*/ 16 h 180"/>
              <a:gd name="T2" fmla="*/ 126 w 142"/>
              <a:gd name="T3" fmla="*/ 16 h 180"/>
              <a:gd name="T4" fmla="*/ 126 w 142"/>
              <a:gd name="T5" fmla="*/ 0 h 180"/>
              <a:gd name="T6" fmla="*/ 0 w 142"/>
              <a:gd name="T7" fmla="*/ 0 h 180"/>
              <a:gd name="T8" fmla="*/ 0 w 142"/>
              <a:gd name="T9" fmla="*/ 164 h 180"/>
              <a:gd name="T10" fmla="*/ 16 w 142"/>
              <a:gd name="T11" fmla="*/ 164 h 180"/>
              <a:gd name="T12" fmla="*/ 16 w 142"/>
              <a:gd name="T13" fmla="*/ 180 h 180"/>
              <a:gd name="T14" fmla="*/ 100 w 142"/>
              <a:gd name="T15" fmla="*/ 180 h 180"/>
              <a:gd name="T16" fmla="*/ 142 w 142"/>
              <a:gd name="T17" fmla="*/ 180 h 180"/>
              <a:gd name="T18" fmla="*/ 142 w 142"/>
              <a:gd name="T19" fmla="*/ 138 h 180"/>
              <a:gd name="T20" fmla="*/ 142 w 142"/>
              <a:gd name="T21" fmla="*/ 16 h 180"/>
              <a:gd name="T22" fmla="*/ 8 w 142"/>
              <a:gd name="T23" fmla="*/ 156 h 180"/>
              <a:gd name="T24" fmla="*/ 8 w 142"/>
              <a:gd name="T25" fmla="*/ 8 h 180"/>
              <a:gd name="T26" fmla="*/ 118 w 142"/>
              <a:gd name="T27" fmla="*/ 8 h 180"/>
              <a:gd name="T28" fmla="*/ 118 w 142"/>
              <a:gd name="T29" fmla="*/ 118 h 180"/>
              <a:gd name="T30" fmla="*/ 80 w 142"/>
              <a:gd name="T31" fmla="*/ 118 h 180"/>
              <a:gd name="T32" fmla="*/ 80 w 142"/>
              <a:gd name="T33" fmla="*/ 156 h 180"/>
              <a:gd name="T34" fmla="*/ 8 w 142"/>
              <a:gd name="T35" fmla="*/ 156 h 180"/>
              <a:gd name="T36" fmla="*/ 134 w 142"/>
              <a:gd name="T37" fmla="*/ 134 h 180"/>
              <a:gd name="T38" fmla="*/ 134 w 142"/>
              <a:gd name="T39" fmla="*/ 170 h 180"/>
              <a:gd name="T40" fmla="*/ 96 w 142"/>
              <a:gd name="T41" fmla="*/ 170 h 180"/>
              <a:gd name="T42" fmla="*/ 24 w 142"/>
              <a:gd name="T43" fmla="*/ 170 h 180"/>
              <a:gd name="T44" fmla="*/ 24 w 142"/>
              <a:gd name="T45" fmla="*/ 164 h 180"/>
              <a:gd name="T46" fmla="*/ 84 w 142"/>
              <a:gd name="T47" fmla="*/ 164 h 180"/>
              <a:gd name="T48" fmla="*/ 126 w 142"/>
              <a:gd name="T49" fmla="*/ 122 h 180"/>
              <a:gd name="T50" fmla="*/ 126 w 142"/>
              <a:gd name="T51" fmla="*/ 24 h 180"/>
              <a:gd name="T52" fmla="*/ 134 w 142"/>
              <a:gd name="T53" fmla="*/ 24 h 180"/>
              <a:gd name="T54" fmla="*/ 134 w 142"/>
              <a:gd name="T55" fmla="*/ 134 h 180"/>
              <a:gd name="T56" fmla="*/ 102 w 142"/>
              <a:gd name="T57" fmla="*/ 52 h 180"/>
              <a:gd name="T58" fmla="*/ 24 w 142"/>
              <a:gd name="T59" fmla="*/ 52 h 180"/>
              <a:gd name="T60" fmla="*/ 24 w 142"/>
              <a:gd name="T61" fmla="*/ 62 h 180"/>
              <a:gd name="T62" fmla="*/ 102 w 142"/>
              <a:gd name="T63" fmla="*/ 62 h 180"/>
              <a:gd name="T64" fmla="*/ 102 w 142"/>
              <a:gd name="T65" fmla="*/ 52 h 180"/>
              <a:gd name="T66" fmla="*/ 102 w 142"/>
              <a:gd name="T67" fmla="*/ 30 h 180"/>
              <a:gd name="T68" fmla="*/ 24 w 142"/>
              <a:gd name="T69" fmla="*/ 30 h 180"/>
              <a:gd name="T70" fmla="*/ 24 w 142"/>
              <a:gd name="T71" fmla="*/ 40 h 180"/>
              <a:gd name="T72" fmla="*/ 102 w 142"/>
              <a:gd name="T73" fmla="*/ 40 h 180"/>
              <a:gd name="T74" fmla="*/ 102 w 142"/>
              <a:gd name="T75" fmla="*/ 30 h 180"/>
              <a:gd name="T76" fmla="*/ 24 w 142"/>
              <a:gd name="T77" fmla="*/ 106 h 180"/>
              <a:gd name="T78" fmla="*/ 64 w 142"/>
              <a:gd name="T79" fmla="*/ 106 h 180"/>
              <a:gd name="T80" fmla="*/ 64 w 142"/>
              <a:gd name="T81" fmla="*/ 96 h 180"/>
              <a:gd name="T82" fmla="*/ 24 w 142"/>
              <a:gd name="T83" fmla="*/ 96 h 180"/>
              <a:gd name="T84" fmla="*/ 24 w 142"/>
              <a:gd name="T85" fmla="*/ 106 h 180"/>
              <a:gd name="T86" fmla="*/ 102 w 142"/>
              <a:gd name="T87" fmla="*/ 74 h 180"/>
              <a:gd name="T88" fmla="*/ 24 w 142"/>
              <a:gd name="T89" fmla="*/ 74 h 180"/>
              <a:gd name="T90" fmla="*/ 24 w 142"/>
              <a:gd name="T91" fmla="*/ 84 h 180"/>
              <a:gd name="T92" fmla="*/ 102 w 142"/>
              <a:gd name="T93" fmla="*/ 84 h 180"/>
              <a:gd name="T94" fmla="*/ 102 w 142"/>
              <a:gd name="T95" fmla="*/ 7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80">
                <a:moveTo>
                  <a:pt x="142" y="16"/>
                </a:moveTo>
                <a:lnTo>
                  <a:pt x="126" y="16"/>
                </a:lnTo>
                <a:lnTo>
                  <a:pt x="126" y="0"/>
                </a:lnTo>
                <a:lnTo>
                  <a:pt x="0" y="0"/>
                </a:lnTo>
                <a:lnTo>
                  <a:pt x="0" y="164"/>
                </a:lnTo>
                <a:lnTo>
                  <a:pt x="16" y="164"/>
                </a:lnTo>
                <a:lnTo>
                  <a:pt x="16" y="180"/>
                </a:lnTo>
                <a:lnTo>
                  <a:pt x="100" y="180"/>
                </a:lnTo>
                <a:lnTo>
                  <a:pt x="142" y="180"/>
                </a:lnTo>
                <a:lnTo>
                  <a:pt x="142" y="138"/>
                </a:lnTo>
                <a:lnTo>
                  <a:pt x="142" y="16"/>
                </a:lnTo>
                <a:close/>
                <a:moveTo>
                  <a:pt x="8" y="156"/>
                </a:moveTo>
                <a:lnTo>
                  <a:pt x="8" y="8"/>
                </a:lnTo>
                <a:lnTo>
                  <a:pt x="118" y="8"/>
                </a:lnTo>
                <a:lnTo>
                  <a:pt x="118" y="118"/>
                </a:lnTo>
                <a:lnTo>
                  <a:pt x="80" y="118"/>
                </a:lnTo>
                <a:lnTo>
                  <a:pt x="80" y="156"/>
                </a:lnTo>
                <a:lnTo>
                  <a:pt x="8" y="156"/>
                </a:lnTo>
                <a:close/>
                <a:moveTo>
                  <a:pt x="134" y="134"/>
                </a:moveTo>
                <a:lnTo>
                  <a:pt x="134" y="170"/>
                </a:lnTo>
                <a:lnTo>
                  <a:pt x="96" y="170"/>
                </a:lnTo>
                <a:lnTo>
                  <a:pt x="24" y="170"/>
                </a:lnTo>
                <a:lnTo>
                  <a:pt x="24" y="164"/>
                </a:lnTo>
                <a:lnTo>
                  <a:pt x="84" y="164"/>
                </a:lnTo>
                <a:lnTo>
                  <a:pt x="126" y="122"/>
                </a:lnTo>
                <a:lnTo>
                  <a:pt x="126" y="24"/>
                </a:lnTo>
                <a:lnTo>
                  <a:pt x="134" y="24"/>
                </a:lnTo>
                <a:lnTo>
                  <a:pt x="134" y="134"/>
                </a:lnTo>
                <a:close/>
                <a:moveTo>
                  <a:pt x="102" y="52"/>
                </a:moveTo>
                <a:lnTo>
                  <a:pt x="24" y="52"/>
                </a:lnTo>
                <a:lnTo>
                  <a:pt x="24" y="62"/>
                </a:lnTo>
                <a:lnTo>
                  <a:pt x="102" y="62"/>
                </a:lnTo>
                <a:lnTo>
                  <a:pt x="102" y="52"/>
                </a:lnTo>
                <a:close/>
                <a:moveTo>
                  <a:pt x="102" y="30"/>
                </a:moveTo>
                <a:lnTo>
                  <a:pt x="24" y="30"/>
                </a:lnTo>
                <a:lnTo>
                  <a:pt x="24" y="40"/>
                </a:lnTo>
                <a:lnTo>
                  <a:pt x="102" y="40"/>
                </a:lnTo>
                <a:lnTo>
                  <a:pt x="102" y="30"/>
                </a:lnTo>
                <a:close/>
                <a:moveTo>
                  <a:pt x="24" y="106"/>
                </a:moveTo>
                <a:lnTo>
                  <a:pt x="64" y="106"/>
                </a:lnTo>
                <a:lnTo>
                  <a:pt x="64" y="96"/>
                </a:lnTo>
                <a:lnTo>
                  <a:pt x="24" y="96"/>
                </a:lnTo>
                <a:lnTo>
                  <a:pt x="24" y="106"/>
                </a:lnTo>
                <a:close/>
                <a:moveTo>
                  <a:pt x="102" y="74"/>
                </a:moveTo>
                <a:lnTo>
                  <a:pt x="24" y="74"/>
                </a:lnTo>
                <a:lnTo>
                  <a:pt x="24" y="84"/>
                </a:lnTo>
                <a:lnTo>
                  <a:pt x="102" y="84"/>
                </a:lnTo>
                <a:lnTo>
                  <a:pt x="102" y="7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85"/>
          <p:cNvSpPr>
            <a:spLocks noEditPoints="1"/>
          </p:cNvSpPr>
          <p:nvPr/>
        </p:nvSpPr>
        <p:spPr bwMode="auto">
          <a:xfrm>
            <a:off x="5111751" y="2981325"/>
            <a:ext cx="307975" cy="263525"/>
          </a:xfrm>
          <a:custGeom>
            <a:avLst/>
            <a:gdLst>
              <a:gd name="T0" fmla="*/ 4 w 97"/>
              <a:gd name="T1" fmla="*/ 67 h 83"/>
              <a:gd name="T2" fmla="*/ 4 w 97"/>
              <a:gd name="T3" fmla="*/ 79 h 83"/>
              <a:gd name="T4" fmla="*/ 8 w 97"/>
              <a:gd name="T5" fmla="*/ 83 h 83"/>
              <a:gd name="T6" fmla="*/ 26 w 97"/>
              <a:gd name="T7" fmla="*/ 83 h 83"/>
              <a:gd name="T8" fmla="*/ 26 w 97"/>
              <a:gd name="T9" fmla="*/ 45 h 83"/>
              <a:gd name="T10" fmla="*/ 4 w 97"/>
              <a:gd name="T11" fmla="*/ 67 h 83"/>
              <a:gd name="T12" fmla="*/ 35 w 97"/>
              <a:gd name="T13" fmla="*/ 54 h 83"/>
              <a:gd name="T14" fmla="*/ 35 w 97"/>
              <a:gd name="T15" fmla="*/ 83 h 83"/>
              <a:gd name="T16" fmla="*/ 56 w 97"/>
              <a:gd name="T17" fmla="*/ 83 h 83"/>
              <a:gd name="T18" fmla="*/ 56 w 97"/>
              <a:gd name="T19" fmla="*/ 57 h 83"/>
              <a:gd name="T20" fmla="*/ 47 w 97"/>
              <a:gd name="T21" fmla="*/ 66 h 83"/>
              <a:gd name="T22" fmla="*/ 35 w 97"/>
              <a:gd name="T23" fmla="*/ 54 h 83"/>
              <a:gd name="T24" fmla="*/ 78 w 97"/>
              <a:gd name="T25" fmla="*/ 2 h 83"/>
              <a:gd name="T26" fmla="*/ 74 w 97"/>
              <a:gd name="T27" fmla="*/ 6 h 83"/>
              <a:gd name="T28" fmla="*/ 79 w 97"/>
              <a:gd name="T29" fmla="*/ 10 h 83"/>
              <a:gd name="T30" fmla="*/ 83 w 97"/>
              <a:gd name="T31" fmla="*/ 9 h 83"/>
              <a:gd name="T32" fmla="*/ 47 w 97"/>
              <a:gd name="T33" fmla="*/ 45 h 83"/>
              <a:gd name="T34" fmla="*/ 26 w 97"/>
              <a:gd name="T35" fmla="*/ 24 h 83"/>
              <a:gd name="T36" fmla="*/ 1 w 97"/>
              <a:gd name="T37" fmla="*/ 49 h 83"/>
              <a:gd name="T38" fmla="*/ 1 w 97"/>
              <a:gd name="T39" fmla="*/ 54 h 83"/>
              <a:gd name="T40" fmla="*/ 7 w 97"/>
              <a:gd name="T41" fmla="*/ 54 h 83"/>
              <a:gd name="T42" fmla="*/ 26 w 97"/>
              <a:gd name="T43" fmla="*/ 35 h 83"/>
              <a:gd name="T44" fmla="*/ 47 w 97"/>
              <a:gd name="T45" fmla="*/ 56 h 83"/>
              <a:gd name="T46" fmla="*/ 88 w 97"/>
              <a:gd name="T47" fmla="*/ 15 h 83"/>
              <a:gd name="T48" fmla="*/ 88 w 97"/>
              <a:gd name="T49" fmla="*/ 19 h 83"/>
              <a:gd name="T50" fmla="*/ 92 w 97"/>
              <a:gd name="T51" fmla="*/ 23 h 83"/>
              <a:gd name="T52" fmla="*/ 92 w 97"/>
              <a:gd name="T53" fmla="*/ 23 h 83"/>
              <a:gd name="T54" fmla="*/ 96 w 97"/>
              <a:gd name="T55" fmla="*/ 20 h 83"/>
              <a:gd name="T56" fmla="*/ 97 w 97"/>
              <a:gd name="T57" fmla="*/ 0 h 83"/>
              <a:gd name="T58" fmla="*/ 78 w 97"/>
              <a:gd name="T59" fmla="*/ 2 h 83"/>
              <a:gd name="T60" fmla="*/ 65 w 97"/>
              <a:gd name="T61" fmla="*/ 48 h 83"/>
              <a:gd name="T62" fmla="*/ 65 w 97"/>
              <a:gd name="T63" fmla="*/ 83 h 83"/>
              <a:gd name="T64" fmla="*/ 83 w 97"/>
              <a:gd name="T65" fmla="*/ 83 h 83"/>
              <a:gd name="T66" fmla="*/ 87 w 97"/>
              <a:gd name="T67" fmla="*/ 79 h 83"/>
              <a:gd name="T68" fmla="*/ 87 w 97"/>
              <a:gd name="T69" fmla="*/ 45 h 83"/>
              <a:gd name="T70" fmla="*/ 87 w 97"/>
              <a:gd name="T71" fmla="*/ 27 h 83"/>
              <a:gd name="T72" fmla="*/ 68 w 97"/>
              <a:gd name="T73" fmla="*/ 45 h 83"/>
              <a:gd name="T74" fmla="*/ 65 w 97"/>
              <a:gd name="T75"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83">
                <a:moveTo>
                  <a:pt x="4" y="67"/>
                </a:moveTo>
                <a:cubicBezTo>
                  <a:pt x="4" y="79"/>
                  <a:pt x="4" y="79"/>
                  <a:pt x="4" y="79"/>
                </a:cubicBezTo>
                <a:cubicBezTo>
                  <a:pt x="4" y="81"/>
                  <a:pt x="6" y="83"/>
                  <a:pt x="8" y="83"/>
                </a:cubicBezTo>
                <a:cubicBezTo>
                  <a:pt x="26" y="83"/>
                  <a:pt x="26" y="83"/>
                  <a:pt x="26" y="83"/>
                </a:cubicBezTo>
                <a:cubicBezTo>
                  <a:pt x="26" y="45"/>
                  <a:pt x="26" y="45"/>
                  <a:pt x="26" y="45"/>
                </a:cubicBezTo>
                <a:lnTo>
                  <a:pt x="4" y="67"/>
                </a:lnTo>
                <a:close/>
                <a:moveTo>
                  <a:pt x="35" y="54"/>
                </a:moveTo>
                <a:cubicBezTo>
                  <a:pt x="35" y="83"/>
                  <a:pt x="35" y="83"/>
                  <a:pt x="35" y="83"/>
                </a:cubicBezTo>
                <a:cubicBezTo>
                  <a:pt x="56" y="83"/>
                  <a:pt x="56" y="83"/>
                  <a:pt x="56" y="83"/>
                </a:cubicBezTo>
                <a:cubicBezTo>
                  <a:pt x="56" y="57"/>
                  <a:pt x="56" y="57"/>
                  <a:pt x="56" y="57"/>
                </a:cubicBezTo>
                <a:cubicBezTo>
                  <a:pt x="47" y="66"/>
                  <a:pt x="47" y="66"/>
                  <a:pt x="47" y="66"/>
                </a:cubicBezTo>
                <a:lnTo>
                  <a:pt x="35" y="54"/>
                </a:lnTo>
                <a:close/>
                <a:moveTo>
                  <a:pt x="78" y="2"/>
                </a:moveTo>
                <a:cubicBezTo>
                  <a:pt x="76" y="2"/>
                  <a:pt x="74" y="4"/>
                  <a:pt x="74" y="6"/>
                </a:cubicBezTo>
                <a:cubicBezTo>
                  <a:pt x="75" y="8"/>
                  <a:pt x="77" y="10"/>
                  <a:pt x="79" y="10"/>
                </a:cubicBezTo>
                <a:cubicBezTo>
                  <a:pt x="83" y="9"/>
                  <a:pt x="83" y="9"/>
                  <a:pt x="83" y="9"/>
                </a:cubicBezTo>
                <a:cubicBezTo>
                  <a:pt x="47" y="45"/>
                  <a:pt x="47" y="45"/>
                  <a:pt x="47" y="45"/>
                </a:cubicBezTo>
                <a:cubicBezTo>
                  <a:pt x="26" y="24"/>
                  <a:pt x="26" y="24"/>
                  <a:pt x="26" y="24"/>
                </a:cubicBezTo>
                <a:cubicBezTo>
                  <a:pt x="1" y="49"/>
                  <a:pt x="1" y="49"/>
                  <a:pt x="1" y="49"/>
                </a:cubicBezTo>
                <a:cubicBezTo>
                  <a:pt x="0" y="50"/>
                  <a:pt x="0" y="53"/>
                  <a:pt x="1" y="54"/>
                </a:cubicBezTo>
                <a:cubicBezTo>
                  <a:pt x="3" y="56"/>
                  <a:pt x="5" y="56"/>
                  <a:pt x="7" y="54"/>
                </a:cubicBezTo>
                <a:cubicBezTo>
                  <a:pt x="26" y="35"/>
                  <a:pt x="26" y="35"/>
                  <a:pt x="26" y="35"/>
                </a:cubicBezTo>
                <a:cubicBezTo>
                  <a:pt x="47" y="56"/>
                  <a:pt x="47" y="56"/>
                  <a:pt x="47" y="56"/>
                </a:cubicBezTo>
                <a:cubicBezTo>
                  <a:pt x="88" y="15"/>
                  <a:pt x="88" y="15"/>
                  <a:pt x="88" y="15"/>
                </a:cubicBezTo>
                <a:cubicBezTo>
                  <a:pt x="88" y="19"/>
                  <a:pt x="88" y="19"/>
                  <a:pt x="88" y="19"/>
                </a:cubicBezTo>
                <a:cubicBezTo>
                  <a:pt x="88" y="21"/>
                  <a:pt x="89" y="23"/>
                  <a:pt x="92" y="23"/>
                </a:cubicBezTo>
                <a:cubicBezTo>
                  <a:pt x="92" y="23"/>
                  <a:pt x="92" y="23"/>
                  <a:pt x="92" y="23"/>
                </a:cubicBezTo>
                <a:cubicBezTo>
                  <a:pt x="94" y="23"/>
                  <a:pt x="96" y="22"/>
                  <a:pt x="96" y="20"/>
                </a:cubicBezTo>
                <a:cubicBezTo>
                  <a:pt x="97" y="0"/>
                  <a:pt x="97" y="0"/>
                  <a:pt x="97" y="0"/>
                </a:cubicBezTo>
                <a:lnTo>
                  <a:pt x="78" y="2"/>
                </a:lnTo>
                <a:close/>
                <a:moveTo>
                  <a:pt x="65" y="48"/>
                </a:moveTo>
                <a:cubicBezTo>
                  <a:pt x="65" y="83"/>
                  <a:pt x="65" y="83"/>
                  <a:pt x="65" y="83"/>
                </a:cubicBezTo>
                <a:cubicBezTo>
                  <a:pt x="83" y="83"/>
                  <a:pt x="83" y="83"/>
                  <a:pt x="83" y="83"/>
                </a:cubicBezTo>
                <a:cubicBezTo>
                  <a:pt x="85" y="83"/>
                  <a:pt x="87" y="81"/>
                  <a:pt x="87" y="79"/>
                </a:cubicBezTo>
                <a:cubicBezTo>
                  <a:pt x="87" y="45"/>
                  <a:pt x="87" y="45"/>
                  <a:pt x="87" y="45"/>
                </a:cubicBezTo>
                <a:cubicBezTo>
                  <a:pt x="87" y="27"/>
                  <a:pt x="87" y="27"/>
                  <a:pt x="87" y="27"/>
                </a:cubicBezTo>
                <a:cubicBezTo>
                  <a:pt x="68" y="45"/>
                  <a:pt x="68" y="45"/>
                  <a:pt x="68" y="45"/>
                </a:cubicBezTo>
                <a:lnTo>
                  <a:pt x="65"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86"/>
          <p:cNvSpPr>
            <a:spLocks noEditPoints="1"/>
          </p:cNvSpPr>
          <p:nvPr/>
        </p:nvSpPr>
        <p:spPr bwMode="auto">
          <a:xfrm>
            <a:off x="3590926" y="3086100"/>
            <a:ext cx="254000" cy="368300"/>
          </a:xfrm>
          <a:custGeom>
            <a:avLst/>
            <a:gdLst>
              <a:gd name="T0" fmla="*/ 23 w 80"/>
              <a:gd name="T1" fmla="*/ 100 h 116"/>
              <a:gd name="T2" fmla="*/ 24 w 80"/>
              <a:gd name="T3" fmla="*/ 106 h 116"/>
              <a:gd name="T4" fmla="*/ 30 w 80"/>
              <a:gd name="T5" fmla="*/ 109 h 116"/>
              <a:gd name="T6" fmla="*/ 30 w 80"/>
              <a:gd name="T7" fmla="*/ 113 h 116"/>
              <a:gd name="T8" fmla="*/ 40 w 80"/>
              <a:gd name="T9" fmla="*/ 116 h 116"/>
              <a:gd name="T10" fmla="*/ 50 w 80"/>
              <a:gd name="T11" fmla="*/ 113 h 116"/>
              <a:gd name="T12" fmla="*/ 51 w 80"/>
              <a:gd name="T13" fmla="*/ 109 h 116"/>
              <a:gd name="T14" fmla="*/ 56 w 80"/>
              <a:gd name="T15" fmla="*/ 106 h 116"/>
              <a:gd name="T16" fmla="*/ 57 w 80"/>
              <a:gd name="T17" fmla="*/ 100 h 116"/>
              <a:gd name="T18" fmla="*/ 40 w 80"/>
              <a:gd name="T19" fmla="*/ 103 h 116"/>
              <a:gd name="T20" fmla="*/ 23 w 80"/>
              <a:gd name="T21" fmla="*/ 100 h 116"/>
              <a:gd name="T22" fmla="*/ 22 w 80"/>
              <a:gd name="T23" fmla="*/ 89 h 116"/>
              <a:gd name="T24" fmla="*/ 22 w 80"/>
              <a:gd name="T25" fmla="*/ 95 h 116"/>
              <a:gd name="T26" fmla="*/ 40 w 80"/>
              <a:gd name="T27" fmla="*/ 98 h 116"/>
              <a:gd name="T28" fmla="*/ 58 w 80"/>
              <a:gd name="T29" fmla="*/ 95 h 116"/>
              <a:gd name="T30" fmla="*/ 58 w 80"/>
              <a:gd name="T31" fmla="*/ 89 h 116"/>
              <a:gd name="T32" fmla="*/ 40 w 80"/>
              <a:gd name="T33" fmla="*/ 92 h 116"/>
              <a:gd name="T34" fmla="*/ 22 w 80"/>
              <a:gd name="T35" fmla="*/ 89 h 116"/>
              <a:gd name="T36" fmla="*/ 49 w 80"/>
              <a:gd name="T37" fmla="*/ 54 h 116"/>
              <a:gd name="T38" fmla="*/ 40 w 80"/>
              <a:gd name="T39" fmla="*/ 38 h 116"/>
              <a:gd name="T40" fmla="*/ 31 w 80"/>
              <a:gd name="T41" fmla="*/ 54 h 116"/>
              <a:gd name="T42" fmla="*/ 27 w 80"/>
              <a:gd name="T43" fmla="*/ 46 h 116"/>
              <a:gd name="T44" fmla="*/ 22 w 80"/>
              <a:gd name="T45" fmla="*/ 49 h 116"/>
              <a:gd name="T46" fmla="*/ 31 w 80"/>
              <a:gd name="T47" fmla="*/ 68 h 116"/>
              <a:gd name="T48" fmla="*/ 40 w 80"/>
              <a:gd name="T49" fmla="*/ 51 h 116"/>
              <a:gd name="T50" fmla="*/ 49 w 80"/>
              <a:gd name="T51" fmla="*/ 68 h 116"/>
              <a:gd name="T52" fmla="*/ 58 w 80"/>
              <a:gd name="T53" fmla="*/ 49 h 116"/>
              <a:gd name="T54" fmla="*/ 53 w 80"/>
              <a:gd name="T55" fmla="*/ 46 h 116"/>
              <a:gd name="T56" fmla="*/ 49 w 80"/>
              <a:gd name="T57" fmla="*/ 54 h 116"/>
              <a:gd name="T58" fmla="*/ 40 w 80"/>
              <a:gd name="T59" fmla="*/ 0 h 116"/>
              <a:gd name="T60" fmla="*/ 0 w 80"/>
              <a:gd name="T61" fmla="*/ 39 h 116"/>
              <a:gd name="T62" fmla="*/ 19 w 80"/>
              <a:gd name="T63" fmla="*/ 74 h 116"/>
              <a:gd name="T64" fmla="*/ 21 w 80"/>
              <a:gd name="T65" fmla="*/ 83 h 116"/>
              <a:gd name="T66" fmla="*/ 40 w 80"/>
              <a:gd name="T67" fmla="*/ 87 h 116"/>
              <a:gd name="T68" fmla="*/ 59 w 80"/>
              <a:gd name="T69" fmla="*/ 83 h 116"/>
              <a:gd name="T70" fmla="*/ 61 w 80"/>
              <a:gd name="T71" fmla="*/ 74 h 116"/>
              <a:gd name="T72" fmla="*/ 80 w 80"/>
              <a:gd name="T73" fmla="*/ 39 h 116"/>
              <a:gd name="T74" fmla="*/ 40 w 80"/>
              <a:gd name="T75" fmla="*/ 0 h 116"/>
              <a:gd name="T76" fmla="*/ 55 w 80"/>
              <a:gd name="T77" fmla="*/ 69 h 116"/>
              <a:gd name="T78" fmla="*/ 54 w 80"/>
              <a:gd name="T79" fmla="*/ 78 h 116"/>
              <a:gd name="T80" fmla="*/ 40 w 80"/>
              <a:gd name="T81" fmla="*/ 80 h 116"/>
              <a:gd name="T82" fmla="*/ 26 w 80"/>
              <a:gd name="T83" fmla="*/ 78 h 116"/>
              <a:gd name="T84" fmla="*/ 25 w 80"/>
              <a:gd name="T85" fmla="*/ 69 h 116"/>
              <a:gd name="T86" fmla="*/ 7 w 80"/>
              <a:gd name="T87" fmla="*/ 39 h 116"/>
              <a:gd name="T88" fmla="*/ 40 w 80"/>
              <a:gd name="T89" fmla="*/ 7 h 116"/>
              <a:gd name="T90" fmla="*/ 73 w 80"/>
              <a:gd name="T91" fmla="*/ 39 h 116"/>
              <a:gd name="T92" fmla="*/ 55 w 80"/>
              <a:gd name="T93" fmla="*/ 69 h 116"/>
              <a:gd name="T94" fmla="*/ 40 w 80"/>
              <a:gd name="T95" fmla="*/ 16 h 116"/>
              <a:gd name="T96" fmla="*/ 42 w 80"/>
              <a:gd name="T97" fmla="*/ 14 h 116"/>
              <a:gd name="T98" fmla="*/ 40 w 80"/>
              <a:gd name="T99" fmla="*/ 12 h 116"/>
              <a:gd name="T100" fmla="*/ 12 w 80"/>
              <a:gd name="T101" fmla="*/ 39 h 116"/>
              <a:gd name="T102" fmla="*/ 14 w 80"/>
              <a:gd name="T103" fmla="*/ 42 h 116"/>
              <a:gd name="T104" fmla="*/ 17 w 80"/>
              <a:gd name="T105" fmla="*/ 39 h 116"/>
              <a:gd name="T106" fmla="*/ 40 w 80"/>
              <a:gd name="T10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3" y="100"/>
                </a:moveTo>
                <a:cubicBezTo>
                  <a:pt x="24" y="106"/>
                  <a:pt x="24" y="106"/>
                  <a:pt x="24" y="106"/>
                </a:cubicBezTo>
                <a:cubicBezTo>
                  <a:pt x="24" y="106"/>
                  <a:pt x="25" y="108"/>
                  <a:pt x="30" y="109"/>
                </a:cubicBezTo>
                <a:cubicBezTo>
                  <a:pt x="30" y="113"/>
                  <a:pt x="30" y="113"/>
                  <a:pt x="30" y="113"/>
                </a:cubicBezTo>
                <a:cubicBezTo>
                  <a:pt x="30" y="113"/>
                  <a:pt x="32" y="116"/>
                  <a:pt x="40" y="116"/>
                </a:cubicBezTo>
                <a:cubicBezTo>
                  <a:pt x="48" y="116"/>
                  <a:pt x="50" y="113"/>
                  <a:pt x="50" y="113"/>
                </a:cubicBezTo>
                <a:cubicBezTo>
                  <a:pt x="51" y="109"/>
                  <a:pt x="51" y="109"/>
                  <a:pt x="51" y="109"/>
                </a:cubicBezTo>
                <a:cubicBezTo>
                  <a:pt x="55" y="108"/>
                  <a:pt x="56" y="106"/>
                  <a:pt x="56" y="106"/>
                </a:cubicBezTo>
                <a:cubicBezTo>
                  <a:pt x="57" y="100"/>
                  <a:pt x="57" y="100"/>
                  <a:pt x="57" y="100"/>
                </a:cubicBezTo>
                <a:cubicBezTo>
                  <a:pt x="52" y="102"/>
                  <a:pt x="46" y="103"/>
                  <a:pt x="40" y="103"/>
                </a:cubicBezTo>
                <a:cubicBezTo>
                  <a:pt x="34" y="103"/>
                  <a:pt x="28" y="102"/>
                  <a:pt x="23" y="100"/>
                </a:cubicBezTo>
                <a:close/>
                <a:moveTo>
                  <a:pt x="22" y="89"/>
                </a:moveTo>
                <a:cubicBezTo>
                  <a:pt x="22" y="95"/>
                  <a:pt x="22" y="95"/>
                  <a:pt x="22" y="95"/>
                </a:cubicBezTo>
                <a:cubicBezTo>
                  <a:pt x="28" y="97"/>
                  <a:pt x="34" y="98"/>
                  <a:pt x="40" y="98"/>
                </a:cubicBezTo>
                <a:cubicBezTo>
                  <a:pt x="46" y="98"/>
                  <a:pt x="52" y="97"/>
                  <a:pt x="58" y="95"/>
                </a:cubicBezTo>
                <a:cubicBezTo>
                  <a:pt x="58" y="89"/>
                  <a:pt x="58" y="89"/>
                  <a:pt x="58" y="89"/>
                </a:cubicBezTo>
                <a:cubicBezTo>
                  <a:pt x="53" y="91"/>
                  <a:pt x="47" y="92"/>
                  <a:pt x="40" y="92"/>
                </a:cubicBezTo>
                <a:cubicBezTo>
                  <a:pt x="33" y="92"/>
                  <a:pt x="27" y="91"/>
                  <a:pt x="22" y="89"/>
                </a:cubicBezTo>
                <a:close/>
                <a:moveTo>
                  <a:pt x="49" y="54"/>
                </a:moveTo>
                <a:cubicBezTo>
                  <a:pt x="40" y="38"/>
                  <a:pt x="40" y="38"/>
                  <a:pt x="40" y="38"/>
                </a:cubicBezTo>
                <a:cubicBezTo>
                  <a:pt x="31" y="54"/>
                  <a:pt x="31" y="54"/>
                  <a:pt x="31" y="54"/>
                </a:cubicBezTo>
                <a:cubicBezTo>
                  <a:pt x="27" y="46"/>
                  <a:pt x="27" y="46"/>
                  <a:pt x="27" y="46"/>
                </a:cubicBezTo>
                <a:cubicBezTo>
                  <a:pt x="22" y="49"/>
                  <a:pt x="22" y="49"/>
                  <a:pt x="22" y="49"/>
                </a:cubicBezTo>
                <a:cubicBezTo>
                  <a:pt x="31" y="68"/>
                  <a:pt x="31" y="68"/>
                  <a:pt x="31" y="68"/>
                </a:cubicBezTo>
                <a:cubicBezTo>
                  <a:pt x="40" y="51"/>
                  <a:pt x="40" y="51"/>
                  <a:pt x="40" y="51"/>
                </a:cubicBezTo>
                <a:cubicBezTo>
                  <a:pt x="49" y="68"/>
                  <a:pt x="49" y="68"/>
                  <a:pt x="49" y="68"/>
                </a:cubicBezTo>
                <a:cubicBezTo>
                  <a:pt x="58" y="49"/>
                  <a:pt x="58" y="49"/>
                  <a:pt x="58" y="49"/>
                </a:cubicBezTo>
                <a:cubicBezTo>
                  <a:pt x="53" y="46"/>
                  <a:pt x="53" y="46"/>
                  <a:pt x="53" y="46"/>
                </a:cubicBezTo>
                <a:lnTo>
                  <a:pt x="49" y="54"/>
                </a:lnTo>
                <a:close/>
                <a:moveTo>
                  <a:pt x="40" y="0"/>
                </a:moveTo>
                <a:cubicBezTo>
                  <a:pt x="18" y="0"/>
                  <a:pt x="0" y="17"/>
                  <a:pt x="0" y="39"/>
                </a:cubicBezTo>
                <a:cubicBezTo>
                  <a:pt x="0" y="54"/>
                  <a:pt x="8" y="66"/>
                  <a:pt x="19" y="74"/>
                </a:cubicBezTo>
                <a:cubicBezTo>
                  <a:pt x="21" y="83"/>
                  <a:pt x="21" y="83"/>
                  <a:pt x="21" y="83"/>
                </a:cubicBezTo>
                <a:cubicBezTo>
                  <a:pt x="26" y="86"/>
                  <a:pt x="33" y="87"/>
                  <a:pt x="40" y="87"/>
                </a:cubicBezTo>
                <a:cubicBezTo>
                  <a:pt x="47" y="87"/>
                  <a:pt x="54" y="86"/>
                  <a:pt x="59" y="83"/>
                </a:cubicBezTo>
                <a:cubicBezTo>
                  <a:pt x="61" y="74"/>
                  <a:pt x="61" y="74"/>
                  <a:pt x="61" y="74"/>
                </a:cubicBezTo>
                <a:cubicBezTo>
                  <a:pt x="72" y="66"/>
                  <a:pt x="80" y="54"/>
                  <a:pt x="80" y="39"/>
                </a:cubicBezTo>
                <a:cubicBezTo>
                  <a:pt x="80" y="17"/>
                  <a:pt x="62" y="0"/>
                  <a:pt x="40" y="0"/>
                </a:cubicBezTo>
                <a:close/>
                <a:moveTo>
                  <a:pt x="55" y="69"/>
                </a:moveTo>
                <a:cubicBezTo>
                  <a:pt x="54" y="78"/>
                  <a:pt x="54" y="78"/>
                  <a:pt x="54" y="78"/>
                </a:cubicBezTo>
                <a:cubicBezTo>
                  <a:pt x="54" y="78"/>
                  <a:pt x="50" y="80"/>
                  <a:pt x="40" y="80"/>
                </a:cubicBezTo>
                <a:cubicBezTo>
                  <a:pt x="30" y="80"/>
                  <a:pt x="26" y="78"/>
                  <a:pt x="26" y="78"/>
                </a:cubicBezTo>
                <a:cubicBezTo>
                  <a:pt x="25" y="69"/>
                  <a:pt x="25" y="69"/>
                  <a:pt x="25" y="69"/>
                </a:cubicBezTo>
                <a:cubicBezTo>
                  <a:pt x="15" y="63"/>
                  <a:pt x="7" y="52"/>
                  <a:pt x="7" y="39"/>
                </a:cubicBezTo>
                <a:cubicBezTo>
                  <a:pt x="7" y="21"/>
                  <a:pt x="22" y="7"/>
                  <a:pt x="40" y="7"/>
                </a:cubicBezTo>
                <a:cubicBezTo>
                  <a:pt x="58" y="7"/>
                  <a:pt x="73" y="21"/>
                  <a:pt x="73" y="39"/>
                </a:cubicBezTo>
                <a:cubicBezTo>
                  <a:pt x="73" y="52"/>
                  <a:pt x="66" y="63"/>
                  <a:pt x="55" y="69"/>
                </a:cubicBezTo>
                <a:close/>
                <a:moveTo>
                  <a:pt x="40" y="16"/>
                </a:moveTo>
                <a:cubicBezTo>
                  <a:pt x="41" y="16"/>
                  <a:pt x="42" y="15"/>
                  <a:pt x="42" y="14"/>
                </a:cubicBezTo>
                <a:cubicBezTo>
                  <a:pt x="42" y="13"/>
                  <a:pt x="41" y="12"/>
                  <a:pt x="40" y="12"/>
                </a:cubicBezTo>
                <a:cubicBezTo>
                  <a:pt x="25" y="12"/>
                  <a:pt x="12" y="24"/>
                  <a:pt x="12" y="39"/>
                </a:cubicBezTo>
                <a:cubicBezTo>
                  <a:pt x="12" y="41"/>
                  <a:pt x="13" y="42"/>
                  <a:pt x="14" y="42"/>
                </a:cubicBezTo>
                <a:cubicBezTo>
                  <a:pt x="16" y="42"/>
                  <a:pt x="17" y="41"/>
                  <a:pt x="17" y="39"/>
                </a:cubicBezTo>
                <a:cubicBezTo>
                  <a:pt x="17" y="26"/>
                  <a:pt x="27" y="16"/>
                  <a:pt x="40" y="1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Puzzle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73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a:spLocks/>
          </p:cNvSpPr>
          <p:nvPr/>
        </p:nvSpPr>
        <p:spPr>
          <a:xfrm>
            <a:off x="611188" y="2245239"/>
            <a:ext cx="2357095" cy="522900"/>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 magnis dis parturient.</a:t>
            </a:r>
          </a:p>
        </p:txBody>
      </p:sp>
      <p:sp>
        <p:nvSpPr>
          <p:cNvPr id="8" name="TextBox 7"/>
          <p:cNvSpPr txBox="1">
            <a:spLocks/>
          </p:cNvSpPr>
          <p:nvPr/>
        </p:nvSpPr>
        <p:spPr>
          <a:xfrm>
            <a:off x="923926" y="1813436"/>
            <a:ext cx="2154941" cy="246221"/>
          </a:xfrm>
          <a:prstGeom prst="rect">
            <a:avLst/>
          </a:prstGeom>
          <a:noFill/>
        </p:spPr>
        <p:txBody>
          <a:bodyPr wrap="square" lIns="0" tIns="0" rIns="0" bIns="0" rtlCol="0">
            <a:spAutoFit/>
          </a:bodyPr>
          <a:lstStyle/>
          <a:p>
            <a:r>
              <a:rPr lang="en-US" sz="1600" b="1">
                <a:solidFill>
                  <a:schemeClr val="bg1"/>
                </a:solidFill>
              </a:rPr>
              <a:t>Dummy Title</a:t>
            </a:r>
          </a:p>
        </p:txBody>
      </p:sp>
      <p:sp>
        <p:nvSpPr>
          <p:cNvPr id="9" name="TextBox 8"/>
          <p:cNvSpPr txBox="1"/>
          <p:nvPr/>
        </p:nvSpPr>
        <p:spPr>
          <a:xfrm>
            <a:off x="611560" y="1782658"/>
            <a:ext cx="201648" cy="307777"/>
          </a:xfrm>
          <a:prstGeom prst="rect">
            <a:avLst/>
          </a:prstGeom>
          <a:noFill/>
        </p:spPr>
        <p:txBody>
          <a:bodyPr wrap="square" lIns="0" tIns="0" rIns="0" bIns="0" rtlCol="0">
            <a:spAutoFit/>
          </a:bodyPr>
          <a:lstStyle/>
          <a:p>
            <a:pPr algn="ctr"/>
            <a:r>
              <a:rPr lang="en-US" sz="2000" b="1" smtClean="0">
                <a:solidFill>
                  <a:schemeClr val="accent1"/>
                </a:solidFill>
              </a:rPr>
              <a:t>1</a:t>
            </a:r>
            <a:endParaRPr lang="en-US" sz="2000" b="1">
              <a:solidFill>
                <a:schemeClr val="accent1"/>
              </a:solidFill>
            </a:endParaRPr>
          </a:p>
        </p:txBody>
      </p:sp>
      <p:sp>
        <p:nvSpPr>
          <p:cNvPr id="10" name="Line 23"/>
          <p:cNvSpPr>
            <a:spLocks noChangeShapeType="1"/>
          </p:cNvSpPr>
          <p:nvPr/>
        </p:nvSpPr>
        <p:spPr bwMode="auto">
          <a:xfrm flipH="1">
            <a:off x="621896" y="2146814"/>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a:spLocks/>
          </p:cNvSpPr>
          <p:nvPr/>
        </p:nvSpPr>
        <p:spPr>
          <a:xfrm flipH="1">
            <a:off x="6175718" y="2516800"/>
            <a:ext cx="2357095" cy="538609"/>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 magnis dis parturient.</a:t>
            </a:r>
          </a:p>
        </p:txBody>
      </p:sp>
      <p:sp>
        <p:nvSpPr>
          <p:cNvPr id="22" name="TextBox 21"/>
          <p:cNvSpPr txBox="1"/>
          <p:nvPr/>
        </p:nvSpPr>
        <p:spPr>
          <a:xfrm flipH="1">
            <a:off x="6065134" y="2084997"/>
            <a:ext cx="2154941"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23" name="TextBox 22"/>
          <p:cNvSpPr txBox="1"/>
          <p:nvPr/>
        </p:nvSpPr>
        <p:spPr>
          <a:xfrm flipH="1">
            <a:off x="8330793" y="2054219"/>
            <a:ext cx="201648" cy="307777"/>
          </a:xfrm>
          <a:prstGeom prst="rect">
            <a:avLst/>
          </a:prstGeom>
          <a:noFill/>
        </p:spPr>
        <p:txBody>
          <a:bodyPr wrap="square" lIns="0" tIns="0" rIns="0" bIns="0" rtlCol="0">
            <a:spAutoFit/>
          </a:bodyPr>
          <a:lstStyle/>
          <a:p>
            <a:pPr algn="ctr"/>
            <a:r>
              <a:rPr lang="en-US" sz="2000" b="1" smtClean="0">
                <a:solidFill>
                  <a:schemeClr val="accent4"/>
                </a:solidFill>
              </a:rPr>
              <a:t>4</a:t>
            </a:r>
            <a:endParaRPr lang="en-US" sz="2000" b="1">
              <a:solidFill>
                <a:schemeClr val="accent4"/>
              </a:solidFill>
            </a:endParaRPr>
          </a:p>
        </p:txBody>
      </p:sp>
      <p:sp>
        <p:nvSpPr>
          <p:cNvPr id="24" name="Line 23"/>
          <p:cNvSpPr>
            <a:spLocks noChangeShapeType="1"/>
          </p:cNvSpPr>
          <p:nvPr/>
        </p:nvSpPr>
        <p:spPr bwMode="auto">
          <a:xfrm>
            <a:off x="8341130" y="241837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a:spLocks/>
          </p:cNvSpPr>
          <p:nvPr/>
        </p:nvSpPr>
        <p:spPr>
          <a:xfrm>
            <a:off x="611188" y="5647939"/>
            <a:ext cx="2357095" cy="522900"/>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 magnis dis parturient.</a:t>
            </a:r>
          </a:p>
        </p:txBody>
      </p:sp>
      <p:sp>
        <p:nvSpPr>
          <p:cNvPr id="26" name="TextBox 25"/>
          <p:cNvSpPr txBox="1">
            <a:spLocks/>
          </p:cNvSpPr>
          <p:nvPr/>
        </p:nvSpPr>
        <p:spPr>
          <a:xfrm>
            <a:off x="923926" y="5216136"/>
            <a:ext cx="2154941" cy="246221"/>
          </a:xfrm>
          <a:prstGeom prst="rect">
            <a:avLst/>
          </a:prstGeom>
          <a:noFill/>
        </p:spPr>
        <p:txBody>
          <a:bodyPr wrap="square" lIns="0" tIns="0" rIns="0" bIns="0" rtlCol="0">
            <a:spAutoFit/>
          </a:bodyPr>
          <a:lstStyle/>
          <a:p>
            <a:r>
              <a:rPr lang="en-US" sz="1600" b="1">
                <a:solidFill>
                  <a:schemeClr val="bg1"/>
                </a:solidFill>
              </a:rPr>
              <a:t>Dummy Title</a:t>
            </a:r>
          </a:p>
        </p:txBody>
      </p:sp>
      <p:sp>
        <p:nvSpPr>
          <p:cNvPr id="27" name="TextBox 26"/>
          <p:cNvSpPr txBox="1"/>
          <p:nvPr/>
        </p:nvSpPr>
        <p:spPr>
          <a:xfrm>
            <a:off x="611560" y="5185358"/>
            <a:ext cx="201648" cy="307777"/>
          </a:xfrm>
          <a:prstGeom prst="rect">
            <a:avLst/>
          </a:prstGeom>
          <a:noFill/>
        </p:spPr>
        <p:txBody>
          <a:bodyPr wrap="square" lIns="0" tIns="0" rIns="0" bIns="0" rtlCol="0">
            <a:spAutoFit/>
          </a:bodyPr>
          <a:lstStyle/>
          <a:p>
            <a:pPr algn="ctr"/>
            <a:r>
              <a:rPr lang="en-US" sz="2000" b="1" smtClean="0">
                <a:solidFill>
                  <a:schemeClr val="accent2"/>
                </a:solidFill>
              </a:rPr>
              <a:t>2</a:t>
            </a:r>
            <a:endParaRPr lang="en-US" sz="2000" b="1">
              <a:solidFill>
                <a:schemeClr val="accent2"/>
              </a:solidFill>
            </a:endParaRPr>
          </a:p>
        </p:txBody>
      </p:sp>
      <p:sp>
        <p:nvSpPr>
          <p:cNvPr id="28" name="Line 23"/>
          <p:cNvSpPr>
            <a:spLocks noChangeShapeType="1"/>
          </p:cNvSpPr>
          <p:nvPr/>
        </p:nvSpPr>
        <p:spPr bwMode="auto">
          <a:xfrm flipH="1">
            <a:off x="621896" y="5549514"/>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TextBox 28"/>
          <p:cNvSpPr txBox="1">
            <a:spLocks/>
          </p:cNvSpPr>
          <p:nvPr/>
        </p:nvSpPr>
        <p:spPr>
          <a:xfrm flipH="1">
            <a:off x="6175718" y="5656842"/>
            <a:ext cx="2357095" cy="522900"/>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 magnis dis parturient.</a:t>
            </a:r>
          </a:p>
        </p:txBody>
      </p:sp>
      <p:sp>
        <p:nvSpPr>
          <p:cNvPr id="30" name="TextBox 29"/>
          <p:cNvSpPr txBox="1"/>
          <p:nvPr/>
        </p:nvSpPr>
        <p:spPr>
          <a:xfrm flipH="1">
            <a:off x="6065134" y="5225039"/>
            <a:ext cx="2154941" cy="246221"/>
          </a:xfrm>
          <a:prstGeom prst="rect">
            <a:avLst/>
          </a:prstGeom>
          <a:noFill/>
        </p:spPr>
        <p:txBody>
          <a:bodyPr wrap="square" lIns="0" tIns="0" rIns="0" bIns="0" rtlCol="0">
            <a:spAutoFit/>
          </a:bodyPr>
          <a:lstStyle/>
          <a:p>
            <a:pPr algn="r"/>
            <a:r>
              <a:rPr lang="en-US" sz="1600" b="1">
                <a:solidFill>
                  <a:schemeClr val="bg1"/>
                </a:solidFill>
              </a:rPr>
              <a:t>Dummy Title</a:t>
            </a:r>
          </a:p>
        </p:txBody>
      </p:sp>
      <p:sp>
        <p:nvSpPr>
          <p:cNvPr id="31" name="TextBox 30"/>
          <p:cNvSpPr txBox="1"/>
          <p:nvPr/>
        </p:nvSpPr>
        <p:spPr>
          <a:xfrm flipH="1">
            <a:off x="8330793" y="5194261"/>
            <a:ext cx="201648" cy="307777"/>
          </a:xfrm>
          <a:prstGeom prst="rect">
            <a:avLst/>
          </a:prstGeom>
          <a:noFill/>
        </p:spPr>
        <p:txBody>
          <a:bodyPr wrap="square" lIns="0" tIns="0" rIns="0" bIns="0" rtlCol="0">
            <a:spAutoFit/>
          </a:bodyPr>
          <a:lstStyle/>
          <a:p>
            <a:pPr algn="ctr"/>
            <a:r>
              <a:rPr lang="en-US" sz="2000" b="1" smtClean="0">
                <a:solidFill>
                  <a:schemeClr val="accent3"/>
                </a:solidFill>
              </a:rPr>
              <a:t>3</a:t>
            </a:r>
            <a:endParaRPr lang="en-US" sz="2000" b="1">
              <a:solidFill>
                <a:schemeClr val="accent3"/>
              </a:solidFill>
            </a:endParaRPr>
          </a:p>
        </p:txBody>
      </p:sp>
      <p:sp>
        <p:nvSpPr>
          <p:cNvPr id="32" name="Line 23"/>
          <p:cNvSpPr>
            <a:spLocks noChangeShapeType="1"/>
          </p:cNvSpPr>
          <p:nvPr/>
        </p:nvSpPr>
        <p:spPr bwMode="auto">
          <a:xfrm>
            <a:off x="8341130" y="5558417"/>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a:spLocks/>
          </p:cNvSpPr>
          <p:nvPr/>
        </p:nvSpPr>
        <p:spPr>
          <a:xfrm rot="18900000">
            <a:off x="3733904" y="2301622"/>
            <a:ext cx="1339146" cy="430887"/>
          </a:xfrm>
          <a:prstGeom prst="rect">
            <a:avLst/>
          </a:prstGeom>
          <a:noFill/>
        </p:spPr>
        <p:txBody>
          <a:bodyPr wrap="square" lIns="0" tIns="0" rIns="0" bIns="0" rtlCol="0">
            <a:spAutoFit/>
          </a:bodyPr>
          <a:lstStyle/>
          <a:p>
            <a:pPr algn="ctr"/>
            <a:r>
              <a:rPr lang="en-US" sz="1400" b="1" smtClean="0">
                <a:solidFill>
                  <a:schemeClr val="tx2"/>
                </a:solidFill>
              </a:rPr>
              <a:t>Dummy</a:t>
            </a:r>
          </a:p>
          <a:p>
            <a:pPr algn="ctr"/>
            <a:r>
              <a:rPr lang="en-US" sz="1400" b="1" smtClean="0">
                <a:solidFill>
                  <a:schemeClr val="tx2"/>
                </a:solidFill>
              </a:rPr>
              <a:t>Keyword</a:t>
            </a:r>
            <a:endParaRPr lang="en-US" sz="1400" b="1">
              <a:solidFill>
                <a:schemeClr val="tx2"/>
              </a:solidFill>
            </a:endParaRPr>
          </a:p>
        </p:txBody>
      </p:sp>
      <p:sp>
        <p:nvSpPr>
          <p:cNvPr id="34" name="TextBox 33"/>
          <p:cNvSpPr txBox="1">
            <a:spLocks/>
          </p:cNvSpPr>
          <p:nvPr/>
        </p:nvSpPr>
        <p:spPr>
          <a:xfrm rot="18900000">
            <a:off x="4043395" y="5164397"/>
            <a:ext cx="1339146" cy="430887"/>
          </a:xfrm>
          <a:prstGeom prst="rect">
            <a:avLst/>
          </a:prstGeom>
          <a:noFill/>
        </p:spPr>
        <p:txBody>
          <a:bodyPr wrap="square" lIns="0" tIns="0" rIns="0" bIns="0" rtlCol="0">
            <a:spAutoFit/>
          </a:bodyPr>
          <a:lstStyle/>
          <a:p>
            <a:pPr algn="ctr"/>
            <a:r>
              <a:rPr lang="en-US" sz="1400" b="1" smtClean="0">
                <a:solidFill>
                  <a:schemeClr val="tx2"/>
                </a:solidFill>
              </a:rPr>
              <a:t>Dummy</a:t>
            </a:r>
          </a:p>
          <a:p>
            <a:pPr algn="ctr"/>
            <a:r>
              <a:rPr lang="en-US" sz="1400" b="1" smtClean="0">
                <a:solidFill>
                  <a:schemeClr val="tx2"/>
                </a:solidFill>
              </a:rPr>
              <a:t>Keyword</a:t>
            </a:r>
            <a:endParaRPr lang="en-US" sz="1400" b="1">
              <a:solidFill>
                <a:schemeClr val="tx2"/>
              </a:solidFill>
            </a:endParaRPr>
          </a:p>
        </p:txBody>
      </p:sp>
      <p:sp>
        <p:nvSpPr>
          <p:cNvPr id="35" name="TextBox 34"/>
          <p:cNvSpPr txBox="1">
            <a:spLocks/>
          </p:cNvSpPr>
          <p:nvPr/>
        </p:nvSpPr>
        <p:spPr>
          <a:xfrm rot="2700000">
            <a:off x="2493441" y="3891269"/>
            <a:ext cx="1339146" cy="430887"/>
          </a:xfrm>
          <a:prstGeom prst="rect">
            <a:avLst/>
          </a:prstGeom>
          <a:noFill/>
        </p:spPr>
        <p:txBody>
          <a:bodyPr wrap="square" lIns="0" tIns="0" rIns="0" bIns="0" rtlCol="0">
            <a:spAutoFit/>
          </a:bodyPr>
          <a:lstStyle/>
          <a:p>
            <a:pPr algn="ctr"/>
            <a:r>
              <a:rPr lang="en-US" sz="1400" b="1" smtClean="0">
                <a:solidFill>
                  <a:schemeClr val="tx2"/>
                </a:solidFill>
              </a:rPr>
              <a:t>Dummy</a:t>
            </a:r>
          </a:p>
          <a:p>
            <a:pPr algn="ctr"/>
            <a:r>
              <a:rPr lang="en-US" sz="1400" b="1" smtClean="0">
                <a:solidFill>
                  <a:schemeClr val="tx2"/>
                </a:solidFill>
              </a:rPr>
              <a:t>Keyword</a:t>
            </a:r>
            <a:endParaRPr lang="en-US" sz="1400" b="1">
              <a:solidFill>
                <a:schemeClr val="tx2"/>
              </a:solidFill>
            </a:endParaRPr>
          </a:p>
        </p:txBody>
      </p:sp>
      <p:sp>
        <p:nvSpPr>
          <p:cNvPr id="36" name="TextBox 35"/>
          <p:cNvSpPr txBox="1">
            <a:spLocks/>
          </p:cNvSpPr>
          <p:nvPr/>
        </p:nvSpPr>
        <p:spPr>
          <a:xfrm rot="2700000">
            <a:off x="5356218" y="3581780"/>
            <a:ext cx="1339146" cy="430887"/>
          </a:xfrm>
          <a:prstGeom prst="rect">
            <a:avLst/>
          </a:prstGeom>
          <a:noFill/>
        </p:spPr>
        <p:txBody>
          <a:bodyPr wrap="square" lIns="0" tIns="0" rIns="0" bIns="0" rtlCol="0">
            <a:spAutoFit/>
          </a:bodyPr>
          <a:lstStyle/>
          <a:p>
            <a:pPr algn="ctr"/>
            <a:r>
              <a:rPr lang="en-US" sz="1400" b="1" smtClean="0">
                <a:solidFill>
                  <a:schemeClr val="tx2"/>
                </a:solidFill>
              </a:rPr>
              <a:t>Dummy</a:t>
            </a:r>
          </a:p>
          <a:p>
            <a:pPr algn="ctr"/>
            <a:r>
              <a:rPr lang="en-US" sz="1400" b="1" smtClean="0">
                <a:solidFill>
                  <a:schemeClr val="tx2"/>
                </a:solidFill>
              </a:rPr>
              <a:t>Keyword</a:t>
            </a:r>
            <a:endParaRPr lang="en-US" sz="1400" b="1">
              <a:solidFill>
                <a:schemeClr val="tx2"/>
              </a:solidFill>
            </a:endParaRPr>
          </a:p>
        </p:txBody>
      </p:sp>
    </p:spTree>
    <p:extLst>
      <p:ext uri="{BB962C8B-B14F-4D97-AF65-F5344CB8AC3E}">
        <p14:creationId xmlns:p14="http://schemas.microsoft.com/office/powerpoint/2010/main" val="4099584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1091"/>
          <p:cNvSpPr>
            <a:spLocks noChangeArrowheads="1"/>
          </p:cNvSpPr>
          <p:nvPr/>
        </p:nvSpPr>
        <p:spPr bwMode="auto">
          <a:xfrm>
            <a:off x="1588" y="2486025"/>
            <a:ext cx="9140825" cy="1260475"/>
          </a:xfrm>
          <a:prstGeom prst="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092"/>
          <p:cNvSpPr>
            <a:spLocks/>
          </p:cNvSpPr>
          <p:nvPr/>
        </p:nvSpPr>
        <p:spPr bwMode="auto">
          <a:xfrm>
            <a:off x="722313" y="2197100"/>
            <a:ext cx="1527175" cy="2228850"/>
          </a:xfrm>
          <a:custGeom>
            <a:avLst/>
            <a:gdLst>
              <a:gd name="T0" fmla="*/ 481 w 481"/>
              <a:gd name="T1" fmla="*/ 0 h 702"/>
              <a:gd name="T2" fmla="*/ 458 w 481"/>
              <a:gd name="T3" fmla="*/ 114 h 702"/>
              <a:gd name="T4" fmla="*/ 458 w 481"/>
              <a:gd name="T5" fmla="*/ 521 h 702"/>
              <a:gd name="T6" fmla="*/ 434 w 481"/>
              <a:gd name="T7" fmla="*/ 568 h 702"/>
              <a:gd name="T8" fmla="*/ 262 w 481"/>
              <a:gd name="T9" fmla="*/ 688 h 702"/>
              <a:gd name="T10" fmla="*/ 196 w 481"/>
              <a:gd name="T11" fmla="*/ 688 h 702"/>
              <a:gd name="T12" fmla="*/ 24 w 481"/>
              <a:gd name="T13" fmla="*/ 568 h 702"/>
              <a:gd name="T14" fmla="*/ 0 w 481"/>
              <a:gd name="T15" fmla="*/ 521 h 702"/>
              <a:gd name="T16" fmla="*/ 0 w 481"/>
              <a:gd name="T17" fmla="*/ 114 h 702"/>
              <a:gd name="T18" fmla="*/ 46 w 481"/>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702">
                <a:moveTo>
                  <a:pt x="481" y="0"/>
                </a:moveTo>
                <a:cubicBezTo>
                  <a:pt x="458" y="0"/>
                  <a:pt x="458" y="114"/>
                  <a:pt x="458" y="114"/>
                </a:cubicBezTo>
                <a:cubicBezTo>
                  <a:pt x="458" y="521"/>
                  <a:pt x="458" y="521"/>
                  <a:pt x="458" y="521"/>
                </a:cubicBezTo>
                <a:cubicBezTo>
                  <a:pt x="458" y="540"/>
                  <a:pt x="449" y="557"/>
                  <a:pt x="434" y="568"/>
                </a:cubicBezTo>
                <a:cubicBezTo>
                  <a:pt x="262" y="688"/>
                  <a:pt x="262" y="688"/>
                  <a:pt x="262" y="688"/>
                </a:cubicBezTo>
                <a:cubicBezTo>
                  <a:pt x="242" y="702"/>
                  <a:pt x="216" y="702"/>
                  <a:pt x="196" y="688"/>
                </a:cubicBezTo>
                <a:cubicBezTo>
                  <a:pt x="24" y="568"/>
                  <a:pt x="24" y="568"/>
                  <a:pt x="24" y="568"/>
                </a:cubicBezTo>
                <a:cubicBezTo>
                  <a:pt x="9" y="557"/>
                  <a:pt x="0" y="540"/>
                  <a:pt x="0" y="521"/>
                </a:cubicBezTo>
                <a:cubicBezTo>
                  <a:pt x="0" y="114"/>
                  <a:pt x="0" y="114"/>
                  <a:pt x="0" y="114"/>
                </a:cubicBezTo>
                <a:cubicBezTo>
                  <a:pt x="0" y="114"/>
                  <a:pt x="0" y="0"/>
                  <a:pt x="46" y="0"/>
                </a:cubicBezTo>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093"/>
          <p:cNvSpPr>
            <a:spLocks/>
          </p:cNvSpPr>
          <p:nvPr/>
        </p:nvSpPr>
        <p:spPr bwMode="auto">
          <a:xfrm>
            <a:off x="649288" y="2197100"/>
            <a:ext cx="1744663" cy="2155825"/>
          </a:xfrm>
          <a:custGeom>
            <a:avLst/>
            <a:gdLst>
              <a:gd name="T0" fmla="*/ 550 w 550"/>
              <a:gd name="T1" fmla="*/ 91 h 679"/>
              <a:gd name="T2" fmla="*/ 458 w 550"/>
              <a:gd name="T3" fmla="*/ 91 h 679"/>
              <a:gd name="T4" fmla="*/ 458 w 550"/>
              <a:gd name="T5" fmla="*/ 91 h 679"/>
              <a:gd name="T6" fmla="*/ 458 w 550"/>
              <a:gd name="T7" fmla="*/ 498 h 679"/>
              <a:gd name="T8" fmla="*/ 434 w 550"/>
              <a:gd name="T9" fmla="*/ 545 h 679"/>
              <a:gd name="T10" fmla="*/ 262 w 550"/>
              <a:gd name="T11" fmla="*/ 665 h 679"/>
              <a:gd name="T12" fmla="*/ 196 w 550"/>
              <a:gd name="T13" fmla="*/ 665 h 679"/>
              <a:gd name="T14" fmla="*/ 25 w 550"/>
              <a:gd name="T15" fmla="*/ 545 h 679"/>
              <a:gd name="T16" fmla="*/ 0 w 550"/>
              <a:gd name="T17" fmla="*/ 498 h 679"/>
              <a:gd name="T18" fmla="*/ 0 w 550"/>
              <a:gd name="T19" fmla="*/ 91 h 679"/>
              <a:gd name="T20" fmla="*/ 46 w 550"/>
              <a:gd name="T21" fmla="*/ 0 h 679"/>
              <a:gd name="T22" fmla="*/ 504 w 550"/>
              <a:gd name="T23" fmla="*/ 0 h 679"/>
              <a:gd name="T24" fmla="*/ 550 w 550"/>
              <a:gd name="T25" fmla="*/ 91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0" h="679">
                <a:moveTo>
                  <a:pt x="550" y="91"/>
                </a:moveTo>
                <a:cubicBezTo>
                  <a:pt x="458" y="91"/>
                  <a:pt x="458" y="91"/>
                  <a:pt x="458" y="91"/>
                </a:cubicBezTo>
                <a:cubicBezTo>
                  <a:pt x="458" y="91"/>
                  <a:pt x="458" y="91"/>
                  <a:pt x="458" y="91"/>
                </a:cubicBezTo>
                <a:cubicBezTo>
                  <a:pt x="458" y="498"/>
                  <a:pt x="458" y="498"/>
                  <a:pt x="458" y="498"/>
                </a:cubicBezTo>
                <a:cubicBezTo>
                  <a:pt x="458" y="517"/>
                  <a:pt x="449" y="534"/>
                  <a:pt x="434" y="545"/>
                </a:cubicBezTo>
                <a:cubicBezTo>
                  <a:pt x="262" y="665"/>
                  <a:pt x="262" y="665"/>
                  <a:pt x="262" y="665"/>
                </a:cubicBezTo>
                <a:cubicBezTo>
                  <a:pt x="242" y="679"/>
                  <a:pt x="216" y="679"/>
                  <a:pt x="196" y="665"/>
                </a:cubicBezTo>
                <a:cubicBezTo>
                  <a:pt x="25" y="545"/>
                  <a:pt x="25" y="545"/>
                  <a:pt x="25" y="545"/>
                </a:cubicBezTo>
                <a:cubicBezTo>
                  <a:pt x="9" y="534"/>
                  <a:pt x="0" y="517"/>
                  <a:pt x="0" y="498"/>
                </a:cubicBezTo>
                <a:cubicBezTo>
                  <a:pt x="0" y="91"/>
                  <a:pt x="0" y="91"/>
                  <a:pt x="0" y="91"/>
                </a:cubicBezTo>
                <a:cubicBezTo>
                  <a:pt x="0" y="91"/>
                  <a:pt x="0" y="0"/>
                  <a:pt x="46" y="0"/>
                </a:cubicBezTo>
                <a:cubicBezTo>
                  <a:pt x="504" y="0"/>
                  <a:pt x="504" y="0"/>
                  <a:pt x="504" y="0"/>
                </a:cubicBezTo>
                <a:cubicBezTo>
                  <a:pt x="550" y="0"/>
                  <a:pt x="550" y="91"/>
                  <a:pt x="55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094"/>
          <p:cNvSpPr>
            <a:spLocks noEditPoints="1"/>
          </p:cNvSpPr>
          <p:nvPr/>
        </p:nvSpPr>
        <p:spPr bwMode="auto">
          <a:xfrm>
            <a:off x="747713" y="3225800"/>
            <a:ext cx="1260475" cy="25400"/>
          </a:xfrm>
          <a:custGeom>
            <a:avLst/>
            <a:gdLst>
              <a:gd name="T0" fmla="*/ 198 w 397"/>
              <a:gd name="T1" fmla="*/ 8 h 8"/>
              <a:gd name="T2" fmla="*/ 150 w 397"/>
              <a:gd name="T3" fmla="*/ 0 h 8"/>
              <a:gd name="T4" fmla="*/ 154 w 397"/>
              <a:gd name="T5" fmla="*/ 4 h 8"/>
              <a:gd name="T6" fmla="*/ 97 w 397"/>
              <a:gd name="T7" fmla="*/ 4 h 8"/>
              <a:gd name="T8" fmla="*/ 101 w 397"/>
              <a:gd name="T9" fmla="*/ 0 h 8"/>
              <a:gd name="T10" fmla="*/ 117 w 397"/>
              <a:gd name="T11" fmla="*/ 8 h 8"/>
              <a:gd name="T12" fmla="*/ 166 w 397"/>
              <a:gd name="T13" fmla="*/ 0 h 8"/>
              <a:gd name="T14" fmla="*/ 170 w 397"/>
              <a:gd name="T15" fmla="*/ 4 h 8"/>
              <a:gd name="T16" fmla="*/ 178 w 397"/>
              <a:gd name="T17" fmla="*/ 4 h 8"/>
              <a:gd name="T18" fmla="*/ 182 w 397"/>
              <a:gd name="T19" fmla="*/ 0 h 8"/>
              <a:gd name="T20" fmla="*/ 133 w 397"/>
              <a:gd name="T21" fmla="*/ 8 h 8"/>
              <a:gd name="T22" fmla="*/ 36 w 397"/>
              <a:gd name="T23" fmla="*/ 0 h 8"/>
              <a:gd name="T24" fmla="*/ 40 w 397"/>
              <a:gd name="T25" fmla="*/ 4 h 8"/>
              <a:gd name="T26" fmla="*/ 81 w 397"/>
              <a:gd name="T27" fmla="*/ 4 h 8"/>
              <a:gd name="T28" fmla="*/ 85 w 397"/>
              <a:gd name="T29" fmla="*/ 0 h 8"/>
              <a:gd name="T30" fmla="*/ 20 w 397"/>
              <a:gd name="T31" fmla="*/ 8 h 8"/>
              <a:gd name="T32" fmla="*/ 69 w 397"/>
              <a:gd name="T33" fmla="*/ 0 h 8"/>
              <a:gd name="T34" fmla="*/ 73 w 397"/>
              <a:gd name="T35" fmla="*/ 4 h 8"/>
              <a:gd name="T36" fmla="*/ 48 w 397"/>
              <a:gd name="T37" fmla="*/ 4 h 8"/>
              <a:gd name="T38" fmla="*/ 52 w 397"/>
              <a:gd name="T39" fmla="*/ 0 h 8"/>
              <a:gd name="T40" fmla="*/ 1 w 397"/>
              <a:gd name="T41" fmla="*/ 7 h 8"/>
              <a:gd name="T42" fmla="*/ 8 w 397"/>
              <a:gd name="T43" fmla="*/ 4 h 8"/>
              <a:gd name="T44" fmla="*/ 312 w 397"/>
              <a:gd name="T45" fmla="*/ 0 h 8"/>
              <a:gd name="T46" fmla="*/ 316 w 397"/>
              <a:gd name="T47" fmla="*/ 4 h 8"/>
              <a:gd name="T48" fmla="*/ 324 w 397"/>
              <a:gd name="T49" fmla="*/ 4 h 8"/>
              <a:gd name="T50" fmla="*/ 328 w 397"/>
              <a:gd name="T51" fmla="*/ 0 h 8"/>
              <a:gd name="T52" fmla="*/ 360 w 397"/>
              <a:gd name="T53" fmla="*/ 8 h 8"/>
              <a:gd name="T54" fmla="*/ 344 w 397"/>
              <a:gd name="T55" fmla="*/ 0 h 8"/>
              <a:gd name="T56" fmla="*/ 348 w 397"/>
              <a:gd name="T57" fmla="*/ 4 h 8"/>
              <a:gd name="T58" fmla="*/ 390 w 397"/>
              <a:gd name="T59" fmla="*/ 1 h 8"/>
              <a:gd name="T60" fmla="*/ 393 w 397"/>
              <a:gd name="T61" fmla="*/ 8 h 8"/>
              <a:gd name="T62" fmla="*/ 395 w 397"/>
              <a:gd name="T63" fmla="*/ 1 h 8"/>
              <a:gd name="T64" fmla="*/ 376 w 397"/>
              <a:gd name="T65" fmla="*/ 8 h 8"/>
              <a:gd name="T66" fmla="*/ 279 w 397"/>
              <a:gd name="T67" fmla="*/ 0 h 8"/>
              <a:gd name="T68" fmla="*/ 283 w 397"/>
              <a:gd name="T69" fmla="*/ 4 h 8"/>
              <a:gd name="T70" fmla="*/ 291 w 397"/>
              <a:gd name="T71" fmla="*/ 4 h 8"/>
              <a:gd name="T72" fmla="*/ 295 w 397"/>
              <a:gd name="T73" fmla="*/ 0 h 8"/>
              <a:gd name="T74" fmla="*/ 231 w 397"/>
              <a:gd name="T75" fmla="*/ 8 h 8"/>
              <a:gd name="T76" fmla="*/ 247 w 397"/>
              <a:gd name="T77" fmla="*/ 0 h 8"/>
              <a:gd name="T78" fmla="*/ 251 w 397"/>
              <a:gd name="T79" fmla="*/ 4 h 8"/>
              <a:gd name="T80" fmla="*/ 259 w 397"/>
              <a:gd name="T81" fmla="*/ 4 h 8"/>
              <a:gd name="T82" fmla="*/ 263 w 397"/>
              <a:gd name="T83" fmla="*/ 0 h 8"/>
              <a:gd name="T84" fmla="*/ 214 w 397"/>
              <a:gd name="T8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8">
                <a:moveTo>
                  <a:pt x="198" y="0"/>
                </a:moveTo>
                <a:cubicBezTo>
                  <a:pt x="196" y="0"/>
                  <a:pt x="194" y="2"/>
                  <a:pt x="194" y="4"/>
                </a:cubicBezTo>
                <a:cubicBezTo>
                  <a:pt x="194" y="6"/>
                  <a:pt x="196" y="8"/>
                  <a:pt x="198" y="8"/>
                </a:cubicBezTo>
                <a:cubicBezTo>
                  <a:pt x="200" y="8"/>
                  <a:pt x="202" y="6"/>
                  <a:pt x="202" y="4"/>
                </a:cubicBezTo>
                <a:cubicBezTo>
                  <a:pt x="202" y="2"/>
                  <a:pt x="200" y="0"/>
                  <a:pt x="198" y="0"/>
                </a:cubicBezTo>
                <a:close/>
                <a:moveTo>
                  <a:pt x="150" y="0"/>
                </a:moveTo>
                <a:cubicBezTo>
                  <a:pt x="147" y="0"/>
                  <a:pt x="146" y="2"/>
                  <a:pt x="146" y="4"/>
                </a:cubicBezTo>
                <a:cubicBezTo>
                  <a:pt x="146" y="6"/>
                  <a:pt x="147" y="8"/>
                  <a:pt x="150" y="8"/>
                </a:cubicBezTo>
                <a:cubicBezTo>
                  <a:pt x="152" y="8"/>
                  <a:pt x="154" y="6"/>
                  <a:pt x="154" y="4"/>
                </a:cubicBezTo>
                <a:cubicBezTo>
                  <a:pt x="154" y="2"/>
                  <a:pt x="152" y="0"/>
                  <a:pt x="150" y="0"/>
                </a:cubicBezTo>
                <a:close/>
                <a:moveTo>
                  <a:pt x="101" y="0"/>
                </a:moveTo>
                <a:cubicBezTo>
                  <a:pt x="99" y="0"/>
                  <a:pt x="97" y="2"/>
                  <a:pt x="97" y="4"/>
                </a:cubicBezTo>
                <a:cubicBezTo>
                  <a:pt x="97" y="6"/>
                  <a:pt x="99" y="8"/>
                  <a:pt x="101" y="8"/>
                </a:cubicBezTo>
                <a:cubicBezTo>
                  <a:pt x="103" y="8"/>
                  <a:pt x="105" y="6"/>
                  <a:pt x="105" y="4"/>
                </a:cubicBezTo>
                <a:cubicBezTo>
                  <a:pt x="105" y="2"/>
                  <a:pt x="103" y="0"/>
                  <a:pt x="101" y="0"/>
                </a:cubicBezTo>
                <a:close/>
                <a:moveTo>
                  <a:pt x="117" y="0"/>
                </a:moveTo>
                <a:cubicBezTo>
                  <a:pt x="115" y="0"/>
                  <a:pt x="113" y="2"/>
                  <a:pt x="113" y="4"/>
                </a:cubicBezTo>
                <a:cubicBezTo>
                  <a:pt x="113" y="6"/>
                  <a:pt x="115" y="8"/>
                  <a:pt x="117" y="8"/>
                </a:cubicBezTo>
                <a:cubicBezTo>
                  <a:pt x="119" y="8"/>
                  <a:pt x="121" y="6"/>
                  <a:pt x="121" y="4"/>
                </a:cubicBezTo>
                <a:cubicBezTo>
                  <a:pt x="121" y="2"/>
                  <a:pt x="119" y="0"/>
                  <a:pt x="117" y="0"/>
                </a:cubicBezTo>
                <a:close/>
                <a:moveTo>
                  <a:pt x="166" y="0"/>
                </a:moveTo>
                <a:cubicBezTo>
                  <a:pt x="164" y="0"/>
                  <a:pt x="162" y="2"/>
                  <a:pt x="162" y="4"/>
                </a:cubicBezTo>
                <a:cubicBezTo>
                  <a:pt x="162" y="6"/>
                  <a:pt x="164" y="8"/>
                  <a:pt x="166" y="8"/>
                </a:cubicBezTo>
                <a:cubicBezTo>
                  <a:pt x="168" y="8"/>
                  <a:pt x="170" y="6"/>
                  <a:pt x="170" y="4"/>
                </a:cubicBezTo>
                <a:cubicBezTo>
                  <a:pt x="170" y="2"/>
                  <a:pt x="168" y="0"/>
                  <a:pt x="166" y="0"/>
                </a:cubicBezTo>
                <a:close/>
                <a:moveTo>
                  <a:pt x="182" y="0"/>
                </a:moveTo>
                <a:cubicBezTo>
                  <a:pt x="180" y="0"/>
                  <a:pt x="178" y="2"/>
                  <a:pt x="178" y="4"/>
                </a:cubicBezTo>
                <a:cubicBezTo>
                  <a:pt x="178" y="6"/>
                  <a:pt x="180" y="8"/>
                  <a:pt x="182" y="8"/>
                </a:cubicBezTo>
                <a:cubicBezTo>
                  <a:pt x="184" y="8"/>
                  <a:pt x="186" y="6"/>
                  <a:pt x="186" y="4"/>
                </a:cubicBezTo>
                <a:cubicBezTo>
                  <a:pt x="186" y="2"/>
                  <a:pt x="184" y="0"/>
                  <a:pt x="182" y="0"/>
                </a:cubicBezTo>
                <a:close/>
                <a:moveTo>
                  <a:pt x="133" y="0"/>
                </a:moveTo>
                <a:cubicBezTo>
                  <a:pt x="131" y="0"/>
                  <a:pt x="129" y="2"/>
                  <a:pt x="129" y="4"/>
                </a:cubicBezTo>
                <a:cubicBezTo>
                  <a:pt x="129" y="6"/>
                  <a:pt x="131" y="8"/>
                  <a:pt x="133" y="8"/>
                </a:cubicBezTo>
                <a:cubicBezTo>
                  <a:pt x="136" y="8"/>
                  <a:pt x="137" y="6"/>
                  <a:pt x="137" y="4"/>
                </a:cubicBezTo>
                <a:cubicBezTo>
                  <a:pt x="137" y="2"/>
                  <a:pt x="136" y="0"/>
                  <a:pt x="133" y="0"/>
                </a:cubicBezTo>
                <a:close/>
                <a:moveTo>
                  <a:pt x="36" y="0"/>
                </a:moveTo>
                <a:cubicBezTo>
                  <a:pt x="34" y="0"/>
                  <a:pt x="32" y="2"/>
                  <a:pt x="32" y="4"/>
                </a:cubicBezTo>
                <a:cubicBezTo>
                  <a:pt x="32" y="6"/>
                  <a:pt x="34" y="8"/>
                  <a:pt x="36" y="8"/>
                </a:cubicBezTo>
                <a:cubicBezTo>
                  <a:pt x="38" y="8"/>
                  <a:pt x="40" y="6"/>
                  <a:pt x="40" y="4"/>
                </a:cubicBezTo>
                <a:cubicBezTo>
                  <a:pt x="40" y="2"/>
                  <a:pt x="38" y="0"/>
                  <a:pt x="36" y="0"/>
                </a:cubicBezTo>
                <a:close/>
                <a:moveTo>
                  <a:pt x="85" y="0"/>
                </a:moveTo>
                <a:cubicBezTo>
                  <a:pt x="83" y="0"/>
                  <a:pt x="81" y="2"/>
                  <a:pt x="81" y="4"/>
                </a:cubicBezTo>
                <a:cubicBezTo>
                  <a:pt x="81" y="6"/>
                  <a:pt x="83" y="8"/>
                  <a:pt x="85" y="8"/>
                </a:cubicBezTo>
                <a:cubicBezTo>
                  <a:pt x="87" y="8"/>
                  <a:pt x="89" y="6"/>
                  <a:pt x="89" y="4"/>
                </a:cubicBezTo>
                <a:cubicBezTo>
                  <a:pt x="89" y="2"/>
                  <a:pt x="87" y="0"/>
                  <a:pt x="85" y="0"/>
                </a:cubicBezTo>
                <a:close/>
                <a:moveTo>
                  <a:pt x="20" y="0"/>
                </a:moveTo>
                <a:cubicBezTo>
                  <a:pt x="18" y="0"/>
                  <a:pt x="16" y="2"/>
                  <a:pt x="16" y="4"/>
                </a:cubicBezTo>
                <a:cubicBezTo>
                  <a:pt x="16" y="6"/>
                  <a:pt x="18" y="8"/>
                  <a:pt x="20" y="8"/>
                </a:cubicBezTo>
                <a:cubicBezTo>
                  <a:pt x="22" y="8"/>
                  <a:pt x="24" y="6"/>
                  <a:pt x="24" y="4"/>
                </a:cubicBezTo>
                <a:cubicBezTo>
                  <a:pt x="24" y="2"/>
                  <a:pt x="22" y="0"/>
                  <a:pt x="20" y="0"/>
                </a:cubicBezTo>
                <a:close/>
                <a:moveTo>
                  <a:pt x="69" y="0"/>
                </a:moveTo>
                <a:cubicBezTo>
                  <a:pt x="66" y="0"/>
                  <a:pt x="65" y="2"/>
                  <a:pt x="65" y="4"/>
                </a:cubicBezTo>
                <a:cubicBezTo>
                  <a:pt x="65" y="6"/>
                  <a:pt x="66" y="8"/>
                  <a:pt x="69" y="8"/>
                </a:cubicBezTo>
                <a:cubicBezTo>
                  <a:pt x="71" y="8"/>
                  <a:pt x="73" y="6"/>
                  <a:pt x="73" y="4"/>
                </a:cubicBezTo>
                <a:cubicBezTo>
                  <a:pt x="73" y="2"/>
                  <a:pt x="71" y="0"/>
                  <a:pt x="69" y="0"/>
                </a:cubicBezTo>
                <a:close/>
                <a:moveTo>
                  <a:pt x="52" y="0"/>
                </a:moveTo>
                <a:cubicBezTo>
                  <a:pt x="50" y="0"/>
                  <a:pt x="48" y="2"/>
                  <a:pt x="48" y="4"/>
                </a:cubicBezTo>
                <a:cubicBezTo>
                  <a:pt x="48" y="6"/>
                  <a:pt x="50" y="8"/>
                  <a:pt x="52" y="8"/>
                </a:cubicBezTo>
                <a:cubicBezTo>
                  <a:pt x="55" y="8"/>
                  <a:pt x="56" y="6"/>
                  <a:pt x="56" y="4"/>
                </a:cubicBezTo>
                <a:cubicBezTo>
                  <a:pt x="56" y="2"/>
                  <a:pt x="55" y="0"/>
                  <a:pt x="52" y="0"/>
                </a:cubicBezTo>
                <a:close/>
                <a:moveTo>
                  <a:pt x="1" y="1"/>
                </a:moveTo>
                <a:cubicBezTo>
                  <a:pt x="0" y="2"/>
                  <a:pt x="0" y="3"/>
                  <a:pt x="0" y="4"/>
                </a:cubicBezTo>
                <a:cubicBezTo>
                  <a:pt x="0" y="5"/>
                  <a:pt x="0" y="6"/>
                  <a:pt x="1" y="7"/>
                </a:cubicBezTo>
                <a:cubicBezTo>
                  <a:pt x="2" y="7"/>
                  <a:pt x="3" y="8"/>
                  <a:pt x="4" y="8"/>
                </a:cubicBezTo>
                <a:cubicBezTo>
                  <a:pt x="5" y="8"/>
                  <a:pt x="6" y="7"/>
                  <a:pt x="7" y="7"/>
                </a:cubicBezTo>
                <a:cubicBezTo>
                  <a:pt x="7" y="6"/>
                  <a:pt x="8" y="5"/>
                  <a:pt x="8" y="4"/>
                </a:cubicBezTo>
                <a:cubicBezTo>
                  <a:pt x="8" y="3"/>
                  <a:pt x="7" y="2"/>
                  <a:pt x="7" y="1"/>
                </a:cubicBezTo>
                <a:cubicBezTo>
                  <a:pt x="5" y="0"/>
                  <a:pt x="2" y="0"/>
                  <a:pt x="1" y="1"/>
                </a:cubicBezTo>
                <a:close/>
                <a:moveTo>
                  <a:pt x="312" y="0"/>
                </a:moveTo>
                <a:cubicBezTo>
                  <a:pt x="309" y="0"/>
                  <a:pt x="308" y="2"/>
                  <a:pt x="308" y="4"/>
                </a:cubicBezTo>
                <a:cubicBezTo>
                  <a:pt x="308" y="6"/>
                  <a:pt x="309" y="8"/>
                  <a:pt x="312" y="8"/>
                </a:cubicBezTo>
                <a:cubicBezTo>
                  <a:pt x="314" y="8"/>
                  <a:pt x="316" y="6"/>
                  <a:pt x="316" y="4"/>
                </a:cubicBezTo>
                <a:cubicBezTo>
                  <a:pt x="316" y="2"/>
                  <a:pt x="314" y="0"/>
                  <a:pt x="312" y="0"/>
                </a:cubicBezTo>
                <a:close/>
                <a:moveTo>
                  <a:pt x="328" y="0"/>
                </a:moveTo>
                <a:cubicBezTo>
                  <a:pt x="326" y="0"/>
                  <a:pt x="324" y="2"/>
                  <a:pt x="324" y="4"/>
                </a:cubicBezTo>
                <a:cubicBezTo>
                  <a:pt x="324" y="6"/>
                  <a:pt x="326" y="8"/>
                  <a:pt x="328" y="8"/>
                </a:cubicBezTo>
                <a:cubicBezTo>
                  <a:pt x="330" y="8"/>
                  <a:pt x="332" y="6"/>
                  <a:pt x="332" y="4"/>
                </a:cubicBezTo>
                <a:cubicBezTo>
                  <a:pt x="332" y="2"/>
                  <a:pt x="330" y="0"/>
                  <a:pt x="328" y="0"/>
                </a:cubicBezTo>
                <a:close/>
                <a:moveTo>
                  <a:pt x="360" y="0"/>
                </a:moveTo>
                <a:cubicBezTo>
                  <a:pt x="358" y="0"/>
                  <a:pt x="356" y="2"/>
                  <a:pt x="356" y="4"/>
                </a:cubicBezTo>
                <a:cubicBezTo>
                  <a:pt x="356" y="6"/>
                  <a:pt x="358" y="8"/>
                  <a:pt x="360" y="8"/>
                </a:cubicBezTo>
                <a:cubicBezTo>
                  <a:pt x="362" y="8"/>
                  <a:pt x="364" y="6"/>
                  <a:pt x="364" y="4"/>
                </a:cubicBezTo>
                <a:cubicBezTo>
                  <a:pt x="364" y="2"/>
                  <a:pt x="362" y="0"/>
                  <a:pt x="360" y="0"/>
                </a:cubicBezTo>
                <a:close/>
                <a:moveTo>
                  <a:pt x="344" y="0"/>
                </a:moveTo>
                <a:cubicBezTo>
                  <a:pt x="342" y="0"/>
                  <a:pt x="340" y="2"/>
                  <a:pt x="340" y="4"/>
                </a:cubicBezTo>
                <a:cubicBezTo>
                  <a:pt x="340" y="6"/>
                  <a:pt x="342" y="8"/>
                  <a:pt x="344" y="8"/>
                </a:cubicBezTo>
                <a:cubicBezTo>
                  <a:pt x="346" y="8"/>
                  <a:pt x="348" y="6"/>
                  <a:pt x="348" y="4"/>
                </a:cubicBezTo>
                <a:cubicBezTo>
                  <a:pt x="348" y="2"/>
                  <a:pt x="346" y="0"/>
                  <a:pt x="344" y="0"/>
                </a:cubicBezTo>
                <a:close/>
                <a:moveTo>
                  <a:pt x="395" y="1"/>
                </a:moveTo>
                <a:cubicBezTo>
                  <a:pt x="394" y="0"/>
                  <a:pt x="391" y="0"/>
                  <a:pt x="390" y="1"/>
                </a:cubicBezTo>
                <a:cubicBezTo>
                  <a:pt x="389" y="2"/>
                  <a:pt x="389" y="3"/>
                  <a:pt x="389" y="4"/>
                </a:cubicBezTo>
                <a:cubicBezTo>
                  <a:pt x="389" y="5"/>
                  <a:pt x="389" y="6"/>
                  <a:pt x="390" y="7"/>
                </a:cubicBezTo>
                <a:cubicBezTo>
                  <a:pt x="391" y="7"/>
                  <a:pt x="392" y="8"/>
                  <a:pt x="393" y="8"/>
                </a:cubicBezTo>
                <a:cubicBezTo>
                  <a:pt x="394" y="8"/>
                  <a:pt x="395" y="7"/>
                  <a:pt x="395" y="7"/>
                </a:cubicBezTo>
                <a:cubicBezTo>
                  <a:pt x="396" y="6"/>
                  <a:pt x="397" y="5"/>
                  <a:pt x="397" y="4"/>
                </a:cubicBezTo>
                <a:cubicBezTo>
                  <a:pt x="397" y="3"/>
                  <a:pt x="396" y="2"/>
                  <a:pt x="395" y="1"/>
                </a:cubicBezTo>
                <a:close/>
                <a:moveTo>
                  <a:pt x="376" y="0"/>
                </a:moveTo>
                <a:cubicBezTo>
                  <a:pt x="374" y="0"/>
                  <a:pt x="372" y="2"/>
                  <a:pt x="372" y="4"/>
                </a:cubicBezTo>
                <a:cubicBezTo>
                  <a:pt x="372" y="6"/>
                  <a:pt x="374" y="8"/>
                  <a:pt x="376" y="8"/>
                </a:cubicBezTo>
                <a:cubicBezTo>
                  <a:pt x="379" y="8"/>
                  <a:pt x="380" y="6"/>
                  <a:pt x="380" y="4"/>
                </a:cubicBezTo>
                <a:cubicBezTo>
                  <a:pt x="380" y="2"/>
                  <a:pt x="379" y="0"/>
                  <a:pt x="376" y="0"/>
                </a:cubicBezTo>
                <a:close/>
                <a:moveTo>
                  <a:pt x="279" y="0"/>
                </a:moveTo>
                <a:cubicBezTo>
                  <a:pt x="277" y="0"/>
                  <a:pt x="275" y="2"/>
                  <a:pt x="275" y="4"/>
                </a:cubicBezTo>
                <a:cubicBezTo>
                  <a:pt x="275" y="6"/>
                  <a:pt x="277" y="8"/>
                  <a:pt x="279" y="8"/>
                </a:cubicBezTo>
                <a:cubicBezTo>
                  <a:pt x="281" y="8"/>
                  <a:pt x="283" y="6"/>
                  <a:pt x="283" y="4"/>
                </a:cubicBezTo>
                <a:cubicBezTo>
                  <a:pt x="283" y="2"/>
                  <a:pt x="281" y="0"/>
                  <a:pt x="279" y="0"/>
                </a:cubicBezTo>
                <a:close/>
                <a:moveTo>
                  <a:pt x="295" y="0"/>
                </a:moveTo>
                <a:cubicBezTo>
                  <a:pt x="293" y="0"/>
                  <a:pt x="291" y="2"/>
                  <a:pt x="291" y="4"/>
                </a:cubicBezTo>
                <a:cubicBezTo>
                  <a:pt x="291" y="6"/>
                  <a:pt x="293" y="8"/>
                  <a:pt x="295" y="8"/>
                </a:cubicBezTo>
                <a:cubicBezTo>
                  <a:pt x="298" y="8"/>
                  <a:pt x="299" y="6"/>
                  <a:pt x="299" y="4"/>
                </a:cubicBezTo>
                <a:cubicBezTo>
                  <a:pt x="299" y="2"/>
                  <a:pt x="298" y="0"/>
                  <a:pt x="295" y="0"/>
                </a:cubicBezTo>
                <a:close/>
                <a:moveTo>
                  <a:pt x="231" y="0"/>
                </a:moveTo>
                <a:cubicBezTo>
                  <a:pt x="228" y="0"/>
                  <a:pt x="227" y="2"/>
                  <a:pt x="227" y="4"/>
                </a:cubicBezTo>
                <a:cubicBezTo>
                  <a:pt x="227" y="6"/>
                  <a:pt x="228" y="8"/>
                  <a:pt x="231" y="8"/>
                </a:cubicBezTo>
                <a:cubicBezTo>
                  <a:pt x="233" y="8"/>
                  <a:pt x="235" y="6"/>
                  <a:pt x="235" y="4"/>
                </a:cubicBezTo>
                <a:cubicBezTo>
                  <a:pt x="235" y="2"/>
                  <a:pt x="233" y="0"/>
                  <a:pt x="231" y="0"/>
                </a:cubicBezTo>
                <a:close/>
                <a:moveTo>
                  <a:pt x="247" y="0"/>
                </a:moveTo>
                <a:cubicBezTo>
                  <a:pt x="245" y="0"/>
                  <a:pt x="243" y="2"/>
                  <a:pt x="243" y="4"/>
                </a:cubicBezTo>
                <a:cubicBezTo>
                  <a:pt x="243" y="6"/>
                  <a:pt x="245" y="8"/>
                  <a:pt x="247" y="8"/>
                </a:cubicBezTo>
                <a:cubicBezTo>
                  <a:pt x="249" y="8"/>
                  <a:pt x="251" y="6"/>
                  <a:pt x="251" y="4"/>
                </a:cubicBezTo>
                <a:cubicBezTo>
                  <a:pt x="251" y="2"/>
                  <a:pt x="249" y="0"/>
                  <a:pt x="247" y="0"/>
                </a:cubicBezTo>
                <a:close/>
                <a:moveTo>
                  <a:pt x="263" y="0"/>
                </a:moveTo>
                <a:cubicBezTo>
                  <a:pt x="261" y="0"/>
                  <a:pt x="259" y="2"/>
                  <a:pt x="259" y="4"/>
                </a:cubicBezTo>
                <a:cubicBezTo>
                  <a:pt x="259" y="6"/>
                  <a:pt x="261" y="8"/>
                  <a:pt x="263" y="8"/>
                </a:cubicBezTo>
                <a:cubicBezTo>
                  <a:pt x="265" y="8"/>
                  <a:pt x="267" y="6"/>
                  <a:pt x="267" y="4"/>
                </a:cubicBezTo>
                <a:cubicBezTo>
                  <a:pt x="267" y="2"/>
                  <a:pt x="265" y="0"/>
                  <a:pt x="263" y="0"/>
                </a:cubicBezTo>
                <a:close/>
                <a:moveTo>
                  <a:pt x="214" y="0"/>
                </a:moveTo>
                <a:cubicBezTo>
                  <a:pt x="212" y="0"/>
                  <a:pt x="210" y="2"/>
                  <a:pt x="210" y="4"/>
                </a:cubicBezTo>
                <a:cubicBezTo>
                  <a:pt x="210" y="6"/>
                  <a:pt x="212" y="8"/>
                  <a:pt x="214" y="8"/>
                </a:cubicBezTo>
                <a:cubicBezTo>
                  <a:pt x="217" y="8"/>
                  <a:pt x="218" y="6"/>
                  <a:pt x="218" y="4"/>
                </a:cubicBezTo>
                <a:cubicBezTo>
                  <a:pt x="218" y="2"/>
                  <a:pt x="217" y="0"/>
                  <a:pt x="214"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95"/>
          <p:cNvSpPr>
            <a:spLocks/>
          </p:cNvSpPr>
          <p:nvPr/>
        </p:nvSpPr>
        <p:spPr bwMode="auto">
          <a:xfrm>
            <a:off x="1293813" y="4079875"/>
            <a:ext cx="165100" cy="79375"/>
          </a:xfrm>
          <a:custGeom>
            <a:avLst/>
            <a:gdLst>
              <a:gd name="T0" fmla="*/ 26 w 52"/>
              <a:gd name="T1" fmla="*/ 25 h 25"/>
              <a:gd name="T2" fmla="*/ 3 w 52"/>
              <a:gd name="T3" fmla="*/ 9 h 25"/>
              <a:gd name="T4" fmla="*/ 2 w 52"/>
              <a:gd name="T5" fmla="*/ 2 h 25"/>
              <a:gd name="T6" fmla="*/ 9 w 52"/>
              <a:gd name="T7" fmla="*/ 1 h 25"/>
              <a:gd name="T8" fmla="*/ 26 w 52"/>
              <a:gd name="T9" fmla="*/ 14 h 25"/>
              <a:gd name="T10" fmla="*/ 44 w 52"/>
              <a:gd name="T11" fmla="*/ 1 h 25"/>
              <a:gd name="T12" fmla="*/ 51 w 52"/>
              <a:gd name="T13" fmla="*/ 2 h 25"/>
              <a:gd name="T14" fmla="*/ 49 w 52"/>
              <a:gd name="T15" fmla="*/ 9 h 25"/>
              <a:gd name="T16" fmla="*/ 26 w 52"/>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5">
                <a:moveTo>
                  <a:pt x="26" y="25"/>
                </a:moveTo>
                <a:cubicBezTo>
                  <a:pt x="3" y="9"/>
                  <a:pt x="3" y="9"/>
                  <a:pt x="3" y="9"/>
                </a:cubicBezTo>
                <a:cubicBezTo>
                  <a:pt x="1" y="8"/>
                  <a:pt x="0" y="5"/>
                  <a:pt x="2" y="2"/>
                </a:cubicBezTo>
                <a:cubicBezTo>
                  <a:pt x="3" y="0"/>
                  <a:pt x="6" y="0"/>
                  <a:pt x="9" y="1"/>
                </a:cubicBezTo>
                <a:cubicBezTo>
                  <a:pt x="26" y="14"/>
                  <a:pt x="26" y="14"/>
                  <a:pt x="26" y="14"/>
                </a:cubicBezTo>
                <a:cubicBezTo>
                  <a:pt x="44" y="1"/>
                  <a:pt x="44" y="1"/>
                  <a:pt x="44" y="1"/>
                </a:cubicBezTo>
                <a:cubicBezTo>
                  <a:pt x="46" y="0"/>
                  <a:pt x="49" y="0"/>
                  <a:pt x="51" y="2"/>
                </a:cubicBezTo>
                <a:cubicBezTo>
                  <a:pt x="52" y="5"/>
                  <a:pt x="52" y="8"/>
                  <a:pt x="49" y="9"/>
                </a:cubicBezTo>
                <a:lnTo>
                  <a:pt x="26" y="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096"/>
          <p:cNvSpPr>
            <a:spLocks/>
          </p:cNvSpPr>
          <p:nvPr/>
        </p:nvSpPr>
        <p:spPr bwMode="auto">
          <a:xfrm>
            <a:off x="2755901" y="2197100"/>
            <a:ext cx="1527175" cy="2228850"/>
          </a:xfrm>
          <a:custGeom>
            <a:avLst/>
            <a:gdLst>
              <a:gd name="T0" fmla="*/ 481 w 481"/>
              <a:gd name="T1" fmla="*/ 0 h 702"/>
              <a:gd name="T2" fmla="*/ 458 w 481"/>
              <a:gd name="T3" fmla="*/ 114 h 702"/>
              <a:gd name="T4" fmla="*/ 458 w 481"/>
              <a:gd name="T5" fmla="*/ 521 h 702"/>
              <a:gd name="T6" fmla="*/ 433 w 481"/>
              <a:gd name="T7" fmla="*/ 568 h 702"/>
              <a:gd name="T8" fmla="*/ 262 w 481"/>
              <a:gd name="T9" fmla="*/ 688 h 702"/>
              <a:gd name="T10" fmla="*/ 196 w 481"/>
              <a:gd name="T11" fmla="*/ 688 h 702"/>
              <a:gd name="T12" fmla="*/ 24 w 481"/>
              <a:gd name="T13" fmla="*/ 568 h 702"/>
              <a:gd name="T14" fmla="*/ 0 w 481"/>
              <a:gd name="T15" fmla="*/ 521 h 702"/>
              <a:gd name="T16" fmla="*/ 0 w 481"/>
              <a:gd name="T17" fmla="*/ 114 h 702"/>
              <a:gd name="T18" fmla="*/ 45 w 481"/>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702">
                <a:moveTo>
                  <a:pt x="481" y="0"/>
                </a:moveTo>
                <a:cubicBezTo>
                  <a:pt x="458" y="0"/>
                  <a:pt x="458" y="114"/>
                  <a:pt x="458" y="114"/>
                </a:cubicBezTo>
                <a:cubicBezTo>
                  <a:pt x="458" y="521"/>
                  <a:pt x="458" y="521"/>
                  <a:pt x="458" y="521"/>
                </a:cubicBezTo>
                <a:cubicBezTo>
                  <a:pt x="458" y="540"/>
                  <a:pt x="449" y="557"/>
                  <a:pt x="433" y="568"/>
                </a:cubicBezTo>
                <a:cubicBezTo>
                  <a:pt x="262" y="688"/>
                  <a:pt x="262" y="688"/>
                  <a:pt x="262" y="688"/>
                </a:cubicBezTo>
                <a:cubicBezTo>
                  <a:pt x="242" y="702"/>
                  <a:pt x="216" y="702"/>
                  <a:pt x="196" y="688"/>
                </a:cubicBezTo>
                <a:cubicBezTo>
                  <a:pt x="24" y="568"/>
                  <a:pt x="24" y="568"/>
                  <a:pt x="24" y="568"/>
                </a:cubicBezTo>
                <a:cubicBezTo>
                  <a:pt x="9" y="557"/>
                  <a:pt x="0" y="540"/>
                  <a:pt x="0" y="521"/>
                </a:cubicBezTo>
                <a:cubicBezTo>
                  <a:pt x="0" y="114"/>
                  <a:pt x="0" y="114"/>
                  <a:pt x="0" y="114"/>
                </a:cubicBezTo>
                <a:cubicBezTo>
                  <a:pt x="0" y="114"/>
                  <a:pt x="0" y="0"/>
                  <a:pt x="45" y="0"/>
                </a:cubicBezTo>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97"/>
          <p:cNvSpPr>
            <a:spLocks/>
          </p:cNvSpPr>
          <p:nvPr/>
        </p:nvSpPr>
        <p:spPr bwMode="auto">
          <a:xfrm>
            <a:off x="2682876" y="2197100"/>
            <a:ext cx="1746250" cy="2155825"/>
          </a:xfrm>
          <a:custGeom>
            <a:avLst/>
            <a:gdLst>
              <a:gd name="T0" fmla="*/ 550 w 550"/>
              <a:gd name="T1" fmla="*/ 91 h 679"/>
              <a:gd name="T2" fmla="*/ 458 w 550"/>
              <a:gd name="T3" fmla="*/ 91 h 679"/>
              <a:gd name="T4" fmla="*/ 458 w 550"/>
              <a:gd name="T5" fmla="*/ 91 h 679"/>
              <a:gd name="T6" fmla="*/ 458 w 550"/>
              <a:gd name="T7" fmla="*/ 498 h 679"/>
              <a:gd name="T8" fmla="*/ 434 w 550"/>
              <a:gd name="T9" fmla="*/ 545 h 679"/>
              <a:gd name="T10" fmla="*/ 262 w 550"/>
              <a:gd name="T11" fmla="*/ 665 h 679"/>
              <a:gd name="T12" fmla="*/ 196 w 550"/>
              <a:gd name="T13" fmla="*/ 665 h 679"/>
              <a:gd name="T14" fmla="*/ 24 w 550"/>
              <a:gd name="T15" fmla="*/ 545 h 679"/>
              <a:gd name="T16" fmla="*/ 0 w 550"/>
              <a:gd name="T17" fmla="*/ 498 h 679"/>
              <a:gd name="T18" fmla="*/ 0 w 550"/>
              <a:gd name="T19" fmla="*/ 91 h 679"/>
              <a:gd name="T20" fmla="*/ 46 w 550"/>
              <a:gd name="T21" fmla="*/ 0 h 679"/>
              <a:gd name="T22" fmla="*/ 504 w 550"/>
              <a:gd name="T23" fmla="*/ 0 h 679"/>
              <a:gd name="T24" fmla="*/ 550 w 550"/>
              <a:gd name="T25" fmla="*/ 91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0" h="679">
                <a:moveTo>
                  <a:pt x="550" y="91"/>
                </a:moveTo>
                <a:cubicBezTo>
                  <a:pt x="458" y="91"/>
                  <a:pt x="458" y="91"/>
                  <a:pt x="458" y="91"/>
                </a:cubicBezTo>
                <a:cubicBezTo>
                  <a:pt x="458" y="91"/>
                  <a:pt x="458" y="91"/>
                  <a:pt x="458" y="91"/>
                </a:cubicBezTo>
                <a:cubicBezTo>
                  <a:pt x="458" y="498"/>
                  <a:pt x="458" y="498"/>
                  <a:pt x="458" y="498"/>
                </a:cubicBezTo>
                <a:cubicBezTo>
                  <a:pt x="458" y="517"/>
                  <a:pt x="449" y="534"/>
                  <a:pt x="434" y="545"/>
                </a:cubicBezTo>
                <a:cubicBezTo>
                  <a:pt x="262" y="665"/>
                  <a:pt x="262" y="665"/>
                  <a:pt x="262" y="665"/>
                </a:cubicBezTo>
                <a:cubicBezTo>
                  <a:pt x="242" y="679"/>
                  <a:pt x="216" y="679"/>
                  <a:pt x="196" y="665"/>
                </a:cubicBezTo>
                <a:cubicBezTo>
                  <a:pt x="24" y="545"/>
                  <a:pt x="24" y="545"/>
                  <a:pt x="24" y="545"/>
                </a:cubicBezTo>
                <a:cubicBezTo>
                  <a:pt x="9" y="534"/>
                  <a:pt x="0" y="517"/>
                  <a:pt x="0" y="498"/>
                </a:cubicBezTo>
                <a:cubicBezTo>
                  <a:pt x="0" y="91"/>
                  <a:pt x="0" y="91"/>
                  <a:pt x="0" y="91"/>
                </a:cubicBezTo>
                <a:cubicBezTo>
                  <a:pt x="0" y="91"/>
                  <a:pt x="0" y="0"/>
                  <a:pt x="46" y="0"/>
                </a:cubicBezTo>
                <a:cubicBezTo>
                  <a:pt x="504" y="0"/>
                  <a:pt x="504" y="0"/>
                  <a:pt x="504" y="0"/>
                </a:cubicBezTo>
                <a:cubicBezTo>
                  <a:pt x="550" y="0"/>
                  <a:pt x="550" y="91"/>
                  <a:pt x="550" y="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098"/>
          <p:cNvSpPr>
            <a:spLocks noEditPoints="1"/>
          </p:cNvSpPr>
          <p:nvPr/>
        </p:nvSpPr>
        <p:spPr bwMode="auto">
          <a:xfrm>
            <a:off x="2778126" y="3225800"/>
            <a:ext cx="1260475" cy="25400"/>
          </a:xfrm>
          <a:custGeom>
            <a:avLst/>
            <a:gdLst>
              <a:gd name="T0" fmla="*/ 2 w 397"/>
              <a:gd name="T1" fmla="*/ 7 h 8"/>
              <a:gd name="T2" fmla="*/ 8 w 397"/>
              <a:gd name="T3" fmla="*/ 4 h 8"/>
              <a:gd name="T4" fmla="*/ 118 w 397"/>
              <a:gd name="T5" fmla="*/ 0 h 8"/>
              <a:gd name="T6" fmla="*/ 122 w 397"/>
              <a:gd name="T7" fmla="*/ 4 h 8"/>
              <a:gd name="T8" fmla="*/ 146 w 397"/>
              <a:gd name="T9" fmla="*/ 4 h 8"/>
              <a:gd name="T10" fmla="*/ 150 w 397"/>
              <a:gd name="T11" fmla="*/ 0 h 8"/>
              <a:gd name="T12" fmla="*/ 183 w 397"/>
              <a:gd name="T13" fmla="*/ 8 h 8"/>
              <a:gd name="T14" fmla="*/ 102 w 397"/>
              <a:gd name="T15" fmla="*/ 0 h 8"/>
              <a:gd name="T16" fmla="*/ 106 w 397"/>
              <a:gd name="T17" fmla="*/ 4 h 8"/>
              <a:gd name="T18" fmla="*/ 162 w 397"/>
              <a:gd name="T19" fmla="*/ 4 h 8"/>
              <a:gd name="T20" fmla="*/ 166 w 397"/>
              <a:gd name="T21" fmla="*/ 0 h 8"/>
              <a:gd name="T22" fmla="*/ 134 w 397"/>
              <a:gd name="T23" fmla="*/ 8 h 8"/>
              <a:gd name="T24" fmla="*/ 21 w 397"/>
              <a:gd name="T25" fmla="*/ 0 h 8"/>
              <a:gd name="T26" fmla="*/ 25 w 397"/>
              <a:gd name="T27" fmla="*/ 4 h 8"/>
              <a:gd name="T28" fmla="*/ 81 w 397"/>
              <a:gd name="T29" fmla="*/ 4 h 8"/>
              <a:gd name="T30" fmla="*/ 85 w 397"/>
              <a:gd name="T31" fmla="*/ 0 h 8"/>
              <a:gd name="T32" fmla="*/ 37 w 397"/>
              <a:gd name="T33" fmla="*/ 8 h 8"/>
              <a:gd name="T34" fmla="*/ 69 w 397"/>
              <a:gd name="T35" fmla="*/ 0 h 8"/>
              <a:gd name="T36" fmla="*/ 73 w 397"/>
              <a:gd name="T37" fmla="*/ 4 h 8"/>
              <a:gd name="T38" fmla="*/ 195 w 397"/>
              <a:gd name="T39" fmla="*/ 4 h 8"/>
              <a:gd name="T40" fmla="*/ 199 w 397"/>
              <a:gd name="T41" fmla="*/ 0 h 8"/>
              <a:gd name="T42" fmla="*/ 53 w 397"/>
              <a:gd name="T43" fmla="*/ 8 h 8"/>
              <a:gd name="T44" fmla="*/ 345 w 397"/>
              <a:gd name="T45" fmla="*/ 0 h 8"/>
              <a:gd name="T46" fmla="*/ 349 w 397"/>
              <a:gd name="T47" fmla="*/ 4 h 8"/>
              <a:gd name="T48" fmla="*/ 357 w 397"/>
              <a:gd name="T49" fmla="*/ 4 h 8"/>
              <a:gd name="T50" fmla="*/ 361 w 397"/>
              <a:gd name="T51" fmla="*/ 0 h 8"/>
              <a:gd name="T52" fmla="*/ 328 w 397"/>
              <a:gd name="T53" fmla="*/ 8 h 8"/>
              <a:gd name="T54" fmla="*/ 377 w 397"/>
              <a:gd name="T55" fmla="*/ 0 h 8"/>
              <a:gd name="T56" fmla="*/ 381 w 397"/>
              <a:gd name="T57" fmla="*/ 4 h 8"/>
              <a:gd name="T58" fmla="*/ 390 w 397"/>
              <a:gd name="T59" fmla="*/ 1 h 8"/>
              <a:gd name="T60" fmla="*/ 393 w 397"/>
              <a:gd name="T61" fmla="*/ 8 h 8"/>
              <a:gd name="T62" fmla="*/ 396 w 397"/>
              <a:gd name="T63" fmla="*/ 1 h 8"/>
              <a:gd name="T64" fmla="*/ 312 w 397"/>
              <a:gd name="T65" fmla="*/ 8 h 8"/>
              <a:gd name="T66" fmla="*/ 247 w 397"/>
              <a:gd name="T67" fmla="*/ 0 h 8"/>
              <a:gd name="T68" fmla="*/ 251 w 397"/>
              <a:gd name="T69" fmla="*/ 4 h 8"/>
              <a:gd name="T70" fmla="*/ 292 w 397"/>
              <a:gd name="T71" fmla="*/ 4 h 8"/>
              <a:gd name="T72" fmla="*/ 296 w 397"/>
              <a:gd name="T73" fmla="*/ 0 h 8"/>
              <a:gd name="T74" fmla="*/ 231 w 397"/>
              <a:gd name="T75" fmla="*/ 8 h 8"/>
              <a:gd name="T76" fmla="*/ 215 w 397"/>
              <a:gd name="T77" fmla="*/ 0 h 8"/>
              <a:gd name="T78" fmla="*/ 219 w 397"/>
              <a:gd name="T79" fmla="*/ 4 h 8"/>
              <a:gd name="T80" fmla="*/ 276 w 397"/>
              <a:gd name="T81" fmla="*/ 4 h 8"/>
              <a:gd name="T82" fmla="*/ 280 w 397"/>
              <a:gd name="T83" fmla="*/ 0 h 8"/>
              <a:gd name="T84" fmla="*/ 264 w 397"/>
              <a:gd name="T8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8">
                <a:moveTo>
                  <a:pt x="2" y="1"/>
                </a:moveTo>
                <a:cubicBezTo>
                  <a:pt x="1" y="2"/>
                  <a:pt x="0" y="3"/>
                  <a:pt x="0" y="4"/>
                </a:cubicBezTo>
                <a:cubicBezTo>
                  <a:pt x="0" y="5"/>
                  <a:pt x="1" y="6"/>
                  <a:pt x="2" y="7"/>
                </a:cubicBezTo>
                <a:cubicBezTo>
                  <a:pt x="2" y="7"/>
                  <a:pt x="3" y="8"/>
                  <a:pt x="4" y="8"/>
                </a:cubicBezTo>
                <a:cubicBezTo>
                  <a:pt x="6" y="8"/>
                  <a:pt x="7" y="7"/>
                  <a:pt x="7" y="7"/>
                </a:cubicBezTo>
                <a:cubicBezTo>
                  <a:pt x="8" y="6"/>
                  <a:pt x="8" y="5"/>
                  <a:pt x="8" y="4"/>
                </a:cubicBezTo>
                <a:cubicBezTo>
                  <a:pt x="8" y="3"/>
                  <a:pt x="8" y="2"/>
                  <a:pt x="7" y="1"/>
                </a:cubicBezTo>
                <a:cubicBezTo>
                  <a:pt x="6" y="0"/>
                  <a:pt x="3" y="0"/>
                  <a:pt x="2" y="1"/>
                </a:cubicBezTo>
                <a:close/>
                <a:moveTo>
                  <a:pt x="118" y="0"/>
                </a:moveTo>
                <a:cubicBezTo>
                  <a:pt x="116" y="0"/>
                  <a:pt x="114" y="2"/>
                  <a:pt x="114" y="4"/>
                </a:cubicBezTo>
                <a:cubicBezTo>
                  <a:pt x="114" y="6"/>
                  <a:pt x="116" y="8"/>
                  <a:pt x="118" y="8"/>
                </a:cubicBezTo>
                <a:cubicBezTo>
                  <a:pt x="120" y="8"/>
                  <a:pt x="122" y="6"/>
                  <a:pt x="122" y="4"/>
                </a:cubicBezTo>
                <a:cubicBezTo>
                  <a:pt x="122" y="2"/>
                  <a:pt x="120" y="0"/>
                  <a:pt x="118" y="0"/>
                </a:cubicBezTo>
                <a:close/>
                <a:moveTo>
                  <a:pt x="150" y="0"/>
                </a:moveTo>
                <a:cubicBezTo>
                  <a:pt x="148" y="0"/>
                  <a:pt x="146" y="2"/>
                  <a:pt x="146" y="4"/>
                </a:cubicBezTo>
                <a:cubicBezTo>
                  <a:pt x="146" y="6"/>
                  <a:pt x="148" y="8"/>
                  <a:pt x="150" y="8"/>
                </a:cubicBezTo>
                <a:cubicBezTo>
                  <a:pt x="152" y="8"/>
                  <a:pt x="154" y="6"/>
                  <a:pt x="154" y="4"/>
                </a:cubicBezTo>
                <a:cubicBezTo>
                  <a:pt x="154" y="2"/>
                  <a:pt x="152" y="0"/>
                  <a:pt x="150" y="0"/>
                </a:cubicBezTo>
                <a:close/>
                <a:moveTo>
                  <a:pt x="183" y="0"/>
                </a:moveTo>
                <a:cubicBezTo>
                  <a:pt x="180" y="0"/>
                  <a:pt x="179" y="2"/>
                  <a:pt x="179" y="4"/>
                </a:cubicBezTo>
                <a:cubicBezTo>
                  <a:pt x="179" y="6"/>
                  <a:pt x="180" y="8"/>
                  <a:pt x="183" y="8"/>
                </a:cubicBezTo>
                <a:cubicBezTo>
                  <a:pt x="185" y="8"/>
                  <a:pt x="187" y="6"/>
                  <a:pt x="187" y="4"/>
                </a:cubicBezTo>
                <a:cubicBezTo>
                  <a:pt x="187" y="2"/>
                  <a:pt x="185" y="0"/>
                  <a:pt x="183" y="0"/>
                </a:cubicBezTo>
                <a:close/>
                <a:moveTo>
                  <a:pt x="102" y="0"/>
                </a:moveTo>
                <a:cubicBezTo>
                  <a:pt x="99" y="0"/>
                  <a:pt x="98" y="2"/>
                  <a:pt x="98" y="4"/>
                </a:cubicBezTo>
                <a:cubicBezTo>
                  <a:pt x="98" y="6"/>
                  <a:pt x="99" y="8"/>
                  <a:pt x="102" y="8"/>
                </a:cubicBezTo>
                <a:cubicBezTo>
                  <a:pt x="104" y="8"/>
                  <a:pt x="106" y="6"/>
                  <a:pt x="106" y="4"/>
                </a:cubicBezTo>
                <a:cubicBezTo>
                  <a:pt x="106" y="2"/>
                  <a:pt x="104" y="0"/>
                  <a:pt x="102" y="0"/>
                </a:cubicBezTo>
                <a:close/>
                <a:moveTo>
                  <a:pt x="166" y="0"/>
                </a:moveTo>
                <a:cubicBezTo>
                  <a:pt x="164" y="0"/>
                  <a:pt x="162" y="2"/>
                  <a:pt x="162" y="4"/>
                </a:cubicBezTo>
                <a:cubicBezTo>
                  <a:pt x="162" y="6"/>
                  <a:pt x="164" y="8"/>
                  <a:pt x="166" y="8"/>
                </a:cubicBezTo>
                <a:cubicBezTo>
                  <a:pt x="169" y="8"/>
                  <a:pt x="170" y="6"/>
                  <a:pt x="170" y="4"/>
                </a:cubicBezTo>
                <a:cubicBezTo>
                  <a:pt x="170" y="2"/>
                  <a:pt x="169" y="0"/>
                  <a:pt x="166" y="0"/>
                </a:cubicBezTo>
                <a:close/>
                <a:moveTo>
                  <a:pt x="134" y="0"/>
                </a:moveTo>
                <a:cubicBezTo>
                  <a:pt x="132" y="0"/>
                  <a:pt x="130" y="2"/>
                  <a:pt x="130" y="4"/>
                </a:cubicBezTo>
                <a:cubicBezTo>
                  <a:pt x="130" y="6"/>
                  <a:pt x="132" y="8"/>
                  <a:pt x="134" y="8"/>
                </a:cubicBezTo>
                <a:cubicBezTo>
                  <a:pt x="136" y="8"/>
                  <a:pt x="138" y="6"/>
                  <a:pt x="138" y="4"/>
                </a:cubicBezTo>
                <a:cubicBezTo>
                  <a:pt x="138" y="2"/>
                  <a:pt x="136" y="0"/>
                  <a:pt x="134" y="0"/>
                </a:cubicBezTo>
                <a:close/>
                <a:moveTo>
                  <a:pt x="21" y="0"/>
                </a:moveTo>
                <a:cubicBezTo>
                  <a:pt x="18" y="0"/>
                  <a:pt x="17" y="2"/>
                  <a:pt x="17" y="4"/>
                </a:cubicBezTo>
                <a:cubicBezTo>
                  <a:pt x="17" y="6"/>
                  <a:pt x="18" y="8"/>
                  <a:pt x="21" y="8"/>
                </a:cubicBezTo>
                <a:cubicBezTo>
                  <a:pt x="23" y="8"/>
                  <a:pt x="25" y="6"/>
                  <a:pt x="25" y="4"/>
                </a:cubicBezTo>
                <a:cubicBezTo>
                  <a:pt x="25" y="2"/>
                  <a:pt x="23" y="0"/>
                  <a:pt x="21" y="0"/>
                </a:cubicBezTo>
                <a:close/>
                <a:moveTo>
                  <a:pt x="85" y="0"/>
                </a:moveTo>
                <a:cubicBezTo>
                  <a:pt x="83" y="0"/>
                  <a:pt x="81" y="2"/>
                  <a:pt x="81" y="4"/>
                </a:cubicBezTo>
                <a:cubicBezTo>
                  <a:pt x="81" y="6"/>
                  <a:pt x="83" y="8"/>
                  <a:pt x="85" y="8"/>
                </a:cubicBezTo>
                <a:cubicBezTo>
                  <a:pt x="88" y="8"/>
                  <a:pt x="89" y="6"/>
                  <a:pt x="89" y="4"/>
                </a:cubicBezTo>
                <a:cubicBezTo>
                  <a:pt x="89" y="2"/>
                  <a:pt x="88" y="0"/>
                  <a:pt x="85" y="0"/>
                </a:cubicBezTo>
                <a:close/>
                <a:moveTo>
                  <a:pt x="37" y="0"/>
                </a:moveTo>
                <a:cubicBezTo>
                  <a:pt x="35" y="0"/>
                  <a:pt x="33" y="2"/>
                  <a:pt x="33" y="4"/>
                </a:cubicBezTo>
                <a:cubicBezTo>
                  <a:pt x="33" y="6"/>
                  <a:pt x="35" y="8"/>
                  <a:pt x="37" y="8"/>
                </a:cubicBezTo>
                <a:cubicBezTo>
                  <a:pt x="39" y="8"/>
                  <a:pt x="41" y="6"/>
                  <a:pt x="41" y="4"/>
                </a:cubicBezTo>
                <a:cubicBezTo>
                  <a:pt x="41" y="2"/>
                  <a:pt x="39" y="0"/>
                  <a:pt x="37" y="0"/>
                </a:cubicBezTo>
                <a:close/>
                <a:moveTo>
                  <a:pt x="69" y="0"/>
                </a:moveTo>
                <a:cubicBezTo>
                  <a:pt x="67" y="0"/>
                  <a:pt x="65" y="2"/>
                  <a:pt x="65" y="4"/>
                </a:cubicBezTo>
                <a:cubicBezTo>
                  <a:pt x="65" y="6"/>
                  <a:pt x="67" y="8"/>
                  <a:pt x="69" y="8"/>
                </a:cubicBezTo>
                <a:cubicBezTo>
                  <a:pt x="71" y="8"/>
                  <a:pt x="73" y="6"/>
                  <a:pt x="73" y="4"/>
                </a:cubicBezTo>
                <a:cubicBezTo>
                  <a:pt x="73" y="2"/>
                  <a:pt x="71" y="0"/>
                  <a:pt x="69" y="0"/>
                </a:cubicBezTo>
                <a:close/>
                <a:moveTo>
                  <a:pt x="199" y="0"/>
                </a:moveTo>
                <a:cubicBezTo>
                  <a:pt x="197" y="0"/>
                  <a:pt x="195" y="2"/>
                  <a:pt x="195" y="4"/>
                </a:cubicBezTo>
                <a:cubicBezTo>
                  <a:pt x="195" y="6"/>
                  <a:pt x="197" y="8"/>
                  <a:pt x="199" y="8"/>
                </a:cubicBezTo>
                <a:cubicBezTo>
                  <a:pt x="201" y="8"/>
                  <a:pt x="203" y="6"/>
                  <a:pt x="203" y="4"/>
                </a:cubicBezTo>
                <a:cubicBezTo>
                  <a:pt x="203" y="2"/>
                  <a:pt x="201" y="0"/>
                  <a:pt x="199" y="0"/>
                </a:cubicBezTo>
                <a:close/>
                <a:moveTo>
                  <a:pt x="53" y="0"/>
                </a:moveTo>
                <a:cubicBezTo>
                  <a:pt x="51" y="0"/>
                  <a:pt x="49" y="2"/>
                  <a:pt x="49" y="4"/>
                </a:cubicBezTo>
                <a:cubicBezTo>
                  <a:pt x="49" y="6"/>
                  <a:pt x="51" y="8"/>
                  <a:pt x="53" y="8"/>
                </a:cubicBezTo>
                <a:cubicBezTo>
                  <a:pt x="55" y="8"/>
                  <a:pt x="57" y="6"/>
                  <a:pt x="57" y="4"/>
                </a:cubicBezTo>
                <a:cubicBezTo>
                  <a:pt x="57" y="2"/>
                  <a:pt x="55" y="0"/>
                  <a:pt x="53" y="0"/>
                </a:cubicBezTo>
                <a:close/>
                <a:moveTo>
                  <a:pt x="345" y="0"/>
                </a:moveTo>
                <a:cubicBezTo>
                  <a:pt x="342" y="0"/>
                  <a:pt x="341" y="2"/>
                  <a:pt x="341" y="4"/>
                </a:cubicBezTo>
                <a:cubicBezTo>
                  <a:pt x="341" y="6"/>
                  <a:pt x="342" y="8"/>
                  <a:pt x="345" y="8"/>
                </a:cubicBezTo>
                <a:cubicBezTo>
                  <a:pt x="347" y="8"/>
                  <a:pt x="349" y="6"/>
                  <a:pt x="349" y="4"/>
                </a:cubicBezTo>
                <a:cubicBezTo>
                  <a:pt x="349" y="2"/>
                  <a:pt x="347" y="0"/>
                  <a:pt x="345" y="0"/>
                </a:cubicBezTo>
                <a:close/>
                <a:moveTo>
                  <a:pt x="361" y="0"/>
                </a:moveTo>
                <a:cubicBezTo>
                  <a:pt x="359" y="0"/>
                  <a:pt x="357" y="2"/>
                  <a:pt x="357" y="4"/>
                </a:cubicBezTo>
                <a:cubicBezTo>
                  <a:pt x="357" y="6"/>
                  <a:pt x="359" y="8"/>
                  <a:pt x="361" y="8"/>
                </a:cubicBezTo>
                <a:cubicBezTo>
                  <a:pt x="363" y="8"/>
                  <a:pt x="365" y="6"/>
                  <a:pt x="365" y="4"/>
                </a:cubicBezTo>
                <a:cubicBezTo>
                  <a:pt x="365" y="2"/>
                  <a:pt x="363" y="0"/>
                  <a:pt x="361" y="0"/>
                </a:cubicBezTo>
                <a:close/>
                <a:moveTo>
                  <a:pt x="328" y="0"/>
                </a:moveTo>
                <a:cubicBezTo>
                  <a:pt x="326" y="0"/>
                  <a:pt x="324" y="2"/>
                  <a:pt x="324" y="4"/>
                </a:cubicBezTo>
                <a:cubicBezTo>
                  <a:pt x="324" y="6"/>
                  <a:pt x="326" y="8"/>
                  <a:pt x="328" y="8"/>
                </a:cubicBezTo>
                <a:cubicBezTo>
                  <a:pt x="331" y="8"/>
                  <a:pt x="332" y="6"/>
                  <a:pt x="332" y="4"/>
                </a:cubicBezTo>
                <a:cubicBezTo>
                  <a:pt x="332" y="2"/>
                  <a:pt x="331" y="0"/>
                  <a:pt x="328" y="0"/>
                </a:cubicBezTo>
                <a:close/>
                <a:moveTo>
                  <a:pt x="377" y="0"/>
                </a:moveTo>
                <a:cubicBezTo>
                  <a:pt x="375" y="0"/>
                  <a:pt x="373" y="2"/>
                  <a:pt x="373" y="4"/>
                </a:cubicBezTo>
                <a:cubicBezTo>
                  <a:pt x="373" y="6"/>
                  <a:pt x="375" y="8"/>
                  <a:pt x="377" y="8"/>
                </a:cubicBezTo>
                <a:cubicBezTo>
                  <a:pt x="379" y="8"/>
                  <a:pt x="381" y="6"/>
                  <a:pt x="381" y="4"/>
                </a:cubicBezTo>
                <a:cubicBezTo>
                  <a:pt x="381" y="2"/>
                  <a:pt x="379" y="0"/>
                  <a:pt x="377" y="0"/>
                </a:cubicBezTo>
                <a:close/>
                <a:moveTo>
                  <a:pt x="396" y="1"/>
                </a:moveTo>
                <a:cubicBezTo>
                  <a:pt x="395" y="0"/>
                  <a:pt x="392" y="0"/>
                  <a:pt x="390" y="1"/>
                </a:cubicBezTo>
                <a:cubicBezTo>
                  <a:pt x="390" y="2"/>
                  <a:pt x="389" y="3"/>
                  <a:pt x="389" y="4"/>
                </a:cubicBezTo>
                <a:cubicBezTo>
                  <a:pt x="389" y="5"/>
                  <a:pt x="390" y="6"/>
                  <a:pt x="390" y="7"/>
                </a:cubicBezTo>
                <a:cubicBezTo>
                  <a:pt x="391" y="7"/>
                  <a:pt x="392" y="8"/>
                  <a:pt x="393" y="8"/>
                </a:cubicBezTo>
                <a:cubicBezTo>
                  <a:pt x="394" y="8"/>
                  <a:pt x="395" y="7"/>
                  <a:pt x="396" y="7"/>
                </a:cubicBezTo>
                <a:cubicBezTo>
                  <a:pt x="397" y="6"/>
                  <a:pt x="397" y="5"/>
                  <a:pt x="397" y="4"/>
                </a:cubicBezTo>
                <a:cubicBezTo>
                  <a:pt x="397" y="3"/>
                  <a:pt x="397" y="2"/>
                  <a:pt x="396" y="1"/>
                </a:cubicBezTo>
                <a:close/>
                <a:moveTo>
                  <a:pt x="312" y="0"/>
                </a:moveTo>
                <a:cubicBezTo>
                  <a:pt x="310" y="0"/>
                  <a:pt x="308" y="2"/>
                  <a:pt x="308" y="4"/>
                </a:cubicBezTo>
                <a:cubicBezTo>
                  <a:pt x="308" y="6"/>
                  <a:pt x="310" y="8"/>
                  <a:pt x="312" y="8"/>
                </a:cubicBezTo>
                <a:cubicBezTo>
                  <a:pt x="314" y="8"/>
                  <a:pt x="316" y="6"/>
                  <a:pt x="316" y="4"/>
                </a:cubicBezTo>
                <a:cubicBezTo>
                  <a:pt x="316" y="2"/>
                  <a:pt x="314" y="0"/>
                  <a:pt x="312" y="0"/>
                </a:cubicBezTo>
                <a:close/>
                <a:moveTo>
                  <a:pt x="247" y="0"/>
                </a:moveTo>
                <a:cubicBezTo>
                  <a:pt x="245" y="0"/>
                  <a:pt x="243" y="2"/>
                  <a:pt x="243" y="4"/>
                </a:cubicBezTo>
                <a:cubicBezTo>
                  <a:pt x="243" y="6"/>
                  <a:pt x="245" y="8"/>
                  <a:pt x="247" y="8"/>
                </a:cubicBezTo>
                <a:cubicBezTo>
                  <a:pt x="250" y="8"/>
                  <a:pt x="251" y="6"/>
                  <a:pt x="251" y="4"/>
                </a:cubicBezTo>
                <a:cubicBezTo>
                  <a:pt x="251" y="2"/>
                  <a:pt x="250" y="0"/>
                  <a:pt x="247" y="0"/>
                </a:cubicBezTo>
                <a:close/>
                <a:moveTo>
                  <a:pt x="296" y="0"/>
                </a:moveTo>
                <a:cubicBezTo>
                  <a:pt x="294" y="0"/>
                  <a:pt x="292" y="2"/>
                  <a:pt x="292" y="4"/>
                </a:cubicBezTo>
                <a:cubicBezTo>
                  <a:pt x="292" y="6"/>
                  <a:pt x="294" y="8"/>
                  <a:pt x="296" y="8"/>
                </a:cubicBezTo>
                <a:cubicBezTo>
                  <a:pt x="298" y="8"/>
                  <a:pt x="300" y="6"/>
                  <a:pt x="300" y="4"/>
                </a:cubicBezTo>
                <a:cubicBezTo>
                  <a:pt x="300" y="2"/>
                  <a:pt x="298" y="0"/>
                  <a:pt x="296" y="0"/>
                </a:cubicBezTo>
                <a:close/>
                <a:moveTo>
                  <a:pt x="231" y="0"/>
                </a:moveTo>
                <a:cubicBezTo>
                  <a:pt x="229" y="0"/>
                  <a:pt x="227" y="2"/>
                  <a:pt x="227" y="4"/>
                </a:cubicBezTo>
                <a:cubicBezTo>
                  <a:pt x="227" y="6"/>
                  <a:pt x="229" y="8"/>
                  <a:pt x="231" y="8"/>
                </a:cubicBezTo>
                <a:cubicBezTo>
                  <a:pt x="233" y="8"/>
                  <a:pt x="235" y="6"/>
                  <a:pt x="235" y="4"/>
                </a:cubicBezTo>
                <a:cubicBezTo>
                  <a:pt x="235" y="2"/>
                  <a:pt x="233" y="0"/>
                  <a:pt x="231" y="0"/>
                </a:cubicBezTo>
                <a:close/>
                <a:moveTo>
                  <a:pt x="215" y="0"/>
                </a:moveTo>
                <a:cubicBezTo>
                  <a:pt x="213" y="0"/>
                  <a:pt x="211" y="2"/>
                  <a:pt x="211" y="4"/>
                </a:cubicBezTo>
                <a:cubicBezTo>
                  <a:pt x="211" y="6"/>
                  <a:pt x="213" y="8"/>
                  <a:pt x="215" y="8"/>
                </a:cubicBezTo>
                <a:cubicBezTo>
                  <a:pt x="217" y="8"/>
                  <a:pt x="219" y="6"/>
                  <a:pt x="219" y="4"/>
                </a:cubicBezTo>
                <a:cubicBezTo>
                  <a:pt x="219" y="2"/>
                  <a:pt x="217" y="0"/>
                  <a:pt x="215" y="0"/>
                </a:cubicBezTo>
                <a:close/>
                <a:moveTo>
                  <a:pt x="280" y="0"/>
                </a:moveTo>
                <a:cubicBezTo>
                  <a:pt x="278" y="0"/>
                  <a:pt x="276" y="2"/>
                  <a:pt x="276" y="4"/>
                </a:cubicBezTo>
                <a:cubicBezTo>
                  <a:pt x="276" y="6"/>
                  <a:pt x="278" y="8"/>
                  <a:pt x="280" y="8"/>
                </a:cubicBezTo>
                <a:cubicBezTo>
                  <a:pt x="282" y="8"/>
                  <a:pt x="284" y="6"/>
                  <a:pt x="284" y="4"/>
                </a:cubicBezTo>
                <a:cubicBezTo>
                  <a:pt x="284" y="2"/>
                  <a:pt x="282" y="0"/>
                  <a:pt x="280" y="0"/>
                </a:cubicBezTo>
                <a:close/>
                <a:moveTo>
                  <a:pt x="264" y="0"/>
                </a:moveTo>
                <a:cubicBezTo>
                  <a:pt x="261" y="0"/>
                  <a:pt x="260" y="2"/>
                  <a:pt x="260" y="4"/>
                </a:cubicBezTo>
                <a:cubicBezTo>
                  <a:pt x="260" y="6"/>
                  <a:pt x="261" y="8"/>
                  <a:pt x="264" y="8"/>
                </a:cubicBezTo>
                <a:cubicBezTo>
                  <a:pt x="266" y="8"/>
                  <a:pt x="268" y="6"/>
                  <a:pt x="268" y="4"/>
                </a:cubicBezTo>
                <a:cubicBezTo>
                  <a:pt x="268" y="2"/>
                  <a:pt x="266" y="0"/>
                  <a:pt x="264"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099"/>
          <p:cNvSpPr>
            <a:spLocks/>
          </p:cNvSpPr>
          <p:nvPr/>
        </p:nvSpPr>
        <p:spPr bwMode="auto">
          <a:xfrm>
            <a:off x="3327401" y="4079875"/>
            <a:ext cx="165100" cy="79375"/>
          </a:xfrm>
          <a:custGeom>
            <a:avLst/>
            <a:gdLst>
              <a:gd name="T0" fmla="*/ 26 w 52"/>
              <a:gd name="T1" fmla="*/ 25 h 25"/>
              <a:gd name="T2" fmla="*/ 3 w 52"/>
              <a:gd name="T3" fmla="*/ 9 h 25"/>
              <a:gd name="T4" fmla="*/ 1 w 52"/>
              <a:gd name="T5" fmla="*/ 2 h 25"/>
              <a:gd name="T6" fmla="*/ 8 w 52"/>
              <a:gd name="T7" fmla="*/ 1 h 25"/>
              <a:gd name="T8" fmla="*/ 26 w 52"/>
              <a:gd name="T9" fmla="*/ 14 h 25"/>
              <a:gd name="T10" fmla="*/ 43 w 52"/>
              <a:gd name="T11" fmla="*/ 1 h 25"/>
              <a:gd name="T12" fmla="*/ 50 w 52"/>
              <a:gd name="T13" fmla="*/ 2 h 25"/>
              <a:gd name="T14" fmla="*/ 49 w 52"/>
              <a:gd name="T15" fmla="*/ 9 h 25"/>
              <a:gd name="T16" fmla="*/ 26 w 52"/>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5">
                <a:moveTo>
                  <a:pt x="26" y="25"/>
                </a:moveTo>
                <a:cubicBezTo>
                  <a:pt x="3" y="9"/>
                  <a:pt x="3" y="9"/>
                  <a:pt x="3" y="9"/>
                </a:cubicBezTo>
                <a:cubicBezTo>
                  <a:pt x="0" y="8"/>
                  <a:pt x="0" y="5"/>
                  <a:pt x="1" y="2"/>
                </a:cubicBezTo>
                <a:cubicBezTo>
                  <a:pt x="3" y="0"/>
                  <a:pt x="6" y="0"/>
                  <a:pt x="8" y="1"/>
                </a:cubicBezTo>
                <a:cubicBezTo>
                  <a:pt x="26" y="14"/>
                  <a:pt x="26" y="14"/>
                  <a:pt x="26" y="14"/>
                </a:cubicBezTo>
                <a:cubicBezTo>
                  <a:pt x="43" y="1"/>
                  <a:pt x="43" y="1"/>
                  <a:pt x="43" y="1"/>
                </a:cubicBezTo>
                <a:cubicBezTo>
                  <a:pt x="46" y="0"/>
                  <a:pt x="49" y="0"/>
                  <a:pt x="50" y="2"/>
                </a:cubicBezTo>
                <a:cubicBezTo>
                  <a:pt x="52" y="5"/>
                  <a:pt x="51" y="8"/>
                  <a:pt x="49" y="9"/>
                </a:cubicBezTo>
                <a:lnTo>
                  <a:pt x="26" y="2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100"/>
          <p:cNvSpPr>
            <a:spLocks/>
          </p:cNvSpPr>
          <p:nvPr/>
        </p:nvSpPr>
        <p:spPr bwMode="auto">
          <a:xfrm>
            <a:off x="4787901" y="2197100"/>
            <a:ext cx="1527175" cy="2228850"/>
          </a:xfrm>
          <a:custGeom>
            <a:avLst/>
            <a:gdLst>
              <a:gd name="T0" fmla="*/ 481 w 481"/>
              <a:gd name="T1" fmla="*/ 0 h 702"/>
              <a:gd name="T2" fmla="*/ 459 w 481"/>
              <a:gd name="T3" fmla="*/ 114 h 702"/>
              <a:gd name="T4" fmla="*/ 459 w 481"/>
              <a:gd name="T5" fmla="*/ 521 h 702"/>
              <a:gd name="T6" fmla="*/ 434 w 481"/>
              <a:gd name="T7" fmla="*/ 568 h 702"/>
              <a:gd name="T8" fmla="*/ 262 w 481"/>
              <a:gd name="T9" fmla="*/ 688 h 702"/>
              <a:gd name="T10" fmla="*/ 197 w 481"/>
              <a:gd name="T11" fmla="*/ 688 h 702"/>
              <a:gd name="T12" fmla="*/ 25 w 481"/>
              <a:gd name="T13" fmla="*/ 568 h 702"/>
              <a:gd name="T14" fmla="*/ 0 w 481"/>
              <a:gd name="T15" fmla="*/ 521 h 702"/>
              <a:gd name="T16" fmla="*/ 0 w 481"/>
              <a:gd name="T17" fmla="*/ 114 h 702"/>
              <a:gd name="T18" fmla="*/ 46 w 481"/>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702">
                <a:moveTo>
                  <a:pt x="481" y="0"/>
                </a:moveTo>
                <a:cubicBezTo>
                  <a:pt x="459" y="0"/>
                  <a:pt x="459" y="114"/>
                  <a:pt x="459" y="114"/>
                </a:cubicBezTo>
                <a:cubicBezTo>
                  <a:pt x="459" y="521"/>
                  <a:pt x="459" y="521"/>
                  <a:pt x="459" y="521"/>
                </a:cubicBezTo>
                <a:cubicBezTo>
                  <a:pt x="458" y="540"/>
                  <a:pt x="449" y="557"/>
                  <a:pt x="434" y="568"/>
                </a:cubicBezTo>
                <a:cubicBezTo>
                  <a:pt x="262" y="688"/>
                  <a:pt x="262" y="688"/>
                  <a:pt x="262" y="688"/>
                </a:cubicBezTo>
                <a:cubicBezTo>
                  <a:pt x="243" y="702"/>
                  <a:pt x="216" y="702"/>
                  <a:pt x="197" y="688"/>
                </a:cubicBezTo>
                <a:cubicBezTo>
                  <a:pt x="25" y="568"/>
                  <a:pt x="25" y="568"/>
                  <a:pt x="25" y="568"/>
                </a:cubicBezTo>
                <a:cubicBezTo>
                  <a:pt x="9" y="557"/>
                  <a:pt x="0" y="540"/>
                  <a:pt x="0" y="521"/>
                </a:cubicBezTo>
                <a:cubicBezTo>
                  <a:pt x="0" y="114"/>
                  <a:pt x="0" y="114"/>
                  <a:pt x="0" y="114"/>
                </a:cubicBezTo>
                <a:cubicBezTo>
                  <a:pt x="0" y="114"/>
                  <a:pt x="0" y="0"/>
                  <a:pt x="46" y="0"/>
                </a:cubicBezTo>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101"/>
          <p:cNvSpPr>
            <a:spLocks/>
          </p:cNvSpPr>
          <p:nvPr/>
        </p:nvSpPr>
        <p:spPr bwMode="auto">
          <a:xfrm>
            <a:off x="4714876" y="2197100"/>
            <a:ext cx="1746250" cy="2155825"/>
          </a:xfrm>
          <a:custGeom>
            <a:avLst/>
            <a:gdLst>
              <a:gd name="T0" fmla="*/ 550 w 550"/>
              <a:gd name="T1" fmla="*/ 91 h 679"/>
              <a:gd name="T2" fmla="*/ 459 w 550"/>
              <a:gd name="T3" fmla="*/ 91 h 679"/>
              <a:gd name="T4" fmla="*/ 459 w 550"/>
              <a:gd name="T5" fmla="*/ 91 h 679"/>
              <a:gd name="T6" fmla="*/ 459 w 550"/>
              <a:gd name="T7" fmla="*/ 498 h 679"/>
              <a:gd name="T8" fmla="*/ 434 w 550"/>
              <a:gd name="T9" fmla="*/ 545 h 679"/>
              <a:gd name="T10" fmla="*/ 262 w 550"/>
              <a:gd name="T11" fmla="*/ 665 h 679"/>
              <a:gd name="T12" fmla="*/ 197 w 550"/>
              <a:gd name="T13" fmla="*/ 665 h 679"/>
              <a:gd name="T14" fmla="*/ 25 w 550"/>
              <a:gd name="T15" fmla="*/ 545 h 679"/>
              <a:gd name="T16" fmla="*/ 0 w 550"/>
              <a:gd name="T17" fmla="*/ 498 h 679"/>
              <a:gd name="T18" fmla="*/ 0 w 550"/>
              <a:gd name="T19" fmla="*/ 91 h 679"/>
              <a:gd name="T20" fmla="*/ 46 w 550"/>
              <a:gd name="T21" fmla="*/ 0 h 679"/>
              <a:gd name="T22" fmla="*/ 504 w 550"/>
              <a:gd name="T23" fmla="*/ 0 h 679"/>
              <a:gd name="T24" fmla="*/ 550 w 550"/>
              <a:gd name="T25" fmla="*/ 91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0" h="679">
                <a:moveTo>
                  <a:pt x="550" y="91"/>
                </a:moveTo>
                <a:cubicBezTo>
                  <a:pt x="459" y="91"/>
                  <a:pt x="459" y="91"/>
                  <a:pt x="459" y="91"/>
                </a:cubicBezTo>
                <a:cubicBezTo>
                  <a:pt x="459" y="91"/>
                  <a:pt x="459" y="91"/>
                  <a:pt x="459" y="91"/>
                </a:cubicBezTo>
                <a:cubicBezTo>
                  <a:pt x="459" y="498"/>
                  <a:pt x="459" y="498"/>
                  <a:pt x="459" y="498"/>
                </a:cubicBezTo>
                <a:cubicBezTo>
                  <a:pt x="459" y="517"/>
                  <a:pt x="449" y="534"/>
                  <a:pt x="434" y="545"/>
                </a:cubicBezTo>
                <a:cubicBezTo>
                  <a:pt x="262" y="665"/>
                  <a:pt x="262" y="665"/>
                  <a:pt x="262" y="665"/>
                </a:cubicBezTo>
                <a:cubicBezTo>
                  <a:pt x="243" y="679"/>
                  <a:pt x="216" y="679"/>
                  <a:pt x="197" y="665"/>
                </a:cubicBezTo>
                <a:cubicBezTo>
                  <a:pt x="25" y="545"/>
                  <a:pt x="25" y="545"/>
                  <a:pt x="25" y="545"/>
                </a:cubicBezTo>
                <a:cubicBezTo>
                  <a:pt x="9" y="534"/>
                  <a:pt x="0" y="517"/>
                  <a:pt x="0" y="498"/>
                </a:cubicBezTo>
                <a:cubicBezTo>
                  <a:pt x="0" y="91"/>
                  <a:pt x="0" y="91"/>
                  <a:pt x="0" y="91"/>
                </a:cubicBezTo>
                <a:cubicBezTo>
                  <a:pt x="0" y="91"/>
                  <a:pt x="0" y="0"/>
                  <a:pt x="46" y="0"/>
                </a:cubicBezTo>
                <a:cubicBezTo>
                  <a:pt x="504" y="0"/>
                  <a:pt x="504" y="0"/>
                  <a:pt x="504" y="0"/>
                </a:cubicBezTo>
                <a:cubicBezTo>
                  <a:pt x="550" y="0"/>
                  <a:pt x="550" y="91"/>
                  <a:pt x="550" y="9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02"/>
          <p:cNvSpPr>
            <a:spLocks noEditPoints="1"/>
          </p:cNvSpPr>
          <p:nvPr/>
        </p:nvSpPr>
        <p:spPr bwMode="auto">
          <a:xfrm>
            <a:off x="4813301" y="3222625"/>
            <a:ext cx="1260475" cy="28575"/>
          </a:xfrm>
          <a:custGeom>
            <a:avLst/>
            <a:gdLst>
              <a:gd name="T0" fmla="*/ 117 w 397"/>
              <a:gd name="T1" fmla="*/ 9 h 9"/>
              <a:gd name="T2" fmla="*/ 134 w 397"/>
              <a:gd name="T3" fmla="*/ 1 h 9"/>
              <a:gd name="T4" fmla="*/ 138 w 397"/>
              <a:gd name="T5" fmla="*/ 5 h 9"/>
              <a:gd name="T6" fmla="*/ 146 w 397"/>
              <a:gd name="T7" fmla="*/ 5 h 9"/>
              <a:gd name="T8" fmla="*/ 150 w 397"/>
              <a:gd name="T9" fmla="*/ 1 h 9"/>
              <a:gd name="T10" fmla="*/ 101 w 397"/>
              <a:gd name="T11" fmla="*/ 9 h 9"/>
              <a:gd name="T12" fmla="*/ 182 w 397"/>
              <a:gd name="T13" fmla="*/ 1 h 9"/>
              <a:gd name="T14" fmla="*/ 186 w 397"/>
              <a:gd name="T15" fmla="*/ 5 h 9"/>
              <a:gd name="T16" fmla="*/ 162 w 397"/>
              <a:gd name="T17" fmla="*/ 5 h 9"/>
              <a:gd name="T18" fmla="*/ 166 w 397"/>
              <a:gd name="T19" fmla="*/ 1 h 9"/>
              <a:gd name="T20" fmla="*/ 1 w 397"/>
              <a:gd name="T21" fmla="*/ 8 h 9"/>
              <a:gd name="T22" fmla="*/ 8 w 397"/>
              <a:gd name="T23" fmla="*/ 5 h 9"/>
              <a:gd name="T24" fmla="*/ 198 w 397"/>
              <a:gd name="T25" fmla="*/ 1 h 9"/>
              <a:gd name="T26" fmla="*/ 202 w 397"/>
              <a:gd name="T27" fmla="*/ 5 h 9"/>
              <a:gd name="T28" fmla="*/ 16 w 397"/>
              <a:gd name="T29" fmla="*/ 5 h 9"/>
              <a:gd name="T30" fmla="*/ 20 w 397"/>
              <a:gd name="T31" fmla="*/ 1 h 9"/>
              <a:gd name="T32" fmla="*/ 53 w 397"/>
              <a:gd name="T33" fmla="*/ 9 h 9"/>
              <a:gd name="T34" fmla="*/ 69 w 397"/>
              <a:gd name="T35" fmla="*/ 1 h 9"/>
              <a:gd name="T36" fmla="*/ 73 w 397"/>
              <a:gd name="T37" fmla="*/ 5 h 9"/>
              <a:gd name="T38" fmla="*/ 32 w 397"/>
              <a:gd name="T39" fmla="*/ 5 h 9"/>
              <a:gd name="T40" fmla="*/ 36 w 397"/>
              <a:gd name="T41" fmla="*/ 1 h 9"/>
              <a:gd name="T42" fmla="*/ 85 w 397"/>
              <a:gd name="T43" fmla="*/ 9 h 9"/>
              <a:gd name="T44" fmla="*/ 344 w 397"/>
              <a:gd name="T45" fmla="*/ 1 h 9"/>
              <a:gd name="T46" fmla="*/ 348 w 397"/>
              <a:gd name="T47" fmla="*/ 5 h 9"/>
              <a:gd name="T48" fmla="*/ 308 w 397"/>
              <a:gd name="T49" fmla="*/ 5 h 9"/>
              <a:gd name="T50" fmla="*/ 312 w 397"/>
              <a:gd name="T51" fmla="*/ 1 h 9"/>
              <a:gd name="T52" fmla="*/ 328 w 397"/>
              <a:gd name="T53" fmla="*/ 9 h 9"/>
              <a:gd name="T54" fmla="*/ 360 w 397"/>
              <a:gd name="T55" fmla="*/ 1 h 9"/>
              <a:gd name="T56" fmla="*/ 364 w 397"/>
              <a:gd name="T57" fmla="*/ 5 h 9"/>
              <a:gd name="T58" fmla="*/ 390 w 397"/>
              <a:gd name="T59" fmla="*/ 2 h 9"/>
              <a:gd name="T60" fmla="*/ 393 w 397"/>
              <a:gd name="T61" fmla="*/ 9 h 9"/>
              <a:gd name="T62" fmla="*/ 396 w 397"/>
              <a:gd name="T63" fmla="*/ 2 h 9"/>
              <a:gd name="T64" fmla="*/ 215 w 397"/>
              <a:gd name="T65" fmla="*/ 9 h 9"/>
              <a:gd name="T66" fmla="*/ 377 w 397"/>
              <a:gd name="T67" fmla="*/ 1 h 9"/>
              <a:gd name="T68" fmla="*/ 381 w 397"/>
              <a:gd name="T69" fmla="*/ 5 h 9"/>
              <a:gd name="T70" fmla="*/ 243 w 397"/>
              <a:gd name="T71" fmla="*/ 5 h 9"/>
              <a:gd name="T72" fmla="*/ 247 w 397"/>
              <a:gd name="T73" fmla="*/ 1 h 9"/>
              <a:gd name="T74" fmla="*/ 231 w 397"/>
              <a:gd name="T75" fmla="*/ 9 h 9"/>
              <a:gd name="T76" fmla="*/ 279 w 397"/>
              <a:gd name="T77" fmla="*/ 1 h 9"/>
              <a:gd name="T78" fmla="*/ 283 w 397"/>
              <a:gd name="T79" fmla="*/ 5 h 9"/>
              <a:gd name="T80" fmla="*/ 259 w 397"/>
              <a:gd name="T81" fmla="*/ 5 h 9"/>
              <a:gd name="T82" fmla="*/ 263 w 397"/>
              <a:gd name="T83" fmla="*/ 1 h 9"/>
              <a:gd name="T84" fmla="*/ 296 w 397"/>
              <a:gd name="T8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9">
                <a:moveTo>
                  <a:pt x="117" y="1"/>
                </a:moveTo>
                <a:cubicBezTo>
                  <a:pt x="115" y="1"/>
                  <a:pt x="113" y="3"/>
                  <a:pt x="113" y="5"/>
                </a:cubicBezTo>
                <a:cubicBezTo>
                  <a:pt x="113" y="7"/>
                  <a:pt x="115" y="9"/>
                  <a:pt x="117" y="9"/>
                </a:cubicBezTo>
                <a:cubicBezTo>
                  <a:pt x="120" y="9"/>
                  <a:pt x="121" y="7"/>
                  <a:pt x="121" y="5"/>
                </a:cubicBezTo>
                <a:cubicBezTo>
                  <a:pt x="121" y="3"/>
                  <a:pt x="120" y="1"/>
                  <a:pt x="117" y="1"/>
                </a:cubicBezTo>
                <a:close/>
                <a:moveTo>
                  <a:pt x="134" y="1"/>
                </a:moveTo>
                <a:cubicBezTo>
                  <a:pt x="131" y="1"/>
                  <a:pt x="130" y="3"/>
                  <a:pt x="130" y="5"/>
                </a:cubicBezTo>
                <a:cubicBezTo>
                  <a:pt x="130" y="7"/>
                  <a:pt x="131" y="9"/>
                  <a:pt x="134" y="9"/>
                </a:cubicBezTo>
                <a:cubicBezTo>
                  <a:pt x="136" y="9"/>
                  <a:pt x="138" y="7"/>
                  <a:pt x="138" y="5"/>
                </a:cubicBezTo>
                <a:cubicBezTo>
                  <a:pt x="138" y="3"/>
                  <a:pt x="136" y="1"/>
                  <a:pt x="134" y="1"/>
                </a:cubicBezTo>
                <a:close/>
                <a:moveTo>
                  <a:pt x="150" y="1"/>
                </a:moveTo>
                <a:cubicBezTo>
                  <a:pt x="148" y="1"/>
                  <a:pt x="146" y="3"/>
                  <a:pt x="146" y="5"/>
                </a:cubicBezTo>
                <a:cubicBezTo>
                  <a:pt x="146" y="7"/>
                  <a:pt x="148" y="9"/>
                  <a:pt x="150" y="9"/>
                </a:cubicBezTo>
                <a:cubicBezTo>
                  <a:pt x="152" y="9"/>
                  <a:pt x="154" y="7"/>
                  <a:pt x="154" y="5"/>
                </a:cubicBezTo>
                <a:cubicBezTo>
                  <a:pt x="154" y="3"/>
                  <a:pt x="152" y="1"/>
                  <a:pt x="150" y="1"/>
                </a:cubicBezTo>
                <a:close/>
                <a:moveTo>
                  <a:pt x="101" y="1"/>
                </a:moveTo>
                <a:cubicBezTo>
                  <a:pt x="99" y="1"/>
                  <a:pt x="97" y="3"/>
                  <a:pt x="97" y="5"/>
                </a:cubicBezTo>
                <a:cubicBezTo>
                  <a:pt x="97" y="7"/>
                  <a:pt x="99" y="9"/>
                  <a:pt x="101" y="9"/>
                </a:cubicBezTo>
                <a:cubicBezTo>
                  <a:pt x="103" y="9"/>
                  <a:pt x="105" y="7"/>
                  <a:pt x="105" y="5"/>
                </a:cubicBezTo>
                <a:cubicBezTo>
                  <a:pt x="105" y="3"/>
                  <a:pt x="103" y="1"/>
                  <a:pt x="101" y="1"/>
                </a:cubicBezTo>
                <a:close/>
                <a:moveTo>
                  <a:pt x="182" y="1"/>
                </a:moveTo>
                <a:cubicBezTo>
                  <a:pt x="180" y="1"/>
                  <a:pt x="178" y="3"/>
                  <a:pt x="178" y="5"/>
                </a:cubicBezTo>
                <a:cubicBezTo>
                  <a:pt x="178" y="7"/>
                  <a:pt x="180" y="9"/>
                  <a:pt x="182" y="9"/>
                </a:cubicBezTo>
                <a:cubicBezTo>
                  <a:pt x="184" y="9"/>
                  <a:pt x="186" y="7"/>
                  <a:pt x="186" y="5"/>
                </a:cubicBezTo>
                <a:cubicBezTo>
                  <a:pt x="186" y="3"/>
                  <a:pt x="184" y="1"/>
                  <a:pt x="182" y="1"/>
                </a:cubicBezTo>
                <a:close/>
                <a:moveTo>
                  <a:pt x="166" y="1"/>
                </a:moveTo>
                <a:cubicBezTo>
                  <a:pt x="164" y="1"/>
                  <a:pt x="162" y="3"/>
                  <a:pt x="162" y="5"/>
                </a:cubicBezTo>
                <a:cubicBezTo>
                  <a:pt x="162" y="7"/>
                  <a:pt x="164" y="9"/>
                  <a:pt x="166" y="9"/>
                </a:cubicBezTo>
                <a:cubicBezTo>
                  <a:pt x="168" y="9"/>
                  <a:pt x="170" y="7"/>
                  <a:pt x="170" y="5"/>
                </a:cubicBezTo>
                <a:cubicBezTo>
                  <a:pt x="170" y="3"/>
                  <a:pt x="168" y="1"/>
                  <a:pt x="166" y="1"/>
                </a:cubicBezTo>
                <a:close/>
                <a:moveTo>
                  <a:pt x="1" y="2"/>
                </a:moveTo>
                <a:cubicBezTo>
                  <a:pt x="1" y="3"/>
                  <a:pt x="0" y="4"/>
                  <a:pt x="0" y="5"/>
                </a:cubicBezTo>
                <a:cubicBezTo>
                  <a:pt x="0" y="6"/>
                  <a:pt x="1" y="7"/>
                  <a:pt x="1" y="8"/>
                </a:cubicBezTo>
                <a:cubicBezTo>
                  <a:pt x="2" y="8"/>
                  <a:pt x="3" y="9"/>
                  <a:pt x="4" y="9"/>
                </a:cubicBezTo>
                <a:cubicBezTo>
                  <a:pt x="5" y="9"/>
                  <a:pt x="6" y="8"/>
                  <a:pt x="7" y="8"/>
                </a:cubicBezTo>
                <a:cubicBezTo>
                  <a:pt x="8" y="7"/>
                  <a:pt x="8" y="6"/>
                  <a:pt x="8" y="5"/>
                </a:cubicBezTo>
                <a:cubicBezTo>
                  <a:pt x="8" y="4"/>
                  <a:pt x="8" y="3"/>
                  <a:pt x="7" y="2"/>
                </a:cubicBezTo>
                <a:cubicBezTo>
                  <a:pt x="5" y="0"/>
                  <a:pt x="3" y="1"/>
                  <a:pt x="1" y="2"/>
                </a:cubicBezTo>
                <a:close/>
                <a:moveTo>
                  <a:pt x="198" y="1"/>
                </a:moveTo>
                <a:cubicBezTo>
                  <a:pt x="196" y="1"/>
                  <a:pt x="194" y="3"/>
                  <a:pt x="194" y="5"/>
                </a:cubicBezTo>
                <a:cubicBezTo>
                  <a:pt x="194" y="7"/>
                  <a:pt x="196" y="9"/>
                  <a:pt x="198" y="9"/>
                </a:cubicBezTo>
                <a:cubicBezTo>
                  <a:pt x="201" y="9"/>
                  <a:pt x="202" y="7"/>
                  <a:pt x="202" y="5"/>
                </a:cubicBezTo>
                <a:cubicBezTo>
                  <a:pt x="202" y="3"/>
                  <a:pt x="201" y="1"/>
                  <a:pt x="198" y="1"/>
                </a:cubicBezTo>
                <a:close/>
                <a:moveTo>
                  <a:pt x="20" y="1"/>
                </a:moveTo>
                <a:cubicBezTo>
                  <a:pt x="18" y="1"/>
                  <a:pt x="16" y="3"/>
                  <a:pt x="16" y="5"/>
                </a:cubicBezTo>
                <a:cubicBezTo>
                  <a:pt x="16" y="7"/>
                  <a:pt x="18" y="9"/>
                  <a:pt x="20" y="9"/>
                </a:cubicBezTo>
                <a:cubicBezTo>
                  <a:pt x="22" y="9"/>
                  <a:pt x="24" y="7"/>
                  <a:pt x="24" y="5"/>
                </a:cubicBezTo>
                <a:cubicBezTo>
                  <a:pt x="24" y="3"/>
                  <a:pt x="22" y="1"/>
                  <a:pt x="20" y="1"/>
                </a:cubicBezTo>
                <a:close/>
                <a:moveTo>
                  <a:pt x="53" y="1"/>
                </a:moveTo>
                <a:cubicBezTo>
                  <a:pt x="50" y="1"/>
                  <a:pt x="49" y="3"/>
                  <a:pt x="49" y="5"/>
                </a:cubicBezTo>
                <a:cubicBezTo>
                  <a:pt x="49" y="7"/>
                  <a:pt x="50" y="9"/>
                  <a:pt x="53" y="9"/>
                </a:cubicBezTo>
                <a:cubicBezTo>
                  <a:pt x="55" y="9"/>
                  <a:pt x="57" y="7"/>
                  <a:pt x="57" y="5"/>
                </a:cubicBezTo>
                <a:cubicBezTo>
                  <a:pt x="57" y="3"/>
                  <a:pt x="55" y="1"/>
                  <a:pt x="53" y="1"/>
                </a:cubicBezTo>
                <a:close/>
                <a:moveTo>
                  <a:pt x="69" y="1"/>
                </a:moveTo>
                <a:cubicBezTo>
                  <a:pt x="67" y="1"/>
                  <a:pt x="65" y="3"/>
                  <a:pt x="65" y="5"/>
                </a:cubicBezTo>
                <a:cubicBezTo>
                  <a:pt x="65" y="7"/>
                  <a:pt x="67" y="9"/>
                  <a:pt x="69" y="9"/>
                </a:cubicBezTo>
                <a:cubicBezTo>
                  <a:pt x="71" y="9"/>
                  <a:pt x="73" y="7"/>
                  <a:pt x="73" y="5"/>
                </a:cubicBezTo>
                <a:cubicBezTo>
                  <a:pt x="73" y="3"/>
                  <a:pt x="71" y="1"/>
                  <a:pt x="69" y="1"/>
                </a:cubicBezTo>
                <a:close/>
                <a:moveTo>
                  <a:pt x="36" y="1"/>
                </a:moveTo>
                <a:cubicBezTo>
                  <a:pt x="34" y="1"/>
                  <a:pt x="32" y="3"/>
                  <a:pt x="32" y="5"/>
                </a:cubicBezTo>
                <a:cubicBezTo>
                  <a:pt x="32" y="7"/>
                  <a:pt x="34" y="9"/>
                  <a:pt x="36" y="9"/>
                </a:cubicBezTo>
                <a:cubicBezTo>
                  <a:pt x="39" y="9"/>
                  <a:pt x="40" y="7"/>
                  <a:pt x="40" y="5"/>
                </a:cubicBezTo>
                <a:cubicBezTo>
                  <a:pt x="40" y="3"/>
                  <a:pt x="39" y="1"/>
                  <a:pt x="36" y="1"/>
                </a:cubicBezTo>
                <a:close/>
                <a:moveTo>
                  <a:pt x="85" y="1"/>
                </a:moveTo>
                <a:cubicBezTo>
                  <a:pt x="83" y="1"/>
                  <a:pt x="81" y="3"/>
                  <a:pt x="81" y="5"/>
                </a:cubicBezTo>
                <a:cubicBezTo>
                  <a:pt x="81" y="7"/>
                  <a:pt x="83" y="9"/>
                  <a:pt x="85" y="9"/>
                </a:cubicBezTo>
                <a:cubicBezTo>
                  <a:pt x="87" y="9"/>
                  <a:pt x="89" y="7"/>
                  <a:pt x="89" y="5"/>
                </a:cubicBezTo>
                <a:cubicBezTo>
                  <a:pt x="89" y="3"/>
                  <a:pt x="87" y="1"/>
                  <a:pt x="85" y="1"/>
                </a:cubicBezTo>
                <a:close/>
                <a:moveTo>
                  <a:pt x="344" y="1"/>
                </a:moveTo>
                <a:cubicBezTo>
                  <a:pt x="342" y="1"/>
                  <a:pt x="340" y="3"/>
                  <a:pt x="340" y="5"/>
                </a:cubicBezTo>
                <a:cubicBezTo>
                  <a:pt x="340" y="7"/>
                  <a:pt x="342" y="9"/>
                  <a:pt x="344" y="9"/>
                </a:cubicBezTo>
                <a:cubicBezTo>
                  <a:pt x="346" y="9"/>
                  <a:pt x="348" y="7"/>
                  <a:pt x="348" y="5"/>
                </a:cubicBezTo>
                <a:cubicBezTo>
                  <a:pt x="348" y="3"/>
                  <a:pt x="346" y="1"/>
                  <a:pt x="344" y="1"/>
                </a:cubicBezTo>
                <a:close/>
                <a:moveTo>
                  <a:pt x="312" y="1"/>
                </a:moveTo>
                <a:cubicBezTo>
                  <a:pt x="310" y="1"/>
                  <a:pt x="308" y="3"/>
                  <a:pt x="308" y="5"/>
                </a:cubicBezTo>
                <a:cubicBezTo>
                  <a:pt x="308" y="7"/>
                  <a:pt x="310" y="9"/>
                  <a:pt x="312" y="9"/>
                </a:cubicBezTo>
                <a:cubicBezTo>
                  <a:pt x="314" y="9"/>
                  <a:pt x="316" y="7"/>
                  <a:pt x="316" y="5"/>
                </a:cubicBezTo>
                <a:cubicBezTo>
                  <a:pt x="316" y="3"/>
                  <a:pt x="314" y="1"/>
                  <a:pt x="312" y="1"/>
                </a:cubicBezTo>
                <a:close/>
                <a:moveTo>
                  <a:pt x="328" y="1"/>
                </a:moveTo>
                <a:cubicBezTo>
                  <a:pt x="326" y="1"/>
                  <a:pt x="324" y="3"/>
                  <a:pt x="324" y="5"/>
                </a:cubicBezTo>
                <a:cubicBezTo>
                  <a:pt x="324" y="7"/>
                  <a:pt x="326" y="9"/>
                  <a:pt x="328" y="9"/>
                </a:cubicBezTo>
                <a:cubicBezTo>
                  <a:pt x="330" y="9"/>
                  <a:pt x="332" y="7"/>
                  <a:pt x="332" y="5"/>
                </a:cubicBezTo>
                <a:cubicBezTo>
                  <a:pt x="332" y="3"/>
                  <a:pt x="330" y="1"/>
                  <a:pt x="328" y="1"/>
                </a:cubicBezTo>
                <a:close/>
                <a:moveTo>
                  <a:pt x="360" y="1"/>
                </a:moveTo>
                <a:cubicBezTo>
                  <a:pt x="358" y="1"/>
                  <a:pt x="356" y="3"/>
                  <a:pt x="356" y="5"/>
                </a:cubicBezTo>
                <a:cubicBezTo>
                  <a:pt x="356" y="7"/>
                  <a:pt x="358" y="9"/>
                  <a:pt x="360" y="9"/>
                </a:cubicBezTo>
                <a:cubicBezTo>
                  <a:pt x="363" y="9"/>
                  <a:pt x="364" y="7"/>
                  <a:pt x="364" y="5"/>
                </a:cubicBezTo>
                <a:cubicBezTo>
                  <a:pt x="364" y="3"/>
                  <a:pt x="363" y="1"/>
                  <a:pt x="360" y="1"/>
                </a:cubicBezTo>
                <a:close/>
                <a:moveTo>
                  <a:pt x="396" y="2"/>
                </a:moveTo>
                <a:cubicBezTo>
                  <a:pt x="394" y="1"/>
                  <a:pt x="392" y="1"/>
                  <a:pt x="390" y="2"/>
                </a:cubicBezTo>
                <a:cubicBezTo>
                  <a:pt x="389" y="3"/>
                  <a:pt x="389" y="4"/>
                  <a:pt x="389" y="5"/>
                </a:cubicBezTo>
                <a:cubicBezTo>
                  <a:pt x="389" y="6"/>
                  <a:pt x="389" y="7"/>
                  <a:pt x="390" y="8"/>
                </a:cubicBezTo>
                <a:cubicBezTo>
                  <a:pt x="391" y="8"/>
                  <a:pt x="392" y="9"/>
                  <a:pt x="393" y="9"/>
                </a:cubicBezTo>
                <a:cubicBezTo>
                  <a:pt x="394" y="9"/>
                  <a:pt x="395" y="8"/>
                  <a:pt x="396" y="8"/>
                </a:cubicBezTo>
                <a:cubicBezTo>
                  <a:pt x="396" y="7"/>
                  <a:pt x="397" y="6"/>
                  <a:pt x="397" y="5"/>
                </a:cubicBezTo>
                <a:cubicBezTo>
                  <a:pt x="397" y="4"/>
                  <a:pt x="396" y="3"/>
                  <a:pt x="396" y="2"/>
                </a:cubicBezTo>
                <a:close/>
                <a:moveTo>
                  <a:pt x="215" y="1"/>
                </a:moveTo>
                <a:cubicBezTo>
                  <a:pt x="212" y="1"/>
                  <a:pt x="211" y="3"/>
                  <a:pt x="211" y="5"/>
                </a:cubicBezTo>
                <a:cubicBezTo>
                  <a:pt x="211" y="7"/>
                  <a:pt x="212" y="9"/>
                  <a:pt x="215" y="9"/>
                </a:cubicBezTo>
                <a:cubicBezTo>
                  <a:pt x="217" y="9"/>
                  <a:pt x="219" y="7"/>
                  <a:pt x="219" y="5"/>
                </a:cubicBezTo>
                <a:cubicBezTo>
                  <a:pt x="219" y="3"/>
                  <a:pt x="217" y="1"/>
                  <a:pt x="215" y="1"/>
                </a:cubicBezTo>
                <a:close/>
                <a:moveTo>
                  <a:pt x="377" y="1"/>
                </a:moveTo>
                <a:cubicBezTo>
                  <a:pt x="374" y="1"/>
                  <a:pt x="373" y="3"/>
                  <a:pt x="373" y="5"/>
                </a:cubicBezTo>
                <a:cubicBezTo>
                  <a:pt x="373" y="7"/>
                  <a:pt x="374" y="9"/>
                  <a:pt x="377" y="9"/>
                </a:cubicBezTo>
                <a:cubicBezTo>
                  <a:pt x="379" y="9"/>
                  <a:pt x="381" y="7"/>
                  <a:pt x="381" y="5"/>
                </a:cubicBezTo>
                <a:cubicBezTo>
                  <a:pt x="381" y="3"/>
                  <a:pt x="379" y="1"/>
                  <a:pt x="377" y="1"/>
                </a:cubicBezTo>
                <a:close/>
                <a:moveTo>
                  <a:pt x="247" y="1"/>
                </a:moveTo>
                <a:cubicBezTo>
                  <a:pt x="245" y="1"/>
                  <a:pt x="243" y="3"/>
                  <a:pt x="243" y="5"/>
                </a:cubicBezTo>
                <a:cubicBezTo>
                  <a:pt x="243" y="7"/>
                  <a:pt x="245" y="9"/>
                  <a:pt x="247" y="9"/>
                </a:cubicBezTo>
                <a:cubicBezTo>
                  <a:pt x="249" y="9"/>
                  <a:pt x="251" y="7"/>
                  <a:pt x="251" y="5"/>
                </a:cubicBezTo>
                <a:cubicBezTo>
                  <a:pt x="251" y="3"/>
                  <a:pt x="249" y="1"/>
                  <a:pt x="247" y="1"/>
                </a:cubicBezTo>
                <a:close/>
                <a:moveTo>
                  <a:pt x="231" y="1"/>
                </a:moveTo>
                <a:cubicBezTo>
                  <a:pt x="229" y="1"/>
                  <a:pt x="227" y="3"/>
                  <a:pt x="227" y="5"/>
                </a:cubicBezTo>
                <a:cubicBezTo>
                  <a:pt x="227" y="7"/>
                  <a:pt x="229" y="9"/>
                  <a:pt x="231" y="9"/>
                </a:cubicBezTo>
                <a:cubicBezTo>
                  <a:pt x="233" y="9"/>
                  <a:pt x="235" y="7"/>
                  <a:pt x="235" y="5"/>
                </a:cubicBezTo>
                <a:cubicBezTo>
                  <a:pt x="235" y="3"/>
                  <a:pt x="233" y="1"/>
                  <a:pt x="231" y="1"/>
                </a:cubicBezTo>
                <a:close/>
                <a:moveTo>
                  <a:pt x="279" y="1"/>
                </a:moveTo>
                <a:cubicBezTo>
                  <a:pt x="277" y="1"/>
                  <a:pt x="275" y="3"/>
                  <a:pt x="275" y="5"/>
                </a:cubicBezTo>
                <a:cubicBezTo>
                  <a:pt x="275" y="7"/>
                  <a:pt x="277" y="9"/>
                  <a:pt x="279" y="9"/>
                </a:cubicBezTo>
                <a:cubicBezTo>
                  <a:pt x="282" y="9"/>
                  <a:pt x="283" y="7"/>
                  <a:pt x="283" y="5"/>
                </a:cubicBezTo>
                <a:cubicBezTo>
                  <a:pt x="283" y="3"/>
                  <a:pt x="282" y="1"/>
                  <a:pt x="279" y="1"/>
                </a:cubicBezTo>
                <a:close/>
                <a:moveTo>
                  <a:pt x="263" y="1"/>
                </a:moveTo>
                <a:cubicBezTo>
                  <a:pt x="261" y="1"/>
                  <a:pt x="259" y="3"/>
                  <a:pt x="259" y="5"/>
                </a:cubicBezTo>
                <a:cubicBezTo>
                  <a:pt x="259" y="7"/>
                  <a:pt x="261" y="9"/>
                  <a:pt x="263" y="9"/>
                </a:cubicBezTo>
                <a:cubicBezTo>
                  <a:pt x="265" y="9"/>
                  <a:pt x="267" y="7"/>
                  <a:pt x="267" y="5"/>
                </a:cubicBezTo>
                <a:cubicBezTo>
                  <a:pt x="267" y="3"/>
                  <a:pt x="265" y="1"/>
                  <a:pt x="263" y="1"/>
                </a:cubicBezTo>
                <a:close/>
                <a:moveTo>
                  <a:pt x="296" y="1"/>
                </a:moveTo>
                <a:cubicBezTo>
                  <a:pt x="293" y="1"/>
                  <a:pt x="292" y="3"/>
                  <a:pt x="292" y="5"/>
                </a:cubicBezTo>
                <a:cubicBezTo>
                  <a:pt x="292" y="7"/>
                  <a:pt x="293" y="9"/>
                  <a:pt x="296" y="9"/>
                </a:cubicBezTo>
                <a:cubicBezTo>
                  <a:pt x="298" y="9"/>
                  <a:pt x="300" y="7"/>
                  <a:pt x="300" y="5"/>
                </a:cubicBezTo>
                <a:cubicBezTo>
                  <a:pt x="300" y="3"/>
                  <a:pt x="298" y="1"/>
                  <a:pt x="296" y="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03"/>
          <p:cNvSpPr>
            <a:spLocks/>
          </p:cNvSpPr>
          <p:nvPr/>
        </p:nvSpPr>
        <p:spPr bwMode="auto">
          <a:xfrm>
            <a:off x="5359401" y="4079875"/>
            <a:ext cx="165100" cy="79375"/>
          </a:xfrm>
          <a:custGeom>
            <a:avLst/>
            <a:gdLst>
              <a:gd name="T0" fmla="*/ 26 w 52"/>
              <a:gd name="T1" fmla="*/ 25 h 25"/>
              <a:gd name="T2" fmla="*/ 3 w 52"/>
              <a:gd name="T3" fmla="*/ 9 h 25"/>
              <a:gd name="T4" fmla="*/ 2 w 52"/>
              <a:gd name="T5" fmla="*/ 2 h 25"/>
              <a:gd name="T6" fmla="*/ 9 w 52"/>
              <a:gd name="T7" fmla="*/ 1 h 25"/>
              <a:gd name="T8" fmla="*/ 26 w 52"/>
              <a:gd name="T9" fmla="*/ 14 h 25"/>
              <a:gd name="T10" fmla="*/ 44 w 52"/>
              <a:gd name="T11" fmla="*/ 1 h 25"/>
              <a:gd name="T12" fmla="*/ 51 w 52"/>
              <a:gd name="T13" fmla="*/ 2 h 25"/>
              <a:gd name="T14" fmla="*/ 50 w 52"/>
              <a:gd name="T15" fmla="*/ 9 h 25"/>
              <a:gd name="T16" fmla="*/ 26 w 52"/>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5">
                <a:moveTo>
                  <a:pt x="26" y="25"/>
                </a:moveTo>
                <a:cubicBezTo>
                  <a:pt x="3" y="9"/>
                  <a:pt x="3" y="9"/>
                  <a:pt x="3" y="9"/>
                </a:cubicBezTo>
                <a:cubicBezTo>
                  <a:pt x="1" y="8"/>
                  <a:pt x="0" y="5"/>
                  <a:pt x="2" y="2"/>
                </a:cubicBezTo>
                <a:cubicBezTo>
                  <a:pt x="4" y="0"/>
                  <a:pt x="7" y="0"/>
                  <a:pt x="9" y="1"/>
                </a:cubicBezTo>
                <a:cubicBezTo>
                  <a:pt x="26" y="14"/>
                  <a:pt x="26" y="14"/>
                  <a:pt x="26" y="14"/>
                </a:cubicBezTo>
                <a:cubicBezTo>
                  <a:pt x="44" y="1"/>
                  <a:pt x="44" y="1"/>
                  <a:pt x="44" y="1"/>
                </a:cubicBezTo>
                <a:cubicBezTo>
                  <a:pt x="46" y="0"/>
                  <a:pt x="49" y="0"/>
                  <a:pt x="51" y="2"/>
                </a:cubicBezTo>
                <a:cubicBezTo>
                  <a:pt x="52" y="5"/>
                  <a:pt x="52" y="8"/>
                  <a:pt x="50" y="9"/>
                </a:cubicBezTo>
                <a:lnTo>
                  <a:pt x="26" y="2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104"/>
          <p:cNvSpPr>
            <a:spLocks/>
          </p:cNvSpPr>
          <p:nvPr/>
        </p:nvSpPr>
        <p:spPr bwMode="auto">
          <a:xfrm>
            <a:off x="6823076" y="2197100"/>
            <a:ext cx="1525588" cy="2228850"/>
          </a:xfrm>
          <a:custGeom>
            <a:avLst/>
            <a:gdLst>
              <a:gd name="T0" fmla="*/ 481 w 481"/>
              <a:gd name="T1" fmla="*/ 0 h 702"/>
              <a:gd name="T2" fmla="*/ 458 w 481"/>
              <a:gd name="T3" fmla="*/ 114 h 702"/>
              <a:gd name="T4" fmla="*/ 458 w 481"/>
              <a:gd name="T5" fmla="*/ 521 h 702"/>
              <a:gd name="T6" fmla="*/ 434 w 481"/>
              <a:gd name="T7" fmla="*/ 568 h 702"/>
              <a:gd name="T8" fmla="*/ 262 w 481"/>
              <a:gd name="T9" fmla="*/ 688 h 702"/>
              <a:gd name="T10" fmla="*/ 196 w 481"/>
              <a:gd name="T11" fmla="*/ 688 h 702"/>
              <a:gd name="T12" fmla="*/ 24 w 481"/>
              <a:gd name="T13" fmla="*/ 568 h 702"/>
              <a:gd name="T14" fmla="*/ 0 w 481"/>
              <a:gd name="T15" fmla="*/ 521 h 702"/>
              <a:gd name="T16" fmla="*/ 0 w 481"/>
              <a:gd name="T17" fmla="*/ 114 h 702"/>
              <a:gd name="T18" fmla="*/ 46 w 481"/>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702">
                <a:moveTo>
                  <a:pt x="481" y="0"/>
                </a:moveTo>
                <a:cubicBezTo>
                  <a:pt x="458" y="0"/>
                  <a:pt x="458" y="114"/>
                  <a:pt x="458" y="114"/>
                </a:cubicBezTo>
                <a:cubicBezTo>
                  <a:pt x="458" y="521"/>
                  <a:pt x="458" y="521"/>
                  <a:pt x="458" y="521"/>
                </a:cubicBezTo>
                <a:cubicBezTo>
                  <a:pt x="458" y="540"/>
                  <a:pt x="449" y="557"/>
                  <a:pt x="434" y="568"/>
                </a:cubicBezTo>
                <a:cubicBezTo>
                  <a:pt x="262" y="688"/>
                  <a:pt x="262" y="688"/>
                  <a:pt x="262" y="688"/>
                </a:cubicBezTo>
                <a:cubicBezTo>
                  <a:pt x="242" y="702"/>
                  <a:pt x="216" y="702"/>
                  <a:pt x="196" y="688"/>
                </a:cubicBezTo>
                <a:cubicBezTo>
                  <a:pt x="24" y="568"/>
                  <a:pt x="24" y="568"/>
                  <a:pt x="24" y="568"/>
                </a:cubicBezTo>
                <a:cubicBezTo>
                  <a:pt x="9" y="557"/>
                  <a:pt x="0" y="540"/>
                  <a:pt x="0" y="521"/>
                </a:cubicBezTo>
                <a:cubicBezTo>
                  <a:pt x="0" y="114"/>
                  <a:pt x="0" y="114"/>
                  <a:pt x="0" y="114"/>
                </a:cubicBezTo>
                <a:cubicBezTo>
                  <a:pt x="0" y="114"/>
                  <a:pt x="0" y="0"/>
                  <a:pt x="46" y="0"/>
                </a:cubicBezTo>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105"/>
          <p:cNvSpPr>
            <a:spLocks/>
          </p:cNvSpPr>
          <p:nvPr/>
        </p:nvSpPr>
        <p:spPr bwMode="auto">
          <a:xfrm>
            <a:off x="6750051" y="2197100"/>
            <a:ext cx="1744663" cy="2155825"/>
          </a:xfrm>
          <a:custGeom>
            <a:avLst/>
            <a:gdLst>
              <a:gd name="T0" fmla="*/ 458 w 550"/>
              <a:gd name="T1" fmla="*/ 91 h 679"/>
              <a:gd name="T2" fmla="*/ 458 w 550"/>
              <a:gd name="T3" fmla="*/ 86 h 679"/>
              <a:gd name="T4" fmla="*/ 458 w 550"/>
              <a:gd name="T5" fmla="*/ 91 h 679"/>
              <a:gd name="T6" fmla="*/ 458 w 550"/>
              <a:gd name="T7" fmla="*/ 498 h 679"/>
              <a:gd name="T8" fmla="*/ 434 w 550"/>
              <a:gd name="T9" fmla="*/ 545 h 679"/>
              <a:gd name="T10" fmla="*/ 262 w 550"/>
              <a:gd name="T11" fmla="*/ 665 h 679"/>
              <a:gd name="T12" fmla="*/ 196 w 550"/>
              <a:gd name="T13" fmla="*/ 665 h 679"/>
              <a:gd name="T14" fmla="*/ 24 w 550"/>
              <a:gd name="T15" fmla="*/ 545 h 679"/>
              <a:gd name="T16" fmla="*/ 0 w 550"/>
              <a:gd name="T17" fmla="*/ 498 h 679"/>
              <a:gd name="T18" fmla="*/ 0 w 550"/>
              <a:gd name="T19" fmla="*/ 91 h 679"/>
              <a:gd name="T20" fmla="*/ 46 w 550"/>
              <a:gd name="T21" fmla="*/ 0 h 679"/>
              <a:gd name="T22" fmla="*/ 504 w 550"/>
              <a:gd name="T23" fmla="*/ 0 h 679"/>
              <a:gd name="T24" fmla="*/ 550 w 550"/>
              <a:gd name="T25" fmla="*/ 91 h 679"/>
              <a:gd name="T26" fmla="*/ 458 w 550"/>
              <a:gd name="T27" fmla="*/ 91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0" h="679">
                <a:moveTo>
                  <a:pt x="458" y="91"/>
                </a:moveTo>
                <a:cubicBezTo>
                  <a:pt x="458" y="91"/>
                  <a:pt x="458" y="89"/>
                  <a:pt x="458" y="86"/>
                </a:cubicBezTo>
                <a:cubicBezTo>
                  <a:pt x="458" y="89"/>
                  <a:pt x="458" y="91"/>
                  <a:pt x="458" y="91"/>
                </a:cubicBezTo>
                <a:cubicBezTo>
                  <a:pt x="458" y="498"/>
                  <a:pt x="458" y="498"/>
                  <a:pt x="458" y="498"/>
                </a:cubicBezTo>
                <a:cubicBezTo>
                  <a:pt x="458" y="517"/>
                  <a:pt x="449" y="534"/>
                  <a:pt x="434" y="545"/>
                </a:cubicBezTo>
                <a:cubicBezTo>
                  <a:pt x="262" y="665"/>
                  <a:pt x="262" y="665"/>
                  <a:pt x="262" y="665"/>
                </a:cubicBezTo>
                <a:cubicBezTo>
                  <a:pt x="242" y="679"/>
                  <a:pt x="216" y="679"/>
                  <a:pt x="196" y="665"/>
                </a:cubicBezTo>
                <a:cubicBezTo>
                  <a:pt x="24" y="545"/>
                  <a:pt x="24" y="545"/>
                  <a:pt x="24" y="545"/>
                </a:cubicBezTo>
                <a:cubicBezTo>
                  <a:pt x="9" y="534"/>
                  <a:pt x="0" y="517"/>
                  <a:pt x="0" y="498"/>
                </a:cubicBezTo>
                <a:cubicBezTo>
                  <a:pt x="0" y="91"/>
                  <a:pt x="0" y="91"/>
                  <a:pt x="0" y="91"/>
                </a:cubicBezTo>
                <a:cubicBezTo>
                  <a:pt x="0" y="91"/>
                  <a:pt x="0" y="0"/>
                  <a:pt x="46" y="0"/>
                </a:cubicBezTo>
                <a:cubicBezTo>
                  <a:pt x="504" y="0"/>
                  <a:pt x="504" y="0"/>
                  <a:pt x="504" y="0"/>
                </a:cubicBezTo>
                <a:cubicBezTo>
                  <a:pt x="550" y="0"/>
                  <a:pt x="550" y="91"/>
                  <a:pt x="550" y="91"/>
                </a:cubicBezTo>
                <a:lnTo>
                  <a:pt x="458" y="9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106"/>
          <p:cNvSpPr>
            <a:spLocks noEditPoints="1"/>
          </p:cNvSpPr>
          <p:nvPr/>
        </p:nvSpPr>
        <p:spPr bwMode="auto">
          <a:xfrm>
            <a:off x="6848476" y="3222625"/>
            <a:ext cx="1255713" cy="28575"/>
          </a:xfrm>
          <a:custGeom>
            <a:avLst/>
            <a:gdLst>
              <a:gd name="T0" fmla="*/ 117 w 396"/>
              <a:gd name="T1" fmla="*/ 9 h 9"/>
              <a:gd name="T2" fmla="*/ 133 w 396"/>
              <a:gd name="T3" fmla="*/ 1 h 9"/>
              <a:gd name="T4" fmla="*/ 137 w 396"/>
              <a:gd name="T5" fmla="*/ 5 h 9"/>
              <a:gd name="T6" fmla="*/ 97 w 396"/>
              <a:gd name="T7" fmla="*/ 5 h 9"/>
              <a:gd name="T8" fmla="*/ 101 w 396"/>
              <a:gd name="T9" fmla="*/ 1 h 9"/>
              <a:gd name="T10" fmla="*/ 150 w 396"/>
              <a:gd name="T11" fmla="*/ 9 h 9"/>
              <a:gd name="T12" fmla="*/ 182 w 396"/>
              <a:gd name="T13" fmla="*/ 1 h 9"/>
              <a:gd name="T14" fmla="*/ 186 w 396"/>
              <a:gd name="T15" fmla="*/ 5 h 9"/>
              <a:gd name="T16" fmla="*/ 162 w 396"/>
              <a:gd name="T17" fmla="*/ 5 h 9"/>
              <a:gd name="T18" fmla="*/ 166 w 396"/>
              <a:gd name="T19" fmla="*/ 1 h 9"/>
              <a:gd name="T20" fmla="*/ 20 w 396"/>
              <a:gd name="T21" fmla="*/ 9 h 9"/>
              <a:gd name="T22" fmla="*/ 198 w 396"/>
              <a:gd name="T23" fmla="*/ 1 h 9"/>
              <a:gd name="T24" fmla="*/ 202 w 396"/>
              <a:gd name="T25" fmla="*/ 5 h 9"/>
              <a:gd name="T26" fmla="*/ 32 w 396"/>
              <a:gd name="T27" fmla="*/ 5 h 9"/>
              <a:gd name="T28" fmla="*/ 36 w 396"/>
              <a:gd name="T29" fmla="*/ 1 h 9"/>
              <a:gd name="T30" fmla="*/ 52 w 396"/>
              <a:gd name="T31" fmla="*/ 9 h 9"/>
              <a:gd name="T32" fmla="*/ 85 w 396"/>
              <a:gd name="T33" fmla="*/ 1 h 9"/>
              <a:gd name="T34" fmla="*/ 89 w 396"/>
              <a:gd name="T35" fmla="*/ 5 h 9"/>
              <a:gd name="T36" fmla="*/ 65 w 396"/>
              <a:gd name="T37" fmla="*/ 5 h 9"/>
              <a:gd name="T38" fmla="*/ 69 w 396"/>
              <a:gd name="T39" fmla="*/ 1 h 9"/>
              <a:gd name="T40" fmla="*/ 1 w 396"/>
              <a:gd name="T41" fmla="*/ 8 h 9"/>
              <a:gd name="T42" fmla="*/ 8 w 396"/>
              <a:gd name="T43" fmla="*/ 5 h 9"/>
              <a:gd name="T44" fmla="*/ 360 w 396"/>
              <a:gd name="T45" fmla="*/ 1 h 9"/>
              <a:gd name="T46" fmla="*/ 364 w 396"/>
              <a:gd name="T47" fmla="*/ 5 h 9"/>
              <a:gd name="T48" fmla="*/ 307 w 396"/>
              <a:gd name="T49" fmla="*/ 5 h 9"/>
              <a:gd name="T50" fmla="*/ 311 w 396"/>
              <a:gd name="T51" fmla="*/ 1 h 9"/>
              <a:gd name="T52" fmla="*/ 328 w 396"/>
              <a:gd name="T53" fmla="*/ 9 h 9"/>
              <a:gd name="T54" fmla="*/ 344 w 396"/>
              <a:gd name="T55" fmla="*/ 1 h 9"/>
              <a:gd name="T56" fmla="*/ 348 w 396"/>
              <a:gd name="T57" fmla="*/ 5 h 9"/>
              <a:gd name="T58" fmla="*/ 390 w 396"/>
              <a:gd name="T59" fmla="*/ 2 h 9"/>
              <a:gd name="T60" fmla="*/ 392 w 396"/>
              <a:gd name="T61" fmla="*/ 9 h 9"/>
              <a:gd name="T62" fmla="*/ 395 w 396"/>
              <a:gd name="T63" fmla="*/ 2 h 9"/>
              <a:gd name="T64" fmla="*/ 376 w 396"/>
              <a:gd name="T65" fmla="*/ 9 h 9"/>
              <a:gd name="T66" fmla="*/ 247 w 396"/>
              <a:gd name="T67" fmla="*/ 1 h 9"/>
              <a:gd name="T68" fmla="*/ 251 w 396"/>
              <a:gd name="T69" fmla="*/ 5 h 9"/>
              <a:gd name="T70" fmla="*/ 226 w 396"/>
              <a:gd name="T71" fmla="*/ 5 h 9"/>
              <a:gd name="T72" fmla="*/ 230 w 396"/>
              <a:gd name="T73" fmla="*/ 1 h 9"/>
              <a:gd name="T74" fmla="*/ 295 w 396"/>
              <a:gd name="T75" fmla="*/ 9 h 9"/>
              <a:gd name="T76" fmla="*/ 214 w 396"/>
              <a:gd name="T77" fmla="*/ 1 h 9"/>
              <a:gd name="T78" fmla="*/ 218 w 396"/>
              <a:gd name="T79" fmla="*/ 5 h 9"/>
              <a:gd name="T80" fmla="*/ 259 w 396"/>
              <a:gd name="T81" fmla="*/ 5 h 9"/>
              <a:gd name="T82" fmla="*/ 263 w 396"/>
              <a:gd name="T83" fmla="*/ 1 h 9"/>
              <a:gd name="T84" fmla="*/ 279 w 396"/>
              <a:gd name="T8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6" h="9">
                <a:moveTo>
                  <a:pt x="117" y="1"/>
                </a:moveTo>
                <a:cubicBezTo>
                  <a:pt x="115" y="1"/>
                  <a:pt x="113" y="3"/>
                  <a:pt x="113" y="5"/>
                </a:cubicBezTo>
                <a:cubicBezTo>
                  <a:pt x="113" y="7"/>
                  <a:pt x="115" y="9"/>
                  <a:pt x="117" y="9"/>
                </a:cubicBezTo>
                <a:cubicBezTo>
                  <a:pt x="119" y="9"/>
                  <a:pt x="121" y="7"/>
                  <a:pt x="121" y="5"/>
                </a:cubicBezTo>
                <a:cubicBezTo>
                  <a:pt x="121" y="3"/>
                  <a:pt x="119" y="1"/>
                  <a:pt x="117" y="1"/>
                </a:cubicBezTo>
                <a:close/>
                <a:moveTo>
                  <a:pt x="133" y="1"/>
                </a:moveTo>
                <a:cubicBezTo>
                  <a:pt x="131" y="1"/>
                  <a:pt x="129" y="3"/>
                  <a:pt x="129" y="5"/>
                </a:cubicBezTo>
                <a:cubicBezTo>
                  <a:pt x="129" y="7"/>
                  <a:pt x="131" y="9"/>
                  <a:pt x="133" y="9"/>
                </a:cubicBezTo>
                <a:cubicBezTo>
                  <a:pt x="136" y="9"/>
                  <a:pt x="137" y="7"/>
                  <a:pt x="137" y="5"/>
                </a:cubicBezTo>
                <a:cubicBezTo>
                  <a:pt x="137" y="3"/>
                  <a:pt x="136" y="1"/>
                  <a:pt x="133" y="1"/>
                </a:cubicBezTo>
                <a:close/>
                <a:moveTo>
                  <a:pt x="101" y="1"/>
                </a:moveTo>
                <a:cubicBezTo>
                  <a:pt x="99" y="1"/>
                  <a:pt x="97" y="3"/>
                  <a:pt x="97" y="5"/>
                </a:cubicBezTo>
                <a:cubicBezTo>
                  <a:pt x="97" y="7"/>
                  <a:pt x="99" y="9"/>
                  <a:pt x="101" y="9"/>
                </a:cubicBezTo>
                <a:cubicBezTo>
                  <a:pt x="103" y="9"/>
                  <a:pt x="105" y="7"/>
                  <a:pt x="105" y="5"/>
                </a:cubicBezTo>
                <a:cubicBezTo>
                  <a:pt x="105" y="3"/>
                  <a:pt x="103" y="1"/>
                  <a:pt x="101" y="1"/>
                </a:cubicBezTo>
                <a:close/>
                <a:moveTo>
                  <a:pt x="150" y="1"/>
                </a:moveTo>
                <a:cubicBezTo>
                  <a:pt x="147" y="1"/>
                  <a:pt x="145" y="3"/>
                  <a:pt x="145" y="5"/>
                </a:cubicBezTo>
                <a:cubicBezTo>
                  <a:pt x="145" y="7"/>
                  <a:pt x="147" y="9"/>
                  <a:pt x="150" y="9"/>
                </a:cubicBezTo>
                <a:cubicBezTo>
                  <a:pt x="152" y="9"/>
                  <a:pt x="153" y="7"/>
                  <a:pt x="153" y="5"/>
                </a:cubicBezTo>
                <a:cubicBezTo>
                  <a:pt x="153" y="3"/>
                  <a:pt x="152" y="1"/>
                  <a:pt x="150" y="1"/>
                </a:cubicBezTo>
                <a:close/>
                <a:moveTo>
                  <a:pt x="182" y="1"/>
                </a:moveTo>
                <a:cubicBezTo>
                  <a:pt x="180" y="1"/>
                  <a:pt x="178" y="3"/>
                  <a:pt x="178" y="5"/>
                </a:cubicBezTo>
                <a:cubicBezTo>
                  <a:pt x="178" y="7"/>
                  <a:pt x="180" y="9"/>
                  <a:pt x="182" y="9"/>
                </a:cubicBezTo>
                <a:cubicBezTo>
                  <a:pt x="184" y="9"/>
                  <a:pt x="186" y="7"/>
                  <a:pt x="186" y="5"/>
                </a:cubicBezTo>
                <a:cubicBezTo>
                  <a:pt x="186" y="3"/>
                  <a:pt x="184" y="1"/>
                  <a:pt x="182" y="1"/>
                </a:cubicBezTo>
                <a:close/>
                <a:moveTo>
                  <a:pt x="166" y="1"/>
                </a:moveTo>
                <a:cubicBezTo>
                  <a:pt x="163" y="1"/>
                  <a:pt x="162" y="3"/>
                  <a:pt x="162" y="5"/>
                </a:cubicBezTo>
                <a:cubicBezTo>
                  <a:pt x="162" y="7"/>
                  <a:pt x="163" y="9"/>
                  <a:pt x="166" y="9"/>
                </a:cubicBezTo>
                <a:cubicBezTo>
                  <a:pt x="168" y="9"/>
                  <a:pt x="170" y="7"/>
                  <a:pt x="170" y="5"/>
                </a:cubicBezTo>
                <a:cubicBezTo>
                  <a:pt x="170" y="3"/>
                  <a:pt x="168" y="1"/>
                  <a:pt x="166" y="1"/>
                </a:cubicBezTo>
                <a:close/>
                <a:moveTo>
                  <a:pt x="20" y="1"/>
                </a:moveTo>
                <a:cubicBezTo>
                  <a:pt x="18" y="1"/>
                  <a:pt x="16" y="3"/>
                  <a:pt x="16" y="5"/>
                </a:cubicBezTo>
                <a:cubicBezTo>
                  <a:pt x="16" y="7"/>
                  <a:pt x="18" y="9"/>
                  <a:pt x="20" y="9"/>
                </a:cubicBezTo>
                <a:cubicBezTo>
                  <a:pt x="22" y="9"/>
                  <a:pt x="24" y="7"/>
                  <a:pt x="24" y="5"/>
                </a:cubicBezTo>
                <a:cubicBezTo>
                  <a:pt x="24" y="3"/>
                  <a:pt x="22" y="1"/>
                  <a:pt x="20" y="1"/>
                </a:cubicBezTo>
                <a:close/>
                <a:moveTo>
                  <a:pt x="198" y="1"/>
                </a:moveTo>
                <a:cubicBezTo>
                  <a:pt x="196" y="1"/>
                  <a:pt x="194" y="3"/>
                  <a:pt x="194" y="5"/>
                </a:cubicBezTo>
                <a:cubicBezTo>
                  <a:pt x="194" y="7"/>
                  <a:pt x="196" y="9"/>
                  <a:pt x="198" y="9"/>
                </a:cubicBezTo>
                <a:cubicBezTo>
                  <a:pt x="200" y="9"/>
                  <a:pt x="202" y="7"/>
                  <a:pt x="202" y="5"/>
                </a:cubicBezTo>
                <a:cubicBezTo>
                  <a:pt x="202" y="3"/>
                  <a:pt x="200" y="1"/>
                  <a:pt x="198" y="1"/>
                </a:cubicBezTo>
                <a:close/>
                <a:moveTo>
                  <a:pt x="36" y="1"/>
                </a:moveTo>
                <a:cubicBezTo>
                  <a:pt x="34" y="1"/>
                  <a:pt x="32" y="3"/>
                  <a:pt x="32" y="5"/>
                </a:cubicBezTo>
                <a:cubicBezTo>
                  <a:pt x="32" y="7"/>
                  <a:pt x="34" y="9"/>
                  <a:pt x="36" y="9"/>
                </a:cubicBezTo>
                <a:cubicBezTo>
                  <a:pt x="38" y="9"/>
                  <a:pt x="40" y="7"/>
                  <a:pt x="40" y="5"/>
                </a:cubicBezTo>
                <a:cubicBezTo>
                  <a:pt x="40" y="3"/>
                  <a:pt x="38" y="1"/>
                  <a:pt x="36" y="1"/>
                </a:cubicBezTo>
                <a:close/>
                <a:moveTo>
                  <a:pt x="52" y="1"/>
                </a:moveTo>
                <a:cubicBezTo>
                  <a:pt x="50" y="1"/>
                  <a:pt x="48" y="3"/>
                  <a:pt x="48" y="5"/>
                </a:cubicBezTo>
                <a:cubicBezTo>
                  <a:pt x="48" y="7"/>
                  <a:pt x="50" y="9"/>
                  <a:pt x="52" y="9"/>
                </a:cubicBezTo>
                <a:cubicBezTo>
                  <a:pt x="55" y="9"/>
                  <a:pt x="56" y="7"/>
                  <a:pt x="56" y="5"/>
                </a:cubicBezTo>
                <a:cubicBezTo>
                  <a:pt x="56" y="3"/>
                  <a:pt x="55" y="1"/>
                  <a:pt x="52" y="1"/>
                </a:cubicBezTo>
                <a:close/>
                <a:moveTo>
                  <a:pt x="85" y="1"/>
                </a:moveTo>
                <a:cubicBezTo>
                  <a:pt x="82" y="1"/>
                  <a:pt x="81" y="3"/>
                  <a:pt x="81" y="5"/>
                </a:cubicBezTo>
                <a:cubicBezTo>
                  <a:pt x="81" y="7"/>
                  <a:pt x="82" y="9"/>
                  <a:pt x="85" y="9"/>
                </a:cubicBezTo>
                <a:cubicBezTo>
                  <a:pt x="87" y="9"/>
                  <a:pt x="89" y="7"/>
                  <a:pt x="89" y="5"/>
                </a:cubicBezTo>
                <a:cubicBezTo>
                  <a:pt x="89" y="3"/>
                  <a:pt x="87" y="1"/>
                  <a:pt x="85" y="1"/>
                </a:cubicBezTo>
                <a:close/>
                <a:moveTo>
                  <a:pt x="69" y="1"/>
                </a:moveTo>
                <a:cubicBezTo>
                  <a:pt x="66" y="1"/>
                  <a:pt x="65" y="3"/>
                  <a:pt x="65" y="5"/>
                </a:cubicBezTo>
                <a:cubicBezTo>
                  <a:pt x="65" y="7"/>
                  <a:pt x="66" y="9"/>
                  <a:pt x="69" y="9"/>
                </a:cubicBezTo>
                <a:cubicBezTo>
                  <a:pt x="71" y="9"/>
                  <a:pt x="73" y="7"/>
                  <a:pt x="73" y="5"/>
                </a:cubicBezTo>
                <a:cubicBezTo>
                  <a:pt x="73" y="3"/>
                  <a:pt x="71" y="1"/>
                  <a:pt x="69" y="1"/>
                </a:cubicBezTo>
                <a:close/>
                <a:moveTo>
                  <a:pt x="1" y="2"/>
                </a:moveTo>
                <a:cubicBezTo>
                  <a:pt x="0" y="3"/>
                  <a:pt x="0" y="4"/>
                  <a:pt x="0" y="5"/>
                </a:cubicBezTo>
                <a:cubicBezTo>
                  <a:pt x="0" y="6"/>
                  <a:pt x="0" y="7"/>
                  <a:pt x="1" y="8"/>
                </a:cubicBezTo>
                <a:cubicBezTo>
                  <a:pt x="2" y="8"/>
                  <a:pt x="3" y="9"/>
                  <a:pt x="4" y="9"/>
                </a:cubicBezTo>
                <a:cubicBezTo>
                  <a:pt x="5" y="9"/>
                  <a:pt x="6" y="8"/>
                  <a:pt x="7" y="8"/>
                </a:cubicBezTo>
                <a:cubicBezTo>
                  <a:pt x="7" y="7"/>
                  <a:pt x="8" y="6"/>
                  <a:pt x="8" y="5"/>
                </a:cubicBezTo>
                <a:cubicBezTo>
                  <a:pt x="8" y="4"/>
                  <a:pt x="7" y="3"/>
                  <a:pt x="7" y="2"/>
                </a:cubicBezTo>
                <a:cubicBezTo>
                  <a:pt x="5" y="1"/>
                  <a:pt x="2" y="1"/>
                  <a:pt x="1" y="2"/>
                </a:cubicBezTo>
                <a:close/>
                <a:moveTo>
                  <a:pt x="360" y="1"/>
                </a:moveTo>
                <a:cubicBezTo>
                  <a:pt x="358" y="1"/>
                  <a:pt x="356" y="3"/>
                  <a:pt x="356" y="5"/>
                </a:cubicBezTo>
                <a:cubicBezTo>
                  <a:pt x="356" y="7"/>
                  <a:pt x="358" y="9"/>
                  <a:pt x="360" y="9"/>
                </a:cubicBezTo>
                <a:cubicBezTo>
                  <a:pt x="362" y="9"/>
                  <a:pt x="364" y="7"/>
                  <a:pt x="364" y="5"/>
                </a:cubicBezTo>
                <a:cubicBezTo>
                  <a:pt x="364" y="3"/>
                  <a:pt x="362" y="1"/>
                  <a:pt x="360" y="1"/>
                </a:cubicBezTo>
                <a:close/>
                <a:moveTo>
                  <a:pt x="311" y="1"/>
                </a:moveTo>
                <a:cubicBezTo>
                  <a:pt x="309" y="1"/>
                  <a:pt x="307" y="3"/>
                  <a:pt x="307" y="5"/>
                </a:cubicBezTo>
                <a:cubicBezTo>
                  <a:pt x="307" y="7"/>
                  <a:pt x="309" y="9"/>
                  <a:pt x="311" y="9"/>
                </a:cubicBezTo>
                <a:cubicBezTo>
                  <a:pt x="314" y="9"/>
                  <a:pt x="315" y="7"/>
                  <a:pt x="315" y="5"/>
                </a:cubicBezTo>
                <a:cubicBezTo>
                  <a:pt x="315" y="3"/>
                  <a:pt x="314" y="1"/>
                  <a:pt x="311" y="1"/>
                </a:cubicBezTo>
                <a:close/>
                <a:moveTo>
                  <a:pt x="328" y="1"/>
                </a:moveTo>
                <a:cubicBezTo>
                  <a:pt x="325" y="1"/>
                  <a:pt x="324" y="3"/>
                  <a:pt x="324" y="5"/>
                </a:cubicBezTo>
                <a:cubicBezTo>
                  <a:pt x="324" y="7"/>
                  <a:pt x="325" y="9"/>
                  <a:pt x="328" y="9"/>
                </a:cubicBezTo>
                <a:cubicBezTo>
                  <a:pt x="330" y="9"/>
                  <a:pt x="332" y="7"/>
                  <a:pt x="332" y="5"/>
                </a:cubicBezTo>
                <a:cubicBezTo>
                  <a:pt x="332" y="3"/>
                  <a:pt x="330" y="1"/>
                  <a:pt x="328" y="1"/>
                </a:cubicBezTo>
                <a:close/>
                <a:moveTo>
                  <a:pt x="344" y="1"/>
                </a:moveTo>
                <a:cubicBezTo>
                  <a:pt x="342" y="1"/>
                  <a:pt x="340" y="3"/>
                  <a:pt x="340" y="5"/>
                </a:cubicBezTo>
                <a:cubicBezTo>
                  <a:pt x="340" y="7"/>
                  <a:pt x="342" y="9"/>
                  <a:pt x="344" y="9"/>
                </a:cubicBezTo>
                <a:cubicBezTo>
                  <a:pt x="346" y="9"/>
                  <a:pt x="348" y="7"/>
                  <a:pt x="348" y="5"/>
                </a:cubicBezTo>
                <a:cubicBezTo>
                  <a:pt x="348" y="3"/>
                  <a:pt x="346" y="1"/>
                  <a:pt x="344" y="1"/>
                </a:cubicBezTo>
                <a:close/>
                <a:moveTo>
                  <a:pt x="395" y="2"/>
                </a:moveTo>
                <a:cubicBezTo>
                  <a:pt x="394" y="0"/>
                  <a:pt x="391" y="1"/>
                  <a:pt x="390" y="2"/>
                </a:cubicBezTo>
                <a:cubicBezTo>
                  <a:pt x="389" y="3"/>
                  <a:pt x="388" y="4"/>
                  <a:pt x="388" y="5"/>
                </a:cubicBezTo>
                <a:cubicBezTo>
                  <a:pt x="388" y="6"/>
                  <a:pt x="389" y="7"/>
                  <a:pt x="390" y="8"/>
                </a:cubicBezTo>
                <a:cubicBezTo>
                  <a:pt x="390" y="8"/>
                  <a:pt x="391" y="9"/>
                  <a:pt x="392" y="9"/>
                </a:cubicBezTo>
                <a:cubicBezTo>
                  <a:pt x="394" y="9"/>
                  <a:pt x="395" y="8"/>
                  <a:pt x="395" y="8"/>
                </a:cubicBezTo>
                <a:cubicBezTo>
                  <a:pt x="396" y="7"/>
                  <a:pt x="396" y="6"/>
                  <a:pt x="396" y="5"/>
                </a:cubicBezTo>
                <a:cubicBezTo>
                  <a:pt x="396" y="4"/>
                  <a:pt x="396" y="3"/>
                  <a:pt x="395" y="2"/>
                </a:cubicBezTo>
                <a:close/>
                <a:moveTo>
                  <a:pt x="376" y="1"/>
                </a:moveTo>
                <a:cubicBezTo>
                  <a:pt x="374" y="1"/>
                  <a:pt x="372" y="3"/>
                  <a:pt x="372" y="5"/>
                </a:cubicBezTo>
                <a:cubicBezTo>
                  <a:pt x="372" y="7"/>
                  <a:pt x="374" y="9"/>
                  <a:pt x="376" y="9"/>
                </a:cubicBezTo>
                <a:cubicBezTo>
                  <a:pt x="378" y="9"/>
                  <a:pt x="380" y="7"/>
                  <a:pt x="380" y="5"/>
                </a:cubicBezTo>
                <a:cubicBezTo>
                  <a:pt x="380" y="3"/>
                  <a:pt x="378" y="1"/>
                  <a:pt x="376" y="1"/>
                </a:cubicBezTo>
                <a:close/>
                <a:moveTo>
                  <a:pt x="247" y="1"/>
                </a:moveTo>
                <a:cubicBezTo>
                  <a:pt x="244" y="1"/>
                  <a:pt x="243" y="3"/>
                  <a:pt x="243" y="5"/>
                </a:cubicBezTo>
                <a:cubicBezTo>
                  <a:pt x="243" y="7"/>
                  <a:pt x="244" y="9"/>
                  <a:pt x="247" y="9"/>
                </a:cubicBezTo>
                <a:cubicBezTo>
                  <a:pt x="249" y="9"/>
                  <a:pt x="251" y="7"/>
                  <a:pt x="251" y="5"/>
                </a:cubicBezTo>
                <a:cubicBezTo>
                  <a:pt x="251" y="3"/>
                  <a:pt x="249" y="1"/>
                  <a:pt x="247" y="1"/>
                </a:cubicBezTo>
                <a:close/>
                <a:moveTo>
                  <a:pt x="230" y="1"/>
                </a:moveTo>
                <a:cubicBezTo>
                  <a:pt x="228" y="1"/>
                  <a:pt x="226" y="3"/>
                  <a:pt x="226" y="5"/>
                </a:cubicBezTo>
                <a:cubicBezTo>
                  <a:pt x="226" y="7"/>
                  <a:pt x="228" y="9"/>
                  <a:pt x="230" y="9"/>
                </a:cubicBezTo>
                <a:cubicBezTo>
                  <a:pt x="233" y="9"/>
                  <a:pt x="234" y="7"/>
                  <a:pt x="234" y="5"/>
                </a:cubicBezTo>
                <a:cubicBezTo>
                  <a:pt x="234" y="3"/>
                  <a:pt x="233" y="1"/>
                  <a:pt x="230" y="1"/>
                </a:cubicBezTo>
                <a:close/>
                <a:moveTo>
                  <a:pt x="295" y="1"/>
                </a:moveTo>
                <a:cubicBezTo>
                  <a:pt x="293" y="1"/>
                  <a:pt x="291" y="3"/>
                  <a:pt x="291" y="5"/>
                </a:cubicBezTo>
                <a:cubicBezTo>
                  <a:pt x="291" y="7"/>
                  <a:pt x="293" y="9"/>
                  <a:pt x="295" y="9"/>
                </a:cubicBezTo>
                <a:cubicBezTo>
                  <a:pt x="297" y="9"/>
                  <a:pt x="299" y="7"/>
                  <a:pt x="299" y="5"/>
                </a:cubicBezTo>
                <a:cubicBezTo>
                  <a:pt x="299" y="3"/>
                  <a:pt x="297" y="1"/>
                  <a:pt x="295" y="1"/>
                </a:cubicBezTo>
                <a:close/>
                <a:moveTo>
                  <a:pt x="214" y="1"/>
                </a:moveTo>
                <a:cubicBezTo>
                  <a:pt x="212" y="1"/>
                  <a:pt x="210" y="3"/>
                  <a:pt x="210" y="5"/>
                </a:cubicBezTo>
                <a:cubicBezTo>
                  <a:pt x="210" y="7"/>
                  <a:pt x="212" y="9"/>
                  <a:pt x="214" y="9"/>
                </a:cubicBezTo>
                <a:cubicBezTo>
                  <a:pt x="217" y="9"/>
                  <a:pt x="218" y="7"/>
                  <a:pt x="218" y="5"/>
                </a:cubicBezTo>
                <a:cubicBezTo>
                  <a:pt x="218" y="3"/>
                  <a:pt x="217" y="1"/>
                  <a:pt x="214" y="1"/>
                </a:cubicBezTo>
                <a:close/>
                <a:moveTo>
                  <a:pt x="263" y="1"/>
                </a:moveTo>
                <a:cubicBezTo>
                  <a:pt x="261" y="1"/>
                  <a:pt x="259" y="3"/>
                  <a:pt x="259" y="5"/>
                </a:cubicBezTo>
                <a:cubicBezTo>
                  <a:pt x="259" y="7"/>
                  <a:pt x="261" y="9"/>
                  <a:pt x="263" y="9"/>
                </a:cubicBezTo>
                <a:cubicBezTo>
                  <a:pt x="265" y="9"/>
                  <a:pt x="267" y="7"/>
                  <a:pt x="267" y="5"/>
                </a:cubicBezTo>
                <a:cubicBezTo>
                  <a:pt x="267" y="3"/>
                  <a:pt x="265" y="1"/>
                  <a:pt x="263" y="1"/>
                </a:cubicBezTo>
                <a:close/>
                <a:moveTo>
                  <a:pt x="279" y="1"/>
                </a:moveTo>
                <a:cubicBezTo>
                  <a:pt x="277" y="1"/>
                  <a:pt x="275" y="3"/>
                  <a:pt x="275" y="5"/>
                </a:cubicBezTo>
                <a:cubicBezTo>
                  <a:pt x="275" y="7"/>
                  <a:pt x="277" y="9"/>
                  <a:pt x="279" y="9"/>
                </a:cubicBezTo>
                <a:cubicBezTo>
                  <a:pt x="281" y="9"/>
                  <a:pt x="283" y="7"/>
                  <a:pt x="283" y="5"/>
                </a:cubicBezTo>
                <a:cubicBezTo>
                  <a:pt x="283" y="3"/>
                  <a:pt x="281" y="1"/>
                  <a:pt x="279" y="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107"/>
          <p:cNvSpPr>
            <a:spLocks/>
          </p:cNvSpPr>
          <p:nvPr/>
        </p:nvSpPr>
        <p:spPr bwMode="auto">
          <a:xfrm>
            <a:off x="7392988" y="4079875"/>
            <a:ext cx="165100" cy="79375"/>
          </a:xfrm>
          <a:custGeom>
            <a:avLst/>
            <a:gdLst>
              <a:gd name="T0" fmla="*/ 26 w 52"/>
              <a:gd name="T1" fmla="*/ 25 h 25"/>
              <a:gd name="T2" fmla="*/ 3 w 52"/>
              <a:gd name="T3" fmla="*/ 9 h 25"/>
              <a:gd name="T4" fmla="*/ 2 w 52"/>
              <a:gd name="T5" fmla="*/ 2 h 25"/>
              <a:gd name="T6" fmla="*/ 9 w 52"/>
              <a:gd name="T7" fmla="*/ 1 h 25"/>
              <a:gd name="T8" fmla="*/ 26 w 52"/>
              <a:gd name="T9" fmla="*/ 14 h 25"/>
              <a:gd name="T10" fmla="*/ 44 w 52"/>
              <a:gd name="T11" fmla="*/ 1 h 25"/>
              <a:gd name="T12" fmla="*/ 51 w 52"/>
              <a:gd name="T13" fmla="*/ 2 h 25"/>
              <a:gd name="T14" fmla="*/ 49 w 52"/>
              <a:gd name="T15" fmla="*/ 9 h 25"/>
              <a:gd name="T16" fmla="*/ 26 w 52"/>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5">
                <a:moveTo>
                  <a:pt x="26" y="25"/>
                </a:moveTo>
                <a:cubicBezTo>
                  <a:pt x="3" y="9"/>
                  <a:pt x="3" y="9"/>
                  <a:pt x="3" y="9"/>
                </a:cubicBezTo>
                <a:cubicBezTo>
                  <a:pt x="1" y="8"/>
                  <a:pt x="0" y="5"/>
                  <a:pt x="2" y="2"/>
                </a:cubicBezTo>
                <a:cubicBezTo>
                  <a:pt x="3" y="0"/>
                  <a:pt x="6" y="0"/>
                  <a:pt x="9" y="1"/>
                </a:cubicBezTo>
                <a:cubicBezTo>
                  <a:pt x="26" y="14"/>
                  <a:pt x="26" y="14"/>
                  <a:pt x="26" y="14"/>
                </a:cubicBezTo>
                <a:cubicBezTo>
                  <a:pt x="44" y="1"/>
                  <a:pt x="44" y="1"/>
                  <a:pt x="44" y="1"/>
                </a:cubicBezTo>
                <a:cubicBezTo>
                  <a:pt x="46" y="0"/>
                  <a:pt x="49" y="0"/>
                  <a:pt x="51" y="2"/>
                </a:cubicBezTo>
                <a:cubicBezTo>
                  <a:pt x="52" y="5"/>
                  <a:pt x="52" y="8"/>
                  <a:pt x="49" y="9"/>
                </a:cubicBezTo>
                <a:lnTo>
                  <a:pt x="26" y="2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Oval 1108"/>
          <p:cNvSpPr>
            <a:spLocks noChangeArrowheads="1"/>
          </p:cNvSpPr>
          <p:nvPr/>
        </p:nvSpPr>
        <p:spPr bwMode="auto">
          <a:xfrm>
            <a:off x="998538" y="1835150"/>
            <a:ext cx="717550" cy="7207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109"/>
          <p:cNvSpPr>
            <a:spLocks noEditPoints="1"/>
          </p:cNvSpPr>
          <p:nvPr/>
        </p:nvSpPr>
        <p:spPr bwMode="auto">
          <a:xfrm>
            <a:off x="985838" y="1822450"/>
            <a:ext cx="742950" cy="74612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8 h 235"/>
              <a:gd name="T12" fmla="*/ 8 w 234"/>
              <a:gd name="T13" fmla="*/ 118 h 235"/>
              <a:gd name="T14" fmla="*/ 117 w 234"/>
              <a:gd name="T15" fmla="*/ 227 h 235"/>
              <a:gd name="T16" fmla="*/ 226 w 234"/>
              <a:gd name="T17" fmla="*/ 118 h 235"/>
              <a:gd name="T18" fmla="*/ 117 w 234"/>
              <a:gd name="T19" fmla="*/ 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2"/>
                  <a:pt x="0" y="118"/>
                </a:cubicBezTo>
                <a:cubicBezTo>
                  <a:pt x="0" y="53"/>
                  <a:pt x="52" y="0"/>
                  <a:pt x="117" y="0"/>
                </a:cubicBezTo>
                <a:cubicBezTo>
                  <a:pt x="182" y="0"/>
                  <a:pt x="234" y="53"/>
                  <a:pt x="234" y="118"/>
                </a:cubicBezTo>
                <a:cubicBezTo>
                  <a:pt x="234" y="182"/>
                  <a:pt x="182" y="235"/>
                  <a:pt x="117" y="235"/>
                </a:cubicBezTo>
                <a:close/>
                <a:moveTo>
                  <a:pt x="117" y="8"/>
                </a:moveTo>
                <a:cubicBezTo>
                  <a:pt x="57" y="8"/>
                  <a:pt x="8" y="57"/>
                  <a:pt x="8" y="118"/>
                </a:cubicBezTo>
                <a:cubicBezTo>
                  <a:pt x="8" y="178"/>
                  <a:pt x="57" y="227"/>
                  <a:pt x="117" y="227"/>
                </a:cubicBezTo>
                <a:cubicBezTo>
                  <a:pt x="177" y="227"/>
                  <a:pt x="226" y="178"/>
                  <a:pt x="226" y="118"/>
                </a:cubicBezTo>
                <a:cubicBezTo>
                  <a:pt x="226" y="57"/>
                  <a:pt x="177" y="8"/>
                  <a:pt x="117"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10"/>
          <p:cNvSpPr>
            <a:spLocks noEditPoints="1"/>
          </p:cNvSpPr>
          <p:nvPr/>
        </p:nvSpPr>
        <p:spPr bwMode="auto">
          <a:xfrm>
            <a:off x="1198563" y="1978025"/>
            <a:ext cx="317500" cy="460375"/>
          </a:xfrm>
          <a:custGeom>
            <a:avLst/>
            <a:gdLst>
              <a:gd name="T0" fmla="*/ 27 w 100"/>
              <a:gd name="T1" fmla="*/ 112 h 145"/>
              <a:gd name="T2" fmla="*/ 28 w 100"/>
              <a:gd name="T3" fmla="*/ 119 h 145"/>
              <a:gd name="T4" fmla="*/ 50 w 100"/>
              <a:gd name="T5" fmla="*/ 123 h 145"/>
              <a:gd name="T6" fmla="*/ 72 w 100"/>
              <a:gd name="T7" fmla="*/ 119 h 145"/>
              <a:gd name="T8" fmla="*/ 73 w 100"/>
              <a:gd name="T9" fmla="*/ 112 h 145"/>
              <a:gd name="T10" fmla="*/ 50 w 100"/>
              <a:gd name="T11" fmla="*/ 116 h 145"/>
              <a:gd name="T12" fmla="*/ 27 w 100"/>
              <a:gd name="T13" fmla="*/ 112 h 145"/>
              <a:gd name="T14" fmla="*/ 29 w 100"/>
              <a:gd name="T15" fmla="*/ 126 h 145"/>
              <a:gd name="T16" fmla="*/ 30 w 100"/>
              <a:gd name="T17" fmla="*/ 133 h 145"/>
              <a:gd name="T18" fmla="*/ 37 w 100"/>
              <a:gd name="T19" fmla="*/ 137 h 145"/>
              <a:gd name="T20" fmla="*/ 37 w 100"/>
              <a:gd name="T21" fmla="*/ 142 h 145"/>
              <a:gd name="T22" fmla="*/ 50 w 100"/>
              <a:gd name="T23" fmla="*/ 145 h 145"/>
              <a:gd name="T24" fmla="*/ 63 w 100"/>
              <a:gd name="T25" fmla="*/ 142 h 145"/>
              <a:gd name="T26" fmla="*/ 63 w 100"/>
              <a:gd name="T27" fmla="*/ 137 h 145"/>
              <a:gd name="T28" fmla="*/ 70 w 100"/>
              <a:gd name="T29" fmla="*/ 133 h 145"/>
              <a:gd name="T30" fmla="*/ 71 w 100"/>
              <a:gd name="T31" fmla="*/ 126 h 145"/>
              <a:gd name="T32" fmla="*/ 50 w 100"/>
              <a:gd name="T33" fmla="*/ 129 h 145"/>
              <a:gd name="T34" fmla="*/ 29 w 100"/>
              <a:gd name="T35" fmla="*/ 126 h 145"/>
              <a:gd name="T36" fmla="*/ 50 w 100"/>
              <a:gd name="T37" fmla="*/ 20 h 145"/>
              <a:gd name="T38" fmla="*/ 53 w 100"/>
              <a:gd name="T39" fmla="*/ 18 h 145"/>
              <a:gd name="T40" fmla="*/ 50 w 100"/>
              <a:gd name="T41" fmla="*/ 15 h 145"/>
              <a:gd name="T42" fmla="*/ 15 w 100"/>
              <a:gd name="T43" fmla="*/ 50 h 145"/>
              <a:gd name="T44" fmla="*/ 18 w 100"/>
              <a:gd name="T45" fmla="*/ 52 h 145"/>
              <a:gd name="T46" fmla="*/ 21 w 100"/>
              <a:gd name="T47" fmla="*/ 50 h 145"/>
              <a:gd name="T48" fmla="*/ 50 w 100"/>
              <a:gd name="T49" fmla="*/ 20 h 145"/>
              <a:gd name="T50" fmla="*/ 50 w 100"/>
              <a:gd name="T51" fmla="*/ 0 h 145"/>
              <a:gd name="T52" fmla="*/ 0 w 100"/>
              <a:gd name="T53" fmla="*/ 50 h 145"/>
              <a:gd name="T54" fmla="*/ 24 w 100"/>
              <a:gd name="T55" fmla="*/ 92 h 145"/>
              <a:gd name="T56" fmla="*/ 26 w 100"/>
              <a:gd name="T57" fmla="*/ 105 h 145"/>
              <a:gd name="T58" fmla="*/ 50 w 100"/>
              <a:gd name="T59" fmla="*/ 110 h 145"/>
              <a:gd name="T60" fmla="*/ 74 w 100"/>
              <a:gd name="T61" fmla="*/ 105 h 145"/>
              <a:gd name="T62" fmla="*/ 76 w 100"/>
              <a:gd name="T63" fmla="*/ 92 h 145"/>
              <a:gd name="T64" fmla="*/ 100 w 100"/>
              <a:gd name="T65" fmla="*/ 50 h 145"/>
              <a:gd name="T66" fmla="*/ 50 w 100"/>
              <a:gd name="T67" fmla="*/ 0 h 145"/>
              <a:gd name="T68" fmla="*/ 69 w 100"/>
              <a:gd name="T69" fmla="*/ 87 h 145"/>
              <a:gd name="T70" fmla="*/ 67 w 100"/>
              <a:gd name="T71" fmla="*/ 98 h 145"/>
              <a:gd name="T72" fmla="*/ 50 w 100"/>
              <a:gd name="T73" fmla="*/ 101 h 145"/>
              <a:gd name="T74" fmla="*/ 33 w 100"/>
              <a:gd name="T75" fmla="*/ 98 h 145"/>
              <a:gd name="T76" fmla="*/ 32 w 100"/>
              <a:gd name="T77" fmla="*/ 87 h 145"/>
              <a:gd name="T78" fmla="*/ 9 w 100"/>
              <a:gd name="T79" fmla="*/ 50 h 145"/>
              <a:gd name="T80" fmla="*/ 50 w 100"/>
              <a:gd name="T81" fmla="*/ 9 h 145"/>
              <a:gd name="T82" fmla="*/ 91 w 100"/>
              <a:gd name="T83" fmla="*/ 50 h 145"/>
              <a:gd name="T84" fmla="*/ 69 w 100"/>
              <a:gd name="T85" fmla="*/ 87 h 145"/>
              <a:gd name="T86" fmla="*/ 61 w 100"/>
              <a:gd name="T87" fmla="*/ 68 h 145"/>
              <a:gd name="T88" fmla="*/ 50 w 100"/>
              <a:gd name="T89" fmla="*/ 48 h 145"/>
              <a:gd name="T90" fmla="*/ 39 w 100"/>
              <a:gd name="T91" fmla="*/ 68 h 145"/>
              <a:gd name="T92" fmla="*/ 34 w 100"/>
              <a:gd name="T93" fmla="*/ 58 h 145"/>
              <a:gd name="T94" fmla="*/ 27 w 100"/>
              <a:gd name="T95" fmla="*/ 62 h 145"/>
              <a:gd name="T96" fmla="*/ 38 w 100"/>
              <a:gd name="T97" fmla="*/ 86 h 145"/>
              <a:gd name="T98" fmla="*/ 50 w 100"/>
              <a:gd name="T99" fmla="*/ 64 h 145"/>
              <a:gd name="T100" fmla="*/ 62 w 100"/>
              <a:gd name="T101" fmla="*/ 86 h 145"/>
              <a:gd name="T102" fmla="*/ 73 w 100"/>
              <a:gd name="T103" fmla="*/ 62 h 145"/>
              <a:gd name="T104" fmla="*/ 66 w 100"/>
              <a:gd name="T105" fmla="*/ 58 h 145"/>
              <a:gd name="T106" fmla="*/ 61 w 100"/>
              <a:gd name="T107" fmla="*/ 6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145">
                <a:moveTo>
                  <a:pt x="27" y="112"/>
                </a:moveTo>
                <a:cubicBezTo>
                  <a:pt x="28" y="119"/>
                  <a:pt x="28" y="119"/>
                  <a:pt x="28" y="119"/>
                </a:cubicBezTo>
                <a:cubicBezTo>
                  <a:pt x="35" y="122"/>
                  <a:pt x="42" y="123"/>
                  <a:pt x="50" y="123"/>
                </a:cubicBezTo>
                <a:cubicBezTo>
                  <a:pt x="58" y="123"/>
                  <a:pt x="66" y="122"/>
                  <a:pt x="72" y="119"/>
                </a:cubicBezTo>
                <a:cubicBezTo>
                  <a:pt x="73" y="112"/>
                  <a:pt x="73" y="112"/>
                  <a:pt x="73" y="112"/>
                </a:cubicBezTo>
                <a:cubicBezTo>
                  <a:pt x="66" y="114"/>
                  <a:pt x="58" y="116"/>
                  <a:pt x="50" y="116"/>
                </a:cubicBezTo>
                <a:cubicBezTo>
                  <a:pt x="42" y="116"/>
                  <a:pt x="34" y="114"/>
                  <a:pt x="27" y="112"/>
                </a:cubicBezTo>
                <a:close/>
                <a:moveTo>
                  <a:pt x="29" y="126"/>
                </a:moveTo>
                <a:cubicBezTo>
                  <a:pt x="30" y="133"/>
                  <a:pt x="30" y="133"/>
                  <a:pt x="30" y="133"/>
                </a:cubicBezTo>
                <a:cubicBezTo>
                  <a:pt x="30" y="133"/>
                  <a:pt x="32" y="136"/>
                  <a:pt x="37" y="137"/>
                </a:cubicBezTo>
                <a:cubicBezTo>
                  <a:pt x="37" y="142"/>
                  <a:pt x="37" y="142"/>
                  <a:pt x="37" y="142"/>
                </a:cubicBezTo>
                <a:cubicBezTo>
                  <a:pt x="37" y="142"/>
                  <a:pt x="40" y="145"/>
                  <a:pt x="50" y="145"/>
                </a:cubicBezTo>
                <a:cubicBezTo>
                  <a:pt x="60" y="145"/>
                  <a:pt x="63" y="142"/>
                  <a:pt x="63" y="142"/>
                </a:cubicBezTo>
                <a:cubicBezTo>
                  <a:pt x="63" y="137"/>
                  <a:pt x="63" y="137"/>
                  <a:pt x="63" y="137"/>
                </a:cubicBezTo>
                <a:cubicBezTo>
                  <a:pt x="68" y="136"/>
                  <a:pt x="70" y="133"/>
                  <a:pt x="70" y="133"/>
                </a:cubicBezTo>
                <a:cubicBezTo>
                  <a:pt x="71" y="126"/>
                  <a:pt x="71" y="126"/>
                  <a:pt x="71" y="126"/>
                </a:cubicBezTo>
                <a:cubicBezTo>
                  <a:pt x="65" y="128"/>
                  <a:pt x="58" y="129"/>
                  <a:pt x="50" y="129"/>
                </a:cubicBezTo>
                <a:cubicBezTo>
                  <a:pt x="43" y="129"/>
                  <a:pt x="35" y="128"/>
                  <a:pt x="29" y="126"/>
                </a:cubicBezTo>
                <a:close/>
                <a:moveTo>
                  <a:pt x="50" y="20"/>
                </a:moveTo>
                <a:cubicBezTo>
                  <a:pt x="52" y="20"/>
                  <a:pt x="53" y="19"/>
                  <a:pt x="53" y="18"/>
                </a:cubicBezTo>
                <a:cubicBezTo>
                  <a:pt x="53" y="16"/>
                  <a:pt x="52" y="15"/>
                  <a:pt x="50" y="15"/>
                </a:cubicBezTo>
                <a:cubicBezTo>
                  <a:pt x="31" y="15"/>
                  <a:pt x="15" y="31"/>
                  <a:pt x="15" y="50"/>
                </a:cubicBezTo>
                <a:cubicBezTo>
                  <a:pt x="15" y="51"/>
                  <a:pt x="17" y="52"/>
                  <a:pt x="18" y="52"/>
                </a:cubicBezTo>
                <a:cubicBezTo>
                  <a:pt x="19" y="52"/>
                  <a:pt x="21" y="51"/>
                  <a:pt x="21" y="50"/>
                </a:cubicBezTo>
                <a:cubicBezTo>
                  <a:pt x="21" y="33"/>
                  <a:pt x="34" y="20"/>
                  <a:pt x="50" y="20"/>
                </a:cubicBezTo>
                <a:close/>
                <a:moveTo>
                  <a:pt x="50" y="0"/>
                </a:moveTo>
                <a:cubicBezTo>
                  <a:pt x="23" y="0"/>
                  <a:pt x="0" y="22"/>
                  <a:pt x="0" y="50"/>
                </a:cubicBezTo>
                <a:cubicBezTo>
                  <a:pt x="0" y="68"/>
                  <a:pt x="10" y="84"/>
                  <a:pt x="24" y="92"/>
                </a:cubicBezTo>
                <a:cubicBezTo>
                  <a:pt x="26" y="105"/>
                  <a:pt x="26" y="105"/>
                  <a:pt x="26" y="105"/>
                </a:cubicBezTo>
                <a:cubicBezTo>
                  <a:pt x="33" y="108"/>
                  <a:pt x="41" y="110"/>
                  <a:pt x="50" y="110"/>
                </a:cubicBezTo>
                <a:cubicBezTo>
                  <a:pt x="59" y="110"/>
                  <a:pt x="67" y="108"/>
                  <a:pt x="74" y="105"/>
                </a:cubicBezTo>
                <a:cubicBezTo>
                  <a:pt x="76" y="92"/>
                  <a:pt x="76" y="92"/>
                  <a:pt x="76" y="92"/>
                </a:cubicBezTo>
                <a:cubicBezTo>
                  <a:pt x="90" y="84"/>
                  <a:pt x="100" y="68"/>
                  <a:pt x="100" y="50"/>
                </a:cubicBezTo>
                <a:cubicBezTo>
                  <a:pt x="100" y="22"/>
                  <a:pt x="78" y="0"/>
                  <a:pt x="50" y="0"/>
                </a:cubicBezTo>
                <a:close/>
                <a:moveTo>
                  <a:pt x="69" y="87"/>
                </a:moveTo>
                <a:cubicBezTo>
                  <a:pt x="67" y="98"/>
                  <a:pt x="67" y="98"/>
                  <a:pt x="67" y="98"/>
                </a:cubicBezTo>
                <a:cubicBezTo>
                  <a:pt x="67" y="98"/>
                  <a:pt x="63" y="101"/>
                  <a:pt x="50" y="101"/>
                </a:cubicBezTo>
                <a:cubicBezTo>
                  <a:pt x="37" y="101"/>
                  <a:pt x="33" y="98"/>
                  <a:pt x="33" y="98"/>
                </a:cubicBezTo>
                <a:cubicBezTo>
                  <a:pt x="32" y="87"/>
                  <a:pt x="32" y="87"/>
                  <a:pt x="32" y="87"/>
                </a:cubicBezTo>
                <a:cubicBezTo>
                  <a:pt x="18" y="80"/>
                  <a:pt x="9" y="66"/>
                  <a:pt x="9" y="50"/>
                </a:cubicBezTo>
                <a:cubicBezTo>
                  <a:pt x="9" y="27"/>
                  <a:pt x="27" y="9"/>
                  <a:pt x="50" y="9"/>
                </a:cubicBezTo>
                <a:cubicBezTo>
                  <a:pt x="73" y="9"/>
                  <a:pt x="91" y="27"/>
                  <a:pt x="91" y="50"/>
                </a:cubicBezTo>
                <a:cubicBezTo>
                  <a:pt x="91" y="66"/>
                  <a:pt x="82" y="80"/>
                  <a:pt x="69" y="87"/>
                </a:cubicBezTo>
                <a:close/>
                <a:moveTo>
                  <a:pt x="61" y="68"/>
                </a:moveTo>
                <a:cubicBezTo>
                  <a:pt x="50" y="48"/>
                  <a:pt x="50" y="48"/>
                  <a:pt x="50" y="48"/>
                </a:cubicBezTo>
                <a:cubicBezTo>
                  <a:pt x="39" y="68"/>
                  <a:pt x="39" y="68"/>
                  <a:pt x="39" y="68"/>
                </a:cubicBezTo>
                <a:cubicBezTo>
                  <a:pt x="34" y="58"/>
                  <a:pt x="34" y="58"/>
                  <a:pt x="34" y="58"/>
                </a:cubicBezTo>
                <a:cubicBezTo>
                  <a:pt x="27" y="62"/>
                  <a:pt x="27" y="62"/>
                  <a:pt x="27" y="62"/>
                </a:cubicBezTo>
                <a:cubicBezTo>
                  <a:pt x="38" y="86"/>
                  <a:pt x="38" y="86"/>
                  <a:pt x="38" y="86"/>
                </a:cubicBezTo>
                <a:cubicBezTo>
                  <a:pt x="50" y="64"/>
                  <a:pt x="50" y="64"/>
                  <a:pt x="50" y="64"/>
                </a:cubicBezTo>
                <a:cubicBezTo>
                  <a:pt x="62" y="86"/>
                  <a:pt x="62" y="86"/>
                  <a:pt x="62" y="86"/>
                </a:cubicBezTo>
                <a:cubicBezTo>
                  <a:pt x="73" y="62"/>
                  <a:pt x="73" y="62"/>
                  <a:pt x="73" y="62"/>
                </a:cubicBezTo>
                <a:cubicBezTo>
                  <a:pt x="66" y="58"/>
                  <a:pt x="66" y="58"/>
                  <a:pt x="66" y="58"/>
                </a:cubicBezTo>
                <a:lnTo>
                  <a:pt x="61" y="6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Oval 1111"/>
          <p:cNvSpPr>
            <a:spLocks noChangeArrowheads="1"/>
          </p:cNvSpPr>
          <p:nvPr/>
        </p:nvSpPr>
        <p:spPr bwMode="auto">
          <a:xfrm>
            <a:off x="3035301" y="1835150"/>
            <a:ext cx="720725" cy="7207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12"/>
          <p:cNvSpPr>
            <a:spLocks noEditPoints="1"/>
          </p:cNvSpPr>
          <p:nvPr/>
        </p:nvSpPr>
        <p:spPr bwMode="auto">
          <a:xfrm>
            <a:off x="3022601" y="1822450"/>
            <a:ext cx="746125" cy="746125"/>
          </a:xfrm>
          <a:custGeom>
            <a:avLst/>
            <a:gdLst>
              <a:gd name="T0" fmla="*/ 118 w 235"/>
              <a:gd name="T1" fmla="*/ 235 h 235"/>
              <a:gd name="T2" fmla="*/ 0 w 235"/>
              <a:gd name="T3" fmla="*/ 118 h 235"/>
              <a:gd name="T4" fmla="*/ 118 w 235"/>
              <a:gd name="T5" fmla="*/ 0 h 235"/>
              <a:gd name="T6" fmla="*/ 235 w 235"/>
              <a:gd name="T7" fmla="*/ 118 h 235"/>
              <a:gd name="T8" fmla="*/ 118 w 235"/>
              <a:gd name="T9" fmla="*/ 235 h 235"/>
              <a:gd name="T10" fmla="*/ 118 w 235"/>
              <a:gd name="T11" fmla="*/ 8 h 235"/>
              <a:gd name="T12" fmla="*/ 8 w 235"/>
              <a:gd name="T13" fmla="*/ 118 h 235"/>
              <a:gd name="T14" fmla="*/ 118 w 235"/>
              <a:gd name="T15" fmla="*/ 227 h 235"/>
              <a:gd name="T16" fmla="*/ 227 w 235"/>
              <a:gd name="T17" fmla="*/ 118 h 235"/>
              <a:gd name="T18" fmla="*/ 118 w 235"/>
              <a:gd name="T19" fmla="*/ 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118" y="235"/>
                </a:moveTo>
                <a:cubicBezTo>
                  <a:pt x="53" y="235"/>
                  <a:pt x="0" y="182"/>
                  <a:pt x="0" y="118"/>
                </a:cubicBezTo>
                <a:cubicBezTo>
                  <a:pt x="0" y="53"/>
                  <a:pt x="53" y="0"/>
                  <a:pt x="118" y="0"/>
                </a:cubicBezTo>
                <a:cubicBezTo>
                  <a:pt x="182" y="0"/>
                  <a:pt x="235" y="53"/>
                  <a:pt x="235" y="118"/>
                </a:cubicBezTo>
                <a:cubicBezTo>
                  <a:pt x="235" y="182"/>
                  <a:pt x="182" y="235"/>
                  <a:pt x="118" y="235"/>
                </a:cubicBezTo>
                <a:close/>
                <a:moveTo>
                  <a:pt x="118" y="8"/>
                </a:moveTo>
                <a:cubicBezTo>
                  <a:pt x="57" y="8"/>
                  <a:pt x="8" y="57"/>
                  <a:pt x="8" y="118"/>
                </a:cubicBezTo>
                <a:cubicBezTo>
                  <a:pt x="8" y="178"/>
                  <a:pt x="57" y="227"/>
                  <a:pt x="118" y="227"/>
                </a:cubicBezTo>
                <a:cubicBezTo>
                  <a:pt x="178" y="227"/>
                  <a:pt x="227" y="178"/>
                  <a:pt x="227" y="118"/>
                </a:cubicBezTo>
                <a:cubicBezTo>
                  <a:pt x="227" y="57"/>
                  <a:pt x="178" y="8"/>
                  <a:pt x="118"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13"/>
          <p:cNvSpPr>
            <a:spLocks noEditPoints="1"/>
          </p:cNvSpPr>
          <p:nvPr/>
        </p:nvSpPr>
        <p:spPr bwMode="auto">
          <a:xfrm>
            <a:off x="3222626" y="2000250"/>
            <a:ext cx="349250" cy="438150"/>
          </a:xfrm>
          <a:custGeom>
            <a:avLst/>
            <a:gdLst>
              <a:gd name="T0" fmla="*/ 110 w 110"/>
              <a:gd name="T1" fmla="*/ 22 h 138"/>
              <a:gd name="T2" fmla="*/ 102 w 110"/>
              <a:gd name="T3" fmla="*/ 14 h 138"/>
              <a:gd name="T4" fmla="*/ 77 w 110"/>
              <a:gd name="T5" fmla="*/ 67 h 138"/>
              <a:gd name="T6" fmla="*/ 69 w 110"/>
              <a:gd name="T7" fmla="*/ 62 h 138"/>
              <a:gd name="T8" fmla="*/ 95 w 110"/>
              <a:gd name="T9" fmla="*/ 7 h 138"/>
              <a:gd name="T10" fmla="*/ 88 w 110"/>
              <a:gd name="T11" fmla="*/ 0 h 138"/>
              <a:gd name="T12" fmla="*/ 21 w 110"/>
              <a:gd name="T13" fmla="*/ 0 h 138"/>
              <a:gd name="T14" fmla="*/ 14 w 110"/>
              <a:gd name="T15" fmla="*/ 7 h 138"/>
              <a:gd name="T16" fmla="*/ 41 w 110"/>
              <a:gd name="T17" fmla="*/ 62 h 138"/>
              <a:gd name="T18" fmla="*/ 32 w 110"/>
              <a:gd name="T19" fmla="*/ 67 h 138"/>
              <a:gd name="T20" fmla="*/ 7 w 110"/>
              <a:gd name="T21" fmla="*/ 14 h 138"/>
              <a:gd name="T22" fmla="*/ 0 w 110"/>
              <a:gd name="T23" fmla="*/ 22 h 138"/>
              <a:gd name="T24" fmla="*/ 25 w 110"/>
              <a:gd name="T25" fmla="*/ 73 h 138"/>
              <a:gd name="T26" fmla="*/ 15 w 110"/>
              <a:gd name="T27" fmla="*/ 99 h 138"/>
              <a:gd name="T28" fmla="*/ 55 w 110"/>
              <a:gd name="T29" fmla="*/ 138 h 138"/>
              <a:gd name="T30" fmla="*/ 94 w 110"/>
              <a:gd name="T31" fmla="*/ 99 h 138"/>
              <a:gd name="T32" fmla="*/ 84 w 110"/>
              <a:gd name="T33" fmla="*/ 73 h 138"/>
              <a:gd name="T34" fmla="*/ 110 w 110"/>
              <a:gd name="T35" fmla="*/ 22 h 138"/>
              <a:gd name="T36" fmla="*/ 26 w 110"/>
              <a:gd name="T37" fmla="*/ 10 h 138"/>
              <a:gd name="T38" fmla="*/ 83 w 110"/>
              <a:gd name="T39" fmla="*/ 10 h 138"/>
              <a:gd name="T40" fmla="*/ 79 w 110"/>
              <a:gd name="T41" fmla="*/ 20 h 138"/>
              <a:gd name="T42" fmla="*/ 31 w 110"/>
              <a:gd name="T43" fmla="*/ 20 h 138"/>
              <a:gd name="T44" fmla="*/ 26 w 110"/>
              <a:gd name="T45" fmla="*/ 10 h 138"/>
              <a:gd name="T46" fmla="*/ 36 w 110"/>
              <a:gd name="T47" fmla="*/ 30 h 138"/>
              <a:gd name="T48" fmla="*/ 74 w 110"/>
              <a:gd name="T49" fmla="*/ 30 h 138"/>
              <a:gd name="T50" fmla="*/ 59 w 110"/>
              <a:gd name="T51" fmla="*/ 60 h 138"/>
              <a:gd name="T52" fmla="*/ 55 w 110"/>
              <a:gd name="T53" fmla="*/ 60 h 138"/>
              <a:gd name="T54" fmla="*/ 50 w 110"/>
              <a:gd name="T55" fmla="*/ 60 h 138"/>
              <a:gd name="T56" fmla="*/ 36 w 110"/>
              <a:gd name="T57" fmla="*/ 30 h 138"/>
              <a:gd name="T58" fmla="*/ 86 w 110"/>
              <a:gd name="T59" fmla="*/ 99 h 138"/>
              <a:gd name="T60" fmla="*/ 55 w 110"/>
              <a:gd name="T61" fmla="*/ 130 h 138"/>
              <a:gd name="T62" fmla="*/ 24 w 110"/>
              <a:gd name="T63" fmla="*/ 99 h 138"/>
              <a:gd name="T64" fmla="*/ 55 w 110"/>
              <a:gd name="T65" fmla="*/ 68 h 138"/>
              <a:gd name="T66" fmla="*/ 86 w 110"/>
              <a:gd name="T67" fmla="*/ 99 h 138"/>
              <a:gd name="T68" fmla="*/ 59 w 110"/>
              <a:gd name="T69" fmla="*/ 82 h 138"/>
              <a:gd name="T70" fmla="*/ 55 w 110"/>
              <a:gd name="T71" fmla="*/ 82 h 138"/>
              <a:gd name="T72" fmla="*/ 46 w 110"/>
              <a:gd name="T73" fmla="*/ 87 h 138"/>
              <a:gd name="T74" fmla="*/ 46 w 110"/>
              <a:gd name="T75" fmla="*/ 92 h 138"/>
              <a:gd name="T76" fmla="*/ 53 w 110"/>
              <a:gd name="T77" fmla="*/ 92 h 138"/>
              <a:gd name="T78" fmla="*/ 53 w 110"/>
              <a:gd name="T79" fmla="*/ 111 h 138"/>
              <a:gd name="T80" fmla="*/ 49 w 110"/>
              <a:gd name="T81" fmla="*/ 111 h 138"/>
              <a:gd name="T82" fmla="*/ 49 w 110"/>
              <a:gd name="T83" fmla="*/ 116 h 138"/>
              <a:gd name="T84" fmla="*/ 63 w 110"/>
              <a:gd name="T85" fmla="*/ 116 h 138"/>
              <a:gd name="T86" fmla="*/ 63 w 110"/>
              <a:gd name="T87" fmla="*/ 111 h 138"/>
              <a:gd name="T88" fmla="*/ 59 w 110"/>
              <a:gd name="T89" fmla="*/ 111 h 138"/>
              <a:gd name="T90" fmla="*/ 59 w 110"/>
              <a:gd name="T91" fmla="*/ 82 h 138"/>
              <a:gd name="T92" fmla="*/ 55 w 110"/>
              <a:gd name="T93" fmla="*/ 71 h 138"/>
              <a:gd name="T94" fmla="*/ 26 w 110"/>
              <a:gd name="T95" fmla="*/ 99 h 138"/>
              <a:gd name="T96" fmla="*/ 55 w 110"/>
              <a:gd name="T97" fmla="*/ 127 h 138"/>
              <a:gd name="T98" fmla="*/ 83 w 110"/>
              <a:gd name="T99" fmla="*/ 99 h 138"/>
              <a:gd name="T100" fmla="*/ 55 w 110"/>
              <a:gd name="T101" fmla="*/ 71 h 138"/>
              <a:gd name="T102" fmla="*/ 55 w 110"/>
              <a:gd name="T103" fmla="*/ 124 h 138"/>
              <a:gd name="T104" fmla="*/ 29 w 110"/>
              <a:gd name="T105" fmla="*/ 99 h 138"/>
              <a:gd name="T106" fmla="*/ 55 w 110"/>
              <a:gd name="T107" fmla="*/ 74 h 138"/>
              <a:gd name="T108" fmla="*/ 80 w 110"/>
              <a:gd name="T109" fmla="*/ 99 h 138"/>
              <a:gd name="T110" fmla="*/ 55 w 110"/>
              <a:gd name="T111" fmla="*/ 1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 h="138">
                <a:moveTo>
                  <a:pt x="110" y="22"/>
                </a:moveTo>
                <a:cubicBezTo>
                  <a:pt x="102" y="14"/>
                  <a:pt x="102" y="14"/>
                  <a:pt x="102" y="14"/>
                </a:cubicBezTo>
                <a:cubicBezTo>
                  <a:pt x="77" y="67"/>
                  <a:pt x="77" y="67"/>
                  <a:pt x="77" y="67"/>
                </a:cubicBezTo>
                <a:cubicBezTo>
                  <a:pt x="74" y="65"/>
                  <a:pt x="72" y="63"/>
                  <a:pt x="69" y="62"/>
                </a:cubicBezTo>
                <a:cubicBezTo>
                  <a:pt x="95" y="7"/>
                  <a:pt x="95" y="7"/>
                  <a:pt x="95" y="7"/>
                </a:cubicBezTo>
                <a:cubicBezTo>
                  <a:pt x="88" y="0"/>
                  <a:pt x="88" y="0"/>
                  <a:pt x="88" y="0"/>
                </a:cubicBezTo>
                <a:cubicBezTo>
                  <a:pt x="21" y="0"/>
                  <a:pt x="21" y="0"/>
                  <a:pt x="21" y="0"/>
                </a:cubicBezTo>
                <a:cubicBezTo>
                  <a:pt x="14" y="7"/>
                  <a:pt x="14" y="7"/>
                  <a:pt x="14" y="7"/>
                </a:cubicBezTo>
                <a:cubicBezTo>
                  <a:pt x="41" y="62"/>
                  <a:pt x="41" y="62"/>
                  <a:pt x="41" y="62"/>
                </a:cubicBezTo>
                <a:cubicBezTo>
                  <a:pt x="38" y="63"/>
                  <a:pt x="35" y="65"/>
                  <a:pt x="32" y="67"/>
                </a:cubicBezTo>
                <a:cubicBezTo>
                  <a:pt x="7" y="14"/>
                  <a:pt x="7" y="14"/>
                  <a:pt x="7" y="14"/>
                </a:cubicBezTo>
                <a:cubicBezTo>
                  <a:pt x="0" y="22"/>
                  <a:pt x="0" y="22"/>
                  <a:pt x="0" y="22"/>
                </a:cubicBezTo>
                <a:cubicBezTo>
                  <a:pt x="25" y="73"/>
                  <a:pt x="25" y="73"/>
                  <a:pt x="25" y="73"/>
                </a:cubicBezTo>
                <a:cubicBezTo>
                  <a:pt x="19" y="80"/>
                  <a:pt x="15" y="89"/>
                  <a:pt x="15" y="99"/>
                </a:cubicBezTo>
                <a:cubicBezTo>
                  <a:pt x="15" y="121"/>
                  <a:pt x="33" y="138"/>
                  <a:pt x="55" y="138"/>
                </a:cubicBezTo>
                <a:cubicBezTo>
                  <a:pt x="76" y="138"/>
                  <a:pt x="94" y="121"/>
                  <a:pt x="94" y="99"/>
                </a:cubicBezTo>
                <a:cubicBezTo>
                  <a:pt x="94" y="89"/>
                  <a:pt x="90" y="80"/>
                  <a:pt x="84" y="73"/>
                </a:cubicBezTo>
                <a:lnTo>
                  <a:pt x="110" y="22"/>
                </a:lnTo>
                <a:close/>
                <a:moveTo>
                  <a:pt x="26" y="10"/>
                </a:moveTo>
                <a:cubicBezTo>
                  <a:pt x="83" y="10"/>
                  <a:pt x="83" y="10"/>
                  <a:pt x="83" y="10"/>
                </a:cubicBezTo>
                <a:cubicBezTo>
                  <a:pt x="79" y="20"/>
                  <a:pt x="79" y="20"/>
                  <a:pt x="79" y="20"/>
                </a:cubicBezTo>
                <a:cubicBezTo>
                  <a:pt x="31" y="20"/>
                  <a:pt x="31" y="20"/>
                  <a:pt x="31" y="20"/>
                </a:cubicBezTo>
                <a:lnTo>
                  <a:pt x="26" y="10"/>
                </a:lnTo>
                <a:close/>
                <a:moveTo>
                  <a:pt x="36" y="30"/>
                </a:moveTo>
                <a:cubicBezTo>
                  <a:pt x="74" y="30"/>
                  <a:pt x="74" y="30"/>
                  <a:pt x="74" y="30"/>
                </a:cubicBezTo>
                <a:cubicBezTo>
                  <a:pt x="59" y="60"/>
                  <a:pt x="59" y="60"/>
                  <a:pt x="59" y="60"/>
                </a:cubicBezTo>
                <a:cubicBezTo>
                  <a:pt x="58" y="60"/>
                  <a:pt x="56" y="60"/>
                  <a:pt x="55" y="60"/>
                </a:cubicBezTo>
                <a:cubicBezTo>
                  <a:pt x="53" y="60"/>
                  <a:pt x="52" y="60"/>
                  <a:pt x="50" y="60"/>
                </a:cubicBezTo>
                <a:lnTo>
                  <a:pt x="36" y="30"/>
                </a:lnTo>
                <a:close/>
                <a:moveTo>
                  <a:pt x="86" y="99"/>
                </a:moveTo>
                <a:cubicBezTo>
                  <a:pt x="86" y="116"/>
                  <a:pt x="72" y="130"/>
                  <a:pt x="55" y="130"/>
                </a:cubicBezTo>
                <a:cubicBezTo>
                  <a:pt x="38" y="130"/>
                  <a:pt x="24" y="116"/>
                  <a:pt x="24" y="99"/>
                </a:cubicBezTo>
                <a:cubicBezTo>
                  <a:pt x="24" y="82"/>
                  <a:pt x="38" y="68"/>
                  <a:pt x="55" y="68"/>
                </a:cubicBezTo>
                <a:cubicBezTo>
                  <a:pt x="72" y="68"/>
                  <a:pt x="86" y="82"/>
                  <a:pt x="86" y="99"/>
                </a:cubicBezTo>
                <a:close/>
                <a:moveTo>
                  <a:pt x="59" y="82"/>
                </a:moveTo>
                <a:cubicBezTo>
                  <a:pt x="55" y="82"/>
                  <a:pt x="55" y="82"/>
                  <a:pt x="55" y="82"/>
                </a:cubicBezTo>
                <a:cubicBezTo>
                  <a:pt x="55" y="82"/>
                  <a:pt x="53" y="87"/>
                  <a:pt x="46" y="87"/>
                </a:cubicBezTo>
                <a:cubicBezTo>
                  <a:pt x="46" y="92"/>
                  <a:pt x="46" y="92"/>
                  <a:pt x="46" y="92"/>
                </a:cubicBezTo>
                <a:cubicBezTo>
                  <a:pt x="53" y="92"/>
                  <a:pt x="53" y="92"/>
                  <a:pt x="53" y="92"/>
                </a:cubicBezTo>
                <a:cubicBezTo>
                  <a:pt x="53" y="111"/>
                  <a:pt x="53" y="111"/>
                  <a:pt x="53" y="111"/>
                </a:cubicBezTo>
                <a:cubicBezTo>
                  <a:pt x="49" y="111"/>
                  <a:pt x="49" y="111"/>
                  <a:pt x="49" y="111"/>
                </a:cubicBezTo>
                <a:cubicBezTo>
                  <a:pt x="49" y="116"/>
                  <a:pt x="49" y="116"/>
                  <a:pt x="49" y="116"/>
                </a:cubicBezTo>
                <a:cubicBezTo>
                  <a:pt x="63" y="116"/>
                  <a:pt x="63" y="116"/>
                  <a:pt x="63" y="116"/>
                </a:cubicBezTo>
                <a:cubicBezTo>
                  <a:pt x="63" y="111"/>
                  <a:pt x="63" y="111"/>
                  <a:pt x="63" y="111"/>
                </a:cubicBezTo>
                <a:cubicBezTo>
                  <a:pt x="59" y="111"/>
                  <a:pt x="59" y="111"/>
                  <a:pt x="59" y="111"/>
                </a:cubicBezTo>
                <a:lnTo>
                  <a:pt x="59" y="82"/>
                </a:lnTo>
                <a:close/>
                <a:moveTo>
                  <a:pt x="55" y="71"/>
                </a:moveTo>
                <a:cubicBezTo>
                  <a:pt x="39" y="71"/>
                  <a:pt x="26" y="83"/>
                  <a:pt x="26" y="99"/>
                </a:cubicBezTo>
                <a:cubicBezTo>
                  <a:pt x="26" y="115"/>
                  <a:pt x="39" y="127"/>
                  <a:pt x="55" y="127"/>
                </a:cubicBezTo>
                <a:cubicBezTo>
                  <a:pt x="70" y="127"/>
                  <a:pt x="83" y="115"/>
                  <a:pt x="83" y="99"/>
                </a:cubicBezTo>
                <a:cubicBezTo>
                  <a:pt x="83" y="83"/>
                  <a:pt x="70" y="71"/>
                  <a:pt x="55" y="71"/>
                </a:cubicBezTo>
                <a:close/>
                <a:moveTo>
                  <a:pt x="55" y="124"/>
                </a:moveTo>
                <a:cubicBezTo>
                  <a:pt x="41" y="124"/>
                  <a:pt x="29" y="113"/>
                  <a:pt x="29" y="99"/>
                </a:cubicBezTo>
                <a:cubicBezTo>
                  <a:pt x="29" y="85"/>
                  <a:pt x="41" y="74"/>
                  <a:pt x="55" y="74"/>
                </a:cubicBezTo>
                <a:cubicBezTo>
                  <a:pt x="69" y="74"/>
                  <a:pt x="80" y="85"/>
                  <a:pt x="80" y="99"/>
                </a:cubicBezTo>
                <a:cubicBezTo>
                  <a:pt x="80" y="113"/>
                  <a:pt x="69" y="124"/>
                  <a:pt x="55" y="12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Oval 1114"/>
          <p:cNvSpPr>
            <a:spLocks noChangeArrowheads="1"/>
          </p:cNvSpPr>
          <p:nvPr/>
        </p:nvSpPr>
        <p:spPr bwMode="auto">
          <a:xfrm>
            <a:off x="5076826" y="1835150"/>
            <a:ext cx="720725" cy="7207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15"/>
          <p:cNvSpPr>
            <a:spLocks noEditPoints="1"/>
          </p:cNvSpPr>
          <p:nvPr/>
        </p:nvSpPr>
        <p:spPr bwMode="auto">
          <a:xfrm>
            <a:off x="5064126" y="1822450"/>
            <a:ext cx="746125" cy="746125"/>
          </a:xfrm>
          <a:custGeom>
            <a:avLst/>
            <a:gdLst>
              <a:gd name="T0" fmla="*/ 117 w 235"/>
              <a:gd name="T1" fmla="*/ 235 h 235"/>
              <a:gd name="T2" fmla="*/ 0 w 235"/>
              <a:gd name="T3" fmla="*/ 118 h 235"/>
              <a:gd name="T4" fmla="*/ 117 w 235"/>
              <a:gd name="T5" fmla="*/ 0 h 235"/>
              <a:gd name="T6" fmla="*/ 235 w 235"/>
              <a:gd name="T7" fmla="*/ 118 h 235"/>
              <a:gd name="T8" fmla="*/ 117 w 235"/>
              <a:gd name="T9" fmla="*/ 235 h 235"/>
              <a:gd name="T10" fmla="*/ 117 w 235"/>
              <a:gd name="T11" fmla="*/ 8 h 235"/>
              <a:gd name="T12" fmla="*/ 8 w 235"/>
              <a:gd name="T13" fmla="*/ 118 h 235"/>
              <a:gd name="T14" fmla="*/ 117 w 235"/>
              <a:gd name="T15" fmla="*/ 227 h 235"/>
              <a:gd name="T16" fmla="*/ 227 w 235"/>
              <a:gd name="T17" fmla="*/ 118 h 235"/>
              <a:gd name="T18" fmla="*/ 117 w 235"/>
              <a:gd name="T19" fmla="*/ 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117" y="235"/>
                </a:moveTo>
                <a:cubicBezTo>
                  <a:pt x="53" y="235"/>
                  <a:pt x="0" y="182"/>
                  <a:pt x="0" y="118"/>
                </a:cubicBezTo>
                <a:cubicBezTo>
                  <a:pt x="0" y="53"/>
                  <a:pt x="53" y="0"/>
                  <a:pt x="117" y="0"/>
                </a:cubicBezTo>
                <a:cubicBezTo>
                  <a:pt x="182" y="0"/>
                  <a:pt x="235" y="53"/>
                  <a:pt x="235" y="118"/>
                </a:cubicBezTo>
                <a:cubicBezTo>
                  <a:pt x="235" y="182"/>
                  <a:pt x="182" y="235"/>
                  <a:pt x="117" y="235"/>
                </a:cubicBezTo>
                <a:close/>
                <a:moveTo>
                  <a:pt x="117" y="8"/>
                </a:moveTo>
                <a:cubicBezTo>
                  <a:pt x="57" y="8"/>
                  <a:pt x="8" y="57"/>
                  <a:pt x="8" y="118"/>
                </a:cubicBezTo>
                <a:cubicBezTo>
                  <a:pt x="8" y="178"/>
                  <a:pt x="57" y="227"/>
                  <a:pt x="117" y="227"/>
                </a:cubicBezTo>
                <a:cubicBezTo>
                  <a:pt x="178" y="227"/>
                  <a:pt x="227" y="178"/>
                  <a:pt x="227" y="118"/>
                </a:cubicBezTo>
                <a:cubicBezTo>
                  <a:pt x="227" y="57"/>
                  <a:pt x="178" y="8"/>
                  <a:pt x="117"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16"/>
          <p:cNvSpPr>
            <a:spLocks noEditPoints="1"/>
          </p:cNvSpPr>
          <p:nvPr/>
        </p:nvSpPr>
        <p:spPr bwMode="auto">
          <a:xfrm>
            <a:off x="5229226" y="2028825"/>
            <a:ext cx="412750" cy="349250"/>
          </a:xfrm>
          <a:custGeom>
            <a:avLst/>
            <a:gdLst>
              <a:gd name="T0" fmla="*/ 46 w 130"/>
              <a:gd name="T1" fmla="*/ 71 h 110"/>
              <a:gd name="T2" fmla="*/ 46 w 130"/>
              <a:gd name="T3" fmla="*/ 110 h 110"/>
              <a:gd name="T4" fmla="*/ 75 w 130"/>
              <a:gd name="T5" fmla="*/ 110 h 110"/>
              <a:gd name="T6" fmla="*/ 75 w 130"/>
              <a:gd name="T7" fmla="*/ 75 h 110"/>
              <a:gd name="T8" fmla="*/ 63 w 130"/>
              <a:gd name="T9" fmla="*/ 88 h 110"/>
              <a:gd name="T10" fmla="*/ 46 w 130"/>
              <a:gd name="T11" fmla="*/ 71 h 110"/>
              <a:gd name="T12" fmla="*/ 6 w 130"/>
              <a:gd name="T13" fmla="*/ 105 h 110"/>
              <a:gd name="T14" fmla="*/ 11 w 130"/>
              <a:gd name="T15" fmla="*/ 110 h 110"/>
              <a:gd name="T16" fmla="*/ 35 w 130"/>
              <a:gd name="T17" fmla="*/ 110 h 110"/>
              <a:gd name="T18" fmla="*/ 35 w 130"/>
              <a:gd name="T19" fmla="*/ 60 h 110"/>
              <a:gd name="T20" fmla="*/ 6 w 130"/>
              <a:gd name="T21" fmla="*/ 88 h 110"/>
              <a:gd name="T22" fmla="*/ 6 w 130"/>
              <a:gd name="T23" fmla="*/ 105 h 110"/>
              <a:gd name="T24" fmla="*/ 104 w 130"/>
              <a:gd name="T25" fmla="*/ 2 h 110"/>
              <a:gd name="T26" fmla="*/ 99 w 130"/>
              <a:gd name="T27" fmla="*/ 7 h 110"/>
              <a:gd name="T28" fmla="*/ 105 w 130"/>
              <a:gd name="T29" fmla="*/ 12 h 110"/>
              <a:gd name="T30" fmla="*/ 111 w 130"/>
              <a:gd name="T31" fmla="*/ 12 h 110"/>
              <a:gd name="T32" fmla="*/ 63 w 130"/>
              <a:gd name="T33" fmla="*/ 60 h 110"/>
              <a:gd name="T34" fmla="*/ 35 w 130"/>
              <a:gd name="T35" fmla="*/ 32 h 110"/>
              <a:gd name="T36" fmla="*/ 2 w 130"/>
              <a:gd name="T37" fmla="*/ 64 h 110"/>
              <a:gd name="T38" fmla="*/ 2 w 130"/>
              <a:gd name="T39" fmla="*/ 71 h 110"/>
              <a:gd name="T40" fmla="*/ 10 w 130"/>
              <a:gd name="T41" fmla="*/ 71 h 110"/>
              <a:gd name="T42" fmla="*/ 35 w 130"/>
              <a:gd name="T43" fmla="*/ 46 h 110"/>
              <a:gd name="T44" fmla="*/ 63 w 130"/>
              <a:gd name="T45" fmla="*/ 74 h 110"/>
              <a:gd name="T46" fmla="*/ 118 w 130"/>
              <a:gd name="T47" fmla="*/ 19 h 110"/>
              <a:gd name="T48" fmla="*/ 118 w 130"/>
              <a:gd name="T49" fmla="*/ 25 h 110"/>
              <a:gd name="T50" fmla="*/ 122 w 130"/>
              <a:gd name="T51" fmla="*/ 30 h 110"/>
              <a:gd name="T52" fmla="*/ 123 w 130"/>
              <a:gd name="T53" fmla="*/ 30 h 110"/>
              <a:gd name="T54" fmla="*/ 128 w 130"/>
              <a:gd name="T55" fmla="*/ 25 h 110"/>
              <a:gd name="T56" fmla="*/ 130 w 130"/>
              <a:gd name="T57" fmla="*/ 0 h 110"/>
              <a:gd name="T58" fmla="*/ 104 w 130"/>
              <a:gd name="T59" fmla="*/ 2 h 110"/>
              <a:gd name="T60" fmla="*/ 87 w 130"/>
              <a:gd name="T61" fmla="*/ 64 h 110"/>
              <a:gd name="T62" fmla="*/ 87 w 130"/>
              <a:gd name="T63" fmla="*/ 110 h 110"/>
              <a:gd name="T64" fmla="*/ 111 w 130"/>
              <a:gd name="T65" fmla="*/ 110 h 110"/>
              <a:gd name="T66" fmla="*/ 116 w 130"/>
              <a:gd name="T67" fmla="*/ 105 h 110"/>
              <a:gd name="T68" fmla="*/ 116 w 130"/>
              <a:gd name="T69" fmla="*/ 60 h 110"/>
              <a:gd name="T70" fmla="*/ 116 w 130"/>
              <a:gd name="T71" fmla="*/ 35 h 110"/>
              <a:gd name="T72" fmla="*/ 91 w 130"/>
              <a:gd name="T73" fmla="*/ 60 h 110"/>
              <a:gd name="T74" fmla="*/ 87 w 130"/>
              <a:gd name="T75" fmla="*/ 6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10">
                <a:moveTo>
                  <a:pt x="46" y="71"/>
                </a:moveTo>
                <a:cubicBezTo>
                  <a:pt x="46" y="110"/>
                  <a:pt x="46" y="110"/>
                  <a:pt x="46" y="110"/>
                </a:cubicBezTo>
                <a:cubicBezTo>
                  <a:pt x="75" y="110"/>
                  <a:pt x="75" y="110"/>
                  <a:pt x="75" y="110"/>
                </a:cubicBezTo>
                <a:cubicBezTo>
                  <a:pt x="75" y="75"/>
                  <a:pt x="75" y="75"/>
                  <a:pt x="75" y="75"/>
                </a:cubicBezTo>
                <a:cubicBezTo>
                  <a:pt x="63" y="88"/>
                  <a:pt x="63" y="88"/>
                  <a:pt x="63" y="88"/>
                </a:cubicBezTo>
                <a:lnTo>
                  <a:pt x="46" y="71"/>
                </a:lnTo>
                <a:close/>
                <a:moveTo>
                  <a:pt x="6" y="105"/>
                </a:moveTo>
                <a:cubicBezTo>
                  <a:pt x="6" y="108"/>
                  <a:pt x="8" y="110"/>
                  <a:pt x="11" y="110"/>
                </a:cubicBezTo>
                <a:cubicBezTo>
                  <a:pt x="35" y="110"/>
                  <a:pt x="35" y="110"/>
                  <a:pt x="35" y="110"/>
                </a:cubicBezTo>
                <a:cubicBezTo>
                  <a:pt x="35" y="60"/>
                  <a:pt x="35" y="60"/>
                  <a:pt x="35" y="60"/>
                </a:cubicBezTo>
                <a:cubicBezTo>
                  <a:pt x="6" y="88"/>
                  <a:pt x="6" y="88"/>
                  <a:pt x="6" y="88"/>
                </a:cubicBezTo>
                <a:lnTo>
                  <a:pt x="6" y="105"/>
                </a:lnTo>
                <a:close/>
                <a:moveTo>
                  <a:pt x="104" y="2"/>
                </a:moveTo>
                <a:cubicBezTo>
                  <a:pt x="101" y="2"/>
                  <a:pt x="99" y="5"/>
                  <a:pt x="99" y="7"/>
                </a:cubicBezTo>
                <a:cubicBezTo>
                  <a:pt x="100" y="10"/>
                  <a:pt x="102" y="12"/>
                  <a:pt x="105" y="12"/>
                </a:cubicBezTo>
                <a:cubicBezTo>
                  <a:pt x="111" y="12"/>
                  <a:pt x="111" y="12"/>
                  <a:pt x="111" y="12"/>
                </a:cubicBezTo>
                <a:cubicBezTo>
                  <a:pt x="63" y="60"/>
                  <a:pt x="63" y="60"/>
                  <a:pt x="63" y="60"/>
                </a:cubicBezTo>
                <a:cubicBezTo>
                  <a:pt x="35" y="32"/>
                  <a:pt x="35" y="32"/>
                  <a:pt x="35" y="32"/>
                </a:cubicBezTo>
                <a:cubicBezTo>
                  <a:pt x="2" y="64"/>
                  <a:pt x="2" y="64"/>
                  <a:pt x="2" y="64"/>
                </a:cubicBezTo>
                <a:cubicBezTo>
                  <a:pt x="0" y="66"/>
                  <a:pt x="0" y="69"/>
                  <a:pt x="2" y="71"/>
                </a:cubicBezTo>
                <a:cubicBezTo>
                  <a:pt x="4" y="73"/>
                  <a:pt x="8" y="73"/>
                  <a:pt x="10" y="71"/>
                </a:cubicBezTo>
                <a:cubicBezTo>
                  <a:pt x="35" y="46"/>
                  <a:pt x="35" y="46"/>
                  <a:pt x="35" y="46"/>
                </a:cubicBezTo>
                <a:cubicBezTo>
                  <a:pt x="63" y="74"/>
                  <a:pt x="63" y="74"/>
                  <a:pt x="63" y="74"/>
                </a:cubicBezTo>
                <a:cubicBezTo>
                  <a:pt x="118" y="19"/>
                  <a:pt x="118" y="19"/>
                  <a:pt x="118" y="19"/>
                </a:cubicBezTo>
                <a:cubicBezTo>
                  <a:pt x="118" y="25"/>
                  <a:pt x="118" y="25"/>
                  <a:pt x="118" y="25"/>
                </a:cubicBezTo>
                <a:cubicBezTo>
                  <a:pt x="117" y="27"/>
                  <a:pt x="119" y="30"/>
                  <a:pt x="122" y="30"/>
                </a:cubicBezTo>
                <a:cubicBezTo>
                  <a:pt x="122" y="30"/>
                  <a:pt x="123" y="30"/>
                  <a:pt x="123" y="30"/>
                </a:cubicBezTo>
                <a:cubicBezTo>
                  <a:pt x="125" y="30"/>
                  <a:pt x="128" y="28"/>
                  <a:pt x="128" y="25"/>
                </a:cubicBezTo>
                <a:cubicBezTo>
                  <a:pt x="130" y="0"/>
                  <a:pt x="130" y="0"/>
                  <a:pt x="130" y="0"/>
                </a:cubicBezTo>
                <a:lnTo>
                  <a:pt x="104" y="2"/>
                </a:lnTo>
                <a:close/>
                <a:moveTo>
                  <a:pt x="87" y="64"/>
                </a:moveTo>
                <a:cubicBezTo>
                  <a:pt x="87" y="110"/>
                  <a:pt x="87" y="110"/>
                  <a:pt x="87" y="110"/>
                </a:cubicBezTo>
                <a:cubicBezTo>
                  <a:pt x="111" y="110"/>
                  <a:pt x="111" y="110"/>
                  <a:pt x="111" y="110"/>
                </a:cubicBezTo>
                <a:cubicBezTo>
                  <a:pt x="114" y="110"/>
                  <a:pt x="116" y="108"/>
                  <a:pt x="116" y="105"/>
                </a:cubicBezTo>
                <a:cubicBezTo>
                  <a:pt x="116" y="60"/>
                  <a:pt x="116" y="60"/>
                  <a:pt x="116" y="60"/>
                </a:cubicBezTo>
                <a:cubicBezTo>
                  <a:pt x="116" y="35"/>
                  <a:pt x="116" y="35"/>
                  <a:pt x="116" y="35"/>
                </a:cubicBezTo>
                <a:cubicBezTo>
                  <a:pt x="91" y="60"/>
                  <a:pt x="91" y="60"/>
                  <a:pt x="91" y="60"/>
                </a:cubicBezTo>
                <a:lnTo>
                  <a:pt x="87" y="6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Oval 1117"/>
          <p:cNvSpPr>
            <a:spLocks noChangeArrowheads="1"/>
          </p:cNvSpPr>
          <p:nvPr/>
        </p:nvSpPr>
        <p:spPr bwMode="auto">
          <a:xfrm>
            <a:off x="7116763" y="1835150"/>
            <a:ext cx="717550" cy="7207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18"/>
          <p:cNvSpPr>
            <a:spLocks noEditPoints="1"/>
          </p:cNvSpPr>
          <p:nvPr/>
        </p:nvSpPr>
        <p:spPr bwMode="auto">
          <a:xfrm>
            <a:off x="7104063" y="1822450"/>
            <a:ext cx="742950" cy="74612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8 h 235"/>
              <a:gd name="T12" fmla="*/ 8 w 234"/>
              <a:gd name="T13" fmla="*/ 118 h 235"/>
              <a:gd name="T14" fmla="*/ 117 w 234"/>
              <a:gd name="T15" fmla="*/ 227 h 235"/>
              <a:gd name="T16" fmla="*/ 226 w 234"/>
              <a:gd name="T17" fmla="*/ 118 h 235"/>
              <a:gd name="T18" fmla="*/ 117 w 234"/>
              <a:gd name="T19" fmla="*/ 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2"/>
                  <a:pt x="0" y="118"/>
                </a:cubicBezTo>
                <a:cubicBezTo>
                  <a:pt x="0" y="53"/>
                  <a:pt x="52" y="0"/>
                  <a:pt x="117" y="0"/>
                </a:cubicBezTo>
                <a:cubicBezTo>
                  <a:pt x="182" y="0"/>
                  <a:pt x="234" y="53"/>
                  <a:pt x="234" y="118"/>
                </a:cubicBezTo>
                <a:cubicBezTo>
                  <a:pt x="234" y="182"/>
                  <a:pt x="182" y="235"/>
                  <a:pt x="117" y="235"/>
                </a:cubicBezTo>
                <a:close/>
                <a:moveTo>
                  <a:pt x="117" y="8"/>
                </a:moveTo>
                <a:cubicBezTo>
                  <a:pt x="57" y="8"/>
                  <a:pt x="8" y="57"/>
                  <a:pt x="8" y="118"/>
                </a:cubicBezTo>
                <a:cubicBezTo>
                  <a:pt x="8" y="178"/>
                  <a:pt x="57" y="227"/>
                  <a:pt x="117" y="227"/>
                </a:cubicBezTo>
                <a:cubicBezTo>
                  <a:pt x="177" y="227"/>
                  <a:pt x="226" y="178"/>
                  <a:pt x="226" y="118"/>
                </a:cubicBezTo>
                <a:cubicBezTo>
                  <a:pt x="226" y="57"/>
                  <a:pt x="177" y="8"/>
                  <a:pt x="117"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119"/>
          <p:cNvSpPr>
            <a:spLocks noEditPoints="1"/>
          </p:cNvSpPr>
          <p:nvPr/>
        </p:nvSpPr>
        <p:spPr bwMode="auto">
          <a:xfrm>
            <a:off x="7281863" y="1971675"/>
            <a:ext cx="387350" cy="403225"/>
          </a:xfrm>
          <a:custGeom>
            <a:avLst/>
            <a:gdLst>
              <a:gd name="T0" fmla="*/ 86 w 122"/>
              <a:gd name="T1" fmla="*/ 105 h 127"/>
              <a:gd name="T2" fmla="*/ 89 w 122"/>
              <a:gd name="T3" fmla="*/ 108 h 127"/>
              <a:gd name="T4" fmla="*/ 122 w 122"/>
              <a:gd name="T5" fmla="*/ 127 h 127"/>
              <a:gd name="T6" fmla="*/ 122 w 122"/>
              <a:gd name="T7" fmla="*/ 88 h 127"/>
              <a:gd name="T8" fmla="*/ 121 w 122"/>
              <a:gd name="T9" fmla="*/ 84 h 127"/>
              <a:gd name="T10" fmla="*/ 117 w 122"/>
              <a:gd name="T11" fmla="*/ 78 h 127"/>
              <a:gd name="T12" fmla="*/ 82 w 122"/>
              <a:gd name="T13" fmla="*/ 99 h 127"/>
              <a:gd name="T14" fmla="*/ 86 w 122"/>
              <a:gd name="T15" fmla="*/ 105 h 127"/>
              <a:gd name="T16" fmla="*/ 106 w 122"/>
              <a:gd name="T17" fmla="*/ 79 h 127"/>
              <a:gd name="T18" fmla="*/ 114 w 122"/>
              <a:gd name="T19" fmla="*/ 73 h 127"/>
              <a:gd name="T20" fmla="*/ 78 w 122"/>
              <a:gd name="T21" fmla="*/ 14 h 127"/>
              <a:gd name="T22" fmla="*/ 69 w 122"/>
              <a:gd name="T23" fmla="*/ 19 h 127"/>
              <a:gd name="T24" fmla="*/ 106 w 122"/>
              <a:gd name="T25" fmla="*/ 79 h 127"/>
              <a:gd name="T26" fmla="*/ 102 w 122"/>
              <a:gd name="T27" fmla="*/ 81 h 127"/>
              <a:gd name="T28" fmla="*/ 66 w 122"/>
              <a:gd name="T29" fmla="*/ 21 h 127"/>
              <a:gd name="T30" fmla="*/ 55 w 122"/>
              <a:gd name="T31" fmla="*/ 28 h 127"/>
              <a:gd name="T32" fmla="*/ 91 w 122"/>
              <a:gd name="T33" fmla="*/ 87 h 127"/>
              <a:gd name="T34" fmla="*/ 102 w 122"/>
              <a:gd name="T35" fmla="*/ 81 h 127"/>
              <a:gd name="T36" fmla="*/ 43 w 122"/>
              <a:gd name="T37" fmla="*/ 35 h 127"/>
              <a:gd name="T38" fmla="*/ 79 w 122"/>
              <a:gd name="T39" fmla="*/ 95 h 127"/>
              <a:gd name="T40" fmla="*/ 88 w 122"/>
              <a:gd name="T41" fmla="*/ 89 h 127"/>
              <a:gd name="T42" fmla="*/ 52 w 122"/>
              <a:gd name="T43" fmla="*/ 30 h 127"/>
              <a:gd name="T44" fmla="*/ 43 w 122"/>
              <a:gd name="T45" fmla="*/ 35 h 127"/>
              <a:gd name="T46" fmla="*/ 40 w 122"/>
              <a:gd name="T47" fmla="*/ 30 h 127"/>
              <a:gd name="T48" fmla="*/ 75 w 122"/>
              <a:gd name="T49" fmla="*/ 9 h 127"/>
              <a:gd name="T50" fmla="*/ 72 w 122"/>
              <a:gd name="T51" fmla="*/ 5 h 127"/>
              <a:gd name="T52" fmla="*/ 61 w 122"/>
              <a:gd name="T53" fmla="*/ 2 h 127"/>
              <a:gd name="T54" fmla="*/ 40 w 122"/>
              <a:gd name="T55" fmla="*/ 15 h 127"/>
              <a:gd name="T56" fmla="*/ 37 w 122"/>
              <a:gd name="T57" fmla="*/ 26 h 127"/>
              <a:gd name="T58" fmla="*/ 40 w 122"/>
              <a:gd name="T59" fmla="*/ 30 h 127"/>
              <a:gd name="T60" fmla="*/ 0 w 122"/>
              <a:gd name="T61" fmla="*/ 127 h 127"/>
              <a:gd name="T62" fmla="*/ 94 w 122"/>
              <a:gd name="T63" fmla="*/ 127 h 127"/>
              <a:gd name="T64" fmla="*/ 94 w 122"/>
              <a:gd name="T65" fmla="*/ 120 h 127"/>
              <a:gd name="T66" fmla="*/ 0 w 122"/>
              <a:gd name="T67" fmla="*/ 120 h 127"/>
              <a:gd name="T68" fmla="*/ 0 w 122"/>
              <a:gd name="T6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27">
                <a:moveTo>
                  <a:pt x="86" y="105"/>
                </a:moveTo>
                <a:cubicBezTo>
                  <a:pt x="86" y="106"/>
                  <a:pt x="87" y="107"/>
                  <a:pt x="89" y="108"/>
                </a:cubicBezTo>
                <a:cubicBezTo>
                  <a:pt x="122" y="127"/>
                  <a:pt x="122" y="127"/>
                  <a:pt x="122" y="127"/>
                </a:cubicBezTo>
                <a:cubicBezTo>
                  <a:pt x="122" y="88"/>
                  <a:pt x="122" y="88"/>
                  <a:pt x="122" y="88"/>
                </a:cubicBezTo>
                <a:cubicBezTo>
                  <a:pt x="122" y="87"/>
                  <a:pt x="121" y="85"/>
                  <a:pt x="121" y="84"/>
                </a:cubicBezTo>
                <a:cubicBezTo>
                  <a:pt x="117" y="78"/>
                  <a:pt x="117" y="78"/>
                  <a:pt x="117" y="78"/>
                </a:cubicBezTo>
                <a:cubicBezTo>
                  <a:pt x="82" y="99"/>
                  <a:pt x="82" y="99"/>
                  <a:pt x="82" y="99"/>
                </a:cubicBezTo>
                <a:lnTo>
                  <a:pt x="86" y="105"/>
                </a:lnTo>
                <a:close/>
                <a:moveTo>
                  <a:pt x="106" y="79"/>
                </a:moveTo>
                <a:cubicBezTo>
                  <a:pt x="114" y="73"/>
                  <a:pt x="114" y="73"/>
                  <a:pt x="114" y="73"/>
                </a:cubicBezTo>
                <a:cubicBezTo>
                  <a:pt x="78" y="14"/>
                  <a:pt x="78" y="14"/>
                  <a:pt x="78" y="14"/>
                </a:cubicBezTo>
                <a:cubicBezTo>
                  <a:pt x="69" y="19"/>
                  <a:pt x="69" y="19"/>
                  <a:pt x="69" y="19"/>
                </a:cubicBezTo>
                <a:lnTo>
                  <a:pt x="106" y="79"/>
                </a:lnTo>
                <a:close/>
                <a:moveTo>
                  <a:pt x="102" y="81"/>
                </a:moveTo>
                <a:cubicBezTo>
                  <a:pt x="66" y="21"/>
                  <a:pt x="66" y="21"/>
                  <a:pt x="66" y="21"/>
                </a:cubicBezTo>
                <a:cubicBezTo>
                  <a:pt x="55" y="28"/>
                  <a:pt x="55" y="28"/>
                  <a:pt x="55" y="28"/>
                </a:cubicBezTo>
                <a:cubicBezTo>
                  <a:pt x="91" y="87"/>
                  <a:pt x="91" y="87"/>
                  <a:pt x="91" y="87"/>
                </a:cubicBezTo>
                <a:lnTo>
                  <a:pt x="102" y="81"/>
                </a:lnTo>
                <a:close/>
                <a:moveTo>
                  <a:pt x="43" y="35"/>
                </a:moveTo>
                <a:cubicBezTo>
                  <a:pt x="79" y="95"/>
                  <a:pt x="79" y="95"/>
                  <a:pt x="79" y="95"/>
                </a:cubicBezTo>
                <a:cubicBezTo>
                  <a:pt x="88" y="89"/>
                  <a:pt x="88" y="89"/>
                  <a:pt x="88" y="89"/>
                </a:cubicBezTo>
                <a:cubicBezTo>
                  <a:pt x="52" y="30"/>
                  <a:pt x="52" y="30"/>
                  <a:pt x="52" y="30"/>
                </a:cubicBezTo>
                <a:lnTo>
                  <a:pt x="43" y="35"/>
                </a:lnTo>
                <a:close/>
                <a:moveTo>
                  <a:pt x="40" y="30"/>
                </a:moveTo>
                <a:cubicBezTo>
                  <a:pt x="75" y="9"/>
                  <a:pt x="75" y="9"/>
                  <a:pt x="75" y="9"/>
                </a:cubicBezTo>
                <a:cubicBezTo>
                  <a:pt x="72" y="5"/>
                  <a:pt x="72" y="5"/>
                  <a:pt x="72" y="5"/>
                </a:cubicBezTo>
                <a:cubicBezTo>
                  <a:pt x="70" y="1"/>
                  <a:pt x="65" y="0"/>
                  <a:pt x="61" y="2"/>
                </a:cubicBezTo>
                <a:cubicBezTo>
                  <a:pt x="40" y="15"/>
                  <a:pt x="40" y="15"/>
                  <a:pt x="40" y="15"/>
                </a:cubicBezTo>
                <a:cubicBezTo>
                  <a:pt x="36" y="17"/>
                  <a:pt x="35" y="22"/>
                  <a:pt x="37" y="26"/>
                </a:cubicBezTo>
                <a:lnTo>
                  <a:pt x="40" y="30"/>
                </a:lnTo>
                <a:close/>
                <a:moveTo>
                  <a:pt x="0" y="127"/>
                </a:moveTo>
                <a:cubicBezTo>
                  <a:pt x="94" y="127"/>
                  <a:pt x="94" y="127"/>
                  <a:pt x="94" y="127"/>
                </a:cubicBezTo>
                <a:cubicBezTo>
                  <a:pt x="94" y="120"/>
                  <a:pt x="94" y="120"/>
                  <a:pt x="94" y="120"/>
                </a:cubicBezTo>
                <a:cubicBezTo>
                  <a:pt x="0" y="120"/>
                  <a:pt x="0" y="120"/>
                  <a:pt x="0" y="120"/>
                </a:cubicBezTo>
                <a:lnTo>
                  <a:pt x="0" y="12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120"/>
          <p:cNvSpPr>
            <a:spLocks/>
          </p:cNvSpPr>
          <p:nvPr/>
        </p:nvSpPr>
        <p:spPr bwMode="auto">
          <a:xfrm>
            <a:off x="2103438" y="2197100"/>
            <a:ext cx="290513" cy="288925"/>
          </a:xfrm>
          <a:custGeom>
            <a:avLst/>
            <a:gdLst>
              <a:gd name="T0" fmla="*/ 0 w 92"/>
              <a:gd name="T1" fmla="*/ 91 h 91"/>
              <a:gd name="T2" fmla="*/ 46 w 92"/>
              <a:gd name="T3" fmla="*/ 0 h 91"/>
              <a:gd name="T4" fmla="*/ 92 w 92"/>
              <a:gd name="T5" fmla="*/ 91 h 91"/>
            </a:gdLst>
            <a:ahLst/>
            <a:cxnLst>
              <a:cxn ang="0">
                <a:pos x="T0" y="T1"/>
              </a:cxn>
              <a:cxn ang="0">
                <a:pos x="T2" y="T3"/>
              </a:cxn>
              <a:cxn ang="0">
                <a:pos x="T4" y="T5"/>
              </a:cxn>
            </a:cxnLst>
            <a:rect l="0" t="0" r="r" b="b"/>
            <a:pathLst>
              <a:path w="92" h="91">
                <a:moveTo>
                  <a:pt x="0" y="91"/>
                </a:moveTo>
                <a:cubicBezTo>
                  <a:pt x="0" y="91"/>
                  <a:pt x="0" y="0"/>
                  <a:pt x="46" y="0"/>
                </a:cubicBezTo>
                <a:cubicBezTo>
                  <a:pt x="92" y="0"/>
                  <a:pt x="92" y="91"/>
                  <a:pt x="92" y="91"/>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121"/>
          <p:cNvSpPr>
            <a:spLocks/>
          </p:cNvSpPr>
          <p:nvPr/>
        </p:nvSpPr>
        <p:spPr bwMode="auto">
          <a:xfrm>
            <a:off x="4137026" y="2197100"/>
            <a:ext cx="292100" cy="288925"/>
          </a:xfrm>
          <a:custGeom>
            <a:avLst/>
            <a:gdLst>
              <a:gd name="T0" fmla="*/ 0 w 92"/>
              <a:gd name="T1" fmla="*/ 91 h 91"/>
              <a:gd name="T2" fmla="*/ 46 w 92"/>
              <a:gd name="T3" fmla="*/ 0 h 91"/>
              <a:gd name="T4" fmla="*/ 92 w 92"/>
              <a:gd name="T5" fmla="*/ 91 h 91"/>
            </a:gdLst>
            <a:ahLst/>
            <a:cxnLst>
              <a:cxn ang="0">
                <a:pos x="T0" y="T1"/>
              </a:cxn>
              <a:cxn ang="0">
                <a:pos x="T2" y="T3"/>
              </a:cxn>
              <a:cxn ang="0">
                <a:pos x="T4" y="T5"/>
              </a:cxn>
            </a:cxnLst>
            <a:rect l="0" t="0" r="r" b="b"/>
            <a:pathLst>
              <a:path w="92" h="91">
                <a:moveTo>
                  <a:pt x="0" y="91"/>
                </a:moveTo>
                <a:cubicBezTo>
                  <a:pt x="0" y="91"/>
                  <a:pt x="0" y="0"/>
                  <a:pt x="46" y="0"/>
                </a:cubicBezTo>
                <a:cubicBezTo>
                  <a:pt x="92" y="0"/>
                  <a:pt x="92" y="91"/>
                  <a:pt x="92" y="91"/>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122"/>
          <p:cNvSpPr>
            <a:spLocks/>
          </p:cNvSpPr>
          <p:nvPr/>
        </p:nvSpPr>
        <p:spPr bwMode="auto">
          <a:xfrm>
            <a:off x="6172201" y="2197100"/>
            <a:ext cx="288925" cy="288925"/>
          </a:xfrm>
          <a:custGeom>
            <a:avLst/>
            <a:gdLst>
              <a:gd name="T0" fmla="*/ 0 w 91"/>
              <a:gd name="T1" fmla="*/ 91 h 91"/>
              <a:gd name="T2" fmla="*/ 45 w 91"/>
              <a:gd name="T3" fmla="*/ 0 h 91"/>
              <a:gd name="T4" fmla="*/ 91 w 91"/>
              <a:gd name="T5" fmla="*/ 91 h 91"/>
            </a:gdLst>
            <a:ahLst/>
            <a:cxnLst>
              <a:cxn ang="0">
                <a:pos x="T0" y="T1"/>
              </a:cxn>
              <a:cxn ang="0">
                <a:pos x="T2" y="T3"/>
              </a:cxn>
              <a:cxn ang="0">
                <a:pos x="T4" y="T5"/>
              </a:cxn>
            </a:cxnLst>
            <a:rect l="0" t="0" r="r" b="b"/>
            <a:pathLst>
              <a:path w="91" h="91">
                <a:moveTo>
                  <a:pt x="0" y="91"/>
                </a:moveTo>
                <a:cubicBezTo>
                  <a:pt x="0" y="91"/>
                  <a:pt x="0" y="0"/>
                  <a:pt x="45" y="0"/>
                </a:cubicBezTo>
                <a:cubicBezTo>
                  <a:pt x="91" y="0"/>
                  <a:pt x="91" y="91"/>
                  <a:pt x="91" y="91"/>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123"/>
          <p:cNvSpPr>
            <a:spLocks/>
          </p:cNvSpPr>
          <p:nvPr/>
        </p:nvSpPr>
        <p:spPr bwMode="auto">
          <a:xfrm>
            <a:off x="8202613" y="2197100"/>
            <a:ext cx="292100" cy="288925"/>
          </a:xfrm>
          <a:custGeom>
            <a:avLst/>
            <a:gdLst>
              <a:gd name="T0" fmla="*/ 0 w 92"/>
              <a:gd name="T1" fmla="*/ 91 h 91"/>
              <a:gd name="T2" fmla="*/ 46 w 92"/>
              <a:gd name="T3" fmla="*/ 0 h 91"/>
              <a:gd name="T4" fmla="*/ 92 w 92"/>
              <a:gd name="T5" fmla="*/ 91 h 91"/>
            </a:gdLst>
            <a:ahLst/>
            <a:cxnLst>
              <a:cxn ang="0">
                <a:pos x="T0" y="T1"/>
              </a:cxn>
              <a:cxn ang="0">
                <a:pos x="T2" y="T3"/>
              </a:cxn>
              <a:cxn ang="0">
                <a:pos x="T4" y="T5"/>
              </a:cxn>
            </a:cxnLst>
            <a:rect l="0" t="0" r="r" b="b"/>
            <a:pathLst>
              <a:path w="92" h="91">
                <a:moveTo>
                  <a:pt x="0" y="91"/>
                </a:moveTo>
                <a:cubicBezTo>
                  <a:pt x="0" y="91"/>
                  <a:pt x="0" y="0"/>
                  <a:pt x="46" y="0"/>
                </a:cubicBezTo>
                <a:cubicBezTo>
                  <a:pt x="92" y="0"/>
                  <a:pt x="92" y="91"/>
                  <a:pt x="92" y="91"/>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128"/>
          <p:cNvSpPr>
            <a:spLocks/>
          </p:cNvSpPr>
          <p:nvPr/>
        </p:nvSpPr>
        <p:spPr bwMode="auto">
          <a:xfrm>
            <a:off x="2103438" y="2197100"/>
            <a:ext cx="142875" cy="288925"/>
          </a:xfrm>
          <a:custGeom>
            <a:avLst/>
            <a:gdLst>
              <a:gd name="T0" fmla="*/ 45 w 45"/>
              <a:gd name="T1" fmla="*/ 0 h 91"/>
              <a:gd name="T2" fmla="*/ 24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30" y="2"/>
                  <a:pt x="25" y="58"/>
                  <a:pt x="24"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129"/>
          <p:cNvSpPr>
            <a:spLocks/>
          </p:cNvSpPr>
          <p:nvPr/>
        </p:nvSpPr>
        <p:spPr bwMode="auto">
          <a:xfrm>
            <a:off x="4137026" y="2197100"/>
            <a:ext cx="142875" cy="288925"/>
          </a:xfrm>
          <a:custGeom>
            <a:avLst/>
            <a:gdLst>
              <a:gd name="T0" fmla="*/ 45 w 45"/>
              <a:gd name="T1" fmla="*/ 0 h 91"/>
              <a:gd name="T2" fmla="*/ 23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29" y="2"/>
                  <a:pt x="25" y="58"/>
                  <a:pt x="23"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130"/>
          <p:cNvSpPr>
            <a:spLocks/>
          </p:cNvSpPr>
          <p:nvPr/>
        </p:nvSpPr>
        <p:spPr bwMode="auto">
          <a:xfrm>
            <a:off x="6172201" y="2197100"/>
            <a:ext cx="142875" cy="288925"/>
          </a:xfrm>
          <a:custGeom>
            <a:avLst/>
            <a:gdLst>
              <a:gd name="T0" fmla="*/ 45 w 45"/>
              <a:gd name="T1" fmla="*/ 0 h 91"/>
              <a:gd name="T2" fmla="*/ 23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29" y="2"/>
                  <a:pt x="24" y="58"/>
                  <a:pt x="23"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131"/>
          <p:cNvSpPr>
            <a:spLocks/>
          </p:cNvSpPr>
          <p:nvPr/>
        </p:nvSpPr>
        <p:spPr bwMode="auto">
          <a:xfrm>
            <a:off x="8202613" y="2197100"/>
            <a:ext cx="142875" cy="288925"/>
          </a:xfrm>
          <a:custGeom>
            <a:avLst/>
            <a:gdLst>
              <a:gd name="T0" fmla="*/ 45 w 45"/>
              <a:gd name="T1" fmla="*/ 0 h 91"/>
              <a:gd name="T2" fmla="*/ 24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30" y="2"/>
                  <a:pt x="25" y="58"/>
                  <a:pt x="24"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132"/>
          <p:cNvSpPr>
            <a:spLocks/>
          </p:cNvSpPr>
          <p:nvPr/>
        </p:nvSpPr>
        <p:spPr bwMode="auto">
          <a:xfrm>
            <a:off x="2103438" y="2197100"/>
            <a:ext cx="142875" cy="288925"/>
          </a:xfrm>
          <a:custGeom>
            <a:avLst/>
            <a:gdLst>
              <a:gd name="T0" fmla="*/ 45 w 45"/>
              <a:gd name="T1" fmla="*/ 0 h 91"/>
              <a:gd name="T2" fmla="*/ 24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30" y="2"/>
                  <a:pt x="25" y="58"/>
                  <a:pt x="24"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133"/>
          <p:cNvSpPr>
            <a:spLocks/>
          </p:cNvSpPr>
          <p:nvPr/>
        </p:nvSpPr>
        <p:spPr bwMode="auto">
          <a:xfrm>
            <a:off x="4137026" y="2197100"/>
            <a:ext cx="142875" cy="288925"/>
          </a:xfrm>
          <a:custGeom>
            <a:avLst/>
            <a:gdLst>
              <a:gd name="T0" fmla="*/ 45 w 45"/>
              <a:gd name="T1" fmla="*/ 0 h 91"/>
              <a:gd name="T2" fmla="*/ 23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29" y="2"/>
                  <a:pt x="25" y="58"/>
                  <a:pt x="23"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134"/>
          <p:cNvSpPr>
            <a:spLocks/>
          </p:cNvSpPr>
          <p:nvPr/>
        </p:nvSpPr>
        <p:spPr bwMode="auto">
          <a:xfrm>
            <a:off x="6172201" y="2197100"/>
            <a:ext cx="142875" cy="288925"/>
          </a:xfrm>
          <a:custGeom>
            <a:avLst/>
            <a:gdLst>
              <a:gd name="T0" fmla="*/ 45 w 45"/>
              <a:gd name="T1" fmla="*/ 0 h 91"/>
              <a:gd name="T2" fmla="*/ 23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29" y="2"/>
                  <a:pt x="24" y="58"/>
                  <a:pt x="23"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35"/>
          <p:cNvSpPr>
            <a:spLocks/>
          </p:cNvSpPr>
          <p:nvPr/>
        </p:nvSpPr>
        <p:spPr bwMode="auto">
          <a:xfrm>
            <a:off x="8202613" y="2197100"/>
            <a:ext cx="142875" cy="288925"/>
          </a:xfrm>
          <a:custGeom>
            <a:avLst/>
            <a:gdLst>
              <a:gd name="T0" fmla="*/ 45 w 45"/>
              <a:gd name="T1" fmla="*/ 0 h 91"/>
              <a:gd name="T2" fmla="*/ 24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30" y="2"/>
                  <a:pt x="25" y="58"/>
                  <a:pt x="24"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74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5" name="Group 14"/>
          <p:cNvGrpSpPr/>
          <p:nvPr/>
        </p:nvGrpSpPr>
        <p:grpSpPr>
          <a:xfrm>
            <a:off x="649288" y="2627128"/>
            <a:ext cx="1463797" cy="3248289"/>
            <a:chOff x="639324" y="2627128"/>
            <a:chExt cx="1463797" cy="3248289"/>
          </a:xfrm>
        </p:grpSpPr>
        <p:sp>
          <p:nvSpPr>
            <p:cNvPr id="8" name="TextBox 7"/>
            <p:cNvSpPr txBox="1"/>
            <p:nvPr/>
          </p:nvSpPr>
          <p:spPr>
            <a:xfrm>
              <a:off x="639324" y="4977735"/>
              <a:ext cx="1463797" cy="897682"/>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ceget aedolor. Aenean massa. Eaum sociis natoque penatibus et magnis doing parturient montes.</a:t>
              </a:r>
            </a:p>
          </p:txBody>
        </p:sp>
        <p:cxnSp>
          <p:nvCxnSpPr>
            <p:cNvPr id="9" name="Straight Connector 8"/>
            <p:cNvCxnSpPr/>
            <p:nvPr/>
          </p:nvCxnSpPr>
          <p:spPr>
            <a:xfrm>
              <a:off x="1281222" y="490153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9324" y="4554402"/>
              <a:ext cx="1463797"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sp>
          <p:nvSpPr>
            <p:cNvPr id="13" name="TextBox 12"/>
            <p:cNvSpPr txBox="1"/>
            <p:nvPr/>
          </p:nvSpPr>
          <p:spPr>
            <a:xfrm>
              <a:off x="762733" y="2627128"/>
              <a:ext cx="1216980" cy="492443"/>
            </a:xfrm>
            <a:prstGeom prst="rect">
              <a:avLst/>
            </a:prstGeom>
            <a:noFill/>
          </p:spPr>
          <p:txBody>
            <a:bodyPr wrap="square" lIns="0" tIns="0" rIns="0" bIns="0" rtlCol="0">
              <a:spAutoFit/>
            </a:bodyPr>
            <a:lstStyle/>
            <a:p>
              <a:pPr algn="ctr"/>
              <a:r>
                <a:rPr lang="en-US" sz="1600" b="1" smtClean="0">
                  <a:solidFill>
                    <a:schemeClr val="tx2"/>
                  </a:solidFill>
                </a:rPr>
                <a:t>Dummy</a:t>
              </a:r>
            </a:p>
            <a:p>
              <a:pPr algn="ctr"/>
              <a:r>
                <a:rPr lang="en-US" sz="1600" b="1" smtClean="0">
                  <a:solidFill>
                    <a:schemeClr val="tx2"/>
                  </a:solidFill>
                </a:rPr>
                <a:t>Keyword</a:t>
              </a:r>
              <a:endParaRPr lang="en-US" sz="1600" b="1">
                <a:solidFill>
                  <a:schemeClr val="tx2"/>
                </a:solidFill>
              </a:endParaRPr>
            </a:p>
          </p:txBody>
        </p:sp>
        <p:sp>
          <p:nvSpPr>
            <p:cNvPr id="14" name="TextBox 13"/>
            <p:cNvSpPr txBox="1"/>
            <p:nvPr/>
          </p:nvSpPr>
          <p:spPr>
            <a:xfrm>
              <a:off x="762733" y="3345883"/>
              <a:ext cx="1216980" cy="538609"/>
            </a:xfrm>
            <a:prstGeom prst="rect">
              <a:avLst/>
            </a:prstGeom>
            <a:noFill/>
          </p:spPr>
          <p:txBody>
            <a:bodyPr wrap="square" lIns="0" tIns="0" rIns="0" bIns="0" rtlCol="0">
              <a:spAutoFit/>
            </a:bodyPr>
            <a:lstStyle/>
            <a:p>
              <a:pPr algn="ctr">
                <a:lnSpc>
                  <a:spcPts val="1400"/>
                </a:lnSpc>
              </a:pPr>
              <a:r>
                <a:rPr lang="en-US" sz="1000">
                  <a:solidFill>
                    <a:schemeClr val="tx2"/>
                  </a:solidFill>
                </a:rPr>
                <a:t>Aenean commodo ceget aedolor. Aenean massa.</a:t>
              </a:r>
            </a:p>
          </p:txBody>
        </p:sp>
      </p:grpSp>
      <p:grpSp>
        <p:nvGrpSpPr>
          <p:cNvPr id="16" name="Group 15"/>
          <p:cNvGrpSpPr/>
          <p:nvPr/>
        </p:nvGrpSpPr>
        <p:grpSpPr>
          <a:xfrm>
            <a:off x="2682876" y="2627128"/>
            <a:ext cx="1463797" cy="3248289"/>
            <a:chOff x="639324" y="2627128"/>
            <a:chExt cx="1463797" cy="3248289"/>
          </a:xfrm>
        </p:grpSpPr>
        <p:sp>
          <p:nvSpPr>
            <p:cNvPr id="17" name="TextBox 16"/>
            <p:cNvSpPr txBox="1"/>
            <p:nvPr/>
          </p:nvSpPr>
          <p:spPr>
            <a:xfrm>
              <a:off x="639324" y="4977735"/>
              <a:ext cx="1463797" cy="897682"/>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ceget aedolor. Aenean massa. Eaum sociis natoque penatibus et magnis doing parturient montes.</a:t>
              </a:r>
            </a:p>
          </p:txBody>
        </p:sp>
        <p:cxnSp>
          <p:nvCxnSpPr>
            <p:cNvPr id="18" name="Straight Connector 17"/>
            <p:cNvCxnSpPr/>
            <p:nvPr/>
          </p:nvCxnSpPr>
          <p:spPr>
            <a:xfrm>
              <a:off x="1281222" y="490153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9324" y="4554402"/>
              <a:ext cx="1463797"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sp>
          <p:nvSpPr>
            <p:cNvPr id="20" name="TextBox 19"/>
            <p:cNvSpPr txBox="1"/>
            <p:nvPr/>
          </p:nvSpPr>
          <p:spPr>
            <a:xfrm>
              <a:off x="762733" y="2627128"/>
              <a:ext cx="1216980" cy="492443"/>
            </a:xfrm>
            <a:prstGeom prst="rect">
              <a:avLst/>
            </a:prstGeom>
            <a:noFill/>
          </p:spPr>
          <p:txBody>
            <a:bodyPr wrap="square" lIns="0" tIns="0" rIns="0" bIns="0" rtlCol="0">
              <a:spAutoFit/>
            </a:bodyPr>
            <a:lstStyle/>
            <a:p>
              <a:pPr algn="ctr"/>
              <a:r>
                <a:rPr lang="en-US" sz="1600" b="1" smtClean="0">
                  <a:solidFill>
                    <a:schemeClr val="tx2"/>
                  </a:solidFill>
                </a:rPr>
                <a:t>Dummy</a:t>
              </a:r>
            </a:p>
            <a:p>
              <a:pPr algn="ctr"/>
              <a:r>
                <a:rPr lang="en-US" sz="1600" b="1" smtClean="0">
                  <a:solidFill>
                    <a:schemeClr val="tx2"/>
                  </a:solidFill>
                </a:rPr>
                <a:t>Keyword</a:t>
              </a:r>
              <a:endParaRPr lang="en-US" sz="1600" b="1">
                <a:solidFill>
                  <a:schemeClr val="tx2"/>
                </a:solidFill>
              </a:endParaRPr>
            </a:p>
          </p:txBody>
        </p:sp>
        <p:sp>
          <p:nvSpPr>
            <p:cNvPr id="21" name="TextBox 20"/>
            <p:cNvSpPr txBox="1"/>
            <p:nvPr/>
          </p:nvSpPr>
          <p:spPr>
            <a:xfrm>
              <a:off x="762733" y="3345883"/>
              <a:ext cx="1216980" cy="538609"/>
            </a:xfrm>
            <a:prstGeom prst="rect">
              <a:avLst/>
            </a:prstGeom>
            <a:noFill/>
          </p:spPr>
          <p:txBody>
            <a:bodyPr wrap="square" lIns="0" tIns="0" rIns="0" bIns="0" rtlCol="0">
              <a:spAutoFit/>
            </a:bodyPr>
            <a:lstStyle/>
            <a:p>
              <a:pPr algn="ctr">
                <a:lnSpc>
                  <a:spcPts val="1400"/>
                </a:lnSpc>
              </a:pPr>
              <a:r>
                <a:rPr lang="en-US" sz="1000">
                  <a:solidFill>
                    <a:schemeClr val="tx2"/>
                  </a:solidFill>
                </a:rPr>
                <a:t>Aenean commodo ceget aedolor. Aenean massa.</a:t>
              </a:r>
            </a:p>
          </p:txBody>
        </p:sp>
      </p:grpSp>
      <p:grpSp>
        <p:nvGrpSpPr>
          <p:cNvPr id="35" name="Group 34"/>
          <p:cNvGrpSpPr/>
          <p:nvPr/>
        </p:nvGrpSpPr>
        <p:grpSpPr>
          <a:xfrm>
            <a:off x="4714876" y="2627128"/>
            <a:ext cx="1463797" cy="3248289"/>
            <a:chOff x="639324" y="2627128"/>
            <a:chExt cx="1463797" cy="3248289"/>
          </a:xfrm>
        </p:grpSpPr>
        <p:sp>
          <p:nvSpPr>
            <p:cNvPr id="36" name="TextBox 35"/>
            <p:cNvSpPr txBox="1"/>
            <p:nvPr/>
          </p:nvSpPr>
          <p:spPr>
            <a:xfrm>
              <a:off x="639324" y="4977735"/>
              <a:ext cx="1463797" cy="897682"/>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ceget aedolor. Aenean massa. Eaum sociis natoque penatibus et magnis doing parturient montes.</a:t>
              </a:r>
            </a:p>
          </p:txBody>
        </p:sp>
        <p:cxnSp>
          <p:nvCxnSpPr>
            <p:cNvPr id="37" name="Straight Connector 36"/>
            <p:cNvCxnSpPr/>
            <p:nvPr/>
          </p:nvCxnSpPr>
          <p:spPr>
            <a:xfrm>
              <a:off x="1281222" y="490153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39324" y="4554402"/>
              <a:ext cx="1463797"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sp>
          <p:nvSpPr>
            <p:cNvPr id="39" name="TextBox 38"/>
            <p:cNvSpPr txBox="1"/>
            <p:nvPr/>
          </p:nvSpPr>
          <p:spPr>
            <a:xfrm>
              <a:off x="762733" y="2627128"/>
              <a:ext cx="1216980" cy="492443"/>
            </a:xfrm>
            <a:prstGeom prst="rect">
              <a:avLst/>
            </a:prstGeom>
            <a:noFill/>
          </p:spPr>
          <p:txBody>
            <a:bodyPr wrap="square" lIns="0" tIns="0" rIns="0" bIns="0" rtlCol="0">
              <a:spAutoFit/>
            </a:bodyPr>
            <a:lstStyle/>
            <a:p>
              <a:pPr algn="ctr"/>
              <a:r>
                <a:rPr lang="en-US" sz="1600" b="1" smtClean="0">
                  <a:solidFill>
                    <a:schemeClr val="tx2"/>
                  </a:solidFill>
                </a:rPr>
                <a:t>Dummy</a:t>
              </a:r>
            </a:p>
            <a:p>
              <a:pPr algn="ctr"/>
              <a:r>
                <a:rPr lang="en-US" sz="1600" b="1" smtClean="0">
                  <a:solidFill>
                    <a:schemeClr val="tx2"/>
                  </a:solidFill>
                </a:rPr>
                <a:t>Keyword</a:t>
              </a:r>
              <a:endParaRPr lang="en-US" sz="1600" b="1">
                <a:solidFill>
                  <a:schemeClr val="tx2"/>
                </a:solidFill>
              </a:endParaRPr>
            </a:p>
          </p:txBody>
        </p:sp>
        <p:sp>
          <p:nvSpPr>
            <p:cNvPr id="40" name="TextBox 39"/>
            <p:cNvSpPr txBox="1"/>
            <p:nvPr/>
          </p:nvSpPr>
          <p:spPr>
            <a:xfrm>
              <a:off x="762733" y="3345883"/>
              <a:ext cx="1216980" cy="538609"/>
            </a:xfrm>
            <a:prstGeom prst="rect">
              <a:avLst/>
            </a:prstGeom>
            <a:noFill/>
          </p:spPr>
          <p:txBody>
            <a:bodyPr wrap="square" lIns="0" tIns="0" rIns="0" bIns="0" rtlCol="0">
              <a:spAutoFit/>
            </a:bodyPr>
            <a:lstStyle/>
            <a:p>
              <a:pPr algn="ctr">
                <a:lnSpc>
                  <a:spcPts val="1400"/>
                </a:lnSpc>
              </a:pPr>
              <a:r>
                <a:rPr lang="en-US" sz="1000">
                  <a:solidFill>
                    <a:schemeClr val="tx2"/>
                  </a:solidFill>
                </a:rPr>
                <a:t>Aenean commodo ceget aedolor. Aenean massa.</a:t>
              </a:r>
            </a:p>
          </p:txBody>
        </p:sp>
      </p:grpSp>
      <p:grpSp>
        <p:nvGrpSpPr>
          <p:cNvPr id="41" name="Group 40"/>
          <p:cNvGrpSpPr/>
          <p:nvPr/>
        </p:nvGrpSpPr>
        <p:grpSpPr>
          <a:xfrm>
            <a:off x="6750051" y="2627128"/>
            <a:ext cx="1463797" cy="3248289"/>
            <a:chOff x="639324" y="2627128"/>
            <a:chExt cx="1463797" cy="3248289"/>
          </a:xfrm>
        </p:grpSpPr>
        <p:sp>
          <p:nvSpPr>
            <p:cNvPr id="42" name="TextBox 41"/>
            <p:cNvSpPr txBox="1"/>
            <p:nvPr/>
          </p:nvSpPr>
          <p:spPr>
            <a:xfrm>
              <a:off x="639324" y="4977735"/>
              <a:ext cx="1463797" cy="897682"/>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ceget aedolor. Aenean massa. Eaum sociis natoque penatibus et magnis doing parturient montes.</a:t>
              </a:r>
            </a:p>
          </p:txBody>
        </p:sp>
        <p:cxnSp>
          <p:nvCxnSpPr>
            <p:cNvPr id="43" name="Straight Connector 42"/>
            <p:cNvCxnSpPr/>
            <p:nvPr/>
          </p:nvCxnSpPr>
          <p:spPr>
            <a:xfrm>
              <a:off x="1281222" y="490153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39324" y="4554402"/>
              <a:ext cx="1463797"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sp>
          <p:nvSpPr>
            <p:cNvPr id="45" name="TextBox 44"/>
            <p:cNvSpPr txBox="1"/>
            <p:nvPr/>
          </p:nvSpPr>
          <p:spPr>
            <a:xfrm>
              <a:off x="762733" y="2627128"/>
              <a:ext cx="1216980" cy="492443"/>
            </a:xfrm>
            <a:prstGeom prst="rect">
              <a:avLst/>
            </a:prstGeom>
            <a:noFill/>
          </p:spPr>
          <p:txBody>
            <a:bodyPr wrap="square" lIns="0" tIns="0" rIns="0" bIns="0" rtlCol="0">
              <a:spAutoFit/>
            </a:bodyPr>
            <a:lstStyle/>
            <a:p>
              <a:pPr algn="ctr"/>
              <a:r>
                <a:rPr lang="en-US" sz="1600" b="1" smtClean="0">
                  <a:solidFill>
                    <a:schemeClr val="tx2"/>
                  </a:solidFill>
                </a:rPr>
                <a:t>Dummy</a:t>
              </a:r>
            </a:p>
            <a:p>
              <a:pPr algn="ctr"/>
              <a:r>
                <a:rPr lang="en-US" sz="1600" b="1" smtClean="0">
                  <a:solidFill>
                    <a:schemeClr val="tx2"/>
                  </a:solidFill>
                </a:rPr>
                <a:t>Keyword</a:t>
              </a:r>
              <a:endParaRPr lang="en-US" sz="1600" b="1">
                <a:solidFill>
                  <a:schemeClr val="tx2"/>
                </a:solidFill>
              </a:endParaRPr>
            </a:p>
          </p:txBody>
        </p:sp>
        <p:sp>
          <p:nvSpPr>
            <p:cNvPr id="46" name="TextBox 45"/>
            <p:cNvSpPr txBox="1"/>
            <p:nvPr/>
          </p:nvSpPr>
          <p:spPr>
            <a:xfrm>
              <a:off x="762733" y="3345883"/>
              <a:ext cx="1216980" cy="538609"/>
            </a:xfrm>
            <a:prstGeom prst="rect">
              <a:avLst/>
            </a:prstGeom>
            <a:noFill/>
          </p:spPr>
          <p:txBody>
            <a:bodyPr wrap="square" lIns="0" tIns="0" rIns="0" bIns="0" rtlCol="0">
              <a:spAutoFit/>
            </a:bodyPr>
            <a:lstStyle/>
            <a:p>
              <a:pPr algn="ctr">
                <a:lnSpc>
                  <a:spcPts val="1400"/>
                </a:lnSpc>
              </a:pPr>
              <a:r>
                <a:rPr lang="en-US" sz="1000">
                  <a:solidFill>
                    <a:schemeClr val="tx2"/>
                  </a:solidFill>
                </a:rPr>
                <a:t>Aenean commodo ceget aedolor. Aenean massa.</a:t>
              </a:r>
            </a:p>
          </p:txBody>
        </p:sp>
      </p:grpSp>
    </p:spTree>
    <p:extLst>
      <p:ext uri="{BB962C8B-B14F-4D97-AF65-F5344CB8AC3E}">
        <p14:creationId xmlns:p14="http://schemas.microsoft.com/office/powerpoint/2010/main" val="268832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Step Infographic</a:t>
            </a:r>
            <a:endParaRPr lang="en-US" dirty="0"/>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75</a:t>
            </a:fld>
            <a:endParaRPr lang="en-US"/>
          </a:p>
        </p:txBody>
      </p:sp>
      <p:sp>
        <p:nvSpPr>
          <p:cNvPr id="6" name="텍스트 개체 틀 5"/>
          <p:cNvSpPr>
            <a:spLocks noGrp="1"/>
          </p:cNvSpPr>
          <p:nvPr>
            <p:ph type="body" sz="quarter" idx="13"/>
          </p:nvPr>
        </p:nvSpPr>
        <p:spPr/>
        <p:txBody>
          <a:bodyPr/>
          <a:lstStyle/>
          <a:p>
            <a:r>
              <a:rPr lang="en-US" altLang="ko-KR" dirty="0"/>
              <a:t>A wonderful serenity has taken possession of my entire soul.</a:t>
            </a:r>
          </a:p>
        </p:txBody>
      </p:sp>
      <p:grpSp>
        <p:nvGrpSpPr>
          <p:cNvPr id="32" name="그룹 31"/>
          <p:cNvGrpSpPr/>
          <p:nvPr/>
        </p:nvGrpSpPr>
        <p:grpSpPr>
          <a:xfrm>
            <a:off x="649288" y="4384675"/>
            <a:ext cx="1568450" cy="1766785"/>
            <a:chOff x="649288" y="4384675"/>
            <a:chExt cx="1568450" cy="1766785"/>
          </a:xfrm>
        </p:grpSpPr>
        <p:sp>
          <p:nvSpPr>
            <p:cNvPr id="7" name="Rectangle 625"/>
            <p:cNvSpPr>
              <a:spLocks noChangeArrowheads="1"/>
            </p:cNvSpPr>
            <p:nvPr/>
          </p:nvSpPr>
          <p:spPr bwMode="auto">
            <a:xfrm>
              <a:off x="722313" y="5511800"/>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30"/>
            <p:cNvSpPr>
              <a:spLocks/>
            </p:cNvSpPr>
            <p:nvPr/>
          </p:nvSpPr>
          <p:spPr bwMode="auto">
            <a:xfrm>
              <a:off x="649288" y="5368925"/>
              <a:ext cx="1568450" cy="142875"/>
            </a:xfrm>
            <a:custGeom>
              <a:avLst/>
              <a:gdLst>
                <a:gd name="T0" fmla="*/ 988 w 988"/>
                <a:gd name="T1" fmla="*/ 0 h 90"/>
                <a:gd name="T2" fmla="*/ 988 w 988"/>
                <a:gd name="T3" fmla="*/ 44 h 90"/>
                <a:gd name="T4" fmla="*/ 988 w 988"/>
                <a:gd name="T5" fmla="*/ 44 h 90"/>
                <a:gd name="T6" fmla="*/ 944 w 988"/>
                <a:gd name="T7" fmla="*/ 90 h 90"/>
                <a:gd name="T8" fmla="*/ 46 w 988"/>
                <a:gd name="T9" fmla="*/ 90 h 90"/>
                <a:gd name="T10" fmla="*/ 0 w 988"/>
                <a:gd name="T11" fmla="*/ 44 h 90"/>
                <a:gd name="T12" fmla="*/ 0 w 988"/>
                <a:gd name="T13" fmla="*/ 0 h 90"/>
                <a:gd name="T14" fmla="*/ 988 w 988"/>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8" h="90">
                  <a:moveTo>
                    <a:pt x="988" y="0"/>
                  </a:moveTo>
                  <a:lnTo>
                    <a:pt x="988" y="44"/>
                  </a:lnTo>
                  <a:lnTo>
                    <a:pt x="988" y="44"/>
                  </a:lnTo>
                  <a:lnTo>
                    <a:pt x="944" y="90"/>
                  </a:lnTo>
                  <a:lnTo>
                    <a:pt x="46" y="90"/>
                  </a:lnTo>
                  <a:lnTo>
                    <a:pt x="0" y="44"/>
                  </a:lnTo>
                  <a:lnTo>
                    <a:pt x="0" y="0"/>
                  </a:lnTo>
                  <a:lnTo>
                    <a:pt x="98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35"/>
            <p:cNvSpPr>
              <a:spLocks noEditPoints="1"/>
            </p:cNvSpPr>
            <p:nvPr/>
          </p:nvSpPr>
          <p:spPr bwMode="auto">
            <a:xfrm>
              <a:off x="1150938" y="4384675"/>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9"/>
                    <a:pt x="0" y="89"/>
                  </a:cubicBezTo>
                  <a:cubicBezTo>
                    <a:pt x="0" y="40"/>
                    <a:pt x="40" y="0"/>
                    <a:pt x="89" y="0"/>
                  </a:cubicBezTo>
                  <a:cubicBezTo>
                    <a:pt x="138" y="0"/>
                    <a:pt x="178" y="40"/>
                    <a:pt x="178" y="89"/>
                  </a:cubicBezTo>
                  <a:cubicBezTo>
                    <a:pt x="178" y="139"/>
                    <a:pt x="138" y="178"/>
                    <a:pt x="89" y="178"/>
                  </a:cubicBezTo>
                  <a:close/>
                  <a:moveTo>
                    <a:pt x="89" y="8"/>
                  </a:moveTo>
                  <a:cubicBezTo>
                    <a:pt x="45" y="8"/>
                    <a:pt x="8" y="45"/>
                    <a:pt x="8" y="89"/>
                  </a:cubicBezTo>
                  <a:cubicBezTo>
                    <a:pt x="8" y="134"/>
                    <a:pt x="45" y="170"/>
                    <a:pt x="89" y="170"/>
                  </a:cubicBezTo>
                  <a:cubicBezTo>
                    <a:pt x="134" y="170"/>
                    <a:pt x="170" y="134"/>
                    <a:pt x="170" y="89"/>
                  </a:cubicBezTo>
                  <a:cubicBezTo>
                    <a:pt x="170" y="45"/>
                    <a:pt x="134" y="8"/>
                    <a:pt x="8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36"/>
            <p:cNvSpPr>
              <a:spLocks noEditPoints="1"/>
            </p:cNvSpPr>
            <p:nvPr/>
          </p:nvSpPr>
          <p:spPr bwMode="auto">
            <a:xfrm>
              <a:off x="1316038" y="4505325"/>
              <a:ext cx="238125" cy="346075"/>
            </a:xfrm>
            <a:custGeom>
              <a:avLst/>
              <a:gdLst>
                <a:gd name="T0" fmla="*/ 21 w 75"/>
                <a:gd name="T1" fmla="*/ 94 h 109"/>
                <a:gd name="T2" fmla="*/ 22 w 75"/>
                <a:gd name="T3" fmla="*/ 100 h 109"/>
                <a:gd name="T4" fmla="*/ 27 w 75"/>
                <a:gd name="T5" fmla="*/ 103 h 109"/>
                <a:gd name="T6" fmla="*/ 28 w 75"/>
                <a:gd name="T7" fmla="*/ 106 h 109"/>
                <a:gd name="T8" fmla="*/ 37 w 75"/>
                <a:gd name="T9" fmla="*/ 109 h 109"/>
                <a:gd name="T10" fmla="*/ 47 w 75"/>
                <a:gd name="T11" fmla="*/ 106 h 109"/>
                <a:gd name="T12" fmla="*/ 47 w 75"/>
                <a:gd name="T13" fmla="*/ 103 h 109"/>
                <a:gd name="T14" fmla="*/ 52 w 75"/>
                <a:gd name="T15" fmla="*/ 100 h 109"/>
                <a:gd name="T16" fmla="*/ 53 w 75"/>
                <a:gd name="T17" fmla="*/ 94 h 109"/>
                <a:gd name="T18" fmla="*/ 37 w 75"/>
                <a:gd name="T19" fmla="*/ 97 h 109"/>
                <a:gd name="T20" fmla="*/ 21 w 75"/>
                <a:gd name="T21" fmla="*/ 94 h 109"/>
                <a:gd name="T22" fmla="*/ 20 w 75"/>
                <a:gd name="T23" fmla="*/ 84 h 109"/>
                <a:gd name="T24" fmla="*/ 21 w 75"/>
                <a:gd name="T25" fmla="*/ 89 h 109"/>
                <a:gd name="T26" fmla="*/ 37 w 75"/>
                <a:gd name="T27" fmla="*/ 92 h 109"/>
                <a:gd name="T28" fmla="*/ 54 w 75"/>
                <a:gd name="T29" fmla="*/ 89 h 109"/>
                <a:gd name="T30" fmla="*/ 55 w 75"/>
                <a:gd name="T31" fmla="*/ 84 h 109"/>
                <a:gd name="T32" fmla="*/ 37 w 75"/>
                <a:gd name="T33" fmla="*/ 87 h 109"/>
                <a:gd name="T34" fmla="*/ 20 w 75"/>
                <a:gd name="T35" fmla="*/ 84 h 109"/>
                <a:gd name="T36" fmla="*/ 37 w 75"/>
                <a:gd name="T37" fmla="*/ 15 h 109"/>
                <a:gd name="T38" fmla="*/ 39 w 75"/>
                <a:gd name="T39" fmla="*/ 13 h 109"/>
                <a:gd name="T40" fmla="*/ 37 w 75"/>
                <a:gd name="T41" fmla="*/ 11 h 109"/>
                <a:gd name="T42" fmla="*/ 11 w 75"/>
                <a:gd name="T43" fmla="*/ 37 h 109"/>
                <a:gd name="T44" fmla="*/ 13 w 75"/>
                <a:gd name="T45" fmla="*/ 39 h 109"/>
                <a:gd name="T46" fmla="*/ 15 w 75"/>
                <a:gd name="T47" fmla="*/ 37 h 109"/>
                <a:gd name="T48" fmla="*/ 37 w 75"/>
                <a:gd name="T49" fmla="*/ 15 h 109"/>
                <a:gd name="T50" fmla="*/ 37 w 75"/>
                <a:gd name="T51" fmla="*/ 0 h 109"/>
                <a:gd name="T52" fmla="*/ 0 w 75"/>
                <a:gd name="T53" fmla="*/ 37 h 109"/>
                <a:gd name="T54" fmla="*/ 18 w 75"/>
                <a:gd name="T55" fmla="*/ 69 h 109"/>
                <a:gd name="T56" fmla="*/ 19 w 75"/>
                <a:gd name="T57" fmla="*/ 79 h 109"/>
                <a:gd name="T58" fmla="*/ 37 w 75"/>
                <a:gd name="T59" fmla="*/ 82 h 109"/>
                <a:gd name="T60" fmla="*/ 55 w 75"/>
                <a:gd name="T61" fmla="*/ 79 h 109"/>
                <a:gd name="T62" fmla="*/ 57 w 75"/>
                <a:gd name="T63" fmla="*/ 69 h 109"/>
                <a:gd name="T64" fmla="*/ 75 w 75"/>
                <a:gd name="T65" fmla="*/ 37 h 109"/>
                <a:gd name="T66" fmla="*/ 37 w 75"/>
                <a:gd name="T67" fmla="*/ 0 h 109"/>
                <a:gd name="T68" fmla="*/ 51 w 75"/>
                <a:gd name="T69" fmla="*/ 65 h 109"/>
                <a:gd name="T70" fmla="*/ 50 w 75"/>
                <a:gd name="T71" fmla="*/ 74 h 109"/>
                <a:gd name="T72" fmla="*/ 37 w 75"/>
                <a:gd name="T73" fmla="*/ 76 h 109"/>
                <a:gd name="T74" fmla="*/ 24 w 75"/>
                <a:gd name="T75" fmla="*/ 74 h 109"/>
                <a:gd name="T76" fmla="*/ 23 w 75"/>
                <a:gd name="T77" fmla="*/ 65 h 109"/>
                <a:gd name="T78" fmla="*/ 6 w 75"/>
                <a:gd name="T79" fmla="*/ 37 h 109"/>
                <a:gd name="T80" fmla="*/ 37 w 75"/>
                <a:gd name="T81" fmla="*/ 6 h 109"/>
                <a:gd name="T82" fmla="*/ 68 w 75"/>
                <a:gd name="T83" fmla="*/ 37 h 109"/>
                <a:gd name="T84" fmla="*/ 51 w 75"/>
                <a:gd name="T85" fmla="*/ 65 h 109"/>
                <a:gd name="T86" fmla="*/ 46 w 75"/>
                <a:gd name="T87" fmla="*/ 51 h 109"/>
                <a:gd name="T88" fmla="*/ 37 w 75"/>
                <a:gd name="T89" fmla="*/ 36 h 109"/>
                <a:gd name="T90" fmla="*/ 29 w 75"/>
                <a:gd name="T91" fmla="*/ 51 h 109"/>
                <a:gd name="T92" fmla="*/ 25 w 75"/>
                <a:gd name="T93" fmla="*/ 44 h 109"/>
                <a:gd name="T94" fmla="*/ 20 w 75"/>
                <a:gd name="T95" fmla="*/ 46 h 109"/>
                <a:gd name="T96" fmla="*/ 29 w 75"/>
                <a:gd name="T97" fmla="*/ 64 h 109"/>
                <a:gd name="T98" fmla="*/ 37 w 75"/>
                <a:gd name="T99" fmla="*/ 48 h 109"/>
                <a:gd name="T100" fmla="*/ 46 w 75"/>
                <a:gd name="T101" fmla="*/ 64 h 109"/>
                <a:gd name="T102" fmla="*/ 54 w 75"/>
                <a:gd name="T103" fmla="*/ 46 h 109"/>
                <a:gd name="T104" fmla="*/ 49 w 75"/>
                <a:gd name="T105" fmla="*/ 44 h 109"/>
                <a:gd name="T106" fmla="*/ 46 w 75"/>
                <a:gd name="T107" fmla="*/ 5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 h="109">
                  <a:moveTo>
                    <a:pt x="21" y="94"/>
                  </a:moveTo>
                  <a:cubicBezTo>
                    <a:pt x="22" y="100"/>
                    <a:pt x="22" y="100"/>
                    <a:pt x="22" y="100"/>
                  </a:cubicBezTo>
                  <a:cubicBezTo>
                    <a:pt x="22" y="100"/>
                    <a:pt x="24" y="102"/>
                    <a:pt x="27" y="103"/>
                  </a:cubicBezTo>
                  <a:cubicBezTo>
                    <a:pt x="28" y="106"/>
                    <a:pt x="28" y="106"/>
                    <a:pt x="28" y="106"/>
                  </a:cubicBezTo>
                  <a:cubicBezTo>
                    <a:pt x="28" y="106"/>
                    <a:pt x="30" y="109"/>
                    <a:pt x="37" y="109"/>
                  </a:cubicBezTo>
                  <a:cubicBezTo>
                    <a:pt x="45" y="109"/>
                    <a:pt x="47" y="106"/>
                    <a:pt x="47" y="106"/>
                  </a:cubicBezTo>
                  <a:cubicBezTo>
                    <a:pt x="47" y="103"/>
                    <a:pt x="47" y="103"/>
                    <a:pt x="47" y="103"/>
                  </a:cubicBezTo>
                  <a:cubicBezTo>
                    <a:pt x="51" y="102"/>
                    <a:pt x="52" y="100"/>
                    <a:pt x="52" y="100"/>
                  </a:cubicBezTo>
                  <a:cubicBezTo>
                    <a:pt x="53" y="94"/>
                    <a:pt x="53" y="94"/>
                    <a:pt x="53" y="94"/>
                  </a:cubicBezTo>
                  <a:cubicBezTo>
                    <a:pt x="48" y="96"/>
                    <a:pt x="43" y="97"/>
                    <a:pt x="37" y="97"/>
                  </a:cubicBezTo>
                  <a:cubicBezTo>
                    <a:pt x="32" y="97"/>
                    <a:pt x="26" y="96"/>
                    <a:pt x="21" y="94"/>
                  </a:cubicBezTo>
                  <a:close/>
                  <a:moveTo>
                    <a:pt x="20" y="84"/>
                  </a:moveTo>
                  <a:cubicBezTo>
                    <a:pt x="21" y="89"/>
                    <a:pt x="21" y="89"/>
                    <a:pt x="21" y="89"/>
                  </a:cubicBezTo>
                  <a:cubicBezTo>
                    <a:pt x="26" y="91"/>
                    <a:pt x="31" y="92"/>
                    <a:pt x="37" y="92"/>
                  </a:cubicBezTo>
                  <a:cubicBezTo>
                    <a:pt x="43" y="92"/>
                    <a:pt x="49" y="91"/>
                    <a:pt x="54" y="89"/>
                  </a:cubicBezTo>
                  <a:cubicBezTo>
                    <a:pt x="55" y="84"/>
                    <a:pt x="55" y="84"/>
                    <a:pt x="55" y="84"/>
                  </a:cubicBezTo>
                  <a:cubicBezTo>
                    <a:pt x="49" y="86"/>
                    <a:pt x="44" y="87"/>
                    <a:pt x="37" y="87"/>
                  </a:cubicBezTo>
                  <a:cubicBezTo>
                    <a:pt x="31" y="87"/>
                    <a:pt x="25" y="86"/>
                    <a:pt x="20" y="84"/>
                  </a:cubicBezTo>
                  <a:close/>
                  <a:moveTo>
                    <a:pt x="37" y="15"/>
                  </a:moveTo>
                  <a:cubicBezTo>
                    <a:pt x="38" y="15"/>
                    <a:pt x="39" y="14"/>
                    <a:pt x="39" y="13"/>
                  </a:cubicBezTo>
                  <a:cubicBezTo>
                    <a:pt x="39" y="12"/>
                    <a:pt x="38" y="11"/>
                    <a:pt x="37" y="11"/>
                  </a:cubicBezTo>
                  <a:cubicBezTo>
                    <a:pt x="23" y="11"/>
                    <a:pt x="11" y="23"/>
                    <a:pt x="11" y="37"/>
                  </a:cubicBezTo>
                  <a:cubicBezTo>
                    <a:pt x="11" y="38"/>
                    <a:pt x="12" y="39"/>
                    <a:pt x="13" y="39"/>
                  </a:cubicBezTo>
                  <a:cubicBezTo>
                    <a:pt x="14" y="39"/>
                    <a:pt x="15" y="38"/>
                    <a:pt x="15" y="37"/>
                  </a:cubicBezTo>
                  <a:cubicBezTo>
                    <a:pt x="15" y="25"/>
                    <a:pt x="25" y="15"/>
                    <a:pt x="37" y="15"/>
                  </a:cubicBezTo>
                  <a:close/>
                  <a:moveTo>
                    <a:pt x="37" y="0"/>
                  </a:moveTo>
                  <a:cubicBezTo>
                    <a:pt x="17" y="0"/>
                    <a:pt x="0" y="17"/>
                    <a:pt x="0" y="37"/>
                  </a:cubicBezTo>
                  <a:cubicBezTo>
                    <a:pt x="0" y="51"/>
                    <a:pt x="7" y="63"/>
                    <a:pt x="18" y="69"/>
                  </a:cubicBezTo>
                  <a:cubicBezTo>
                    <a:pt x="19" y="79"/>
                    <a:pt x="19" y="79"/>
                    <a:pt x="19" y="79"/>
                  </a:cubicBezTo>
                  <a:cubicBezTo>
                    <a:pt x="24" y="81"/>
                    <a:pt x="31" y="82"/>
                    <a:pt x="37" y="82"/>
                  </a:cubicBezTo>
                  <a:cubicBezTo>
                    <a:pt x="44" y="82"/>
                    <a:pt x="50" y="81"/>
                    <a:pt x="55" y="79"/>
                  </a:cubicBezTo>
                  <a:cubicBezTo>
                    <a:pt x="57" y="69"/>
                    <a:pt x="57" y="69"/>
                    <a:pt x="57" y="69"/>
                  </a:cubicBezTo>
                  <a:cubicBezTo>
                    <a:pt x="68" y="63"/>
                    <a:pt x="75" y="51"/>
                    <a:pt x="75" y="37"/>
                  </a:cubicBezTo>
                  <a:cubicBezTo>
                    <a:pt x="75" y="17"/>
                    <a:pt x="58" y="0"/>
                    <a:pt x="37" y="0"/>
                  </a:cubicBezTo>
                  <a:close/>
                  <a:moveTo>
                    <a:pt x="51" y="65"/>
                  </a:moveTo>
                  <a:cubicBezTo>
                    <a:pt x="50" y="74"/>
                    <a:pt x="50" y="74"/>
                    <a:pt x="50" y="74"/>
                  </a:cubicBezTo>
                  <a:cubicBezTo>
                    <a:pt x="50" y="74"/>
                    <a:pt x="47" y="76"/>
                    <a:pt x="37" y="76"/>
                  </a:cubicBezTo>
                  <a:cubicBezTo>
                    <a:pt x="28" y="76"/>
                    <a:pt x="24" y="74"/>
                    <a:pt x="24" y="74"/>
                  </a:cubicBezTo>
                  <a:cubicBezTo>
                    <a:pt x="23" y="65"/>
                    <a:pt x="23" y="65"/>
                    <a:pt x="23" y="65"/>
                  </a:cubicBezTo>
                  <a:cubicBezTo>
                    <a:pt x="13" y="60"/>
                    <a:pt x="6" y="49"/>
                    <a:pt x="6" y="37"/>
                  </a:cubicBezTo>
                  <a:cubicBezTo>
                    <a:pt x="6" y="20"/>
                    <a:pt x="20" y="6"/>
                    <a:pt x="37" y="6"/>
                  </a:cubicBezTo>
                  <a:cubicBezTo>
                    <a:pt x="54" y="6"/>
                    <a:pt x="68" y="20"/>
                    <a:pt x="68" y="37"/>
                  </a:cubicBezTo>
                  <a:cubicBezTo>
                    <a:pt x="68" y="49"/>
                    <a:pt x="61" y="60"/>
                    <a:pt x="51" y="65"/>
                  </a:cubicBezTo>
                  <a:close/>
                  <a:moveTo>
                    <a:pt x="46" y="51"/>
                  </a:moveTo>
                  <a:cubicBezTo>
                    <a:pt x="37" y="36"/>
                    <a:pt x="37" y="36"/>
                    <a:pt x="37" y="36"/>
                  </a:cubicBezTo>
                  <a:cubicBezTo>
                    <a:pt x="29" y="51"/>
                    <a:pt x="29" y="51"/>
                    <a:pt x="29" y="51"/>
                  </a:cubicBezTo>
                  <a:cubicBezTo>
                    <a:pt x="25" y="44"/>
                    <a:pt x="25" y="44"/>
                    <a:pt x="25" y="44"/>
                  </a:cubicBezTo>
                  <a:cubicBezTo>
                    <a:pt x="20" y="46"/>
                    <a:pt x="20" y="46"/>
                    <a:pt x="20" y="46"/>
                  </a:cubicBezTo>
                  <a:cubicBezTo>
                    <a:pt x="29" y="64"/>
                    <a:pt x="29" y="64"/>
                    <a:pt x="29" y="64"/>
                  </a:cubicBezTo>
                  <a:cubicBezTo>
                    <a:pt x="37" y="48"/>
                    <a:pt x="37" y="48"/>
                    <a:pt x="37" y="48"/>
                  </a:cubicBezTo>
                  <a:cubicBezTo>
                    <a:pt x="46" y="64"/>
                    <a:pt x="46" y="64"/>
                    <a:pt x="46" y="64"/>
                  </a:cubicBezTo>
                  <a:cubicBezTo>
                    <a:pt x="54" y="46"/>
                    <a:pt x="54" y="46"/>
                    <a:pt x="54" y="46"/>
                  </a:cubicBezTo>
                  <a:cubicBezTo>
                    <a:pt x="49" y="44"/>
                    <a:pt x="49" y="44"/>
                    <a:pt x="49" y="44"/>
                  </a:cubicBezTo>
                  <a:lnTo>
                    <a:pt x="46" y="5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45"/>
            <p:cNvSpPr>
              <a:spLocks/>
            </p:cNvSpPr>
            <p:nvPr/>
          </p:nvSpPr>
          <p:spPr bwMode="auto">
            <a:xfrm>
              <a:off x="649288" y="5438775"/>
              <a:ext cx="1568450" cy="73025"/>
            </a:xfrm>
            <a:custGeom>
              <a:avLst/>
              <a:gdLst>
                <a:gd name="T0" fmla="*/ 988 w 988"/>
                <a:gd name="T1" fmla="*/ 0 h 46"/>
                <a:gd name="T2" fmla="*/ 944 w 988"/>
                <a:gd name="T3" fmla="*/ 46 h 46"/>
                <a:gd name="T4" fmla="*/ 46 w 988"/>
                <a:gd name="T5" fmla="*/ 46 h 46"/>
                <a:gd name="T6" fmla="*/ 0 w 988"/>
                <a:gd name="T7" fmla="*/ 0 h 46"/>
                <a:gd name="T8" fmla="*/ 988 w 988"/>
                <a:gd name="T9" fmla="*/ 0 h 46"/>
              </a:gdLst>
              <a:ahLst/>
              <a:cxnLst>
                <a:cxn ang="0">
                  <a:pos x="T0" y="T1"/>
                </a:cxn>
                <a:cxn ang="0">
                  <a:pos x="T2" y="T3"/>
                </a:cxn>
                <a:cxn ang="0">
                  <a:pos x="T4" y="T5"/>
                </a:cxn>
                <a:cxn ang="0">
                  <a:pos x="T6" y="T7"/>
                </a:cxn>
                <a:cxn ang="0">
                  <a:pos x="T8" y="T9"/>
                </a:cxn>
              </a:cxnLst>
              <a:rect l="0" t="0" r="r" b="b"/>
              <a:pathLst>
                <a:path w="988" h="46">
                  <a:moveTo>
                    <a:pt x="988" y="0"/>
                  </a:moveTo>
                  <a:lnTo>
                    <a:pt x="944" y="46"/>
                  </a:lnTo>
                  <a:lnTo>
                    <a:pt x="46" y="46"/>
                  </a:lnTo>
                  <a:lnTo>
                    <a:pt x="0" y="0"/>
                  </a:lnTo>
                  <a:lnTo>
                    <a:pt x="988"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8" name="Group 37"/>
            <p:cNvGrpSpPr/>
            <p:nvPr/>
          </p:nvGrpSpPr>
          <p:grpSpPr>
            <a:xfrm>
              <a:off x="649288" y="5096920"/>
              <a:ext cx="1568450" cy="1054540"/>
              <a:chOff x="649288" y="5099614"/>
              <a:chExt cx="1568450" cy="1054540"/>
            </a:xfrm>
          </p:grpSpPr>
          <p:sp>
            <p:nvSpPr>
              <p:cNvPr id="35" name="TextBox 34"/>
              <p:cNvSpPr txBox="1">
                <a:spLocks/>
              </p:cNvSpPr>
              <p:nvPr/>
            </p:nvSpPr>
            <p:spPr>
              <a:xfrm>
                <a:off x="649288" y="5615545"/>
                <a:ext cx="1568450" cy="538609"/>
              </a:xfrm>
              <a:prstGeom prst="rect">
                <a:avLst/>
              </a:prstGeom>
              <a:noFill/>
            </p:spPr>
            <p:txBody>
              <a:bodyPr wrap="square" lIns="0" tIns="0" rIns="0" bIns="0" rtlCol="0">
                <a:spAutoFit/>
              </a:bodyPr>
              <a:lstStyle/>
              <a:p>
                <a:pPr algn="ctr">
                  <a:lnSpc>
                    <a:spcPts val="1400"/>
                  </a:lnSpc>
                </a:pPr>
                <a:r>
                  <a:rPr lang="en-US" sz="900">
                    <a:solidFill>
                      <a:schemeClr val="bg2"/>
                    </a:solidFill>
                  </a:rPr>
                  <a:t>Aenean commodo ligula eget dolor. Aenean massa. </a:t>
                </a:r>
                <a:r>
                  <a:rPr lang="en-US" sz="900" smtClean="0">
                    <a:solidFill>
                      <a:schemeClr val="bg2"/>
                    </a:solidFill>
                  </a:rPr>
                  <a:t>um </a:t>
                </a:r>
                <a:r>
                  <a:rPr lang="en-US" sz="900">
                    <a:solidFill>
                      <a:schemeClr val="bg2"/>
                    </a:solidFill>
                  </a:rPr>
                  <a:t>sociis </a:t>
                </a:r>
                <a:r>
                  <a:rPr lang="en-US" sz="900" smtClean="0">
                    <a:solidFill>
                      <a:schemeClr val="bg2"/>
                    </a:solidFill>
                  </a:rPr>
                  <a:t>natoque.</a:t>
                </a:r>
                <a:endParaRPr lang="en-US" sz="900">
                  <a:solidFill>
                    <a:schemeClr val="bg2"/>
                  </a:solidFill>
                </a:endParaRPr>
              </a:p>
            </p:txBody>
          </p:sp>
          <p:sp>
            <p:nvSpPr>
              <p:cNvPr id="37" name="TextBox 36"/>
              <p:cNvSpPr txBox="1">
                <a:spLocks/>
              </p:cNvSpPr>
              <p:nvPr/>
            </p:nvSpPr>
            <p:spPr>
              <a:xfrm>
                <a:off x="649288" y="5099614"/>
                <a:ext cx="1568450" cy="184666"/>
              </a:xfrm>
              <a:prstGeom prst="rect">
                <a:avLst/>
              </a:prstGeom>
              <a:noFill/>
            </p:spPr>
            <p:txBody>
              <a:bodyPr wrap="square" lIns="0" tIns="0" rIns="0" bIns="0" rtlCol="0">
                <a:spAutoFit/>
              </a:bodyPr>
              <a:lstStyle/>
              <a:p>
                <a:pPr algn="ctr"/>
                <a:r>
                  <a:rPr lang="en-US" sz="1200" b="1" smtClean="0">
                    <a:solidFill>
                      <a:schemeClr val="bg1"/>
                    </a:solidFill>
                  </a:rPr>
                  <a:t>Dummy A</a:t>
                </a:r>
                <a:endParaRPr lang="en-US" sz="1200" b="1">
                  <a:solidFill>
                    <a:schemeClr val="bg1"/>
                  </a:solidFill>
                </a:endParaRPr>
              </a:p>
            </p:txBody>
          </p:sp>
        </p:grpSp>
      </p:grpSp>
      <p:grpSp>
        <p:nvGrpSpPr>
          <p:cNvPr id="33" name="그룹 32"/>
          <p:cNvGrpSpPr/>
          <p:nvPr/>
        </p:nvGrpSpPr>
        <p:grpSpPr>
          <a:xfrm>
            <a:off x="2217738" y="3669610"/>
            <a:ext cx="1570038" cy="1763610"/>
            <a:chOff x="2217738" y="3556000"/>
            <a:chExt cx="1570038" cy="1763610"/>
          </a:xfrm>
        </p:grpSpPr>
        <p:sp>
          <p:nvSpPr>
            <p:cNvPr id="8" name="Rectangle 626"/>
            <p:cNvSpPr>
              <a:spLocks noChangeArrowheads="1"/>
            </p:cNvSpPr>
            <p:nvPr/>
          </p:nvSpPr>
          <p:spPr bwMode="auto">
            <a:xfrm>
              <a:off x="2289176" y="4683125"/>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31"/>
            <p:cNvSpPr>
              <a:spLocks/>
            </p:cNvSpPr>
            <p:nvPr/>
          </p:nvSpPr>
          <p:spPr bwMode="auto">
            <a:xfrm>
              <a:off x="2217738" y="4537075"/>
              <a:ext cx="1570038" cy="146050"/>
            </a:xfrm>
            <a:custGeom>
              <a:avLst/>
              <a:gdLst>
                <a:gd name="T0" fmla="*/ 989 w 989"/>
                <a:gd name="T1" fmla="*/ 0 h 92"/>
                <a:gd name="T2" fmla="*/ 989 w 989"/>
                <a:gd name="T3" fmla="*/ 46 h 92"/>
                <a:gd name="T4" fmla="*/ 989 w 989"/>
                <a:gd name="T5" fmla="*/ 46 h 92"/>
                <a:gd name="T6" fmla="*/ 943 w 989"/>
                <a:gd name="T7" fmla="*/ 92 h 92"/>
                <a:gd name="T8" fmla="*/ 45 w 989"/>
                <a:gd name="T9" fmla="*/ 92 h 92"/>
                <a:gd name="T10" fmla="*/ 0 w 989"/>
                <a:gd name="T11" fmla="*/ 46 h 92"/>
                <a:gd name="T12" fmla="*/ 0 w 989"/>
                <a:gd name="T13" fmla="*/ 0 h 92"/>
                <a:gd name="T14" fmla="*/ 989 w 989"/>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92">
                  <a:moveTo>
                    <a:pt x="989" y="0"/>
                  </a:moveTo>
                  <a:lnTo>
                    <a:pt x="989" y="46"/>
                  </a:lnTo>
                  <a:lnTo>
                    <a:pt x="989" y="46"/>
                  </a:lnTo>
                  <a:lnTo>
                    <a:pt x="943" y="92"/>
                  </a:lnTo>
                  <a:lnTo>
                    <a:pt x="45" y="92"/>
                  </a:lnTo>
                  <a:lnTo>
                    <a:pt x="0" y="46"/>
                  </a:lnTo>
                  <a:lnTo>
                    <a:pt x="0" y="0"/>
                  </a:lnTo>
                  <a:lnTo>
                    <a:pt x="98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37"/>
            <p:cNvSpPr>
              <a:spLocks noEditPoints="1"/>
            </p:cNvSpPr>
            <p:nvPr/>
          </p:nvSpPr>
          <p:spPr bwMode="auto">
            <a:xfrm>
              <a:off x="2870201" y="3692525"/>
              <a:ext cx="263525" cy="330200"/>
            </a:xfrm>
            <a:custGeom>
              <a:avLst/>
              <a:gdLst>
                <a:gd name="T0" fmla="*/ 42 w 83"/>
                <a:gd name="T1" fmla="*/ 53 h 104"/>
                <a:gd name="T2" fmla="*/ 20 w 83"/>
                <a:gd name="T3" fmla="*/ 74 h 104"/>
                <a:gd name="T4" fmla="*/ 42 w 83"/>
                <a:gd name="T5" fmla="*/ 95 h 104"/>
                <a:gd name="T6" fmla="*/ 63 w 83"/>
                <a:gd name="T7" fmla="*/ 74 h 104"/>
                <a:gd name="T8" fmla="*/ 42 w 83"/>
                <a:gd name="T9" fmla="*/ 53 h 104"/>
                <a:gd name="T10" fmla="*/ 42 w 83"/>
                <a:gd name="T11" fmla="*/ 93 h 104"/>
                <a:gd name="T12" fmla="*/ 23 w 83"/>
                <a:gd name="T13" fmla="*/ 74 h 104"/>
                <a:gd name="T14" fmla="*/ 42 w 83"/>
                <a:gd name="T15" fmla="*/ 55 h 104"/>
                <a:gd name="T16" fmla="*/ 61 w 83"/>
                <a:gd name="T17" fmla="*/ 74 h 104"/>
                <a:gd name="T18" fmla="*/ 42 w 83"/>
                <a:gd name="T19" fmla="*/ 93 h 104"/>
                <a:gd name="T20" fmla="*/ 83 w 83"/>
                <a:gd name="T21" fmla="*/ 16 h 104"/>
                <a:gd name="T22" fmla="*/ 77 w 83"/>
                <a:gd name="T23" fmla="*/ 11 h 104"/>
                <a:gd name="T24" fmla="*/ 58 w 83"/>
                <a:gd name="T25" fmla="*/ 50 h 104"/>
                <a:gd name="T26" fmla="*/ 52 w 83"/>
                <a:gd name="T27" fmla="*/ 47 h 104"/>
                <a:gd name="T28" fmla="*/ 72 w 83"/>
                <a:gd name="T29" fmla="*/ 5 h 104"/>
                <a:gd name="T30" fmla="*/ 67 w 83"/>
                <a:gd name="T31" fmla="*/ 0 h 104"/>
                <a:gd name="T32" fmla="*/ 17 w 83"/>
                <a:gd name="T33" fmla="*/ 0 h 104"/>
                <a:gd name="T34" fmla="*/ 11 w 83"/>
                <a:gd name="T35" fmla="*/ 5 h 104"/>
                <a:gd name="T36" fmla="*/ 31 w 83"/>
                <a:gd name="T37" fmla="*/ 47 h 104"/>
                <a:gd name="T38" fmla="*/ 25 w 83"/>
                <a:gd name="T39" fmla="*/ 50 h 104"/>
                <a:gd name="T40" fmla="*/ 6 w 83"/>
                <a:gd name="T41" fmla="*/ 11 h 104"/>
                <a:gd name="T42" fmla="*/ 0 w 83"/>
                <a:gd name="T43" fmla="*/ 16 h 104"/>
                <a:gd name="T44" fmla="*/ 19 w 83"/>
                <a:gd name="T45" fmla="*/ 55 h 104"/>
                <a:gd name="T46" fmla="*/ 12 w 83"/>
                <a:gd name="T47" fmla="*/ 74 h 104"/>
                <a:gd name="T48" fmla="*/ 42 w 83"/>
                <a:gd name="T49" fmla="*/ 104 h 104"/>
                <a:gd name="T50" fmla="*/ 71 w 83"/>
                <a:gd name="T51" fmla="*/ 74 h 104"/>
                <a:gd name="T52" fmla="*/ 64 w 83"/>
                <a:gd name="T53" fmla="*/ 55 h 104"/>
                <a:gd name="T54" fmla="*/ 83 w 83"/>
                <a:gd name="T55" fmla="*/ 16 h 104"/>
                <a:gd name="T56" fmla="*/ 20 w 83"/>
                <a:gd name="T57" fmla="*/ 7 h 104"/>
                <a:gd name="T58" fmla="*/ 63 w 83"/>
                <a:gd name="T59" fmla="*/ 7 h 104"/>
                <a:gd name="T60" fmla="*/ 59 w 83"/>
                <a:gd name="T61" fmla="*/ 15 h 104"/>
                <a:gd name="T62" fmla="*/ 24 w 83"/>
                <a:gd name="T63" fmla="*/ 15 h 104"/>
                <a:gd name="T64" fmla="*/ 20 w 83"/>
                <a:gd name="T65" fmla="*/ 7 h 104"/>
                <a:gd name="T66" fmla="*/ 27 w 83"/>
                <a:gd name="T67" fmla="*/ 22 h 104"/>
                <a:gd name="T68" fmla="*/ 56 w 83"/>
                <a:gd name="T69" fmla="*/ 22 h 104"/>
                <a:gd name="T70" fmla="*/ 45 w 83"/>
                <a:gd name="T71" fmla="*/ 45 h 104"/>
                <a:gd name="T72" fmla="*/ 42 w 83"/>
                <a:gd name="T73" fmla="*/ 45 h 104"/>
                <a:gd name="T74" fmla="*/ 38 w 83"/>
                <a:gd name="T75" fmla="*/ 45 h 104"/>
                <a:gd name="T76" fmla="*/ 27 w 83"/>
                <a:gd name="T77" fmla="*/ 22 h 104"/>
                <a:gd name="T78" fmla="*/ 65 w 83"/>
                <a:gd name="T79" fmla="*/ 74 h 104"/>
                <a:gd name="T80" fmla="*/ 42 w 83"/>
                <a:gd name="T81" fmla="*/ 97 h 104"/>
                <a:gd name="T82" fmla="*/ 19 w 83"/>
                <a:gd name="T83" fmla="*/ 74 h 104"/>
                <a:gd name="T84" fmla="*/ 42 w 83"/>
                <a:gd name="T85" fmla="*/ 51 h 104"/>
                <a:gd name="T86" fmla="*/ 65 w 83"/>
                <a:gd name="T87" fmla="*/ 74 h 104"/>
                <a:gd name="T88" fmla="*/ 45 w 83"/>
                <a:gd name="T89" fmla="*/ 61 h 104"/>
                <a:gd name="T90" fmla="*/ 42 w 83"/>
                <a:gd name="T91" fmla="*/ 61 h 104"/>
                <a:gd name="T92" fmla="*/ 35 w 83"/>
                <a:gd name="T93" fmla="*/ 65 h 104"/>
                <a:gd name="T94" fmla="*/ 35 w 83"/>
                <a:gd name="T95" fmla="*/ 69 h 104"/>
                <a:gd name="T96" fmla="*/ 40 w 83"/>
                <a:gd name="T97" fmla="*/ 69 h 104"/>
                <a:gd name="T98" fmla="*/ 40 w 83"/>
                <a:gd name="T99" fmla="*/ 83 h 104"/>
                <a:gd name="T100" fmla="*/ 37 w 83"/>
                <a:gd name="T101" fmla="*/ 83 h 104"/>
                <a:gd name="T102" fmla="*/ 37 w 83"/>
                <a:gd name="T103" fmla="*/ 87 h 104"/>
                <a:gd name="T104" fmla="*/ 48 w 83"/>
                <a:gd name="T105" fmla="*/ 87 h 104"/>
                <a:gd name="T106" fmla="*/ 48 w 83"/>
                <a:gd name="T107" fmla="*/ 83 h 104"/>
                <a:gd name="T108" fmla="*/ 45 w 83"/>
                <a:gd name="T109" fmla="*/ 83 h 104"/>
                <a:gd name="T110" fmla="*/ 45 w 83"/>
                <a:gd name="T111"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 h="104">
                  <a:moveTo>
                    <a:pt x="42" y="53"/>
                  </a:moveTo>
                  <a:cubicBezTo>
                    <a:pt x="30" y="53"/>
                    <a:pt x="20" y="62"/>
                    <a:pt x="20" y="74"/>
                  </a:cubicBezTo>
                  <a:cubicBezTo>
                    <a:pt x="20" y="86"/>
                    <a:pt x="30" y="95"/>
                    <a:pt x="42" y="95"/>
                  </a:cubicBezTo>
                  <a:cubicBezTo>
                    <a:pt x="53" y="95"/>
                    <a:pt x="63" y="86"/>
                    <a:pt x="63" y="74"/>
                  </a:cubicBezTo>
                  <a:cubicBezTo>
                    <a:pt x="63" y="62"/>
                    <a:pt x="53" y="53"/>
                    <a:pt x="42" y="53"/>
                  </a:cubicBezTo>
                  <a:close/>
                  <a:moveTo>
                    <a:pt x="42" y="93"/>
                  </a:moveTo>
                  <a:cubicBezTo>
                    <a:pt x="31" y="93"/>
                    <a:pt x="23" y="85"/>
                    <a:pt x="23" y="74"/>
                  </a:cubicBezTo>
                  <a:cubicBezTo>
                    <a:pt x="23" y="64"/>
                    <a:pt x="31" y="55"/>
                    <a:pt x="42" y="55"/>
                  </a:cubicBezTo>
                  <a:cubicBezTo>
                    <a:pt x="52" y="55"/>
                    <a:pt x="61" y="64"/>
                    <a:pt x="61" y="74"/>
                  </a:cubicBezTo>
                  <a:cubicBezTo>
                    <a:pt x="61" y="85"/>
                    <a:pt x="52" y="93"/>
                    <a:pt x="42" y="93"/>
                  </a:cubicBezTo>
                  <a:close/>
                  <a:moveTo>
                    <a:pt x="83" y="16"/>
                  </a:moveTo>
                  <a:cubicBezTo>
                    <a:pt x="77" y="11"/>
                    <a:pt x="77" y="11"/>
                    <a:pt x="77" y="11"/>
                  </a:cubicBezTo>
                  <a:cubicBezTo>
                    <a:pt x="58" y="50"/>
                    <a:pt x="58" y="50"/>
                    <a:pt x="58" y="50"/>
                  </a:cubicBezTo>
                  <a:cubicBezTo>
                    <a:pt x="56" y="48"/>
                    <a:pt x="54" y="47"/>
                    <a:pt x="52" y="47"/>
                  </a:cubicBezTo>
                  <a:cubicBezTo>
                    <a:pt x="72" y="5"/>
                    <a:pt x="72" y="5"/>
                    <a:pt x="72" y="5"/>
                  </a:cubicBezTo>
                  <a:cubicBezTo>
                    <a:pt x="67" y="0"/>
                    <a:pt x="67" y="0"/>
                    <a:pt x="67" y="0"/>
                  </a:cubicBezTo>
                  <a:cubicBezTo>
                    <a:pt x="17" y="0"/>
                    <a:pt x="17" y="0"/>
                    <a:pt x="17" y="0"/>
                  </a:cubicBezTo>
                  <a:cubicBezTo>
                    <a:pt x="11" y="5"/>
                    <a:pt x="11" y="5"/>
                    <a:pt x="11" y="5"/>
                  </a:cubicBezTo>
                  <a:cubicBezTo>
                    <a:pt x="31" y="47"/>
                    <a:pt x="31" y="47"/>
                    <a:pt x="31" y="47"/>
                  </a:cubicBezTo>
                  <a:cubicBezTo>
                    <a:pt x="29" y="47"/>
                    <a:pt x="27" y="48"/>
                    <a:pt x="25" y="50"/>
                  </a:cubicBezTo>
                  <a:cubicBezTo>
                    <a:pt x="6" y="11"/>
                    <a:pt x="6" y="11"/>
                    <a:pt x="6" y="11"/>
                  </a:cubicBezTo>
                  <a:cubicBezTo>
                    <a:pt x="0" y="16"/>
                    <a:pt x="0" y="16"/>
                    <a:pt x="0" y="16"/>
                  </a:cubicBezTo>
                  <a:cubicBezTo>
                    <a:pt x="19" y="55"/>
                    <a:pt x="19" y="55"/>
                    <a:pt x="19" y="55"/>
                  </a:cubicBezTo>
                  <a:cubicBezTo>
                    <a:pt x="15" y="60"/>
                    <a:pt x="12" y="67"/>
                    <a:pt x="12" y="74"/>
                  </a:cubicBezTo>
                  <a:cubicBezTo>
                    <a:pt x="12" y="90"/>
                    <a:pt x="25" y="104"/>
                    <a:pt x="42" y="104"/>
                  </a:cubicBezTo>
                  <a:cubicBezTo>
                    <a:pt x="58" y="104"/>
                    <a:pt x="71" y="90"/>
                    <a:pt x="71" y="74"/>
                  </a:cubicBezTo>
                  <a:cubicBezTo>
                    <a:pt x="71" y="67"/>
                    <a:pt x="68" y="60"/>
                    <a:pt x="64" y="55"/>
                  </a:cubicBezTo>
                  <a:lnTo>
                    <a:pt x="83" y="16"/>
                  </a:lnTo>
                  <a:close/>
                  <a:moveTo>
                    <a:pt x="20" y="7"/>
                  </a:moveTo>
                  <a:cubicBezTo>
                    <a:pt x="63" y="7"/>
                    <a:pt x="63" y="7"/>
                    <a:pt x="63" y="7"/>
                  </a:cubicBezTo>
                  <a:cubicBezTo>
                    <a:pt x="59" y="15"/>
                    <a:pt x="59" y="15"/>
                    <a:pt x="59" y="15"/>
                  </a:cubicBezTo>
                  <a:cubicBezTo>
                    <a:pt x="24" y="15"/>
                    <a:pt x="24" y="15"/>
                    <a:pt x="24" y="15"/>
                  </a:cubicBezTo>
                  <a:lnTo>
                    <a:pt x="20" y="7"/>
                  </a:lnTo>
                  <a:close/>
                  <a:moveTo>
                    <a:pt x="27" y="22"/>
                  </a:moveTo>
                  <a:cubicBezTo>
                    <a:pt x="56" y="22"/>
                    <a:pt x="56" y="22"/>
                    <a:pt x="56" y="22"/>
                  </a:cubicBezTo>
                  <a:cubicBezTo>
                    <a:pt x="45" y="45"/>
                    <a:pt x="45" y="45"/>
                    <a:pt x="45" y="45"/>
                  </a:cubicBezTo>
                  <a:cubicBezTo>
                    <a:pt x="44" y="45"/>
                    <a:pt x="43" y="45"/>
                    <a:pt x="42" y="45"/>
                  </a:cubicBezTo>
                  <a:cubicBezTo>
                    <a:pt x="41" y="45"/>
                    <a:pt x="39" y="45"/>
                    <a:pt x="38" y="45"/>
                  </a:cubicBezTo>
                  <a:lnTo>
                    <a:pt x="27" y="22"/>
                  </a:lnTo>
                  <a:close/>
                  <a:moveTo>
                    <a:pt x="65" y="74"/>
                  </a:moveTo>
                  <a:cubicBezTo>
                    <a:pt x="65" y="87"/>
                    <a:pt x="54" y="97"/>
                    <a:pt x="42" y="97"/>
                  </a:cubicBezTo>
                  <a:cubicBezTo>
                    <a:pt x="29" y="97"/>
                    <a:pt x="19" y="87"/>
                    <a:pt x="19" y="74"/>
                  </a:cubicBezTo>
                  <a:cubicBezTo>
                    <a:pt x="19" y="61"/>
                    <a:pt x="29" y="51"/>
                    <a:pt x="42" y="51"/>
                  </a:cubicBezTo>
                  <a:cubicBezTo>
                    <a:pt x="54" y="51"/>
                    <a:pt x="65" y="61"/>
                    <a:pt x="65" y="74"/>
                  </a:cubicBezTo>
                  <a:close/>
                  <a:moveTo>
                    <a:pt x="45" y="61"/>
                  </a:moveTo>
                  <a:cubicBezTo>
                    <a:pt x="42" y="61"/>
                    <a:pt x="42" y="61"/>
                    <a:pt x="42" y="61"/>
                  </a:cubicBezTo>
                  <a:cubicBezTo>
                    <a:pt x="42" y="61"/>
                    <a:pt x="40" y="65"/>
                    <a:pt x="35" y="65"/>
                  </a:cubicBezTo>
                  <a:cubicBezTo>
                    <a:pt x="35" y="69"/>
                    <a:pt x="35" y="69"/>
                    <a:pt x="35" y="69"/>
                  </a:cubicBezTo>
                  <a:cubicBezTo>
                    <a:pt x="40" y="69"/>
                    <a:pt x="40" y="69"/>
                    <a:pt x="40" y="69"/>
                  </a:cubicBezTo>
                  <a:cubicBezTo>
                    <a:pt x="40" y="83"/>
                    <a:pt x="40" y="83"/>
                    <a:pt x="40" y="83"/>
                  </a:cubicBezTo>
                  <a:cubicBezTo>
                    <a:pt x="37" y="83"/>
                    <a:pt x="37" y="83"/>
                    <a:pt x="37" y="83"/>
                  </a:cubicBezTo>
                  <a:cubicBezTo>
                    <a:pt x="37" y="87"/>
                    <a:pt x="37" y="87"/>
                    <a:pt x="37" y="87"/>
                  </a:cubicBezTo>
                  <a:cubicBezTo>
                    <a:pt x="48" y="87"/>
                    <a:pt x="48" y="87"/>
                    <a:pt x="48" y="87"/>
                  </a:cubicBezTo>
                  <a:cubicBezTo>
                    <a:pt x="48" y="83"/>
                    <a:pt x="48" y="83"/>
                    <a:pt x="48" y="83"/>
                  </a:cubicBezTo>
                  <a:cubicBezTo>
                    <a:pt x="45" y="83"/>
                    <a:pt x="45" y="83"/>
                    <a:pt x="45" y="83"/>
                  </a:cubicBezTo>
                  <a:lnTo>
                    <a:pt x="45" y="6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638"/>
            <p:cNvSpPr>
              <a:spLocks noEditPoints="1"/>
            </p:cNvSpPr>
            <p:nvPr/>
          </p:nvSpPr>
          <p:spPr bwMode="auto">
            <a:xfrm>
              <a:off x="2720976" y="35560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4"/>
                    <a:pt x="44" y="170"/>
                    <a:pt x="89" y="170"/>
                  </a:cubicBezTo>
                  <a:cubicBezTo>
                    <a:pt x="133" y="170"/>
                    <a:pt x="170" y="134"/>
                    <a:pt x="170" y="89"/>
                  </a:cubicBezTo>
                  <a:cubicBezTo>
                    <a:pt x="170" y="44"/>
                    <a:pt x="133" y="8"/>
                    <a:pt x="89"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46"/>
            <p:cNvSpPr>
              <a:spLocks/>
            </p:cNvSpPr>
            <p:nvPr/>
          </p:nvSpPr>
          <p:spPr bwMode="auto">
            <a:xfrm>
              <a:off x="2217738" y="4610100"/>
              <a:ext cx="1570038" cy="73025"/>
            </a:xfrm>
            <a:custGeom>
              <a:avLst/>
              <a:gdLst>
                <a:gd name="T0" fmla="*/ 989 w 989"/>
                <a:gd name="T1" fmla="*/ 0 h 46"/>
                <a:gd name="T2" fmla="*/ 943 w 989"/>
                <a:gd name="T3" fmla="*/ 46 h 46"/>
                <a:gd name="T4" fmla="*/ 45 w 989"/>
                <a:gd name="T5" fmla="*/ 46 h 46"/>
                <a:gd name="T6" fmla="*/ 0 w 989"/>
                <a:gd name="T7" fmla="*/ 0 h 46"/>
                <a:gd name="T8" fmla="*/ 989 w 989"/>
                <a:gd name="T9" fmla="*/ 0 h 46"/>
              </a:gdLst>
              <a:ahLst/>
              <a:cxnLst>
                <a:cxn ang="0">
                  <a:pos x="T0" y="T1"/>
                </a:cxn>
                <a:cxn ang="0">
                  <a:pos x="T2" y="T3"/>
                </a:cxn>
                <a:cxn ang="0">
                  <a:pos x="T4" y="T5"/>
                </a:cxn>
                <a:cxn ang="0">
                  <a:pos x="T6" y="T7"/>
                </a:cxn>
                <a:cxn ang="0">
                  <a:pos x="T8" y="T9"/>
                </a:cxn>
              </a:cxnLst>
              <a:rect l="0" t="0" r="r" b="b"/>
              <a:pathLst>
                <a:path w="989" h="46">
                  <a:moveTo>
                    <a:pt x="989" y="0"/>
                  </a:moveTo>
                  <a:lnTo>
                    <a:pt x="943" y="46"/>
                  </a:lnTo>
                  <a:lnTo>
                    <a:pt x="45" y="46"/>
                  </a:lnTo>
                  <a:lnTo>
                    <a:pt x="0" y="0"/>
                  </a:lnTo>
                  <a:lnTo>
                    <a:pt x="989"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9" name="Group 38"/>
            <p:cNvGrpSpPr/>
            <p:nvPr/>
          </p:nvGrpSpPr>
          <p:grpSpPr>
            <a:xfrm>
              <a:off x="2218532" y="4265070"/>
              <a:ext cx="1568450" cy="1054540"/>
              <a:chOff x="649288" y="5099614"/>
              <a:chExt cx="1568450" cy="1054540"/>
            </a:xfrm>
          </p:grpSpPr>
          <p:sp>
            <p:nvSpPr>
              <p:cNvPr id="40" name="TextBox 39"/>
              <p:cNvSpPr txBox="1">
                <a:spLocks/>
              </p:cNvSpPr>
              <p:nvPr/>
            </p:nvSpPr>
            <p:spPr>
              <a:xfrm>
                <a:off x="649288" y="5615545"/>
                <a:ext cx="1568450" cy="538609"/>
              </a:xfrm>
              <a:prstGeom prst="rect">
                <a:avLst/>
              </a:prstGeom>
              <a:noFill/>
            </p:spPr>
            <p:txBody>
              <a:bodyPr wrap="square" lIns="0" tIns="0" rIns="0" bIns="0" rtlCol="0">
                <a:spAutoFit/>
              </a:bodyPr>
              <a:lstStyle/>
              <a:p>
                <a:pPr algn="ctr">
                  <a:lnSpc>
                    <a:spcPts val="1400"/>
                  </a:lnSpc>
                </a:pPr>
                <a:r>
                  <a:rPr lang="en-US" sz="900">
                    <a:solidFill>
                      <a:schemeClr val="bg2"/>
                    </a:solidFill>
                  </a:rPr>
                  <a:t>Aenean commodo ligula eget dolor. Aenean massa. </a:t>
                </a:r>
                <a:r>
                  <a:rPr lang="en-US" sz="900" smtClean="0">
                    <a:solidFill>
                      <a:schemeClr val="bg2"/>
                    </a:solidFill>
                  </a:rPr>
                  <a:t>um </a:t>
                </a:r>
                <a:r>
                  <a:rPr lang="en-US" sz="900">
                    <a:solidFill>
                      <a:schemeClr val="bg2"/>
                    </a:solidFill>
                  </a:rPr>
                  <a:t>sociis </a:t>
                </a:r>
                <a:r>
                  <a:rPr lang="en-US" sz="900" smtClean="0">
                    <a:solidFill>
                      <a:schemeClr val="bg2"/>
                    </a:solidFill>
                  </a:rPr>
                  <a:t>natoque.</a:t>
                </a:r>
                <a:endParaRPr lang="en-US" sz="900">
                  <a:solidFill>
                    <a:schemeClr val="bg2"/>
                  </a:solidFill>
                </a:endParaRPr>
              </a:p>
            </p:txBody>
          </p:sp>
          <p:sp>
            <p:nvSpPr>
              <p:cNvPr id="41" name="TextBox 40"/>
              <p:cNvSpPr txBox="1">
                <a:spLocks/>
              </p:cNvSpPr>
              <p:nvPr/>
            </p:nvSpPr>
            <p:spPr>
              <a:xfrm>
                <a:off x="649288" y="5099614"/>
                <a:ext cx="1568450" cy="184666"/>
              </a:xfrm>
              <a:prstGeom prst="rect">
                <a:avLst/>
              </a:prstGeom>
              <a:noFill/>
            </p:spPr>
            <p:txBody>
              <a:bodyPr wrap="square" lIns="0" tIns="0" rIns="0" bIns="0" rtlCol="0">
                <a:spAutoFit/>
              </a:bodyPr>
              <a:lstStyle/>
              <a:p>
                <a:pPr algn="ctr"/>
                <a:r>
                  <a:rPr lang="en-US" sz="1200" b="1" smtClean="0">
                    <a:solidFill>
                      <a:schemeClr val="bg1"/>
                    </a:solidFill>
                  </a:rPr>
                  <a:t>Dummy B</a:t>
                </a:r>
                <a:endParaRPr lang="en-US" sz="1200" b="1">
                  <a:solidFill>
                    <a:schemeClr val="bg1"/>
                  </a:solidFill>
                </a:endParaRPr>
              </a:p>
            </p:txBody>
          </p:sp>
        </p:grpSp>
      </p:grpSp>
      <p:grpSp>
        <p:nvGrpSpPr>
          <p:cNvPr id="34" name="그룹 33"/>
          <p:cNvGrpSpPr/>
          <p:nvPr/>
        </p:nvGrpSpPr>
        <p:grpSpPr>
          <a:xfrm>
            <a:off x="3787776" y="2954544"/>
            <a:ext cx="1568450" cy="1763610"/>
            <a:chOff x="3787776" y="2727325"/>
            <a:chExt cx="1568450" cy="1763610"/>
          </a:xfrm>
        </p:grpSpPr>
        <p:sp>
          <p:nvSpPr>
            <p:cNvPr id="9" name="Rectangle 627"/>
            <p:cNvSpPr>
              <a:spLocks noChangeArrowheads="1"/>
            </p:cNvSpPr>
            <p:nvPr/>
          </p:nvSpPr>
          <p:spPr bwMode="auto">
            <a:xfrm>
              <a:off x="3857626" y="3851275"/>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32"/>
            <p:cNvSpPr>
              <a:spLocks/>
            </p:cNvSpPr>
            <p:nvPr/>
          </p:nvSpPr>
          <p:spPr bwMode="auto">
            <a:xfrm>
              <a:off x="3787776" y="3708400"/>
              <a:ext cx="1568450" cy="142875"/>
            </a:xfrm>
            <a:custGeom>
              <a:avLst/>
              <a:gdLst>
                <a:gd name="T0" fmla="*/ 988 w 988"/>
                <a:gd name="T1" fmla="*/ 0 h 90"/>
                <a:gd name="T2" fmla="*/ 988 w 988"/>
                <a:gd name="T3" fmla="*/ 46 h 90"/>
                <a:gd name="T4" fmla="*/ 988 w 988"/>
                <a:gd name="T5" fmla="*/ 46 h 90"/>
                <a:gd name="T6" fmla="*/ 942 w 988"/>
                <a:gd name="T7" fmla="*/ 90 h 90"/>
                <a:gd name="T8" fmla="*/ 44 w 988"/>
                <a:gd name="T9" fmla="*/ 90 h 90"/>
                <a:gd name="T10" fmla="*/ 0 w 988"/>
                <a:gd name="T11" fmla="*/ 46 h 90"/>
                <a:gd name="T12" fmla="*/ 0 w 988"/>
                <a:gd name="T13" fmla="*/ 46 h 90"/>
                <a:gd name="T14" fmla="*/ 0 w 988"/>
                <a:gd name="T15" fmla="*/ 0 h 90"/>
                <a:gd name="T16" fmla="*/ 988 w 98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8" h="90">
                  <a:moveTo>
                    <a:pt x="988" y="0"/>
                  </a:moveTo>
                  <a:lnTo>
                    <a:pt x="988" y="46"/>
                  </a:lnTo>
                  <a:lnTo>
                    <a:pt x="988" y="46"/>
                  </a:lnTo>
                  <a:lnTo>
                    <a:pt x="942" y="90"/>
                  </a:lnTo>
                  <a:lnTo>
                    <a:pt x="44" y="90"/>
                  </a:lnTo>
                  <a:lnTo>
                    <a:pt x="0" y="46"/>
                  </a:lnTo>
                  <a:lnTo>
                    <a:pt x="0" y="46"/>
                  </a:lnTo>
                  <a:lnTo>
                    <a:pt x="0" y="0"/>
                  </a:lnTo>
                  <a:lnTo>
                    <a:pt x="988"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39"/>
            <p:cNvSpPr>
              <a:spLocks noEditPoints="1"/>
            </p:cNvSpPr>
            <p:nvPr/>
          </p:nvSpPr>
          <p:spPr bwMode="auto">
            <a:xfrm>
              <a:off x="4416426" y="2882900"/>
              <a:ext cx="311150" cy="263525"/>
            </a:xfrm>
            <a:custGeom>
              <a:avLst/>
              <a:gdLst>
                <a:gd name="T0" fmla="*/ 4 w 98"/>
                <a:gd name="T1" fmla="*/ 79 h 83"/>
                <a:gd name="T2" fmla="*/ 8 w 98"/>
                <a:gd name="T3" fmla="*/ 83 h 83"/>
                <a:gd name="T4" fmla="*/ 26 w 98"/>
                <a:gd name="T5" fmla="*/ 83 h 83"/>
                <a:gd name="T6" fmla="*/ 26 w 98"/>
                <a:gd name="T7" fmla="*/ 45 h 83"/>
                <a:gd name="T8" fmla="*/ 4 w 98"/>
                <a:gd name="T9" fmla="*/ 67 h 83"/>
                <a:gd name="T10" fmla="*/ 4 w 98"/>
                <a:gd name="T11" fmla="*/ 79 h 83"/>
                <a:gd name="T12" fmla="*/ 35 w 98"/>
                <a:gd name="T13" fmla="*/ 54 h 83"/>
                <a:gd name="T14" fmla="*/ 35 w 98"/>
                <a:gd name="T15" fmla="*/ 83 h 83"/>
                <a:gd name="T16" fmla="*/ 56 w 98"/>
                <a:gd name="T17" fmla="*/ 83 h 83"/>
                <a:gd name="T18" fmla="*/ 56 w 98"/>
                <a:gd name="T19" fmla="*/ 57 h 83"/>
                <a:gd name="T20" fmla="*/ 47 w 98"/>
                <a:gd name="T21" fmla="*/ 66 h 83"/>
                <a:gd name="T22" fmla="*/ 35 w 98"/>
                <a:gd name="T23" fmla="*/ 54 h 83"/>
                <a:gd name="T24" fmla="*/ 78 w 98"/>
                <a:gd name="T25" fmla="*/ 2 h 83"/>
                <a:gd name="T26" fmla="*/ 75 w 98"/>
                <a:gd name="T27" fmla="*/ 6 h 83"/>
                <a:gd name="T28" fmla="*/ 79 w 98"/>
                <a:gd name="T29" fmla="*/ 9 h 83"/>
                <a:gd name="T30" fmla="*/ 83 w 98"/>
                <a:gd name="T31" fmla="*/ 9 h 83"/>
                <a:gd name="T32" fmla="*/ 47 w 98"/>
                <a:gd name="T33" fmla="*/ 45 h 83"/>
                <a:gd name="T34" fmla="*/ 26 w 98"/>
                <a:gd name="T35" fmla="*/ 24 h 83"/>
                <a:gd name="T36" fmla="*/ 2 w 98"/>
                <a:gd name="T37" fmla="*/ 48 h 83"/>
                <a:gd name="T38" fmla="*/ 2 w 98"/>
                <a:gd name="T39" fmla="*/ 54 h 83"/>
                <a:gd name="T40" fmla="*/ 7 w 98"/>
                <a:gd name="T41" fmla="*/ 54 h 83"/>
                <a:gd name="T42" fmla="*/ 26 w 98"/>
                <a:gd name="T43" fmla="*/ 35 h 83"/>
                <a:gd name="T44" fmla="*/ 47 w 98"/>
                <a:gd name="T45" fmla="*/ 56 h 83"/>
                <a:gd name="T46" fmla="*/ 88 w 98"/>
                <a:gd name="T47" fmla="*/ 15 h 83"/>
                <a:gd name="T48" fmla="*/ 88 w 98"/>
                <a:gd name="T49" fmla="*/ 19 h 83"/>
                <a:gd name="T50" fmla="*/ 92 w 98"/>
                <a:gd name="T51" fmla="*/ 23 h 83"/>
                <a:gd name="T52" fmla="*/ 92 w 98"/>
                <a:gd name="T53" fmla="*/ 23 h 83"/>
                <a:gd name="T54" fmla="*/ 96 w 98"/>
                <a:gd name="T55" fmla="*/ 19 h 83"/>
                <a:gd name="T56" fmla="*/ 98 w 98"/>
                <a:gd name="T57" fmla="*/ 0 h 83"/>
                <a:gd name="T58" fmla="*/ 78 w 98"/>
                <a:gd name="T59" fmla="*/ 2 h 83"/>
                <a:gd name="T60" fmla="*/ 65 w 98"/>
                <a:gd name="T61" fmla="*/ 48 h 83"/>
                <a:gd name="T62" fmla="*/ 65 w 98"/>
                <a:gd name="T63" fmla="*/ 83 h 83"/>
                <a:gd name="T64" fmla="*/ 83 w 98"/>
                <a:gd name="T65" fmla="*/ 83 h 83"/>
                <a:gd name="T66" fmla="*/ 87 w 98"/>
                <a:gd name="T67" fmla="*/ 79 h 83"/>
                <a:gd name="T68" fmla="*/ 87 w 98"/>
                <a:gd name="T69" fmla="*/ 45 h 83"/>
                <a:gd name="T70" fmla="*/ 87 w 98"/>
                <a:gd name="T71" fmla="*/ 26 h 83"/>
                <a:gd name="T72" fmla="*/ 68 w 98"/>
                <a:gd name="T73" fmla="*/ 45 h 83"/>
                <a:gd name="T74" fmla="*/ 65 w 98"/>
                <a:gd name="T75"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83">
                  <a:moveTo>
                    <a:pt x="4" y="79"/>
                  </a:moveTo>
                  <a:cubicBezTo>
                    <a:pt x="4" y="81"/>
                    <a:pt x="6" y="83"/>
                    <a:pt x="8" y="83"/>
                  </a:cubicBezTo>
                  <a:cubicBezTo>
                    <a:pt x="26" y="83"/>
                    <a:pt x="26" y="83"/>
                    <a:pt x="26" y="83"/>
                  </a:cubicBezTo>
                  <a:cubicBezTo>
                    <a:pt x="26" y="45"/>
                    <a:pt x="26" y="45"/>
                    <a:pt x="26" y="45"/>
                  </a:cubicBezTo>
                  <a:cubicBezTo>
                    <a:pt x="4" y="67"/>
                    <a:pt x="4" y="67"/>
                    <a:pt x="4" y="67"/>
                  </a:cubicBezTo>
                  <a:lnTo>
                    <a:pt x="4" y="79"/>
                  </a:lnTo>
                  <a:close/>
                  <a:moveTo>
                    <a:pt x="35" y="54"/>
                  </a:moveTo>
                  <a:cubicBezTo>
                    <a:pt x="35" y="83"/>
                    <a:pt x="35" y="83"/>
                    <a:pt x="35" y="83"/>
                  </a:cubicBezTo>
                  <a:cubicBezTo>
                    <a:pt x="56" y="83"/>
                    <a:pt x="56" y="83"/>
                    <a:pt x="56" y="83"/>
                  </a:cubicBezTo>
                  <a:cubicBezTo>
                    <a:pt x="56" y="57"/>
                    <a:pt x="56" y="57"/>
                    <a:pt x="56" y="57"/>
                  </a:cubicBezTo>
                  <a:cubicBezTo>
                    <a:pt x="47" y="66"/>
                    <a:pt x="47" y="66"/>
                    <a:pt x="47" y="66"/>
                  </a:cubicBezTo>
                  <a:lnTo>
                    <a:pt x="35" y="54"/>
                  </a:lnTo>
                  <a:close/>
                  <a:moveTo>
                    <a:pt x="78" y="2"/>
                  </a:moveTo>
                  <a:cubicBezTo>
                    <a:pt x="76" y="2"/>
                    <a:pt x="74" y="4"/>
                    <a:pt x="75" y="6"/>
                  </a:cubicBezTo>
                  <a:cubicBezTo>
                    <a:pt x="75" y="8"/>
                    <a:pt x="77" y="10"/>
                    <a:pt x="79" y="9"/>
                  </a:cubicBezTo>
                  <a:cubicBezTo>
                    <a:pt x="83" y="9"/>
                    <a:pt x="83" y="9"/>
                    <a:pt x="83" y="9"/>
                  </a:cubicBezTo>
                  <a:cubicBezTo>
                    <a:pt x="47" y="45"/>
                    <a:pt x="47" y="45"/>
                    <a:pt x="47" y="45"/>
                  </a:cubicBezTo>
                  <a:cubicBezTo>
                    <a:pt x="26" y="24"/>
                    <a:pt x="26" y="24"/>
                    <a:pt x="26" y="24"/>
                  </a:cubicBezTo>
                  <a:cubicBezTo>
                    <a:pt x="2" y="48"/>
                    <a:pt x="2" y="48"/>
                    <a:pt x="2" y="48"/>
                  </a:cubicBezTo>
                  <a:cubicBezTo>
                    <a:pt x="0" y="50"/>
                    <a:pt x="0" y="52"/>
                    <a:pt x="2" y="54"/>
                  </a:cubicBezTo>
                  <a:cubicBezTo>
                    <a:pt x="3" y="55"/>
                    <a:pt x="6" y="55"/>
                    <a:pt x="7" y="54"/>
                  </a:cubicBezTo>
                  <a:cubicBezTo>
                    <a:pt x="26" y="35"/>
                    <a:pt x="26" y="35"/>
                    <a:pt x="26" y="35"/>
                  </a:cubicBezTo>
                  <a:cubicBezTo>
                    <a:pt x="47" y="56"/>
                    <a:pt x="47" y="56"/>
                    <a:pt x="47" y="56"/>
                  </a:cubicBezTo>
                  <a:cubicBezTo>
                    <a:pt x="88" y="15"/>
                    <a:pt x="88" y="15"/>
                    <a:pt x="88" y="15"/>
                  </a:cubicBezTo>
                  <a:cubicBezTo>
                    <a:pt x="88" y="19"/>
                    <a:pt x="88" y="19"/>
                    <a:pt x="88" y="19"/>
                  </a:cubicBezTo>
                  <a:cubicBezTo>
                    <a:pt x="88" y="21"/>
                    <a:pt x="89" y="23"/>
                    <a:pt x="92" y="23"/>
                  </a:cubicBezTo>
                  <a:cubicBezTo>
                    <a:pt x="92" y="23"/>
                    <a:pt x="92" y="23"/>
                    <a:pt x="92" y="23"/>
                  </a:cubicBezTo>
                  <a:cubicBezTo>
                    <a:pt x="94" y="23"/>
                    <a:pt x="96" y="21"/>
                    <a:pt x="96" y="19"/>
                  </a:cubicBezTo>
                  <a:cubicBezTo>
                    <a:pt x="98" y="0"/>
                    <a:pt x="98" y="0"/>
                    <a:pt x="98" y="0"/>
                  </a:cubicBezTo>
                  <a:lnTo>
                    <a:pt x="78" y="2"/>
                  </a:lnTo>
                  <a:close/>
                  <a:moveTo>
                    <a:pt x="65" y="48"/>
                  </a:moveTo>
                  <a:cubicBezTo>
                    <a:pt x="65" y="83"/>
                    <a:pt x="65" y="83"/>
                    <a:pt x="65" y="83"/>
                  </a:cubicBezTo>
                  <a:cubicBezTo>
                    <a:pt x="83" y="83"/>
                    <a:pt x="83" y="83"/>
                    <a:pt x="83" y="83"/>
                  </a:cubicBezTo>
                  <a:cubicBezTo>
                    <a:pt x="85" y="83"/>
                    <a:pt x="87" y="81"/>
                    <a:pt x="87" y="79"/>
                  </a:cubicBezTo>
                  <a:cubicBezTo>
                    <a:pt x="87" y="45"/>
                    <a:pt x="87" y="45"/>
                    <a:pt x="87" y="45"/>
                  </a:cubicBezTo>
                  <a:cubicBezTo>
                    <a:pt x="87" y="26"/>
                    <a:pt x="87" y="26"/>
                    <a:pt x="87" y="26"/>
                  </a:cubicBezTo>
                  <a:cubicBezTo>
                    <a:pt x="68" y="45"/>
                    <a:pt x="68" y="45"/>
                    <a:pt x="68" y="45"/>
                  </a:cubicBezTo>
                  <a:lnTo>
                    <a:pt x="65" y="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640"/>
            <p:cNvSpPr>
              <a:spLocks noEditPoints="1"/>
            </p:cNvSpPr>
            <p:nvPr/>
          </p:nvSpPr>
          <p:spPr bwMode="auto">
            <a:xfrm>
              <a:off x="4289426" y="2727325"/>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4"/>
                    <a:pt x="44" y="170"/>
                    <a:pt x="89" y="170"/>
                  </a:cubicBezTo>
                  <a:cubicBezTo>
                    <a:pt x="134" y="170"/>
                    <a:pt x="170" y="134"/>
                    <a:pt x="170" y="89"/>
                  </a:cubicBezTo>
                  <a:cubicBezTo>
                    <a:pt x="170" y="44"/>
                    <a:pt x="134" y="8"/>
                    <a:pt x="89"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47"/>
            <p:cNvSpPr>
              <a:spLocks/>
            </p:cNvSpPr>
            <p:nvPr/>
          </p:nvSpPr>
          <p:spPr bwMode="auto">
            <a:xfrm>
              <a:off x="3787776" y="3781425"/>
              <a:ext cx="1568450" cy="69850"/>
            </a:xfrm>
            <a:custGeom>
              <a:avLst/>
              <a:gdLst>
                <a:gd name="T0" fmla="*/ 988 w 988"/>
                <a:gd name="T1" fmla="*/ 0 h 44"/>
                <a:gd name="T2" fmla="*/ 942 w 988"/>
                <a:gd name="T3" fmla="*/ 44 h 44"/>
                <a:gd name="T4" fmla="*/ 44 w 988"/>
                <a:gd name="T5" fmla="*/ 44 h 44"/>
                <a:gd name="T6" fmla="*/ 0 w 988"/>
                <a:gd name="T7" fmla="*/ 0 h 44"/>
                <a:gd name="T8" fmla="*/ 988 w 988"/>
                <a:gd name="T9" fmla="*/ 0 h 44"/>
              </a:gdLst>
              <a:ahLst/>
              <a:cxnLst>
                <a:cxn ang="0">
                  <a:pos x="T0" y="T1"/>
                </a:cxn>
                <a:cxn ang="0">
                  <a:pos x="T2" y="T3"/>
                </a:cxn>
                <a:cxn ang="0">
                  <a:pos x="T4" y="T5"/>
                </a:cxn>
                <a:cxn ang="0">
                  <a:pos x="T6" y="T7"/>
                </a:cxn>
                <a:cxn ang="0">
                  <a:pos x="T8" y="T9"/>
                </a:cxn>
              </a:cxnLst>
              <a:rect l="0" t="0" r="r" b="b"/>
              <a:pathLst>
                <a:path w="988" h="44">
                  <a:moveTo>
                    <a:pt x="988" y="0"/>
                  </a:moveTo>
                  <a:lnTo>
                    <a:pt x="942" y="44"/>
                  </a:lnTo>
                  <a:lnTo>
                    <a:pt x="44" y="44"/>
                  </a:lnTo>
                  <a:lnTo>
                    <a:pt x="0" y="0"/>
                  </a:lnTo>
                  <a:lnTo>
                    <a:pt x="988"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3787776" y="3436395"/>
              <a:ext cx="1568450" cy="1054540"/>
              <a:chOff x="649288" y="5099614"/>
              <a:chExt cx="1568450" cy="1054540"/>
            </a:xfrm>
          </p:grpSpPr>
          <p:sp>
            <p:nvSpPr>
              <p:cNvPr id="43" name="TextBox 42"/>
              <p:cNvSpPr txBox="1">
                <a:spLocks/>
              </p:cNvSpPr>
              <p:nvPr/>
            </p:nvSpPr>
            <p:spPr>
              <a:xfrm>
                <a:off x="649288" y="5615545"/>
                <a:ext cx="1568450" cy="538609"/>
              </a:xfrm>
              <a:prstGeom prst="rect">
                <a:avLst/>
              </a:prstGeom>
              <a:noFill/>
            </p:spPr>
            <p:txBody>
              <a:bodyPr wrap="square" lIns="0" tIns="0" rIns="0" bIns="0" rtlCol="0">
                <a:spAutoFit/>
              </a:bodyPr>
              <a:lstStyle/>
              <a:p>
                <a:pPr algn="ctr">
                  <a:lnSpc>
                    <a:spcPts val="1400"/>
                  </a:lnSpc>
                </a:pPr>
                <a:r>
                  <a:rPr lang="en-US" sz="900">
                    <a:solidFill>
                      <a:schemeClr val="bg2"/>
                    </a:solidFill>
                  </a:rPr>
                  <a:t>Aenean commodo ligula eget dolor. Aenean massa. </a:t>
                </a:r>
                <a:r>
                  <a:rPr lang="en-US" sz="900" smtClean="0">
                    <a:solidFill>
                      <a:schemeClr val="bg2"/>
                    </a:solidFill>
                  </a:rPr>
                  <a:t>um </a:t>
                </a:r>
                <a:r>
                  <a:rPr lang="en-US" sz="900">
                    <a:solidFill>
                      <a:schemeClr val="bg2"/>
                    </a:solidFill>
                  </a:rPr>
                  <a:t>sociis </a:t>
                </a:r>
                <a:r>
                  <a:rPr lang="en-US" sz="900" smtClean="0">
                    <a:solidFill>
                      <a:schemeClr val="bg2"/>
                    </a:solidFill>
                  </a:rPr>
                  <a:t>natoque.</a:t>
                </a:r>
                <a:endParaRPr lang="en-US" sz="900">
                  <a:solidFill>
                    <a:schemeClr val="bg2"/>
                  </a:solidFill>
                </a:endParaRPr>
              </a:p>
            </p:txBody>
          </p:sp>
          <p:sp>
            <p:nvSpPr>
              <p:cNvPr id="44" name="TextBox 43"/>
              <p:cNvSpPr txBox="1">
                <a:spLocks/>
              </p:cNvSpPr>
              <p:nvPr/>
            </p:nvSpPr>
            <p:spPr>
              <a:xfrm>
                <a:off x="649288" y="5099614"/>
                <a:ext cx="1568450" cy="184666"/>
              </a:xfrm>
              <a:prstGeom prst="rect">
                <a:avLst/>
              </a:prstGeom>
              <a:noFill/>
            </p:spPr>
            <p:txBody>
              <a:bodyPr wrap="square" lIns="0" tIns="0" rIns="0" bIns="0" rtlCol="0">
                <a:spAutoFit/>
              </a:bodyPr>
              <a:lstStyle/>
              <a:p>
                <a:pPr algn="ctr"/>
                <a:r>
                  <a:rPr lang="en-US" sz="1200" b="1" smtClean="0">
                    <a:solidFill>
                      <a:schemeClr val="bg1"/>
                    </a:solidFill>
                  </a:rPr>
                  <a:t>Dummy C</a:t>
                </a:r>
                <a:endParaRPr lang="en-US" sz="1200" b="1">
                  <a:solidFill>
                    <a:schemeClr val="bg1"/>
                  </a:solidFill>
                </a:endParaRPr>
              </a:p>
            </p:txBody>
          </p:sp>
        </p:grpSp>
      </p:grpSp>
      <p:grpSp>
        <p:nvGrpSpPr>
          <p:cNvPr id="36" name="그룹 35"/>
          <p:cNvGrpSpPr/>
          <p:nvPr/>
        </p:nvGrpSpPr>
        <p:grpSpPr>
          <a:xfrm>
            <a:off x="5356226" y="2236303"/>
            <a:ext cx="1570038" cy="1766785"/>
            <a:chOff x="5356226" y="1895475"/>
            <a:chExt cx="1570038" cy="1766785"/>
          </a:xfrm>
        </p:grpSpPr>
        <p:sp>
          <p:nvSpPr>
            <p:cNvPr id="10" name="Rectangle 628"/>
            <p:cNvSpPr>
              <a:spLocks noChangeArrowheads="1"/>
            </p:cNvSpPr>
            <p:nvPr/>
          </p:nvSpPr>
          <p:spPr bwMode="auto">
            <a:xfrm>
              <a:off x="5429251" y="3022600"/>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33"/>
            <p:cNvSpPr>
              <a:spLocks/>
            </p:cNvSpPr>
            <p:nvPr/>
          </p:nvSpPr>
          <p:spPr bwMode="auto">
            <a:xfrm>
              <a:off x="5356226" y="2879725"/>
              <a:ext cx="1570038" cy="142875"/>
            </a:xfrm>
            <a:custGeom>
              <a:avLst/>
              <a:gdLst>
                <a:gd name="T0" fmla="*/ 989 w 989"/>
                <a:gd name="T1" fmla="*/ 0 h 90"/>
                <a:gd name="T2" fmla="*/ 989 w 989"/>
                <a:gd name="T3" fmla="*/ 46 h 90"/>
                <a:gd name="T4" fmla="*/ 989 w 989"/>
                <a:gd name="T5" fmla="*/ 46 h 90"/>
                <a:gd name="T6" fmla="*/ 944 w 989"/>
                <a:gd name="T7" fmla="*/ 90 h 90"/>
                <a:gd name="T8" fmla="*/ 46 w 989"/>
                <a:gd name="T9" fmla="*/ 90 h 90"/>
                <a:gd name="T10" fmla="*/ 0 w 989"/>
                <a:gd name="T11" fmla="*/ 46 h 90"/>
                <a:gd name="T12" fmla="*/ 0 w 989"/>
                <a:gd name="T13" fmla="*/ 0 h 90"/>
                <a:gd name="T14" fmla="*/ 989 w 989"/>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90">
                  <a:moveTo>
                    <a:pt x="989" y="0"/>
                  </a:moveTo>
                  <a:lnTo>
                    <a:pt x="989" y="46"/>
                  </a:lnTo>
                  <a:lnTo>
                    <a:pt x="989" y="46"/>
                  </a:lnTo>
                  <a:lnTo>
                    <a:pt x="944" y="90"/>
                  </a:lnTo>
                  <a:lnTo>
                    <a:pt x="46" y="90"/>
                  </a:lnTo>
                  <a:lnTo>
                    <a:pt x="0" y="46"/>
                  </a:lnTo>
                  <a:lnTo>
                    <a:pt x="0" y="0"/>
                  </a:lnTo>
                  <a:lnTo>
                    <a:pt x="989"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41"/>
            <p:cNvSpPr>
              <a:spLocks noEditPoints="1"/>
            </p:cNvSpPr>
            <p:nvPr/>
          </p:nvSpPr>
          <p:spPr bwMode="auto">
            <a:xfrm>
              <a:off x="5994401" y="2009775"/>
              <a:ext cx="292100" cy="304800"/>
            </a:xfrm>
            <a:custGeom>
              <a:avLst/>
              <a:gdLst>
                <a:gd name="T0" fmla="*/ 65 w 92"/>
                <a:gd name="T1" fmla="*/ 79 h 96"/>
                <a:gd name="T2" fmla="*/ 67 w 92"/>
                <a:gd name="T3" fmla="*/ 82 h 96"/>
                <a:gd name="T4" fmla="*/ 92 w 92"/>
                <a:gd name="T5" fmla="*/ 96 h 96"/>
                <a:gd name="T6" fmla="*/ 92 w 92"/>
                <a:gd name="T7" fmla="*/ 67 h 96"/>
                <a:gd name="T8" fmla="*/ 91 w 92"/>
                <a:gd name="T9" fmla="*/ 64 h 96"/>
                <a:gd name="T10" fmla="*/ 88 w 92"/>
                <a:gd name="T11" fmla="*/ 59 h 96"/>
                <a:gd name="T12" fmla="*/ 62 w 92"/>
                <a:gd name="T13" fmla="*/ 75 h 96"/>
                <a:gd name="T14" fmla="*/ 65 w 92"/>
                <a:gd name="T15" fmla="*/ 79 h 96"/>
                <a:gd name="T16" fmla="*/ 80 w 92"/>
                <a:gd name="T17" fmla="*/ 59 h 96"/>
                <a:gd name="T18" fmla="*/ 86 w 92"/>
                <a:gd name="T19" fmla="*/ 56 h 96"/>
                <a:gd name="T20" fmla="*/ 59 w 92"/>
                <a:gd name="T21" fmla="*/ 11 h 96"/>
                <a:gd name="T22" fmla="*/ 53 w 92"/>
                <a:gd name="T23" fmla="*/ 15 h 96"/>
                <a:gd name="T24" fmla="*/ 80 w 92"/>
                <a:gd name="T25" fmla="*/ 59 h 96"/>
                <a:gd name="T26" fmla="*/ 77 w 92"/>
                <a:gd name="T27" fmla="*/ 61 h 96"/>
                <a:gd name="T28" fmla="*/ 50 w 92"/>
                <a:gd name="T29" fmla="*/ 16 h 96"/>
                <a:gd name="T30" fmla="*/ 42 w 92"/>
                <a:gd name="T31" fmla="*/ 21 h 96"/>
                <a:gd name="T32" fmla="*/ 69 w 92"/>
                <a:gd name="T33" fmla="*/ 66 h 96"/>
                <a:gd name="T34" fmla="*/ 77 w 92"/>
                <a:gd name="T35" fmla="*/ 61 h 96"/>
                <a:gd name="T36" fmla="*/ 33 w 92"/>
                <a:gd name="T37" fmla="*/ 27 h 96"/>
                <a:gd name="T38" fmla="*/ 60 w 92"/>
                <a:gd name="T39" fmla="*/ 71 h 96"/>
                <a:gd name="T40" fmla="*/ 66 w 92"/>
                <a:gd name="T41" fmla="*/ 68 h 96"/>
                <a:gd name="T42" fmla="*/ 39 w 92"/>
                <a:gd name="T43" fmla="*/ 23 h 96"/>
                <a:gd name="T44" fmla="*/ 33 w 92"/>
                <a:gd name="T45" fmla="*/ 27 h 96"/>
                <a:gd name="T46" fmla="*/ 31 w 92"/>
                <a:gd name="T47" fmla="*/ 23 h 96"/>
                <a:gd name="T48" fmla="*/ 57 w 92"/>
                <a:gd name="T49" fmla="*/ 7 h 96"/>
                <a:gd name="T50" fmla="*/ 55 w 92"/>
                <a:gd name="T51" fmla="*/ 4 h 96"/>
                <a:gd name="T52" fmla="*/ 47 w 92"/>
                <a:gd name="T53" fmla="*/ 2 h 96"/>
                <a:gd name="T54" fmla="*/ 31 w 92"/>
                <a:gd name="T55" fmla="*/ 11 h 96"/>
                <a:gd name="T56" fmla="*/ 29 w 92"/>
                <a:gd name="T57" fmla="*/ 20 h 96"/>
                <a:gd name="T58" fmla="*/ 31 w 92"/>
                <a:gd name="T59" fmla="*/ 23 h 96"/>
                <a:gd name="T60" fmla="*/ 0 w 92"/>
                <a:gd name="T61" fmla="*/ 96 h 96"/>
                <a:gd name="T62" fmla="*/ 71 w 92"/>
                <a:gd name="T63" fmla="*/ 96 h 96"/>
                <a:gd name="T64" fmla="*/ 71 w 92"/>
                <a:gd name="T65" fmla="*/ 90 h 96"/>
                <a:gd name="T66" fmla="*/ 0 w 92"/>
                <a:gd name="T67" fmla="*/ 90 h 96"/>
                <a:gd name="T68" fmla="*/ 0 w 92"/>
                <a:gd name="T6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96">
                  <a:moveTo>
                    <a:pt x="65" y="79"/>
                  </a:moveTo>
                  <a:cubicBezTo>
                    <a:pt x="65" y="80"/>
                    <a:pt x="66" y="81"/>
                    <a:pt x="67" y="82"/>
                  </a:cubicBezTo>
                  <a:cubicBezTo>
                    <a:pt x="92" y="96"/>
                    <a:pt x="92" y="96"/>
                    <a:pt x="92" y="96"/>
                  </a:cubicBezTo>
                  <a:cubicBezTo>
                    <a:pt x="92" y="67"/>
                    <a:pt x="92" y="67"/>
                    <a:pt x="92" y="67"/>
                  </a:cubicBezTo>
                  <a:cubicBezTo>
                    <a:pt x="92" y="66"/>
                    <a:pt x="91" y="65"/>
                    <a:pt x="91" y="64"/>
                  </a:cubicBezTo>
                  <a:cubicBezTo>
                    <a:pt x="88" y="59"/>
                    <a:pt x="88" y="59"/>
                    <a:pt x="88" y="59"/>
                  </a:cubicBezTo>
                  <a:cubicBezTo>
                    <a:pt x="62" y="75"/>
                    <a:pt x="62" y="75"/>
                    <a:pt x="62" y="75"/>
                  </a:cubicBezTo>
                  <a:lnTo>
                    <a:pt x="65" y="79"/>
                  </a:lnTo>
                  <a:close/>
                  <a:moveTo>
                    <a:pt x="80" y="59"/>
                  </a:moveTo>
                  <a:cubicBezTo>
                    <a:pt x="86" y="56"/>
                    <a:pt x="86" y="56"/>
                    <a:pt x="86" y="56"/>
                  </a:cubicBezTo>
                  <a:cubicBezTo>
                    <a:pt x="59" y="11"/>
                    <a:pt x="59" y="11"/>
                    <a:pt x="59" y="11"/>
                  </a:cubicBezTo>
                  <a:cubicBezTo>
                    <a:pt x="53" y="15"/>
                    <a:pt x="53" y="15"/>
                    <a:pt x="53" y="15"/>
                  </a:cubicBezTo>
                  <a:lnTo>
                    <a:pt x="80" y="59"/>
                  </a:lnTo>
                  <a:close/>
                  <a:moveTo>
                    <a:pt x="77" y="61"/>
                  </a:moveTo>
                  <a:cubicBezTo>
                    <a:pt x="50" y="16"/>
                    <a:pt x="50" y="16"/>
                    <a:pt x="50" y="16"/>
                  </a:cubicBezTo>
                  <a:cubicBezTo>
                    <a:pt x="42" y="21"/>
                    <a:pt x="42" y="21"/>
                    <a:pt x="42" y="21"/>
                  </a:cubicBezTo>
                  <a:cubicBezTo>
                    <a:pt x="69" y="66"/>
                    <a:pt x="69" y="66"/>
                    <a:pt x="69" y="66"/>
                  </a:cubicBezTo>
                  <a:lnTo>
                    <a:pt x="77" y="61"/>
                  </a:lnTo>
                  <a:close/>
                  <a:moveTo>
                    <a:pt x="33" y="27"/>
                  </a:moveTo>
                  <a:cubicBezTo>
                    <a:pt x="60" y="71"/>
                    <a:pt x="60" y="71"/>
                    <a:pt x="60" y="71"/>
                  </a:cubicBezTo>
                  <a:cubicBezTo>
                    <a:pt x="66" y="68"/>
                    <a:pt x="66" y="68"/>
                    <a:pt x="66" y="68"/>
                  </a:cubicBezTo>
                  <a:cubicBezTo>
                    <a:pt x="39" y="23"/>
                    <a:pt x="39" y="23"/>
                    <a:pt x="39" y="23"/>
                  </a:cubicBezTo>
                  <a:lnTo>
                    <a:pt x="33" y="27"/>
                  </a:lnTo>
                  <a:close/>
                  <a:moveTo>
                    <a:pt x="31" y="23"/>
                  </a:moveTo>
                  <a:cubicBezTo>
                    <a:pt x="57" y="7"/>
                    <a:pt x="57" y="7"/>
                    <a:pt x="57" y="7"/>
                  </a:cubicBezTo>
                  <a:cubicBezTo>
                    <a:pt x="55" y="4"/>
                    <a:pt x="55" y="4"/>
                    <a:pt x="55" y="4"/>
                  </a:cubicBezTo>
                  <a:cubicBezTo>
                    <a:pt x="53" y="1"/>
                    <a:pt x="49" y="0"/>
                    <a:pt x="47" y="2"/>
                  </a:cubicBezTo>
                  <a:cubicBezTo>
                    <a:pt x="31" y="11"/>
                    <a:pt x="31" y="11"/>
                    <a:pt x="31" y="11"/>
                  </a:cubicBezTo>
                  <a:cubicBezTo>
                    <a:pt x="28" y="13"/>
                    <a:pt x="27" y="17"/>
                    <a:pt x="29" y="20"/>
                  </a:cubicBezTo>
                  <a:lnTo>
                    <a:pt x="31" y="23"/>
                  </a:lnTo>
                  <a:close/>
                  <a:moveTo>
                    <a:pt x="0" y="96"/>
                  </a:moveTo>
                  <a:cubicBezTo>
                    <a:pt x="71" y="96"/>
                    <a:pt x="71" y="96"/>
                    <a:pt x="71" y="96"/>
                  </a:cubicBezTo>
                  <a:cubicBezTo>
                    <a:pt x="71" y="90"/>
                    <a:pt x="71" y="90"/>
                    <a:pt x="71" y="90"/>
                  </a:cubicBezTo>
                  <a:cubicBezTo>
                    <a:pt x="0" y="90"/>
                    <a:pt x="0" y="90"/>
                    <a:pt x="0" y="90"/>
                  </a:cubicBezTo>
                  <a:lnTo>
                    <a:pt x="0" y="9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42"/>
            <p:cNvSpPr>
              <a:spLocks noEditPoints="1"/>
            </p:cNvSpPr>
            <p:nvPr/>
          </p:nvSpPr>
          <p:spPr bwMode="auto">
            <a:xfrm>
              <a:off x="5857876" y="1895475"/>
              <a:ext cx="565150" cy="568325"/>
            </a:xfrm>
            <a:custGeom>
              <a:avLst/>
              <a:gdLst>
                <a:gd name="T0" fmla="*/ 89 w 178"/>
                <a:gd name="T1" fmla="*/ 179 h 179"/>
                <a:gd name="T2" fmla="*/ 0 w 178"/>
                <a:gd name="T3" fmla="*/ 90 h 179"/>
                <a:gd name="T4" fmla="*/ 89 w 178"/>
                <a:gd name="T5" fmla="*/ 0 h 179"/>
                <a:gd name="T6" fmla="*/ 178 w 178"/>
                <a:gd name="T7" fmla="*/ 90 h 179"/>
                <a:gd name="T8" fmla="*/ 89 w 178"/>
                <a:gd name="T9" fmla="*/ 179 h 179"/>
                <a:gd name="T10" fmla="*/ 89 w 178"/>
                <a:gd name="T11" fmla="*/ 8 h 179"/>
                <a:gd name="T12" fmla="*/ 8 w 178"/>
                <a:gd name="T13" fmla="*/ 90 h 179"/>
                <a:gd name="T14" fmla="*/ 89 w 178"/>
                <a:gd name="T15" fmla="*/ 171 h 179"/>
                <a:gd name="T16" fmla="*/ 170 w 178"/>
                <a:gd name="T17" fmla="*/ 90 h 179"/>
                <a:gd name="T18" fmla="*/ 89 w 178"/>
                <a:gd name="T19"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40" y="179"/>
                    <a:pt x="0" y="139"/>
                    <a:pt x="0" y="90"/>
                  </a:cubicBezTo>
                  <a:cubicBezTo>
                    <a:pt x="0" y="40"/>
                    <a:pt x="40" y="0"/>
                    <a:pt x="89" y="0"/>
                  </a:cubicBezTo>
                  <a:cubicBezTo>
                    <a:pt x="138" y="0"/>
                    <a:pt x="178" y="40"/>
                    <a:pt x="178" y="90"/>
                  </a:cubicBezTo>
                  <a:cubicBezTo>
                    <a:pt x="178" y="139"/>
                    <a:pt x="138" y="179"/>
                    <a:pt x="89" y="179"/>
                  </a:cubicBezTo>
                  <a:close/>
                  <a:moveTo>
                    <a:pt x="89" y="8"/>
                  </a:moveTo>
                  <a:cubicBezTo>
                    <a:pt x="45" y="8"/>
                    <a:pt x="8" y="45"/>
                    <a:pt x="8" y="90"/>
                  </a:cubicBezTo>
                  <a:cubicBezTo>
                    <a:pt x="8" y="134"/>
                    <a:pt x="45" y="171"/>
                    <a:pt x="89" y="171"/>
                  </a:cubicBezTo>
                  <a:cubicBezTo>
                    <a:pt x="134" y="171"/>
                    <a:pt x="170" y="134"/>
                    <a:pt x="170" y="90"/>
                  </a:cubicBezTo>
                  <a:cubicBezTo>
                    <a:pt x="170" y="45"/>
                    <a:pt x="134" y="8"/>
                    <a:pt x="89"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48"/>
            <p:cNvSpPr>
              <a:spLocks/>
            </p:cNvSpPr>
            <p:nvPr/>
          </p:nvSpPr>
          <p:spPr bwMode="auto">
            <a:xfrm>
              <a:off x="5356226" y="2952750"/>
              <a:ext cx="1570038" cy="69850"/>
            </a:xfrm>
            <a:custGeom>
              <a:avLst/>
              <a:gdLst>
                <a:gd name="T0" fmla="*/ 989 w 989"/>
                <a:gd name="T1" fmla="*/ 0 h 44"/>
                <a:gd name="T2" fmla="*/ 944 w 989"/>
                <a:gd name="T3" fmla="*/ 44 h 44"/>
                <a:gd name="T4" fmla="*/ 46 w 989"/>
                <a:gd name="T5" fmla="*/ 44 h 44"/>
                <a:gd name="T6" fmla="*/ 0 w 989"/>
                <a:gd name="T7" fmla="*/ 0 h 44"/>
                <a:gd name="T8" fmla="*/ 989 w 989"/>
                <a:gd name="T9" fmla="*/ 0 h 44"/>
              </a:gdLst>
              <a:ahLst/>
              <a:cxnLst>
                <a:cxn ang="0">
                  <a:pos x="T0" y="T1"/>
                </a:cxn>
                <a:cxn ang="0">
                  <a:pos x="T2" y="T3"/>
                </a:cxn>
                <a:cxn ang="0">
                  <a:pos x="T4" y="T5"/>
                </a:cxn>
                <a:cxn ang="0">
                  <a:pos x="T6" y="T7"/>
                </a:cxn>
                <a:cxn ang="0">
                  <a:pos x="T8" y="T9"/>
                </a:cxn>
              </a:cxnLst>
              <a:rect l="0" t="0" r="r" b="b"/>
              <a:pathLst>
                <a:path w="989" h="44">
                  <a:moveTo>
                    <a:pt x="989" y="0"/>
                  </a:moveTo>
                  <a:lnTo>
                    <a:pt x="944" y="44"/>
                  </a:lnTo>
                  <a:lnTo>
                    <a:pt x="46" y="44"/>
                  </a:lnTo>
                  <a:lnTo>
                    <a:pt x="0" y="0"/>
                  </a:lnTo>
                  <a:lnTo>
                    <a:pt x="989"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5357020" y="2607720"/>
              <a:ext cx="1568450" cy="1054540"/>
              <a:chOff x="649288" y="5099614"/>
              <a:chExt cx="1568450" cy="1054540"/>
            </a:xfrm>
          </p:grpSpPr>
          <p:sp>
            <p:nvSpPr>
              <p:cNvPr id="46" name="TextBox 45"/>
              <p:cNvSpPr txBox="1">
                <a:spLocks/>
              </p:cNvSpPr>
              <p:nvPr/>
            </p:nvSpPr>
            <p:spPr>
              <a:xfrm>
                <a:off x="649288" y="5615545"/>
                <a:ext cx="1568450" cy="538609"/>
              </a:xfrm>
              <a:prstGeom prst="rect">
                <a:avLst/>
              </a:prstGeom>
              <a:noFill/>
            </p:spPr>
            <p:txBody>
              <a:bodyPr wrap="square" lIns="0" tIns="0" rIns="0" bIns="0" rtlCol="0">
                <a:spAutoFit/>
              </a:bodyPr>
              <a:lstStyle/>
              <a:p>
                <a:pPr algn="ctr">
                  <a:lnSpc>
                    <a:spcPts val="1400"/>
                  </a:lnSpc>
                </a:pPr>
                <a:r>
                  <a:rPr lang="en-US" sz="900">
                    <a:solidFill>
                      <a:schemeClr val="bg2"/>
                    </a:solidFill>
                  </a:rPr>
                  <a:t>Aenean commodo ligula eget dolor. Aenean massa. </a:t>
                </a:r>
                <a:r>
                  <a:rPr lang="en-US" sz="900" smtClean="0">
                    <a:solidFill>
                      <a:schemeClr val="bg2"/>
                    </a:solidFill>
                  </a:rPr>
                  <a:t>um </a:t>
                </a:r>
                <a:r>
                  <a:rPr lang="en-US" sz="900">
                    <a:solidFill>
                      <a:schemeClr val="bg2"/>
                    </a:solidFill>
                  </a:rPr>
                  <a:t>sociis </a:t>
                </a:r>
                <a:r>
                  <a:rPr lang="en-US" sz="900" smtClean="0">
                    <a:solidFill>
                      <a:schemeClr val="bg2"/>
                    </a:solidFill>
                  </a:rPr>
                  <a:t>natoque.</a:t>
                </a:r>
                <a:endParaRPr lang="en-US" sz="900">
                  <a:solidFill>
                    <a:schemeClr val="bg2"/>
                  </a:solidFill>
                </a:endParaRPr>
              </a:p>
            </p:txBody>
          </p:sp>
          <p:sp>
            <p:nvSpPr>
              <p:cNvPr id="47" name="TextBox 46"/>
              <p:cNvSpPr txBox="1">
                <a:spLocks/>
              </p:cNvSpPr>
              <p:nvPr/>
            </p:nvSpPr>
            <p:spPr>
              <a:xfrm>
                <a:off x="649288" y="5099614"/>
                <a:ext cx="1568450" cy="184666"/>
              </a:xfrm>
              <a:prstGeom prst="rect">
                <a:avLst/>
              </a:prstGeom>
              <a:noFill/>
            </p:spPr>
            <p:txBody>
              <a:bodyPr wrap="square" lIns="0" tIns="0" rIns="0" bIns="0" rtlCol="0">
                <a:spAutoFit/>
              </a:bodyPr>
              <a:lstStyle/>
              <a:p>
                <a:pPr algn="ctr"/>
                <a:r>
                  <a:rPr lang="en-US" sz="1200" b="1" smtClean="0">
                    <a:solidFill>
                      <a:schemeClr val="bg1"/>
                    </a:solidFill>
                  </a:rPr>
                  <a:t>Dummy D</a:t>
                </a:r>
                <a:endParaRPr lang="en-US" sz="1200" b="1">
                  <a:solidFill>
                    <a:schemeClr val="bg1"/>
                  </a:solidFill>
                </a:endParaRPr>
              </a:p>
            </p:txBody>
          </p:sp>
        </p:grpSp>
      </p:grpSp>
      <p:grpSp>
        <p:nvGrpSpPr>
          <p:cNvPr id="51" name="그룹 50"/>
          <p:cNvGrpSpPr/>
          <p:nvPr/>
        </p:nvGrpSpPr>
        <p:grpSpPr>
          <a:xfrm>
            <a:off x="6926263" y="1518062"/>
            <a:ext cx="1568450" cy="1766785"/>
            <a:chOff x="6926263" y="1066800"/>
            <a:chExt cx="1568450" cy="1766785"/>
          </a:xfrm>
        </p:grpSpPr>
        <p:sp>
          <p:nvSpPr>
            <p:cNvPr id="11" name="Rectangle 629"/>
            <p:cNvSpPr>
              <a:spLocks noChangeArrowheads="1"/>
            </p:cNvSpPr>
            <p:nvPr/>
          </p:nvSpPr>
          <p:spPr bwMode="auto">
            <a:xfrm>
              <a:off x="6996113" y="2193925"/>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34"/>
            <p:cNvSpPr>
              <a:spLocks/>
            </p:cNvSpPr>
            <p:nvPr/>
          </p:nvSpPr>
          <p:spPr bwMode="auto">
            <a:xfrm>
              <a:off x="6926263" y="2051050"/>
              <a:ext cx="1568450" cy="142875"/>
            </a:xfrm>
            <a:custGeom>
              <a:avLst/>
              <a:gdLst>
                <a:gd name="T0" fmla="*/ 988 w 988"/>
                <a:gd name="T1" fmla="*/ 0 h 90"/>
                <a:gd name="T2" fmla="*/ 988 w 988"/>
                <a:gd name="T3" fmla="*/ 44 h 90"/>
                <a:gd name="T4" fmla="*/ 942 w 988"/>
                <a:gd name="T5" fmla="*/ 90 h 90"/>
                <a:gd name="T6" fmla="*/ 44 w 988"/>
                <a:gd name="T7" fmla="*/ 90 h 90"/>
                <a:gd name="T8" fmla="*/ 0 w 988"/>
                <a:gd name="T9" fmla="*/ 44 h 90"/>
                <a:gd name="T10" fmla="*/ 0 w 988"/>
                <a:gd name="T11" fmla="*/ 0 h 90"/>
                <a:gd name="T12" fmla="*/ 988 w 988"/>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88" h="90">
                  <a:moveTo>
                    <a:pt x="988" y="0"/>
                  </a:moveTo>
                  <a:lnTo>
                    <a:pt x="988" y="44"/>
                  </a:lnTo>
                  <a:lnTo>
                    <a:pt x="942" y="90"/>
                  </a:lnTo>
                  <a:lnTo>
                    <a:pt x="44" y="90"/>
                  </a:lnTo>
                  <a:lnTo>
                    <a:pt x="0" y="44"/>
                  </a:lnTo>
                  <a:lnTo>
                    <a:pt x="0" y="0"/>
                  </a:lnTo>
                  <a:lnTo>
                    <a:pt x="988"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43"/>
            <p:cNvSpPr>
              <a:spLocks noEditPoints="1"/>
            </p:cNvSpPr>
            <p:nvPr/>
          </p:nvSpPr>
          <p:spPr bwMode="auto">
            <a:xfrm>
              <a:off x="7567613" y="1181100"/>
              <a:ext cx="314325" cy="323850"/>
            </a:xfrm>
            <a:custGeom>
              <a:avLst/>
              <a:gdLst>
                <a:gd name="T0" fmla="*/ 85 w 99"/>
                <a:gd name="T1" fmla="*/ 71 h 102"/>
                <a:gd name="T2" fmla="*/ 83 w 99"/>
                <a:gd name="T3" fmla="*/ 71 h 102"/>
                <a:gd name="T4" fmla="*/ 67 w 99"/>
                <a:gd name="T5" fmla="*/ 86 h 102"/>
                <a:gd name="T6" fmla="*/ 70 w 99"/>
                <a:gd name="T7" fmla="*/ 96 h 102"/>
                <a:gd name="T8" fmla="*/ 83 w 99"/>
                <a:gd name="T9" fmla="*/ 102 h 102"/>
                <a:gd name="T10" fmla="*/ 99 w 99"/>
                <a:gd name="T11" fmla="*/ 86 h 102"/>
                <a:gd name="T12" fmla="*/ 85 w 99"/>
                <a:gd name="T13" fmla="*/ 71 h 102"/>
                <a:gd name="T14" fmla="*/ 93 w 99"/>
                <a:gd name="T15" fmla="*/ 88 h 102"/>
                <a:gd name="T16" fmla="*/ 85 w 99"/>
                <a:gd name="T17" fmla="*/ 88 h 102"/>
                <a:gd name="T18" fmla="*/ 85 w 99"/>
                <a:gd name="T19" fmla="*/ 96 h 102"/>
                <a:gd name="T20" fmla="*/ 81 w 99"/>
                <a:gd name="T21" fmla="*/ 96 h 102"/>
                <a:gd name="T22" fmla="*/ 81 w 99"/>
                <a:gd name="T23" fmla="*/ 88 h 102"/>
                <a:gd name="T24" fmla="*/ 73 w 99"/>
                <a:gd name="T25" fmla="*/ 88 h 102"/>
                <a:gd name="T26" fmla="*/ 73 w 99"/>
                <a:gd name="T27" fmla="*/ 84 h 102"/>
                <a:gd name="T28" fmla="*/ 81 w 99"/>
                <a:gd name="T29" fmla="*/ 84 h 102"/>
                <a:gd name="T30" fmla="*/ 81 w 99"/>
                <a:gd name="T31" fmla="*/ 76 h 102"/>
                <a:gd name="T32" fmla="*/ 85 w 99"/>
                <a:gd name="T33" fmla="*/ 76 h 102"/>
                <a:gd name="T34" fmla="*/ 85 w 99"/>
                <a:gd name="T35" fmla="*/ 84 h 102"/>
                <a:gd name="T36" fmla="*/ 93 w 99"/>
                <a:gd name="T37" fmla="*/ 84 h 102"/>
                <a:gd name="T38" fmla="*/ 93 w 99"/>
                <a:gd name="T39" fmla="*/ 88 h 102"/>
                <a:gd name="T40" fmla="*/ 83 w 99"/>
                <a:gd name="T41" fmla="*/ 65 h 102"/>
                <a:gd name="T42" fmla="*/ 83 w 99"/>
                <a:gd name="T43" fmla="*/ 65 h 102"/>
                <a:gd name="T44" fmla="*/ 83 w 99"/>
                <a:gd name="T45" fmla="*/ 64 h 102"/>
                <a:gd name="T46" fmla="*/ 69 w 99"/>
                <a:gd name="T47" fmla="*/ 55 h 102"/>
                <a:gd name="T48" fmla="*/ 58 w 99"/>
                <a:gd name="T49" fmla="*/ 49 h 102"/>
                <a:gd name="T50" fmla="*/ 54 w 99"/>
                <a:gd name="T51" fmla="*/ 46 h 102"/>
                <a:gd name="T52" fmla="*/ 53 w 99"/>
                <a:gd name="T53" fmla="*/ 42 h 102"/>
                <a:gd name="T54" fmla="*/ 57 w 99"/>
                <a:gd name="T55" fmla="*/ 34 h 102"/>
                <a:gd name="T56" fmla="*/ 60 w 99"/>
                <a:gd name="T57" fmla="*/ 27 h 102"/>
                <a:gd name="T58" fmla="*/ 59 w 99"/>
                <a:gd name="T59" fmla="*/ 25 h 102"/>
                <a:gd name="T60" fmla="*/ 57 w 99"/>
                <a:gd name="T61" fmla="*/ 9 h 102"/>
                <a:gd name="T62" fmla="*/ 47 w 99"/>
                <a:gd name="T63" fmla="*/ 2 h 102"/>
                <a:gd name="T64" fmla="*/ 43 w 99"/>
                <a:gd name="T65" fmla="*/ 1 h 102"/>
                <a:gd name="T66" fmla="*/ 38 w 99"/>
                <a:gd name="T67" fmla="*/ 0 h 102"/>
                <a:gd name="T68" fmla="*/ 39 w 99"/>
                <a:gd name="T69" fmla="*/ 2 h 102"/>
                <a:gd name="T70" fmla="*/ 29 w 99"/>
                <a:gd name="T71" fmla="*/ 9 h 102"/>
                <a:gd name="T72" fmla="*/ 27 w 99"/>
                <a:gd name="T73" fmla="*/ 25 h 102"/>
                <a:gd name="T74" fmla="*/ 26 w 99"/>
                <a:gd name="T75" fmla="*/ 27 h 102"/>
                <a:gd name="T76" fmla="*/ 29 w 99"/>
                <a:gd name="T77" fmla="*/ 34 h 102"/>
                <a:gd name="T78" fmla="*/ 33 w 99"/>
                <a:gd name="T79" fmla="*/ 42 h 102"/>
                <a:gd name="T80" fmla="*/ 32 w 99"/>
                <a:gd name="T81" fmla="*/ 46 h 102"/>
                <a:gd name="T82" fmla="*/ 28 w 99"/>
                <a:gd name="T83" fmla="*/ 49 h 102"/>
                <a:gd name="T84" fmla="*/ 17 w 99"/>
                <a:gd name="T85" fmla="*/ 55 h 102"/>
                <a:gd name="T86" fmla="*/ 2 w 99"/>
                <a:gd name="T87" fmla="*/ 64 h 102"/>
                <a:gd name="T88" fmla="*/ 0 w 99"/>
                <a:gd name="T89" fmla="*/ 87 h 102"/>
                <a:gd name="T90" fmla="*/ 0 w 99"/>
                <a:gd name="T91" fmla="*/ 89 h 102"/>
                <a:gd name="T92" fmla="*/ 0 w 99"/>
                <a:gd name="T93" fmla="*/ 89 h 102"/>
                <a:gd name="T94" fmla="*/ 43 w 99"/>
                <a:gd name="T95" fmla="*/ 100 h 102"/>
                <a:gd name="T96" fmla="*/ 64 w 99"/>
                <a:gd name="T97" fmla="*/ 98 h 102"/>
                <a:gd name="T98" fmla="*/ 61 w 99"/>
                <a:gd name="T99" fmla="*/ 86 h 102"/>
                <a:gd name="T100" fmla="*/ 83 w 99"/>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102">
                  <a:moveTo>
                    <a:pt x="85" y="71"/>
                  </a:moveTo>
                  <a:cubicBezTo>
                    <a:pt x="84" y="71"/>
                    <a:pt x="83" y="71"/>
                    <a:pt x="83" y="71"/>
                  </a:cubicBezTo>
                  <a:cubicBezTo>
                    <a:pt x="74" y="71"/>
                    <a:pt x="67" y="78"/>
                    <a:pt x="67" y="86"/>
                  </a:cubicBezTo>
                  <a:cubicBezTo>
                    <a:pt x="67" y="90"/>
                    <a:pt x="68" y="93"/>
                    <a:pt x="70" y="96"/>
                  </a:cubicBezTo>
                  <a:cubicBezTo>
                    <a:pt x="73" y="100"/>
                    <a:pt x="78" y="102"/>
                    <a:pt x="83" y="102"/>
                  </a:cubicBezTo>
                  <a:cubicBezTo>
                    <a:pt x="92" y="102"/>
                    <a:pt x="99" y="95"/>
                    <a:pt x="99" y="86"/>
                  </a:cubicBezTo>
                  <a:cubicBezTo>
                    <a:pt x="99" y="78"/>
                    <a:pt x="93" y="72"/>
                    <a:pt x="85" y="71"/>
                  </a:cubicBezTo>
                  <a:close/>
                  <a:moveTo>
                    <a:pt x="93" y="88"/>
                  </a:moveTo>
                  <a:cubicBezTo>
                    <a:pt x="85" y="88"/>
                    <a:pt x="85" y="88"/>
                    <a:pt x="85" y="88"/>
                  </a:cubicBezTo>
                  <a:cubicBezTo>
                    <a:pt x="85" y="96"/>
                    <a:pt x="85" y="96"/>
                    <a:pt x="85" y="96"/>
                  </a:cubicBezTo>
                  <a:cubicBezTo>
                    <a:pt x="81" y="96"/>
                    <a:pt x="81" y="96"/>
                    <a:pt x="81" y="96"/>
                  </a:cubicBezTo>
                  <a:cubicBezTo>
                    <a:pt x="81" y="88"/>
                    <a:pt x="81" y="88"/>
                    <a:pt x="81" y="88"/>
                  </a:cubicBezTo>
                  <a:cubicBezTo>
                    <a:pt x="73" y="88"/>
                    <a:pt x="73" y="88"/>
                    <a:pt x="73" y="88"/>
                  </a:cubicBezTo>
                  <a:cubicBezTo>
                    <a:pt x="73" y="84"/>
                    <a:pt x="73" y="84"/>
                    <a:pt x="73" y="84"/>
                  </a:cubicBezTo>
                  <a:cubicBezTo>
                    <a:pt x="81" y="84"/>
                    <a:pt x="81" y="84"/>
                    <a:pt x="81" y="84"/>
                  </a:cubicBezTo>
                  <a:cubicBezTo>
                    <a:pt x="81" y="76"/>
                    <a:pt x="81" y="76"/>
                    <a:pt x="81" y="76"/>
                  </a:cubicBezTo>
                  <a:cubicBezTo>
                    <a:pt x="85" y="76"/>
                    <a:pt x="85" y="76"/>
                    <a:pt x="85" y="76"/>
                  </a:cubicBezTo>
                  <a:cubicBezTo>
                    <a:pt x="85" y="84"/>
                    <a:pt x="85" y="84"/>
                    <a:pt x="85" y="84"/>
                  </a:cubicBezTo>
                  <a:cubicBezTo>
                    <a:pt x="93" y="84"/>
                    <a:pt x="93" y="84"/>
                    <a:pt x="93" y="84"/>
                  </a:cubicBezTo>
                  <a:lnTo>
                    <a:pt x="93" y="88"/>
                  </a:lnTo>
                  <a:close/>
                  <a:moveTo>
                    <a:pt x="83" y="65"/>
                  </a:moveTo>
                  <a:cubicBezTo>
                    <a:pt x="83" y="65"/>
                    <a:pt x="83" y="65"/>
                    <a:pt x="83" y="65"/>
                  </a:cubicBezTo>
                  <a:cubicBezTo>
                    <a:pt x="83" y="65"/>
                    <a:pt x="83" y="65"/>
                    <a:pt x="83" y="64"/>
                  </a:cubicBezTo>
                  <a:cubicBezTo>
                    <a:pt x="80" y="56"/>
                    <a:pt x="71" y="56"/>
                    <a:pt x="69" y="55"/>
                  </a:cubicBezTo>
                  <a:cubicBezTo>
                    <a:pt x="62" y="53"/>
                    <a:pt x="60" y="52"/>
                    <a:pt x="58" y="49"/>
                  </a:cubicBezTo>
                  <a:cubicBezTo>
                    <a:pt x="56" y="46"/>
                    <a:pt x="54" y="46"/>
                    <a:pt x="54" y="46"/>
                  </a:cubicBezTo>
                  <a:cubicBezTo>
                    <a:pt x="54" y="45"/>
                    <a:pt x="53" y="43"/>
                    <a:pt x="53" y="42"/>
                  </a:cubicBezTo>
                  <a:cubicBezTo>
                    <a:pt x="56" y="38"/>
                    <a:pt x="57" y="34"/>
                    <a:pt x="57" y="34"/>
                  </a:cubicBezTo>
                  <a:cubicBezTo>
                    <a:pt x="59" y="33"/>
                    <a:pt x="60" y="28"/>
                    <a:pt x="60" y="27"/>
                  </a:cubicBezTo>
                  <a:cubicBezTo>
                    <a:pt x="60" y="25"/>
                    <a:pt x="59" y="25"/>
                    <a:pt x="59" y="25"/>
                  </a:cubicBezTo>
                  <a:cubicBezTo>
                    <a:pt x="59" y="25"/>
                    <a:pt x="60" y="15"/>
                    <a:pt x="57" y="9"/>
                  </a:cubicBezTo>
                  <a:cubicBezTo>
                    <a:pt x="53" y="3"/>
                    <a:pt x="47" y="2"/>
                    <a:pt x="47" y="2"/>
                  </a:cubicBezTo>
                  <a:cubicBezTo>
                    <a:pt x="43" y="1"/>
                    <a:pt x="43" y="1"/>
                    <a:pt x="43" y="1"/>
                  </a:cubicBezTo>
                  <a:cubicBezTo>
                    <a:pt x="43" y="1"/>
                    <a:pt x="39" y="1"/>
                    <a:pt x="38" y="0"/>
                  </a:cubicBezTo>
                  <a:cubicBezTo>
                    <a:pt x="38" y="0"/>
                    <a:pt x="38" y="2"/>
                    <a:pt x="39" y="2"/>
                  </a:cubicBezTo>
                  <a:cubicBezTo>
                    <a:pt x="39" y="2"/>
                    <a:pt x="33" y="3"/>
                    <a:pt x="29" y="9"/>
                  </a:cubicBezTo>
                  <a:cubicBezTo>
                    <a:pt x="25" y="15"/>
                    <a:pt x="27" y="25"/>
                    <a:pt x="27" y="25"/>
                  </a:cubicBezTo>
                  <a:cubicBezTo>
                    <a:pt x="27" y="25"/>
                    <a:pt x="26" y="25"/>
                    <a:pt x="26" y="27"/>
                  </a:cubicBezTo>
                  <a:cubicBezTo>
                    <a:pt x="26" y="28"/>
                    <a:pt x="26" y="33"/>
                    <a:pt x="29" y="34"/>
                  </a:cubicBezTo>
                  <a:cubicBezTo>
                    <a:pt x="29" y="34"/>
                    <a:pt x="30" y="38"/>
                    <a:pt x="33" y="42"/>
                  </a:cubicBezTo>
                  <a:cubicBezTo>
                    <a:pt x="32" y="43"/>
                    <a:pt x="32" y="45"/>
                    <a:pt x="32" y="46"/>
                  </a:cubicBezTo>
                  <a:cubicBezTo>
                    <a:pt x="32" y="46"/>
                    <a:pt x="30" y="46"/>
                    <a:pt x="28" y="49"/>
                  </a:cubicBezTo>
                  <a:cubicBezTo>
                    <a:pt x="26" y="52"/>
                    <a:pt x="24" y="53"/>
                    <a:pt x="17" y="55"/>
                  </a:cubicBezTo>
                  <a:cubicBezTo>
                    <a:pt x="15" y="56"/>
                    <a:pt x="6" y="56"/>
                    <a:pt x="2" y="64"/>
                  </a:cubicBezTo>
                  <a:cubicBezTo>
                    <a:pt x="1" y="68"/>
                    <a:pt x="0" y="78"/>
                    <a:pt x="0" y="87"/>
                  </a:cubicBezTo>
                  <a:cubicBezTo>
                    <a:pt x="0" y="88"/>
                    <a:pt x="0" y="88"/>
                    <a:pt x="0" y="89"/>
                  </a:cubicBezTo>
                  <a:cubicBezTo>
                    <a:pt x="0" y="89"/>
                    <a:pt x="0" y="89"/>
                    <a:pt x="0" y="89"/>
                  </a:cubicBezTo>
                  <a:cubicBezTo>
                    <a:pt x="8" y="94"/>
                    <a:pt x="22" y="100"/>
                    <a:pt x="43" y="100"/>
                  </a:cubicBezTo>
                  <a:cubicBezTo>
                    <a:pt x="51" y="100"/>
                    <a:pt x="58" y="99"/>
                    <a:pt x="64" y="98"/>
                  </a:cubicBezTo>
                  <a:cubicBezTo>
                    <a:pt x="62" y="94"/>
                    <a:pt x="61" y="90"/>
                    <a:pt x="61" y="86"/>
                  </a:cubicBezTo>
                  <a:cubicBezTo>
                    <a:pt x="61" y="74"/>
                    <a:pt x="71" y="65"/>
                    <a:pt x="83" y="6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44"/>
            <p:cNvSpPr>
              <a:spLocks noEditPoints="1"/>
            </p:cNvSpPr>
            <p:nvPr/>
          </p:nvSpPr>
          <p:spPr bwMode="auto">
            <a:xfrm>
              <a:off x="7427913" y="10668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5"/>
                    <a:pt x="8" y="89"/>
                  </a:cubicBezTo>
                  <a:cubicBezTo>
                    <a:pt x="8" y="134"/>
                    <a:pt x="44" y="170"/>
                    <a:pt x="89" y="170"/>
                  </a:cubicBezTo>
                  <a:cubicBezTo>
                    <a:pt x="133" y="170"/>
                    <a:pt x="170" y="134"/>
                    <a:pt x="170" y="89"/>
                  </a:cubicBezTo>
                  <a:cubicBezTo>
                    <a:pt x="170" y="45"/>
                    <a:pt x="133" y="8"/>
                    <a:pt x="89" y="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49"/>
            <p:cNvSpPr>
              <a:spLocks/>
            </p:cNvSpPr>
            <p:nvPr/>
          </p:nvSpPr>
          <p:spPr bwMode="auto">
            <a:xfrm>
              <a:off x="6926263" y="2120900"/>
              <a:ext cx="1568450" cy="73025"/>
            </a:xfrm>
            <a:custGeom>
              <a:avLst/>
              <a:gdLst>
                <a:gd name="T0" fmla="*/ 988 w 988"/>
                <a:gd name="T1" fmla="*/ 0 h 46"/>
                <a:gd name="T2" fmla="*/ 942 w 988"/>
                <a:gd name="T3" fmla="*/ 46 h 46"/>
                <a:gd name="T4" fmla="*/ 44 w 988"/>
                <a:gd name="T5" fmla="*/ 46 h 46"/>
                <a:gd name="T6" fmla="*/ 0 w 988"/>
                <a:gd name="T7" fmla="*/ 0 h 46"/>
                <a:gd name="T8" fmla="*/ 988 w 988"/>
                <a:gd name="T9" fmla="*/ 0 h 46"/>
              </a:gdLst>
              <a:ahLst/>
              <a:cxnLst>
                <a:cxn ang="0">
                  <a:pos x="T0" y="T1"/>
                </a:cxn>
                <a:cxn ang="0">
                  <a:pos x="T2" y="T3"/>
                </a:cxn>
                <a:cxn ang="0">
                  <a:pos x="T4" y="T5"/>
                </a:cxn>
                <a:cxn ang="0">
                  <a:pos x="T6" y="T7"/>
                </a:cxn>
                <a:cxn ang="0">
                  <a:pos x="T8" y="T9"/>
                </a:cxn>
              </a:cxnLst>
              <a:rect l="0" t="0" r="r" b="b"/>
              <a:pathLst>
                <a:path w="988" h="46">
                  <a:moveTo>
                    <a:pt x="988" y="0"/>
                  </a:moveTo>
                  <a:lnTo>
                    <a:pt x="942" y="46"/>
                  </a:lnTo>
                  <a:lnTo>
                    <a:pt x="44" y="46"/>
                  </a:lnTo>
                  <a:lnTo>
                    <a:pt x="0" y="0"/>
                  </a:lnTo>
                  <a:lnTo>
                    <a:pt x="988"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6926263" y="1779045"/>
              <a:ext cx="1568450" cy="1054540"/>
              <a:chOff x="649288" y="5099614"/>
              <a:chExt cx="1568450" cy="1054540"/>
            </a:xfrm>
          </p:grpSpPr>
          <p:sp>
            <p:nvSpPr>
              <p:cNvPr id="49" name="TextBox 48"/>
              <p:cNvSpPr txBox="1">
                <a:spLocks/>
              </p:cNvSpPr>
              <p:nvPr/>
            </p:nvSpPr>
            <p:spPr>
              <a:xfrm>
                <a:off x="649288" y="5615545"/>
                <a:ext cx="1568450" cy="538609"/>
              </a:xfrm>
              <a:prstGeom prst="rect">
                <a:avLst/>
              </a:prstGeom>
              <a:noFill/>
            </p:spPr>
            <p:txBody>
              <a:bodyPr wrap="square" lIns="0" tIns="0" rIns="0" bIns="0" rtlCol="0">
                <a:spAutoFit/>
              </a:bodyPr>
              <a:lstStyle/>
              <a:p>
                <a:pPr algn="ctr">
                  <a:lnSpc>
                    <a:spcPts val="1400"/>
                  </a:lnSpc>
                </a:pPr>
                <a:r>
                  <a:rPr lang="en-US" sz="900">
                    <a:solidFill>
                      <a:schemeClr val="bg2"/>
                    </a:solidFill>
                  </a:rPr>
                  <a:t>Aenean commodo ligula eget dolor. Aenean massa. </a:t>
                </a:r>
                <a:r>
                  <a:rPr lang="en-US" sz="900" smtClean="0">
                    <a:solidFill>
                      <a:schemeClr val="bg2"/>
                    </a:solidFill>
                  </a:rPr>
                  <a:t>um </a:t>
                </a:r>
                <a:r>
                  <a:rPr lang="en-US" sz="900">
                    <a:solidFill>
                      <a:schemeClr val="bg2"/>
                    </a:solidFill>
                  </a:rPr>
                  <a:t>sociis </a:t>
                </a:r>
                <a:r>
                  <a:rPr lang="en-US" sz="900" smtClean="0">
                    <a:solidFill>
                      <a:schemeClr val="bg2"/>
                    </a:solidFill>
                  </a:rPr>
                  <a:t>natoque.</a:t>
                </a:r>
                <a:endParaRPr lang="en-US" sz="900">
                  <a:solidFill>
                    <a:schemeClr val="bg2"/>
                  </a:solidFill>
                </a:endParaRPr>
              </a:p>
            </p:txBody>
          </p:sp>
          <p:sp>
            <p:nvSpPr>
              <p:cNvPr id="50" name="TextBox 49"/>
              <p:cNvSpPr txBox="1">
                <a:spLocks/>
              </p:cNvSpPr>
              <p:nvPr/>
            </p:nvSpPr>
            <p:spPr>
              <a:xfrm>
                <a:off x="649288" y="5099614"/>
                <a:ext cx="1568450" cy="184666"/>
              </a:xfrm>
              <a:prstGeom prst="rect">
                <a:avLst/>
              </a:prstGeom>
              <a:noFill/>
            </p:spPr>
            <p:txBody>
              <a:bodyPr wrap="square" lIns="0" tIns="0" rIns="0" bIns="0" rtlCol="0">
                <a:spAutoFit/>
              </a:bodyPr>
              <a:lstStyle/>
              <a:p>
                <a:pPr algn="ctr"/>
                <a:r>
                  <a:rPr lang="en-US" sz="1200" b="1" smtClean="0">
                    <a:solidFill>
                      <a:schemeClr val="bg1"/>
                    </a:solidFill>
                  </a:rPr>
                  <a:t>Dummy E</a:t>
                </a:r>
                <a:endParaRPr lang="en-US" sz="1200" b="1">
                  <a:solidFill>
                    <a:schemeClr val="bg1"/>
                  </a:solidFill>
                </a:endParaRPr>
              </a:p>
            </p:txBody>
          </p:sp>
        </p:grpSp>
      </p:grpSp>
    </p:spTree>
    <p:extLst>
      <p:ext uri="{BB962C8B-B14F-4D97-AF65-F5344CB8AC3E}">
        <p14:creationId xmlns:p14="http://schemas.microsoft.com/office/powerpoint/2010/main" val="4054055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187"/>
          <p:cNvSpPr>
            <a:spLocks noChangeShapeType="1"/>
          </p:cNvSpPr>
          <p:nvPr/>
        </p:nvSpPr>
        <p:spPr bwMode="auto">
          <a:xfrm flipH="1">
            <a:off x="2698751" y="3717925"/>
            <a:ext cx="1063625" cy="0"/>
          </a:xfrm>
          <a:prstGeom prst="line">
            <a:avLst/>
          </a:prstGeom>
          <a:noFill/>
          <a:ln w="12700" cap="flat">
            <a:solidFill>
              <a:schemeClr val="bg1">
                <a:alpha val="50000"/>
              </a:schemeClr>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188"/>
          <p:cNvSpPr>
            <a:spLocks noChangeShapeType="1"/>
          </p:cNvSpPr>
          <p:nvPr/>
        </p:nvSpPr>
        <p:spPr bwMode="auto">
          <a:xfrm flipH="1">
            <a:off x="4978401" y="2095500"/>
            <a:ext cx="530225" cy="920750"/>
          </a:xfrm>
          <a:prstGeom prst="line">
            <a:avLst/>
          </a:prstGeom>
          <a:noFill/>
          <a:ln w="12700" cap="flat">
            <a:solidFill>
              <a:schemeClr val="bg1">
                <a:alpha val="50000"/>
              </a:schemeClr>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189"/>
          <p:cNvSpPr>
            <a:spLocks noChangeShapeType="1"/>
          </p:cNvSpPr>
          <p:nvPr/>
        </p:nvSpPr>
        <p:spPr bwMode="auto">
          <a:xfrm>
            <a:off x="4978401" y="4419600"/>
            <a:ext cx="530225" cy="920750"/>
          </a:xfrm>
          <a:prstGeom prst="line">
            <a:avLst/>
          </a:prstGeom>
          <a:noFill/>
          <a:ln w="12700" cap="flat">
            <a:solidFill>
              <a:schemeClr val="bg1">
                <a:alpha val="50000"/>
              </a:schemeClr>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209"/>
          <p:cNvSpPr>
            <a:spLocks/>
          </p:cNvSpPr>
          <p:nvPr/>
        </p:nvSpPr>
        <p:spPr bwMode="auto">
          <a:xfrm>
            <a:off x="5489576" y="2063750"/>
            <a:ext cx="990600" cy="3308350"/>
          </a:xfrm>
          <a:custGeom>
            <a:avLst/>
            <a:gdLst>
              <a:gd name="T0" fmla="*/ 24 w 624"/>
              <a:gd name="T1" fmla="*/ 0 h 2084"/>
              <a:gd name="T2" fmla="*/ 0 w 624"/>
              <a:gd name="T3" fmla="*/ 40 h 2084"/>
              <a:gd name="T4" fmla="*/ 578 w 624"/>
              <a:gd name="T5" fmla="*/ 1042 h 2084"/>
              <a:gd name="T6" fmla="*/ 0 w 624"/>
              <a:gd name="T7" fmla="*/ 2044 h 2084"/>
              <a:gd name="T8" fmla="*/ 24 w 624"/>
              <a:gd name="T9" fmla="*/ 2084 h 2084"/>
              <a:gd name="T10" fmla="*/ 624 w 624"/>
              <a:gd name="T11" fmla="*/ 1042 h 2084"/>
              <a:gd name="T12" fmla="*/ 24 w 624"/>
              <a:gd name="T13" fmla="*/ 0 h 2084"/>
            </a:gdLst>
            <a:ahLst/>
            <a:cxnLst>
              <a:cxn ang="0">
                <a:pos x="T0" y="T1"/>
              </a:cxn>
              <a:cxn ang="0">
                <a:pos x="T2" y="T3"/>
              </a:cxn>
              <a:cxn ang="0">
                <a:pos x="T4" y="T5"/>
              </a:cxn>
              <a:cxn ang="0">
                <a:pos x="T6" y="T7"/>
              </a:cxn>
              <a:cxn ang="0">
                <a:pos x="T8" y="T9"/>
              </a:cxn>
              <a:cxn ang="0">
                <a:pos x="T10" y="T11"/>
              </a:cxn>
              <a:cxn ang="0">
                <a:pos x="T12" y="T13"/>
              </a:cxn>
            </a:cxnLst>
            <a:rect l="0" t="0" r="r" b="b"/>
            <a:pathLst>
              <a:path w="624" h="2084">
                <a:moveTo>
                  <a:pt x="24" y="0"/>
                </a:moveTo>
                <a:lnTo>
                  <a:pt x="0" y="40"/>
                </a:lnTo>
                <a:lnTo>
                  <a:pt x="578" y="1042"/>
                </a:lnTo>
                <a:lnTo>
                  <a:pt x="0" y="2044"/>
                </a:lnTo>
                <a:lnTo>
                  <a:pt x="24" y="2084"/>
                </a:lnTo>
                <a:lnTo>
                  <a:pt x="624" y="1042"/>
                </a:lnTo>
                <a:lnTo>
                  <a:pt x="2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10"/>
          <p:cNvSpPr>
            <a:spLocks/>
          </p:cNvSpPr>
          <p:nvPr/>
        </p:nvSpPr>
        <p:spPr bwMode="auto">
          <a:xfrm>
            <a:off x="3724276" y="2984500"/>
            <a:ext cx="1270000" cy="733425"/>
          </a:xfrm>
          <a:custGeom>
            <a:avLst/>
            <a:gdLst>
              <a:gd name="T0" fmla="*/ 800 w 800"/>
              <a:gd name="T1" fmla="*/ 0 h 462"/>
              <a:gd name="T2" fmla="*/ 778 w 800"/>
              <a:gd name="T3" fmla="*/ 40 h 462"/>
              <a:gd name="T4" fmla="*/ 290 w 800"/>
              <a:gd name="T5" fmla="*/ 40 h 462"/>
              <a:gd name="T6" fmla="*/ 168 w 800"/>
              <a:gd name="T7" fmla="*/ 250 h 462"/>
              <a:gd name="T8" fmla="*/ 46 w 800"/>
              <a:gd name="T9" fmla="*/ 462 h 462"/>
              <a:gd name="T10" fmla="*/ 0 w 800"/>
              <a:gd name="T11" fmla="*/ 462 h 462"/>
              <a:gd name="T12" fmla="*/ 134 w 800"/>
              <a:gd name="T13" fmla="*/ 230 h 462"/>
              <a:gd name="T14" fmla="*/ 268 w 800"/>
              <a:gd name="T15" fmla="*/ 0 h 462"/>
              <a:gd name="T16" fmla="*/ 800 w 800"/>
              <a:gd name="T17"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 h="462">
                <a:moveTo>
                  <a:pt x="800" y="0"/>
                </a:moveTo>
                <a:lnTo>
                  <a:pt x="778" y="40"/>
                </a:lnTo>
                <a:lnTo>
                  <a:pt x="290" y="40"/>
                </a:lnTo>
                <a:lnTo>
                  <a:pt x="168" y="250"/>
                </a:lnTo>
                <a:lnTo>
                  <a:pt x="46" y="462"/>
                </a:lnTo>
                <a:lnTo>
                  <a:pt x="0" y="462"/>
                </a:lnTo>
                <a:lnTo>
                  <a:pt x="134" y="230"/>
                </a:lnTo>
                <a:lnTo>
                  <a:pt x="268" y="0"/>
                </a:lnTo>
                <a:lnTo>
                  <a:pt x="80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11"/>
          <p:cNvSpPr>
            <a:spLocks/>
          </p:cNvSpPr>
          <p:nvPr/>
        </p:nvSpPr>
        <p:spPr bwMode="auto">
          <a:xfrm>
            <a:off x="2663826" y="2063750"/>
            <a:ext cx="2863850" cy="1654175"/>
          </a:xfrm>
          <a:custGeom>
            <a:avLst/>
            <a:gdLst>
              <a:gd name="T0" fmla="*/ 1804 w 1804"/>
              <a:gd name="T1" fmla="*/ 0 h 1042"/>
              <a:gd name="T2" fmla="*/ 1780 w 1804"/>
              <a:gd name="T3" fmla="*/ 40 h 1042"/>
              <a:gd name="T4" fmla="*/ 624 w 1804"/>
              <a:gd name="T5" fmla="*/ 40 h 1042"/>
              <a:gd name="T6" fmla="*/ 334 w 1804"/>
              <a:gd name="T7" fmla="*/ 542 h 1042"/>
              <a:gd name="T8" fmla="*/ 46 w 1804"/>
              <a:gd name="T9" fmla="*/ 1042 h 1042"/>
              <a:gd name="T10" fmla="*/ 0 w 1804"/>
              <a:gd name="T11" fmla="*/ 1042 h 1042"/>
              <a:gd name="T12" fmla="*/ 300 w 1804"/>
              <a:gd name="T13" fmla="*/ 522 h 1042"/>
              <a:gd name="T14" fmla="*/ 600 w 1804"/>
              <a:gd name="T15" fmla="*/ 0 h 1042"/>
              <a:gd name="T16" fmla="*/ 1804 w 1804"/>
              <a:gd name="T17"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4" h="1042">
                <a:moveTo>
                  <a:pt x="1804" y="0"/>
                </a:moveTo>
                <a:lnTo>
                  <a:pt x="1780" y="40"/>
                </a:lnTo>
                <a:lnTo>
                  <a:pt x="624" y="40"/>
                </a:lnTo>
                <a:lnTo>
                  <a:pt x="334" y="542"/>
                </a:lnTo>
                <a:lnTo>
                  <a:pt x="46" y="1042"/>
                </a:lnTo>
                <a:lnTo>
                  <a:pt x="0" y="1042"/>
                </a:lnTo>
                <a:lnTo>
                  <a:pt x="300" y="522"/>
                </a:lnTo>
                <a:lnTo>
                  <a:pt x="600" y="0"/>
                </a:lnTo>
                <a:lnTo>
                  <a:pt x="18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12"/>
          <p:cNvSpPr>
            <a:spLocks/>
          </p:cNvSpPr>
          <p:nvPr/>
        </p:nvSpPr>
        <p:spPr bwMode="auto">
          <a:xfrm>
            <a:off x="3724276" y="3717925"/>
            <a:ext cx="1270000" cy="733425"/>
          </a:xfrm>
          <a:custGeom>
            <a:avLst/>
            <a:gdLst>
              <a:gd name="T0" fmla="*/ 800 w 800"/>
              <a:gd name="T1" fmla="*/ 462 h 462"/>
              <a:gd name="T2" fmla="*/ 268 w 800"/>
              <a:gd name="T3" fmla="*/ 462 h 462"/>
              <a:gd name="T4" fmla="*/ 134 w 800"/>
              <a:gd name="T5" fmla="*/ 230 h 462"/>
              <a:gd name="T6" fmla="*/ 0 w 800"/>
              <a:gd name="T7" fmla="*/ 0 h 462"/>
              <a:gd name="T8" fmla="*/ 46 w 800"/>
              <a:gd name="T9" fmla="*/ 0 h 462"/>
              <a:gd name="T10" fmla="*/ 168 w 800"/>
              <a:gd name="T11" fmla="*/ 210 h 462"/>
              <a:gd name="T12" fmla="*/ 290 w 800"/>
              <a:gd name="T13" fmla="*/ 422 h 462"/>
              <a:gd name="T14" fmla="*/ 778 w 800"/>
              <a:gd name="T15" fmla="*/ 422 h 462"/>
              <a:gd name="T16" fmla="*/ 800 w 800"/>
              <a:gd name="T17"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 h="462">
                <a:moveTo>
                  <a:pt x="800" y="462"/>
                </a:moveTo>
                <a:lnTo>
                  <a:pt x="268" y="462"/>
                </a:lnTo>
                <a:lnTo>
                  <a:pt x="134" y="230"/>
                </a:lnTo>
                <a:lnTo>
                  <a:pt x="0" y="0"/>
                </a:lnTo>
                <a:lnTo>
                  <a:pt x="46" y="0"/>
                </a:lnTo>
                <a:lnTo>
                  <a:pt x="168" y="210"/>
                </a:lnTo>
                <a:lnTo>
                  <a:pt x="290" y="422"/>
                </a:lnTo>
                <a:lnTo>
                  <a:pt x="778" y="422"/>
                </a:lnTo>
                <a:lnTo>
                  <a:pt x="800" y="46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213"/>
          <p:cNvSpPr>
            <a:spLocks/>
          </p:cNvSpPr>
          <p:nvPr/>
        </p:nvSpPr>
        <p:spPr bwMode="auto">
          <a:xfrm>
            <a:off x="2663826" y="3717925"/>
            <a:ext cx="2863850" cy="1651000"/>
          </a:xfrm>
          <a:custGeom>
            <a:avLst/>
            <a:gdLst>
              <a:gd name="T0" fmla="*/ 1804 w 1804"/>
              <a:gd name="T1" fmla="*/ 1040 h 1040"/>
              <a:gd name="T2" fmla="*/ 600 w 1804"/>
              <a:gd name="T3" fmla="*/ 1040 h 1040"/>
              <a:gd name="T4" fmla="*/ 300 w 1804"/>
              <a:gd name="T5" fmla="*/ 520 h 1040"/>
              <a:gd name="T6" fmla="*/ 0 w 1804"/>
              <a:gd name="T7" fmla="*/ 0 h 1040"/>
              <a:gd name="T8" fmla="*/ 46 w 1804"/>
              <a:gd name="T9" fmla="*/ 0 h 1040"/>
              <a:gd name="T10" fmla="*/ 334 w 1804"/>
              <a:gd name="T11" fmla="*/ 500 h 1040"/>
              <a:gd name="T12" fmla="*/ 624 w 1804"/>
              <a:gd name="T13" fmla="*/ 1000 h 1040"/>
              <a:gd name="T14" fmla="*/ 1780 w 1804"/>
              <a:gd name="T15" fmla="*/ 1000 h 1040"/>
              <a:gd name="T16" fmla="*/ 1804 w 1804"/>
              <a:gd name="T17" fmla="*/ 104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4" h="1040">
                <a:moveTo>
                  <a:pt x="1804" y="1040"/>
                </a:moveTo>
                <a:lnTo>
                  <a:pt x="600" y="1040"/>
                </a:lnTo>
                <a:lnTo>
                  <a:pt x="300" y="520"/>
                </a:lnTo>
                <a:lnTo>
                  <a:pt x="0" y="0"/>
                </a:lnTo>
                <a:lnTo>
                  <a:pt x="46" y="0"/>
                </a:lnTo>
                <a:lnTo>
                  <a:pt x="334" y="500"/>
                </a:lnTo>
                <a:lnTo>
                  <a:pt x="624" y="1000"/>
                </a:lnTo>
                <a:lnTo>
                  <a:pt x="1780" y="1000"/>
                </a:lnTo>
                <a:lnTo>
                  <a:pt x="1804" y="104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14"/>
          <p:cNvSpPr>
            <a:spLocks/>
          </p:cNvSpPr>
          <p:nvPr/>
        </p:nvSpPr>
        <p:spPr bwMode="auto">
          <a:xfrm>
            <a:off x="4959351" y="2984500"/>
            <a:ext cx="460375" cy="1466850"/>
          </a:xfrm>
          <a:custGeom>
            <a:avLst/>
            <a:gdLst>
              <a:gd name="T0" fmla="*/ 0 w 290"/>
              <a:gd name="T1" fmla="*/ 40 h 924"/>
              <a:gd name="T2" fmla="*/ 244 w 290"/>
              <a:gd name="T3" fmla="*/ 462 h 924"/>
              <a:gd name="T4" fmla="*/ 0 w 290"/>
              <a:gd name="T5" fmla="*/ 884 h 924"/>
              <a:gd name="T6" fmla="*/ 22 w 290"/>
              <a:gd name="T7" fmla="*/ 924 h 924"/>
              <a:gd name="T8" fmla="*/ 290 w 290"/>
              <a:gd name="T9" fmla="*/ 462 h 924"/>
              <a:gd name="T10" fmla="*/ 22 w 290"/>
              <a:gd name="T11" fmla="*/ 0 h 924"/>
              <a:gd name="T12" fmla="*/ 0 w 290"/>
              <a:gd name="T13" fmla="*/ 40 h 924"/>
            </a:gdLst>
            <a:ahLst/>
            <a:cxnLst>
              <a:cxn ang="0">
                <a:pos x="T0" y="T1"/>
              </a:cxn>
              <a:cxn ang="0">
                <a:pos x="T2" y="T3"/>
              </a:cxn>
              <a:cxn ang="0">
                <a:pos x="T4" y="T5"/>
              </a:cxn>
              <a:cxn ang="0">
                <a:pos x="T6" y="T7"/>
              </a:cxn>
              <a:cxn ang="0">
                <a:pos x="T8" y="T9"/>
              </a:cxn>
              <a:cxn ang="0">
                <a:pos x="T10" y="T11"/>
              </a:cxn>
              <a:cxn ang="0">
                <a:pos x="T12" y="T13"/>
              </a:cxn>
            </a:cxnLst>
            <a:rect l="0" t="0" r="r" b="b"/>
            <a:pathLst>
              <a:path w="290" h="924">
                <a:moveTo>
                  <a:pt x="0" y="40"/>
                </a:moveTo>
                <a:lnTo>
                  <a:pt x="244" y="462"/>
                </a:lnTo>
                <a:lnTo>
                  <a:pt x="0" y="884"/>
                </a:lnTo>
                <a:lnTo>
                  <a:pt x="22" y="924"/>
                </a:lnTo>
                <a:lnTo>
                  <a:pt x="290" y="462"/>
                </a:lnTo>
                <a:lnTo>
                  <a:pt x="22" y="0"/>
                </a:lnTo>
                <a:lnTo>
                  <a:pt x="0" y="4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Line 1190"/>
          <p:cNvSpPr>
            <a:spLocks noChangeShapeType="1"/>
          </p:cNvSpPr>
          <p:nvPr/>
        </p:nvSpPr>
        <p:spPr bwMode="auto">
          <a:xfrm>
            <a:off x="766763" y="4529326"/>
            <a:ext cx="240188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91"/>
          <p:cNvSpPr>
            <a:spLocks/>
          </p:cNvSpPr>
          <p:nvPr/>
        </p:nvSpPr>
        <p:spPr bwMode="auto">
          <a:xfrm>
            <a:off x="766763" y="2116717"/>
            <a:ext cx="2373313" cy="777875"/>
          </a:xfrm>
          <a:custGeom>
            <a:avLst/>
            <a:gdLst>
              <a:gd name="T0" fmla="*/ 0 w 1495"/>
              <a:gd name="T1" fmla="*/ 0 h 490"/>
              <a:gd name="T2" fmla="*/ 1207 w 1495"/>
              <a:gd name="T3" fmla="*/ 0 h 490"/>
              <a:gd name="T4" fmla="*/ 1495 w 1495"/>
              <a:gd name="T5" fmla="*/ 490 h 490"/>
            </a:gdLst>
            <a:ahLst/>
            <a:cxnLst>
              <a:cxn ang="0">
                <a:pos x="T0" y="T1"/>
              </a:cxn>
              <a:cxn ang="0">
                <a:pos x="T2" y="T3"/>
              </a:cxn>
              <a:cxn ang="0">
                <a:pos x="T4" y="T5"/>
              </a:cxn>
            </a:cxnLst>
            <a:rect l="0" t="0" r="r" b="b"/>
            <a:pathLst>
              <a:path w="1495" h="490">
                <a:moveTo>
                  <a:pt x="0" y="0"/>
                </a:moveTo>
                <a:lnTo>
                  <a:pt x="1207" y="0"/>
                </a:lnTo>
                <a:lnTo>
                  <a:pt x="1495" y="490"/>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192"/>
          <p:cNvSpPr>
            <a:spLocks noChangeShapeType="1"/>
          </p:cNvSpPr>
          <p:nvPr/>
        </p:nvSpPr>
        <p:spPr bwMode="auto">
          <a:xfrm flipH="1">
            <a:off x="6461126" y="3720434"/>
            <a:ext cx="1916113"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a:t>
            </a:r>
            <a:r>
              <a:rPr lang="en-US" smtClean="0"/>
              <a:t>Loop</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76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8" name="TextBox 7"/>
          <p:cNvSpPr txBox="1"/>
          <p:nvPr/>
        </p:nvSpPr>
        <p:spPr>
          <a:xfrm>
            <a:off x="611189" y="2215142"/>
            <a:ext cx="1864726"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sp>
        <p:nvSpPr>
          <p:cNvPr id="9" name="TextBox 8"/>
          <p:cNvSpPr txBox="1">
            <a:spLocks/>
          </p:cNvSpPr>
          <p:nvPr/>
        </p:nvSpPr>
        <p:spPr>
          <a:xfrm>
            <a:off x="611189" y="1783339"/>
            <a:ext cx="1864726" cy="246221"/>
          </a:xfrm>
          <a:prstGeom prst="rect">
            <a:avLst/>
          </a:prstGeom>
          <a:noFill/>
        </p:spPr>
        <p:txBody>
          <a:bodyPr wrap="square" lIns="0" tIns="0" rIns="0" bIns="0" rtlCol="0">
            <a:spAutoFit/>
          </a:bodyPr>
          <a:lstStyle/>
          <a:p>
            <a:r>
              <a:rPr lang="en-US" sz="1600" b="1" smtClean="0">
                <a:solidFill>
                  <a:schemeClr val="bg1"/>
                </a:solidFill>
              </a:rPr>
              <a:t>Dummy Title 1</a:t>
            </a:r>
            <a:endParaRPr lang="en-US" sz="1600" b="1">
              <a:solidFill>
                <a:schemeClr val="bg1"/>
              </a:solidFill>
            </a:endParaRPr>
          </a:p>
        </p:txBody>
      </p:sp>
      <p:sp>
        <p:nvSpPr>
          <p:cNvPr id="10" name="Line 23"/>
          <p:cNvSpPr>
            <a:spLocks noChangeShapeType="1"/>
          </p:cNvSpPr>
          <p:nvPr/>
        </p:nvSpPr>
        <p:spPr bwMode="auto">
          <a:xfrm flipH="1">
            <a:off x="621896" y="2116717"/>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a:spLocks/>
          </p:cNvSpPr>
          <p:nvPr/>
        </p:nvSpPr>
        <p:spPr>
          <a:xfrm flipH="1">
            <a:off x="6668087" y="3818859"/>
            <a:ext cx="1864726" cy="702436"/>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sp>
        <p:nvSpPr>
          <p:cNvPr id="13" name="TextBox 12"/>
          <p:cNvSpPr txBox="1">
            <a:spLocks/>
          </p:cNvSpPr>
          <p:nvPr/>
        </p:nvSpPr>
        <p:spPr>
          <a:xfrm flipH="1">
            <a:off x="6668087" y="3387056"/>
            <a:ext cx="1864726" cy="246221"/>
          </a:xfrm>
          <a:prstGeom prst="rect">
            <a:avLst/>
          </a:prstGeom>
          <a:noFill/>
        </p:spPr>
        <p:txBody>
          <a:bodyPr wrap="square" lIns="0" tIns="0" rIns="0" bIns="0" rtlCol="0">
            <a:spAutoFit/>
          </a:bodyPr>
          <a:lstStyle/>
          <a:p>
            <a:pPr algn="r"/>
            <a:r>
              <a:rPr lang="en-US" sz="1600" b="1" smtClean="0">
                <a:solidFill>
                  <a:schemeClr val="bg1"/>
                </a:solidFill>
              </a:rPr>
              <a:t>Dummy Title 3</a:t>
            </a:r>
          </a:p>
        </p:txBody>
      </p:sp>
      <p:sp>
        <p:nvSpPr>
          <p:cNvPr id="14" name="Line 23"/>
          <p:cNvSpPr>
            <a:spLocks noChangeShapeType="1"/>
          </p:cNvSpPr>
          <p:nvPr/>
        </p:nvSpPr>
        <p:spPr bwMode="auto">
          <a:xfrm>
            <a:off x="8341130" y="3720434"/>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611189" y="4627751"/>
            <a:ext cx="1864726"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sp>
        <p:nvSpPr>
          <p:cNvPr id="19" name="TextBox 18"/>
          <p:cNvSpPr txBox="1">
            <a:spLocks/>
          </p:cNvSpPr>
          <p:nvPr/>
        </p:nvSpPr>
        <p:spPr>
          <a:xfrm>
            <a:off x="611189" y="4195948"/>
            <a:ext cx="1864726" cy="246221"/>
          </a:xfrm>
          <a:prstGeom prst="rect">
            <a:avLst/>
          </a:prstGeom>
          <a:noFill/>
        </p:spPr>
        <p:txBody>
          <a:bodyPr wrap="square" lIns="0" tIns="0" rIns="0" bIns="0" rtlCol="0">
            <a:spAutoFit/>
          </a:bodyPr>
          <a:lstStyle/>
          <a:p>
            <a:r>
              <a:rPr lang="en-US" sz="1600" b="1" smtClean="0">
                <a:solidFill>
                  <a:schemeClr val="bg1"/>
                </a:solidFill>
              </a:rPr>
              <a:t>Dummy Title 2</a:t>
            </a:r>
            <a:endParaRPr lang="en-US" sz="1600" b="1">
              <a:solidFill>
                <a:schemeClr val="bg1"/>
              </a:solidFill>
            </a:endParaRPr>
          </a:p>
        </p:txBody>
      </p:sp>
      <p:sp>
        <p:nvSpPr>
          <p:cNvPr id="20" name="Line 23"/>
          <p:cNvSpPr>
            <a:spLocks noChangeShapeType="1"/>
          </p:cNvSpPr>
          <p:nvPr/>
        </p:nvSpPr>
        <p:spPr bwMode="auto">
          <a:xfrm flipH="1">
            <a:off x="621896" y="4529326"/>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a:spLocks/>
          </p:cNvSpPr>
          <p:nvPr/>
        </p:nvSpPr>
        <p:spPr>
          <a:xfrm>
            <a:off x="3887926" y="3448016"/>
            <a:ext cx="1368150" cy="492443"/>
          </a:xfrm>
          <a:prstGeom prst="rect">
            <a:avLst/>
          </a:prstGeom>
          <a:noFill/>
        </p:spPr>
        <p:txBody>
          <a:bodyPr wrap="square" lIns="0" tIns="0" rIns="0" bIns="0" rtlCol="0">
            <a:spAutoFit/>
          </a:bodyPr>
          <a:lstStyle/>
          <a:p>
            <a:pPr algn="ctr"/>
            <a:r>
              <a:rPr lang="en-US" sz="1600" b="1" smtClean="0">
                <a:solidFill>
                  <a:schemeClr val="bg1"/>
                </a:solidFill>
              </a:rPr>
              <a:t>KEY</a:t>
            </a:r>
          </a:p>
          <a:p>
            <a:pPr algn="ctr"/>
            <a:r>
              <a:rPr lang="en-US" sz="1600" b="1" smtClean="0">
                <a:solidFill>
                  <a:schemeClr val="bg1"/>
                </a:solidFill>
              </a:rPr>
              <a:t>MESSAGE</a:t>
            </a:r>
            <a:endParaRPr lang="en-US" sz="1600" b="1">
              <a:solidFill>
                <a:schemeClr val="bg1"/>
              </a:solidFill>
            </a:endParaRPr>
          </a:p>
        </p:txBody>
      </p:sp>
      <p:grpSp>
        <p:nvGrpSpPr>
          <p:cNvPr id="37" name="Group 36"/>
          <p:cNvGrpSpPr/>
          <p:nvPr/>
        </p:nvGrpSpPr>
        <p:grpSpPr>
          <a:xfrm>
            <a:off x="3260726" y="2552700"/>
            <a:ext cx="1911350" cy="1165225"/>
            <a:chOff x="3260726" y="2552700"/>
            <a:chExt cx="1911350" cy="1165225"/>
          </a:xfrm>
        </p:grpSpPr>
        <p:sp>
          <p:nvSpPr>
            <p:cNvPr id="28" name="Freeform 1196"/>
            <p:cNvSpPr>
              <a:spLocks/>
            </p:cNvSpPr>
            <p:nvPr/>
          </p:nvSpPr>
          <p:spPr bwMode="auto">
            <a:xfrm>
              <a:off x="3260726" y="2552700"/>
              <a:ext cx="1336675" cy="1165225"/>
            </a:xfrm>
            <a:custGeom>
              <a:avLst/>
              <a:gdLst>
                <a:gd name="T0" fmla="*/ 818 w 842"/>
                <a:gd name="T1" fmla="*/ 40 h 734"/>
                <a:gd name="T2" fmla="*/ 426 w 842"/>
                <a:gd name="T3" fmla="*/ 40 h 734"/>
                <a:gd name="T4" fmla="*/ 76 w 842"/>
                <a:gd name="T5" fmla="*/ 646 h 734"/>
                <a:gd name="T6" fmla="*/ 118 w 842"/>
                <a:gd name="T7" fmla="*/ 670 h 734"/>
                <a:gd name="T8" fmla="*/ 2 w 842"/>
                <a:gd name="T9" fmla="*/ 734 h 734"/>
                <a:gd name="T10" fmla="*/ 0 w 842"/>
                <a:gd name="T11" fmla="*/ 602 h 734"/>
                <a:gd name="T12" fmla="*/ 42 w 842"/>
                <a:gd name="T13" fmla="*/ 626 h 734"/>
                <a:gd name="T14" fmla="*/ 402 w 842"/>
                <a:gd name="T15" fmla="*/ 0 h 734"/>
                <a:gd name="T16" fmla="*/ 842 w 842"/>
                <a:gd name="T17" fmla="*/ 0 h 734"/>
                <a:gd name="T18" fmla="*/ 818 w 842"/>
                <a:gd name="T19" fmla="*/ 4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2" h="734">
                  <a:moveTo>
                    <a:pt x="818" y="40"/>
                  </a:moveTo>
                  <a:lnTo>
                    <a:pt x="426" y="40"/>
                  </a:lnTo>
                  <a:lnTo>
                    <a:pt x="76" y="646"/>
                  </a:lnTo>
                  <a:lnTo>
                    <a:pt x="118" y="670"/>
                  </a:lnTo>
                  <a:lnTo>
                    <a:pt x="2" y="734"/>
                  </a:lnTo>
                  <a:lnTo>
                    <a:pt x="0" y="602"/>
                  </a:lnTo>
                  <a:lnTo>
                    <a:pt x="42" y="626"/>
                  </a:lnTo>
                  <a:lnTo>
                    <a:pt x="402" y="0"/>
                  </a:lnTo>
                  <a:lnTo>
                    <a:pt x="842" y="0"/>
                  </a:lnTo>
                  <a:lnTo>
                    <a:pt x="818" y="4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97"/>
            <p:cNvSpPr>
              <a:spLocks/>
            </p:cNvSpPr>
            <p:nvPr/>
          </p:nvSpPr>
          <p:spPr bwMode="auto">
            <a:xfrm>
              <a:off x="4559301" y="2552700"/>
              <a:ext cx="323850" cy="63500"/>
            </a:xfrm>
            <a:custGeom>
              <a:avLst/>
              <a:gdLst>
                <a:gd name="T0" fmla="*/ 204 w 204"/>
                <a:gd name="T1" fmla="*/ 0 h 40"/>
                <a:gd name="T2" fmla="*/ 182 w 204"/>
                <a:gd name="T3" fmla="*/ 40 h 40"/>
                <a:gd name="T4" fmla="*/ 0 w 204"/>
                <a:gd name="T5" fmla="*/ 40 h 40"/>
                <a:gd name="T6" fmla="*/ 24 w 204"/>
                <a:gd name="T7" fmla="*/ 0 h 40"/>
                <a:gd name="T8" fmla="*/ 204 w 204"/>
                <a:gd name="T9" fmla="*/ 0 h 40"/>
              </a:gdLst>
              <a:ahLst/>
              <a:cxnLst>
                <a:cxn ang="0">
                  <a:pos x="T0" y="T1"/>
                </a:cxn>
                <a:cxn ang="0">
                  <a:pos x="T2" y="T3"/>
                </a:cxn>
                <a:cxn ang="0">
                  <a:pos x="T4" y="T5"/>
                </a:cxn>
                <a:cxn ang="0">
                  <a:pos x="T6" y="T7"/>
                </a:cxn>
                <a:cxn ang="0">
                  <a:pos x="T8" y="T9"/>
                </a:cxn>
              </a:cxnLst>
              <a:rect l="0" t="0" r="r" b="b"/>
              <a:pathLst>
                <a:path w="204" h="40">
                  <a:moveTo>
                    <a:pt x="204" y="0"/>
                  </a:moveTo>
                  <a:lnTo>
                    <a:pt x="182" y="40"/>
                  </a:lnTo>
                  <a:lnTo>
                    <a:pt x="0" y="40"/>
                  </a:lnTo>
                  <a:lnTo>
                    <a:pt x="24" y="0"/>
                  </a:lnTo>
                  <a:lnTo>
                    <a:pt x="204" y="0"/>
                  </a:lnTo>
                  <a:close/>
                </a:path>
              </a:pathLst>
            </a:custGeom>
            <a:solidFill>
              <a:schemeClr val="bg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198"/>
            <p:cNvSpPr>
              <a:spLocks/>
            </p:cNvSpPr>
            <p:nvPr/>
          </p:nvSpPr>
          <p:spPr bwMode="auto">
            <a:xfrm>
              <a:off x="4848226" y="2552700"/>
              <a:ext cx="323850" cy="63500"/>
            </a:xfrm>
            <a:custGeom>
              <a:avLst/>
              <a:gdLst>
                <a:gd name="T0" fmla="*/ 204 w 204"/>
                <a:gd name="T1" fmla="*/ 0 h 40"/>
                <a:gd name="T2" fmla="*/ 182 w 204"/>
                <a:gd name="T3" fmla="*/ 40 h 40"/>
                <a:gd name="T4" fmla="*/ 0 w 204"/>
                <a:gd name="T5" fmla="*/ 40 h 40"/>
                <a:gd name="T6" fmla="*/ 22 w 204"/>
                <a:gd name="T7" fmla="*/ 0 h 40"/>
                <a:gd name="T8" fmla="*/ 204 w 204"/>
                <a:gd name="T9" fmla="*/ 0 h 40"/>
              </a:gdLst>
              <a:ahLst/>
              <a:cxnLst>
                <a:cxn ang="0">
                  <a:pos x="T0" y="T1"/>
                </a:cxn>
                <a:cxn ang="0">
                  <a:pos x="T2" y="T3"/>
                </a:cxn>
                <a:cxn ang="0">
                  <a:pos x="T4" y="T5"/>
                </a:cxn>
                <a:cxn ang="0">
                  <a:pos x="T6" y="T7"/>
                </a:cxn>
                <a:cxn ang="0">
                  <a:pos x="T8" y="T9"/>
                </a:cxn>
              </a:cxnLst>
              <a:rect l="0" t="0" r="r" b="b"/>
              <a:pathLst>
                <a:path w="204" h="40">
                  <a:moveTo>
                    <a:pt x="204" y="0"/>
                  </a:moveTo>
                  <a:lnTo>
                    <a:pt x="182" y="40"/>
                  </a:lnTo>
                  <a:lnTo>
                    <a:pt x="0" y="40"/>
                  </a:lnTo>
                  <a:lnTo>
                    <a:pt x="22" y="0"/>
                  </a:lnTo>
                  <a:lnTo>
                    <a:pt x="204"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p:cNvGrpSpPr/>
          <p:nvPr/>
        </p:nvGrpSpPr>
        <p:grpSpPr>
          <a:xfrm>
            <a:off x="3263901" y="3778250"/>
            <a:ext cx="1962150" cy="1181100"/>
            <a:chOff x="3263901" y="3778250"/>
            <a:chExt cx="1962150" cy="1181100"/>
          </a:xfrm>
        </p:grpSpPr>
        <p:sp>
          <p:nvSpPr>
            <p:cNvPr id="31" name="Freeform 1199"/>
            <p:cNvSpPr>
              <a:spLocks/>
            </p:cNvSpPr>
            <p:nvPr/>
          </p:nvSpPr>
          <p:spPr bwMode="auto">
            <a:xfrm>
              <a:off x="3552826" y="4279900"/>
              <a:ext cx="1673225" cy="679450"/>
            </a:xfrm>
            <a:custGeom>
              <a:avLst/>
              <a:gdLst>
                <a:gd name="T0" fmla="*/ 46 w 1054"/>
                <a:gd name="T1" fmla="*/ 0 h 428"/>
                <a:gd name="T2" fmla="*/ 242 w 1054"/>
                <a:gd name="T3" fmla="*/ 340 h 428"/>
                <a:gd name="T4" fmla="*/ 940 w 1054"/>
                <a:gd name="T5" fmla="*/ 340 h 428"/>
                <a:gd name="T6" fmla="*/ 940 w 1054"/>
                <a:gd name="T7" fmla="*/ 292 h 428"/>
                <a:gd name="T8" fmla="*/ 1054 w 1054"/>
                <a:gd name="T9" fmla="*/ 360 h 428"/>
                <a:gd name="T10" fmla="*/ 940 w 1054"/>
                <a:gd name="T11" fmla="*/ 428 h 428"/>
                <a:gd name="T12" fmla="*/ 940 w 1054"/>
                <a:gd name="T13" fmla="*/ 380 h 428"/>
                <a:gd name="T14" fmla="*/ 218 w 1054"/>
                <a:gd name="T15" fmla="*/ 380 h 428"/>
                <a:gd name="T16" fmla="*/ 0 w 1054"/>
                <a:gd name="T17" fmla="*/ 0 h 428"/>
                <a:gd name="T18" fmla="*/ 46 w 1054"/>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4" h="428">
                  <a:moveTo>
                    <a:pt x="46" y="0"/>
                  </a:moveTo>
                  <a:lnTo>
                    <a:pt x="242" y="340"/>
                  </a:lnTo>
                  <a:lnTo>
                    <a:pt x="940" y="340"/>
                  </a:lnTo>
                  <a:lnTo>
                    <a:pt x="940" y="292"/>
                  </a:lnTo>
                  <a:lnTo>
                    <a:pt x="1054" y="360"/>
                  </a:lnTo>
                  <a:lnTo>
                    <a:pt x="940" y="428"/>
                  </a:lnTo>
                  <a:lnTo>
                    <a:pt x="940" y="380"/>
                  </a:lnTo>
                  <a:lnTo>
                    <a:pt x="218" y="380"/>
                  </a:lnTo>
                  <a:lnTo>
                    <a:pt x="0" y="0"/>
                  </a:lnTo>
                  <a:lnTo>
                    <a:pt x="46" y="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200"/>
            <p:cNvSpPr>
              <a:spLocks/>
            </p:cNvSpPr>
            <p:nvPr/>
          </p:nvSpPr>
          <p:spPr bwMode="auto">
            <a:xfrm>
              <a:off x="3406776" y="4029075"/>
              <a:ext cx="219075" cy="250825"/>
            </a:xfrm>
            <a:custGeom>
              <a:avLst/>
              <a:gdLst>
                <a:gd name="T0" fmla="*/ 0 w 138"/>
                <a:gd name="T1" fmla="*/ 0 h 158"/>
                <a:gd name="T2" fmla="*/ 46 w 138"/>
                <a:gd name="T3" fmla="*/ 0 h 158"/>
                <a:gd name="T4" fmla="*/ 138 w 138"/>
                <a:gd name="T5" fmla="*/ 158 h 158"/>
                <a:gd name="T6" fmla="*/ 92 w 138"/>
                <a:gd name="T7" fmla="*/ 158 h 158"/>
                <a:gd name="T8" fmla="*/ 0 w 138"/>
                <a:gd name="T9" fmla="*/ 0 h 158"/>
              </a:gdLst>
              <a:ahLst/>
              <a:cxnLst>
                <a:cxn ang="0">
                  <a:pos x="T0" y="T1"/>
                </a:cxn>
                <a:cxn ang="0">
                  <a:pos x="T2" y="T3"/>
                </a:cxn>
                <a:cxn ang="0">
                  <a:pos x="T4" y="T5"/>
                </a:cxn>
                <a:cxn ang="0">
                  <a:pos x="T6" y="T7"/>
                </a:cxn>
                <a:cxn ang="0">
                  <a:pos x="T8" y="T9"/>
                </a:cxn>
              </a:cxnLst>
              <a:rect l="0" t="0" r="r" b="b"/>
              <a:pathLst>
                <a:path w="138" h="158">
                  <a:moveTo>
                    <a:pt x="0" y="0"/>
                  </a:moveTo>
                  <a:lnTo>
                    <a:pt x="46" y="0"/>
                  </a:lnTo>
                  <a:lnTo>
                    <a:pt x="138" y="158"/>
                  </a:lnTo>
                  <a:lnTo>
                    <a:pt x="92" y="158"/>
                  </a:lnTo>
                  <a:lnTo>
                    <a:pt x="0" y="0"/>
                  </a:lnTo>
                  <a:close/>
                </a:path>
              </a:pathLst>
            </a:custGeom>
            <a:solidFill>
              <a:schemeClr val="bg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201"/>
            <p:cNvSpPr>
              <a:spLocks/>
            </p:cNvSpPr>
            <p:nvPr/>
          </p:nvSpPr>
          <p:spPr bwMode="auto">
            <a:xfrm>
              <a:off x="3263901" y="3778250"/>
              <a:ext cx="215900" cy="250825"/>
            </a:xfrm>
            <a:custGeom>
              <a:avLst/>
              <a:gdLst>
                <a:gd name="T0" fmla="*/ 0 w 136"/>
                <a:gd name="T1" fmla="*/ 0 h 158"/>
                <a:gd name="T2" fmla="*/ 46 w 136"/>
                <a:gd name="T3" fmla="*/ 0 h 158"/>
                <a:gd name="T4" fmla="*/ 136 w 136"/>
                <a:gd name="T5" fmla="*/ 158 h 158"/>
                <a:gd name="T6" fmla="*/ 90 w 136"/>
                <a:gd name="T7" fmla="*/ 158 h 158"/>
                <a:gd name="T8" fmla="*/ 0 w 136"/>
                <a:gd name="T9" fmla="*/ 0 h 158"/>
              </a:gdLst>
              <a:ahLst/>
              <a:cxnLst>
                <a:cxn ang="0">
                  <a:pos x="T0" y="T1"/>
                </a:cxn>
                <a:cxn ang="0">
                  <a:pos x="T2" y="T3"/>
                </a:cxn>
                <a:cxn ang="0">
                  <a:pos x="T4" y="T5"/>
                </a:cxn>
                <a:cxn ang="0">
                  <a:pos x="T6" y="T7"/>
                </a:cxn>
                <a:cxn ang="0">
                  <a:pos x="T8" y="T9"/>
                </a:cxn>
              </a:cxnLst>
              <a:rect l="0" t="0" r="r" b="b"/>
              <a:pathLst>
                <a:path w="136" h="158">
                  <a:moveTo>
                    <a:pt x="0" y="0"/>
                  </a:moveTo>
                  <a:lnTo>
                    <a:pt x="46" y="0"/>
                  </a:lnTo>
                  <a:lnTo>
                    <a:pt x="136" y="158"/>
                  </a:lnTo>
                  <a:lnTo>
                    <a:pt x="90" y="158"/>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5222876" y="2584450"/>
            <a:ext cx="692150" cy="2235200"/>
            <a:chOff x="5222876" y="2584450"/>
            <a:chExt cx="692150" cy="2235200"/>
          </a:xfrm>
        </p:grpSpPr>
        <p:sp>
          <p:nvSpPr>
            <p:cNvPr id="34" name="Freeform 1202"/>
            <p:cNvSpPr>
              <a:spLocks/>
            </p:cNvSpPr>
            <p:nvPr/>
          </p:nvSpPr>
          <p:spPr bwMode="auto">
            <a:xfrm>
              <a:off x="5387976" y="4257675"/>
              <a:ext cx="180975" cy="311150"/>
            </a:xfrm>
            <a:custGeom>
              <a:avLst/>
              <a:gdLst>
                <a:gd name="T0" fmla="*/ 22 w 114"/>
                <a:gd name="T1" fmla="*/ 196 h 196"/>
                <a:gd name="T2" fmla="*/ 0 w 114"/>
                <a:gd name="T3" fmla="*/ 156 h 196"/>
                <a:gd name="T4" fmla="*/ 90 w 114"/>
                <a:gd name="T5" fmla="*/ 0 h 196"/>
                <a:gd name="T6" fmla="*/ 114 w 114"/>
                <a:gd name="T7" fmla="*/ 40 h 196"/>
                <a:gd name="T8" fmla="*/ 22 w 114"/>
                <a:gd name="T9" fmla="*/ 196 h 196"/>
              </a:gdLst>
              <a:ahLst/>
              <a:cxnLst>
                <a:cxn ang="0">
                  <a:pos x="T0" y="T1"/>
                </a:cxn>
                <a:cxn ang="0">
                  <a:pos x="T2" y="T3"/>
                </a:cxn>
                <a:cxn ang="0">
                  <a:pos x="T4" y="T5"/>
                </a:cxn>
                <a:cxn ang="0">
                  <a:pos x="T6" y="T7"/>
                </a:cxn>
                <a:cxn ang="0">
                  <a:pos x="T8" y="T9"/>
                </a:cxn>
              </a:cxnLst>
              <a:rect l="0" t="0" r="r" b="b"/>
              <a:pathLst>
                <a:path w="114" h="196">
                  <a:moveTo>
                    <a:pt x="22" y="196"/>
                  </a:moveTo>
                  <a:lnTo>
                    <a:pt x="0" y="156"/>
                  </a:lnTo>
                  <a:lnTo>
                    <a:pt x="90" y="0"/>
                  </a:lnTo>
                  <a:lnTo>
                    <a:pt x="114" y="40"/>
                  </a:lnTo>
                  <a:lnTo>
                    <a:pt x="22" y="196"/>
                  </a:lnTo>
                  <a:close/>
                </a:path>
              </a:pathLst>
            </a:custGeom>
            <a:solidFill>
              <a:schemeClr val="bg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203"/>
            <p:cNvSpPr>
              <a:spLocks/>
            </p:cNvSpPr>
            <p:nvPr/>
          </p:nvSpPr>
          <p:spPr bwMode="auto">
            <a:xfrm>
              <a:off x="5222876" y="2584450"/>
              <a:ext cx="692150" cy="1736725"/>
            </a:xfrm>
            <a:custGeom>
              <a:avLst/>
              <a:gdLst>
                <a:gd name="T0" fmla="*/ 194 w 436"/>
                <a:gd name="T1" fmla="*/ 1054 h 1094"/>
                <a:gd name="T2" fmla="*/ 390 w 436"/>
                <a:gd name="T3" fmla="*/ 714 h 1094"/>
                <a:gd name="T4" fmla="*/ 42 w 436"/>
                <a:gd name="T5" fmla="*/ 108 h 1094"/>
                <a:gd name="T6" fmla="*/ 0 w 436"/>
                <a:gd name="T7" fmla="*/ 132 h 1094"/>
                <a:gd name="T8" fmla="*/ 2 w 436"/>
                <a:gd name="T9" fmla="*/ 0 h 1094"/>
                <a:gd name="T10" fmla="*/ 118 w 436"/>
                <a:gd name="T11" fmla="*/ 64 h 1094"/>
                <a:gd name="T12" fmla="*/ 76 w 436"/>
                <a:gd name="T13" fmla="*/ 88 h 1094"/>
                <a:gd name="T14" fmla="*/ 436 w 436"/>
                <a:gd name="T15" fmla="*/ 714 h 1094"/>
                <a:gd name="T16" fmla="*/ 218 w 436"/>
                <a:gd name="T17" fmla="*/ 1094 h 1094"/>
                <a:gd name="T18" fmla="*/ 194 w 436"/>
                <a:gd name="T19" fmla="*/ 105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1094">
                  <a:moveTo>
                    <a:pt x="194" y="1054"/>
                  </a:moveTo>
                  <a:lnTo>
                    <a:pt x="390" y="714"/>
                  </a:lnTo>
                  <a:lnTo>
                    <a:pt x="42" y="108"/>
                  </a:lnTo>
                  <a:lnTo>
                    <a:pt x="0" y="132"/>
                  </a:lnTo>
                  <a:lnTo>
                    <a:pt x="2" y="0"/>
                  </a:lnTo>
                  <a:lnTo>
                    <a:pt x="118" y="64"/>
                  </a:lnTo>
                  <a:lnTo>
                    <a:pt x="76" y="88"/>
                  </a:lnTo>
                  <a:lnTo>
                    <a:pt x="436" y="714"/>
                  </a:lnTo>
                  <a:lnTo>
                    <a:pt x="218" y="1094"/>
                  </a:lnTo>
                  <a:lnTo>
                    <a:pt x="194" y="1054"/>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204"/>
            <p:cNvSpPr>
              <a:spLocks/>
            </p:cNvSpPr>
            <p:nvPr/>
          </p:nvSpPr>
          <p:spPr bwMode="auto">
            <a:xfrm>
              <a:off x="5241926" y="4505325"/>
              <a:ext cx="180975" cy="314325"/>
            </a:xfrm>
            <a:custGeom>
              <a:avLst/>
              <a:gdLst>
                <a:gd name="T0" fmla="*/ 24 w 114"/>
                <a:gd name="T1" fmla="*/ 198 h 198"/>
                <a:gd name="T2" fmla="*/ 0 w 114"/>
                <a:gd name="T3" fmla="*/ 158 h 198"/>
                <a:gd name="T4" fmla="*/ 92 w 114"/>
                <a:gd name="T5" fmla="*/ 0 h 198"/>
                <a:gd name="T6" fmla="*/ 114 w 114"/>
                <a:gd name="T7" fmla="*/ 40 h 198"/>
                <a:gd name="T8" fmla="*/ 24 w 114"/>
                <a:gd name="T9" fmla="*/ 198 h 198"/>
              </a:gdLst>
              <a:ahLst/>
              <a:cxnLst>
                <a:cxn ang="0">
                  <a:pos x="T0" y="T1"/>
                </a:cxn>
                <a:cxn ang="0">
                  <a:pos x="T2" y="T3"/>
                </a:cxn>
                <a:cxn ang="0">
                  <a:pos x="T4" y="T5"/>
                </a:cxn>
                <a:cxn ang="0">
                  <a:pos x="T6" y="T7"/>
                </a:cxn>
                <a:cxn ang="0">
                  <a:pos x="T8" y="T9"/>
                </a:cxn>
              </a:cxnLst>
              <a:rect l="0" t="0" r="r" b="b"/>
              <a:pathLst>
                <a:path w="114" h="198">
                  <a:moveTo>
                    <a:pt x="24" y="198"/>
                  </a:moveTo>
                  <a:lnTo>
                    <a:pt x="0" y="158"/>
                  </a:lnTo>
                  <a:lnTo>
                    <a:pt x="92" y="0"/>
                  </a:lnTo>
                  <a:lnTo>
                    <a:pt x="114" y="40"/>
                  </a:lnTo>
                  <a:lnTo>
                    <a:pt x="24" y="19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0" name="Group 39"/>
          <p:cNvGrpSpPr/>
          <p:nvPr/>
        </p:nvGrpSpPr>
        <p:grpSpPr>
          <a:xfrm>
            <a:off x="2867026" y="2606675"/>
            <a:ext cx="603250" cy="600075"/>
            <a:chOff x="2867026" y="2606675"/>
            <a:chExt cx="603250" cy="600075"/>
          </a:xfrm>
        </p:grpSpPr>
        <p:sp>
          <p:nvSpPr>
            <p:cNvPr id="41" name="Oval 1181"/>
            <p:cNvSpPr>
              <a:spLocks noChangeArrowheads="1"/>
            </p:cNvSpPr>
            <p:nvPr/>
          </p:nvSpPr>
          <p:spPr bwMode="auto">
            <a:xfrm>
              <a:off x="2879726" y="261937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182"/>
            <p:cNvSpPr>
              <a:spLocks noEditPoints="1"/>
            </p:cNvSpPr>
            <p:nvPr/>
          </p:nvSpPr>
          <p:spPr bwMode="auto">
            <a:xfrm>
              <a:off x="2867026" y="2606675"/>
              <a:ext cx="603250" cy="600075"/>
            </a:xfrm>
            <a:custGeom>
              <a:avLst/>
              <a:gdLst>
                <a:gd name="T0" fmla="*/ 95 w 190"/>
                <a:gd name="T1" fmla="*/ 189 h 189"/>
                <a:gd name="T2" fmla="*/ 0 w 190"/>
                <a:gd name="T3" fmla="*/ 95 h 189"/>
                <a:gd name="T4" fmla="*/ 95 w 190"/>
                <a:gd name="T5" fmla="*/ 0 h 189"/>
                <a:gd name="T6" fmla="*/ 190 w 190"/>
                <a:gd name="T7" fmla="*/ 95 h 189"/>
                <a:gd name="T8" fmla="*/ 95 w 190"/>
                <a:gd name="T9" fmla="*/ 189 h 189"/>
                <a:gd name="T10" fmla="*/ 95 w 190"/>
                <a:gd name="T11" fmla="*/ 8 h 189"/>
                <a:gd name="T12" fmla="*/ 8 w 190"/>
                <a:gd name="T13" fmla="*/ 95 h 189"/>
                <a:gd name="T14" fmla="*/ 95 w 190"/>
                <a:gd name="T15" fmla="*/ 181 h 189"/>
                <a:gd name="T16" fmla="*/ 182 w 190"/>
                <a:gd name="T17" fmla="*/ 95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5"/>
                  </a:cubicBezTo>
                  <a:cubicBezTo>
                    <a:pt x="0" y="42"/>
                    <a:pt x="43" y="0"/>
                    <a:pt x="95" y="0"/>
                  </a:cubicBezTo>
                  <a:cubicBezTo>
                    <a:pt x="147" y="0"/>
                    <a:pt x="190" y="42"/>
                    <a:pt x="190" y="95"/>
                  </a:cubicBezTo>
                  <a:cubicBezTo>
                    <a:pt x="190" y="147"/>
                    <a:pt x="147" y="189"/>
                    <a:pt x="95" y="189"/>
                  </a:cubicBezTo>
                  <a:close/>
                  <a:moveTo>
                    <a:pt x="95" y="8"/>
                  </a:moveTo>
                  <a:cubicBezTo>
                    <a:pt x="47" y="8"/>
                    <a:pt x="8" y="47"/>
                    <a:pt x="8" y="95"/>
                  </a:cubicBezTo>
                  <a:cubicBezTo>
                    <a:pt x="8" y="142"/>
                    <a:pt x="47" y="181"/>
                    <a:pt x="95" y="181"/>
                  </a:cubicBezTo>
                  <a:cubicBezTo>
                    <a:pt x="143" y="181"/>
                    <a:pt x="182" y="142"/>
                    <a:pt x="182" y="95"/>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83"/>
            <p:cNvSpPr>
              <a:spLocks noEditPoints="1"/>
            </p:cNvSpPr>
            <p:nvPr/>
          </p:nvSpPr>
          <p:spPr bwMode="auto">
            <a:xfrm>
              <a:off x="3041651" y="2730500"/>
              <a:ext cx="254000" cy="371475"/>
            </a:xfrm>
            <a:custGeom>
              <a:avLst/>
              <a:gdLst>
                <a:gd name="T0" fmla="*/ 40 w 80"/>
                <a:gd name="T1" fmla="*/ 17 h 117"/>
                <a:gd name="T2" fmla="*/ 42 w 80"/>
                <a:gd name="T3" fmla="*/ 15 h 117"/>
                <a:gd name="T4" fmla="*/ 40 w 80"/>
                <a:gd name="T5" fmla="*/ 13 h 117"/>
                <a:gd name="T6" fmla="*/ 12 w 80"/>
                <a:gd name="T7" fmla="*/ 40 h 117"/>
                <a:gd name="T8" fmla="*/ 14 w 80"/>
                <a:gd name="T9" fmla="*/ 43 h 117"/>
                <a:gd name="T10" fmla="*/ 16 w 80"/>
                <a:gd name="T11" fmla="*/ 40 h 117"/>
                <a:gd name="T12" fmla="*/ 40 w 80"/>
                <a:gd name="T13" fmla="*/ 17 h 117"/>
                <a:gd name="T14" fmla="*/ 23 w 80"/>
                <a:gd name="T15" fmla="*/ 101 h 117"/>
                <a:gd name="T16" fmla="*/ 24 w 80"/>
                <a:gd name="T17" fmla="*/ 107 h 117"/>
                <a:gd name="T18" fmla="*/ 29 w 80"/>
                <a:gd name="T19" fmla="*/ 110 h 117"/>
                <a:gd name="T20" fmla="*/ 30 w 80"/>
                <a:gd name="T21" fmla="*/ 114 h 117"/>
                <a:gd name="T22" fmla="*/ 40 w 80"/>
                <a:gd name="T23" fmla="*/ 117 h 117"/>
                <a:gd name="T24" fmla="*/ 50 w 80"/>
                <a:gd name="T25" fmla="*/ 114 h 117"/>
                <a:gd name="T26" fmla="*/ 50 w 80"/>
                <a:gd name="T27" fmla="*/ 110 h 117"/>
                <a:gd name="T28" fmla="*/ 56 w 80"/>
                <a:gd name="T29" fmla="*/ 107 h 117"/>
                <a:gd name="T30" fmla="*/ 57 w 80"/>
                <a:gd name="T31" fmla="*/ 101 h 117"/>
                <a:gd name="T32" fmla="*/ 40 w 80"/>
                <a:gd name="T33" fmla="*/ 104 h 117"/>
                <a:gd name="T34" fmla="*/ 23 w 80"/>
                <a:gd name="T35" fmla="*/ 101 h 117"/>
                <a:gd name="T36" fmla="*/ 21 w 80"/>
                <a:gd name="T37" fmla="*/ 90 h 117"/>
                <a:gd name="T38" fmla="*/ 22 w 80"/>
                <a:gd name="T39" fmla="*/ 96 h 117"/>
                <a:gd name="T40" fmla="*/ 40 w 80"/>
                <a:gd name="T41" fmla="*/ 99 h 117"/>
                <a:gd name="T42" fmla="*/ 57 w 80"/>
                <a:gd name="T43" fmla="*/ 96 h 117"/>
                <a:gd name="T44" fmla="*/ 58 w 80"/>
                <a:gd name="T45" fmla="*/ 90 h 117"/>
                <a:gd name="T46" fmla="*/ 40 w 80"/>
                <a:gd name="T47" fmla="*/ 93 h 117"/>
                <a:gd name="T48" fmla="*/ 21 w 80"/>
                <a:gd name="T49" fmla="*/ 90 h 117"/>
                <a:gd name="T50" fmla="*/ 40 w 80"/>
                <a:gd name="T51" fmla="*/ 0 h 117"/>
                <a:gd name="T52" fmla="*/ 0 w 80"/>
                <a:gd name="T53" fmla="*/ 40 h 117"/>
                <a:gd name="T54" fmla="*/ 19 w 80"/>
                <a:gd name="T55" fmla="*/ 75 h 117"/>
                <a:gd name="T56" fmla="*/ 20 w 80"/>
                <a:gd name="T57" fmla="*/ 85 h 117"/>
                <a:gd name="T58" fmla="*/ 40 w 80"/>
                <a:gd name="T59" fmla="*/ 89 h 117"/>
                <a:gd name="T60" fmla="*/ 59 w 80"/>
                <a:gd name="T61" fmla="*/ 85 h 117"/>
                <a:gd name="T62" fmla="*/ 60 w 80"/>
                <a:gd name="T63" fmla="*/ 75 h 117"/>
                <a:gd name="T64" fmla="*/ 80 w 80"/>
                <a:gd name="T65" fmla="*/ 40 h 117"/>
                <a:gd name="T66" fmla="*/ 40 w 80"/>
                <a:gd name="T67" fmla="*/ 0 h 117"/>
                <a:gd name="T68" fmla="*/ 55 w 80"/>
                <a:gd name="T69" fmla="*/ 70 h 117"/>
                <a:gd name="T70" fmla="*/ 54 w 80"/>
                <a:gd name="T71" fmla="*/ 79 h 117"/>
                <a:gd name="T72" fmla="*/ 40 w 80"/>
                <a:gd name="T73" fmla="*/ 81 h 117"/>
                <a:gd name="T74" fmla="*/ 26 w 80"/>
                <a:gd name="T75" fmla="*/ 79 h 117"/>
                <a:gd name="T76" fmla="*/ 25 w 80"/>
                <a:gd name="T77" fmla="*/ 70 h 117"/>
                <a:gd name="T78" fmla="*/ 7 w 80"/>
                <a:gd name="T79" fmla="*/ 40 h 117"/>
                <a:gd name="T80" fmla="*/ 40 w 80"/>
                <a:gd name="T81" fmla="*/ 7 h 117"/>
                <a:gd name="T82" fmla="*/ 73 w 80"/>
                <a:gd name="T83" fmla="*/ 40 h 117"/>
                <a:gd name="T84" fmla="*/ 55 w 80"/>
                <a:gd name="T85" fmla="*/ 70 h 117"/>
                <a:gd name="T86" fmla="*/ 49 w 80"/>
                <a:gd name="T87" fmla="*/ 55 h 117"/>
                <a:gd name="T88" fmla="*/ 40 w 80"/>
                <a:gd name="T89" fmla="*/ 39 h 117"/>
                <a:gd name="T90" fmla="*/ 31 w 80"/>
                <a:gd name="T91" fmla="*/ 55 h 117"/>
                <a:gd name="T92" fmla="*/ 27 w 80"/>
                <a:gd name="T93" fmla="*/ 47 h 117"/>
                <a:gd name="T94" fmla="*/ 21 w 80"/>
                <a:gd name="T95" fmla="*/ 50 h 117"/>
                <a:gd name="T96" fmla="*/ 30 w 80"/>
                <a:gd name="T97" fmla="*/ 69 h 117"/>
                <a:gd name="T98" fmla="*/ 40 w 80"/>
                <a:gd name="T99" fmla="*/ 52 h 117"/>
                <a:gd name="T100" fmla="*/ 49 w 80"/>
                <a:gd name="T101" fmla="*/ 69 h 117"/>
                <a:gd name="T102" fmla="*/ 58 w 80"/>
                <a:gd name="T103" fmla="*/ 50 h 117"/>
                <a:gd name="T104" fmla="*/ 52 w 80"/>
                <a:gd name="T105" fmla="*/ 47 h 117"/>
                <a:gd name="T106" fmla="*/ 49 w 80"/>
                <a:gd name="T107" fmla="*/ 5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7">
                  <a:moveTo>
                    <a:pt x="40" y="17"/>
                  </a:moveTo>
                  <a:cubicBezTo>
                    <a:pt x="41" y="17"/>
                    <a:pt x="42" y="16"/>
                    <a:pt x="42" y="15"/>
                  </a:cubicBezTo>
                  <a:cubicBezTo>
                    <a:pt x="42" y="14"/>
                    <a:pt x="41" y="13"/>
                    <a:pt x="40" y="13"/>
                  </a:cubicBezTo>
                  <a:cubicBezTo>
                    <a:pt x="24" y="13"/>
                    <a:pt x="12" y="25"/>
                    <a:pt x="12" y="40"/>
                  </a:cubicBezTo>
                  <a:cubicBezTo>
                    <a:pt x="12" y="42"/>
                    <a:pt x="13" y="43"/>
                    <a:pt x="14" y="43"/>
                  </a:cubicBezTo>
                  <a:cubicBezTo>
                    <a:pt x="15" y="43"/>
                    <a:pt x="16" y="42"/>
                    <a:pt x="16" y="40"/>
                  </a:cubicBezTo>
                  <a:cubicBezTo>
                    <a:pt x="16" y="27"/>
                    <a:pt x="27" y="17"/>
                    <a:pt x="40" y="17"/>
                  </a:cubicBezTo>
                  <a:close/>
                  <a:moveTo>
                    <a:pt x="23" y="101"/>
                  </a:moveTo>
                  <a:cubicBezTo>
                    <a:pt x="24" y="107"/>
                    <a:pt x="24" y="107"/>
                    <a:pt x="24" y="107"/>
                  </a:cubicBezTo>
                  <a:cubicBezTo>
                    <a:pt x="24" y="107"/>
                    <a:pt x="25" y="109"/>
                    <a:pt x="29" y="110"/>
                  </a:cubicBezTo>
                  <a:cubicBezTo>
                    <a:pt x="30" y="114"/>
                    <a:pt x="30" y="114"/>
                    <a:pt x="30" y="114"/>
                  </a:cubicBezTo>
                  <a:cubicBezTo>
                    <a:pt x="30" y="114"/>
                    <a:pt x="32" y="117"/>
                    <a:pt x="40" y="117"/>
                  </a:cubicBezTo>
                  <a:cubicBezTo>
                    <a:pt x="48" y="117"/>
                    <a:pt x="50" y="114"/>
                    <a:pt x="50" y="114"/>
                  </a:cubicBezTo>
                  <a:cubicBezTo>
                    <a:pt x="50" y="110"/>
                    <a:pt x="50" y="110"/>
                    <a:pt x="50" y="110"/>
                  </a:cubicBezTo>
                  <a:cubicBezTo>
                    <a:pt x="54" y="109"/>
                    <a:pt x="56" y="107"/>
                    <a:pt x="56" y="107"/>
                  </a:cubicBezTo>
                  <a:cubicBezTo>
                    <a:pt x="57" y="101"/>
                    <a:pt x="57" y="101"/>
                    <a:pt x="57" y="101"/>
                  </a:cubicBezTo>
                  <a:cubicBezTo>
                    <a:pt x="52" y="103"/>
                    <a:pt x="46" y="104"/>
                    <a:pt x="40" y="104"/>
                  </a:cubicBezTo>
                  <a:cubicBezTo>
                    <a:pt x="34" y="104"/>
                    <a:pt x="28" y="103"/>
                    <a:pt x="23" y="101"/>
                  </a:cubicBezTo>
                  <a:close/>
                  <a:moveTo>
                    <a:pt x="21" y="90"/>
                  </a:moveTo>
                  <a:cubicBezTo>
                    <a:pt x="22" y="96"/>
                    <a:pt x="22" y="96"/>
                    <a:pt x="22" y="96"/>
                  </a:cubicBezTo>
                  <a:cubicBezTo>
                    <a:pt x="27" y="98"/>
                    <a:pt x="33" y="99"/>
                    <a:pt x="40" y="99"/>
                  </a:cubicBezTo>
                  <a:cubicBezTo>
                    <a:pt x="46" y="99"/>
                    <a:pt x="52" y="98"/>
                    <a:pt x="57" y="96"/>
                  </a:cubicBezTo>
                  <a:cubicBezTo>
                    <a:pt x="58" y="90"/>
                    <a:pt x="58" y="90"/>
                    <a:pt x="58" y="90"/>
                  </a:cubicBezTo>
                  <a:cubicBezTo>
                    <a:pt x="53" y="92"/>
                    <a:pt x="46" y="93"/>
                    <a:pt x="40" y="93"/>
                  </a:cubicBezTo>
                  <a:cubicBezTo>
                    <a:pt x="33" y="93"/>
                    <a:pt x="27" y="92"/>
                    <a:pt x="21" y="90"/>
                  </a:cubicBezTo>
                  <a:close/>
                  <a:moveTo>
                    <a:pt x="40" y="0"/>
                  </a:moveTo>
                  <a:cubicBezTo>
                    <a:pt x="18" y="0"/>
                    <a:pt x="0" y="18"/>
                    <a:pt x="0" y="40"/>
                  </a:cubicBezTo>
                  <a:cubicBezTo>
                    <a:pt x="0" y="55"/>
                    <a:pt x="8" y="68"/>
                    <a:pt x="19" y="75"/>
                  </a:cubicBezTo>
                  <a:cubicBezTo>
                    <a:pt x="20" y="85"/>
                    <a:pt x="20" y="85"/>
                    <a:pt x="20" y="85"/>
                  </a:cubicBezTo>
                  <a:cubicBezTo>
                    <a:pt x="26" y="87"/>
                    <a:pt x="33" y="89"/>
                    <a:pt x="40" y="89"/>
                  </a:cubicBezTo>
                  <a:cubicBezTo>
                    <a:pt x="47" y="89"/>
                    <a:pt x="53" y="87"/>
                    <a:pt x="59" y="85"/>
                  </a:cubicBezTo>
                  <a:cubicBezTo>
                    <a:pt x="60" y="75"/>
                    <a:pt x="60" y="75"/>
                    <a:pt x="60" y="75"/>
                  </a:cubicBezTo>
                  <a:cubicBezTo>
                    <a:pt x="72" y="68"/>
                    <a:pt x="80" y="55"/>
                    <a:pt x="80" y="40"/>
                  </a:cubicBezTo>
                  <a:cubicBezTo>
                    <a:pt x="80" y="18"/>
                    <a:pt x="62" y="0"/>
                    <a:pt x="40" y="0"/>
                  </a:cubicBezTo>
                  <a:close/>
                  <a:moveTo>
                    <a:pt x="55" y="70"/>
                  </a:moveTo>
                  <a:cubicBezTo>
                    <a:pt x="54" y="79"/>
                    <a:pt x="54" y="79"/>
                    <a:pt x="54" y="79"/>
                  </a:cubicBezTo>
                  <a:cubicBezTo>
                    <a:pt x="54" y="79"/>
                    <a:pt x="50" y="81"/>
                    <a:pt x="40" y="81"/>
                  </a:cubicBezTo>
                  <a:cubicBezTo>
                    <a:pt x="30" y="81"/>
                    <a:pt x="26" y="79"/>
                    <a:pt x="26" y="79"/>
                  </a:cubicBezTo>
                  <a:cubicBezTo>
                    <a:pt x="25" y="70"/>
                    <a:pt x="25" y="70"/>
                    <a:pt x="25" y="70"/>
                  </a:cubicBezTo>
                  <a:cubicBezTo>
                    <a:pt x="14" y="64"/>
                    <a:pt x="7" y="53"/>
                    <a:pt x="7" y="40"/>
                  </a:cubicBezTo>
                  <a:cubicBezTo>
                    <a:pt x="7" y="22"/>
                    <a:pt x="22" y="7"/>
                    <a:pt x="40" y="7"/>
                  </a:cubicBezTo>
                  <a:cubicBezTo>
                    <a:pt x="58" y="7"/>
                    <a:pt x="73" y="22"/>
                    <a:pt x="73" y="40"/>
                  </a:cubicBezTo>
                  <a:cubicBezTo>
                    <a:pt x="73" y="53"/>
                    <a:pt x="65" y="64"/>
                    <a:pt x="55" y="70"/>
                  </a:cubicBezTo>
                  <a:close/>
                  <a:moveTo>
                    <a:pt x="49" y="55"/>
                  </a:moveTo>
                  <a:cubicBezTo>
                    <a:pt x="40" y="39"/>
                    <a:pt x="40" y="39"/>
                    <a:pt x="40" y="39"/>
                  </a:cubicBezTo>
                  <a:cubicBezTo>
                    <a:pt x="31" y="55"/>
                    <a:pt x="31" y="55"/>
                    <a:pt x="31" y="55"/>
                  </a:cubicBezTo>
                  <a:cubicBezTo>
                    <a:pt x="27" y="47"/>
                    <a:pt x="27" y="47"/>
                    <a:pt x="27" y="47"/>
                  </a:cubicBezTo>
                  <a:cubicBezTo>
                    <a:pt x="21" y="50"/>
                    <a:pt x="21" y="50"/>
                    <a:pt x="21" y="50"/>
                  </a:cubicBezTo>
                  <a:cubicBezTo>
                    <a:pt x="30" y="69"/>
                    <a:pt x="30" y="69"/>
                    <a:pt x="30" y="69"/>
                  </a:cubicBezTo>
                  <a:cubicBezTo>
                    <a:pt x="40" y="52"/>
                    <a:pt x="40" y="52"/>
                    <a:pt x="40" y="52"/>
                  </a:cubicBezTo>
                  <a:cubicBezTo>
                    <a:pt x="49" y="69"/>
                    <a:pt x="49" y="69"/>
                    <a:pt x="49" y="69"/>
                  </a:cubicBezTo>
                  <a:cubicBezTo>
                    <a:pt x="58" y="50"/>
                    <a:pt x="58" y="50"/>
                    <a:pt x="58" y="50"/>
                  </a:cubicBezTo>
                  <a:cubicBezTo>
                    <a:pt x="52" y="47"/>
                    <a:pt x="52" y="47"/>
                    <a:pt x="52" y="47"/>
                  </a:cubicBezTo>
                  <a:lnTo>
                    <a:pt x="49"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4" name="Group 43"/>
          <p:cNvGrpSpPr/>
          <p:nvPr/>
        </p:nvGrpSpPr>
        <p:grpSpPr>
          <a:xfrm>
            <a:off x="2867026" y="4225925"/>
            <a:ext cx="600075" cy="603250"/>
            <a:chOff x="2867026" y="4225925"/>
            <a:chExt cx="600075" cy="603250"/>
          </a:xfrm>
        </p:grpSpPr>
        <p:sp>
          <p:nvSpPr>
            <p:cNvPr id="45" name="Oval 1184"/>
            <p:cNvSpPr>
              <a:spLocks noChangeArrowheads="1"/>
            </p:cNvSpPr>
            <p:nvPr/>
          </p:nvSpPr>
          <p:spPr bwMode="auto">
            <a:xfrm>
              <a:off x="2879726" y="42386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85"/>
            <p:cNvSpPr>
              <a:spLocks noEditPoints="1"/>
            </p:cNvSpPr>
            <p:nvPr/>
          </p:nvSpPr>
          <p:spPr bwMode="auto">
            <a:xfrm>
              <a:off x="2867026" y="4225925"/>
              <a:ext cx="600075" cy="603250"/>
            </a:xfrm>
            <a:custGeom>
              <a:avLst/>
              <a:gdLst>
                <a:gd name="T0" fmla="*/ 95 w 189"/>
                <a:gd name="T1" fmla="*/ 190 h 190"/>
                <a:gd name="T2" fmla="*/ 0 w 189"/>
                <a:gd name="T3" fmla="*/ 95 h 190"/>
                <a:gd name="T4" fmla="*/ 95 w 189"/>
                <a:gd name="T5" fmla="*/ 0 h 190"/>
                <a:gd name="T6" fmla="*/ 189 w 189"/>
                <a:gd name="T7" fmla="*/ 95 h 190"/>
                <a:gd name="T8" fmla="*/ 95 w 189"/>
                <a:gd name="T9" fmla="*/ 190 h 190"/>
                <a:gd name="T10" fmla="*/ 95 w 189"/>
                <a:gd name="T11" fmla="*/ 8 h 190"/>
                <a:gd name="T12" fmla="*/ 8 w 189"/>
                <a:gd name="T13" fmla="*/ 95 h 190"/>
                <a:gd name="T14" fmla="*/ 95 w 189"/>
                <a:gd name="T15" fmla="*/ 182 h 190"/>
                <a:gd name="T16" fmla="*/ 181 w 189"/>
                <a:gd name="T17" fmla="*/ 95 h 190"/>
                <a:gd name="T18" fmla="*/ 95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5" y="190"/>
                  </a:moveTo>
                  <a:cubicBezTo>
                    <a:pt x="43" y="190"/>
                    <a:pt x="0" y="147"/>
                    <a:pt x="0" y="95"/>
                  </a:cubicBezTo>
                  <a:cubicBezTo>
                    <a:pt x="0" y="43"/>
                    <a:pt x="43" y="0"/>
                    <a:pt x="95" y="0"/>
                  </a:cubicBezTo>
                  <a:cubicBezTo>
                    <a:pt x="147" y="0"/>
                    <a:pt x="189" y="43"/>
                    <a:pt x="189" y="95"/>
                  </a:cubicBezTo>
                  <a:cubicBezTo>
                    <a:pt x="189" y="147"/>
                    <a:pt x="147" y="190"/>
                    <a:pt x="95" y="190"/>
                  </a:cubicBezTo>
                  <a:close/>
                  <a:moveTo>
                    <a:pt x="95" y="8"/>
                  </a:moveTo>
                  <a:cubicBezTo>
                    <a:pt x="47" y="8"/>
                    <a:pt x="8" y="47"/>
                    <a:pt x="8" y="95"/>
                  </a:cubicBezTo>
                  <a:cubicBezTo>
                    <a:pt x="8" y="143"/>
                    <a:pt x="47" y="182"/>
                    <a:pt x="95" y="182"/>
                  </a:cubicBezTo>
                  <a:cubicBezTo>
                    <a:pt x="143" y="182"/>
                    <a:pt x="181" y="143"/>
                    <a:pt x="181" y="95"/>
                  </a:cubicBezTo>
                  <a:cubicBezTo>
                    <a:pt x="181"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6"/>
            <p:cNvSpPr>
              <a:spLocks noEditPoints="1"/>
            </p:cNvSpPr>
            <p:nvPr/>
          </p:nvSpPr>
          <p:spPr bwMode="auto">
            <a:xfrm>
              <a:off x="3019426" y="4375150"/>
              <a:ext cx="295275" cy="292100"/>
            </a:xfrm>
            <a:custGeom>
              <a:avLst/>
              <a:gdLst>
                <a:gd name="T0" fmla="*/ 91 w 93"/>
                <a:gd name="T1" fmla="*/ 29 h 92"/>
                <a:gd name="T2" fmla="*/ 50 w 93"/>
                <a:gd name="T3" fmla="*/ 1 h 92"/>
                <a:gd name="T4" fmla="*/ 44 w 93"/>
                <a:gd name="T5" fmla="*/ 1 h 92"/>
                <a:gd name="T6" fmla="*/ 3 w 93"/>
                <a:gd name="T7" fmla="*/ 29 h 92"/>
                <a:gd name="T8" fmla="*/ 0 w 93"/>
                <a:gd name="T9" fmla="*/ 33 h 92"/>
                <a:gd name="T10" fmla="*/ 0 w 93"/>
                <a:gd name="T11" fmla="*/ 86 h 92"/>
                <a:gd name="T12" fmla="*/ 6 w 93"/>
                <a:gd name="T13" fmla="*/ 92 h 92"/>
                <a:gd name="T14" fmla="*/ 87 w 93"/>
                <a:gd name="T15" fmla="*/ 92 h 92"/>
                <a:gd name="T16" fmla="*/ 93 w 93"/>
                <a:gd name="T17" fmla="*/ 86 h 92"/>
                <a:gd name="T18" fmla="*/ 93 w 93"/>
                <a:gd name="T19" fmla="*/ 33 h 92"/>
                <a:gd name="T20" fmla="*/ 91 w 93"/>
                <a:gd name="T21" fmla="*/ 29 h 92"/>
                <a:gd name="T22" fmla="*/ 87 w 93"/>
                <a:gd name="T23" fmla="*/ 42 h 92"/>
                <a:gd name="T24" fmla="*/ 47 w 93"/>
                <a:gd name="T25" fmla="*/ 69 h 92"/>
                <a:gd name="T26" fmla="*/ 6 w 93"/>
                <a:gd name="T27" fmla="*/ 42 h 92"/>
                <a:gd name="T28" fmla="*/ 6 w 93"/>
                <a:gd name="T29" fmla="*/ 36 h 92"/>
                <a:gd name="T30" fmla="*/ 9 w 93"/>
                <a:gd name="T31" fmla="*/ 33 h 92"/>
                <a:gd name="T32" fmla="*/ 84 w 93"/>
                <a:gd name="T33" fmla="*/ 33 h 92"/>
                <a:gd name="T34" fmla="*/ 87 w 93"/>
                <a:gd name="T35" fmla="*/ 36 h 92"/>
                <a:gd name="T36" fmla="*/ 87 w 93"/>
                <a:gd name="T37" fmla="*/ 42 h 92"/>
                <a:gd name="T38" fmla="*/ 19 w 93"/>
                <a:gd name="T39" fmla="*/ 45 h 92"/>
                <a:gd name="T40" fmla="*/ 20 w 93"/>
                <a:gd name="T41" fmla="*/ 46 h 92"/>
                <a:gd name="T42" fmla="*/ 73 w 93"/>
                <a:gd name="T43" fmla="*/ 46 h 92"/>
                <a:gd name="T44" fmla="*/ 74 w 93"/>
                <a:gd name="T45" fmla="*/ 45 h 92"/>
                <a:gd name="T46" fmla="*/ 74 w 93"/>
                <a:gd name="T47" fmla="*/ 42 h 92"/>
                <a:gd name="T48" fmla="*/ 19 w 93"/>
                <a:gd name="T49" fmla="*/ 42 h 92"/>
                <a:gd name="T50" fmla="*/ 19 w 93"/>
                <a:gd name="T51" fmla="*/ 45 h 92"/>
                <a:gd name="T52" fmla="*/ 46 w 93"/>
                <a:gd name="T53" fmla="*/ 64 h 92"/>
                <a:gd name="T54" fmla="*/ 48 w 93"/>
                <a:gd name="T55" fmla="*/ 64 h 92"/>
                <a:gd name="T56" fmla="*/ 54 w 93"/>
                <a:gd name="T57" fmla="*/ 59 h 92"/>
                <a:gd name="T58" fmla="*/ 40 w 93"/>
                <a:gd name="T59" fmla="*/ 59 h 92"/>
                <a:gd name="T60" fmla="*/ 46 w 93"/>
                <a:gd name="T61" fmla="*/ 64 h 92"/>
                <a:gd name="T62" fmla="*/ 33 w 93"/>
                <a:gd name="T63" fmla="*/ 55 h 92"/>
                <a:gd name="T64" fmla="*/ 61 w 93"/>
                <a:gd name="T65" fmla="*/ 55 h 92"/>
                <a:gd name="T66" fmla="*/ 67 w 93"/>
                <a:gd name="T67" fmla="*/ 50 h 92"/>
                <a:gd name="T68" fmla="*/ 27 w 93"/>
                <a:gd name="T69" fmla="*/ 50 h 92"/>
                <a:gd name="T70" fmla="*/ 33 w 93"/>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92">
                  <a:moveTo>
                    <a:pt x="91" y="29"/>
                  </a:moveTo>
                  <a:cubicBezTo>
                    <a:pt x="50" y="1"/>
                    <a:pt x="50" y="1"/>
                    <a:pt x="50" y="1"/>
                  </a:cubicBezTo>
                  <a:cubicBezTo>
                    <a:pt x="48" y="0"/>
                    <a:pt x="45" y="0"/>
                    <a:pt x="44" y="1"/>
                  </a:cubicBezTo>
                  <a:cubicBezTo>
                    <a:pt x="3" y="29"/>
                    <a:pt x="3" y="29"/>
                    <a:pt x="3" y="29"/>
                  </a:cubicBezTo>
                  <a:cubicBezTo>
                    <a:pt x="1" y="30"/>
                    <a:pt x="0" y="32"/>
                    <a:pt x="0" y="33"/>
                  </a:cubicBezTo>
                  <a:cubicBezTo>
                    <a:pt x="0" y="86"/>
                    <a:pt x="0" y="86"/>
                    <a:pt x="0" y="86"/>
                  </a:cubicBezTo>
                  <a:cubicBezTo>
                    <a:pt x="0" y="89"/>
                    <a:pt x="3" y="92"/>
                    <a:pt x="6" y="92"/>
                  </a:cubicBezTo>
                  <a:cubicBezTo>
                    <a:pt x="87" y="92"/>
                    <a:pt x="87" y="92"/>
                    <a:pt x="87" y="92"/>
                  </a:cubicBezTo>
                  <a:cubicBezTo>
                    <a:pt x="91" y="92"/>
                    <a:pt x="93" y="89"/>
                    <a:pt x="93" y="86"/>
                  </a:cubicBezTo>
                  <a:cubicBezTo>
                    <a:pt x="93" y="33"/>
                    <a:pt x="93" y="33"/>
                    <a:pt x="93" y="33"/>
                  </a:cubicBezTo>
                  <a:cubicBezTo>
                    <a:pt x="93" y="32"/>
                    <a:pt x="92" y="30"/>
                    <a:pt x="91" y="29"/>
                  </a:cubicBezTo>
                  <a:close/>
                  <a:moveTo>
                    <a:pt x="87" y="42"/>
                  </a:moveTo>
                  <a:cubicBezTo>
                    <a:pt x="47" y="69"/>
                    <a:pt x="47" y="69"/>
                    <a:pt x="47" y="69"/>
                  </a:cubicBezTo>
                  <a:cubicBezTo>
                    <a:pt x="6" y="42"/>
                    <a:pt x="6" y="42"/>
                    <a:pt x="6" y="42"/>
                  </a:cubicBezTo>
                  <a:cubicBezTo>
                    <a:pt x="6" y="36"/>
                    <a:pt x="6" y="36"/>
                    <a:pt x="6" y="36"/>
                  </a:cubicBezTo>
                  <a:cubicBezTo>
                    <a:pt x="6" y="35"/>
                    <a:pt x="8" y="33"/>
                    <a:pt x="9" y="33"/>
                  </a:cubicBezTo>
                  <a:cubicBezTo>
                    <a:pt x="84" y="33"/>
                    <a:pt x="84" y="33"/>
                    <a:pt x="84" y="33"/>
                  </a:cubicBezTo>
                  <a:cubicBezTo>
                    <a:pt x="86" y="33"/>
                    <a:pt x="87" y="35"/>
                    <a:pt x="87" y="36"/>
                  </a:cubicBezTo>
                  <a:lnTo>
                    <a:pt x="87" y="42"/>
                  </a:lnTo>
                  <a:close/>
                  <a:moveTo>
                    <a:pt x="19" y="45"/>
                  </a:moveTo>
                  <a:cubicBezTo>
                    <a:pt x="20" y="46"/>
                    <a:pt x="20" y="46"/>
                    <a:pt x="20" y="46"/>
                  </a:cubicBezTo>
                  <a:cubicBezTo>
                    <a:pt x="73" y="46"/>
                    <a:pt x="73" y="46"/>
                    <a:pt x="73" y="46"/>
                  </a:cubicBezTo>
                  <a:cubicBezTo>
                    <a:pt x="74" y="45"/>
                    <a:pt x="74" y="45"/>
                    <a:pt x="74" y="45"/>
                  </a:cubicBezTo>
                  <a:cubicBezTo>
                    <a:pt x="74" y="42"/>
                    <a:pt x="74" y="42"/>
                    <a:pt x="74" y="42"/>
                  </a:cubicBezTo>
                  <a:cubicBezTo>
                    <a:pt x="19" y="42"/>
                    <a:pt x="19" y="42"/>
                    <a:pt x="19" y="42"/>
                  </a:cubicBezTo>
                  <a:lnTo>
                    <a:pt x="19" y="45"/>
                  </a:lnTo>
                  <a:close/>
                  <a:moveTo>
                    <a:pt x="46" y="64"/>
                  </a:moveTo>
                  <a:cubicBezTo>
                    <a:pt x="48" y="64"/>
                    <a:pt x="48" y="64"/>
                    <a:pt x="48" y="64"/>
                  </a:cubicBezTo>
                  <a:cubicBezTo>
                    <a:pt x="54" y="59"/>
                    <a:pt x="54" y="59"/>
                    <a:pt x="54" y="59"/>
                  </a:cubicBezTo>
                  <a:cubicBezTo>
                    <a:pt x="40" y="59"/>
                    <a:pt x="40" y="59"/>
                    <a:pt x="40" y="59"/>
                  </a:cubicBezTo>
                  <a:lnTo>
                    <a:pt x="46" y="64"/>
                  </a:lnTo>
                  <a:close/>
                  <a:moveTo>
                    <a:pt x="33" y="55"/>
                  </a:moveTo>
                  <a:cubicBezTo>
                    <a:pt x="61" y="55"/>
                    <a:pt x="61" y="55"/>
                    <a:pt x="61" y="55"/>
                  </a:cubicBezTo>
                  <a:cubicBezTo>
                    <a:pt x="67" y="50"/>
                    <a:pt x="67" y="50"/>
                    <a:pt x="67" y="50"/>
                  </a:cubicBezTo>
                  <a:cubicBezTo>
                    <a:pt x="27" y="50"/>
                    <a:pt x="27" y="50"/>
                    <a:pt x="27" y="50"/>
                  </a:cubicBezTo>
                  <a:lnTo>
                    <a:pt x="33" y="5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8" name="Group 47"/>
          <p:cNvGrpSpPr/>
          <p:nvPr/>
        </p:nvGrpSpPr>
        <p:grpSpPr>
          <a:xfrm>
            <a:off x="6143626" y="3416300"/>
            <a:ext cx="600075" cy="603250"/>
            <a:chOff x="6143626" y="3416300"/>
            <a:chExt cx="600075" cy="603250"/>
          </a:xfrm>
        </p:grpSpPr>
        <p:sp>
          <p:nvSpPr>
            <p:cNvPr id="49" name="Oval 1193"/>
            <p:cNvSpPr>
              <a:spLocks noChangeArrowheads="1"/>
            </p:cNvSpPr>
            <p:nvPr/>
          </p:nvSpPr>
          <p:spPr bwMode="auto">
            <a:xfrm>
              <a:off x="6156326" y="342900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94"/>
            <p:cNvSpPr>
              <a:spLocks noEditPoints="1"/>
            </p:cNvSpPr>
            <p:nvPr/>
          </p:nvSpPr>
          <p:spPr bwMode="auto">
            <a:xfrm>
              <a:off x="6143626" y="3416300"/>
              <a:ext cx="600075" cy="603250"/>
            </a:xfrm>
            <a:custGeom>
              <a:avLst/>
              <a:gdLst>
                <a:gd name="T0" fmla="*/ 95 w 189"/>
                <a:gd name="T1" fmla="*/ 190 h 190"/>
                <a:gd name="T2" fmla="*/ 0 w 189"/>
                <a:gd name="T3" fmla="*/ 95 h 190"/>
                <a:gd name="T4" fmla="*/ 95 w 189"/>
                <a:gd name="T5" fmla="*/ 0 h 190"/>
                <a:gd name="T6" fmla="*/ 189 w 189"/>
                <a:gd name="T7" fmla="*/ 95 h 190"/>
                <a:gd name="T8" fmla="*/ 95 w 189"/>
                <a:gd name="T9" fmla="*/ 190 h 190"/>
                <a:gd name="T10" fmla="*/ 95 w 189"/>
                <a:gd name="T11" fmla="*/ 8 h 190"/>
                <a:gd name="T12" fmla="*/ 8 w 189"/>
                <a:gd name="T13" fmla="*/ 95 h 190"/>
                <a:gd name="T14" fmla="*/ 95 w 189"/>
                <a:gd name="T15" fmla="*/ 182 h 190"/>
                <a:gd name="T16" fmla="*/ 181 w 189"/>
                <a:gd name="T17" fmla="*/ 95 h 190"/>
                <a:gd name="T18" fmla="*/ 95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5" y="190"/>
                  </a:moveTo>
                  <a:cubicBezTo>
                    <a:pt x="42" y="190"/>
                    <a:pt x="0" y="147"/>
                    <a:pt x="0" y="95"/>
                  </a:cubicBezTo>
                  <a:cubicBezTo>
                    <a:pt x="0" y="43"/>
                    <a:pt x="42" y="0"/>
                    <a:pt x="95" y="0"/>
                  </a:cubicBezTo>
                  <a:cubicBezTo>
                    <a:pt x="147" y="0"/>
                    <a:pt x="189" y="43"/>
                    <a:pt x="189" y="95"/>
                  </a:cubicBezTo>
                  <a:cubicBezTo>
                    <a:pt x="189" y="147"/>
                    <a:pt x="147" y="190"/>
                    <a:pt x="95" y="190"/>
                  </a:cubicBezTo>
                  <a:close/>
                  <a:moveTo>
                    <a:pt x="95" y="8"/>
                  </a:moveTo>
                  <a:cubicBezTo>
                    <a:pt x="47" y="8"/>
                    <a:pt x="8" y="47"/>
                    <a:pt x="8" y="95"/>
                  </a:cubicBezTo>
                  <a:cubicBezTo>
                    <a:pt x="8" y="143"/>
                    <a:pt x="47" y="182"/>
                    <a:pt x="95" y="182"/>
                  </a:cubicBezTo>
                  <a:cubicBezTo>
                    <a:pt x="142" y="182"/>
                    <a:pt x="181" y="143"/>
                    <a:pt x="181" y="95"/>
                  </a:cubicBezTo>
                  <a:cubicBezTo>
                    <a:pt x="181" y="47"/>
                    <a:pt x="142"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195"/>
            <p:cNvSpPr>
              <a:spLocks noEditPoints="1"/>
            </p:cNvSpPr>
            <p:nvPr/>
          </p:nvSpPr>
          <p:spPr bwMode="auto">
            <a:xfrm>
              <a:off x="6324601" y="3552825"/>
              <a:ext cx="254000" cy="320675"/>
            </a:xfrm>
            <a:custGeom>
              <a:avLst/>
              <a:gdLst>
                <a:gd name="T0" fmla="*/ 114 w 160"/>
                <a:gd name="T1" fmla="*/ 58 h 202"/>
                <a:gd name="T2" fmla="*/ 26 w 160"/>
                <a:gd name="T3" fmla="*/ 58 h 202"/>
                <a:gd name="T4" fmla="*/ 26 w 160"/>
                <a:gd name="T5" fmla="*/ 70 h 202"/>
                <a:gd name="T6" fmla="*/ 114 w 160"/>
                <a:gd name="T7" fmla="*/ 70 h 202"/>
                <a:gd name="T8" fmla="*/ 114 w 160"/>
                <a:gd name="T9" fmla="*/ 58 h 202"/>
                <a:gd name="T10" fmla="*/ 142 w 160"/>
                <a:gd name="T11" fmla="*/ 18 h 202"/>
                <a:gd name="T12" fmla="*/ 142 w 160"/>
                <a:gd name="T13" fmla="*/ 0 h 202"/>
                <a:gd name="T14" fmla="*/ 0 w 160"/>
                <a:gd name="T15" fmla="*/ 0 h 202"/>
                <a:gd name="T16" fmla="*/ 0 w 160"/>
                <a:gd name="T17" fmla="*/ 184 h 202"/>
                <a:gd name="T18" fmla="*/ 18 w 160"/>
                <a:gd name="T19" fmla="*/ 184 h 202"/>
                <a:gd name="T20" fmla="*/ 18 w 160"/>
                <a:gd name="T21" fmla="*/ 202 h 202"/>
                <a:gd name="T22" fmla="*/ 160 w 160"/>
                <a:gd name="T23" fmla="*/ 202 h 202"/>
                <a:gd name="T24" fmla="*/ 160 w 160"/>
                <a:gd name="T25" fmla="*/ 18 h 202"/>
                <a:gd name="T26" fmla="*/ 142 w 160"/>
                <a:gd name="T27" fmla="*/ 18 h 202"/>
                <a:gd name="T28" fmla="*/ 10 w 160"/>
                <a:gd name="T29" fmla="*/ 174 h 202"/>
                <a:gd name="T30" fmla="*/ 10 w 160"/>
                <a:gd name="T31" fmla="*/ 10 h 202"/>
                <a:gd name="T32" fmla="*/ 132 w 160"/>
                <a:gd name="T33" fmla="*/ 10 h 202"/>
                <a:gd name="T34" fmla="*/ 132 w 160"/>
                <a:gd name="T35" fmla="*/ 132 h 202"/>
                <a:gd name="T36" fmla="*/ 90 w 160"/>
                <a:gd name="T37" fmla="*/ 132 h 202"/>
                <a:gd name="T38" fmla="*/ 90 w 160"/>
                <a:gd name="T39" fmla="*/ 174 h 202"/>
                <a:gd name="T40" fmla="*/ 10 w 160"/>
                <a:gd name="T41" fmla="*/ 174 h 202"/>
                <a:gd name="T42" fmla="*/ 150 w 160"/>
                <a:gd name="T43" fmla="*/ 192 h 202"/>
                <a:gd name="T44" fmla="*/ 26 w 160"/>
                <a:gd name="T45" fmla="*/ 192 h 202"/>
                <a:gd name="T46" fmla="*/ 26 w 160"/>
                <a:gd name="T47" fmla="*/ 184 h 202"/>
                <a:gd name="T48" fmla="*/ 94 w 160"/>
                <a:gd name="T49" fmla="*/ 184 h 202"/>
                <a:gd name="T50" fmla="*/ 142 w 160"/>
                <a:gd name="T51" fmla="*/ 138 h 202"/>
                <a:gd name="T52" fmla="*/ 142 w 160"/>
                <a:gd name="T53" fmla="*/ 28 h 202"/>
                <a:gd name="T54" fmla="*/ 150 w 160"/>
                <a:gd name="T55" fmla="*/ 28 h 202"/>
                <a:gd name="T56" fmla="*/ 150 w 160"/>
                <a:gd name="T57" fmla="*/ 192 h 202"/>
                <a:gd name="T58" fmla="*/ 114 w 160"/>
                <a:gd name="T59" fmla="*/ 34 h 202"/>
                <a:gd name="T60" fmla="*/ 26 w 160"/>
                <a:gd name="T61" fmla="*/ 34 h 202"/>
                <a:gd name="T62" fmla="*/ 26 w 160"/>
                <a:gd name="T63" fmla="*/ 46 h 202"/>
                <a:gd name="T64" fmla="*/ 114 w 160"/>
                <a:gd name="T65" fmla="*/ 46 h 202"/>
                <a:gd name="T66" fmla="*/ 114 w 160"/>
                <a:gd name="T67" fmla="*/ 34 h 202"/>
                <a:gd name="T68" fmla="*/ 114 w 160"/>
                <a:gd name="T69" fmla="*/ 84 h 202"/>
                <a:gd name="T70" fmla="*/ 26 w 160"/>
                <a:gd name="T71" fmla="*/ 84 h 202"/>
                <a:gd name="T72" fmla="*/ 26 w 160"/>
                <a:gd name="T73" fmla="*/ 96 h 202"/>
                <a:gd name="T74" fmla="*/ 114 w 160"/>
                <a:gd name="T75" fmla="*/ 96 h 202"/>
                <a:gd name="T76" fmla="*/ 114 w 160"/>
                <a:gd name="T77" fmla="*/ 84 h 202"/>
                <a:gd name="T78" fmla="*/ 26 w 160"/>
                <a:gd name="T79" fmla="*/ 120 h 202"/>
                <a:gd name="T80" fmla="*/ 70 w 160"/>
                <a:gd name="T81" fmla="*/ 120 h 202"/>
                <a:gd name="T82" fmla="*/ 70 w 160"/>
                <a:gd name="T83" fmla="*/ 108 h 202"/>
                <a:gd name="T84" fmla="*/ 26 w 160"/>
                <a:gd name="T85" fmla="*/ 108 h 202"/>
                <a:gd name="T86" fmla="*/ 26 w 160"/>
                <a:gd name="T87" fmla="*/ 1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14" y="58"/>
                  </a:moveTo>
                  <a:lnTo>
                    <a:pt x="26" y="58"/>
                  </a:lnTo>
                  <a:lnTo>
                    <a:pt x="26" y="70"/>
                  </a:lnTo>
                  <a:lnTo>
                    <a:pt x="114" y="70"/>
                  </a:lnTo>
                  <a:lnTo>
                    <a:pt x="114" y="58"/>
                  </a:lnTo>
                  <a:close/>
                  <a:moveTo>
                    <a:pt x="142" y="18"/>
                  </a:moveTo>
                  <a:lnTo>
                    <a:pt x="142" y="0"/>
                  </a:lnTo>
                  <a:lnTo>
                    <a:pt x="0" y="0"/>
                  </a:lnTo>
                  <a:lnTo>
                    <a:pt x="0" y="184"/>
                  </a:lnTo>
                  <a:lnTo>
                    <a:pt x="18" y="184"/>
                  </a:lnTo>
                  <a:lnTo>
                    <a:pt x="18" y="202"/>
                  </a:lnTo>
                  <a:lnTo>
                    <a:pt x="160" y="202"/>
                  </a:lnTo>
                  <a:lnTo>
                    <a:pt x="160" y="18"/>
                  </a:lnTo>
                  <a:lnTo>
                    <a:pt x="142" y="18"/>
                  </a:lnTo>
                  <a:close/>
                  <a:moveTo>
                    <a:pt x="10" y="174"/>
                  </a:moveTo>
                  <a:lnTo>
                    <a:pt x="10" y="10"/>
                  </a:lnTo>
                  <a:lnTo>
                    <a:pt x="132" y="10"/>
                  </a:lnTo>
                  <a:lnTo>
                    <a:pt x="132" y="132"/>
                  </a:lnTo>
                  <a:lnTo>
                    <a:pt x="90" y="132"/>
                  </a:lnTo>
                  <a:lnTo>
                    <a:pt x="90" y="174"/>
                  </a:lnTo>
                  <a:lnTo>
                    <a:pt x="10" y="174"/>
                  </a:lnTo>
                  <a:close/>
                  <a:moveTo>
                    <a:pt x="150" y="192"/>
                  </a:moveTo>
                  <a:lnTo>
                    <a:pt x="26" y="192"/>
                  </a:lnTo>
                  <a:lnTo>
                    <a:pt x="26" y="184"/>
                  </a:lnTo>
                  <a:lnTo>
                    <a:pt x="94" y="184"/>
                  </a:lnTo>
                  <a:lnTo>
                    <a:pt x="142" y="138"/>
                  </a:lnTo>
                  <a:lnTo>
                    <a:pt x="142" y="28"/>
                  </a:lnTo>
                  <a:lnTo>
                    <a:pt x="150" y="28"/>
                  </a:lnTo>
                  <a:lnTo>
                    <a:pt x="150" y="192"/>
                  </a:lnTo>
                  <a:close/>
                  <a:moveTo>
                    <a:pt x="114" y="34"/>
                  </a:moveTo>
                  <a:lnTo>
                    <a:pt x="26" y="34"/>
                  </a:lnTo>
                  <a:lnTo>
                    <a:pt x="26" y="46"/>
                  </a:lnTo>
                  <a:lnTo>
                    <a:pt x="114" y="46"/>
                  </a:lnTo>
                  <a:lnTo>
                    <a:pt x="114" y="34"/>
                  </a:lnTo>
                  <a:close/>
                  <a:moveTo>
                    <a:pt x="114" y="84"/>
                  </a:moveTo>
                  <a:lnTo>
                    <a:pt x="26" y="84"/>
                  </a:lnTo>
                  <a:lnTo>
                    <a:pt x="26" y="96"/>
                  </a:lnTo>
                  <a:lnTo>
                    <a:pt x="114" y="96"/>
                  </a:lnTo>
                  <a:lnTo>
                    <a:pt x="114" y="84"/>
                  </a:lnTo>
                  <a:close/>
                  <a:moveTo>
                    <a:pt x="26" y="120"/>
                  </a:moveTo>
                  <a:lnTo>
                    <a:pt x="70" y="120"/>
                  </a:lnTo>
                  <a:lnTo>
                    <a:pt x="70" y="108"/>
                  </a:lnTo>
                  <a:lnTo>
                    <a:pt x="26" y="108"/>
                  </a:lnTo>
                  <a:lnTo>
                    <a:pt x="26" y="1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3663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 Same Side Corner Rectangle 77"/>
          <p:cNvSpPr>
            <a:spLocks/>
          </p:cNvSpPr>
          <p:nvPr/>
        </p:nvSpPr>
        <p:spPr>
          <a:xfrm>
            <a:off x="6841332" y="2914650"/>
            <a:ext cx="900113" cy="857250"/>
          </a:xfrm>
          <a:prstGeom prst="round2SameRect">
            <a:avLst>
              <a:gd name="adj1" fmla="val 10353"/>
              <a:gd name="adj2" fmla="val 0"/>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Round Same Side Corner Rectangle 76"/>
          <p:cNvSpPr>
            <a:spLocks/>
          </p:cNvSpPr>
          <p:nvPr/>
        </p:nvSpPr>
        <p:spPr>
          <a:xfrm>
            <a:off x="4789488" y="2698750"/>
            <a:ext cx="904875" cy="1073150"/>
          </a:xfrm>
          <a:prstGeom prst="round2SameRect">
            <a:avLst>
              <a:gd name="adj1" fmla="val 10353"/>
              <a:gd name="adj2" fmla="val 0"/>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Truck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77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8" y="4434827"/>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9" name="Straight Connector 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grpSp>
        <p:nvGrpSpPr>
          <p:cNvPr id="11" name="Group 10"/>
          <p:cNvGrpSpPr/>
          <p:nvPr/>
        </p:nvGrpSpPr>
        <p:grpSpPr>
          <a:xfrm>
            <a:off x="2663825" y="4434827"/>
            <a:ext cx="1765300" cy="1141478"/>
            <a:chOff x="2663825" y="1768999"/>
            <a:chExt cx="1765300" cy="1141478"/>
          </a:xfrm>
        </p:grpSpPr>
        <p:sp>
          <p:nvSpPr>
            <p:cNvPr id="12" name="TextBox 11"/>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3" name="Straight Connector 12"/>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63825"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2</a:t>
              </a:r>
              <a:endParaRPr lang="en-US" sz="1600" b="1">
                <a:solidFill>
                  <a:schemeClr val="bg1"/>
                </a:solidFill>
              </a:endParaRPr>
            </a:p>
          </p:txBody>
        </p:sp>
      </p:grpSp>
      <p:grpSp>
        <p:nvGrpSpPr>
          <p:cNvPr id="15" name="Group 14"/>
          <p:cNvGrpSpPr/>
          <p:nvPr/>
        </p:nvGrpSpPr>
        <p:grpSpPr>
          <a:xfrm>
            <a:off x="4716463" y="4434827"/>
            <a:ext cx="1765300" cy="1141478"/>
            <a:chOff x="4716463" y="1768999"/>
            <a:chExt cx="1765300" cy="1141478"/>
          </a:xfrm>
        </p:grpSpPr>
        <p:sp>
          <p:nvSpPr>
            <p:cNvPr id="16" name="TextBox 15"/>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7" name="Straight Connector 16"/>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6463"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3</a:t>
              </a:r>
              <a:endParaRPr lang="en-US" sz="1600" b="1">
                <a:solidFill>
                  <a:schemeClr val="bg1"/>
                </a:solidFill>
              </a:endParaRPr>
            </a:p>
          </p:txBody>
        </p:sp>
      </p:grpSp>
      <p:grpSp>
        <p:nvGrpSpPr>
          <p:cNvPr id="19" name="Group 18"/>
          <p:cNvGrpSpPr/>
          <p:nvPr/>
        </p:nvGrpSpPr>
        <p:grpSpPr>
          <a:xfrm>
            <a:off x="6767513" y="4434827"/>
            <a:ext cx="1765300" cy="1141478"/>
            <a:chOff x="6767513" y="1768999"/>
            <a:chExt cx="1765300" cy="1141478"/>
          </a:xfrm>
        </p:grpSpPr>
        <p:sp>
          <p:nvSpPr>
            <p:cNvPr id="20" name="TextBox 19"/>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1" name="Straight Connector 20"/>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67513"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4</a:t>
              </a:r>
              <a:endParaRPr lang="en-US" sz="1600" b="1">
                <a:solidFill>
                  <a:schemeClr val="bg1"/>
                </a:solidFill>
              </a:endParaRPr>
            </a:p>
          </p:txBody>
        </p:sp>
      </p:grpSp>
      <p:sp>
        <p:nvSpPr>
          <p:cNvPr id="27" name="TextBox 26"/>
          <p:cNvSpPr txBox="1">
            <a:spLocks/>
          </p:cNvSpPr>
          <p:nvPr/>
        </p:nvSpPr>
        <p:spPr>
          <a:xfrm>
            <a:off x="6871444" y="2472382"/>
            <a:ext cx="839888" cy="384721"/>
          </a:xfrm>
          <a:prstGeom prst="rect">
            <a:avLst/>
          </a:prstGeom>
          <a:noFill/>
        </p:spPr>
        <p:txBody>
          <a:bodyPr wrap="square" lIns="0" tIns="0" rIns="0" bIns="0" rtlCol="0">
            <a:spAutoFit/>
          </a:bodyPr>
          <a:lstStyle/>
          <a:p>
            <a:pPr algn="ctr"/>
            <a:r>
              <a:rPr lang="en-US" sz="2500" b="1" smtClean="0">
                <a:solidFill>
                  <a:schemeClr val="accent4"/>
                </a:solidFill>
              </a:rPr>
              <a:t>40%</a:t>
            </a:r>
            <a:endParaRPr lang="en-US" sz="2500" b="1">
              <a:solidFill>
                <a:schemeClr val="accent4"/>
              </a:solidFill>
            </a:endParaRPr>
          </a:p>
        </p:txBody>
      </p:sp>
      <p:sp>
        <p:nvSpPr>
          <p:cNvPr id="49" name="Freeform 1219"/>
          <p:cNvSpPr>
            <a:spLocks/>
          </p:cNvSpPr>
          <p:nvPr/>
        </p:nvSpPr>
        <p:spPr bwMode="auto">
          <a:xfrm>
            <a:off x="6841332" y="3838575"/>
            <a:ext cx="211138" cy="149225"/>
          </a:xfrm>
          <a:custGeom>
            <a:avLst/>
            <a:gdLst>
              <a:gd name="T0" fmla="*/ 0 w 67"/>
              <a:gd name="T1" fmla="*/ 0 h 47"/>
              <a:gd name="T2" fmla="*/ 0 w 67"/>
              <a:gd name="T3" fmla="*/ 6 h 47"/>
              <a:gd name="T4" fmla="*/ 41 w 67"/>
              <a:gd name="T5" fmla="*/ 47 h 47"/>
              <a:gd name="T6" fmla="*/ 50 w 67"/>
              <a:gd name="T7" fmla="*/ 47 h 47"/>
              <a:gd name="T8" fmla="*/ 67 w 67"/>
              <a:gd name="T9" fmla="*/ 0 h 47"/>
              <a:gd name="T10" fmla="*/ 0 w 67"/>
              <a:gd name="T11" fmla="*/ 0 h 47"/>
            </a:gdLst>
            <a:ahLst/>
            <a:cxnLst>
              <a:cxn ang="0">
                <a:pos x="T0" y="T1"/>
              </a:cxn>
              <a:cxn ang="0">
                <a:pos x="T2" y="T3"/>
              </a:cxn>
              <a:cxn ang="0">
                <a:pos x="T4" y="T5"/>
              </a:cxn>
              <a:cxn ang="0">
                <a:pos x="T6" y="T7"/>
              </a:cxn>
              <a:cxn ang="0">
                <a:pos x="T8" y="T9"/>
              </a:cxn>
              <a:cxn ang="0">
                <a:pos x="T10" y="T11"/>
              </a:cxn>
            </a:cxnLst>
            <a:rect l="0" t="0" r="r" b="b"/>
            <a:pathLst>
              <a:path w="67" h="47">
                <a:moveTo>
                  <a:pt x="0" y="0"/>
                </a:moveTo>
                <a:cubicBezTo>
                  <a:pt x="0" y="6"/>
                  <a:pt x="0" y="6"/>
                  <a:pt x="0" y="6"/>
                </a:cubicBezTo>
                <a:cubicBezTo>
                  <a:pt x="0" y="29"/>
                  <a:pt x="18" y="47"/>
                  <a:pt x="41" y="47"/>
                </a:cubicBezTo>
                <a:cubicBezTo>
                  <a:pt x="50" y="47"/>
                  <a:pt x="50" y="47"/>
                  <a:pt x="50" y="47"/>
                </a:cubicBezTo>
                <a:cubicBezTo>
                  <a:pt x="50" y="29"/>
                  <a:pt x="56" y="12"/>
                  <a:pt x="67"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20"/>
          <p:cNvSpPr>
            <a:spLocks noEditPoints="1"/>
          </p:cNvSpPr>
          <p:nvPr/>
        </p:nvSpPr>
        <p:spPr bwMode="auto">
          <a:xfrm>
            <a:off x="7408069" y="3273425"/>
            <a:ext cx="1050925" cy="714375"/>
          </a:xfrm>
          <a:custGeom>
            <a:avLst/>
            <a:gdLst>
              <a:gd name="T0" fmla="*/ 0 w 331"/>
              <a:gd name="T1" fmla="*/ 178 h 225"/>
              <a:gd name="T2" fmla="*/ 18 w 331"/>
              <a:gd name="T3" fmla="*/ 225 h 225"/>
              <a:gd name="T4" fmla="*/ 135 w 331"/>
              <a:gd name="T5" fmla="*/ 225 h 225"/>
              <a:gd name="T6" fmla="*/ 209 w 331"/>
              <a:gd name="T7" fmla="*/ 152 h 225"/>
              <a:gd name="T8" fmla="*/ 282 w 331"/>
              <a:gd name="T9" fmla="*/ 225 h 225"/>
              <a:gd name="T10" fmla="*/ 289 w 331"/>
              <a:gd name="T11" fmla="*/ 225 h 225"/>
              <a:gd name="T12" fmla="*/ 331 w 331"/>
              <a:gd name="T13" fmla="*/ 184 h 225"/>
              <a:gd name="T14" fmla="*/ 331 w 331"/>
              <a:gd name="T15" fmla="*/ 133 h 225"/>
              <a:gd name="T16" fmla="*/ 321 w 331"/>
              <a:gd name="T17" fmla="*/ 106 h 225"/>
              <a:gd name="T18" fmla="*/ 241 w 331"/>
              <a:gd name="T19" fmla="*/ 14 h 225"/>
              <a:gd name="T20" fmla="*/ 210 w 331"/>
              <a:gd name="T21" fmla="*/ 0 h 225"/>
              <a:gd name="T22" fmla="*/ 157 w 331"/>
              <a:gd name="T23" fmla="*/ 0 h 225"/>
              <a:gd name="T24" fmla="*/ 126 w 331"/>
              <a:gd name="T25" fmla="*/ 31 h 225"/>
              <a:gd name="T26" fmla="*/ 126 w 331"/>
              <a:gd name="T27" fmla="*/ 178 h 225"/>
              <a:gd name="T28" fmla="*/ 0 w 331"/>
              <a:gd name="T29" fmla="*/ 178 h 225"/>
              <a:gd name="T30" fmla="*/ 152 w 331"/>
              <a:gd name="T31" fmla="*/ 37 h 225"/>
              <a:gd name="T32" fmla="*/ 162 w 331"/>
              <a:gd name="T33" fmla="*/ 27 h 225"/>
              <a:gd name="T34" fmla="*/ 213 w 331"/>
              <a:gd name="T35" fmla="*/ 27 h 225"/>
              <a:gd name="T36" fmla="*/ 220 w 331"/>
              <a:gd name="T37" fmla="*/ 30 h 225"/>
              <a:gd name="T38" fmla="*/ 258 w 331"/>
              <a:gd name="T39" fmla="*/ 73 h 225"/>
              <a:gd name="T40" fmla="*/ 259 w 331"/>
              <a:gd name="T41" fmla="*/ 84 h 225"/>
              <a:gd name="T42" fmla="*/ 250 w 331"/>
              <a:gd name="T43" fmla="*/ 90 h 225"/>
              <a:gd name="T44" fmla="*/ 162 w 331"/>
              <a:gd name="T45" fmla="*/ 90 h 225"/>
              <a:gd name="T46" fmla="*/ 152 w 331"/>
              <a:gd name="T47" fmla="*/ 80 h 225"/>
              <a:gd name="T48" fmla="*/ 152 w 331"/>
              <a:gd name="T49" fmla="*/ 3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1" h="225">
                <a:moveTo>
                  <a:pt x="0" y="178"/>
                </a:moveTo>
                <a:cubicBezTo>
                  <a:pt x="11" y="190"/>
                  <a:pt x="18" y="207"/>
                  <a:pt x="18" y="225"/>
                </a:cubicBezTo>
                <a:cubicBezTo>
                  <a:pt x="135" y="225"/>
                  <a:pt x="135" y="225"/>
                  <a:pt x="135" y="225"/>
                </a:cubicBezTo>
                <a:cubicBezTo>
                  <a:pt x="135" y="185"/>
                  <a:pt x="168" y="152"/>
                  <a:pt x="209" y="152"/>
                </a:cubicBezTo>
                <a:cubicBezTo>
                  <a:pt x="249" y="152"/>
                  <a:pt x="282" y="185"/>
                  <a:pt x="282" y="225"/>
                </a:cubicBezTo>
                <a:cubicBezTo>
                  <a:pt x="289" y="225"/>
                  <a:pt x="289" y="225"/>
                  <a:pt x="289" y="225"/>
                </a:cubicBezTo>
                <a:cubicBezTo>
                  <a:pt x="312" y="225"/>
                  <a:pt x="331" y="207"/>
                  <a:pt x="331" y="184"/>
                </a:cubicBezTo>
                <a:cubicBezTo>
                  <a:pt x="331" y="133"/>
                  <a:pt x="331" y="133"/>
                  <a:pt x="331" y="133"/>
                </a:cubicBezTo>
                <a:cubicBezTo>
                  <a:pt x="331" y="123"/>
                  <a:pt x="327" y="113"/>
                  <a:pt x="321" y="106"/>
                </a:cubicBezTo>
                <a:cubicBezTo>
                  <a:pt x="241" y="14"/>
                  <a:pt x="241" y="14"/>
                  <a:pt x="241" y="14"/>
                </a:cubicBezTo>
                <a:cubicBezTo>
                  <a:pt x="233" y="5"/>
                  <a:pt x="222" y="0"/>
                  <a:pt x="210" y="0"/>
                </a:cubicBezTo>
                <a:cubicBezTo>
                  <a:pt x="157" y="0"/>
                  <a:pt x="157" y="0"/>
                  <a:pt x="157" y="0"/>
                </a:cubicBezTo>
                <a:cubicBezTo>
                  <a:pt x="140" y="0"/>
                  <a:pt x="126" y="14"/>
                  <a:pt x="126" y="31"/>
                </a:cubicBezTo>
                <a:cubicBezTo>
                  <a:pt x="126" y="178"/>
                  <a:pt x="126" y="178"/>
                  <a:pt x="126" y="178"/>
                </a:cubicBezTo>
                <a:lnTo>
                  <a:pt x="0" y="178"/>
                </a:lnTo>
                <a:close/>
                <a:moveTo>
                  <a:pt x="152" y="37"/>
                </a:moveTo>
                <a:cubicBezTo>
                  <a:pt x="152" y="31"/>
                  <a:pt x="156" y="27"/>
                  <a:pt x="162" y="27"/>
                </a:cubicBezTo>
                <a:cubicBezTo>
                  <a:pt x="213" y="27"/>
                  <a:pt x="213" y="27"/>
                  <a:pt x="213" y="27"/>
                </a:cubicBezTo>
                <a:cubicBezTo>
                  <a:pt x="216" y="27"/>
                  <a:pt x="218" y="28"/>
                  <a:pt x="220" y="30"/>
                </a:cubicBezTo>
                <a:cubicBezTo>
                  <a:pt x="258" y="73"/>
                  <a:pt x="258" y="73"/>
                  <a:pt x="258" y="73"/>
                </a:cubicBezTo>
                <a:cubicBezTo>
                  <a:pt x="260" y="76"/>
                  <a:pt x="261" y="80"/>
                  <a:pt x="259" y="84"/>
                </a:cubicBezTo>
                <a:cubicBezTo>
                  <a:pt x="258" y="88"/>
                  <a:pt x="254" y="90"/>
                  <a:pt x="250" y="90"/>
                </a:cubicBezTo>
                <a:cubicBezTo>
                  <a:pt x="162" y="90"/>
                  <a:pt x="162" y="90"/>
                  <a:pt x="162" y="90"/>
                </a:cubicBezTo>
                <a:cubicBezTo>
                  <a:pt x="156" y="90"/>
                  <a:pt x="152" y="86"/>
                  <a:pt x="152" y="80"/>
                </a:cubicBezTo>
                <a:lnTo>
                  <a:pt x="152" y="3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21"/>
          <p:cNvSpPr>
            <a:spLocks noEditPoints="1"/>
          </p:cNvSpPr>
          <p:nvPr/>
        </p:nvSpPr>
        <p:spPr bwMode="auto">
          <a:xfrm>
            <a:off x="7881144" y="3800475"/>
            <a:ext cx="377825" cy="377825"/>
          </a:xfrm>
          <a:custGeom>
            <a:avLst/>
            <a:gdLst>
              <a:gd name="T0" fmla="*/ 0 w 119"/>
              <a:gd name="T1" fmla="*/ 59 h 119"/>
              <a:gd name="T2" fmla="*/ 60 w 119"/>
              <a:gd name="T3" fmla="*/ 119 h 119"/>
              <a:gd name="T4" fmla="*/ 119 w 119"/>
              <a:gd name="T5" fmla="*/ 59 h 119"/>
              <a:gd name="T6" fmla="*/ 60 w 119"/>
              <a:gd name="T7" fmla="*/ 0 h 119"/>
              <a:gd name="T8" fmla="*/ 0 w 119"/>
              <a:gd name="T9" fmla="*/ 59 h 119"/>
              <a:gd name="T10" fmla="*/ 34 w 119"/>
              <a:gd name="T11" fmla="*/ 59 h 119"/>
              <a:gd name="T12" fmla="*/ 60 w 119"/>
              <a:gd name="T13" fmla="*/ 33 h 119"/>
              <a:gd name="T14" fmla="*/ 86 w 119"/>
              <a:gd name="T15" fmla="*/ 59 h 119"/>
              <a:gd name="T16" fmla="*/ 60 w 119"/>
              <a:gd name="T17" fmla="*/ 85 h 119"/>
              <a:gd name="T18" fmla="*/ 34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60" y="119"/>
                </a:cubicBezTo>
                <a:cubicBezTo>
                  <a:pt x="93" y="119"/>
                  <a:pt x="119" y="92"/>
                  <a:pt x="119" y="59"/>
                </a:cubicBezTo>
                <a:cubicBezTo>
                  <a:pt x="119" y="27"/>
                  <a:pt x="93" y="0"/>
                  <a:pt x="60" y="0"/>
                </a:cubicBezTo>
                <a:cubicBezTo>
                  <a:pt x="27" y="0"/>
                  <a:pt x="0" y="27"/>
                  <a:pt x="0" y="59"/>
                </a:cubicBezTo>
                <a:close/>
                <a:moveTo>
                  <a:pt x="34" y="59"/>
                </a:moveTo>
                <a:cubicBezTo>
                  <a:pt x="34" y="45"/>
                  <a:pt x="45" y="33"/>
                  <a:pt x="60" y="33"/>
                </a:cubicBezTo>
                <a:cubicBezTo>
                  <a:pt x="74" y="33"/>
                  <a:pt x="86" y="45"/>
                  <a:pt x="86" y="59"/>
                </a:cubicBezTo>
                <a:cubicBezTo>
                  <a:pt x="86" y="74"/>
                  <a:pt x="74" y="85"/>
                  <a:pt x="60" y="85"/>
                </a:cubicBezTo>
                <a:cubicBezTo>
                  <a:pt x="45" y="85"/>
                  <a:pt x="34" y="74"/>
                  <a:pt x="34"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23"/>
          <p:cNvSpPr>
            <a:spLocks noEditPoints="1"/>
          </p:cNvSpPr>
          <p:nvPr/>
        </p:nvSpPr>
        <p:spPr bwMode="auto">
          <a:xfrm>
            <a:off x="7042944" y="3800475"/>
            <a:ext cx="377825" cy="377825"/>
          </a:xfrm>
          <a:custGeom>
            <a:avLst/>
            <a:gdLst>
              <a:gd name="T0" fmla="*/ 0 w 119"/>
              <a:gd name="T1" fmla="*/ 59 h 119"/>
              <a:gd name="T2" fmla="*/ 59 w 119"/>
              <a:gd name="T3" fmla="*/ 119 h 119"/>
              <a:gd name="T4" fmla="*/ 119 w 119"/>
              <a:gd name="T5" fmla="*/ 59 h 119"/>
              <a:gd name="T6" fmla="*/ 59 w 119"/>
              <a:gd name="T7" fmla="*/ 0 h 119"/>
              <a:gd name="T8" fmla="*/ 0 w 119"/>
              <a:gd name="T9" fmla="*/ 59 h 119"/>
              <a:gd name="T10" fmla="*/ 33 w 119"/>
              <a:gd name="T11" fmla="*/ 59 h 119"/>
              <a:gd name="T12" fmla="*/ 59 w 119"/>
              <a:gd name="T13" fmla="*/ 33 h 119"/>
              <a:gd name="T14" fmla="*/ 85 w 119"/>
              <a:gd name="T15" fmla="*/ 59 h 119"/>
              <a:gd name="T16" fmla="*/ 59 w 119"/>
              <a:gd name="T17" fmla="*/ 85 h 119"/>
              <a:gd name="T18" fmla="*/ 33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6" y="119"/>
                  <a:pt x="59" y="119"/>
                </a:cubicBezTo>
                <a:cubicBezTo>
                  <a:pt x="92" y="119"/>
                  <a:pt x="119" y="92"/>
                  <a:pt x="119" y="59"/>
                </a:cubicBezTo>
                <a:cubicBezTo>
                  <a:pt x="119" y="27"/>
                  <a:pt x="92" y="0"/>
                  <a:pt x="59" y="0"/>
                </a:cubicBezTo>
                <a:cubicBezTo>
                  <a:pt x="26" y="0"/>
                  <a:pt x="0" y="27"/>
                  <a:pt x="0" y="59"/>
                </a:cubicBezTo>
                <a:close/>
                <a:moveTo>
                  <a:pt x="33" y="59"/>
                </a:moveTo>
                <a:cubicBezTo>
                  <a:pt x="33" y="45"/>
                  <a:pt x="45" y="33"/>
                  <a:pt x="59" y="33"/>
                </a:cubicBezTo>
                <a:cubicBezTo>
                  <a:pt x="74" y="33"/>
                  <a:pt x="85" y="45"/>
                  <a:pt x="85" y="59"/>
                </a:cubicBezTo>
                <a:cubicBezTo>
                  <a:pt x="85" y="74"/>
                  <a:pt x="74" y="85"/>
                  <a:pt x="59" y="85"/>
                </a:cubicBezTo>
                <a:cubicBezTo>
                  <a:pt x="45" y="85"/>
                  <a:pt x="33" y="74"/>
                  <a:pt x="33"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a:spLocks/>
          </p:cNvSpPr>
          <p:nvPr/>
        </p:nvSpPr>
        <p:spPr>
          <a:xfrm>
            <a:off x="4821982" y="2261367"/>
            <a:ext cx="839888" cy="384721"/>
          </a:xfrm>
          <a:prstGeom prst="rect">
            <a:avLst/>
          </a:prstGeom>
          <a:noFill/>
        </p:spPr>
        <p:txBody>
          <a:bodyPr wrap="square" lIns="0" tIns="0" rIns="0" bIns="0" rtlCol="0">
            <a:spAutoFit/>
          </a:bodyPr>
          <a:lstStyle/>
          <a:p>
            <a:pPr algn="ctr"/>
            <a:r>
              <a:rPr lang="en-US" sz="2500" b="1" smtClean="0">
                <a:solidFill>
                  <a:schemeClr val="accent3"/>
                </a:solidFill>
              </a:rPr>
              <a:t>50%</a:t>
            </a:r>
            <a:endParaRPr lang="en-US" sz="2500" b="1">
              <a:solidFill>
                <a:schemeClr val="accent3"/>
              </a:solidFill>
            </a:endParaRPr>
          </a:p>
        </p:txBody>
      </p:sp>
      <p:sp>
        <p:nvSpPr>
          <p:cNvPr id="54" name="Freeform 1224"/>
          <p:cNvSpPr>
            <a:spLocks/>
          </p:cNvSpPr>
          <p:nvPr/>
        </p:nvSpPr>
        <p:spPr bwMode="auto">
          <a:xfrm>
            <a:off x="4789488" y="3838575"/>
            <a:ext cx="215900" cy="149225"/>
          </a:xfrm>
          <a:custGeom>
            <a:avLst/>
            <a:gdLst>
              <a:gd name="T0" fmla="*/ 0 w 68"/>
              <a:gd name="T1" fmla="*/ 0 h 47"/>
              <a:gd name="T2" fmla="*/ 0 w 68"/>
              <a:gd name="T3" fmla="*/ 6 h 47"/>
              <a:gd name="T4" fmla="*/ 42 w 68"/>
              <a:gd name="T5" fmla="*/ 47 h 47"/>
              <a:gd name="T6" fmla="*/ 50 w 68"/>
              <a:gd name="T7" fmla="*/ 47 h 47"/>
              <a:gd name="T8" fmla="*/ 68 w 68"/>
              <a:gd name="T9" fmla="*/ 0 h 47"/>
              <a:gd name="T10" fmla="*/ 0 w 68"/>
              <a:gd name="T11" fmla="*/ 0 h 47"/>
            </a:gdLst>
            <a:ahLst/>
            <a:cxnLst>
              <a:cxn ang="0">
                <a:pos x="T0" y="T1"/>
              </a:cxn>
              <a:cxn ang="0">
                <a:pos x="T2" y="T3"/>
              </a:cxn>
              <a:cxn ang="0">
                <a:pos x="T4" y="T5"/>
              </a:cxn>
              <a:cxn ang="0">
                <a:pos x="T6" y="T7"/>
              </a:cxn>
              <a:cxn ang="0">
                <a:pos x="T8" y="T9"/>
              </a:cxn>
              <a:cxn ang="0">
                <a:pos x="T10" y="T11"/>
              </a:cxn>
            </a:cxnLst>
            <a:rect l="0" t="0" r="r" b="b"/>
            <a:pathLst>
              <a:path w="68" h="47">
                <a:moveTo>
                  <a:pt x="0" y="0"/>
                </a:moveTo>
                <a:cubicBezTo>
                  <a:pt x="0" y="6"/>
                  <a:pt x="0" y="6"/>
                  <a:pt x="0" y="6"/>
                </a:cubicBezTo>
                <a:cubicBezTo>
                  <a:pt x="0" y="29"/>
                  <a:pt x="19" y="47"/>
                  <a:pt x="42" y="47"/>
                </a:cubicBezTo>
                <a:cubicBezTo>
                  <a:pt x="50" y="47"/>
                  <a:pt x="50" y="47"/>
                  <a:pt x="50" y="47"/>
                </a:cubicBezTo>
                <a:cubicBezTo>
                  <a:pt x="50" y="29"/>
                  <a:pt x="57" y="12"/>
                  <a:pt x="68"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25"/>
          <p:cNvSpPr>
            <a:spLocks noEditPoints="1"/>
          </p:cNvSpPr>
          <p:nvPr/>
        </p:nvSpPr>
        <p:spPr bwMode="auto">
          <a:xfrm>
            <a:off x="5360988" y="3273425"/>
            <a:ext cx="1047750" cy="714375"/>
          </a:xfrm>
          <a:custGeom>
            <a:avLst/>
            <a:gdLst>
              <a:gd name="T0" fmla="*/ 0 w 330"/>
              <a:gd name="T1" fmla="*/ 178 h 225"/>
              <a:gd name="T2" fmla="*/ 17 w 330"/>
              <a:gd name="T3" fmla="*/ 225 h 225"/>
              <a:gd name="T4" fmla="*/ 134 w 330"/>
              <a:gd name="T5" fmla="*/ 225 h 225"/>
              <a:gd name="T6" fmla="*/ 208 w 330"/>
              <a:gd name="T7" fmla="*/ 152 h 225"/>
              <a:gd name="T8" fmla="*/ 282 w 330"/>
              <a:gd name="T9" fmla="*/ 225 h 225"/>
              <a:gd name="T10" fmla="*/ 289 w 330"/>
              <a:gd name="T11" fmla="*/ 225 h 225"/>
              <a:gd name="T12" fmla="*/ 330 w 330"/>
              <a:gd name="T13" fmla="*/ 184 h 225"/>
              <a:gd name="T14" fmla="*/ 330 w 330"/>
              <a:gd name="T15" fmla="*/ 133 h 225"/>
              <a:gd name="T16" fmla="*/ 320 w 330"/>
              <a:gd name="T17" fmla="*/ 106 h 225"/>
              <a:gd name="T18" fmla="*/ 241 w 330"/>
              <a:gd name="T19" fmla="*/ 14 h 225"/>
              <a:gd name="T20" fmla="*/ 209 w 330"/>
              <a:gd name="T21" fmla="*/ 0 h 225"/>
              <a:gd name="T22" fmla="*/ 156 w 330"/>
              <a:gd name="T23" fmla="*/ 0 h 225"/>
              <a:gd name="T24" fmla="*/ 125 w 330"/>
              <a:gd name="T25" fmla="*/ 31 h 225"/>
              <a:gd name="T26" fmla="*/ 125 w 330"/>
              <a:gd name="T27" fmla="*/ 178 h 225"/>
              <a:gd name="T28" fmla="*/ 0 w 330"/>
              <a:gd name="T29" fmla="*/ 178 h 225"/>
              <a:gd name="T30" fmla="*/ 151 w 330"/>
              <a:gd name="T31" fmla="*/ 37 h 225"/>
              <a:gd name="T32" fmla="*/ 162 w 330"/>
              <a:gd name="T33" fmla="*/ 27 h 225"/>
              <a:gd name="T34" fmla="*/ 212 w 330"/>
              <a:gd name="T35" fmla="*/ 27 h 225"/>
              <a:gd name="T36" fmla="*/ 220 w 330"/>
              <a:gd name="T37" fmla="*/ 30 h 225"/>
              <a:gd name="T38" fmla="*/ 257 w 330"/>
              <a:gd name="T39" fmla="*/ 73 h 225"/>
              <a:gd name="T40" fmla="*/ 259 w 330"/>
              <a:gd name="T41" fmla="*/ 84 h 225"/>
              <a:gd name="T42" fmla="*/ 249 w 330"/>
              <a:gd name="T43" fmla="*/ 90 h 225"/>
              <a:gd name="T44" fmla="*/ 162 w 330"/>
              <a:gd name="T45" fmla="*/ 90 h 225"/>
              <a:gd name="T46" fmla="*/ 151 w 330"/>
              <a:gd name="T47" fmla="*/ 80 h 225"/>
              <a:gd name="T48" fmla="*/ 151 w 330"/>
              <a:gd name="T49" fmla="*/ 3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225">
                <a:moveTo>
                  <a:pt x="0" y="178"/>
                </a:moveTo>
                <a:cubicBezTo>
                  <a:pt x="11" y="190"/>
                  <a:pt x="17" y="207"/>
                  <a:pt x="17" y="225"/>
                </a:cubicBezTo>
                <a:cubicBezTo>
                  <a:pt x="134" y="225"/>
                  <a:pt x="134" y="225"/>
                  <a:pt x="134" y="225"/>
                </a:cubicBezTo>
                <a:cubicBezTo>
                  <a:pt x="134" y="185"/>
                  <a:pt x="167" y="152"/>
                  <a:pt x="208" y="152"/>
                </a:cubicBezTo>
                <a:cubicBezTo>
                  <a:pt x="249" y="152"/>
                  <a:pt x="282" y="185"/>
                  <a:pt x="282" y="225"/>
                </a:cubicBezTo>
                <a:cubicBezTo>
                  <a:pt x="289" y="225"/>
                  <a:pt x="289" y="225"/>
                  <a:pt x="289" y="225"/>
                </a:cubicBezTo>
                <a:cubicBezTo>
                  <a:pt x="312" y="225"/>
                  <a:pt x="330" y="207"/>
                  <a:pt x="330" y="184"/>
                </a:cubicBezTo>
                <a:cubicBezTo>
                  <a:pt x="330" y="133"/>
                  <a:pt x="330" y="133"/>
                  <a:pt x="330" y="133"/>
                </a:cubicBezTo>
                <a:cubicBezTo>
                  <a:pt x="330" y="123"/>
                  <a:pt x="327" y="113"/>
                  <a:pt x="320" y="106"/>
                </a:cubicBezTo>
                <a:cubicBezTo>
                  <a:pt x="241" y="14"/>
                  <a:pt x="241" y="14"/>
                  <a:pt x="241" y="14"/>
                </a:cubicBezTo>
                <a:cubicBezTo>
                  <a:pt x="233" y="5"/>
                  <a:pt x="221" y="0"/>
                  <a:pt x="209" y="0"/>
                </a:cubicBezTo>
                <a:cubicBezTo>
                  <a:pt x="156" y="0"/>
                  <a:pt x="156" y="0"/>
                  <a:pt x="156" y="0"/>
                </a:cubicBezTo>
                <a:cubicBezTo>
                  <a:pt x="139" y="0"/>
                  <a:pt x="125" y="14"/>
                  <a:pt x="125" y="31"/>
                </a:cubicBezTo>
                <a:cubicBezTo>
                  <a:pt x="125" y="178"/>
                  <a:pt x="125" y="178"/>
                  <a:pt x="125" y="178"/>
                </a:cubicBezTo>
                <a:lnTo>
                  <a:pt x="0" y="178"/>
                </a:lnTo>
                <a:close/>
                <a:moveTo>
                  <a:pt x="151" y="37"/>
                </a:moveTo>
                <a:cubicBezTo>
                  <a:pt x="151" y="31"/>
                  <a:pt x="156" y="27"/>
                  <a:pt x="162" y="27"/>
                </a:cubicBezTo>
                <a:cubicBezTo>
                  <a:pt x="212" y="27"/>
                  <a:pt x="212" y="27"/>
                  <a:pt x="212" y="27"/>
                </a:cubicBezTo>
                <a:cubicBezTo>
                  <a:pt x="215" y="27"/>
                  <a:pt x="218" y="28"/>
                  <a:pt x="220" y="30"/>
                </a:cubicBezTo>
                <a:cubicBezTo>
                  <a:pt x="257" y="73"/>
                  <a:pt x="257" y="73"/>
                  <a:pt x="257" y="73"/>
                </a:cubicBezTo>
                <a:cubicBezTo>
                  <a:pt x="260" y="76"/>
                  <a:pt x="260" y="80"/>
                  <a:pt x="259" y="84"/>
                </a:cubicBezTo>
                <a:cubicBezTo>
                  <a:pt x="257" y="88"/>
                  <a:pt x="253" y="90"/>
                  <a:pt x="249" y="90"/>
                </a:cubicBezTo>
                <a:cubicBezTo>
                  <a:pt x="162" y="90"/>
                  <a:pt x="162" y="90"/>
                  <a:pt x="162" y="90"/>
                </a:cubicBezTo>
                <a:cubicBezTo>
                  <a:pt x="156" y="90"/>
                  <a:pt x="151" y="86"/>
                  <a:pt x="151" y="80"/>
                </a:cubicBezTo>
                <a:lnTo>
                  <a:pt x="151" y="3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226"/>
          <p:cNvSpPr>
            <a:spLocks noEditPoints="1"/>
          </p:cNvSpPr>
          <p:nvPr/>
        </p:nvSpPr>
        <p:spPr bwMode="auto">
          <a:xfrm>
            <a:off x="5834063" y="3800475"/>
            <a:ext cx="374650" cy="377825"/>
          </a:xfrm>
          <a:custGeom>
            <a:avLst/>
            <a:gdLst>
              <a:gd name="T0" fmla="*/ 0 w 118"/>
              <a:gd name="T1" fmla="*/ 59 h 119"/>
              <a:gd name="T2" fmla="*/ 59 w 118"/>
              <a:gd name="T3" fmla="*/ 119 h 119"/>
              <a:gd name="T4" fmla="*/ 118 w 118"/>
              <a:gd name="T5" fmla="*/ 59 h 119"/>
              <a:gd name="T6" fmla="*/ 59 w 118"/>
              <a:gd name="T7" fmla="*/ 0 h 119"/>
              <a:gd name="T8" fmla="*/ 0 w 118"/>
              <a:gd name="T9" fmla="*/ 59 h 119"/>
              <a:gd name="T10" fmla="*/ 33 w 118"/>
              <a:gd name="T11" fmla="*/ 59 h 119"/>
              <a:gd name="T12" fmla="*/ 59 w 118"/>
              <a:gd name="T13" fmla="*/ 33 h 119"/>
              <a:gd name="T14" fmla="*/ 85 w 118"/>
              <a:gd name="T15" fmla="*/ 59 h 119"/>
              <a:gd name="T16" fmla="*/ 59 w 118"/>
              <a:gd name="T17" fmla="*/ 85 h 119"/>
              <a:gd name="T18" fmla="*/ 33 w 118"/>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0" y="59"/>
                </a:moveTo>
                <a:cubicBezTo>
                  <a:pt x="0" y="92"/>
                  <a:pt x="26" y="119"/>
                  <a:pt x="59" y="119"/>
                </a:cubicBezTo>
                <a:cubicBezTo>
                  <a:pt x="92" y="119"/>
                  <a:pt x="118" y="92"/>
                  <a:pt x="118" y="59"/>
                </a:cubicBezTo>
                <a:cubicBezTo>
                  <a:pt x="118" y="27"/>
                  <a:pt x="92" y="0"/>
                  <a:pt x="59" y="0"/>
                </a:cubicBezTo>
                <a:cubicBezTo>
                  <a:pt x="26" y="0"/>
                  <a:pt x="0" y="27"/>
                  <a:pt x="0" y="59"/>
                </a:cubicBezTo>
                <a:close/>
                <a:moveTo>
                  <a:pt x="33" y="59"/>
                </a:moveTo>
                <a:cubicBezTo>
                  <a:pt x="33" y="45"/>
                  <a:pt x="45" y="33"/>
                  <a:pt x="59" y="33"/>
                </a:cubicBezTo>
                <a:cubicBezTo>
                  <a:pt x="73" y="33"/>
                  <a:pt x="85" y="45"/>
                  <a:pt x="85" y="59"/>
                </a:cubicBezTo>
                <a:cubicBezTo>
                  <a:pt x="85" y="74"/>
                  <a:pt x="73" y="85"/>
                  <a:pt x="59" y="85"/>
                </a:cubicBezTo>
                <a:cubicBezTo>
                  <a:pt x="45" y="85"/>
                  <a:pt x="33" y="74"/>
                  <a:pt x="33"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228"/>
          <p:cNvSpPr>
            <a:spLocks noEditPoints="1"/>
          </p:cNvSpPr>
          <p:nvPr/>
        </p:nvSpPr>
        <p:spPr bwMode="auto">
          <a:xfrm>
            <a:off x="4992688" y="3800475"/>
            <a:ext cx="377825" cy="377825"/>
          </a:xfrm>
          <a:custGeom>
            <a:avLst/>
            <a:gdLst>
              <a:gd name="T0" fmla="*/ 0 w 119"/>
              <a:gd name="T1" fmla="*/ 59 h 119"/>
              <a:gd name="T2" fmla="*/ 60 w 119"/>
              <a:gd name="T3" fmla="*/ 119 h 119"/>
              <a:gd name="T4" fmla="*/ 119 w 119"/>
              <a:gd name="T5" fmla="*/ 59 h 119"/>
              <a:gd name="T6" fmla="*/ 60 w 119"/>
              <a:gd name="T7" fmla="*/ 0 h 119"/>
              <a:gd name="T8" fmla="*/ 0 w 119"/>
              <a:gd name="T9" fmla="*/ 59 h 119"/>
              <a:gd name="T10" fmla="*/ 34 w 119"/>
              <a:gd name="T11" fmla="*/ 59 h 119"/>
              <a:gd name="T12" fmla="*/ 60 w 119"/>
              <a:gd name="T13" fmla="*/ 33 h 119"/>
              <a:gd name="T14" fmla="*/ 86 w 119"/>
              <a:gd name="T15" fmla="*/ 59 h 119"/>
              <a:gd name="T16" fmla="*/ 60 w 119"/>
              <a:gd name="T17" fmla="*/ 85 h 119"/>
              <a:gd name="T18" fmla="*/ 34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60" y="119"/>
                </a:cubicBezTo>
                <a:cubicBezTo>
                  <a:pt x="93" y="119"/>
                  <a:pt x="119" y="92"/>
                  <a:pt x="119" y="59"/>
                </a:cubicBezTo>
                <a:cubicBezTo>
                  <a:pt x="119" y="27"/>
                  <a:pt x="93" y="0"/>
                  <a:pt x="60" y="0"/>
                </a:cubicBezTo>
                <a:cubicBezTo>
                  <a:pt x="27" y="0"/>
                  <a:pt x="0" y="27"/>
                  <a:pt x="0" y="59"/>
                </a:cubicBezTo>
                <a:close/>
                <a:moveTo>
                  <a:pt x="34" y="59"/>
                </a:moveTo>
                <a:cubicBezTo>
                  <a:pt x="34" y="45"/>
                  <a:pt x="45" y="33"/>
                  <a:pt x="60" y="33"/>
                </a:cubicBezTo>
                <a:cubicBezTo>
                  <a:pt x="74" y="33"/>
                  <a:pt x="86" y="45"/>
                  <a:pt x="86" y="59"/>
                </a:cubicBezTo>
                <a:cubicBezTo>
                  <a:pt x="86" y="74"/>
                  <a:pt x="74" y="85"/>
                  <a:pt x="60" y="85"/>
                </a:cubicBezTo>
                <a:cubicBezTo>
                  <a:pt x="45" y="85"/>
                  <a:pt x="34" y="74"/>
                  <a:pt x="34"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a:spLocks/>
          </p:cNvSpPr>
          <p:nvPr/>
        </p:nvSpPr>
        <p:spPr>
          <a:xfrm>
            <a:off x="2767756" y="2760771"/>
            <a:ext cx="839888" cy="384721"/>
          </a:xfrm>
          <a:prstGeom prst="rect">
            <a:avLst/>
          </a:prstGeom>
          <a:noFill/>
        </p:spPr>
        <p:txBody>
          <a:bodyPr wrap="square" lIns="0" tIns="0" rIns="0" bIns="0" rtlCol="0">
            <a:spAutoFit/>
          </a:bodyPr>
          <a:lstStyle/>
          <a:p>
            <a:pPr algn="ctr"/>
            <a:r>
              <a:rPr lang="en-US" sz="2500" b="1" smtClean="0">
                <a:solidFill>
                  <a:schemeClr val="accent2"/>
                </a:solidFill>
              </a:rPr>
              <a:t>30%</a:t>
            </a:r>
            <a:endParaRPr lang="en-US" sz="2500" b="1">
              <a:solidFill>
                <a:schemeClr val="accent2"/>
              </a:solidFill>
            </a:endParaRPr>
          </a:p>
        </p:txBody>
      </p:sp>
      <p:sp>
        <p:nvSpPr>
          <p:cNvPr id="59" name="Freeform 1229"/>
          <p:cNvSpPr>
            <a:spLocks/>
          </p:cNvSpPr>
          <p:nvPr/>
        </p:nvSpPr>
        <p:spPr bwMode="auto">
          <a:xfrm>
            <a:off x="2736850" y="3838575"/>
            <a:ext cx="212725" cy="149225"/>
          </a:xfrm>
          <a:custGeom>
            <a:avLst/>
            <a:gdLst>
              <a:gd name="T0" fmla="*/ 0 w 67"/>
              <a:gd name="T1" fmla="*/ 0 h 47"/>
              <a:gd name="T2" fmla="*/ 0 w 67"/>
              <a:gd name="T3" fmla="*/ 6 h 47"/>
              <a:gd name="T4" fmla="*/ 41 w 67"/>
              <a:gd name="T5" fmla="*/ 47 h 47"/>
              <a:gd name="T6" fmla="*/ 49 w 67"/>
              <a:gd name="T7" fmla="*/ 47 h 47"/>
              <a:gd name="T8" fmla="*/ 67 w 67"/>
              <a:gd name="T9" fmla="*/ 0 h 47"/>
              <a:gd name="T10" fmla="*/ 0 w 67"/>
              <a:gd name="T11" fmla="*/ 0 h 47"/>
            </a:gdLst>
            <a:ahLst/>
            <a:cxnLst>
              <a:cxn ang="0">
                <a:pos x="T0" y="T1"/>
              </a:cxn>
              <a:cxn ang="0">
                <a:pos x="T2" y="T3"/>
              </a:cxn>
              <a:cxn ang="0">
                <a:pos x="T4" y="T5"/>
              </a:cxn>
              <a:cxn ang="0">
                <a:pos x="T6" y="T7"/>
              </a:cxn>
              <a:cxn ang="0">
                <a:pos x="T8" y="T9"/>
              </a:cxn>
              <a:cxn ang="0">
                <a:pos x="T10" y="T11"/>
              </a:cxn>
            </a:cxnLst>
            <a:rect l="0" t="0" r="r" b="b"/>
            <a:pathLst>
              <a:path w="67" h="47">
                <a:moveTo>
                  <a:pt x="0" y="0"/>
                </a:moveTo>
                <a:cubicBezTo>
                  <a:pt x="0" y="6"/>
                  <a:pt x="0" y="6"/>
                  <a:pt x="0" y="6"/>
                </a:cubicBezTo>
                <a:cubicBezTo>
                  <a:pt x="0" y="29"/>
                  <a:pt x="18" y="47"/>
                  <a:pt x="41" y="47"/>
                </a:cubicBezTo>
                <a:cubicBezTo>
                  <a:pt x="49" y="47"/>
                  <a:pt x="49" y="47"/>
                  <a:pt x="49" y="47"/>
                </a:cubicBezTo>
                <a:cubicBezTo>
                  <a:pt x="49" y="29"/>
                  <a:pt x="56" y="12"/>
                  <a:pt x="67"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230"/>
          <p:cNvSpPr>
            <a:spLocks noEditPoints="1"/>
          </p:cNvSpPr>
          <p:nvPr/>
        </p:nvSpPr>
        <p:spPr bwMode="auto">
          <a:xfrm>
            <a:off x="3305175" y="3273425"/>
            <a:ext cx="1050925" cy="714375"/>
          </a:xfrm>
          <a:custGeom>
            <a:avLst/>
            <a:gdLst>
              <a:gd name="T0" fmla="*/ 0 w 331"/>
              <a:gd name="T1" fmla="*/ 178 h 225"/>
              <a:gd name="T2" fmla="*/ 18 w 331"/>
              <a:gd name="T3" fmla="*/ 225 h 225"/>
              <a:gd name="T4" fmla="*/ 135 w 331"/>
              <a:gd name="T5" fmla="*/ 225 h 225"/>
              <a:gd name="T6" fmla="*/ 208 w 331"/>
              <a:gd name="T7" fmla="*/ 152 h 225"/>
              <a:gd name="T8" fmla="*/ 282 w 331"/>
              <a:gd name="T9" fmla="*/ 225 h 225"/>
              <a:gd name="T10" fmla="*/ 289 w 331"/>
              <a:gd name="T11" fmla="*/ 225 h 225"/>
              <a:gd name="T12" fmla="*/ 331 w 331"/>
              <a:gd name="T13" fmla="*/ 184 h 225"/>
              <a:gd name="T14" fmla="*/ 331 w 331"/>
              <a:gd name="T15" fmla="*/ 133 h 225"/>
              <a:gd name="T16" fmla="*/ 321 w 331"/>
              <a:gd name="T17" fmla="*/ 106 h 225"/>
              <a:gd name="T18" fmla="*/ 241 w 331"/>
              <a:gd name="T19" fmla="*/ 14 h 225"/>
              <a:gd name="T20" fmla="*/ 210 w 331"/>
              <a:gd name="T21" fmla="*/ 0 h 225"/>
              <a:gd name="T22" fmla="*/ 157 w 331"/>
              <a:gd name="T23" fmla="*/ 0 h 225"/>
              <a:gd name="T24" fmla="*/ 126 w 331"/>
              <a:gd name="T25" fmla="*/ 31 h 225"/>
              <a:gd name="T26" fmla="*/ 126 w 331"/>
              <a:gd name="T27" fmla="*/ 178 h 225"/>
              <a:gd name="T28" fmla="*/ 0 w 331"/>
              <a:gd name="T29" fmla="*/ 178 h 225"/>
              <a:gd name="T30" fmla="*/ 152 w 331"/>
              <a:gd name="T31" fmla="*/ 37 h 225"/>
              <a:gd name="T32" fmla="*/ 162 w 331"/>
              <a:gd name="T33" fmla="*/ 27 h 225"/>
              <a:gd name="T34" fmla="*/ 212 w 331"/>
              <a:gd name="T35" fmla="*/ 27 h 225"/>
              <a:gd name="T36" fmla="*/ 220 w 331"/>
              <a:gd name="T37" fmla="*/ 30 h 225"/>
              <a:gd name="T38" fmla="*/ 257 w 331"/>
              <a:gd name="T39" fmla="*/ 73 h 225"/>
              <a:gd name="T40" fmla="*/ 259 w 331"/>
              <a:gd name="T41" fmla="*/ 84 h 225"/>
              <a:gd name="T42" fmla="*/ 250 w 331"/>
              <a:gd name="T43" fmla="*/ 90 h 225"/>
              <a:gd name="T44" fmla="*/ 162 w 331"/>
              <a:gd name="T45" fmla="*/ 90 h 225"/>
              <a:gd name="T46" fmla="*/ 152 w 331"/>
              <a:gd name="T47" fmla="*/ 80 h 225"/>
              <a:gd name="T48" fmla="*/ 152 w 331"/>
              <a:gd name="T49" fmla="*/ 3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1" h="225">
                <a:moveTo>
                  <a:pt x="0" y="178"/>
                </a:moveTo>
                <a:cubicBezTo>
                  <a:pt x="11" y="190"/>
                  <a:pt x="18" y="207"/>
                  <a:pt x="18" y="225"/>
                </a:cubicBezTo>
                <a:cubicBezTo>
                  <a:pt x="135" y="225"/>
                  <a:pt x="135" y="225"/>
                  <a:pt x="135" y="225"/>
                </a:cubicBezTo>
                <a:cubicBezTo>
                  <a:pt x="135" y="185"/>
                  <a:pt x="168" y="152"/>
                  <a:pt x="208" y="152"/>
                </a:cubicBezTo>
                <a:cubicBezTo>
                  <a:pt x="249" y="152"/>
                  <a:pt x="282" y="185"/>
                  <a:pt x="282" y="225"/>
                </a:cubicBezTo>
                <a:cubicBezTo>
                  <a:pt x="289" y="225"/>
                  <a:pt x="289" y="225"/>
                  <a:pt x="289" y="225"/>
                </a:cubicBezTo>
                <a:cubicBezTo>
                  <a:pt x="312" y="225"/>
                  <a:pt x="331" y="207"/>
                  <a:pt x="331" y="184"/>
                </a:cubicBezTo>
                <a:cubicBezTo>
                  <a:pt x="331" y="133"/>
                  <a:pt x="331" y="133"/>
                  <a:pt x="331" y="133"/>
                </a:cubicBezTo>
                <a:cubicBezTo>
                  <a:pt x="331" y="123"/>
                  <a:pt x="327" y="113"/>
                  <a:pt x="321" y="106"/>
                </a:cubicBezTo>
                <a:cubicBezTo>
                  <a:pt x="241" y="14"/>
                  <a:pt x="241" y="14"/>
                  <a:pt x="241" y="14"/>
                </a:cubicBezTo>
                <a:cubicBezTo>
                  <a:pt x="233" y="5"/>
                  <a:pt x="222" y="0"/>
                  <a:pt x="210" y="0"/>
                </a:cubicBezTo>
                <a:cubicBezTo>
                  <a:pt x="157" y="0"/>
                  <a:pt x="157" y="0"/>
                  <a:pt x="157" y="0"/>
                </a:cubicBezTo>
                <a:cubicBezTo>
                  <a:pt x="139" y="0"/>
                  <a:pt x="126" y="14"/>
                  <a:pt x="126" y="31"/>
                </a:cubicBezTo>
                <a:cubicBezTo>
                  <a:pt x="126" y="178"/>
                  <a:pt x="126" y="178"/>
                  <a:pt x="126" y="178"/>
                </a:cubicBezTo>
                <a:lnTo>
                  <a:pt x="0" y="178"/>
                </a:lnTo>
                <a:close/>
                <a:moveTo>
                  <a:pt x="152" y="37"/>
                </a:moveTo>
                <a:cubicBezTo>
                  <a:pt x="152" y="31"/>
                  <a:pt x="156" y="27"/>
                  <a:pt x="162" y="27"/>
                </a:cubicBezTo>
                <a:cubicBezTo>
                  <a:pt x="212" y="27"/>
                  <a:pt x="212" y="27"/>
                  <a:pt x="212" y="27"/>
                </a:cubicBezTo>
                <a:cubicBezTo>
                  <a:pt x="215" y="27"/>
                  <a:pt x="218" y="28"/>
                  <a:pt x="220" y="30"/>
                </a:cubicBezTo>
                <a:cubicBezTo>
                  <a:pt x="257" y="73"/>
                  <a:pt x="257" y="73"/>
                  <a:pt x="257" y="73"/>
                </a:cubicBezTo>
                <a:cubicBezTo>
                  <a:pt x="260" y="76"/>
                  <a:pt x="261" y="80"/>
                  <a:pt x="259" y="84"/>
                </a:cubicBezTo>
                <a:cubicBezTo>
                  <a:pt x="257" y="88"/>
                  <a:pt x="254" y="90"/>
                  <a:pt x="250" y="90"/>
                </a:cubicBezTo>
                <a:cubicBezTo>
                  <a:pt x="162" y="90"/>
                  <a:pt x="162" y="90"/>
                  <a:pt x="162" y="90"/>
                </a:cubicBezTo>
                <a:cubicBezTo>
                  <a:pt x="156" y="90"/>
                  <a:pt x="152" y="86"/>
                  <a:pt x="152" y="80"/>
                </a:cubicBezTo>
                <a:lnTo>
                  <a:pt x="152" y="3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231"/>
          <p:cNvSpPr>
            <a:spLocks noEditPoints="1"/>
          </p:cNvSpPr>
          <p:nvPr/>
        </p:nvSpPr>
        <p:spPr bwMode="auto">
          <a:xfrm>
            <a:off x="3778250" y="3800475"/>
            <a:ext cx="377825" cy="377825"/>
          </a:xfrm>
          <a:custGeom>
            <a:avLst/>
            <a:gdLst>
              <a:gd name="T0" fmla="*/ 0 w 119"/>
              <a:gd name="T1" fmla="*/ 59 h 119"/>
              <a:gd name="T2" fmla="*/ 59 w 119"/>
              <a:gd name="T3" fmla="*/ 119 h 119"/>
              <a:gd name="T4" fmla="*/ 119 w 119"/>
              <a:gd name="T5" fmla="*/ 59 h 119"/>
              <a:gd name="T6" fmla="*/ 59 w 119"/>
              <a:gd name="T7" fmla="*/ 0 h 119"/>
              <a:gd name="T8" fmla="*/ 0 w 119"/>
              <a:gd name="T9" fmla="*/ 59 h 119"/>
              <a:gd name="T10" fmla="*/ 33 w 119"/>
              <a:gd name="T11" fmla="*/ 59 h 119"/>
              <a:gd name="T12" fmla="*/ 59 w 119"/>
              <a:gd name="T13" fmla="*/ 33 h 119"/>
              <a:gd name="T14" fmla="*/ 85 w 119"/>
              <a:gd name="T15" fmla="*/ 59 h 119"/>
              <a:gd name="T16" fmla="*/ 59 w 119"/>
              <a:gd name="T17" fmla="*/ 85 h 119"/>
              <a:gd name="T18" fmla="*/ 33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59" y="119"/>
                </a:cubicBezTo>
                <a:cubicBezTo>
                  <a:pt x="92" y="119"/>
                  <a:pt x="119" y="92"/>
                  <a:pt x="119" y="59"/>
                </a:cubicBezTo>
                <a:cubicBezTo>
                  <a:pt x="119" y="27"/>
                  <a:pt x="92" y="0"/>
                  <a:pt x="59" y="0"/>
                </a:cubicBezTo>
                <a:cubicBezTo>
                  <a:pt x="27" y="0"/>
                  <a:pt x="0" y="27"/>
                  <a:pt x="0" y="59"/>
                </a:cubicBezTo>
                <a:close/>
                <a:moveTo>
                  <a:pt x="33" y="59"/>
                </a:moveTo>
                <a:cubicBezTo>
                  <a:pt x="33" y="45"/>
                  <a:pt x="45" y="33"/>
                  <a:pt x="59" y="33"/>
                </a:cubicBezTo>
                <a:cubicBezTo>
                  <a:pt x="74" y="33"/>
                  <a:pt x="85" y="45"/>
                  <a:pt x="85" y="59"/>
                </a:cubicBezTo>
                <a:cubicBezTo>
                  <a:pt x="85" y="74"/>
                  <a:pt x="74" y="85"/>
                  <a:pt x="59" y="85"/>
                </a:cubicBezTo>
                <a:cubicBezTo>
                  <a:pt x="45" y="85"/>
                  <a:pt x="33" y="74"/>
                  <a:pt x="33"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233"/>
          <p:cNvSpPr>
            <a:spLocks noEditPoints="1"/>
          </p:cNvSpPr>
          <p:nvPr/>
        </p:nvSpPr>
        <p:spPr bwMode="auto">
          <a:xfrm>
            <a:off x="2940050" y="3800475"/>
            <a:ext cx="377825" cy="377825"/>
          </a:xfrm>
          <a:custGeom>
            <a:avLst/>
            <a:gdLst>
              <a:gd name="T0" fmla="*/ 0 w 119"/>
              <a:gd name="T1" fmla="*/ 59 h 119"/>
              <a:gd name="T2" fmla="*/ 59 w 119"/>
              <a:gd name="T3" fmla="*/ 119 h 119"/>
              <a:gd name="T4" fmla="*/ 119 w 119"/>
              <a:gd name="T5" fmla="*/ 59 h 119"/>
              <a:gd name="T6" fmla="*/ 59 w 119"/>
              <a:gd name="T7" fmla="*/ 0 h 119"/>
              <a:gd name="T8" fmla="*/ 0 w 119"/>
              <a:gd name="T9" fmla="*/ 59 h 119"/>
              <a:gd name="T10" fmla="*/ 33 w 119"/>
              <a:gd name="T11" fmla="*/ 59 h 119"/>
              <a:gd name="T12" fmla="*/ 59 w 119"/>
              <a:gd name="T13" fmla="*/ 33 h 119"/>
              <a:gd name="T14" fmla="*/ 85 w 119"/>
              <a:gd name="T15" fmla="*/ 59 h 119"/>
              <a:gd name="T16" fmla="*/ 59 w 119"/>
              <a:gd name="T17" fmla="*/ 85 h 119"/>
              <a:gd name="T18" fmla="*/ 33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6" y="119"/>
                  <a:pt x="59" y="119"/>
                </a:cubicBezTo>
                <a:cubicBezTo>
                  <a:pt x="92" y="119"/>
                  <a:pt x="119" y="92"/>
                  <a:pt x="119" y="59"/>
                </a:cubicBezTo>
                <a:cubicBezTo>
                  <a:pt x="119" y="27"/>
                  <a:pt x="92" y="0"/>
                  <a:pt x="59" y="0"/>
                </a:cubicBezTo>
                <a:cubicBezTo>
                  <a:pt x="26" y="0"/>
                  <a:pt x="0" y="27"/>
                  <a:pt x="0" y="59"/>
                </a:cubicBezTo>
                <a:close/>
                <a:moveTo>
                  <a:pt x="33" y="59"/>
                </a:moveTo>
                <a:cubicBezTo>
                  <a:pt x="33" y="45"/>
                  <a:pt x="45" y="33"/>
                  <a:pt x="59" y="33"/>
                </a:cubicBezTo>
                <a:cubicBezTo>
                  <a:pt x="73" y="33"/>
                  <a:pt x="85" y="45"/>
                  <a:pt x="85" y="59"/>
                </a:cubicBezTo>
                <a:cubicBezTo>
                  <a:pt x="85" y="74"/>
                  <a:pt x="73" y="85"/>
                  <a:pt x="59" y="85"/>
                </a:cubicBezTo>
                <a:cubicBezTo>
                  <a:pt x="45" y="85"/>
                  <a:pt x="33" y="74"/>
                  <a:pt x="33"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TextBox 23"/>
          <p:cNvSpPr txBox="1"/>
          <p:nvPr/>
        </p:nvSpPr>
        <p:spPr>
          <a:xfrm>
            <a:off x="715998" y="1832304"/>
            <a:ext cx="839888" cy="384721"/>
          </a:xfrm>
          <a:prstGeom prst="rect">
            <a:avLst/>
          </a:prstGeom>
          <a:noFill/>
        </p:spPr>
        <p:txBody>
          <a:bodyPr wrap="square" lIns="0" tIns="0" rIns="0" bIns="0" rtlCol="0">
            <a:spAutoFit/>
          </a:bodyPr>
          <a:lstStyle/>
          <a:p>
            <a:pPr algn="ctr"/>
            <a:r>
              <a:rPr lang="en-US" sz="2500" b="1" smtClean="0">
                <a:solidFill>
                  <a:schemeClr val="accent1"/>
                </a:solidFill>
              </a:rPr>
              <a:t>70%</a:t>
            </a:r>
            <a:endParaRPr lang="en-US" sz="2500" b="1">
              <a:solidFill>
                <a:schemeClr val="accent1"/>
              </a:solidFill>
            </a:endParaRPr>
          </a:p>
        </p:txBody>
      </p:sp>
      <p:sp>
        <p:nvSpPr>
          <p:cNvPr id="64" name="Freeform 1234"/>
          <p:cNvSpPr>
            <a:spLocks/>
          </p:cNvSpPr>
          <p:nvPr/>
        </p:nvSpPr>
        <p:spPr bwMode="auto">
          <a:xfrm>
            <a:off x="685006" y="3838575"/>
            <a:ext cx="212725" cy="149225"/>
          </a:xfrm>
          <a:custGeom>
            <a:avLst/>
            <a:gdLst>
              <a:gd name="T0" fmla="*/ 0 w 67"/>
              <a:gd name="T1" fmla="*/ 0 h 47"/>
              <a:gd name="T2" fmla="*/ 67 w 67"/>
              <a:gd name="T3" fmla="*/ 0 h 47"/>
              <a:gd name="T4" fmla="*/ 50 w 67"/>
              <a:gd name="T5" fmla="*/ 47 h 47"/>
              <a:gd name="T6" fmla="*/ 23 w 67"/>
              <a:gd name="T7" fmla="*/ 47 h 47"/>
              <a:gd name="T8" fmla="*/ 0 w 67"/>
              <a:gd name="T9" fmla="*/ 25 h 47"/>
              <a:gd name="T10" fmla="*/ 0 w 67"/>
              <a:gd name="T11" fmla="*/ 0 h 47"/>
            </a:gdLst>
            <a:ahLst/>
            <a:cxnLst>
              <a:cxn ang="0">
                <a:pos x="T0" y="T1"/>
              </a:cxn>
              <a:cxn ang="0">
                <a:pos x="T2" y="T3"/>
              </a:cxn>
              <a:cxn ang="0">
                <a:pos x="T4" y="T5"/>
              </a:cxn>
              <a:cxn ang="0">
                <a:pos x="T6" y="T7"/>
              </a:cxn>
              <a:cxn ang="0">
                <a:pos x="T8" y="T9"/>
              </a:cxn>
              <a:cxn ang="0">
                <a:pos x="T10" y="T11"/>
              </a:cxn>
            </a:cxnLst>
            <a:rect l="0" t="0" r="r" b="b"/>
            <a:pathLst>
              <a:path w="67" h="47">
                <a:moveTo>
                  <a:pt x="0" y="0"/>
                </a:moveTo>
                <a:cubicBezTo>
                  <a:pt x="67" y="0"/>
                  <a:pt x="67" y="0"/>
                  <a:pt x="67" y="0"/>
                </a:cubicBezTo>
                <a:cubicBezTo>
                  <a:pt x="56" y="12"/>
                  <a:pt x="50" y="29"/>
                  <a:pt x="50" y="47"/>
                </a:cubicBezTo>
                <a:cubicBezTo>
                  <a:pt x="23" y="47"/>
                  <a:pt x="23" y="47"/>
                  <a:pt x="23" y="47"/>
                </a:cubicBezTo>
                <a:cubicBezTo>
                  <a:pt x="10" y="47"/>
                  <a:pt x="0" y="37"/>
                  <a:pt x="0" y="25"/>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235"/>
          <p:cNvSpPr>
            <a:spLocks noEditPoints="1"/>
          </p:cNvSpPr>
          <p:nvPr/>
        </p:nvSpPr>
        <p:spPr bwMode="auto">
          <a:xfrm>
            <a:off x="1256506" y="3273425"/>
            <a:ext cx="1046163" cy="714375"/>
          </a:xfrm>
          <a:custGeom>
            <a:avLst/>
            <a:gdLst>
              <a:gd name="T0" fmla="*/ 0 w 330"/>
              <a:gd name="T1" fmla="*/ 178 h 225"/>
              <a:gd name="T2" fmla="*/ 17 w 330"/>
              <a:gd name="T3" fmla="*/ 225 h 225"/>
              <a:gd name="T4" fmla="*/ 134 w 330"/>
              <a:gd name="T5" fmla="*/ 225 h 225"/>
              <a:gd name="T6" fmla="*/ 208 w 330"/>
              <a:gd name="T7" fmla="*/ 152 h 225"/>
              <a:gd name="T8" fmla="*/ 282 w 330"/>
              <a:gd name="T9" fmla="*/ 225 h 225"/>
              <a:gd name="T10" fmla="*/ 289 w 330"/>
              <a:gd name="T11" fmla="*/ 225 h 225"/>
              <a:gd name="T12" fmla="*/ 330 w 330"/>
              <a:gd name="T13" fmla="*/ 184 h 225"/>
              <a:gd name="T14" fmla="*/ 330 w 330"/>
              <a:gd name="T15" fmla="*/ 133 h 225"/>
              <a:gd name="T16" fmla="*/ 320 w 330"/>
              <a:gd name="T17" fmla="*/ 106 h 225"/>
              <a:gd name="T18" fmla="*/ 240 w 330"/>
              <a:gd name="T19" fmla="*/ 14 h 225"/>
              <a:gd name="T20" fmla="*/ 209 w 330"/>
              <a:gd name="T21" fmla="*/ 0 h 225"/>
              <a:gd name="T22" fmla="*/ 156 w 330"/>
              <a:gd name="T23" fmla="*/ 0 h 225"/>
              <a:gd name="T24" fmla="*/ 125 w 330"/>
              <a:gd name="T25" fmla="*/ 31 h 225"/>
              <a:gd name="T26" fmla="*/ 125 w 330"/>
              <a:gd name="T27" fmla="*/ 178 h 225"/>
              <a:gd name="T28" fmla="*/ 0 w 330"/>
              <a:gd name="T29" fmla="*/ 178 h 225"/>
              <a:gd name="T30" fmla="*/ 151 w 330"/>
              <a:gd name="T31" fmla="*/ 37 h 225"/>
              <a:gd name="T32" fmla="*/ 161 w 330"/>
              <a:gd name="T33" fmla="*/ 27 h 225"/>
              <a:gd name="T34" fmla="*/ 212 w 330"/>
              <a:gd name="T35" fmla="*/ 27 h 225"/>
              <a:gd name="T36" fmla="*/ 220 w 330"/>
              <a:gd name="T37" fmla="*/ 30 h 225"/>
              <a:gd name="T38" fmla="*/ 257 w 330"/>
              <a:gd name="T39" fmla="*/ 73 h 225"/>
              <a:gd name="T40" fmla="*/ 258 w 330"/>
              <a:gd name="T41" fmla="*/ 84 h 225"/>
              <a:gd name="T42" fmla="*/ 249 w 330"/>
              <a:gd name="T43" fmla="*/ 90 h 225"/>
              <a:gd name="T44" fmla="*/ 161 w 330"/>
              <a:gd name="T45" fmla="*/ 90 h 225"/>
              <a:gd name="T46" fmla="*/ 151 w 330"/>
              <a:gd name="T47" fmla="*/ 80 h 225"/>
              <a:gd name="T48" fmla="*/ 151 w 330"/>
              <a:gd name="T49" fmla="*/ 3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225">
                <a:moveTo>
                  <a:pt x="0" y="178"/>
                </a:moveTo>
                <a:cubicBezTo>
                  <a:pt x="10" y="190"/>
                  <a:pt x="17" y="207"/>
                  <a:pt x="17" y="225"/>
                </a:cubicBezTo>
                <a:cubicBezTo>
                  <a:pt x="134" y="225"/>
                  <a:pt x="134" y="225"/>
                  <a:pt x="134" y="225"/>
                </a:cubicBezTo>
                <a:cubicBezTo>
                  <a:pt x="134" y="185"/>
                  <a:pt x="167" y="152"/>
                  <a:pt x="208" y="152"/>
                </a:cubicBezTo>
                <a:cubicBezTo>
                  <a:pt x="248" y="152"/>
                  <a:pt x="282" y="185"/>
                  <a:pt x="282" y="225"/>
                </a:cubicBezTo>
                <a:cubicBezTo>
                  <a:pt x="289" y="225"/>
                  <a:pt x="289" y="225"/>
                  <a:pt x="289" y="225"/>
                </a:cubicBezTo>
                <a:cubicBezTo>
                  <a:pt x="311" y="225"/>
                  <a:pt x="330" y="207"/>
                  <a:pt x="330" y="184"/>
                </a:cubicBezTo>
                <a:cubicBezTo>
                  <a:pt x="330" y="133"/>
                  <a:pt x="330" y="133"/>
                  <a:pt x="330" y="133"/>
                </a:cubicBezTo>
                <a:cubicBezTo>
                  <a:pt x="330" y="123"/>
                  <a:pt x="326" y="113"/>
                  <a:pt x="320" y="106"/>
                </a:cubicBezTo>
                <a:cubicBezTo>
                  <a:pt x="240" y="14"/>
                  <a:pt x="240" y="14"/>
                  <a:pt x="240" y="14"/>
                </a:cubicBezTo>
                <a:cubicBezTo>
                  <a:pt x="232" y="5"/>
                  <a:pt x="221" y="0"/>
                  <a:pt x="209" y="0"/>
                </a:cubicBezTo>
                <a:cubicBezTo>
                  <a:pt x="156" y="0"/>
                  <a:pt x="156" y="0"/>
                  <a:pt x="156" y="0"/>
                </a:cubicBezTo>
                <a:cubicBezTo>
                  <a:pt x="139" y="0"/>
                  <a:pt x="125" y="14"/>
                  <a:pt x="125" y="31"/>
                </a:cubicBezTo>
                <a:cubicBezTo>
                  <a:pt x="125" y="178"/>
                  <a:pt x="125" y="178"/>
                  <a:pt x="125" y="178"/>
                </a:cubicBezTo>
                <a:lnTo>
                  <a:pt x="0" y="178"/>
                </a:lnTo>
                <a:close/>
                <a:moveTo>
                  <a:pt x="151" y="37"/>
                </a:moveTo>
                <a:cubicBezTo>
                  <a:pt x="151" y="31"/>
                  <a:pt x="156" y="27"/>
                  <a:pt x="161" y="27"/>
                </a:cubicBezTo>
                <a:cubicBezTo>
                  <a:pt x="212" y="27"/>
                  <a:pt x="212" y="27"/>
                  <a:pt x="212" y="27"/>
                </a:cubicBezTo>
                <a:cubicBezTo>
                  <a:pt x="215" y="27"/>
                  <a:pt x="218" y="28"/>
                  <a:pt x="220" y="30"/>
                </a:cubicBezTo>
                <a:cubicBezTo>
                  <a:pt x="257" y="73"/>
                  <a:pt x="257" y="73"/>
                  <a:pt x="257" y="73"/>
                </a:cubicBezTo>
                <a:cubicBezTo>
                  <a:pt x="259" y="76"/>
                  <a:pt x="260" y="80"/>
                  <a:pt x="258" y="84"/>
                </a:cubicBezTo>
                <a:cubicBezTo>
                  <a:pt x="257" y="88"/>
                  <a:pt x="253" y="90"/>
                  <a:pt x="249" y="90"/>
                </a:cubicBezTo>
                <a:cubicBezTo>
                  <a:pt x="161" y="90"/>
                  <a:pt x="161" y="90"/>
                  <a:pt x="161" y="90"/>
                </a:cubicBezTo>
                <a:cubicBezTo>
                  <a:pt x="156" y="90"/>
                  <a:pt x="151" y="86"/>
                  <a:pt x="151" y="80"/>
                </a:cubicBezTo>
                <a:lnTo>
                  <a:pt x="151" y="3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236"/>
          <p:cNvSpPr>
            <a:spLocks noEditPoints="1"/>
          </p:cNvSpPr>
          <p:nvPr/>
        </p:nvSpPr>
        <p:spPr bwMode="auto">
          <a:xfrm>
            <a:off x="1726406" y="3800475"/>
            <a:ext cx="377825" cy="377825"/>
          </a:xfrm>
          <a:custGeom>
            <a:avLst/>
            <a:gdLst>
              <a:gd name="T0" fmla="*/ 0 w 119"/>
              <a:gd name="T1" fmla="*/ 59 h 119"/>
              <a:gd name="T2" fmla="*/ 60 w 119"/>
              <a:gd name="T3" fmla="*/ 119 h 119"/>
              <a:gd name="T4" fmla="*/ 119 w 119"/>
              <a:gd name="T5" fmla="*/ 59 h 119"/>
              <a:gd name="T6" fmla="*/ 60 w 119"/>
              <a:gd name="T7" fmla="*/ 0 h 119"/>
              <a:gd name="T8" fmla="*/ 0 w 119"/>
              <a:gd name="T9" fmla="*/ 59 h 119"/>
              <a:gd name="T10" fmla="*/ 34 w 119"/>
              <a:gd name="T11" fmla="*/ 59 h 119"/>
              <a:gd name="T12" fmla="*/ 60 w 119"/>
              <a:gd name="T13" fmla="*/ 33 h 119"/>
              <a:gd name="T14" fmla="*/ 86 w 119"/>
              <a:gd name="T15" fmla="*/ 59 h 119"/>
              <a:gd name="T16" fmla="*/ 60 w 119"/>
              <a:gd name="T17" fmla="*/ 85 h 119"/>
              <a:gd name="T18" fmla="*/ 34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60" y="119"/>
                </a:cubicBezTo>
                <a:cubicBezTo>
                  <a:pt x="93" y="119"/>
                  <a:pt x="119" y="92"/>
                  <a:pt x="119" y="59"/>
                </a:cubicBezTo>
                <a:cubicBezTo>
                  <a:pt x="119" y="27"/>
                  <a:pt x="93" y="0"/>
                  <a:pt x="60" y="0"/>
                </a:cubicBezTo>
                <a:cubicBezTo>
                  <a:pt x="27" y="0"/>
                  <a:pt x="0" y="27"/>
                  <a:pt x="0" y="59"/>
                </a:cubicBezTo>
                <a:close/>
                <a:moveTo>
                  <a:pt x="34" y="59"/>
                </a:moveTo>
                <a:cubicBezTo>
                  <a:pt x="34" y="45"/>
                  <a:pt x="45" y="33"/>
                  <a:pt x="60" y="33"/>
                </a:cubicBezTo>
                <a:cubicBezTo>
                  <a:pt x="74" y="33"/>
                  <a:pt x="86" y="45"/>
                  <a:pt x="86" y="59"/>
                </a:cubicBezTo>
                <a:cubicBezTo>
                  <a:pt x="86" y="74"/>
                  <a:pt x="74" y="85"/>
                  <a:pt x="60" y="85"/>
                </a:cubicBezTo>
                <a:cubicBezTo>
                  <a:pt x="45" y="85"/>
                  <a:pt x="34" y="74"/>
                  <a:pt x="34"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238"/>
          <p:cNvSpPr>
            <a:spLocks noEditPoints="1"/>
          </p:cNvSpPr>
          <p:nvPr/>
        </p:nvSpPr>
        <p:spPr bwMode="auto">
          <a:xfrm>
            <a:off x="888206" y="3800475"/>
            <a:ext cx="377825" cy="377825"/>
          </a:xfrm>
          <a:custGeom>
            <a:avLst/>
            <a:gdLst>
              <a:gd name="T0" fmla="*/ 0 w 119"/>
              <a:gd name="T1" fmla="*/ 59 h 119"/>
              <a:gd name="T2" fmla="*/ 59 w 119"/>
              <a:gd name="T3" fmla="*/ 119 h 119"/>
              <a:gd name="T4" fmla="*/ 119 w 119"/>
              <a:gd name="T5" fmla="*/ 59 h 119"/>
              <a:gd name="T6" fmla="*/ 59 w 119"/>
              <a:gd name="T7" fmla="*/ 0 h 119"/>
              <a:gd name="T8" fmla="*/ 0 w 119"/>
              <a:gd name="T9" fmla="*/ 59 h 119"/>
              <a:gd name="T10" fmla="*/ 33 w 119"/>
              <a:gd name="T11" fmla="*/ 59 h 119"/>
              <a:gd name="T12" fmla="*/ 59 w 119"/>
              <a:gd name="T13" fmla="*/ 33 h 119"/>
              <a:gd name="T14" fmla="*/ 85 w 119"/>
              <a:gd name="T15" fmla="*/ 59 h 119"/>
              <a:gd name="T16" fmla="*/ 59 w 119"/>
              <a:gd name="T17" fmla="*/ 85 h 119"/>
              <a:gd name="T18" fmla="*/ 33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59" y="119"/>
                </a:cubicBezTo>
                <a:cubicBezTo>
                  <a:pt x="92" y="119"/>
                  <a:pt x="119" y="92"/>
                  <a:pt x="119" y="59"/>
                </a:cubicBezTo>
                <a:cubicBezTo>
                  <a:pt x="119" y="27"/>
                  <a:pt x="92" y="0"/>
                  <a:pt x="59" y="0"/>
                </a:cubicBezTo>
                <a:cubicBezTo>
                  <a:pt x="27" y="0"/>
                  <a:pt x="0" y="27"/>
                  <a:pt x="0" y="59"/>
                </a:cubicBezTo>
                <a:close/>
                <a:moveTo>
                  <a:pt x="33" y="59"/>
                </a:moveTo>
                <a:cubicBezTo>
                  <a:pt x="33" y="45"/>
                  <a:pt x="45" y="33"/>
                  <a:pt x="59" y="33"/>
                </a:cubicBezTo>
                <a:cubicBezTo>
                  <a:pt x="74" y="33"/>
                  <a:pt x="85" y="45"/>
                  <a:pt x="85" y="59"/>
                </a:cubicBezTo>
                <a:cubicBezTo>
                  <a:pt x="85" y="74"/>
                  <a:pt x="74" y="85"/>
                  <a:pt x="59" y="85"/>
                </a:cubicBezTo>
                <a:cubicBezTo>
                  <a:pt x="45" y="85"/>
                  <a:pt x="33" y="74"/>
                  <a:pt x="33"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Round Same Side Corner Rectangle 73"/>
          <p:cNvSpPr>
            <a:spLocks/>
          </p:cNvSpPr>
          <p:nvPr/>
        </p:nvSpPr>
        <p:spPr>
          <a:xfrm>
            <a:off x="685006" y="2266950"/>
            <a:ext cx="901700" cy="1504950"/>
          </a:xfrm>
          <a:prstGeom prst="round2SameRect">
            <a:avLst>
              <a:gd name="adj1" fmla="val 8086"/>
              <a:gd name="adj2" fmla="val 0"/>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6" name="Round Same Side Corner Rectangle 75"/>
          <p:cNvSpPr>
            <a:spLocks/>
          </p:cNvSpPr>
          <p:nvPr/>
        </p:nvSpPr>
        <p:spPr>
          <a:xfrm>
            <a:off x="2736850" y="3200400"/>
            <a:ext cx="901700" cy="571500"/>
          </a:xfrm>
          <a:prstGeom prst="round2SameRect">
            <a:avLst>
              <a:gd name="adj1" fmla="val 14240"/>
              <a:gd name="adj2" fmla="val 0"/>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52558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reeform 1202"/>
          <p:cNvSpPr>
            <a:spLocks noEditPoints="1"/>
          </p:cNvSpPr>
          <p:nvPr/>
        </p:nvSpPr>
        <p:spPr bwMode="auto">
          <a:xfrm>
            <a:off x="4540251" y="3717925"/>
            <a:ext cx="63500" cy="882650"/>
          </a:xfrm>
          <a:custGeom>
            <a:avLst/>
            <a:gdLst>
              <a:gd name="T0" fmla="*/ 14 w 20"/>
              <a:gd name="T1" fmla="*/ 85 h 278"/>
              <a:gd name="T2" fmla="*/ 6 w 20"/>
              <a:gd name="T3" fmla="*/ 85 h 278"/>
              <a:gd name="T4" fmla="*/ 10 w 20"/>
              <a:gd name="T5" fmla="*/ 105 h 278"/>
              <a:gd name="T6" fmla="*/ 10 w 20"/>
              <a:gd name="T7" fmla="*/ 97 h 278"/>
              <a:gd name="T8" fmla="*/ 10 w 20"/>
              <a:gd name="T9" fmla="*/ 105 h 278"/>
              <a:gd name="T10" fmla="*/ 14 w 20"/>
              <a:gd name="T11" fmla="*/ 117 h 278"/>
              <a:gd name="T12" fmla="*/ 6 w 20"/>
              <a:gd name="T13" fmla="*/ 117 h 278"/>
              <a:gd name="T14" fmla="*/ 10 w 20"/>
              <a:gd name="T15" fmla="*/ 57 h 278"/>
              <a:gd name="T16" fmla="*/ 10 w 20"/>
              <a:gd name="T17" fmla="*/ 49 h 278"/>
              <a:gd name="T18" fmla="*/ 10 w 20"/>
              <a:gd name="T19" fmla="*/ 57 h 278"/>
              <a:gd name="T20" fmla="*/ 14 w 20"/>
              <a:gd name="T21" fmla="*/ 21 h 278"/>
              <a:gd name="T22" fmla="*/ 6 w 20"/>
              <a:gd name="T23" fmla="*/ 21 h 278"/>
              <a:gd name="T24" fmla="*/ 10 w 20"/>
              <a:gd name="T25" fmla="*/ 41 h 278"/>
              <a:gd name="T26" fmla="*/ 10 w 20"/>
              <a:gd name="T27" fmla="*/ 33 h 278"/>
              <a:gd name="T28" fmla="*/ 10 w 20"/>
              <a:gd name="T29" fmla="*/ 41 h 278"/>
              <a:gd name="T30" fmla="*/ 14 w 20"/>
              <a:gd name="T31" fmla="*/ 134 h 278"/>
              <a:gd name="T32" fmla="*/ 6 w 20"/>
              <a:gd name="T33" fmla="*/ 134 h 278"/>
              <a:gd name="T34" fmla="*/ 10 w 20"/>
              <a:gd name="T35" fmla="*/ 73 h 278"/>
              <a:gd name="T36" fmla="*/ 10 w 20"/>
              <a:gd name="T37" fmla="*/ 65 h 278"/>
              <a:gd name="T38" fmla="*/ 10 w 20"/>
              <a:gd name="T39" fmla="*/ 73 h 278"/>
              <a:gd name="T40" fmla="*/ 14 w 20"/>
              <a:gd name="T41" fmla="*/ 166 h 278"/>
              <a:gd name="T42" fmla="*/ 6 w 20"/>
              <a:gd name="T43" fmla="*/ 166 h 278"/>
              <a:gd name="T44" fmla="*/ 10 w 20"/>
              <a:gd name="T45" fmla="*/ 154 h 278"/>
              <a:gd name="T46" fmla="*/ 10 w 20"/>
              <a:gd name="T47" fmla="*/ 146 h 278"/>
              <a:gd name="T48" fmla="*/ 10 w 20"/>
              <a:gd name="T49" fmla="*/ 154 h 278"/>
              <a:gd name="T50" fmla="*/ 14 w 20"/>
              <a:gd name="T51" fmla="*/ 230 h 278"/>
              <a:gd name="T52" fmla="*/ 6 w 20"/>
              <a:gd name="T53" fmla="*/ 230 h 278"/>
              <a:gd name="T54" fmla="*/ 10 w 20"/>
              <a:gd name="T55" fmla="*/ 250 h 278"/>
              <a:gd name="T56" fmla="*/ 10 w 20"/>
              <a:gd name="T57" fmla="*/ 242 h 278"/>
              <a:gd name="T58" fmla="*/ 10 w 20"/>
              <a:gd name="T59" fmla="*/ 250 h 278"/>
              <a:gd name="T60" fmla="*/ 14 w 20"/>
              <a:gd name="T61" fmla="*/ 214 h 278"/>
              <a:gd name="T62" fmla="*/ 6 w 20"/>
              <a:gd name="T63" fmla="*/ 214 h 278"/>
              <a:gd name="T64" fmla="*/ 10 w 20"/>
              <a:gd name="T65" fmla="*/ 202 h 278"/>
              <a:gd name="T66" fmla="*/ 10 w 20"/>
              <a:gd name="T67" fmla="*/ 194 h 278"/>
              <a:gd name="T68" fmla="*/ 10 w 20"/>
              <a:gd name="T69" fmla="*/ 202 h 278"/>
              <a:gd name="T70" fmla="*/ 14 w 20"/>
              <a:gd name="T71" fmla="*/ 182 h 278"/>
              <a:gd name="T72" fmla="*/ 6 w 20"/>
              <a:gd name="T73" fmla="*/ 182 h 278"/>
              <a:gd name="T74" fmla="*/ 10 w 20"/>
              <a:gd name="T75" fmla="*/ 8 h 278"/>
              <a:gd name="T76" fmla="*/ 14 w 20"/>
              <a:gd name="T77" fmla="*/ 4 h 278"/>
              <a:gd name="T78" fmla="*/ 7 w 20"/>
              <a:gd name="T79" fmla="*/ 2 h 278"/>
              <a:gd name="T80" fmla="*/ 7 w 20"/>
              <a:gd name="T81" fmla="*/ 7 h 278"/>
              <a:gd name="T82" fmla="*/ 10 w 20"/>
              <a:gd name="T83" fmla="*/ 259 h 278"/>
              <a:gd name="T84" fmla="*/ 10 w 20"/>
              <a:gd name="T85" fmla="*/ 278 h 278"/>
              <a:gd name="T86" fmla="*/ 10 w 20"/>
              <a:gd name="T8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278">
                <a:moveTo>
                  <a:pt x="10" y="89"/>
                </a:moveTo>
                <a:cubicBezTo>
                  <a:pt x="12" y="89"/>
                  <a:pt x="14" y="87"/>
                  <a:pt x="14" y="85"/>
                </a:cubicBezTo>
                <a:cubicBezTo>
                  <a:pt x="14" y="83"/>
                  <a:pt x="12" y="81"/>
                  <a:pt x="10" y="81"/>
                </a:cubicBezTo>
                <a:cubicBezTo>
                  <a:pt x="8" y="81"/>
                  <a:pt x="6" y="83"/>
                  <a:pt x="6" y="85"/>
                </a:cubicBezTo>
                <a:cubicBezTo>
                  <a:pt x="6" y="87"/>
                  <a:pt x="8" y="89"/>
                  <a:pt x="10" y="89"/>
                </a:cubicBezTo>
                <a:close/>
                <a:moveTo>
                  <a:pt x="10" y="105"/>
                </a:moveTo>
                <a:cubicBezTo>
                  <a:pt x="12" y="105"/>
                  <a:pt x="14" y="103"/>
                  <a:pt x="14" y="101"/>
                </a:cubicBezTo>
                <a:cubicBezTo>
                  <a:pt x="14" y="99"/>
                  <a:pt x="12" y="97"/>
                  <a:pt x="10" y="97"/>
                </a:cubicBezTo>
                <a:cubicBezTo>
                  <a:pt x="8" y="97"/>
                  <a:pt x="6" y="99"/>
                  <a:pt x="6" y="101"/>
                </a:cubicBezTo>
                <a:cubicBezTo>
                  <a:pt x="6" y="103"/>
                  <a:pt x="8" y="105"/>
                  <a:pt x="10" y="105"/>
                </a:cubicBezTo>
                <a:close/>
                <a:moveTo>
                  <a:pt x="10" y="121"/>
                </a:moveTo>
                <a:cubicBezTo>
                  <a:pt x="12" y="121"/>
                  <a:pt x="14" y="120"/>
                  <a:pt x="14" y="117"/>
                </a:cubicBezTo>
                <a:cubicBezTo>
                  <a:pt x="14" y="115"/>
                  <a:pt x="12" y="113"/>
                  <a:pt x="10" y="113"/>
                </a:cubicBezTo>
                <a:cubicBezTo>
                  <a:pt x="8" y="113"/>
                  <a:pt x="6" y="115"/>
                  <a:pt x="6" y="117"/>
                </a:cubicBezTo>
                <a:cubicBezTo>
                  <a:pt x="6" y="120"/>
                  <a:pt x="8" y="121"/>
                  <a:pt x="10" y="121"/>
                </a:cubicBezTo>
                <a:close/>
                <a:moveTo>
                  <a:pt x="10" y="57"/>
                </a:moveTo>
                <a:cubicBezTo>
                  <a:pt x="12" y="57"/>
                  <a:pt x="14" y="55"/>
                  <a:pt x="14" y="53"/>
                </a:cubicBezTo>
                <a:cubicBezTo>
                  <a:pt x="14" y="51"/>
                  <a:pt x="12" y="49"/>
                  <a:pt x="10" y="49"/>
                </a:cubicBezTo>
                <a:cubicBezTo>
                  <a:pt x="8" y="49"/>
                  <a:pt x="6" y="51"/>
                  <a:pt x="6" y="53"/>
                </a:cubicBezTo>
                <a:cubicBezTo>
                  <a:pt x="6" y="55"/>
                  <a:pt x="8" y="57"/>
                  <a:pt x="10" y="57"/>
                </a:cubicBezTo>
                <a:close/>
                <a:moveTo>
                  <a:pt x="10" y="25"/>
                </a:moveTo>
                <a:cubicBezTo>
                  <a:pt x="12" y="25"/>
                  <a:pt x="14" y="23"/>
                  <a:pt x="14" y="21"/>
                </a:cubicBezTo>
                <a:cubicBezTo>
                  <a:pt x="14" y="18"/>
                  <a:pt x="12" y="17"/>
                  <a:pt x="10" y="17"/>
                </a:cubicBezTo>
                <a:cubicBezTo>
                  <a:pt x="8" y="17"/>
                  <a:pt x="6" y="18"/>
                  <a:pt x="6" y="21"/>
                </a:cubicBezTo>
                <a:cubicBezTo>
                  <a:pt x="6" y="23"/>
                  <a:pt x="8" y="25"/>
                  <a:pt x="10" y="25"/>
                </a:cubicBezTo>
                <a:close/>
                <a:moveTo>
                  <a:pt x="10" y="41"/>
                </a:moveTo>
                <a:cubicBezTo>
                  <a:pt x="12" y="41"/>
                  <a:pt x="14" y="39"/>
                  <a:pt x="14" y="37"/>
                </a:cubicBezTo>
                <a:cubicBezTo>
                  <a:pt x="14" y="35"/>
                  <a:pt x="12" y="33"/>
                  <a:pt x="10" y="33"/>
                </a:cubicBezTo>
                <a:cubicBezTo>
                  <a:pt x="8" y="33"/>
                  <a:pt x="6" y="35"/>
                  <a:pt x="6" y="37"/>
                </a:cubicBezTo>
                <a:cubicBezTo>
                  <a:pt x="6" y="39"/>
                  <a:pt x="8" y="41"/>
                  <a:pt x="10" y="41"/>
                </a:cubicBezTo>
                <a:close/>
                <a:moveTo>
                  <a:pt x="10" y="138"/>
                </a:moveTo>
                <a:cubicBezTo>
                  <a:pt x="12" y="138"/>
                  <a:pt x="14" y="136"/>
                  <a:pt x="14" y="134"/>
                </a:cubicBezTo>
                <a:cubicBezTo>
                  <a:pt x="14" y="131"/>
                  <a:pt x="12" y="130"/>
                  <a:pt x="10" y="130"/>
                </a:cubicBezTo>
                <a:cubicBezTo>
                  <a:pt x="8" y="130"/>
                  <a:pt x="6" y="131"/>
                  <a:pt x="6" y="134"/>
                </a:cubicBezTo>
                <a:cubicBezTo>
                  <a:pt x="6" y="136"/>
                  <a:pt x="8" y="138"/>
                  <a:pt x="10" y="138"/>
                </a:cubicBezTo>
                <a:close/>
                <a:moveTo>
                  <a:pt x="10" y="73"/>
                </a:moveTo>
                <a:cubicBezTo>
                  <a:pt x="12" y="73"/>
                  <a:pt x="14" y="71"/>
                  <a:pt x="14" y="69"/>
                </a:cubicBezTo>
                <a:cubicBezTo>
                  <a:pt x="14" y="67"/>
                  <a:pt x="12" y="65"/>
                  <a:pt x="10" y="65"/>
                </a:cubicBezTo>
                <a:cubicBezTo>
                  <a:pt x="8" y="65"/>
                  <a:pt x="6" y="67"/>
                  <a:pt x="6" y="69"/>
                </a:cubicBezTo>
                <a:cubicBezTo>
                  <a:pt x="6" y="71"/>
                  <a:pt x="8" y="73"/>
                  <a:pt x="10" y="73"/>
                </a:cubicBezTo>
                <a:close/>
                <a:moveTo>
                  <a:pt x="10" y="170"/>
                </a:moveTo>
                <a:cubicBezTo>
                  <a:pt x="12" y="170"/>
                  <a:pt x="14" y="168"/>
                  <a:pt x="14" y="166"/>
                </a:cubicBezTo>
                <a:cubicBezTo>
                  <a:pt x="14" y="164"/>
                  <a:pt x="12" y="162"/>
                  <a:pt x="10" y="162"/>
                </a:cubicBezTo>
                <a:cubicBezTo>
                  <a:pt x="8" y="162"/>
                  <a:pt x="6" y="164"/>
                  <a:pt x="6" y="166"/>
                </a:cubicBezTo>
                <a:cubicBezTo>
                  <a:pt x="6" y="168"/>
                  <a:pt x="8" y="170"/>
                  <a:pt x="10" y="170"/>
                </a:cubicBezTo>
                <a:close/>
                <a:moveTo>
                  <a:pt x="10" y="154"/>
                </a:moveTo>
                <a:cubicBezTo>
                  <a:pt x="12" y="154"/>
                  <a:pt x="14" y="152"/>
                  <a:pt x="14" y="150"/>
                </a:cubicBezTo>
                <a:cubicBezTo>
                  <a:pt x="14" y="147"/>
                  <a:pt x="12" y="146"/>
                  <a:pt x="10" y="146"/>
                </a:cubicBezTo>
                <a:cubicBezTo>
                  <a:pt x="8" y="146"/>
                  <a:pt x="6" y="147"/>
                  <a:pt x="6" y="150"/>
                </a:cubicBezTo>
                <a:cubicBezTo>
                  <a:pt x="6" y="152"/>
                  <a:pt x="8" y="154"/>
                  <a:pt x="10" y="154"/>
                </a:cubicBezTo>
                <a:close/>
                <a:moveTo>
                  <a:pt x="10" y="234"/>
                </a:moveTo>
                <a:cubicBezTo>
                  <a:pt x="12" y="234"/>
                  <a:pt x="14" y="233"/>
                  <a:pt x="14" y="230"/>
                </a:cubicBezTo>
                <a:cubicBezTo>
                  <a:pt x="14" y="228"/>
                  <a:pt x="12" y="226"/>
                  <a:pt x="10" y="226"/>
                </a:cubicBezTo>
                <a:cubicBezTo>
                  <a:pt x="8" y="226"/>
                  <a:pt x="6" y="228"/>
                  <a:pt x="6" y="230"/>
                </a:cubicBezTo>
                <a:cubicBezTo>
                  <a:pt x="6" y="233"/>
                  <a:pt x="8" y="234"/>
                  <a:pt x="10" y="234"/>
                </a:cubicBezTo>
                <a:close/>
                <a:moveTo>
                  <a:pt x="10" y="250"/>
                </a:moveTo>
                <a:cubicBezTo>
                  <a:pt x="12" y="250"/>
                  <a:pt x="14" y="249"/>
                  <a:pt x="14" y="246"/>
                </a:cubicBezTo>
                <a:cubicBezTo>
                  <a:pt x="14" y="244"/>
                  <a:pt x="12" y="242"/>
                  <a:pt x="10" y="242"/>
                </a:cubicBezTo>
                <a:cubicBezTo>
                  <a:pt x="8" y="242"/>
                  <a:pt x="6" y="244"/>
                  <a:pt x="6" y="246"/>
                </a:cubicBezTo>
                <a:cubicBezTo>
                  <a:pt x="6" y="249"/>
                  <a:pt x="8" y="250"/>
                  <a:pt x="10" y="250"/>
                </a:cubicBezTo>
                <a:close/>
                <a:moveTo>
                  <a:pt x="10" y="218"/>
                </a:moveTo>
                <a:cubicBezTo>
                  <a:pt x="12" y="218"/>
                  <a:pt x="14" y="216"/>
                  <a:pt x="14" y="214"/>
                </a:cubicBezTo>
                <a:cubicBezTo>
                  <a:pt x="14" y="212"/>
                  <a:pt x="12" y="210"/>
                  <a:pt x="10" y="210"/>
                </a:cubicBezTo>
                <a:cubicBezTo>
                  <a:pt x="8" y="210"/>
                  <a:pt x="6" y="212"/>
                  <a:pt x="6" y="214"/>
                </a:cubicBezTo>
                <a:cubicBezTo>
                  <a:pt x="6" y="216"/>
                  <a:pt x="8" y="218"/>
                  <a:pt x="10" y="218"/>
                </a:cubicBezTo>
                <a:close/>
                <a:moveTo>
                  <a:pt x="10" y="202"/>
                </a:moveTo>
                <a:cubicBezTo>
                  <a:pt x="12" y="202"/>
                  <a:pt x="14" y="200"/>
                  <a:pt x="14" y="198"/>
                </a:cubicBezTo>
                <a:cubicBezTo>
                  <a:pt x="14" y="196"/>
                  <a:pt x="12" y="194"/>
                  <a:pt x="10" y="194"/>
                </a:cubicBezTo>
                <a:cubicBezTo>
                  <a:pt x="8" y="194"/>
                  <a:pt x="6" y="196"/>
                  <a:pt x="6" y="198"/>
                </a:cubicBezTo>
                <a:cubicBezTo>
                  <a:pt x="6" y="200"/>
                  <a:pt x="8" y="202"/>
                  <a:pt x="10" y="202"/>
                </a:cubicBezTo>
                <a:close/>
                <a:moveTo>
                  <a:pt x="10" y="186"/>
                </a:moveTo>
                <a:cubicBezTo>
                  <a:pt x="12" y="186"/>
                  <a:pt x="14" y="184"/>
                  <a:pt x="14" y="182"/>
                </a:cubicBezTo>
                <a:cubicBezTo>
                  <a:pt x="14" y="180"/>
                  <a:pt x="12" y="178"/>
                  <a:pt x="10" y="178"/>
                </a:cubicBezTo>
                <a:cubicBezTo>
                  <a:pt x="8" y="178"/>
                  <a:pt x="6" y="180"/>
                  <a:pt x="6" y="182"/>
                </a:cubicBezTo>
                <a:cubicBezTo>
                  <a:pt x="6" y="184"/>
                  <a:pt x="8" y="186"/>
                  <a:pt x="10" y="186"/>
                </a:cubicBezTo>
                <a:close/>
                <a:moveTo>
                  <a:pt x="10" y="8"/>
                </a:moveTo>
                <a:cubicBezTo>
                  <a:pt x="11" y="8"/>
                  <a:pt x="12" y="8"/>
                  <a:pt x="13" y="7"/>
                </a:cubicBezTo>
                <a:cubicBezTo>
                  <a:pt x="14" y="7"/>
                  <a:pt x="14" y="6"/>
                  <a:pt x="14" y="4"/>
                </a:cubicBezTo>
                <a:cubicBezTo>
                  <a:pt x="14" y="3"/>
                  <a:pt x="14" y="2"/>
                  <a:pt x="13" y="2"/>
                </a:cubicBezTo>
                <a:cubicBezTo>
                  <a:pt x="11" y="0"/>
                  <a:pt x="9" y="0"/>
                  <a:pt x="7" y="2"/>
                </a:cubicBezTo>
                <a:cubicBezTo>
                  <a:pt x="6" y="2"/>
                  <a:pt x="6" y="3"/>
                  <a:pt x="6" y="4"/>
                </a:cubicBezTo>
                <a:cubicBezTo>
                  <a:pt x="6" y="6"/>
                  <a:pt x="6" y="7"/>
                  <a:pt x="7" y="7"/>
                </a:cubicBezTo>
                <a:cubicBezTo>
                  <a:pt x="8" y="8"/>
                  <a:pt x="9" y="8"/>
                  <a:pt x="10" y="8"/>
                </a:cubicBezTo>
                <a:close/>
                <a:moveTo>
                  <a:pt x="10" y="259"/>
                </a:moveTo>
                <a:cubicBezTo>
                  <a:pt x="5" y="259"/>
                  <a:pt x="0" y="263"/>
                  <a:pt x="0" y="268"/>
                </a:cubicBezTo>
                <a:cubicBezTo>
                  <a:pt x="0" y="274"/>
                  <a:pt x="5" y="278"/>
                  <a:pt x="10" y="278"/>
                </a:cubicBezTo>
                <a:cubicBezTo>
                  <a:pt x="15" y="278"/>
                  <a:pt x="20" y="274"/>
                  <a:pt x="20" y="268"/>
                </a:cubicBezTo>
                <a:cubicBezTo>
                  <a:pt x="20" y="263"/>
                  <a:pt x="15" y="259"/>
                  <a:pt x="10" y="25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203"/>
          <p:cNvSpPr>
            <a:spLocks noEditPoints="1"/>
          </p:cNvSpPr>
          <p:nvPr/>
        </p:nvSpPr>
        <p:spPr bwMode="auto">
          <a:xfrm>
            <a:off x="7275513" y="3717925"/>
            <a:ext cx="60325" cy="882650"/>
          </a:xfrm>
          <a:custGeom>
            <a:avLst/>
            <a:gdLst>
              <a:gd name="T0" fmla="*/ 14 w 19"/>
              <a:gd name="T1" fmla="*/ 85 h 278"/>
              <a:gd name="T2" fmla="*/ 6 w 19"/>
              <a:gd name="T3" fmla="*/ 85 h 278"/>
              <a:gd name="T4" fmla="*/ 10 w 19"/>
              <a:gd name="T5" fmla="*/ 138 h 278"/>
              <a:gd name="T6" fmla="*/ 10 w 19"/>
              <a:gd name="T7" fmla="*/ 130 h 278"/>
              <a:gd name="T8" fmla="*/ 10 w 19"/>
              <a:gd name="T9" fmla="*/ 138 h 278"/>
              <a:gd name="T10" fmla="*/ 14 w 19"/>
              <a:gd name="T11" fmla="*/ 117 h 278"/>
              <a:gd name="T12" fmla="*/ 6 w 19"/>
              <a:gd name="T13" fmla="*/ 117 h 278"/>
              <a:gd name="T14" fmla="*/ 10 w 19"/>
              <a:gd name="T15" fmla="*/ 105 h 278"/>
              <a:gd name="T16" fmla="*/ 10 w 19"/>
              <a:gd name="T17" fmla="*/ 97 h 278"/>
              <a:gd name="T18" fmla="*/ 10 w 19"/>
              <a:gd name="T19" fmla="*/ 105 h 278"/>
              <a:gd name="T20" fmla="*/ 14 w 19"/>
              <a:gd name="T21" fmla="*/ 37 h 278"/>
              <a:gd name="T22" fmla="*/ 6 w 19"/>
              <a:gd name="T23" fmla="*/ 37 h 278"/>
              <a:gd name="T24" fmla="*/ 10 w 19"/>
              <a:gd name="T25" fmla="*/ 73 h 278"/>
              <a:gd name="T26" fmla="*/ 10 w 19"/>
              <a:gd name="T27" fmla="*/ 65 h 278"/>
              <a:gd name="T28" fmla="*/ 10 w 19"/>
              <a:gd name="T29" fmla="*/ 73 h 278"/>
              <a:gd name="T30" fmla="*/ 14 w 19"/>
              <a:gd name="T31" fmla="*/ 21 h 278"/>
              <a:gd name="T32" fmla="*/ 6 w 19"/>
              <a:gd name="T33" fmla="*/ 21 h 278"/>
              <a:gd name="T34" fmla="*/ 10 w 19"/>
              <a:gd name="T35" fmla="*/ 57 h 278"/>
              <a:gd name="T36" fmla="*/ 10 w 19"/>
              <a:gd name="T37" fmla="*/ 49 h 278"/>
              <a:gd name="T38" fmla="*/ 10 w 19"/>
              <a:gd name="T39" fmla="*/ 57 h 278"/>
              <a:gd name="T40" fmla="*/ 14 w 19"/>
              <a:gd name="T41" fmla="*/ 150 h 278"/>
              <a:gd name="T42" fmla="*/ 6 w 19"/>
              <a:gd name="T43" fmla="*/ 150 h 278"/>
              <a:gd name="T44" fmla="*/ 10 w 19"/>
              <a:gd name="T45" fmla="*/ 234 h 278"/>
              <a:gd name="T46" fmla="*/ 10 w 19"/>
              <a:gd name="T47" fmla="*/ 226 h 278"/>
              <a:gd name="T48" fmla="*/ 10 w 19"/>
              <a:gd name="T49" fmla="*/ 234 h 278"/>
              <a:gd name="T50" fmla="*/ 14 w 19"/>
              <a:gd name="T51" fmla="*/ 214 h 278"/>
              <a:gd name="T52" fmla="*/ 6 w 19"/>
              <a:gd name="T53" fmla="*/ 214 h 278"/>
              <a:gd name="T54" fmla="*/ 10 w 19"/>
              <a:gd name="T55" fmla="*/ 250 h 278"/>
              <a:gd name="T56" fmla="*/ 10 w 19"/>
              <a:gd name="T57" fmla="*/ 242 h 278"/>
              <a:gd name="T58" fmla="*/ 10 w 19"/>
              <a:gd name="T59" fmla="*/ 250 h 278"/>
              <a:gd name="T60" fmla="*/ 14 w 19"/>
              <a:gd name="T61" fmla="*/ 198 h 278"/>
              <a:gd name="T62" fmla="*/ 6 w 19"/>
              <a:gd name="T63" fmla="*/ 198 h 278"/>
              <a:gd name="T64" fmla="*/ 10 w 19"/>
              <a:gd name="T65" fmla="*/ 170 h 278"/>
              <a:gd name="T66" fmla="*/ 10 w 19"/>
              <a:gd name="T67" fmla="*/ 162 h 278"/>
              <a:gd name="T68" fmla="*/ 10 w 19"/>
              <a:gd name="T69" fmla="*/ 170 h 278"/>
              <a:gd name="T70" fmla="*/ 14 w 19"/>
              <a:gd name="T71" fmla="*/ 182 h 278"/>
              <a:gd name="T72" fmla="*/ 6 w 19"/>
              <a:gd name="T73" fmla="*/ 182 h 278"/>
              <a:gd name="T74" fmla="*/ 10 w 19"/>
              <a:gd name="T75" fmla="*/ 8 h 278"/>
              <a:gd name="T76" fmla="*/ 14 w 19"/>
              <a:gd name="T77" fmla="*/ 4 h 278"/>
              <a:gd name="T78" fmla="*/ 7 w 19"/>
              <a:gd name="T79" fmla="*/ 2 h 278"/>
              <a:gd name="T80" fmla="*/ 7 w 19"/>
              <a:gd name="T81" fmla="*/ 7 h 278"/>
              <a:gd name="T82" fmla="*/ 10 w 19"/>
              <a:gd name="T83" fmla="*/ 259 h 278"/>
              <a:gd name="T84" fmla="*/ 10 w 19"/>
              <a:gd name="T85" fmla="*/ 278 h 278"/>
              <a:gd name="T86" fmla="*/ 10 w 19"/>
              <a:gd name="T8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78">
                <a:moveTo>
                  <a:pt x="10" y="89"/>
                </a:moveTo>
                <a:cubicBezTo>
                  <a:pt x="12" y="89"/>
                  <a:pt x="14" y="87"/>
                  <a:pt x="14" y="85"/>
                </a:cubicBezTo>
                <a:cubicBezTo>
                  <a:pt x="14" y="83"/>
                  <a:pt x="12" y="81"/>
                  <a:pt x="10" y="81"/>
                </a:cubicBezTo>
                <a:cubicBezTo>
                  <a:pt x="8" y="81"/>
                  <a:pt x="6" y="83"/>
                  <a:pt x="6" y="85"/>
                </a:cubicBezTo>
                <a:cubicBezTo>
                  <a:pt x="6" y="87"/>
                  <a:pt x="8" y="89"/>
                  <a:pt x="10" y="89"/>
                </a:cubicBezTo>
                <a:close/>
                <a:moveTo>
                  <a:pt x="10" y="138"/>
                </a:moveTo>
                <a:cubicBezTo>
                  <a:pt x="12" y="138"/>
                  <a:pt x="14" y="136"/>
                  <a:pt x="14" y="134"/>
                </a:cubicBezTo>
                <a:cubicBezTo>
                  <a:pt x="14" y="131"/>
                  <a:pt x="12" y="130"/>
                  <a:pt x="10" y="130"/>
                </a:cubicBezTo>
                <a:cubicBezTo>
                  <a:pt x="8" y="130"/>
                  <a:pt x="6" y="131"/>
                  <a:pt x="6" y="134"/>
                </a:cubicBezTo>
                <a:cubicBezTo>
                  <a:pt x="6" y="136"/>
                  <a:pt x="8" y="138"/>
                  <a:pt x="10" y="138"/>
                </a:cubicBezTo>
                <a:close/>
                <a:moveTo>
                  <a:pt x="10" y="121"/>
                </a:moveTo>
                <a:cubicBezTo>
                  <a:pt x="12" y="121"/>
                  <a:pt x="14" y="120"/>
                  <a:pt x="14" y="117"/>
                </a:cubicBezTo>
                <a:cubicBezTo>
                  <a:pt x="14" y="115"/>
                  <a:pt x="12" y="113"/>
                  <a:pt x="10" y="113"/>
                </a:cubicBezTo>
                <a:cubicBezTo>
                  <a:pt x="8" y="113"/>
                  <a:pt x="6" y="115"/>
                  <a:pt x="6" y="117"/>
                </a:cubicBezTo>
                <a:cubicBezTo>
                  <a:pt x="6" y="120"/>
                  <a:pt x="8" y="121"/>
                  <a:pt x="10" y="121"/>
                </a:cubicBezTo>
                <a:close/>
                <a:moveTo>
                  <a:pt x="10" y="105"/>
                </a:moveTo>
                <a:cubicBezTo>
                  <a:pt x="12" y="105"/>
                  <a:pt x="14" y="103"/>
                  <a:pt x="14" y="101"/>
                </a:cubicBezTo>
                <a:cubicBezTo>
                  <a:pt x="14" y="99"/>
                  <a:pt x="12" y="97"/>
                  <a:pt x="10" y="97"/>
                </a:cubicBezTo>
                <a:cubicBezTo>
                  <a:pt x="8" y="97"/>
                  <a:pt x="6" y="99"/>
                  <a:pt x="6" y="101"/>
                </a:cubicBezTo>
                <a:cubicBezTo>
                  <a:pt x="6" y="103"/>
                  <a:pt x="8" y="105"/>
                  <a:pt x="10" y="105"/>
                </a:cubicBezTo>
                <a:close/>
                <a:moveTo>
                  <a:pt x="10" y="41"/>
                </a:moveTo>
                <a:cubicBezTo>
                  <a:pt x="12" y="41"/>
                  <a:pt x="14" y="39"/>
                  <a:pt x="14" y="37"/>
                </a:cubicBezTo>
                <a:cubicBezTo>
                  <a:pt x="14" y="35"/>
                  <a:pt x="12" y="33"/>
                  <a:pt x="10" y="33"/>
                </a:cubicBezTo>
                <a:cubicBezTo>
                  <a:pt x="8" y="33"/>
                  <a:pt x="6" y="35"/>
                  <a:pt x="6" y="37"/>
                </a:cubicBezTo>
                <a:cubicBezTo>
                  <a:pt x="6" y="39"/>
                  <a:pt x="8" y="41"/>
                  <a:pt x="10" y="41"/>
                </a:cubicBezTo>
                <a:close/>
                <a:moveTo>
                  <a:pt x="10" y="73"/>
                </a:moveTo>
                <a:cubicBezTo>
                  <a:pt x="12" y="73"/>
                  <a:pt x="14" y="71"/>
                  <a:pt x="14" y="69"/>
                </a:cubicBezTo>
                <a:cubicBezTo>
                  <a:pt x="14" y="67"/>
                  <a:pt x="12" y="65"/>
                  <a:pt x="10" y="65"/>
                </a:cubicBezTo>
                <a:cubicBezTo>
                  <a:pt x="8" y="65"/>
                  <a:pt x="6" y="67"/>
                  <a:pt x="6" y="69"/>
                </a:cubicBezTo>
                <a:cubicBezTo>
                  <a:pt x="6" y="71"/>
                  <a:pt x="8" y="73"/>
                  <a:pt x="10" y="73"/>
                </a:cubicBezTo>
                <a:close/>
                <a:moveTo>
                  <a:pt x="10" y="25"/>
                </a:moveTo>
                <a:cubicBezTo>
                  <a:pt x="12" y="25"/>
                  <a:pt x="14" y="23"/>
                  <a:pt x="14" y="21"/>
                </a:cubicBezTo>
                <a:cubicBezTo>
                  <a:pt x="14" y="18"/>
                  <a:pt x="12" y="17"/>
                  <a:pt x="10" y="17"/>
                </a:cubicBezTo>
                <a:cubicBezTo>
                  <a:pt x="8" y="17"/>
                  <a:pt x="6" y="18"/>
                  <a:pt x="6" y="21"/>
                </a:cubicBezTo>
                <a:cubicBezTo>
                  <a:pt x="6" y="23"/>
                  <a:pt x="8" y="25"/>
                  <a:pt x="10" y="25"/>
                </a:cubicBezTo>
                <a:close/>
                <a:moveTo>
                  <a:pt x="10" y="57"/>
                </a:moveTo>
                <a:cubicBezTo>
                  <a:pt x="12" y="57"/>
                  <a:pt x="14" y="55"/>
                  <a:pt x="14" y="53"/>
                </a:cubicBezTo>
                <a:cubicBezTo>
                  <a:pt x="14" y="51"/>
                  <a:pt x="12" y="49"/>
                  <a:pt x="10" y="49"/>
                </a:cubicBezTo>
                <a:cubicBezTo>
                  <a:pt x="8" y="49"/>
                  <a:pt x="6" y="51"/>
                  <a:pt x="6" y="53"/>
                </a:cubicBezTo>
                <a:cubicBezTo>
                  <a:pt x="6" y="55"/>
                  <a:pt x="8" y="57"/>
                  <a:pt x="10" y="57"/>
                </a:cubicBezTo>
                <a:close/>
                <a:moveTo>
                  <a:pt x="10" y="154"/>
                </a:moveTo>
                <a:cubicBezTo>
                  <a:pt x="12" y="154"/>
                  <a:pt x="14" y="152"/>
                  <a:pt x="14" y="150"/>
                </a:cubicBezTo>
                <a:cubicBezTo>
                  <a:pt x="14" y="147"/>
                  <a:pt x="12" y="146"/>
                  <a:pt x="10" y="146"/>
                </a:cubicBezTo>
                <a:cubicBezTo>
                  <a:pt x="8" y="146"/>
                  <a:pt x="6" y="147"/>
                  <a:pt x="6" y="150"/>
                </a:cubicBezTo>
                <a:cubicBezTo>
                  <a:pt x="6" y="152"/>
                  <a:pt x="8" y="154"/>
                  <a:pt x="10" y="154"/>
                </a:cubicBezTo>
                <a:close/>
                <a:moveTo>
                  <a:pt x="10" y="234"/>
                </a:moveTo>
                <a:cubicBezTo>
                  <a:pt x="12" y="234"/>
                  <a:pt x="14" y="233"/>
                  <a:pt x="14" y="230"/>
                </a:cubicBezTo>
                <a:cubicBezTo>
                  <a:pt x="14" y="228"/>
                  <a:pt x="12" y="226"/>
                  <a:pt x="10" y="226"/>
                </a:cubicBezTo>
                <a:cubicBezTo>
                  <a:pt x="8" y="226"/>
                  <a:pt x="6" y="228"/>
                  <a:pt x="6" y="230"/>
                </a:cubicBezTo>
                <a:cubicBezTo>
                  <a:pt x="6" y="233"/>
                  <a:pt x="8" y="234"/>
                  <a:pt x="10" y="234"/>
                </a:cubicBezTo>
                <a:close/>
                <a:moveTo>
                  <a:pt x="10" y="218"/>
                </a:moveTo>
                <a:cubicBezTo>
                  <a:pt x="12" y="218"/>
                  <a:pt x="14" y="216"/>
                  <a:pt x="14" y="214"/>
                </a:cubicBezTo>
                <a:cubicBezTo>
                  <a:pt x="14" y="212"/>
                  <a:pt x="12" y="210"/>
                  <a:pt x="10" y="210"/>
                </a:cubicBezTo>
                <a:cubicBezTo>
                  <a:pt x="8" y="210"/>
                  <a:pt x="6" y="212"/>
                  <a:pt x="6" y="214"/>
                </a:cubicBezTo>
                <a:cubicBezTo>
                  <a:pt x="6" y="216"/>
                  <a:pt x="8" y="218"/>
                  <a:pt x="10" y="218"/>
                </a:cubicBezTo>
                <a:close/>
                <a:moveTo>
                  <a:pt x="10" y="250"/>
                </a:moveTo>
                <a:cubicBezTo>
                  <a:pt x="12" y="250"/>
                  <a:pt x="14" y="249"/>
                  <a:pt x="14" y="246"/>
                </a:cubicBezTo>
                <a:cubicBezTo>
                  <a:pt x="14" y="244"/>
                  <a:pt x="12" y="242"/>
                  <a:pt x="10" y="242"/>
                </a:cubicBezTo>
                <a:cubicBezTo>
                  <a:pt x="8" y="242"/>
                  <a:pt x="6" y="244"/>
                  <a:pt x="6" y="246"/>
                </a:cubicBezTo>
                <a:cubicBezTo>
                  <a:pt x="6" y="249"/>
                  <a:pt x="8" y="250"/>
                  <a:pt x="10" y="250"/>
                </a:cubicBezTo>
                <a:close/>
                <a:moveTo>
                  <a:pt x="10" y="202"/>
                </a:moveTo>
                <a:cubicBezTo>
                  <a:pt x="12" y="202"/>
                  <a:pt x="14" y="200"/>
                  <a:pt x="14" y="198"/>
                </a:cubicBezTo>
                <a:cubicBezTo>
                  <a:pt x="14" y="196"/>
                  <a:pt x="12" y="194"/>
                  <a:pt x="10" y="194"/>
                </a:cubicBezTo>
                <a:cubicBezTo>
                  <a:pt x="8" y="194"/>
                  <a:pt x="6" y="196"/>
                  <a:pt x="6" y="198"/>
                </a:cubicBezTo>
                <a:cubicBezTo>
                  <a:pt x="6" y="200"/>
                  <a:pt x="8" y="202"/>
                  <a:pt x="10" y="202"/>
                </a:cubicBezTo>
                <a:close/>
                <a:moveTo>
                  <a:pt x="10" y="170"/>
                </a:moveTo>
                <a:cubicBezTo>
                  <a:pt x="12" y="170"/>
                  <a:pt x="14" y="168"/>
                  <a:pt x="14" y="166"/>
                </a:cubicBezTo>
                <a:cubicBezTo>
                  <a:pt x="14" y="164"/>
                  <a:pt x="12" y="162"/>
                  <a:pt x="10" y="162"/>
                </a:cubicBezTo>
                <a:cubicBezTo>
                  <a:pt x="8" y="162"/>
                  <a:pt x="6" y="164"/>
                  <a:pt x="6" y="166"/>
                </a:cubicBezTo>
                <a:cubicBezTo>
                  <a:pt x="6" y="168"/>
                  <a:pt x="8" y="170"/>
                  <a:pt x="10" y="170"/>
                </a:cubicBezTo>
                <a:close/>
                <a:moveTo>
                  <a:pt x="10" y="186"/>
                </a:moveTo>
                <a:cubicBezTo>
                  <a:pt x="12" y="186"/>
                  <a:pt x="14" y="184"/>
                  <a:pt x="14" y="182"/>
                </a:cubicBezTo>
                <a:cubicBezTo>
                  <a:pt x="14" y="180"/>
                  <a:pt x="12" y="178"/>
                  <a:pt x="10" y="178"/>
                </a:cubicBezTo>
                <a:cubicBezTo>
                  <a:pt x="8" y="178"/>
                  <a:pt x="6" y="180"/>
                  <a:pt x="6" y="182"/>
                </a:cubicBezTo>
                <a:cubicBezTo>
                  <a:pt x="6" y="184"/>
                  <a:pt x="8" y="186"/>
                  <a:pt x="10" y="186"/>
                </a:cubicBezTo>
                <a:close/>
                <a:moveTo>
                  <a:pt x="10" y="8"/>
                </a:moveTo>
                <a:cubicBezTo>
                  <a:pt x="11" y="8"/>
                  <a:pt x="12" y="8"/>
                  <a:pt x="13" y="7"/>
                </a:cubicBezTo>
                <a:cubicBezTo>
                  <a:pt x="13" y="7"/>
                  <a:pt x="14" y="6"/>
                  <a:pt x="14" y="4"/>
                </a:cubicBezTo>
                <a:cubicBezTo>
                  <a:pt x="14" y="3"/>
                  <a:pt x="13" y="2"/>
                  <a:pt x="13" y="2"/>
                </a:cubicBezTo>
                <a:cubicBezTo>
                  <a:pt x="11" y="0"/>
                  <a:pt x="8" y="0"/>
                  <a:pt x="7" y="2"/>
                </a:cubicBezTo>
                <a:cubicBezTo>
                  <a:pt x="6" y="2"/>
                  <a:pt x="6" y="3"/>
                  <a:pt x="6" y="4"/>
                </a:cubicBezTo>
                <a:cubicBezTo>
                  <a:pt x="6" y="6"/>
                  <a:pt x="6" y="7"/>
                  <a:pt x="7" y="7"/>
                </a:cubicBezTo>
                <a:cubicBezTo>
                  <a:pt x="8" y="8"/>
                  <a:pt x="9" y="8"/>
                  <a:pt x="10" y="8"/>
                </a:cubicBezTo>
                <a:close/>
                <a:moveTo>
                  <a:pt x="10" y="259"/>
                </a:moveTo>
                <a:cubicBezTo>
                  <a:pt x="4" y="259"/>
                  <a:pt x="0" y="263"/>
                  <a:pt x="0" y="268"/>
                </a:cubicBezTo>
                <a:cubicBezTo>
                  <a:pt x="0" y="274"/>
                  <a:pt x="4" y="278"/>
                  <a:pt x="10" y="278"/>
                </a:cubicBezTo>
                <a:cubicBezTo>
                  <a:pt x="15" y="278"/>
                  <a:pt x="19" y="274"/>
                  <a:pt x="19" y="268"/>
                </a:cubicBezTo>
                <a:cubicBezTo>
                  <a:pt x="19" y="263"/>
                  <a:pt x="15" y="259"/>
                  <a:pt x="10" y="25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204"/>
          <p:cNvSpPr>
            <a:spLocks noEditPoints="1"/>
          </p:cNvSpPr>
          <p:nvPr/>
        </p:nvSpPr>
        <p:spPr bwMode="auto">
          <a:xfrm>
            <a:off x="1808163" y="3717925"/>
            <a:ext cx="60325" cy="882650"/>
          </a:xfrm>
          <a:custGeom>
            <a:avLst/>
            <a:gdLst>
              <a:gd name="T0" fmla="*/ 5 w 19"/>
              <a:gd name="T1" fmla="*/ 182 h 278"/>
              <a:gd name="T2" fmla="*/ 13 w 19"/>
              <a:gd name="T3" fmla="*/ 182 h 278"/>
              <a:gd name="T4" fmla="*/ 9 w 19"/>
              <a:gd name="T5" fmla="*/ 194 h 278"/>
              <a:gd name="T6" fmla="*/ 9 w 19"/>
              <a:gd name="T7" fmla="*/ 202 h 278"/>
              <a:gd name="T8" fmla="*/ 9 w 19"/>
              <a:gd name="T9" fmla="*/ 194 h 278"/>
              <a:gd name="T10" fmla="*/ 5 w 19"/>
              <a:gd name="T11" fmla="*/ 166 h 278"/>
              <a:gd name="T12" fmla="*/ 13 w 19"/>
              <a:gd name="T13" fmla="*/ 166 h 278"/>
              <a:gd name="T14" fmla="*/ 9 w 19"/>
              <a:gd name="T15" fmla="*/ 226 h 278"/>
              <a:gd name="T16" fmla="*/ 9 w 19"/>
              <a:gd name="T17" fmla="*/ 234 h 278"/>
              <a:gd name="T18" fmla="*/ 9 w 19"/>
              <a:gd name="T19" fmla="*/ 226 h 278"/>
              <a:gd name="T20" fmla="*/ 5 w 19"/>
              <a:gd name="T21" fmla="*/ 214 h 278"/>
              <a:gd name="T22" fmla="*/ 13 w 19"/>
              <a:gd name="T23" fmla="*/ 214 h 278"/>
              <a:gd name="T24" fmla="*/ 9 w 19"/>
              <a:gd name="T25" fmla="*/ 8 h 278"/>
              <a:gd name="T26" fmla="*/ 13 w 19"/>
              <a:gd name="T27" fmla="*/ 4 h 278"/>
              <a:gd name="T28" fmla="*/ 6 w 19"/>
              <a:gd name="T29" fmla="*/ 2 h 278"/>
              <a:gd name="T30" fmla="*/ 6 w 19"/>
              <a:gd name="T31" fmla="*/ 7 h 278"/>
              <a:gd name="T32" fmla="*/ 9 w 19"/>
              <a:gd name="T33" fmla="*/ 130 h 278"/>
              <a:gd name="T34" fmla="*/ 9 w 19"/>
              <a:gd name="T35" fmla="*/ 138 h 278"/>
              <a:gd name="T36" fmla="*/ 9 w 19"/>
              <a:gd name="T37" fmla="*/ 130 h 278"/>
              <a:gd name="T38" fmla="*/ 5 w 19"/>
              <a:gd name="T39" fmla="*/ 246 h 278"/>
              <a:gd name="T40" fmla="*/ 13 w 19"/>
              <a:gd name="T41" fmla="*/ 246 h 278"/>
              <a:gd name="T42" fmla="*/ 9 w 19"/>
              <a:gd name="T43" fmla="*/ 146 h 278"/>
              <a:gd name="T44" fmla="*/ 9 w 19"/>
              <a:gd name="T45" fmla="*/ 154 h 278"/>
              <a:gd name="T46" fmla="*/ 9 w 19"/>
              <a:gd name="T47" fmla="*/ 146 h 278"/>
              <a:gd name="T48" fmla="*/ 5 w 19"/>
              <a:gd name="T49" fmla="*/ 53 h 278"/>
              <a:gd name="T50" fmla="*/ 13 w 19"/>
              <a:gd name="T51" fmla="*/ 53 h 278"/>
              <a:gd name="T52" fmla="*/ 9 w 19"/>
              <a:gd name="T53" fmla="*/ 17 h 278"/>
              <a:gd name="T54" fmla="*/ 9 w 19"/>
              <a:gd name="T55" fmla="*/ 25 h 278"/>
              <a:gd name="T56" fmla="*/ 9 w 19"/>
              <a:gd name="T57" fmla="*/ 17 h 278"/>
              <a:gd name="T58" fmla="*/ 5 w 19"/>
              <a:gd name="T59" fmla="*/ 37 h 278"/>
              <a:gd name="T60" fmla="*/ 13 w 19"/>
              <a:gd name="T61" fmla="*/ 37 h 278"/>
              <a:gd name="T62" fmla="*/ 9 w 19"/>
              <a:gd name="T63" fmla="*/ 259 h 278"/>
              <a:gd name="T64" fmla="*/ 9 w 19"/>
              <a:gd name="T65" fmla="*/ 278 h 278"/>
              <a:gd name="T66" fmla="*/ 9 w 19"/>
              <a:gd name="T67" fmla="*/ 259 h 278"/>
              <a:gd name="T68" fmla="*/ 5 w 19"/>
              <a:gd name="T69" fmla="*/ 85 h 278"/>
              <a:gd name="T70" fmla="*/ 13 w 19"/>
              <a:gd name="T71" fmla="*/ 85 h 278"/>
              <a:gd name="T72" fmla="*/ 9 w 19"/>
              <a:gd name="T73" fmla="*/ 97 h 278"/>
              <a:gd name="T74" fmla="*/ 9 w 19"/>
              <a:gd name="T75" fmla="*/ 105 h 278"/>
              <a:gd name="T76" fmla="*/ 9 w 19"/>
              <a:gd name="T77" fmla="*/ 97 h 278"/>
              <a:gd name="T78" fmla="*/ 5 w 19"/>
              <a:gd name="T79" fmla="*/ 69 h 278"/>
              <a:gd name="T80" fmla="*/ 13 w 19"/>
              <a:gd name="T81" fmla="*/ 69 h 278"/>
              <a:gd name="T82" fmla="*/ 9 w 19"/>
              <a:gd name="T83" fmla="*/ 113 h 278"/>
              <a:gd name="T84" fmla="*/ 9 w 19"/>
              <a:gd name="T85" fmla="*/ 121 h 278"/>
              <a:gd name="T86" fmla="*/ 9 w 19"/>
              <a:gd name="T87" fmla="*/ 11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78">
                <a:moveTo>
                  <a:pt x="9" y="178"/>
                </a:moveTo>
                <a:cubicBezTo>
                  <a:pt x="7" y="178"/>
                  <a:pt x="5" y="180"/>
                  <a:pt x="5" y="182"/>
                </a:cubicBezTo>
                <a:cubicBezTo>
                  <a:pt x="5" y="184"/>
                  <a:pt x="7" y="186"/>
                  <a:pt x="9" y="186"/>
                </a:cubicBezTo>
                <a:cubicBezTo>
                  <a:pt x="11" y="186"/>
                  <a:pt x="13" y="184"/>
                  <a:pt x="13" y="182"/>
                </a:cubicBezTo>
                <a:cubicBezTo>
                  <a:pt x="13" y="180"/>
                  <a:pt x="11" y="178"/>
                  <a:pt x="9" y="178"/>
                </a:cubicBezTo>
                <a:close/>
                <a:moveTo>
                  <a:pt x="9" y="194"/>
                </a:moveTo>
                <a:cubicBezTo>
                  <a:pt x="7" y="194"/>
                  <a:pt x="5" y="196"/>
                  <a:pt x="5" y="198"/>
                </a:cubicBezTo>
                <a:cubicBezTo>
                  <a:pt x="5" y="200"/>
                  <a:pt x="7" y="202"/>
                  <a:pt x="9" y="202"/>
                </a:cubicBezTo>
                <a:cubicBezTo>
                  <a:pt x="11" y="202"/>
                  <a:pt x="13" y="200"/>
                  <a:pt x="13" y="198"/>
                </a:cubicBezTo>
                <a:cubicBezTo>
                  <a:pt x="13" y="196"/>
                  <a:pt x="11" y="194"/>
                  <a:pt x="9" y="194"/>
                </a:cubicBezTo>
                <a:close/>
                <a:moveTo>
                  <a:pt x="9" y="162"/>
                </a:moveTo>
                <a:cubicBezTo>
                  <a:pt x="7" y="162"/>
                  <a:pt x="5" y="164"/>
                  <a:pt x="5" y="166"/>
                </a:cubicBezTo>
                <a:cubicBezTo>
                  <a:pt x="5" y="168"/>
                  <a:pt x="7" y="170"/>
                  <a:pt x="9" y="170"/>
                </a:cubicBezTo>
                <a:cubicBezTo>
                  <a:pt x="11" y="170"/>
                  <a:pt x="13" y="168"/>
                  <a:pt x="13" y="166"/>
                </a:cubicBezTo>
                <a:cubicBezTo>
                  <a:pt x="13" y="164"/>
                  <a:pt x="11" y="162"/>
                  <a:pt x="9" y="162"/>
                </a:cubicBezTo>
                <a:close/>
                <a:moveTo>
                  <a:pt x="9" y="226"/>
                </a:moveTo>
                <a:cubicBezTo>
                  <a:pt x="7" y="226"/>
                  <a:pt x="5" y="228"/>
                  <a:pt x="5" y="230"/>
                </a:cubicBezTo>
                <a:cubicBezTo>
                  <a:pt x="5" y="233"/>
                  <a:pt x="7" y="234"/>
                  <a:pt x="9" y="234"/>
                </a:cubicBezTo>
                <a:cubicBezTo>
                  <a:pt x="11" y="234"/>
                  <a:pt x="13" y="233"/>
                  <a:pt x="13" y="230"/>
                </a:cubicBezTo>
                <a:cubicBezTo>
                  <a:pt x="13" y="228"/>
                  <a:pt x="11" y="226"/>
                  <a:pt x="9" y="226"/>
                </a:cubicBezTo>
                <a:close/>
                <a:moveTo>
                  <a:pt x="9" y="210"/>
                </a:moveTo>
                <a:cubicBezTo>
                  <a:pt x="7" y="210"/>
                  <a:pt x="5" y="212"/>
                  <a:pt x="5" y="214"/>
                </a:cubicBezTo>
                <a:cubicBezTo>
                  <a:pt x="5" y="216"/>
                  <a:pt x="7" y="218"/>
                  <a:pt x="9" y="218"/>
                </a:cubicBezTo>
                <a:cubicBezTo>
                  <a:pt x="11" y="218"/>
                  <a:pt x="13" y="216"/>
                  <a:pt x="13" y="214"/>
                </a:cubicBezTo>
                <a:cubicBezTo>
                  <a:pt x="13" y="212"/>
                  <a:pt x="11" y="210"/>
                  <a:pt x="9" y="210"/>
                </a:cubicBezTo>
                <a:close/>
                <a:moveTo>
                  <a:pt x="9" y="8"/>
                </a:moveTo>
                <a:cubicBezTo>
                  <a:pt x="10" y="8"/>
                  <a:pt x="11" y="8"/>
                  <a:pt x="12" y="7"/>
                </a:cubicBezTo>
                <a:cubicBezTo>
                  <a:pt x="13" y="7"/>
                  <a:pt x="13" y="6"/>
                  <a:pt x="13" y="4"/>
                </a:cubicBezTo>
                <a:cubicBezTo>
                  <a:pt x="13" y="3"/>
                  <a:pt x="13" y="2"/>
                  <a:pt x="12" y="2"/>
                </a:cubicBezTo>
                <a:cubicBezTo>
                  <a:pt x="11" y="0"/>
                  <a:pt x="8" y="0"/>
                  <a:pt x="6" y="2"/>
                </a:cubicBezTo>
                <a:cubicBezTo>
                  <a:pt x="6" y="2"/>
                  <a:pt x="5" y="3"/>
                  <a:pt x="5" y="4"/>
                </a:cubicBezTo>
                <a:cubicBezTo>
                  <a:pt x="5" y="6"/>
                  <a:pt x="6" y="7"/>
                  <a:pt x="6" y="7"/>
                </a:cubicBezTo>
                <a:cubicBezTo>
                  <a:pt x="7" y="8"/>
                  <a:pt x="8" y="8"/>
                  <a:pt x="9" y="8"/>
                </a:cubicBezTo>
                <a:close/>
                <a:moveTo>
                  <a:pt x="9" y="130"/>
                </a:moveTo>
                <a:cubicBezTo>
                  <a:pt x="7" y="130"/>
                  <a:pt x="5" y="131"/>
                  <a:pt x="5" y="134"/>
                </a:cubicBezTo>
                <a:cubicBezTo>
                  <a:pt x="5" y="136"/>
                  <a:pt x="7" y="138"/>
                  <a:pt x="9" y="138"/>
                </a:cubicBezTo>
                <a:cubicBezTo>
                  <a:pt x="11" y="138"/>
                  <a:pt x="13" y="136"/>
                  <a:pt x="13" y="134"/>
                </a:cubicBezTo>
                <a:cubicBezTo>
                  <a:pt x="13" y="131"/>
                  <a:pt x="11" y="130"/>
                  <a:pt x="9" y="130"/>
                </a:cubicBezTo>
                <a:close/>
                <a:moveTo>
                  <a:pt x="9" y="242"/>
                </a:moveTo>
                <a:cubicBezTo>
                  <a:pt x="7" y="242"/>
                  <a:pt x="5" y="244"/>
                  <a:pt x="5" y="246"/>
                </a:cubicBezTo>
                <a:cubicBezTo>
                  <a:pt x="5" y="249"/>
                  <a:pt x="7" y="250"/>
                  <a:pt x="9" y="250"/>
                </a:cubicBezTo>
                <a:cubicBezTo>
                  <a:pt x="11" y="250"/>
                  <a:pt x="13" y="249"/>
                  <a:pt x="13" y="246"/>
                </a:cubicBezTo>
                <a:cubicBezTo>
                  <a:pt x="13" y="244"/>
                  <a:pt x="11" y="242"/>
                  <a:pt x="9" y="242"/>
                </a:cubicBezTo>
                <a:close/>
                <a:moveTo>
                  <a:pt x="9" y="146"/>
                </a:moveTo>
                <a:cubicBezTo>
                  <a:pt x="7" y="146"/>
                  <a:pt x="5" y="147"/>
                  <a:pt x="5" y="150"/>
                </a:cubicBezTo>
                <a:cubicBezTo>
                  <a:pt x="5" y="152"/>
                  <a:pt x="7" y="154"/>
                  <a:pt x="9" y="154"/>
                </a:cubicBezTo>
                <a:cubicBezTo>
                  <a:pt x="11" y="154"/>
                  <a:pt x="13" y="152"/>
                  <a:pt x="13" y="150"/>
                </a:cubicBezTo>
                <a:cubicBezTo>
                  <a:pt x="13" y="147"/>
                  <a:pt x="11" y="146"/>
                  <a:pt x="9" y="146"/>
                </a:cubicBezTo>
                <a:close/>
                <a:moveTo>
                  <a:pt x="9" y="49"/>
                </a:moveTo>
                <a:cubicBezTo>
                  <a:pt x="7" y="49"/>
                  <a:pt x="5" y="51"/>
                  <a:pt x="5" y="53"/>
                </a:cubicBezTo>
                <a:cubicBezTo>
                  <a:pt x="5" y="55"/>
                  <a:pt x="7" y="57"/>
                  <a:pt x="9" y="57"/>
                </a:cubicBezTo>
                <a:cubicBezTo>
                  <a:pt x="11" y="57"/>
                  <a:pt x="13" y="55"/>
                  <a:pt x="13" y="53"/>
                </a:cubicBezTo>
                <a:cubicBezTo>
                  <a:pt x="13" y="51"/>
                  <a:pt x="11" y="49"/>
                  <a:pt x="9" y="49"/>
                </a:cubicBezTo>
                <a:close/>
                <a:moveTo>
                  <a:pt x="9" y="17"/>
                </a:moveTo>
                <a:cubicBezTo>
                  <a:pt x="7" y="17"/>
                  <a:pt x="5" y="18"/>
                  <a:pt x="5" y="21"/>
                </a:cubicBezTo>
                <a:cubicBezTo>
                  <a:pt x="5" y="23"/>
                  <a:pt x="7" y="25"/>
                  <a:pt x="9" y="25"/>
                </a:cubicBezTo>
                <a:cubicBezTo>
                  <a:pt x="11" y="25"/>
                  <a:pt x="13" y="23"/>
                  <a:pt x="13" y="21"/>
                </a:cubicBezTo>
                <a:cubicBezTo>
                  <a:pt x="13" y="18"/>
                  <a:pt x="11" y="17"/>
                  <a:pt x="9" y="17"/>
                </a:cubicBezTo>
                <a:close/>
                <a:moveTo>
                  <a:pt x="9" y="33"/>
                </a:moveTo>
                <a:cubicBezTo>
                  <a:pt x="7" y="33"/>
                  <a:pt x="5" y="35"/>
                  <a:pt x="5" y="37"/>
                </a:cubicBezTo>
                <a:cubicBezTo>
                  <a:pt x="5" y="39"/>
                  <a:pt x="7" y="41"/>
                  <a:pt x="9" y="41"/>
                </a:cubicBezTo>
                <a:cubicBezTo>
                  <a:pt x="11" y="41"/>
                  <a:pt x="13" y="39"/>
                  <a:pt x="13" y="37"/>
                </a:cubicBezTo>
                <a:cubicBezTo>
                  <a:pt x="13" y="35"/>
                  <a:pt x="11" y="33"/>
                  <a:pt x="9" y="33"/>
                </a:cubicBezTo>
                <a:close/>
                <a:moveTo>
                  <a:pt x="9" y="259"/>
                </a:moveTo>
                <a:cubicBezTo>
                  <a:pt x="4" y="259"/>
                  <a:pt x="0" y="263"/>
                  <a:pt x="0" y="268"/>
                </a:cubicBezTo>
                <a:cubicBezTo>
                  <a:pt x="0" y="274"/>
                  <a:pt x="4" y="278"/>
                  <a:pt x="9" y="278"/>
                </a:cubicBezTo>
                <a:cubicBezTo>
                  <a:pt x="15" y="278"/>
                  <a:pt x="19" y="274"/>
                  <a:pt x="19" y="268"/>
                </a:cubicBezTo>
                <a:cubicBezTo>
                  <a:pt x="19" y="263"/>
                  <a:pt x="15" y="259"/>
                  <a:pt x="9" y="259"/>
                </a:cubicBezTo>
                <a:close/>
                <a:moveTo>
                  <a:pt x="9" y="81"/>
                </a:moveTo>
                <a:cubicBezTo>
                  <a:pt x="7" y="81"/>
                  <a:pt x="5" y="83"/>
                  <a:pt x="5" y="85"/>
                </a:cubicBezTo>
                <a:cubicBezTo>
                  <a:pt x="5" y="87"/>
                  <a:pt x="7" y="89"/>
                  <a:pt x="9" y="89"/>
                </a:cubicBezTo>
                <a:cubicBezTo>
                  <a:pt x="11" y="89"/>
                  <a:pt x="13" y="87"/>
                  <a:pt x="13" y="85"/>
                </a:cubicBezTo>
                <a:cubicBezTo>
                  <a:pt x="13" y="83"/>
                  <a:pt x="11" y="81"/>
                  <a:pt x="9" y="81"/>
                </a:cubicBezTo>
                <a:close/>
                <a:moveTo>
                  <a:pt x="9" y="97"/>
                </a:moveTo>
                <a:cubicBezTo>
                  <a:pt x="7" y="97"/>
                  <a:pt x="5" y="99"/>
                  <a:pt x="5" y="101"/>
                </a:cubicBezTo>
                <a:cubicBezTo>
                  <a:pt x="5" y="103"/>
                  <a:pt x="7" y="105"/>
                  <a:pt x="9" y="105"/>
                </a:cubicBezTo>
                <a:cubicBezTo>
                  <a:pt x="11" y="105"/>
                  <a:pt x="13" y="103"/>
                  <a:pt x="13" y="101"/>
                </a:cubicBezTo>
                <a:cubicBezTo>
                  <a:pt x="13" y="99"/>
                  <a:pt x="11" y="97"/>
                  <a:pt x="9" y="97"/>
                </a:cubicBezTo>
                <a:close/>
                <a:moveTo>
                  <a:pt x="9" y="65"/>
                </a:moveTo>
                <a:cubicBezTo>
                  <a:pt x="7" y="65"/>
                  <a:pt x="5" y="67"/>
                  <a:pt x="5" y="69"/>
                </a:cubicBezTo>
                <a:cubicBezTo>
                  <a:pt x="5" y="71"/>
                  <a:pt x="7" y="73"/>
                  <a:pt x="9" y="73"/>
                </a:cubicBezTo>
                <a:cubicBezTo>
                  <a:pt x="11" y="73"/>
                  <a:pt x="13" y="71"/>
                  <a:pt x="13" y="69"/>
                </a:cubicBezTo>
                <a:cubicBezTo>
                  <a:pt x="13" y="67"/>
                  <a:pt x="11" y="65"/>
                  <a:pt x="9" y="65"/>
                </a:cubicBezTo>
                <a:close/>
                <a:moveTo>
                  <a:pt x="9" y="113"/>
                </a:moveTo>
                <a:cubicBezTo>
                  <a:pt x="7" y="113"/>
                  <a:pt x="5" y="115"/>
                  <a:pt x="5" y="117"/>
                </a:cubicBezTo>
                <a:cubicBezTo>
                  <a:pt x="5" y="120"/>
                  <a:pt x="7" y="121"/>
                  <a:pt x="9" y="121"/>
                </a:cubicBezTo>
                <a:cubicBezTo>
                  <a:pt x="11" y="121"/>
                  <a:pt x="13" y="120"/>
                  <a:pt x="13" y="117"/>
                </a:cubicBezTo>
                <a:cubicBezTo>
                  <a:pt x="13" y="115"/>
                  <a:pt x="11" y="113"/>
                  <a:pt x="9" y="1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78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4363" y="4704730"/>
            <a:ext cx="2446338" cy="1125769"/>
            <a:chOff x="1043502" y="4611332"/>
            <a:chExt cx="2446338" cy="1125769"/>
          </a:xfrm>
        </p:grpSpPr>
        <p:sp>
          <p:nvSpPr>
            <p:cNvPr id="8" name="TextBox 7"/>
            <p:cNvSpPr txBox="1">
              <a:spLocks/>
            </p:cNvSpPr>
            <p:nvPr/>
          </p:nvSpPr>
          <p:spPr>
            <a:xfrm>
              <a:off x="1043502" y="5034665"/>
              <a:ext cx="2446338" cy="702436"/>
            </a:xfrm>
            <a:prstGeom prst="rect">
              <a:avLst/>
            </a:prstGeom>
            <a:noFill/>
          </p:spPr>
          <p:txBody>
            <a:bodyPr wrap="square" lIns="0" tIns="0" rIns="0" bIns="0" rtlCol="0">
              <a:spAutoFit/>
            </a:bodyPr>
            <a:lstStyle/>
            <a:p>
              <a:pPr algn="ctr">
                <a:lnSpc>
                  <a:spcPts val="1400"/>
                </a:lnSpc>
              </a:pPr>
              <a:r>
                <a:rPr lang="en-US" sz="1000">
                  <a:solidFill>
                    <a:schemeClr val="bg2"/>
                  </a:solidFill>
                </a:rPr>
                <a:t>Dapibus in viverra quis feugiat a tellus. Phasellus viverra nulla ut metus varius laoreet. Quisque rutrum. Aenean etiam ultricies nisi vel augue Curabitur.</a:t>
              </a:r>
            </a:p>
          </p:txBody>
        </p:sp>
        <p:cxnSp>
          <p:nvCxnSpPr>
            <p:cNvPr id="9" name="Straight Connector 8"/>
            <p:cNvCxnSpPr/>
            <p:nvPr/>
          </p:nvCxnSpPr>
          <p:spPr>
            <a:xfrm>
              <a:off x="2176671" y="495846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11" name="Group 10"/>
          <p:cNvGrpSpPr/>
          <p:nvPr/>
        </p:nvGrpSpPr>
        <p:grpSpPr>
          <a:xfrm>
            <a:off x="3348832" y="4704730"/>
            <a:ext cx="2446338" cy="1125769"/>
            <a:chOff x="1043502" y="4611332"/>
            <a:chExt cx="2446338" cy="1125769"/>
          </a:xfrm>
        </p:grpSpPr>
        <p:sp>
          <p:nvSpPr>
            <p:cNvPr id="12" name="TextBox 11"/>
            <p:cNvSpPr txBox="1">
              <a:spLocks/>
            </p:cNvSpPr>
            <p:nvPr/>
          </p:nvSpPr>
          <p:spPr>
            <a:xfrm>
              <a:off x="1043502" y="5034665"/>
              <a:ext cx="2446338" cy="702436"/>
            </a:xfrm>
            <a:prstGeom prst="rect">
              <a:avLst/>
            </a:prstGeom>
            <a:noFill/>
          </p:spPr>
          <p:txBody>
            <a:bodyPr wrap="square" lIns="0" tIns="0" rIns="0" bIns="0" rtlCol="0">
              <a:spAutoFit/>
            </a:bodyPr>
            <a:lstStyle/>
            <a:p>
              <a:pPr algn="ctr">
                <a:lnSpc>
                  <a:spcPts val="1400"/>
                </a:lnSpc>
              </a:pPr>
              <a:r>
                <a:rPr lang="en-US" sz="1000">
                  <a:solidFill>
                    <a:schemeClr val="bg2"/>
                  </a:solidFill>
                </a:rPr>
                <a:t>Dapibus in viverra quis feugiat a tellus. Phasellus viverra nulla ut metus varius laoreet. Quisque rutrum. Aenean etiam ultricies nisi vel augue Curabitur.</a:t>
              </a:r>
            </a:p>
          </p:txBody>
        </p:sp>
        <p:cxnSp>
          <p:nvCxnSpPr>
            <p:cNvPr id="13" name="Straight Connector 12"/>
            <p:cNvCxnSpPr/>
            <p:nvPr/>
          </p:nvCxnSpPr>
          <p:spPr>
            <a:xfrm>
              <a:off x="2176671" y="495846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15" name="Group 14"/>
          <p:cNvGrpSpPr/>
          <p:nvPr/>
        </p:nvGrpSpPr>
        <p:grpSpPr>
          <a:xfrm>
            <a:off x="6083301" y="4704730"/>
            <a:ext cx="2446338" cy="1125769"/>
            <a:chOff x="1043502" y="4611332"/>
            <a:chExt cx="2446338" cy="1125769"/>
          </a:xfrm>
        </p:grpSpPr>
        <p:sp>
          <p:nvSpPr>
            <p:cNvPr id="16" name="TextBox 15"/>
            <p:cNvSpPr txBox="1">
              <a:spLocks/>
            </p:cNvSpPr>
            <p:nvPr/>
          </p:nvSpPr>
          <p:spPr>
            <a:xfrm>
              <a:off x="1043502" y="5034665"/>
              <a:ext cx="2446338" cy="702436"/>
            </a:xfrm>
            <a:prstGeom prst="rect">
              <a:avLst/>
            </a:prstGeom>
            <a:noFill/>
          </p:spPr>
          <p:txBody>
            <a:bodyPr wrap="square" lIns="0" tIns="0" rIns="0" bIns="0" rtlCol="0">
              <a:spAutoFit/>
            </a:bodyPr>
            <a:lstStyle/>
            <a:p>
              <a:pPr algn="ctr">
                <a:lnSpc>
                  <a:spcPts val="1400"/>
                </a:lnSpc>
              </a:pPr>
              <a:r>
                <a:rPr lang="en-US" sz="1000">
                  <a:solidFill>
                    <a:schemeClr val="bg2"/>
                  </a:solidFill>
                </a:rPr>
                <a:t>Dapibus in viverra quis feugiat a tellus. Phasellus viverra nulla ut metus varius laoreet. Quisque rutrum. Aenean etiam ultricies nisi vel augue Curabitur.</a:t>
              </a:r>
            </a:p>
          </p:txBody>
        </p:sp>
        <p:cxnSp>
          <p:nvCxnSpPr>
            <p:cNvPr id="17" name="Straight Connector 16"/>
            <p:cNvCxnSpPr/>
            <p:nvPr/>
          </p:nvCxnSpPr>
          <p:spPr>
            <a:xfrm>
              <a:off x="2176671" y="495846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19" name="Freeform 1129"/>
          <p:cNvSpPr>
            <a:spLocks noEditPoints="1"/>
          </p:cNvSpPr>
          <p:nvPr/>
        </p:nvSpPr>
        <p:spPr bwMode="auto">
          <a:xfrm>
            <a:off x="3365501" y="1924050"/>
            <a:ext cx="2413000" cy="2416175"/>
          </a:xfrm>
          <a:custGeom>
            <a:avLst/>
            <a:gdLst>
              <a:gd name="T0" fmla="*/ 320 w 760"/>
              <a:gd name="T1" fmla="*/ 733 h 761"/>
              <a:gd name="T2" fmla="*/ 228 w 760"/>
              <a:gd name="T3" fmla="*/ 667 h 761"/>
              <a:gd name="T4" fmla="*/ 111 w 760"/>
              <a:gd name="T5" fmla="*/ 649 h 761"/>
              <a:gd name="T6" fmla="*/ 93 w 760"/>
              <a:gd name="T7" fmla="*/ 532 h 761"/>
              <a:gd name="T8" fmla="*/ 27 w 760"/>
              <a:gd name="T9" fmla="*/ 440 h 761"/>
              <a:gd name="T10" fmla="*/ 27 w 760"/>
              <a:gd name="T11" fmla="*/ 321 h 761"/>
              <a:gd name="T12" fmla="*/ 93 w 760"/>
              <a:gd name="T13" fmla="*/ 229 h 761"/>
              <a:gd name="T14" fmla="*/ 111 w 760"/>
              <a:gd name="T15" fmla="*/ 112 h 761"/>
              <a:gd name="T16" fmla="*/ 228 w 760"/>
              <a:gd name="T17" fmla="*/ 93 h 761"/>
              <a:gd name="T18" fmla="*/ 320 w 760"/>
              <a:gd name="T19" fmla="*/ 28 h 761"/>
              <a:gd name="T20" fmla="*/ 440 w 760"/>
              <a:gd name="T21" fmla="*/ 28 h 761"/>
              <a:gd name="T22" fmla="*/ 532 w 760"/>
              <a:gd name="T23" fmla="*/ 93 h 761"/>
              <a:gd name="T24" fmla="*/ 649 w 760"/>
              <a:gd name="T25" fmla="*/ 112 h 761"/>
              <a:gd name="T26" fmla="*/ 667 w 760"/>
              <a:gd name="T27" fmla="*/ 229 h 761"/>
              <a:gd name="T28" fmla="*/ 733 w 760"/>
              <a:gd name="T29" fmla="*/ 321 h 761"/>
              <a:gd name="T30" fmla="*/ 733 w 760"/>
              <a:gd name="T31" fmla="*/ 440 h 761"/>
              <a:gd name="T32" fmla="*/ 667 w 760"/>
              <a:gd name="T33" fmla="*/ 532 h 761"/>
              <a:gd name="T34" fmla="*/ 649 w 760"/>
              <a:gd name="T35" fmla="*/ 649 h 761"/>
              <a:gd name="T36" fmla="*/ 532 w 760"/>
              <a:gd name="T37" fmla="*/ 667 h 761"/>
              <a:gd name="T38" fmla="*/ 440 w 760"/>
              <a:gd name="T39" fmla="*/ 733 h 761"/>
              <a:gd name="T40" fmla="*/ 234 w 760"/>
              <a:gd name="T41" fmla="*/ 655 h 761"/>
              <a:gd name="T42" fmla="*/ 329 w 760"/>
              <a:gd name="T43" fmla="*/ 725 h 761"/>
              <a:gd name="T44" fmla="*/ 431 w 760"/>
              <a:gd name="T45" fmla="*/ 725 h 761"/>
              <a:gd name="T46" fmla="*/ 533 w 760"/>
              <a:gd name="T47" fmla="*/ 655 h 761"/>
              <a:gd name="T48" fmla="*/ 640 w 760"/>
              <a:gd name="T49" fmla="*/ 641 h 761"/>
              <a:gd name="T50" fmla="*/ 655 w 760"/>
              <a:gd name="T51" fmla="*/ 533 h 761"/>
              <a:gd name="T52" fmla="*/ 725 w 760"/>
              <a:gd name="T53" fmla="*/ 431 h 761"/>
              <a:gd name="T54" fmla="*/ 725 w 760"/>
              <a:gd name="T55" fmla="*/ 330 h 761"/>
              <a:gd name="T56" fmla="*/ 655 w 760"/>
              <a:gd name="T57" fmla="*/ 228 h 761"/>
              <a:gd name="T58" fmla="*/ 640 w 760"/>
              <a:gd name="T59" fmla="*/ 120 h 761"/>
              <a:gd name="T60" fmla="*/ 533 w 760"/>
              <a:gd name="T61" fmla="*/ 105 h 761"/>
              <a:gd name="T62" fmla="*/ 431 w 760"/>
              <a:gd name="T63" fmla="*/ 36 h 761"/>
              <a:gd name="T64" fmla="*/ 329 w 760"/>
              <a:gd name="T65" fmla="*/ 36 h 761"/>
              <a:gd name="T66" fmla="*/ 227 w 760"/>
              <a:gd name="T67" fmla="*/ 105 h 761"/>
              <a:gd name="T68" fmla="*/ 120 w 760"/>
              <a:gd name="T69" fmla="*/ 120 h 761"/>
              <a:gd name="T70" fmla="*/ 105 w 760"/>
              <a:gd name="T71" fmla="*/ 228 h 761"/>
              <a:gd name="T72" fmla="*/ 35 w 760"/>
              <a:gd name="T73" fmla="*/ 330 h 761"/>
              <a:gd name="T74" fmla="*/ 35 w 760"/>
              <a:gd name="T75" fmla="*/ 431 h 761"/>
              <a:gd name="T76" fmla="*/ 105 w 760"/>
              <a:gd name="T77" fmla="*/ 533 h 761"/>
              <a:gd name="T78" fmla="*/ 120 w 760"/>
              <a:gd name="T79" fmla="*/ 641 h 761"/>
              <a:gd name="T80" fmla="*/ 227 w 760"/>
              <a:gd name="T81" fmla="*/ 65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761">
                <a:moveTo>
                  <a:pt x="380" y="761"/>
                </a:moveTo>
                <a:cubicBezTo>
                  <a:pt x="357" y="761"/>
                  <a:pt x="335" y="751"/>
                  <a:pt x="320" y="733"/>
                </a:cubicBezTo>
                <a:cubicBezTo>
                  <a:pt x="284" y="691"/>
                  <a:pt x="284" y="691"/>
                  <a:pt x="284" y="691"/>
                </a:cubicBezTo>
                <a:cubicBezTo>
                  <a:pt x="271" y="674"/>
                  <a:pt x="250" y="666"/>
                  <a:pt x="228" y="667"/>
                </a:cubicBezTo>
                <a:cubicBezTo>
                  <a:pt x="173" y="672"/>
                  <a:pt x="173" y="672"/>
                  <a:pt x="173" y="672"/>
                </a:cubicBezTo>
                <a:cubicBezTo>
                  <a:pt x="150" y="674"/>
                  <a:pt x="127" y="666"/>
                  <a:pt x="111" y="649"/>
                </a:cubicBezTo>
                <a:cubicBezTo>
                  <a:pt x="95" y="633"/>
                  <a:pt x="87" y="610"/>
                  <a:pt x="89" y="587"/>
                </a:cubicBezTo>
                <a:cubicBezTo>
                  <a:pt x="93" y="532"/>
                  <a:pt x="93" y="532"/>
                  <a:pt x="93" y="532"/>
                </a:cubicBezTo>
                <a:cubicBezTo>
                  <a:pt x="95" y="511"/>
                  <a:pt x="86" y="490"/>
                  <a:pt x="70" y="476"/>
                </a:cubicBezTo>
                <a:cubicBezTo>
                  <a:pt x="27" y="440"/>
                  <a:pt x="27" y="440"/>
                  <a:pt x="27" y="440"/>
                </a:cubicBezTo>
                <a:cubicBezTo>
                  <a:pt x="10" y="425"/>
                  <a:pt x="0" y="403"/>
                  <a:pt x="0" y="380"/>
                </a:cubicBezTo>
                <a:cubicBezTo>
                  <a:pt x="0" y="357"/>
                  <a:pt x="10" y="336"/>
                  <a:pt x="27" y="321"/>
                </a:cubicBezTo>
                <a:cubicBezTo>
                  <a:pt x="70" y="285"/>
                  <a:pt x="70" y="285"/>
                  <a:pt x="70" y="285"/>
                </a:cubicBezTo>
                <a:cubicBezTo>
                  <a:pt x="86" y="271"/>
                  <a:pt x="95" y="250"/>
                  <a:pt x="93" y="229"/>
                </a:cubicBezTo>
                <a:cubicBezTo>
                  <a:pt x="89" y="173"/>
                  <a:pt x="89" y="173"/>
                  <a:pt x="89" y="173"/>
                </a:cubicBezTo>
                <a:cubicBezTo>
                  <a:pt x="87" y="150"/>
                  <a:pt x="95" y="128"/>
                  <a:pt x="111" y="112"/>
                </a:cubicBezTo>
                <a:cubicBezTo>
                  <a:pt x="127" y="95"/>
                  <a:pt x="150" y="87"/>
                  <a:pt x="173" y="89"/>
                </a:cubicBezTo>
                <a:cubicBezTo>
                  <a:pt x="228" y="93"/>
                  <a:pt x="228" y="93"/>
                  <a:pt x="228" y="93"/>
                </a:cubicBezTo>
                <a:cubicBezTo>
                  <a:pt x="250" y="95"/>
                  <a:pt x="271" y="87"/>
                  <a:pt x="284" y="70"/>
                </a:cubicBezTo>
                <a:cubicBezTo>
                  <a:pt x="320" y="28"/>
                  <a:pt x="320" y="28"/>
                  <a:pt x="320" y="28"/>
                </a:cubicBezTo>
                <a:cubicBezTo>
                  <a:pt x="335" y="10"/>
                  <a:pt x="357" y="0"/>
                  <a:pt x="380" y="0"/>
                </a:cubicBezTo>
                <a:cubicBezTo>
                  <a:pt x="403" y="0"/>
                  <a:pt x="425" y="10"/>
                  <a:pt x="440" y="28"/>
                </a:cubicBezTo>
                <a:cubicBezTo>
                  <a:pt x="476" y="70"/>
                  <a:pt x="476" y="70"/>
                  <a:pt x="476" y="70"/>
                </a:cubicBezTo>
                <a:cubicBezTo>
                  <a:pt x="489" y="87"/>
                  <a:pt x="510" y="95"/>
                  <a:pt x="532" y="93"/>
                </a:cubicBezTo>
                <a:cubicBezTo>
                  <a:pt x="587" y="89"/>
                  <a:pt x="587" y="89"/>
                  <a:pt x="587" y="89"/>
                </a:cubicBezTo>
                <a:cubicBezTo>
                  <a:pt x="610" y="87"/>
                  <a:pt x="633" y="95"/>
                  <a:pt x="649" y="112"/>
                </a:cubicBezTo>
                <a:cubicBezTo>
                  <a:pt x="665" y="128"/>
                  <a:pt x="673" y="150"/>
                  <a:pt x="672" y="173"/>
                </a:cubicBezTo>
                <a:cubicBezTo>
                  <a:pt x="667" y="229"/>
                  <a:pt x="667" y="229"/>
                  <a:pt x="667" y="229"/>
                </a:cubicBezTo>
                <a:cubicBezTo>
                  <a:pt x="665" y="250"/>
                  <a:pt x="674" y="271"/>
                  <a:pt x="690" y="285"/>
                </a:cubicBezTo>
                <a:cubicBezTo>
                  <a:pt x="733" y="321"/>
                  <a:pt x="733" y="321"/>
                  <a:pt x="733" y="321"/>
                </a:cubicBezTo>
                <a:cubicBezTo>
                  <a:pt x="750" y="336"/>
                  <a:pt x="760" y="357"/>
                  <a:pt x="760" y="380"/>
                </a:cubicBezTo>
                <a:cubicBezTo>
                  <a:pt x="760" y="403"/>
                  <a:pt x="750" y="425"/>
                  <a:pt x="733" y="440"/>
                </a:cubicBezTo>
                <a:cubicBezTo>
                  <a:pt x="690" y="476"/>
                  <a:pt x="690" y="476"/>
                  <a:pt x="690" y="476"/>
                </a:cubicBezTo>
                <a:cubicBezTo>
                  <a:pt x="674" y="490"/>
                  <a:pt x="665" y="511"/>
                  <a:pt x="667" y="532"/>
                </a:cubicBezTo>
                <a:cubicBezTo>
                  <a:pt x="672" y="587"/>
                  <a:pt x="672" y="587"/>
                  <a:pt x="672" y="587"/>
                </a:cubicBezTo>
                <a:cubicBezTo>
                  <a:pt x="673" y="610"/>
                  <a:pt x="665" y="633"/>
                  <a:pt x="649" y="649"/>
                </a:cubicBezTo>
                <a:cubicBezTo>
                  <a:pt x="633" y="666"/>
                  <a:pt x="610" y="674"/>
                  <a:pt x="587" y="672"/>
                </a:cubicBezTo>
                <a:cubicBezTo>
                  <a:pt x="532" y="667"/>
                  <a:pt x="532" y="667"/>
                  <a:pt x="532" y="667"/>
                </a:cubicBezTo>
                <a:cubicBezTo>
                  <a:pt x="510" y="666"/>
                  <a:pt x="489" y="674"/>
                  <a:pt x="476" y="691"/>
                </a:cubicBezTo>
                <a:cubicBezTo>
                  <a:pt x="440" y="733"/>
                  <a:pt x="440" y="733"/>
                  <a:pt x="440" y="733"/>
                </a:cubicBezTo>
                <a:cubicBezTo>
                  <a:pt x="425" y="751"/>
                  <a:pt x="403" y="761"/>
                  <a:pt x="380" y="761"/>
                </a:cubicBezTo>
                <a:close/>
                <a:moveTo>
                  <a:pt x="234" y="655"/>
                </a:moveTo>
                <a:cubicBezTo>
                  <a:pt x="257" y="655"/>
                  <a:pt x="279" y="665"/>
                  <a:pt x="293" y="683"/>
                </a:cubicBezTo>
                <a:cubicBezTo>
                  <a:pt x="329" y="725"/>
                  <a:pt x="329" y="725"/>
                  <a:pt x="329" y="725"/>
                </a:cubicBezTo>
                <a:cubicBezTo>
                  <a:pt x="342" y="740"/>
                  <a:pt x="360" y="749"/>
                  <a:pt x="380" y="749"/>
                </a:cubicBezTo>
                <a:cubicBezTo>
                  <a:pt x="400" y="749"/>
                  <a:pt x="418" y="740"/>
                  <a:pt x="431" y="725"/>
                </a:cubicBezTo>
                <a:cubicBezTo>
                  <a:pt x="467" y="683"/>
                  <a:pt x="467" y="683"/>
                  <a:pt x="467" y="683"/>
                </a:cubicBezTo>
                <a:cubicBezTo>
                  <a:pt x="483" y="664"/>
                  <a:pt x="507" y="653"/>
                  <a:pt x="533" y="655"/>
                </a:cubicBezTo>
                <a:cubicBezTo>
                  <a:pt x="588" y="660"/>
                  <a:pt x="588" y="660"/>
                  <a:pt x="588" y="660"/>
                </a:cubicBezTo>
                <a:cubicBezTo>
                  <a:pt x="607" y="662"/>
                  <a:pt x="627" y="654"/>
                  <a:pt x="640" y="641"/>
                </a:cubicBezTo>
                <a:cubicBezTo>
                  <a:pt x="654" y="627"/>
                  <a:pt x="661" y="608"/>
                  <a:pt x="660" y="588"/>
                </a:cubicBezTo>
                <a:cubicBezTo>
                  <a:pt x="655" y="533"/>
                  <a:pt x="655" y="533"/>
                  <a:pt x="655" y="533"/>
                </a:cubicBezTo>
                <a:cubicBezTo>
                  <a:pt x="653" y="508"/>
                  <a:pt x="663" y="483"/>
                  <a:pt x="682" y="467"/>
                </a:cubicBezTo>
                <a:cubicBezTo>
                  <a:pt x="725" y="431"/>
                  <a:pt x="725" y="431"/>
                  <a:pt x="725" y="431"/>
                </a:cubicBezTo>
                <a:cubicBezTo>
                  <a:pt x="740" y="418"/>
                  <a:pt x="748" y="400"/>
                  <a:pt x="748" y="380"/>
                </a:cubicBezTo>
                <a:cubicBezTo>
                  <a:pt x="748" y="361"/>
                  <a:pt x="740" y="343"/>
                  <a:pt x="725" y="330"/>
                </a:cubicBezTo>
                <a:cubicBezTo>
                  <a:pt x="682" y="294"/>
                  <a:pt x="682" y="294"/>
                  <a:pt x="682" y="294"/>
                </a:cubicBezTo>
                <a:cubicBezTo>
                  <a:pt x="663" y="278"/>
                  <a:pt x="653" y="253"/>
                  <a:pt x="655" y="228"/>
                </a:cubicBezTo>
                <a:cubicBezTo>
                  <a:pt x="660" y="172"/>
                  <a:pt x="660" y="172"/>
                  <a:pt x="660" y="172"/>
                </a:cubicBezTo>
                <a:cubicBezTo>
                  <a:pt x="661" y="153"/>
                  <a:pt x="654" y="134"/>
                  <a:pt x="640" y="120"/>
                </a:cubicBezTo>
                <a:cubicBezTo>
                  <a:pt x="627" y="106"/>
                  <a:pt x="608" y="99"/>
                  <a:pt x="588" y="101"/>
                </a:cubicBezTo>
                <a:cubicBezTo>
                  <a:pt x="533" y="105"/>
                  <a:pt x="533" y="105"/>
                  <a:pt x="533" y="105"/>
                </a:cubicBezTo>
                <a:cubicBezTo>
                  <a:pt x="507" y="108"/>
                  <a:pt x="483" y="97"/>
                  <a:pt x="467" y="78"/>
                </a:cubicBezTo>
                <a:cubicBezTo>
                  <a:pt x="431" y="36"/>
                  <a:pt x="431" y="36"/>
                  <a:pt x="431" y="36"/>
                </a:cubicBezTo>
                <a:cubicBezTo>
                  <a:pt x="418" y="21"/>
                  <a:pt x="400" y="12"/>
                  <a:pt x="380" y="12"/>
                </a:cubicBezTo>
                <a:cubicBezTo>
                  <a:pt x="360" y="12"/>
                  <a:pt x="342" y="21"/>
                  <a:pt x="329" y="36"/>
                </a:cubicBezTo>
                <a:cubicBezTo>
                  <a:pt x="293" y="78"/>
                  <a:pt x="293" y="78"/>
                  <a:pt x="293" y="78"/>
                </a:cubicBezTo>
                <a:cubicBezTo>
                  <a:pt x="277" y="97"/>
                  <a:pt x="253" y="108"/>
                  <a:pt x="227" y="105"/>
                </a:cubicBezTo>
                <a:cubicBezTo>
                  <a:pt x="172" y="101"/>
                  <a:pt x="172" y="101"/>
                  <a:pt x="172" y="101"/>
                </a:cubicBezTo>
                <a:cubicBezTo>
                  <a:pt x="153" y="99"/>
                  <a:pt x="133" y="106"/>
                  <a:pt x="120" y="120"/>
                </a:cubicBezTo>
                <a:cubicBezTo>
                  <a:pt x="106" y="134"/>
                  <a:pt x="99" y="153"/>
                  <a:pt x="100" y="172"/>
                </a:cubicBezTo>
                <a:cubicBezTo>
                  <a:pt x="105" y="228"/>
                  <a:pt x="105" y="228"/>
                  <a:pt x="105" y="228"/>
                </a:cubicBezTo>
                <a:cubicBezTo>
                  <a:pt x="107" y="253"/>
                  <a:pt x="97" y="278"/>
                  <a:pt x="78" y="294"/>
                </a:cubicBezTo>
                <a:cubicBezTo>
                  <a:pt x="35" y="330"/>
                  <a:pt x="35" y="330"/>
                  <a:pt x="35" y="330"/>
                </a:cubicBezTo>
                <a:cubicBezTo>
                  <a:pt x="20" y="343"/>
                  <a:pt x="12" y="361"/>
                  <a:pt x="12" y="380"/>
                </a:cubicBezTo>
                <a:cubicBezTo>
                  <a:pt x="12" y="400"/>
                  <a:pt x="20" y="418"/>
                  <a:pt x="35" y="431"/>
                </a:cubicBezTo>
                <a:cubicBezTo>
                  <a:pt x="78" y="467"/>
                  <a:pt x="78" y="467"/>
                  <a:pt x="78" y="467"/>
                </a:cubicBezTo>
                <a:cubicBezTo>
                  <a:pt x="97" y="483"/>
                  <a:pt x="107" y="508"/>
                  <a:pt x="105" y="533"/>
                </a:cubicBezTo>
                <a:cubicBezTo>
                  <a:pt x="100" y="588"/>
                  <a:pt x="100" y="588"/>
                  <a:pt x="100" y="588"/>
                </a:cubicBezTo>
                <a:cubicBezTo>
                  <a:pt x="99" y="608"/>
                  <a:pt x="106" y="627"/>
                  <a:pt x="120" y="641"/>
                </a:cubicBezTo>
                <a:cubicBezTo>
                  <a:pt x="133" y="655"/>
                  <a:pt x="152" y="662"/>
                  <a:pt x="172" y="660"/>
                </a:cubicBezTo>
                <a:cubicBezTo>
                  <a:pt x="227" y="655"/>
                  <a:pt x="227" y="655"/>
                  <a:pt x="227" y="655"/>
                </a:cubicBezTo>
                <a:cubicBezTo>
                  <a:pt x="230" y="655"/>
                  <a:pt x="232" y="655"/>
                  <a:pt x="234" y="65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30"/>
          <p:cNvSpPr>
            <a:spLocks noEditPoints="1"/>
          </p:cNvSpPr>
          <p:nvPr/>
        </p:nvSpPr>
        <p:spPr bwMode="auto">
          <a:xfrm>
            <a:off x="3660776" y="2219325"/>
            <a:ext cx="1822450" cy="1825625"/>
          </a:xfrm>
          <a:custGeom>
            <a:avLst/>
            <a:gdLst>
              <a:gd name="T0" fmla="*/ 242 w 574"/>
              <a:gd name="T1" fmla="*/ 554 h 575"/>
              <a:gd name="T2" fmla="*/ 172 w 574"/>
              <a:gd name="T3" fmla="*/ 504 h 575"/>
              <a:gd name="T4" fmla="*/ 84 w 574"/>
              <a:gd name="T5" fmla="*/ 491 h 575"/>
              <a:gd name="T6" fmla="*/ 70 w 574"/>
              <a:gd name="T7" fmla="*/ 402 h 575"/>
              <a:gd name="T8" fmla="*/ 20 w 574"/>
              <a:gd name="T9" fmla="*/ 332 h 575"/>
              <a:gd name="T10" fmla="*/ 20 w 574"/>
              <a:gd name="T11" fmla="*/ 243 h 575"/>
              <a:gd name="T12" fmla="*/ 70 w 574"/>
              <a:gd name="T13" fmla="*/ 173 h 575"/>
              <a:gd name="T14" fmla="*/ 84 w 574"/>
              <a:gd name="T15" fmla="*/ 84 h 575"/>
              <a:gd name="T16" fmla="*/ 172 w 574"/>
              <a:gd name="T17" fmla="*/ 71 h 575"/>
              <a:gd name="T18" fmla="*/ 242 w 574"/>
              <a:gd name="T19" fmla="*/ 21 h 575"/>
              <a:gd name="T20" fmla="*/ 332 w 574"/>
              <a:gd name="T21" fmla="*/ 21 h 575"/>
              <a:gd name="T22" fmla="*/ 402 w 574"/>
              <a:gd name="T23" fmla="*/ 71 h 575"/>
              <a:gd name="T24" fmla="*/ 490 w 574"/>
              <a:gd name="T25" fmla="*/ 84 h 575"/>
              <a:gd name="T26" fmla="*/ 504 w 574"/>
              <a:gd name="T27" fmla="*/ 173 h 575"/>
              <a:gd name="T28" fmla="*/ 554 w 574"/>
              <a:gd name="T29" fmla="*/ 243 h 575"/>
              <a:gd name="T30" fmla="*/ 554 w 574"/>
              <a:gd name="T31" fmla="*/ 332 h 575"/>
              <a:gd name="T32" fmla="*/ 504 w 574"/>
              <a:gd name="T33" fmla="*/ 402 h 575"/>
              <a:gd name="T34" fmla="*/ 490 w 574"/>
              <a:gd name="T35" fmla="*/ 491 h 575"/>
              <a:gd name="T36" fmla="*/ 402 w 574"/>
              <a:gd name="T37" fmla="*/ 504 h 575"/>
              <a:gd name="T38" fmla="*/ 332 w 574"/>
              <a:gd name="T39" fmla="*/ 554 h 575"/>
              <a:gd name="T40" fmla="*/ 176 w 574"/>
              <a:gd name="T41" fmla="*/ 496 h 575"/>
              <a:gd name="T42" fmla="*/ 248 w 574"/>
              <a:gd name="T43" fmla="*/ 549 h 575"/>
              <a:gd name="T44" fmla="*/ 326 w 574"/>
              <a:gd name="T45" fmla="*/ 549 h 575"/>
              <a:gd name="T46" fmla="*/ 403 w 574"/>
              <a:gd name="T47" fmla="*/ 496 h 575"/>
              <a:gd name="T48" fmla="*/ 485 w 574"/>
              <a:gd name="T49" fmla="*/ 485 h 575"/>
              <a:gd name="T50" fmla="*/ 496 w 574"/>
              <a:gd name="T51" fmla="*/ 403 h 575"/>
              <a:gd name="T52" fmla="*/ 549 w 574"/>
              <a:gd name="T53" fmla="*/ 326 h 575"/>
              <a:gd name="T54" fmla="*/ 549 w 574"/>
              <a:gd name="T55" fmla="*/ 249 h 575"/>
              <a:gd name="T56" fmla="*/ 496 w 574"/>
              <a:gd name="T57" fmla="*/ 172 h 575"/>
              <a:gd name="T58" fmla="*/ 485 w 574"/>
              <a:gd name="T59" fmla="*/ 90 h 575"/>
              <a:gd name="T60" fmla="*/ 403 w 574"/>
              <a:gd name="T61" fmla="*/ 79 h 575"/>
              <a:gd name="T62" fmla="*/ 326 w 574"/>
              <a:gd name="T63" fmla="*/ 26 h 575"/>
              <a:gd name="T64" fmla="*/ 248 w 574"/>
              <a:gd name="T65" fmla="*/ 26 h 575"/>
              <a:gd name="T66" fmla="*/ 171 w 574"/>
              <a:gd name="T67" fmla="*/ 79 h 575"/>
              <a:gd name="T68" fmla="*/ 89 w 574"/>
              <a:gd name="T69" fmla="*/ 90 h 575"/>
              <a:gd name="T70" fmla="*/ 78 w 574"/>
              <a:gd name="T71" fmla="*/ 172 h 575"/>
              <a:gd name="T72" fmla="*/ 25 w 574"/>
              <a:gd name="T73" fmla="*/ 249 h 575"/>
              <a:gd name="T74" fmla="*/ 25 w 574"/>
              <a:gd name="T75" fmla="*/ 326 h 575"/>
              <a:gd name="T76" fmla="*/ 78 w 574"/>
              <a:gd name="T77" fmla="*/ 403 h 575"/>
              <a:gd name="T78" fmla="*/ 89 w 574"/>
              <a:gd name="T79" fmla="*/ 485 h 575"/>
              <a:gd name="T80" fmla="*/ 171 w 574"/>
              <a:gd name="T81" fmla="*/ 4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4" h="575">
                <a:moveTo>
                  <a:pt x="287" y="575"/>
                </a:moveTo>
                <a:cubicBezTo>
                  <a:pt x="270" y="575"/>
                  <a:pt x="253" y="567"/>
                  <a:pt x="242" y="554"/>
                </a:cubicBezTo>
                <a:cubicBezTo>
                  <a:pt x="215" y="522"/>
                  <a:pt x="215" y="522"/>
                  <a:pt x="215" y="522"/>
                </a:cubicBezTo>
                <a:cubicBezTo>
                  <a:pt x="204" y="510"/>
                  <a:pt x="188" y="503"/>
                  <a:pt x="172" y="504"/>
                </a:cubicBezTo>
                <a:cubicBezTo>
                  <a:pt x="130" y="508"/>
                  <a:pt x="130" y="508"/>
                  <a:pt x="130" y="508"/>
                </a:cubicBezTo>
                <a:cubicBezTo>
                  <a:pt x="113" y="509"/>
                  <a:pt x="96" y="503"/>
                  <a:pt x="84" y="491"/>
                </a:cubicBezTo>
                <a:cubicBezTo>
                  <a:pt x="71" y="478"/>
                  <a:pt x="65" y="462"/>
                  <a:pt x="67" y="444"/>
                </a:cubicBezTo>
                <a:cubicBezTo>
                  <a:pt x="70" y="402"/>
                  <a:pt x="70" y="402"/>
                  <a:pt x="70" y="402"/>
                </a:cubicBezTo>
                <a:cubicBezTo>
                  <a:pt x="71" y="386"/>
                  <a:pt x="65" y="370"/>
                  <a:pt x="52" y="360"/>
                </a:cubicBezTo>
                <a:cubicBezTo>
                  <a:pt x="20" y="332"/>
                  <a:pt x="20" y="332"/>
                  <a:pt x="20" y="332"/>
                </a:cubicBezTo>
                <a:cubicBezTo>
                  <a:pt x="7" y="321"/>
                  <a:pt x="0" y="305"/>
                  <a:pt x="0" y="287"/>
                </a:cubicBezTo>
                <a:cubicBezTo>
                  <a:pt x="0" y="270"/>
                  <a:pt x="7" y="254"/>
                  <a:pt x="20" y="243"/>
                </a:cubicBezTo>
                <a:cubicBezTo>
                  <a:pt x="52" y="215"/>
                  <a:pt x="52" y="215"/>
                  <a:pt x="52" y="215"/>
                </a:cubicBezTo>
                <a:cubicBezTo>
                  <a:pt x="65" y="205"/>
                  <a:pt x="71" y="189"/>
                  <a:pt x="70" y="173"/>
                </a:cubicBezTo>
                <a:cubicBezTo>
                  <a:pt x="67" y="131"/>
                  <a:pt x="67" y="131"/>
                  <a:pt x="67" y="131"/>
                </a:cubicBezTo>
                <a:cubicBezTo>
                  <a:pt x="65" y="113"/>
                  <a:pt x="71" y="96"/>
                  <a:pt x="84" y="84"/>
                </a:cubicBezTo>
                <a:cubicBezTo>
                  <a:pt x="96" y="72"/>
                  <a:pt x="113" y="66"/>
                  <a:pt x="130" y="67"/>
                </a:cubicBezTo>
                <a:cubicBezTo>
                  <a:pt x="172" y="71"/>
                  <a:pt x="172" y="71"/>
                  <a:pt x="172" y="71"/>
                </a:cubicBezTo>
                <a:cubicBezTo>
                  <a:pt x="188" y="72"/>
                  <a:pt x="204" y="65"/>
                  <a:pt x="215" y="53"/>
                </a:cubicBezTo>
                <a:cubicBezTo>
                  <a:pt x="242" y="21"/>
                  <a:pt x="242" y="21"/>
                  <a:pt x="242" y="21"/>
                </a:cubicBezTo>
                <a:cubicBezTo>
                  <a:pt x="253" y="8"/>
                  <a:pt x="270" y="0"/>
                  <a:pt x="287" y="0"/>
                </a:cubicBezTo>
                <a:cubicBezTo>
                  <a:pt x="304" y="0"/>
                  <a:pt x="321" y="8"/>
                  <a:pt x="332" y="21"/>
                </a:cubicBezTo>
                <a:cubicBezTo>
                  <a:pt x="359" y="53"/>
                  <a:pt x="359" y="53"/>
                  <a:pt x="359" y="53"/>
                </a:cubicBezTo>
                <a:cubicBezTo>
                  <a:pt x="370" y="65"/>
                  <a:pt x="386" y="72"/>
                  <a:pt x="402" y="71"/>
                </a:cubicBezTo>
                <a:cubicBezTo>
                  <a:pt x="444" y="67"/>
                  <a:pt x="444" y="67"/>
                  <a:pt x="444" y="67"/>
                </a:cubicBezTo>
                <a:cubicBezTo>
                  <a:pt x="461" y="66"/>
                  <a:pt x="478" y="72"/>
                  <a:pt x="490" y="84"/>
                </a:cubicBezTo>
                <a:cubicBezTo>
                  <a:pt x="502" y="96"/>
                  <a:pt x="509" y="113"/>
                  <a:pt x="507" y="131"/>
                </a:cubicBezTo>
                <a:cubicBezTo>
                  <a:pt x="504" y="173"/>
                  <a:pt x="504" y="173"/>
                  <a:pt x="504" y="173"/>
                </a:cubicBezTo>
                <a:cubicBezTo>
                  <a:pt x="503" y="189"/>
                  <a:pt x="509" y="205"/>
                  <a:pt x="522" y="215"/>
                </a:cubicBezTo>
                <a:cubicBezTo>
                  <a:pt x="554" y="243"/>
                  <a:pt x="554" y="243"/>
                  <a:pt x="554" y="243"/>
                </a:cubicBezTo>
                <a:cubicBezTo>
                  <a:pt x="567" y="254"/>
                  <a:pt x="574" y="270"/>
                  <a:pt x="574" y="287"/>
                </a:cubicBezTo>
                <a:cubicBezTo>
                  <a:pt x="574" y="305"/>
                  <a:pt x="567" y="321"/>
                  <a:pt x="554" y="332"/>
                </a:cubicBezTo>
                <a:cubicBezTo>
                  <a:pt x="522" y="360"/>
                  <a:pt x="522" y="360"/>
                  <a:pt x="522" y="360"/>
                </a:cubicBezTo>
                <a:cubicBezTo>
                  <a:pt x="509" y="370"/>
                  <a:pt x="503" y="386"/>
                  <a:pt x="504" y="402"/>
                </a:cubicBezTo>
                <a:cubicBezTo>
                  <a:pt x="507" y="444"/>
                  <a:pt x="507" y="444"/>
                  <a:pt x="507" y="444"/>
                </a:cubicBezTo>
                <a:cubicBezTo>
                  <a:pt x="509" y="462"/>
                  <a:pt x="502" y="478"/>
                  <a:pt x="490" y="491"/>
                </a:cubicBezTo>
                <a:cubicBezTo>
                  <a:pt x="478" y="503"/>
                  <a:pt x="461" y="509"/>
                  <a:pt x="444" y="508"/>
                </a:cubicBezTo>
                <a:cubicBezTo>
                  <a:pt x="402" y="504"/>
                  <a:pt x="402" y="504"/>
                  <a:pt x="402" y="504"/>
                </a:cubicBezTo>
                <a:cubicBezTo>
                  <a:pt x="386" y="503"/>
                  <a:pt x="370" y="510"/>
                  <a:pt x="359" y="522"/>
                </a:cubicBezTo>
                <a:cubicBezTo>
                  <a:pt x="332" y="554"/>
                  <a:pt x="332" y="554"/>
                  <a:pt x="332" y="554"/>
                </a:cubicBezTo>
                <a:cubicBezTo>
                  <a:pt x="321" y="567"/>
                  <a:pt x="304" y="575"/>
                  <a:pt x="287" y="575"/>
                </a:cubicBezTo>
                <a:close/>
                <a:moveTo>
                  <a:pt x="176" y="496"/>
                </a:moveTo>
                <a:cubicBezTo>
                  <a:pt x="194" y="496"/>
                  <a:pt x="210" y="504"/>
                  <a:pt x="221" y="517"/>
                </a:cubicBezTo>
                <a:cubicBezTo>
                  <a:pt x="248" y="549"/>
                  <a:pt x="248" y="549"/>
                  <a:pt x="248" y="549"/>
                </a:cubicBezTo>
                <a:cubicBezTo>
                  <a:pt x="258" y="560"/>
                  <a:pt x="272" y="567"/>
                  <a:pt x="287" y="567"/>
                </a:cubicBezTo>
                <a:cubicBezTo>
                  <a:pt x="302" y="567"/>
                  <a:pt x="316" y="560"/>
                  <a:pt x="326" y="549"/>
                </a:cubicBezTo>
                <a:cubicBezTo>
                  <a:pt x="353" y="517"/>
                  <a:pt x="353" y="517"/>
                  <a:pt x="353" y="517"/>
                </a:cubicBezTo>
                <a:cubicBezTo>
                  <a:pt x="365" y="502"/>
                  <a:pt x="384" y="495"/>
                  <a:pt x="403" y="496"/>
                </a:cubicBezTo>
                <a:cubicBezTo>
                  <a:pt x="445" y="500"/>
                  <a:pt x="445" y="500"/>
                  <a:pt x="445" y="500"/>
                </a:cubicBezTo>
                <a:cubicBezTo>
                  <a:pt x="460" y="501"/>
                  <a:pt x="474" y="496"/>
                  <a:pt x="485" y="485"/>
                </a:cubicBezTo>
                <a:cubicBezTo>
                  <a:pt x="495" y="474"/>
                  <a:pt x="501" y="460"/>
                  <a:pt x="499" y="445"/>
                </a:cubicBezTo>
                <a:cubicBezTo>
                  <a:pt x="496" y="403"/>
                  <a:pt x="496" y="403"/>
                  <a:pt x="496" y="403"/>
                </a:cubicBezTo>
                <a:cubicBezTo>
                  <a:pt x="494" y="384"/>
                  <a:pt x="502" y="366"/>
                  <a:pt x="516" y="353"/>
                </a:cubicBezTo>
                <a:cubicBezTo>
                  <a:pt x="549" y="326"/>
                  <a:pt x="549" y="326"/>
                  <a:pt x="549" y="326"/>
                </a:cubicBezTo>
                <a:cubicBezTo>
                  <a:pt x="560" y="317"/>
                  <a:pt x="566" y="302"/>
                  <a:pt x="566" y="287"/>
                </a:cubicBezTo>
                <a:cubicBezTo>
                  <a:pt x="566" y="273"/>
                  <a:pt x="560" y="258"/>
                  <a:pt x="549" y="249"/>
                </a:cubicBezTo>
                <a:cubicBezTo>
                  <a:pt x="516" y="221"/>
                  <a:pt x="516" y="221"/>
                  <a:pt x="516" y="221"/>
                </a:cubicBezTo>
                <a:cubicBezTo>
                  <a:pt x="502" y="209"/>
                  <a:pt x="494" y="191"/>
                  <a:pt x="496" y="172"/>
                </a:cubicBezTo>
                <a:cubicBezTo>
                  <a:pt x="499" y="130"/>
                  <a:pt x="499" y="130"/>
                  <a:pt x="499" y="130"/>
                </a:cubicBezTo>
                <a:cubicBezTo>
                  <a:pt x="501" y="115"/>
                  <a:pt x="495" y="100"/>
                  <a:pt x="485" y="90"/>
                </a:cubicBezTo>
                <a:cubicBezTo>
                  <a:pt x="474" y="79"/>
                  <a:pt x="460" y="74"/>
                  <a:pt x="445" y="75"/>
                </a:cubicBezTo>
                <a:cubicBezTo>
                  <a:pt x="403" y="79"/>
                  <a:pt x="403" y="79"/>
                  <a:pt x="403" y="79"/>
                </a:cubicBezTo>
                <a:cubicBezTo>
                  <a:pt x="384" y="80"/>
                  <a:pt x="365" y="72"/>
                  <a:pt x="353" y="58"/>
                </a:cubicBezTo>
                <a:cubicBezTo>
                  <a:pt x="326" y="26"/>
                  <a:pt x="326" y="26"/>
                  <a:pt x="326" y="26"/>
                </a:cubicBezTo>
                <a:cubicBezTo>
                  <a:pt x="316" y="15"/>
                  <a:pt x="302" y="8"/>
                  <a:pt x="287" y="8"/>
                </a:cubicBezTo>
                <a:cubicBezTo>
                  <a:pt x="272" y="8"/>
                  <a:pt x="258" y="15"/>
                  <a:pt x="248" y="26"/>
                </a:cubicBezTo>
                <a:cubicBezTo>
                  <a:pt x="221" y="58"/>
                  <a:pt x="221" y="58"/>
                  <a:pt x="221" y="58"/>
                </a:cubicBezTo>
                <a:cubicBezTo>
                  <a:pt x="209" y="72"/>
                  <a:pt x="190" y="80"/>
                  <a:pt x="171" y="79"/>
                </a:cubicBezTo>
                <a:cubicBezTo>
                  <a:pt x="129" y="75"/>
                  <a:pt x="129" y="75"/>
                  <a:pt x="129" y="75"/>
                </a:cubicBezTo>
                <a:cubicBezTo>
                  <a:pt x="114" y="74"/>
                  <a:pt x="100" y="79"/>
                  <a:pt x="89" y="90"/>
                </a:cubicBezTo>
                <a:cubicBezTo>
                  <a:pt x="79" y="100"/>
                  <a:pt x="73" y="115"/>
                  <a:pt x="75" y="130"/>
                </a:cubicBezTo>
                <a:cubicBezTo>
                  <a:pt x="78" y="172"/>
                  <a:pt x="78" y="172"/>
                  <a:pt x="78" y="172"/>
                </a:cubicBezTo>
                <a:cubicBezTo>
                  <a:pt x="80" y="191"/>
                  <a:pt x="72" y="209"/>
                  <a:pt x="58" y="221"/>
                </a:cubicBezTo>
                <a:cubicBezTo>
                  <a:pt x="25" y="249"/>
                  <a:pt x="25" y="249"/>
                  <a:pt x="25" y="249"/>
                </a:cubicBezTo>
                <a:cubicBezTo>
                  <a:pt x="14" y="258"/>
                  <a:pt x="8" y="273"/>
                  <a:pt x="8" y="287"/>
                </a:cubicBezTo>
                <a:cubicBezTo>
                  <a:pt x="8" y="302"/>
                  <a:pt x="14" y="317"/>
                  <a:pt x="25" y="326"/>
                </a:cubicBezTo>
                <a:cubicBezTo>
                  <a:pt x="58" y="353"/>
                  <a:pt x="58" y="353"/>
                  <a:pt x="58" y="353"/>
                </a:cubicBezTo>
                <a:cubicBezTo>
                  <a:pt x="72" y="366"/>
                  <a:pt x="80" y="384"/>
                  <a:pt x="78" y="403"/>
                </a:cubicBezTo>
                <a:cubicBezTo>
                  <a:pt x="75" y="445"/>
                  <a:pt x="75" y="445"/>
                  <a:pt x="75" y="445"/>
                </a:cubicBezTo>
                <a:cubicBezTo>
                  <a:pt x="73" y="460"/>
                  <a:pt x="79" y="474"/>
                  <a:pt x="89" y="485"/>
                </a:cubicBezTo>
                <a:cubicBezTo>
                  <a:pt x="100" y="496"/>
                  <a:pt x="114" y="501"/>
                  <a:pt x="129" y="500"/>
                </a:cubicBezTo>
                <a:cubicBezTo>
                  <a:pt x="171" y="496"/>
                  <a:pt x="171" y="496"/>
                  <a:pt x="171" y="496"/>
                </a:cubicBezTo>
                <a:cubicBezTo>
                  <a:pt x="173" y="496"/>
                  <a:pt x="175" y="496"/>
                  <a:pt x="176" y="496"/>
                </a:cubicBezTo>
                <a:close/>
              </a:path>
            </a:pathLst>
          </a:custGeom>
          <a:solidFill>
            <a:schemeClr val="accent2">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148"/>
          <p:cNvSpPr>
            <a:spLocks noEditPoints="1"/>
          </p:cNvSpPr>
          <p:nvPr/>
        </p:nvSpPr>
        <p:spPr bwMode="auto">
          <a:xfrm>
            <a:off x="3514726" y="2076450"/>
            <a:ext cx="2114550" cy="2111375"/>
          </a:xfrm>
          <a:custGeom>
            <a:avLst/>
            <a:gdLst>
              <a:gd name="T0" fmla="*/ 281 w 666"/>
              <a:gd name="T1" fmla="*/ 641 h 665"/>
              <a:gd name="T2" fmla="*/ 200 w 666"/>
              <a:gd name="T3" fmla="*/ 583 h 665"/>
              <a:gd name="T4" fmla="*/ 98 w 666"/>
              <a:gd name="T5" fmla="*/ 568 h 665"/>
              <a:gd name="T6" fmla="*/ 82 w 666"/>
              <a:gd name="T7" fmla="*/ 466 h 665"/>
              <a:gd name="T8" fmla="*/ 24 w 666"/>
              <a:gd name="T9" fmla="*/ 384 h 665"/>
              <a:gd name="T10" fmla="*/ 24 w 666"/>
              <a:gd name="T11" fmla="*/ 281 h 665"/>
              <a:gd name="T12" fmla="*/ 82 w 666"/>
              <a:gd name="T13" fmla="*/ 199 h 665"/>
              <a:gd name="T14" fmla="*/ 98 w 666"/>
              <a:gd name="T15" fmla="*/ 97 h 665"/>
              <a:gd name="T16" fmla="*/ 200 w 666"/>
              <a:gd name="T17" fmla="*/ 82 h 665"/>
              <a:gd name="T18" fmla="*/ 281 w 666"/>
              <a:gd name="T19" fmla="*/ 23 h 665"/>
              <a:gd name="T20" fmla="*/ 385 w 666"/>
              <a:gd name="T21" fmla="*/ 23 h 665"/>
              <a:gd name="T22" fmla="*/ 466 w 666"/>
              <a:gd name="T23" fmla="*/ 82 h 665"/>
              <a:gd name="T24" fmla="*/ 568 w 666"/>
              <a:gd name="T25" fmla="*/ 97 h 665"/>
              <a:gd name="T26" fmla="*/ 584 w 666"/>
              <a:gd name="T27" fmla="*/ 199 h 665"/>
              <a:gd name="T28" fmla="*/ 642 w 666"/>
              <a:gd name="T29" fmla="*/ 281 h 665"/>
              <a:gd name="T30" fmla="*/ 642 w 666"/>
              <a:gd name="T31" fmla="*/ 384 h 665"/>
              <a:gd name="T32" fmla="*/ 584 w 666"/>
              <a:gd name="T33" fmla="*/ 466 h 665"/>
              <a:gd name="T34" fmla="*/ 568 w 666"/>
              <a:gd name="T35" fmla="*/ 568 h 665"/>
              <a:gd name="T36" fmla="*/ 466 w 666"/>
              <a:gd name="T37" fmla="*/ 583 h 665"/>
              <a:gd name="T38" fmla="*/ 385 w 666"/>
              <a:gd name="T39" fmla="*/ 641 h 665"/>
              <a:gd name="T40" fmla="*/ 204 w 666"/>
              <a:gd name="T41" fmla="*/ 575 h 665"/>
              <a:gd name="T42" fmla="*/ 288 w 666"/>
              <a:gd name="T43" fmla="*/ 636 h 665"/>
              <a:gd name="T44" fmla="*/ 378 w 666"/>
              <a:gd name="T45" fmla="*/ 636 h 665"/>
              <a:gd name="T46" fmla="*/ 467 w 666"/>
              <a:gd name="T47" fmla="*/ 575 h 665"/>
              <a:gd name="T48" fmla="*/ 563 w 666"/>
              <a:gd name="T49" fmla="*/ 562 h 665"/>
              <a:gd name="T50" fmla="*/ 576 w 666"/>
              <a:gd name="T51" fmla="*/ 466 h 665"/>
              <a:gd name="T52" fmla="*/ 637 w 666"/>
              <a:gd name="T53" fmla="*/ 378 h 665"/>
              <a:gd name="T54" fmla="*/ 637 w 666"/>
              <a:gd name="T55" fmla="*/ 287 h 665"/>
              <a:gd name="T56" fmla="*/ 576 w 666"/>
              <a:gd name="T57" fmla="*/ 198 h 665"/>
              <a:gd name="T58" fmla="*/ 563 w 666"/>
              <a:gd name="T59" fmla="*/ 103 h 665"/>
              <a:gd name="T60" fmla="*/ 467 w 666"/>
              <a:gd name="T61" fmla="*/ 90 h 665"/>
              <a:gd name="T62" fmla="*/ 378 w 666"/>
              <a:gd name="T63" fmla="*/ 29 h 665"/>
              <a:gd name="T64" fmla="*/ 288 w 666"/>
              <a:gd name="T65" fmla="*/ 29 h 665"/>
              <a:gd name="T66" fmla="*/ 199 w 666"/>
              <a:gd name="T67" fmla="*/ 90 h 665"/>
              <a:gd name="T68" fmla="*/ 103 w 666"/>
              <a:gd name="T69" fmla="*/ 103 h 665"/>
              <a:gd name="T70" fmla="*/ 90 w 666"/>
              <a:gd name="T71" fmla="*/ 198 h 665"/>
              <a:gd name="T72" fmla="*/ 29 w 666"/>
              <a:gd name="T73" fmla="*/ 287 h 665"/>
              <a:gd name="T74" fmla="*/ 29 w 666"/>
              <a:gd name="T75" fmla="*/ 378 h 665"/>
              <a:gd name="T76" fmla="*/ 90 w 666"/>
              <a:gd name="T77" fmla="*/ 466 h 665"/>
              <a:gd name="T78" fmla="*/ 103 w 666"/>
              <a:gd name="T79" fmla="*/ 562 h 665"/>
              <a:gd name="T80" fmla="*/ 199 w 666"/>
              <a:gd name="T81" fmla="*/ 57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665">
                <a:moveTo>
                  <a:pt x="333" y="665"/>
                </a:moveTo>
                <a:cubicBezTo>
                  <a:pt x="313" y="665"/>
                  <a:pt x="294" y="657"/>
                  <a:pt x="281" y="641"/>
                </a:cubicBezTo>
                <a:cubicBezTo>
                  <a:pt x="250" y="604"/>
                  <a:pt x="250" y="604"/>
                  <a:pt x="250" y="604"/>
                </a:cubicBezTo>
                <a:cubicBezTo>
                  <a:pt x="238" y="590"/>
                  <a:pt x="219" y="582"/>
                  <a:pt x="200" y="583"/>
                </a:cubicBezTo>
                <a:cubicBezTo>
                  <a:pt x="151" y="587"/>
                  <a:pt x="151" y="587"/>
                  <a:pt x="151" y="587"/>
                </a:cubicBezTo>
                <a:cubicBezTo>
                  <a:pt x="131" y="589"/>
                  <a:pt x="112" y="582"/>
                  <a:pt x="98" y="568"/>
                </a:cubicBezTo>
                <a:cubicBezTo>
                  <a:pt x="84" y="554"/>
                  <a:pt x="76" y="534"/>
                  <a:pt x="78" y="514"/>
                </a:cubicBezTo>
                <a:cubicBezTo>
                  <a:pt x="82" y="466"/>
                  <a:pt x="82" y="466"/>
                  <a:pt x="82" y="466"/>
                </a:cubicBezTo>
                <a:cubicBezTo>
                  <a:pt x="84" y="447"/>
                  <a:pt x="76" y="428"/>
                  <a:pt x="61" y="416"/>
                </a:cubicBezTo>
                <a:cubicBezTo>
                  <a:pt x="24" y="384"/>
                  <a:pt x="24" y="384"/>
                  <a:pt x="24" y="384"/>
                </a:cubicBezTo>
                <a:cubicBezTo>
                  <a:pt x="9" y="371"/>
                  <a:pt x="0" y="352"/>
                  <a:pt x="0" y="332"/>
                </a:cubicBezTo>
                <a:cubicBezTo>
                  <a:pt x="0" y="313"/>
                  <a:pt x="9" y="294"/>
                  <a:pt x="24" y="281"/>
                </a:cubicBezTo>
                <a:cubicBezTo>
                  <a:pt x="61" y="249"/>
                  <a:pt x="61" y="249"/>
                  <a:pt x="61" y="249"/>
                </a:cubicBezTo>
                <a:cubicBezTo>
                  <a:pt x="76" y="237"/>
                  <a:pt x="84" y="218"/>
                  <a:pt x="82" y="199"/>
                </a:cubicBezTo>
                <a:cubicBezTo>
                  <a:pt x="78" y="150"/>
                  <a:pt x="78" y="150"/>
                  <a:pt x="78" y="150"/>
                </a:cubicBezTo>
                <a:cubicBezTo>
                  <a:pt x="76" y="131"/>
                  <a:pt x="84" y="111"/>
                  <a:pt x="98" y="97"/>
                </a:cubicBezTo>
                <a:cubicBezTo>
                  <a:pt x="112" y="83"/>
                  <a:pt x="131" y="76"/>
                  <a:pt x="151" y="78"/>
                </a:cubicBezTo>
                <a:cubicBezTo>
                  <a:pt x="200" y="82"/>
                  <a:pt x="200" y="82"/>
                  <a:pt x="200" y="82"/>
                </a:cubicBezTo>
                <a:cubicBezTo>
                  <a:pt x="219" y="83"/>
                  <a:pt x="238" y="75"/>
                  <a:pt x="250" y="61"/>
                </a:cubicBezTo>
                <a:cubicBezTo>
                  <a:pt x="281" y="23"/>
                  <a:pt x="281" y="23"/>
                  <a:pt x="281" y="23"/>
                </a:cubicBezTo>
                <a:cubicBezTo>
                  <a:pt x="294" y="8"/>
                  <a:pt x="313" y="0"/>
                  <a:pt x="333" y="0"/>
                </a:cubicBezTo>
                <a:cubicBezTo>
                  <a:pt x="353" y="0"/>
                  <a:pt x="372" y="8"/>
                  <a:pt x="385" y="23"/>
                </a:cubicBezTo>
                <a:cubicBezTo>
                  <a:pt x="416" y="61"/>
                  <a:pt x="416" y="61"/>
                  <a:pt x="416" y="61"/>
                </a:cubicBezTo>
                <a:cubicBezTo>
                  <a:pt x="428" y="75"/>
                  <a:pt x="447" y="83"/>
                  <a:pt x="466" y="82"/>
                </a:cubicBezTo>
                <a:cubicBezTo>
                  <a:pt x="515" y="78"/>
                  <a:pt x="515" y="78"/>
                  <a:pt x="515" y="78"/>
                </a:cubicBezTo>
                <a:cubicBezTo>
                  <a:pt x="535" y="76"/>
                  <a:pt x="554" y="83"/>
                  <a:pt x="568" y="97"/>
                </a:cubicBezTo>
                <a:cubicBezTo>
                  <a:pt x="582" y="111"/>
                  <a:pt x="590" y="131"/>
                  <a:pt x="588" y="150"/>
                </a:cubicBezTo>
                <a:cubicBezTo>
                  <a:pt x="584" y="199"/>
                  <a:pt x="584" y="199"/>
                  <a:pt x="584" y="199"/>
                </a:cubicBezTo>
                <a:cubicBezTo>
                  <a:pt x="582" y="218"/>
                  <a:pt x="590" y="237"/>
                  <a:pt x="605" y="249"/>
                </a:cubicBezTo>
                <a:cubicBezTo>
                  <a:pt x="642" y="281"/>
                  <a:pt x="642" y="281"/>
                  <a:pt x="642" y="281"/>
                </a:cubicBezTo>
                <a:cubicBezTo>
                  <a:pt x="657" y="294"/>
                  <a:pt x="666" y="313"/>
                  <a:pt x="666" y="332"/>
                </a:cubicBezTo>
                <a:cubicBezTo>
                  <a:pt x="666" y="352"/>
                  <a:pt x="657" y="371"/>
                  <a:pt x="642" y="384"/>
                </a:cubicBezTo>
                <a:cubicBezTo>
                  <a:pt x="605" y="416"/>
                  <a:pt x="605" y="416"/>
                  <a:pt x="605" y="416"/>
                </a:cubicBezTo>
                <a:cubicBezTo>
                  <a:pt x="590" y="428"/>
                  <a:pt x="582" y="447"/>
                  <a:pt x="584" y="466"/>
                </a:cubicBezTo>
                <a:cubicBezTo>
                  <a:pt x="588" y="514"/>
                  <a:pt x="588" y="514"/>
                  <a:pt x="588" y="514"/>
                </a:cubicBezTo>
                <a:cubicBezTo>
                  <a:pt x="590" y="534"/>
                  <a:pt x="582" y="554"/>
                  <a:pt x="568" y="568"/>
                </a:cubicBezTo>
                <a:cubicBezTo>
                  <a:pt x="554" y="582"/>
                  <a:pt x="535" y="589"/>
                  <a:pt x="515" y="587"/>
                </a:cubicBezTo>
                <a:cubicBezTo>
                  <a:pt x="466" y="583"/>
                  <a:pt x="466" y="583"/>
                  <a:pt x="466" y="583"/>
                </a:cubicBezTo>
                <a:cubicBezTo>
                  <a:pt x="447" y="582"/>
                  <a:pt x="428" y="590"/>
                  <a:pt x="416" y="604"/>
                </a:cubicBezTo>
                <a:cubicBezTo>
                  <a:pt x="385" y="641"/>
                  <a:pt x="385" y="641"/>
                  <a:pt x="385" y="641"/>
                </a:cubicBezTo>
                <a:cubicBezTo>
                  <a:pt x="372" y="657"/>
                  <a:pt x="353" y="665"/>
                  <a:pt x="333" y="665"/>
                </a:cubicBezTo>
                <a:close/>
                <a:moveTo>
                  <a:pt x="204" y="575"/>
                </a:moveTo>
                <a:cubicBezTo>
                  <a:pt x="224" y="575"/>
                  <a:pt x="243" y="584"/>
                  <a:pt x="256" y="599"/>
                </a:cubicBezTo>
                <a:cubicBezTo>
                  <a:pt x="288" y="636"/>
                  <a:pt x="288" y="636"/>
                  <a:pt x="288" y="636"/>
                </a:cubicBezTo>
                <a:cubicBezTo>
                  <a:pt x="299" y="650"/>
                  <a:pt x="315" y="657"/>
                  <a:pt x="333" y="657"/>
                </a:cubicBezTo>
                <a:cubicBezTo>
                  <a:pt x="351" y="657"/>
                  <a:pt x="367" y="650"/>
                  <a:pt x="378" y="636"/>
                </a:cubicBezTo>
                <a:cubicBezTo>
                  <a:pt x="410" y="599"/>
                  <a:pt x="410" y="599"/>
                  <a:pt x="410" y="599"/>
                </a:cubicBezTo>
                <a:cubicBezTo>
                  <a:pt x="424" y="582"/>
                  <a:pt x="445" y="574"/>
                  <a:pt x="467" y="575"/>
                </a:cubicBezTo>
                <a:cubicBezTo>
                  <a:pt x="516" y="579"/>
                  <a:pt x="516" y="579"/>
                  <a:pt x="516" y="579"/>
                </a:cubicBezTo>
                <a:cubicBezTo>
                  <a:pt x="533" y="581"/>
                  <a:pt x="550" y="575"/>
                  <a:pt x="563" y="562"/>
                </a:cubicBezTo>
                <a:cubicBezTo>
                  <a:pt x="575" y="550"/>
                  <a:pt x="581" y="533"/>
                  <a:pt x="580" y="515"/>
                </a:cubicBezTo>
                <a:cubicBezTo>
                  <a:pt x="576" y="466"/>
                  <a:pt x="576" y="466"/>
                  <a:pt x="576" y="466"/>
                </a:cubicBezTo>
                <a:cubicBezTo>
                  <a:pt x="574" y="445"/>
                  <a:pt x="583" y="424"/>
                  <a:pt x="600" y="409"/>
                </a:cubicBezTo>
                <a:cubicBezTo>
                  <a:pt x="637" y="378"/>
                  <a:pt x="637" y="378"/>
                  <a:pt x="637" y="378"/>
                </a:cubicBezTo>
                <a:cubicBezTo>
                  <a:pt x="650" y="367"/>
                  <a:pt x="658" y="350"/>
                  <a:pt x="658" y="332"/>
                </a:cubicBezTo>
                <a:cubicBezTo>
                  <a:pt x="658" y="315"/>
                  <a:pt x="650" y="298"/>
                  <a:pt x="637" y="287"/>
                </a:cubicBezTo>
                <a:cubicBezTo>
                  <a:pt x="600" y="255"/>
                  <a:pt x="600" y="255"/>
                  <a:pt x="600" y="255"/>
                </a:cubicBezTo>
                <a:cubicBezTo>
                  <a:pt x="583" y="241"/>
                  <a:pt x="574" y="220"/>
                  <a:pt x="576" y="198"/>
                </a:cubicBezTo>
                <a:cubicBezTo>
                  <a:pt x="580" y="150"/>
                  <a:pt x="580" y="150"/>
                  <a:pt x="580" y="150"/>
                </a:cubicBezTo>
                <a:cubicBezTo>
                  <a:pt x="581" y="132"/>
                  <a:pt x="575" y="115"/>
                  <a:pt x="563" y="103"/>
                </a:cubicBezTo>
                <a:cubicBezTo>
                  <a:pt x="550" y="90"/>
                  <a:pt x="533" y="84"/>
                  <a:pt x="516" y="86"/>
                </a:cubicBezTo>
                <a:cubicBezTo>
                  <a:pt x="467" y="90"/>
                  <a:pt x="467" y="90"/>
                  <a:pt x="467" y="90"/>
                </a:cubicBezTo>
                <a:cubicBezTo>
                  <a:pt x="445" y="91"/>
                  <a:pt x="424" y="82"/>
                  <a:pt x="410" y="66"/>
                </a:cubicBezTo>
                <a:cubicBezTo>
                  <a:pt x="378" y="29"/>
                  <a:pt x="378" y="29"/>
                  <a:pt x="378" y="29"/>
                </a:cubicBezTo>
                <a:cubicBezTo>
                  <a:pt x="367" y="15"/>
                  <a:pt x="351" y="8"/>
                  <a:pt x="333" y="8"/>
                </a:cubicBezTo>
                <a:cubicBezTo>
                  <a:pt x="315" y="8"/>
                  <a:pt x="299" y="15"/>
                  <a:pt x="288" y="29"/>
                </a:cubicBezTo>
                <a:cubicBezTo>
                  <a:pt x="256" y="66"/>
                  <a:pt x="256" y="66"/>
                  <a:pt x="256" y="66"/>
                </a:cubicBezTo>
                <a:cubicBezTo>
                  <a:pt x="242" y="82"/>
                  <a:pt x="221" y="91"/>
                  <a:pt x="199" y="90"/>
                </a:cubicBezTo>
                <a:cubicBezTo>
                  <a:pt x="150" y="86"/>
                  <a:pt x="150" y="86"/>
                  <a:pt x="150" y="86"/>
                </a:cubicBezTo>
                <a:cubicBezTo>
                  <a:pt x="133" y="84"/>
                  <a:pt x="116" y="91"/>
                  <a:pt x="103" y="103"/>
                </a:cubicBezTo>
                <a:cubicBezTo>
                  <a:pt x="91" y="115"/>
                  <a:pt x="85" y="132"/>
                  <a:pt x="86" y="150"/>
                </a:cubicBezTo>
                <a:cubicBezTo>
                  <a:pt x="90" y="198"/>
                  <a:pt x="90" y="198"/>
                  <a:pt x="90" y="198"/>
                </a:cubicBezTo>
                <a:cubicBezTo>
                  <a:pt x="92" y="220"/>
                  <a:pt x="83" y="241"/>
                  <a:pt x="66" y="255"/>
                </a:cubicBezTo>
                <a:cubicBezTo>
                  <a:pt x="29" y="287"/>
                  <a:pt x="29" y="287"/>
                  <a:pt x="29" y="287"/>
                </a:cubicBezTo>
                <a:cubicBezTo>
                  <a:pt x="16" y="298"/>
                  <a:pt x="8" y="315"/>
                  <a:pt x="8" y="332"/>
                </a:cubicBezTo>
                <a:cubicBezTo>
                  <a:pt x="8" y="350"/>
                  <a:pt x="16" y="367"/>
                  <a:pt x="29" y="378"/>
                </a:cubicBezTo>
                <a:cubicBezTo>
                  <a:pt x="66" y="409"/>
                  <a:pt x="66" y="409"/>
                  <a:pt x="66" y="409"/>
                </a:cubicBezTo>
                <a:cubicBezTo>
                  <a:pt x="83" y="424"/>
                  <a:pt x="92" y="445"/>
                  <a:pt x="90" y="466"/>
                </a:cubicBezTo>
                <a:cubicBezTo>
                  <a:pt x="86" y="515"/>
                  <a:pt x="86" y="515"/>
                  <a:pt x="86" y="515"/>
                </a:cubicBezTo>
                <a:cubicBezTo>
                  <a:pt x="85" y="533"/>
                  <a:pt x="91" y="550"/>
                  <a:pt x="103" y="562"/>
                </a:cubicBezTo>
                <a:cubicBezTo>
                  <a:pt x="116" y="575"/>
                  <a:pt x="133" y="581"/>
                  <a:pt x="150" y="579"/>
                </a:cubicBezTo>
                <a:cubicBezTo>
                  <a:pt x="199" y="575"/>
                  <a:pt x="199" y="575"/>
                  <a:pt x="199" y="575"/>
                </a:cubicBezTo>
                <a:cubicBezTo>
                  <a:pt x="201" y="575"/>
                  <a:pt x="203" y="575"/>
                  <a:pt x="204" y="575"/>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149"/>
          <p:cNvSpPr>
            <a:spLocks noEditPoints="1"/>
          </p:cNvSpPr>
          <p:nvPr/>
        </p:nvSpPr>
        <p:spPr bwMode="auto">
          <a:xfrm>
            <a:off x="3803651" y="2362200"/>
            <a:ext cx="1536700" cy="1539875"/>
          </a:xfrm>
          <a:custGeom>
            <a:avLst/>
            <a:gdLst>
              <a:gd name="T0" fmla="*/ 204 w 484"/>
              <a:gd name="T1" fmla="*/ 467 h 485"/>
              <a:gd name="T2" fmla="*/ 145 w 484"/>
              <a:gd name="T3" fmla="*/ 425 h 485"/>
              <a:gd name="T4" fmla="*/ 71 w 484"/>
              <a:gd name="T5" fmla="*/ 414 h 485"/>
              <a:gd name="T6" fmla="*/ 59 w 484"/>
              <a:gd name="T7" fmla="*/ 339 h 485"/>
              <a:gd name="T8" fmla="*/ 18 w 484"/>
              <a:gd name="T9" fmla="*/ 281 h 485"/>
              <a:gd name="T10" fmla="*/ 18 w 484"/>
              <a:gd name="T11" fmla="*/ 204 h 485"/>
              <a:gd name="T12" fmla="*/ 59 w 484"/>
              <a:gd name="T13" fmla="*/ 146 h 485"/>
              <a:gd name="T14" fmla="*/ 71 w 484"/>
              <a:gd name="T15" fmla="*/ 71 h 485"/>
              <a:gd name="T16" fmla="*/ 145 w 484"/>
              <a:gd name="T17" fmla="*/ 60 h 485"/>
              <a:gd name="T18" fmla="*/ 204 w 484"/>
              <a:gd name="T19" fmla="*/ 18 h 485"/>
              <a:gd name="T20" fmla="*/ 280 w 484"/>
              <a:gd name="T21" fmla="*/ 18 h 485"/>
              <a:gd name="T22" fmla="*/ 338 w 484"/>
              <a:gd name="T23" fmla="*/ 60 h 485"/>
              <a:gd name="T24" fmla="*/ 413 w 484"/>
              <a:gd name="T25" fmla="*/ 71 h 485"/>
              <a:gd name="T26" fmla="*/ 425 w 484"/>
              <a:gd name="T27" fmla="*/ 146 h 485"/>
              <a:gd name="T28" fmla="*/ 466 w 484"/>
              <a:gd name="T29" fmla="*/ 204 h 485"/>
              <a:gd name="T30" fmla="*/ 466 w 484"/>
              <a:gd name="T31" fmla="*/ 281 h 485"/>
              <a:gd name="T32" fmla="*/ 425 w 484"/>
              <a:gd name="T33" fmla="*/ 339 h 485"/>
              <a:gd name="T34" fmla="*/ 413 w 484"/>
              <a:gd name="T35" fmla="*/ 414 h 485"/>
              <a:gd name="T36" fmla="*/ 338 w 484"/>
              <a:gd name="T37" fmla="*/ 425 h 485"/>
              <a:gd name="T38" fmla="*/ 280 w 484"/>
              <a:gd name="T39" fmla="*/ 467 h 485"/>
              <a:gd name="T40" fmla="*/ 149 w 484"/>
              <a:gd name="T41" fmla="*/ 417 h 485"/>
              <a:gd name="T42" fmla="*/ 210 w 484"/>
              <a:gd name="T43" fmla="*/ 462 h 485"/>
              <a:gd name="T44" fmla="*/ 274 w 484"/>
              <a:gd name="T45" fmla="*/ 462 h 485"/>
              <a:gd name="T46" fmla="*/ 339 w 484"/>
              <a:gd name="T47" fmla="*/ 417 h 485"/>
              <a:gd name="T48" fmla="*/ 408 w 484"/>
              <a:gd name="T49" fmla="*/ 408 h 485"/>
              <a:gd name="T50" fmla="*/ 417 w 484"/>
              <a:gd name="T51" fmla="*/ 340 h 485"/>
              <a:gd name="T52" fmla="*/ 461 w 484"/>
              <a:gd name="T53" fmla="*/ 274 h 485"/>
              <a:gd name="T54" fmla="*/ 461 w 484"/>
              <a:gd name="T55" fmla="*/ 210 h 485"/>
              <a:gd name="T56" fmla="*/ 417 w 484"/>
              <a:gd name="T57" fmla="*/ 145 h 485"/>
              <a:gd name="T58" fmla="*/ 408 w 484"/>
              <a:gd name="T59" fmla="*/ 77 h 485"/>
              <a:gd name="T60" fmla="*/ 339 w 484"/>
              <a:gd name="T61" fmla="*/ 68 h 485"/>
              <a:gd name="T62" fmla="*/ 274 w 484"/>
              <a:gd name="T63" fmla="*/ 23 h 485"/>
              <a:gd name="T64" fmla="*/ 210 w 484"/>
              <a:gd name="T65" fmla="*/ 23 h 485"/>
              <a:gd name="T66" fmla="*/ 145 w 484"/>
              <a:gd name="T67" fmla="*/ 68 h 485"/>
              <a:gd name="T68" fmla="*/ 76 w 484"/>
              <a:gd name="T69" fmla="*/ 77 h 485"/>
              <a:gd name="T70" fmla="*/ 67 w 484"/>
              <a:gd name="T71" fmla="*/ 145 h 485"/>
              <a:gd name="T72" fmla="*/ 23 w 484"/>
              <a:gd name="T73" fmla="*/ 210 h 485"/>
              <a:gd name="T74" fmla="*/ 23 w 484"/>
              <a:gd name="T75" fmla="*/ 274 h 485"/>
              <a:gd name="T76" fmla="*/ 67 w 484"/>
              <a:gd name="T77" fmla="*/ 340 h 485"/>
              <a:gd name="T78" fmla="*/ 76 w 484"/>
              <a:gd name="T79" fmla="*/ 408 h 485"/>
              <a:gd name="T80" fmla="*/ 145 w 484"/>
              <a:gd name="T81" fmla="*/ 41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 h="485">
                <a:moveTo>
                  <a:pt x="242" y="485"/>
                </a:moveTo>
                <a:cubicBezTo>
                  <a:pt x="227" y="485"/>
                  <a:pt x="213" y="478"/>
                  <a:pt x="204" y="467"/>
                </a:cubicBezTo>
                <a:cubicBezTo>
                  <a:pt x="181" y="440"/>
                  <a:pt x="181" y="440"/>
                  <a:pt x="181" y="440"/>
                </a:cubicBezTo>
                <a:cubicBezTo>
                  <a:pt x="172" y="430"/>
                  <a:pt x="159" y="424"/>
                  <a:pt x="145" y="425"/>
                </a:cubicBezTo>
                <a:cubicBezTo>
                  <a:pt x="110" y="428"/>
                  <a:pt x="110" y="428"/>
                  <a:pt x="110" y="428"/>
                </a:cubicBezTo>
                <a:cubicBezTo>
                  <a:pt x="95" y="429"/>
                  <a:pt x="81" y="424"/>
                  <a:pt x="71" y="414"/>
                </a:cubicBezTo>
                <a:cubicBezTo>
                  <a:pt x="60" y="403"/>
                  <a:pt x="55" y="389"/>
                  <a:pt x="56" y="374"/>
                </a:cubicBezTo>
                <a:cubicBezTo>
                  <a:pt x="59" y="339"/>
                  <a:pt x="59" y="339"/>
                  <a:pt x="59" y="339"/>
                </a:cubicBezTo>
                <a:cubicBezTo>
                  <a:pt x="60" y="325"/>
                  <a:pt x="55" y="312"/>
                  <a:pt x="45" y="303"/>
                </a:cubicBezTo>
                <a:cubicBezTo>
                  <a:pt x="18" y="281"/>
                  <a:pt x="18" y="281"/>
                  <a:pt x="18" y="281"/>
                </a:cubicBezTo>
                <a:cubicBezTo>
                  <a:pt x="6" y="271"/>
                  <a:pt x="0" y="257"/>
                  <a:pt x="0" y="242"/>
                </a:cubicBezTo>
                <a:cubicBezTo>
                  <a:pt x="0" y="228"/>
                  <a:pt x="6" y="214"/>
                  <a:pt x="18" y="204"/>
                </a:cubicBezTo>
                <a:cubicBezTo>
                  <a:pt x="45" y="181"/>
                  <a:pt x="45" y="181"/>
                  <a:pt x="45" y="181"/>
                </a:cubicBezTo>
                <a:cubicBezTo>
                  <a:pt x="55" y="173"/>
                  <a:pt x="60" y="159"/>
                  <a:pt x="59" y="146"/>
                </a:cubicBezTo>
                <a:cubicBezTo>
                  <a:pt x="56" y="111"/>
                  <a:pt x="56" y="111"/>
                  <a:pt x="56" y="111"/>
                </a:cubicBezTo>
                <a:cubicBezTo>
                  <a:pt x="55" y="96"/>
                  <a:pt x="60" y="82"/>
                  <a:pt x="71" y="71"/>
                </a:cubicBezTo>
                <a:cubicBezTo>
                  <a:pt x="81" y="61"/>
                  <a:pt x="95" y="56"/>
                  <a:pt x="110" y="57"/>
                </a:cubicBezTo>
                <a:cubicBezTo>
                  <a:pt x="145" y="60"/>
                  <a:pt x="145" y="60"/>
                  <a:pt x="145" y="60"/>
                </a:cubicBezTo>
                <a:cubicBezTo>
                  <a:pt x="159" y="61"/>
                  <a:pt x="172" y="55"/>
                  <a:pt x="181" y="45"/>
                </a:cubicBezTo>
                <a:cubicBezTo>
                  <a:pt x="204" y="18"/>
                  <a:pt x="204" y="18"/>
                  <a:pt x="204" y="18"/>
                </a:cubicBezTo>
                <a:cubicBezTo>
                  <a:pt x="213" y="7"/>
                  <a:pt x="227" y="0"/>
                  <a:pt x="242" y="0"/>
                </a:cubicBezTo>
                <a:cubicBezTo>
                  <a:pt x="257" y="0"/>
                  <a:pt x="271" y="7"/>
                  <a:pt x="280" y="18"/>
                </a:cubicBezTo>
                <a:cubicBezTo>
                  <a:pt x="303" y="45"/>
                  <a:pt x="303" y="45"/>
                  <a:pt x="303" y="45"/>
                </a:cubicBezTo>
                <a:cubicBezTo>
                  <a:pt x="312" y="55"/>
                  <a:pt x="325" y="61"/>
                  <a:pt x="338" y="60"/>
                </a:cubicBezTo>
                <a:cubicBezTo>
                  <a:pt x="374" y="57"/>
                  <a:pt x="374" y="57"/>
                  <a:pt x="374" y="57"/>
                </a:cubicBezTo>
                <a:cubicBezTo>
                  <a:pt x="389" y="56"/>
                  <a:pt x="403" y="61"/>
                  <a:pt x="413" y="71"/>
                </a:cubicBezTo>
                <a:cubicBezTo>
                  <a:pt x="424" y="82"/>
                  <a:pt x="429" y="96"/>
                  <a:pt x="428" y="111"/>
                </a:cubicBezTo>
                <a:cubicBezTo>
                  <a:pt x="425" y="146"/>
                  <a:pt x="425" y="146"/>
                  <a:pt x="425" y="146"/>
                </a:cubicBezTo>
                <a:cubicBezTo>
                  <a:pt x="424" y="159"/>
                  <a:pt x="429" y="173"/>
                  <a:pt x="439" y="181"/>
                </a:cubicBezTo>
                <a:cubicBezTo>
                  <a:pt x="466" y="204"/>
                  <a:pt x="466" y="204"/>
                  <a:pt x="466" y="204"/>
                </a:cubicBezTo>
                <a:cubicBezTo>
                  <a:pt x="478" y="214"/>
                  <a:pt x="484" y="228"/>
                  <a:pt x="484" y="242"/>
                </a:cubicBezTo>
                <a:cubicBezTo>
                  <a:pt x="484" y="257"/>
                  <a:pt x="478" y="271"/>
                  <a:pt x="466" y="281"/>
                </a:cubicBezTo>
                <a:cubicBezTo>
                  <a:pt x="439" y="303"/>
                  <a:pt x="439" y="303"/>
                  <a:pt x="439" y="303"/>
                </a:cubicBezTo>
                <a:cubicBezTo>
                  <a:pt x="429" y="312"/>
                  <a:pt x="424" y="325"/>
                  <a:pt x="425" y="339"/>
                </a:cubicBezTo>
                <a:cubicBezTo>
                  <a:pt x="428" y="374"/>
                  <a:pt x="428" y="374"/>
                  <a:pt x="428" y="374"/>
                </a:cubicBezTo>
                <a:cubicBezTo>
                  <a:pt x="429" y="389"/>
                  <a:pt x="424" y="403"/>
                  <a:pt x="413" y="414"/>
                </a:cubicBezTo>
                <a:cubicBezTo>
                  <a:pt x="403" y="424"/>
                  <a:pt x="388" y="429"/>
                  <a:pt x="374" y="428"/>
                </a:cubicBezTo>
                <a:cubicBezTo>
                  <a:pt x="338" y="425"/>
                  <a:pt x="338" y="425"/>
                  <a:pt x="338" y="425"/>
                </a:cubicBezTo>
                <a:cubicBezTo>
                  <a:pt x="325" y="424"/>
                  <a:pt x="312" y="430"/>
                  <a:pt x="303" y="440"/>
                </a:cubicBezTo>
                <a:cubicBezTo>
                  <a:pt x="280" y="467"/>
                  <a:pt x="280" y="467"/>
                  <a:pt x="280" y="467"/>
                </a:cubicBezTo>
                <a:cubicBezTo>
                  <a:pt x="271" y="478"/>
                  <a:pt x="257" y="485"/>
                  <a:pt x="242" y="485"/>
                </a:cubicBezTo>
                <a:close/>
                <a:moveTo>
                  <a:pt x="149" y="417"/>
                </a:moveTo>
                <a:cubicBezTo>
                  <a:pt x="164" y="417"/>
                  <a:pt x="178" y="424"/>
                  <a:pt x="187" y="435"/>
                </a:cubicBezTo>
                <a:cubicBezTo>
                  <a:pt x="210" y="462"/>
                  <a:pt x="210" y="462"/>
                  <a:pt x="210" y="462"/>
                </a:cubicBezTo>
                <a:cubicBezTo>
                  <a:pt x="218" y="471"/>
                  <a:pt x="230" y="477"/>
                  <a:pt x="242" y="477"/>
                </a:cubicBezTo>
                <a:cubicBezTo>
                  <a:pt x="254" y="477"/>
                  <a:pt x="266" y="471"/>
                  <a:pt x="274" y="462"/>
                </a:cubicBezTo>
                <a:cubicBezTo>
                  <a:pt x="297" y="435"/>
                  <a:pt x="297" y="435"/>
                  <a:pt x="297" y="435"/>
                </a:cubicBezTo>
                <a:cubicBezTo>
                  <a:pt x="307" y="423"/>
                  <a:pt x="323" y="416"/>
                  <a:pt x="339" y="417"/>
                </a:cubicBezTo>
                <a:cubicBezTo>
                  <a:pt x="374" y="420"/>
                  <a:pt x="374" y="420"/>
                  <a:pt x="374" y="420"/>
                </a:cubicBezTo>
                <a:cubicBezTo>
                  <a:pt x="387" y="421"/>
                  <a:pt x="399" y="417"/>
                  <a:pt x="408" y="408"/>
                </a:cubicBezTo>
                <a:cubicBezTo>
                  <a:pt x="416" y="399"/>
                  <a:pt x="421" y="387"/>
                  <a:pt x="420" y="375"/>
                </a:cubicBezTo>
                <a:cubicBezTo>
                  <a:pt x="417" y="340"/>
                  <a:pt x="417" y="340"/>
                  <a:pt x="417" y="340"/>
                </a:cubicBezTo>
                <a:cubicBezTo>
                  <a:pt x="415" y="324"/>
                  <a:pt x="422" y="308"/>
                  <a:pt x="434" y="297"/>
                </a:cubicBezTo>
                <a:cubicBezTo>
                  <a:pt x="461" y="274"/>
                  <a:pt x="461" y="274"/>
                  <a:pt x="461" y="274"/>
                </a:cubicBezTo>
                <a:cubicBezTo>
                  <a:pt x="471" y="266"/>
                  <a:pt x="476" y="255"/>
                  <a:pt x="476" y="242"/>
                </a:cubicBezTo>
                <a:cubicBezTo>
                  <a:pt x="476" y="230"/>
                  <a:pt x="471" y="218"/>
                  <a:pt x="461" y="210"/>
                </a:cubicBezTo>
                <a:cubicBezTo>
                  <a:pt x="434" y="188"/>
                  <a:pt x="434" y="188"/>
                  <a:pt x="434" y="188"/>
                </a:cubicBezTo>
                <a:cubicBezTo>
                  <a:pt x="422" y="177"/>
                  <a:pt x="415" y="161"/>
                  <a:pt x="417" y="145"/>
                </a:cubicBezTo>
                <a:cubicBezTo>
                  <a:pt x="420" y="110"/>
                  <a:pt x="420" y="110"/>
                  <a:pt x="420" y="110"/>
                </a:cubicBezTo>
                <a:cubicBezTo>
                  <a:pt x="421" y="98"/>
                  <a:pt x="416" y="86"/>
                  <a:pt x="408" y="77"/>
                </a:cubicBezTo>
                <a:cubicBezTo>
                  <a:pt x="399" y="68"/>
                  <a:pt x="387" y="64"/>
                  <a:pt x="374" y="65"/>
                </a:cubicBezTo>
                <a:cubicBezTo>
                  <a:pt x="339" y="68"/>
                  <a:pt x="339" y="68"/>
                  <a:pt x="339" y="68"/>
                </a:cubicBezTo>
                <a:cubicBezTo>
                  <a:pt x="323" y="69"/>
                  <a:pt x="307" y="62"/>
                  <a:pt x="297" y="50"/>
                </a:cubicBezTo>
                <a:cubicBezTo>
                  <a:pt x="274" y="23"/>
                  <a:pt x="274" y="23"/>
                  <a:pt x="274" y="23"/>
                </a:cubicBezTo>
                <a:cubicBezTo>
                  <a:pt x="266" y="14"/>
                  <a:pt x="254" y="8"/>
                  <a:pt x="242" y="8"/>
                </a:cubicBezTo>
                <a:cubicBezTo>
                  <a:pt x="230" y="8"/>
                  <a:pt x="218" y="14"/>
                  <a:pt x="210" y="23"/>
                </a:cubicBezTo>
                <a:cubicBezTo>
                  <a:pt x="187" y="50"/>
                  <a:pt x="187" y="50"/>
                  <a:pt x="187" y="50"/>
                </a:cubicBezTo>
                <a:cubicBezTo>
                  <a:pt x="177" y="62"/>
                  <a:pt x="161" y="69"/>
                  <a:pt x="145" y="68"/>
                </a:cubicBezTo>
                <a:cubicBezTo>
                  <a:pt x="110" y="65"/>
                  <a:pt x="110" y="65"/>
                  <a:pt x="110" y="65"/>
                </a:cubicBezTo>
                <a:cubicBezTo>
                  <a:pt x="97" y="64"/>
                  <a:pt x="85" y="68"/>
                  <a:pt x="76" y="77"/>
                </a:cubicBezTo>
                <a:cubicBezTo>
                  <a:pt x="68" y="86"/>
                  <a:pt x="63" y="98"/>
                  <a:pt x="64" y="110"/>
                </a:cubicBezTo>
                <a:cubicBezTo>
                  <a:pt x="67" y="145"/>
                  <a:pt x="67" y="145"/>
                  <a:pt x="67" y="145"/>
                </a:cubicBezTo>
                <a:cubicBezTo>
                  <a:pt x="68" y="161"/>
                  <a:pt x="62" y="177"/>
                  <a:pt x="50" y="188"/>
                </a:cubicBezTo>
                <a:cubicBezTo>
                  <a:pt x="23" y="210"/>
                  <a:pt x="23" y="210"/>
                  <a:pt x="23" y="210"/>
                </a:cubicBezTo>
                <a:cubicBezTo>
                  <a:pt x="13" y="218"/>
                  <a:pt x="8" y="230"/>
                  <a:pt x="8" y="242"/>
                </a:cubicBezTo>
                <a:cubicBezTo>
                  <a:pt x="8" y="255"/>
                  <a:pt x="13" y="267"/>
                  <a:pt x="23" y="274"/>
                </a:cubicBezTo>
                <a:cubicBezTo>
                  <a:pt x="50" y="297"/>
                  <a:pt x="50" y="297"/>
                  <a:pt x="50" y="297"/>
                </a:cubicBezTo>
                <a:cubicBezTo>
                  <a:pt x="62" y="308"/>
                  <a:pt x="68" y="324"/>
                  <a:pt x="67" y="340"/>
                </a:cubicBezTo>
                <a:cubicBezTo>
                  <a:pt x="64" y="375"/>
                  <a:pt x="64" y="375"/>
                  <a:pt x="64" y="375"/>
                </a:cubicBezTo>
                <a:cubicBezTo>
                  <a:pt x="63" y="387"/>
                  <a:pt x="68" y="399"/>
                  <a:pt x="76" y="408"/>
                </a:cubicBezTo>
                <a:cubicBezTo>
                  <a:pt x="85" y="417"/>
                  <a:pt x="97" y="421"/>
                  <a:pt x="110" y="420"/>
                </a:cubicBezTo>
                <a:cubicBezTo>
                  <a:pt x="145" y="417"/>
                  <a:pt x="145" y="417"/>
                  <a:pt x="145" y="417"/>
                </a:cubicBezTo>
                <a:cubicBezTo>
                  <a:pt x="146" y="417"/>
                  <a:pt x="148" y="417"/>
                  <a:pt x="149" y="417"/>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150"/>
          <p:cNvSpPr>
            <a:spLocks/>
          </p:cNvSpPr>
          <p:nvPr/>
        </p:nvSpPr>
        <p:spPr bwMode="auto">
          <a:xfrm>
            <a:off x="3959226" y="2520950"/>
            <a:ext cx="1225550" cy="1222375"/>
          </a:xfrm>
          <a:custGeom>
            <a:avLst/>
            <a:gdLst>
              <a:gd name="T0" fmla="*/ 13 w 386"/>
              <a:gd name="T1" fmla="*/ 221 h 385"/>
              <a:gd name="T2" fmla="*/ 0 w 386"/>
              <a:gd name="T3" fmla="*/ 192 h 385"/>
              <a:gd name="T4" fmla="*/ 13 w 386"/>
              <a:gd name="T5" fmla="*/ 164 h 385"/>
              <a:gd name="T6" fmla="*/ 35 w 386"/>
              <a:gd name="T7" fmla="*/ 146 h 385"/>
              <a:gd name="T8" fmla="*/ 48 w 386"/>
              <a:gd name="T9" fmla="*/ 114 h 385"/>
              <a:gd name="T10" fmla="*/ 46 w 386"/>
              <a:gd name="T11" fmla="*/ 86 h 385"/>
              <a:gd name="T12" fmla="*/ 57 w 386"/>
              <a:gd name="T13" fmla="*/ 56 h 385"/>
              <a:gd name="T14" fmla="*/ 86 w 386"/>
              <a:gd name="T15" fmla="*/ 45 h 385"/>
              <a:gd name="T16" fmla="*/ 115 w 386"/>
              <a:gd name="T17" fmla="*/ 48 h 385"/>
              <a:gd name="T18" fmla="*/ 146 w 386"/>
              <a:gd name="T19" fmla="*/ 35 h 385"/>
              <a:gd name="T20" fmla="*/ 165 w 386"/>
              <a:gd name="T21" fmla="*/ 13 h 385"/>
              <a:gd name="T22" fmla="*/ 193 w 386"/>
              <a:gd name="T23" fmla="*/ 0 h 385"/>
              <a:gd name="T24" fmla="*/ 221 w 386"/>
              <a:gd name="T25" fmla="*/ 13 h 385"/>
              <a:gd name="T26" fmla="*/ 240 w 386"/>
              <a:gd name="T27" fmla="*/ 35 h 385"/>
              <a:gd name="T28" fmla="*/ 271 w 386"/>
              <a:gd name="T29" fmla="*/ 48 h 385"/>
              <a:gd name="T30" fmla="*/ 300 w 386"/>
              <a:gd name="T31" fmla="*/ 45 h 385"/>
              <a:gd name="T32" fmla="*/ 329 w 386"/>
              <a:gd name="T33" fmla="*/ 56 h 385"/>
              <a:gd name="T34" fmla="*/ 340 w 386"/>
              <a:gd name="T35" fmla="*/ 86 h 385"/>
              <a:gd name="T36" fmla="*/ 338 w 386"/>
              <a:gd name="T37" fmla="*/ 114 h 385"/>
              <a:gd name="T38" fmla="*/ 351 w 386"/>
              <a:gd name="T39" fmla="*/ 146 h 385"/>
              <a:gd name="T40" fmla="*/ 373 w 386"/>
              <a:gd name="T41" fmla="*/ 164 h 385"/>
              <a:gd name="T42" fmla="*/ 386 w 386"/>
              <a:gd name="T43" fmla="*/ 192 h 385"/>
              <a:gd name="T44" fmla="*/ 373 w 386"/>
              <a:gd name="T45" fmla="*/ 221 h 385"/>
              <a:gd name="T46" fmla="*/ 351 w 386"/>
              <a:gd name="T47" fmla="*/ 239 h 385"/>
              <a:gd name="T48" fmla="*/ 338 w 386"/>
              <a:gd name="T49" fmla="*/ 271 h 385"/>
              <a:gd name="T50" fmla="*/ 340 w 386"/>
              <a:gd name="T51" fmla="*/ 299 h 385"/>
              <a:gd name="T52" fmla="*/ 329 w 386"/>
              <a:gd name="T53" fmla="*/ 329 h 385"/>
              <a:gd name="T54" fmla="*/ 300 w 386"/>
              <a:gd name="T55" fmla="*/ 340 h 385"/>
              <a:gd name="T56" fmla="*/ 271 w 386"/>
              <a:gd name="T57" fmla="*/ 337 h 385"/>
              <a:gd name="T58" fmla="*/ 240 w 386"/>
              <a:gd name="T59" fmla="*/ 350 h 385"/>
              <a:gd name="T60" fmla="*/ 221 w 386"/>
              <a:gd name="T61" fmla="*/ 372 h 385"/>
              <a:gd name="T62" fmla="*/ 193 w 386"/>
              <a:gd name="T63" fmla="*/ 385 h 385"/>
              <a:gd name="T64" fmla="*/ 165 w 386"/>
              <a:gd name="T65" fmla="*/ 372 h 385"/>
              <a:gd name="T66" fmla="*/ 146 w 386"/>
              <a:gd name="T67" fmla="*/ 350 h 385"/>
              <a:gd name="T68" fmla="*/ 115 w 386"/>
              <a:gd name="T69" fmla="*/ 337 h 385"/>
              <a:gd name="T70" fmla="*/ 86 w 386"/>
              <a:gd name="T71" fmla="*/ 340 h 385"/>
              <a:gd name="T72" fmla="*/ 57 w 386"/>
              <a:gd name="T73" fmla="*/ 329 h 385"/>
              <a:gd name="T74" fmla="*/ 46 w 386"/>
              <a:gd name="T75" fmla="*/ 299 h 385"/>
              <a:gd name="T76" fmla="*/ 48 w 386"/>
              <a:gd name="T77" fmla="*/ 271 h 385"/>
              <a:gd name="T78" fmla="*/ 35 w 386"/>
              <a:gd name="T79" fmla="*/ 239 h 385"/>
              <a:gd name="T80" fmla="*/ 13 w 386"/>
              <a:gd name="T81" fmla="*/ 2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385">
                <a:moveTo>
                  <a:pt x="13" y="221"/>
                </a:moveTo>
                <a:cubicBezTo>
                  <a:pt x="5" y="214"/>
                  <a:pt x="0" y="203"/>
                  <a:pt x="0" y="192"/>
                </a:cubicBezTo>
                <a:cubicBezTo>
                  <a:pt x="0" y="182"/>
                  <a:pt x="5" y="171"/>
                  <a:pt x="13" y="164"/>
                </a:cubicBezTo>
                <a:cubicBezTo>
                  <a:pt x="35" y="146"/>
                  <a:pt x="35" y="146"/>
                  <a:pt x="35" y="146"/>
                </a:cubicBezTo>
                <a:cubicBezTo>
                  <a:pt x="44" y="138"/>
                  <a:pt x="49" y="126"/>
                  <a:pt x="48" y="114"/>
                </a:cubicBezTo>
                <a:cubicBezTo>
                  <a:pt x="46" y="86"/>
                  <a:pt x="46" y="86"/>
                  <a:pt x="46" y="86"/>
                </a:cubicBezTo>
                <a:cubicBezTo>
                  <a:pt x="45" y="75"/>
                  <a:pt x="49" y="64"/>
                  <a:pt x="57" y="56"/>
                </a:cubicBezTo>
                <a:cubicBezTo>
                  <a:pt x="64" y="48"/>
                  <a:pt x="75" y="44"/>
                  <a:pt x="86" y="45"/>
                </a:cubicBezTo>
                <a:cubicBezTo>
                  <a:pt x="115" y="48"/>
                  <a:pt x="115" y="48"/>
                  <a:pt x="115" y="48"/>
                </a:cubicBezTo>
                <a:cubicBezTo>
                  <a:pt x="127" y="49"/>
                  <a:pt x="138" y="44"/>
                  <a:pt x="146" y="35"/>
                </a:cubicBezTo>
                <a:cubicBezTo>
                  <a:pt x="165" y="13"/>
                  <a:pt x="165" y="13"/>
                  <a:pt x="165" y="13"/>
                </a:cubicBezTo>
                <a:cubicBezTo>
                  <a:pt x="172" y="5"/>
                  <a:pt x="182" y="0"/>
                  <a:pt x="193" y="0"/>
                </a:cubicBezTo>
                <a:cubicBezTo>
                  <a:pt x="204" y="0"/>
                  <a:pt x="214" y="5"/>
                  <a:pt x="221" y="13"/>
                </a:cubicBezTo>
                <a:cubicBezTo>
                  <a:pt x="240" y="35"/>
                  <a:pt x="240" y="35"/>
                  <a:pt x="240" y="35"/>
                </a:cubicBezTo>
                <a:cubicBezTo>
                  <a:pt x="248" y="44"/>
                  <a:pt x="259" y="49"/>
                  <a:pt x="271" y="48"/>
                </a:cubicBezTo>
                <a:cubicBezTo>
                  <a:pt x="300" y="45"/>
                  <a:pt x="300" y="45"/>
                  <a:pt x="300" y="45"/>
                </a:cubicBezTo>
                <a:cubicBezTo>
                  <a:pt x="311" y="44"/>
                  <a:pt x="322" y="48"/>
                  <a:pt x="329" y="56"/>
                </a:cubicBezTo>
                <a:cubicBezTo>
                  <a:pt x="337" y="64"/>
                  <a:pt x="341" y="75"/>
                  <a:pt x="340" y="86"/>
                </a:cubicBezTo>
                <a:cubicBezTo>
                  <a:pt x="338" y="114"/>
                  <a:pt x="338" y="114"/>
                  <a:pt x="338" y="114"/>
                </a:cubicBezTo>
                <a:cubicBezTo>
                  <a:pt x="337" y="126"/>
                  <a:pt x="342" y="138"/>
                  <a:pt x="351" y="146"/>
                </a:cubicBezTo>
                <a:cubicBezTo>
                  <a:pt x="373" y="164"/>
                  <a:pt x="373" y="164"/>
                  <a:pt x="373" y="164"/>
                </a:cubicBezTo>
                <a:cubicBezTo>
                  <a:pt x="381" y="171"/>
                  <a:pt x="386" y="182"/>
                  <a:pt x="386" y="192"/>
                </a:cubicBezTo>
                <a:cubicBezTo>
                  <a:pt x="386" y="203"/>
                  <a:pt x="381" y="214"/>
                  <a:pt x="373" y="221"/>
                </a:cubicBezTo>
                <a:cubicBezTo>
                  <a:pt x="351" y="239"/>
                  <a:pt x="351" y="239"/>
                  <a:pt x="351" y="239"/>
                </a:cubicBezTo>
                <a:cubicBezTo>
                  <a:pt x="342" y="247"/>
                  <a:pt x="337" y="259"/>
                  <a:pt x="338" y="271"/>
                </a:cubicBezTo>
                <a:cubicBezTo>
                  <a:pt x="340" y="299"/>
                  <a:pt x="340" y="299"/>
                  <a:pt x="340" y="299"/>
                </a:cubicBezTo>
                <a:cubicBezTo>
                  <a:pt x="341" y="310"/>
                  <a:pt x="337" y="321"/>
                  <a:pt x="329" y="329"/>
                </a:cubicBezTo>
                <a:cubicBezTo>
                  <a:pt x="322" y="336"/>
                  <a:pt x="311" y="340"/>
                  <a:pt x="300" y="340"/>
                </a:cubicBezTo>
                <a:cubicBezTo>
                  <a:pt x="271" y="337"/>
                  <a:pt x="271" y="337"/>
                  <a:pt x="271" y="337"/>
                </a:cubicBezTo>
                <a:cubicBezTo>
                  <a:pt x="259" y="336"/>
                  <a:pt x="248" y="341"/>
                  <a:pt x="240" y="350"/>
                </a:cubicBezTo>
                <a:cubicBezTo>
                  <a:pt x="221" y="372"/>
                  <a:pt x="221" y="372"/>
                  <a:pt x="221" y="372"/>
                </a:cubicBezTo>
                <a:cubicBezTo>
                  <a:pt x="214" y="380"/>
                  <a:pt x="204" y="385"/>
                  <a:pt x="193" y="385"/>
                </a:cubicBezTo>
                <a:cubicBezTo>
                  <a:pt x="182" y="385"/>
                  <a:pt x="172" y="380"/>
                  <a:pt x="165" y="372"/>
                </a:cubicBezTo>
                <a:cubicBezTo>
                  <a:pt x="146" y="350"/>
                  <a:pt x="146" y="350"/>
                  <a:pt x="146" y="350"/>
                </a:cubicBezTo>
                <a:cubicBezTo>
                  <a:pt x="138" y="341"/>
                  <a:pt x="127" y="336"/>
                  <a:pt x="115" y="337"/>
                </a:cubicBezTo>
                <a:cubicBezTo>
                  <a:pt x="86" y="340"/>
                  <a:pt x="86" y="340"/>
                  <a:pt x="86" y="340"/>
                </a:cubicBezTo>
                <a:cubicBezTo>
                  <a:pt x="75" y="340"/>
                  <a:pt x="64" y="336"/>
                  <a:pt x="57" y="329"/>
                </a:cubicBezTo>
                <a:cubicBezTo>
                  <a:pt x="49" y="321"/>
                  <a:pt x="45" y="310"/>
                  <a:pt x="46" y="299"/>
                </a:cubicBezTo>
                <a:cubicBezTo>
                  <a:pt x="48" y="271"/>
                  <a:pt x="48" y="271"/>
                  <a:pt x="48" y="271"/>
                </a:cubicBezTo>
                <a:cubicBezTo>
                  <a:pt x="49" y="259"/>
                  <a:pt x="44" y="247"/>
                  <a:pt x="35" y="239"/>
                </a:cubicBezTo>
                <a:lnTo>
                  <a:pt x="13" y="22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151"/>
          <p:cNvSpPr>
            <a:spLocks noEditPoints="1"/>
          </p:cNvSpPr>
          <p:nvPr/>
        </p:nvSpPr>
        <p:spPr bwMode="auto">
          <a:xfrm>
            <a:off x="4352926" y="2889250"/>
            <a:ext cx="438150" cy="546100"/>
          </a:xfrm>
          <a:custGeom>
            <a:avLst/>
            <a:gdLst>
              <a:gd name="T0" fmla="*/ 69 w 138"/>
              <a:gd name="T1" fmla="*/ 88 h 172"/>
              <a:gd name="T2" fmla="*/ 34 w 138"/>
              <a:gd name="T3" fmla="*/ 123 h 172"/>
              <a:gd name="T4" fmla="*/ 69 w 138"/>
              <a:gd name="T5" fmla="*/ 158 h 172"/>
              <a:gd name="T6" fmla="*/ 104 w 138"/>
              <a:gd name="T7" fmla="*/ 123 h 172"/>
              <a:gd name="T8" fmla="*/ 69 w 138"/>
              <a:gd name="T9" fmla="*/ 88 h 172"/>
              <a:gd name="T10" fmla="*/ 69 w 138"/>
              <a:gd name="T11" fmla="*/ 155 h 172"/>
              <a:gd name="T12" fmla="*/ 37 w 138"/>
              <a:gd name="T13" fmla="*/ 123 h 172"/>
              <a:gd name="T14" fmla="*/ 69 w 138"/>
              <a:gd name="T15" fmla="*/ 91 h 172"/>
              <a:gd name="T16" fmla="*/ 101 w 138"/>
              <a:gd name="T17" fmla="*/ 123 h 172"/>
              <a:gd name="T18" fmla="*/ 69 w 138"/>
              <a:gd name="T19" fmla="*/ 155 h 172"/>
              <a:gd name="T20" fmla="*/ 138 w 138"/>
              <a:gd name="T21" fmla="*/ 26 h 172"/>
              <a:gd name="T22" fmla="*/ 129 w 138"/>
              <a:gd name="T23" fmla="*/ 18 h 172"/>
              <a:gd name="T24" fmla="*/ 97 w 138"/>
              <a:gd name="T25" fmla="*/ 83 h 172"/>
              <a:gd name="T26" fmla="*/ 86 w 138"/>
              <a:gd name="T27" fmla="*/ 77 h 172"/>
              <a:gd name="T28" fmla="*/ 120 w 138"/>
              <a:gd name="T29" fmla="*/ 9 h 172"/>
              <a:gd name="T30" fmla="*/ 111 w 138"/>
              <a:gd name="T31" fmla="*/ 0 h 172"/>
              <a:gd name="T32" fmla="*/ 27 w 138"/>
              <a:gd name="T33" fmla="*/ 0 h 172"/>
              <a:gd name="T34" fmla="*/ 18 w 138"/>
              <a:gd name="T35" fmla="*/ 9 h 172"/>
              <a:gd name="T36" fmla="*/ 52 w 138"/>
              <a:gd name="T37" fmla="*/ 77 h 172"/>
              <a:gd name="T38" fmla="*/ 41 w 138"/>
              <a:gd name="T39" fmla="*/ 83 h 172"/>
              <a:gd name="T40" fmla="*/ 9 w 138"/>
              <a:gd name="T41" fmla="*/ 18 h 172"/>
              <a:gd name="T42" fmla="*/ 0 w 138"/>
              <a:gd name="T43" fmla="*/ 26 h 172"/>
              <a:gd name="T44" fmla="*/ 32 w 138"/>
              <a:gd name="T45" fmla="*/ 91 h 172"/>
              <a:gd name="T46" fmla="*/ 20 w 138"/>
              <a:gd name="T47" fmla="*/ 123 h 172"/>
              <a:gd name="T48" fmla="*/ 69 w 138"/>
              <a:gd name="T49" fmla="*/ 172 h 172"/>
              <a:gd name="T50" fmla="*/ 118 w 138"/>
              <a:gd name="T51" fmla="*/ 123 h 172"/>
              <a:gd name="T52" fmla="*/ 106 w 138"/>
              <a:gd name="T53" fmla="*/ 91 h 172"/>
              <a:gd name="T54" fmla="*/ 138 w 138"/>
              <a:gd name="T55" fmla="*/ 26 h 172"/>
              <a:gd name="T56" fmla="*/ 33 w 138"/>
              <a:gd name="T57" fmla="*/ 12 h 172"/>
              <a:gd name="T58" fmla="*/ 105 w 138"/>
              <a:gd name="T59" fmla="*/ 12 h 172"/>
              <a:gd name="T60" fmla="*/ 99 w 138"/>
              <a:gd name="T61" fmla="*/ 25 h 172"/>
              <a:gd name="T62" fmla="*/ 39 w 138"/>
              <a:gd name="T63" fmla="*/ 25 h 172"/>
              <a:gd name="T64" fmla="*/ 33 w 138"/>
              <a:gd name="T65" fmla="*/ 12 h 172"/>
              <a:gd name="T66" fmla="*/ 45 w 138"/>
              <a:gd name="T67" fmla="*/ 37 h 172"/>
              <a:gd name="T68" fmla="*/ 93 w 138"/>
              <a:gd name="T69" fmla="*/ 37 h 172"/>
              <a:gd name="T70" fmla="*/ 74 w 138"/>
              <a:gd name="T71" fmla="*/ 74 h 172"/>
              <a:gd name="T72" fmla="*/ 69 w 138"/>
              <a:gd name="T73" fmla="*/ 74 h 172"/>
              <a:gd name="T74" fmla="*/ 64 w 138"/>
              <a:gd name="T75" fmla="*/ 74 h 172"/>
              <a:gd name="T76" fmla="*/ 45 w 138"/>
              <a:gd name="T77" fmla="*/ 37 h 172"/>
              <a:gd name="T78" fmla="*/ 108 w 138"/>
              <a:gd name="T79" fmla="*/ 123 h 172"/>
              <a:gd name="T80" fmla="*/ 69 w 138"/>
              <a:gd name="T81" fmla="*/ 162 h 172"/>
              <a:gd name="T82" fmla="*/ 30 w 138"/>
              <a:gd name="T83" fmla="*/ 123 h 172"/>
              <a:gd name="T84" fmla="*/ 69 w 138"/>
              <a:gd name="T85" fmla="*/ 84 h 172"/>
              <a:gd name="T86" fmla="*/ 108 w 138"/>
              <a:gd name="T87" fmla="*/ 123 h 172"/>
              <a:gd name="T88" fmla="*/ 74 w 138"/>
              <a:gd name="T89" fmla="*/ 102 h 172"/>
              <a:gd name="T90" fmla="*/ 69 w 138"/>
              <a:gd name="T91" fmla="*/ 102 h 172"/>
              <a:gd name="T92" fmla="*/ 58 w 138"/>
              <a:gd name="T93" fmla="*/ 108 h 172"/>
              <a:gd name="T94" fmla="*/ 58 w 138"/>
              <a:gd name="T95" fmla="*/ 114 h 172"/>
              <a:gd name="T96" fmla="*/ 66 w 138"/>
              <a:gd name="T97" fmla="*/ 114 h 172"/>
              <a:gd name="T98" fmla="*/ 66 w 138"/>
              <a:gd name="T99" fmla="*/ 139 h 172"/>
              <a:gd name="T100" fmla="*/ 61 w 138"/>
              <a:gd name="T101" fmla="*/ 139 h 172"/>
              <a:gd name="T102" fmla="*/ 61 w 138"/>
              <a:gd name="T103" fmla="*/ 144 h 172"/>
              <a:gd name="T104" fmla="*/ 79 w 138"/>
              <a:gd name="T105" fmla="*/ 144 h 172"/>
              <a:gd name="T106" fmla="*/ 79 w 138"/>
              <a:gd name="T107" fmla="*/ 139 h 172"/>
              <a:gd name="T108" fmla="*/ 74 w 138"/>
              <a:gd name="T109" fmla="*/ 139 h 172"/>
              <a:gd name="T110" fmla="*/ 74 w 138"/>
              <a:gd name="T111" fmla="*/ 10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 h="172">
                <a:moveTo>
                  <a:pt x="69" y="88"/>
                </a:moveTo>
                <a:cubicBezTo>
                  <a:pt x="49" y="88"/>
                  <a:pt x="34" y="104"/>
                  <a:pt x="34" y="123"/>
                </a:cubicBezTo>
                <a:cubicBezTo>
                  <a:pt x="34" y="143"/>
                  <a:pt x="49" y="158"/>
                  <a:pt x="69" y="158"/>
                </a:cubicBezTo>
                <a:cubicBezTo>
                  <a:pt x="89" y="158"/>
                  <a:pt x="104" y="143"/>
                  <a:pt x="104" y="123"/>
                </a:cubicBezTo>
                <a:cubicBezTo>
                  <a:pt x="104" y="104"/>
                  <a:pt x="89" y="88"/>
                  <a:pt x="69" y="88"/>
                </a:cubicBezTo>
                <a:close/>
                <a:moveTo>
                  <a:pt x="69" y="155"/>
                </a:moveTo>
                <a:cubicBezTo>
                  <a:pt x="52" y="155"/>
                  <a:pt x="37" y="141"/>
                  <a:pt x="37" y="123"/>
                </a:cubicBezTo>
                <a:cubicBezTo>
                  <a:pt x="37" y="106"/>
                  <a:pt x="52" y="91"/>
                  <a:pt x="69" y="91"/>
                </a:cubicBezTo>
                <a:cubicBezTo>
                  <a:pt x="86" y="91"/>
                  <a:pt x="101" y="106"/>
                  <a:pt x="101" y="123"/>
                </a:cubicBezTo>
                <a:cubicBezTo>
                  <a:pt x="101" y="141"/>
                  <a:pt x="86" y="155"/>
                  <a:pt x="69" y="155"/>
                </a:cubicBezTo>
                <a:close/>
                <a:moveTo>
                  <a:pt x="138" y="26"/>
                </a:moveTo>
                <a:cubicBezTo>
                  <a:pt x="129" y="18"/>
                  <a:pt x="129" y="18"/>
                  <a:pt x="129" y="18"/>
                </a:cubicBezTo>
                <a:cubicBezTo>
                  <a:pt x="97" y="83"/>
                  <a:pt x="97" y="83"/>
                  <a:pt x="97" y="83"/>
                </a:cubicBezTo>
                <a:cubicBezTo>
                  <a:pt x="94" y="80"/>
                  <a:pt x="90" y="79"/>
                  <a:pt x="86" y="77"/>
                </a:cubicBezTo>
                <a:cubicBezTo>
                  <a:pt x="120" y="9"/>
                  <a:pt x="120" y="9"/>
                  <a:pt x="120" y="9"/>
                </a:cubicBezTo>
                <a:cubicBezTo>
                  <a:pt x="111" y="0"/>
                  <a:pt x="111" y="0"/>
                  <a:pt x="111" y="0"/>
                </a:cubicBezTo>
                <a:cubicBezTo>
                  <a:pt x="27" y="0"/>
                  <a:pt x="27" y="0"/>
                  <a:pt x="27" y="0"/>
                </a:cubicBezTo>
                <a:cubicBezTo>
                  <a:pt x="18" y="9"/>
                  <a:pt x="18" y="9"/>
                  <a:pt x="18" y="9"/>
                </a:cubicBezTo>
                <a:cubicBezTo>
                  <a:pt x="52" y="77"/>
                  <a:pt x="52" y="77"/>
                  <a:pt x="52" y="77"/>
                </a:cubicBezTo>
                <a:cubicBezTo>
                  <a:pt x="48" y="79"/>
                  <a:pt x="44" y="80"/>
                  <a:pt x="41" y="83"/>
                </a:cubicBezTo>
                <a:cubicBezTo>
                  <a:pt x="9" y="18"/>
                  <a:pt x="9" y="18"/>
                  <a:pt x="9" y="18"/>
                </a:cubicBezTo>
                <a:cubicBezTo>
                  <a:pt x="0" y="26"/>
                  <a:pt x="0" y="26"/>
                  <a:pt x="0" y="26"/>
                </a:cubicBezTo>
                <a:cubicBezTo>
                  <a:pt x="32" y="91"/>
                  <a:pt x="32" y="91"/>
                  <a:pt x="32" y="91"/>
                </a:cubicBezTo>
                <a:cubicBezTo>
                  <a:pt x="24" y="100"/>
                  <a:pt x="20" y="111"/>
                  <a:pt x="20" y="123"/>
                </a:cubicBezTo>
                <a:cubicBezTo>
                  <a:pt x="20" y="150"/>
                  <a:pt x="42" y="172"/>
                  <a:pt x="69" y="172"/>
                </a:cubicBezTo>
                <a:cubicBezTo>
                  <a:pt x="96" y="172"/>
                  <a:pt x="118" y="150"/>
                  <a:pt x="118" y="123"/>
                </a:cubicBezTo>
                <a:cubicBezTo>
                  <a:pt x="118" y="111"/>
                  <a:pt x="114" y="100"/>
                  <a:pt x="106" y="91"/>
                </a:cubicBezTo>
                <a:lnTo>
                  <a:pt x="138" y="26"/>
                </a:lnTo>
                <a:close/>
                <a:moveTo>
                  <a:pt x="33" y="12"/>
                </a:moveTo>
                <a:cubicBezTo>
                  <a:pt x="105" y="12"/>
                  <a:pt x="105" y="12"/>
                  <a:pt x="105" y="12"/>
                </a:cubicBezTo>
                <a:cubicBezTo>
                  <a:pt x="99" y="25"/>
                  <a:pt x="99" y="25"/>
                  <a:pt x="99" y="25"/>
                </a:cubicBezTo>
                <a:cubicBezTo>
                  <a:pt x="39" y="25"/>
                  <a:pt x="39" y="25"/>
                  <a:pt x="39" y="25"/>
                </a:cubicBezTo>
                <a:lnTo>
                  <a:pt x="33" y="12"/>
                </a:lnTo>
                <a:close/>
                <a:moveTo>
                  <a:pt x="45" y="37"/>
                </a:moveTo>
                <a:cubicBezTo>
                  <a:pt x="93" y="37"/>
                  <a:pt x="93" y="37"/>
                  <a:pt x="93" y="37"/>
                </a:cubicBezTo>
                <a:cubicBezTo>
                  <a:pt x="74" y="74"/>
                  <a:pt x="74" y="74"/>
                  <a:pt x="74" y="74"/>
                </a:cubicBezTo>
                <a:cubicBezTo>
                  <a:pt x="73" y="74"/>
                  <a:pt x="71" y="74"/>
                  <a:pt x="69" y="74"/>
                </a:cubicBezTo>
                <a:cubicBezTo>
                  <a:pt x="67" y="74"/>
                  <a:pt x="65" y="74"/>
                  <a:pt x="64" y="74"/>
                </a:cubicBezTo>
                <a:lnTo>
                  <a:pt x="45" y="37"/>
                </a:lnTo>
                <a:close/>
                <a:moveTo>
                  <a:pt x="108" y="123"/>
                </a:moveTo>
                <a:cubicBezTo>
                  <a:pt x="108" y="144"/>
                  <a:pt x="90" y="162"/>
                  <a:pt x="69" y="162"/>
                </a:cubicBezTo>
                <a:cubicBezTo>
                  <a:pt x="48" y="162"/>
                  <a:pt x="30" y="144"/>
                  <a:pt x="30" y="123"/>
                </a:cubicBezTo>
                <a:cubicBezTo>
                  <a:pt x="30" y="102"/>
                  <a:pt x="48" y="84"/>
                  <a:pt x="69" y="84"/>
                </a:cubicBezTo>
                <a:cubicBezTo>
                  <a:pt x="90" y="84"/>
                  <a:pt x="108" y="102"/>
                  <a:pt x="108" y="123"/>
                </a:cubicBezTo>
                <a:close/>
                <a:moveTo>
                  <a:pt x="74" y="102"/>
                </a:moveTo>
                <a:cubicBezTo>
                  <a:pt x="69" y="102"/>
                  <a:pt x="69" y="102"/>
                  <a:pt x="69" y="102"/>
                </a:cubicBezTo>
                <a:cubicBezTo>
                  <a:pt x="69" y="102"/>
                  <a:pt x="66" y="108"/>
                  <a:pt x="58" y="108"/>
                </a:cubicBezTo>
                <a:cubicBezTo>
                  <a:pt x="58" y="114"/>
                  <a:pt x="58" y="114"/>
                  <a:pt x="58" y="114"/>
                </a:cubicBezTo>
                <a:cubicBezTo>
                  <a:pt x="66" y="114"/>
                  <a:pt x="66" y="114"/>
                  <a:pt x="66" y="114"/>
                </a:cubicBezTo>
                <a:cubicBezTo>
                  <a:pt x="66" y="139"/>
                  <a:pt x="66" y="139"/>
                  <a:pt x="66" y="139"/>
                </a:cubicBezTo>
                <a:cubicBezTo>
                  <a:pt x="61" y="139"/>
                  <a:pt x="61" y="139"/>
                  <a:pt x="61" y="139"/>
                </a:cubicBezTo>
                <a:cubicBezTo>
                  <a:pt x="61" y="144"/>
                  <a:pt x="61" y="144"/>
                  <a:pt x="61" y="144"/>
                </a:cubicBezTo>
                <a:cubicBezTo>
                  <a:pt x="79" y="144"/>
                  <a:pt x="79" y="144"/>
                  <a:pt x="79" y="144"/>
                </a:cubicBezTo>
                <a:cubicBezTo>
                  <a:pt x="79" y="139"/>
                  <a:pt x="79" y="139"/>
                  <a:pt x="79" y="139"/>
                </a:cubicBezTo>
                <a:cubicBezTo>
                  <a:pt x="74" y="139"/>
                  <a:pt x="74" y="139"/>
                  <a:pt x="74" y="139"/>
                </a:cubicBezTo>
                <a:lnTo>
                  <a:pt x="74"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152"/>
          <p:cNvSpPr>
            <a:spLocks noEditPoints="1"/>
          </p:cNvSpPr>
          <p:nvPr/>
        </p:nvSpPr>
        <p:spPr bwMode="auto">
          <a:xfrm>
            <a:off x="6102351" y="1924050"/>
            <a:ext cx="2411413" cy="2416175"/>
          </a:xfrm>
          <a:custGeom>
            <a:avLst/>
            <a:gdLst>
              <a:gd name="T0" fmla="*/ 320 w 760"/>
              <a:gd name="T1" fmla="*/ 733 h 761"/>
              <a:gd name="T2" fmla="*/ 228 w 760"/>
              <a:gd name="T3" fmla="*/ 667 h 761"/>
              <a:gd name="T4" fmla="*/ 111 w 760"/>
              <a:gd name="T5" fmla="*/ 649 h 761"/>
              <a:gd name="T6" fmla="*/ 93 w 760"/>
              <a:gd name="T7" fmla="*/ 532 h 761"/>
              <a:gd name="T8" fmla="*/ 27 w 760"/>
              <a:gd name="T9" fmla="*/ 440 h 761"/>
              <a:gd name="T10" fmla="*/ 27 w 760"/>
              <a:gd name="T11" fmla="*/ 321 h 761"/>
              <a:gd name="T12" fmla="*/ 93 w 760"/>
              <a:gd name="T13" fmla="*/ 229 h 761"/>
              <a:gd name="T14" fmla="*/ 111 w 760"/>
              <a:gd name="T15" fmla="*/ 112 h 761"/>
              <a:gd name="T16" fmla="*/ 228 w 760"/>
              <a:gd name="T17" fmla="*/ 93 h 761"/>
              <a:gd name="T18" fmla="*/ 320 w 760"/>
              <a:gd name="T19" fmla="*/ 28 h 761"/>
              <a:gd name="T20" fmla="*/ 439 w 760"/>
              <a:gd name="T21" fmla="*/ 28 h 761"/>
              <a:gd name="T22" fmla="*/ 531 w 760"/>
              <a:gd name="T23" fmla="*/ 93 h 761"/>
              <a:gd name="T24" fmla="*/ 649 w 760"/>
              <a:gd name="T25" fmla="*/ 112 h 761"/>
              <a:gd name="T26" fmla="*/ 667 w 760"/>
              <a:gd name="T27" fmla="*/ 229 h 761"/>
              <a:gd name="T28" fmla="*/ 732 w 760"/>
              <a:gd name="T29" fmla="*/ 321 h 761"/>
              <a:gd name="T30" fmla="*/ 732 w 760"/>
              <a:gd name="T31" fmla="*/ 440 h 761"/>
              <a:gd name="T32" fmla="*/ 667 w 760"/>
              <a:gd name="T33" fmla="*/ 532 h 761"/>
              <a:gd name="T34" fmla="*/ 649 w 760"/>
              <a:gd name="T35" fmla="*/ 649 h 761"/>
              <a:gd name="T36" fmla="*/ 531 w 760"/>
              <a:gd name="T37" fmla="*/ 667 h 761"/>
              <a:gd name="T38" fmla="*/ 439 w 760"/>
              <a:gd name="T39" fmla="*/ 733 h 761"/>
              <a:gd name="T40" fmla="*/ 234 w 760"/>
              <a:gd name="T41" fmla="*/ 655 h 761"/>
              <a:gd name="T42" fmla="*/ 329 w 760"/>
              <a:gd name="T43" fmla="*/ 725 h 761"/>
              <a:gd name="T44" fmla="*/ 430 w 760"/>
              <a:gd name="T45" fmla="*/ 725 h 761"/>
              <a:gd name="T46" fmla="*/ 532 w 760"/>
              <a:gd name="T47" fmla="*/ 655 h 761"/>
              <a:gd name="T48" fmla="*/ 640 w 760"/>
              <a:gd name="T49" fmla="*/ 641 h 761"/>
              <a:gd name="T50" fmla="*/ 655 w 760"/>
              <a:gd name="T51" fmla="*/ 533 h 761"/>
              <a:gd name="T52" fmla="*/ 724 w 760"/>
              <a:gd name="T53" fmla="*/ 431 h 761"/>
              <a:gd name="T54" fmla="*/ 724 w 760"/>
              <a:gd name="T55" fmla="*/ 330 h 761"/>
              <a:gd name="T56" fmla="*/ 655 w 760"/>
              <a:gd name="T57" fmla="*/ 228 h 761"/>
              <a:gd name="T58" fmla="*/ 640 w 760"/>
              <a:gd name="T59" fmla="*/ 120 h 761"/>
              <a:gd name="T60" fmla="*/ 532 w 760"/>
              <a:gd name="T61" fmla="*/ 105 h 761"/>
              <a:gd name="T62" fmla="*/ 430 w 760"/>
              <a:gd name="T63" fmla="*/ 36 h 761"/>
              <a:gd name="T64" fmla="*/ 329 w 760"/>
              <a:gd name="T65" fmla="*/ 36 h 761"/>
              <a:gd name="T66" fmla="*/ 227 w 760"/>
              <a:gd name="T67" fmla="*/ 105 h 761"/>
              <a:gd name="T68" fmla="*/ 119 w 760"/>
              <a:gd name="T69" fmla="*/ 120 h 761"/>
              <a:gd name="T70" fmla="*/ 105 w 760"/>
              <a:gd name="T71" fmla="*/ 228 h 761"/>
              <a:gd name="T72" fmla="*/ 35 w 760"/>
              <a:gd name="T73" fmla="*/ 330 h 761"/>
              <a:gd name="T74" fmla="*/ 35 w 760"/>
              <a:gd name="T75" fmla="*/ 431 h 761"/>
              <a:gd name="T76" fmla="*/ 105 w 760"/>
              <a:gd name="T77" fmla="*/ 533 h 761"/>
              <a:gd name="T78" fmla="*/ 119 w 760"/>
              <a:gd name="T79" fmla="*/ 641 h 761"/>
              <a:gd name="T80" fmla="*/ 227 w 760"/>
              <a:gd name="T81" fmla="*/ 65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761">
                <a:moveTo>
                  <a:pt x="380" y="761"/>
                </a:moveTo>
                <a:cubicBezTo>
                  <a:pt x="357" y="761"/>
                  <a:pt x="335" y="751"/>
                  <a:pt x="320" y="733"/>
                </a:cubicBezTo>
                <a:cubicBezTo>
                  <a:pt x="284" y="691"/>
                  <a:pt x="284" y="691"/>
                  <a:pt x="284" y="691"/>
                </a:cubicBezTo>
                <a:cubicBezTo>
                  <a:pt x="270" y="674"/>
                  <a:pt x="249" y="666"/>
                  <a:pt x="228" y="667"/>
                </a:cubicBezTo>
                <a:cubicBezTo>
                  <a:pt x="173" y="672"/>
                  <a:pt x="173" y="672"/>
                  <a:pt x="173" y="672"/>
                </a:cubicBezTo>
                <a:cubicBezTo>
                  <a:pt x="149" y="674"/>
                  <a:pt x="127" y="666"/>
                  <a:pt x="111" y="649"/>
                </a:cubicBezTo>
                <a:cubicBezTo>
                  <a:pt x="95" y="633"/>
                  <a:pt x="86" y="610"/>
                  <a:pt x="88" y="587"/>
                </a:cubicBezTo>
                <a:cubicBezTo>
                  <a:pt x="93" y="532"/>
                  <a:pt x="93" y="532"/>
                  <a:pt x="93" y="532"/>
                </a:cubicBezTo>
                <a:cubicBezTo>
                  <a:pt x="95" y="511"/>
                  <a:pt x="86" y="490"/>
                  <a:pt x="70" y="476"/>
                </a:cubicBezTo>
                <a:cubicBezTo>
                  <a:pt x="27" y="440"/>
                  <a:pt x="27" y="440"/>
                  <a:pt x="27" y="440"/>
                </a:cubicBezTo>
                <a:cubicBezTo>
                  <a:pt x="10" y="425"/>
                  <a:pt x="0" y="404"/>
                  <a:pt x="0" y="380"/>
                </a:cubicBezTo>
                <a:cubicBezTo>
                  <a:pt x="0" y="357"/>
                  <a:pt x="10" y="336"/>
                  <a:pt x="27" y="321"/>
                </a:cubicBezTo>
                <a:cubicBezTo>
                  <a:pt x="70" y="285"/>
                  <a:pt x="70" y="285"/>
                  <a:pt x="70" y="285"/>
                </a:cubicBezTo>
                <a:cubicBezTo>
                  <a:pt x="86" y="271"/>
                  <a:pt x="95" y="250"/>
                  <a:pt x="93" y="229"/>
                </a:cubicBezTo>
                <a:cubicBezTo>
                  <a:pt x="88" y="173"/>
                  <a:pt x="88" y="173"/>
                  <a:pt x="88" y="173"/>
                </a:cubicBezTo>
                <a:cubicBezTo>
                  <a:pt x="86" y="150"/>
                  <a:pt x="95" y="128"/>
                  <a:pt x="111" y="112"/>
                </a:cubicBezTo>
                <a:cubicBezTo>
                  <a:pt x="127" y="95"/>
                  <a:pt x="150" y="87"/>
                  <a:pt x="173" y="89"/>
                </a:cubicBezTo>
                <a:cubicBezTo>
                  <a:pt x="228" y="93"/>
                  <a:pt x="228" y="93"/>
                  <a:pt x="228" y="93"/>
                </a:cubicBezTo>
                <a:cubicBezTo>
                  <a:pt x="249" y="95"/>
                  <a:pt x="270" y="87"/>
                  <a:pt x="284" y="70"/>
                </a:cubicBezTo>
                <a:cubicBezTo>
                  <a:pt x="320" y="28"/>
                  <a:pt x="320" y="28"/>
                  <a:pt x="320" y="28"/>
                </a:cubicBezTo>
                <a:cubicBezTo>
                  <a:pt x="335" y="10"/>
                  <a:pt x="357" y="0"/>
                  <a:pt x="380" y="0"/>
                </a:cubicBezTo>
                <a:cubicBezTo>
                  <a:pt x="403" y="0"/>
                  <a:pt x="425" y="10"/>
                  <a:pt x="439" y="28"/>
                </a:cubicBezTo>
                <a:cubicBezTo>
                  <a:pt x="475" y="70"/>
                  <a:pt x="475" y="70"/>
                  <a:pt x="475" y="70"/>
                </a:cubicBezTo>
                <a:cubicBezTo>
                  <a:pt x="489" y="87"/>
                  <a:pt x="510" y="95"/>
                  <a:pt x="531" y="93"/>
                </a:cubicBezTo>
                <a:cubicBezTo>
                  <a:pt x="587" y="89"/>
                  <a:pt x="587" y="89"/>
                  <a:pt x="587" y="89"/>
                </a:cubicBezTo>
                <a:cubicBezTo>
                  <a:pt x="610" y="87"/>
                  <a:pt x="632" y="95"/>
                  <a:pt x="649" y="112"/>
                </a:cubicBezTo>
                <a:cubicBezTo>
                  <a:pt x="665" y="128"/>
                  <a:pt x="673" y="150"/>
                  <a:pt x="671" y="173"/>
                </a:cubicBezTo>
                <a:cubicBezTo>
                  <a:pt x="667" y="229"/>
                  <a:pt x="667" y="229"/>
                  <a:pt x="667" y="229"/>
                </a:cubicBezTo>
                <a:cubicBezTo>
                  <a:pt x="665" y="250"/>
                  <a:pt x="674" y="271"/>
                  <a:pt x="690" y="285"/>
                </a:cubicBezTo>
                <a:cubicBezTo>
                  <a:pt x="732" y="321"/>
                  <a:pt x="732" y="321"/>
                  <a:pt x="732" y="321"/>
                </a:cubicBezTo>
                <a:cubicBezTo>
                  <a:pt x="750" y="336"/>
                  <a:pt x="760" y="357"/>
                  <a:pt x="760" y="380"/>
                </a:cubicBezTo>
                <a:cubicBezTo>
                  <a:pt x="760" y="403"/>
                  <a:pt x="750" y="425"/>
                  <a:pt x="732" y="440"/>
                </a:cubicBezTo>
                <a:cubicBezTo>
                  <a:pt x="690" y="476"/>
                  <a:pt x="690" y="476"/>
                  <a:pt x="690" y="476"/>
                </a:cubicBezTo>
                <a:cubicBezTo>
                  <a:pt x="674" y="490"/>
                  <a:pt x="665" y="511"/>
                  <a:pt x="667" y="532"/>
                </a:cubicBezTo>
                <a:cubicBezTo>
                  <a:pt x="671" y="587"/>
                  <a:pt x="671" y="587"/>
                  <a:pt x="671" y="587"/>
                </a:cubicBezTo>
                <a:cubicBezTo>
                  <a:pt x="673" y="610"/>
                  <a:pt x="665" y="633"/>
                  <a:pt x="649" y="649"/>
                </a:cubicBezTo>
                <a:cubicBezTo>
                  <a:pt x="632" y="666"/>
                  <a:pt x="610" y="674"/>
                  <a:pt x="587" y="672"/>
                </a:cubicBezTo>
                <a:cubicBezTo>
                  <a:pt x="531" y="667"/>
                  <a:pt x="531" y="667"/>
                  <a:pt x="531" y="667"/>
                </a:cubicBezTo>
                <a:cubicBezTo>
                  <a:pt x="510" y="666"/>
                  <a:pt x="489" y="674"/>
                  <a:pt x="475" y="691"/>
                </a:cubicBezTo>
                <a:cubicBezTo>
                  <a:pt x="439" y="733"/>
                  <a:pt x="439" y="733"/>
                  <a:pt x="439" y="733"/>
                </a:cubicBezTo>
                <a:cubicBezTo>
                  <a:pt x="425" y="751"/>
                  <a:pt x="403" y="761"/>
                  <a:pt x="380" y="761"/>
                </a:cubicBezTo>
                <a:close/>
                <a:moveTo>
                  <a:pt x="234" y="655"/>
                </a:moveTo>
                <a:cubicBezTo>
                  <a:pt x="257" y="655"/>
                  <a:pt x="278" y="665"/>
                  <a:pt x="293" y="683"/>
                </a:cubicBezTo>
                <a:cubicBezTo>
                  <a:pt x="329" y="725"/>
                  <a:pt x="329" y="725"/>
                  <a:pt x="329" y="725"/>
                </a:cubicBezTo>
                <a:cubicBezTo>
                  <a:pt x="342" y="740"/>
                  <a:pt x="360" y="749"/>
                  <a:pt x="380" y="749"/>
                </a:cubicBezTo>
                <a:cubicBezTo>
                  <a:pt x="399" y="749"/>
                  <a:pt x="418" y="740"/>
                  <a:pt x="430" y="725"/>
                </a:cubicBezTo>
                <a:cubicBezTo>
                  <a:pt x="466" y="683"/>
                  <a:pt x="466" y="683"/>
                  <a:pt x="466" y="683"/>
                </a:cubicBezTo>
                <a:cubicBezTo>
                  <a:pt x="483" y="664"/>
                  <a:pt x="507" y="653"/>
                  <a:pt x="532" y="655"/>
                </a:cubicBezTo>
                <a:cubicBezTo>
                  <a:pt x="588" y="660"/>
                  <a:pt x="588" y="660"/>
                  <a:pt x="588" y="660"/>
                </a:cubicBezTo>
                <a:cubicBezTo>
                  <a:pt x="607" y="662"/>
                  <a:pt x="626" y="655"/>
                  <a:pt x="640" y="641"/>
                </a:cubicBezTo>
                <a:cubicBezTo>
                  <a:pt x="654" y="627"/>
                  <a:pt x="661" y="608"/>
                  <a:pt x="659" y="588"/>
                </a:cubicBezTo>
                <a:cubicBezTo>
                  <a:pt x="655" y="533"/>
                  <a:pt x="655" y="533"/>
                  <a:pt x="655" y="533"/>
                </a:cubicBezTo>
                <a:cubicBezTo>
                  <a:pt x="653" y="508"/>
                  <a:pt x="663" y="483"/>
                  <a:pt x="682" y="467"/>
                </a:cubicBezTo>
                <a:cubicBezTo>
                  <a:pt x="724" y="431"/>
                  <a:pt x="724" y="431"/>
                  <a:pt x="724" y="431"/>
                </a:cubicBezTo>
                <a:cubicBezTo>
                  <a:pt x="739" y="418"/>
                  <a:pt x="748" y="400"/>
                  <a:pt x="748" y="380"/>
                </a:cubicBezTo>
                <a:cubicBezTo>
                  <a:pt x="748" y="361"/>
                  <a:pt x="739" y="343"/>
                  <a:pt x="724" y="330"/>
                </a:cubicBezTo>
                <a:cubicBezTo>
                  <a:pt x="682" y="294"/>
                  <a:pt x="682" y="294"/>
                  <a:pt x="682" y="294"/>
                </a:cubicBezTo>
                <a:cubicBezTo>
                  <a:pt x="663" y="278"/>
                  <a:pt x="653" y="253"/>
                  <a:pt x="655" y="228"/>
                </a:cubicBezTo>
                <a:cubicBezTo>
                  <a:pt x="659" y="172"/>
                  <a:pt x="659" y="172"/>
                  <a:pt x="659" y="172"/>
                </a:cubicBezTo>
                <a:cubicBezTo>
                  <a:pt x="661" y="153"/>
                  <a:pt x="654" y="134"/>
                  <a:pt x="640" y="120"/>
                </a:cubicBezTo>
                <a:cubicBezTo>
                  <a:pt x="626" y="106"/>
                  <a:pt x="607" y="99"/>
                  <a:pt x="588" y="101"/>
                </a:cubicBezTo>
                <a:cubicBezTo>
                  <a:pt x="532" y="105"/>
                  <a:pt x="532" y="105"/>
                  <a:pt x="532" y="105"/>
                </a:cubicBezTo>
                <a:cubicBezTo>
                  <a:pt x="507" y="108"/>
                  <a:pt x="483" y="97"/>
                  <a:pt x="466" y="78"/>
                </a:cubicBezTo>
                <a:cubicBezTo>
                  <a:pt x="430" y="36"/>
                  <a:pt x="430" y="36"/>
                  <a:pt x="430" y="36"/>
                </a:cubicBezTo>
                <a:cubicBezTo>
                  <a:pt x="418" y="21"/>
                  <a:pt x="399" y="12"/>
                  <a:pt x="380" y="12"/>
                </a:cubicBezTo>
                <a:cubicBezTo>
                  <a:pt x="360" y="12"/>
                  <a:pt x="342" y="21"/>
                  <a:pt x="329" y="36"/>
                </a:cubicBezTo>
                <a:cubicBezTo>
                  <a:pt x="293" y="78"/>
                  <a:pt x="293" y="78"/>
                  <a:pt x="293" y="78"/>
                </a:cubicBezTo>
                <a:cubicBezTo>
                  <a:pt x="277" y="97"/>
                  <a:pt x="252" y="108"/>
                  <a:pt x="227" y="105"/>
                </a:cubicBezTo>
                <a:cubicBezTo>
                  <a:pt x="172" y="101"/>
                  <a:pt x="172" y="101"/>
                  <a:pt x="172" y="101"/>
                </a:cubicBezTo>
                <a:cubicBezTo>
                  <a:pt x="152" y="99"/>
                  <a:pt x="133" y="106"/>
                  <a:pt x="119" y="120"/>
                </a:cubicBezTo>
                <a:cubicBezTo>
                  <a:pt x="106" y="134"/>
                  <a:pt x="99" y="153"/>
                  <a:pt x="100" y="172"/>
                </a:cubicBezTo>
                <a:cubicBezTo>
                  <a:pt x="105" y="228"/>
                  <a:pt x="105" y="228"/>
                  <a:pt x="105" y="228"/>
                </a:cubicBezTo>
                <a:cubicBezTo>
                  <a:pt x="107" y="253"/>
                  <a:pt x="97" y="278"/>
                  <a:pt x="77" y="294"/>
                </a:cubicBezTo>
                <a:cubicBezTo>
                  <a:pt x="35" y="330"/>
                  <a:pt x="35" y="330"/>
                  <a:pt x="35" y="330"/>
                </a:cubicBezTo>
                <a:cubicBezTo>
                  <a:pt x="20" y="343"/>
                  <a:pt x="12" y="361"/>
                  <a:pt x="12" y="380"/>
                </a:cubicBezTo>
                <a:cubicBezTo>
                  <a:pt x="12" y="400"/>
                  <a:pt x="20" y="418"/>
                  <a:pt x="35" y="431"/>
                </a:cubicBezTo>
                <a:cubicBezTo>
                  <a:pt x="77" y="467"/>
                  <a:pt x="77" y="467"/>
                  <a:pt x="77" y="467"/>
                </a:cubicBezTo>
                <a:cubicBezTo>
                  <a:pt x="97" y="483"/>
                  <a:pt x="107" y="508"/>
                  <a:pt x="105" y="533"/>
                </a:cubicBezTo>
                <a:cubicBezTo>
                  <a:pt x="100" y="588"/>
                  <a:pt x="100" y="588"/>
                  <a:pt x="100" y="588"/>
                </a:cubicBezTo>
                <a:cubicBezTo>
                  <a:pt x="99" y="608"/>
                  <a:pt x="106" y="627"/>
                  <a:pt x="119" y="641"/>
                </a:cubicBezTo>
                <a:cubicBezTo>
                  <a:pt x="133" y="655"/>
                  <a:pt x="152" y="662"/>
                  <a:pt x="172" y="660"/>
                </a:cubicBezTo>
                <a:cubicBezTo>
                  <a:pt x="227" y="655"/>
                  <a:pt x="227" y="655"/>
                  <a:pt x="227" y="655"/>
                </a:cubicBezTo>
                <a:cubicBezTo>
                  <a:pt x="229" y="655"/>
                  <a:pt x="231" y="655"/>
                  <a:pt x="234" y="65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53"/>
          <p:cNvSpPr>
            <a:spLocks noEditPoints="1"/>
          </p:cNvSpPr>
          <p:nvPr/>
        </p:nvSpPr>
        <p:spPr bwMode="auto">
          <a:xfrm>
            <a:off x="6394451" y="2219325"/>
            <a:ext cx="1824038" cy="1825625"/>
          </a:xfrm>
          <a:custGeom>
            <a:avLst/>
            <a:gdLst>
              <a:gd name="T0" fmla="*/ 243 w 575"/>
              <a:gd name="T1" fmla="*/ 554 h 575"/>
              <a:gd name="T2" fmla="*/ 173 w 575"/>
              <a:gd name="T3" fmla="*/ 504 h 575"/>
              <a:gd name="T4" fmla="*/ 84 w 575"/>
              <a:gd name="T5" fmla="*/ 491 h 575"/>
              <a:gd name="T6" fmla="*/ 71 w 575"/>
              <a:gd name="T7" fmla="*/ 402 h 575"/>
              <a:gd name="T8" fmla="*/ 21 w 575"/>
              <a:gd name="T9" fmla="*/ 332 h 575"/>
              <a:gd name="T10" fmla="*/ 21 w 575"/>
              <a:gd name="T11" fmla="*/ 243 h 575"/>
              <a:gd name="T12" fmla="*/ 71 w 575"/>
              <a:gd name="T13" fmla="*/ 173 h 575"/>
              <a:gd name="T14" fmla="*/ 84 w 575"/>
              <a:gd name="T15" fmla="*/ 84 h 575"/>
              <a:gd name="T16" fmla="*/ 173 w 575"/>
              <a:gd name="T17" fmla="*/ 71 h 575"/>
              <a:gd name="T18" fmla="*/ 243 w 575"/>
              <a:gd name="T19" fmla="*/ 21 h 575"/>
              <a:gd name="T20" fmla="*/ 333 w 575"/>
              <a:gd name="T21" fmla="*/ 21 h 575"/>
              <a:gd name="T22" fmla="*/ 403 w 575"/>
              <a:gd name="T23" fmla="*/ 71 h 575"/>
              <a:gd name="T24" fmla="*/ 491 w 575"/>
              <a:gd name="T25" fmla="*/ 84 h 575"/>
              <a:gd name="T26" fmla="*/ 505 w 575"/>
              <a:gd name="T27" fmla="*/ 173 h 575"/>
              <a:gd name="T28" fmla="*/ 554 w 575"/>
              <a:gd name="T29" fmla="*/ 243 h 575"/>
              <a:gd name="T30" fmla="*/ 554 w 575"/>
              <a:gd name="T31" fmla="*/ 332 h 575"/>
              <a:gd name="T32" fmla="*/ 505 w 575"/>
              <a:gd name="T33" fmla="*/ 402 h 575"/>
              <a:gd name="T34" fmla="*/ 491 w 575"/>
              <a:gd name="T35" fmla="*/ 491 h 575"/>
              <a:gd name="T36" fmla="*/ 403 w 575"/>
              <a:gd name="T37" fmla="*/ 504 h 575"/>
              <a:gd name="T38" fmla="*/ 333 w 575"/>
              <a:gd name="T39" fmla="*/ 554 h 575"/>
              <a:gd name="T40" fmla="*/ 177 w 575"/>
              <a:gd name="T41" fmla="*/ 496 h 575"/>
              <a:gd name="T42" fmla="*/ 249 w 575"/>
              <a:gd name="T43" fmla="*/ 549 h 575"/>
              <a:gd name="T44" fmla="*/ 326 w 575"/>
              <a:gd name="T45" fmla="*/ 549 h 575"/>
              <a:gd name="T46" fmla="*/ 403 w 575"/>
              <a:gd name="T47" fmla="*/ 496 h 575"/>
              <a:gd name="T48" fmla="*/ 485 w 575"/>
              <a:gd name="T49" fmla="*/ 485 h 575"/>
              <a:gd name="T50" fmla="*/ 497 w 575"/>
              <a:gd name="T51" fmla="*/ 403 h 575"/>
              <a:gd name="T52" fmla="*/ 549 w 575"/>
              <a:gd name="T53" fmla="*/ 326 h 575"/>
              <a:gd name="T54" fmla="*/ 549 w 575"/>
              <a:gd name="T55" fmla="*/ 249 h 575"/>
              <a:gd name="T56" fmla="*/ 497 w 575"/>
              <a:gd name="T57" fmla="*/ 172 h 575"/>
              <a:gd name="T58" fmla="*/ 485 w 575"/>
              <a:gd name="T59" fmla="*/ 90 h 575"/>
              <a:gd name="T60" fmla="*/ 403 w 575"/>
              <a:gd name="T61" fmla="*/ 79 h 575"/>
              <a:gd name="T62" fmla="*/ 326 w 575"/>
              <a:gd name="T63" fmla="*/ 26 h 575"/>
              <a:gd name="T64" fmla="*/ 249 w 575"/>
              <a:gd name="T65" fmla="*/ 26 h 575"/>
              <a:gd name="T66" fmla="*/ 172 w 575"/>
              <a:gd name="T67" fmla="*/ 79 h 575"/>
              <a:gd name="T68" fmla="*/ 90 w 575"/>
              <a:gd name="T69" fmla="*/ 90 h 575"/>
              <a:gd name="T70" fmla="*/ 79 w 575"/>
              <a:gd name="T71" fmla="*/ 172 h 575"/>
              <a:gd name="T72" fmla="*/ 26 w 575"/>
              <a:gd name="T73" fmla="*/ 249 h 575"/>
              <a:gd name="T74" fmla="*/ 26 w 575"/>
              <a:gd name="T75" fmla="*/ 326 h 575"/>
              <a:gd name="T76" fmla="*/ 79 w 575"/>
              <a:gd name="T77" fmla="*/ 403 h 575"/>
              <a:gd name="T78" fmla="*/ 90 w 575"/>
              <a:gd name="T79" fmla="*/ 485 h 575"/>
              <a:gd name="T80" fmla="*/ 172 w 575"/>
              <a:gd name="T81" fmla="*/ 4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5" h="575">
                <a:moveTo>
                  <a:pt x="288" y="575"/>
                </a:moveTo>
                <a:cubicBezTo>
                  <a:pt x="270" y="575"/>
                  <a:pt x="254" y="567"/>
                  <a:pt x="243" y="554"/>
                </a:cubicBezTo>
                <a:cubicBezTo>
                  <a:pt x="216" y="522"/>
                  <a:pt x="216" y="522"/>
                  <a:pt x="216" y="522"/>
                </a:cubicBezTo>
                <a:cubicBezTo>
                  <a:pt x="205" y="510"/>
                  <a:pt x="189" y="503"/>
                  <a:pt x="173" y="504"/>
                </a:cubicBezTo>
                <a:cubicBezTo>
                  <a:pt x="131" y="508"/>
                  <a:pt x="131" y="508"/>
                  <a:pt x="131" y="508"/>
                </a:cubicBezTo>
                <a:cubicBezTo>
                  <a:pt x="113" y="509"/>
                  <a:pt x="97" y="503"/>
                  <a:pt x="84" y="491"/>
                </a:cubicBezTo>
                <a:cubicBezTo>
                  <a:pt x="72" y="478"/>
                  <a:pt x="66" y="462"/>
                  <a:pt x="67" y="444"/>
                </a:cubicBezTo>
                <a:cubicBezTo>
                  <a:pt x="71" y="402"/>
                  <a:pt x="71" y="402"/>
                  <a:pt x="71" y="402"/>
                </a:cubicBezTo>
                <a:cubicBezTo>
                  <a:pt x="72" y="386"/>
                  <a:pt x="66" y="370"/>
                  <a:pt x="53" y="360"/>
                </a:cubicBezTo>
                <a:cubicBezTo>
                  <a:pt x="21" y="332"/>
                  <a:pt x="21" y="332"/>
                  <a:pt x="21" y="332"/>
                </a:cubicBezTo>
                <a:cubicBezTo>
                  <a:pt x="8" y="321"/>
                  <a:pt x="0" y="305"/>
                  <a:pt x="0" y="287"/>
                </a:cubicBezTo>
                <a:cubicBezTo>
                  <a:pt x="0" y="270"/>
                  <a:pt x="8" y="254"/>
                  <a:pt x="21" y="243"/>
                </a:cubicBezTo>
                <a:cubicBezTo>
                  <a:pt x="53" y="215"/>
                  <a:pt x="53" y="215"/>
                  <a:pt x="53" y="215"/>
                </a:cubicBezTo>
                <a:cubicBezTo>
                  <a:pt x="66" y="205"/>
                  <a:pt x="72" y="189"/>
                  <a:pt x="71" y="173"/>
                </a:cubicBezTo>
                <a:cubicBezTo>
                  <a:pt x="67" y="131"/>
                  <a:pt x="67" y="131"/>
                  <a:pt x="67" y="131"/>
                </a:cubicBezTo>
                <a:cubicBezTo>
                  <a:pt x="66" y="113"/>
                  <a:pt x="72" y="96"/>
                  <a:pt x="84" y="84"/>
                </a:cubicBezTo>
                <a:cubicBezTo>
                  <a:pt x="97" y="72"/>
                  <a:pt x="113" y="66"/>
                  <a:pt x="131" y="67"/>
                </a:cubicBezTo>
                <a:cubicBezTo>
                  <a:pt x="173" y="71"/>
                  <a:pt x="173" y="71"/>
                  <a:pt x="173" y="71"/>
                </a:cubicBezTo>
                <a:cubicBezTo>
                  <a:pt x="189" y="72"/>
                  <a:pt x="205" y="65"/>
                  <a:pt x="216" y="53"/>
                </a:cubicBezTo>
                <a:cubicBezTo>
                  <a:pt x="243" y="21"/>
                  <a:pt x="243" y="21"/>
                  <a:pt x="243" y="21"/>
                </a:cubicBezTo>
                <a:cubicBezTo>
                  <a:pt x="254" y="8"/>
                  <a:pt x="270" y="0"/>
                  <a:pt x="288" y="0"/>
                </a:cubicBezTo>
                <a:cubicBezTo>
                  <a:pt x="305" y="0"/>
                  <a:pt x="321" y="8"/>
                  <a:pt x="333" y="21"/>
                </a:cubicBezTo>
                <a:cubicBezTo>
                  <a:pt x="360" y="53"/>
                  <a:pt x="360" y="53"/>
                  <a:pt x="360" y="53"/>
                </a:cubicBezTo>
                <a:cubicBezTo>
                  <a:pt x="370" y="65"/>
                  <a:pt x="386" y="72"/>
                  <a:pt x="403" y="71"/>
                </a:cubicBezTo>
                <a:cubicBezTo>
                  <a:pt x="445" y="67"/>
                  <a:pt x="445" y="67"/>
                  <a:pt x="445" y="67"/>
                </a:cubicBezTo>
                <a:cubicBezTo>
                  <a:pt x="462" y="66"/>
                  <a:pt x="479" y="72"/>
                  <a:pt x="491" y="84"/>
                </a:cubicBezTo>
                <a:cubicBezTo>
                  <a:pt x="503" y="96"/>
                  <a:pt x="509" y="113"/>
                  <a:pt x="508" y="131"/>
                </a:cubicBezTo>
                <a:cubicBezTo>
                  <a:pt x="505" y="173"/>
                  <a:pt x="505" y="173"/>
                  <a:pt x="505" y="173"/>
                </a:cubicBezTo>
                <a:cubicBezTo>
                  <a:pt x="503" y="189"/>
                  <a:pt x="510" y="205"/>
                  <a:pt x="522" y="215"/>
                </a:cubicBezTo>
                <a:cubicBezTo>
                  <a:pt x="554" y="243"/>
                  <a:pt x="554" y="243"/>
                  <a:pt x="554" y="243"/>
                </a:cubicBezTo>
                <a:cubicBezTo>
                  <a:pt x="568" y="254"/>
                  <a:pt x="575" y="270"/>
                  <a:pt x="575" y="287"/>
                </a:cubicBezTo>
                <a:cubicBezTo>
                  <a:pt x="575" y="305"/>
                  <a:pt x="568" y="321"/>
                  <a:pt x="554" y="332"/>
                </a:cubicBezTo>
                <a:cubicBezTo>
                  <a:pt x="522" y="360"/>
                  <a:pt x="522" y="360"/>
                  <a:pt x="522" y="360"/>
                </a:cubicBezTo>
                <a:cubicBezTo>
                  <a:pt x="510" y="370"/>
                  <a:pt x="503" y="386"/>
                  <a:pt x="505" y="402"/>
                </a:cubicBezTo>
                <a:cubicBezTo>
                  <a:pt x="508" y="444"/>
                  <a:pt x="508" y="444"/>
                  <a:pt x="508" y="444"/>
                </a:cubicBezTo>
                <a:cubicBezTo>
                  <a:pt x="509" y="462"/>
                  <a:pt x="503" y="478"/>
                  <a:pt x="491" y="491"/>
                </a:cubicBezTo>
                <a:cubicBezTo>
                  <a:pt x="479" y="503"/>
                  <a:pt x="462" y="509"/>
                  <a:pt x="445" y="508"/>
                </a:cubicBezTo>
                <a:cubicBezTo>
                  <a:pt x="403" y="504"/>
                  <a:pt x="403" y="504"/>
                  <a:pt x="403" y="504"/>
                </a:cubicBezTo>
                <a:cubicBezTo>
                  <a:pt x="386" y="503"/>
                  <a:pt x="370" y="510"/>
                  <a:pt x="360" y="522"/>
                </a:cubicBezTo>
                <a:cubicBezTo>
                  <a:pt x="333" y="554"/>
                  <a:pt x="333" y="554"/>
                  <a:pt x="333" y="554"/>
                </a:cubicBezTo>
                <a:cubicBezTo>
                  <a:pt x="321" y="567"/>
                  <a:pt x="305" y="575"/>
                  <a:pt x="288" y="575"/>
                </a:cubicBezTo>
                <a:close/>
                <a:moveTo>
                  <a:pt x="177" y="496"/>
                </a:moveTo>
                <a:cubicBezTo>
                  <a:pt x="194" y="496"/>
                  <a:pt x="211" y="504"/>
                  <a:pt x="222" y="517"/>
                </a:cubicBezTo>
                <a:cubicBezTo>
                  <a:pt x="249" y="549"/>
                  <a:pt x="249" y="549"/>
                  <a:pt x="249" y="549"/>
                </a:cubicBezTo>
                <a:cubicBezTo>
                  <a:pt x="259" y="560"/>
                  <a:pt x="273" y="567"/>
                  <a:pt x="288" y="567"/>
                </a:cubicBezTo>
                <a:cubicBezTo>
                  <a:pt x="303" y="567"/>
                  <a:pt x="317" y="560"/>
                  <a:pt x="326" y="549"/>
                </a:cubicBezTo>
                <a:cubicBezTo>
                  <a:pt x="354" y="517"/>
                  <a:pt x="354" y="517"/>
                  <a:pt x="354" y="517"/>
                </a:cubicBezTo>
                <a:cubicBezTo>
                  <a:pt x="366" y="502"/>
                  <a:pt x="384" y="495"/>
                  <a:pt x="403" y="496"/>
                </a:cubicBezTo>
                <a:cubicBezTo>
                  <a:pt x="445" y="500"/>
                  <a:pt x="445" y="500"/>
                  <a:pt x="445" y="500"/>
                </a:cubicBezTo>
                <a:cubicBezTo>
                  <a:pt x="460" y="501"/>
                  <a:pt x="475" y="496"/>
                  <a:pt x="485" y="485"/>
                </a:cubicBezTo>
                <a:cubicBezTo>
                  <a:pt x="496" y="474"/>
                  <a:pt x="501" y="460"/>
                  <a:pt x="500" y="445"/>
                </a:cubicBezTo>
                <a:cubicBezTo>
                  <a:pt x="497" y="403"/>
                  <a:pt x="497" y="403"/>
                  <a:pt x="497" y="403"/>
                </a:cubicBezTo>
                <a:cubicBezTo>
                  <a:pt x="495" y="384"/>
                  <a:pt x="503" y="366"/>
                  <a:pt x="517" y="353"/>
                </a:cubicBezTo>
                <a:cubicBezTo>
                  <a:pt x="549" y="326"/>
                  <a:pt x="549" y="326"/>
                  <a:pt x="549" y="326"/>
                </a:cubicBezTo>
                <a:cubicBezTo>
                  <a:pt x="561" y="317"/>
                  <a:pt x="567" y="302"/>
                  <a:pt x="567" y="287"/>
                </a:cubicBezTo>
                <a:cubicBezTo>
                  <a:pt x="567" y="273"/>
                  <a:pt x="561" y="258"/>
                  <a:pt x="549" y="249"/>
                </a:cubicBezTo>
                <a:cubicBezTo>
                  <a:pt x="517" y="221"/>
                  <a:pt x="517" y="221"/>
                  <a:pt x="517" y="221"/>
                </a:cubicBezTo>
                <a:cubicBezTo>
                  <a:pt x="503" y="209"/>
                  <a:pt x="495" y="191"/>
                  <a:pt x="497" y="172"/>
                </a:cubicBezTo>
                <a:cubicBezTo>
                  <a:pt x="500" y="130"/>
                  <a:pt x="500" y="130"/>
                  <a:pt x="500" y="130"/>
                </a:cubicBezTo>
                <a:cubicBezTo>
                  <a:pt x="501" y="115"/>
                  <a:pt x="496" y="100"/>
                  <a:pt x="485" y="90"/>
                </a:cubicBezTo>
                <a:cubicBezTo>
                  <a:pt x="475" y="79"/>
                  <a:pt x="460" y="74"/>
                  <a:pt x="445" y="75"/>
                </a:cubicBezTo>
                <a:cubicBezTo>
                  <a:pt x="403" y="79"/>
                  <a:pt x="403" y="79"/>
                  <a:pt x="403" y="79"/>
                </a:cubicBezTo>
                <a:cubicBezTo>
                  <a:pt x="384" y="80"/>
                  <a:pt x="366" y="72"/>
                  <a:pt x="354" y="58"/>
                </a:cubicBezTo>
                <a:cubicBezTo>
                  <a:pt x="326" y="26"/>
                  <a:pt x="326" y="26"/>
                  <a:pt x="326" y="26"/>
                </a:cubicBezTo>
                <a:cubicBezTo>
                  <a:pt x="317" y="15"/>
                  <a:pt x="303" y="8"/>
                  <a:pt x="288" y="8"/>
                </a:cubicBezTo>
                <a:cubicBezTo>
                  <a:pt x="273" y="8"/>
                  <a:pt x="259" y="15"/>
                  <a:pt x="249" y="26"/>
                </a:cubicBezTo>
                <a:cubicBezTo>
                  <a:pt x="222" y="58"/>
                  <a:pt x="222" y="58"/>
                  <a:pt x="222" y="58"/>
                </a:cubicBezTo>
                <a:cubicBezTo>
                  <a:pt x="210" y="72"/>
                  <a:pt x="191" y="80"/>
                  <a:pt x="172" y="79"/>
                </a:cubicBezTo>
                <a:cubicBezTo>
                  <a:pt x="130" y="75"/>
                  <a:pt x="130" y="75"/>
                  <a:pt x="130" y="75"/>
                </a:cubicBezTo>
                <a:cubicBezTo>
                  <a:pt x="115" y="74"/>
                  <a:pt x="101" y="79"/>
                  <a:pt x="90" y="90"/>
                </a:cubicBezTo>
                <a:cubicBezTo>
                  <a:pt x="80" y="100"/>
                  <a:pt x="74" y="115"/>
                  <a:pt x="75" y="130"/>
                </a:cubicBezTo>
                <a:cubicBezTo>
                  <a:pt x="79" y="172"/>
                  <a:pt x="79" y="172"/>
                  <a:pt x="79" y="172"/>
                </a:cubicBezTo>
                <a:cubicBezTo>
                  <a:pt x="80" y="191"/>
                  <a:pt x="73" y="209"/>
                  <a:pt x="58" y="221"/>
                </a:cubicBezTo>
                <a:cubicBezTo>
                  <a:pt x="26" y="249"/>
                  <a:pt x="26" y="249"/>
                  <a:pt x="26" y="249"/>
                </a:cubicBezTo>
                <a:cubicBezTo>
                  <a:pt x="15" y="258"/>
                  <a:pt x="8" y="273"/>
                  <a:pt x="8" y="287"/>
                </a:cubicBezTo>
                <a:cubicBezTo>
                  <a:pt x="8" y="302"/>
                  <a:pt x="15" y="317"/>
                  <a:pt x="26" y="326"/>
                </a:cubicBezTo>
                <a:cubicBezTo>
                  <a:pt x="58" y="353"/>
                  <a:pt x="58" y="353"/>
                  <a:pt x="58" y="353"/>
                </a:cubicBezTo>
                <a:cubicBezTo>
                  <a:pt x="73" y="366"/>
                  <a:pt x="80" y="384"/>
                  <a:pt x="79" y="403"/>
                </a:cubicBezTo>
                <a:cubicBezTo>
                  <a:pt x="75" y="445"/>
                  <a:pt x="75" y="445"/>
                  <a:pt x="75" y="445"/>
                </a:cubicBezTo>
                <a:cubicBezTo>
                  <a:pt x="74" y="460"/>
                  <a:pt x="80" y="474"/>
                  <a:pt x="90" y="485"/>
                </a:cubicBezTo>
                <a:cubicBezTo>
                  <a:pt x="101" y="496"/>
                  <a:pt x="115" y="501"/>
                  <a:pt x="130" y="500"/>
                </a:cubicBezTo>
                <a:cubicBezTo>
                  <a:pt x="172" y="496"/>
                  <a:pt x="172" y="496"/>
                  <a:pt x="172" y="496"/>
                </a:cubicBezTo>
                <a:cubicBezTo>
                  <a:pt x="174" y="496"/>
                  <a:pt x="175" y="496"/>
                  <a:pt x="177" y="496"/>
                </a:cubicBezTo>
                <a:close/>
              </a:path>
            </a:pathLst>
          </a:custGeom>
          <a:solidFill>
            <a:schemeClr val="accent3">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171"/>
          <p:cNvSpPr>
            <a:spLocks noEditPoints="1"/>
          </p:cNvSpPr>
          <p:nvPr/>
        </p:nvSpPr>
        <p:spPr bwMode="auto">
          <a:xfrm>
            <a:off x="6251576" y="2076450"/>
            <a:ext cx="2112963" cy="2111375"/>
          </a:xfrm>
          <a:custGeom>
            <a:avLst/>
            <a:gdLst>
              <a:gd name="T0" fmla="*/ 281 w 666"/>
              <a:gd name="T1" fmla="*/ 641 h 665"/>
              <a:gd name="T2" fmla="*/ 199 w 666"/>
              <a:gd name="T3" fmla="*/ 583 h 665"/>
              <a:gd name="T4" fmla="*/ 97 w 666"/>
              <a:gd name="T5" fmla="*/ 568 h 665"/>
              <a:gd name="T6" fmla="*/ 82 w 666"/>
              <a:gd name="T7" fmla="*/ 466 h 665"/>
              <a:gd name="T8" fmla="*/ 24 w 666"/>
              <a:gd name="T9" fmla="*/ 384 h 665"/>
              <a:gd name="T10" fmla="*/ 24 w 666"/>
              <a:gd name="T11" fmla="*/ 281 h 665"/>
              <a:gd name="T12" fmla="*/ 82 w 666"/>
              <a:gd name="T13" fmla="*/ 199 h 665"/>
              <a:gd name="T14" fmla="*/ 97 w 666"/>
              <a:gd name="T15" fmla="*/ 97 h 665"/>
              <a:gd name="T16" fmla="*/ 199 w 666"/>
              <a:gd name="T17" fmla="*/ 82 h 665"/>
              <a:gd name="T18" fmla="*/ 281 w 666"/>
              <a:gd name="T19" fmla="*/ 23 h 665"/>
              <a:gd name="T20" fmla="*/ 384 w 666"/>
              <a:gd name="T21" fmla="*/ 23 h 665"/>
              <a:gd name="T22" fmla="*/ 466 w 666"/>
              <a:gd name="T23" fmla="*/ 82 h 665"/>
              <a:gd name="T24" fmla="*/ 568 w 666"/>
              <a:gd name="T25" fmla="*/ 97 h 665"/>
              <a:gd name="T26" fmla="*/ 584 w 666"/>
              <a:gd name="T27" fmla="*/ 199 h 665"/>
              <a:gd name="T28" fmla="*/ 642 w 666"/>
              <a:gd name="T29" fmla="*/ 281 h 665"/>
              <a:gd name="T30" fmla="*/ 642 w 666"/>
              <a:gd name="T31" fmla="*/ 384 h 665"/>
              <a:gd name="T32" fmla="*/ 584 w 666"/>
              <a:gd name="T33" fmla="*/ 466 h 665"/>
              <a:gd name="T34" fmla="*/ 568 w 666"/>
              <a:gd name="T35" fmla="*/ 568 h 665"/>
              <a:gd name="T36" fmla="*/ 466 w 666"/>
              <a:gd name="T37" fmla="*/ 583 h 665"/>
              <a:gd name="T38" fmla="*/ 384 w 666"/>
              <a:gd name="T39" fmla="*/ 641 h 665"/>
              <a:gd name="T40" fmla="*/ 204 w 666"/>
              <a:gd name="T41" fmla="*/ 575 h 665"/>
              <a:gd name="T42" fmla="*/ 287 w 666"/>
              <a:gd name="T43" fmla="*/ 636 h 665"/>
              <a:gd name="T44" fmla="*/ 378 w 666"/>
              <a:gd name="T45" fmla="*/ 636 h 665"/>
              <a:gd name="T46" fmla="*/ 467 w 666"/>
              <a:gd name="T47" fmla="*/ 575 h 665"/>
              <a:gd name="T48" fmla="*/ 562 w 666"/>
              <a:gd name="T49" fmla="*/ 562 h 665"/>
              <a:gd name="T50" fmla="*/ 576 w 666"/>
              <a:gd name="T51" fmla="*/ 466 h 665"/>
              <a:gd name="T52" fmla="*/ 637 w 666"/>
              <a:gd name="T53" fmla="*/ 378 h 665"/>
              <a:gd name="T54" fmla="*/ 637 w 666"/>
              <a:gd name="T55" fmla="*/ 287 h 665"/>
              <a:gd name="T56" fmla="*/ 576 w 666"/>
              <a:gd name="T57" fmla="*/ 198 h 665"/>
              <a:gd name="T58" fmla="*/ 562 w 666"/>
              <a:gd name="T59" fmla="*/ 103 h 665"/>
              <a:gd name="T60" fmla="*/ 467 w 666"/>
              <a:gd name="T61" fmla="*/ 90 h 665"/>
              <a:gd name="T62" fmla="*/ 378 w 666"/>
              <a:gd name="T63" fmla="*/ 29 h 665"/>
              <a:gd name="T64" fmla="*/ 287 w 666"/>
              <a:gd name="T65" fmla="*/ 29 h 665"/>
              <a:gd name="T66" fmla="*/ 199 w 666"/>
              <a:gd name="T67" fmla="*/ 90 h 665"/>
              <a:gd name="T68" fmla="*/ 103 w 666"/>
              <a:gd name="T69" fmla="*/ 103 h 665"/>
              <a:gd name="T70" fmla="*/ 90 w 666"/>
              <a:gd name="T71" fmla="*/ 198 h 665"/>
              <a:gd name="T72" fmla="*/ 29 w 666"/>
              <a:gd name="T73" fmla="*/ 287 h 665"/>
              <a:gd name="T74" fmla="*/ 29 w 666"/>
              <a:gd name="T75" fmla="*/ 378 h 665"/>
              <a:gd name="T76" fmla="*/ 90 w 666"/>
              <a:gd name="T77" fmla="*/ 466 h 665"/>
              <a:gd name="T78" fmla="*/ 103 w 666"/>
              <a:gd name="T79" fmla="*/ 562 h 665"/>
              <a:gd name="T80" fmla="*/ 199 w 666"/>
              <a:gd name="T81" fmla="*/ 57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665">
                <a:moveTo>
                  <a:pt x="333" y="665"/>
                </a:moveTo>
                <a:cubicBezTo>
                  <a:pt x="313" y="665"/>
                  <a:pt x="294" y="657"/>
                  <a:pt x="281" y="641"/>
                </a:cubicBezTo>
                <a:cubicBezTo>
                  <a:pt x="250" y="604"/>
                  <a:pt x="250" y="604"/>
                  <a:pt x="250" y="604"/>
                </a:cubicBezTo>
                <a:cubicBezTo>
                  <a:pt x="237" y="590"/>
                  <a:pt x="219" y="582"/>
                  <a:pt x="199" y="583"/>
                </a:cubicBezTo>
                <a:cubicBezTo>
                  <a:pt x="151" y="587"/>
                  <a:pt x="151" y="587"/>
                  <a:pt x="151" y="587"/>
                </a:cubicBezTo>
                <a:cubicBezTo>
                  <a:pt x="131" y="589"/>
                  <a:pt x="111" y="582"/>
                  <a:pt x="97" y="568"/>
                </a:cubicBezTo>
                <a:cubicBezTo>
                  <a:pt x="83" y="554"/>
                  <a:pt x="76" y="534"/>
                  <a:pt x="78" y="514"/>
                </a:cubicBezTo>
                <a:cubicBezTo>
                  <a:pt x="82" y="466"/>
                  <a:pt x="82" y="466"/>
                  <a:pt x="82" y="466"/>
                </a:cubicBezTo>
                <a:cubicBezTo>
                  <a:pt x="83" y="447"/>
                  <a:pt x="76" y="428"/>
                  <a:pt x="61" y="416"/>
                </a:cubicBezTo>
                <a:cubicBezTo>
                  <a:pt x="24" y="384"/>
                  <a:pt x="24" y="384"/>
                  <a:pt x="24" y="384"/>
                </a:cubicBezTo>
                <a:cubicBezTo>
                  <a:pt x="9" y="371"/>
                  <a:pt x="0" y="352"/>
                  <a:pt x="0" y="332"/>
                </a:cubicBezTo>
                <a:cubicBezTo>
                  <a:pt x="0" y="313"/>
                  <a:pt x="9" y="294"/>
                  <a:pt x="24" y="281"/>
                </a:cubicBezTo>
                <a:cubicBezTo>
                  <a:pt x="61" y="249"/>
                  <a:pt x="61" y="249"/>
                  <a:pt x="61" y="249"/>
                </a:cubicBezTo>
                <a:cubicBezTo>
                  <a:pt x="76" y="237"/>
                  <a:pt x="83" y="218"/>
                  <a:pt x="82" y="199"/>
                </a:cubicBezTo>
                <a:cubicBezTo>
                  <a:pt x="78" y="150"/>
                  <a:pt x="78" y="150"/>
                  <a:pt x="78" y="150"/>
                </a:cubicBezTo>
                <a:cubicBezTo>
                  <a:pt x="76" y="131"/>
                  <a:pt x="83" y="111"/>
                  <a:pt x="97" y="97"/>
                </a:cubicBezTo>
                <a:cubicBezTo>
                  <a:pt x="111" y="83"/>
                  <a:pt x="131" y="76"/>
                  <a:pt x="151" y="78"/>
                </a:cubicBezTo>
                <a:cubicBezTo>
                  <a:pt x="199" y="82"/>
                  <a:pt x="199" y="82"/>
                  <a:pt x="199" y="82"/>
                </a:cubicBezTo>
                <a:cubicBezTo>
                  <a:pt x="219" y="83"/>
                  <a:pt x="237" y="75"/>
                  <a:pt x="250" y="61"/>
                </a:cubicBezTo>
                <a:cubicBezTo>
                  <a:pt x="281" y="23"/>
                  <a:pt x="281" y="23"/>
                  <a:pt x="281" y="23"/>
                </a:cubicBezTo>
                <a:cubicBezTo>
                  <a:pt x="294" y="8"/>
                  <a:pt x="313" y="0"/>
                  <a:pt x="333" y="0"/>
                </a:cubicBezTo>
                <a:cubicBezTo>
                  <a:pt x="353" y="0"/>
                  <a:pt x="371" y="8"/>
                  <a:pt x="384" y="23"/>
                </a:cubicBezTo>
                <a:cubicBezTo>
                  <a:pt x="416" y="61"/>
                  <a:pt x="416" y="61"/>
                  <a:pt x="416" y="61"/>
                </a:cubicBezTo>
                <a:cubicBezTo>
                  <a:pt x="428" y="75"/>
                  <a:pt x="447" y="83"/>
                  <a:pt x="466" y="82"/>
                </a:cubicBezTo>
                <a:cubicBezTo>
                  <a:pt x="515" y="78"/>
                  <a:pt x="515" y="78"/>
                  <a:pt x="515" y="78"/>
                </a:cubicBezTo>
                <a:cubicBezTo>
                  <a:pt x="535" y="76"/>
                  <a:pt x="554" y="83"/>
                  <a:pt x="568" y="97"/>
                </a:cubicBezTo>
                <a:cubicBezTo>
                  <a:pt x="582" y="111"/>
                  <a:pt x="589" y="131"/>
                  <a:pt x="588" y="150"/>
                </a:cubicBezTo>
                <a:cubicBezTo>
                  <a:pt x="584" y="199"/>
                  <a:pt x="584" y="199"/>
                  <a:pt x="584" y="199"/>
                </a:cubicBezTo>
                <a:cubicBezTo>
                  <a:pt x="582" y="218"/>
                  <a:pt x="590" y="237"/>
                  <a:pt x="604" y="249"/>
                </a:cubicBezTo>
                <a:cubicBezTo>
                  <a:pt x="642" y="281"/>
                  <a:pt x="642" y="281"/>
                  <a:pt x="642" y="281"/>
                </a:cubicBezTo>
                <a:cubicBezTo>
                  <a:pt x="657" y="294"/>
                  <a:pt x="666" y="313"/>
                  <a:pt x="666" y="332"/>
                </a:cubicBezTo>
                <a:cubicBezTo>
                  <a:pt x="666" y="352"/>
                  <a:pt x="657" y="371"/>
                  <a:pt x="642" y="384"/>
                </a:cubicBezTo>
                <a:cubicBezTo>
                  <a:pt x="604" y="416"/>
                  <a:pt x="604" y="416"/>
                  <a:pt x="604" y="416"/>
                </a:cubicBezTo>
                <a:cubicBezTo>
                  <a:pt x="590" y="428"/>
                  <a:pt x="582" y="447"/>
                  <a:pt x="584" y="466"/>
                </a:cubicBezTo>
                <a:cubicBezTo>
                  <a:pt x="588" y="514"/>
                  <a:pt x="588" y="514"/>
                  <a:pt x="588" y="514"/>
                </a:cubicBezTo>
                <a:cubicBezTo>
                  <a:pt x="589" y="534"/>
                  <a:pt x="582" y="554"/>
                  <a:pt x="568" y="568"/>
                </a:cubicBezTo>
                <a:cubicBezTo>
                  <a:pt x="554" y="582"/>
                  <a:pt x="535" y="589"/>
                  <a:pt x="515" y="587"/>
                </a:cubicBezTo>
                <a:cubicBezTo>
                  <a:pt x="466" y="583"/>
                  <a:pt x="466" y="583"/>
                  <a:pt x="466" y="583"/>
                </a:cubicBezTo>
                <a:cubicBezTo>
                  <a:pt x="447" y="582"/>
                  <a:pt x="428" y="590"/>
                  <a:pt x="416" y="604"/>
                </a:cubicBezTo>
                <a:cubicBezTo>
                  <a:pt x="384" y="641"/>
                  <a:pt x="384" y="641"/>
                  <a:pt x="384" y="641"/>
                </a:cubicBezTo>
                <a:cubicBezTo>
                  <a:pt x="371" y="657"/>
                  <a:pt x="353" y="665"/>
                  <a:pt x="333" y="665"/>
                </a:cubicBezTo>
                <a:close/>
                <a:moveTo>
                  <a:pt x="204" y="575"/>
                </a:moveTo>
                <a:cubicBezTo>
                  <a:pt x="224" y="575"/>
                  <a:pt x="243" y="584"/>
                  <a:pt x="256" y="599"/>
                </a:cubicBezTo>
                <a:cubicBezTo>
                  <a:pt x="287" y="636"/>
                  <a:pt x="287" y="636"/>
                  <a:pt x="287" y="636"/>
                </a:cubicBezTo>
                <a:cubicBezTo>
                  <a:pt x="299" y="650"/>
                  <a:pt x="315" y="657"/>
                  <a:pt x="333" y="657"/>
                </a:cubicBezTo>
                <a:cubicBezTo>
                  <a:pt x="350" y="657"/>
                  <a:pt x="367" y="650"/>
                  <a:pt x="378" y="636"/>
                </a:cubicBezTo>
                <a:cubicBezTo>
                  <a:pt x="410" y="599"/>
                  <a:pt x="410" y="599"/>
                  <a:pt x="410" y="599"/>
                </a:cubicBezTo>
                <a:cubicBezTo>
                  <a:pt x="424" y="582"/>
                  <a:pt x="445" y="574"/>
                  <a:pt x="467" y="575"/>
                </a:cubicBezTo>
                <a:cubicBezTo>
                  <a:pt x="515" y="579"/>
                  <a:pt x="515" y="579"/>
                  <a:pt x="515" y="579"/>
                </a:cubicBezTo>
                <a:cubicBezTo>
                  <a:pt x="533" y="581"/>
                  <a:pt x="550" y="575"/>
                  <a:pt x="562" y="562"/>
                </a:cubicBezTo>
                <a:cubicBezTo>
                  <a:pt x="575" y="550"/>
                  <a:pt x="581" y="533"/>
                  <a:pt x="580" y="515"/>
                </a:cubicBezTo>
                <a:cubicBezTo>
                  <a:pt x="576" y="466"/>
                  <a:pt x="576" y="466"/>
                  <a:pt x="576" y="466"/>
                </a:cubicBezTo>
                <a:cubicBezTo>
                  <a:pt x="574" y="445"/>
                  <a:pt x="583" y="424"/>
                  <a:pt x="599" y="409"/>
                </a:cubicBezTo>
                <a:cubicBezTo>
                  <a:pt x="637" y="378"/>
                  <a:pt x="637" y="378"/>
                  <a:pt x="637" y="378"/>
                </a:cubicBezTo>
                <a:cubicBezTo>
                  <a:pt x="650" y="367"/>
                  <a:pt x="658" y="350"/>
                  <a:pt x="658" y="332"/>
                </a:cubicBezTo>
                <a:cubicBezTo>
                  <a:pt x="658" y="315"/>
                  <a:pt x="650" y="298"/>
                  <a:pt x="637" y="287"/>
                </a:cubicBezTo>
                <a:cubicBezTo>
                  <a:pt x="599" y="255"/>
                  <a:pt x="599" y="255"/>
                  <a:pt x="599" y="255"/>
                </a:cubicBezTo>
                <a:cubicBezTo>
                  <a:pt x="583" y="241"/>
                  <a:pt x="574" y="220"/>
                  <a:pt x="576" y="198"/>
                </a:cubicBezTo>
                <a:cubicBezTo>
                  <a:pt x="580" y="150"/>
                  <a:pt x="580" y="150"/>
                  <a:pt x="580" y="150"/>
                </a:cubicBezTo>
                <a:cubicBezTo>
                  <a:pt x="581" y="132"/>
                  <a:pt x="575" y="115"/>
                  <a:pt x="562" y="103"/>
                </a:cubicBezTo>
                <a:cubicBezTo>
                  <a:pt x="550" y="90"/>
                  <a:pt x="533" y="84"/>
                  <a:pt x="515" y="86"/>
                </a:cubicBezTo>
                <a:cubicBezTo>
                  <a:pt x="467" y="90"/>
                  <a:pt x="467" y="90"/>
                  <a:pt x="467" y="90"/>
                </a:cubicBezTo>
                <a:cubicBezTo>
                  <a:pt x="445" y="91"/>
                  <a:pt x="424" y="82"/>
                  <a:pt x="410" y="66"/>
                </a:cubicBezTo>
                <a:cubicBezTo>
                  <a:pt x="378" y="29"/>
                  <a:pt x="378" y="29"/>
                  <a:pt x="378" y="29"/>
                </a:cubicBezTo>
                <a:cubicBezTo>
                  <a:pt x="367" y="15"/>
                  <a:pt x="350" y="8"/>
                  <a:pt x="333" y="8"/>
                </a:cubicBezTo>
                <a:cubicBezTo>
                  <a:pt x="315" y="8"/>
                  <a:pt x="299" y="15"/>
                  <a:pt x="287" y="29"/>
                </a:cubicBezTo>
                <a:cubicBezTo>
                  <a:pt x="256" y="66"/>
                  <a:pt x="256" y="66"/>
                  <a:pt x="256" y="66"/>
                </a:cubicBezTo>
                <a:cubicBezTo>
                  <a:pt x="242" y="82"/>
                  <a:pt x="221" y="91"/>
                  <a:pt x="199" y="90"/>
                </a:cubicBezTo>
                <a:cubicBezTo>
                  <a:pt x="150" y="86"/>
                  <a:pt x="150" y="86"/>
                  <a:pt x="150" y="86"/>
                </a:cubicBezTo>
                <a:cubicBezTo>
                  <a:pt x="133" y="84"/>
                  <a:pt x="115" y="91"/>
                  <a:pt x="103" y="103"/>
                </a:cubicBezTo>
                <a:cubicBezTo>
                  <a:pt x="91" y="115"/>
                  <a:pt x="84" y="132"/>
                  <a:pt x="86" y="150"/>
                </a:cubicBezTo>
                <a:cubicBezTo>
                  <a:pt x="90" y="198"/>
                  <a:pt x="90" y="198"/>
                  <a:pt x="90" y="198"/>
                </a:cubicBezTo>
                <a:cubicBezTo>
                  <a:pt x="92" y="220"/>
                  <a:pt x="83" y="241"/>
                  <a:pt x="66" y="255"/>
                </a:cubicBezTo>
                <a:cubicBezTo>
                  <a:pt x="29" y="287"/>
                  <a:pt x="29" y="287"/>
                  <a:pt x="29" y="287"/>
                </a:cubicBezTo>
                <a:cubicBezTo>
                  <a:pt x="16" y="298"/>
                  <a:pt x="8" y="315"/>
                  <a:pt x="8" y="332"/>
                </a:cubicBezTo>
                <a:cubicBezTo>
                  <a:pt x="8" y="350"/>
                  <a:pt x="16" y="367"/>
                  <a:pt x="29" y="378"/>
                </a:cubicBezTo>
                <a:cubicBezTo>
                  <a:pt x="66" y="409"/>
                  <a:pt x="66" y="409"/>
                  <a:pt x="66" y="409"/>
                </a:cubicBezTo>
                <a:cubicBezTo>
                  <a:pt x="83" y="424"/>
                  <a:pt x="92" y="445"/>
                  <a:pt x="90" y="466"/>
                </a:cubicBezTo>
                <a:cubicBezTo>
                  <a:pt x="86" y="515"/>
                  <a:pt x="86" y="515"/>
                  <a:pt x="86" y="515"/>
                </a:cubicBezTo>
                <a:cubicBezTo>
                  <a:pt x="84" y="533"/>
                  <a:pt x="91" y="550"/>
                  <a:pt x="103" y="562"/>
                </a:cubicBezTo>
                <a:cubicBezTo>
                  <a:pt x="115" y="575"/>
                  <a:pt x="132" y="581"/>
                  <a:pt x="150" y="579"/>
                </a:cubicBezTo>
                <a:cubicBezTo>
                  <a:pt x="199" y="575"/>
                  <a:pt x="199" y="575"/>
                  <a:pt x="199" y="575"/>
                </a:cubicBezTo>
                <a:cubicBezTo>
                  <a:pt x="201" y="575"/>
                  <a:pt x="202" y="575"/>
                  <a:pt x="204" y="575"/>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172"/>
          <p:cNvSpPr>
            <a:spLocks noEditPoints="1"/>
          </p:cNvSpPr>
          <p:nvPr/>
        </p:nvSpPr>
        <p:spPr bwMode="auto">
          <a:xfrm>
            <a:off x="6540501" y="2362200"/>
            <a:ext cx="1535113" cy="1539875"/>
          </a:xfrm>
          <a:custGeom>
            <a:avLst/>
            <a:gdLst>
              <a:gd name="T0" fmla="*/ 204 w 484"/>
              <a:gd name="T1" fmla="*/ 467 h 485"/>
              <a:gd name="T2" fmla="*/ 145 w 484"/>
              <a:gd name="T3" fmla="*/ 425 h 485"/>
              <a:gd name="T4" fmla="*/ 71 w 484"/>
              <a:gd name="T5" fmla="*/ 414 h 485"/>
              <a:gd name="T6" fmla="*/ 59 w 484"/>
              <a:gd name="T7" fmla="*/ 339 h 485"/>
              <a:gd name="T8" fmla="*/ 17 w 484"/>
              <a:gd name="T9" fmla="*/ 281 h 485"/>
              <a:gd name="T10" fmla="*/ 17 w 484"/>
              <a:gd name="T11" fmla="*/ 204 h 485"/>
              <a:gd name="T12" fmla="*/ 59 w 484"/>
              <a:gd name="T13" fmla="*/ 146 h 485"/>
              <a:gd name="T14" fmla="*/ 71 w 484"/>
              <a:gd name="T15" fmla="*/ 71 h 485"/>
              <a:gd name="T16" fmla="*/ 145 w 484"/>
              <a:gd name="T17" fmla="*/ 60 h 485"/>
              <a:gd name="T18" fmla="*/ 204 w 484"/>
              <a:gd name="T19" fmla="*/ 18 h 485"/>
              <a:gd name="T20" fmla="*/ 280 w 484"/>
              <a:gd name="T21" fmla="*/ 18 h 485"/>
              <a:gd name="T22" fmla="*/ 338 w 484"/>
              <a:gd name="T23" fmla="*/ 60 h 485"/>
              <a:gd name="T24" fmla="*/ 413 w 484"/>
              <a:gd name="T25" fmla="*/ 71 h 485"/>
              <a:gd name="T26" fmla="*/ 425 w 484"/>
              <a:gd name="T27" fmla="*/ 146 h 485"/>
              <a:gd name="T28" fmla="*/ 466 w 484"/>
              <a:gd name="T29" fmla="*/ 204 h 485"/>
              <a:gd name="T30" fmla="*/ 466 w 484"/>
              <a:gd name="T31" fmla="*/ 281 h 485"/>
              <a:gd name="T32" fmla="*/ 425 w 484"/>
              <a:gd name="T33" fmla="*/ 339 h 485"/>
              <a:gd name="T34" fmla="*/ 413 w 484"/>
              <a:gd name="T35" fmla="*/ 414 h 485"/>
              <a:gd name="T36" fmla="*/ 338 w 484"/>
              <a:gd name="T37" fmla="*/ 425 h 485"/>
              <a:gd name="T38" fmla="*/ 280 w 484"/>
              <a:gd name="T39" fmla="*/ 467 h 485"/>
              <a:gd name="T40" fmla="*/ 149 w 484"/>
              <a:gd name="T41" fmla="*/ 417 h 485"/>
              <a:gd name="T42" fmla="*/ 210 w 484"/>
              <a:gd name="T43" fmla="*/ 462 h 485"/>
              <a:gd name="T44" fmla="*/ 274 w 484"/>
              <a:gd name="T45" fmla="*/ 462 h 485"/>
              <a:gd name="T46" fmla="*/ 339 w 484"/>
              <a:gd name="T47" fmla="*/ 417 h 485"/>
              <a:gd name="T48" fmla="*/ 407 w 484"/>
              <a:gd name="T49" fmla="*/ 408 h 485"/>
              <a:gd name="T50" fmla="*/ 417 w 484"/>
              <a:gd name="T51" fmla="*/ 340 h 485"/>
              <a:gd name="T52" fmla="*/ 461 w 484"/>
              <a:gd name="T53" fmla="*/ 274 h 485"/>
              <a:gd name="T54" fmla="*/ 461 w 484"/>
              <a:gd name="T55" fmla="*/ 210 h 485"/>
              <a:gd name="T56" fmla="*/ 417 w 484"/>
              <a:gd name="T57" fmla="*/ 145 h 485"/>
              <a:gd name="T58" fmla="*/ 407 w 484"/>
              <a:gd name="T59" fmla="*/ 77 h 485"/>
              <a:gd name="T60" fmla="*/ 339 w 484"/>
              <a:gd name="T61" fmla="*/ 68 h 485"/>
              <a:gd name="T62" fmla="*/ 274 w 484"/>
              <a:gd name="T63" fmla="*/ 23 h 485"/>
              <a:gd name="T64" fmla="*/ 210 w 484"/>
              <a:gd name="T65" fmla="*/ 23 h 485"/>
              <a:gd name="T66" fmla="*/ 145 w 484"/>
              <a:gd name="T67" fmla="*/ 68 h 485"/>
              <a:gd name="T68" fmla="*/ 76 w 484"/>
              <a:gd name="T69" fmla="*/ 77 h 485"/>
              <a:gd name="T70" fmla="*/ 67 w 484"/>
              <a:gd name="T71" fmla="*/ 145 h 485"/>
              <a:gd name="T72" fmla="*/ 22 w 484"/>
              <a:gd name="T73" fmla="*/ 210 h 485"/>
              <a:gd name="T74" fmla="*/ 22 w 484"/>
              <a:gd name="T75" fmla="*/ 274 h 485"/>
              <a:gd name="T76" fmla="*/ 67 w 484"/>
              <a:gd name="T77" fmla="*/ 340 h 485"/>
              <a:gd name="T78" fmla="*/ 76 w 484"/>
              <a:gd name="T79" fmla="*/ 408 h 485"/>
              <a:gd name="T80" fmla="*/ 145 w 484"/>
              <a:gd name="T81" fmla="*/ 41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 h="485">
                <a:moveTo>
                  <a:pt x="242" y="485"/>
                </a:moveTo>
                <a:cubicBezTo>
                  <a:pt x="227" y="485"/>
                  <a:pt x="213" y="478"/>
                  <a:pt x="204" y="467"/>
                </a:cubicBezTo>
                <a:cubicBezTo>
                  <a:pt x="181" y="440"/>
                  <a:pt x="181" y="440"/>
                  <a:pt x="181" y="440"/>
                </a:cubicBezTo>
                <a:cubicBezTo>
                  <a:pt x="172" y="430"/>
                  <a:pt x="159" y="424"/>
                  <a:pt x="145" y="425"/>
                </a:cubicBezTo>
                <a:cubicBezTo>
                  <a:pt x="110" y="428"/>
                  <a:pt x="110" y="428"/>
                  <a:pt x="110" y="428"/>
                </a:cubicBezTo>
                <a:cubicBezTo>
                  <a:pt x="95" y="429"/>
                  <a:pt x="81" y="424"/>
                  <a:pt x="71" y="414"/>
                </a:cubicBezTo>
                <a:cubicBezTo>
                  <a:pt x="60" y="403"/>
                  <a:pt x="55" y="389"/>
                  <a:pt x="56" y="374"/>
                </a:cubicBezTo>
                <a:cubicBezTo>
                  <a:pt x="59" y="339"/>
                  <a:pt x="59" y="339"/>
                  <a:pt x="59" y="339"/>
                </a:cubicBezTo>
                <a:cubicBezTo>
                  <a:pt x="60" y="325"/>
                  <a:pt x="55" y="312"/>
                  <a:pt x="44" y="303"/>
                </a:cubicBezTo>
                <a:cubicBezTo>
                  <a:pt x="17" y="281"/>
                  <a:pt x="17" y="281"/>
                  <a:pt x="17" y="281"/>
                </a:cubicBezTo>
                <a:cubicBezTo>
                  <a:pt x="6" y="271"/>
                  <a:pt x="0" y="257"/>
                  <a:pt x="0" y="242"/>
                </a:cubicBezTo>
                <a:cubicBezTo>
                  <a:pt x="0" y="228"/>
                  <a:pt x="6" y="214"/>
                  <a:pt x="17" y="204"/>
                </a:cubicBezTo>
                <a:cubicBezTo>
                  <a:pt x="44" y="181"/>
                  <a:pt x="44" y="181"/>
                  <a:pt x="44" y="181"/>
                </a:cubicBezTo>
                <a:cubicBezTo>
                  <a:pt x="55" y="173"/>
                  <a:pt x="60" y="159"/>
                  <a:pt x="59" y="146"/>
                </a:cubicBezTo>
                <a:cubicBezTo>
                  <a:pt x="56" y="111"/>
                  <a:pt x="56" y="111"/>
                  <a:pt x="56" y="111"/>
                </a:cubicBezTo>
                <a:cubicBezTo>
                  <a:pt x="55" y="96"/>
                  <a:pt x="60" y="82"/>
                  <a:pt x="71" y="71"/>
                </a:cubicBezTo>
                <a:cubicBezTo>
                  <a:pt x="81" y="61"/>
                  <a:pt x="95" y="56"/>
                  <a:pt x="110" y="57"/>
                </a:cubicBezTo>
                <a:cubicBezTo>
                  <a:pt x="145" y="60"/>
                  <a:pt x="145" y="60"/>
                  <a:pt x="145" y="60"/>
                </a:cubicBezTo>
                <a:cubicBezTo>
                  <a:pt x="159" y="61"/>
                  <a:pt x="172" y="55"/>
                  <a:pt x="181" y="45"/>
                </a:cubicBezTo>
                <a:cubicBezTo>
                  <a:pt x="204" y="18"/>
                  <a:pt x="204" y="18"/>
                  <a:pt x="204" y="18"/>
                </a:cubicBezTo>
                <a:cubicBezTo>
                  <a:pt x="213" y="7"/>
                  <a:pt x="227" y="0"/>
                  <a:pt x="242" y="0"/>
                </a:cubicBezTo>
                <a:cubicBezTo>
                  <a:pt x="256" y="0"/>
                  <a:pt x="270" y="7"/>
                  <a:pt x="280" y="18"/>
                </a:cubicBezTo>
                <a:cubicBezTo>
                  <a:pt x="303" y="45"/>
                  <a:pt x="303" y="45"/>
                  <a:pt x="303" y="45"/>
                </a:cubicBezTo>
                <a:cubicBezTo>
                  <a:pt x="311" y="55"/>
                  <a:pt x="325" y="61"/>
                  <a:pt x="338" y="60"/>
                </a:cubicBezTo>
                <a:cubicBezTo>
                  <a:pt x="373" y="57"/>
                  <a:pt x="373" y="57"/>
                  <a:pt x="373" y="57"/>
                </a:cubicBezTo>
                <a:cubicBezTo>
                  <a:pt x="388" y="56"/>
                  <a:pt x="403" y="61"/>
                  <a:pt x="413" y="71"/>
                </a:cubicBezTo>
                <a:cubicBezTo>
                  <a:pt x="423" y="82"/>
                  <a:pt x="429" y="96"/>
                  <a:pt x="427" y="111"/>
                </a:cubicBezTo>
                <a:cubicBezTo>
                  <a:pt x="425" y="146"/>
                  <a:pt x="425" y="146"/>
                  <a:pt x="425" y="146"/>
                </a:cubicBezTo>
                <a:cubicBezTo>
                  <a:pt x="423" y="159"/>
                  <a:pt x="429" y="173"/>
                  <a:pt x="439" y="181"/>
                </a:cubicBezTo>
                <a:cubicBezTo>
                  <a:pt x="466" y="204"/>
                  <a:pt x="466" y="204"/>
                  <a:pt x="466" y="204"/>
                </a:cubicBezTo>
                <a:cubicBezTo>
                  <a:pt x="477" y="214"/>
                  <a:pt x="484" y="228"/>
                  <a:pt x="484" y="242"/>
                </a:cubicBezTo>
                <a:cubicBezTo>
                  <a:pt x="484" y="257"/>
                  <a:pt x="477" y="271"/>
                  <a:pt x="466" y="281"/>
                </a:cubicBezTo>
                <a:cubicBezTo>
                  <a:pt x="439" y="303"/>
                  <a:pt x="439" y="303"/>
                  <a:pt x="439" y="303"/>
                </a:cubicBezTo>
                <a:cubicBezTo>
                  <a:pt x="429" y="312"/>
                  <a:pt x="423" y="325"/>
                  <a:pt x="425" y="339"/>
                </a:cubicBezTo>
                <a:cubicBezTo>
                  <a:pt x="427" y="374"/>
                  <a:pt x="427" y="374"/>
                  <a:pt x="427" y="374"/>
                </a:cubicBezTo>
                <a:cubicBezTo>
                  <a:pt x="429" y="389"/>
                  <a:pt x="423" y="403"/>
                  <a:pt x="413" y="414"/>
                </a:cubicBezTo>
                <a:cubicBezTo>
                  <a:pt x="403" y="424"/>
                  <a:pt x="388" y="429"/>
                  <a:pt x="373" y="428"/>
                </a:cubicBezTo>
                <a:cubicBezTo>
                  <a:pt x="338" y="425"/>
                  <a:pt x="338" y="425"/>
                  <a:pt x="338" y="425"/>
                </a:cubicBezTo>
                <a:cubicBezTo>
                  <a:pt x="325" y="424"/>
                  <a:pt x="311" y="430"/>
                  <a:pt x="303" y="440"/>
                </a:cubicBezTo>
                <a:cubicBezTo>
                  <a:pt x="280" y="467"/>
                  <a:pt x="280" y="467"/>
                  <a:pt x="280" y="467"/>
                </a:cubicBezTo>
                <a:cubicBezTo>
                  <a:pt x="270" y="478"/>
                  <a:pt x="256" y="485"/>
                  <a:pt x="242" y="485"/>
                </a:cubicBezTo>
                <a:close/>
                <a:moveTo>
                  <a:pt x="149" y="417"/>
                </a:moveTo>
                <a:cubicBezTo>
                  <a:pt x="163" y="417"/>
                  <a:pt x="177" y="424"/>
                  <a:pt x="187" y="435"/>
                </a:cubicBezTo>
                <a:cubicBezTo>
                  <a:pt x="210" y="462"/>
                  <a:pt x="210" y="462"/>
                  <a:pt x="210" y="462"/>
                </a:cubicBezTo>
                <a:cubicBezTo>
                  <a:pt x="218" y="471"/>
                  <a:pt x="229" y="477"/>
                  <a:pt x="242" y="477"/>
                </a:cubicBezTo>
                <a:cubicBezTo>
                  <a:pt x="254" y="477"/>
                  <a:pt x="266" y="471"/>
                  <a:pt x="274" y="462"/>
                </a:cubicBezTo>
                <a:cubicBezTo>
                  <a:pt x="297" y="435"/>
                  <a:pt x="297" y="435"/>
                  <a:pt x="297" y="435"/>
                </a:cubicBezTo>
                <a:cubicBezTo>
                  <a:pt x="307" y="423"/>
                  <a:pt x="323" y="416"/>
                  <a:pt x="339" y="417"/>
                </a:cubicBezTo>
                <a:cubicBezTo>
                  <a:pt x="374" y="420"/>
                  <a:pt x="374" y="420"/>
                  <a:pt x="374" y="420"/>
                </a:cubicBezTo>
                <a:cubicBezTo>
                  <a:pt x="387" y="421"/>
                  <a:pt x="399" y="417"/>
                  <a:pt x="407" y="408"/>
                </a:cubicBezTo>
                <a:cubicBezTo>
                  <a:pt x="416" y="399"/>
                  <a:pt x="420" y="387"/>
                  <a:pt x="419" y="375"/>
                </a:cubicBezTo>
                <a:cubicBezTo>
                  <a:pt x="417" y="340"/>
                  <a:pt x="417" y="340"/>
                  <a:pt x="417" y="340"/>
                </a:cubicBezTo>
                <a:cubicBezTo>
                  <a:pt x="415" y="324"/>
                  <a:pt x="422" y="308"/>
                  <a:pt x="434" y="297"/>
                </a:cubicBezTo>
                <a:cubicBezTo>
                  <a:pt x="461" y="274"/>
                  <a:pt x="461" y="274"/>
                  <a:pt x="461" y="274"/>
                </a:cubicBezTo>
                <a:cubicBezTo>
                  <a:pt x="470" y="267"/>
                  <a:pt x="476" y="255"/>
                  <a:pt x="476" y="242"/>
                </a:cubicBezTo>
                <a:cubicBezTo>
                  <a:pt x="476" y="230"/>
                  <a:pt x="470" y="218"/>
                  <a:pt x="461" y="210"/>
                </a:cubicBezTo>
                <a:cubicBezTo>
                  <a:pt x="434" y="188"/>
                  <a:pt x="434" y="188"/>
                  <a:pt x="434" y="188"/>
                </a:cubicBezTo>
                <a:cubicBezTo>
                  <a:pt x="422" y="177"/>
                  <a:pt x="415" y="161"/>
                  <a:pt x="417" y="145"/>
                </a:cubicBezTo>
                <a:cubicBezTo>
                  <a:pt x="419" y="110"/>
                  <a:pt x="419" y="110"/>
                  <a:pt x="419" y="110"/>
                </a:cubicBezTo>
                <a:cubicBezTo>
                  <a:pt x="420" y="98"/>
                  <a:pt x="416" y="86"/>
                  <a:pt x="407" y="77"/>
                </a:cubicBezTo>
                <a:cubicBezTo>
                  <a:pt x="399" y="68"/>
                  <a:pt x="387" y="64"/>
                  <a:pt x="374" y="65"/>
                </a:cubicBezTo>
                <a:cubicBezTo>
                  <a:pt x="339" y="68"/>
                  <a:pt x="339" y="68"/>
                  <a:pt x="339" y="68"/>
                </a:cubicBezTo>
                <a:cubicBezTo>
                  <a:pt x="323" y="69"/>
                  <a:pt x="307" y="62"/>
                  <a:pt x="297" y="50"/>
                </a:cubicBezTo>
                <a:cubicBezTo>
                  <a:pt x="274" y="23"/>
                  <a:pt x="274" y="23"/>
                  <a:pt x="274" y="23"/>
                </a:cubicBezTo>
                <a:cubicBezTo>
                  <a:pt x="266" y="14"/>
                  <a:pt x="254" y="8"/>
                  <a:pt x="242" y="8"/>
                </a:cubicBezTo>
                <a:cubicBezTo>
                  <a:pt x="229" y="8"/>
                  <a:pt x="218" y="14"/>
                  <a:pt x="210" y="23"/>
                </a:cubicBezTo>
                <a:cubicBezTo>
                  <a:pt x="187" y="50"/>
                  <a:pt x="187" y="50"/>
                  <a:pt x="187" y="50"/>
                </a:cubicBezTo>
                <a:cubicBezTo>
                  <a:pt x="176" y="62"/>
                  <a:pt x="161" y="69"/>
                  <a:pt x="145" y="68"/>
                </a:cubicBezTo>
                <a:cubicBezTo>
                  <a:pt x="109" y="65"/>
                  <a:pt x="109" y="65"/>
                  <a:pt x="109" y="65"/>
                </a:cubicBezTo>
                <a:cubicBezTo>
                  <a:pt x="97" y="64"/>
                  <a:pt x="85" y="68"/>
                  <a:pt x="76" y="77"/>
                </a:cubicBezTo>
                <a:cubicBezTo>
                  <a:pt x="67" y="86"/>
                  <a:pt x="63" y="98"/>
                  <a:pt x="64" y="110"/>
                </a:cubicBezTo>
                <a:cubicBezTo>
                  <a:pt x="67" y="145"/>
                  <a:pt x="67" y="145"/>
                  <a:pt x="67" y="145"/>
                </a:cubicBezTo>
                <a:cubicBezTo>
                  <a:pt x="68" y="161"/>
                  <a:pt x="62" y="177"/>
                  <a:pt x="49" y="188"/>
                </a:cubicBezTo>
                <a:cubicBezTo>
                  <a:pt x="22" y="210"/>
                  <a:pt x="22" y="210"/>
                  <a:pt x="22" y="210"/>
                </a:cubicBezTo>
                <a:cubicBezTo>
                  <a:pt x="13" y="218"/>
                  <a:pt x="8" y="230"/>
                  <a:pt x="8" y="242"/>
                </a:cubicBezTo>
                <a:cubicBezTo>
                  <a:pt x="8" y="255"/>
                  <a:pt x="13" y="267"/>
                  <a:pt x="22" y="274"/>
                </a:cubicBezTo>
                <a:cubicBezTo>
                  <a:pt x="49" y="297"/>
                  <a:pt x="49" y="297"/>
                  <a:pt x="49" y="297"/>
                </a:cubicBezTo>
                <a:cubicBezTo>
                  <a:pt x="62" y="308"/>
                  <a:pt x="68" y="324"/>
                  <a:pt x="67" y="340"/>
                </a:cubicBezTo>
                <a:cubicBezTo>
                  <a:pt x="64" y="375"/>
                  <a:pt x="64" y="375"/>
                  <a:pt x="64" y="375"/>
                </a:cubicBezTo>
                <a:cubicBezTo>
                  <a:pt x="63" y="387"/>
                  <a:pt x="67" y="399"/>
                  <a:pt x="76" y="408"/>
                </a:cubicBezTo>
                <a:cubicBezTo>
                  <a:pt x="85" y="417"/>
                  <a:pt x="97" y="421"/>
                  <a:pt x="109" y="420"/>
                </a:cubicBezTo>
                <a:cubicBezTo>
                  <a:pt x="145" y="417"/>
                  <a:pt x="145" y="417"/>
                  <a:pt x="145" y="417"/>
                </a:cubicBezTo>
                <a:cubicBezTo>
                  <a:pt x="146" y="417"/>
                  <a:pt x="147" y="417"/>
                  <a:pt x="149" y="417"/>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173"/>
          <p:cNvSpPr>
            <a:spLocks/>
          </p:cNvSpPr>
          <p:nvPr/>
        </p:nvSpPr>
        <p:spPr bwMode="auto">
          <a:xfrm>
            <a:off x="6696076" y="2520950"/>
            <a:ext cx="1220788" cy="1222375"/>
          </a:xfrm>
          <a:custGeom>
            <a:avLst/>
            <a:gdLst>
              <a:gd name="T0" fmla="*/ 13 w 385"/>
              <a:gd name="T1" fmla="*/ 221 h 385"/>
              <a:gd name="T2" fmla="*/ 0 w 385"/>
              <a:gd name="T3" fmla="*/ 192 h 385"/>
              <a:gd name="T4" fmla="*/ 13 w 385"/>
              <a:gd name="T5" fmla="*/ 164 h 385"/>
              <a:gd name="T6" fmla="*/ 35 w 385"/>
              <a:gd name="T7" fmla="*/ 146 h 385"/>
              <a:gd name="T8" fmla="*/ 48 w 385"/>
              <a:gd name="T9" fmla="*/ 114 h 385"/>
              <a:gd name="T10" fmla="*/ 46 w 385"/>
              <a:gd name="T11" fmla="*/ 86 h 385"/>
              <a:gd name="T12" fmla="*/ 56 w 385"/>
              <a:gd name="T13" fmla="*/ 56 h 385"/>
              <a:gd name="T14" fmla="*/ 86 w 385"/>
              <a:gd name="T15" fmla="*/ 45 h 385"/>
              <a:gd name="T16" fmla="*/ 114 w 385"/>
              <a:gd name="T17" fmla="*/ 48 h 385"/>
              <a:gd name="T18" fmla="*/ 146 w 385"/>
              <a:gd name="T19" fmla="*/ 35 h 385"/>
              <a:gd name="T20" fmla="*/ 164 w 385"/>
              <a:gd name="T21" fmla="*/ 13 h 385"/>
              <a:gd name="T22" fmla="*/ 193 w 385"/>
              <a:gd name="T23" fmla="*/ 0 h 385"/>
              <a:gd name="T24" fmla="*/ 221 w 385"/>
              <a:gd name="T25" fmla="*/ 13 h 385"/>
              <a:gd name="T26" fmla="*/ 240 w 385"/>
              <a:gd name="T27" fmla="*/ 35 h 385"/>
              <a:gd name="T28" fmla="*/ 271 w 385"/>
              <a:gd name="T29" fmla="*/ 48 h 385"/>
              <a:gd name="T30" fmla="*/ 300 w 385"/>
              <a:gd name="T31" fmla="*/ 45 h 385"/>
              <a:gd name="T32" fmla="*/ 329 w 385"/>
              <a:gd name="T33" fmla="*/ 56 h 385"/>
              <a:gd name="T34" fmla="*/ 340 w 385"/>
              <a:gd name="T35" fmla="*/ 86 h 385"/>
              <a:gd name="T36" fmla="*/ 337 w 385"/>
              <a:gd name="T37" fmla="*/ 114 h 385"/>
              <a:gd name="T38" fmla="*/ 351 w 385"/>
              <a:gd name="T39" fmla="*/ 146 h 385"/>
              <a:gd name="T40" fmla="*/ 372 w 385"/>
              <a:gd name="T41" fmla="*/ 164 h 385"/>
              <a:gd name="T42" fmla="*/ 385 w 385"/>
              <a:gd name="T43" fmla="*/ 192 h 385"/>
              <a:gd name="T44" fmla="*/ 372 w 385"/>
              <a:gd name="T45" fmla="*/ 221 h 385"/>
              <a:gd name="T46" fmla="*/ 351 w 385"/>
              <a:gd name="T47" fmla="*/ 239 h 385"/>
              <a:gd name="T48" fmla="*/ 337 w 385"/>
              <a:gd name="T49" fmla="*/ 271 h 385"/>
              <a:gd name="T50" fmla="*/ 340 w 385"/>
              <a:gd name="T51" fmla="*/ 299 h 385"/>
              <a:gd name="T52" fmla="*/ 329 w 385"/>
              <a:gd name="T53" fmla="*/ 329 h 385"/>
              <a:gd name="T54" fmla="*/ 300 w 385"/>
              <a:gd name="T55" fmla="*/ 340 h 385"/>
              <a:gd name="T56" fmla="*/ 271 w 385"/>
              <a:gd name="T57" fmla="*/ 337 h 385"/>
              <a:gd name="T58" fmla="*/ 240 w 385"/>
              <a:gd name="T59" fmla="*/ 350 h 385"/>
              <a:gd name="T60" fmla="*/ 221 w 385"/>
              <a:gd name="T61" fmla="*/ 372 h 385"/>
              <a:gd name="T62" fmla="*/ 193 w 385"/>
              <a:gd name="T63" fmla="*/ 385 h 385"/>
              <a:gd name="T64" fmla="*/ 164 w 385"/>
              <a:gd name="T65" fmla="*/ 372 h 385"/>
              <a:gd name="T66" fmla="*/ 146 w 385"/>
              <a:gd name="T67" fmla="*/ 350 h 385"/>
              <a:gd name="T68" fmla="*/ 114 w 385"/>
              <a:gd name="T69" fmla="*/ 337 h 385"/>
              <a:gd name="T70" fmla="*/ 86 w 385"/>
              <a:gd name="T71" fmla="*/ 340 h 385"/>
              <a:gd name="T72" fmla="*/ 56 w 385"/>
              <a:gd name="T73" fmla="*/ 329 h 385"/>
              <a:gd name="T74" fmla="*/ 46 w 385"/>
              <a:gd name="T75" fmla="*/ 299 h 385"/>
              <a:gd name="T76" fmla="*/ 48 w 385"/>
              <a:gd name="T77" fmla="*/ 271 h 385"/>
              <a:gd name="T78" fmla="*/ 35 w 385"/>
              <a:gd name="T79" fmla="*/ 239 h 385"/>
              <a:gd name="T80" fmla="*/ 13 w 385"/>
              <a:gd name="T81" fmla="*/ 2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5" h="385">
                <a:moveTo>
                  <a:pt x="13" y="221"/>
                </a:moveTo>
                <a:cubicBezTo>
                  <a:pt x="5" y="214"/>
                  <a:pt x="0" y="203"/>
                  <a:pt x="0" y="192"/>
                </a:cubicBezTo>
                <a:cubicBezTo>
                  <a:pt x="0" y="182"/>
                  <a:pt x="5" y="171"/>
                  <a:pt x="13" y="164"/>
                </a:cubicBezTo>
                <a:cubicBezTo>
                  <a:pt x="35" y="146"/>
                  <a:pt x="35" y="146"/>
                  <a:pt x="35" y="146"/>
                </a:cubicBezTo>
                <a:cubicBezTo>
                  <a:pt x="44" y="138"/>
                  <a:pt x="49" y="126"/>
                  <a:pt x="48" y="114"/>
                </a:cubicBezTo>
                <a:cubicBezTo>
                  <a:pt x="46" y="86"/>
                  <a:pt x="46" y="86"/>
                  <a:pt x="46" y="86"/>
                </a:cubicBezTo>
                <a:cubicBezTo>
                  <a:pt x="45" y="75"/>
                  <a:pt x="49" y="64"/>
                  <a:pt x="56" y="56"/>
                </a:cubicBezTo>
                <a:cubicBezTo>
                  <a:pt x="64" y="48"/>
                  <a:pt x="75" y="44"/>
                  <a:pt x="86" y="45"/>
                </a:cubicBezTo>
                <a:cubicBezTo>
                  <a:pt x="114" y="48"/>
                  <a:pt x="114" y="48"/>
                  <a:pt x="114" y="48"/>
                </a:cubicBezTo>
                <a:cubicBezTo>
                  <a:pt x="126" y="49"/>
                  <a:pt x="138" y="44"/>
                  <a:pt x="146" y="35"/>
                </a:cubicBezTo>
                <a:cubicBezTo>
                  <a:pt x="164" y="13"/>
                  <a:pt x="164" y="13"/>
                  <a:pt x="164" y="13"/>
                </a:cubicBezTo>
                <a:cubicBezTo>
                  <a:pt x="171" y="5"/>
                  <a:pt x="182" y="0"/>
                  <a:pt x="193" y="0"/>
                </a:cubicBezTo>
                <a:cubicBezTo>
                  <a:pt x="204" y="0"/>
                  <a:pt x="214" y="5"/>
                  <a:pt x="221" y="13"/>
                </a:cubicBezTo>
                <a:cubicBezTo>
                  <a:pt x="240" y="35"/>
                  <a:pt x="240" y="35"/>
                  <a:pt x="240" y="35"/>
                </a:cubicBezTo>
                <a:cubicBezTo>
                  <a:pt x="247" y="44"/>
                  <a:pt x="259" y="49"/>
                  <a:pt x="271" y="48"/>
                </a:cubicBezTo>
                <a:cubicBezTo>
                  <a:pt x="300" y="45"/>
                  <a:pt x="300" y="45"/>
                  <a:pt x="300" y="45"/>
                </a:cubicBezTo>
                <a:cubicBezTo>
                  <a:pt x="311" y="44"/>
                  <a:pt x="321" y="48"/>
                  <a:pt x="329" y="56"/>
                </a:cubicBezTo>
                <a:cubicBezTo>
                  <a:pt x="337" y="64"/>
                  <a:pt x="341" y="75"/>
                  <a:pt x="340" y="86"/>
                </a:cubicBezTo>
                <a:cubicBezTo>
                  <a:pt x="337" y="114"/>
                  <a:pt x="337" y="114"/>
                  <a:pt x="337" y="114"/>
                </a:cubicBezTo>
                <a:cubicBezTo>
                  <a:pt x="336" y="126"/>
                  <a:pt x="341" y="138"/>
                  <a:pt x="351" y="146"/>
                </a:cubicBezTo>
                <a:cubicBezTo>
                  <a:pt x="372" y="164"/>
                  <a:pt x="372" y="164"/>
                  <a:pt x="372" y="164"/>
                </a:cubicBezTo>
                <a:cubicBezTo>
                  <a:pt x="381" y="171"/>
                  <a:pt x="385" y="182"/>
                  <a:pt x="385" y="192"/>
                </a:cubicBezTo>
                <a:cubicBezTo>
                  <a:pt x="385" y="203"/>
                  <a:pt x="381" y="214"/>
                  <a:pt x="372" y="221"/>
                </a:cubicBezTo>
                <a:cubicBezTo>
                  <a:pt x="351" y="239"/>
                  <a:pt x="351" y="239"/>
                  <a:pt x="351" y="239"/>
                </a:cubicBezTo>
                <a:cubicBezTo>
                  <a:pt x="341" y="247"/>
                  <a:pt x="336" y="259"/>
                  <a:pt x="337" y="271"/>
                </a:cubicBezTo>
                <a:cubicBezTo>
                  <a:pt x="340" y="299"/>
                  <a:pt x="340" y="299"/>
                  <a:pt x="340" y="299"/>
                </a:cubicBezTo>
                <a:cubicBezTo>
                  <a:pt x="341" y="310"/>
                  <a:pt x="337" y="321"/>
                  <a:pt x="329" y="329"/>
                </a:cubicBezTo>
                <a:cubicBezTo>
                  <a:pt x="321" y="336"/>
                  <a:pt x="311" y="340"/>
                  <a:pt x="300" y="340"/>
                </a:cubicBezTo>
                <a:cubicBezTo>
                  <a:pt x="271" y="337"/>
                  <a:pt x="271" y="337"/>
                  <a:pt x="271" y="337"/>
                </a:cubicBezTo>
                <a:cubicBezTo>
                  <a:pt x="259" y="336"/>
                  <a:pt x="247" y="341"/>
                  <a:pt x="240" y="350"/>
                </a:cubicBezTo>
                <a:cubicBezTo>
                  <a:pt x="221" y="372"/>
                  <a:pt x="221" y="372"/>
                  <a:pt x="221" y="372"/>
                </a:cubicBezTo>
                <a:cubicBezTo>
                  <a:pt x="214" y="380"/>
                  <a:pt x="204" y="385"/>
                  <a:pt x="193" y="385"/>
                </a:cubicBezTo>
                <a:cubicBezTo>
                  <a:pt x="182" y="385"/>
                  <a:pt x="171" y="380"/>
                  <a:pt x="164" y="372"/>
                </a:cubicBezTo>
                <a:cubicBezTo>
                  <a:pt x="146" y="350"/>
                  <a:pt x="146" y="350"/>
                  <a:pt x="146" y="350"/>
                </a:cubicBezTo>
                <a:cubicBezTo>
                  <a:pt x="138" y="341"/>
                  <a:pt x="126" y="336"/>
                  <a:pt x="114" y="337"/>
                </a:cubicBezTo>
                <a:cubicBezTo>
                  <a:pt x="86" y="340"/>
                  <a:pt x="86" y="340"/>
                  <a:pt x="86" y="340"/>
                </a:cubicBezTo>
                <a:cubicBezTo>
                  <a:pt x="75" y="340"/>
                  <a:pt x="64" y="336"/>
                  <a:pt x="56" y="329"/>
                </a:cubicBezTo>
                <a:cubicBezTo>
                  <a:pt x="49" y="321"/>
                  <a:pt x="45" y="310"/>
                  <a:pt x="46" y="299"/>
                </a:cubicBezTo>
                <a:cubicBezTo>
                  <a:pt x="48" y="271"/>
                  <a:pt x="48" y="271"/>
                  <a:pt x="48" y="271"/>
                </a:cubicBezTo>
                <a:cubicBezTo>
                  <a:pt x="49" y="259"/>
                  <a:pt x="44" y="247"/>
                  <a:pt x="35" y="239"/>
                </a:cubicBezTo>
                <a:lnTo>
                  <a:pt x="13" y="2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174"/>
          <p:cNvSpPr>
            <a:spLocks noEditPoints="1"/>
          </p:cNvSpPr>
          <p:nvPr/>
        </p:nvSpPr>
        <p:spPr bwMode="auto">
          <a:xfrm>
            <a:off x="7046913" y="2921000"/>
            <a:ext cx="517525" cy="438150"/>
          </a:xfrm>
          <a:custGeom>
            <a:avLst/>
            <a:gdLst>
              <a:gd name="T0" fmla="*/ 7 w 163"/>
              <a:gd name="T1" fmla="*/ 132 h 138"/>
              <a:gd name="T2" fmla="*/ 13 w 163"/>
              <a:gd name="T3" fmla="*/ 138 h 138"/>
              <a:gd name="T4" fmla="*/ 43 w 163"/>
              <a:gd name="T5" fmla="*/ 138 h 138"/>
              <a:gd name="T6" fmla="*/ 43 w 163"/>
              <a:gd name="T7" fmla="*/ 75 h 138"/>
              <a:gd name="T8" fmla="*/ 7 w 163"/>
              <a:gd name="T9" fmla="*/ 111 h 138"/>
              <a:gd name="T10" fmla="*/ 7 w 163"/>
              <a:gd name="T11" fmla="*/ 132 h 138"/>
              <a:gd name="T12" fmla="*/ 58 w 163"/>
              <a:gd name="T13" fmla="*/ 90 h 138"/>
              <a:gd name="T14" fmla="*/ 58 w 163"/>
              <a:gd name="T15" fmla="*/ 138 h 138"/>
              <a:gd name="T16" fmla="*/ 94 w 163"/>
              <a:gd name="T17" fmla="*/ 138 h 138"/>
              <a:gd name="T18" fmla="*/ 94 w 163"/>
              <a:gd name="T19" fmla="*/ 95 h 138"/>
              <a:gd name="T20" fmla="*/ 78 w 163"/>
              <a:gd name="T21" fmla="*/ 110 h 138"/>
              <a:gd name="T22" fmla="*/ 58 w 163"/>
              <a:gd name="T23" fmla="*/ 90 h 138"/>
              <a:gd name="T24" fmla="*/ 108 w 163"/>
              <a:gd name="T25" fmla="*/ 80 h 138"/>
              <a:gd name="T26" fmla="*/ 108 w 163"/>
              <a:gd name="T27" fmla="*/ 138 h 138"/>
              <a:gd name="T28" fmla="*/ 138 w 163"/>
              <a:gd name="T29" fmla="*/ 138 h 138"/>
              <a:gd name="T30" fmla="*/ 145 w 163"/>
              <a:gd name="T31" fmla="*/ 132 h 138"/>
              <a:gd name="T32" fmla="*/ 145 w 163"/>
              <a:gd name="T33" fmla="*/ 44 h 138"/>
              <a:gd name="T34" fmla="*/ 113 w 163"/>
              <a:gd name="T35" fmla="*/ 75 h 138"/>
              <a:gd name="T36" fmla="*/ 108 w 163"/>
              <a:gd name="T37" fmla="*/ 80 h 138"/>
              <a:gd name="T38" fmla="*/ 130 w 163"/>
              <a:gd name="T39" fmla="*/ 3 h 138"/>
              <a:gd name="T40" fmla="*/ 124 w 163"/>
              <a:gd name="T41" fmla="*/ 10 h 138"/>
              <a:gd name="T42" fmla="*/ 131 w 163"/>
              <a:gd name="T43" fmla="*/ 16 h 138"/>
              <a:gd name="T44" fmla="*/ 138 w 163"/>
              <a:gd name="T45" fmla="*/ 15 h 138"/>
              <a:gd name="T46" fmla="*/ 78 w 163"/>
              <a:gd name="T47" fmla="*/ 75 h 138"/>
              <a:gd name="T48" fmla="*/ 43 w 163"/>
              <a:gd name="T49" fmla="*/ 40 h 138"/>
              <a:gd name="T50" fmla="*/ 3 w 163"/>
              <a:gd name="T51" fmla="*/ 81 h 138"/>
              <a:gd name="T52" fmla="*/ 3 w 163"/>
              <a:gd name="T53" fmla="*/ 90 h 138"/>
              <a:gd name="T54" fmla="*/ 12 w 163"/>
              <a:gd name="T55" fmla="*/ 90 h 138"/>
              <a:gd name="T56" fmla="*/ 43 w 163"/>
              <a:gd name="T57" fmla="*/ 58 h 138"/>
              <a:gd name="T58" fmla="*/ 78 w 163"/>
              <a:gd name="T59" fmla="*/ 93 h 138"/>
              <a:gd name="T60" fmla="*/ 147 w 163"/>
              <a:gd name="T61" fmla="*/ 24 h 138"/>
              <a:gd name="T62" fmla="*/ 147 w 163"/>
              <a:gd name="T63" fmla="*/ 31 h 138"/>
              <a:gd name="T64" fmla="*/ 153 w 163"/>
              <a:gd name="T65" fmla="*/ 38 h 138"/>
              <a:gd name="T66" fmla="*/ 153 w 163"/>
              <a:gd name="T67" fmla="*/ 38 h 138"/>
              <a:gd name="T68" fmla="*/ 160 w 163"/>
              <a:gd name="T69" fmla="*/ 33 h 138"/>
              <a:gd name="T70" fmla="*/ 163 w 163"/>
              <a:gd name="T71" fmla="*/ 0 h 138"/>
              <a:gd name="T72" fmla="*/ 130 w 163"/>
              <a:gd name="T7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138">
                <a:moveTo>
                  <a:pt x="7" y="132"/>
                </a:moveTo>
                <a:cubicBezTo>
                  <a:pt x="7" y="135"/>
                  <a:pt x="10" y="138"/>
                  <a:pt x="13" y="138"/>
                </a:cubicBezTo>
                <a:cubicBezTo>
                  <a:pt x="43" y="138"/>
                  <a:pt x="43" y="138"/>
                  <a:pt x="43" y="138"/>
                </a:cubicBezTo>
                <a:cubicBezTo>
                  <a:pt x="43" y="75"/>
                  <a:pt x="43" y="75"/>
                  <a:pt x="43" y="75"/>
                </a:cubicBezTo>
                <a:cubicBezTo>
                  <a:pt x="7" y="111"/>
                  <a:pt x="7" y="111"/>
                  <a:pt x="7" y="111"/>
                </a:cubicBezTo>
                <a:lnTo>
                  <a:pt x="7" y="132"/>
                </a:lnTo>
                <a:close/>
                <a:moveTo>
                  <a:pt x="58" y="90"/>
                </a:moveTo>
                <a:cubicBezTo>
                  <a:pt x="58" y="138"/>
                  <a:pt x="58" y="138"/>
                  <a:pt x="58" y="138"/>
                </a:cubicBezTo>
                <a:cubicBezTo>
                  <a:pt x="94" y="138"/>
                  <a:pt x="94" y="138"/>
                  <a:pt x="94" y="138"/>
                </a:cubicBezTo>
                <a:cubicBezTo>
                  <a:pt x="94" y="95"/>
                  <a:pt x="94" y="95"/>
                  <a:pt x="94" y="95"/>
                </a:cubicBezTo>
                <a:cubicBezTo>
                  <a:pt x="78" y="110"/>
                  <a:pt x="78" y="110"/>
                  <a:pt x="78" y="110"/>
                </a:cubicBezTo>
                <a:lnTo>
                  <a:pt x="58" y="90"/>
                </a:lnTo>
                <a:close/>
                <a:moveTo>
                  <a:pt x="108" y="80"/>
                </a:moveTo>
                <a:cubicBezTo>
                  <a:pt x="108" y="138"/>
                  <a:pt x="108" y="138"/>
                  <a:pt x="108" y="138"/>
                </a:cubicBezTo>
                <a:cubicBezTo>
                  <a:pt x="138" y="138"/>
                  <a:pt x="138" y="138"/>
                  <a:pt x="138" y="138"/>
                </a:cubicBezTo>
                <a:cubicBezTo>
                  <a:pt x="142" y="138"/>
                  <a:pt x="145" y="135"/>
                  <a:pt x="145" y="132"/>
                </a:cubicBezTo>
                <a:cubicBezTo>
                  <a:pt x="145" y="44"/>
                  <a:pt x="145" y="44"/>
                  <a:pt x="145" y="44"/>
                </a:cubicBezTo>
                <a:cubicBezTo>
                  <a:pt x="113" y="75"/>
                  <a:pt x="113" y="75"/>
                  <a:pt x="113" y="75"/>
                </a:cubicBezTo>
                <a:lnTo>
                  <a:pt x="108" y="80"/>
                </a:lnTo>
                <a:close/>
                <a:moveTo>
                  <a:pt x="130" y="3"/>
                </a:moveTo>
                <a:cubicBezTo>
                  <a:pt x="127" y="3"/>
                  <a:pt x="124" y="6"/>
                  <a:pt x="124" y="10"/>
                </a:cubicBezTo>
                <a:cubicBezTo>
                  <a:pt x="125" y="14"/>
                  <a:pt x="128" y="16"/>
                  <a:pt x="131" y="16"/>
                </a:cubicBezTo>
                <a:cubicBezTo>
                  <a:pt x="138" y="15"/>
                  <a:pt x="138" y="15"/>
                  <a:pt x="138" y="15"/>
                </a:cubicBezTo>
                <a:cubicBezTo>
                  <a:pt x="78" y="75"/>
                  <a:pt x="78" y="75"/>
                  <a:pt x="78" y="75"/>
                </a:cubicBezTo>
                <a:cubicBezTo>
                  <a:pt x="43" y="40"/>
                  <a:pt x="43" y="40"/>
                  <a:pt x="43" y="40"/>
                </a:cubicBezTo>
                <a:cubicBezTo>
                  <a:pt x="3" y="81"/>
                  <a:pt x="3" y="81"/>
                  <a:pt x="3" y="81"/>
                </a:cubicBezTo>
                <a:cubicBezTo>
                  <a:pt x="0" y="83"/>
                  <a:pt x="0" y="87"/>
                  <a:pt x="3" y="90"/>
                </a:cubicBezTo>
                <a:cubicBezTo>
                  <a:pt x="5" y="92"/>
                  <a:pt x="9" y="92"/>
                  <a:pt x="12" y="90"/>
                </a:cubicBezTo>
                <a:cubicBezTo>
                  <a:pt x="43" y="58"/>
                  <a:pt x="43" y="58"/>
                  <a:pt x="43" y="58"/>
                </a:cubicBezTo>
                <a:cubicBezTo>
                  <a:pt x="78" y="93"/>
                  <a:pt x="78" y="93"/>
                  <a:pt x="78" y="93"/>
                </a:cubicBezTo>
                <a:cubicBezTo>
                  <a:pt x="147" y="24"/>
                  <a:pt x="147" y="24"/>
                  <a:pt x="147" y="24"/>
                </a:cubicBezTo>
                <a:cubicBezTo>
                  <a:pt x="147" y="31"/>
                  <a:pt x="147" y="31"/>
                  <a:pt x="147" y="31"/>
                </a:cubicBezTo>
                <a:cubicBezTo>
                  <a:pt x="147" y="35"/>
                  <a:pt x="149" y="38"/>
                  <a:pt x="153" y="38"/>
                </a:cubicBezTo>
                <a:cubicBezTo>
                  <a:pt x="153" y="38"/>
                  <a:pt x="153" y="38"/>
                  <a:pt x="153" y="38"/>
                </a:cubicBezTo>
                <a:cubicBezTo>
                  <a:pt x="157" y="38"/>
                  <a:pt x="159" y="36"/>
                  <a:pt x="160" y="33"/>
                </a:cubicBezTo>
                <a:cubicBezTo>
                  <a:pt x="163" y="0"/>
                  <a:pt x="163" y="0"/>
                  <a:pt x="163" y="0"/>
                </a:cubicBezTo>
                <a:lnTo>
                  <a:pt x="130"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175"/>
          <p:cNvSpPr>
            <a:spLocks noEditPoints="1"/>
          </p:cNvSpPr>
          <p:nvPr/>
        </p:nvSpPr>
        <p:spPr bwMode="auto">
          <a:xfrm>
            <a:off x="630238" y="1924050"/>
            <a:ext cx="2411413" cy="2416175"/>
          </a:xfrm>
          <a:custGeom>
            <a:avLst/>
            <a:gdLst>
              <a:gd name="T0" fmla="*/ 321 w 760"/>
              <a:gd name="T1" fmla="*/ 733 h 761"/>
              <a:gd name="T2" fmla="*/ 229 w 760"/>
              <a:gd name="T3" fmla="*/ 667 h 761"/>
              <a:gd name="T4" fmla="*/ 111 w 760"/>
              <a:gd name="T5" fmla="*/ 649 h 761"/>
              <a:gd name="T6" fmla="*/ 93 w 760"/>
              <a:gd name="T7" fmla="*/ 532 h 761"/>
              <a:gd name="T8" fmla="*/ 28 w 760"/>
              <a:gd name="T9" fmla="*/ 440 h 761"/>
              <a:gd name="T10" fmla="*/ 28 w 760"/>
              <a:gd name="T11" fmla="*/ 321 h 761"/>
              <a:gd name="T12" fmla="*/ 93 w 760"/>
              <a:gd name="T13" fmla="*/ 229 h 761"/>
              <a:gd name="T14" fmla="*/ 111 w 760"/>
              <a:gd name="T15" fmla="*/ 112 h 761"/>
              <a:gd name="T16" fmla="*/ 229 w 760"/>
              <a:gd name="T17" fmla="*/ 93 h 761"/>
              <a:gd name="T18" fmla="*/ 321 w 760"/>
              <a:gd name="T19" fmla="*/ 28 h 761"/>
              <a:gd name="T20" fmla="*/ 440 w 760"/>
              <a:gd name="T21" fmla="*/ 28 h 761"/>
              <a:gd name="T22" fmla="*/ 532 w 760"/>
              <a:gd name="T23" fmla="*/ 93 h 761"/>
              <a:gd name="T24" fmla="*/ 649 w 760"/>
              <a:gd name="T25" fmla="*/ 112 h 761"/>
              <a:gd name="T26" fmla="*/ 667 w 760"/>
              <a:gd name="T27" fmla="*/ 229 h 761"/>
              <a:gd name="T28" fmla="*/ 733 w 760"/>
              <a:gd name="T29" fmla="*/ 321 h 761"/>
              <a:gd name="T30" fmla="*/ 733 w 760"/>
              <a:gd name="T31" fmla="*/ 440 h 761"/>
              <a:gd name="T32" fmla="*/ 667 w 760"/>
              <a:gd name="T33" fmla="*/ 532 h 761"/>
              <a:gd name="T34" fmla="*/ 649 w 760"/>
              <a:gd name="T35" fmla="*/ 649 h 761"/>
              <a:gd name="T36" fmla="*/ 532 w 760"/>
              <a:gd name="T37" fmla="*/ 667 h 761"/>
              <a:gd name="T38" fmla="*/ 440 w 760"/>
              <a:gd name="T39" fmla="*/ 733 h 761"/>
              <a:gd name="T40" fmla="*/ 234 w 760"/>
              <a:gd name="T41" fmla="*/ 655 h 761"/>
              <a:gd name="T42" fmla="*/ 330 w 760"/>
              <a:gd name="T43" fmla="*/ 725 h 761"/>
              <a:gd name="T44" fmla="*/ 431 w 760"/>
              <a:gd name="T45" fmla="*/ 725 h 761"/>
              <a:gd name="T46" fmla="*/ 533 w 760"/>
              <a:gd name="T47" fmla="*/ 655 h 761"/>
              <a:gd name="T48" fmla="*/ 641 w 760"/>
              <a:gd name="T49" fmla="*/ 641 h 761"/>
              <a:gd name="T50" fmla="*/ 655 w 760"/>
              <a:gd name="T51" fmla="*/ 533 h 761"/>
              <a:gd name="T52" fmla="*/ 725 w 760"/>
              <a:gd name="T53" fmla="*/ 431 h 761"/>
              <a:gd name="T54" fmla="*/ 725 w 760"/>
              <a:gd name="T55" fmla="*/ 330 h 761"/>
              <a:gd name="T56" fmla="*/ 655 w 760"/>
              <a:gd name="T57" fmla="*/ 228 h 761"/>
              <a:gd name="T58" fmla="*/ 641 w 760"/>
              <a:gd name="T59" fmla="*/ 120 h 761"/>
              <a:gd name="T60" fmla="*/ 533 w 760"/>
              <a:gd name="T61" fmla="*/ 105 h 761"/>
              <a:gd name="T62" fmla="*/ 431 w 760"/>
              <a:gd name="T63" fmla="*/ 36 h 761"/>
              <a:gd name="T64" fmla="*/ 330 w 760"/>
              <a:gd name="T65" fmla="*/ 36 h 761"/>
              <a:gd name="T66" fmla="*/ 228 w 760"/>
              <a:gd name="T67" fmla="*/ 105 h 761"/>
              <a:gd name="T68" fmla="*/ 120 w 760"/>
              <a:gd name="T69" fmla="*/ 120 h 761"/>
              <a:gd name="T70" fmla="*/ 105 w 760"/>
              <a:gd name="T71" fmla="*/ 228 h 761"/>
              <a:gd name="T72" fmla="*/ 36 w 760"/>
              <a:gd name="T73" fmla="*/ 330 h 761"/>
              <a:gd name="T74" fmla="*/ 36 w 760"/>
              <a:gd name="T75" fmla="*/ 431 h 761"/>
              <a:gd name="T76" fmla="*/ 105 w 760"/>
              <a:gd name="T77" fmla="*/ 533 h 761"/>
              <a:gd name="T78" fmla="*/ 120 w 760"/>
              <a:gd name="T79" fmla="*/ 641 h 761"/>
              <a:gd name="T80" fmla="*/ 228 w 760"/>
              <a:gd name="T81" fmla="*/ 65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761">
                <a:moveTo>
                  <a:pt x="380" y="761"/>
                </a:moveTo>
                <a:cubicBezTo>
                  <a:pt x="357" y="761"/>
                  <a:pt x="335" y="751"/>
                  <a:pt x="321" y="733"/>
                </a:cubicBezTo>
                <a:cubicBezTo>
                  <a:pt x="285" y="691"/>
                  <a:pt x="285" y="691"/>
                  <a:pt x="285" y="691"/>
                </a:cubicBezTo>
                <a:cubicBezTo>
                  <a:pt x="271" y="674"/>
                  <a:pt x="250" y="666"/>
                  <a:pt x="229" y="667"/>
                </a:cubicBezTo>
                <a:cubicBezTo>
                  <a:pt x="173" y="672"/>
                  <a:pt x="173" y="672"/>
                  <a:pt x="173" y="672"/>
                </a:cubicBezTo>
                <a:cubicBezTo>
                  <a:pt x="150" y="674"/>
                  <a:pt x="128" y="666"/>
                  <a:pt x="111" y="649"/>
                </a:cubicBezTo>
                <a:cubicBezTo>
                  <a:pt x="95" y="633"/>
                  <a:pt x="87" y="610"/>
                  <a:pt x="89" y="587"/>
                </a:cubicBezTo>
                <a:cubicBezTo>
                  <a:pt x="93" y="532"/>
                  <a:pt x="93" y="532"/>
                  <a:pt x="93" y="532"/>
                </a:cubicBezTo>
                <a:cubicBezTo>
                  <a:pt x="95" y="511"/>
                  <a:pt x="86" y="490"/>
                  <a:pt x="70" y="476"/>
                </a:cubicBezTo>
                <a:cubicBezTo>
                  <a:pt x="28" y="440"/>
                  <a:pt x="28" y="440"/>
                  <a:pt x="28" y="440"/>
                </a:cubicBezTo>
                <a:cubicBezTo>
                  <a:pt x="10" y="425"/>
                  <a:pt x="0" y="403"/>
                  <a:pt x="0" y="380"/>
                </a:cubicBezTo>
                <a:cubicBezTo>
                  <a:pt x="0" y="357"/>
                  <a:pt x="10" y="336"/>
                  <a:pt x="28" y="321"/>
                </a:cubicBezTo>
                <a:cubicBezTo>
                  <a:pt x="70" y="285"/>
                  <a:pt x="70" y="285"/>
                  <a:pt x="70" y="285"/>
                </a:cubicBezTo>
                <a:cubicBezTo>
                  <a:pt x="86" y="271"/>
                  <a:pt x="95" y="250"/>
                  <a:pt x="93" y="229"/>
                </a:cubicBezTo>
                <a:cubicBezTo>
                  <a:pt x="89" y="173"/>
                  <a:pt x="89" y="173"/>
                  <a:pt x="89" y="173"/>
                </a:cubicBezTo>
                <a:cubicBezTo>
                  <a:pt x="87" y="150"/>
                  <a:pt x="95" y="128"/>
                  <a:pt x="111" y="112"/>
                </a:cubicBezTo>
                <a:cubicBezTo>
                  <a:pt x="128" y="95"/>
                  <a:pt x="150" y="87"/>
                  <a:pt x="173" y="89"/>
                </a:cubicBezTo>
                <a:cubicBezTo>
                  <a:pt x="229" y="93"/>
                  <a:pt x="229" y="93"/>
                  <a:pt x="229" y="93"/>
                </a:cubicBezTo>
                <a:cubicBezTo>
                  <a:pt x="250" y="95"/>
                  <a:pt x="271" y="87"/>
                  <a:pt x="285" y="70"/>
                </a:cubicBezTo>
                <a:cubicBezTo>
                  <a:pt x="321" y="28"/>
                  <a:pt x="321" y="28"/>
                  <a:pt x="321" y="28"/>
                </a:cubicBezTo>
                <a:cubicBezTo>
                  <a:pt x="335" y="10"/>
                  <a:pt x="357" y="0"/>
                  <a:pt x="380" y="0"/>
                </a:cubicBezTo>
                <a:cubicBezTo>
                  <a:pt x="403" y="0"/>
                  <a:pt x="425" y="10"/>
                  <a:pt x="440" y="28"/>
                </a:cubicBezTo>
                <a:cubicBezTo>
                  <a:pt x="476" y="70"/>
                  <a:pt x="476" y="70"/>
                  <a:pt x="476" y="70"/>
                </a:cubicBezTo>
                <a:cubicBezTo>
                  <a:pt x="490" y="87"/>
                  <a:pt x="511" y="95"/>
                  <a:pt x="532" y="93"/>
                </a:cubicBezTo>
                <a:cubicBezTo>
                  <a:pt x="587" y="89"/>
                  <a:pt x="587" y="89"/>
                  <a:pt x="587" y="89"/>
                </a:cubicBezTo>
                <a:cubicBezTo>
                  <a:pt x="610" y="87"/>
                  <a:pt x="633" y="95"/>
                  <a:pt x="649" y="112"/>
                </a:cubicBezTo>
                <a:cubicBezTo>
                  <a:pt x="665" y="128"/>
                  <a:pt x="674" y="150"/>
                  <a:pt x="672" y="173"/>
                </a:cubicBezTo>
                <a:cubicBezTo>
                  <a:pt x="667" y="229"/>
                  <a:pt x="667" y="229"/>
                  <a:pt x="667" y="229"/>
                </a:cubicBezTo>
                <a:cubicBezTo>
                  <a:pt x="665" y="250"/>
                  <a:pt x="674" y="271"/>
                  <a:pt x="690" y="285"/>
                </a:cubicBezTo>
                <a:cubicBezTo>
                  <a:pt x="733" y="321"/>
                  <a:pt x="733" y="321"/>
                  <a:pt x="733" y="321"/>
                </a:cubicBezTo>
                <a:cubicBezTo>
                  <a:pt x="750" y="336"/>
                  <a:pt x="760" y="357"/>
                  <a:pt x="760" y="380"/>
                </a:cubicBezTo>
                <a:cubicBezTo>
                  <a:pt x="760" y="403"/>
                  <a:pt x="750" y="425"/>
                  <a:pt x="733" y="440"/>
                </a:cubicBezTo>
                <a:cubicBezTo>
                  <a:pt x="690" y="476"/>
                  <a:pt x="690" y="476"/>
                  <a:pt x="690" y="476"/>
                </a:cubicBezTo>
                <a:cubicBezTo>
                  <a:pt x="674" y="490"/>
                  <a:pt x="665" y="511"/>
                  <a:pt x="667" y="532"/>
                </a:cubicBezTo>
                <a:cubicBezTo>
                  <a:pt x="672" y="587"/>
                  <a:pt x="672" y="587"/>
                  <a:pt x="672" y="587"/>
                </a:cubicBezTo>
                <a:cubicBezTo>
                  <a:pt x="674" y="610"/>
                  <a:pt x="665" y="633"/>
                  <a:pt x="649" y="649"/>
                </a:cubicBezTo>
                <a:cubicBezTo>
                  <a:pt x="633" y="666"/>
                  <a:pt x="610" y="674"/>
                  <a:pt x="587" y="672"/>
                </a:cubicBezTo>
                <a:cubicBezTo>
                  <a:pt x="532" y="667"/>
                  <a:pt x="532" y="667"/>
                  <a:pt x="532" y="667"/>
                </a:cubicBezTo>
                <a:cubicBezTo>
                  <a:pt x="510" y="666"/>
                  <a:pt x="490" y="674"/>
                  <a:pt x="476" y="691"/>
                </a:cubicBezTo>
                <a:cubicBezTo>
                  <a:pt x="440" y="733"/>
                  <a:pt x="440" y="733"/>
                  <a:pt x="440" y="733"/>
                </a:cubicBezTo>
                <a:cubicBezTo>
                  <a:pt x="425" y="751"/>
                  <a:pt x="403" y="761"/>
                  <a:pt x="380" y="761"/>
                </a:cubicBezTo>
                <a:close/>
                <a:moveTo>
                  <a:pt x="234" y="655"/>
                </a:moveTo>
                <a:cubicBezTo>
                  <a:pt x="257" y="655"/>
                  <a:pt x="279" y="665"/>
                  <a:pt x="294" y="683"/>
                </a:cubicBezTo>
                <a:cubicBezTo>
                  <a:pt x="330" y="725"/>
                  <a:pt x="330" y="725"/>
                  <a:pt x="330" y="725"/>
                </a:cubicBezTo>
                <a:cubicBezTo>
                  <a:pt x="342" y="740"/>
                  <a:pt x="361" y="749"/>
                  <a:pt x="380" y="749"/>
                </a:cubicBezTo>
                <a:cubicBezTo>
                  <a:pt x="400" y="749"/>
                  <a:pt x="418" y="740"/>
                  <a:pt x="431" y="725"/>
                </a:cubicBezTo>
                <a:cubicBezTo>
                  <a:pt x="467" y="683"/>
                  <a:pt x="467" y="683"/>
                  <a:pt x="467" y="683"/>
                </a:cubicBezTo>
                <a:cubicBezTo>
                  <a:pt x="483" y="664"/>
                  <a:pt x="508" y="653"/>
                  <a:pt x="533" y="655"/>
                </a:cubicBezTo>
                <a:cubicBezTo>
                  <a:pt x="588" y="660"/>
                  <a:pt x="588" y="660"/>
                  <a:pt x="588" y="660"/>
                </a:cubicBezTo>
                <a:cubicBezTo>
                  <a:pt x="608" y="662"/>
                  <a:pt x="627" y="655"/>
                  <a:pt x="641" y="641"/>
                </a:cubicBezTo>
                <a:cubicBezTo>
                  <a:pt x="654" y="627"/>
                  <a:pt x="661" y="608"/>
                  <a:pt x="660" y="588"/>
                </a:cubicBezTo>
                <a:cubicBezTo>
                  <a:pt x="655" y="533"/>
                  <a:pt x="655" y="533"/>
                  <a:pt x="655" y="533"/>
                </a:cubicBezTo>
                <a:cubicBezTo>
                  <a:pt x="653" y="508"/>
                  <a:pt x="663" y="483"/>
                  <a:pt x="683" y="467"/>
                </a:cubicBezTo>
                <a:cubicBezTo>
                  <a:pt x="725" y="431"/>
                  <a:pt x="725" y="431"/>
                  <a:pt x="725" y="431"/>
                </a:cubicBezTo>
                <a:cubicBezTo>
                  <a:pt x="740" y="418"/>
                  <a:pt x="748" y="400"/>
                  <a:pt x="748" y="380"/>
                </a:cubicBezTo>
                <a:cubicBezTo>
                  <a:pt x="748" y="361"/>
                  <a:pt x="740" y="343"/>
                  <a:pt x="725" y="330"/>
                </a:cubicBezTo>
                <a:cubicBezTo>
                  <a:pt x="683" y="294"/>
                  <a:pt x="683" y="294"/>
                  <a:pt x="683" y="294"/>
                </a:cubicBezTo>
                <a:cubicBezTo>
                  <a:pt x="663" y="278"/>
                  <a:pt x="653" y="253"/>
                  <a:pt x="655" y="228"/>
                </a:cubicBezTo>
                <a:cubicBezTo>
                  <a:pt x="660" y="172"/>
                  <a:pt x="660" y="172"/>
                  <a:pt x="660" y="172"/>
                </a:cubicBezTo>
                <a:cubicBezTo>
                  <a:pt x="661" y="153"/>
                  <a:pt x="654" y="134"/>
                  <a:pt x="641" y="120"/>
                </a:cubicBezTo>
                <a:cubicBezTo>
                  <a:pt x="627" y="106"/>
                  <a:pt x="608" y="99"/>
                  <a:pt x="588" y="101"/>
                </a:cubicBezTo>
                <a:cubicBezTo>
                  <a:pt x="533" y="105"/>
                  <a:pt x="533" y="105"/>
                  <a:pt x="533" y="105"/>
                </a:cubicBezTo>
                <a:cubicBezTo>
                  <a:pt x="508" y="108"/>
                  <a:pt x="483" y="97"/>
                  <a:pt x="467" y="78"/>
                </a:cubicBezTo>
                <a:cubicBezTo>
                  <a:pt x="431" y="36"/>
                  <a:pt x="431" y="36"/>
                  <a:pt x="431" y="36"/>
                </a:cubicBezTo>
                <a:cubicBezTo>
                  <a:pt x="418" y="21"/>
                  <a:pt x="400" y="12"/>
                  <a:pt x="380" y="12"/>
                </a:cubicBezTo>
                <a:cubicBezTo>
                  <a:pt x="361" y="12"/>
                  <a:pt x="342" y="21"/>
                  <a:pt x="330" y="36"/>
                </a:cubicBezTo>
                <a:cubicBezTo>
                  <a:pt x="294" y="78"/>
                  <a:pt x="294" y="78"/>
                  <a:pt x="294" y="78"/>
                </a:cubicBezTo>
                <a:cubicBezTo>
                  <a:pt x="277" y="97"/>
                  <a:pt x="253" y="108"/>
                  <a:pt x="228" y="105"/>
                </a:cubicBezTo>
                <a:cubicBezTo>
                  <a:pt x="172" y="101"/>
                  <a:pt x="172" y="101"/>
                  <a:pt x="172" y="101"/>
                </a:cubicBezTo>
                <a:cubicBezTo>
                  <a:pt x="153" y="99"/>
                  <a:pt x="134" y="106"/>
                  <a:pt x="120" y="120"/>
                </a:cubicBezTo>
                <a:cubicBezTo>
                  <a:pt x="106" y="134"/>
                  <a:pt x="99" y="153"/>
                  <a:pt x="101" y="172"/>
                </a:cubicBezTo>
                <a:cubicBezTo>
                  <a:pt x="105" y="228"/>
                  <a:pt x="105" y="228"/>
                  <a:pt x="105" y="228"/>
                </a:cubicBezTo>
                <a:cubicBezTo>
                  <a:pt x="107" y="253"/>
                  <a:pt x="97" y="278"/>
                  <a:pt x="78" y="294"/>
                </a:cubicBezTo>
                <a:cubicBezTo>
                  <a:pt x="36" y="330"/>
                  <a:pt x="36" y="330"/>
                  <a:pt x="36" y="330"/>
                </a:cubicBezTo>
                <a:cubicBezTo>
                  <a:pt x="21" y="343"/>
                  <a:pt x="12" y="361"/>
                  <a:pt x="12" y="380"/>
                </a:cubicBezTo>
                <a:cubicBezTo>
                  <a:pt x="12" y="400"/>
                  <a:pt x="21" y="418"/>
                  <a:pt x="36" y="431"/>
                </a:cubicBezTo>
                <a:cubicBezTo>
                  <a:pt x="78" y="467"/>
                  <a:pt x="78" y="467"/>
                  <a:pt x="78" y="467"/>
                </a:cubicBezTo>
                <a:cubicBezTo>
                  <a:pt x="97" y="483"/>
                  <a:pt x="107" y="508"/>
                  <a:pt x="105" y="533"/>
                </a:cubicBezTo>
                <a:cubicBezTo>
                  <a:pt x="101" y="588"/>
                  <a:pt x="101" y="588"/>
                  <a:pt x="101" y="588"/>
                </a:cubicBezTo>
                <a:cubicBezTo>
                  <a:pt x="99" y="608"/>
                  <a:pt x="106" y="627"/>
                  <a:pt x="120" y="641"/>
                </a:cubicBezTo>
                <a:cubicBezTo>
                  <a:pt x="134" y="655"/>
                  <a:pt x="153" y="662"/>
                  <a:pt x="172" y="660"/>
                </a:cubicBezTo>
                <a:cubicBezTo>
                  <a:pt x="228" y="655"/>
                  <a:pt x="228" y="655"/>
                  <a:pt x="228" y="655"/>
                </a:cubicBezTo>
                <a:cubicBezTo>
                  <a:pt x="230" y="655"/>
                  <a:pt x="232" y="655"/>
                  <a:pt x="234" y="65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76"/>
          <p:cNvSpPr>
            <a:spLocks noEditPoints="1"/>
          </p:cNvSpPr>
          <p:nvPr/>
        </p:nvSpPr>
        <p:spPr bwMode="auto">
          <a:xfrm>
            <a:off x="925513" y="2219325"/>
            <a:ext cx="1824038" cy="1825625"/>
          </a:xfrm>
          <a:custGeom>
            <a:avLst/>
            <a:gdLst>
              <a:gd name="T0" fmla="*/ 242 w 575"/>
              <a:gd name="T1" fmla="*/ 554 h 575"/>
              <a:gd name="T2" fmla="*/ 172 w 575"/>
              <a:gd name="T3" fmla="*/ 504 h 575"/>
              <a:gd name="T4" fmla="*/ 84 w 575"/>
              <a:gd name="T5" fmla="*/ 491 h 575"/>
              <a:gd name="T6" fmla="*/ 70 w 575"/>
              <a:gd name="T7" fmla="*/ 402 h 575"/>
              <a:gd name="T8" fmla="*/ 21 w 575"/>
              <a:gd name="T9" fmla="*/ 332 h 575"/>
              <a:gd name="T10" fmla="*/ 21 w 575"/>
              <a:gd name="T11" fmla="*/ 243 h 575"/>
              <a:gd name="T12" fmla="*/ 70 w 575"/>
              <a:gd name="T13" fmla="*/ 173 h 575"/>
              <a:gd name="T14" fmla="*/ 84 w 575"/>
              <a:gd name="T15" fmla="*/ 84 h 575"/>
              <a:gd name="T16" fmla="*/ 172 w 575"/>
              <a:gd name="T17" fmla="*/ 71 h 575"/>
              <a:gd name="T18" fmla="*/ 242 w 575"/>
              <a:gd name="T19" fmla="*/ 21 h 575"/>
              <a:gd name="T20" fmla="*/ 332 w 575"/>
              <a:gd name="T21" fmla="*/ 21 h 575"/>
              <a:gd name="T22" fmla="*/ 402 w 575"/>
              <a:gd name="T23" fmla="*/ 71 h 575"/>
              <a:gd name="T24" fmla="*/ 491 w 575"/>
              <a:gd name="T25" fmla="*/ 84 h 575"/>
              <a:gd name="T26" fmla="*/ 504 w 575"/>
              <a:gd name="T27" fmla="*/ 173 h 575"/>
              <a:gd name="T28" fmla="*/ 554 w 575"/>
              <a:gd name="T29" fmla="*/ 243 h 575"/>
              <a:gd name="T30" fmla="*/ 554 w 575"/>
              <a:gd name="T31" fmla="*/ 332 h 575"/>
              <a:gd name="T32" fmla="*/ 504 w 575"/>
              <a:gd name="T33" fmla="*/ 402 h 575"/>
              <a:gd name="T34" fmla="*/ 491 w 575"/>
              <a:gd name="T35" fmla="*/ 491 h 575"/>
              <a:gd name="T36" fmla="*/ 402 w 575"/>
              <a:gd name="T37" fmla="*/ 504 h 575"/>
              <a:gd name="T38" fmla="*/ 332 w 575"/>
              <a:gd name="T39" fmla="*/ 554 h 575"/>
              <a:gd name="T40" fmla="*/ 176 w 575"/>
              <a:gd name="T41" fmla="*/ 496 h 575"/>
              <a:gd name="T42" fmla="*/ 249 w 575"/>
              <a:gd name="T43" fmla="*/ 549 h 575"/>
              <a:gd name="T44" fmla="*/ 326 w 575"/>
              <a:gd name="T45" fmla="*/ 549 h 575"/>
              <a:gd name="T46" fmla="*/ 403 w 575"/>
              <a:gd name="T47" fmla="*/ 496 h 575"/>
              <a:gd name="T48" fmla="*/ 485 w 575"/>
              <a:gd name="T49" fmla="*/ 485 h 575"/>
              <a:gd name="T50" fmla="*/ 496 w 575"/>
              <a:gd name="T51" fmla="*/ 403 h 575"/>
              <a:gd name="T52" fmla="*/ 549 w 575"/>
              <a:gd name="T53" fmla="*/ 326 h 575"/>
              <a:gd name="T54" fmla="*/ 549 w 575"/>
              <a:gd name="T55" fmla="*/ 249 h 575"/>
              <a:gd name="T56" fmla="*/ 496 w 575"/>
              <a:gd name="T57" fmla="*/ 172 h 575"/>
              <a:gd name="T58" fmla="*/ 485 w 575"/>
              <a:gd name="T59" fmla="*/ 90 h 575"/>
              <a:gd name="T60" fmla="*/ 403 w 575"/>
              <a:gd name="T61" fmla="*/ 79 h 575"/>
              <a:gd name="T62" fmla="*/ 326 w 575"/>
              <a:gd name="T63" fmla="*/ 26 h 575"/>
              <a:gd name="T64" fmla="*/ 249 w 575"/>
              <a:gd name="T65" fmla="*/ 26 h 575"/>
              <a:gd name="T66" fmla="*/ 172 w 575"/>
              <a:gd name="T67" fmla="*/ 79 h 575"/>
              <a:gd name="T68" fmla="*/ 90 w 575"/>
              <a:gd name="T69" fmla="*/ 90 h 575"/>
              <a:gd name="T70" fmla="*/ 78 w 575"/>
              <a:gd name="T71" fmla="*/ 172 h 575"/>
              <a:gd name="T72" fmla="*/ 26 w 575"/>
              <a:gd name="T73" fmla="*/ 249 h 575"/>
              <a:gd name="T74" fmla="*/ 26 w 575"/>
              <a:gd name="T75" fmla="*/ 326 h 575"/>
              <a:gd name="T76" fmla="*/ 78 w 575"/>
              <a:gd name="T77" fmla="*/ 403 h 575"/>
              <a:gd name="T78" fmla="*/ 90 w 575"/>
              <a:gd name="T79" fmla="*/ 485 h 575"/>
              <a:gd name="T80" fmla="*/ 172 w 575"/>
              <a:gd name="T81" fmla="*/ 4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5" h="575">
                <a:moveTo>
                  <a:pt x="287" y="575"/>
                </a:moveTo>
                <a:cubicBezTo>
                  <a:pt x="270" y="575"/>
                  <a:pt x="254" y="567"/>
                  <a:pt x="242" y="554"/>
                </a:cubicBezTo>
                <a:cubicBezTo>
                  <a:pt x="215" y="522"/>
                  <a:pt x="215" y="522"/>
                  <a:pt x="215" y="522"/>
                </a:cubicBezTo>
                <a:cubicBezTo>
                  <a:pt x="205" y="510"/>
                  <a:pt x="189" y="503"/>
                  <a:pt x="172" y="504"/>
                </a:cubicBezTo>
                <a:cubicBezTo>
                  <a:pt x="130" y="508"/>
                  <a:pt x="130" y="508"/>
                  <a:pt x="130" y="508"/>
                </a:cubicBezTo>
                <a:cubicBezTo>
                  <a:pt x="113" y="509"/>
                  <a:pt x="96" y="503"/>
                  <a:pt x="84" y="491"/>
                </a:cubicBezTo>
                <a:cubicBezTo>
                  <a:pt x="72" y="478"/>
                  <a:pt x="66" y="462"/>
                  <a:pt x="67" y="444"/>
                </a:cubicBezTo>
                <a:cubicBezTo>
                  <a:pt x="70" y="402"/>
                  <a:pt x="70" y="402"/>
                  <a:pt x="70" y="402"/>
                </a:cubicBezTo>
                <a:cubicBezTo>
                  <a:pt x="72" y="386"/>
                  <a:pt x="65" y="370"/>
                  <a:pt x="53" y="360"/>
                </a:cubicBezTo>
                <a:cubicBezTo>
                  <a:pt x="21" y="332"/>
                  <a:pt x="21" y="332"/>
                  <a:pt x="21" y="332"/>
                </a:cubicBezTo>
                <a:cubicBezTo>
                  <a:pt x="7" y="321"/>
                  <a:pt x="0" y="305"/>
                  <a:pt x="0" y="287"/>
                </a:cubicBezTo>
                <a:cubicBezTo>
                  <a:pt x="0" y="270"/>
                  <a:pt x="7" y="254"/>
                  <a:pt x="21" y="243"/>
                </a:cubicBezTo>
                <a:cubicBezTo>
                  <a:pt x="53" y="215"/>
                  <a:pt x="53" y="215"/>
                  <a:pt x="53" y="215"/>
                </a:cubicBezTo>
                <a:cubicBezTo>
                  <a:pt x="65" y="205"/>
                  <a:pt x="72" y="189"/>
                  <a:pt x="70" y="173"/>
                </a:cubicBezTo>
                <a:cubicBezTo>
                  <a:pt x="67" y="131"/>
                  <a:pt x="67" y="131"/>
                  <a:pt x="67" y="131"/>
                </a:cubicBezTo>
                <a:cubicBezTo>
                  <a:pt x="66" y="113"/>
                  <a:pt x="72" y="96"/>
                  <a:pt x="84" y="84"/>
                </a:cubicBezTo>
                <a:cubicBezTo>
                  <a:pt x="96" y="72"/>
                  <a:pt x="113" y="66"/>
                  <a:pt x="130" y="67"/>
                </a:cubicBezTo>
                <a:cubicBezTo>
                  <a:pt x="172" y="71"/>
                  <a:pt x="172" y="71"/>
                  <a:pt x="172" y="71"/>
                </a:cubicBezTo>
                <a:cubicBezTo>
                  <a:pt x="189" y="72"/>
                  <a:pt x="205" y="65"/>
                  <a:pt x="215" y="53"/>
                </a:cubicBezTo>
                <a:cubicBezTo>
                  <a:pt x="242" y="21"/>
                  <a:pt x="242" y="21"/>
                  <a:pt x="242" y="21"/>
                </a:cubicBezTo>
                <a:cubicBezTo>
                  <a:pt x="254" y="8"/>
                  <a:pt x="270" y="0"/>
                  <a:pt x="287" y="0"/>
                </a:cubicBezTo>
                <a:cubicBezTo>
                  <a:pt x="305" y="0"/>
                  <a:pt x="321" y="8"/>
                  <a:pt x="332" y="21"/>
                </a:cubicBezTo>
                <a:cubicBezTo>
                  <a:pt x="359" y="53"/>
                  <a:pt x="359" y="53"/>
                  <a:pt x="359" y="53"/>
                </a:cubicBezTo>
                <a:cubicBezTo>
                  <a:pt x="370" y="65"/>
                  <a:pt x="386" y="72"/>
                  <a:pt x="402" y="71"/>
                </a:cubicBezTo>
                <a:cubicBezTo>
                  <a:pt x="444" y="67"/>
                  <a:pt x="444" y="67"/>
                  <a:pt x="444" y="67"/>
                </a:cubicBezTo>
                <a:cubicBezTo>
                  <a:pt x="462" y="66"/>
                  <a:pt x="478" y="72"/>
                  <a:pt x="491" y="84"/>
                </a:cubicBezTo>
                <a:cubicBezTo>
                  <a:pt x="503" y="96"/>
                  <a:pt x="509" y="113"/>
                  <a:pt x="508" y="131"/>
                </a:cubicBezTo>
                <a:cubicBezTo>
                  <a:pt x="504" y="173"/>
                  <a:pt x="504" y="173"/>
                  <a:pt x="504" y="173"/>
                </a:cubicBezTo>
                <a:cubicBezTo>
                  <a:pt x="503" y="189"/>
                  <a:pt x="509" y="205"/>
                  <a:pt x="522" y="215"/>
                </a:cubicBezTo>
                <a:cubicBezTo>
                  <a:pt x="554" y="243"/>
                  <a:pt x="554" y="243"/>
                  <a:pt x="554" y="243"/>
                </a:cubicBezTo>
                <a:cubicBezTo>
                  <a:pt x="567" y="254"/>
                  <a:pt x="575" y="270"/>
                  <a:pt x="575" y="287"/>
                </a:cubicBezTo>
                <a:cubicBezTo>
                  <a:pt x="575" y="305"/>
                  <a:pt x="567" y="321"/>
                  <a:pt x="554" y="332"/>
                </a:cubicBezTo>
                <a:cubicBezTo>
                  <a:pt x="522" y="360"/>
                  <a:pt x="522" y="360"/>
                  <a:pt x="522" y="360"/>
                </a:cubicBezTo>
                <a:cubicBezTo>
                  <a:pt x="509" y="370"/>
                  <a:pt x="503" y="386"/>
                  <a:pt x="504" y="402"/>
                </a:cubicBezTo>
                <a:cubicBezTo>
                  <a:pt x="508" y="444"/>
                  <a:pt x="508" y="444"/>
                  <a:pt x="508" y="444"/>
                </a:cubicBezTo>
                <a:cubicBezTo>
                  <a:pt x="509" y="462"/>
                  <a:pt x="503" y="478"/>
                  <a:pt x="491" y="491"/>
                </a:cubicBezTo>
                <a:cubicBezTo>
                  <a:pt x="478" y="503"/>
                  <a:pt x="462" y="509"/>
                  <a:pt x="444" y="508"/>
                </a:cubicBezTo>
                <a:cubicBezTo>
                  <a:pt x="402" y="504"/>
                  <a:pt x="402" y="504"/>
                  <a:pt x="402" y="504"/>
                </a:cubicBezTo>
                <a:cubicBezTo>
                  <a:pt x="386" y="503"/>
                  <a:pt x="370" y="510"/>
                  <a:pt x="359" y="522"/>
                </a:cubicBezTo>
                <a:cubicBezTo>
                  <a:pt x="332" y="554"/>
                  <a:pt x="332" y="554"/>
                  <a:pt x="332" y="554"/>
                </a:cubicBezTo>
                <a:cubicBezTo>
                  <a:pt x="321" y="567"/>
                  <a:pt x="305" y="575"/>
                  <a:pt x="287" y="575"/>
                </a:cubicBezTo>
                <a:close/>
                <a:moveTo>
                  <a:pt x="176" y="496"/>
                </a:moveTo>
                <a:cubicBezTo>
                  <a:pt x="194" y="496"/>
                  <a:pt x="210" y="504"/>
                  <a:pt x="221" y="517"/>
                </a:cubicBezTo>
                <a:cubicBezTo>
                  <a:pt x="249" y="549"/>
                  <a:pt x="249" y="549"/>
                  <a:pt x="249" y="549"/>
                </a:cubicBezTo>
                <a:cubicBezTo>
                  <a:pt x="258" y="560"/>
                  <a:pt x="272" y="567"/>
                  <a:pt x="287" y="567"/>
                </a:cubicBezTo>
                <a:cubicBezTo>
                  <a:pt x="302" y="567"/>
                  <a:pt x="316" y="560"/>
                  <a:pt x="326" y="549"/>
                </a:cubicBezTo>
                <a:cubicBezTo>
                  <a:pt x="353" y="517"/>
                  <a:pt x="353" y="517"/>
                  <a:pt x="353" y="517"/>
                </a:cubicBezTo>
                <a:cubicBezTo>
                  <a:pt x="365" y="502"/>
                  <a:pt x="384" y="495"/>
                  <a:pt x="403" y="496"/>
                </a:cubicBezTo>
                <a:cubicBezTo>
                  <a:pt x="445" y="500"/>
                  <a:pt x="445" y="500"/>
                  <a:pt x="445" y="500"/>
                </a:cubicBezTo>
                <a:cubicBezTo>
                  <a:pt x="460" y="501"/>
                  <a:pt x="474" y="496"/>
                  <a:pt x="485" y="485"/>
                </a:cubicBezTo>
                <a:cubicBezTo>
                  <a:pt x="495" y="474"/>
                  <a:pt x="501" y="460"/>
                  <a:pt x="500" y="445"/>
                </a:cubicBezTo>
                <a:cubicBezTo>
                  <a:pt x="496" y="403"/>
                  <a:pt x="496" y="403"/>
                  <a:pt x="496" y="403"/>
                </a:cubicBezTo>
                <a:cubicBezTo>
                  <a:pt x="495" y="384"/>
                  <a:pt x="502" y="366"/>
                  <a:pt x="517" y="353"/>
                </a:cubicBezTo>
                <a:cubicBezTo>
                  <a:pt x="549" y="326"/>
                  <a:pt x="549" y="326"/>
                  <a:pt x="549" y="326"/>
                </a:cubicBezTo>
                <a:cubicBezTo>
                  <a:pt x="560" y="317"/>
                  <a:pt x="567" y="302"/>
                  <a:pt x="567" y="287"/>
                </a:cubicBezTo>
                <a:cubicBezTo>
                  <a:pt x="567" y="273"/>
                  <a:pt x="560" y="258"/>
                  <a:pt x="549" y="249"/>
                </a:cubicBezTo>
                <a:cubicBezTo>
                  <a:pt x="517" y="221"/>
                  <a:pt x="517" y="221"/>
                  <a:pt x="517" y="221"/>
                </a:cubicBezTo>
                <a:cubicBezTo>
                  <a:pt x="502" y="209"/>
                  <a:pt x="495" y="191"/>
                  <a:pt x="496" y="172"/>
                </a:cubicBezTo>
                <a:cubicBezTo>
                  <a:pt x="500" y="130"/>
                  <a:pt x="500" y="130"/>
                  <a:pt x="500" y="130"/>
                </a:cubicBezTo>
                <a:cubicBezTo>
                  <a:pt x="501" y="115"/>
                  <a:pt x="495" y="100"/>
                  <a:pt x="485" y="90"/>
                </a:cubicBezTo>
                <a:cubicBezTo>
                  <a:pt x="474" y="79"/>
                  <a:pt x="460" y="74"/>
                  <a:pt x="445" y="75"/>
                </a:cubicBezTo>
                <a:cubicBezTo>
                  <a:pt x="403" y="79"/>
                  <a:pt x="403" y="79"/>
                  <a:pt x="403" y="79"/>
                </a:cubicBezTo>
                <a:cubicBezTo>
                  <a:pt x="384" y="80"/>
                  <a:pt x="365" y="72"/>
                  <a:pt x="353" y="58"/>
                </a:cubicBezTo>
                <a:cubicBezTo>
                  <a:pt x="326" y="26"/>
                  <a:pt x="326" y="26"/>
                  <a:pt x="326" y="26"/>
                </a:cubicBezTo>
                <a:cubicBezTo>
                  <a:pt x="316" y="15"/>
                  <a:pt x="302" y="8"/>
                  <a:pt x="287" y="8"/>
                </a:cubicBezTo>
                <a:cubicBezTo>
                  <a:pt x="272" y="8"/>
                  <a:pt x="258" y="15"/>
                  <a:pt x="249" y="26"/>
                </a:cubicBezTo>
                <a:cubicBezTo>
                  <a:pt x="221" y="58"/>
                  <a:pt x="221" y="58"/>
                  <a:pt x="221" y="58"/>
                </a:cubicBezTo>
                <a:cubicBezTo>
                  <a:pt x="209" y="72"/>
                  <a:pt x="191" y="80"/>
                  <a:pt x="172" y="79"/>
                </a:cubicBezTo>
                <a:cubicBezTo>
                  <a:pt x="130" y="75"/>
                  <a:pt x="130" y="75"/>
                  <a:pt x="130" y="75"/>
                </a:cubicBezTo>
                <a:cubicBezTo>
                  <a:pt x="115" y="74"/>
                  <a:pt x="100" y="79"/>
                  <a:pt x="90" y="90"/>
                </a:cubicBezTo>
                <a:cubicBezTo>
                  <a:pt x="79" y="100"/>
                  <a:pt x="74" y="115"/>
                  <a:pt x="75" y="130"/>
                </a:cubicBezTo>
                <a:cubicBezTo>
                  <a:pt x="78" y="172"/>
                  <a:pt x="78" y="172"/>
                  <a:pt x="78" y="172"/>
                </a:cubicBezTo>
                <a:cubicBezTo>
                  <a:pt x="80" y="191"/>
                  <a:pt x="72" y="209"/>
                  <a:pt x="58" y="221"/>
                </a:cubicBezTo>
                <a:cubicBezTo>
                  <a:pt x="26" y="249"/>
                  <a:pt x="26" y="249"/>
                  <a:pt x="26" y="249"/>
                </a:cubicBezTo>
                <a:cubicBezTo>
                  <a:pt x="14" y="258"/>
                  <a:pt x="8" y="273"/>
                  <a:pt x="8" y="287"/>
                </a:cubicBezTo>
                <a:cubicBezTo>
                  <a:pt x="8" y="302"/>
                  <a:pt x="14" y="317"/>
                  <a:pt x="26" y="326"/>
                </a:cubicBezTo>
                <a:cubicBezTo>
                  <a:pt x="58" y="353"/>
                  <a:pt x="58" y="353"/>
                  <a:pt x="58" y="353"/>
                </a:cubicBezTo>
                <a:cubicBezTo>
                  <a:pt x="72" y="366"/>
                  <a:pt x="80" y="384"/>
                  <a:pt x="78" y="403"/>
                </a:cubicBezTo>
                <a:cubicBezTo>
                  <a:pt x="75" y="445"/>
                  <a:pt x="75" y="445"/>
                  <a:pt x="75" y="445"/>
                </a:cubicBezTo>
                <a:cubicBezTo>
                  <a:pt x="74" y="460"/>
                  <a:pt x="79" y="474"/>
                  <a:pt x="90" y="485"/>
                </a:cubicBezTo>
                <a:cubicBezTo>
                  <a:pt x="100" y="496"/>
                  <a:pt x="115" y="501"/>
                  <a:pt x="130" y="500"/>
                </a:cubicBezTo>
                <a:cubicBezTo>
                  <a:pt x="172" y="496"/>
                  <a:pt x="172" y="496"/>
                  <a:pt x="172" y="496"/>
                </a:cubicBezTo>
                <a:cubicBezTo>
                  <a:pt x="173" y="496"/>
                  <a:pt x="175" y="496"/>
                  <a:pt x="176" y="496"/>
                </a:cubicBez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194"/>
          <p:cNvSpPr>
            <a:spLocks noEditPoints="1"/>
          </p:cNvSpPr>
          <p:nvPr/>
        </p:nvSpPr>
        <p:spPr bwMode="auto">
          <a:xfrm>
            <a:off x="779463" y="2076450"/>
            <a:ext cx="2112963" cy="2111375"/>
          </a:xfrm>
          <a:custGeom>
            <a:avLst/>
            <a:gdLst>
              <a:gd name="T0" fmla="*/ 282 w 666"/>
              <a:gd name="T1" fmla="*/ 641 h 665"/>
              <a:gd name="T2" fmla="*/ 200 w 666"/>
              <a:gd name="T3" fmla="*/ 583 h 665"/>
              <a:gd name="T4" fmla="*/ 98 w 666"/>
              <a:gd name="T5" fmla="*/ 568 h 665"/>
              <a:gd name="T6" fmla="*/ 82 w 666"/>
              <a:gd name="T7" fmla="*/ 466 h 665"/>
              <a:gd name="T8" fmla="*/ 24 w 666"/>
              <a:gd name="T9" fmla="*/ 384 h 665"/>
              <a:gd name="T10" fmla="*/ 24 w 666"/>
              <a:gd name="T11" fmla="*/ 281 h 665"/>
              <a:gd name="T12" fmla="*/ 82 w 666"/>
              <a:gd name="T13" fmla="*/ 199 h 665"/>
              <a:gd name="T14" fmla="*/ 98 w 666"/>
              <a:gd name="T15" fmla="*/ 97 h 665"/>
              <a:gd name="T16" fmla="*/ 200 w 666"/>
              <a:gd name="T17" fmla="*/ 82 h 665"/>
              <a:gd name="T18" fmla="*/ 282 w 666"/>
              <a:gd name="T19" fmla="*/ 23 h 665"/>
              <a:gd name="T20" fmla="*/ 385 w 666"/>
              <a:gd name="T21" fmla="*/ 23 h 665"/>
              <a:gd name="T22" fmla="*/ 467 w 666"/>
              <a:gd name="T23" fmla="*/ 82 h 665"/>
              <a:gd name="T24" fmla="*/ 569 w 666"/>
              <a:gd name="T25" fmla="*/ 97 h 665"/>
              <a:gd name="T26" fmla="*/ 584 w 666"/>
              <a:gd name="T27" fmla="*/ 199 h 665"/>
              <a:gd name="T28" fmla="*/ 642 w 666"/>
              <a:gd name="T29" fmla="*/ 281 h 665"/>
              <a:gd name="T30" fmla="*/ 642 w 666"/>
              <a:gd name="T31" fmla="*/ 384 h 665"/>
              <a:gd name="T32" fmla="*/ 584 w 666"/>
              <a:gd name="T33" fmla="*/ 466 h 665"/>
              <a:gd name="T34" fmla="*/ 569 w 666"/>
              <a:gd name="T35" fmla="*/ 568 h 665"/>
              <a:gd name="T36" fmla="*/ 467 w 666"/>
              <a:gd name="T37" fmla="*/ 583 h 665"/>
              <a:gd name="T38" fmla="*/ 385 w 666"/>
              <a:gd name="T39" fmla="*/ 641 h 665"/>
              <a:gd name="T40" fmla="*/ 205 w 666"/>
              <a:gd name="T41" fmla="*/ 575 h 665"/>
              <a:gd name="T42" fmla="*/ 288 w 666"/>
              <a:gd name="T43" fmla="*/ 636 h 665"/>
              <a:gd name="T44" fmla="*/ 379 w 666"/>
              <a:gd name="T45" fmla="*/ 636 h 665"/>
              <a:gd name="T46" fmla="*/ 467 w 666"/>
              <a:gd name="T47" fmla="*/ 575 h 665"/>
              <a:gd name="T48" fmla="*/ 563 w 666"/>
              <a:gd name="T49" fmla="*/ 562 h 665"/>
              <a:gd name="T50" fmla="*/ 576 w 666"/>
              <a:gd name="T51" fmla="*/ 466 h 665"/>
              <a:gd name="T52" fmla="*/ 637 w 666"/>
              <a:gd name="T53" fmla="*/ 378 h 665"/>
              <a:gd name="T54" fmla="*/ 637 w 666"/>
              <a:gd name="T55" fmla="*/ 287 h 665"/>
              <a:gd name="T56" fmla="*/ 576 w 666"/>
              <a:gd name="T57" fmla="*/ 198 h 665"/>
              <a:gd name="T58" fmla="*/ 563 w 666"/>
              <a:gd name="T59" fmla="*/ 103 h 665"/>
              <a:gd name="T60" fmla="*/ 467 w 666"/>
              <a:gd name="T61" fmla="*/ 90 h 665"/>
              <a:gd name="T62" fmla="*/ 379 w 666"/>
              <a:gd name="T63" fmla="*/ 29 h 665"/>
              <a:gd name="T64" fmla="*/ 288 w 666"/>
              <a:gd name="T65" fmla="*/ 29 h 665"/>
              <a:gd name="T66" fmla="*/ 199 w 666"/>
              <a:gd name="T67" fmla="*/ 90 h 665"/>
              <a:gd name="T68" fmla="*/ 104 w 666"/>
              <a:gd name="T69" fmla="*/ 103 h 665"/>
              <a:gd name="T70" fmla="*/ 90 w 666"/>
              <a:gd name="T71" fmla="*/ 198 h 665"/>
              <a:gd name="T72" fmla="*/ 29 w 666"/>
              <a:gd name="T73" fmla="*/ 287 h 665"/>
              <a:gd name="T74" fmla="*/ 29 w 666"/>
              <a:gd name="T75" fmla="*/ 378 h 665"/>
              <a:gd name="T76" fmla="*/ 90 w 666"/>
              <a:gd name="T77" fmla="*/ 466 h 665"/>
              <a:gd name="T78" fmla="*/ 104 w 666"/>
              <a:gd name="T79" fmla="*/ 562 h 665"/>
              <a:gd name="T80" fmla="*/ 199 w 666"/>
              <a:gd name="T81" fmla="*/ 57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665">
                <a:moveTo>
                  <a:pt x="333" y="665"/>
                </a:moveTo>
                <a:cubicBezTo>
                  <a:pt x="313" y="665"/>
                  <a:pt x="295" y="657"/>
                  <a:pt x="282" y="641"/>
                </a:cubicBezTo>
                <a:cubicBezTo>
                  <a:pt x="250" y="604"/>
                  <a:pt x="250" y="604"/>
                  <a:pt x="250" y="604"/>
                </a:cubicBezTo>
                <a:cubicBezTo>
                  <a:pt x="238" y="590"/>
                  <a:pt x="219" y="582"/>
                  <a:pt x="200" y="583"/>
                </a:cubicBezTo>
                <a:cubicBezTo>
                  <a:pt x="151" y="587"/>
                  <a:pt x="151" y="587"/>
                  <a:pt x="151" y="587"/>
                </a:cubicBezTo>
                <a:cubicBezTo>
                  <a:pt x="131" y="589"/>
                  <a:pt x="112" y="582"/>
                  <a:pt x="98" y="568"/>
                </a:cubicBezTo>
                <a:cubicBezTo>
                  <a:pt x="84" y="554"/>
                  <a:pt x="77" y="534"/>
                  <a:pt x="78" y="514"/>
                </a:cubicBezTo>
                <a:cubicBezTo>
                  <a:pt x="82" y="466"/>
                  <a:pt x="82" y="466"/>
                  <a:pt x="82" y="466"/>
                </a:cubicBezTo>
                <a:cubicBezTo>
                  <a:pt x="84" y="447"/>
                  <a:pt x="76" y="428"/>
                  <a:pt x="62" y="416"/>
                </a:cubicBezTo>
                <a:cubicBezTo>
                  <a:pt x="24" y="384"/>
                  <a:pt x="24" y="384"/>
                  <a:pt x="24" y="384"/>
                </a:cubicBezTo>
                <a:cubicBezTo>
                  <a:pt x="9" y="371"/>
                  <a:pt x="0" y="352"/>
                  <a:pt x="0" y="332"/>
                </a:cubicBezTo>
                <a:cubicBezTo>
                  <a:pt x="0" y="313"/>
                  <a:pt x="9" y="294"/>
                  <a:pt x="24" y="281"/>
                </a:cubicBezTo>
                <a:cubicBezTo>
                  <a:pt x="62" y="249"/>
                  <a:pt x="62" y="249"/>
                  <a:pt x="62" y="249"/>
                </a:cubicBezTo>
                <a:cubicBezTo>
                  <a:pt x="76" y="237"/>
                  <a:pt x="84" y="218"/>
                  <a:pt x="82" y="199"/>
                </a:cubicBezTo>
                <a:cubicBezTo>
                  <a:pt x="78" y="150"/>
                  <a:pt x="78" y="150"/>
                  <a:pt x="78" y="150"/>
                </a:cubicBezTo>
                <a:cubicBezTo>
                  <a:pt x="77" y="131"/>
                  <a:pt x="84" y="111"/>
                  <a:pt x="98" y="97"/>
                </a:cubicBezTo>
                <a:cubicBezTo>
                  <a:pt x="112" y="83"/>
                  <a:pt x="131" y="76"/>
                  <a:pt x="151" y="78"/>
                </a:cubicBezTo>
                <a:cubicBezTo>
                  <a:pt x="200" y="82"/>
                  <a:pt x="200" y="82"/>
                  <a:pt x="200" y="82"/>
                </a:cubicBezTo>
                <a:cubicBezTo>
                  <a:pt x="219" y="83"/>
                  <a:pt x="238" y="75"/>
                  <a:pt x="250" y="61"/>
                </a:cubicBezTo>
                <a:cubicBezTo>
                  <a:pt x="282" y="23"/>
                  <a:pt x="282" y="23"/>
                  <a:pt x="282" y="23"/>
                </a:cubicBezTo>
                <a:cubicBezTo>
                  <a:pt x="295" y="8"/>
                  <a:pt x="313" y="0"/>
                  <a:pt x="333" y="0"/>
                </a:cubicBezTo>
                <a:cubicBezTo>
                  <a:pt x="353" y="0"/>
                  <a:pt x="372" y="8"/>
                  <a:pt x="385" y="23"/>
                </a:cubicBezTo>
                <a:cubicBezTo>
                  <a:pt x="416" y="61"/>
                  <a:pt x="416" y="61"/>
                  <a:pt x="416" y="61"/>
                </a:cubicBezTo>
                <a:cubicBezTo>
                  <a:pt x="429" y="75"/>
                  <a:pt x="447" y="83"/>
                  <a:pt x="467" y="82"/>
                </a:cubicBezTo>
                <a:cubicBezTo>
                  <a:pt x="515" y="78"/>
                  <a:pt x="515" y="78"/>
                  <a:pt x="515" y="78"/>
                </a:cubicBezTo>
                <a:cubicBezTo>
                  <a:pt x="535" y="76"/>
                  <a:pt x="555" y="83"/>
                  <a:pt x="569" y="97"/>
                </a:cubicBezTo>
                <a:cubicBezTo>
                  <a:pt x="583" y="111"/>
                  <a:pt x="590" y="131"/>
                  <a:pt x="588" y="150"/>
                </a:cubicBezTo>
                <a:cubicBezTo>
                  <a:pt x="584" y="199"/>
                  <a:pt x="584" y="199"/>
                  <a:pt x="584" y="199"/>
                </a:cubicBezTo>
                <a:cubicBezTo>
                  <a:pt x="583" y="218"/>
                  <a:pt x="590" y="237"/>
                  <a:pt x="605" y="249"/>
                </a:cubicBezTo>
                <a:cubicBezTo>
                  <a:pt x="642" y="281"/>
                  <a:pt x="642" y="281"/>
                  <a:pt x="642" y="281"/>
                </a:cubicBezTo>
                <a:cubicBezTo>
                  <a:pt x="657" y="294"/>
                  <a:pt x="666" y="313"/>
                  <a:pt x="666" y="332"/>
                </a:cubicBezTo>
                <a:cubicBezTo>
                  <a:pt x="666" y="352"/>
                  <a:pt x="657" y="371"/>
                  <a:pt x="642" y="384"/>
                </a:cubicBezTo>
                <a:cubicBezTo>
                  <a:pt x="605" y="416"/>
                  <a:pt x="605" y="416"/>
                  <a:pt x="605" y="416"/>
                </a:cubicBezTo>
                <a:cubicBezTo>
                  <a:pt x="590" y="428"/>
                  <a:pt x="583" y="447"/>
                  <a:pt x="584" y="466"/>
                </a:cubicBezTo>
                <a:cubicBezTo>
                  <a:pt x="588" y="514"/>
                  <a:pt x="588" y="514"/>
                  <a:pt x="588" y="514"/>
                </a:cubicBezTo>
                <a:cubicBezTo>
                  <a:pt x="590" y="534"/>
                  <a:pt x="583" y="554"/>
                  <a:pt x="569" y="568"/>
                </a:cubicBezTo>
                <a:cubicBezTo>
                  <a:pt x="555" y="582"/>
                  <a:pt x="535" y="589"/>
                  <a:pt x="515" y="587"/>
                </a:cubicBezTo>
                <a:cubicBezTo>
                  <a:pt x="467" y="583"/>
                  <a:pt x="467" y="583"/>
                  <a:pt x="467" y="583"/>
                </a:cubicBezTo>
                <a:cubicBezTo>
                  <a:pt x="447" y="582"/>
                  <a:pt x="429" y="590"/>
                  <a:pt x="416" y="604"/>
                </a:cubicBezTo>
                <a:cubicBezTo>
                  <a:pt x="385" y="641"/>
                  <a:pt x="385" y="641"/>
                  <a:pt x="385" y="641"/>
                </a:cubicBezTo>
                <a:cubicBezTo>
                  <a:pt x="372" y="657"/>
                  <a:pt x="353" y="665"/>
                  <a:pt x="333" y="665"/>
                </a:cubicBezTo>
                <a:close/>
                <a:moveTo>
                  <a:pt x="205" y="575"/>
                </a:moveTo>
                <a:cubicBezTo>
                  <a:pt x="225" y="575"/>
                  <a:pt x="243" y="584"/>
                  <a:pt x="256" y="599"/>
                </a:cubicBezTo>
                <a:cubicBezTo>
                  <a:pt x="288" y="636"/>
                  <a:pt x="288" y="636"/>
                  <a:pt x="288" y="636"/>
                </a:cubicBezTo>
                <a:cubicBezTo>
                  <a:pt x="299" y="650"/>
                  <a:pt x="316" y="657"/>
                  <a:pt x="333" y="657"/>
                </a:cubicBezTo>
                <a:cubicBezTo>
                  <a:pt x="351" y="657"/>
                  <a:pt x="367" y="650"/>
                  <a:pt x="379" y="636"/>
                </a:cubicBezTo>
                <a:cubicBezTo>
                  <a:pt x="410" y="599"/>
                  <a:pt x="410" y="599"/>
                  <a:pt x="410" y="599"/>
                </a:cubicBezTo>
                <a:cubicBezTo>
                  <a:pt x="424" y="582"/>
                  <a:pt x="445" y="574"/>
                  <a:pt x="467" y="575"/>
                </a:cubicBezTo>
                <a:cubicBezTo>
                  <a:pt x="516" y="579"/>
                  <a:pt x="516" y="579"/>
                  <a:pt x="516" y="579"/>
                </a:cubicBezTo>
                <a:cubicBezTo>
                  <a:pt x="534" y="581"/>
                  <a:pt x="551" y="575"/>
                  <a:pt x="563" y="562"/>
                </a:cubicBezTo>
                <a:cubicBezTo>
                  <a:pt x="575" y="550"/>
                  <a:pt x="582" y="533"/>
                  <a:pt x="580" y="515"/>
                </a:cubicBezTo>
                <a:cubicBezTo>
                  <a:pt x="576" y="466"/>
                  <a:pt x="576" y="466"/>
                  <a:pt x="576" y="466"/>
                </a:cubicBezTo>
                <a:cubicBezTo>
                  <a:pt x="574" y="445"/>
                  <a:pt x="583" y="424"/>
                  <a:pt x="600" y="409"/>
                </a:cubicBezTo>
                <a:cubicBezTo>
                  <a:pt x="637" y="378"/>
                  <a:pt x="637" y="378"/>
                  <a:pt x="637" y="378"/>
                </a:cubicBezTo>
                <a:cubicBezTo>
                  <a:pt x="650" y="367"/>
                  <a:pt x="658" y="350"/>
                  <a:pt x="658" y="332"/>
                </a:cubicBezTo>
                <a:cubicBezTo>
                  <a:pt x="658" y="315"/>
                  <a:pt x="650" y="298"/>
                  <a:pt x="637" y="287"/>
                </a:cubicBezTo>
                <a:cubicBezTo>
                  <a:pt x="600" y="255"/>
                  <a:pt x="600" y="255"/>
                  <a:pt x="600" y="255"/>
                </a:cubicBezTo>
                <a:cubicBezTo>
                  <a:pt x="583" y="241"/>
                  <a:pt x="574" y="220"/>
                  <a:pt x="576" y="198"/>
                </a:cubicBezTo>
                <a:cubicBezTo>
                  <a:pt x="580" y="150"/>
                  <a:pt x="580" y="150"/>
                  <a:pt x="580" y="150"/>
                </a:cubicBezTo>
                <a:cubicBezTo>
                  <a:pt x="582" y="132"/>
                  <a:pt x="575" y="115"/>
                  <a:pt x="563" y="103"/>
                </a:cubicBezTo>
                <a:cubicBezTo>
                  <a:pt x="551" y="90"/>
                  <a:pt x="534" y="84"/>
                  <a:pt x="516" y="86"/>
                </a:cubicBezTo>
                <a:cubicBezTo>
                  <a:pt x="467" y="90"/>
                  <a:pt x="467" y="90"/>
                  <a:pt x="467" y="90"/>
                </a:cubicBezTo>
                <a:cubicBezTo>
                  <a:pt x="445" y="91"/>
                  <a:pt x="424" y="82"/>
                  <a:pt x="410" y="66"/>
                </a:cubicBezTo>
                <a:cubicBezTo>
                  <a:pt x="379" y="29"/>
                  <a:pt x="379" y="29"/>
                  <a:pt x="379" y="29"/>
                </a:cubicBezTo>
                <a:cubicBezTo>
                  <a:pt x="367" y="15"/>
                  <a:pt x="351" y="8"/>
                  <a:pt x="333" y="8"/>
                </a:cubicBezTo>
                <a:cubicBezTo>
                  <a:pt x="316" y="8"/>
                  <a:pt x="299" y="15"/>
                  <a:pt x="288" y="29"/>
                </a:cubicBezTo>
                <a:cubicBezTo>
                  <a:pt x="256" y="66"/>
                  <a:pt x="256" y="66"/>
                  <a:pt x="256" y="66"/>
                </a:cubicBezTo>
                <a:cubicBezTo>
                  <a:pt x="242" y="82"/>
                  <a:pt x="221" y="91"/>
                  <a:pt x="199" y="90"/>
                </a:cubicBezTo>
                <a:cubicBezTo>
                  <a:pt x="151" y="86"/>
                  <a:pt x="151" y="86"/>
                  <a:pt x="151" y="86"/>
                </a:cubicBezTo>
                <a:cubicBezTo>
                  <a:pt x="133" y="84"/>
                  <a:pt x="116" y="90"/>
                  <a:pt x="104" y="103"/>
                </a:cubicBezTo>
                <a:cubicBezTo>
                  <a:pt x="91" y="115"/>
                  <a:pt x="85" y="132"/>
                  <a:pt x="86" y="150"/>
                </a:cubicBezTo>
                <a:cubicBezTo>
                  <a:pt x="90" y="198"/>
                  <a:pt x="90" y="198"/>
                  <a:pt x="90" y="198"/>
                </a:cubicBezTo>
                <a:cubicBezTo>
                  <a:pt x="92" y="220"/>
                  <a:pt x="83" y="241"/>
                  <a:pt x="67" y="255"/>
                </a:cubicBezTo>
                <a:cubicBezTo>
                  <a:pt x="29" y="287"/>
                  <a:pt x="29" y="287"/>
                  <a:pt x="29" y="287"/>
                </a:cubicBezTo>
                <a:cubicBezTo>
                  <a:pt x="16" y="298"/>
                  <a:pt x="8" y="315"/>
                  <a:pt x="8" y="332"/>
                </a:cubicBezTo>
                <a:cubicBezTo>
                  <a:pt x="8" y="350"/>
                  <a:pt x="16" y="367"/>
                  <a:pt x="29" y="378"/>
                </a:cubicBezTo>
                <a:cubicBezTo>
                  <a:pt x="67" y="409"/>
                  <a:pt x="67" y="409"/>
                  <a:pt x="67" y="409"/>
                </a:cubicBezTo>
                <a:cubicBezTo>
                  <a:pt x="83" y="424"/>
                  <a:pt x="92" y="445"/>
                  <a:pt x="90" y="466"/>
                </a:cubicBezTo>
                <a:cubicBezTo>
                  <a:pt x="86" y="515"/>
                  <a:pt x="86" y="515"/>
                  <a:pt x="86" y="515"/>
                </a:cubicBezTo>
                <a:cubicBezTo>
                  <a:pt x="85" y="533"/>
                  <a:pt x="91" y="550"/>
                  <a:pt x="104" y="562"/>
                </a:cubicBezTo>
                <a:cubicBezTo>
                  <a:pt x="116" y="575"/>
                  <a:pt x="133" y="581"/>
                  <a:pt x="151" y="579"/>
                </a:cubicBezTo>
                <a:cubicBezTo>
                  <a:pt x="199" y="575"/>
                  <a:pt x="199" y="575"/>
                  <a:pt x="199" y="575"/>
                </a:cubicBezTo>
                <a:cubicBezTo>
                  <a:pt x="201" y="575"/>
                  <a:pt x="203" y="575"/>
                  <a:pt x="205" y="575"/>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195"/>
          <p:cNvSpPr>
            <a:spLocks noEditPoints="1"/>
          </p:cNvSpPr>
          <p:nvPr/>
        </p:nvSpPr>
        <p:spPr bwMode="auto">
          <a:xfrm>
            <a:off x="1068388" y="2362200"/>
            <a:ext cx="1535113" cy="1539875"/>
          </a:xfrm>
          <a:custGeom>
            <a:avLst/>
            <a:gdLst>
              <a:gd name="T0" fmla="*/ 204 w 484"/>
              <a:gd name="T1" fmla="*/ 467 h 485"/>
              <a:gd name="T2" fmla="*/ 146 w 484"/>
              <a:gd name="T3" fmla="*/ 425 h 485"/>
              <a:gd name="T4" fmla="*/ 71 w 484"/>
              <a:gd name="T5" fmla="*/ 414 h 485"/>
              <a:gd name="T6" fmla="*/ 59 w 484"/>
              <a:gd name="T7" fmla="*/ 339 h 485"/>
              <a:gd name="T8" fmla="*/ 18 w 484"/>
              <a:gd name="T9" fmla="*/ 281 h 485"/>
              <a:gd name="T10" fmla="*/ 18 w 484"/>
              <a:gd name="T11" fmla="*/ 204 h 485"/>
              <a:gd name="T12" fmla="*/ 59 w 484"/>
              <a:gd name="T13" fmla="*/ 146 h 485"/>
              <a:gd name="T14" fmla="*/ 71 w 484"/>
              <a:gd name="T15" fmla="*/ 71 h 485"/>
              <a:gd name="T16" fmla="*/ 146 w 484"/>
              <a:gd name="T17" fmla="*/ 60 h 485"/>
              <a:gd name="T18" fmla="*/ 204 w 484"/>
              <a:gd name="T19" fmla="*/ 18 h 485"/>
              <a:gd name="T20" fmla="*/ 280 w 484"/>
              <a:gd name="T21" fmla="*/ 18 h 485"/>
              <a:gd name="T22" fmla="*/ 339 w 484"/>
              <a:gd name="T23" fmla="*/ 60 h 485"/>
              <a:gd name="T24" fmla="*/ 413 w 484"/>
              <a:gd name="T25" fmla="*/ 71 h 485"/>
              <a:gd name="T26" fmla="*/ 425 w 484"/>
              <a:gd name="T27" fmla="*/ 146 h 485"/>
              <a:gd name="T28" fmla="*/ 467 w 484"/>
              <a:gd name="T29" fmla="*/ 204 h 485"/>
              <a:gd name="T30" fmla="*/ 467 w 484"/>
              <a:gd name="T31" fmla="*/ 281 h 485"/>
              <a:gd name="T32" fmla="*/ 425 w 484"/>
              <a:gd name="T33" fmla="*/ 339 h 485"/>
              <a:gd name="T34" fmla="*/ 413 w 484"/>
              <a:gd name="T35" fmla="*/ 414 h 485"/>
              <a:gd name="T36" fmla="*/ 339 w 484"/>
              <a:gd name="T37" fmla="*/ 425 h 485"/>
              <a:gd name="T38" fmla="*/ 280 w 484"/>
              <a:gd name="T39" fmla="*/ 467 h 485"/>
              <a:gd name="T40" fmla="*/ 149 w 484"/>
              <a:gd name="T41" fmla="*/ 417 h 485"/>
              <a:gd name="T42" fmla="*/ 210 w 484"/>
              <a:gd name="T43" fmla="*/ 462 h 485"/>
              <a:gd name="T44" fmla="*/ 274 w 484"/>
              <a:gd name="T45" fmla="*/ 462 h 485"/>
              <a:gd name="T46" fmla="*/ 339 w 484"/>
              <a:gd name="T47" fmla="*/ 417 h 485"/>
              <a:gd name="T48" fmla="*/ 408 w 484"/>
              <a:gd name="T49" fmla="*/ 408 h 485"/>
              <a:gd name="T50" fmla="*/ 417 w 484"/>
              <a:gd name="T51" fmla="*/ 340 h 485"/>
              <a:gd name="T52" fmla="*/ 462 w 484"/>
              <a:gd name="T53" fmla="*/ 274 h 485"/>
              <a:gd name="T54" fmla="*/ 462 w 484"/>
              <a:gd name="T55" fmla="*/ 210 h 485"/>
              <a:gd name="T56" fmla="*/ 417 w 484"/>
              <a:gd name="T57" fmla="*/ 145 h 485"/>
              <a:gd name="T58" fmla="*/ 408 w 484"/>
              <a:gd name="T59" fmla="*/ 77 h 485"/>
              <a:gd name="T60" fmla="*/ 339 w 484"/>
              <a:gd name="T61" fmla="*/ 68 h 485"/>
              <a:gd name="T62" fmla="*/ 274 w 484"/>
              <a:gd name="T63" fmla="*/ 23 h 485"/>
              <a:gd name="T64" fmla="*/ 210 w 484"/>
              <a:gd name="T65" fmla="*/ 23 h 485"/>
              <a:gd name="T66" fmla="*/ 145 w 484"/>
              <a:gd name="T67" fmla="*/ 68 h 485"/>
              <a:gd name="T68" fmla="*/ 77 w 484"/>
              <a:gd name="T69" fmla="*/ 77 h 485"/>
              <a:gd name="T70" fmla="*/ 67 w 484"/>
              <a:gd name="T71" fmla="*/ 145 h 485"/>
              <a:gd name="T72" fmla="*/ 23 w 484"/>
              <a:gd name="T73" fmla="*/ 210 h 485"/>
              <a:gd name="T74" fmla="*/ 23 w 484"/>
              <a:gd name="T75" fmla="*/ 274 h 485"/>
              <a:gd name="T76" fmla="*/ 67 w 484"/>
              <a:gd name="T77" fmla="*/ 340 h 485"/>
              <a:gd name="T78" fmla="*/ 77 w 484"/>
              <a:gd name="T79" fmla="*/ 408 h 485"/>
              <a:gd name="T80" fmla="*/ 145 w 484"/>
              <a:gd name="T81" fmla="*/ 41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 h="485">
                <a:moveTo>
                  <a:pt x="242" y="485"/>
                </a:moveTo>
                <a:cubicBezTo>
                  <a:pt x="228" y="485"/>
                  <a:pt x="214" y="478"/>
                  <a:pt x="204" y="467"/>
                </a:cubicBezTo>
                <a:cubicBezTo>
                  <a:pt x="181" y="440"/>
                  <a:pt x="181" y="440"/>
                  <a:pt x="181" y="440"/>
                </a:cubicBezTo>
                <a:cubicBezTo>
                  <a:pt x="173" y="430"/>
                  <a:pt x="159" y="424"/>
                  <a:pt x="146" y="425"/>
                </a:cubicBezTo>
                <a:cubicBezTo>
                  <a:pt x="111" y="428"/>
                  <a:pt x="111" y="428"/>
                  <a:pt x="111" y="428"/>
                </a:cubicBezTo>
                <a:cubicBezTo>
                  <a:pt x="96" y="429"/>
                  <a:pt x="81" y="424"/>
                  <a:pt x="71" y="414"/>
                </a:cubicBezTo>
                <a:cubicBezTo>
                  <a:pt x="61" y="403"/>
                  <a:pt x="55" y="389"/>
                  <a:pt x="57" y="374"/>
                </a:cubicBezTo>
                <a:cubicBezTo>
                  <a:pt x="59" y="339"/>
                  <a:pt x="59" y="339"/>
                  <a:pt x="59" y="339"/>
                </a:cubicBezTo>
                <a:cubicBezTo>
                  <a:pt x="61" y="325"/>
                  <a:pt x="55" y="312"/>
                  <a:pt x="45" y="303"/>
                </a:cubicBezTo>
                <a:cubicBezTo>
                  <a:pt x="18" y="281"/>
                  <a:pt x="18" y="281"/>
                  <a:pt x="18" y="281"/>
                </a:cubicBezTo>
                <a:cubicBezTo>
                  <a:pt x="7" y="271"/>
                  <a:pt x="0" y="257"/>
                  <a:pt x="0" y="242"/>
                </a:cubicBezTo>
                <a:cubicBezTo>
                  <a:pt x="0" y="228"/>
                  <a:pt x="7" y="214"/>
                  <a:pt x="18" y="204"/>
                </a:cubicBezTo>
                <a:cubicBezTo>
                  <a:pt x="45" y="181"/>
                  <a:pt x="45" y="181"/>
                  <a:pt x="45" y="181"/>
                </a:cubicBezTo>
                <a:cubicBezTo>
                  <a:pt x="55" y="173"/>
                  <a:pt x="61" y="159"/>
                  <a:pt x="59" y="146"/>
                </a:cubicBezTo>
                <a:cubicBezTo>
                  <a:pt x="57" y="111"/>
                  <a:pt x="57" y="111"/>
                  <a:pt x="57" y="111"/>
                </a:cubicBezTo>
                <a:cubicBezTo>
                  <a:pt x="55" y="96"/>
                  <a:pt x="61" y="82"/>
                  <a:pt x="71" y="71"/>
                </a:cubicBezTo>
                <a:cubicBezTo>
                  <a:pt x="81" y="61"/>
                  <a:pt x="96" y="56"/>
                  <a:pt x="111" y="57"/>
                </a:cubicBezTo>
                <a:cubicBezTo>
                  <a:pt x="146" y="60"/>
                  <a:pt x="146" y="60"/>
                  <a:pt x="146" y="60"/>
                </a:cubicBezTo>
                <a:cubicBezTo>
                  <a:pt x="159" y="61"/>
                  <a:pt x="173" y="55"/>
                  <a:pt x="181" y="45"/>
                </a:cubicBezTo>
                <a:cubicBezTo>
                  <a:pt x="204" y="18"/>
                  <a:pt x="204" y="18"/>
                  <a:pt x="204" y="18"/>
                </a:cubicBezTo>
                <a:cubicBezTo>
                  <a:pt x="214" y="7"/>
                  <a:pt x="228" y="0"/>
                  <a:pt x="242" y="0"/>
                </a:cubicBezTo>
                <a:cubicBezTo>
                  <a:pt x="257" y="0"/>
                  <a:pt x="271" y="7"/>
                  <a:pt x="280" y="18"/>
                </a:cubicBezTo>
                <a:cubicBezTo>
                  <a:pt x="303" y="45"/>
                  <a:pt x="303" y="45"/>
                  <a:pt x="303" y="45"/>
                </a:cubicBezTo>
                <a:cubicBezTo>
                  <a:pt x="312" y="55"/>
                  <a:pt x="325" y="61"/>
                  <a:pt x="339" y="60"/>
                </a:cubicBezTo>
                <a:cubicBezTo>
                  <a:pt x="374" y="57"/>
                  <a:pt x="374" y="57"/>
                  <a:pt x="374" y="57"/>
                </a:cubicBezTo>
                <a:cubicBezTo>
                  <a:pt x="389" y="56"/>
                  <a:pt x="403" y="61"/>
                  <a:pt x="413" y="71"/>
                </a:cubicBezTo>
                <a:cubicBezTo>
                  <a:pt x="424" y="82"/>
                  <a:pt x="429" y="96"/>
                  <a:pt x="428" y="111"/>
                </a:cubicBezTo>
                <a:cubicBezTo>
                  <a:pt x="425" y="146"/>
                  <a:pt x="425" y="146"/>
                  <a:pt x="425" y="146"/>
                </a:cubicBezTo>
                <a:cubicBezTo>
                  <a:pt x="424" y="159"/>
                  <a:pt x="429" y="173"/>
                  <a:pt x="440" y="181"/>
                </a:cubicBezTo>
                <a:cubicBezTo>
                  <a:pt x="467" y="204"/>
                  <a:pt x="467" y="204"/>
                  <a:pt x="467" y="204"/>
                </a:cubicBezTo>
                <a:cubicBezTo>
                  <a:pt x="478" y="214"/>
                  <a:pt x="484" y="228"/>
                  <a:pt x="484" y="242"/>
                </a:cubicBezTo>
                <a:cubicBezTo>
                  <a:pt x="484" y="257"/>
                  <a:pt x="478" y="271"/>
                  <a:pt x="467" y="281"/>
                </a:cubicBezTo>
                <a:cubicBezTo>
                  <a:pt x="440" y="303"/>
                  <a:pt x="440" y="303"/>
                  <a:pt x="440" y="303"/>
                </a:cubicBezTo>
                <a:cubicBezTo>
                  <a:pt x="429" y="312"/>
                  <a:pt x="424" y="325"/>
                  <a:pt x="425" y="339"/>
                </a:cubicBezTo>
                <a:cubicBezTo>
                  <a:pt x="428" y="374"/>
                  <a:pt x="428" y="374"/>
                  <a:pt x="428" y="374"/>
                </a:cubicBezTo>
                <a:cubicBezTo>
                  <a:pt x="429" y="389"/>
                  <a:pt x="424" y="403"/>
                  <a:pt x="413" y="414"/>
                </a:cubicBezTo>
                <a:cubicBezTo>
                  <a:pt x="403" y="424"/>
                  <a:pt x="389" y="429"/>
                  <a:pt x="374" y="428"/>
                </a:cubicBezTo>
                <a:cubicBezTo>
                  <a:pt x="339" y="425"/>
                  <a:pt x="339" y="425"/>
                  <a:pt x="339" y="425"/>
                </a:cubicBezTo>
                <a:cubicBezTo>
                  <a:pt x="325" y="424"/>
                  <a:pt x="312" y="430"/>
                  <a:pt x="303" y="440"/>
                </a:cubicBezTo>
                <a:cubicBezTo>
                  <a:pt x="280" y="467"/>
                  <a:pt x="280" y="467"/>
                  <a:pt x="280" y="467"/>
                </a:cubicBezTo>
                <a:cubicBezTo>
                  <a:pt x="271" y="478"/>
                  <a:pt x="257" y="485"/>
                  <a:pt x="242" y="485"/>
                </a:cubicBezTo>
                <a:close/>
                <a:moveTo>
                  <a:pt x="149" y="417"/>
                </a:moveTo>
                <a:cubicBezTo>
                  <a:pt x="164" y="417"/>
                  <a:pt x="178" y="424"/>
                  <a:pt x="187" y="435"/>
                </a:cubicBezTo>
                <a:cubicBezTo>
                  <a:pt x="210" y="462"/>
                  <a:pt x="210" y="462"/>
                  <a:pt x="210" y="462"/>
                </a:cubicBezTo>
                <a:cubicBezTo>
                  <a:pt x="218" y="471"/>
                  <a:pt x="230" y="477"/>
                  <a:pt x="242" y="477"/>
                </a:cubicBezTo>
                <a:cubicBezTo>
                  <a:pt x="255" y="477"/>
                  <a:pt x="266" y="471"/>
                  <a:pt x="274" y="462"/>
                </a:cubicBezTo>
                <a:cubicBezTo>
                  <a:pt x="297" y="435"/>
                  <a:pt x="297" y="435"/>
                  <a:pt x="297" y="435"/>
                </a:cubicBezTo>
                <a:cubicBezTo>
                  <a:pt x="308" y="423"/>
                  <a:pt x="323" y="416"/>
                  <a:pt x="339" y="417"/>
                </a:cubicBezTo>
                <a:cubicBezTo>
                  <a:pt x="375" y="420"/>
                  <a:pt x="375" y="420"/>
                  <a:pt x="375" y="420"/>
                </a:cubicBezTo>
                <a:cubicBezTo>
                  <a:pt x="387" y="421"/>
                  <a:pt x="399" y="417"/>
                  <a:pt x="408" y="408"/>
                </a:cubicBezTo>
                <a:cubicBezTo>
                  <a:pt x="417" y="399"/>
                  <a:pt x="421" y="387"/>
                  <a:pt x="420" y="375"/>
                </a:cubicBezTo>
                <a:cubicBezTo>
                  <a:pt x="417" y="340"/>
                  <a:pt x="417" y="340"/>
                  <a:pt x="417" y="340"/>
                </a:cubicBezTo>
                <a:cubicBezTo>
                  <a:pt x="416" y="324"/>
                  <a:pt x="422" y="308"/>
                  <a:pt x="435" y="297"/>
                </a:cubicBezTo>
                <a:cubicBezTo>
                  <a:pt x="462" y="274"/>
                  <a:pt x="462" y="274"/>
                  <a:pt x="462" y="274"/>
                </a:cubicBezTo>
                <a:cubicBezTo>
                  <a:pt x="471" y="266"/>
                  <a:pt x="476" y="255"/>
                  <a:pt x="476" y="242"/>
                </a:cubicBezTo>
                <a:cubicBezTo>
                  <a:pt x="476" y="230"/>
                  <a:pt x="471" y="218"/>
                  <a:pt x="462" y="210"/>
                </a:cubicBezTo>
                <a:cubicBezTo>
                  <a:pt x="435" y="188"/>
                  <a:pt x="435" y="188"/>
                  <a:pt x="435" y="188"/>
                </a:cubicBezTo>
                <a:cubicBezTo>
                  <a:pt x="422" y="177"/>
                  <a:pt x="416" y="161"/>
                  <a:pt x="417" y="145"/>
                </a:cubicBezTo>
                <a:cubicBezTo>
                  <a:pt x="420" y="110"/>
                  <a:pt x="420" y="110"/>
                  <a:pt x="420" y="110"/>
                </a:cubicBezTo>
                <a:cubicBezTo>
                  <a:pt x="421" y="98"/>
                  <a:pt x="417" y="86"/>
                  <a:pt x="408" y="77"/>
                </a:cubicBezTo>
                <a:cubicBezTo>
                  <a:pt x="399" y="68"/>
                  <a:pt x="387" y="64"/>
                  <a:pt x="375" y="65"/>
                </a:cubicBezTo>
                <a:cubicBezTo>
                  <a:pt x="339" y="68"/>
                  <a:pt x="339" y="68"/>
                  <a:pt x="339" y="68"/>
                </a:cubicBezTo>
                <a:cubicBezTo>
                  <a:pt x="323" y="69"/>
                  <a:pt x="308" y="62"/>
                  <a:pt x="297" y="50"/>
                </a:cubicBezTo>
                <a:cubicBezTo>
                  <a:pt x="274" y="23"/>
                  <a:pt x="274" y="23"/>
                  <a:pt x="274" y="23"/>
                </a:cubicBezTo>
                <a:cubicBezTo>
                  <a:pt x="266" y="14"/>
                  <a:pt x="255" y="8"/>
                  <a:pt x="242" y="8"/>
                </a:cubicBezTo>
                <a:cubicBezTo>
                  <a:pt x="230" y="8"/>
                  <a:pt x="218" y="14"/>
                  <a:pt x="210" y="23"/>
                </a:cubicBezTo>
                <a:cubicBezTo>
                  <a:pt x="187" y="50"/>
                  <a:pt x="187" y="50"/>
                  <a:pt x="187" y="50"/>
                </a:cubicBezTo>
                <a:cubicBezTo>
                  <a:pt x="177" y="62"/>
                  <a:pt x="161" y="69"/>
                  <a:pt x="145" y="68"/>
                </a:cubicBezTo>
                <a:cubicBezTo>
                  <a:pt x="110" y="65"/>
                  <a:pt x="110" y="65"/>
                  <a:pt x="110" y="65"/>
                </a:cubicBezTo>
                <a:cubicBezTo>
                  <a:pt x="97" y="64"/>
                  <a:pt x="85" y="68"/>
                  <a:pt x="77" y="77"/>
                </a:cubicBezTo>
                <a:cubicBezTo>
                  <a:pt x="68" y="86"/>
                  <a:pt x="64" y="98"/>
                  <a:pt x="65" y="110"/>
                </a:cubicBezTo>
                <a:cubicBezTo>
                  <a:pt x="67" y="145"/>
                  <a:pt x="67" y="145"/>
                  <a:pt x="67" y="145"/>
                </a:cubicBezTo>
                <a:cubicBezTo>
                  <a:pt x="69" y="161"/>
                  <a:pt x="62" y="177"/>
                  <a:pt x="50" y="188"/>
                </a:cubicBezTo>
                <a:cubicBezTo>
                  <a:pt x="23" y="210"/>
                  <a:pt x="23" y="210"/>
                  <a:pt x="23" y="210"/>
                </a:cubicBezTo>
                <a:cubicBezTo>
                  <a:pt x="14" y="218"/>
                  <a:pt x="8" y="230"/>
                  <a:pt x="8" y="242"/>
                </a:cubicBezTo>
                <a:cubicBezTo>
                  <a:pt x="8" y="255"/>
                  <a:pt x="14" y="267"/>
                  <a:pt x="23" y="274"/>
                </a:cubicBezTo>
                <a:cubicBezTo>
                  <a:pt x="50" y="297"/>
                  <a:pt x="50" y="297"/>
                  <a:pt x="50" y="297"/>
                </a:cubicBezTo>
                <a:cubicBezTo>
                  <a:pt x="62" y="308"/>
                  <a:pt x="69" y="324"/>
                  <a:pt x="67" y="340"/>
                </a:cubicBezTo>
                <a:cubicBezTo>
                  <a:pt x="65" y="375"/>
                  <a:pt x="65" y="375"/>
                  <a:pt x="65" y="375"/>
                </a:cubicBezTo>
                <a:cubicBezTo>
                  <a:pt x="64" y="387"/>
                  <a:pt x="68" y="399"/>
                  <a:pt x="77" y="408"/>
                </a:cubicBezTo>
                <a:cubicBezTo>
                  <a:pt x="85" y="417"/>
                  <a:pt x="97" y="421"/>
                  <a:pt x="110" y="420"/>
                </a:cubicBezTo>
                <a:cubicBezTo>
                  <a:pt x="145" y="417"/>
                  <a:pt x="145" y="417"/>
                  <a:pt x="145" y="417"/>
                </a:cubicBezTo>
                <a:cubicBezTo>
                  <a:pt x="146" y="417"/>
                  <a:pt x="148" y="417"/>
                  <a:pt x="149" y="417"/>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196"/>
          <p:cNvSpPr>
            <a:spLocks/>
          </p:cNvSpPr>
          <p:nvPr/>
        </p:nvSpPr>
        <p:spPr bwMode="auto">
          <a:xfrm>
            <a:off x="1227138" y="2520950"/>
            <a:ext cx="1220788" cy="1222375"/>
          </a:xfrm>
          <a:custGeom>
            <a:avLst/>
            <a:gdLst>
              <a:gd name="T0" fmla="*/ 13 w 385"/>
              <a:gd name="T1" fmla="*/ 221 h 385"/>
              <a:gd name="T2" fmla="*/ 0 w 385"/>
              <a:gd name="T3" fmla="*/ 192 h 385"/>
              <a:gd name="T4" fmla="*/ 13 w 385"/>
              <a:gd name="T5" fmla="*/ 164 h 385"/>
              <a:gd name="T6" fmla="*/ 34 w 385"/>
              <a:gd name="T7" fmla="*/ 146 h 385"/>
              <a:gd name="T8" fmla="*/ 48 w 385"/>
              <a:gd name="T9" fmla="*/ 114 h 385"/>
              <a:gd name="T10" fmla="*/ 45 w 385"/>
              <a:gd name="T11" fmla="*/ 86 h 385"/>
              <a:gd name="T12" fmla="*/ 56 w 385"/>
              <a:gd name="T13" fmla="*/ 56 h 385"/>
              <a:gd name="T14" fmla="*/ 85 w 385"/>
              <a:gd name="T15" fmla="*/ 45 h 385"/>
              <a:gd name="T16" fmla="*/ 114 w 385"/>
              <a:gd name="T17" fmla="*/ 48 h 385"/>
              <a:gd name="T18" fmla="*/ 145 w 385"/>
              <a:gd name="T19" fmla="*/ 35 h 385"/>
              <a:gd name="T20" fmla="*/ 164 w 385"/>
              <a:gd name="T21" fmla="*/ 13 h 385"/>
              <a:gd name="T22" fmla="*/ 192 w 385"/>
              <a:gd name="T23" fmla="*/ 0 h 385"/>
              <a:gd name="T24" fmla="*/ 221 w 385"/>
              <a:gd name="T25" fmla="*/ 13 h 385"/>
              <a:gd name="T26" fmla="*/ 239 w 385"/>
              <a:gd name="T27" fmla="*/ 35 h 385"/>
              <a:gd name="T28" fmla="*/ 271 w 385"/>
              <a:gd name="T29" fmla="*/ 48 h 385"/>
              <a:gd name="T30" fmla="*/ 299 w 385"/>
              <a:gd name="T31" fmla="*/ 45 h 385"/>
              <a:gd name="T32" fmla="*/ 329 w 385"/>
              <a:gd name="T33" fmla="*/ 56 h 385"/>
              <a:gd name="T34" fmla="*/ 339 w 385"/>
              <a:gd name="T35" fmla="*/ 86 h 385"/>
              <a:gd name="T36" fmla="*/ 337 w 385"/>
              <a:gd name="T37" fmla="*/ 114 h 385"/>
              <a:gd name="T38" fmla="*/ 350 w 385"/>
              <a:gd name="T39" fmla="*/ 146 h 385"/>
              <a:gd name="T40" fmla="*/ 372 w 385"/>
              <a:gd name="T41" fmla="*/ 164 h 385"/>
              <a:gd name="T42" fmla="*/ 385 w 385"/>
              <a:gd name="T43" fmla="*/ 192 h 385"/>
              <a:gd name="T44" fmla="*/ 372 w 385"/>
              <a:gd name="T45" fmla="*/ 221 h 385"/>
              <a:gd name="T46" fmla="*/ 350 w 385"/>
              <a:gd name="T47" fmla="*/ 239 h 385"/>
              <a:gd name="T48" fmla="*/ 337 w 385"/>
              <a:gd name="T49" fmla="*/ 271 h 385"/>
              <a:gd name="T50" fmla="*/ 339 w 385"/>
              <a:gd name="T51" fmla="*/ 299 h 385"/>
              <a:gd name="T52" fmla="*/ 329 w 385"/>
              <a:gd name="T53" fmla="*/ 329 h 385"/>
              <a:gd name="T54" fmla="*/ 299 w 385"/>
              <a:gd name="T55" fmla="*/ 340 h 385"/>
              <a:gd name="T56" fmla="*/ 271 w 385"/>
              <a:gd name="T57" fmla="*/ 337 h 385"/>
              <a:gd name="T58" fmla="*/ 239 w 385"/>
              <a:gd name="T59" fmla="*/ 350 h 385"/>
              <a:gd name="T60" fmla="*/ 221 w 385"/>
              <a:gd name="T61" fmla="*/ 372 h 385"/>
              <a:gd name="T62" fmla="*/ 192 w 385"/>
              <a:gd name="T63" fmla="*/ 385 h 385"/>
              <a:gd name="T64" fmla="*/ 164 w 385"/>
              <a:gd name="T65" fmla="*/ 372 h 385"/>
              <a:gd name="T66" fmla="*/ 145 w 385"/>
              <a:gd name="T67" fmla="*/ 350 h 385"/>
              <a:gd name="T68" fmla="*/ 114 w 385"/>
              <a:gd name="T69" fmla="*/ 337 h 385"/>
              <a:gd name="T70" fmla="*/ 85 w 385"/>
              <a:gd name="T71" fmla="*/ 340 h 385"/>
              <a:gd name="T72" fmla="*/ 56 w 385"/>
              <a:gd name="T73" fmla="*/ 329 h 385"/>
              <a:gd name="T74" fmla="*/ 45 w 385"/>
              <a:gd name="T75" fmla="*/ 299 h 385"/>
              <a:gd name="T76" fmla="*/ 48 w 385"/>
              <a:gd name="T77" fmla="*/ 271 h 385"/>
              <a:gd name="T78" fmla="*/ 34 w 385"/>
              <a:gd name="T79" fmla="*/ 239 h 385"/>
              <a:gd name="T80" fmla="*/ 13 w 385"/>
              <a:gd name="T81" fmla="*/ 2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5" h="385">
                <a:moveTo>
                  <a:pt x="13" y="221"/>
                </a:moveTo>
                <a:cubicBezTo>
                  <a:pt x="4" y="214"/>
                  <a:pt x="0" y="203"/>
                  <a:pt x="0" y="192"/>
                </a:cubicBezTo>
                <a:cubicBezTo>
                  <a:pt x="0" y="182"/>
                  <a:pt x="4" y="171"/>
                  <a:pt x="13" y="164"/>
                </a:cubicBezTo>
                <a:cubicBezTo>
                  <a:pt x="34" y="146"/>
                  <a:pt x="34" y="146"/>
                  <a:pt x="34" y="146"/>
                </a:cubicBezTo>
                <a:cubicBezTo>
                  <a:pt x="44" y="138"/>
                  <a:pt x="49" y="126"/>
                  <a:pt x="48" y="114"/>
                </a:cubicBezTo>
                <a:cubicBezTo>
                  <a:pt x="45" y="86"/>
                  <a:pt x="45" y="86"/>
                  <a:pt x="45" y="86"/>
                </a:cubicBezTo>
                <a:cubicBezTo>
                  <a:pt x="44" y="75"/>
                  <a:pt x="48" y="64"/>
                  <a:pt x="56" y="56"/>
                </a:cubicBezTo>
                <a:cubicBezTo>
                  <a:pt x="64" y="48"/>
                  <a:pt x="74" y="44"/>
                  <a:pt x="85" y="45"/>
                </a:cubicBezTo>
                <a:cubicBezTo>
                  <a:pt x="114" y="48"/>
                  <a:pt x="114" y="48"/>
                  <a:pt x="114" y="48"/>
                </a:cubicBezTo>
                <a:cubicBezTo>
                  <a:pt x="126" y="49"/>
                  <a:pt x="138" y="44"/>
                  <a:pt x="145" y="35"/>
                </a:cubicBezTo>
                <a:cubicBezTo>
                  <a:pt x="164" y="13"/>
                  <a:pt x="164" y="13"/>
                  <a:pt x="164" y="13"/>
                </a:cubicBezTo>
                <a:cubicBezTo>
                  <a:pt x="171" y="5"/>
                  <a:pt x="181" y="0"/>
                  <a:pt x="192" y="0"/>
                </a:cubicBezTo>
                <a:cubicBezTo>
                  <a:pt x="203" y="0"/>
                  <a:pt x="214" y="5"/>
                  <a:pt x="221" y="13"/>
                </a:cubicBezTo>
                <a:cubicBezTo>
                  <a:pt x="239" y="35"/>
                  <a:pt x="239" y="35"/>
                  <a:pt x="239" y="35"/>
                </a:cubicBezTo>
                <a:cubicBezTo>
                  <a:pt x="247" y="44"/>
                  <a:pt x="259" y="49"/>
                  <a:pt x="271" y="48"/>
                </a:cubicBezTo>
                <a:cubicBezTo>
                  <a:pt x="299" y="45"/>
                  <a:pt x="299" y="45"/>
                  <a:pt x="299" y="45"/>
                </a:cubicBezTo>
                <a:cubicBezTo>
                  <a:pt x="310" y="44"/>
                  <a:pt x="321" y="48"/>
                  <a:pt x="329" y="56"/>
                </a:cubicBezTo>
                <a:cubicBezTo>
                  <a:pt x="336" y="64"/>
                  <a:pt x="340" y="75"/>
                  <a:pt x="339" y="86"/>
                </a:cubicBezTo>
                <a:cubicBezTo>
                  <a:pt x="337" y="114"/>
                  <a:pt x="337" y="114"/>
                  <a:pt x="337" y="114"/>
                </a:cubicBezTo>
                <a:cubicBezTo>
                  <a:pt x="336" y="126"/>
                  <a:pt x="341" y="138"/>
                  <a:pt x="350" y="146"/>
                </a:cubicBezTo>
                <a:cubicBezTo>
                  <a:pt x="372" y="164"/>
                  <a:pt x="372" y="164"/>
                  <a:pt x="372" y="164"/>
                </a:cubicBezTo>
                <a:cubicBezTo>
                  <a:pt x="380" y="171"/>
                  <a:pt x="385" y="182"/>
                  <a:pt x="385" y="192"/>
                </a:cubicBezTo>
                <a:cubicBezTo>
                  <a:pt x="385" y="203"/>
                  <a:pt x="380" y="214"/>
                  <a:pt x="372" y="221"/>
                </a:cubicBezTo>
                <a:cubicBezTo>
                  <a:pt x="350" y="239"/>
                  <a:pt x="350" y="239"/>
                  <a:pt x="350" y="239"/>
                </a:cubicBezTo>
                <a:cubicBezTo>
                  <a:pt x="341" y="247"/>
                  <a:pt x="336" y="259"/>
                  <a:pt x="337" y="271"/>
                </a:cubicBezTo>
                <a:cubicBezTo>
                  <a:pt x="339" y="299"/>
                  <a:pt x="339" y="299"/>
                  <a:pt x="339" y="299"/>
                </a:cubicBezTo>
                <a:cubicBezTo>
                  <a:pt x="340" y="310"/>
                  <a:pt x="336" y="321"/>
                  <a:pt x="329" y="329"/>
                </a:cubicBezTo>
                <a:cubicBezTo>
                  <a:pt x="321" y="336"/>
                  <a:pt x="310" y="340"/>
                  <a:pt x="299" y="340"/>
                </a:cubicBezTo>
                <a:cubicBezTo>
                  <a:pt x="271" y="337"/>
                  <a:pt x="271" y="337"/>
                  <a:pt x="271" y="337"/>
                </a:cubicBezTo>
                <a:cubicBezTo>
                  <a:pt x="259" y="336"/>
                  <a:pt x="247" y="341"/>
                  <a:pt x="239" y="350"/>
                </a:cubicBezTo>
                <a:cubicBezTo>
                  <a:pt x="221" y="372"/>
                  <a:pt x="221" y="372"/>
                  <a:pt x="221" y="372"/>
                </a:cubicBezTo>
                <a:cubicBezTo>
                  <a:pt x="214" y="380"/>
                  <a:pt x="203" y="385"/>
                  <a:pt x="192" y="385"/>
                </a:cubicBezTo>
                <a:cubicBezTo>
                  <a:pt x="181" y="385"/>
                  <a:pt x="171" y="380"/>
                  <a:pt x="164" y="372"/>
                </a:cubicBezTo>
                <a:cubicBezTo>
                  <a:pt x="145" y="350"/>
                  <a:pt x="145" y="350"/>
                  <a:pt x="145" y="350"/>
                </a:cubicBezTo>
                <a:cubicBezTo>
                  <a:pt x="138" y="341"/>
                  <a:pt x="126" y="336"/>
                  <a:pt x="114" y="337"/>
                </a:cubicBezTo>
                <a:cubicBezTo>
                  <a:pt x="85" y="340"/>
                  <a:pt x="85" y="340"/>
                  <a:pt x="85" y="340"/>
                </a:cubicBezTo>
                <a:cubicBezTo>
                  <a:pt x="74" y="340"/>
                  <a:pt x="64" y="336"/>
                  <a:pt x="56" y="329"/>
                </a:cubicBezTo>
                <a:cubicBezTo>
                  <a:pt x="48" y="321"/>
                  <a:pt x="44" y="310"/>
                  <a:pt x="45" y="299"/>
                </a:cubicBezTo>
                <a:cubicBezTo>
                  <a:pt x="48" y="271"/>
                  <a:pt x="48" y="271"/>
                  <a:pt x="48" y="271"/>
                </a:cubicBezTo>
                <a:cubicBezTo>
                  <a:pt x="49" y="259"/>
                  <a:pt x="44" y="247"/>
                  <a:pt x="34" y="239"/>
                </a:cubicBezTo>
                <a:lnTo>
                  <a:pt x="13" y="2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197"/>
          <p:cNvSpPr>
            <a:spLocks noEditPoints="1"/>
          </p:cNvSpPr>
          <p:nvPr/>
        </p:nvSpPr>
        <p:spPr bwMode="auto">
          <a:xfrm>
            <a:off x="1639888" y="2857500"/>
            <a:ext cx="396875" cy="577850"/>
          </a:xfrm>
          <a:custGeom>
            <a:avLst/>
            <a:gdLst>
              <a:gd name="T0" fmla="*/ 62 w 125"/>
              <a:gd name="T1" fmla="*/ 0 h 182"/>
              <a:gd name="T2" fmla="*/ 0 w 125"/>
              <a:gd name="T3" fmla="*/ 63 h 182"/>
              <a:gd name="T4" fmla="*/ 30 w 125"/>
              <a:gd name="T5" fmla="*/ 116 h 182"/>
              <a:gd name="T6" fmla="*/ 32 w 125"/>
              <a:gd name="T7" fmla="*/ 132 h 182"/>
              <a:gd name="T8" fmla="*/ 62 w 125"/>
              <a:gd name="T9" fmla="*/ 138 h 182"/>
              <a:gd name="T10" fmla="*/ 92 w 125"/>
              <a:gd name="T11" fmla="*/ 132 h 182"/>
              <a:gd name="T12" fmla="*/ 95 w 125"/>
              <a:gd name="T13" fmla="*/ 116 h 182"/>
              <a:gd name="T14" fmla="*/ 125 w 125"/>
              <a:gd name="T15" fmla="*/ 63 h 182"/>
              <a:gd name="T16" fmla="*/ 62 w 125"/>
              <a:gd name="T17" fmla="*/ 0 h 182"/>
              <a:gd name="T18" fmla="*/ 85 w 125"/>
              <a:gd name="T19" fmla="*/ 109 h 182"/>
              <a:gd name="T20" fmla="*/ 84 w 125"/>
              <a:gd name="T21" fmla="*/ 124 h 182"/>
              <a:gd name="T22" fmla="*/ 62 w 125"/>
              <a:gd name="T23" fmla="*/ 127 h 182"/>
              <a:gd name="T24" fmla="*/ 41 w 125"/>
              <a:gd name="T25" fmla="*/ 124 h 182"/>
              <a:gd name="T26" fmla="*/ 39 w 125"/>
              <a:gd name="T27" fmla="*/ 109 h 182"/>
              <a:gd name="T28" fmla="*/ 11 w 125"/>
              <a:gd name="T29" fmla="*/ 63 h 182"/>
              <a:gd name="T30" fmla="*/ 62 w 125"/>
              <a:gd name="T31" fmla="*/ 11 h 182"/>
              <a:gd name="T32" fmla="*/ 114 w 125"/>
              <a:gd name="T33" fmla="*/ 63 h 182"/>
              <a:gd name="T34" fmla="*/ 85 w 125"/>
              <a:gd name="T35" fmla="*/ 109 h 182"/>
              <a:gd name="T36" fmla="*/ 33 w 125"/>
              <a:gd name="T37" fmla="*/ 140 h 182"/>
              <a:gd name="T38" fmla="*/ 35 w 125"/>
              <a:gd name="T39" fmla="*/ 149 h 182"/>
              <a:gd name="T40" fmla="*/ 62 w 125"/>
              <a:gd name="T41" fmla="*/ 155 h 182"/>
              <a:gd name="T42" fmla="*/ 90 w 125"/>
              <a:gd name="T43" fmla="*/ 149 h 182"/>
              <a:gd name="T44" fmla="*/ 91 w 125"/>
              <a:gd name="T45" fmla="*/ 140 h 182"/>
              <a:gd name="T46" fmla="*/ 62 w 125"/>
              <a:gd name="T47" fmla="*/ 145 h 182"/>
              <a:gd name="T48" fmla="*/ 33 w 125"/>
              <a:gd name="T49" fmla="*/ 140 h 182"/>
              <a:gd name="T50" fmla="*/ 36 w 125"/>
              <a:gd name="T51" fmla="*/ 158 h 182"/>
              <a:gd name="T52" fmla="*/ 37 w 125"/>
              <a:gd name="T53" fmla="*/ 167 h 182"/>
              <a:gd name="T54" fmla="*/ 46 w 125"/>
              <a:gd name="T55" fmla="*/ 172 h 182"/>
              <a:gd name="T56" fmla="*/ 46 w 125"/>
              <a:gd name="T57" fmla="*/ 178 h 182"/>
              <a:gd name="T58" fmla="*/ 62 w 125"/>
              <a:gd name="T59" fmla="*/ 182 h 182"/>
              <a:gd name="T60" fmla="*/ 78 w 125"/>
              <a:gd name="T61" fmla="*/ 178 h 182"/>
              <a:gd name="T62" fmla="*/ 79 w 125"/>
              <a:gd name="T63" fmla="*/ 172 h 182"/>
              <a:gd name="T64" fmla="*/ 87 w 125"/>
              <a:gd name="T65" fmla="*/ 167 h 182"/>
              <a:gd name="T66" fmla="*/ 89 w 125"/>
              <a:gd name="T67" fmla="*/ 158 h 182"/>
              <a:gd name="T68" fmla="*/ 62 w 125"/>
              <a:gd name="T69" fmla="*/ 162 h 182"/>
              <a:gd name="T70" fmla="*/ 36 w 125"/>
              <a:gd name="T71" fmla="*/ 158 h 182"/>
              <a:gd name="T72" fmla="*/ 76 w 125"/>
              <a:gd name="T73" fmla="*/ 86 h 182"/>
              <a:gd name="T74" fmla="*/ 62 w 125"/>
              <a:gd name="T75" fmla="*/ 61 h 182"/>
              <a:gd name="T76" fmla="*/ 48 w 125"/>
              <a:gd name="T77" fmla="*/ 86 h 182"/>
              <a:gd name="T78" fmla="*/ 42 w 125"/>
              <a:gd name="T79" fmla="*/ 74 h 182"/>
              <a:gd name="T80" fmla="*/ 34 w 125"/>
              <a:gd name="T81" fmla="*/ 78 h 182"/>
              <a:gd name="T82" fmla="*/ 48 w 125"/>
              <a:gd name="T83" fmla="*/ 108 h 182"/>
              <a:gd name="T84" fmla="*/ 62 w 125"/>
              <a:gd name="T85" fmla="*/ 81 h 182"/>
              <a:gd name="T86" fmla="*/ 77 w 125"/>
              <a:gd name="T87" fmla="*/ 108 h 182"/>
              <a:gd name="T88" fmla="*/ 91 w 125"/>
              <a:gd name="T89" fmla="*/ 78 h 182"/>
              <a:gd name="T90" fmla="*/ 82 w 125"/>
              <a:gd name="T91" fmla="*/ 74 h 182"/>
              <a:gd name="T92" fmla="*/ 76 w 125"/>
              <a:gd name="T93" fmla="*/ 86 h 182"/>
              <a:gd name="T94" fmla="*/ 62 w 125"/>
              <a:gd name="T95" fmla="*/ 26 h 182"/>
              <a:gd name="T96" fmla="*/ 66 w 125"/>
              <a:gd name="T97" fmla="*/ 23 h 182"/>
              <a:gd name="T98" fmla="*/ 62 w 125"/>
              <a:gd name="T99" fmla="*/ 19 h 182"/>
              <a:gd name="T100" fmla="*/ 19 w 125"/>
              <a:gd name="T101" fmla="*/ 63 h 182"/>
              <a:gd name="T102" fmla="*/ 22 w 125"/>
              <a:gd name="T103" fmla="*/ 66 h 182"/>
              <a:gd name="T104" fmla="*/ 25 w 125"/>
              <a:gd name="T105" fmla="*/ 63 h 182"/>
              <a:gd name="T106" fmla="*/ 62 w 125"/>
              <a:gd name="T107"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82">
                <a:moveTo>
                  <a:pt x="62" y="0"/>
                </a:moveTo>
                <a:cubicBezTo>
                  <a:pt x="28" y="0"/>
                  <a:pt x="0" y="28"/>
                  <a:pt x="0" y="63"/>
                </a:cubicBezTo>
                <a:cubicBezTo>
                  <a:pt x="0" y="85"/>
                  <a:pt x="12" y="105"/>
                  <a:pt x="30" y="116"/>
                </a:cubicBezTo>
                <a:cubicBezTo>
                  <a:pt x="32" y="132"/>
                  <a:pt x="32" y="132"/>
                  <a:pt x="32" y="132"/>
                </a:cubicBezTo>
                <a:cubicBezTo>
                  <a:pt x="41" y="136"/>
                  <a:pt x="51" y="138"/>
                  <a:pt x="62" y="138"/>
                </a:cubicBezTo>
                <a:cubicBezTo>
                  <a:pt x="73" y="138"/>
                  <a:pt x="84" y="136"/>
                  <a:pt x="92" y="132"/>
                </a:cubicBezTo>
                <a:cubicBezTo>
                  <a:pt x="95" y="116"/>
                  <a:pt x="95" y="116"/>
                  <a:pt x="95" y="116"/>
                </a:cubicBezTo>
                <a:cubicBezTo>
                  <a:pt x="113" y="105"/>
                  <a:pt x="125" y="85"/>
                  <a:pt x="125" y="63"/>
                </a:cubicBezTo>
                <a:cubicBezTo>
                  <a:pt x="125" y="28"/>
                  <a:pt x="97" y="0"/>
                  <a:pt x="62" y="0"/>
                </a:cubicBezTo>
                <a:close/>
                <a:moveTo>
                  <a:pt x="85" y="109"/>
                </a:moveTo>
                <a:cubicBezTo>
                  <a:pt x="84" y="124"/>
                  <a:pt x="84" y="124"/>
                  <a:pt x="84" y="124"/>
                </a:cubicBezTo>
                <a:cubicBezTo>
                  <a:pt x="84" y="124"/>
                  <a:pt x="78" y="127"/>
                  <a:pt x="62" y="127"/>
                </a:cubicBezTo>
                <a:cubicBezTo>
                  <a:pt x="46" y="127"/>
                  <a:pt x="41" y="124"/>
                  <a:pt x="41" y="124"/>
                </a:cubicBezTo>
                <a:cubicBezTo>
                  <a:pt x="39" y="109"/>
                  <a:pt x="39" y="109"/>
                  <a:pt x="39" y="109"/>
                </a:cubicBezTo>
                <a:cubicBezTo>
                  <a:pt x="22" y="100"/>
                  <a:pt x="11" y="83"/>
                  <a:pt x="11" y="63"/>
                </a:cubicBezTo>
                <a:cubicBezTo>
                  <a:pt x="11" y="34"/>
                  <a:pt x="34" y="11"/>
                  <a:pt x="62" y="11"/>
                </a:cubicBezTo>
                <a:cubicBezTo>
                  <a:pt x="91" y="11"/>
                  <a:pt x="114" y="34"/>
                  <a:pt x="114" y="63"/>
                </a:cubicBezTo>
                <a:cubicBezTo>
                  <a:pt x="114" y="83"/>
                  <a:pt x="102" y="100"/>
                  <a:pt x="85" y="109"/>
                </a:cubicBezTo>
                <a:close/>
                <a:moveTo>
                  <a:pt x="33" y="140"/>
                </a:moveTo>
                <a:cubicBezTo>
                  <a:pt x="35" y="149"/>
                  <a:pt x="35" y="149"/>
                  <a:pt x="35" y="149"/>
                </a:cubicBezTo>
                <a:cubicBezTo>
                  <a:pt x="43" y="153"/>
                  <a:pt x="52" y="155"/>
                  <a:pt x="62" y="155"/>
                </a:cubicBezTo>
                <a:cubicBezTo>
                  <a:pt x="72" y="155"/>
                  <a:pt x="82" y="153"/>
                  <a:pt x="90" y="149"/>
                </a:cubicBezTo>
                <a:cubicBezTo>
                  <a:pt x="91" y="140"/>
                  <a:pt x="91" y="140"/>
                  <a:pt x="91" y="140"/>
                </a:cubicBezTo>
                <a:cubicBezTo>
                  <a:pt x="82" y="143"/>
                  <a:pt x="73" y="145"/>
                  <a:pt x="62" y="145"/>
                </a:cubicBezTo>
                <a:cubicBezTo>
                  <a:pt x="52" y="145"/>
                  <a:pt x="42" y="143"/>
                  <a:pt x="33" y="140"/>
                </a:cubicBezTo>
                <a:close/>
                <a:moveTo>
                  <a:pt x="36" y="158"/>
                </a:moveTo>
                <a:cubicBezTo>
                  <a:pt x="37" y="167"/>
                  <a:pt x="37" y="167"/>
                  <a:pt x="37" y="167"/>
                </a:cubicBezTo>
                <a:cubicBezTo>
                  <a:pt x="37" y="167"/>
                  <a:pt x="39" y="170"/>
                  <a:pt x="46" y="172"/>
                </a:cubicBezTo>
                <a:cubicBezTo>
                  <a:pt x="46" y="178"/>
                  <a:pt x="46" y="178"/>
                  <a:pt x="46" y="178"/>
                </a:cubicBezTo>
                <a:cubicBezTo>
                  <a:pt x="46" y="178"/>
                  <a:pt x="50" y="182"/>
                  <a:pt x="62" y="182"/>
                </a:cubicBezTo>
                <a:cubicBezTo>
                  <a:pt x="75" y="182"/>
                  <a:pt x="78" y="178"/>
                  <a:pt x="78" y="178"/>
                </a:cubicBezTo>
                <a:cubicBezTo>
                  <a:pt x="79" y="172"/>
                  <a:pt x="79" y="172"/>
                  <a:pt x="79" y="172"/>
                </a:cubicBezTo>
                <a:cubicBezTo>
                  <a:pt x="85" y="170"/>
                  <a:pt x="87" y="167"/>
                  <a:pt x="87" y="167"/>
                </a:cubicBezTo>
                <a:cubicBezTo>
                  <a:pt x="89" y="158"/>
                  <a:pt x="89" y="158"/>
                  <a:pt x="89" y="158"/>
                </a:cubicBezTo>
                <a:cubicBezTo>
                  <a:pt x="81" y="160"/>
                  <a:pt x="72" y="162"/>
                  <a:pt x="62" y="162"/>
                </a:cubicBezTo>
                <a:cubicBezTo>
                  <a:pt x="53" y="162"/>
                  <a:pt x="44" y="160"/>
                  <a:pt x="36" y="158"/>
                </a:cubicBezTo>
                <a:close/>
                <a:moveTo>
                  <a:pt x="76" y="86"/>
                </a:moveTo>
                <a:cubicBezTo>
                  <a:pt x="62" y="61"/>
                  <a:pt x="62" y="61"/>
                  <a:pt x="62" y="61"/>
                </a:cubicBezTo>
                <a:cubicBezTo>
                  <a:pt x="48" y="86"/>
                  <a:pt x="48" y="86"/>
                  <a:pt x="48" y="86"/>
                </a:cubicBezTo>
                <a:cubicBezTo>
                  <a:pt x="42" y="74"/>
                  <a:pt x="42" y="74"/>
                  <a:pt x="42" y="74"/>
                </a:cubicBezTo>
                <a:cubicBezTo>
                  <a:pt x="34" y="78"/>
                  <a:pt x="34" y="78"/>
                  <a:pt x="34" y="78"/>
                </a:cubicBezTo>
                <a:cubicBezTo>
                  <a:pt x="48" y="108"/>
                  <a:pt x="48" y="108"/>
                  <a:pt x="48" y="108"/>
                </a:cubicBezTo>
                <a:cubicBezTo>
                  <a:pt x="62" y="81"/>
                  <a:pt x="62" y="81"/>
                  <a:pt x="62" y="81"/>
                </a:cubicBezTo>
                <a:cubicBezTo>
                  <a:pt x="77" y="108"/>
                  <a:pt x="77" y="108"/>
                  <a:pt x="77" y="108"/>
                </a:cubicBezTo>
                <a:cubicBezTo>
                  <a:pt x="91" y="78"/>
                  <a:pt x="91" y="78"/>
                  <a:pt x="91" y="78"/>
                </a:cubicBezTo>
                <a:cubicBezTo>
                  <a:pt x="82" y="74"/>
                  <a:pt x="82" y="74"/>
                  <a:pt x="82" y="74"/>
                </a:cubicBezTo>
                <a:lnTo>
                  <a:pt x="76" y="86"/>
                </a:lnTo>
                <a:close/>
                <a:moveTo>
                  <a:pt x="62" y="26"/>
                </a:moveTo>
                <a:cubicBezTo>
                  <a:pt x="64" y="26"/>
                  <a:pt x="66" y="25"/>
                  <a:pt x="66" y="23"/>
                </a:cubicBezTo>
                <a:cubicBezTo>
                  <a:pt x="66" y="21"/>
                  <a:pt x="64" y="19"/>
                  <a:pt x="62" y="19"/>
                </a:cubicBezTo>
                <a:cubicBezTo>
                  <a:pt x="38" y="19"/>
                  <a:pt x="19" y="39"/>
                  <a:pt x="19" y="63"/>
                </a:cubicBezTo>
                <a:cubicBezTo>
                  <a:pt x="19" y="65"/>
                  <a:pt x="20" y="66"/>
                  <a:pt x="22" y="66"/>
                </a:cubicBezTo>
                <a:cubicBezTo>
                  <a:pt x="24" y="66"/>
                  <a:pt x="25" y="65"/>
                  <a:pt x="25" y="63"/>
                </a:cubicBezTo>
                <a:cubicBezTo>
                  <a:pt x="25" y="43"/>
                  <a:pt x="42" y="26"/>
                  <a:pt x="62" y="2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12145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1212"/>
          <p:cNvSpPr>
            <a:spLocks/>
          </p:cNvSpPr>
          <p:nvPr/>
        </p:nvSpPr>
        <p:spPr bwMode="auto">
          <a:xfrm>
            <a:off x="1588" y="3708400"/>
            <a:ext cx="1812925" cy="2257425"/>
          </a:xfrm>
          <a:custGeom>
            <a:avLst/>
            <a:gdLst>
              <a:gd name="T0" fmla="*/ 556 w 571"/>
              <a:gd name="T1" fmla="*/ 490 h 711"/>
              <a:gd name="T2" fmla="*/ 350 w 571"/>
              <a:gd name="T3" fmla="*/ 697 h 711"/>
              <a:gd name="T4" fmla="*/ 298 w 571"/>
              <a:gd name="T5" fmla="*/ 697 h 711"/>
              <a:gd name="T6" fmla="*/ 0 w 571"/>
              <a:gd name="T7" fmla="*/ 399 h 711"/>
              <a:gd name="T8" fmla="*/ 0 w 571"/>
              <a:gd name="T9" fmla="*/ 27 h 711"/>
              <a:gd name="T10" fmla="*/ 72 w 571"/>
              <a:gd name="T11" fmla="*/ 0 h 711"/>
              <a:gd name="T12" fmla="*/ 150 w 571"/>
              <a:gd name="T13" fmla="*/ 32 h 711"/>
              <a:gd name="T14" fmla="*/ 422 w 571"/>
              <a:gd name="T15" fmla="*/ 304 h 711"/>
              <a:gd name="T16" fmla="*/ 425 w 571"/>
              <a:gd name="T17" fmla="*/ 311 h 711"/>
              <a:gd name="T18" fmla="*/ 422 w 571"/>
              <a:gd name="T19" fmla="*/ 319 h 711"/>
              <a:gd name="T20" fmla="*/ 391 w 571"/>
              <a:gd name="T21" fmla="*/ 330 h 711"/>
              <a:gd name="T22" fmla="*/ 299 w 571"/>
              <a:gd name="T23" fmla="*/ 365 h 711"/>
              <a:gd name="T24" fmla="*/ 299 w 571"/>
              <a:gd name="T25" fmla="*/ 533 h 711"/>
              <a:gd name="T26" fmla="*/ 467 w 571"/>
              <a:gd name="T27" fmla="*/ 533 h 711"/>
              <a:gd name="T28" fmla="*/ 502 w 571"/>
              <a:gd name="T29" fmla="*/ 441 h 711"/>
              <a:gd name="T30" fmla="*/ 514 w 571"/>
              <a:gd name="T31" fmla="*/ 411 h 711"/>
              <a:gd name="T32" fmla="*/ 529 w 571"/>
              <a:gd name="T33" fmla="*/ 411 h 711"/>
              <a:gd name="T34" fmla="*/ 556 w 571"/>
              <a:gd name="T35" fmla="*/ 438 h 711"/>
              <a:gd name="T36" fmla="*/ 556 w 571"/>
              <a:gd name="T37" fmla="*/ 49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1" h="711">
                <a:moveTo>
                  <a:pt x="556" y="490"/>
                </a:moveTo>
                <a:cubicBezTo>
                  <a:pt x="350" y="697"/>
                  <a:pt x="350" y="697"/>
                  <a:pt x="350" y="697"/>
                </a:cubicBezTo>
                <a:cubicBezTo>
                  <a:pt x="335" y="711"/>
                  <a:pt x="312" y="711"/>
                  <a:pt x="298" y="697"/>
                </a:cubicBezTo>
                <a:cubicBezTo>
                  <a:pt x="0" y="399"/>
                  <a:pt x="0" y="399"/>
                  <a:pt x="0" y="399"/>
                </a:cubicBezTo>
                <a:cubicBezTo>
                  <a:pt x="0" y="27"/>
                  <a:pt x="0" y="27"/>
                  <a:pt x="0" y="27"/>
                </a:cubicBezTo>
                <a:cubicBezTo>
                  <a:pt x="20" y="9"/>
                  <a:pt x="46" y="0"/>
                  <a:pt x="72" y="0"/>
                </a:cubicBezTo>
                <a:cubicBezTo>
                  <a:pt x="101" y="0"/>
                  <a:pt x="129" y="11"/>
                  <a:pt x="150" y="32"/>
                </a:cubicBezTo>
                <a:cubicBezTo>
                  <a:pt x="422" y="304"/>
                  <a:pt x="422" y="304"/>
                  <a:pt x="422" y="304"/>
                </a:cubicBezTo>
                <a:cubicBezTo>
                  <a:pt x="424" y="306"/>
                  <a:pt x="425" y="309"/>
                  <a:pt x="425" y="311"/>
                </a:cubicBezTo>
                <a:cubicBezTo>
                  <a:pt x="425" y="314"/>
                  <a:pt x="424" y="317"/>
                  <a:pt x="422" y="319"/>
                </a:cubicBezTo>
                <a:cubicBezTo>
                  <a:pt x="414" y="327"/>
                  <a:pt x="403" y="331"/>
                  <a:pt x="391" y="330"/>
                </a:cubicBezTo>
                <a:cubicBezTo>
                  <a:pt x="357" y="328"/>
                  <a:pt x="323" y="341"/>
                  <a:pt x="299" y="365"/>
                </a:cubicBezTo>
                <a:cubicBezTo>
                  <a:pt x="253" y="411"/>
                  <a:pt x="253" y="487"/>
                  <a:pt x="299" y="533"/>
                </a:cubicBezTo>
                <a:cubicBezTo>
                  <a:pt x="346" y="580"/>
                  <a:pt x="421" y="580"/>
                  <a:pt x="467" y="533"/>
                </a:cubicBezTo>
                <a:cubicBezTo>
                  <a:pt x="492" y="509"/>
                  <a:pt x="504" y="476"/>
                  <a:pt x="502" y="441"/>
                </a:cubicBezTo>
                <a:cubicBezTo>
                  <a:pt x="501" y="430"/>
                  <a:pt x="506" y="419"/>
                  <a:pt x="514" y="411"/>
                </a:cubicBezTo>
                <a:cubicBezTo>
                  <a:pt x="518" y="406"/>
                  <a:pt x="525" y="406"/>
                  <a:pt x="529" y="411"/>
                </a:cubicBezTo>
                <a:cubicBezTo>
                  <a:pt x="556" y="438"/>
                  <a:pt x="556" y="438"/>
                  <a:pt x="556" y="438"/>
                </a:cubicBezTo>
                <a:cubicBezTo>
                  <a:pt x="571" y="453"/>
                  <a:pt x="571" y="476"/>
                  <a:pt x="556" y="49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7" name="Group 36"/>
          <p:cNvGrpSpPr/>
          <p:nvPr/>
        </p:nvGrpSpPr>
        <p:grpSpPr>
          <a:xfrm>
            <a:off x="877888" y="3092450"/>
            <a:ext cx="2671763" cy="2873375"/>
            <a:chOff x="877888" y="3092450"/>
            <a:chExt cx="2671763" cy="2873375"/>
          </a:xfrm>
        </p:grpSpPr>
        <p:sp>
          <p:nvSpPr>
            <p:cNvPr id="38" name="Freeform 1213"/>
            <p:cNvSpPr>
              <a:spLocks/>
            </p:cNvSpPr>
            <p:nvPr/>
          </p:nvSpPr>
          <p:spPr bwMode="auto">
            <a:xfrm>
              <a:off x="877888" y="3711575"/>
              <a:ext cx="2671763" cy="2254250"/>
            </a:xfrm>
            <a:custGeom>
              <a:avLst/>
              <a:gdLst>
                <a:gd name="T0" fmla="*/ 828 w 842"/>
                <a:gd name="T1" fmla="*/ 489 h 710"/>
                <a:gd name="T2" fmla="*/ 621 w 842"/>
                <a:gd name="T3" fmla="*/ 696 h 710"/>
                <a:gd name="T4" fmla="*/ 569 w 842"/>
                <a:gd name="T5" fmla="*/ 696 h 710"/>
                <a:gd name="T6" fmla="*/ 268 w 842"/>
                <a:gd name="T7" fmla="*/ 394 h 710"/>
                <a:gd name="T8" fmla="*/ 222 w 842"/>
                <a:gd name="T9" fmla="*/ 394 h 710"/>
                <a:gd name="T10" fmla="*/ 205 w 842"/>
                <a:gd name="T11" fmla="*/ 442 h 710"/>
                <a:gd name="T12" fmla="*/ 176 w 842"/>
                <a:gd name="T13" fmla="*/ 517 h 710"/>
                <a:gd name="T14" fmla="*/ 38 w 842"/>
                <a:gd name="T15" fmla="*/ 517 h 710"/>
                <a:gd name="T16" fmla="*/ 38 w 842"/>
                <a:gd name="T17" fmla="*/ 379 h 710"/>
                <a:gd name="T18" fmla="*/ 114 w 842"/>
                <a:gd name="T19" fmla="*/ 351 h 710"/>
                <a:gd name="T20" fmla="*/ 161 w 842"/>
                <a:gd name="T21" fmla="*/ 333 h 710"/>
                <a:gd name="T22" fmla="*/ 161 w 842"/>
                <a:gd name="T23" fmla="*/ 288 h 710"/>
                <a:gd name="T24" fmla="*/ 111 w 842"/>
                <a:gd name="T25" fmla="*/ 238 h 710"/>
                <a:gd name="T26" fmla="*/ 111 w 842"/>
                <a:gd name="T27" fmla="*/ 186 h 710"/>
                <a:gd name="T28" fmla="*/ 266 w 842"/>
                <a:gd name="T29" fmla="*/ 31 h 710"/>
                <a:gd name="T30" fmla="*/ 329 w 842"/>
                <a:gd name="T31" fmla="*/ 0 h 710"/>
                <a:gd name="T32" fmla="*/ 329 w 842"/>
                <a:gd name="T33" fmla="*/ 116 h 710"/>
                <a:gd name="T34" fmla="*/ 249 w 842"/>
                <a:gd name="T35" fmla="*/ 212 h 710"/>
                <a:gd name="T36" fmla="*/ 346 w 842"/>
                <a:gd name="T37" fmla="*/ 309 h 710"/>
                <a:gd name="T38" fmla="*/ 444 w 842"/>
                <a:gd name="T39" fmla="*/ 212 h 710"/>
                <a:gd name="T40" fmla="*/ 363 w 842"/>
                <a:gd name="T41" fmla="*/ 116 h 710"/>
                <a:gd name="T42" fmla="*/ 363 w 842"/>
                <a:gd name="T43" fmla="*/ 0 h 710"/>
                <a:gd name="T44" fmla="*/ 422 w 842"/>
                <a:gd name="T45" fmla="*/ 31 h 710"/>
                <a:gd name="T46" fmla="*/ 694 w 842"/>
                <a:gd name="T47" fmla="*/ 303 h 710"/>
                <a:gd name="T48" fmla="*/ 697 w 842"/>
                <a:gd name="T49" fmla="*/ 310 h 710"/>
                <a:gd name="T50" fmla="*/ 694 w 842"/>
                <a:gd name="T51" fmla="*/ 318 h 710"/>
                <a:gd name="T52" fmla="*/ 663 w 842"/>
                <a:gd name="T53" fmla="*/ 329 h 710"/>
                <a:gd name="T54" fmla="*/ 571 w 842"/>
                <a:gd name="T55" fmla="*/ 364 h 710"/>
                <a:gd name="T56" fmla="*/ 571 w 842"/>
                <a:gd name="T57" fmla="*/ 532 h 710"/>
                <a:gd name="T58" fmla="*/ 739 w 842"/>
                <a:gd name="T59" fmla="*/ 532 h 710"/>
                <a:gd name="T60" fmla="*/ 774 w 842"/>
                <a:gd name="T61" fmla="*/ 440 h 710"/>
                <a:gd name="T62" fmla="*/ 785 w 842"/>
                <a:gd name="T63" fmla="*/ 410 h 710"/>
                <a:gd name="T64" fmla="*/ 800 w 842"/>
                <a:gd name="T65" fmla="*/ 410 h 710"/>
                <a:gd name="T66" fmla="*/ 828 w 842"/>
                <a:gd name="T67" fmla="*/ 437 h 710"/>
                <a:gd name="T68" fmla="*/ 828 w 842"/>
                <a:gd name="T69" fmla="*/ 48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710">
                  <a:moveTo>
                    <a:pt x="828" y="489"/>
                  </a:moveTo>
                  <a:cubicBezTo>
                    <a:pt x="621" y="696"/>
                    <a:pt x="621" y="696"/>
                    <a:pt x="621" y="696"/>
                  </a:cubicBezTo>
                  <a:cubicBezTo>
                    <a:pt x="607" y="710"/>
                    <a:pt x="584" y="710"/>
                    <a:pt x="569" y="696"/>
                  </a:cubicBezTo>
                  <a:cubicBezTo>
                    <a:pt x="268" y="394"/>
                    <a:pt x="268" y="394"/>
                    <a:pt x="268" y="394"/>
                  </a:cubicBezTo>
                  <a:cubicBezTo>
                    <a:pt x="255" y="382"/>
                    <a:pt x="235" y="382"/>
                    <a:pt x="222" y="394"/>
                  </a:cubicBezTo>
                  <a:cubicBezTo>
                    <a:pt x="210" y="407"/>
                    <a:pt x="203" y="424"/>
                    <a:pt x="205" y="442"/>
                  </a:cubicBezTo>
                  <a:cubicBezTo>
                    <a:pt x="206" y="469"/>
                    <a:pt x="197" y="496"/>
                    <a:pt x="176" y="517"/>
                  </a:cubicBezTo>
                  <a:cubicBezTo>
                    <a:pt x="138" y="555"/>
                    <a:pt x="76" y="555"/>
                    <a:pt x="38" y="517"/>
                  </a:cubicBezTo>
                  <a:cubicBezTo>
                    <a:pt x="0" y="479"/>
                    <a:pt x="0" y="417"/>
                    <a:pt x="38" y="379"/>
                  </a:cubicBezTo>
                  <a:cubicBezTo>
                    <a:pt x="59" y="359"/>
                    <a:pt x="87" y="349"/>
                    <a:pt x="114" y="351"/>
                  </a:cubicBezTo>
                  <a:cubicBezTo>
                    <a:pt x="131" y="352"/>
                    <a:pt x="149" y="346"/>
                    <a:pt x="161" y="333"/>
                  </a:cubicBezTo>
                  <a:cubicBezTo>
                    <a:pt x="174" y="321"/>
                    <a:pt x="174" y="300"/>
                    <a:pt x="161" y="288"/>
                  </a:cubicBezTo>
                  <a:cubicBezTo>
                    <a:pt x="111" y="238"/>
                    <a:pt x="111" y="238"/>
                    <a:pt x="111" y="238"/>
                  </a:cubicBezTo>
                  <a:cubicBezTo>
                    <a:pt x="97" y="223"/>
                    <a:pt x="97" y="200"/>
                    <a:pt x="111" y="186"/>
                  </a:cubicBezTo>
                  <a:cubicBezTo>
                    <a:pt x="266" y="31"/>
                    <a:pt x="266" y="31"/>
                    <a:pt x="266" y="31"/>
                  </a:cubicBezTo>
                  <a:cubicBezTo>
                    <a:pt x="283" y="14"/>
                    <a:pt x="306" y="3"/>
                    <a:pt x="329" y="0"/>
                  </a:cubicBezTo>
                  <a:cubicBezTo>
                    <a:pt x="329" y="116"/>
                    <a:pt x="329" y="116"/>
                    <a:pt x="329" y="116"/>
                  </a:cubicBezTo>
                  <a:cubicBezTo>
                    <a:pt x="284" y="124"/>
                    <a:pt x="249" y="164"/>
                    <a:pt x="249" y="212"/>
                  </a:cubicBezTo>
                  <a:cubicBezTo>
                    <a:pt x="249" y="266"/>
                    <a:pt x="292" y="309"/>
                    <a:pt x="346" y="309"/>
                  </a:cubicBezTo>
                  <a:cubicBezTo>
                    <a:pt x="400" y="309"/>
                    <a:pt x="444" y="266"/>
                    <a:pt x="444" y="212"/>
                  </a:cubicBezTo>
                  <a:cubicBezTo>
                    <a:pt x="444" y="164"/>
                    <a:pt x="409" y="124"/>
                    <a:pt x="363" y="116"/>
                  </a:cubicBezTo>
                  <a:cubicBezTo>
                    <a:pt x="363" y="0"/>
                    <a:pt x="363" y="0"/>
                    <a:pt x="363" y="0"/>
                  </a:cubicBezTo>
                  <a:cubicBezTo>
                    <a:pt x="385" y="4"/>
                    <a:pt x="406" y="15"/>
                    <a:pt x="422" y="31"/>
                  </a:cubicBezTo>
                  <a:cubicBezTo>
                    <a:pt x="694" y="303"/>
                    <a:pt x="694" y="303"/>
                    <a:pt x="694" y="303"/>
                  </a:cubicBezTo>
                  <a:cubicBezTo>
                    <a:pt x="696" y="305"/>
                    <a:pt x="697" y="308"/>
                    <a:pt x="697" y="310"/>
                  </a:cubicBezTo>
                  <a:cubicBezTo>
                    <a:pt x="697" y="313"/>
                    <a:pt x="696" y="316"/>
                    <a:pt x="694" y="318"/>
                  </a:cubicBezTo>
                  <a:cubicBezTo>
                    <a:pt x="685" y="326"/>
                    <a:pt x="674" y="330"/>
                    <a:pt x="663" y="329"/>
                  </a:cubicBezTo>
                  <a:cubicBezTo>
                    <a:pt x="629" y="327"/>
                    <a:pt x="595" y="340"/>
                    <a:pt x="571" y="364"/>
                  </a:cubicBezTo>
                  <a:cubicBezTo>
                    <a:pt x="524" y="410"/>
                    <a:pt x="524" y="486"/>
                    <a:pt x="571" y="532"/>
                  </a:cubicBezTo>
                  <a:cubicBezTo>
                    <a:pt x="617" y="579"/>
                    <a:pt x="693" y="579"/>
                    <a:pt x="739" y="532"/>
                  </a:cubicBezTo>
                  <a:cubicBezTo>
                    <a:pt x="763" y="508"/>
                    <a:pt x="776" y="475"/>
                    <a:pt x="774" y="440"/>
                  </a:cubicBezTo>
                  <a:cubicBezTo>
                    <a:pt x="773" y="429"/>
                    <a:pt x="777" y="418"/>
                    <a:pt x="785" y="410"/>
                  </a:cubicBezTo>
                  <a:cubicBezTo>
                    <a:pt x="789" y="405"/>
                    <a:pt x="796" y="405"/>
                    <a:pt x="800" y="410"/>
                  </a:cubicBezTo>
                  <a:cubicBezTo>
                    <a:pt x="828" y="437"/>
                    <a:pt x="828" y="437"/>
                    <a:pt x="828" y="437"/>
                  </a:cubicBezTo>
                  <a:cubicBezTo>
                    <a:pt x="842" y="452"/>
                    <a:pt x="842" y="475"/>
                    <a:pt x="828" y="48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214"/>
            <p:cNvSpPr>
              <a:spLocks noEditPoints="1"/>
            </p:cNvSpPr>
            <p:nvPr/>
          </p:nvSpPr>
          <p:spPr bwMode="auto">
            <a:xfrm>
              <a:off x="1824038" y="4175125"/>
              <a:ext cx="304800" cy="441325"/>
            </a:xfrm>
            <a:custGeom>
              <a:avLst/>
              <a:gdLst>
                <a:gd name="T0" fmla="*/ 26 w 96"/>
                <a:gd name="T1" fmla="*/ 107 h 139"/>
                <a:gd name="T2" fmla="*/ 27 w 96"/>
                <a:gd name="T3" fmla="*/ 114 h 139"/>
                <a:gd name="T4" fmla="*/ 48 w 96"/>
                <a:gd name="T5" fmla="*/ 118 h 139"/>
                <a:gd name="T6" fmla="*/ 70 w 96"/>
                <a:gd name="T7" fmla="*/ 114 h 139"/>
                <a:gd name="T8" fmla="*/ 71 w 96"/>
                <a:gd name="T9" fmla="*/ 107 h 139"/>
                <a:gd name="T10" fmla="*/ 48 w 96"/>
                <a:gd name="T11" fmla="*/ 111 h 139"/>
                <a:gd name="T12" fmla="*/ 26 w 96"/>
                <a:gd name="T13" fmla="*/ 107 h 139"/>
                <a:gd name="T14" fmla="*/ 28 w 96"/>
                <a:gd name="T15" fmla="*/ 120 h 139"/>
                <a:gd name="T16" fmla="*/ 29 w 96"/>
                <a:gd name="T17" fmla="*/ 128 h 139"/>
                <a:gd name="T18" fmla="*/ 36 w 96"/>
                <a:gd name="T19" fmla="*/ 131 h 139"/>
                <a:gd name="T20" fmla="*/ 36 w 96"/>
                <a:gd name="T21" fmla="*/ 136 h 139"/>
                <a:gd name="T22" fmla="*/ 48 w 96"/>
                <a:gd name="T23" fmla="*/ 139 h 139"/>
                <a:gd name="T24" fmla="*/ 61 w 96"/>
                <a:gd name="T25" fmla="*/ 136 h 139"/>
                <a:gd name="T26" fmla="*/ 61 w 96"/>
                <a:gd name="T27" fmla="*/ 131 h 139"/>
                <a:gd name="T28" fmla="*/ 68 w 96"/>
                <a:gd name="T29" fmla="*/ 128 h 139"/>
                <a:gd name="T30" fmla="*/ 69 w 96"/>
                <a:gd name="T31" fmla="*/ 120 h 139"/>
                <a:gd name="T32" fmla="*/ 48 w 96"/>
                <a:gd name="T33" fmla="*/ 124 h 139"/>
                <a:gd name="T34" fmla="*/ 28 w 96"/>
                <a:gd name="T35" fmla="*/ 120 h 139"/>
                <a:gd name="T36" fmla="*/ 59 w 96"/>
                <a:gd name="T37" fmla="*/ 65 h 139"/>
                <a:gd name="T38" fmla="*/ 48 w 96"/>
                <a:gd name="T39" fmla="*/ 46 h 139"/>
                <a:gd name="T40" fmla="*/ 38 w 96"/>
                <a:gd name="T41" fmla="*/ 65 h 139"/>
                <a:gd name="T42" fmla="*/ 33 w 96"/>
                <a:gd name="T43" fmla="*/ 56 h 139"/>
                <a:gd name="T44" fmla="*/ 26 w 96"/>
                <a:gd name="T45" fmla="*/ 59 h 139"/>
                <a:gd name="T46" fmla="*/ 37 w 96"/>
                <a:gd name="T47" fmla="*/ 82 h 139"/>
                <a:gd name="T48" fmla="*/ 48 w 96"/>
                <a:gd name="T49" fmla="*/ 61 h 139"/>
                <a:gd name="T50" fmla="*/ 60 w 96"/>
                <a:gd name="T51" fmla="*/ 82 h 139"/>
                <a:gd name="T52" fmla="*/ 70 w 96"/>
                <a:gd name="T53" fmla="*/ 59 h 139"/>
                <a:gd name="T54" fmla="*/ 64 w 96"/>
                <a:gd name="T55" fmla="*/ 56 h 139"/>
                <a:gd name="T56" fmla="*/ 59 w 96"/>
                <a:gd name="T57" fmla="*/ 65 h 139"/>
                <a:gd name="T58" fmla="*/ 48 w 96"/>
                <a:gd name="T59" fmla="*/ 0 h 139"/>
                <a:gd name="T60" fmla="*/ 0 w 96"/>
                <a:gd name="T61" fmla="*/ 47 h 139"/>
                <a:gd name="T62" fmla="*/ 23 w 96"/>
                <a:gd name="T63" fmla="*/ 88 h 139"/>
                <a:gd name="T64" fmla="*/ 25 w 96"/>
                <a:gd name="T65" fmla="*/ 100 h 139"/>
                <a:gd name="T66" fmla="*/ 48 w 96"/>
                <a:gd name="T67" fmla="*/ 105 h 139"/>
                <a:gd name="T68" fmla="*/ 71 w 96"/>
                <a:gd name="T69" fmla="*/ 100 h 139"/>
                <a:gd name="T70" fmla="*/ 73 w 96"/>
                <a:gd name="T71" fmla="*/ 88 h 139"/>
                <a:gd name="T72" fmla="*/ 96 w 96"/>
                <a:gd name="T73" fmla="*/ 47 h 139"/>
                <a:gd name="T74" fmla="*/ 48 w 96"/>
                <a:gd name="T75" fmla="*/ 0 h 139"/>
                <a:gd name="T76" fmla="*/ 66 w 96"/>
                <a:gd name="T77" fmla="*/ 83 h 139"/>
                <a:gd name="T78" fmla="*/ 65 w 96"/>
                <a:gd name="T79" fmla="*/ 94 h 139"/>
                <a:gd name="T80" fmla="*/ 48 w 96"/>
                <a:gd name="T81" fmla="*/ 97 h 139"/>
                <a:gd name="T82" fmla="*/ 32 w 96"/>
                <a:gd name="T83" fmla="*/ 94 h 139"/>
                <a:gd name="T84" fmla="*/ 31 w 96"/>
                <a:gd name="T85" fmla="*/ 83 h 139"/>
                <a:gd name="T86" fmla="*/ 9 w 96"/>
                <a:gd name="T87" fmla="*/ 47 h 139"/>
                <a:gd name="T88" fmla="*/ 48 w 96"/>
                <a:gd name="T89" fmla="*/ 8 h 139"/>
                <a:gd name="T90" fmla="*/ 88 w 96"/>
                <a:gd name="T91" fmla="*/ 47 h 139"/>
                <a:gd name="T92" fmla="*/ 66 w 96"/>
                <a:gd name="T93" fmla="*/ 83 h 139"/>
                <a:gd name="T94" fmla="*/ 48 w 96"/>
                <a:gd name="T95" fmla="*/ 19 h 139"/>
                <a:gd name="T96" fmla="*/ 51 w 96"/>
                <a:gd name="T97" fmla="*/ 17 h 139"/>
                <a:gd name="T98" fmla="*/ 48 w 96"/>
                <a:gd name="T99" fmla="*/ 14 h 139"/>
                <a:gd name="T100" fmla="*/ 15 w 96"/>
                <a:gd name="T101" fmla="*/ 47 h 139"/>
                <a:gd name="T102" fmla="*/ 18 w 96"/>
                <a:gd name="T103" fmla="*/ 50 h 139"/>
                <a:gd name="T104" fmla="*/ 20 w 96"/>
                <a:gd name="T105" fmla="*/ 47 h 139"/>
                <a:gd name="T106" fmla="*/ 48 w 96"/>
                <a:gd name="T107" fmla="*/ 1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39">
                  <a:moveTo>
                    <a:pt x="26" y="107"/>
                  </a:moveTo>
                  <a:cubicBezTo>
                    <a:pt x="27" y="114"/>
                    <a:pt x="27" y="114"/>
                    <a:pt x="27" y="114"/>
                  </a:cubicBezTo>
                  <a:cubicBezTo>
                    <a:pt x="33" y="117"/>
                    <a:pt x="41" y="118"/>
                    <a:pt x="48" y="118"/>
                  </a:cubicBezTo>
                  <a:cubicBezTo>
                    <a:pt x="56" y="118"/>
                    <a:pt x="63" y="117"/>
                    <a:pt x="70" y="114"/>
                  </a:cubicBezTo>
                  <a:cubicBezTo>
                    <a:pt x="71" y="107"/>
                    <a:pt x="71" y="107"/>
                    <a:pt x="71" y="107"/>
                  </a:cubicBezTo>
                  <a:cubicBezTo>
                    <a:pt x="64" y="109"/>
                    <a:pt x="56" y="111"/>
                    <a:pt x="48" y="111"/>
                  </a:cubicBezTo>
                  <a:cubicBezTo>
                    <a:pt x="40" y="111"/>
                    <a:pt x="33" y="109"/>
                    <a:pt x="26" y="107"/>
                  </a:cubicBezTo>
                  <a:close/>
                  <a:moveTo>
                    <a:pt x="28" y="120"/>
                  </a:moveTo>
                  <a:cubicBezTo>
                    <a:pt x="29" y="128"/>
                    <a:pt x="29" y="128"/>
                    <a:pt x="29" y="128"/>
                  </a:cubicBezTo>
                  <a:cubicBezTo>
                    <a:pt x="29" y="128"/>
                    <a:pt x="31" y="130"/>
                    <a:pt x="36" y="131"/>
                  </a:cubicBezTo>
                  <a:cubicBezTo>
                    <a:pt x="36" y="136"/>
                    <a:pt x="36" y="136"/>
                    <a:pt x="36" y="136"/>
                  </a:cubicBezTo>
                  <a:cubicBezTo>
                    <a:pt x="36" y="136"/>
                    <a:pt x="39" y="139"/>
                    <a:pt x="48" y="139"/>
                  </a:cubicBezTo>
                  <a:cubicBezTo>
                    <a:pt x="58" y="139"/>
                    <a:pt x="61" y="136"/>
                    <a:pt x="61" y="136"/>
                  </a:cubicBezTo>
                  <a:cubicBezTo>
                    <a:pt x="61" y="131"/>
                    <a:pt x="61" y="131"/>
                    <a:pt x="61" y="131"/>
                  </a:cubicBezTo>
                  <a:cubicBezTo>
                    <a:pt x="66" y="130"/>
                    <a:pt x="68" y="128"/>
                    <a:pt x="68" y="128"/>
                  </a:cubicBezTo>
                  <a:cubicBezTo>
                    <a:pt x="69" y="120"/>
                    <a:pt x="69" y="120"/>
                    <a:pt x="69" y="120"/>
                  </a:cubicBezTo>
                  <a:cubicBezTo>
                    <a:pt x="62" y="122"/>
                    <a:pt x="56" y="124"/>
                    <a:pt x="48" y="124"/>
                  </a:cubicBezTo>
                  <a:cubicBezTo>
                    <a:pt x="41" y="124"/>
                    <a:pt x="34" y="122"/>
                    <a:pt x="28" y="120"/>
                  </a:cubicBezTo>
                  <a:close/>
                  <a:moveTo>
                    <a:pt x="59" y="65"/>
                  </a:moveTo>
                  <a:cubicBezTo>
                    <a:pt x="48" y="46"/>
                    <a:pt x="48" y="46"/>
                    <a:pt x="48" y="46"/>
                  </a:cubicBezTo>
                  <a:cubicBezTo>
                    <a:pt x="38" y="65"/>
                    <a:pt x="38" y="65"/>
                    <a:pt x="38" y="65"/>
                  </a:cubicBezTo>
                  <a:cubicBezTo>
                    <a:pt x="33" y="56"/>
                    <a:pt x="33" y="56"/>
                    <a:pt x="33" y="56"/>
                  </a:cubicBezTo>
                  <a:cubicBezTo>
                    <a:pt x="26" y="59"/>
                    <a:pt x="26" y="59"/>
                    <a:pt x="26" y="59"/>
                  </a:cubicBezTo>
                  <a:cubicBezTo>
                    <a:pt x="37" y="82"/>
                    <a:pt x="37" y="82"/>
                    <a:pt x="37" y="82"/>
                  </a:cubicBezTo>
                  <a:cubicBezTo>
                    <a:pt x="48" y="61"/>
                    <a:pt x="48" y="61"/>
                    <a:pt x="48" y="61"/>
                  </a:cubicBezTo>
                  <a:cubicBezTo>
                    <a:pt x="60" y="82"/>
                    <a:pt x="60" y="82"/>
                    <a:pt x="60" y="82"/>
                  </a:cubicBezTo>
                  <a:cubicBezTo>
                    <a:pt x="70" y="59"/>
                    <a:pt x="70" y="59"/>
                    <a:pt x="70" y="59"/>
                  </a:cubicBezTo>
                  <a:cubicBezTo>
                    <a:pt x="64" y="56"/>
                    <a:pt x="64" y="56"/>
                    <a:pt x="64" y="56"/>
                  </a:cubicBezTo>
                  <a:lnTo>
                    <a:pt x="59" y="65"/>
                  </a:lnTo>
                  <a:close/>
                  <a:moveTo>
                    <a:pt x="48" y="0"/>
                  </a:moveTo>
                  <a:cubicBezTo>
                    <a:pt x="22" y="0"/>
                    <a:pt x="0" y="21"/>
                    <a:pt x="0" y="47"/>
                  </a:cubicBezTo>
                  <a:cubicBezTo>
                    <a:pt x="0" y="65"/>
                    <a:pt x="10" y="80"/>
                    <a:pt x="23" y="88"/>
                  </a:cubicBezTo>
                  <a:cubicBezTo>
                    <a:pt x="25" y="100"/>
                    <a:pt x="25" y="100"/>
                    <a:pt x="25" y="100"/>
                  </a:cubicBezTo>
                  <a:cubicBezTo>
                    <a:pt x="32" y="103"/>
                    <a:pt x="40" y="105"/>
                    <a:pt x="48" y="105"/>
                  </a:cubicBezTo>
                  <a:cubicBezTo>
                    <a:pt x="57" y="105"/>
                    <a:pt x="65" y="103"/>
                    <a:pt x="71" y="100"/>
                  </a:cubicBezTo>
                  <a:cubicBezTo>
                    <a:pt x="73" y="88"/>
                    <a:pt x="73" y="88"/>
                    <a:pt x="73" y="88"/>
                  </a:cubicBezTo>
                  <a:cubicBezTo>
                    <a:pt x="87" y="80"/>
                    <a:pt x="96" y="65"/>
                    <a:pt x="96" y="47"/>
                  </a:cubicBezTo>
                  <a:cubicBezTo>
                    <a:pt x="96" y="21"/>
                    <a:pt x="75" y="0"/>
                    <a:pt x="48" y="0"/>
                  </a:cubicBezTo>
                  <a:close/>
                  <a:moveTo>
                    <a:pt x="66" y="83"/>
                  </a:moveTo>
                  <a:cubicBezTo>
                    <a:pt x="65" y="94"/>
                    <a:pt x="65" y="94"/>
                    <a:pt x="65" y="94"/>
                  </a:cubicBezTo>
                  <a:cubicBezTo>
                    <a:pt x="65" y="94"/>
                    <a:pt x="61" y="97"/>
                    <a:pt x="48" y="97"/>
                  </a:cubicBezTo>
                  <a:cubicBezTo>
                    <a:pt x="36" y="97"/>
                    <a:pt x="32" y="94"/>
                    <a:pt x="32" y="94"/>
                  </a:cubicBezTo>
                  <a:cubicBezTo>
                    <a:pt x="31" y="83"/>
                    <a:pt x="31" y="83"/>
                    <a:pt x="31" y="83"/>
                  </a:cubicBezTo>
                  <a:cubicBezTo>
                    <a:pt x="18" y="76"/>
                    <a:pt x="9" y="63"/>
                    <a:pt x="9" y="47"/>
                  </a:cubicBezTo>
                  <a:cubicBezTo>
                    <a:pt x="9" y="26"/>
                    <a:pt x="27" y="8"/>
                    <a:pt x="48" y="8"/>
                  </a:cubicBezTo>
                  <a:cubicBezTo>
                    <a:pt x="70" y="8"/>
                    <a:pt x="88" y="26"/>
                    <a:pt x="88" y="47"/>
                  </a:cubicBezTo>
                  <a:cubicBezTo>
                    <a:pt x="88" y="63"/>
                    <a:pt x="79" y="76"/>
                    <a:pt x="66" y="83"/>
                  </a:cubicBezTo>
                  <a:close/>
                  <a:moveTo>
                    <a:pt x="48" y="19"/>
                  </a:moveTo>
                  <a:cubicBezTo>
                    <a:pt x="50" y="19"/>
                    <a:pt x="51" y="18"/>
                    <a:pt x="51" y="17"/>
                  </a:cubicBezTo>
                  <a:cubicBezTo>
                    <a:pt x="51" y="15"/>
                    <a:pt x="50" y="14"/>
                    <a:pt x="48" y="14"/>
                  </a:cubicBezTo>
                  <a:cubicBezTo>
                    <a:pt x="30" y="14"/>
                    <a:pt x="15" y="29"/>
                    <a:pt x="15" y="47"/>
                  </a:cubicBezTo>
                  <a:cubicBezTo>
                    <a:pt x="15" y="49"/>
                    <a:pt x="16" y="50"/>
                    <a:pt x="18" y="50"/>
                  </a:cubicBezTo>
                  <a:cubicBezTo>
                    <a:pt x="19" y="50"/>
                    <a:pt x="20" y="49"/>
                    <a:pt x="20" y="47"/>
                  </a:cubicBezTo>
                  <a:cubicBezTo>
                    <a:pt x="20" y="32"/>
                    <a:pt x="33" y="19"/>
                    <a:pt x="48"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215"/>
            <p:cNvSpPr>
              <a:spLocks noEditPoints="1"/>
            </p:cNvSpPr>
            <p:nvPr/>
          </p:nvSpPr>
          <p:spPr bwMode="auto">
            <a:xfrm>
              <a:off x="1935163" y="3092450"/>
              <a:ext cx="85725" cy="993775"/>
            </a:xfrm>
            <a:custGeom>
              <a:avLst/>
              <a:gdLst>
                <a:gd name="T0" fmla="*/ 9 w 27"/>
                <a:gd name="T1" fmla="*/ 197 h 313"/>
                <a:gd name="T2" fmla="*/ 17 w 27"/>
                <a:gd name="T3" fmla="*/ 197 h 313"/>
                <a:gd name="T4" fmla="*/ 13 w 27"/>
                <a:gd name="T5" fmla="*/ 225 h 313"/>
                <a:gd name="T6" fmla="*/ 13 w 27"/>
                <a:gd name="T7" fmla="*/ 233 h 313"/>
                <a:gd name="T8" fmla="*/ 13 w 27"/>
                <a:gd name="T9" fmla="*/ 225 h 313"/>
                <a:gd name="T10" fmla="*/ 9 w 27"/>
                <a:gd name="T11" fmla="*/ 309 h 313"/>
                <a:gd name="T12" fmla="*/ 17 w 27"/>
                <a:gd name="T13" fmla="*/ 309 h 313"/>
                <a:gd name="T14" fmla="*/ 13 w 27"/>
                <a:gd name="T15" fmla="*/ 177 h 313"/>
                <a:gd name="T16" fmla="*/ 13 w 27"/>
                <a:gd name="T17" fmla="*/ 185 h 313"/>
                <a:gd name="T18" fmla="*/ 13 w 27"/>
                <a:gd name="T19" fmla="*/ 177 h 313"/>
                <a:gd name="T20" fmla="*/ 9 w 27"/>
                <a:gd name="T21" fmla="*/ 165 h 313"/>
                <a:gd name="T22" fmla="*/ 17 w 27"/>
                <a:gd name="T23" fmla="*/ 165 h 313"/>
                <a:gd name="T24" fmla="*/ 13 w 27"/>
                <a:gd name="T25" fmla="*/ 289 h 313"/>
                <a:gd name="T26" fmla="*/ 13 w 27"/>
                <a:gd name="T27" fmla="*/ 297 h 313"/>
                <a:gd name="T28" fmla="*/ 13 w 27"/>
                <a:gd name="T29" fmla="*/ 289 h 313"/>
                <a:gd name="T30" fmla="*/ 9 w 27"/>
                <a:gd name="T31" fmla="*/ 277 h 313"/>
                <a:gd name="T32" fmla="*/ 17 w 27"/>
                <a:gd name="T33" fmla="*/ 277 h 313"/>
                <a:gd name="T34" fmla="*/ 13 w 27"/>
                <a:gd name="T35" fmla="*/ 241 h 313"/>
                <a:gd name="T36" fmla="*/ 13 w 27"/>
                <a:gd name="T37" fmla="*/ 249 h 313"/>
                <a:gd name="T38" fmla="*/ 13 w 27"/>
                <a:gd name="T39" fmla="*/ 241 h 313"/>
                <a:gd name="T40" fmla="*/ 9 w 27"/>
                <a:gd name="T41" fmla="*/ 261 h 313"/>
                <a:gd name="T42" fmla="*/ 17 w 27"/>
                <a:gd name="T43" fmla="*/ 261 h 313"/>
                <a:gd name="T44" fmla="*/ 13 w 27"/>
                <a:gd name="T45" fmla="*/ 209 h 313"/>
                <a:gd name="T46" fmla="*/ 13 w 27"/>
                <a:gd name="T47" fmla="*/ 217 h 313"/>
                <a:gd name="T48" fmla="*/ 13 w 27"/>
                <a:gd name="T49" fmla="*/ 209 h 313"/>
                <a:gd name="T50" fmla="*/ 9 w 27"/>
                <a:gd name="T51" fmla="*/ 53 h 313"/>
                <a:gd name="T52" fmla="*/ 17 w 27"/>
                <a:gd name="T53" fmla="*/ 53 h 313"/>
                <a:gd name="T54" fmla="*/ 13 w 27"/>
                <a:gd name="T55" fmla="*/ 33 h 313"/>
                <a:gd name="T56" fmla="*/ 13 w 27"/>
                <a:gd name="T57" fmla="*/ 41 h 313"/>
                <a:gd name="T58" fmla="*/ 13 w 27"/>
                <a:gd name="T59" fmla="*/ 33 h 313"/>
                <a:gd name="T60" fmla="*/ 9 w 27"/>
                <a:gd name="T61" fmla="*/ 69 h 313"/>
                <a:gd name="T62" fmla="*/ 17 w 27"/>
                <a:gd name="T63" fmla="*/ 69 h 313"/>
                <a:gd name="T64" fmla="*/ 13 w 27"/>
                <a:gd name="T65" fmla="*/ 0 h 313"/>
                <a:gd name="T66" fmla="*/ 13 w 27"/>
                <a:gd name="T67" fmla="*/ 27 h 313"/>
                <a:gd name="T68" fmla="*/ 13 w 27"/>
                <a:gd name="T69" fmla="*/ 0 h 313"/>
                <a:gd name="T70" fmla="*/ 9 w 27"/>
                <a:gd name="T71" fmla="*/ 85 h 313"/>
                <a:gd name="T72" fmla="*/ 17 w 27"/>
                <a:gd name="T73" fmla="*/ 85 h 313"/>
                <a:gd name="T74" fmla="*/ 13 w 27"/>
                <a:gd name="T75" fmla="*/ 113 h 313"/>
                <a:gd name="T76" fmla="*/ 13 w 27"/>
                <a:gd name="T77" fmla="*/ 121 h 313"/>
                <a:gd name="T78" fmla="*/ 13 w 27"/>
                <a:gd name="T79" fmla="*/ 113 h 313"/>
                <a:gd name="T80" fmla="*/ 9 w 27"/>
                <a:gd name="T81" fmla="*/ 149 h 313"/>
                <a:gd name="T82" fmla="*/ 17 w 27"/>
                <a:gd name="T83" fmla="*/ 149 h 313"/>
                <a:gd name="T84" fmla="*/ 13 w 27"/>
                <a:gd name="T85" fmla="*/ 129 h 313"/>
                <a:gd name="T86" fmla="*/ 13 w 27"/>
                <a:gd name="T87" fmla="*/ 137 h 313"/>
                <a:gd name="T88" fmla="*/ 13 w 27"/>
                <a:gd name="T89" fmla="*/ 129 h 313"/>
                <a:gd name="T90" fmla="*/ 9 w 27"/>
                <a:gd name="T91" fmla="*/ 101 h 313"/>
                <a:gd name="T92" fmla="*/ 17 w 27"/>
                <a:gd name="T93" fmla="*/ 10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13">
                  <a:moveTo>
                    <a:pt x="13" y="193"/>
                  </a:moveTo>
                  <a:cubicBezTo>
                    <a:pt x="11" y="193"/>
                    <a:pt x="9" y="195"/>
                    <a:pt x="9" y="197"/>
                  </a:cubicBezTo>
                  <a:cubicBezTo>
                    <a:pt x="9" y="199"/>
                    <a:pt x="11" y="201"/>
                    <a:pt x="13" y="201"/>
                  </a:cubicBezTo>
                  <a:cubicBezTo>
                    <a:pt x="16" y="201"/>
                    <a:pt x="17" y="199"/>
                    <a:pt x="17" y="197"/>
                  </a:cubicBezTo>
                  <a:cubicBezTo>
                    <a:pt x="17" y="195"/>
                    <a:pt x="16" y="193"/>
                    <a:pt x="13" y="193"/>
                  </a:cubicBezTo>
                  <a:close/>
                  <a:moveTo>
                    <a:pt x="13" y="225"/>
                  </a:moveTo>
                  <a:cubicBezTo>
                    <a:pt x="11" y="225"/>
                    <a:pt x="9" y="227"/>
                    <a:pt x="9" y="229"/>
                  </a:cubicBezTo>
                  <a:cubicBezTo>
                    <a:pt x="9" y="231"/>
                    <a:pt x="11" y="233"/>
                    <a:pt x="13" y="233"/>
                  </a:cubicBezTo>
                  <a:cubicBezTo>
                    <a:pt x="16" y="233"/>
                    <a:pt x="17" y="231"/>
                    <a:pt x="17" y="229"/>
                  </a:cubicBezTo>
                  <a:cubicBezTo>
                    <a:pt x="17" y="227"/>
                    <a:pt x="16" y="225"/>
                    <a:pt x="13" y="225"/>
                  </a:cubicBezTo>
                  <a:close/>
                  <a:moveTo>
                    <a:pt x="13" y="305"/>
                  </a:moveTo>
                  <a:cubicBezTo>
                    <a:pt x="11" y="305"/>
                    <a:pt x="9" y="307"/>
                    <a:pt x="9" y="309"/>
                  </a:cubicBezTo>
                  <a:cubicBezTo>
                    <a:pt x="9" y="311"/>
                    <a:pt x="11" y="313"/>
                    <a:pt x="13" y="313"/>
                  </a:cubicBezTo>
                  <a:cubicBezTo>
                    <a:pt x="16" y="313"/>
                    <a:pt x="17" y="311"/>
                    <a:pt x="17" y="309"/>
                  </a:cubicBezTo>
                  <a:cubicBezTo>
                    <a:pt x="17" y="307"/>
                    <a:pt x="16" y="305"/>
                    <a:pt x="13" y="305"/>
                  </a:cubicBezTo>
                  <a:close/>
                  <a:moveTo>
                    <a:pt x="13" y="177"/>
                  </a:moveTo>
                  <a:cubicBezTo>
                    <a:pt x="11" y="177"/>
                    <a:pt x="9" y="179"/>
                    <a:pt x="9" y="181"/>
                  </a:cubicBezTo>
                  <a:cubicBezTo>
                    <a:pt x="9" y="183"/>
                    <a:pt x="11" y="185"/>
                    <a:pt x="13" y="185"/>
                  </a:cubicBezTo>
                  <a:cubicBezTo>
                    <a:pt x="16" y="185"/>
                    <a:pt x="17" y="183"/>
                    <a:pt x="17" y="181"/>
                  </a:cubicBezTo>
                  <a:cubicBezTo>
                    <a:pt x="17" y="179"/>
                    <a:pt x="16" y="177"/>
                    <a:pt x="13" y="177"/>
                  </a:cubicBezTo>
                  <a:close/>
                  <a:moveTo>
                    <a:pt x="13" y="161"/>
                  </a:moveTo>
                  <a:cubicBezTo>
                    <a:pt x="11" y="161"/>
                    <a:pt x="9" y="163"/>
                    <a:pt x="9" y="165"/>
                  </a:cubicBezTo>
                  <a:cubicBezTo>
                    <a:pt x="9" y="167"/>
                    <a:pt x="11" y="169"/>
                    <a:pt x="13" y="169"/>
                  </a:cubicBezTo>
                  <a:cubicBezTo>
                    <a:pt x="16" y="169"/>
                    <a:pt x="17" y="167"/>
                    <a:pt x="17" y="165"/>
                  </a:cubicBezTo>
                  <a:cubicBezTo>
                    <a:pt x="17" y="163"/>
                    <a:pt x="16" y="161"/>
                    <a:pt x="13" y="161"/>
                  </a:cubicBezTo>
                  <a:close/>
                  <a:moveTo>
                    <a:pt x="13" y="289"/>
                  </a:moveTo>
                  <a:cubicBezTo>
                    <a:pt x="11" y="289"/>
                    <a:pt x="9" y="291"/>
                    <a:pt x="9" y="293"/>
                  </a:cubicBezTo>
                  <a:cubicBezTo>
                    <a:pt x="9" y="295"/>
                    <a:pt x="11" y="297"/>
                    <a:pt x="13" y="297"/>
                  </a:cubicBezTo>
                  <a:cubicBezTo>
                    <a:pt x="16" y="297"/>
                    <a:pt x="17" y="295"/>
                    <a:pt x="17" y="293"/>
                  </a:cubicBezTo>
                  <a:cubicBezTo>
                    <a:pt x="17" y="291"/>
                    <a:pt x="16" y="289"/>
                    <a:pt x="13" y="289"/>
                  </a:cubicBezTo>
                  <a:close/>
                  <a:moveTo>
                    <a:pt x="13" y="273"/>
                  </a:moveTo>
                  <a:cubicBezTo>
                    <a:pt x="11" y="273"/>
                    <a:pt x="9" y="275"/>
                    <a:pt x="9" y="277"/>
                  </a:cubicBezTo>
                  <a:cubicBezTo>
                    <a:pt x="9" y="279"/>
                    <a:pt x="11" y="281"/>
                    <a:pt x="13" y="281"/>
                  </a:cubicBezTo>
                  <a:cubicBezTo>
                    <a:pt x="16" y="281"/>
                    <a:pt x="17" y="279"/>
                    <a:pt x="17" y="277"/>
                  </a:cubicBezTo>
                  <a:cubicBezTo>
                    <a:pt x="17" y="275"/>
                    <a:pt x="16" y="273"/>
                    <a:pt x="13" y="273"/>
                  </a:cubicBezTo>
                  <a:close/>
                  <a:moveTo>
                    <a:pt x="13" y="241"/>
                  </a:moveTo>
                  <a:cubicBezTo>
                    <a:pt x="11" y="241"/>
                    <a:pt x="9" y="243"/>
                    <a:pt x="9" y="245"/>
                  </a:cubicBezTo>
                  <a:cubicBezTo>
                    <a:pt x="9" y="247"/>
                    <a:pt x="11" y="249"/>
                    <a:pt x="13" y="249"/>
                  </a:cubicBezTo>
                  <a:cubicBezTo>
                    <a:pt x="16" y="249"/>
                    <a:pt x="17" y="247"/>
                    <a:pt x="17" y="245"/>
                  </a:cubicBezTo>
                  <a:cubicBezTo>
                    <a:pt x="17" y="243"/>
                    <a:pt x="16" y="241"/>
                    <a:pt x="13" y="241"/>
                  </a:cubicBezTo>
                  <a:close/>
                  <a:moveTo>
                    <a:pt x="13" y="257"/>
                  </a:moveTo>
                  <a:cubicBezTo>
                    <a:pt x="11" y="257"/>
                    <a:pt x="9" y="259"/>
                    <a:pt x="9" y="261"/>
                  </a:cubicBezTo>
                  <a:cubicBezTo>
                    <a:pt x="9" y="263"/>
                    <a:pt x="11" y="265"/>
                    <a:pt x="13" y="265"/>
                  </a:cubicBezTo>
                  <a:cubicBezTo>
                    <a:pt x="16" y="265"/>
                    <a:pt x="17" y="263"/>
                    <a:pt x="17" y="261"/>
                  </a:cubicBezTo>
                  <a:cubicBezTo>
                    <a:pt x="17" y="259"/>
                    <a:pt x="16" y="257"/>
                    <a:pt x="13" y="257"/>
                  </a:cubicBezTo>
                  <a:close/>
                  <a:moveTo>
                    <a:pt x="13" y="209"/>
                  </a:moveTo>
                  <a:cubicBezTo>
                    <a:pt x="11" y="209"/>
                    <a:pt x="9" y="211"/>
                    <a:pt x="9" y="213"/>
                  </a:cubicBezTo>
                  <a:cubicBezTo>
                    <a:pt x="9" y="215"/>
                    <a:pt x="11" y="217"/>
                    <a:pt x="13" y="217"/>
                  </a:cubicBezTo>
                  <a:cubicBezTo>
                    <a:pt x="16" y="217"/>
                    <a:pt x="17" y="215"/>
                    <a:pt x="17" y="213"/>
                  </a:cubicBezTo>
                  <a:cubicBezTo>
                    <a:pt x="17" y="211"/>
                    <a:pt x="16" y="209"/>
                    <a:pt x="13" y="209"/>
                  </a:cubicBezTo>
                  <a:close/>
                  <a:moveTo>
                    <a:pt x="13" y="49"/>
                  </a:moveTo>
                  <a:cubicBezTo>
                    <a:pt x="11" y="49"/>
                    <a:pt x="9" y="51"/>
                    <a:pt x="9" y="53"/>
                  </a:cubicBezTo>
                  <a:cubicBezTo>
                    <a:pt x="9" y="55"/>
                    <a:pt x="11" y="57"/>
                    <a:pt x="13" y="57"/>
                  </a:cubicBezTo>
                  <a:cubicBezTo>
                    <a:pt x="16" y="57"/>
                    <a:pt x="17" y="55"/>
                    <a:pt x="17" y="53"/>
                  </a:cubicBezTo>
                  <a:cubicBezTo>
                    <a:pt x="17" y="51"/>
                    <a:pt x="16" y="49"/>
                    <a:pt x="13" y="49"/>
                  </a:cubicBezTo>
                  <a:close/>
                  <a:moveTo>
                    <a:pt x="13" y="33"/>
                  </a:moveTo>
                  <a:cubicBezTo>
                    <a:pt x="11" y="33"/>
                    <a:pt x="9" y="35"/>
                    <a:pt x="9" y="37"/>
                  </a:cubicBezTo>
                  <a:cubicBezTo>
                    <a:pt x="9" y="39"/>
                    <a:pt x="11" y="41"/>
                    <a:pt x="13" y="41"/>
                  </a:cubicBezTo>
                  <a:cubicBezTo>
                    <a:pt x="16" y="41"/>
                    <a:pt x="17" y="39"/>
                    <a:pt x="17" y="37"/>
                  </a:cubicBezTo>
                  <a:cubicBezTo>
                    <a:pt x="17" y="35"/>
                    <a:pt x="16" y="33"/>
                    <a:pt x="13" y="33"/>
                  </a:cubicBezTo>
                  <a:close/>
                  <a:moveTo>
                    <a:pt x="13" y="65"/>
                  </a:moveTo>
                  <a:cubicBezTo>
                    <a:pt x="11" y="65"/>
                    <a:pt x="9" y="67"/>
                    <a:pt x="9" y="69"/>
                  </a:cubicBezTo>
                  <a:cubicBezTo>
                    <a:pt x="9" y="71"/>
                    <a:pt x="11" y="73"/>
                    <a:pt x="13" y="73"/>
                  </a:cubicBezTo>
                  <a:cubicBezTo>
                    <a:pt x="16" y="73"/>
                    <a:pt x="17" y="71"/>
                    <a:pt x="17" y="69"/>
                  </a:cubicBezTo>
                  <a:cubicBezTo>
                    <a:pt x="17" y="67"/>
                    <a:pt x="16" y="65"/>
                    <a:pt x="13" y="65"/>
                  </a:cubicBezTo>
                  <a:close/>
                  <a:moveTo>
                    <a:pt x="13" y="0"/>
                  </a:moveTo>
                  <a:cubicBezTo>
                    <a:pt x="6" y="0"/>
                    <a:pt x="0" y="6"/>
                    <a:pt x="0" y="14"/>
                  </a:cubicBezTo>
                  <a:cubicBezTo>
                    <a:pt x="0" y="21"/>
                    <a:pt x="6" y="27"/>
                    <a:pt x="13" y="27"/>
                  </a:cubicBezTo>
                  <a:cubicBezTo>
                    <a:pt x="21" y="27"/>
                    <a:pt x="27" y="21"/>
                    <a:pt x="27" y="14"/>
                  </a:cubicBezTo>
                  <a:cubicBezTo>
                    <a:pt x="27" y="6"/>
                    <a:pt x="21" y="0"/>
                    <a:pt x="13" y="0"/>
                  </a:cubicBezTo>
                  <a:close/>
                  <a:moveTo>
                    <a:pt x="13" y="81"/>
                  </a:moveTo>
                  <a:cubicBezTo>
                    <a:pt x="11" y="81"/>
                    <a:pt x="9" y="83"/>
                    <a:pt x="9" y="85"/>
                  </a:cubicBezTo>
                  <a:cubicBezTo>
                    <a:pt x="9" y="87"/>
                    <a:pt x="11" y="89"/>
                    <a:pt x="13" y="89"/>
                  </a:cubicBezTo>
                  <a:cubicBezTo>
                    <a:pt x="16" y="89"/>
                    <a:pt x="17" y="87"/>
                    <a:pt x="17" y="85"/>
                  </a:cubicBezTo>
                  <a:cubicBezTo>
                    <a:pt x="17" y="83"/>
                    <a:pt x="16" y="81"/>
                    <a:pt x="13" y="81"/>
                  </a:cubicBezTo>
                  <a:close/>
                  <a:moveTo>
                    <a:pt x="13" y="113"/>
                  </a:moveTo>
                  <a:cubicBezTo>
                    <a:pt x="11" y="113"/>
                    <a:pt x="9" y="115"/>
                    <a:pt x="9" y="117"/>
                  </a:cubicBezTo>
                  <a:cubicBezTo>
                    <a:pt x="9" y="119"/>
                    <a:pt x="11" y="121"/>
                    <a:pt x="13" y="121"/>
                  </a:cubicBezTo>
                  <a:cubicBezTo>
                    <a:pt x="16" y="121"/>
                    <a:pt x="17" y="119"/>
                    <a:pt x="17" y="117"/>
                  </a:cubicBezTo>
                  <a:cubicBezTo>
                    <a:pt x="17" y="115"/>
                    <a:pt x="16" y="113"/>
                    <a:pt x="13" y="113"/>
                  </a:cubicBezTo>
                  <a:close/>
                  <a:moveTo>
                    <a:pt x="13" y="145"/>
                  </a:moveTo>
                  <a:cubicBezTo>
                    <a:pt x="11" y="145"/>
                    <a:pt x="9" y="147"/>
                    <a:pt x="9" y="149"/>
                  </a:cubicBezTo>
                  <a:cubicBezTo>
                    <a:pt x="9" y="151"/>
                    <a:pt x="11" y="153"/>
                    <a:pt x="13" y="153"/>
                  </a:cubicBezTo>
                  <a:cubicBezTo>
                    <a:pt x="16" y="153"/>
                    <a:pt x="17" y="151"/>
                    <a:pt x="17" y="149"/>
                  </a:cubicBezTo>
                  <a:cubicBezTo>
                    <a:pt x="17" y="147"/>
                    <a:pt x="16" y="145"/>
                    <a:pt x="13" y="145"/>
                  </a:cubicBezTo>
                  <a:close/>
                  <a:moveTo>
                    <a:pt x="13" y="129"/>
                  </a:moveTo>
                  <a:cubicBezTo>
                    <a:pt x="11" y="129"/>
                    <a:pt x="9" y="131"/>
                    <a:pt x="9" y="133"/>
                  </a:cubicBezTo>
                  <a:cubicBezTo>
                    <a:pt x="9" y="135"/>
                    <a:pt x="11" y="137"/>
                    <a:pt x="13" y="137"/>
                  </a:cubicBezTo>
                  <a:cubicBezTo>
                    <a:pt x="16" y="137"/>
                    <a:pt x="17" y="135"/>
                    <a:pt x="17" y="133"/>
                  </a:cubicBezTo>
                  <a:cubicBezTo>
                    <a:pt x="17" y="131"/>
                    <a:pt x="16" y="129"/>
                    <a:pt x="13" y="129"/>
                  </a:cubicBezTo>
                  <a:close/>
                  <a:moveTo>
                    <a:pt x="13" y="97"/>
                  </a:moveTo>
                  <a:cubicBezTo>
                    <a:pt x="11" y="97"/>
                    <a:pt x="9" y="99"/>
                    <a:pt x="9" y="101"/>
                  </a:cubicBezTo>
                  <a:cubicBezTo>
                    <a:pt x="9" y="103"/>
                    <a:pt x="11" y="105"/>
                    <a:pt x="13" y="105"/>
                  </a:cubicBezTo>
                  <a:cubicBezTo>
                    <a:pt x="16" y="105"/>
                    <a:pt x="17" y="103"/>
                    <a:pt x="17" y="101"/>
                  </a:cubicBezTo>
                  <a:cubicBezTo>
                    <a:pt x="17" y="99"/>
                    <a:pt x="16" y="97"/>
                    <a:pt x="13" y="9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p:cNvGrpSpPr/>
          <p:nvPr/>
        </p:nvGrpSpPr>
        <p:grpSpPr>
          <a:xfrm>
            <a:off x="2616201" y="3092450"/>
            <a:ext cx="2673350" cy="2873375"/>
            <a:chOff x="2616201" y="3092450"/>
            <a:chExt cx="2673350" cy="2873375"/>
          </a:xfrm>
          <a:solidFill>
            <a:schemeClr val="accent2"/>
          </a:solidFill>
        </p:grpSpPr>
        <p:sp>
          <p:nvSpPr>
            <p:cNvPr id="42" name="Freeform 1211"/>
            <p:cNvSpPr>
              <a:spLocks/>
            </p:cNvSpPr>
            <p:nvPr/>
          </p:nvSpPr>
          <p:spPr bwMode="auto">
            <a:xfrm>
              <a:off x="2616201" y="3711575"/>
              <a:ext cx="2673350" cy="2254250"/>
            </a:xfrm>
            <a:custGeom>
              <a:avLst/>
              <a:gdLst>
                <a:gd name="T0" fmla="*/ 828 w 842"/>
                <a:gd name="T1" fmla="*/ 489 h 710"/>
                <a:gd name="T2" fmla="*/ 621 w 842"/>
                <a:gd name="T3" fmla="*/ 696 h 710"/>
                <a:gd name="T4" fmla="*/ 569 w 842"/>
                <a:gd name="T5" fmla="*/ 696 h 710"/>
                <a:gd name="T6" fmla="*/ 267 w 842"/>
                <a:gd name="T7" fmla="*/ 394 h 710"/>
                <a:gd name="T8" fmla="*/ 222 w 842"/>
                <a:gd name="T9" fmla="*/ 394 h 710"/>
                <a:gd name="T10" fmla="*/ 204 w 842"/>
                <a:gd name="T11" fmla="*/ 442 h 710"/>
                <a:gd name="T12" fmla="*/ 176 w 842"/>
                <a:gd name="T13" fmla="*/ 517 h 710"/>
                <a:gd name="T14" fmla="*/ 38 w 842"/>
                <a:gd name="T15" fmla="*/ 517 h 710"/>
                <a:gd name="T16" fmla="*/ 38 w 842"/>
                <a:gd name="T17" fmla="*/ 379 h 710"/>
                <a:gd name="T18" fmla="*/ 113 w 842"/>
                <a:gd name="T19" fmla="*/ 351 h 710"/>
                <a:gd name="T20" fmla="*/ 161 w 842"/>
                <a:gd name="T21" fmla="*/ 333 h 710"/>
                <a:gd name="T22" fmla="*/ 161 w 842"/>
                <a:gd name="T23" fmla="*/ 288 h 710"/>
                <a:gd name="T24" fmla="*/ 111 w 842"/>
                <a:gd name="T25" fmla="*/ 238 h 710"/>
                <a:gd name="T26" fmla="*/ 111 w 842"/>
                <a:gd name="T27" fmla="*/ 186 h 710"/>
                <a:gd name="T28" fmla="*/ 266 w 842"/>
                <a:gd name="T29" fmla="*/ 31 h 710"/>
                <a:gd name="T30" fmla="*/ 326 w 842"/>
                <a:gd name="T31" fmla="*/ 0 h 710"/>
                <a:gd name="T32" fmla="*/ 326 w 842"/>
                <a:gd name="T33" fmla="*/ 116 h 710"/>
                <a:gd name="T34" fmla="*/ 246 w 842"/>
                <a:gd name="T35" fmla="*/ 212 h 710"/>
                <a:gd name="T36" fmla="*/ 343 w 842"/>
                <a:gd name="T37" fmla="*/ 309 h 710"/>
                <a:gd name="T38" fmla="*/ 441 w 842"/>
                <a:gd name="T39" fmla="*/ 212 h 710"/>
                <a:gd name="T40" fmla="*/ 360 w 842"/>
                <a:gd name="T41" fmla="*/ 116 h 710"/>
                <a:gd name="T42" fmla="*/ 360 w 842"/>
                <a:gd name="T43" fmla="*/ 0 h 710"/>
                <a:gd name="T44" fmla="*/ 421 w 842"/>
                <a:gd name="T45" fmla="*/ 31 h 710"/>
                <a:gd name="T46" fmla="*/ 693 w 842"/>
                <a:gd name="T47" fmla="*/ 303 h 710"/>
                <a:gd name="T48" fmla="*/ 696 w 842"/>
                <a:gd name="T49" fmla="*/ 310 h 710"/>
                <a:gd name="T50" fmla="*/ 693 w 842"/>
                <a:gd name="T51" fmla="*/ 318 h 710"/>
                <a:gd name="T52" fmla="*/ 662 w 842"/>
                <a:gd name="T53" fmla="*/ 329 h 710"/>
                <a:gd name="T54" fmla="*/ 570 w 842"/>
                <a:gd name="T55" fmla="*/ 364 h 710"/>
                <a:gd name="T56" fmla="*/ 570 w 842"/>
                <a:gd name="T57" fmla="*/ 532 h 710"/>
                <a:gd name="T58" fmla="*/ 739 w 842"/>
                <a:gd name="T59" fmla="*/ 532 h 710"/>
                <a:gd name="T60" fmla="*/ 773 w 842"/>
                <a:gd name="T61" fmla="*/ 440 h 710"/>
                <a:gd name="T62" fmla="*/ 785 w 842"/>
                <a:gd name="T63" fmla="*/ 410 h 710"/>
                <a:gd name="T64" fmla="*/ 800 w 842"/>
                <a:gd name="T65" fmla="*/ 410 h 710"/>
                <a:gd name="T66" fmla="*/ 828 w 842"/>
                <a:gd name="T67" fmla="*/ 437 h 710"/>
                <a:gd name="T68" fmla="*/ 828 w 842"/>
                <a:gd name="T69" fmla="*/ 48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710">
                  <a:moveTo>
                    <a:pt x="828" y="489"/>
                  </a:moveTo>
                  <a:cubicBezTo>
                    <a:pt x="621" y="696"/>
                    <a:pt x="621" y="696"/>
                    <a:pt x="621" y="696"/>
                  </a:cubicBezTo>
                  <a:cubicBezTo>
                    <a:pt x="607" y="710"/>
                    <a:pt x="583" y="710"/>
                    <a:pt x="569" y="696"/>
                  </a:cubicBezTo>
                  <a:cubicBezTo>
                    <a:pt x="267" y="394"/>
                    <a:pt x="267" y="394"/>
                    <a:pt x="267" y="394"/>
                  </a:cubicBezTo>
                  <a:cubicBezTo>
                    <a:pt x="255" y="382"/>
                    <a:pt x="235" y="382"/>
                    <a:pt x="222" y="394"/>
                  </a:cubicBezTo>
                  <a:cubicBezTo>
                    <a:pt x="210" y="407"/>
                    <a:pt x="203" y="424"/>
                    <a:pt x="204" y="442"/>
                  </a:cubicBezTo>
                  <a:cubicBezTo>
                    <a:pt x="206" y="469"/>
                    <a:pt x="197" y="496"/>
                    <a:pt x="176" y="517"/>
                  </a:cubicBezTo>
                  <a:cubicBezTo>
                    <a:pt x="138" y="555"/>
                    <a:pt x="76" y="555"/>
                    <a:pt x="38" y="517"/>
                  </a:cubicBezTo>
                  <a:cubicBezTo>
                    <a:pt x="0" y="479"/>
                    <a:pt x="0" y="417"/>
                    <a:pt x="38" y="379"/>
                  </a:cubicBezTo>
                  <a:cubicBezTo>
                    <a:pt x="59" y="359"/>
                    <a:pt x="86" y="349"/>
                    <a:pt x="113" y="351"/>
                  </a:cubicBezTo>
                  <a:cubicBezTo>
                    <a:pt x="131" y="352"/>
                    <a:pt x="148" y="346"/>
                    <a:pt x="161" y="333"/>
                  </a:cubicBezTo>
                  <a:cubicBezTo>
                    <a:pt x="173" y="321"/>
                    <a:pt x="173" y="300"/>
                    <a:pt x="161" y="288"/>
                  </a:cubicBezTo>
                  <a:cubicBezTo>
                    <a:pt x="111" y="238"/>
                    <a:pt x="111" y="238"/>
                    <a:pt x="111" y="238"/>
                  </a:cubicBezTo>
                  <a:cubicBezTo>
                    <a:pt x="96" y="223"/>
                    <a:pt x="96" y="200"/>
                    <a:pt x="111" y="186"/>
                  </a:cubicBezTo>
                  <a:cubicBezTo>
                    <a:pt x="266" y="31"/>
                    <a:pt x="266" y="31"/>
                    <a:pt x="266" y="31"/>
                  </a:cubicBezTo>
                  <a:cubicBezTo>
                    <a:pt x="282" y="14"/>
                    <a:pt x="304" y="4"/>
                    <a:pt x="326" y="0"/>
                  </a:cubicBezTo>
                  <a:cubicBezTo>
                    <a:pt x="326" y="116"/>
                    <a:pt x="326" y="116"/>
                    <a:pt x="326" y="116"/>
                  </a:cubicBezTo>
                  <a:cubicBezTo>
                    <a:pt x="281" y="124"/>
                    <a:pt x="246" y="164"/>
                    <a:pt x="246" y="212"/>
                  </a:cubicBezTo>
                  <a:cubicBezTo>
                    <a:pt x="246" y="266"/>
                    <a:pt x="290" y="309"/>
                    <a:pt x="343" y="309"/>
                  </a:cubicBezTo>
                  <a:cubicBezTo>
                    <a:pt x="397" y="309"/>
                    <a:pt x="441" y="266"/>
                    <a:pt x="441" y="212"/>
                  </a:cubicBezTo>
                  <a:cubicBezTo>
                    <a:pt x="441" y="164"/>
                    <a:pt x="406" y="124"/>
                    <a:pt x="360" y="116"/>
                  </a:cubicBezTo>
                  <a:cubicBezTo>
                    <a:pt x="360" y="0"/>
                    <a:pt x="360" y="0"/>
                    <a:pt x="360" y="0"/>
                  </a:cubicBezTo>
                  <a:cubicBezTo>
                    <a:pt x="383" y="4"/>
                    <a:pt x="405" y="14"/>
                    <a:pt x="421" y="31"/>
                  </a:cubicBezTo>
                  <a:cubicBezTo>
                    <a:pt x="693" y="303"/>
                    <a:pt x="693" y="303"/>
                    <a:pt x="693" y="303"/>
                  </a:cubicBezTo>
                  <a:cubicBezTo>
                    <a:pt x="695" y="305"/>
                    <a:pt x="696" y="308"/>
                    <a:pt x="696" y="310"/>
                  </a:cubicBezTo>
                  <a:cubicBezTo>
                    <a:pt x="696" y="313"/>
                    <a:pt x="695" y="316"/>
                    <a:pt x="693" y="318"/>
                  </a:cubicBezTo>
                  <a:cubicBezTo>
                    <a:pt x="685" y="326"/>
                    <a:pt x="674" y="330"/>
                    <a:pt x="662" y="329"/>
                  </a:cubicBezTo>
                  <a:cubicBezTo>
                    <a:pt x="628" y="327"/>
                    <a:pt x="595" y="340"/>
                    <a:pt x="570" y="364"/>
                  </a:cubicBezTo>
                  <a:cubicBezTo>
                    <a:pt x="524" y="410"/>
                    <a:pt x="524" y="486"/>
                    <a:pt x="570" y="532"/>
                  </a:cubicBezTo>
                  <a:cubicBezTo>
                    <a:pt x="617" y="579"/>
                    <a:pt x="692" y="579"/>
                    <a:pt x="739" y="532"/>
                  </a:cubicBezTo>
                  <a:cubicBezTo>
                    <a:pt x="763" y="508"/>
                    <a:pt x="776" y="475"/>
                    <a:pt x="773" y="440"/>
                  </a:cubicBezTo>
                  <a:cubicBezTo>
                    <a:pt x="773" y="429"/>
                    <a:pt x="777" y="418"/>
                    <a:pt x="785" y="410"/>
                  </a:cubicBezTo>
                  <a:cubicBezTo>
                    <a:pt x="789" y="405"/>
                    <a:pt x="796" y="405"/>
                    <a:pt x="800" y="410"/>
                  </a:cubicBezTo>
                  <a:cubicBezTo>
                    <a:pt x="828" y="437"/>
                    <a:pt x="828" y="437"/>
                    <a:pt x="828" y="437"/>
                  </a:cubicBezTo>
                  <a:cubicBezTo>
                    <a:pt x="842" y="452"/>
                    <a:pt x="842" y="475"/>
                    <a:pt x="828" y="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16"/>
            <p:cNvSpPr>
              <a:spLocks noEditPoints="1"/>
            </p:cNvSpPr>
            <p:nvPr/>
          </p:nvSpPr>
          <p:spPr bwMode="auto">
            <a:xfrm>
              <a:off x="3663951" y="3092450"/>
              <a:ext cx="85725" cy="993775"/>
            </a:xfrm>
            <a:custGeom>
              <a:avLst/>
              <a:gdLst>
                <a:gd name="T0" fmla="*/ 9 w 27"/>
                <a:gd name="T1" fmla="*/ 165 h 313"/>
                <a:gd name="T2" fmla="*/ 17 w 27"/>
                <a:gd name="T3" fmla="*/ 165 h 313"/>
                <a:gd name="T4" fmla="*/ 13 w 27"/>
                <a:gd name="T5" fmla="*/ 209 h 313"/>
                <a:gd name="T6" fmla="*/ 13 w 27"/>
                <a:gd name="T7" fmla="*/ 217 h 313"/>
                <a:gd name="T8" fmla="*/ 13 w 27"/>
                <a:gd name="T9" fmla="*/ 209 h 313"/>
                <a:gd name="T10" fmla="*/ 9 w 27"/>
                <a:gd name="T11" fmla="*/ 197 h 313"/>
                <a:gd name="T12" fmla="*/ 17 w 27"/>
                <a:gd name="T13" fmla="*/ 197 h 313"/>
                <a:gd name="T14" fmla="*/ 13 w 27"/>
                <a:gd name="T15" fmla="*/ 177 h 313"/>
                <a:gd name="T16" fmla="*/ 13 w 27"/>
                <a:gd name="T17" fmla="*/ 185 h 313"/>
                <a:gd name="T18" fmla="*/ 13 w 27"/>
                <a:gd name="T19" fmla="*/ 177 h 313"/>
                <a:gd name="T20" fmla="*/ 9 w 27"/>
                <a:gd name="T21" fmla="*/ 229 h 313"/>
                <a:gd name="T22" fmla="*/ 17 w 27"/>
                <a:gd name="T23" fmla="*/ 229 h 313"/>
                <a:gd name="T24" fmla="*/ 13 w 27"/>
                <a:gd name="T25" fmla="*/ 305 h 313"/>
                <a:gd name="T26" fmla="*/ 13 w 27"/>
                <a:gd name="T27" fmla="*/ 313 h 313"/>
                <a:gd name="T28" fmla="*/ 13 w 27"/>
                <a:gd name="T29" fmla="*/ 305 h 313"/>
                <a:gd name="T30" fmla="*/ 9 w 27"/>
                <a:gd name="T31" fmla="*/ 293 h 313"/>
                <a:gd name="T32" fmla="*/ 17 w 27"/>
                <a:gd name="T33" fmla="*/ 293 h 313"/>
                <a:gd name="T34" fmla="*/ 13 w 27"/>
                <a:gd name="T35" fmla="*/ 273 h 313"/>
                <a:gd name="T36" fmla="*/ 13 w 27"/>
                <a:gd name="T37" fmla="*/ 281 h 313"/>
                <a:gd name="T38" fmla="*/ 13 w 27"/>
                <a:gd name="T39" fmla="*/ 273 h 313"/>
                <a:gd name="T40" fmla="*/ 9 w 27"/>
                <a:gd name="T41" fmla="*/ 245 h 313"/>
                <a:gd name="T42" fmla="*/ 17 w 27"/>
                <a:gd name="T43" fmla="*/ 245 h 313"/>
                <a:gd name="T44" fmla="*/ 13 w 27"/>
                <a:gd name="T45" fmla="*/ 257 h 313"/>
                <a:gd name="T46" fmla="*/ 13 w 27"/>
                <a:gd name="T47" fmla="*/ 265 h 313"/>
                <a:gd name="T48" fmla="*/ 13 w 27"/>
                <a:gd name="T49" fmla="*/ 257 h 313"/>
                <a:gd name="T50" fmla="*/ 9 w 27"/>
                <a:gd name="T51" fmla="*/ 37 h 313"/>
                <a:gd name="T52" fmla="*/ 17 w 27"/>
                <a:gd name="T53" fmla="*/ 37 h 313"/>
                <a:gd name="T54" fmla="*/ 13 w 27"/>
                <a:gd name="T55" fmla="*/ 49 h 313"/>
                <a:gd name="T56" fmla="*/ 13 w 27"/>
                <a:gd name="T57" fmla="*/ 57 h 313"/>
                <a:gd name="T58" fmla="*/ 13 w 27"/>
                <a:gd name="T59" fmla="*/ 49 h 313"/>
                <a:gd name="T60" fmla="*/ 0 w 27"/>
                <a:gd name="T61" fmla="*/ 14 h 313"/>
                <a:gd name="T62" fmla="*/ 27 w 27"/>
                <a:gd name="T63" fmla="*/ 14 h 313"/>
                <a:gd name="T64" fmla="*/ 13 w 27"/>
                <a:gd name="T65" fmla="*/ 65 h 313"/>
                <a:gd name="T66" fmla="*/ 13 w 27"/>
                <a:gd name="T67" fmla="*/ 73 h 313"/>
                <a:gd name="T68" fmla="*/ 13 w 27"/>
                <a:gd name="T69" fmla="*/ 65 h 313"/>
                <a:gd name="T70" fmla="*/ 9 w 27"/>
                <a:gd name="T71" fmla="*/ 101 h 313"/>
                <a:gd name="T72" fmla="*/ 17 w 27"/>
                <a:gd name="T73" fmla="*/ 101 h 313"/>
                <a:gd name="T74" fmla="*/ 13 w 27"/>
                <a:gd name="T75" fmla="*/ 81 h 313"/>
                <a:gd name="T76" fmla="*/ 13 w 27"/>
                <a:gd name="T77" fmla="*/ 89 h 313"/>
                <a:gd name="T78" fmla="*/ 13 w 27"/>
                <a:gd name="T79" fmla="*/ 81 h 313"/>
                <a:gd name="T80" fmla="*/ 9 w 27"/>
                <a:gd name="T81" fmla="*/ 117 h 313"/>
                <a:gd name="T82" fmla="*/ 17 w 27"/>
                <a:gd name="T83" fmla="*/ 117 h 313"/>
                <a:gd name="T84" fmla="*/ 13 w 27"/>
                <a:gd name="T85" fmla="*/ 129 h 313"/>
                <a:gd name="T86" fmla="*/ 13 w 27"/>
                <a:gd name="T87" fmla="*/ 137 h 313"/>
                <a:gd name="T88" fmla="*/ 13 w 27"/>
                <a:gd name="T89" fmla="*/ 129 h 313"/>
                <a:gd name="T90" fmla="*/ 9 w 27"/>
                <a:gd name="T91" fmla="*/ 149 h 313"/>
                <a:gd name="T92" fmla="*/ 17 w 27"/>
                <a:gd name="T93" fmla="*/ 14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13">
                  <a:moveTo>
                    <a:pt x="13" y="161"/>
                  </a:moveTo>
                  <a:cubicBezTo>
                    <a:pt x="11" y="161"/>
                    <a:pt x="9" y="163"/>
                    <a:pt x="9" y="165"/>
                  </a:cubicBezTo>
                  <a:cubicBezTo>
                    <a:pt x="9" y="167"/>
                    <a:pt x="11" y="169"/>
                    <a:pt x="13" y="169"/>
                  </a:cubicBezTo>
                  <a:cubicBezTo>
                    <a:pt x="16" y="169"/>
                    <a:pt x="17" y="167"/>
                    <a:pt x="17" y="165"/>
                  </a:cubicBezTo>
                  <a:cubicBezTo>
                    <a:pt x="17" y="163"/>
                    <a:pt x="16" y="161"/>
                    <a:pt x="13" y="161"/>
                  </a:cubicBezTo>
                  <a:close/>
                  <a:moveTo>
                    <a:pt x="13" y="209"/>
                  </a:moveTo>
                  <a:cubicBezTo>
                    <a:pt x="11" y="209"/>
                    <a:pt x="9" y="211"/>
                    <a:pt x="9" y="213"/>
                  </a:cubicBezTo>
                  <a:cubicBezTo>
                    <a:pt x="9" y="215"/>
                    <a:pt x="11" y="217"/>
                    <a:pt x="13" y="217"/>
                  </a:cubicBezTo>
                  <a:cubicBezTo>
                    <a:pt x="16" y="217"/>
                    <a:pt x="17" y="215"/>
                    <a:pt x="17" y="213"/>
                  </a:cubicBezTo>
                  <a:cubicBezTo>
                    <a:pt x="17" y="211"/>
                    <a:pt x="16" y="209"/>
                    <a:pt x="13" y="209"/>
                  </a:cubicBezTo>
                  <a:close/>
                  <a:moveTo>
                    <a:pt x="13" y="193"/>
                  </a:moveTo>
                  <a:cubicBezTo>
                    <a:pt x="11" y="193"/>
                    <a:pt x="9" y="195"/>
                    <a:pt x="9" y="197"/>
                  </a:cubicBezTo>
                  <a:cubicBezTo>
                    <a:pt x="9" y="199"/>
                    <a:pt x="11" y="201"/>
                    <a:pt x="13" y="201"/>
                  </a:cubicBezTo>
                  <a:cubicBezTo>
                    <a:pt x="16" y="201"/>
                    <a:pt x="17" y="199"/>
                    <a:pt x="17" y="197"/>
                  </a:cubicBezTo>
                  <a:cubicBezTo>
                    <a:pt x="17" y="195"/>
                    <a:pt x="16" y="193"/>
                    <a:pt x="13" y="193"/>
                  </a:cubicBezTo>
                  <a:close/>
                  <a:moveTo>
                    <a:pt x="13" y="177"/>
                  </a:moveTo>
                  <a:cubicBezTo>
                    <a:pt x="11" y="177"/>
                    <a:pt x="9" y="179"/>
                    <a:pt x="9" y="181"/>
                  </a:cubicBezTo>
                  <a:cubicBezTo>
                    <a:pt x="9" y="183"/>
                    <a:pt x="11" y="185"/>
                    <a:pt x="13" y="185"/>
                  </a:cubicBezTo>
                  <a:cubicBezTo>
                    <a:pt x="16" y="185"/>
                    <a:pt x="17" y="183"/>
                    <a:pt x="17" y="181"/>
                  </a:cubicBezTo>
                  <a:cubicBezTo>
                    <a:pt x="17" y="179"/>
                    <a:pt x="16" y="177"/>
                    <a:pt x="13" y="177"/>
                  </a:cubicBezTo>
                  <a:close/>
                  <a:moveTo>
                    <a:pt x="13" y="225"/>
                  </a:moveTo>
                  <a:cubicBezTo>
                    <a:pt x="11" y="225"/>
                    <a:pt x="9" y="227"/>
                    <a:pt x="9" y="229"/>
                  </a:cubicBezTo>
                  <a:cubicBezTo>
                    <a:pt x="9" y="231"/>
                    <a:pt x="11" y="233"/>
                    <a:pt x="13" y="233"/>
                  </a:cubicBezTo>
                  <a:cubicBezTo>
                    <a:pt x="16" y="233"/>
                    <a:pt x="17" y="231"/>
                    <a:pt x="17" y="229"/>
                  </a:cubicBezTo>
                  <a:cubicBezTo>
                    <a:pt x="17" y="227"/>
                    <a:pt x="16" y="225"/>
                    <a:pt x="13" y="225"/>
                  </a:cubicBezTo>
                  <a:close/>
                  <a:moveTo>
                    <a:pt x="13" y="305"/>
                  </a:moveTo>
                  <a:cubicBezTo>
                    <a:pt x="11" y="305"/>
                    <a:pt x="9" y="307"/>
                    <a:pt x="9" y="309"/>
                  </a:cubicBezTo>
                  <a:cubicBezTo>
                    <a:pt x="9" y="311"/>
                    <a:pt x="11" y="313"/>
                    <a:pt x="13" y="313"/>
                  </a:cubicBezTo>
                  <a:cubicBezTo>
                    <a:pt x="16" y="313"/>
                    <a:pt x="17" y="311"/>
                    <a:pt x="17" y="309"/>
                  </a:cubicBezTo>
                  <a:cubicBezTo>
                    <a:pt x="17" y="307"/>
                    <a:pt x="16" y="305"/>
                    <a:pt x="13" y="305"/>
                  </a:cubicBezTo>
                  <a:close/>
                  <a:moveTo>
                    <a:pt x="13" y="289"/>
                  </a:moveTo>
                  <a:cubicBezTo>
                    <a:pt x="11" y="289"/>
                    <a:pt x="9" y="291"/>
                    <a:pt x="9" y="293"/>
                  </a:cubicBezTo>
                  <a:cubicBezTo>
                    <a:pt x="9" y="295"/>
                    <a:pt x="11" y="297"/>
                    <a:pt x="13" y="297"/>
                  </a:cubicBezTo>
                  <a:cubicBezTo>
                    <a:pt x="16" y="297"/>
                    <a:pt x="17" y="295"/>
                    <a:pt x="17" y="293"/>
                  </a:cubicBezTo>
                  <a:cubicBezTo>
                    <a:pt x="17" y="291"/>
                    <a:pt x="16" y="289"/>
                    <a:pt x="13" y="289"/>
                  </a:cubicBezTo>
                  <a:close/>
                  <a:moveTo>
                    <a:pt x="13" y="273"/>
                  </a:moveTo>
                  <a:cubicBezTo>
                    <a:pt x="11" y="273"/>
                    <a:pt x="9" y="275"/>
                    <a:pt x="9" y="277"/>
                  </a:cubicBezTo>
                  <a:cubicBezTo>
                    <a:pt x="9" y="279"/>
                    <a:pt x="11" y="281"/>
                    <a:pt x="13" y="281"/>
                  </a:cubicBezTo>
                  <a:cubicBezTo>
                    <a:pt x="16" y="281"/>
                    <a:pt x="17" y="279"/>
                    <a:pt x="17" y="277"/>
                  </a:cubicBezTo>
                  <a:cubicBezTo>
                    <a:pt x="17" y="275"/>
                    <a:pt x="16" y="273"/>
                    <a:pt x="13" y="273"/>
                  </a:cubicBezTo>
                  <a:close/>
                  <a:moveTo>
                    <a:pt x="13" y="241"/>
                  </a:moveTo>
                  <a:cubicBezTo>
                    <a:pt x="11" y="241"/>
                    <a:pt x="9" y="243"/>
                    <a:pt x="9" y="245"/>
                  </a:cubicBezTo>
                  <a:cubicBezTo>
                    <a:pt x="9" y="247"/>
                    <a:pt x="11" y="249"/>
                    <a:pt x="13" y="249"/>
                  </a:cubicBezTo>
                  <a:cubicBezTo>
                    <a:pt x="16" y="249"/>
                    <a:pt x="17" y="247"/>
                    <a:pt x="17" y="245"/>
                  </a:cubicBezTo>
                  <a:cubicBezTo>
                    <a:pt x="17" y="243"/>
                    <a:pt x="16" y="241"/>
                    <a:pt x="13" y="241"/>
                  </a:cubicBezTo>
                  <a:close/>
                  <a:moveTo>
                    <a:pt x="13" y="257"/>
                  </a:moveTo>
                  <a:cubicBezTo>
                    <a:pt x="11" y="257"/>
                    <a:pt x="9" y="259"/>
                    <a:pt x="9" y="261"/>
                  </a:cubicBezTo>
                  <a:cubicBezTo>
                    <a:pt x="9" y="263"/>
                    <a:pt x="11" y="265"/>
                    <a:pt x="13" y="265"/>
                  </a:cubicBezTo>
                  <a:cubicBezTo>
                    <a:pt x="16" y="265"/>
                    <a:pt x="17" y="263"/>
                    <a:pt x="17" y="261"/>
                  </a:cubicBezTo>
                  <a:cubicBezTo>
                    <a:pt x="17" y="259"/>
                    <a:pt x="16" y="257"/>
                    <a:pt x="13" y="257"/>
                  </a:cubicBezTo>
                  <a:close/>
                  <a:moveTo>
                    <a:pt x="13" y="33"/>
                  </a:moveTo>
                  <a:cubicBezTo>
                    <a:pt x="11" y="33"/>
                    <a:pt x="9" y="35"/>
                    <a:pt x="9" y="37"/>
                  </a:cubicBezTo>
                  <a:cubicBezTo>
                    <a:pt x="9" y="39"/>
                    <a:pt x="11" y="41"/>
                    <a:pt x="13" y="41"/>
                  </a:cubicBezTo>
                  <a:cubicBezTo>
                    <a:pt x="16" y="41"/>
                    <a:pt x="17" y="39"/>
                    <a:pt x="17" y="37"/>
                  </a:cubicBezTo>
                  <a:cubicBezTo>
                    <a:pt x="17" y="35"/>
                    <a:pt x="16" y="33"/>
                    <a:pt x="13" y="33"/>
                  </a:cubicBezTo>
                  <a:close/>
                  <a:moveTo>
                    <a:pt x="13" y="49"/>
                  </a:moveTo>
                  <a:cubicBezTo>
                    <a:pt x="11" y="49"/>
                    <a:pt x="9" y="51"/>
                    <a:pt x="9" y="53"/>
                  </a:cubicBezTo>
                  <a:cubicBezTo>
                    <a:pt x="9" y="55"/>
                    <a:pt x="11" y="57"/>
                    <a:pt x="13" y="57"/>
                  </a:cubicBezTo>
                  <a:cubicBezTo>
                    <a:pt x="16" y="57"/>
                    <a:pt x="17" y="55"/>
                    <a:pt x="17" y="53"/>
                  </a:cubicBezTo>
                  <a:cubicBezTo>
                    <a:pt x="17" y="51"/>
                    <a:pt x="16" y="49"/>
                    <a:pt x="13" y="49"/>
                  </a:cubicBezTo>
                  <a:close/>
                  <a:moveTo>
                    <a:pt x="13" y="0"/>
                  </a:moveTo>
                  <a:cubicBezTo>
                    <a:pt x="6" y="0"/>
                    <a:pt x="0" y="6"/>
                    <a:pt x="0" y="14"/>
                  </a:cubicBezTo>
                  <a:cubicBezTo>
                    <a:pt x="0" y="21"/>
                    <a:pt x="6" y="27"/>
                    <a:pt x="13" y="27"/>
                  </a:cubicBezTo>
                  <a:cubicBezTo>
                    <a:pt x="21" y="27"/>
                    <a:pt x="27" y="21"/>
                    <a:pt x="27" y="14"/>
                  </a:cubicBezTo>
                  <a:cubicBezTo>
                    <a:pt x="27" y="6"/>
                    <a:pt x="21" y="0"/>
                    <a:pt x="13" y="0"/>
                  </a:cubicBezTo>
                  <a:close/>
                  <a:moveTo>
                    <a:pt x="13" y="65"/>
                  </a:moveTo>
                  <a:cubicBezTo>
                    <a:pt x="11" y="65"/>
                    <a:pt x="9" y="67"/>
                    <a:pt x="9" y="69"/>
                  </a:cubicBezTo>
                  <a:cubicBezTo>
                    <a:pt x="9" y="71"/>
                    <a:pt x="11" y="73"/>
                    <a:pt x="13" y="73"/>
                  </a:cubicBezTo>
                  <a:cubicBezTo>
                    <a:pt x="16" y="73"/>
                    <a:pt x="17" y="71"/>
                    <a:pt x="17" y="69"/>
                  </a:cubicBezTo>
                  <a:cubicBezTo>
                    <a:pt x="17" y="67"/>
                    <a:pt x="16" y="65"/>
                    <a:pt x="13" y="65"/>
                  </a:cubicBezTo>
                  <a:close/>
                  <a:moveTo>
                    <a:pt x="13" y="97"/>
                  </a:moveTo>
                  <a:cubicBezTo>
                    <a:pt x="11" y="97"/>
                    <a:pt x="9" y="99"/>
                    <a:pt x="9" y="101"/>
                  </a:cubicBezTo>
                  <a:cubicBezTo>
                    <a:pt x="9" y="103"/>
                    <a:pt x="11" y="105"/>
                    <a:pt x="13" y="105"/>
                  </a:cubicBezTo>
                  <a:cubicBezTo>
                    <a:pt x="16" y="105"/>
                    <a:pt x="17" y="103"/>
                    <a:pt x="17" y="101"/>
                  </a:cubicBezTo>
                  <a:cubicBezTo>
                    <a:pt x="17" y="99"/>
                    <a:pt x="16" y="97"/>
                    <a:pt x="13" y="97"/>
                  </a:cubicBezTo>
                  <a:close/>
                  <a:moveTo>
                    <a:pt x="13" y="81"/>
                  </a:moveTo>
                  <a:cubicBezTo>
                    <a:pt x="11" y="81"/>
                    <a:pt x="9" y="83"/>
                    <a:pt x="9" y="85"/>
                  </a:cubicBezTo>
                  <a:cubicBezTo>
                    <a:pt x="9" y="87"/>
                    <a:pt x="11" y="89"/>
                    <a:pt x="13" y="89"/>
                  </a:cubicBezTo>
                  <a:cubicBezTo>
                    <a:pt x="16" y="89"/>
                    <a:pt x="17" y="87"/>
                    <a:pt x="17" y="85"/>
                  </a:cubicBezTo>
                  <a:cubicBezTo>
                    <a:pt x="17" y="83"/>
                    <a:pt x="16" y="81"/>
                    <a:pt x="13" y="81"/>
                  </a:cubicBezTo>
                  <a:close/>
                  <a:moveTo>
                    <a:pt x="13" y="113"/>
                  </a:moveTo>
                  <a:cubicBezTo>
                    <a:pt x="11" y="113"/>
                    <a:pt x="9" y="115"/>
                    <a:pt x="9" y="117"/>
                  </a:cubicBezTo>
                  <a:cubicBezTo>
                    <a:pt x="9" y="119"/>
                    <a:pt x="11" y="121"/>
                    <a:pt x="13" y="121"/>
                  </a:cubicBezTo>
                  <a:cubicBezTo>
                    <a:pt x="16" y="121"/>
                    <a:pt x="17" y="119"/>
                    <a:pt x="17" y="117"/>
                  </a:cubicBezTo>
                  <a:cubicBezTo>
                    <a:pt x="17" y="115"/>
                    <a:pt x="16" y="113"/>
                    <a:pt x="13" y="113"/>
                  </a:cubicBezTo>
                  <a:close/>
                  <a:moveTo>
                    <a:pt x="13" y="129"/>
                  </a:moveTo>
                  <a:cubicBezTo>
                    <a:pt x="11" y="129"/>
                    <a:pt x="9" y="131"/>
                    <a:pt x="9" y="133"/>
                  </a:cubicBezTo>
                  <a:cubicBezTo>
                    <a:pt x="9" y="135"/>
                    <a:pt x="11" y="137"/>
                    <a:pt x="13" y="137"/>
                  </a:cubicBezTo>
                  <a:cubicBezTo>
                    <a:pt x="16" y="137"/>
                    <a:pt x="17" y="135"/>
                    <a:pt x="17" y="133"/>
                  </a:cubicBezTo>
                  <a:cubicBezTo>
                    <a:pt x="17" y="131"/>
                    <a:pt x="16" y="129"/>
                    <a:pt x="13" y="129"/>
                  </a:cubicBezTo>
                  <a:close/>
                  <a:moveTo>
                    <a:pt x="13" y="145"/>
                  </a:moveTo>
                  <a:cubicBezTo>
                    <a:pt x="11" y="145"/>
                    <a:pt x="9" y="147"/>
                    <a:pt x="9" y="149"/>
                  </a:cubicBezTo>
                  <a:cubicBezTo>
                    <a:pt x="9" y="151"/>
                    <a:pt x="11" y="153"/>
                    <a:pt x="13" y="153"/>
                  </a:cubicBezTo>
                  <a:cubicBezTo>
                    <a:pt x="16" y="153"/>
                    <a:pt x="17" y="151"/>
                    <a:pt x="17" y="149"/>
                  </a:cubicBezTo>
                  <a:cubicBezTo>
                    <a:pt x="17" y="147"/>
                    <a:pt x="16" y="145"/>
                    <a:pt x="13"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19"/>
            <p:cNvSpPr>
              <a:spLocks noEditPoints="1"/>
            </p:cNvSpPr>
            <p:nvPr/>
          </p:nvSpPr>
          <p:spPr bwMode="auto">
            <a:xfrm>
              <a:off x="3549651" y="4219575"/>
              <a:ext cx="314325" cy="311150"/>
            </a:xfrm>
            <a:custGeom>
              <a:avLst/>
              <a:gdLst>
                <a:gd name="T0" fmla="*/ 97 w 99"/>
                <a:gd name="T1" fmla="*/ 31 h 98"/>
                <a:gd name="T2" fmla="*/ 53 w 99"/>
                <a:gd name="T3" fmla="*/ 1 h 98"/>
                <a:gd name="T4" fmla="*/ 46 w 99"/>
                <a:gd name="T5" fmla="*/ 1 h 98"/>
                <a:gd name="T6" fmla="*/ 2 w 99"/>
                <a:gd name="T7" fmla="*/ 31 h 98"/>
                <a:gd name="T8" fmla="*/ 0 w 99"/>
                <a:gd name="T9" fmla="*/ 36 h 98"/>
                <a:gd name="T10" fmla="*/ 0 w 99"/>
                <a:gd name="T11" fmla="*/ 92 h 98"/>
                <a:gd name="T12" fmla="*/ 6 w 99"/>
                <a:gd name="T13" fmla="*/ 98 h 98"/>
                <a:gd name="T14" fmla="*/ 93 w 99"/>
                <a:gd name="T15" fmla="*/ 98 h 98"/>
                <a:gd name="T16" fmla="*/ 99 w 99"/>
                <a:gd name="T17" fmla="*/ 92 h 98"/>
                <a:gd name="T18" fmla="*/ 99 w 99"/>
                <a:gd name="T19" fmla="*/ 36 h 98"/>
                <a:gd name="T20" fmla="*/ 97 w 99"/>
                <a:gd name="T21" fmla="*/ 31 h 98"/>
                <a:gd name="T22" fmla="*/ 93 w 99"/>
                <a:gd name="T23" fmla="*/ 45 h 98"/>
                <a:gd name="T24" fmla="*/ 49 w 99"/>
                <a:gd name="T25" fmla="*/ 74 h 98"/>
                <a:gd name="T26" fmla="*/ 6 w 99"/>
                <a:gd name="T27" fmla="*/ 45 h 98"/>
                <a:gd name="T28" fmla="*/ 6 w 99"/>
                <a:gd name="T29" fmla="*/ 39 h 98"/>
                <a:gd name="T30" fmla="*/ 9 w 99"/>
                <a:gd name="T31" fmla="*/ 36 h 98"/>
                <a:gd name="T32" fmla="*/ 90 w 99"/>
                <a:gd name="T33" fmla="*/ 36 h 98"/>
                <a:gd name="T34" fmla="*/ 93 w 99"/>
                <a:gd name="T35" fmla="*/ 39 h 98"/>
                <a:gd name="T36" fmla="*/ 93 w 99"/>
                <a:gd name="T37" fmla="*/ 45 h 98"/>
                <a:gd name="T38" fmla="*/ 49 w 99"/>
                <a:gd name="T39" fmla="*/ 68 h 98"/>
                <a:gd name="T40" fmla="*/ 50 w 99"/>
                <a:gd name="T41" fmla="*/ 68 h 98"/>
                <a:gd name="T42" fmla="*/ 57 w 99"/>
                <a:gd name="T43" fmla="*/ 63 h 98"/>
                <a:gd name="T44" fmla="*/ 42 w 99"/>
                <a:gd name="T45" fmla="*/ 63 h 98"/>
                <a:gd name="T46" fmla="*/ 49 w 99"/>
                <a:gd name="T47" fmla="*/ 68 h 98"/>
                <a:gd name="T48" fmla="*/ 35 w 99"/>
                <a:gd name="T49" fmla="*/ 59 h 98"/>
                <a:gd name="T50" fmla="*/ 64 w 99"/>
                <a:gd name="T51" fmla="*/ 59 h 98"/>
                <a:gd name="T52" fmla="*/ 71 w 99"/>
                <a:gd name="T53" fmla="*/ 54 h 98"/>
                <a:gd name="T54" fmla="*/ 28 w 99"/>
                <a:gd name="T55" fmla="*/ 54 h 98"/>
                <a:gd name="T56" fmla="*/ 35 w 99"/>
                <a:gd name="T57" fmla="*/ 59 h 98"/>
                <a:gd name="T58" fmla="*/ 20 w 99"/>
                <a:gd name="T59" fmla="*/ 49 h 98"/>
                <a:gd name="T60" fmla="*/ 21 w 99"/>
                <a:gd name="T61" fmla="*/ 49 h 98"/>
                <a:gd name="T62" fmla="*/ 78 w 99"/>
                <a:gd name="T63" fmla="*/ 49 h 98"/>
                <a:gd name="T64" fmla="*/ 79 w 99"/>
                <a:gd name="T65" fmla="*/ 49 h 98"/>
                <a:gd name="T66" fmla="*/ 79 w 99"/>
                <a:gd name="T67" fmla="*/ 45 h 98"/>
                <a:gd name="T68" fmla="*/ 20 w 99"/>
                <a:gd name="T69" fmla="*/ 45 h 98"/>
                <a:gd name="T70" fmla="*/ 20 w 99"/>
                <a:gd name="T7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8">
                  <a:moveTo>
                    <a:pt x="97" y="31"/>
                  </a:moveTo>
                  <a:cubicBezTo>
                    <a:pt x="53" y="1"/>
                    <a:pt x="53" y="1"/>
                    <a:pt x="53" y="1"/>
                  </a:cubicBezTo>
                  <a:cubicBezTo>
                    <a:pt x="51" y="0"/>
                    <a:pt x="48" y="0"/>
                    <a:pt x="46" y="1"/>
                  </a:cubicBezTo>
                  <a:cubicBezTo>
                    <a:pt x="2" y="31"/>
                    <a:pt x="2" y="31"/>
                    <a:pt x="2" y="31"/>
                  </a:cubicBezTo>
                  <a:cubicBezTo>
                    <a:pt x="1" y="32"/>
                    <a:pt x="0" y="34"/>
                    <a:pt x="0" y="36"/>
                  </a:cubicBezTo>
                  <a:cubicBezTo>
                    <a:pt x="0" y="92"/>
                    <a:pt x="0" y="92"/>
                    <a:pt x="0" y="92"/>
                  </a:cubicBezTo>
                  <a:cubicBezTo>
                    <a:pt x="0" y="96"/>
                    <a:pt x="2" y="98"/>
                    <a:pt x="6" y="98"/>
                  </a:cubicBezTo>
                  <a:cubicBezTo>
                    <a:pt x="93" y="98"/>
                    <a:pt x="93" y="98"/>
                    <a:pt x="93" y="98"/>
                  </a:cubicBezTo>
                  <a:cubicBezTo>
                    <a:pt x="96" y="98"/>
                    <a:pt x="99" y="96"/>
                    <a:pt x="99" y="92"/>
                  </a:cubicBezTo>
                  <a:cubicBezTo>
                    <a:pt x="99" y="36"/>
                    <a:pt x="99" y="36"/>
                    <a:pt x="99" y="36"/>
                  </a:cubicBezTo>
                  <a:cubicBezTo>
                    <a:pt x="99" y="34"/>
                    <a:pt x="98" y="32"/>
                    <a:pt x="97" y="31"/>
                  </a:cubicBezTo>
                  <a:close/>
                  <a:moveTo>
                    <a:pt x="93" y="45"/>
                  </a:moveTo>
                  <a:cubicBezTo>
                    <a:pt x="49" y="74"/>
                    <a:pt x="49" y="74"/>
                    <a:pt x="49" y="74"/>
                  </a:cubicBezTo>
                  <a:cubicBezTo>
                    <a:pt x="6" y="45"/>
                    <a:pt x="6" y="45"/>
                    <a:pt x="6" y="45"/>
                  </a:cubicBezTo>
                  <a:cubicBezTo>
                    <a:pt x="6" y="39"/>
                    <a:pt x="6" y="39"/>
                    <a:pt x="6" y="39"/>
                  </a:cubicBezTo>
                  <a:cubicBezTo>
                    <a:pt x="6" y="37"/>
                    <a:pt x="7" y="36"/>
                    <a:pt x="9" y="36"/>
                  </a:cubicBezTo>
                  <a:cubicBezTo>
                    <a:pt x="90" y="36"/>
                    <a:pt x="90" y="36"/>
                    <a:pt x="90" y="36"/>
                  </a:cubicBezTo>
                  <a:cubicBezTo>
                    <a:pt x="92" y="36"/>
                    <a:pt x="93" y="37"/>
                    <a:pt x="93" y="39"/>
                  </a:cubicBezTo>
                  <a:lnTo>
                    <a:pt x="93" y="45"/>
                  </a:lnTo>
                  <a:close/>
                  <a:moveTo>
                    <a:pt x="49" y="68"/>
                  </a:moveTo>
                  <a:cubicBezTo>
                    <a:pt x="50" y="68"/>
                    <a:pt x="50" y="68"/>
                    <a:pt x="50" y="68"/>
                  </a:cubicBezTo>
                  <a:cubicBezTo>
                    <a:pt x="57" y="63"/>
                    <a:pt x="57" y="63"/>
                    <a:pt x="57" y="63"/>
                  </a:cubicBezTo>
                  <a:cubicBezTo>
                    <a:pt x="42" y="63"/>
                    <a:pt x="42" y="63"/>
                    <a:pt x="42" y="63"/>
                  </a:cubicBezTo>
                  <a:lnTo>
                    <a:pt x="49" y="68"/>
                  </a:lnTo>
                  <a:close/>
                  <a:moveTo>
                    <a:pt x="35" y="59"/>
                  </a:moveTo>
                  <a:cubicBezTo>
                    <a:pt x="64" y="59"/>
                    <a:pt x="64" y="59"/>
                    <a:pt x="64" y="59"/>
                  </a:cubicBezTo>
                  <a:cubicBezTo>
                    <a:pt x="71" y="54"/>
                    <a:pt x="71" y="54"/>
                    <a:pt x="71" y="54"/>
                  </a:cubicBezTo>
                  <a:cubicBezTo>
                    <a:pt x="28" y="54"/>
                    <a:pt x="28" y="54"/>
                    <a:pt x="28" y="54"/>
                  </a:cubicBezTo>
                  <a:lnTo>
                    <a:pt x="35" y="59"/>
                  </a:lnTo>
                  <a:close/>
                  <a:moveTo>
                    <a:pt x="20" y="49"/>
                  </a:moveTo>
                  <a:cubicBezTo>
                    <a:pt x="21" y="49"/>
                    <a:pt x="21" y="49"/>
                    <a:pt x="21" y="49"/>
                  </a:cubicBezTo>
                  <a:cubicBezTo>
                    <a:pt x="78" y="49"/>
                    <a:pt x="78" y="49"/>
                    <a:pt x="78" y="49"/>
                  </a:cubicBezTo>
                  <a:cubicBezTo>
                    <a:pt x="79" y="49"/>
                    <a:pt x="79" y="49"/>
                    <a:pt x="79" y="49"/>
                  </a:cubicBezTo>
                  <a:cubicBezTo>
                    <a:pt x="79" y="45"/>
                    <a:pt x="79" y="45"/>
                    <a:pt x="79" y="45"/>
                  </a:cubicBezTo>
                  <a:cubicBezTo>
                    <a:pt x="20" y="45"/>
                    <a:pt x="20" y="45"/>
                    <a:pt x="20" y="45"/>
                  </a:cubicBezTo>
                  <a:lnTo>
                    <a:pt x="2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44"/>
          <p:cNvGrpSpPr/>
          <p:nvPr/>
        </p:nvGrpSpPr>
        <p:grpSpPr>
          <a:xfrm>
            <a:off x="4352926" y="3092450"/>
            <a:ext cx="2674938" cy="2873375"/>
            <a:chOff x="4352926" y="3092450"/>
            <a:chExt cx="2674938" cy="2873375"/>
          </a:xfrm>
          <a:solidFill>
            <a:schemeClr val="accent3"/>
          </a:solidFill>
        </p:grpSpPr>
        <p:sp>
          <p:nvSpPr>
            <p:cNvPr id="46" name="Freeform 1209"/>
            <p:cNvSpPr>
              <a:spLocks/>
            </p:cNvSpPr>
            <p:nvPr/>
          </p:nvSpPr>
          <p:spPr bwMode="auto">
            <a:xfrm>
              <a:off x="4352926" y="3711575"/>
              <a:ext cx="2674938" cy="2254250"/>
            </a:xfrm>
            <a:custGeom>
              <a:avLst/>
              <a:gdLst>
                <a:gd name="T0" fmla="*/ 828 w 843"/>
                <a:gd name="T1" fmla="*/ 489 h 710"/>
                <a:gd name="T2" fmla="*/ 621 w 843"/>
                <a:gd name="T3" fmla="*/ 696 h 710"/>
                <a:gd name="T4" fmla="*/ 570 w 843"/>
                <a:gd name="T5" fmla="*/ 696 h 710"/>
                <a:gd name="T6" fmla="*/ 268 w 843"/>
                <a:gd name="T7" fmla="*/ 394 h 710"/>
                <a:gd name="T8" fmla="*/ 223 w 843"/>
                <a:gd name="T9" fmla="*/ 394 h 710"/>
                <a:gd name="T10" fmla="*/ 205 w 843"/>
                <a:gd name="T11" fmla="*/ 442 h 710"/>
                <a:gd name="T12" fmla="*/ 176 w 843"/>
                <a:gd name="T13" fmla="*/ 517 h 710"/>
                <a:gd name="T14" fmla="*/ 39 w 843"/>
                <a:gd name="T15" fmla="*/ 517 h 710"/>
                <a:gd name="T16" fmla="*/ 39 w 843"/>
                <a:gd name="T17" fmla="*/ 379 h 710"/>
                <a:gd name="T18" fmla="*/ 114 w 843"/>
                <a:gd name="T19" fmla="*/ 351 h 710"/>
                <a:gd name="T20" fmla="*/ 161 w 843"/>
                <a:gd name="T21" fmla="*/ 333 h 710"/>
                <a:gd name="T22" fmla="*/ 161 w 843"/>
                <a:gd name="T23" fmla="*/ 288 h 710"/>
                <a:gd name="T24" fmla="*/ 111 w 843"/>
                <a:gd name="T25" fmla="*/ 238 h 710"/>
                <a:gd name="T26" fmla="*/ 111 w 843"/>
                <a:gd name="T27" fmla="*/ 186 h 710"/>
                <a:gd name="T28" fmla="*/ 266 w 843"/>
                <a:gd name="T29" fmla="*/ 31 h 710"/>
                <a:gd name="T30" fmla="*/ 325 w 843"/>
                <a:gd name="T31" fmla="*/ 0 h 710"/>
                <a:gd name="T32" fmla="*/ 325 w 843"/>
                <a:gd name="T33" fmla="*/ 116 h 710"/>
                <a:gd name="T34" fmla="*/ 244 w 843"/>
                <a:gd name="T35" fmla="*/ 212 h 710"/>
                <a:gd name="T36" fmla="*/ 342 w 843"/>
                <a:gd name="T37" fmla="*/ 309 h 710"/>
                <a:gd name="T38" fmla="*/ 439 w 843"/>
                <a:gd name="T39" fmla="*/ 212 h 710"/>
                <a:gd name="T40" fmla="*/ 359 w 843"/>
                <a:gd name="T41" fmla="*/ 116 h 710"/>
                <a:gd name="T42" fmla="*/ 359 w 843"/>
                <a:gd name="T43" fmla="*/ 0 h 710"/>
                <a:gd name="T44" fmla="*/ 422 w 843"/>
                <a:gd name="T45" fmla="*/ 31 h 710"/>
                <a:gd name="T46" fmla="*/ 694 w 843"/>
                <a:gd name="T47" fmla="*/ 303 h 710"/>
                <a:gd name="T48" fmla="*/ 697 w 843"/>
                <a:gd name="T49" fmla="*/ 310 h 710"/>
                <a:gd name="T50" fmla="*/ 694 w 843"/>
                <a:gd name="T51" fmla="*/ 318 h 710"/>
                <a:gd name="T52" fmla="*/ 663 w 843"/>
                <a:gd name="T53" fmla="*/ 329 h 710"/>
                <a:gd name="T54" fmla="*/ 571 w 843"/>
                <a:gd name="T55" fmla="*/ 364 h 710"/>
                <a:gd name="T56" fmla="*/ 571 w 843"/>
                <a:gd name="T57" fmla="*/ 532 h 710"/>
                <a:gd name="T58" fmla="*/ 739 w 843"/>
                <a:gd name="T59" fmla="*/ 532 h 710"/>
                <a:gd name="T60" fmla="*/ 774 w 843"/>
                <a:gd name="T61" fmla="*/ 440 h 710"/>
                <a:gd name="T62" fmla="*/ 786 w 843"/>
                <a:gd name="T63" fmla="*/ 410 h 710"/>
                <a:gd name="T64" fmla="*/ 801 w 843"/>
                <a:gd name="T65" fmla="*/ 410 h 710"/>
                <a:gd name="T66" fmla="*/ 828 w 843"/>
                <a:gd name="T67" fmla="*/ 437 h 710"/>
                <a:gd name="T68" fmla="*/ 828 w 843"/>
                <a:gd name="T69" fmla="*/ 48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3" h="710">
                  <a:moveTo>
                    <a:pt x="828" y="489"/>
                  </a:moveTo>
                  <a:cubicBezTo>
                    <a:pt x="621" y="696"/>
                    <a:pt x="621" y="696"/>
                    <a:pt x="621" y="696"/>
                  </a:cubicBezTo>
                  <a:cubicBezTo>
                    <a:pt x="607" y="710"/>
                    <a:pt x="584" y="710"/>
                    <a:pt x="570" y="696"/>
                  </a:cubicBezTo>
                  <a:cubicBezTo>
                    <a:pt x="268" y="394"/>
                    <a:pt x="268" y="394"/>
                    <a:pt x="268" y="394"/>
                  </a:cubicBezTo>
                  <a:cubicBezTo>
                    <a:pt x="256" y="382"/>
                    <a:pt x="235" y="382"/>
                    <a:pt x="223" y="394"/>
                  </a:cubicBezTo>
                  <a:cubicBezTo>
                    <a:pt x="210" y="407"/>
                    <a:pt x="204" y="424"/>
                    <a:pt x="205" y="442"/>
                  </a:cubicBezTo>
                  <a:cubicBezTo>
                    <a:pt x="207" y="469"/>
                    <a:pt x="197" y="496"/>
                    <a:pt x="176" y="517"/>
                  </a:cubicBezTo>
                  <a:cubicBezTo>
                    <a:pt x="138" y="555"/>
                    <a:pt x="77" y="555"/>
                    <a:pt x="39" y="517"/>
                  </a:cubicBezTo>
                  <a:cubicBezTo>
                    <a:pt x="0" y="479"/>
                    <a:pt x="0" y="417"/>
                    <a:pt x="39" y="379"/>
                  </a:cubicBezTo>
                  <a:cubicBezTo>
                    <a:pt x="59" y="359"/>
                    <a:pt x="87" y="349"/>
                    <a:pt x="114" y="351"/>
                  </a:cubicBezTo>
                  <a:cubicBezTo>
                    <a:pt x="132" y="352"/>
                    <a:pt x="149" y="346"/>
                    <a:pt x="161" y="333"/>
                  </a:cubicBezTo>
                  <a:cubicBezTo>
                    <a:pt x="174" y="321"/>
                    <a:pt x="174" y="300"/>
                    <a:pt x="161" y="288"/>
                  </a:cubicBezTo>
                  <a:cubicBezTo>
                    <a:pt x="111" y="238"/>
                    <a:pt x="111" y="238"/>
                    <a:pt x="111" y="238"/>
                  </a:cubicBezTo>
                  <a:cubicBezTo>
                    <a:pt x="97" y="223"/>
                    <a:pt x="97" y="200"/>
                    <a:pt x="111" y="186"/>
                  </a:cubicBezTo>
                  <a:cubicBezTo>
                    <a:pt x="266" y="31"/>
                    <a:pt x="266" y="31"/>
                    <a:pt x="266" y="31"/>
                  </a:cubicBezTo>
                  <a:cubicBezTo>
                    <a:pt x="282" y="15"/>
                    <a:pt x="303" y="4"/>
                    <a:pt x="325" y="0"/>
                  </a:cubicBezTo>
                  <a:cubicBezTo>
                    <a:pt x="325" y="116"/>
                    <a:pt x="325" y="116"/>
                    <a:pt x="325" y="116"/>
                  </a:cubicBezTo>
                  <a:cubicBezTo>
                    <a:pt x="279" y="124"/>
                    <a:pt x="244" y="164"/>
                    <a:pt x="244" y="212"/>
                  </a:cubicBezTo>
                  <a:cubicBezTo>
                    <a:pt x="244" y="266"/>
                    <a:pt x="288" y="309"/>
                    <a:pt x="342" y="309"/>
                  </a:cubicBezTo>
                  <a:cubicBezTo>
                    <a:pt x="395" y="309"/>
                    <a:pt x="439" y="266"/>
                    <a:pt x="439" y="212"/>
                  </a:cubicBezTo>
                  <a:cubicBezTo>
                    <a:pt x="439" y="164"/>
                    <a:pt x="404" y="124"/>
                    <a:pt x="359" y="116"/>
                  </a:cubicBezTo>
                  <a:cubicBezTo>
                    <a:pt x="359" y="0"/>
                    <a:pt x="359" y="0"/>
                    <a:pt x="359" y="0"/>
                  </a:cubicBezTo>
                  <a:cubicBezTo>
                    <a:pt x="382" y="3"/>
                    <a:pt x="405" y="14"/>
                    <a:pt x="422" y="31"/>
                  </a:cubicBezTo>
                  <a:cubicBezTo>
                    <a:pt x="694" y="303"/>
                    <a:pt x="694" y="303"/>
                    <a:pt x="694" y="303"/>
                  </a:cubicBezTo>
                  <a:cubicBezTo>
                    <a:pt x="696" y="305"/>
                    <a:pt x="697" y="308"/>
                    <a:pt x="697" y="310"/>
                  </a:cubicBezTo>
                  <a:cubicBezTo>
                    <a:pt x="697" y="313"/>
                    <a:pt x="696" y="316"/>
                    <a:pt x="694" y="318"/>
                  </a:cubicBezTo>
                  <a:cubicBezTo>
                    <a:pt x="686" y="326"/>
                    <a:pt x="674" y="330"/>
                    <a:pt x="663" y="329"/>
                  </a:cubicBezTo>
                  <a:cubicBezTo>
                    <a:pt x="629" y="327"/>
                    <a:pt x="595" y="340"/>
                    <a:pt x="571" y="364"/>
                  </a:cubicBezTo>
                  <a:cubicBezTo>
                    <a:pt x="525" y="410"/>
                    <a:pt x="525" y="486"/>
                    <a:pt x="571" y="532"/>
                  </a:cubicBezTo>
                  <a:cubicBezTo>
                    <a:pt x="617" y="579"/>
                    <a:pt x="693" y="579"/>
                    <a:pt x="739" y="532"/>
                  </a:cubicBezTo>
                  <a:cubicBezTo>
                    <a:pt x="764" y="508"/>
                    <a:pt x="776" y="475"/>
                    <a:pt x="774" y="440"/>
                  </a:cubicBezTo>
                  <a:cubicBezTo>
                    <a:pt x="773" y="429"/>
                    <a:pt x="777" y="418"/>
                    <a:pt x="786" y="410"/>
                  </a:cubicBezTo>
                  <a:cubicBezTo>
                    <a:pt x="790" y="405"/>
                    <a:pt x="796" y="405"/>
                    <a:pt x="801" y="410"/>
                  </a:cubicBezTo>
                  <a:cubicBezTo>
                    <a:pt x="828" y="437"/>
                    <a:pt x="828" y="437"/>
                    <a:pt x="828" y="437"/>
                  </a:cubicBezTo>
                  <a:cubicBezTo>
                    <a:pt x="843" y="452"/>
                    <a:pt x="843" y="475"/>
                    <a:pt x="828" y="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217"/>
            <p:cNvSpPr>
              <a:spLocks noEditPoints="1"/>
            </p:cNvSpPr>
            <p:nvPr/>
          </p:nvSpPr>
          <p:spPr bwMode="auto">
            <a:xfrm>
              <a:off x="5394326" y="3092450"/>
              <a:ext cx="85725" cy="993775"/>
            </a:xfrm>
            <a:custGeom>
              <a:avLst/>
              <a:gdLst>
                <a:gd name="T0" fmla="*/ 10 w 27"/>
                <a:gd name="T1" fmla="*/ 245 h 313"/>
                <a:gd name="T2" fmla="*/ 18 w 27"/>
                <a:gd name="T3" fmla="*/ 245 h 313"/>
                <a:gd name="T4" fmla="*/ 14 w 27"/>
                <a:gd name="T5" fmla="*/ 225 h 313"/>
                <a:gd name="T6" fmla="*/ 14 w 27"/>
                <a:gd name="T7" fmla="*/ 233 h 313"/>
                <a:gd name="T8" fmla="*/ 14 w 27"/>
                <a:gd name="T9" fmla="*/ 225 h 313"/>
                <a:gd name="T10" fmla="*/ 10 w 27"/>
                <a:gd name="T11" fmla="*/ 213 h 313"/>
                <a:gd name="T12" fmla="*/ 18 w 27"/>
                <a:gd name="T13" fmla="*/ 213 h 313"/>
                <a:gd name="T14" fmla="*/ 14 w 27"/>
                <a:gd name="T15" fmla="*/ 193 h 313"/>
                <a:gd name="T16" fmla="*/ 14 w 27"/>
                <a:gd name="T17" fmla="*/ 201 h 313"/>
                <a:gd name="T18" fmla="*/ 14 w 27"/>
                <a:gd name="T19" fmla="*/ 193 h 313"/>
                <a:gd name="T20" fmla="*/ 10 w 27"/>
                <a:gd name="T21" fmla="*/ 277 h 313"/>
                <a:gd name="T22" fmla="*/ 18 w 27"/>
                <a:gd name="T23" fmla="*/ 277 h 313"/>
                <a:gd name="T24" fmla="*/ 14 w 27"/>
                <a:gd name="T25" fmla="*/ 305 h 313"/>
                <a:gd name="T26" fmla="*/ 14 w 27"/>
                <a:gd name="T27" fmla="*/ 313 h 313"/>
                <a:gd name="T28" fmla="*/ 14 w 27"/>
                <a:gd name="T29" fmla="*/ 305 h 313"/>
                <a:gd name="T30" fmla="*/ 10 w 27"/>
                <a:gd name="T31" fmla="*/ 293 h 313"/>
                <a:gd name="T32" fmla="*/ 18 w 27"/>
                <a:gd name="T33" fmla="*/ 293 h 313"/>
                <a:gd name="T34" fmla="*/ 14 w 27"/>
                <a:gd name="T35" fmla="*/ 161 h 313"/>
                <a:gd name="T36" fmla="*/ 14 w 27"/>
                <a:gd name="T37" fmla="*/ 169 h 313"/>
                <a:gd name="T38" fmla="*/ 14 w 27"/>
                <a:gd name="T39" fmla="*/ 161 h 313"/>
                <a:gd name="T40" fmla="*/ 10 w 27"/>
                <a:gd name="T41" fmla="*/ 261 h 313"/>
                <a:gd name="T42" fmla="*/ 18 w 27"/>
                <a:gd name="T43" fmla="*/ 261 h 313"/>
                <a:gd name="T44" fmla="*/ 14 w 27"/>
                <a:gd name="T45" fmla="*/ 177 h 313"/>
                <a:gd name="T46" fmla="*/ 14 w 27"/>
                <a:gd name="T47" fmla="*/ 185 h 313"/>
                <a:gd name="T48" fmla="*/ 14 w 27"/>
                <a:gd name="T49" fmla="*/ 177 h 313"/>
                <a:gd name="T50" fmla="*/ 10 w 27"/>
                <a:gd name="T51" fmla="*/ 53 h 313"/>
                <a:gd name="T52" fmla="*/ 18 w 27"/>
                <a:gd name="T53" fmla="*/ 53 h 313"/>
                <a:gd name="T54" fmla="*/ 14 w 27"/>
                <a:gd name="T55" fmla="*/ 33 h 313"/>
                <a:gd name="T56" fmla="*/ 14 w 27"/>
                <a:gd name="T57" fmla="*/ 41 h 313"/>
                <a:gd name="T58" fmla="*/ 14 w 27"/>
                <a:gd name="T59" fmla="*/ 33 h 313"/>
                <a:gd name="T60" fmla="*/ 10 w 27"/>
                <a:gd name="T61" fmla="*/ 69 h 313"/>
                <a:gd name="T62" fmla="*/ 18 w 27"/>
                <a:gd name="T63" fmla="*/ 69 h 313"/>
                <a:gd name="T64" fmla="*/ 14 w 27"/>
                <a:gd name="T65" fmla="*/ 0 h 313"/>
                <a:gd name="T66" fmla="*/ 14 w 27"/>
                <a:gd name="T67" fmla="*/ 27 h 313"/>
                <a:gd name="T68" fmla="*/ 14 w 27"/>
                <a:gd name="T69" fmla="*/ 0 h 313"/>
                <a:gd name="T70" fmla="*/ 10 w 27"/>
                <a:gd name="T71" fmla="*/ 133 h 313"/>
                <a:gd name="T72" fmla="*/ 18 w 27"/>
                <a:gd name="T73" fmla="*/ 133 h 313"/>
                <a:gd name="T74" fmla="*/ 14 w 27"/>
                <a:gd name="T75" fmla="*/ 145 h 313"/>
                <a:gd name="T76" fmla="*/ 14 w 27"/>
                <a:gd name="T77" fmla="*/ 153 h 313"/>
                <a:gd name="T78" fmla="*/ 14 w 27"/>
                <a:gd name="T79" fmla="*/ 145 h 313"/>
                <a:gd name="T80" fmla="*/ 10 w 27"/>
                <a:gd name="T81" fmla="*/ 117 h 313"/>
                <a:gd name="T82" fmla="*/ 18 w 27"/>
                <a:gd name="T83" fmla="*/ 117 h 313"/>
                <a:gd name="T84" fmla="*/ 14 w 27"/>
                <a:gd name="T85" fmla="*/ 81 h 313"/>
                <a:gd name="T86" fmla="*/ 14 w 27"/>
                <a:gd name="T87" fmla="*/ 89 h 313"/>
                <a:gd name="T88" fmla="*/ 14 w 27"/>
                <a:gd name="T89" fmla="*/ 81 h 313"/>
                <a:gd name="T90" fmla="*/ 10 w 27"/>
                <a:gd name="T91" fmla="*/ 101 h 313"/>
                <a:gd name="T92" fmla="*/ 18 w 27"/>
                <a:gd name="T93" fmla="*/ 10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13">
                  <a:moveTo>
                    <a:pt x="14" y="241"/>
                  </a:moveTo>
                  <a:cubicBezTo>
                    <a:pt x="11" y="241"/>
                    <a:pt x="10" y="243"/>
                    <a:pt x="10" y="245"/>
                  </a:cubicBezTo>
                  <a:cubicBezTo>
                    <a:pt x="10" y="247"/>
                    <a:pt x="11" y="249"/>
                    <a:pt x="14" y="249"/>
                  </a:cubicBezTo>
                  <a:cubicBezTo>
                    <a:pt x="16" y="249"/>
                    <a:pt x="18" y="247"/>
                    <a:pt x="18" y="245"/>
                  </a:cubicBezTo>
                  <a:cubicBezTo>
                    <a:pt x="18" y="243"/>
                    <a:pt x="16" y="241"/>
                    <a:pt x="14" y="241"/>
                  </a:cubicBezTo>
                  <a:close/>
                  <a:moveTo>
                    <a:pt x="14" y="225"/>
                  </a:moveTo>
                  <a:cubicBezTo>
                    <a:pt x="11" y="225"/>
                    <a:pt x="10" y="227"/>
                    <a:pt x="10" y="229"/>
                  </a:cubicBezTo>
                  <a:cubicBezTo>
                    <a:pt x="10" y="231"/>
                    <a:pt x="11" y="233"/>
                    <a:pt x="14" y="233"/>
                  </a:cubicBezTo>
                  <a:cubicBezTo>
                    <a:pt x="16" y="233"/>
                    <a:pt x="18" y="231"/>
                    <a:pt x="18" y="229"/>
                  </a:cubicBezTo>
                  <a:cubicBezTo>
                    <a:pt x="18" y="227"/>
                    <a:pt x="16" y="225"/>
                    <a:pt x="14" y="225"/>
                  </a:cubicBezTo>
                  <a:close/>
                  <a:moveTo>
                    <a:pt x="14" y="209"/>
                  </a:moveTo>
                  <a:cubicBezTo>
                    <a:pt x="11" y="209"/>
                    <a:pt x="10" y="211"/>
                    <a:pt x="10" y="213"/>
                  </a:cubicBezTo>
                  <a:cubicBezTo>
                    <a:pt x="10" y="215"/>
                    <a:pt x="11" y="217"/>
                    <a:pt x="14" y="217"/>
                  </a:cubicBezTo>
                  <a:cubicBezTo>
                    <a:pt x="16" y="217"/>
                    <a:pt x="18" y="215"/>
                    <a:pt x="18" y="213"/>
                  </a:cubicBezTo>
                  <a:cubicBezTo>
                    <a:pt x="18" y="211"/>
                    <a:pt x="16" y="209"/>
                    <a:pt x="14" y="209"/>
                  </a:cubicBezTo>
                  <a:close/>
                  <a:moveTo>
                    <a:pt x="14" y="193"/>
                  </a:moveTo>
                  <a:cubicBezTo>
                    <a:pt x="11" y="193"/>
                    <a:pt x="10" y="195"/>
                    <a:pt x="10" y="197"/>
                  </a:cubicBezTo>
                  <a:cubicBezTo>
                    <a:pt x="10" y="199"/>
                    <a:pt x="11" y="201"/>
                    <a:pt x="14" y="201"/>
                  </a:cubicBezTo>
                  <a:cubicBezTo>
                    <a:pt x="16" y="201"/>
                    <a:pt x="18" y="199"/>
                    <a:pt x="18" y="197"/>
                  </a:cubicBezTo>
                  <a:cubicBezTo>
                    <a:pt x="18" y="195"/>
                    <a:pt x="16" y="193"/>
                    <a:pt x="14" y="193"/>
                  </a:cubicBezTo>
                  <a:close/>
                  <a:moveTo>
                    <a:pt x="14" y="273"/>
                  </a:moveTo>
                  <a:cubicBezTo>
                    <a:pt x="11" y="273"/>
                    <a:pt x="10" y="275"/>
                    <a:pt x="10" y="277"/>
                  </a:cubicBezTo>
                  <a:cubicBezTo>
                    <a:pt x="10" y="279"/>
                    <a:pt x="11" y="281"/>
                    <a:pt x="14" y="281"/>
                  </a:cubicBezTo>
                  <a:cubicBezTo>
                    <a:pt x="16" y="281"/>
                    <a:pt x="18" y="279"/>
                    <a:pt x="18" y="277"/>
                  </a:cubicBezTo>
                  <a:cubicBezTo>
                    <a:pt x="18" y="275"/>
                    <a:pt x="16" y="273"/>
                    <a:pt x="14" y="273"/>
                  </a:cubicBezTo>
                  <a:close/>
                  <a:moveTo>
                    <a:pt x="14" y="305"/>
                  </a:moveTo>
                  <a:cubicBezTo>
                    <a:pt x="11" y="305"/>
                    <a:pt x="10" y="307"/>
                    <a:pt x="10" y="309"/>
                  </a:cubicBezTo>
                  <a:cubicBezTo>
                    <a:pt x="10" y="311"/>
                    <a:pt x="11" y="313"/>
                    <a:pt x="14" y="313"/>
                  </a:cubicBezTo>
                  <a:cubicBezTo>
                    <a:pt x="16" y="313"/>
                    <a:pt x="18" y="311"/>
                    <a:pt x="18" y="309"/>
                  </a:cubicBezTo>
                  <a:cubicBezTo>
                    <a:pt x="18" y="307"/>
                    <a:pt x="16" y="305"/>
                    <a:pt x="14" y="305"/>
                  </a:cubicBezTo>
                  <a:close/>
                  <a:moveTo>
                    <a:pt x="14" y="289"/>
                  </a:moveTo>
                  <a:cubicBezTo>
                    <a:pt x="11" y="289"/>
                    <a:pt x="10" y="291"/>
                    <a:pt x="10" y="293"/>
                  </a:cubicBezTo>
                  <a:cubicBezTo>
                    <a:pt x="10" y="295"/>
                    <a:pt x="11" y="297"/>
                    <a:pt x="14" y="297"/>
                  </a:cubicBezTo>
                  <a:cubicBezTo>
                    <a:pt x="16" y="297"/>
                    <a:pt x="18" y="295"/>
                    <a:pt x="18" y="293"/>
                  </a:cubicBezTo>
                  <a:cubicBezTo>
                    <a:pt x="18" y="291"/>
                    <a:pt x="16" y="289"/>
                    <a:pt x="14" y="289"/>
                  </a:cubicBezTo>
                  <a:close/>
                  <a:moveTo>
                    <a:pt x="14" y="161"/>
                  </a:moveTo>
                  <a:cubicBezTo>
                    <a:pt x="11" y="161"/>
                    <a:pt x="10" y="163"/>
                    <a:pt x="10" y="165"/>
                  </a:cubicBezTo>
                  <a:cubicBezTo>
                    <a:pt x="10" y="167"/>
                    <a:pt x="11" y="169"/>
                    <a:pt x="14" y="169"/>
                  </a:cubicBezTo>
                  <a:cubicBezTo>
                    <a:pt x="16" y="169"/>
                    <a:pt x="18" y="167"/>
                    <a:pt x="18" y="165"/>
                  </a:cubicBezTo>
                  <a:cubicBezTo>
                    <a:pt x="18" y="163"/>
                    <a:pt x="16" y="161"/>
                    <a:pt x="14" y="161"/>
                  </a:cubicBezTo>
                  <a:close/>
                  <a:moveTo>
                    <a:pt x="14" y="257"/>
                  </a:moveTo>
                  <a:cubicBezTo>
                    <a:pt x="11" y="257"/>
                    <a:pt x="10" y="259"/>
                    <a:pt x="10" y="261"/>
                  </a:cubicBezTo>
                  <a:cubicBezTo>
                    <a:pt x="10" y="263"/>
                    <a:pt x="11" y="265"/>
                    <a:pt x="14" y="265"/>
                  </a:cubicBezTo>
                  <a:cubicBezTo>
                    <a:pt x="16" y="265"/>
                    <a:pt x="18" y="263"/>
                    <a:pt x="18" y="261"/>
                  </a:cubicBezTo>
                  <a:cubicBezTo>
                    <a:pt x="18" y="259"/>
                    <a:pt x="16" y="257"/>
                    <a:pt x="14" y="257"/>
                  </a:cubicBezTo>
                  <a:close/>
                  <a:moveTo>
                    <a:pt x="14" y="177"/>
                  </a:moveTo>
                  <a:cubicBezTo>
                    <a:pt x="11" y="177"/>
                    <a:pt x="10" y="179"/>
                    <a:pt x="10" y="181"/>
                  </a:cubicBezTo>
                  <a:cubicBezTo>
                    <a:pt x="10" y="183"/>
                    <a:pt x="11" y="185"/>
                    <a:pt x="14" y="185"/>
                  </a:cubicBezTo>
                  <a:cubicBezTo>
                    <a:pt x="16" y="185"/>
                    <a:pt x="18" y="183"/>
                    <a:pt x="18" y="181"/>
                  </a:cubicBezTo>
                  <a:cubicBezTo>
                    <a:pt x="18" y="179"/>
                    <a:pt x="16" y="177"/>
                    <a:pt x="14" y="177"/>
                  </a:cubicBezTo>
                  <a:close/>
                  <a:moveTo>
                    <a:pt x="14" y="49"/>
                  </a:moveTo>
                  <a:cubicBezTo>
                    <a:pt x="11" y="49"/>
                    <a:pt x="10" y="51"/>
                    <a:pt x="10" y="53"/>
                  </a:cubicBezTo>
                  <a:cubicBezTo>
                    <a:pt x="10" y="55"/>
                    <a:pt x="11" y="57"/>
                    <a:pt x="14" y="57"/>
                  </a:cubicBezTo>
                  <a:cubicBezTo>
                    <a:pt x="16" y="57"/>
                    <a:pt x="18" y="55"/>
                    <a:pt x="18" y="53"/>
                  </a:cubicBezTo>
                  <a:cubicBezTo>
                    <a:pt x="18" y="51"/>
                    <a:pt x="16" y="49"/>
                    <a:pt x="14" y="49"/>
                  </a:cubicBezTo>
                  <a:close/>
                  <a:moveTo>
                    <a:pt x="14" y="33"/>
                  </a:moveTo>
                  <a:cubicBezTo>
                    <a:pt x="11" y="33"/>
                    <a:pt x="10" y="35"/>
                    <a:pt x="10" y="37"/>
                  </a:cubicBezTo>
                  <a:cubicBezTo>
                    <a:pt x="10" y="39"/>
                    <a:pt x="11" y="41"/>
                    <a:pt x="14" y="41"/>
                  </a:cubicBezTo>
                  <a:cubicBezTo>
                    <a:pt x="16" y="41"/>
                    <a:pt x="18" y="39"/>
                    <a:pt x="18" y="37"/>
                  </a:cubicBezTo>
                  <a:cubicBezTo>
                    <a:pt x="18" y="35"/>
                    <a:pt x="16" y="33"/>
                    <a:pt x="14" y="33"/>
                  </a:cubicBezTo>
                  <a:close/>
                  <a:moveTo>
                    <a:pt x="14" y="65"/>
                  </a:moveTo>
                  <a:cubicBezTo>
                    <a:pt x="11" y="65"/>
                    <a:pt x="10" y="67"/>
                    <a:pt x="10" y="69"/>
                  </a:cubicBezTo>
                  <a:cubicBezTo>
                    <a:pt x="10" y="71"/>
                    <a:pt x="11" y="73"/>
                    <a:pt x="14" y="73"/>
                  </a:cubicBezTo>
                  <a:cubicBezTo>
                    <a:pt x="16" y="73"/>
                    <a:pt x="18" y="71"/>
                    <a:pt x="18" y="69"/>
                  </a:cubicBezTo>
                  <a:cubicBezTo>
                    <a:pt x="18" y="67"/>
                    <a:pt x="16" y="65"/>
                    <a:pt x="14" y="65"/>
                  </a:cubicBezTo>
                  <a:close/>
                  <a:moveTo>
                    <a:pt x="14" y="0"/>
                  </a:moveTo>
                  <a:cubicBezTo>
                    <a:pt x="6" y="0"/>
                    <a:pt x="0" y="6"/>
                    <a:pt x="0" y="14"/>
                  </a:cubicBezTo>
                  <a:cubicBezTo>
                    <a:pt x="0" y="21"/>
                    <a:pt x="6" y="27"/>
                    <a:pt x="14" y="27"/>
                  </a:cubicBezTo>
                  <a:cubicBezTo>
                    <a:pt x="21" y="27"/>
                    <a:pt x="27" y="21"/>
                    <a:pt x="27" y="14"/>
                  </a:cubicBezTo>
                  <a:cubicBezTo>
                    <a:pt x="27" y="6"/>
                    <a:pt x="21" y="0"/>
                    <a:pt x="14" y="0"/>
                  </a:cubicBezTo>
                  <a:close/>
                  <a:moveTo>
                    <a:pt x="14" y="129"/>
                  </a:moveTo>
                  <a:cubicBezTo>
                    <a:pt x="11" y="129"/>
                    <a:pt x="10" y="131"/>
                    <a:pt x="10" y="133"/>
                  </a:cubicBezTo>
                  <a:cubicBezTo>
                    <a:pt x="10" y="135"/>
                    <a:pt x="11" y="137"/>
                    <a:pt x="14" y="137"/>
                  </a:cubicBezTo>
                  <a:cubicBezTo>
                    <a:pt x="16" y="137"/>
                    <a:pt x="18" y="135"/>
                    <a:pt x="18" y="133"/>
                  </a:cubicBezTo>
                  <a:cubicBezTo>
                    <a:pt x="18" y="131"/>
                    <a:pt x="16" y="129"/>
                    <a:pt x="14" y="129"/>
                  </a:cubicBezTo>
                  <a:close/>
                  <a:moveTo>
                    <a:pt x="14" y="145"/>
                  </a:moveTo>
                  <a:cubicBezTo>
                    <a:pt x="11" y="145"/>
                    <a:pt x="10" y="147"/>
                    <a:pt x="10" y="149"/>
                  </a:cubicBezTo>
                  <a:cubicBezTo>
                    <a:pt x="10" y="151"/>
                    <a:pt x="11" y="153"/>
                    <a:pt x="14" y="153"/>
                  </a:cubicBezTo>
                  <a:cubicBezTo>
                    <a:pt x="16" y="153"/>
                    <a:pt x="18" y="151"/>
                    <a:pt x="18" y="149"/>
                  </a:cubicBezTo>
                  <a:cubicBezTo>
                    <a:pt x="18" y="147"/>
                    <a:pt x="16" y="145"/>
                    <a:pt x="14" y="145"/>
                  </a:cubicBezTo>
                  <a:close/>
                  <a:moveTo>
                    <a:pt x="14" y="113"/>
                  </a:moveTo>
                  <a:cubicBezTo>
                    <a:pt x="11" y="113"/>
                    <a:pt x="10" y="115"/>
                    <a:pt x="10" y="117"/>
                  </a:cubicBezTo>
                  <a:cubicBezTo>
                    <a:pt x="10" y="119"/>
                    <a:pt x="11" y="121"/>
                    <a:pt x="14" y="121"/>
                  </a:cubicBezTo>
                  <a:cubicBezTo>
                    <a:pt x="16" y="121"/>
                    <a:pt x="18" y="119"/>
                    <a:pt x="18" y="117"/>
                  </a:cubicBezTo>
                  <a:cubicBezTo>
                    <a:pt x="18" y="115"/>
                    <a:pt x="16" y="113"/>
                    <a:pt x="14" y="113"/>
                  </a:cubicBezTo>
                  <a:close/>
                  <a:moveTo>
                    <a:pt x="14" y="81"/>
                  </a:moveTo>
                  <a:cubicBezTo>
                    <a:pt x="11" y="81"/>
                    <a:pt x="10" y="83"/>
                    <a:pt x="10" y="85"/>
                  </a:cubicBezTo>
                  <a:cubicBezTo>
                    <a:pt x="10" y="87"/>
                    <a:pt x="11" y="89"/>
                    <a:pt x="14" y="89"/>
                  </a:cubicBezTo>
                  <a:cubicBezTo>
                    <a:pt x="16" y="89"/>
                    <a:pt x="18" y="87"/>
                    <a:pt x="18" y="85"/>
                  </a:cubicBezTo>
                  <a:cubicBezTo>
                    <a:pt x="18" y="83"/>
                    <a:pt x="16" y="81"/>
                    <a:pt x="14" y="81"/>
                  </a:cubicBezTo>
                  <a:close/>
                  <a:moveTo>
                    <a:pt x="14" y="97"/>
                  </a:moveTo>
                  <a:cubicBezTo>
                    <a:pt x="11" y="97"/>
                    <a:pt x="10" y="99"/>
                    <a:pt x="10" y="101"/>
                  </a:cubicBezTo>
                  <a:cubicBezTo>
                    <a:pt x="10" y="103"/>
                    <a:pt x="11" y="105"/>
                    <a:pt x="14" y="105"/>
                  </a:cubicBezTo>
                  <a:cubicBezTo>
                    <a:pt x="16" y="105"/>
                    <a:pt x="18" y="103"/>
                    <a:pt x="18" y="101"/>
                  </a:cubicBezTo>
                  <a:cubicBezTo>
                    <a:pt x="18" y="99"/>
                    <a:pt x="16" y="97"/>
                    <a:pt x="14"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20"/>
            <p:cNvSpPr>
              <a:spLocks noEditPoints="1"/>
            </p:cNvSpPr>
            <p:nvPr/>
          </p:nvSpPr>
          <p:spPr bwMode="auto">
            <a:xfrm>
              <a:off x="5308601" y="4206875"/>
              <a:ext cx="273050" cy="346075"/>
            </a:xfrm>
            <a:custGeom>
              <a:avLst/>
              <a:gdLst>
                <a:gd name="T0" fmla="*/ 124 w 172"/>
                <a:gd name="T1" fmla="*/ 62 h 218"/>
                <a:gd name="T2" fmla="*/ 28 w 172"/>
                <a:gd name="T3" fmla="*/ 62 h 218"/>
                <a:gd name="T4" fmla="*/ 28 w 172"/>
                <a:gd name="T5" fmla="*/ 76 h 218"/>
                <a:gd name="T6" fmla="*/ 124 w 172"/>
                <a:gd name="T7" fmla="*/ 76 h 218"/>
                <a:gd name="T8" fmla="*/ 124 w 172"/>
                <a:gd name="T9" fmla="*/ 62 h 218"/>
                <a:gd name="T10" fmla="*/ 124 w 172"/>
                <a:gd name="T11" fmla="*/ 36 h 218"/>
                <a:gd name="T12" fmla="*/ 28 w 172"/>
                <a:gd name="T13" fmla="*/ 36 h 218"/>
                <a:gd name="T14" fmla="*/ 28 w 172"/>
                <a:gd name="T15" fmla="*/ 50 h 218"/>
                <a:gd name="T16" fmla="*/ 124 w 172"/>
                <a:gd name="T17" fmla="*/ 50 h 218"/>
                <a:gd name="T18" fmla="*/ 124 w 172"/>
                <a:gd name="T19" fmla="*/ 36 h 218"/>
                <a:gd name="T20" fmla="*/ 152 w 172"/>
                <a:gd name="T21" fmla="*/ 20 h 218"/>
                <a:gd name="T22" fmla="*/ 152 w 172"/>
                <a:gd name="T23" fmla="*/ 0 h 218"/>
                <a:gd name="T24" fmla="*/ 0 w 172"/>
                <a:gd name="T25" fmla="*/ 0 h 218"/>
                <a:gd name="T26" fmla="*/ 0 w 172"/>
                <a:gd name="T27" fmla="*/ 198 h 218"/>
                <a:gd name="T28" fmla="*/ 18 w 172"/>
                <a:gd name="T29" fmla="*/ 198 h 218"/>
                <a:gd name="T30" fmla="*/ 18 w 172"/>
                <a:gd name="T31" fmla="*/ 218 h 218"/>
                <a:gd name="T32" fmla="*/ 172 w 172"/>
                <a:gd name="T33" fmla="*/ 218 h 218"/>
                <a:gd name="T34" fmla="*/ 172 w 172"/>
                <a:gd name="T35" fmla="*/ 20 h 218"/>
                <a:gd name="T36" fmla="*/ 152 w 172"/>
                <a:gd name="T37" fmla="*/ 20 h 218"/>
                <a:gd name="T38" fmla="*/ 10 w 172"/>
                <a:gd name="T39" fmla="*/ 188 h 218"/>
                <a:gd name="T40" fmla="*/ 10 w 172"/>
                <a:gd name="T41" fmla="*/ 10 h 218"/>
                <a:gd name="T42" fmla="*/ 142 w 172"/>
                <a:gd name="T43" fmla="*/ 10 h 218"/>
                <a:gd name="T44" fmla="*/ 142 w 172"/>
                <a:gd name="T45" fmla="*/ 142 h 218"/>
                <a:gd name="T46" fmla="*/ 96 w 172"/>
                <a:gd name="T47" fmla="*/ 142 h 218"/>
                <a:gd name="T48" fmla="*/ 96 w 172"/>
                <a:gd name="T49" fmla="*/ 188 h 218"/>
                <a:gd name="T50" fmla="*/ 10 w 172"/>
                <a:gd name="T51" fmla="*/ 188 h 218"/>
                <a:gd name="T52" fmla="*/ 162 w 172"/>
                <a:gd name="T53" fmla="*/ 206 h 218"/>
                <a:gd name="T54" fmla="*/ 30 w 172"/>
                <a:gd name="T55" fmla="*/ 206 h 218"/>
                <a:gd name="T56" fmla="*/ 30 w 172"/>
                <a:gd name="T57" fmla="*/ 198 h 218"/>
                <a:gd name="T58" fmla="*/ 102 w 172"/>
                <a:gd name="T59" fmla="*/ 198 h 218"/>
                <a:gd name="T60" fmla="*/ 152 w 172"/>
                <a:gd name="T61" fmla="*/ 148 h 218"/>
                <a:gd name="T62" fmla="*/ 152 w 172"/>
                <a:gd name="T63" fmla="*/ 30 h 218"/>
                <a:gd name="T64" fmla="*/ 162 w 172"/>
                <a:gd name="T65" fmla="*/ 30 h 218"/>
                <a:gd name="T66" fmla="*/ 162 w 172"/>
                <a:gd name="T67" fmla="*/ 206 h 218"/>
                <a:gd name="T68" fmla="*/ 28 w 172"/>
                <a:gd name="T69" fmla="*/ 130 h 218"/>
                <a:gd name="T70" fmla="*/ 76 w 172"/>
                <a:gd name="T71" fmla="*/ 130 h 218"/>
                <a:gd name="T72" fmla="*/ 76 w 172"/>
                <a:gd name="T73" fmla="*/ 116 h 218"/>
                <a:gd name="T74" fmla="*/ 28 w 172"/>
                <a:gd name="T75" fmla="*/ 116 h 218"/>
                <a:gd name="T76" fmla="*/ 28 w 172"/>
                <a:gd name="T77" fmla="*/ 130 h 218"/>
                <a:gd name="T78" fmla="*/ 124 w 172"/>
                <a:gd name="T79" fmla="*/ 90 h 218"/>
                <a:gd name="T80" fmla="*/ 28 w 172"/>
                <a:gd name="T81" fmla="*/ 90 h 218"/>
                <a:gd name="T82" fmla="*/ 28 w 172"/>
                <a:gd name="T83" fmla="*/ 102 h 218"/>
                <a:gd name="T84" fmla="*/ 124 w 172"/>
                <a:gd name="T85" fmla="*/ 102 h 218"/>
                <a:gd name="T86" fmla="*/ 124 w 172"/>
                <a:gd name="T87" fmla="*/ 9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218">
                  <a:moveTo>
                    <a:pt x="124" y="62"/>
                  </a:moveTo>
                  <a:lnTo>
                    <a:pt x="28" y="62"/>
                  </a:lnTo>
                  <a:lnTo>
                    <a:pt x="28" y="76"/>
                  </a:lnTo>
                  <a:lnTo>
                    <a:pt x="124" y="76"/>
                  </a:lnTo>
                  <a:lnTo>
                    <a:pt x="124" y="62"/>
                  </a:lnTo>
                  <a:close/>
                  <a:moveTo>
                    <a:pt x="124" y="36"/>
                  </a:moveTo>
                  <a:lnTo>
                    <a:pt x="28" y="36"/>
                  </a:lnTo>
                  <a:lnTo>
                    <a:pt x="28" y="50"/>
                  </a:lnTo>
                  <a:lnTo>
                    <a:pt x="124" y="50"/>
                  </a:lnTo>
                  <a:lnTo>
                    <a:pt x="124" y="36"/>
                  </a:lnTo>
                  <a:close/>
                  <a:moveTo>
                    <a:pt x="152" y="20"/>
                  </a:moveTo>
                  <a:lnTo>
                    <a:pt x="152" y="0"/>
                  </a:lnTo>
                  <a:lnTo>
                    <a:pt x="0" y="0"/>
                  </a:lnTo>
                  <a:lnTo>
                    <a:pt x="0" y="198"/>
                  </a:lnTo>
                  <a:lnTo>
                    <a:pt x="18" y="198"/>
                  </a:lnTo>
                  <a:lnTo>
                    <a:pt x="18" y="218"/>
                  </a:lnTo>
                  <a:lnTo>
                    <a:pt x="172" y="218"/>
                  </a:lnTo>
                  <a:lnTo>
                    <a:pt x="172" y="20"/>
                  </a:lnTo>
                  <a:lnTo>
                    <a:pt x="152" y="20"/>
                  </a:lnTo>
                  <a:close/>
                  <a:moveTo>
                    <a:pt x="10" y="188"/>
                  </a:moveTo>
                  <a:lnTo>
                    <a:pt x="10" y="10"/>
                  </a:lnTo>
                  <a:lnTo>
                    <a:pt x="142" y="10"/>
                  </a:lnTo>
                  <a:lnTo>
                    <a:pt x="142" y="142"/>
                  </a:lnTo>
                  <a:lnTo>
                    <a:pt x="96" y="142"/>
                  </a:lnTo>
                  <a:lnTo>
                    <a:pt x="96" y="188"/>
                  </a:lnTo>
                  <a:lnTo>
                    <a:pt x="10" y="188"/>
                  </a:lnTo>
                  <a:close/>
                  <a:moveTo>
                    <a:pt x="162" y="206"/>
                  </a:moveTo>
                  <a:lnTo>
                    <a:pt x="30" y="206"/>
                  </a:lnTo>
                  <a:lnTo>
                    <a:pt x="30" y="198"/>
                  </a:lnTo>
                  <a:lnTo>
                    <a:pt x="102" y="198"/>
                  </a:lnTo>
                  <a:lnTo>
                    <a:pt x="152" y="148"/>
                  </a:lnTo>
                  <a:lnTo>
                    <a:pt x="152" y="30"/>
                  </a:lnTo>
                  <a:lnTo>
                    <a:pt x="162" y="30"/>
                  </a:lnTo>
                  <a:lnTo>
                    <a:pt x="162" y="206"/>
                  </a:lnTo>
                  <a:close/>
                  <a:moveTo>
                    <a:pt x="28" y="130"/>
                  </a:moveTo>
                  <a:lnTo>
                    <a:pt x="76" y="130"/>
                  </a:lnTo>
                  <a:lnTo>
                    <a:pt x="76" y="116"/>
                  </a:lnTo>
                  <a:lnTo>
                    <a:pt x="28" y="116"/>
                  </a:lnTo>
                  <a:lnTo>
                    <a:pt x="28" y="130"/>
                  </a:lnTo>
                  <a:close/>
                  <a:moveTo>
                    <a:pt x="124" y="90"/>
                  </a:moveTo>
                  <a:lnTo>
                    <a:pt x="28" y="90"/>
                  </a:lnTo>
                  <a:lnTo>
                    <a:pt x="28" y="102"/>
                  </a:lnTo>
                  <a:lnTo>
                    <a:pt x="124" y="102"/>
                  </a:lnTo>
                  <a:lnTo>
                    <a:pt x="12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48"/>
          <p:cNvGrpSpPr/>
          <p:nvPr/>
        </p:nvGrpSpPr>
        <p:grpSpPr>
          <a:xfrm>
            <a:off x="6092826" y="3092450"/>
            <a:ext cx="2671763" cy="2873375"/>
            <a:chOff x="6092826" y="3092450"/>
            <a:chExt cx="2671763" cy="2873375"/>
          </a:xfrm>
        </p:grpSpPr>
        <p:sp>
          <p:nvSpPr>
            <p:cNvPr id="50" name="Freeform 1210"/>
            <p:cNvSpPr>
              <a:spLocks/>
            </p:cNvSpPr>
            <p:nvPr/>
          </p:nvSpPr>
          <p:spPr bwMode="auto">
            <a:xfrm>
              <a:off x="6092826" y="3708400"/>
              <a:ext cx="2671763" cy="2257425"/>
            </a:xfrm>
            <a:custGeom>
              <a:avLst/>
              <a:gdLst>
                <a:gd name="T0" fmla="*/ 828 w 842"/>
                <a:gd name="T1" fmla="*/ 490 h 711"/>
                <a:gd name="T2" fmla="*/ 621 w 842"/>
                <a:gd name="T3" fmla="*/ 697 h 711"/>
                <a:gd name="T4" fmla="*/ 569 w 842"/>
                <a:gd name="T5" fmla="*/ 697 h 711"/>
                <a:gd name="T6" fmla="*/ 268 w 842"/>
                <a:gd name="T7" fmla="*/ 395 h 711"/>
                <a:gd name="T8" fmla="*/ 222 w 842"/>
                <a:gd name="T9" fmla="*/ 395 h 711"/>
                <a:gd name="T10" fmla="*/ 204 w 842"/>
                <a:gd name="T11" fmla="*/ 443 h 711"/>
                <a:gd name="T12" fmla="*/ 176 w 842"/>
                <a:gd name="T13" fmla="*/ 518 h 711"/>
                <a:gd name="T14" fmla="*/ 38 w 842"/>
                <a:gd name="T15" fmla="*/ 518 h 711"/>
                <a:gd name="T16" fmla="*/ 38 w 842"/>
                <a:gd name="T17" fmla="*/ 380 h 711"/>
                <a:gd name="T18" fmla="*/ 114 w 842"/>
                <a:gd name="T19" fmla="*/ 352 h 711"/>
                <a:gd name="T20" fmla="*/ 161 w 842"/>
                <a:gd name="T21" fmla="*/ 334 h 711"/>
                <a:gd name="T22" fmla="*/ 161 w 842"/>
                <a:gd name="T23" fmla="*/ 289 h 711"/>
                <a:gd name="T24" fmla="*/ 111 w 842"/>
                <a:gd name="T25" fmla="*/ 239 h 711"/>
                <a:gd name="T26" fmla="*/ 111 w 842"/>
                <a:gd name="T27" fmla="*/ 187 h 711"/>
                <a:gd name="T28" fmla="*/ 266 w 842"/>
                <a:gd name="T29" fmla="*/ 32 h 711"/>
                <a:gd name="T30" fmla="*/ 322 w 842"/>
                <a:gd name="T31" fmla="*/ 2 h 711"/>
                <a:gd name="T32" fmla="*/ 322 w 842"/>
                <a:gd name="T33" fmla="*/ 117 h 711"/>
                <a:gd name="T34" fmla="*/ 241 w 842"/>
                <a:gd name="T35" fmla="*/ 213 h 711"/>
                <a:gd name="T36" fmla="*/ 339 w 842"/>
                <a:gd name="T37" fmla="*/ 310 h 711"/>
                <a:gd name="T38" fmla="*/ 436 w 842"/>
                <a:gd name="T39" fmla="*/ 213 h 711"/>
                <a:gd name="T40" fmla="*/ 356 w 842"/>
                <a:gd name="T41" fmla="*/ 117 h 711"/>
                <a:gd name="T42" fmla="*/ 356 w 842"/>
                <a:gd name="T43" fmla="*/ 0 h 711"/>
                <a:gd name="T44" fmla="*/ 421 w 842"/>
                <a:gd name="T45" fmla="*/ 32 h 711"/>
                <a:gd name="T46" fmla="*/ 693 w 842"/>
                <a:gd name="T47" fmla="*/ 304 h 711"/>
                <a:gd name="T48" fmla="*/ 697 w 842"/>
                <a:gd name="T49" fmla="*/ 311 h 711"/>
                <a:gd name="T50" fmla="*/ 693 w 842"/>
                <a:gd name="T51" fmla="*/ 319 h 711"/>
                <a:gd name="T52" fmla="*/ 663 w 842"/>
                <a:gd name="T53" fmla="*/ 330 h 711"/>
                <a:gd name="T54" fmla="*/ 571 w 842"/>
                <a:gd name="T55" fmla="*/ 365 h 711"/>
                <a:gd name="T56" fmla="*/ 571 w 842"/>
                <a:gd name="T57" fmla="*/ 533 h 711"/>
                <a:gd name="T58" fmla="*/ 739 w 842"/>
                <a:gd name="T59" fmla="*/ 533 h 711"/>
                <a:gd name="T60" fmla="*/ 774 w 842"/>
                <a:gd name="T61" fmla="*/ 441 h 711"/>
                <a:gd name="T62" fmla="*/ 785 w 842"/>
                <a:gd name="T63" fmla="*/ 411 h 711"/>
                <a:gd name="T64" fmla="*/ 800 w 842"/>
                <a:gd name="T65" fmla="*/ 411 h 711"/>
                <a:gd name="T66" fmla="*/ 828 w 842"/>
                <a:gd name="T67" fmla="*/ 438 h 711"/>
                <a:gd name="T68" fmla="*/ 828 w 842"/>
                <a:gd name="T69" fmla="*/ 49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711">
                  <a:moveTo>
                    <a:pt x="828" y="490"/>
                  </a:moveTo>
                  <a:cubicBezTo>
                    <a:pt x="621" y="697"/>
                    <a:pt x="621" y="697"/>
                    <a:pt x="621" y="697"/>
                  </a:cubicBezTo>
                  <a:cubicBezTo>
                    <a:pt x="607" y="711"/>
                    <a:pt x="584" y="711"/>
                    <a:pt x="569" y="697"/>
                  </a:cubicBezTo>
                  <a:cubicBezTo>
                    <a:pt x="268" y="395"/>
                    <a:pt x="268" y="395"/>
                    <a:pt x="268" y="395"/>
                  </a:cubicBezTo>
                  <a:cubicBezTo>
                    <a:pt x="255" y="383"/>
                    <a:pt x="235" y="383"/>
                    <a:pt x="222" y="395"/>
                  </a:cubicBezTo>
                  <a:cubicBezTo>
                    <a:pt x="210" y="408"/>
                    <a:pt x="203" y="425"/>
                    <a:pt x="204" y="443"/>
                  </a:cubicBezTo>
                  <a:cubicBezTo>
                    <a:pt x="206" y="470"/>
                    <a:pt x="197" y="497"/>
                    <a:pt x="176" y="518"/>
                  </a:cubicBezTo>
                  <a:cubicBezTo>
                    <a:pt x="138" y="556"/>
                    <a:pt x="76" y="556"/>
                    <a:pt x="38" y="518"/>
                  </a:cubicBezTo>
                  <a:cubicBezTo>
                    <a:pt x="0" y="480"/>
                    <a:pt x="0" y="418"/>
                    <a:pt x="38" y="380"/>
                  </a:cubicBezTo>
                  <a:cubicBezTo>
                    <a:pt x="59" y="360"/>
                    <a:pt x="87" y="350"/>
                    <a:pt x="114" y="352"/>
                  </a:cubicBezTo>
                  <a:cubicBezTo>
                    <a:pt x="131" y="353"/>
                    <a:pt x="149" y="347"/>
                    <a:pt x="161" y="334"/>
                  </a:cubicBezTo>
                  <a:cubicBezTo>
                    <a:pt x="174" y="322"/>
                    <a:pt x="174" y="301"/>
                    <a:pt x="161" y="289"/>
                  </a:cubicBezTo>
                  <a:cubicBezTo>
                    <a:pt x="111" y="239"/>
                    <a:pt x="111" y="239"/>
                    <a:pt x="111" y="239"/>
                  </a:cubicBezTo>
                  <a:cubicBezTo>
                    <a:pt x="97" y="224"/>
                    <a:pt x="97" y="201"/>
                    <a:pt x="111" y="187"/>
                  </a:cubicBezTo>
                  <a:cubicBezTo>
                    <a:pt x="266" y="32"/>
                    <a:pt x="266" y="32"/>
                    <a:pt x="266" y="32"/>
                  </a:cubicBezTo>
                  <a:cubicBezTo>
                    <a:pt x="281" y="17"/>
                    <a:pt x="301" y="6"/>
                    <a:pt x="322" y="2"/>
                  </a:cubicBezTo>
                  <a:cubicBezTo>
                    <a:pt x="322" y="117"/>
                    <a:pt x="322" y="117"/>
                    <a:pt x="322" y="117"/>
                  </a:cubicBezTo>
                  <a:cubicBezTo>
                    <a:pt x="276" y="125"/>
                    <a:pt x="241" y="165"/>
                    <a:pt x="241" y="213"/>
                  </a:cubicBezTo>
                  <a:cubicBezTo>
                    <a:pt x="241" y="267"/>
                    <a:pt x="285" y="310"/>
                    <a:pt x="339" y="310"/>
                  </a:cubicBezTo>
                  <a:cubicBezTo>
                    <a:pt x="393" y="310"/>
                    <a:pt x="436" y="267"/>
                    <a:pt x="436" y="213"/>
                  </a:cubicBezTo>
                  <a:cubicBezTo>
                    <a:pt x="436" y="165"/>
                    <a:pt x="401" y="125"/>
                    <a:pt x="356" y="117"/>
                  </a:cubicBezTo>
                  <a:cubicBezTo>
                    <a:pt x="356" y="0"/>
                    <a:pt x="356" y="0"/>
                    <a:pt x="356" y="0"/>
                  </a:cubicBezTo>
                  <a:cubicBezTo>
                    <a:pt x="380" y="3"/>
                    <a:pt x="404" y="14"/>
                    <a:pt x="421" y="32"/>
                  </a:cubicBezTo>
                  <a:cubicBezTo>
                    <a:pt x="693" y="304"/>
                    <a:pt x="693" y="304"/>
                    <a:pt x="693" y="304"/>
                  </a:cubicBezTo>
                  <a:cubicBezTo>
                    <a:pt x="696" y="306"/>
                    <a:pt x="697" y="309"/>
                    <a:pt x="697" y="311"/>
                  </a:cubicBezTo>
                  <a:cubicBezTo>
                    <a:pt x="697" y="314"/>
                    <a:pt x="696" y="317"/>
                    <a:pt x="693" y="319"/>
                  </a:cubicBezTo>
                  <a:cubicBezTo>
                    <a:pt x="685" y="327"/>
                    <a:pt x="674" y="331"/>
                    <a:pt x="663" y="330"/>
                  </a:cubicBezTo>
                  <a:cubicBezTo>
                    <a:pt x="628" y="328"/>
                    <a:pt x="595" y="341"/>
                    <a:pt x="571" y="365"/>
                  </a:cubicBezTo>
                  <a:cubicBezTo>
                    <a:pt x="524" y="411"/>
                    <a:pt x="524" y="487"/>
                    <a:pt x="571" y="533"/>
                  </a:cubicBezTo>
                  <a:cubicBezTo>
                    <a:pt x="617" y="580"/>
                    <a:pt x="693" y="580"/>
                    <a:pt x="739" y="533"/>
                  </a:cubicBezTo>
                  <a:cubicBezTo>
                    <a:pt x="763" y="509"/>
                    <a:pt x="776" y="476"/>
                    <a:pt x="774" y="441"/>
                  </a:cubicBezTo>
                  <a:cubicBezTo>
                    <a:pt x="773" y="430"/>
                    <a:pt x="777" y="419"/>
                    <a:pt x="785" y="411"/>
                  </a:cubicBezTo>
                  <a:cubicBezTo>
                    <a:pt x="789" y="406"/>
                    <a:pt x="796" y="406"/>
                    <a:pt x="800" y="411"/>
                  </a:cubicBezTo>
                  <a:cubicBezTo>
                    <a:pt x="828" y="438"/>
                    <a:pt x="828" y="438"/>
                    <a:pt x="828" y="438"/>
                  </a:cubicBezTo>
                  <a:cubicBezTo>
                    <a:pt x="842" y="453"/>
                    <a:pt x="842" y="476"/>
                    <a:pt x="828" y="4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18"/>
            <p:cNvSpPr>
              <a:spLocks noEditPoints="1"/>
            </p:cNvSpPr>
            <p:nvPr/>
          </p:nvSpPr>
          <p:spPr bwMode="auto">
            <a:xfrm>
              <a:off x="7123113" y="3092450"/>
              <a:ext cx="85725" cy="993775"/>
            </a:xfrm>
            <a:custGeom>
              <a:avLst/>
              <a:gdLst>
                <a:gd name="T0" fmla="*/ 10 w 27"/>
                <a:gd name="T1" fmla="*/ 213 h 313"/>
                <a:gd name="T2" fmla="*/ 18 w 27"/>
                <a:gd name="T3" fmla="*/ 213 h 313"/>
                <a:gd name="T4" fmla="*/ 14 w 27"/>
                <a:gd name="T5" fmla="*/ 177 h 313"/>
                <a:gd name="T6" fmla="*/ 14 w 27"/>
                <a:gd name="T7" fmla="*/ 185 h 313"/>
                <a:gd name="T8" fmla="*/ 14 w 27"/>
                <a:gd name="T9" fmla="*/ 177 h 313"/>
                <a:gd name="T10" fmla="*/ 10 w 27"/>
                <a:gd name="T11" fmla="*/ 245 h 313"/>
                <a:gd name="T12" fmla="*/ 18 w 27"/>
                <a:gd name="T13" fmla="*/ 245 h 313"/>
                <a:gd name="T14" fmla="*/ 14 w 27"/>
                <a:gd name="T15" fmla="*/ 193 h 313"/>
                <a:gd name="T16" fmla="*/ 14 w 27"/>
                <a:gd name="T17" fmla="*/ 201 h 313"/>
                <a:gd name="T18" fmla="*/ 14 w 27"/>
                <a:gd name="T19" fmla="*/ 193 h 313"/>
                <a:gd name="T20" fmla="*/ 10 w 27"/>
                <a:gd name="T21" fmla="*/ 229 h 313"/>
                <a:gd name="T22" fmla="*/ 18 w 27"/>
                <a:gd name="T23" fmla="*/ 229 h 313"/>
                <a:gd name="T24" fmla="*/ 14 w 27"/>
                <a:gd name="T25" fmla="*/ 305 h 313"/>
                <a:gd name="T26" fmla="*/ 14 w 27"/>
                <a:gd name="T27" fmla="*/ 313 h 313"/>
                <a:gd name="T28" fmla="*/ 14 w 27"/>
                <a:gd name="T29" fmla="*/ 305 h 313"/>
                <a:gd name="T30" fmla="*/ 10 w 27"/>
                <a:gd name="T31" fmla="*/ 293 h 313"/>
                <a:gd name="T32" fmla="*/ 18 w 27"/>
                <a:gd name="T33" fmla="*/ 293 h 313"/>
                <a:gd name="T34" fmla="*/ 14 w 27"/>
                <a:gd name="T35" fmla="*/ 273 h 313"/>
                <a:gd name="T36" fmla="*/ 14 w 27"/>
                <a:gd name="T37" fmla="*/ 281 h 313"/>
                <a:gd name="T38" fmla="*/ 14 w 27"/>
                <a:gd name="T39" fmla="*/ 273 h 313"/>
                <a:gd name="T40" fmla="*/ 10 w 27"/>
                <a:gd name="T41" fmla="*/ 261 h 313"/>
                <a:gd name="T42" fmla="*/ 18 w 27"/>
                <a:gd name="T43" fmla="*/ 261 h 313"/>
                <a:gd name="T44" fmla="*/ 14 w 27"/>
                <a:gd name="T45" fmla="*/ 49 h 313"/>
                <a:gd name="T46" fmla="*/ 14 w 27"/>
                <a:gd name="T47" fmla="*/ 57 h 313"/>
                <a:gd name="T48" fmla="*/ 14 w 27"/>
                <a:gd name="T49" fmla="*/ 49 h 313"/>
                <a:gd name="T50" fmla="*/ 10 w 27"/>
                <a:gd name="T51" fmla="*/ 69 h 313"/>
                <a:gd name="T52" fmla="*/ 18 w 27"/>
                <a:gd name="T53" fmla="*/ 69 h 313"/>
                <a:gd name="T54" fmla="*/ 14 w 27"/>
                <a:gd name="T55" fmla="*/ 81 h 313"/>
                <a:gd name="T56" fmla="*/ 14 w 27"/>
                <a:gd name="T57" fmla="*/ 89 h 313"/>
                <a:gd name="T58" fmla="*/ 14 w 27"/>
                <a:gd name="T59" fmla="*/ 81 h 313"/>
                <a:gd name="T60" fmla="*/ 10 w 27"/>
                <a:gd name="T61" fmla="*/ 165 h 313"/>
                <a:gd name="T62" fmla="*/ 18 w 27"/>
                <a:gd name="T63" fmla="*/ 165 h 313"/>
                <a:gd name="T64" fmla="*/ 14 w 27"/>
                <a:gd name="T65" fmla="*/ 33 h 313"/>
                <a:gd name="T66" fmla="*/ 14 w 27"/>
                <a:gd name="T67" fmla="*/ 41 h 313"/>
                <a:gd name="T68" fmla="*/ 14 w 27"/>
                <a:gd name="T69" fmla="*/ 33 h 313"/>
                <a:gd name="T70" fmla="*/ 0 w 27"/>
                <a:gd name="T71" fmla="*/ 14 h 313"/>
                <a:gd name="T72" fmla="*/ 27 w 27"/>
                <a:gd name="T73" fmla="*/ 14 h 313"/>
                <a:gd name="T74" fmla="*/ 14 w 27"/>
                <a:gd name="T75" fmla="*/ 145 h 313"/>
                <a:gd name="T76" fmla="*/ 14 w 27"/>
                <a:gd name="T77" fmla="*/ 153 h 313"/>
                <a:gd name="T78" fmla="*/ 14 w 27"/>
                <a:gd name="T79" fmla="*/ 145 h 313"/>
                <a:gd name="T80" fmla="*/ 10 w 27"/>
                <a:gd name="T81" fmla="*/ 133 h 313"/>
                <a:gd name="T82" fmla="*/ 18 w 27"/>
                <a:gd name="T83" fmla="*/ 133 h 313"/>
                <a:gd name="T84" fmla="*/ 14 w 27"/>
                <a:gd name="T85" fmla="*/ 113 h 313"/>
                <a:gd name="T86" fmla="*/ 14 w 27"/>
                <a:gd name="T87" fmla="*/ 121 h 313"/>
                <a:gd name="T88" fmla="*/ 14 w 27"/>
                <a:gd name="T89" fmla="*/ 113 h 313"/>
                <a:gd name="T90" fmla="*/ 10 w 27"/>
                <a:gd name="T91" fmla="*/ 101 h 313"/>
                <a:gd name="T92" fmla="*/ 18 w 27"/>
                <a:gd name="T93" fmla="*/ 10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13">
                  <a:moveTo>
                    <a:pt x="14" y="209"/>
                  </a:moveTo>
                  <a:cubicBezTo>
                    <a:pt x="11" y="209"/>
                    <a:pt x="10" y="211"/>
                    <a:pt x="10" y="213"/>
                  </a:cubicBezTo>
                  <a:cubicBezTo>
                    <a:pt x="10" y="215"/>
                    <a:pt x="11" y="217"/>
                    <a:pt x="14" y="217"/>
                  </a:cubicBezTo>
                  <a:cubicBezTo>
                    <a:pt x="16" y="217"/>
                    <a:pt x="18" y="215"/>
                    <a:pt x="18" y="213"/>
                  </a:cubicBezTo>
                  <a:cubicBezTo>
                    <a:pt x="18" y="211"/>
                    <a:pt x="16" y="209"/>
                    <a:pt x="14" y="209"/>
                  </a:cubicBezTo>
                  <a:close/>
                  <a:moveTo>
                    <a:pt x="14" y="177"/>
                  </a:moveTo>
                  <a:cubicBezTo>
                    <a:pt x="11" y="177"/>
                    <a:pt x="10" y="179"/>
                    <a:pt x="10" y="181"/>
                  </a:cubicBezTo>
                  <a:cubicBezTo>
                    <a:pt x="10" y="183"/>
                    <a:pt x="11" y="185"/>
                    <a:pt x="14" y="185"/>
                  </a:cubicBezTo>
                  <a:cubicBezTo>
                    <a:pt x="16" y="185"/>
                    <a:pt x="18" y="183"/>
                    <a:pt x="18" y="181"/>
                  </a:cubicBezTo>
                  <a:cubicBezTo>
                    <a:pt x="18" y="179"/>
                    <a:pt x="16" y="177"/>
                    <a:pt x="14" y="177"/>
                  </a:cubicBezTo>
                  <a:close/>
                  <a:moveTo>
                    <a:pt x="14" y="241"/>
                  </a:moveTo>
                  <a:cubicBezTo>
                    <a:pt x="11" y="241"/>
                    <a:pt x="10" y="243"/>
                    <a:pt x="10" y="245"/>
                  </a:cubicBezTo>
                  <a:cubicBezTo>
                    <a:pt x="10" y="247"/>
                    <a:pt x="11" y="249"/>
                    <a:pt x="14" y="249"/>
                  </a:cubicBezTo>
                  <a:cubicBezTo>
                    <a:pt x="16" y="249"/>
                    <a:pt x="18" y="247"/>
                    <a:pt x="18" y="245"/>
                  </a:cubicBezTo>
                  <a:cubicBezTo>
                    <a:pt x="18" y="243"/>
                    <a:pt x="16" y="241"/>
                    <a:pt x="14" y="241"/>
                  </a:cubicBezTo>
                  <a:close/>
                  <a:moveTo>
                    <a:pt x="14" y="193"/>
                  </a:moveTo>
                  <a:cubicBezTo>
                    <a:pt x="11" y="193"/>
                    <a:pt x="10" y="195"/>
                    <a:pt x="10" y="197"/>
                  </a:cubicBezTo>
                  <a:cubicBezTo>
                    <a:pt x="10" y="199"/>
                    <a:pt x="11" y="201"/>
                    <a:pt x="14" y="201"/>
                  </a:cubicBezTo>
                  <a:cubicBezTo>
                    <a:pt x="16" y="201"/>
                    <a:pt x="18" y="199"/>
                    <a:pt x="18" y="197"/>
                  </a:cubicBezTo>
                  <a:cubicBezTo>
                    <a:pt x="18" y="195"/>
                    <a:pt x="16" y="193"/>
                    <a:pt x="14" y="193"/>
                  </a:cubicBezTo>
                  <a:close/>
                  <a:moveTo>
                    <a:pt x="14" y="225"/>
                  </a:moveTo>
                  <a:cubicBezTo>
                    <a:pt x="11" y="225"/>
                    <a:pt x="10" y="227"/>
                    <a:pt x="10" y="229"/>
                  </a:cubicBezTo>
                  <a:cubicBezTo>
                    <a:pt x="10" y="231"/>
                    <a:pt x="11" y="233"/>
                    <a:pt x="14" y="233"/>
                  </a:cubicBezTo>
                  <a:cubicBezTo>
                    <a:pt x="16" y="233"/>
                    <a:pt x="18" y="231"/>
                    <a:pt x="18" y="229"/>
                  </a:cubicBezTo>
                  <a:cubicBezTo>
                    <a:pt x="18" y="227"/>
                    <a:pt x="16" y="225"/>
                    <a:pt x="14" y="225"/>
                  </a:cubicBezTo>
                  <a:close/>
                  <a:moveTo>
                    <a:pt x="14" y="305"/>
                  </a:moveTo>
                  <a:cubicBezTo>
                    <a:pt x="11" y="305"/>
                    <a:pt x="10" y="307"/>
                    <a:pt x="10" y="309"/>
                  </a:cubicBezTo>
                  <a:cubicBezTo>
                    <a:pt x="10" y="311"/>
                    <a:pt x="11" y="313"/>
                    <a:pt x="14" y="313"/>
                  </a:cubicBezTo>
                  <a:cubicBezTo>
                    <a:pt x="16" y="313"/>
                    <a:pt x="18" y="311"/>
                    <a:pt x="18" y="309"/>
                  </a:cubicBezTo>
                  <a:cubicBezTo>
                    <a:pt x="18" y="307"/>
                    <a:pt x="16" y="305"/>
                    <a:pt x="14" y="305"/>
                  </a:cubicBezTo>
                  <a:close/>
                  <a:moveTo>
                    <a:pt x="14" y="289"/>
                  </a:moveTo>
                  <a:cubicBezTo>
                    <a:pt x="11" y="289"/>
                    <a:pt x="10" y="291"/>
                    <a:pt x="10" y="293"/>
                  </a:cubicBezTo>
                  <a:cubicBezTo>
                    <a:pt x="10" y="295"/>
                    <a:pt x="11" y="297"/>
                    <a:pt x="14" y="297"/>
                  </a:cubicBezTo>
                  <a:cubicBezTo>
                    <a:pt x="16" y="297"/>
                    <a:pt x="18" y="295"/>
                    <a:pt x="18" y="293"/>
                  </a:cubicBezTo>
                  <a:cubicBezTo>
                    <a:pt x="18" y="291"/>
                    <a:pt x="16" y="289"/>
                    <a:pt x="14" y="289"/>
                  </a:cubicBezTo>
                  <a:close/>
                  <a:moveTo>
                    <a:pt x="14" y="273"/>
                  </a:moveTo>
                  <a:cubicBezTo>
                    <a:pt x="11" y="273"/>
                    <a:pt x="10" y="275"/>
                    <a:pt x="10" y="277"/>
                  </a:cubicBezTo>
                  <a:cubicBezTo>
                    <a:pt x="10" y="279"/>
                    <a:pt x="11" y="281"/>
                    <a:pt x="14" y="281"/>
                  </a:cubicBezTo>
                  <a:cubicBezTo>
                    <a:pt x="16" y="281"/>
                    <a:pt x="18" y="279"/>
                    <a:pt x="18" y="277"/>
                  </a:cubicBezTo>
                  <a:cubicBezTo>
                    <a:pt x="18" y="275"/>
                    <a:pt x="16" y="273"/>
                    <a:pt x="14" y="273"/>
                  </a:cubicBezTo>
                  <a:close/>
                  <a:moveTo>
                    <a:pt x="14" y="257"/>
                  </a:moveTo>
                  <a:cubicBezTo>
                    <a:pt x="11" y="257"/>
                    <a:pt x="10" y="259"/>
                    <a:pt x="10" y="261"/>
                  </a:cubicBezTo>
                  <a:cubicBezTo>
                    <a:pt x="10" y="263"/>
                    <a:pt x="11" y="265"/>
                    <a:pt x="14" y="265"/>
                  </a:cubicBezTo>
                  <a:cubicBezTo>
                    <a:pt x="16" y="265"/>
                    <a:pt x="18" y="263"/>
                    <a:pt x="18" y="261"/>
                  </a:cubicBezTo>
                  <a:cubicBezTo>
                    <a:pt x="18" y="259"/>
                    <a:pt x="16" y="257"/>
                    <a:pt x="14" y="257"/>
                  </a:cubicBezTo>
                  <a:close/>
                  <a:moveTo>
                    <a:pt x="14" y="49"/>
                  </a:moveTo>
                  <a:cubicBezTo>
                    <a:pt x="11" y="49"/>
                    <a:pt x="10" y="51"/>
                    <a:pt x="10" y="53"/>
                  </a:cubicBezTo>
                  <a:cubicBezTo>
                    <a:pt x="10" y="55"/>
                    <a:pt x="11" y="57"/>
                    <a:pt x="14" y="57"/>
                  </a:cubicBezTo>
                  <a:cubicBezTo>
                    <a:pt x="16" y="57"/>
                    <a:pt x="18" y="55"/>
                    <a:pt x="18" y="53"/>
                  </a:cubicBezTo>
                  <a:cubicBezTo>
                    <a:pt x="18" y="51"/>
                    <a:pt x="16" y="49"/>
                    <a:pt x="14" y="49"/>
                  </a:cubicBezTo>
                  <a:close/>
                  <a:moveTo>
                    <a:pt x="14" y="65"/>
                  </a:moveTo>
                  <a:cubicBezTo>
                    <a:pt x="11" y="65"/>
                    <a:pt x="10" y="67"/>
                    <a:pt x="10" y="69"/>
                  </a:cubicBezTo>
                  <a:cubicBezTo>
                    <a:pt x="10" y="71"/>
                    <a:pt x="11" y="73"/>
                    <a:pt x="14" y="73"/>
                  </a:cubicBezTo>
                  <a:cubicBezTo>
                    <a:pt x="16" y="73"/>
                    <a:pt x="18" y="71"/>
                    <a:pt x="18" y="69"/>
                  </a:cubicBezTo>
                  <a:cubicBezTo>
                    <a:pt x="18" y="67"/>
                    <a:pt x="16" y="65"/>
                    <a:pt x="14" y="65"/>
                  </a:cubicBezTo>
                  <a:close/>
                  <a:moveTo>
                    <a:pt x="14" y="81"/>
                  </a:moveTo>
                  <a:cubicBezTo>
                    <a:pt x="11" y="81"/>
                    <a:pt x="10" y="83"/>
                    <a:pt x="10" y="85"/>
                  </a:cubicBezTo>
                  <a:cubicBezTo>
                    <a:pt x="10" y="87"/>
                    <a:pt x="11" y="89"/>
                    <a:pt x="14" y="89"/>
                  </a:cubicBezTo>
                  <a:cubicBezTo>
                    <a:pt x="16" y="89"/>
                    <a:pt x="18" y="87"/>
                    <a:pt x="18" y="85"/>
                  </a:cubicBezTo>
                  <a:cubicBezTo>
                    <a:pt x="18" y="83"/>
                    <a:pt x="16" y="81"/>
                    <a:pt x="14" y="81"/>
                  </a:cubicBezTo>
                  <a:close/>
                  <a:moveTo>
                    <a:pt x="14" y="161"/>
                  </a:moveTo>
                  <a:cubicBezTo>
                    <a:pt x="11" y="161"/>
                    <a:pt x="10" y="163"/>
                    <a:pt x="10" y="165"/>
                  </a:cubicBezTo>
                  <a:cubicBezTo>
                    <a:pt x="10" y="167"/>
                    <a:pt x="11" y="169"/>
                    <a:pt x="14" y="169"/>
                  </a:cubicBezTo>
                  <a:cubicBezTo>
                    <a:pt x="16" y="169"/>
                    <a:pt x="18" y="167"/>
                    <a:pt x="18" y="165"/>
                  </a:cubicBezTo>
                  <a:cubicBezTo>
                    <a:pt x="18" y="163"/>
                    <a:pt x="16" y="161"/>
                    <a:pt x="14" y="161"/>
                  </a:cubicBezTo>
                  <a:close/>
                  <a:moveTo>
                    <a:pt x="14" y="33"/>
                  </a:moveTo>
                  <a:cubicBezTo>
                    <a:pt x="11" y="33"/>
                    <a:pt x="10" y="35"/>
                    <a:pt x="10" y="37"/>
                  </a:cubicBezTo>
                  <a:cubicBezTo>
                    <a:pt x="10" y="39"/>
                    <a:pt x="11" y="41"/>
                    <a:pt x="14" y="41"/>
                  </a:cubicBezTo>
                  <a:cubicBezTo>
                    <a:pt x="16" y="41"/>
                    <a:pt x="18" y="39"/>
                    <a:pt x="18" y="37"/>
                  </a:cubicBezTo>
                  <a:cubicBezTo>
                    <a:pt x="18" y="35"/>
                    <a:pt x="16" y="33"/>
                    <a:pt x="14" y="33"/>
                  </a:cubicBezTo>
                  <a:close/>
                  <a:moveTo>
                    <a:pt x="14" y="0"/>
                  </a:moveTo>
                  <a:cubicBezTo>
                    <a:pt x="6" y="0"/>
                    <a:pt x="0" y="6"/>
                    <a:pt x="0" y="14"/>
                  </a:cubicBezTo>
                  <a:cubicBezTo>
                    <a:pt x="0" y="21"/>
                    <a:pt x="6" y="27"/>
                    <a:pt x="14" y="27"/>
                  </a:cubicBezTo>
                  <a:cubicBezTo>
                    <a:pt x="21" y="27"/>
                    <a:pt x="27" y="21"/>
                    <a:pt x="27" y="14"/>
                  </a:cubicBezTo>
                  <a:cubicBezTo>
                    <a:pt x="27" y="6"/>
                    <a:pt x="21" y="0"/>
                    <a:pt x="14" y="0"/>
                  </a:cubicBezTo>
                  <a:close/>
                  <a:moveTo>
                    <a:pt x="14" y="145"/>
                  </a:moveTo>
                  <a:cubicBezTo>
                    <a:pt x="11" y="145"/>
                    <a:pt x="10" y="147"/>
                    <a:pt x="10" y="149"/>
                  </a:cubicBezTo>
                  <a:cubicBezTo>
                    <a:pt x="10" y="151"/>
                    <a:pt x="11" y="153"/>
                    <a:pt x="14" y="153"/>
                  </a:cubicBezTo>
                  <a:cubicBezTo>
                    <a:pt x="16" y="153"/>
                    <a:pt x="18" y="151"/>
                    <a:pt x="18" y="149"/>
                  </a:cubicBezTo>
                  <a:cubicBezTo>
                    <a:pt x="18" y="147"/>
                    <a:pt x="16" y="145"/>
                    <a:pt x="14" y="145"/>
                  </a:cubicBezTo>
                  <a:close/>
                  <a:moveTo>
                    <a:pt x="14" y="129"/>
                  </a:moveTo>
                  <a:cubicBezTo>
                    <a:pt x="11" y="129"/>
                    <a:pt x="10" y="131"/>
                    <a:pt x="10" y="133"/>
                  </a:cubicBezTo>
                  <a:cubicBezTo>
                    <a:pt x="10" y="135"/>
                    <a:pt x="11" y="137"/>
                    <a:pt x="14" y="137"/>
                  </a:cubicBezTo>
                  <a:cubicBezTo>
                    <a:pt x="16" y="137"/>
                    <a:pt x="18" y="135"/>
                    <a:pt x="18" y="133"/>
                  </a:cubicBezTo>
                  <a:cubicBezTo>
                    <a:pt x="18" y="131"/>
                    <a:pt x="16" y="129"/>
                    <a:pt x="14" y="129"/>
                  </a:cubicBezTo>
                  <a:close/>
                  <a:moveTo>
                    <a:pt x="14" y="113"/>
                  </a:moveTo>
                  <a:cubicBezTo>
                    <a:pt x="11" y="113"/>
                    <a:pt x="10" y="115"/>
                    <a:pt x="10" y="117"/>
                  </a:cubicBezTo>
                  <a:cubicBezTo>
                    <a:pt x="10" y="119"/>
                    <a:pt x="11" y="121"/>
                    <a:pt x="14" y="121"/>
                  </a:cubicBezTo>
                  <a:cubicBezTo>
                    <a:pt x="16" y="121"/>
                    <a:pt x="18" y="119"/>
                    <a:pt x="18" y="117"/>
                  </a:cubicBezTo>
                  <a:cubicBezTo>
                    <a:pt x="18" y="115"/>
                    <a:pt x="16" y="113"/>
                    <a:pt x="14" y="113"/>
                  </a:cubicBezTo>
                  <a:close/>
                  <a:moveTo>
                    <a:pt x="14" y="97"/>
                  </a:moveTo>
                  <a:cubicBezTo>
                    <a:pt x="11" y="97"/>
                    <a:pt x="10" y="99"/>
                    <a:pt x="10" y="101"/>
                  </a:cubicBezTo>
                  <a:cubicBezTo>
                    <a:pt x="10" y="103"/>
                    <a:pt x="11" y="105"/>
                    <a:pt x="14" y="105"/>
                  </a:cubicBezTo>
                  <a:cubicBezTo>
                    <a:pt x="16" y="105"/>
                    <a:pt x="18" y="103"/>
                    <a:pt x="18" y="101"/>
                  </a:cubicBezTo>
                  <a:cubicBezTo>
                    <a:pt x="18" y="99"/>
                    <a:pt x="16" y="97"/>
                    <a:pt x="14" y="9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21"/>
            <p:cNvSpPr>
              <a:spLocks noEditPoints="1"/>
            </p:cNvSpPr>
            <p:nvPr/>
          </p:nvSpPr>
          <p:spPr bwMode="auto">
            <a:xfrm>
              <a:off x="6973888" y="4216400"/>
              <a:ext cx="371475" cy="314325"/>
            </a:xfrm>
            <a:custGeom>
              <a:avLst/>
              <a:gdLst>
                <a:gd name="T0" fmla="*/ 42 w 117"/>
                <a:gd name="T1" fmla="*/ 64 h 99"/>
                <a:gd name="T2" fmla="*/ 42 w 117"/>
                <a:gd name="T3" fmla="*/ 99 h 99"/>
                <a:gd name="T4" fmla="*/ 68 w 117"/>
                <a:gd name="T5" fmla="*/ 99 h 99"/>
                <a:gd name="T6" fmla="*/ 68 w 117"/>
                <a:gd name="T7" fmla="*/ 68 h 99"/>
                <a:gd name="T8" fmla="*/ 57 w 117"/>
                <a:gd name="T9" fmla="*/ 79 h 99"/>
                <a:gd name="T10" fmla="*/ 42 w 117"/>
                <a:gd name="T11" fmla="*/ 64 h 99"/>
                <a:gd name="T12" fmla="*/ 5 w 117"/>
                <a:gd name="T13" fmla="*/ 95 h 99"/>
                <a:gd name="T14" fmla="*/ 10 w 117"/>
                <a:gd name="T15" fmla="*/ 99 h 99"/>
                <a:gd name="T16" fmla="*/ 31 w 117"/>
                <a:gd name="T17" fmla="*/ 99 h 99"/>
                <a:gd name="T18" fmla="*/ 31 w 117"/>
                <a:gd name="T19" fmla="*/ 54 h 99"/>
                <a:gd name="T20" fmla="*/ 5 w 117"/>
                <a:gd name="T21" fmla="*/ 80 h 99"/>
                <a:gd name="T22" fmla="*/ 5 w 117"/>
                <a:gd name="T23" fmla="*/ 95 h 99"/>
                <a:gd name="T24" fmla="*/ 78 w 117"/>
                <a:gd name="T25" fmla="*/ 58 h 99"/>
                <a:gd name="T26" fmla="*/ 78 w 117"/>
                <a:gd name="T27" fmla="*/ 99 h 99"/>
                <a:gd name="T28" fmla="*/ 100 w 117"/>
                <a:gd name="T29" fmla="*/ 99 h 99"/>
                <a:gd name="T30" fmla="*/ 104 w 117"/>
                <a:gd name="T31" fmla="*/ 95 h 99"/>
                <a:gd name="T32" fmla="*/ 104 w 117"/>
                <a:gd name="T33" fmla="*/ 54 h 99"/>
                <a:gd name="T34" fmla="*/ 104 w 117"/>
                <a:gd name="T35" fmla="*/ 32 h 99"/>
                <a:gd name="T36" fmla="*/ 82 w 117"/>
                <a:gd name="T37" fmla="*/ 54 h 99"/>
                <a:gd name="T38" fmla="*/ 78 w 117"/>
                <a:gd name="T39" fmla="*/ 58 h 99"/>
                <a:gd name="T40" fmla="*/ 94 w 117"/>
                <a:gd name="T41" fmla="*/ 2 h 99"/>
                <a:gd name="T42" fmla="*/ 90 w 117"/>
                <a:gd name="T43" fmla="*/ 7 h 99"/>
                <a:gd name="T44" fmla="*/ 95 w 117"/>
                <a:gd name="T45" fmla="*/ 11 h 99"/>
                <a:gd name="T46" fmla="*/ 100 w 117"/>
                <a:gd name="T47" fmla="*/ 11 h 99"/>
                <a:gd name="T48" fmla="*/ 57 w 117"/>
                <a:gd name="T49" fmla="*/ 54 h 99"/>
                <a:gd name="T50" fmla="*/ 31 w 117"/>
                <a:gd name="T51" fmla="*/ 29 h 99"/>
                <a:gd name="T52" fmla="*/ 2 w 117"/>
                <a:gd name="T53" fmla="*/ 58 h 99"/>
                <a:gd name="T54" fmla="*/ 2 w 117"/>
                <a:gd name="T55" fmla="*/ 65 h 99"/>
                <a:gd name="T56" fmla="*/ 8 w 117"/>
                <a:gd name="T57" fmla="*/ 65 h 99"/>
                <a:gd name="T58" fmla="*/ 31 w 117"/>
                <a:gd name="T59" fmla="*/ 42 h 99"/>
                <a:gd name="T60" fmla="*/ 57 w 117"/>
                <a:gd name="T61" fmla="*/ 67 h 99"/>
                <a:gd name="T62" fmla="*/ 106 w 117"/>
                <a:gd name="T63" fmla="*/ 17 h 99"/>
                <a:gd name="T64" fmla="*/ 106 w 117"/>
                <a:gd name="T65" fmla="*/ 22 h 99"/>
                <a:gd name="T66" fmla="*/ 110 w 117"/>
                <a:gd name="T67" fmla="*/ 27 h 99"/>
                <a:gd name="T68" fmla="*/ 111 w 117"/>
                <a:gd name="T69" fmla="*/ 28 h 99"/>
                <a:gd name="T70" fmla="*/ 115 w 117"/>
                <a:gd name="T71" fmla="*/ 23 h 99"/>
                <a:gd name="T72" fmla="*/ 117 w 117"/>
                <a:gd name="T73" fmla="*/ 0 h 99"/>
                <a:gd name="T74" fmla="*/ 94 w 117"/>
                <a:gd name="T75"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99">
                  <a:moveTo>
                    <a:pt x="42" y="64"/>
                  </a:moveTo>
                  <a:cubicBezTo>
                    <a:pt x="42" y="99"/>
                    <a:pt x="42" y="99"/>
                    <a:pt x="42" y="99"/>
                  </a:cubicBezTo>
                  <a:cubicBezTo>
                    <a:pt x="68" y="99"/>
                    <a:pt x="68" y="99"/>
                    <a:pt x="68" y="99"/>
                  </a:cubicBezTo>
                  <a:cubicBezTo>
                    <a:pt x="68" y="68"/>
                    <a:pt x="68" y="68"/>
                    <a:pt x="68" y="68"/>
                  </a:cubicBezTo>
                  <a:cubicBezTo>
                    <a:pt x="57" y="79"/>
                    <a:pt x="57" y="79"/>
                    <a:pt x="57" y="79"/>
                  </a:cubicBezTo>
                  <a:lnTo>
                    <a:pt x="42" y="64"/>
                  </a:lnTo>
                  <a:close/>
                  <a:moveTo>
                    <a:pt x="5" y="95"/>
                  </a:moveTo>
                  <a:cubicBezTo>
                    <a:pt x="5" y="97"/>
                    <a:pt x="7" y="99"/>
                    <a:pt x="10" y="99"/>
                  </a:cubicBezTo>
                  <a:cubicBezTo>
                    <a:pt x="31" y="99"/>
                    <a:pt x="31" y="99"/>
                    <a:pt x="31" y="99"/>
                  </a:cubicBezTo>
                  <a:cubicBezTo>
                    <a:pt x="31" y="54"/>
                    <a:pt x="31" y="54"/>
                    <a:pt x="31" y="54"/>
                  </a:cubicBezTo>
                  <a:cubicBezTo>
                    <a:pt x="5" y="80"/>
                    <a:pt x="5" y="80"/>
                    <a:pt x="5" y="80"/>
                  </a:cubicBezTo>
                  <a:lnTo>
                    <a:pt x="5" y="95"/>
                  </a:lnTo>
                  <a:close/>
                  <a:moveTo>
                    <a:pt x="78" y="58"/>
                  </a:moveTo>
                  <a:cubicBezTo>
                    <a:pt x="78" y="99"/>
                    <a:pt x="78" y="99"/>
                    <a:pt x="78" y="99"/>
                  </a:cubicBezTo>
                  <a:cubicBezTo>
                    <a:pt x="100" y="99"/>
                    <a:pt x="100" y="99"/>
                    <a:pt x="100" y="99"/>
                  </a:cubicBezTo>
                  <a:cubicBezTo>
                    <a:pt x="102" y="99"/>
                    <a:pt x="104" y="97"/>
                    <a:pt x="104" y="95"/>
                  </a:cubicBezTo>
                  <a:cubicBezTo>
                    <a:pt x="104" y="54"/>
                    <a:pt x="104" y="54"/>
                    <a:pt x="104" y="54"/>
                  </a:cubicBezTo>
                  <a:cubicBezTo>
                    <a:pt x="104" y="32"/>
                    <a:pt x="104" y="32"/>
                    <a:pt x="104" y="32"/>
                  </a:cubicBezTo>
                  <a:cubicBezTo>
                    <a:pt x="82" y="54"/>
                    <a:pt x="82" y="54"/>
                    <a:pt x="82" y="54"/>
                  </a:cubicBezTo>
                  <a:lnTo>
                    <a:pt x="78" y="58"/>
                  </a:lnTo>
                  <a:close/>
                  <a:moveTo>
                    <a:pt x="94" y="2"/>
                  </a:moveTo>
                  <a:cubicBezTo>
                    <a:pt x="91" y="2"/>
                    <a:pt x="89" y="4"/>
                    <a:pt x="90" y="7"/>
                  </a:cubicBezTo>
                  <a:cubicBezTo>
                    <a:pt x="90" y="10"/>
                    <a:pt x="92" y="11"/>
                    <a:pt x="95" y="11"/>
                  </a:cubicBezTo>
                  <a:cubicBezTo>
                    <a:pt x="100" y="11"/>
                    <a:pt x="100" y="11"/>
                    <a:pt x="100" y="11"/>
                  </a:cubicBezTo>
                  <a:cubicBezTo>
                    <a:pt x="57" y="54"/>
                    <a:pt x="57" y="54"/>
                    <a:pt x="57" y="54"/>
                  </a:cubicBezTo>
                  <a:cubicBezTo>
                    <a:pt x="31" y="29"/>
                    <a:pt x="31" y="29"/>
                    <a:pt x="31" y="29"/>
                  </a:cubicBezTo>
                  <a:cubicBezTo>
                    <a:pt x="2" y="58"/>
                    <a:pt x="2" y="58"/>
                    <a:pt x="2" y="58"/>
                  </a:cubicBezTo>
                  <a:cubicBezTo>
                    <a:pt x="0" y="60"/>
                    <a:pt x="0" y="63"/>
                    <a:pt x="2" y="65"/>
                  </a:cubicBezTo>
                  <a:cubicBezTo>
                    <a:pt x="4" y="67"/>
                    <a:pt x="7" y="67"/>
                    <a:pt x="8" y="65"/>
                  </a:cubicBezTo>
                  <a:cubicBezTo>
                    <a:pt x="31" y="42"/>
                    <a:pt x="31" y="42"/>
                    <a:pt x="31" y="42"/>
                  </a:cubicBezTo>
                  <a:cubicBezTo>
                    <a:pt x="57" y="67"/>
                    <a:pt x="57" y="67"/>
                    <a:pt x="57" y="67"/>
                  </a:cubicBezTo>
                  <a:cubicBezTo>
                    <a:pt x="106" y="17"/>
                    <a:pt x="106" y="17"/>
                    <a:pt x="106" y="17"/>
                  </a:cubicBezTo>
                  <a:cubicBezTo>
                    <a:pt x="106" y="22"/>
                    <a:pt x="106" y="22"/>
                    <a:pt x="106" y="22"/>
                  </a:cubicBezTo>
                  <a:cubicBezTo>
                    <a:pt x="106" y="25"/>
                    <a:pt x="108" y="27"/>
                    <a:pt x="110" y="27"/>
                  </a:cubicBezTo>
                  <a:cubicBezTo>
                    <a:pt x="110" y="28"/>
                    <a:pt x="110" y="28"/>
                    <a:pt x="111" y="28"/>
                  </a:cubicBezTo>
                  <a:cubicBezTo>
                    <a:pt x="113" y="28"/>
                    <a:pt x="115" y="26"/>
                    <a:pt x="115" y="23"/>
                  </a:cubicBezTo>
                  <a:cubicBezTo>
                    <a:pt x="117" y="0"/>
                    <a:pt x="117" y="0"/>
                    <a:pt x="117" y="0"/>
                  </a:cubicBezTo>
                  <a:lnTo>
                    <a:pt x="94" y="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3" name="Freeform 1222"/>
          <p:cNvSpPr>
            <a:spLocks/>
          </p:cNvSpPr>
          <p:nvPr/>
        </p:nvSpPr>
        <p:spPr bwMode="auto">
          <a:xfrm>
            <a:off x="7831138" y="3708400"/>
            <a:ext cx="1311275" cy="1765300"/>
          </a:xfrm>
          <a:custGeom>
            <a:avLst/>
            <a:gdLst>
              <a:gd name="T0" fmla="*/ 413 w 413"/>
              <a:gd name="T1" fmla="*/ 24 h 556"/>
              <a:gd name="T2" fmla="*/ 413 w 413"/>
              <a:gd name="T3" fmla="*/ 541 h 556"/>
              <a:gd name="T4" fmla="*/ 267 w 413"/>
              <a:gd name="T5" fmla="*/ 395 h 556"/>
              <a:gd name="T6" fmla="*/ 222 w 413"/>
              <a:gd name="T7" fmla="*/ 395 h 556"/>
              <a:gd name="T8" fmla="*/ 204 w 413"/>
              <a:gd name="T9" fmla="*/ 443 h 556"/>
              <a:gd name="T10" fmla="*/ 176 w 413"/>
              <a:gd name="T11" fmla="*/ 518 h 556"/>
              <a:gd name="T12" fmla="*/ 38 w 413"/>
              <a:gd name="T13" fmla="*/ 518 h 556"/>
              <a:gd name="T14" fmla="*/ 38 w 413"/>
              <a:gd name="T15" fmla="*/ 380 h 556"/>
              <a:gd name="T16" fmla="*/ 113 w 413"/>
              <a:gd name="T17" fmla="*/ 352 h 556"/>
              <a:gd name="T18" fmla="*/ 161 w 413"/>
              <a:gd name="T19" fmla="*/ 334 h 556"/>
              <a:gd name="T20" fmla="*/ 161 w 413"/>
              <a:gd name="T21" fmla="*/ 289 h 556"/>
              <a:gd name="T22" fmla="*/ 111 w 413"/>
              <a:gd name="T23" fmla="*/ 239 h 556"/>
              <a:gd name="T24" fmla="*/ 111 w 413"/>
              <a:gd name="T25" fmla="*/ 187 h 556"/>
              <a:gd name="T26" fmla="*/ 266 w 413"/>
              <a:gd name="T27" fmla="*/ 32 h 556"/>
              <a:gd name="T28" fmla="*/ 343 w 413"/>
              <a:gd name="T29" fmla="*/ 0 h 556"/>
              <a:gd name="T30" fmla="*/ 413 w 413"/>
              <a:gd name="T31" fmla="*/ 24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3" h="556">
                <a:moveTo>
                  <a:pt x="413" y="24"/>
                </a:moveTo>
                <a:cubicBezTo>
                  <a:pt x="413" y="541"/>
                  <a:pt x="413" y="541"/>
                  <a:pt x="413" y="541"/>
                </a:cubicBezTo>
                <a:cubicBezTo>
                  <a:pt x="267" y="395"/>
                  <a:pt x="267" y="395"/>
                  <a:pt x="267" y="395"/>
                </a:cubicBezTo>
                <a:cubicBezTo>
                  <a:pt x="255" y="383"/>
                  <a:pt x="234" y="383"/>
                  <a:pt x="222" y="395"/>
                </a:cubicBezTo>
                <a:cubicBezTo>
                  <a:pt x="209" y="408"/>
                  <a:pt x="203" y="425"/>
                  <a:pt x="204" y="443"/>
                </a:cubicBezTo>
                <a:cubicBezTo>
                  <a:pt x="206" y="470"/>
                  <a:pt x="196" y="497"/>
                  <a:pt x="176" y="518"/>
                </a:cubicBezTo>
                <a:cubicBezTo>
                  <a:pt x="138" y="556"/>
                  <a:pt x="76" y="556"/>
                  <a:pt x="38" y="518"/>
                </a:cubicBezTo>
                <a:cubicBezTo>
                  <a:pt x="0" y="480"/>
                  <a:pt x="0" y="418"/>
                  <a:pt x="38" y="380"/>
                </a:cubicBezTo>
                <a:cubicBezTo>
                  <a:pt x="59" y="360"/>
                  <a:pt x="86" y="350"/>
                  <a:pt x="113" y="352"/>
                </a:cubicBezTo>
                <a:cubicBezTo>
                  <a:pt x="131" y="353"/>
                  <a:pt x="148" y="347"/>
                  <a:pt x="161" y="334"/>
                </a:cubicBezTo>
                <a:cubicBezTo>
                  <a:pt x="173" y="321"/>
                  <a:pt x="173" y="301"/>
                  <a:pt x="161" y="289"/>
                </a:cubicBezTo>
                <a:cubicBezTo>
                  <a:pt x="111" y="239"/>
                  <a:pt x="111" y="239"/>
                  <a:pt x="111" y="239"/>
                </a:cubicBezTo>
                <a:cubicBezTo>
                  <a:pt x="96" y="224"/>
                  <a:pt x="96" y="201"/>
                  <a:pt x="111" y="187"/>
                </a:cubicBezTo>
                <a:cubicBezTo>
                  <a:pt x="266" y="32"/>
                  <a:pt x="266" y="32"/>
                  <a:pt x="266" y="32"/>
                </a:cubicBezTo>
                <a:cubicBezTo>
                  <a:pt x="286" y="11"/>
                  <a:pt x="314" y="0"/>
                  <a:pt x="343" y="0"/>
                </a:cubicBezTo>
                <a:cubicBezTo>
                  <a:pt x="369" y="0"/>
                  <a:pt x="393" y="8"/>
                  <a:pt x="413" y="24"/>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Puzzle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79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1176867" y="1886295"/>
            <a:ext cx="1602318" cy="1141478"/>
            <a:chOff x="1169482" y="1886295"/>
            <a:chExt cx="1602318" cy="1141478"/>
          </a:xfrm>
        </p:grpSpPr>
        <p:sp>
          <p:nvSpPr>
            <p:cNvPr id="8" name="TextBox 7"/>
            <p:cNvSpPr txBox="1">
              <a:spLocks/>
            </p:cNvSpPr>
            <p:nvPr/>
          </p:nvSpPr>
          <p:spPr>
            <a:xfrm>
              <a:off x="1169482" y="2309628"/>
              <a:ext cx="1602318"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Sociis natoque penatibus magnis dis parturient.</a:t>
              </a:r>
            </a:p>
          </p:txBody>
        </p:sp>
        <p:cxnSp>
          <p:nvCxnSpPr>
            <p:cNvPr id="9" name="Straight Connector 8"/>
            <p:cNvCxnSpPr/>
            <p:nvPr/>
          </p:nvCxnSpPr>
          <p:spPr>
            <a:xfrm>
              <a:off x="1880641" y="2221853"/>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1169482" y="1886295"/>
              <a:ext cx="1602318"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20" name="Group 19"/>
          <p:cNvGrpSpPr/>
          <p:nvPr/>
        </p:nvGrpSpPr>
        <p:grpSpPr>
          <a:xfrm>
            <a:off x="2906184" y="1886295"/>
            <a:ext cx="1602318" cy="1141478"/>
            <a:chOff x="1169482" y="1886295"/>
            <a:chExt cx="1602318" cy="1141478"/>
          </a:xfrm>
        </p:grpSpPr>
        <p:sp>
          <p:nvSpPr>
            <p:cNvPr id="21" name="TextBox 20"/>
            <p:cNvSpPr txBox="1">
              <a:spLocks/>
            </p:cNvSpPr>
            <p:nvPr/>
          </p:nvSpPr>
          <p:spPr>
            <a:xfrm>
              <a:off x="1169482" y="2309628"/>
              <a:ext cx="1602318"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Sociis natoque penatibus magnis dis parturient.</a:t>
              </a:r>
            </a:p>
          </p:txBody>
        </p:sp>
        <p:cxnSp>
          <p:nvCxnSpPr>
            <p:cNvPr id="22" name="Straight Connector 21"/>
            <p:cNvCxnSpPr/>
            <p:nvPr/>
          </p:nvCxnSpPr>
          <p:spPr>
            <a:xfrm>
              <a:off x="1880641" y="222185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p:cNvSpPr>
            <p:nvPr/>
          </p:nvSpPr>
          <p:spPr>
            <a:xfrm>
              <a:off x="1169482" y="1886295"/>
              <a:ext cx="1602318"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24" name="Group 23"/>
          <p:cNvGrpSpPr/>
          <p:nvPr/>
        </p:nvGrpSpPr>
        <p:grpSpPr>
          <a:xfrm>
            <a:off x="4635501" y="1886295"/>
            <a:ext cx="1602318" cy="1141478"/>
            <a:chOff x="1169482" y="1886295"/>
            <a:chExt cx="1602318" cy="1141478"/>
          </a:xfrm>
        </p:grpSpPr>
        <p:sp>
          <p:nvSpPr>
            <p:cNvPr id="25" name="TextBox 24"/>
            <p:cNvSpPr txBox="1">
              <a:spLocks/>
            </p:cNvSpPr>
            <p:nvPr/>
          </p:nvSpPr>
          <p:spPr>
            <a:xfrm>
              <a:off x="1169482" y="2309628"/>
              <a:ext cx="1602318"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Sociis natoque penatibus magnis dis parturient.</a:t>
              </a:r>
            </a:p>
          </p:txBody>
        </p:sp>
        <p:cxnSp>
          <p:nvCxnSpPr>
            <p:cNvPr id="26" name="Straight Connector 25"/>
            <p:cNvCxnSpPr/>
            <p:nvPr/>
          </p:nvCxnSpPr>
          <p:spPr>
            <a:xfrm>
              <a:off x="1880641" y="222185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TextBox 26"/>
            <p:cNvSpPr txBox="1">
              <a:spLocks/>
            </p:cNvSpPr>
            <p:nvPr/>
          </p:nvSpPr>
          <p:spPr>
            <a:xfrm>
              <a:off x="1169482" y="1886295"/>
              <a:ext cx="1602318"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28" name="Group 27"/>
          <p:cNvGrpSpPr/>
          <p:nvPr/>
        </p:nvGrpSpPr>
        <p:grpSpPr>
          <a:xfrm>
            <a:off x="6364817" y="1886295"/>
            <a:ext cx="1602318" cy="1141478"/>
            <a:chOff x="1169482" y="1886295"/>
            <a:chExt cx="1602318" cy="1141478"/>
          </a:xfrm>
        </p:grpSpPr>
        <p:sp>
          <p:nvSpPr>
            <p:cNvPr id="29" name="TextBox 28"/>
            <p:cNvSpPr txBox="1">
              <a:spLocks/>
            </p:cNvSpPr>
            <p:nvPr/>
          </p:nvSpPr>
          <p:spPr>
            <a:xfrm>
              <a:off x="1169482" y="2309628"/>
              <a:ext cx="1602318"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Sociis natoque penatibus magnis dis parturient.</a:t>
              </a:r>
            </a:p>
          </p:txBody>
        </p:sp>
        <p:cxnSp>
          <p:nvCxnSpPr>
            <p:cNvPr id="30" name="Straight Connector 29"/>
            <p:cNvCxnSpPr/>
            <p:nvPr/>
          </p:nvCxnSpPr>
          <p:spPr>
            <a:xfrm>
              <a:off x="1880641" y="2221853"/>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TextBox 30"/>
            <p:cNvSpPr txBox="1">
              <a:spLocks/>
            </p:cNvSpPr>
            <p:nvPr/>
          </p:nvSpPr>
          <p:spPr>
            <a:xfrm>
              <a:off x="1169482" y="1886295"/>
              <a:ext cx="1602318"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32" name="TextBox 31"/>
          <p:cNvSpPr txBox="1">
            <a:spLocks/>
          </p:cNvSpPr>
          <p:nvPr/>
        </p:nvSpPr>
        <p:spPr>
          <a:xfrm>
            <a:off x="929973" y="4891855"/>
            <a:ext cx="572864" cy="461665"/>
          </a:xfrm>
          <a:prstGeom prst="rect">
            <a:avLst/>
          </a:prstGeom>
          <a:noFill/>
        </p:spPr>
        <p:txBody>
          <a:bodyPr wrap="square" lIns="0" tIns="0" rIns="0" bIns="0" rtlCol="0">
            <a:spAutoFit/>
          </a:bodyPr>
          <a:lstStyle/>
          <a:p>
            <a:pPr algn="ctr"/>
            <a:r>
              <a:rPr lang="en-US" sz="3000" b="1" smtClean="0">
                <a:solidFill>
                  <a:schemeClr val="tx2"/>
                </a:solidFill>
              </a:rPr>
              <a:t>A</a:t>
            </a:r>
            <a:endParaRPr lang="en-US" sz="3000" b="1">
              <a:solidFill>
                <a:schemeClr val="tx2"/>
              </a:solidFill>
            </a:endParaRPr>
          </a:p>
        </p:txBody>
      </p:sp>
      <p:sp>
        <p:nvSpPr>
          <p:cNvPr id="33" name="TextBox 32"/>
          <p:cNvSpPr txBox="1">
            <a:spLocks/>
          </p:cNvSpPr>
          <p:nvPr/>
        </p:nvSpPr>
        <p:spPr>
          <a:xfrm>
            <a:off x="2668286" y="4891855"/>
            <a:ext cx="572864" cy="461665"/>
          </a:xfrm>
          <a:prstGeom prst="rect">
            <a:avLst/>
          </a:prstGeom>
          <a:noFill/>
        </p:spPr>
        <p:txBody>
          <a:bodyPr wrap="square" lIns="0" tIns="0" rIns="0" bIns="0" rtlCol="0">
            <a:spAutoFit/>
          </a:bodyPr>
          <a:lstStyle/>
          <a:p>
            <a:pPr algn="ctr"/>
            <a:r>
              <a:rPr lang="en-US" sz="3000" b="1" smtClean="0">
                <a:solidFill>
                  <a:schemeClr val="tx2"/>
                </a:solidFill>
              </a:rPr>
              <a:t>B</a:t>
            </a:r>
            <a:endParaRPr lang="en-US" sz="3000" b="1">
              <a:solidFill>
                <a:schemeClr val="tx2"/>
              </a:solidFill>
            </a:endParaRPr>
          </a:p>
        </p:txBody>
      </p:sp>
      <p:sp>
        <p:nvSpPr>
          <p:cNvPr id="34" name="TextBox 33"/>
          <p:cNvSpPr txBox="1">
            <a:spLocks/>
          </p:cNvSpPr>
          <p:nvPr/>
        </p:nvSpPr>
        <p:spPr>
          <a:xfrm>
            <a:off x="4405011" y="4891855"/>
            <a:ext cx="572864" cy="461665"/>
          </a:xfrm>
          <a:prstGeom prst="rect">
            <a:avLst/>
          </a:prstGeom>
          <a:noFill/>
        </p:spPr>
        <p:txBody>
          <a:bodyPr wrap="square" lIns="0" tIns="0" rIns="0" bIns="0" rtlCol="0">
            <a:spAutoFit/>
          </a:bodyPr>
          <a:lstStyle/>
          <a:p>
            <a:pPr algn="ctr"/>
            <a:r>
              <a:rPr lang="en-US" sz="3000" b="1" smtClean="0">
                <a:solidFill>
                  <a:schemeClr val="tx2"/>
                </a:solidFill>
              </a:rPr>
              <a:t>C</a:t>
            </a:r>
            <a:endParaRPr lang="en-US" sz="3000" b="1">
              <a:solidFill>
                <a:schemeClr val="tx2"/>
              </a:solidFill>
            </a:endParaRPr>
          </a:p>
        </p:txBody>
      </p:sp>
      <p:sp>
        <p:nvSpPr>
          <p:cNvPr id="35" name="TextBox 34"/>
          <p:cNvSpPr txBox="1">
            <a:spLocks/>
          </p:cNvSpPr>
          <p:nvPr/>
        </p:nvSpPr>
        <p:spPr>
          <a:xfrm>
            <a:off x="6144911" y="4891855"/>
            <a:ext cx="572864" cy="461665"/>
          </a:xfrm>
          <a:prstGeom prst="rect">
            <a:avLst/>
          </a:prstGeom>
          <a:noFill/>
        </p:spPr>
        <p:txBody>
          <a:bodyPr wrap="square" lIns="0" tIns="0" rIns="0" bIns="0" rtlCol="0">
            <a:spAutoFit/>
          </a:bodyPr>
          <a:lstStyle/>
          <a:p>
            <a:pPr algn="ctr"/>
            <a:r>
              <a:rPr lang="en-US" sz="3000" b="1" smtClean="0">
                <a:solidFill>
                  <a:schemeClr val="tx2"/>
                </a:solidFill>
              </a:rPr>
              <a:t>D</a:t>
            </a:r>
            <a:endParaRPr lang="en-US" sz="3000" b="1">
              <a:solidFill>
                <a:schemeClr val="tx2"/>
              </a:solidFill>
            </a:endParaRPr>
          </a:p>
        </p:txBody>
      </p:sp>
    </p:spTree>
    <p:extLst>
      <p:ext uri="{BB962C8B-B14F-4D97-AF65-F5344CB8AC3E}">
        <p14:creationId xmlns:p14="http://schemas.microsoft.com/office/powerpoint/2010/main" val="2798729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1470"/>
          <p:cNvSpPr>
            <a:spLocks noEditPoints="1"/>
          </p:cNvSpPr>
          <p:nvPr/>
        </p:nvSpPr>
        <p:spPr bwMode="auto">
          <a:xfrm>
            <a:off x="2667001" y="2257425"/>
            <a:ext cx="3810000" cy="3810000"/>
          </a:xfrm>
          <a:custGeom>
            <a:avLst/>
            <a:gdLst>
              <a:gd name="T0" fmla="*/ 600 w 1200"/>
              <a:gd name="T1" fmla="*/ 1200 h 1200"/>
              <a:gd name="T2" fmla="*/ 0 w 1200"/>
              <a:gd name="T3" fmla="*/ 600 h 1200"/>
              <a:gd name="T4" fmla="*/ 600 w 1200"/>
              <a:gd name="T5" fmla="*/ 0 h 1200"/>
              <a:gd name="T6" fmla="*/ 1200 w 1200"/>
              <a:gd name="T7" fmla="*/ 600 h 1200"/>
              <a:gd name="T8" fmla="*/ 600 w 1200"/>
              <a:gd name="T9" fmla="*/ 1200 h 1200"/>
              <a:gd name="T10" fmla="*/ 600 w 1200"/>
              <a:gd name="T11" fmla="*/ 48 h 1200"/>
              <a:gd name="T12" fmla="*/ 48 w 1200"/>
              <a:gd name="T13" fmla="*/ 600 h 1200"/>
              <a:gd name="T14" fmla="*/ 600 w 1200"/>
              <a:gd name="T15" fmla="*/ 1152 h 1200"/>
              <a:gd name="T16" fmla="*/ 1152 w 1200"/>
              <a:gd name="T17" fmla="*/ 600 h 1200"/>
              <a:gd name="T18" fmla="*/ 600 w 1200"/>
              <a:gd name="T19" fmla="*/ 48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0" h="1200">
                <a:moveTo>
                  <a:pt x="600" y="1200"/>
                </a:moveTo>
                <a:cubicBezTo>
                  <a:pt x="269" y="1200"/>
                  <a:pt x="0" y="931"/>
                  <a:pt x="0" y="600"/>
                </a:cubicBezTo>
                <a:cubicBezTo>
                  <a:pt x="0" y="269"/>
                  <a:pt x="269" y="0"/>
                  <a:pt x="600" y="0"/>
                </a:cubicBezTo>
                <a:cubicBezTo>
                  <a:pt x="931" y="0"/>
                  <a:pt x="1200" y="269"/>
                  <a:pt x="1200" y="600"/>
                </a:cubicBezTo>
                <a:cubicBezTo>
                  <a:pt x="1200" y="931"/>
                  <a:pt x="931" y="1200"/>
                  <a:pt x="600" y="1200"/>
                </a:cubicBezTo>
                <a:close/>
                <a:moveTo>
                  <a:pt x="600" y="48"/>
                </a:moveTo>
                <a:cubicBezTo>
                  <a:pt x="295" y="48"/>
                  <a:pt x="48" y="296"/>
                  <a:pt x="48" y="600"/>
                </a:cubicBezTo>
                <a:cubicBezTo>
                  <a:pt x="48" y="905"/>
                  <a:pt x="295" y="1152"/>
                  <a:pt x="600" y="1152"/>
                </a:cubicBezTo>
                <a:cubicBezTo>
                  <a:pt x="905" y="1152"/>
                  <a:pt x="1152" y="905"/>
                  <a:pt x="1152" y="600"/>
                </a:cubicBezTo>
                <a:cubicBezTo>
                  <a:pt x="1152" y="296"/>
                  <a:pt x="905" y="48"/>
                  <a:pt x="600" y="48"/>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98"/>
          <p:cNvSpPr>
            <a:spLocks/>
          </p:cNvSpPr>
          <p:nvPr/>
        </p:nvSpPr>
        <p:spPr bwMode="auto">
          <a:xfrm>
            <a:off x="3251201" y="2025650"/>
            <a:ext cx="2641600" cy="1304925"/>
          </a:xfrm>
          <a:custGeom>
            <a:avLst/>
            <a:gdLst>
              <a:gd name="T0" fmla="*/ 416 w 832"/>
              <a:gd name="T1" fmla="*/ 0 h 411"/>
              <a:gd name="T2" fmla="*/ 831 w 832"/>
              <a:gd name="T3" fmla="*/ 371 h 411"/>
              <a:gd name="T4" fmla="*/ 825 w 832"/>
              <a:gd name="T5" fmla="*/ 387 h 411"/>
              <a:gd name="T6" fmla="*/ 808 w 832"/>
              <a:gd name="T7" fmla="*/ 389 h 411"/>
              <a:gd name="T8" fmla="*/ 637 w 832"/>
              <a:gd name="T9" fmla="*/ 355 h 411"/>
              <a:gd name="T10" fmla="*/ 427 w 832"/>
              <a:gd name="T11" fmla="*/ 408 h 411"/>
              <a:gd name="T12" fmla="*/ 405 w 832"/>
              <a:gd name="T13" fmla="*/ 408 h 411"/>
              <a:gd name="T14" fmla="*/ 195 w 832"/>
              <a:gd name="T15" fmla="*/ 355 h 411"/>
              <a:gd name="T16" fmla="*/ 24 w 832"/>
              <a:gd name="T17" fmla="*/ 389 h 411"/>
              <a:gd name="T18" fmla="*/ 7 w 832"/>
              <a:gd name="T19" fmla="*/ 387 h 411"/>
              <a:gd name="T20" fmla="*/ 1 w 832"/>
              <a:gd name="T21" fmla="*/ 371 h 411"/>
              <a:gd name="T22" fmla="*/ 416 w 832"/>
              <a:gd name="T2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2" h="411">
                <a:moveTo>
                  <a:pt x="416" y="0"/>
                </a:moveTo>
                <a:cubicBezTo>
                  <a:pt x="631" y="0"/>
                  <a:pt x="808" y="163"/>
                  <a:pt x="831" y="371"/>
                </a:cubicBezTo>
                <a:cubicBezTo>
                  <a:pt x="832" y="377"/>
                  <a:pt x="830" y="383"/>
                  <a:pt x="825" y="387"/>
                </a:cubicBezTo>
                <a:cubicBezTo>
                  <a:pt x="820" y="390"/>
                  <a:pt x="814" y="391"/>
                  <a:pt x="808" y="389"/>
                </a:cubicBezTo>
                <a:cubicBezTo>
                  <a:pt x="755" y="367"/>
                  <a:pt x="698" y="355"/>
                  <a:pt x="637" y="355"/>
                </a:cubicBezTo>
                <a:cubicBezTo>
                  <a:pt x="561" y="355"/>
                  <a:pt x="489" y="374"/>
                  <a:pt x="427" y="408"/>
                </a:cubicBezTo>
                <a:cubicBezTo>
                  <a:pt x="420" y="411"/>
                  <a:pt x="412" y="411"/>
                  <a:pt x="405" y="408"/>
                </a:cubicBezTo>
                <a:cubicBezTo>
                  <a:pt x="343" y="374"/>
                  <a:pt x="271" y="355"/>
                  <a:pt x="195" y="355"/>
                </a:cubicBezTo>
                <a:cubicBezTo>
                  <a:pt x="134" y="355"/>
                  <a:pt x="77" y="367"/>
                  <a:pt x="24" y="389"/>
                </a:cubicBezTo>
                <a:cubicBezTo>
                  <a:pt x="18" y="391"/>
                  <a:pt x="12" y="390"/>
                  <a:pt x="7" y="387"/>
                </a:cubicBezTo>
                <a:cubicBezTo>
                  <a:pt x="2" y="383"/>
                  <a:pt x="0" y="377"/>
                  <a:pt x="1" y="371"/>
                </a:cubicBezTo>
                <a:cubicBezTo>
                  <a:pt x="24" y="163"/>
                  <a:pt x="201" y="0"/>
                  <a:pt x="416"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99"/>
          <p:cNvSpPr>
            <a:spLocks/>
          </p:cNvSpPr>
          <p:nvPr/>
        </p:nvSpPr>
        <p:spPr bwMode="auto">
          <a:xfrm>
            <a:off x="2543176" y="3486150"/>
            <a:ext cx="1892300" cy="2409825"/>
          </a:xfrm>
          <a:custGeom>
            <a:avLst/>
            <a:gdLst>
              <a:gd name="T0" fmla="*/ 418 w 596"/>
              <a:gd name="T1" fmla="*/ 759 h 759"/>
              <a:gd name="T2" fmla="*/ 0 w 596"/>
              <a:gd name="T3" fmla="*/ 341 h 759"/>
              <a:gd name="T4" fmla="*/ 170 w 596"/>
              <a:gd name="T5" fmla="*/ 5 h 759"/>
              <a:gd name="T6" fmla="*/ 187 w 596"/>
              <a:gd name="T7" fmla="*/ 3 h 759"/>
              <a:gd name="T8" fmla="*/ 197 w 596"/>
              <a:gd name="T9" fmla="*/ 16 h 759"/>
              <a:gd name="T10" fmla="*/ 404 w 596"/>
              <a:gd name="T11" fmla="*/ 336 h 759"/>
              <a:gd name="T12" fmla="*/ 415 w 596"/>
              <a:gd name="T13" fmla="*/ 355 h 759"/>
              <a:gd name="T14" fmla="*/ 589 w 596"/>
              <a:gd name="T15" fmla="*/ 695 h 759"/>
              <a:gd name="T16" fmla="*/ 596 w 596"/>
              <a:gd name="T17" fmla="*/ 710 h 759"/>
              <a:gd name="T18" fmla="*/ 585 w 596"/>
              <a:gd name="T19" fmla="*/ 724 h 759"/>
              <a:gd name="T20" fmla="*/ 418 w 596"/>
              <a:gd name="T2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759">
                <a:moveTo>
                  <a:pt x="418" y="759"/>
                </a:moveTo>
                <a:cubicBezTo>
                  <a:pt x="187" y="759"/>
                  <a:pt x="0" y="571"/>
                  <a:pt x="0" y="341"/>
                </a:cubicBezTo>
                <a:cubicBezTo>
                  <a:pt x="0" y="203"/>
                  <a:pt x="67" y="81"/>
                  <a:pt x="170" y="5"/>
                </a:cubicBezTo>
                <a:cubicBezTo>
                  <a:pt x="175" y="1"/>
                  <a:pt x="181" y="0"/>
                  <a:pt x="187" y="3"/>
                </a:cubicBezTo>
                <a:cubicBezTo>
                  <a:pt x="192" y="5"/>
                  <a:pt x="196" y="10"/>
                  <a:pt x="197" y="16"/>
                </a:cubicBezTo>
                <a:cubicBezTo>
                  <a:pt x="215" y="151"/>
                  <a:pt x="293" y="267"/>
                  <a:pt x="404" y="336"/>
                </a:cubicBezTo>
                <a:cubicBezTo>
                  <a:pt x="410" y="340"/>
                  <a:pt x="414" y="347"/>
                  <a:pt x="415" y="355"/>
                </a:cubicBezTo>
                <a:cubicBezTo>
                  <a:pt x="419" y="493"/>
                  <a:pt x="486" y="616"/>
                  <a:pt x="589" y="695"/>
                </a:cubicBezTo>
                <a:cubicBezTo>
                  <a:pt x="594" y="698"/>
                  <a:pt x="596" y="704"/>
                  <a:pt x="596" y="710"/>
                </a:cubicBezTo>
                <a:cubicBezTo>
                  <a:pt x="595" y="716"/>
                  <a:pt x="591" y="721"/>
                  <a:pt x="585" y="724"/>
                </a:cubicBezTo>
                <a:cubicBezTo>
                  <a:pt x="534" y="746"/>
                  <a:pt x="477" y="759"/>
                  <a:pt x="418" y="7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0"/>
          <p:cNvSpPr>
            <a:spLocks/>
          </p:cNvSpPr>
          <p:nvPr/>
        </p:nvSpPr>
        <p:spPr bwMode="auto">
          <a:xfrm>
            <a:off x="4708526" y="3486150"/>
            <a:ext cx="1892300" cy="2409825"/>
          </a:xfrm>
          <a:custGeom>
            <a:avLst/>
            <a:gdLst>
              <a:gd name="T0" fmla="*/ 178 w 596"/>
              <a:gd name="T1" fmla="*/ 759 h 759"/>
              <a:gd name="T2" fmla="*/ 11 w 596"/>
              <a:gd name="T3" fmla="*/ 724 h 759"/>
              <a:gd name="T4" fmla="*/ 0 w 596"/>
              <a:gd name="T5" fmla="*/ 710 h 759"/>
              <a:gd name="T6" fmla="*/ 7 w 596"/>
              <a:gd name="T7" fmla="*/ 695 h 759"/>
              <a:gd name="T8" fmla="*/ 181 w 596"/>
              <a:gd name="T9" fmla="*/ 355 h 759"/>
              <a:gd name="T10" fmla="*/ 192 w 596"/>
              <a:gd name="T11" fmla="*/ 336 h 759"/>
              <a:gd name="T12" fmla="*/ 399 w 596"/>
              <a:gd name="T13" fmla="*/ 16 h 759"/>
              <a:gd name="T14" fmla="*/ 409 w 596"/>
              <a:gd name="T15" fmla="*/ 3 h 759"/>
              <a:gd name="T16" fmla="*/ 426 w 596"/>
              <a:gd name="T17" fmla="*/ 4 h 759"/>
              <a:gd name="T18" fmla="*/ 596 w 596"/>
              <a:gd name="T19" fmla="*/ 341 h 759"/>
              <a:gd name="T20" fmla="*/ 178 w 596"/>
              <a:gd name="T2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759">
                <a:moveTo>
                  <a:pt x="178" y="759"/>
                </a:moveTo>
                <a:cubicBezTo>
                  <a:pt x="119" y="759"/>
                  <a:pt x="62" y="746"/>
                  <a:pt x="11" y="724"/>
                </a:cubicBezTo>
                <a:cubicBezTo>
                  <a:pt x="5" y="721"/>
                  <a:pt x="1" y="716"/>
                  <a:pt x="0" y="710"/>
                </a:cubicBezTo>
                <a:cubicBezTo>
                  <a:pt x="0" y="704"/>
                  <a:pt x="2" y="698"/>
                  <a:pt x="7" y="695"/>
                </a:cubicBezTo>
                <a:cubicBezTo>
                  <a:pt x="110" y="616"/>
                  <a:pt x="177" y="493"/>
                  <a:pt x="181" y="355"/>
                </a:cubicBezTo>
                <a:cubicBezTo>
                  <a:pt x="182" y="347"/>
                  <a:pt x="186" y="340"/>
                  <a:pt x="192" y="336"/>
                </a:cubicBezTo>
                <a:cubicBezTo>
                  <a:pt x="303" y="267"/>
                  <a:pt x="381" y="151"/>
                  <a:pt x="399" y="16"/>
                </a:cubicBezTo>
                <a:cubicBezTo>
                  <a:pt x="400" y="10"/>
                  <a:pt x="404" y="5"/>
                  <a:pt x="409" y="3"/>
                </a:cubicBezTo>
                <a:cubicBezTo>
                  <a:pt x="415" y="0"/>
                  <a:pt x="421" y="1"/>
                  <a:pt x="426" y="4"/>
                </a:cubicBezTo>
                <a:cubicBezTo>
                  <a:pt x="529" y="81"/>
                  <a:pt x="596" y="203"/>
                  <a:pt x="596" y="341"/>
                </a:cubicBezTo>
                <a:cubicBezTo>
                  <a:pt x="596" y="571"/>
                  <a:pt x="409" y="759"/>
                  <a:pt x="178" y="75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471"/>
          <p:cNvSpPr>
            <a:spLocks/>
          </p:cNvSpPr>
          <p:nvPr/>
        </p:nvSpPr>
        <p:spPr bwMode="auto">
          <a:xfrm>
            <a:off x="4708526" y="3241675"/>
            <a:ext cx="1190625" cy="1190625"/>
          </a:xfrm>
          <a:custGeom>
            <a:avLst/>
            <a:gdLst>
              <a:gd name="T0" fmla="*/ 205 w 375"/>
              <a:gd name="T1" fmla="*/ 371 h 375"/>
              <a:gd name="T2" fmla="*/ 188 w 375"/>
              <a:gd name="T3" fmla="*/ 373 h 375"/>
              <a:gd name="T4" fmla="*/ 178 w 375"/>
              <a:gd name="T5" fmla="*/ 360 h 375"/>
              <a:gd name="T6" fmla="*/ 7 w 375"/>
              <a:gd name="T7" fmla="*/ 64 h 375"/>
              <a:gd name="T8" fmla="*/ 0 w 375"/>
              <a:gd name="T9" fmla="*/ 49 h 375"/>
              <a:gd name="T10" fmla="*/ 11 w 375"/>
              <a:gd name="T11" fmla="*/ 35 h 375"/>
              <a:gd name="T12" fmla="*/ 178 w 375"/>
              <a:gd name="T13" fmla="*/ 0 h 375"/>
              <a:gd name="T14" fmla="*/ 361 w 375"/>
              <a:gd name="T15" fmla="*/ 42 h 375"/>
              <a:gd name="T16" fmla="*/ 374 w 375"/>
              <a:gd name="T17" fmla="*/ 64 h 375"/>
              <a:gd name="T18" fmla="*/ 205 w 375"/>
              <a:gd name="T19" fmla="*/ 37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205" y="371"/>
                </a:moveTo>
                <a:cubicBezTo>
                  <a:pt x="200" y="375"/>
                  <a:pt x="194" y="375"/>
                  <a:pt x="188" y="373"/>
                </a:cubicBezTo>
                <a:cubicBezTo>
                  <a:pt x="183" y="371"/>
                  <a:pt x="179" y="365"/>
                  <a:pt x="178" y="360"/>
                </a:cubicBezTo>
                <a:cubicBezTo>
                  <a:pt x="162" y="240"/>
                  <a:pt x="99" y="135"/>
                  <a:pt x="7" y="64"/>
                </a:cubicBezTo>
                <a:cubicBezTo>
                  <a:pt x="2" y="60"/>
                  <a:pt x="0" y="55"/>
                  <a:pt x="0" y="49"/>
                </a:cubicBezTo>
                <a:cubicBezTo>
                  <a:pt x="1" y="43"/>
                  <a:pt x="5" y="38"/>
                  <a:pt x="11" y="35"/>
                </a:cubicBezTo>
                <a:cubicBezTo>
                  <a:pt x="62" y="12"/>
                  <a:pt x="119" y="0"/>
                  <a:pt x="178" y="0"/>
                </a:cubicBezTo>
                <a:cubicBezTo>
                  <a:pt x="244" y="0"/>
                  <a:pt x="306" y="15"/>
                  <a:pt x="361" y="42"/>
                </a:cubicBezTo>
                <a:cubicBezTo>
                  <a:pt x="370" y="46"/>
                  <a:pt x="375" y="55"/>
                  <a:pt x="374" y="64"/>
                </a:cubicBezTo>
                <a:cubicBezTo>
                  <a:pt x="365" y="190"/>
                  <a:pt x="301" y="300"/>
                  <a:pt x="205" y="37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472"/>
          <p:cNvSpPr>
            <a:spLocks/>
          </p:cNvSpPr>
          <p:nvPr/>
        </p:nvSpPr>
        <p:spPr bwMode="auto">
          <a:xfrm>
            <a:off x="3244851" y="3241675"/>
            <a:ext cx="1190625" cy="1190625"/>
          </a:xfrm>
          <a:custGeom>
            <a:avLst/>
            <a:gdLst>
              <a:gd name="T0" fmla="*/ 1 w 375"/>
              <a:gd name="T1" fmla="*/ 64 h 375"/>
              <a:gd name="T2" fmla="*/ 14 w 375"/>
              <a:gd name="T3" fmla="*/ 42 h 375"/>
              <a:gd name="T4" fmla="*/ 197 w 375"/>
              <a:gd name="T5" fmla="*/ 0 h 375"/>
              <a:gd name="T6" fmla="*/ 364 w 375"/>
              <a:gd name="T7" fmla="*/ 35 h 375"/>
              <a:gd name="T8" fmla="*/ 375 w 375"/>
              <a:gd name="T9" fmla="*/ 49 h 375"/>
              <a:gd name="T10" fmla="*/ 368 w 375"/>
              <a:gd name="T11" fmla="*/ 64 h 375"/>
              <a:gd name="T12" fmla="*/ 197 w 375"/>
              <a:gd name="T13" fmla="*/ 360 h 375"/>
              <a:gd name="T14" fmla="*/ 187 w 375"/>
              <a:gd name="T15" fmla="*/ 373 h 375"/>
              <a:gd name="T16" fmla="*/ 170 w 375"/>
              <a:gd name="T17" fmla="*/ 371 h 375"/>
              <a:gd name="T18" fmla="*/ 1 w 375"/>
              <a:gd name="T19" fmla="*/ 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1" y="64"/>
                </a:moveTo>
                <a:cubicBezTo>
                  <a:pt x="0" y="55"/>
                  <a:pt x="5" y="46"/>
                  <a:pt x="14" y="42"/>
                </a:cubicBezTo>
                <a:cubicBezTo>
                  <a:pt x="69" y="15"/>
                  <a:pt x="131" y="0"/>
                  <a:pt x="197" y="0"/>
                </a:cubicBezTo>
                <a:cubicBezTo>
                  <a:pt x="256" y="0"/>
                  <a:pt x="313" y="12"/>
                  <a:pt x="364" y="35"/>
                </a:cubicBezTo>
                <a:cubicBezTo>
                  <a:pt x="370" y="38"/>
                  <a:pt x="374" y="43"/>
                  <a:pt x="375" y="49"/>
                </a:cubicBezTo>
                <a:cubicBezTo>
                  <a:pt x="375" y="55"/>
                  <a:pt x="373" y="60"/>
                  <a:pt x="368" y="64"/>
                </a:cubicBezTo>
                <a:cubicBezTo>
                  <a:pt x="276" y="135"/>
                  <a:pt x="213" y="240"/>
                  <a:pt x="197" y="360"/>
                </a:cubicBezTo>
                <a:cubicBezTo>
                  <a:pt x="196" y="365"/>
                  <a:pt x="192" y="371"/>
                  <a:pt x="187" y="373"/>
                </a:cubicBezTo>
                <a:cubicBezTo>
                  <a:pt x="181" y="375"/>
                  <a:pt x="175" y="375"/>
                  <a:pt x="170" y="371"/>
                </a:cubicBezTo>
                <a:cubicBezTo>
                  <a:pt x="74" y="300"/>
                  <a:pt x="10" y="190"/>
                  <a:pt x="1" y="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473"/>
          <p:cNvSpPr>
            <a:spLocks/>
          </p:cNvSpPr>
          <p:nvPr/>
        </p:nvSpPr>
        <p:spPr bwMode="auto">
          <a:xfrm>
            <a:off x="3952876" y="4651375"/>
            <a:ext cx="1238250" cy="1031875"/>
          </a:xfrm>
          <a:custGeom>
            <a:avLst/>
            <a:gdLst>
              <a:gd name="T0" fmla="*/ 366 w 390"/>
              <a:gd name="T1" fmla="*/ 3 h 325"/>
              <a:gd name="T2" fmla="*/ 382 w 390"/>
              <a:gd name="T3" fmla="*/ 5 h 325"/>
              <a:gd name="T4" fmla="*/ 389 w 390"/>
              <a:gd name="T5" fmla="*/ 20 h 325"/>
              <a:gd name="T6" fmla="*/ 208 w 390"/>
              <a:gd name="T7" fmla="*/ 320 h 325"/>
              <a:gd name="T8" fmla="*/ 182 w 390"/>
              <a:gd name="T9" fmla="*/ 320 h 325"/>
              <a:gd name="T10" fmla="*/ 1 w 390"/>
              <a:gd name="T11" fmla="*/ 20 h 325"/>
              <a:gd name="T12" fmla="*/ 8 w 390"/>
              <a:gd name="T13" fmla="*/ 5 h 325"/>
              <a:gd name="T14" fmla="*/ 24 w 390"/>
              <a:gd name="T15" fmla="*/ 3 h 325"/>
              <a:gd name="T16" fmla="*/ 195 w 390"/>
              <a:gd name="T17" fmla="*/ 37 h 325"/>
              <a:gd name="T18" fmla="*/ 366 w 390"/>
              <a:gd name="T19" fmla="*/ 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325">
                <a:moveTo>
                  <a:pt x="366" y="3"/>
                </a:moveTo>
                <a:cubicBezTo>
                  <a:pt x="371" y="0"/>
                  <a:pt x="378" y="1"/>
                  <a:pt x="382" y="5"/>
                </a:cubicBezTo>
                <a:cubicBezTo>
                  <a:pt x="387" y="8"/>
                  <a:pt x="390" y="14"/>
                  <a:pt x="389" y="20"/>
                </a:cubicBezTo>
                <a:cubicBezTo>
                  <a:pt x="375" y="145"/>
                  <a:pt x="307" y="253"/>
                  <a:pt x="208" y="320"/>
                </a:cubicBezTo>
                <a:cubicBezTo>
                  <a:pt x="200" y="325"/>
                  <a:pt x="190" y="325"/>
                  <a:pt x="182" y="320"/>
                </a:cubicBezTo>
                <a:cubicBezTo>
                  <a:pt x="83" y="253"/>
                  <a:pt x="15" y="145"/>
                  <a:pt x="1" y="20"/>
                </a:cubicBezTo>
                <a:cubicBezTo>
                  <a:pt x="0" y="14"/>
                  <a:pt x="3" y="8"/>
                  <a:pt x="8" y="5"/>
                </a:cubicBezTo>
                <a:cubicBezTo>
                  <a:pt x="12" y="1"/>
                  <a:pt x="19" y="0"/>
                  <a:pt x="24" y="3"/>
                </a:cubicBezTo>
                <a:cubicBezTo>
                  <a:pt x="77" y="24"/>
                  <a:pt x="135" y="37"/>
                  <a:pt x="195" y="37"/>
                </a:cubicBezTo>
                <a:cubicBezTo>
                  <a:pt x="255" y="37"/>
                  <a:pt x="313" y="24"/>
                  <a:pt x="366" y="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Freeform 273"/>
          <p:cNvSpPr>
            <a:spLocks noEditPoints="1"/>
          </p:cNvSpPr>
          <p:nvPr/>
        </p:nvSpPr>
        <p:spPr bwMode="auto">
          <a:xfrm>
            <a:off x="611188" y="1798657"/>
            <a:ext cx="292100" cy="422275"/>
          </a:xfrm>
          <a:custGeom>
            <a:avLst/>
            <a:gdLst>
              <a:gd name="T0" fmla="*/ 46 w 92"/>
              <a:gd name="T1" fmla="*/ 19 h 133"/>
              <a:gd name="T2" fmla="*/ 48 w 92"/>
              <a:gd name="T3" fmla="*/ 16 h 133"/>
              <a:gd name="T4" fmla="*/ 46 w 92"/>
              <a:gd name="T5" fmla="*/ 14 h 133"/>
              <a:gd name="T6" fmla="*/ 14 w 92"/>
              <a:gd name="T7" fmla="*/ 46 h 133"/>
              <a:gd name="T8" fmla="*/ 16 w 92"/>
              <a:gd name="T9" fmla="*/ 48 h 133"/>
              <a:gd name="T10" fmla="*/ 19 w 92"/>
              <a:gd name="T11" fmla="*/ 46 h 133"/>
              <a:gd name="T12" fmla="*/ 46 w 92"/>
              <a:gd name="T13" fmla="*/ 19 h 133"/>
              <a:gd name="T14" fmla="*/ 26 w 92"/>
              <a:gd name="T15" fmla="*/ 115 h 133"/>
              <a:gd name="T16" fmla="*/ 27 w 92"/>
              <a:gd name="T17" fmla="*/ 122 h 133"/>
              <a:gd name="T18" fmla="*/ 34 w 92"/>
              <a:gd name="T19" fmla="*/ 126 h 133"/>
              <a:gd name="T20" fmla="*/ 34 w 92"/>
              <a:gd name="T21" fmla="*/ 130 h 133"/>
              <a:gd name="T22" fmla="*/ 46 w 92"/>
              <a:gd name="T23" fmla="*/ 133 h 133"/>
              <a:gd name="T24" fmla="*/ 57 w 92"/>
              <a:gd name="T25" fmla="*/ 130 h 133"/>
              <a:gd name="T26" fmla="*/ 58 w 92"/>
              <a:gd name="T27" fmla="*/ 126 h 133"/>
              <a:gd name="T28" fmla="*/ 64 w 92"/>
              <a:gd name="T29" fmla="*/ 122 h 133"/>
              <a:gd name="T30" fmla="*/ 65 w 92"/>
              <a:gd name="T31" fmla="*/ 115 h 133"/>
              <a:gd name="T32" fmla="*/ 46 w 92"/>
              <a:gd name="T33" fmla="*/ 118 h 133"/>
              <a:gd name="T34" fmla="*/ 26 w 92"/>
              <a:gd name="T35" fmla="*/ 115 h 133"/>
              <a:gd name="T36" fmla="*/ 25 w 92"/>
              <a:gd name="T37" fmla="*/ 102 h 133"/>
              <a:gd name="T38" fmla="*/ 26 w 92"/>
              <a:gd name="T39" fmla="*/ 109 h 133"/>
              <a:gd name="T40" fmla="*/ 46 w 92"/>
              <a:gd name="T41" fmla="*/ 113 h 133"/>
              <a:gd name="T42" fmla="*/ 66 w 92"/>
              <a:gd name="T43" fmla="*/ 109 h 133"/>
              <a:gd name="T44" fmla="*/ 67 w 92"/>
              <a:gd name="T45" fmla="*/ 102 h 133"/>
              <a:gd name="T46" fmla="*/ 46 w 92"/>
              <a:gd name="T47" fmla="*/ 106 h 133"/>
              <a:gd name="T48" fmla="*/ 25 w 92"/>
              <a:gd name="T49" fmla="*/ 102 h 133"/>
              <a:gd name="T50" fmla="*/ 46 w 92"/>
              <a:gd name="T51" fmla="*/ 0 h 133"/>
              <a:gd name="T52" fmla="*/ 0 w 92"/>
              <a:gd name="T53" fmla="*/ 46 h 133"/>
              <a:gd name="T54" fmla="*/ 22 w 92"/>
              <a:gd name="T55" fmla="*/ 85 h 133"/>
              <a:gd name="T56" fmla="*/ 24 w 92"/>
              <a:gd name="T57" fmla="*/ 96 h 133"/>
              <a:gd name="T58" fmla="*/ 46 w 92"/>
              <a:gd name="T59" fmla="*/ 101 h 133"/>
              <a:gd name="T60" fmla="*/ 68 w 92"/>
              <a:gd name="T61" fmla="*/ 96 h 133"/>
              <a:gd name="T62" fmla="*/ 69 w 92"/>
              <a:gd name="T63" fmla="*/ 85 h 133"/>
              <a:gd name="T64" fmla="*/ 92 w 92"/>
              <a:gd name="T65" fmla="*/ 46 h 133"/>
              <a:gd name="T66" fmla="*/ 46 w 92"/>
              <a:gd name="T67" fmla="*/ 0 h 133"/>
              <a:gd name="T68" fmla="*/ 63 w 92"/>
              <a:gd name="T69" fmla="*/ 79 h 133"/>
              <a:gd name="T70" fmla="*/ 62 w 92"/>
              <a:gd name="T71" fmla="*/ 90 h 133"/>
              <a:gd name="T72" fmla="*/ 46 w 92"/>
              <a:gd name="T73" fmla="*/ 93 h 133"/>
              <a:gd name="T74" fmla="*/ 30 w 92"/>
              <a:gd name="T75" fmla="*/ 90 h 133"/>
              <a:gd name="T76" fmla="*/ 29 w 92"/>
              <a:gd name="T77" fmla="*/ 79 h 133"/>
              <a:gd name="T78" fmla="*/ 8 w 92"/>
              <a:gd name="T79" fmla="*/ 46 h 133"/>
              <a:gd name="T80" fmla="*/ 46 w 92"/>
              <a:gd name="T81" fmla="*/ 8 h 133"/>
              <a:gd name="T82" fmla="*/ 83 w 92"/>
              <a:gd name="T83" fmla="*/ 46 h 133"/>
              <a:gd name="T84" fmla="*/ 63 w 92"/>
              <a:gd name="T85" fmla="*/ 79 h 133"/>
              <a:gd name="T86" fmla="*/ 56 w 92"/>
              <a:gd name="T87" fmla="*/ 63 h 133"/>
              <a:gd name="T88" fmla="*/ 46 w 92"/>
              <a:gd name="T89" fmla="*/ 44 h 133"/>
              <a:gd name="T90" fmla="*/ 36 w 92"/>
              <a:gd name="T91" fmla="*/ 63 h 133"/>
              <a:gd name="T92" fmla="*/ 31 w 92"/>
              <a:gd name="T93" fmla="*/ 54 h 133"/>
              <a:gd name="T94" fmla="*/ 25 w 92"/>
              <a:gd name="T95" fmla="*/ 57 h 133"/>
              <a:gd name="T96" fmla="*/ 35 w 92"/>
              <a:gd name="T97" fmla="*/ 78 h 133"/>
              <a:gd name="T98" fmla="*/ 46 w 92"/>
              <a:gd name="T99" fmla="*/ 59 h 133"/>
              <a:gd name="T100" fmla="*/ 56 w 92"/>
              <a:gd name="T101" fmla="*/ 78 h 133"/>
              <a:gd name="T102" fmla="*/ 67 w 92"/>
              <a:gd name="T103" fmla="*/ 57 h 133"/>
              <a:gd name="T104" fmla="*/ 60 w 92"/>
              <a:gd name="T105" fmla="*/ 54 h 133"/>
              <a:gd name="T106" fmla="*/ 56 w 92"/>
              <a:gd name="T107"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33">
                <a:moveTo>
                  <a:pt x="46" y="19"/>
                </a:moveTo>
                <a:cubicBezTo>
                  <a:pt x="47" y="19"/>
                  <a:pt x="48" y="18"/>
                  <a:pt x="48" y="16"/>
                </a:cubicBezTo>
                <a:cubicBezTo>
                  <a:pt x="48" y="15"/>
                  <a:pt x="47" y="14"/>
                  <a:pt x="46" y="14"/>
                </a:cubicBezTo>
                <a:cubicBezTo>
                  <a:pt x="28" y="14"/>
                  <a:pt x="14" y="28"/>
                  <a:pt x="14" y="46"/>
                </a:cubicBezTo>
                <a:cubicBezTo>
                  <a:pt x="14" y="47"/>
                  <a:pt x="15" y="48"/>
                  <a:pt x="16" y="48"/>
                </a:cubicBezTo>
                <a:cubicBezTo>
                  <a:pt x="18" y="48"/>
                  <a:pt x="19" y="47"/>
                  <a:pt x="19" y="46"/>
                </a:cubicBezTo>
                <a:cubicBezTo>
                  <a:pt x="19" y="31"/>
                  <a:pt x="31" y="19"/>
                  <a:pt x="46" y="19"/>
                </a:cubicBezTo>
                <a:close/>
                <a:moveTo>
                  <a:pt x="26" y="115"/>
                </a:moveTo>
                <a:cubicBezTo>
                  <a:pt x="27" y="122"/>
                  <a:pt x="27" y="122"/>
                  <a:pt x="27" y="122"/>
                </a:cubicBezTo>
                <a:cubicBezTo>
                  <a:pt x="27" y="122"/>
                  <a:pt x="29" y="124"/>
                  <a:pt x="34" y="126"/>
                </a:cubicBezTo>
                <a:cubicBezTo>
                  <a:pt x="34" y="130"/>
                  <a:pt x="34" y="130"/>
                  <a:pt x="34" y="130"/>
                </a:cubicBezTo>
                <a:cubicBezTo>
                  <a:pt x="34" y="130"/>
                  <a:pt x="37" y="133"/>
                  <a:pt x="46" y="133"/>
                </a:cubicBezTo>
                <a:cubicBezTo>
                  <a:pt x="55" y="133"/>
                  <a:pt x="57" y="130"/>
                  <a:pt x="57" y="130"/>
                </a:cubicBezTo>
                <a:cubicBezTo>
                  <a:pt x="58" y="126"/>
                  <a:pt x="58" y="126"/>
                  <a:pt x="58" y="126"/>
                </a:cubicBezTo>
                <a:cubicBezTo>
                  <a:pt x="63" y="124"/>
                  <a:pt x="64" y="122"/>
                  <a:pt x="64" y="122"/>
                </a:cubicBezTo>
                <a:cubicBezTo>
                  <a:pt x="65" y="115"/>
                  <a:pt x="65" y="115"/>
                  <a:pt x="65" y="115"/>
                </a:cubicBezTo>
                <a:cubicBezTo>
                  <a:pt x="59" y="117"/>
                  <a:pt x="53" y="118"/>
                  <a:pt x="46" y="118"/>
                </a:cubicBezTo>
                <a:cubicBezTo>
                  <a:pt x="39" y="118"/>
                  <a:pt x="32" y="117"/>
                  <a:pt x="26" y="115"/>
                </a:cubicBezTo>
                <a:close/>
                <a:moveTo>
                  <a:pt x="25" y="102"/>
                </a:moveTo>
                <a:cubicBezTo>
                  <a:pt x="26" y="109"/>
                  <a:pt x="26" y="109"/>
                  <a:pt x="26" y="109"/>
                </a:cubicBezTo>
                <a:cubicBezTo>
                  <a:pt x="32" y="111"/>
                  <a:pt x="38" y="113"/>
                  <a:pt x="46" y="113"/>
                </a:cubicBezTo>
                <a:cubicBezTo>
                  <a:pt x="53" y="113"/>
                  <a:pt x="60" y="111"/>
                  <a:pt x="66" y="109"/>
                </a:cubicBezTo>
                <a:cubicBezTo>
                  <a:pt x="67" y="102"/>
                  <a:pt x="67" y="102"/>
                  <a:pt x="67" y="102"/>
                </a:cubicBezTo>
                <a:cubicBezTo>
                  <a:pt x="61" y="105"/>
                  <a:pt x="53" y="106"/>
                  <a:pt x="46" y="106"/>
                </a:cubicBezTo>
                <a:cubicBezTo>
                  <a:pt x="38" y="106"/>
                  <a:pt x="31" y="105"/>
                  <a:pt x="25" y="102"/>
                </a:cubicBezTo>
                <a:close/>
                <a:moveTo>
                  <a:pt x="46" y="0"/>
                </a:moveTo>
                <a:cubicBezTo>
                  <a:pt x="21" y="0"/>
                  <a:pt x="0" y="20"/>
                  <a:pt x="0" y="46"/>
                </a:cubicBezTo>
                <a:cubicBezTo>
                  <a:pt x="0" y="62"/>
                  <a:pt x="9" y="77"/>
                  <a:pt x="22" y="85"/>
                </a:cubicBezTo>
                <a:cubicBezTo>
                  <a:pt x="24" y="96"/>
                  <a:pt x="24" y="96"/>
                  <a:pt x="24" y="96"/>
                </a:cubicBezTo>
                <a:cubicBezTo>
                  <a:pt x="30" y="99"/>
                  <a:pt x="38" y="101"/>
                  <a:pt x="46" y="101"/>
                </a:cubicBezTo>
                <a:cubicBezTo>
                  <a:pt x="54" y="101"/>
                  <a:pt x="61" y="99"/>
                  <a:pt x="68" y="96"/>
                </a:cubicBezTo>
                <a:cubicBezTo>
                  <a:pt x="69" y="85"/>
                  <a:pt x="69" y="85"/>
                  <a:pt x="69" y="85"/>
                </a:cubicBezTo>
                <a:cubicBezTo>
                  <a:pt x="83" y="77"/>
                  <a:pt x="92" y="62"/>
                  <a:pt x="92" y="46"/>
                </a:cubicBezTo>
                <a:cubicBezTo>
                  <a:pt x="92" y="20"/>
                  <a:pt x="71" y="0"/>
                  <a:pt x="46" y="0"/>
                </a:cubicBezTo>
                <a:close/>
                <a:moveTo>
                  <a:pt x="63" y="79"/>
                </a:moveTo>
                <a:cubicBezTo>
                  <a:pt x="62" y="90"/>
                  <a:pt x="62" y="90"/>
                  <a:pt x="62" y="90"/>
                </a:cubicBezTo>
                <a:cubicBezTo>
                  <a:pt x="62" y="90"/>
                  <a:pt x="57" y="93"/>
                  <a:pt x="46" y="93"/>
                </a:cubicBezTo>
                <a:cubicBezTo>
                  <a:pt x="34" y="93"/>
                  <a:pt x="30" y="90"/>
                  <a:pt x="30" y="90"/>
                </a:cubicBezTo>
                <a:cubicBezTo>
                  <a:pt x="29" y="79"/>
                  <a:pt x="29" y="79"/>
                  <a:pt x="29" y="79"/>
                </a:cubicBezTo>
                <a:cubicBezTo>
                  <a:pt x="17" y="73"/>
                  <a:pt x="8" y="60"/>
                  <a:pt x="8" y="46"/>
                </a:cubicBezTo>
                <a:cubicBezTo>
                  <a:pt x="8" y="25"/>
                  <a:pt x="25" y="8"/>
                  <a:pt x="46" y="8"/>
                </a:cubicBezTo>
                <a:cubicBezTo>
                  <a:pt x="67" y="8"/>
                  <a:pt x="83" y="25"/>
                  <a:pt x="83" y="46"/>
                </a:cubicBezTo>
                <a:cubicBezTo>
                  <a:pt x="83" y="60"/>
                  <a:pt x="75" y="73"/>
                  <a:pt x="63" y="79"/>
                </a:cubicBezTo>
                <a:close/>
                <a:moveTo>
                  <a:pt x="56" y="63"/>
                </a:moveTo>
                <a:cubicBezTo>
                  <a:pt x="46" y="44"/>
                  <a:pt x="46" y="44"/>
                  <a:pt x="46" y="44"/>
                </a:cubicBezTo>
                <a:cubicBezTo>
                  <a:pt x="36" y="63"/>
                  <a:pt x="36" y="63"/>
                  <a:pt x="36" y="63"/>
                </a:cubicBezTo>
                <a:cubicBezTo>
                  <a:pt x="31" y="54"/>
                  <a:pt x="31" y="54"/>
                  <a:pt x="31" y="54"/>
                </a:cubicBezTo>
                <a:cubicBezTo>
                  <a:pt x="25" y="57"/>
                  <a:pt x="25" y="57"/>
                  <a:pt x="25" y="57"/>
                </a:cubicBezTo>
                <a:cubicBezTo>
                  <a:pt x="35" y="78"/>
                  <a:pt x="35" y="78"/>
                  <a:pt x="35" y="78"/>
                </a:cubicBezTo>
                <a:cubicBezTo>
                  <a:pt x="46" y="59"/>
                  <a:pt x="46" y="59"/>
                  <a:pt x="46" y="59"/>
                </a:cubicBezTo>
                <a:cubicBezTo>
                  <a:pt x="56" y="78"/>
                  <a:pt x="56" y="78"/>
                  <a:pt x="56" y="78"/>
                </a:cubicBezTo>
                <a:cubicBezTo>
                  <a:pt x="67" y="57"/>
                  <a:pt x="67" y="57"/>
                  <a:pt x="67" y="57"/>
                </a:cubicBezTo>
                <a:cubicBezTo>
                  <a:pt x="60" y="54"/>
                  <a:pt x="60" y="54"/>
                  <a:pt x="60" y="54"/>
                </a:cubicBezTo>
                <a:lnTo>
                  <a:pt x="56" y="6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Freeform 274"/>
          <p:cNvSpPr>
            <a:spLocks noEditPoints="1"/>
          </p:cNvSpPr>
          <p:nvPr/>
        </p:nvSpPr>
        <p:spPr bwMode="auto">
          <a:xfrm>
            <a:off x="8142288" y="1863809"/>
            <a:ext cx="390525" cy="333375"/>
          </a:xfrm>
          <a:custGeom>
            <a:avLst/>
            <a:gdLst>
              <a:gd name="T0" fmla="*/ 5 w 123"/>
              <a:gd name="T1" fmla="*/ 100 h 105"/>
              <a:gd name="T2" fmla="*/ 10 w 123"/>
              <a:gd name="T3" fmla="*/ 105 h 105"/>
              <a:gd name="T4" fmla="*/ 32 w 123"/>
              <a:gd name="T5" fmla="*/ 105 h 105"/>
              <a:gd name="T6" fmla="*/ 32 w 123"/>
              <a:gd name="T7" fmla="*/ 57 h 105"/>
              <a:gd name="T8" fmla="*/ 5 w 123"/>
              <a:gd name="T9" fmla="*/ 84 h 105"/>
              <a:gd name="T10" fmla="*/ 5 w 123"/>
              <a:gd name="T11" fmla="*/ 100 h 105"/>
              <a:gd name="T12" fmla="*/ 43 w 123"/>
              <a:gd name="T13" fmla="*/ 68 h 105"/>
              <a:gd name="T14" fmla="*/ 43 w 123"/>
              <a:gd name="T15" fmla="*/ 105 h 105"/>
              <a:gd name="T16" fmla="*/ 71 w 123"/>
              <a:gd name="T17" fmla="*/ 105 h 105"/>
              <a:gd name="T18" fmla="*/ 71 w 123"/>
              <a:gd name="T19" fmla="*/ 72 h 105"/>
              <a:gd name="T20" fmla="*/ 59 w 123"/>
              <a:gd name="T21" fmla="*/ 84 h 105"/>
              <a:gd name="T22" fmla="*/ 43 w 123"/>
              <a:gd name="T23" fmla="*/ 68 h 105"/>
              <a:gd name="T24" fmla="*/ 82 w 123"/>
              <a:gd name="T25" fmla="*/ 61 h 105"/>
              <a:gd name="T26" fmla="*/ 82 w 123"/>
              <a:gd name="T27" fmla="*/ 105 h 105"/>
              <a:gd name="T28" fmla="*/ 104 w 123"/>
              <a:gd name="T29" fmla="*/ 105 h 105"/>
              <a:gd name="T30" fmla="*/ 109 w 123"/>
              <a:gd name="T31" fmla="*/ 100 h 105"/>
              <a:gd name="T32" fmla="*/ 109 w 123"/>
              <a:gd name="T33" fmla="*/ 33 h 105"/>
              <a:gd name="T34" fmla="*/ 85 w 123"/>
              <a:gd name="T35" fmla="*/ 57 h 105"/>
              <a:gd name="T36" fmla="*/ 82 w 123"/>
              <a:gd name="T37" fmla="*/ 61 h 105"/>
              <a:gd name="T38" fmla="*/ 98 w 123"/>
              <a:gd name="T39" fmla="*/ 2 h 105"/>
              <a:gd name="T40" fmla="*/ 94 w 123"/>
              <a:gd name="T41" fmla="*/ 8 h 105"/>
              <a:gd name="T42" fmla="*/ 99 w 123"/>
              <a:gd name="T43" fmla="*/ 12 h 105"/>
              <a:gd name="T44" fmla="*/ 104 w 123"/>
              <a:gd name="T45" fmla="*/ 12 h 105"/>
              <a:gd name="T46" fmla="*/ 59 w 123"/>
              <a:gd name="T47" fmla="*/ 57 h 105"/>
              <a:gd name="T48" fmla="*/ 32 w 123"/>
              <a:gd name="T49" fmla="*/ 30 h 105"/>
              <a:gd name="T50" fmla="*/ 2 w 123"/>
              <a:gd name="T51" fmla="*/ 61 h 105"/>
              <a:gd name="T52" fmla="*/ 2 w 123"/>
              <a:gd name="T53" fmla="*/ 68 h 105"/>
              <a:gd name="T54" fmla="*/ 8 w 123"/>
              <a:gd name="T55" fmla="*/ 68 h 105"/>
              <a:gd name="T56" fmla="*/ 32 w 123"/>
              <a:gd name="T57" fmla="*/ 44 h 105"/>
              <a:gd name="T58" fmla="*/ 59 w 123"/>
              <a:gd name="T59" fmla="*/ 71 h 105"/>
              <a:gd name="T60" fmla="*/ 111 w 123"/>
              <a:gd name="T61" fmla="*/ 19 h 105"/>
              <a:gd name="T62" fmla="*/ 111 w 123"/>
              <a:gd name="T63" fmla="*/ 24 h 105"/>
              <a:gd name="T64" fmla="*/ 115 w 123"/>
              <a:gd name="T65" fmla="*/ 29 h 105"/>
              <a:gd name="T66" fmla="*/ 116 w 123"/>
              <a:gd name="T67" fmla="*/ 29 h 105"/>
              <a:gd name="T68" fmla="*/ 121 w 123"/>
              <a:gd name="T69" fmla="*/ 25 h 105"/>
              <a:gd name="T70" fmla="*/ 123 w 123"/>
              <a:gd name="T71" fmla="*/ 0 h 105"/>
              <a:gd name="T72" fmla="*/ 98 w 123"/>
              <a:gd name="T73"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05">
                <a:moveTo>
                  <a:pt x="5" y="100"/>
                </a:moveTo>
                <a:cubicBezTo>
                  <a:pt x="5" y="102"/>
                  <a:pt x="7" y="105"/>
                  <a:pt x="10" y="105"/>
                </a:cubicBezTo>
                <a:cubicBezTo>
                  <a:pt x="32" y="105"/>
                  <a:pt x="32" y="105"/>
                  <a:pt x="32" y="105"/>
                </a:cubicBezTo>
                <a:cubicBezTo>
                  <a:pt x="32" y="57"/>
                  <a:pt x="32" y="57"/>
                  <a:pt x="32" y="57"/>
                </a:cubicBezTo>
                <a:cubicBezTo>
                  <a:pt x="5" y="84"/>
                  <a:pt x="5" y="84"/>
                  <a:pt x="5" y="84"/>
                </a:cubicBezTo>
                <a:lnTo>
                  <a:pt x="5" y="100"/>
                </a:lnTo>
                <a:close/>
                <a:moveTo>
                  <a:pt x="43" y="68"/>
                </a:moveTo>
                <a:cubicBezTo>
                  <a:pt x="43" y="105"/>
                  <a:pt x="43" y="105"/>
                  <a:pt x="43" y="105"/>
                </a:cubicBezTo>
                <a:cubicBezTo>
                  <a:pt x="71" y="105"/>
                  <a:pt x="71" y="105"/>
                  <a:pt x="71" y="105"/>
                </a:cubicBezTo>
                <a:cubicBezTo>
                  <a:pt x="71" y="72"/>
                  <a:pt x="71" y="72"/>
                  <a:pt x="71" y="72"/>
                </a:cubicBezTo>
                <a:cubicBezTo>
                  <a:pt x="59" y="84"/>
                  <a:pt x="59" y="84"/>
                  <a:pt x="59" y="84"/>
                </a:cubicBezTo>
                <a:lnTo>
                  <a:pt x="43" y="68"/>
                </a:lnTo>
                <a:close/>
                <a:moveTo>
                  <a:pt x="82" y="61"/>
                </a:moveTo>
                <a:cubicBezTo>
                  <a:pt x="82" y="105"/>
                  <a:pt x="82" y="105"/>
                  <a:pt x="82" y="105"/>
                </a:cubicBezTo>
                <a:cubicBezTo>
                  <a:pt x="104" y="105"/>
                  <a:pt x="104" y="105"/>
                  <a:pt x="104" y="105"/>
                </a:cubicBezTo>
                <a:cubicBezTo>
                  <a:pt x="107" y="105"/>
                  <a:pt x="109" y="102"/>
                  <a:pt x="109" y="100"/>
                </a:cubicBezTo>
                <a:cubicBezTo>
                  <a:pt x="109" y="33"/>
                  <a:pt x="109" y="33"/>
                  <a:pt x="109" y="33"/>
                </a:cubicBezTo>
                <a:cubicBezTo>
                  <a:pt x="85" y="57"/>
                  <a:pt x="85" y="57"/>
                  <a:pt x="85" y="57"/>
                </a:cubicBezTo>
                <a:lnTo>
                  <a:pt x="82" y="61"/>
                </a:lnTo>
                <a:close/>
                <a:moveTo>
                  <a:pt x="98" y="2"/>
                </a:moveTo>
                <a:cubicBezTo>
                  <a:pt x="95" y="2"/>
                  <a:pt x="93" y="5"/>
                  <a:pt x="94" y="8"/>
                </a:cubicBezTo>
                <a:cubicBezTo>
                  <a:pt x="94" y="10"/>
                  <a:pt x="96" y="12"/>
                  <a:pt x="99" y="12"/>
                </a:cubicBezTo>
                <a:cubicBezTo>
                  <a:pt x="104" y="12"/>
                  <a:pt x="104" y="12"/>
                  <a:pt x="104" y="12"/>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1"/>
                  <a:pt x="59" y="71"/>
                  <a:pt x="59" y="71"/>
                </a:cubicBezTo>
                <a:cubicBezTo>
                  <a:pt x="111" y="19"/>
                  <a:pt x="111" y="19"/>
                  <a:pt x="111" y="19"/>
                </a:cubicBezTo>
                <a:cubicBezTo>
                  <a:pt x="111" y="24"/>
                  <a:pt x="111" y="24"/>
                  <a:pt x="111" y="24"/>
                </a:cubicBezTo>
                <a:cubicBezTo>
                  <a:pt x="111" y="26"/>
                  <a:pt x="113" y="29"/>
                  <a:pt x="115" y="29"/>
                </a:cubicBezTo>
                <a:cubicBezTo>
                  <a:pt x="116" y="29"/>
                  <a:pt x="116" y="29"/>
                  <a:pt x="116" y="29"/>
                </a:cubicBezTo>
                <a:cubicBezTo>
                  <a:pt x="118" y="29"/>
                  <a:pt x="120" y="27"/>
                  <a:pt x="121" y="25"/>
                </a:cubicBezTo>
                <a:cubicBezTo>
                  <a:pt x="123" y="0"/>
                  <a:pt x="123" y="0"/>
                  <a:pt x="123" y="0"/>
                </a:cubicBezTo>
                <a:lnTo>
                  <a:pt x="98" y="2"/>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Freeform 275"/>
          <p:cNvSpPr>
            <a:spLocks noEditPoints="1"/>
          </p:cNvSpPr>
          <p:nvPr/>
        </p:nvSpPr>
        <p:spPr bwMode="auto">
          <a:xfrm>
            <a:off x="8199438" y="4327125"/>
            <a:ext cx="333375" cy="415925"/>
          </a:xfrm>
          <a:custGeom>
            <a:avLst/>
            <a:gdLst>
              <a:gd name="T0" fmla="*/ 150 w 210"/>
              <a:gd name="T1" fmla="*/ 108 h 262"/>
              <a:gd name="T2" fmla="*/ 36 w 210"/>
              <a:gd name="T3" fmla="*/ 108 h 262"/>
              <a:gd name="T4" fmla="*/ 36 w 210"/>
              <a:gd name="T5" fmla="*/ 124 h 262"/>
              <a:gd name="T6" fmla="*/ 150 w 210"/>
              <a:gd name="T7" fmla="*/ 124 h 262"/>
              <a:gd name="T8" fmla="*/ 150 w 210"/>
              <a:gd name="T9" fmla="*/ 108 h 262"/>
              <a:gd name="T10" fmla="*/ 150 w 210"/>
              <a:gd name="T11" fmla="*/ 42 h 262"/>
              <a:gd name="T12" fmla="*/ 36 w 210"/>
              <a:gd name="T13" fmla="*/ 42 h 262"/>
              <a:gd name="T14" fmla="*/ 36 w 210"/>
              <a:gd name="T15" fmla="*/ 58 h 262"/>
              <a:gd name="T16" fmla="*/ 150 w 210"/>
              <a:gd name="T17" fmla="*/ 58 h 262"/>
              <a:gd name="T18" fmla="*/ 150 w 210"/>
              <a:gd name="T19" fmla="*/ 42 h 262"/>
              <a:gd name="T20" fmla="*/ 150 w 210"/>
              <a:gd name="T21" fmla="*/ 74 h 262"/>
              <a:gd name="T22" fmla="*/ 36 w 210"/>
              <a:gd name="T23" fmla="*/ 74 h 262"/>
              <a:gd name="T24" fmla="*/ 36 w 210"/>
              <a:gd name="T25" fmla="*/ 92 h 262"/>
              <a:gd name="T26" fmla="*/ 150 w 210"/>
              <a:gd name="T27" fmla="*/ 92 h 262"/>
              <a:gd name="T28" fmla="*/ 150 w 210"/>
              <a:gd name="T29" fmla="*/ 74 h 262"/>
              <a:gd name="T30" fmla="*/ 186 w 210"/>
              <a:gd name="T31" fmla="*/ 22 h 262"/>
              <a:gd name="T32" fmla="*/ 186 w 210"/>
              <a:gd name="T33" fmla="*/ 0 h 262"/>
              <a:gd name="T34" fmla="*/ 0 w 210"/>
              <a:gd name="T35" fmla="*/ 0 h 262"/>
              <a:gd name="T36" fmla="*/ 0 w 210"/>
              <a:gd name="T37" fmla="*/ 240 h 262"/>
              <a:gd name="T38" fmla="*/ 24 w 210"/>
              <a:gd name="T39" fmla="*/ 240 h 262"/>
              <a:gd name="T40" fmla="*/ 24 w 210"/>
              <a:gd name="T41" fmla="*/ 262 h 262"/>
              <a:gd name="T42" fmla="*/ 210 w 210"/>
              <a:gd name="T43" fmla="*/ 262 h 262"/>
              <a:gd name="T44" fmla="*/ 210 w 210"/>
              <a:gd name="T45" fmla="*/ 22 h 262"/>
              <a:gd name="T46" fmla="*/ 186 w 210"/>
              <a:gd name="T47" fmla="*/ 22 h 262"/>
              <a:gd name="T48" fmla="*/ 14 w 210"/>
              <a:gd name="T49" fmla="*/ 226 h 262"/>
              <a:gd name="T50" fmla="*/ 14 w 210"/>
              <a:gd name="T51" fmla="*/ 12 h 262"/>
              <a:gd name="T52" fmla="*/ 174 w 210"/>
              <a:gd name="T53" fmla="*/ 12 h 262"/>
              <a:gd name="T54" fmla="*/ 174 w 210"/>
              <a:gd name="T55" fmla="*/ 172 h 262"/>
              <a:gd name="T56" fmla="*/ 118 w 210"/>
              <a:gd name="T57" fmla="*/ 172 h 262"/>
              <a:gd name="T58" fmla="*/ 118 w 210"/>
              <a:gd name="T59" fmla="*/ 226 h 262"/>
              <a:gd name="T60" fmla="*/ 14 w 210"/>
              <a:gd name="T61" fmla="*/ 226 h 262"/>
              <a:gd name="T62" fmla="*/ 196 w 210"/>
              <a:gd name="T63" fmla="*/ 250 h 262"/>
              <a:gd name="T64" fmla="*/ 36 w 210"/>
              <a:gd name="T65" fmla="*/ 250 h 262"/>
              <a:gd name="T66" fmla="*/ 36 w 210"/>
              <a:gd name="T67" fmla="*/ 240 h 262"/>
              <a:gd name="T68" fmla="*/ 126 w 210"/>
              <a:gd name="T69" fmla="*/ 240 h 262"/>
              <a:gd name="T70" fmla="*/ 186 w 210"/>
              <a:gd name="T71" fmla="*/ 178 h 262"/>
              <a:gd name="T72" fmla="*/ 186 w 210"/>
              <a:gd name="T73" fmla="*/ 36 h 262"/>
              <a:gd name="T74" fmla="*/ 196 w 210"/>
              <a:gd name="T75" fmla="*/ 36 h 262"/>
              <a:gd name="T76" fmla="*/ 196 w 210"/>
              <a:gd name="T77" fmla="*/ 250 h 262"/>
              <a:gd name="T78" fmla="*/ 36 w 210"/>
              <a:gd name="T79" fmla="*/ 156 h 262"/>
              <a:gd name="T80" fmla="*/ 94 w 210"/>
              <a:gd name="T81" fmla="*/ 156 h 262"/>
              <a:gd name="T82" fmla="*/ 94 w 210"/>
              <a:gd name="T83" fmla="*/ 140 h 262"/>
              <a:gd name="T84" fmla="*/ 36 w 210"/>
              <a:gd name="T85" fmla="*/ 140 h 262"/>
              <a:gd name="T86" fmla="*/ 36 w 210"/>
              <a:gd name="T87"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62">
                <a:moveTo>
                  <a:pt x="150" y="108"/>
                </a:moveTo>
                <a:lnTo>
                  <a:pt x="36" y="108"/>
                </a:lnTo>
                <a:lnTo>
                  <a:pt x="36" y="124"/>
                </a:lnTo>
                <a:lnTo>
                  <a:pt x="150" y="124"/>
                </a:lnTo>
                <a:lnTo>
                  <a:pt x="150" y="108"/>
                </a:lnTo>
                <a:close/>
                <a:moveTo>
                  <a:pt x="150" y="42"/>
                </a:moveTo>
                <a:lnTo>
                  <a:pt x="36" y="42"/>
                </a:lnTo>
                <a:lnTo>
                  <a:pt x="36" y="58"/>
                </a:lnTo>
                <a:lnTo>
                  <a:pt x="150" y="58"/>
                </a:lnTo>
                <a:lnTo>
                  <a:pt x="150" y="42"/>
                </a:lnTo>
                <a:close/>
                <a:moveTo>
                  <a:pt x="150" y="74"/>
                </a:moveTo>
                <a:lnTo>
                  <a:pt x="36" y="74"/>
                </a:lnTo>
                <a:lnTo>
                  <a:pt x="36" y="92"/>
                </a:lnTo>
                <a:lnTo>
                  <a:pt x="150" y="92"/>
                </a:lnTo>
                <a:lnTo>
                  <a:pt x="150" y="74"/>
                </a:lnTo>
                <a:close/>
                <a:moveTo>
                  <a:pt x="186" y="22"/>
                </a:moveTo>
                <a:lnTo>
                  <a:pt x="186" y="0"/>
                </a:lnTo>
                <a:lnTo>
                  <a:pt x="0" y="0"/>
                </a:lnTo>
                <a:lnTo>
                  <a:pt x="0" y="240"/>
                </a:lnTo>
                <a:lnTo>
                  <a:pt x="24" y="240"/>
                </a:lnTo>
                <a:lnTo>
                  <a:pt x="24" y="262"/>
                </a:lnTo>
                <a:lnTo>
                  <a:pt x="210" y="262"/>
                </a:lnTo>
                <a:lnTo>
                  <a:pt x="210" y="22"/>
                </a:lnTo>
                <a:lnTo>
                  <a:pt x="186" y="22"/>
                </a:lnTo>
                <a:close/>
                <a:moveTo>
                  <a:pt x="14" y="226"/>
                </a:moveTo>
                <a:lnTo>
                  <a:pt x="14" y="12"/>
                </a:lnTo>
                <a:lnTo>
                  <a:pt x="174" y="12"/>
                </a:lnTo>
                <a:lnTo>
                  <a:pt x="174" y="172"/>
                </a:lnTo>
                <a:lnTo>
                  <a:pt x="118" y="172"/>
                </a:lnTo>
                <a:lnTo>
                  <a:pt x="118" y="226"/>
                </a:lnTo>
                <a:lnTo>
                  <a:pt x="14" y="226"/>
                </a:lnTo>
                <a:close/>
                <a:moveTo>
                  <a:pt x="196" y="250"/>
                </a:moveTo>
                <a:lnTo>
                  <a:pt x="36" y="250"/>
                </a:lnTo>
                <a:lnTo>
                  <a:pt x="36" y="240"/>
                </a:lnTo>
                <a:lnTo>
                  <a:pt x="126" y="240"/>
                </a:lnTo>
                <a:lnTo>
                  <a:pt x="186" y="178"/>
                </a:lnTo>
                <a:lnTo>
                  <a:pt x="186" y="36"/>
                </a:lnTo>
                <a:lnTo>
                  <a:pt x="196" y="36"/>
                </a:lnTo>
                <a:lnTo>
                  <a:pt x="196" y="250"/>
                </a:lnTo>
                <a:close/>
                <a:moveTo>
                  <a:pt x="36" y="156"/>
                </a:moveTo>
                <a:lnTo>
                  <a:pt x="94" y="156"/>
                </a:lnTo>
                <a:lnTo>
                  <a:pt x="94" y="140"/>
                </a:lnTo>
                <a:lnTo>
                  <a:pt x="36" y="140"/>
                </a:lnTo>
                <a:lnTo>
                  <a:pt x="36" y="156"/>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611189" y="2321472"/>
            <a:ext cx="1975754" cy="1149948"/>
            <a:chOff x="611189" y="2057397"/>
            <a:chExt cx="1975754" cy="1149948"/>
          </a:xfrm>
        </p:grpSpPr>
        <p:sp>
          <p:nvSpPr>
            <p:cNvPr id="11" name="TextBox 10"/>
            <p:cNvSpPr txBox="1"/>
            <p:nvPr/>
          </p:nvSpPr>
          <p:spPr>
            <a:xfrm>
              <a:off x="611189" y="2489200"/>
              <a:ext cx="1975754" cy="718145"/>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 magnis dis parturient montes.</a:t>
              </a:r>
            </a:p>
          </p:txBody>
        </p:sp>
        <p:sp>
          <p:nvSpPr>
            <p:cNvPr id="12" name="TextBox 11"/>
            <p:cNvSpPr txBox="1">
              <a:spLocks/>
            </p:cNvSpPr>
            <p:nvPr/>
          </p:nvSpPr>
          <p:spPr>
            <a:xfrm>
              <a:off x="611189" y="2057397"/>
              <a:ext cx="1975754"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3" name="Line 23"/>
            <p:cNvSpPr>
              <a:spLocks noChangeShapeType="1"/>
            </p:cNvSpPr>
            <p:nvPr/>
          </p:nvSpPr>
          <p:spPr bwMode="auto">
            <a:xfrm flipH="1">
              <a:off x="621896" y="2390775"/>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6574419" y="2321472"/>
            <a:ext cx="1958392" cy="1149948"/>
            <a:chOff x="6574419" y="2057397"/>
            <a:chExt cx="1958392" cy="1149948"/>
          </a:xfrm>
        </p:grpSpPr>
        <p:sp>
          <p:nvSpPr>
            <p:cNvPr id="15" name="TextBox 14"/>
            <p:cNvSpPr txBox="1">
              <a:spLocks/>
            </p:cNvSpPr>
            <p:nvPr/>
          </p:nvSpPr>
          <p:spPr>
            <a:xfrm flipH="1">
              <a:off x="6574419" y="2489200"/>
              <a:ext cx="1958392" cy="718145"/>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 magnis dis parturient montes.</a:t>
              </a:r>
            </a:p>
          </p:txBody>
        </p:sp>
        <p:sp>
          <p:nvSpPr>
            <p:cNvPr id="16" name="TextBox 15"/>
            <p:cNvSpPr txBox="1">
              <a:spLocks/>
            </p:cNvSpPr>
            <p:nvPr/>
          </p:nvSpPr>
          <p:spPr>
            <a:xfrm flipH="1">
              <a:off x="6574419" y="2057397"/>
              <a:ext cx="1958392" cy="246221"/>
            </a:xfrm>
            <a:prstGeom prst="rect">
              <a:avLst/>
            </a:prstGeom>
            <a:noFill/>
          </p:spPr>
          <p:txBody>
            <a:bodyPr wrap="square" lIns="0" tIns="0" rIns="0" bIns="0" rtlCol="0">
              <a:spAutoFit/>
            </a:bodyPr>
            <a:lstStyle/>
            <a:p>
              <a:pPr algn="r"/>
              <a:r>
                <a:rPr lang="en-US" sz="1600" b="1" smtClean="0">
                  <a:solidFill>
                    <a:schemeClr val="bg1"/>
                  </a:solidFill>
                </a:rPr>
                <a:t>Dummy Title</a:t>
              </a:r>
            </a:p>
          </p:txBody>
        </p:sp>
        <p:sp>
          <p:nvSpPr>
            <p:cNvPr id="17" name="Line 23"/>
            <p:cNvSpPr>
              <a:spLocks noChangeShapeType="1"/>
            </p:cNvSpPr>
            <p:nvPr/>
          </p:nvSpPr>
          <p:spPr bwMode="auto">
            <a:xfrm>
              <a:off x="8341130" y="2390775"/>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p:cNvGrpSpPr/>
          <p:nvPr/>
        </p:nvGrpSpPr>
        <p:grpSpPr>
          <a:xfrm>
            <a:off x="6591781" y="4878514"/>
            <a:ext cx="1941031" cy="1149948"/>
            <a:chOff x="6591781" y="4809064"/>
            <a:chExt cx="1941031" cy="1149948"/>
          </a:xfrm>
        </p:grpSpPr>
        <p:sp>
          <p:nvSpPr>
            <p:cNvPr id="19" name="TextBox 18"/>
            <p:cNvSpPr txBox="1">
              <a:spLocks/>
            </p:cNvSpPr>
            <p:nvPr/>
          </p:nvSpPr>
          <p:spPr>
            <a:xfrm flipH="1">
              <a:off x="6591781" y="5240867"/>
              <a:ext cx="1941031" cy="718145"/>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 magnis dis parturient montes.</a:t>
              </a:r>
            </a:p>
          </p:txBody>
        </p:sp>
        <p:sp>
          <p:nvSpPr>
            <p:cNvPr id="20" name="TextBox 19"/>
            <p:cNvSpPr txBox="1">
              <a:spLocks/>
            </p:cNvSpPr>
            <p:nvPr/>
          </p:nvSpPr>
          <p:spPr>
            <a:xfrm flipH="1">
              <a:off x="6591781" y="4809064"/>
              <a:ext cx="1941031" cy="246221"/>
            </a:xfrm>
            <a:prstGeom prst="rect">
              <a:avLst/>
            </a:prstGeom>
            <a:noFill/>
          </p:spPr>
          <p:txBody>
            <a:bodyPr wrap="square" lIns="0" tIns="0" rIns="0" bIns="0" rtlCol="0">
              <a:spAutoFit/>
            </a:bodyPr>
            <a:lstStyle/>
            <a:p>
              <a:pPr algn="r"/>
              <a:r>
                <a:rPr lang="en-US" sz="1600" b="1" smtClean="0">
                  <a:solidFill>
                    <a:schemeClr val="bg1"/>
                  </a:solidFill>
                </a:rPr>
                <a:t>Dummy Title</a:t>
              </a:r>
            </a:p>
          </p:txBody>
        </p:sp>
        <p:sp>
          <p:nvSpPr>
            <p:cNvPr id="21" name="Line 23"/>
            <p:cNvSpPr>
              <a:spLocks noChangeShapeType="1"/>
            </p:cNvSpPr>
            <p:nvPr/>
          </p:nvSpPr>
          <p:spPr bwMode="auto">
            <a:xfrm>
              <a:off x="8341130" y="514244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611189" y="4901878"/>
            <a:ext cx="1721110" cy="1115010"/>
            <a:chOff x="640125" y="4901878"/>
            <a:chExt cx="1721110" cy="1115010"/>
          </a:xfrm>
        </p:grpSpPr>
        <p:sp>
          <p:nvSpPr>
            <p:cNvPr id="23" name="TextBox 22"/>
            <p:cNvSpPr txBox="1">
              <a:spLocks/>
            </p:cNvSpPr>
            <p:nvPr/>
          </p:nvSpPr>
          <p:spPr>
            <a:xfrm flipH="1">
              <a:off x="769715" y="5298743"/>
              <a:ext cx="1591520" cy="718145"/>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a:t>
              </a:r>
            </a:p>
            <a:p>
              <a:pPr>
                <a:lnSpc>
                  <a:spcPts val="1400"/>
                </a:lnSpc>
              </a:pPr>
              <a:r>
                <a:rPr lang="en-US" sz="1000">
                  <a:solidFill>
                    <a:schemeClr val="bg2"/>
                  </a:solidFill>
                </a:rPr>
                <a:t>eget dolor. Aenean massa. Sociis natoque penatibus magnis dis parturient.</a:t>
              </a:r>
            </a:p>
          </p:txBody>
        </p:sp>
        <p:grpSp>
          <p:nvGrpSpPr>
            <p:cNvPr id="24" name="Group 23"/>
            <p:cNvGrpSpPr/>
            <p:nvPr/>
          </p:nvGrpSpPr>
          <p:grpSpPr>
            <a:xfrm>
              <a:off x="640125" y="4901878"/>
              <a:ext cx="1440000" cy="289368"/>
              <a:chOff x="640125" y="4901878"/>
              <a:chExt cx="1440000" cy="289368"/>
            </a:xfrm>
          </p:grpSpPr>
          <p:sp>
            <p:nvSpPr>
              <p:cNvPr id="25" name="TextBox 24"/>
              <p:cNvSpPr txBox="1">
                <a:spLocks/>
              </p:cNvSpPr>
              <p:nvPr/>
            </p:nvSpPr>
            <p:spPr>
              <a:xfrm flipH="1">
                <a:off x="769714" y="4936384"/>
                <a:ext cx="1186407" cy="200055"/>
              </a:xfrm>
              <a:prstGeom prst="rect">
                <a:avLst/>
              </a:prstGeom>
              <a:noFill/>
            </p:spPr>
            <p:txBody>
              <a:bodyPr wrap="square" lIns="0" tIns="0" rIns="0" bIns="0" rtlCol="0">
                <a:spAutoFit/>
              </a:bodyPr>
              <a:lstStyle/>
              <a:p>
                <a:r>
                  <a:rPr lang="en-US" sz="1300" b="1" smtClean="0">
                    <a:solidFill>
                      <a:schemeClr val="bg1"/>
                    </a:solidFill>
                  </a:rPr>
                  <a:t>Dummy Title</a:t>
                </a:r>
              </a:p>
            </p:txBody>
          </p:sp>
          <p:sp>
            <p:nvSpPr>
              <p:cNvPr id="26" name="Rounded Rectangle 25"/>
              <p:cNvSpPr/>
              <p:nvPr/>
            </p:nvSpPr>
            <p:spPr>
              <a:xfrm>
                <a:off x="640125" y="4901878"/>
                <a:ext cx="1440000" cy="289368"/>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reeform 274"/>
          <p:cNvSpPr>
            <a:spLocks noEditPoints="1"/>
          </p:cNvSpPr>
          <p:nvPr/>
        </p:nvSpPr>
        <p:spPr bwMode="auto">
          <a:xfrm>
            <a:off x="5248617" y="3524776"/>
            <a:ext cx="390525" cy="333375"/>
          </a:xfrm>
          <a:custGeom>
            <a:avLst/>
            <a:gdLst>
              <a:gd name="T0" fmla="*/ 5 w 123"/>
              <a:gd name="T1" fmla="*/ 100 h 105"/>
              <a:gd name="T2" fmla="*/ 10 w 123"/>
              <a:gd name="T3" fmla="*/ 105 h 105"/>
              <a:gd name="T4" fmla="*/ 32 w 123"/>
              <a:gd name="T5" fmla="*/ 105 h 105"/>
              <a:gd name="T6" fmla="*/ 32 w 123"/>
              <a:gd name="T7" fmla="*/ 57 h 105"/>
              <a:gd name="T8" fmla="*/ 5 w 123"/>
              <a:gd name="T9" fmla="*/ 84 h 105"/>
              <a:gd name="T10" fmla="*/ 5 w 123"/>
              <a:gd name="T11" fmla="*/ 100 h 105"/>
              <a:gd name="T12" fmla="*/ 43 w 123"/>
              <a:gd name="T13" fmla="*/ 68 h 105"/>
              <a:gd name="T14" fmla="*/ 43 w 123"/>
              <a:gd name="T15" fmla="*/ 105 h 105"/>
              <a:gd name="T16" fmla="*/ 71 w 123"/>
              <a:gd name="T17" fmla="*/ 105 h 105"/>
              <a:gd name="T18" fmla="*/ 71 w 123"/>
              <a:gd name="T19" fmla="*/ 72 h 105"/>
              <a:gd name="T20" fmla="*/ 59 w 123"/>
              <a:gd name="T21" fmla="*/ 84 h 105"/>
              <a:gd name="T22" fmla="*/ 43 w 123"/>
              <a:gd name="T23" fmla="*/ 68 h 105"/>
              <a:gd name="T24" fmla="*/ 82 w 123"/>
              <a:gd name="T25" fmla="*/ 61 h 105"/>
              <a:gd name="T26" fmla="*/ 82 w 123"/>
              <a:gd name="T27" fmla="*/ 105 h 105"/>
              <a:gd name="T28" fmla="*/ 104 w 123"/>
              <a:gd name="T29" fmla="*/ 105 h 105"/>
              <a:gd name="T30" fmla="*/ 109 w 123"/>
              <a:gd name="T31" fmla="*/ 100 h 105"/>
              <a:gd name="T32" fmla="*/ 109 w 123"/>
              <a:gd name="T33" fmla="*/ 33 h 105"/>
              <a:gd name="T34" fmla="*/ 85 w 123"/>
              <a:gd name="T35" fmla="*/ 57 h 105"/>
              <a:gd name="T36" fmla="*/ 82 w 123"/>
              <a:gd name="T37" fmla="*/ 61 h 105"/>
              <a:gd name="T38" fmla="*/ 98 w 123"/>
              <a:gd name="T39" fmla="*/ 2 h 105"/>
              <a:gd name="T40" fmla="*/ 94 w 123"/>
              <a:gd name="T41" fmla="*/ 8 h 105"/>
              <a:gd name="T42" fmla="*/ 99 w 123"/>
              <a:gd name="T43" fmla="*/ 12 h 105"/>
              <a:gd name="T44" fmla="*/ 104 w 123"/>
              <a:gd name="T45" fmla="*/ 12 h 105"/>
              <a:gd name="T46" fmla="*/ 59 w 123"/>
              <a:gd name="T47" fmla="*/ 57 h 105"/>
              <a:gd name="T48" fmla="*/ 32 w 123"/>
              <a:gd name="T49" fmla="*/ 30 h 105"/>
              <a:gd name="T50" fmla="*/ 2 w 123"/>
              <a:gd name="T51" fmla="*/ 61 h 105"/>
              <a:gd name="T52" fmla="*/ 2 w 123"/>
              <a:gd name="T53" fmla="*/ 68 h 105"/>
              <a:gd name="T54" fmla="*/ 8 w 123"/>
              <a:gd name="T55" fmla="*/ 68 h 105"/>
              <a:gd name="T56" fmla="*/ 32 w 123"/>
              <a:gd name="T57" fmla="*/ 44 h 105"/>
              <a:gd name="T58" fmla="*/ 59 w 123"/>
              <a:gd name="T59" fmla="*/ 71 h 105"/>
              <a:gd name="T60" fmla="*/ 111 w 123"/>
              <a:gd name="T61" fmla="*/ 19 h 105"/>
              <a:gd name="T62" fmla="*/ 111 w 123"/>
              <a:gd name="T63" fmla="*/ 24 h 105"/>
              <a:gd name="T64" fmla="*/ 115 w 123"/>
              <a:gd name="T65" fmla="*/ 29 h 105"/>
              <a:gd name="T66" fmla="*/ 116 w 123"/>
              <a:gd name="T67" fmla="*/ 29 h 105"/>
              <a:gd name="T68" fmla="*/ 121 w 123"/>
              <a:gd name="T69" fmla="*/ 25 h 105"/>
              <a:gd name="T70" fmla="*/ 123 w 123"/>
              <a:gd name="T71" fmla="*/ 0 h 105"/>
              <a:gd name="T72" fmla="*/ 98 w 123"/>
              <a:gd name="T73"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05">
                <a:moveTo>
                  <a:pt x="5" y="100"/>
                </a:moveTo>
                <a:cubicBezTo>
                  <a:pt x="5" y="102"/>
                  <a:pt x="7" y="105"/>
                  <a:pt x="10" y="105"/>
                </a:cubicBezTo>
                <a:cubicBezTo>
                  <a:pt x="32" y="105"/>
                  <a:pt x="32" y="105"/>
                  <a:pt x="32" y="105"/>
                </a:cubicBezTo>
                <a:cubicBezTo>
                  <a:pt x="32" y="57"/>
                  <a:pt x="32" y="57"/>
                  <a:pt x="32" y="57"/>
                </a:cubicBezTo>
                <a:cubicBezTo>
                  <a:pt x="5" y="84"/>
                  <a:pt x="5" y="84"/>
                  <a:pt x="5" y="84"/>
                </a:cubicBezTo>
                <a:lnTo>
                  <a:pt x="5" y="100"/>
                </a:lnTo>
                <a:close/>
                <a:moveTo>
                  <a:pt x="43" y="68"/>
                </a:moveTo>
                <a:cubicBezTo>
                  <a:pt x="43" y="105"/>
                  <a:pt x="43" y="105"/>
                  <a:pt x="43" y="105"/>
                </a:cubicBezTo>
                <a:cubicBezTo>
                  <a:pt x="71" y="105"/>
                  <a:pt x="71" y="105"/>
                  <a:pt x="71" y="105"/>
                </a:cubicBezTo>
                <a:cubicBezTo>
                  <a:pt x="71" y="72"/>
                  <a:pt x="71" y="72"/>
                  <a:pt x="71" y="72"/>
                </a:cubicBezTo>
                <a:cubicBezTo>
                  <a:pt x="59" y="84"/>
                  <a:pt x="59" y="84"/>
                  <a:pt x="59" y="84"/>
                </a:cubicBezTo>
                <a:lnTo>
                  <a:pt x="43" y="68"/>
                </a:lnTo>
                <a:close/>
                <a:moveTo>
                  <a:pt x="82" y="61"/>
                </a:moveTo>
                <a:cubicBezTo>
                  <a:pt x="82" y="105"/>
                  <a:pt x="82" y="105"/>
                  <a:pt x="82" y="105"/>
                </a:cubicBezTo>
                <a:cubicBezTo>
                  <a:pt x="104" y="105"/>
                  <a:pt x="104" y="105"/>
                  <a:pt x="104" y="105"/>
                </a:cubicBezTo>
                <a:cubicBezTo>
                  <a:pt x="107" y="105"/>
                  <a:pt x="109" y="102"/>
                  <a:pt x="109" y="100"/>
                </a:cubicBezTo>
                <a:cubicBezTo>
                  <a:pt x="109" y="33"/>
                  <a:pt x="109" y="33"/>
                  <a:pt x="109" y="33"/>
                </a:cubicBezTo>
                <a:cubicBezTo>
                  <a:pt x="85" y="57"/>
                  <a:pt x="85" y="57"/>
                  <a:pt x="85" y="57"/>
                </a:cubicBezTo>
                <a:lnTo>
                  <a:pt x="82" y="61"/>
                </a:lnTo>
                <a:close/>
                <a:moveTo>
                  <a:pt x="98" y="2"/>
                </a:moveTo>
                <a:cubicBezTo>
                  <a:pt x="95" y="2"/>
                  <a:pt x="93" y="5"/>
                  <a:pt x="94" y="8"/>
                </a:cubicBezTo>
                <a:cubicBezTo>
                  <a:pt x="94" y="10"/>
                  <a:pt x="96" y="12"/>
                  <a:pt x="99" y="12"/>
                </a:cubicBezTo>
                <a:cubicBezTo>
                  <a:pt x="104" y="12"/>
                  <a:pt x="104" y="12"/>
                  <a:pt x="104" y="12"/>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1"/>
                  <a:pt x="59" y="71"/>
                  <a:pt x="59" y="71"/>
                </a:cubicBezTo>
                <a:cubicBezTo>
                  <a:pt x="111" y="19"/>
                  <a:pt x="111" y="19"/>
                  <a:pt x="111" y="19"/>
                </a:cubicBezTo>
                <a:cubicBezTo>
                  <a:pt x="111" y="24"/>
                  <a:pt x="111" y="24"/>
                  <a:pt x="111" y="24"/>
                </a:cubicBezTo>
                <a:cubicBezTo>
                  <a:pt x="111" y="26"/>
                  <a:pt x="113" y="29"/>
                  <a:pt x="115" y="29"/>
                </a:cubicBezTo>
                <a:cubicBezTo>
                  <a:pt x="116" y="29"/>
                  <a:pt x="116" y="29"/>
                  <a:pt x="116" y="29"/>
                </a:cubicBezTo>
                <a:cubicBezTo>
                  <a:pt x="118" y="29"/>
                  <a:pt x="120" y="27"/>
                  <a:pt x="121" y="25"/>
                </a:cubicBezTo>
                <a:cubicBezTo>
                  <a:pt x="123" y="0"/>
                  <a:pt x="123" y="0"/>
                  <a:pt x="123" y="0"/>
                </a:cubicBezTo>
                <a:lnTo>
                  <a:pt x="98" y="2"/>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275"/>
          <p:cNvSpPr>
            <a:spLocks noEditPoints="1"/>
          </p:cNvSpPr>
          <p:nvPr/>
        </p:nvSpPr>
        <p:spPr bwMode="auto">
          <a:xfrm>
            <a:off x="4392816" y="4946369"/>
            <a:ext cx="333375" cy="415925"/>
          </a:xfrm>
          <a:custGeom>
            <a:avLst/>
            <a:gdLst>
              <a:gd name="T0" fmla="*/ 150 w 210"/>
              <a:gd name="T1" fmla="*/ 108 h 262"/>
              <a:gd name="T2" fmla="*/ 36 w 210"/>
              <a:gd name="T3" fmla="*/ 108 h 262"/>
              <a:gd name="T4" fmla="*/ 36 w 210"/>
              <a:gd name="T5" fmla="*/ 124 h 262"/>
              <a:gd name="T6" fmla="*/ 150 w 210"/>
              <a:gd name="T7" fmla="*/ 124 h 262"/>
              <a:gd name="T8" fmla="*/ 150 w 210"/>
              <a:gd name="T9" fmla="*/ 108 h 262"/>
              <a:gd name="T10" fmla="*/ 150 w 210"/>
              <a:gd name="T11" fmla="*/ 42 h 262"/>
              <a:gd name="T12" fmla="*/ 36 w 210"/>
              <a:gd name="T13" fmla="*/ 42 h 262"/>
              <a:gd name="T14" fmla="*/ 36 w 210"/>
              <a:gd name="T15" fmla="*/ 58 h 262"/>
              <a:gd name="T16" fmla="*/ 150 w 210"/>
              <a:gd name="T17" fmla="*/ 58 h 262"/>
              <a:gd name="T18" fmla="*/ 150 w 210"/>
              <a:gd name="T19" fmla="*/ 42 h 262"/>
              <a:gd name="T20" fmla="*/ 150 w 210"/>
              <a:gd name="T21" fmla="*/ 74 h 262"/>
              <a:gd name="T22" fmla="*/ 36 w 210"/>
              <a:gd name="T23" fmla="*/ 74 h 262"/>
              <a:gd name="T24" fmla="*/ 36 w 210"/>
              <a:gd name="T25" fmla="*/ 92 h 262"/>
              <a:gd name="T26" fmla="*/ 150 w 210"/>
              <a:gd name="T27" fmla="*/ 92 h 262"/>
              <a:gd name="T28" fmla="*/ 150 w 210"/>
              <a:gd name="T29" fmla="*/ 74 h 262"/>
              <a:gd name="T30" fmla="*/ 186 w 210"/>
              <a:gd name="T31" fmla="*/ 22 h 262"/>
              <a:gd name="T32" fmla="*/ 186 w 210"/>
              <a:gd name="T33" fmla="*/ 0 h 262"/>
              <a:gd name="T34" fmla="*/ 0 w 210"/>
              <a:gd name="T35" fmla="*/ 0 h 262"/>
              <a:gd name="T36" fmla="*/ 0 w 210"/>
              <a:gd name="T37" fmla="*/ 240 h 262"/>
              <a:gd name="T38" fmla="*/ 24 w 210"/>
              <a:gd name="T39" fmla="*/ 240 h 262"/>
              <a:gd name="T40" fmla="*/ 24 w 210"/>
              <a:gd name="T41" fmla="*/ 262 h 262"/>
              <a:gd name="T42" fmla="*/ 210 w 210"/>
              <a:gd name="T43" fmla="*/ 262 h 262"/>
              <a:gd name="T44" fmla="*/ 210 w 210"/>
              <a:gd name="T45" fmla="*/ 22 h 262"/>
              <a:gd name="T46" fmla="*/ 186 w 210"/>
              <a:gd name="T47" fmla="*/ 22 h 262"/>
              <a:gd name="T48" fmla="*/ 14 w 210"/>
              <a:gd name="T49" fmla="*/ 226 h 262"/>
              <a:gd name="T50" fmla="*/ 14 w 210"/>
              <a:gd name="T51" fmla="*/ 12 h 262"/>
              <a:gd name="T52" fmla="*/ 174 w 210"/>
              <a:gd name="T53" fmla="*/ 12 h 262"/>
              <a:gd name="T54" fmla="*/ 174 w 210"/>
              <a:gd name="T55" fmla="*/ 172 h 262"/>
              <a:gd name="T56" fmla="*/ 118 w 210"/>
              <a:gd name="T57" fmla="*/ 172 h 262"/>
              <a:gd name="T58" fmla="*/ 118 w 210"/>
              <a:gd name="T59" fmla="*/ 226 h 262"/>
              <a:gd name="T60" fmla="*/ 14 w 210"/>
              <a:gd name="T61" fmla="*/ 226 h 262"/>
              <a:gd name="T62" fmla="*/ 196 w 210"/>
              <a:gd name="T63" fmla="*/ 250 h 262"/>
              <a:gd name="T64" fmla="*/ 36 w 210"/>
              <a:gd name="T65" fmla="*/ 250 h 262"/>
              <a:gd name="T66" fmla="*/ 36 w 210"/>
              <a:gd name="T67" fmla="*/ 240 h 262"/>
              <a:gd name="T68" fmla="*/ 126 w 210"/>
              <a:gd name="T69" fmla="*/ 240 h 262"/>
              <a:gd name="T70" fmla="*/ 186 w 210"/>
              <a:gd name="T71" fmla="*/ 178 h 262"/>
              <a:gd name="T72" fmla="*/ 186 w 210"/>
              <a:gd name="T73" fmla="*/ 36 h 262"/>
              <a:gd name="T74" fmla="*/ 196 w 210"/>
              <a:gd name="T75" fmla="*/ 36 h 262"/>
              <a:gd name="T76" fmla="*/ 196 w 210"/>
              <a:gd name="T77" fmla="*/ 250 h 262"/>
              <a:gd name="T78" fmla="*/ 36 w 210"/>
              <a:gd name="T79" fmla="*/ 156 h 262"/>
              <a:gd name="T80" fmla="*/ 94 w 210"/>
              <a:gd name="T81" fmla="*/ 156 h 262"/>
              <a:gd name="T82" fmla="*/ 94 w 210"/>
              <a:gd name="T83" fmla="*/ 140 h 262"/>
              <a:gd name="T84" fmla="*/ 36 w 210"/>
              <a:gd name="T85" fmla="*/ 140 h 262"/>
              <a:gd name="T86" fmla="*/ 36 w 210"/>
              <a:gd name="T87"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62">
                <a:moveTo>
                  <a:pt x="150" y="108"/>
                </a:moveTo>
                <a:lnTo>
                  <a:pt x="36" y="108"/>
                </a:lnTo>
                <a:lnTo>
                  <a:pt x="36" y="124"/>
                </a:lnTo>
                <a:lnTo>
                  <a:pt x="150" y="124"/>
                </a:lnTo>
                <a:lnTo>
                  <a:pt x="150" y="108"/>
                </a:lnTo>
                <a:close/>
                <a:moveTo>
                  <a:pt x="150" y="42"/>
                </a:moveTo>
                <a:lnTo>
                  <a:pt x="36" y="42"/>
                </a:lnTo>
                <a:lnTo>
                  <a:pt x="36" y="58"/>
                </a:lnTo>
                <a:lnTo>
                  <a:pt x="150" y="58"/>
                </a:lnTo>
                <a:lnTo>
                  <a:pt x="150" y="42"/>
                </a:lnTo>
                <a:close/>
                <a:moveTo>
                  <a:pt x="150" y="74"/>
                </a:moveTo>
                <a:lnTo>
                  <a:pt x="36" y="74"/>
                </a:lnTo>
                <a:lnTo>
                  <a:pt x="36" y="92"/>
                </a:lnTo>
                <a:lnTo>
                  <a:pt x="150" y="92"/>
                </a:lnTo>
                <a:lnTo>
                  <a:pt x="150" y="74"/>
                </a:lnTo>
                <a:close/>
                <a:moveTo>
                  <a:pt x="186" y="22"/>
                </a:moveTo>
                <a:lnTo>
                  <a:pt x="186" y="0"/>
                </a:lnTo>
                <a:lnTo>
                  <a:pt x="0" y="0"/>
                </a:lnTo>
                <a:lnTo>
                  <a:pt x="0" y="240"/>
                </a:lnTo>
                <a:lnTo>
                  <a:pt x="24" y="240"/>
                </a:lnTo>
                <a:lnTo>
                  <a:pt x="24" y="262"/>
                </a:lnTo>
                <a:lnTo>
                  <a:pt x="210" y="262"/>
                </a:lnTo>
                <a:lnTo>
                  <a:pt x="210" y="22"/>
                </a:lnTo>
                <a:lnTo>
                  <a:pt x="186" y="22"/>
                </a:lnTo>
                <a:close/>
                <a:moveTo>
                  <a:pt x="14" y="226"/>
                </a:moveTo>
                <a:lnTo>
                  <a:pt x="14" y="12"/>
                </a:lnTo>
                <a:lnTo>
                  <a:pt x="174" y="12"/>
                </a:lnTo>
                <a:lnTo>
                  <a:pt x="174" y="172"/>
                </a:lnTo>
                <a:lnTo>
                  <a:pt x="118" y="172"/>
                </a:lnTo>
                <a:lnTo>
                  <a:pt x="118" y="226"/>
                </a:lnTo>
                <a:lnTo>
                  <a:pt x="14" y="226"/>
                </a:lnTo>
                <a:close/>
                <a:moveTo>
                  <a:pt x="196" y="250"/>
                </a:moveTo>
                <a:lnTo>
                  <a:pt x="36" y="250"/>
                </a:lnTo>
                <a:lnTo>
                  <a:pt x="36" y="240"/>
                </a:lnTo>
                <a:lnTo>
                  <a:pt x="126" y="240"/>
                </a:lnTo>
                <a:lnTo>
                  <a:pt x="186" y="178"/>
                </a:lnTo>
                <a:lnTo>
                  <a:pt x="186" y="36"/>
                </a:lnTo>
                <a:lnTo>
                  <a:pt x="196" y="36"/>
                </a:lnTo>
                <a:lnTo>
                  <a:pt x="196" y="250"/>
                </a:lnTo>
                <a:close/>
                <a:moveTo>
                  <a:pt x="36" y="156"/>
                </a:moveTo>
                <a:lnTo>
                  <a:pt x="94" y="156"/>
                </a:lnTo>
                <a:lnTo>
                  <a:pt x="94" y="140"/>
                </a:lnTo>
                <a:lnTo>
                  <a:pt x="36" y="140"/>
                </a:lnTo>
                <a:lnTo>
                  <a:pt x="36" y="156"/>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 name="Freeform 273"/>
          <p:cNvSpPr>
            <a:spLocks noEditPoints="1"/>
          </p:cNvSpPr>
          <p:nvPr/>
        </p:nvSpPr>
        <p:spPr bwMode="auto">
          <a:xfrm>
            <a:off x="3539584" y="3493696"/>
            <a:ext cx="320573" cy="463437"/>
          </a:xfrm>
          <a:custGeom>
            <a:avLst/>
            <a:gdLst>
              <a:gd name="T0" fmla="*/ 46 w 92"/>
              <a:gd name="T1" fmla="*/ 19 h 133"/>
              <a:gd name="T2" fmla="*/ 48 w 92"/>
              <a:gd name="T3" fmla="*/ 16 h 133"/>
              <a:gd name="T4" fmla="*/ 46 w 92"/>
              <a:gd name="T5" fmla="*/ 14 h 133"/>
              <a:gd name="T6" fmla="*/ 14 w 92"/>
              <a:gd name="T7" fmla="*/ 46 h 133"/>
              <a:gd name="T8" fmla="*/ 16 w 92"/>
              <a:gd name="T9" fmla="*/ 48 h 133"/>
              <a:gd name="T10" fmla="*/ 19 w 92"/>
              <a:gd name="T11" fmla="*/ 46 h 133"/>
              <a:gd name="T12" fmla="*/ 46 w 92"/>
              <a:gd name="T13" fmla="*/ 19 h 133"/>
              <a:gd name="T14" fmla="*/ 26 w 92"/>
              <a:gd name="T15" fmla="*/ 115 h 133"/>
              <a:gd name="T16" fmla="*/ 27 w 92"/>
              <a:gd name="T17" fmla="*/ 122 h 133"/>
              <a:gd name="T18" fmla="*/ 34 w 92"/>
              <a:gd name="T19" fmla="*/ 126 h 133"/>
              <a:gd name="T20" fmla="*/ 34 w 92"/>
              <a:gd name="T21" fmla="*/ 130 h 133"/>
              <a:gd name="T22" fmla="*/ 46 w 92"/>
              <a:gd name="T23" fmla="*/ 133 h 133"/>
              <a:gd name="T24" fmla="*/ 57 w 92"/>
              <a:gd name="T25" fmla="*/ 130 h 133"/>
              <a:gd name="T26" fmla="*/ 58 w 92"/>
              <a:gd name="T27" fmla="*/ 126 h 133"/>
              <a:gd name="T28" fmla="*/ 64 w 92"/>
              <a:gd name="T29" fmla="*/ 122 h 133"/>
              <a:gd name="T30" fmla="*/ 65 w 92"/>
              <a:gd name="T31" fmla="*/ 115 h 133"/>
              <a:gd name="T32" fmla="*/ 46 w 92"/>
              <a:gd name="T33" fmla="*/ 118 h 133"/>
              <a:gd name="T34" fmla="*/ 26 w 92"/>
              <a:gd name="T35" fmla="*/ 115 h 133"/>
              <a:gd name="T36" fmla="*/ 25 w 92"/>
              <a:gd name="T37" fmla="*/ 102 h 133"/>
              <a:gd name="T38" fmla="*/ 26 w 92"/>
              <a:gd name="T39" fmla="*/ 109 h 133"/>
              <a:gd name="T40" fmla="*/ 46 w 92"/>
              <a:gd name="T41" fmla="*/ 113 h 133"/>
              <a:gd name="T42" fmla="*/ 66 w 92"/>
              <a:gd name="T43" fmla="*/ 109 h 133"/>
              <a:gd name="T44" fmla="*/ 67 w 92"/>
              <a:gd name="T45" fmla="*/ 102 h 133"/>
              <a:gd name="T46" fmla="*/ 46 w 92"/>
              <a:gd name="T47" fmla="*/ 106 h 133"/>
              <a:gd name="T48" fmla="*/ 25 w 92"/>
              <a:gd name="T49" fmla="*/ 102 h 133"/>
              <a:gd name="T50" fmla="*/ 46 w 92"/>
              <a:gd name="T51" fmla="*/ 0 h 133"/>
              <a:gd name="T52" fmla="*/ 0 w 92"/>
              <a:gd name="T53" fmla="*/ 46 h 133"/>
              <a:gd name="T54" fmla="*/ 22 w 92"/>
              <a:gd name="T55" fmla="*/ 85 h 133"/>
              <a:gd name="T56" fmla="*/ 24 w 92"/>
              <a:gd name="T57" fmla="*/ 96 h 133"/>
              <a:gd name="T58" fmla="*/ 46 w 92"/>
              <a:gd name="T59" fmla="*/ 101 h 133"/>
              <a:gd name="T60" fmla="*/ 68 w 92"/>
              <a:gd name="T61" fmla="*/ 96 h 133"/>
              <a:gd name="T62" fmla="*/ 69 w 92"/>
              <a:gd name="T63" fmla="*/ 85 h 133"/>
              <a:gd name="T64" fmla="*/ 92 w 92"/>
              <a:gd name="T65" fmla="*/ 46 h 133"/>
              <a:gd name="T66" fmla="*/ 46 w 92"/>
              <a:gd name="T67" fmla="*/ 0 h 133"/>
              <a:gd name="T68" fmla="*/ 63 w 92"/>
              <a:gd name="T69" fmla="*/ 79 h 133"/>
              <a:gd name="T70" fmla="*/ 62 w 92"/>
              <a:gd name="T71" fmla="*/ 90 h 133"/>
              <a:gd name="T72" fmla="*/ 46 w 92"/>
              <a:gd name="T73" fmla="*/ 93 h 133"/>
              <a:gd name="T74" fmla="*/ 30 w 92"/>
              <a:gd name="T75" fmla="*/ 90 h 133"/>
              <a:gd name="T76" fmla="*/ 29 w 92"/>
              <a:gd name="T77" fmla="*/ 79 h 133"/>
              <a:gd name="T78" fmla="*/ 8 w 92"/>
              <a:gd name="T79" fmla="*/ 46 h 133"/>
              <a:gd name="T80" fmla="*/ 46 w 92"/>
              <a:gd name="T81" fmla="*/ 8 h 133"/>
              <a:gd name="T82" fmla="*/ 83 w 92"/>
              <a:gd name="T83" fmla="*/ 46 h 133"/>
              <a:gd name="T84" fmla="*/ 63 w 92"/>
              <a:gd name="T85" fmla="*/ 79 h 133"/>
              <a:gd name="T86" fmla="*/ 56 w 92"/>
              <a:gd name="T87" fmla="*/ 63 h 133"/>
              <a:gd name="T88" fmla="*/ 46 w 92"/>
              <a:gd name="T89" fmla="*/ 44 h 133"/>
              <a:gd name="T90" fmla="*/ 36 w 92"/>
              <a:gd name="T91" fmla="*/ 63 h 133"/>
              <a:gd name="T92" fmla="*/ 31 w 92"/>
              <a:gd name="T93" fmla="*/ 54 h 133"/>
              <a:gd name="T94" fmla="*/ 25 w 92"/>
              <a:gd name="T95" fmla="*/ 57 h 133"/>
              <a:gd name="T96" fmla="*/ 35 w 92"/>
              <a:gd name="T97" fmla="*/ 78 h 133"/>
              <a:gd name="T98" fmla="*/ 46 w 92"/>
              <a:gd name="T99" fmla="*/ 59 h 133"/>
              <a:gd name="T100" fmla="*/ 56 w 92"/>
              <a:gd name="T101" fmla="*/ 78 h 133"/>
              <a:gd name="T102" fmla="*/ 67 w 92"/>
              <a:gd name="T103" fmla="*/ 57 h 133"/>
              <a:gd name="T104" fmla="*/ 60 w 92"/>
              <a:gd name="T105" fmla="*/ 54 h 133"/>
              <a:gd name="T106" fmla="*/ 56 w 92"/>
              <a:gd name="T107"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33">
                <a:moveTo>
                  <a:pt x="46" y="19"/>
                </a:moveTo>
                <a:cubicBezTo>
                  <a:pt x="47" y="19"/>
                  <a:pt x="48" y="18"/>
                  <a:pt x="48" y="16"/>
                </a:cubicBezTo>
                <a:cubicBezTo>
                  <a:pt x="48" y="15"/>
                  <a:pt x="47" y="14"/>
                  <a:pt x="46" y="14"/>
                </a:cubicBezTo>
                <a:cubicBezTo>
                  <a:pt x="28" y="14"/>
                  <a:pt x="14" y="28"/>
                  <a:pt x="14" y="46"/>
                </a:cubicBezTo>
                <a:cubicBezTo>
                  <a:pt x="14" y="47"/>
                  <a:pt x="15" y="48"/>
                  <a:pt x="16" y="48"/>
                </a:cubicBezTo>
                <a:cubicBezTo>
                  <a:pt x="18" y="48"/>
                  <a:pt x="19" y="47"/>
                  <a:pt x="19" y="46"/>
                </a:cubicBezTo>
                <a:cubicBezTo>
                  <a:pt x="19" y="31"/>
                  <a:pt x="31" y="19"/>
                  <a:pt x="46" y="19"/>
                </a:cubicBezTo>
                <a:close/>
                <a:moveTo>
                  <a:pt x="26" y="115"/>
                </a:moveTo>
                <a:cubicBezTo>
                  <a:pt x="27" y="122"/>
                  <a:pt x="27" y="122"/>
                  <a:pt x="27" y="122"/>
                </a:cubicBezTo>
                <a:cubicBezTo>
                  <a:pt x="27" y="122"/>
                  <a:pt x="29" y="124"/>
                  <a:pt x="34" y="126"/>
                </a:cubicBezTo>
                <a:cubicBezTo>
                  <a:pt x="34" y="130"/>
                  <a:pt x="34" y="130"/>
                  <a:pt x="34" y="130"/>
                </a:cubicBezTo>
                <a:cubicBezTo>
                  <a:pt x="34" y="130"/>
                  <a:pt x="37" y="133"/>
                  <a:pt x="46" y="133"/>
                </a:cubicBezTo>
                <a:cubicBezTo>
                  <a:pt x="55" y="133"/>
                  <a:pt x="57" y="130"/>
                  <a:pt x="57" y="130"/>
                </a:cubicBezTo>
                <a:cubicBezTo>
                  <a:pt x="58" y="126"/>
                  <a:pt x="58" y="126"/>
                  <a:pt x="58" y="126"/>
                </a:cubicBezTo>
                <a:cubicBezTo>
                  <a:pt x="63" y="124"/>
                  <a:pt x="64" y="122"/>
                  <a:pt x="64" y="122"/>
                </a:cubicBezTo>
                <a:cubicBezTo>
                  <a:pt x="65" y="115"/>
                  <a:pt x="65" y="115"/>
                  <a:pt x="65" y="115"/>
                </a:cubicBezTo>
                <a:cubicBezTo>
                  <a:pt x="59" y="117"/>
                  <a:pt x="53" y="118"/>
                  <a:pt x="46" y="118"/>
                </a:cubicBezTo>
                <a:cubicBezTo>
                  <a:pt x="39" y="118"/>
                  <a:pt x="32" y="117"/>
                  <a:pt x="26" y="115"/>
                </a:cubicBezTo>
                <a:close/>
                <a:moveTo>
                  <a:pt x="25" y="102"/>
                </a:moveTo>
                <a:cubicBezTo>
                  <a:pt x="26" y="109"/>
                  <a:pt x="26" y="109"/>
                  <a:pt x="26" y="109"/>
                </a:cubicBezTo>
                <a:cubicBezTo>
                  <a:pt x="32" y="111"/>
                  <a:pt x="38" y="113"/>
                  <a:pt x="46" y="113"/>
                </a:cubicBezTo>
                <a:cubicBezTo>
                  <a:pt x="53" y="113"/>
                  <a:pt x="60" y="111"/>
                  <a:pt x="66" y="109"/>
                </a:cubicBezTo>
                <a:cubicBezTo>
                  <a:pt x="67" y="102"/>
                  <a:pt x="67" y="102"/>
                  <a:pt x="67" y="102"/>
                </a:cubicBezTo>
                <a:cubicBezTo>
                  <a:pt x="61" y="105"/>
                  <a:pt x="53" y="106"/>
                  <a:pt x="46" y="106"/>
                </a:cubicBezTo>
                <a:cubicBezTo>
                  <a:pt x="38" y="106"/>
                  <a:pt x="31" y="105"/>
                  <a:pt x="25" y="102"/>
                </a:cubicBezTo>
                <a:close/>
                <a:moveTo>
                  <a:pt x="46" y="0"/>
                </a:moveTo>
                <a:cubicBezTo>
                  <a:pt x="21" y="0"/>
                  <a:pt x="0" y="20"/>
                  <a:pt x="0" y="46"/>
                </a:cubicBezTo>
                <a:cubicBezTo>
                  <a:pt x="0" y="62"/>
                  <a:pt x="9" y="77"/>
                  <a:pt x="22" y="85"/>
                </a:cubicBezTo>
                <a:cubicBezTo>
                  <a:pt x="24" y="96"/>
                  <a:pt x="24" y="96"/>
                  <a:pt x="24" y="96"/>
                </a:cubicBezTo>
                <a:cubicBezTo>
                  <a:pt x="30" y="99"/>
                  <a:pt x="38" y="101"/>
                  <a:pt x="46" y="101"/>
                </a:cubicBezTo>
                <a:cubicBezTo>
                  <a:pt x="54" y="101"/>
                  <a:pt x="61" y="99"/>
                  <a:pt x="68" y="96"/>
                </a:cubicBezTo>
                <a:cubicBezTo>
                  <a:pt x="69" y="85"/>
                  <a:pt x="69" y="85"/>
                  <a:pt x="69" y="85"/>
                </a:cubicBezTo>
                <a:cubicBezTo>
                  <a:pt x="83" y="77"/>
                  <a:pt x="92" y="62"/>
                  <a:pt x="92" y="46"/>
                </a:cubicBezTo>
                <a:cubicBezTo>
                  <a:pt x="92" y="20"/>
                  <a:pt x="71" y="0"/>
                  <a:pt x="46" y="0"/>
                </a:cubicBezTo>
                <a:close/>
                <a:moveTo>
                  <a:pt x="63" y="79"/>
                </a:moveTo>
                <a:cubicBezTo>
                  <a:pt x="62" y="90"/>
                  <a:pt x="62" y="90"/>
                  <a:pt x="62" y="90"/>
                </a:cubicBezTo>
                <a:cubicBezTo>
                  <a:pt x="62" y="90"/>
                  <a:pt x="57" y="93"/>
                  <a:pt x="46" y="93"/>
                </a:cubicBezTo>
                <a:cubicBezTo>
                  <a:pt x="34" y="93"/>
                  <a:pt x="30" y="90"/>
                  <a:pt x="30" y="90"/>
                </a:cubicBezTo>
                <a:cubicBezTo>
                  <a:pt x="29" y="79"/>
                  <a:pt x="29" y="79"/>
                  <a:pt x="29" y="79"/>
                </a:cubicBezTo>
                <a:cubicBezTo>
                  <a:pt x="17" y="73"/>
                  <a:pt x="8" y="60"/>
                  <a:pt x="8" y="46"/>
                </a:cubicBezTo>
                <a:cubicBezTo>
                  <a:pt x="8" y="25"/>
                  <a:pt x="25" y="8"/>
                  <a:pt x="46" y="8"/>
                </a:cubicBezTo>
                <a:cubicBezTo>
                  <a:pt x="67" y="8"/>
                  <a:pt x="83" y="25"/>
                  <a:pt x="83" y="46"/>
                </a:cubicBezTo>
                <a:cubicBezTo>
                  <a:pt x="83" y="60"/>
                  <a:pt x="75" y="73"/>
                  <a:pt x="63" y="79"/>
                </a:cubicBezTo>
                <a:close/>
                <a:moveTo>
                  <a:pt x="56" y="63"/>
                </a:moveTo>
                <a:cubicBezTo>
                  <a:pt x="46" y="44"/>
                  <a:pt x="46" y="44"/>
                  <a:pt x="46" y="44"/>
                </a:cubicBezTo>
                <a:cubicBezTo>
                  <a:pt x="36" y="63"/>
                  <a:pt x="36" y="63"/>
                  <a:pt x="36" y="63"/>
                </a:cubicBezTo>
                <a:cubicBezTo>
                  <a:pt x="31" y="54"/>
                  <a:pt x="31" y="54"/>
                  <a:pt x="31" y="54"/>
                </a:cubicBezTo>
                <a:cubicBezTo>
                  <a:pt x="25" y="57"/>
                  <a:pt x="25" y="57"/>
                  <a:pt x="25" y="57"/>
                </a:cubicBezTo>
                <a:cubicBezTo>
                  <a:pt x="35" y="78"/>
                  <a:pt x="35" y="78"/>
                  <a:pt x="35" y="78"/>
                </a:cubicBezTo>
                <a:cubicBezTo>
                  <a:pt x="46" y="59"/>
                  <a:pt x="46" y="59"/>
                  <a:pt x="46" y="59"/>
                </a:cubicBezTo>
                <a:cubicBezTo>
                  <a:pt x="56" y="78"/>
                  <a:pt x="56" y="78"/>
                  <a:pt x="56" y="78"/>
                </a:cubicBezTo>
                <a:cubicBezTo>
                  <a:pt x="67" y="57"/>
                  <a:pt x="67" y="57"/>
                  <a:pt x="67" y="57"/>
                </a:cubicBezTo>
                <a:cubicBezTo>
                  <a:pt x="60" y="54"/>
                  <a:pt x="60" y="54"/>
                  <a:pt x="60" y="54"/>
                </a:cubicBezTo>
                <a:lnTo>
                  <a:pt x="56" y="63"/>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3774140" y="2265528"/>
            <a:ext cx="1591520" cy="828624"/>
            <a:chOff x="3774140" y="2265528"/>
            <a:chExt cx="1591520" cy="828624"/>
          </a:xfrm>
        </p:grpSpPr>
        <p:sp>
          <p:nvSpPr>
            <p:cNvPr id="31" name="TextBox 30"/>
            <p:cNvSpPr txBox="1">
              <a:spLocks/>
            </p:cNvSpPr>
            <p:nvPr/>
          </p:nvSpPr>
          <p:spPr>
            <a:xfrm>
              <a:off x="3775712" y="2265528"/>
              <a:ext cx="1588376"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sp>
          <p:nvSpPr>
            <p:cNvPr id="32" name="TextBox 31"/>
            <p:cNvSpPr txBox="1">
              <a:spLocks/>
            </p:cNvSpPr>
            <p:nvPr/>
          </p:nvSpPr>
          <p:spPr>
            <a:xfrm flipH="1">
              <a:off x="3774140" y="2555543"/>
              <a:ext cx="1591520" cy="538609"/>
            </a:xfrm>
            <a:prstGeom prst="rect">
              <a:avLst/>
            </a:prstGeom>
            <a:noFill/>
          </p:spPr>
          <p:txBody>
            <a:bodyPr wrap="square" lIns="0" tIns="0" rIns="0" bIns="0" rtlCol="0">
              <a:spAutoFit/>
            </a:bodyPr>
            <a:lstStyle/>
            <a:p>
              <a:pPr algn="ctr">
                <a:lnSpc>
                  <a:spcPts val="1400"/>
                </a:lnSpc>
              </a:pPr>
              <a:r>
                <a:rPr lang="fr-FR" sz="1000">
                  <a:solidFill>
                    <a:schemeClr val="tx2"/>
                  </a:solidFill>
                </a:rPr>
                <a:t>Eum sociis toque in penatibus et magnis</a:t>
              </a:r>
            </a:p>
            <a:p>
              <a:pPr algn="ctr">
                <a:lnSpc>
                  <a:spcPts val="1400"/>
                </a:lnSpc>
              </a:pPr>
              <a:r>
                <a:rPr lang="fr-FR" sz="1000">
                  <a:solidFill>
                    <a:schemeClr val="tx2"/>
                  </a:solidFill>
                </a:rPr>
                <a:t>dis parturient.</a:t>
              </a:r>
              <a:endParaRPr lang="en-US" sz="1000">
                <a:solidFill>
                  <a:schemeClr val="tx2"/>
                </a:solidFill>
              </a:endParaRPr>
            </a:p>
          </p:txBody>
        </p:sp>
      </p:grpSp>
      <p:grpSp>
        <p:nvGrpSpPr>
          <p:cNvPr id="33" name="Group 32"/>
          <p:cNvGrpSpPr/>
          <p:nvPr/>
        </p:nvGrpSpPr>
        <p:grpSpPr>
          <a:xfrm>
            <a:off x="2720050" y="4522592"/>
            <a:ext cx="1013579" cy="1008160"/>
            <a:chOff x="2639027" y="4655700"/>
            <a:chExt cx="1013579" cy="1008160"/>
          </a:xfrm>
        </p:grpSpPr>
        <p:sp>
          <p:nvSpPr>
            <p:cNvPr id="34" name="TextBox 33"/>
            <p:cNvSpPr txBox="1">
              <a:spLocks/>
            </p:cNvSpPr>
            <p:nvPr/>
          </p:nvSpPr>
          <p:spPr>
            <a:xfrm>
              <a:off x="2639457" y="4655700"/>
              <a:ext cx="1011577" cy="246221"/>
            </a:xfrm>
            <a:prstGeom prst="rect">
              <a:avLst/>
            </a:prstGeom>
            <a:noFill/>
          </p:spPr>
          <p:txBody>
            <a:bodyPr wrap="square" lIns="0" tIns="0" rIns="0" bIns="0" rtlCol="0">
              <a:spAutoFit/>
            </a:bodyPr>
            <a:lstStyle/>
            <a:p>
              <a:pPr algn="r"/>
              <a:r>
                <a:rPr lang="en-US" sz="1600" b="1" smtClean="0">
                  <a:solidFill>
                    <a:schemeClr val="tx2"/>
                  </a:solidFill>
                </a:rPr>
                <a:t>Keyword</a:t>
              </a:r>
              <a:endParaRPr lang="en-US" sz="1600" b="1">
                <a:solidFill>
                  <a:schemeClr val="tx2"/>
                </a:solidFill>
              </a:endParaRPr>
            </a:p>
          </p:txBody>
        </p:sp>
        <p:sp>
          <p:nvSpPr>
            <p:cNvPr id="35" name="TextBox 34"/>
            <p:cNvSpPr txBox="1">
              <a:spLocks/>
            </p:cNvSpPr>
            <p:nvPr/>
          </p:nvSpPr>
          <p:spPr>
            <a:xfrm flipH="1">
              <a:off x="2639027" y="4945715"/>
              <a:ext cx="1013579" cy="718145"/>
            </a:xfrm>
            <a:prstGeom prst="rect">
              <a:avLst/>
            </a:prstGeom>
            <a:noFill/>
          </p:spPr>
          <p:txBody>
            <a:bodyPr wrap="square" lIns="0" tIns="0" rIns="0" bIns="0" rtlCol="0">
              <a:spAutoFit/>
            </a:bodyPr>
            <a:lstStyle/>
            <a:p>
              <a:pPr algn="r">
                <a:lnSpc>
                  <a:spcPts val="1400"/>
                </a:lnSpc>
              </a:pPr>
              <a:r>
                <a:rPr lang="fr-FR" sz="1000">
                  <a:solidFill>
                    <a:schemeClr val="tx2"/>
                  </a:solidFill>
                </a:rPr>
                <a:t>Eum sociis toque in penatibus et </a:t>
              </a:r>
              <a:r>
                <a:rPr lang="fr-FR" sz="1000" smtClean="0">
                  <a:solidFill>
                    <a:schemeClr val="tx2"/>
                  </a:solidFill>
                </a:rPr>
                <a:t>magnis dis </a:t>
              </a:r>
              <a:r>
                <a:rPr lang="fr-FR" sz="1000">
                  <a:solidFill>
                    <a:schemeClr val="tx2"/>
                  </a:solidFill>
                </a:rPr>
                <a:t>parturient.</a:t>
              </a:r>
              <a:endParaRPr lang="en-US" sz="1000">
                <a:solidFill>
                  <a:schemeClr val="tx2"/>
                </a:solidFill>
              </a:endParaRPr>
            </a:p>
          </p:txBody>
        </p:sp>
      </p:grpSp>
      <p:grpSp>
        <p:nvGrpSpPr>
          <p:cNvPr id="36" name="Group 35"/>
          <p:cNvGrpSpPr/>
          <p:nvPr/>
        </p:nvGrpSpPr>
        <p:grpSpPr>
          <a:xfrm>
            <a:off x="5405374" y="4522592"/>
            <a:ext cx="1013579" cy="1008160"/>
            <a:chOff x="2639027" y="4655700"/>
            <a:chExt cx="1013579" cy="1008160"/>
          </a:xfrm>
        </p:grpSpPr>
        <p:sp>
          <p:nvSpPr>
            <p:cNvPr id="37" name="TextBox 36"/>
            <p:cNvSpPr txBox="1">
              <a:spLocks/>
            </p:cNvSpPr>
            <p:nvPr/>
          </p:nvSpPr>
          <p:spPr>
            <a:xfrm>
              <a:off x="2639457" y="4655700"/>
              <a:ext cx="1011577" cy="246221"/>
            </a:xfrm>
            <a:prstGeom prst="rect">
              <a:avLst/>
            </a:prstGeom>
            <a:noFill/>
          </p:spPr>
          <p:txBody>
            <a:bodyPr wrap="square" lIns="0" tIns="0" rIns="0" bIns="0" rtlCol="0">
              <a:spAutoFit/>
            </a:bodyPr>
            <a:lstStyle/>
            <a:p>
              <a:r>
                <a:rPr lang="en-US" sz="1600" b="1" smtClean="0">
                  <a:solidFill>
                    <a:schemeClr val="tx2"/>
                  </a:solidFill>
                </a:rPr>
                <a:t>Keyword</a:t>
              </a:r>
              <a:endParaRPr lang="en-US" sz="1600" b="1">
                <a:solidFill>
                  <a:schemeClr val="tx2"/>
                </a:solidFill>
              </a:endParaRPr>
            </a:p>
          </p:txBody>
        </p:sp>
        <p:sp>
          <p:nvSpPr>
            <p:cNvPr id="38" name="TextBox 37"/>
            <p:cNvSpPr txBox="1">
              <a:spLocks/>
            </p:cNvSpPr>
            <p:nvPr/>
          </p:nvSpPr>
          <p:spPr>
            <a:xfrm flipH="1">
              <a:off x="2639027" y="4945715"/>
              <a:ext cx="1013579" cy="718145"/>
            </a:xfrm>
            <a:prstGeom prst="rect">
              <a:avLst/>
            </a:prstGeom>
            <a:noFill/>
          </p:spPr>
          <p:txBody>
            <a:bodyPr wrap="square" lIns="0" tIns="0" rIns="0" bIns="0" rtlCol="0">
              <a:spAutoFit/>
            </a:bodyPr>
            <a:lstStyle/>
            <a:p>
              <a:pPr>
                <a:lnSpc>
                  <a:spcPts val="1400"/>
                </a:lnSpc>
              </a:pPr>
              <a:r>
                <a:rPr lang="fr-FR" sz="1000">
                  <a:solidFill>
                    <a:schemeClr val="tx2"/>
                  </a:solidFill>
                </a:rPr>
                <a:t>Eum sociis toque in penatibus et </a:t>
              </a:r>
              <a:r>
                <a:rPr lang="fr-FR" sz="1000" smtClean="0">
                  <a:solidFill>
                    <a:schemeClr val="tx2"/>
                  </a:solidFill>
                </a:rPr>
                <a:t>magnis dis </a:t>
              </a:r>
              <a:r>
                <a:rPr lang="fr-FR" sz="1000">
                  <a:solidFill>
                    <a:schemeClr val="tx2"/>
                  </a:solidFill>
                </a:rPr>
                <a:t>parturient.</a:t>
              </a:r>
              <a:endParaRPr lang="en-US" sz="1000">
                <a:solidFill>
                  <a:schemeClr val="tx2"/>
                </a:solidFill>
              </a:endParaRPr>
            </a:p>
          </p:txBody>
        </p:sp>
      </p:grpSp>
      <p:sp>
        <p:nvSpPr>
          <p:cNvPr id="39" name="TextBox 38"/>
          <p:cNvSpPr txBox="1">
            <a:spLocks/>
          </p:cNvSpPr>
          <p:nvPr/>
        </p:nvSpPr>
        <p:spPr>
          <a:xfrm>
            <a:off x="3684019" y="3798788"/>
            <a:ext cx="1775962" cy="692497"/>
          </a:xfrm>
          <a:prstGeom prst="rect">
            <a:avLst/>
          </a:prstGeom>
          <a:noFill/>
        </p:spPr>
        <p:txBody>
          <a:bodyPr wrap="square" lIns="0" tIns="0" rIns="0" bIns="0" rtlCol="0">
            <a:spAutoFit/>
          </a:bodyPr>
          <a:lstStyle/>
          <a:p>
            <a:pPr algn="ctr">
              <a:lnSpc>
                <a:spcPts val="1800"/>
              </a:lnSpc>
            </a:pPr>
            <a:r>
              <a:rPr lang="en-US" sz="1600" b="1" smtClean="0">
                <a:solidFill>
                  <a:schemeClr val="bg1"/>
                </a:solidFill>
              </a:rPr>
              <a:t>GOOD</a:t>
            </a:r>
          </a:p>
          <a:p>
            <a:pPr algn="ctr">
              <a:lnSpc>
                <a:spcPts val="1800"/>
              </a:lnSpc>
            </a:pPr>
            <a:r>
              <a:rPr lang="en-US" sz="1600" b="1" smtClean="0">
                <a:solidFill>
                  <a:schemeClr val="bg1">
                    <a:alpha val="30000"/>
                  </a:schemeClr>
                </a:solidFill>
              </a:rPr>
              <a:t>TO</a:t>
            </a:r>
          </a:p>
          <a:p>
            <a:pPr algn="ctr">
              <a:lnSpc>
                <a:spcPts val="1800"/>
              </a:lnSpc>
            </a:pPr>
            <a:r>
              <a:rPr lang="en-US" sz="1600" b="1" smtClean="0">
                <a:solidFill>
                  <a:schemeClr val="bg1"/>
                </a:solidFill>
              </a:rPr>
              <a:t>GREAT</a:t>
            </a:r>
            <a:endParaRPr lang="en-US" sz="1600" b="1">
              <a:solidFill>
                <a:schemeClr val="bg1"/>
              </a:solidFill>
            </a:endParaRPr>
          </a:p>
        </p:txBody>
      </p:sp>
    </p:spTree>
    <p:extLst>
      <p:ext uri="{BB962C8B-B14F-4D97-AF65-F5344CB8AC3E}">
        <p14:creationId xmlns:p14="http://schemas.microsoft.com/office/powerpoint/2010/main" val="1745006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Triangle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80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6" name="Group 15"/>
          <p:cNvGrpSpPr/>
          <p:nvPr/>
        </p:nvGrpSpPr>
        <p:grpSpPr>
          <a:xfrm>
            <a:off x="614363" y="4675795"/>
            <a:ext cx="2446338" cy="1125769"/>
            <a:chOff x="1043502" y="4611332"/>
            <a:chExt cx="2446338" cy="1125769"/>
          </a:xfrm>
        </p:grpSpPr>
        <p:sp>
          <p:nvSpPr>
            <p:cNvPr id="17" name="TextBox 16"/>
            <p:cNvSpPr txBox="1">
              <a:spLocks/>
            </p:cNvSpPr>
            <p:nvPr/>
          </p:nvSpPr>
          <p:spPr>
            <a:xfrm>
              <a:off x="1043502" y="5034665"/>
              <a:ext cx="2446338" cy="702436"/>
            </a:xfrm>
            <a:prstGeom prst="rect">
              <a:avLst/>
            </a:prstGeom>
            <a:noFill/>
          </p:spPr>
          <p:txBody>
            <a:bodyPr wrap="square" lIns="0" tIns="0" rIns="0" bIns="0" rtlCol="0">
              <a:spAutoFit/>
            </a:bodyPr>
            <a:lstStyle/>
            <a:p>
              <a:pPr algn="ctr">
                <a:lnSpc>
                  <a:spcPts val="1400"/>
                </a:lnSpc>
              </a:pPr>
              <a:r>
                <a:rPr lang="en-US" sz="1000">
                  <a:solidFill>
                    <a:schemeClr val="bg2"/>
                  </a:solidFill>
                </a:rPr>
                <a:t>Dapibus in viverra quis feugiat a tellus. Phasellus viverra nulla ut metus varius laoreet. Quisque rutrum. Aenean etiam ultricies nisi vel augue Curabitur.</a:t>
              </a:r>
            </a:p>
          </p:txBody>
        </p:sp>
        <p:cxnSp>
          <p:nvCxnSpPr>
            <p:cNvPr id="18" name="Straight Connector 17"/>
            <p:cNvCxnSpPr/>
            <p:nvPr/>
          </p:nvCxnSpPr>
          <p:spPr>
            <a:xfrm>
              <a:off x="2176671" y="495846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9" name="TextBox 18"/>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20" name="Group 19"/>
          <p:cNvGrpSpPr/>
          <p:nvPr/>
        </p:nvGrpSpPr>
        <p:grpSpPr>
          <a:xfrm>
            <a:off x="3348832" y="4675795"/>
            <a:ext cx="2446338" cy="1125769"/>
            <a:chOff x="1043502" y="4611332"/>
            <a:chExt cx="2446338" cy="1125769"/>
          </a:xfrm>
        </p:grpSpPr>
        <p:sp>
          <p:nvSpPr>
            <p:cNvPr id="21" name="TextBox 20"/>
            <p:cNvSpPr txBox="1">
              <a:spLocks/>
            </p:cNvSpPr>
            <p:nvPr/>
          </p:nvSpPr>
          <p:spPr>
            <a:xfrm>
              <a:off x="1043502" y="5034665"/>
              <a:ext cx="2446338" cy="702436"/>
            </a:xfrm>
            <a:prstGeom prst="rect">
              <a:avLst/>
            </a:prstGeom>
            <a:noFill/>
          </p:spPr>
          <p:txBody>
            <a:bodyPr wrap="square" lIns="0" tIns="0" rIns="0" bIns="0" rtlCol="0">
              <a:spAutoFit/>
            </a:bodyPr>
            <a:lstStyle/>
            <a:p>
              <a:pPr algn="ctr">
                <a:lnSpc>
                  <a:spcPts val="1400"/>
                </a:lnSpc>
              </a:pPr>
              <a:r>
                <a:rPr lang="en-US" sz="1000">
                  <a:solidFill>
                    <a:schemeClr val="bg2"/>
                  </a:solidFill>
                </a:rPr>
                <a:t>Dapibus in viverra quis feugiat a tellus. Phasellus viverra nulla ut metus varius laoreet. Quisque rutrum. Aenean etiam ultricies nisi vel augue Curabitur.</a:t>
              </a:r>
            </a:p>
          </p:txBody>
        </p:sp>
        <p:cxnSp>
          <p:nvCxnSpPr>
            <p:cNvPr id="22" name="Straight Connector 21"/>
            <p:cNvCxnSpPr/>
            <p:nvPr/>
          </p:nvCxnSpPr>
          <p:spPr>
            <a:xfrm>
              <a:off x="2176671" y="495846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24" name="Group 23"/>
          <p:cNvGrpSpPr/>
          <p:nvPr/>
        </p:nvGrpSpPr>
        <p:grpSpPr>
          <a:xfrm>
            <a:off x="6083301" y="4675795"/>
            <a:ext cx="2446338" cy="1125769"/>
            <a:chOff x="1043502" y="4611332"/>
            <a:chExt cx="2446338" cy="1125769"/>
          </a:xfrm>
        </p:grpSpPr>
        <p:sp>
          <p:nvSpPr>
            <p:cNvPr id="25" name="TextBox 24"/>
            <p:cNvSpPr txBox="1">
              <a:spLocks/>
            </p:cNvSpPr>
            <p:nvPr/>
          </p:nvSpPr>
          <p:spPr>
            <a:xfrm>
              <a:off x="1043502" y="5034665"/>
              <a:ext cx="2446338" cy="702436"/>
            </a:xfrm>
            <a:prstGeom prst="rect">
              <a:avLst/>
            </a:prstGeom>
            <a:noFill/>
          </p:spPr>
          <p:txBody>
            <a:bodyPr wrap="square" lIns="0" tIns="0" rIns="0" bIns="0" rtlCol="0">
              <a:spAutoFit/>
            </a:bodyPr>
            <a:lstStyle/>
            <a:p>
              <a:pPr algn="ctr">
                <a:lnSpc>
                  <a:spcPts val="1400"/>
                </a:lnSpc>
              </a:pPr>
              <a:r>
                <a:rPr lang="en-US" sz="1000">
                  <a:solidFill>
                    <a:schemeClr val="bg2"/>
                  </a:solidFill>
                </a:rPr>
                <a:t>Dapibus in viverra quis feugiat a tellus. Phasellus viverra nulla ut metus varius laoreet. Quisque rutrum. Aenean etiam ultricies nisi vel augue Curabitur.</a:t>
              </a:r>
            </a:p>
          </p:txBody>
        </p:sp>
        <p:cxnSp>
          <p:nvCxnSpPr>
            <p:cNvPr id="26" name="Straight Connector 25"/>
            <p:cNvCxnSpPr/>
            <p:nvPr/>
          </p:nvCxnSpPr>
          <p:spPr>
            <a:xfrm>
              <a:off x="2176671" y="495846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TextBox 26"/>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32" name="Group 31"/>
          <p:cNvGrpSpPr/>
          <p:nvPr/>
        </p:nvGrpSpPr>
        <p:grpSpPr>
          <a:xfrm>
            <a:off x="682625" y="2139950"/>
            <a:ext cx="2309813" cy="2089150"/>
            <a:chOff x="684213" y="2139950"/>
            <a:chExt cx="2309813" cy="2089150"/>
          </a:xfrm>
        </p:grpSpPr>
        <p:sp>
          <p:nvSpPr>
            <p:cNvPr id="11" name="Freeform 1231"/>
            <p:cNvSpPr>
              <a:spLocks/>
            </p:cNvSpPr>
            <p:nvPr/>
          </p:nvSpPr>
          <p:spPr bwMode="auto">
            <a:xfrm>
              <a:off x="684213" y="2139950"/>
              <a:ext cx="2309813" cy="1587500"/>
            </a:xfrm>
            <a:custGeom>
              <a:avLst/>
              <a:gdLst>
                <a:gd name="T0" fmla="*/ 511 w 728"/>
                <a:gd name="T1" fmla="*/ 423 h 500"/>
                <a:gd name="T2" fmla="*/ 537 w 728"/>
                <a:gd name="T3" fmla="*/ 500 h 500"/>
                <a:gd name="T4" fmla="*/ 702 w 728"/>
                <a:gd name="T5" fmla="*/ 214 h 500"/>
                <a:gd name="T6" fmla="*/ 702 w 728"/>
                <a:gd name="T7" fmla="*/ 71 h 500"/>
                <a:gd name="T8" fmla="*/ 579 w 728"/>
                <a:gd name="T9" fmla="*/ 0 h 500"/>
                <a:gd name="T10" fmla="*/ 148 w 728"/>
                <a:gd name="T11" fmla="*/ 0 h 500"/>
                <a:gd name="T12" fmla="*/ 24 w 728"/>
                <a:gd name="T13" fmla="*/ 71 h 500"/>
                <a:gd name="T14" fmla="*/ 12 w 728"/>
                <a:gd name="T15" fmla="*/ 187 h 500"/>
                <a:gd name="T16" fmla="*/ 12 w 728"/>
                <a:gd name="T17" fmla="*/ 187 h 500"/>
                <a:gd name="T18" fmla="*/ 13 w 728"/>
                <a:gd name="T19" fmla="*/ 188 h 500"/>
                <a:gd name="T20" fmla="*/ 14 w 728"/>
                <a:gd name="T21" fmla="*/ 190 h 500"/>
                <a:gd name="T22" fmla="*/ 15 w 728"/>
                <a:gd name="T23" fmla="*/ 191 h 500"/>
                <a:gd name="T24" fmla="*/ 283 w 728"/>
                <a:gd name="T25" fmla="*/ 295 h 500"/>
                <a:gd name="T26" fmla="*/ 304 w 728"/>
                <a:gd name="T27" fmla="*/ 299 h 500"/>
                <a:gd name="T28" fmla="*/ 511 w 728"/>
                <a:gd name="T29" fmla="*/ 423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500">
                  <a:moveTo>
                    <a:pt x="511" y="423"/>
                  </a:moveTo>
                  <a:cubicBezTo>
                    <a:pt x="526" y="446"/>
                    <a:pt x="535" y="472"/>
                    <a:pt x="537" y="500"/>
                  </a:cubicBezTo>
                  <a:cubicBezTo>
                    <a:pt x="702" y="214"/>
                    <a:pt x="702" y="214"/>
                    <a:pt x="702" y="214"/>
                  </a:cubicBezTo>
                  <a:cubicBezTo>
                    <a:pt x="728" y="170"/>
                    <a:pt x="728" y="115"/>
                    <a:pt x="702" y="71"/>
                  </a:cubicBezTo>
                  <a:cubicBezTo>
                    <a:pt x="677" y="27"/>
                    <a:pt x="630" y="0"/>
                    <a:pt x="579" y="0"/>
                  </a:cubicBezTo>
                  <a:cubicBezTo>
                    <a:pt x="148" y="0"/>
                    <a:pt x="148" y="0"/>
                    <a:pt x="148" y="0"/>
                  </a:cubicBezTo>
                  <a:cubicBezTo>
                    <a:pt x="97" y="0"/>
                    <a:pt x="50" y="27"/>
                    <a:pt x="24" y="71"/>
                  </a:cubicBezTo>
                  <a:cubicBezTo>
                    <a:pt x="4" y="106"/>
                    <a:pt x="0" y="149"/>
                    <a:pt x="12" y="187"/>
                  </a:cubicBezTo>
                  <a:cubicBezTo>
                    <a:pt x="12" y="187"/>
                    <a:pt x="12" y="187"/>
                    <a:pt x="12" y="187"/>
                  </a:cubicBezTo>
                  <a:cubicBezTo>
                    <a:pt x="13" y="188"/>
                    <a:pt x="13" y="188"/>
                    <a:pt x="13" y="188"/>
                  </a:cubicBezTo>
                  <a:cubicBezTo>
                    <a:pt x="13" y="189"/>
                    <a:pt x="14" y="190"/>
                    <a:pt x="14" y="190"/>
                  </a:cubicBezTo>
                  <a:cubicBezTo>
                    <a:pt x="15" y="191"/>
                    <a:pt x="15" y="191"/>
                    <a:pt x="15" y="191"/>
                  </a:cubicBezTo>
                  <a:cubicBezTo>
                    <a:pt x="54" y="258"/>
                    <a:pt x="155" y="275"/>
                    <a:pt x="283" y="295"/>
                  </a:cubicBezTo>
                  <a:cubicBezTo>
                    <a:pt x="304" y="299"/>
                    <a:pt x="304" y="299"/>
                    <a:pt x="304" y="299"/>
                  </a:cubicBezTo>
                  <a:cubicBezTo>
                    <a:pt x="449" y="323"/>
                    <a:pt x="506" y="415"/>
                    <a:pt x="511" y="423"/>
                  </a:cubicBez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232"/>
            <p:cNvSpPr>
              <a:spLocks/>
            </p:cNvSpPr>
            <p:nvPr/>
          </p:nvSpPr>
          <p:spPr bwMode="auto">
            <a:xfrm>
              <a:off x="865188" y="3000375"/>
              <a:ext cx="1423988" cy="1228725"/>
            </a:xfrm>
            <a:custGeom>
              <a:avLst/>
              <a:gdLst>
                <a:gd name="T0" fmla="*/ 0 w 449"/>
                <a:gd name="T1" fmla="*/ 0 h 387"/>
                <a:gd name="T2" fmla="*/ 183 w 449"/>
                <a:gd name="T3" fmla="*/ 316 h 387"/>
                <a:gd name="T4" fmla="*/ 306 w 449"/>
                <a:gd name="T5" fmla="*/ 387 h 387"/>
                <a:gd name="T6" fmla="*/ 430 w 449"/>
                <a:gd name="T7" fmla="*/ 316 h 387"/>
                <a:gd name="T8" fmla="*/ 432 w 449"/>
                <a:gd name="T9" fmla="*/ 313 h 387"/>
                <a:gd name="T10" fmla="*/ 449 w 449"/>
                <a:gd name="T11" fmla="*/ 245 h 387"/>
                <a:gd name="T12" fmla="*/ 427 w 449"/>
                <a:gd name="T13" fmla="*/ 169 h 387"/>
                <a:gd name="T14" fmla="*/ 426 w 449"/>
                <a:gd name="T15" fmla="*/ 168 h 387"/>
                <a:gd name="T16" fmla="*/ 242 w 449"/>
                <a:gd name="T17" fmla="*/ 59 h 387"/>
                <a:gd name="T18" fmla="*/ 221 w 449"/>
                <a:gd name="T19" fmla="*/ 56 h 387"/>
                <a:gd name="T20" fmla="*/ 0 w 44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87">
                  <a:moveTo>
                    <a:pt x="0" y="0"/>
                  </a:moveTo>
                  <a:cubicBezTo>
                    <a:pt x="183" y="316"/>
                    <a:pt x="183" y="316"/>
                    <a:pt x="183" y="316"/>
                  </a:cubicBezTo>
                  <a:cubicBezTo>
                    <a:pt x="208" y="360"/>
                    <a:pt x="256" y="387"/>
                    <a:pt x="306" y="387"/>
                  </a:cubicBezTo>
                  <a:cubicBezTo>
                    <a:pt x="357" y="387"/>
                    <a:pt x="404" y="360"/>
                    <a:pt x="430" y="316"/>
                  </a:cubicBezTo>
                  <a:cubicBezTo>
                    <a:pt x="432" y="313"/>
                    <a:pt x="432" y="313"/>
                    <a:pt x="432" y="313"/>
                  </a:cubicBezTo>
                  <a:cubicBezTo>
                    <a:pt x="443" y="292"/>
                    <a:pt x="449" y="269"/>
                    <a:pt x="449" y="245"/>
                  </a:cubicBezTo>
                  <a:cubicBezTo>
                    <a:pt x="449" y="218"/>
                    <a:pt x="441" y="191"/>
                    <a:pt x="427" y="169"/>
                  </a:cubicBezTo>
                  <a:cubicBezTo>
                    <a:pt x="426" y="168"/>
                    <a:pt x="426" y="168"/>
                    <a:pt x="426" y="168"/>
                  </a:cubicBezTo>
                  <a:cubicBezTo>
                    <a:pt x="426" y="167"/>
                    <a:pt x="374" y="81"/>
                    <a:pt x="242" y="59"/>
                  </a:cubicBezTo>
                  <a:cubicBezTo>
                    <a:pt x="221" y="56"/>
                    <a:pt x="221" y="56"/>
                    <a:pt x="221" y="56"/>
                  </a:cubicBezTo>
                  <a:cubicBezTo>
                    <a:pt x="135" y="42"/>
                    <a:pt x="57" y="29"/>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33"/>
            <p:cNvSpPr>
              <a:spLocks noEditPoints="1"/>
            </p:cNvSpPr>
            <p:nvPr/>
          </p:nvSpPr>
          <p:spPr bwMode="auto">
            <a:xfrm>
              <a:off x="1671638" y="3524250"/>
              <a:ext cx="330200" cy="482600"/>
            </a:xfrm>
            <a:custGeom>
              <a:avLst/>
              <a:gdLst>
                <a:gd name="T0" fmla="*/ 28 w 104"/>
                <a:gd name="T1" fmla="*/ 117 h 152"/>
                <a:gd name="T2" fmla="*/ 29 w 104"/>
                <a:gd name="T3" fmla="*/ 124 h 152"/>
                <a:gd name="T4" fmla="*/ 52 w 104"/>
                <a:gd name="T5" fmla="*/ 129 h 152"/>
                <a:gd name="T6" fmla="*/ 75 w 104"/>
                <a:gd name="T7" fmla="*/ 124 h 152"/>
                <a:gd name="T8" fmla="*/ 76 w 104"/>
                <a:gd name="T9" fmla="*/ 117 h 152"/>
                <a:gd name="T10" fmla="*/ 52 w 104"/>
                <a:gd name="T11" fmla="*/ 121 h 152"/>
                <a:gd name="T12" fmla="*/ 28 w 104"/>
                <a:gd name="T13" fmla="*/ 117 h 152"/>
                <a:gd name="T14" fmla="*/ 52 w 104"/>
                <a:gd name="T15" fmla="*/ 21 h 152"/>
                <a:gd name="T16" fmla="*/ 55 w 104"/>
                <a:gd name="T17" fmla="*/ 19 h 152"/>
                <a:gd name="T18" fmla="*/ 52 w 104"/>
                <a:gd name="T19" fmla="*/ 16 h 152"/>
                <a:gd name="T20" fmla="*/ 16 w 104"/>
                <a:gd name="T21" fmla="*/ 52 h 152"/>
                <a:gd name="T22" fmla="*/ 19 w 104"/>
                <a:gd name="T23" fmla="*/ 55 h 152"/>
                <a:gd name="T24" fmla="*/ 22 w 104"/>
                <a:gd name="T25" fmla="*/ 52 h 152"/>
                <a:gd name="T26" fmla="*/ 52 w 104"/>
                <a:gd name="T27" fmla="*/ 21 h 152"/>
                <a:gd name="T28" fmla="*/ 30 w 104"/>
                <a:gd name="T29" fmla="*/ 131 h 152"/>
                <a:gd name="T30" fmla="*/ 31 w 104"/>
                <a:gd name="T31" fmla="*/ 139 h 152"/>
                <a:gd name="T32" fmla="*/ 39 w 104"/>
                <a:gd name="T33" fmla="*/ 143 h 152"/>
                <a:gd name="T34" fmla="*/ 39 w 104"/>
                <a:gd name="T35" fmla="*/ 148 h 152"/>
                <a:gd name="T36" fmla="*/ 52 w 104"/>
                <a:gd name="T37" fmla="*/ 152 h 152"/>
                <a:gd name="T38" fmla="*/ 65 w 104"/>
                <a:gd name="T39" fmla="*/ 148 h 152"/>
                <a:gd name="T40" fmla="*/ 66 w 104"/>
                <a:gd name="T41" fmla="*/ 143 h 152"/>
                <a:gd name="T42" fmla="*/ 73 w 104"/>
                <a:gd name="T43" fmla="*/ 139 h 152"/>
                <a:gd name="T44" fmla="*/ 74 w 104"/>
                <a:gd name="T45" fmla="*/ 131 h 152"/>
                <a:gd name="T46" fmla="*/ 52 w 104"/>
                <a:gd name="T47" fmla="*/ 135 h 152"/>
                <a:gd name="T48" fmla="*/ 30 w 104"/>
                <a:gd name="T49" fmla="*/ 131 h 152"/>
                <a:gd name="T50" fmla="*/ 64 w 104"/>
                <a:gd name="T51" fmla="*/ 71 h 152"/>
                <a:gd name="T52" fmla="*/ 52 w 104"/>
                <a:gd name="T53" fmla="*/ 50 h 152"/>
                <a:gd name="T54" fmla="*/ 41 w 104"/>
                <a:gd name="T55" fmla="*/ 71 h 152"/>
                <a:gd name="T56" fmla="*/ 36 w 104"/>
                <a:gd name="T57" fmla="*/ 61 h 152"/>
                <a:gd name="T58" fmla="*/ 28 w 104"/>
                <a:gd name="T59" fmla="*/ 65 h 152"/>
                <a:gd name="T60" fmla="*/ 40 w 104"/>
                <a:gd name="T61" fmla="*/ 89 h 152"/>
                <a:gd name="T62" fmla="*/ 52 w 104"/>
                <a:gd name="T63" fmla="*/ 67 h 152"/>
                <a:gd name="T64" fmla="*/ 64 w 104"/>
                <a:gd name="T65" fmla="*/ 89 h 152"/>
                <a:gd name="T66" fmla="*/ 76 w 104"/>
                <a:gd name="T67" fmla="*/ 65 h 152"/>
                <a:gd name="T68" fmla="*/ 69 w 104"/>
                <a:gd name="T69" fmla="*/ 61 h 152"/>
                <a:gd name="T70" fmla="*/ 64 w 104"/>
                <a:gd name="T71" fmla="*/ 71 h 152"/>
                <a:gd name="T72" fmla="*/ 52 w 104"/>
                <a:gd name="T73" fmla="*/ 0 h 152"/>
                <a:gd name="T74" fmla="*/ 0 w 104"/>
                <a:gd name="T75" fmla="*/ 52 h 152"/>
                <a:gd name="T76" fmla="*/ 25 w 104"/>
                <a:gd name="T77" fmla="*/ 97 h 152"/>
                <a:gd name="T78" fmla="*/ 27 w 104"/>
                <a:gd name="T79" fmla="*/ 110 h 152"/>
                <a:gd name="T80" fmla="*/ 52 w 104"/>
                <a:gd name="T81" fmla="*/ 115 h 152"/>
                <a:gd name="T82" fmla="*/ 77 w 104"/>
                <a:gd name="T83" fmla="*/ 110 h 152"/>
                <a:gd name="T84" fmla="*/ 79 w 104"/>
                <a:gd name="T85" fmla="*/ 97 h 152"/>
                <a:gd name="T86" fmla="*/ 104 w 104"/>
                <a:gd name="T87" fmla="*/ 52 h 152"/>
                <a:gd name="T88" fmla="*/ 52 w 104"/>
                <a:gd name="T89" fmla="*/ 0 h 152"/>
                <a:gd name="T90" fmla="*/ 71 w 104"/>
                <a:gd name="T91" fmla="*/ 90 h 152"/>
                <a:gd name="T92" fmla="*/ 70 w 104"/>
                <a:gd name="T93" fmla="*/ 103 h 152"/>
                <a:gd name="T94" fmla="*/ 52 w 104"/>
                <a:gd name="T95" fmla="*/ 105 h 152"/>
                <a:gd name="T96" fmla="*/ 34 w 104"/>
                <a:gd name="T97" fmla="*/ 103 h 152"/>
                <a:gd name="T98" fmla="*/ 33 w 104"/>
                <a:gd name="T99" fmla="*/ 90 h 152"/>
                <a:gd name="T100" fmla="*/ 9 w 104"/>
                <a:gd name="T101" fmla="*/ 52 h 152"/>
                <a:gd name="T102" fmla="*/ 52 w 104"/>
                <a:gd name="T103" fmla="*/ 9 h 152"/>
                <a:gd name="T104" fmla="*/ 95 w 104"/>
                <a:gd name="T105" fmla="*/ 52 h 152"/>
                <a:gd name="T106" fmla="*/ 71 w 104"/>
                <a:gd name="T107"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 h="152">
                  <a:moveTo>
                    <a:pt x="28" y="117"/>
                  </a:moveTo>
                  <a:cubicBezTo>
                    <a:pt x="29" y="124"/>
                    <a:pt x="29" y="124"/>
                    <a:pt x="29" y="124"/>
                  </a:cubicBezTo>
                  <a:cubicBezTo>
                    <a:pt x="36" y="127"/>
                    <a:pt x="44" y="129"/>
                    <a:pt x="52" y="129"/>
                  </a:cubicBezTo>
                  <a:cubicBezTo>
                    <a:pt x="61" y="129"/>
                    <a:pt x="68" y="127"/>
                    <a:pt x="75" y="124"/>
                  </a:cubicBezTo>
                  <a:cubicBezTo>
                    <a:pt x="76" y="117"/>
                    <a:pt x="76" y="117"/>
                    <a:pt x="76" y="117"/>
                  </a:cubicBezTo>
                  <a:cubicBezTo>
                    <a:pt x="69" y="119"/>
                    <a:pt x="61" y="121"/>
                    <a:pt x="52" y="121"/>
                  </a:cubicBezTo>
                  <a:cubicBezTo>
                    <a:pt x="44" y="121"/>
                    <a:pt x="35" y="119"/>
                    <a:pt x="28" y="117"/>
                  </a:cubicBezTo>
                  <a:close/>
                  <a:moveTo>
                    <a:pt x="52" y="21"/>
                  </a:moveTo>
                  <a:cubicBezTo>
                    <a:pt x="54" y="21"/>
                    <a:pt x="55" y="20"/>
                    <a:pt x="55" y="19"/>
                  </a:cubicBezTo>
                  <a:cubicBezTo>
                    <a:pt x="55" y="17"/>
                    <a:pt x="54" y="16"/>
                    <a:pt x="52" y="16"/>
                  </a:cubicBezTo>
                  <a:cubicBezTo>
                    <a:pt x="32" y="16"/>
                    <a:pt x="16" y="32"/>
                    <a:pt x="16" y="52"/>
                  </a:cubicBezTo>
                  <a:cubicBezTo>
                    <a:pt x="16" y="54"/>
                    <a:pt x="17" y="55"/>
                    <a:pt x="19" y="55"/>
                  </a:cubicBezTo>
                  <a:cubicBezTo>
                    <a:pt x="20" y="55"/>
                    <a:pt x="22" y="54"/>
                    <a:pt x="22" y="52"/>
                  </a:cubicBezTo>
                  <a:cubicBezTo>
                    <a:pt x="22" y="35"/>
                    <a:pt x="35" y="21"/>
                    <a:pt x="52" y="21"/>
                  </a:cubicBezTo>
                  <a:close/>
                  <a:moveTo>
                    <a:pt x="30" y="131"/>
                  </a:moveTo>
                  <a:cubicBezTo>
                    <a:pt x="31" y="139"/>
                    <a:pt x="31" y="139"/>
                    <a:pt x="31" y="139"/>
                  </a:cubicBezTo>
                  <a:cubicBezTo>
                    <a:pt x="31" y="139"/>
                    <a:pt x="33" y="141"/>
                    <a:pt x="39" y="143"/>
                  </a:cubicBezTo>
                  <a:cubicBezTo>
                    <a:pt x="39" y="148"/>
                    <a:pt x="39" y="148"/>
                    <a:pt x="39" y="148"/>
                  </a:cubicBezTo>
                  <a:cubicBezTo>
                    <a:pt x="39" y="148"/>
                    <a:pt x="42" y="152"/>
                    <a:pt x="52" y="152"/>
                  </a:cubicBezTo>
                  <a:cubicBezTo>
                    <a:pt x="63" y="152"/>
                    <a:pt x="65" y="148"/>
                    <a:pt x="65" y="148"/>
                  </a:cubicBezTo>
                  <a:cubicBezTo>
                    <a:pt x="66" y="143"/>
                    <a:pt x="66" y="143"/>
                    <a:pt x="66" y="143"/>
                  </a:cubicBezTo>
                  <a:cubicBezTo>
                    <a:pt x="71" y="141"/>
                    <a:pt x="73" y="139"/>
                    <a:pt x="73" y="139"/>
                  </a:cubicBezTo>
                  <a:cubicBezTo>
                    <a:pt x="74" y="131"/>
                    <a:pt x="74" y="131"/>
                    <a:pt x="74" y="131"/>
                  </a:cubicBezTo>
                  <a:cubicBezTo>
                    <a:pt x="68" y="133"/>
                    <a:pt x="60" y="135"/>
                    <a:pt x="52" y="135"/>
                  </a:cubicBezTo>
                  <a:cubicBezTo>
                    <a:pt x="44" y="135"/>
                    <a:pt x="37" y="133"/>
                    <a:pt x="30" y="131"/>
                  </a:cubicBezTo>
                  <a:close/>
                  <a:moveTo>
                    <a:pt x="64" y="71"/>
                  </a:moveTo>
                  <a:cubicBezTo>
                    <a:pt x="52" y="50"/>
                    <a:pt x="52" y="50"/>
                    <a:pt x="52" y="50"/>
                  </a:cubicBezTo>
                  <a:cubicBezTo>
                    <a:pt x="41" y="71"/>
                    <a:pt x="41" y="71"/>
                    <a:pt x="41" y="71"/>
                  </a:cubicBezTo>
                  <a:cubicBezTo>
                    <a:pt x="36" y="61"/>
                    <a:pt x="36" y="61"/>
                    <a:pt x="36" y="61"/>
                  </a:cubicBezTo>
                  <a:cubicBezTo>
                    <a:pt x="28" y="65"/>
                    <a:pt x="28" y="65"/>
                    <a:pt x="28" y="65"/>
                  </a:cubicBezTo>
                  <a:cubicBezTo>
                    <a:pt x="40" y="89"/>
                    <a:pt x="40" y="89"/>
                    <a:pt x="40" y="89"/>
                  </a:cubicBezTo>
                  <a:cubicBezTo>
                    <a:pt x="52" y="67"/>
                    <a:pt x="52" y="67"/>
                    <a:pt x="52" y="67"/>
                  </a:cubicBezTo>
                  <a:cubicBezTo>
                    <a:pt x="64" y="89"/>
                    <a:pt x="64" y="89"/>
                    <a:pt x="64" y="89"/>
                  </a:cubicBezTo>
                  <a:cubicBezTo>
                    <a:pt x="76" y="65"/>
                    <a:pt x="76" y="65"/>
                    <a:pt x="76" y="65"/>
                  </a:cubicBezTo>
                  <a:cubicBezTo>
                    <a:pt x="69" y="61"/>
                    <a:pt x="69" y="61"/>
                    <a:pt x="69" y="61"/>
                  </a:cubicBezTo>
                  <a:lnTo>
                    <a:pt x="64" y="71"/>
                  </a:lnTo>
                  <a:close/>
                  <a:moveTo>
                    <a:pt x="52" y="0"/>
                  </a:moveTo>
                  <a:cubicBezTo>
                    <a:pt x="24" y="0"/>
                    <a:pt x="0" y="23"/>
                    <a:pt x="0" y="52"/>
                  </a:cubicBezTo>
                  <a:cubicBezTo>
                    <a:pt x="0" y="71"/>
                    <a:pt x="10" y="87"/>
                    <a:pt x="25" y="97"/>
                  </a:cubicBezTo>
                  <a:cubicBezTo>
                    <a:pt x="27" y="110"/>
                    <a:pt x="27" y="110"/>
                    <a:pt x="27" y="110"/>
                  </a:cubicBezTo>
                  <a:cubicBezTo>
                    <a:pt x="34" y="113"/>
                    <a:pt x="43" y="115"/>
                    <a:pt x="52" y="115"/>
                  </a:cubicBezTo>
                  <a:cubicBezTo>
                    <a:pt x="61" y="115"/>
                    <a:pt x="70" y="113"/>
                    <a:pt x="77" y="110"/>
                  </a:cubicBezTo>
                  <a:cubicBezTo>
                    <a:pt x="79" y="97"/>
                    <a:pt x="79" y="97"/>
                    <a:pt x="79" y="97"/>
                  </a:cubicBezTo>
                  <a:cubicBezTo>
                    <a:pt x="94" y="87"/>
                    <a:pt x="104" y="71"/>
                    <a:pt x="104" y="52"/>
                  </a:cubicBezTo>
                  <a:cubicBezTo>
                    <a:pt x="104" y="23"/>
                    <a:pt x="81" y="0"/>
                    <a:pt x="52" y="0"/>
                  </a:cubicBezTo>
                  <a:close/>
                  <a:moveTo>
                    <a:pt x="71" y="90"/>
                  </a:moveTo>
                  <a:cubicBezTo>
                    <a:pt x="70" y="103"/>
                    <a:pt x="70" y="103"/>
                    <a:pt x="70" y="103"/>
                  </a:cubicBezTo>
                  <a:cubicBezTo>
                    <a:pt x="70" y="103"/>
                    <a:pt x="65" y="105"/>
                    <a:pt x="52" y="105"/>
                  </a:cubicBezTo>
                  <a:cubicBezTo>
                    <a:pt x="39" y="105"/>
                    <a:pt x="34" y="103"/>
                    <a:pt x="34" y="103"/>
                  </a:cubicBezTo>
                  <a:cubicBezTo>
                    <a:pt x="33" y="90"/>
                    <a:pt x="33" y="90"/>
                    <a:pt x="33" y="90"/>
                  </a:cubicBezTo>
                  <a:cubicBezTo>
                    <a:pt x="19" y="83"/>
                    <a:pt x="9" y="69"/>
                    <a:pt x="9" y="52"/>
                  </a:cubicBezTo>
                  <a:cubicBezTo>
                    <a:pt x="9" y="28"/>
                    <a:pt x="29" y="9"/>
                    <a:pt x="52" y="9"/>
                  </a:cubicBezTo>
                  <a:cubicBezTo>
                    <a:pt x="76" y="9"/>
                    <a:pt x="95" y="28"/>
                    <a:pt x="95" y="52"/>
                  </a:cubicBezTo>
                  <a:cubicBezTo>
                    <a:pt x="95" y="69"/>
                    <a:pt x="86" y="83"/>
                    <a:pt x="71" y="9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xtBox 28"/>
            <p:cNvSpPr txBox="1">
              <a:spLocks/>
            </p:cNvSpPr>
            <p:nvPr/>
          </p:nvSpPr>
          <p:spPr>
            <a:xfrm>
              <a:off x="975272" y="2448526"/>
              <a:ext cx="1724520" cy="343364"/>
            </a:xfrm>
            <a:prstGeom prst="rect">
              <a:avLst/>
            </a:prstGeom>
            <a:noFill/>
          </p:spPr>
          <p:txBody>
            <a:bodyPr wrap="square" lIns="0" tIns="0" rIns="0" bIns="0" rtlCol="0">
              <a:spAutoFit/>
            </a:bodyPr>
            <a:lstStyle/>
            <a:p>
              <a:pPr algn="ctr">
                <a:lnSpc>
                  <a:spcPts val="1400"/>
                </a:lnSpc>
              </a:pPr>
              <a:r>
                <a:rPr lang="it-IT" sz="1000">
                  <a:solidFill>
                    <a:schemeClr val="tx2"/>
                  </a:solidFill>
                </a:rPr>
                <a:t>Dapibus in viverra quis feugiat </a:t>
              </a:r>
            </a:p>
            <a:p>
              <a:pPr algn="ctr">
                <a:lnSpc>
                  <a:spcPts val="1400"/>
                </a:lnSpc>
              </a:pPr>
              <a:r>
                <a:rPr lang="it-IT" sz="1000">
                  <a:solidFill>
                    <a:schemeClr val="tx2"/>
                  </a:solidFill>
                </a:rPr>
                <a:t>hasellus viverra nulla.</a:t>
              </a:r>
              <a:endParaRPr lang="en-US" sz="1000">
                <a:solidFill>
                  <a:schemeClr val="tx2"/>
                </a:solidFill>
              </a:endParaRPr>
            </a:p>
          </p:txBody>
        </p:sp>
      </p:grpSp>
      <p:grpSp>
        <p:nvGrpSpPr>
          <p:cNvPr id="33" name="Group 32"/>
          <p:cNvGrpSpPr/>
          <p:nvPr/>
        </p:nvGrpSpPr>
        <p:grpSpPr>
          <a:xfrm>
            <a:off x="3416301" y="2139950"/>
            <a:ext cx="2311400" cy="2089150"/>
            <a:chOff x="3416301" y="2139950"/>
            <a:chExt cx="2311400" cy="2089150"/>
          </a:xfrm>
        </p:grpSpPr>
        <p:sp>
          <p:nvSpPr>
            <p:cNvPr id="7" name="Freeform 1227"/>
            <p:cNvSpPr>
              <a:spLocks/>
            </p:cNvSpPr>
            <p:nvPr/>
          </p:nvSpPr>
          <p:spPr bwMode="auto">
            <a:xfrm>
              <a:off x="3416301" y="2139950"/>
              <a:ext cx="2073275" cy="2079625"/>
            </a:xfrm>
            <a:custGeom>
              <a:avLst/>
              <a:gdLst>
                <a:gd name="T0" fmla="*/ 121 w 653"/>
                <a:gd name="T1" fmla="*/ 655 h 655"/>
                <a:gd name="T2" fmla="*/ 121 w 653"/>
                <a:gd name="T3" fmla="*/ 655 h 655"/>
                <a:gd name="T4" fmla="*/ 123 w 653"/>
                <a:gd name="T5" fmla="*/ 655 h 655"/>
                <a:gd name="T6" fmla="*/ 124 w 653"/>
                <a:gd name="T7" fmla="*/ 655 h 655"/>
                <a:gd name="T8" fmla="*/ 349 w 653"/>
                <a:gd name="T9" fmla="*/ 475 h 655"/>
                <a:gd name="T10" fmla="*/ 362 w 653"/>
                <a:gd name="T11" fmla="*/ 458 h 655"/>
                <a:gd name="T12" fmla="*/ 573 w 653"/>
                <a:gd name="T13" fmla="*/ 341 h 655"/>
                <a:gd name="T14" fmla="*/ 653 w 653"/>
                <a:gd name="T15" fmla="*/ 357 h 655"/>
                <a:gd name="T16" fmla="*/ 487 w 653"/>
                <a:gd name="T17" fmla="*/ 71 h 655"/>
                <a:gd name="T18" fmla="*/ 364 w 653"/>
                <a:gd name="T19" fmla="*/ 0 h 655"/>
                <a:gd name="T20" fmla="*/ 241 w 653"/>
                <a:gd name="T21" fmla="*/ 71 h 655"/>
                <a:gd name="T22" fmla="*/ 25 w 653"/>
                <a:gd name="T23" fmla="*/ 444 h 655"/>
                <a:gd name="T24" fmla="*/ 25 w 653"/>
                <a:gd name="T25" fmla="*/ 587 h 655"/>
                <a:gd name="T26" fmla="*/ 120 w 653"/>
                <a:gd name="T27" fmla="*/ 655 h 655"/>
                <a:gd name="T28" fmla="*/ 120 w 653"/>
                <a:gd name="T29" fmla="*/ 655 h 655"/>
                <a:gd name="T30" fmla="*/ 121 w 653"/>
                <a:gd name="T31" fmla="*/ 6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5">
                  <a:moveTo>
                    <a:pt x="121" y="655"/>
                  </a:moveTo>
                  <a:cubicBezTo>
                    <a:pt x="121" y="655"/>
                    <a:pt x="121" y="655"/>
                    <a:pt x="121" y="655"/>
                  </a:cubicBezTo>
                  <a:cubicBezTo>
                    <a:pt x="122" y="655"/>
                    <a:pt x="122" y="655"/>
                    <a:pt x="123" y="655"/>
                  </a:cubicBezTo>
                  <a:cubicBezTo>
                    <a:pt x="124" y="655"/>
                    <a:pt x="124" y="655"/>
                    <a:pt x="124" y="655"/>
                  </a:cubicBezTo>
                  <a:cubicBezTo>
                    <a:pt x="202" y="655"/>
                    <a:pt x="267" y="575"/>
                    <a:pt x="349" y="475"/>
                  </a:cubicBezTo>
                  <a:cubicBezTo>
                    <a:pt x="362" y="458"/>
                    <a:pt x="362" y="458"/>
                    <a:pt x="362" y="458"/>
                  </a:cubicBezTo>
                  <a:cubicBezTo>
                    <a:pt x="455" y="345"/>
                    <a:pt x="564" y="341"/>
                    <a:pt x="573" y="341"/>
                  </a:cubicBezTo>
                  <a:cubicBezTo>
                    <a:pt x="600" y="340"/>
                    <a:pt x="628" y="346"/>
                    <a:pt x="653" y="357"/>
                  </a:cubicBezTo>
                  <a:cubicBezTo>
                    <a:pt x="487" y="71"/>
                    <a:pt x="487" y="71"/>
                    <a:pt x="487" y="71"/>
                  </a:cubicBezTo>
                  <a:cubicBezTo>
                    <a:pt x="462" y="27"/>
                    <a:pt x="415" y="0"/>
                    <a:pt x="364" y="0"/>
                  </a:cubicBezTo>
                  <a:cubicBezTo>
                    <a:pt x="313" y="0"/>
                    <a:pt x="266" y="27"/>
                    <a:pt x="241" y="71"/>
                  </a:cubicBezTo>
                  <a:cubicBezTo>
                    <a:pt x="25" y="444"/>
                    <a:pt x="25" y="444"/>
                    <a:pt x="25" y="444"/>
                  </a:cubicBezTo>
                  <a:cubicBezTo>
                    <a:pt x="0" y="488"/>
                    <a:pt x="0" y="543"/>
                    <a:pt x="25" y="587"/>
                  </a:cubicBezTo>
                  <a:cubicBezTo>
                    <a:pt x="45" y="622"/>
                    <a:pt x="80" y="647"/>
                    <a:pt x="120" y="655"/>
                  </a:cubicBezTo>
                  <a:cubicBezTo>
                    <a:pt x="120" y="655"/>
                    <a:pt x="120" y="655"/>
                    <a:pt x="120" y="655"/>
                  </a:cubicBezTo>
                  <a:lnTo>
                    <a:pt x="121" y="655"/>
                  </a:ln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228"/>
            <p:cNvSpPr>
              <a:spLocks/>
            </p:cNvSpPr>
            <p:nvPr/>
          </p:nvSpPr>
          <p:spPr bwMode="auto">
            <a:xfrm>
              <a:off x="4095751" y="3321050"/>
              <a:ext cx="1631950" cy="908050"/>
            </a:xfrm>
            <a:custGeom>
              <a:avLst/>
              <a:gdLst>
                <a:gd name="T0" fmla="*/ 359 w 514"/>
                <a:gd name="T1" fmla="*/ 1 h 286"/>
                <a:gd name="T2" fmla="*/ 173 w 514"/>
                <a:gd name="T3" fmla="*/ 107 h 286"/>
                <a:gd name="T4" fmla="*/ 159 w 514"/>
                <a:gd name="T5" fmla="*/ 123 h 286"/>
                <a:gd name="T6" fmla="*/ 0 w 514"/>
                <a:gd name="T7" fmla="*/ 286 h 286"/>
                <a:gd name="T8" fmla="*/ 366 w 514"/>
                <a:gd name="T9" fmla="*/ 286 h 286"/>
                <a:gd name="T10" fmla="*/ 489 w 514"/>
                <a:gd name="T11" fmla="*/ 215 h 286"/>
                <a:gd name="T12" fmla="*/ 489 w 514"/>
                <a:gd name="T13" fmla="*/ 72 h 286"/>
                <a:gd name="T14" fmla="*/ 487 w 514"/>
                <a:gd name="T15" fmla="*/ 69 h 286"/>
                <a:gd name="T16" fmla="*/ 437 w 514"/>
                <a:gd name="T17" fmla="*/ 20 h 286"/>
                <a:gd name="T18" fmla="*/ 360 w 514"/>
                <a:gd name="T19" fmla="*/ 1 h 286"/>
                <a:gd name="T20" fmla="*/ 359 w 514"/>
                <a:gd name="T21" fmla="*/ 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4" h="286">
                  <a:moveTo>
                    <a:pt x="359" y="1"/>
                  </a:moveTo>
                  <a:cubicBezTo>
                    <a:pt x="358" y="1"/>
                    <a:pt x="258" y="3"/>
                    <a:pt x="173" y="107"/>
                  </a:cubicBezTo>
                  <a:cubicBezTo>
                    <a:pt x="159" y="123"/>
                    <a:pt x="159" y="123"/>
                    <a:pt x="159" y="123"/>
                  </a:cubicBezTo>
                  <a:cubicBezTo>
                    <a:pt x="104" y="191"/>
                    <a:pt x="54" y="252"/>
                    <a:pt x="0" y="286"/>
                  </a:cubicBezTo>
                  <a:cubicBezTo>
                    <a:pt x="366" y="286"/>
                    <a:pt x="366" y="286"/>
                    <a:pt x="366" y="286"/>
                  </a:cubicBezTo>
                  <a:cubicBezTo>
                    <a:pt x="416" y="286"/>
                    <a:pt x="464" y="259"/>
                    <a:pt x="489" y="215"/>
                  </a:cubicBezTo>
                  <a:cubicBezTo>
                    <a:pt x="514" y="171"/>
                    <a:pt x="514" y="116"/>
                    <a:pt x="489" y="72"/>
                  </a:cubicBezTo>
                  <a:cubicBezTo>
                    <a:pt x="487" y="69"/>
                    <a:pt x="487" y="69"/>
                    <a:pt x="487" y="69"/>
                  </a:cubicBezTo>
                  <a:cubicBezTo>
                    <a:pt x="475" y="49"/>
                    <a:pt x="457" y="32"/>
                    <a:pt x="437" y="20"/>
                  </a:cubicBezTo>
                  <a:cubicBezTo>
                    <a:pt x="414" y="7"/>
                    <a:pt x="387" y="0"/>
                    <a:pt x="360" y="1"/>
                  </a:cubicBezTo>
                  <a:lnTo>
                    <a:pt x="359"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234"/>
            <p:cNvSpPr>
              <a:spLocks noEditPoints="1"/>
            </p:cNvSpPr>
            <p:nvPr/>
          </p:nvSpPr>
          <p:spPr bwMode="auto">
            <a:xfrm>
              <a:off x="4975226" y="3590925"/>
              <a:ext cx="431800" cy="361950"/>
            </a:xfrm>
            <a:custGeom>
              <a:avLst/>
              <a:gdLst>
                <a:gd name="T0" fmla="*/ 6 w 136"/>
                <a:gd name="T1" fmla="*/ 109 h 114"/>
                <a:gd name="T2" fmla="*/ 11 w 136"/>
                <a:gd name="T3" fmla="*/ 114 h 114"/>
                <a:gd name="T4" fmla="*/ 36 w 136"/>
                <a:gd name="T5" fmla="*/ 114 h 114"/>
                <a:gd name="T6" fmla="*/ 36 w 136"/>
                <a:gd name="T7" fmla="*/ 62 h 114"/>
                <a:gd name="T8" fmla="*/ 6 w 136"/>
                <a:gd name="T9" fmla="*/ 92 h 114"/>
                <a:gd name="T10" fmla="*/ 6 w 136"/>
                <a:gd name="T11" fmla="*/ 109 h 114"/>
                <a:gd name="T12" fmla="*/ 48 w 136"/>
                <a:gd name="T13" fmla="*/ 74 h 114"/>
                <a:gd name="T14" fmla="*/ 48 w 136"/>
                <a:gd name="T15" fmla="*/ 114 h 114"/>
                <a:gd name="T16" fmla="*/ 78 w 136"/>
                <a:gd name="T17" fmla="*/ 114 h 114"/>
                <a:gd name="T18" fmla="*/ 78 w 136"/>
                <a:gd name="T19" fmla="*/ 78 h 114"/>
                <a:gd name="T20" fmla="*/ 66 w 136"/>
                <a:gd name="T21" fmla="*/ 91 h 114"/>
                <a:gd name="T22" fmla="*/ 48 w 136"/>
                <a:gd name="T23" fmla="*/ 74 h 114"/>
                <a:gd name="T24" fmla="*/ 91 w 136"/>
                <a:gd name="T25" fmla="*/ 66 h 114"/>
                <a:gd name="T26" fmla="*/ 91 w 136"/>
                <a:gd name="T27" fmla="*/ 114 h 114"/>
                <a:gd name="T28" fmla="*/ 115 w 136"/>
                <a:gd name="T29" fmla="*/ 114 h 114"/>
                <a:gd name="T30" fmla="*/ 121 w 136"/>
                <a:gd name="T31" fmla="*/ 109 h 114"/>
                <a:gd name="T32" fmla="*/ 121 w 136"/>
                <a:gd name="T33" fmla="*/ 62 h 114"/>
                <a:gd name="T34" fmla="*/ 121 w 136"/>
                <a:gd name="T35" fmla="*/ 36 h 114"/>
                <a:gd name="T36" fmla="*/ 95 w 136"/>
                <a:gd name="T37" fmla="*/ 62 h 114"/>
                <a:gd name="T38" fmla="*/ 91 w 136"/>
                <a:gd name="T39" fmla="*/ 66 h 114"/>
                <a:gd name="T40" fmla="*/ 109 w 136"/>
                <a:gd name="T41" fmla="*/ 2 h 114"/>
                <a:gd name="T42" fmla="*/ 104 w 136"/>
                <a:gd name="T43" fmla="*/ 8 h 114"/>
                <a:gd name="T44" fmla="*/ 110 w 136"/>
                <a:gd name="T45" fmla="*/ 13 h 114"/>
                <a:gd name="T46" fmla="*/ 115 w 136"/>
                <a:gd name="T47" fmla="*/ 12 h 114"/>
                <a:gd name="T48" fmla="*/ 66 w 136"/>
                <a:gd name="T49" fmla="*/ 62 h 114"/>
                <a:gd name="T50" fmla="*/ 36 w 136"/>
                <a:gd name="T51" fmla="*/ 33 h 114"/>
                <a:gd name="T52" fmla="*/ 3 w 136"/>
                <a:gd name="T53" fmla="*/ 67 h 114"/>
                <a:gd name="T54" fmla="*/ 3 w 136"/>
                <a:gd name="T55" fmla="*/ 74 h 114"/>
                <a:gd name="T56" fmla="*/ 10 w 136"/>
                <a:gd name="T57" fmla="*/ 74 h 114"/>
                <a:gd name="T58" fmla="*/ 36 w 136"/>
                <a:gd name="T59" fmla="*/ 48 h 114"/>
                <a:gd name="T60" fmla="*/ 66 w 136"/>
                <a:gd name="T61" fmla="*/ 77 h 114"/>
                <a:gd name="T62" fmla="*/ 123 w 136"/>
                <a:gd name="T63" fmla="*/ 20 h 114"/>
                <a:gd name="T64" fmla="*/ 122 w 136"/>
                <a:gd name="T65" fmla="*/ 26 h 114"/>
                <a:gd name="T66" fmla="*/ 127 w 136"/>
                <a:gd name="T67" fmla="*/ 32 h 114"/>
                <a:gd name="T68" fmla="*/ 128 w 136"/>
                <a:gd name="T69" fmla="*/ 32 h 114"/>
                <a:gd name="T70" fmla="*/ 133 w 136"/>
                <a:gd name="T71" fmla="*/ 27 h 114"/>
                <a:gd name="T72" fmla="*/ 136 w 136"/>
                <a:gd name="T73" fmla="*/ 0 h 114"/>
                <a:gd name="T74" fmla="*/ 109 w 136"/>
                <a:gd name="T75" fmla="*/ 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14">
                  <a:moveTo>
                    <a:pt x="6" y="109"/>
                  </a:moveTo>
                  <a:cubicBezTo>
                    <a:pt x="6" y="112"/>
                    <a:pt x="9" y="114"/>
                    <a:pt x="11" y="114"/>
                  </a:cubicBezTo>
                  <a:cubicBezTo>
                    <a:pt x="36" y="114"/>
                    <a:pt x="36" y="114"/>
                    <a:pt x="36" y="114"/>
                  </a:cubicBezTo>
                  <a:cubicBezTo>
                    <a:pt x="36" y="62"/>
                    <a:pt x="36" y="62"/>
                    <a:pt x="36" y="62"/>
                  </a:cubicBezTo>
                  <a:cubicBezTo>
                    <a:pt x="6" y="92"/>
                    <a:pt x="6" y="92"/>
                    <a:pt x="6" y="92"/>
                  </a:cubicBezTo>
                  <a:lnTo>
                    <a:pt x="6" y="109"/>
                  </a:lnTo>
                  <a:close/>
                  <a:moveTo>
                    <a:pt x="48" y="74"/>
                  </a:moveTo>
                  <a:cubicBezTo>
                    <a:pt x="48" y="114"/>
                    <a:pt x="48" y="114"/>
                    <a:pt x="48" y="114"/>
                  </a:cubicBezTo>
                  <a:cubicBezTo>
                    <a:pt x="78" y="114"/>
                    <a:pt x="78" y="114"/>
                    <a:pt x="78" y="114"/>
                  </a:cubicBezTo>
                  <a:cubicBezTo>
                    <a:pt x="78" y="78"/>
                    <a:pt x="78" y="78"/>
                    <a:pt x="78" y="78"/>
                  </a:cubicBezTo>
                  <a:cubicBezTo>
                    <a:pt x="66" y="91"/>
                    <a:pt x="66" y="91"/>
                    <a:pt x="66" y="91"/>
                  </a:cubicBezTo>
                  <a:lnTo>
                    <a:pt x="48" y="74"/>
                  </a:lnTo>
                  <a:close/>
                  <a:moveTo>
                    <a:pt x="91" y="66"/>
                  </a:moveTo>
                  <a:cubicBezTo>
                    <a:pt x="91" y="114"/>
                    <a:pt x="91" y="114"/>
                    <a:pt x="91" y="114"/>
                  </a:cubicBezTo>
                  <a:cubicBezTo>
                    <a:pt x="115" y="114"/>
                    <a:pt x="115" y="114"/>
                    <a:pt x="115" y="114"/>
                  </a:cubicBezTo>
                  <a:cubicBezTo>
                    <a:pt x="118" y="114"/>
                    <a:pt x="121" y="112"/>
                    <a:pt x="121" y="109"/>
                  </a:cubicBezTo>
                  <a:cubicBezTo>
                    <a:pt x="121" y="62"/>
                    <a:pt x="121" y="62"/>
                    <a:pt x="121" y="62"/>
                  </a:cubicBezTo>
                  <a:cubicBezTo>
                    <a:pt x="121" y="36"/>
                    <a:pt x="121" y="36"/>
                    <a:pt x="121" y="36"/>
                  </a:cubicBezTo>
                  <a:cubicBezTo>
                    <a:pt x="95" y="62"/>
                    <a:pt x="95" y="62"/>
                    <a:pt x="95" y="62"/>
                  </a:cubicBezTo>
                  <a:lnTo>
                    <a:pt x="91" y="66"/>
                  </a:lnTo>
                  <a:close/>
                  <a:moveTo>
                    <a:pt x="109" y="2"/>
                  </a:moveTo>
                  <a:cubicBezTo>
                    <a:pt x="106" y="2"/>
                    <a:pt x="103" y="5"/>
                    <a:pt x="104" y="8"/>
                  </a:cubicBezTo>
                  <a:cubicBezTo>
                    <a:pt x="104" y="11"/>
                    <a:pt x="107" y="13"/>
                    <a:pt x="110" y="13"/>
                  </a:cubicBezTo>
                  <a:cubicBezTo>
                    <a:pt x="115" y="12"/>
                    <a:pt x="115" y="12"/>
                    <a:pt x="115" y="12"/>
                  </a:cubicBezTo>
                  <a:cubicBezTo>
                    <a:pt x="66" y="62"/>
                    <a:pt x="66" y="62"/>
                    <a:pt x="66" y="62"/>
                  </a:cubicBezTo>
                  <a:cubicBezTo>
                    <a:pt x="36" y="33"/>
                    <a:pt x="36" y="33"/>
                    <a:pt x="36" y="33"/>
                  </a:cubicBezTo>
                  <a:cubicBezTo>
                    <a:pt x="3" y="67"/>
                    <a:pt x="3" y="67"/>
                    <a:pt x="3" y="67"/>
                  </a:cubicBezTo>
                  <a:cubicBezTo>
                    <a:pt x="0" y="69"/>
                    <a:pt x="0" y="72"/>
                    <a:pt x="3" y="74"/>
                  </a:cubicBezTo>
                  <a:cubicBezTo>
                    <a:pt x="5" y="77"/>
                    <a:pt x="8" y="77"/>
                    <a:pt x="10" y="74"/>
                  </a:cubicBezTo>
                  <a:cubicBezTo>
                    <a:pt x="36" y="48"/>
                    <a:pt x="36" y="48"/>
                    <a:pt x="36" y="48"/>
                  </a:cubicBezTo>
                  <a:cubicBezTo>
                    <a:pt x="66" y="77"/>
                    <a:pt x="66" y="77"/>
                    <a:pt x="66" y="77"/>
                  </a:cubicBezTo>
                  <a:cubicBezTo>
                    <a:pt x="123" y="20"/>
                    <a:pt x="123" y="20"/>
                    <a:pt x="123" y="20"/>
                  </a:cubicBezTo>
                  <a:cubicBezTo>
                    <a:pt x="122" y="26"/>
                    <a:pt x="122" y="26"/>
                    <a:pt x="122" y="26"/>
                  </a:cubicBezTo>
                  <a:cubicBezTo>
                    <a:pt x="122" y="29"/>
                    <a:pt x="124" y="31"/>
                    <a:pt x="127" y="32"/>
                  </a:cubicBezTo>
                  <a:cubicBezTo>
                    <a:pt x="128" y="32"/>
                    <a:pt x="128" y="32"/>
                    <a:pt x="128" y="32"/>
                  </a:cubicBezTo>
                  <a:cubicBezTo>
                    <a:pt x="131" y="32"/>
                    <a:pt x="133" y="29"/>
                    <a:pt x="133" y="27"/>
                  </a:cubicBezTo>
                  <a:cubicBezTo>
                    <a:pt x="136" y="0"/>
                    <a:pt x="136" y="0"/>
                    <a:pt x="136" y="0"/>
                  </a:cubicBezTo>
                  <a:lnTo>
                    <a:pt x="109"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a:spLocks/>
            </p:cNvSpPr>
            <p:nvPr/>
          </p:nvSpPr>
          <p:spPr>
            <a:xfrm>
              <a:off x="3923930" y="2668446"/>
              <a:ext cx="1296142" cy="538609"/>
            </a:xfrm>
            <a:prstGeom prst="rect">
              <a:avLst/>
            </a:prstGeom>
            <a:noFill/>
          </p:spPr>
          <p:txBody>
            <a:bodyPr wrap="square" lIns="0" tIns="0" rIns="0" bIns="0" rtlCol="0">
              <a:spAutoFit/>
            </a:bodyPr>
            <a:lstStyle/>
            <a:p>
              <a:pPr algn="ctr">
                <a:lnSpc>
                  <a:spcPts val="1400"/>
                </a:lnSpc>
              </a:pPr>
              <a:r>
                <a:rPr lang="it-IT" sz="1000">
                  <a:solidFill>
                    <a:schemeClr val="tx2"/>
                  </a:solidFill>
                </a:rPr>
                <a:t>Dapibus in viverra </a:t>
              </a:r>
              <a:r>
                <a:rPr lang="it-IT" sz="1000" smtClean="0">
                  <a:solidFill>
                    <a:schemeClr val="tx2"/>
                  </a:solidFill>
                </a:rPr>
                <a:t/>
              </a:r>
              <a:br>
                <a:rPr lang="it-IT" sz="1000" smtClean="0">
                  <a:solidFill>
                    <a:schemeClr val="tx2"/>
                  </a:solidFill>
                </a:rPr>
              </a:br>
              <a:r>
                <a:rPr lang="it-IT" sz="1000" smtClean="0">
                  <a:solidFill>
                    <a:schemeClr val="tx2"/>
                  </a:solidFill>
                </a:rPr>
                <a:t>quis </a:t>
              </a:r>
              <a:r>
                <a:rPr lang="it-IT" sz="1000">
                  <a:solidFill>
                    <a:schemeClr val="tx2"/>
                  </a:solidFill>
                </a:rPr>
                <a:t>feugiat </a:t>
              </a:r>
              <a:r>
                <a:rPr lang="it-IT" sz="1000" smtClean="0">
                  <a:solidFill>
                    <a:schemeClr val="tx2"/>
                  </a:solidFill>
                </a:rPr>
                <a:t>has </a:t>
              </a:r>
              <a:br>
                <a:rPr lang="it-IT" sz="1000" smtClean="0">
                  <a:solidFill>
                    <a:schemeClr val="tx2"/>
                  </a:solidFill>
                </a:rPr>
              </a:br>
              <a:r>
                <a:rPr lang="it-IT" sz="1000" smtClean="0">
                  <a:solidFill>
                    <a:schemeClr val="tx2"/>
                  </a:solidFill>
                </a:rPr>
                <a:t>ellus viverra </a:t>
              </a:r>
              <a:r>
                <a:rPr lang="it-IT" sz="1000">
                  <a:solidFill>
                    <a:schemeClr val="tx2"/>
                  </a:solidFill>
                </a:rPr>
                <a:t>nulla.</a:t>
              </a:r>
              <a:endParaRPr lang="en-US" sz="1000">
                <a:solidFill>
                  <a:schemeClr val="tx2"/>
                </a:solidFill>
              </a:endParaRPr>
            </a:p>
          </p:txBody>
        </p:sp>
      </p:grpSp>
      <p:grpSp>
        <p:nvGrpSpPr>
          <p:cNvPr id="34" name="Group 33"/>
          <p:cNvGrpSpPr/>
          <p:nvPr/>
        </p:nvGrpSpPr>
        <p:grpSpPr>
          <a:xfrm>
            <a:off x="6149977" y="2139950"/>
            <a:ext cx="2312987" cy="2089150"/>
            <a:chOff x="6149976" y="2139950"/>
            <a:chExt cx="2312987" cy="2089150"/>
          </a:xfrm>
        </p:grpSpPr>
        <p:sp>
          <p:nvSpPr>
            <p:cNvPr id="9" name="Freeform 1229"/>
            <p:cNvSpPr>
              <a:spLocks/>
            </p:cNvSpPr>
            <p:nvPr/>
          </p:nvSpPr>
          <p:spPr bwMode="auto">
            <a:xfrm>
              <a:off x="6149976" y="2139950"/>
              <a:ext cx="1624013" cy="2089150"/>
            </a:xfrm>
            <a:custGeom>
              <a:avLst/>
              <a:gdLst>
                <a:gd name="T0" fmla="*/ 149 w 512"/>
                <a:gd name="T1" fmla="*/ 0 h 658"/>
                <a:gd name="T2" fmla="*/ 26 w 512"/>
                <a:gd name="T3" fmla="*/ 71 h 658"/>
                <a:gd name="T4" fmla="*/ 26 w 512"/>
                <a:gd name="T5" fmla="*/ 213 h 658"/>
                <a:gd name="T6" fmla="*/ 241 w 512"/>
                <a:gd name="T7" fmla="*/ 587 h 658"/>
                <a:gd name="T8" fmla="*/ 365 w 512"/>
                <a:gd name="T9" fmla="*/ 658 h 658"/>
                <a:gd name="T10" fmla="*/ 471 w 512"/>
                <a:gd name="T11" fmla="*/ 610 h 658"/>
                <a:gd name="T12" fmla="*/ 472 w 512"/>
                <a:gd name="T13" fmla="*/ 609 h 658"/>
                <a:gd name="T14" fmla="*/ 473 w 512"/>
                <a:gd name="T15" fmla="*/ 608 h 658"/>
                <a:gd name="T16" fmla="*/ 474 w 512"/>
                <a:gd name="T17" fmla="*/ 607 h 658"/>
                <a:gd name="T18" fmla="*/ 430 w 512"/>
                <a:gd name="T19" fmla="*/ 322 h 658"/>
                <a:gd name="T20" fmla="*/ 422 w 512"/>
                <a:gd name="T21" fmla="*/ 302 h 658"/>
                <a:gd name="T22" fmla="*/ 426 w 512"/>
                <a:gd name="T23" fmla="*/ 61 h 658"/>
                <a:gd name="T24" fmla="*/ 480 w 512"/>
                <a:gd name="T25" fmla="*/ 0 h 658"/>
                <a:gd name="T26" fmla="*/ 149 w 512"/>
                <a:gd name="T27"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658">
                  <a:moveTo>
                    <a:pt x="149" y="0"/>
                  </a:moveTo>
                  <a:cubicBezTo>
                    <a:pt x="98" y="0"/>
                    <a:pt x="51" y="27"/>
                    <a:pt x="26" y="71"/>
                  </a:cubicBezTo>
                  <a:cubicBezTo>
                    <a:pt x="0" y="115"/>
                    <a:pt x="0" y="170"/>
                    <a:pt x="26" y="213"/>
                  </a:cubicBezTo>
                  <a:cubicBezTo>
                    <a:pt x="241" y="587"/>
                    <a:pt x="241" y="587"/>
                    <a:pt x="241" y="587"/>
                  </a:cubicBezTo>
                  <a:cubicBezTo>
                    <a:pt x="267" y="631"/>
                    <a:pt x="314" y="658"/>
                    <a:pt x="365" y="658"/>
                  </a:cubicBezTo>
                  <a:cubicBezTo>
                    <a:pt x="405" y="658"/>
                    <a:pt x="444" y="641"/>
                    <a:pt x="471" y="610"/>
                  </a:cubicBezTo>
                  <a:cubicBezTo>
                    <a:pt x="472" y="609"/>
                    <a:pt x="472" y="609"/>
                    <a:pt x="472" y="609"/>
                  </a:cubicBezTo>
                  <a:cubicBezTo>
                    <a:pt x="472" y="609"/>
                    <a:pt x="473" y="608"/>
                    <a:pt x="473" y="608"/>
                  </a:cubicBezTo>
                  <a:cubicBezTo>
                    <a:pt x="474" y="607"/>
                    <a:pt x="474" y="607"/>
                    <a:pt x="474" y="607"/>
                  </a:cubicBezTo>
                  <a:cubicBezTo>
                    <a:pt x="512" y="539"/>
                    <a:pt x="475" y="443"/>
                    <a:pt x="430" y="322"/>
                  </a:cubicBezTo>
                  <a:cubicBezTo>
                    <a:pt x="422" y="302"/>
                    <a:pt x="422" y="302"/>
                    <a:pt x="422" y="302"/>
                  </a:cubicBezTo>
                  <a:cubicBezTo>
                    <a:pt x="370" y="164"/>
                    <a:pt x="422" y="69"/>
                    <a:pt x="426" y="61"/>
                  </a:cubicBezTo>
                  <a:cubicBezTo>
                    <a:pt x="439" y="37"/>
                    <a:pt x="457" y="16"/>
                    <a:pt x="480" y="0"/>
                  </a:cubicBezTo>
                  <a:lnTo>
                    <a:pt x="149" y="0"/>
                  </a:ln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30"/>
            <p:cNvSpPr>
              <a:spLocks/>
            </p:cNvSpPr>
            <p:nvPr/>
          </p:nvSpPr>
          <p:spPr bwMode="auto">
            <a:xfrm>
              <a:off x="7431088" y="2139950"/>
              <a:ext cx="1031875" cy="1682750"/>
            </a:xfrm>
            <a:custGeom>
              <a:avLst/>
              <a:gdLst>
                <a:gd name="T0" fmla="*/ 173 w 325"/>
                <a:gd name="T1" fmla="*/ 0 h 530"/>
                <a:gd name="T2" fmla="*/ 105 w 325"/>
                <a:gd name="T3" fmla="*/ 19 h 530"/>
                <a:gd name="T4" fmla="*/ 50 w 325"/>
                <a:gd name="T5" fmla="*/ 76 h 530"/>
                <a:gd name="T6" fmla="*/ 50 w 325"/>
                <a:gd name="T7" fmla="*/ 77 h 530"/>
                <a:gd name="T8" fmla="*/ 48 w 325"/>
                <a:gd name="T9" fmla="*/ 291 h 530"/>
                <a:gd name="T10" fmla="*/ 55 w 325"/>
                <a:gd name="T11" fmla="*/ 311 h 530"/>
                <a:gd name="T12" fmla="*/ 117 w 325"/>
                <a:gd name="T13" fmla="*/ 530 h 530"/>
                <a:gd name="T14" fmla="*/ 300 w 325"/>
                <a:gd name="T15" fmla="*/ 214 h 530"/>
                <a:gd name="T16" fmla="*/ 300 w 325"/>
                <a:gd name="T17" fmla="*/ 71 h 530"/>
                <a:gd name="T18" fmla="*/ 176 w 325"/>
                <a:gd name="T19" fmla="*/ 0 h 530"/>
                <a:gd name="T20" fmla="*/ 173 w 325"/>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5" h="530">
                  <a:moveTo>
                    <a:pt x="173" y="0"/>
                  </a:moveTo>
                  <a:cubicBezTo>
                    <a:pt x="149" y="0"/>
                    <a:pt x="126" y="7"/>
                    <a:pt x="105" y="19"/>
                  </a:cubicBezTo>
                  <a:cubicBezTo>
                    <a:pt x="82" y="32"/>
                    <a:pt x="63" y="52"/>
                    <a:pt x="50" y="76"/>
                  </a:cubicBezTo>
                  <a:cubicBezTo>
                    <a:pt x="50" y="77"/>
                    <a:pt x="50" y="77"/>
                    <a:pt x="50" y="77"/>
                  </a:cubicBezTo>
                  <a:cubicBezTo>
                    <a:pt x="49" y="78"/>
                    <a:pt x="0" y="165"/>
                    <a:pt x="48" y="291"/>
                  </a:cubicBezTo>
                  <a:cubicBezTo>
                    <a:pt x="55" y="311"/>
                    <a:pt x="55" y="311"/>
                    <a:pt x="55" y="311"/>
                  </a:cubicBezTo>
                  <a:cubicBezTo>
                    <a:pt x="86" y="392"/>
                    <a:pt x="114" y="466"/>
                    <a:pt x="117" y="530"/>
                  </a:cubicBezTo>
                  <a:cubicBezTo>
                    <a:pt x="300" y="214"/>
                    <a:pt x="300" y="214"/>
                    <a:pt x="300" y="214"/>
                  </a:cubicBezTo>
                  <a:cubicBezTo>
                    <a:pt x="325" y="170"/>
                    <a:pt x="325" y="115"/>
                    <a:pt x="300" y="71"/>
                  </a:cubicBezTo>
                  <a:cubicBezTo>
                    <a:pt x="274" y="27"/>
                    <a:pt x="227" y="0"/>
                    <a:pt x="176" y="0"/>
                  </a:cubicBezTo>
                  <a:lnTo>
                    <a:pt x="173"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235"/>
            <p:cNvSpPr>
              <a:spLocks noEditPoints="1"/>
            </p:cNvSpPr>
            <p:nvPr/>
          </p:nvSpPr>
          <p:spPr bwMode="auto">
            <a:xfrm>
              <a:off x="7799388" y="2422525"/>
              <a:ext cx="349250" cy="438150"/>
            </a:xfrm>
            <a:custGeom>
              <a:avLst/>
              <a:gdLst>
                <a:gd name="T0" fmla="*/ 158 w 220"/>
                <a:gd name="T1" fmla="*/ 46 h 276"/>
                <a:gd name="T2" fmla="*/ 38 w 220"/>
                <a:gd name="T3" fmla="*/ 46 h 276"/>
                <a:gd name="T4" fmla="*/ 38 w 220"/>
                <a:gd name="T5" fmla="*/ 62 h 276"/>
                <a:gd name="T6" fmla="*/ 158 w 220"/>
                <a:gd name="T7" fmla="*/ 62 h 276"/>
                <a:gd name="T8" fmla="*/ 158 w 220"/>
                <a:gd name="T9" fmla="*/ 46 h 276"/>
                <a:gd name="T10" fmla="*/ 196 w 220"/>
                <a:gd name="T11" fmla="*/ 24 h 276"/>
                <a:gd name="T12" fmla="*/ 196 w 220"/>
                <a:gd name="T13" fmla="*/ 0 h 276"/>
                <a:gd name="T14" fmla="*/ 0 w 220"/>
                <a:gd name="T15" fmla="*/ 0 h 276"/>
                <a:gd name="T16" fmla="*/ 0 w 220"/>
                <a:gd name="T17" fmla="*/ 252 h 276"/>
                <a:gd name="T18" fmla="*/ 24 w 220"/>
                <a:gd name="T19" fmla="*/ 252 h 276"/>
                <a:gd name="T20" fmla="*/ 24 w 220"/>
                <a:gd name="T21" fmla="*/ 276 h 276"/>
                <a:gd name="T22" fmla="*/ 220 w 220"/>
                <a:gd name="T23" fmla="*/ 276 h 276"/>
                <a:gd name="T24" fmla="*/ 220 w 220"/>
                <a:gd name="T25" fmla="*/ 24 h 276"/>
                <a:gd name="T26" fmla="*/ 196 w 220"/>
                <a:gd name="T27" fmla="*/ 24 h 276"/>
                <a:gd name="T28" fmla="*/ 14 w 220"/>
                <a:gd name="T29" fmla="*/ 238 h 276"/>
                <a:gd name="T30" fmla="*/ 14 w 220"/>
                <a:gd name="T31" fmla="*/ 12 h 276"/>
                <a:gd name="T32" fmla="*/ 182 w 220"/>
                <a:gd name="T33" fmla="*/ 12 h 276"/>
                <a:gd name="T34" fmla="*/ 182 w 220"/>
                <a:gd name="T35" fmla="*/ 182 h 276"/>
                <a:gd name="T36" fmla="*/ 124 w 220"/>
                <a:gd name="T37" fmla="*/ 182 h 276"/>
                <a:gd name="T38" fmla="*/ 124 w 220"/>
                <a:gd name="T39" fmla="*/ 238 h 276"/>
                <a:gd name="T40" fmla="*/ 14 w 220"/>
                <a:gd name="T41" fmla="*/ 238 h 276"/>
                <a:gd name="T42" fmla="*/ 208 w 220"/>
                <a:gd name="T43" fmla="*/ 264 h 276"/>
                <a:gd name="T44" fmla="*/ 38 w 220"/>
                <a:gd name="T45" fmla="*/ 264 h 276"/>
                <a:gd name="T46" fmla="*/ 38 w 220"/>
                <a:gd name="T47" fmla="*/ 252 h 276"/>
                <a:gd name="T48" fmla="*/ 132 w 220"/>
                <a:gd name="T49" fmla="*/ 252 h 276"/>
                <a:gd name="T50" fmla="*/ 196 w 220"/>
                <a:gd name="T51" fmla="*/ 188 h 276"/>
                <a:gd name="T52" fmla="*/ 196 w 220"/>
                <a:gd name="T53" fmla="*/ 38 h 276"/>
                <a:gd name="T54" fmla="*/ 208 w 220"/>
                <a:gd name="T55" fmla="*/ 38 h 276"/>
                <a:gd name="T56" fmla="*/ 208 w 220"/>
                <a:gd name="T57" fmla="*/ 264 h 276"/>
                <a:gd name="T58" fmla="*/ 158 w 220"/>
                <a:gd name="T59" fmla="*/ 80 h 276"/>
                <a:gd name="T60" fmla="*/ 38 w 220"/>
                <a:gd name="T61" fmla="*/ 80 h 276"/>
                <a:gd name="T62" fmla="*/ 38 w 220"/>
                <a:gd name="T63" fmla="*/ 96 h 276"/>
                <a:gd name="T64" fmla="*/ 158 w 220"/>
                <a:gd name="T65" fmla="*/ 96 h 276"/>
                <a:gd name="T66" fmla="*/ 158 w 220"/>
                <a:gd name="T67" fmla="*/ 80 h 276"/>
                <a:gd name="T68" fmla="*/ 38 w 220"/>
                <a:gd name="T69" fmla="*/ 164 h 276"/>
                <a:gd name="T70" fmla="*/ 98 w 220"/>
                <a:gd name="T71" fmla="*/ 164 h 276"/>
                <a:gd name="T72" fmla="*/ 98 w 220"/>
                <a:gd name="T73" fmla="*/ 148 h 276"/>
                <a:gd name="T74" fmla="*/ 38 w 220"/>
                <a:gd name="T75" fmla="*/ 148 h 276"/>
                <a:gd name="T76" fmla="*/ 38 w 220"/>
                <a:gd name="T77" fmla="*/ 164 h 276"/>
                <a:gd name="T78" fmla="*/ 158 w 220"/>
                <a:gd name="T79" fmla="*/ 114 h 276"/>
                <a:gd name="T80" fmla="*/ 38 w 220"/>
                <a:gd name="T81" fmla="*/ 114 h 276"/>
                <a:gd name="T82" fmla="*/ 38 w 220"/>
                <a:gd name="T83" fmla="*/ 130 h 276"/>
                <a:gd name="T84" fmla="*/ 158 w 220"/>
                <a:gd name="T85" fmla="*/ 130 h 276"/>
                <a:gd name="T86" fmla="*/ 158 w 220"/>
                <a:gd name="T87" fmla="*/ 1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76">
                  <a:moveTo>
                    <a:pt x="158" y="46"/>
                  </a:moveTo>
                  <a:lnTo>
                    <a:pt x="38" y="46"/>
                  </a:lnTo>
                  <a:lnTo>
                    <a:pt x="38" y="62"/>
                  </a:lnTo>
                  <a:lnTo>
                    <a:pt x="158" y="62"/>
                  </a:lnTo>
                  <a:lnTo>
                    <a:pt x="158" y="46"/>
                  </a:lnTo>
                  <a:close/>
                  <a:moveTo>
                    <a:pt x="196" y="24"/>
                  </a:moveTo>
                  <a:lnTo>
                    <a:pt x="196" y="0"/>
                  </a:lnTo>
                  <a:lnTo>
                    <a:pt x="0" y="0"/>
                  </a:lnTo>
                  <a:lnTo>
                    <a:pt x="0" y="252"/>
                  </a:lnTo>
                  <a:lnTo>
                    <a:pt x="24" y="252"/>
                  </a:lnTo>
                  <a:lnTo>
                    <a:pt x="24" y="276"/>
                  </a:lnTo>
                  <a:lnTo>
                    <a:pt x="220" y="276"/>
                  </a:lnTo>
                  <a:lnTo>
                    <a:pt x="220" y="24"/>
                  </a:lnTo>
                  <a:lnTo>
                    <a:pt x="196" y="24"/>
                  </a:lnTo>
                  <a:close/>
                  <a:moveTo>
                    <a:pt x="14" y="238"/>
                  </a:moveTo>
                  <a:lnTo>
                    <a:pt x="14" y="12"/>
                  </a:lnTo>
                  <a:lnTo>
                    <a:pt x="182" y="12"/>
                  </a:lnTo>
                  <a:lnTo>
                    <a:pt x="182" y="182"/>
                  </a:lnTo>
                  <a:lnTo>
                    <a:pt x="124" y="182"/>
                  </a:lnTo>
                  <a:lnTo>
                    <a:pt x="124" y="238"/>
                  </a:lnTo>
                  <a:lnTo>
                    <a:pt x="14" y="238"/>
                  </a:lnTo>
                  <a:close/>
                  <a:moveTo>
                    <a:pt x="208" y="264"/>
                  </a:moveTo>
                  <a:lnTo>
                    <a:pt x="38" y="264"/>
                  </a:lnTo>
                  <a:lnTo>
                    <a:pt x="38" y="252"/>
                  </a:lnTo>
                  <a:lnTo>
                    <a:pt x="132" y="252"/>
                  </a:lnTo>
                  <a:lnTo>
                    <a:pt x="196" y="188"/>
                  </a:lnTo>
                  <a:lnTo>
                    <a:pt x="196" y="38"/>
                  </a:lnTo>
                  <a:lnTo>
                    <a:pt x="208" y="38"/>
                  </a:lnTo>
                  <a:lnTo>
                    <a:pt x="208" y="264"/>
                  </a:lnTo>
                  <a:close/>
                  <a:moveTo>
                    <a:pt x="158" y="80"/>
                  </a:moveTo>
                  <a:lnTo>
                    <a:pt x="38" y="80"/>
                  </a:lnTo>
                  <a:lnTo>
                    <a:pt x="38" y="96"/>
                  </a:lnTo>
                  <a:lnTo>
                    <a:pt x="158" y="96"/>
                  </a:lnTo>
                  <a:lnTo>
                    <a:pt x="158" y="80"/>
                  </a:lnTo>
                  <a:close/>
                  <a:moveTo>
                    <a:pt x="38" y="164"/>
                  </a:moveTo>
                  <a:lnTo>
                    <a:pt x="98" y="164"/>
                  </a:lnTo>
                  <a:lnTo>
                    <a:pt x="98" y="148"/>
                  </a:lnTo>
                  <a:lnTo>
                    <a:pt x="38" y="148"/>
                  </a:lnTo>
                  <a:lnTo>
                    <a:pt x="38" y="164"/>
                  </a:lnTo>
                  <a:close/>
                  <a:moveTo>
                    <a:pt x="158" y="114"/>
                  </a:moveTo>
                  <a:lnTo>
                    <a:pt x="38" y="114"/>
                  </a:lnTo>
                  <a:lnTo>
                    <a:pt x="38" y="130"/>
                  </a:lnTo>
                  <a:lnTo>
                    <a:pt x="158" y="130"/>
                  </a:lnTo>
                  <a:lnTo>
                    <a:pt x="158" y="1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a:spLocks/>
            </p:cNvSpPr>
            <p:nvPr/>
          </p:nvSpPr>
          <p:spPr>
            <a:xfrm>
              <a:off x="6238867" y="2448527"/>
              <a:ext cx="1296142" cy="718145"/>
            </a:xfrm>
            <a:prstGeom prst="rect">
              <a:avLst/>
            </a:prstGeom>
            <a:noFill/>
          </p:spPr>
          <p:txBody>
            <a:bodyPr wrap="square" lIns="0" tIns="0" rIns="0" bIns="0" rtlCol="0">
              <a:spAutoFit/>
            </a:bodyPr>
            <a:lstStyle/>
            <a:p>
              <a:pPr algn="ctr">
                <a:lnSpc>
                  <a:spcPts val="1400"/>
                </a:lnSpc>
              </a:pPr>
              <a:r>
                <a:rPr lang="it-IT" sz="1000">
                  <a:solidFill>
                    <a:schemeClr val="tx2"/>
                  </a:solidFill>
                </a:rPr>
                <a:t>Dapibus in </a:t>
              </a:r>
              <a:r>
                <a:rPr lang="it-IT" sz="1000" smtClean="0">
                  <a:solidFill>
                    <a:schemeClr val="tx2"/>
                  </a:solidFill>
                </a:rPr>
                <a:t/>
              </a:r>
              <a:br>
                <a:rPr lang="it-IT" sz="1000" smtClean="0">
                  <a:solidFill>
                    <a:schemeClr val="tx2"/>
                  </a:solidFill>
                </a:rPr>
              </a:br>
              <a:r>
                <a:rPr lang="it-IT" sz="1000" smtClean="0">
                  <a:solidFill>
                    <a:schemeClr val="tx2"/>
                  </a:solidFill>
                </a:rPr>
                <a:t>viverra quis </a:t>
              </a:r>
              <a:br>
                <a:rPr lang="it-IT" sz="1000" smtClean="0">
                  <a:solidFill>
                    <a:schemeClr val="tx2"/>
                  </a:solidFill>
                </a:rPr>
              </a:br>
              <a:r>
                <a:rPr lang="it-IT" sz="1000" smtClean="0">
                  <a:solidFill>
                    <a:schemeClr val="tx2"/>
                  </a:solidFill>
                </a:rPr>
                <a:t>feugiat has ellus viverra </a:t>
              </a:r>
              <a:r>
                <a:rPr lang="it-IT" sz="1000">
                  <a:solidFill>
                    <a:schemeClr val="tx2"/>
                  </a:solidFill>
                </a:rPr>
                <a:t>nulla.</a:t>
              </a:r>
              <a:endParaRPr lang="en-US" sz="1000">
                <a:solidFill>
                  <a:schemeClr val="tx2"/>
                </a:solidFill>
              </a:endParaRPr>
            </a:p>
          </p:txBody>
        </p:sp>
      </p:grpSp>
    </p:spTree>
    <p:extLst>
      <p:ext uri="{BB962C8B-B14F-4D97-AF65-F5344CB8AC3E}">
        <p14:creationId xmlns:p14="http://schemas.microsoft.com/office/powerpoint/2010/main" val="403190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Arrow 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81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50" name="Group 49"/>
          <p:cNvGrpSpPr/>
          <p:nvPr/>
        </p:nvGrpSpPr>
        <p:grpSpPr>
          <a:xfrm>
            <a:off x="611188" y="4696325"/>
            <a:ext cx="1765300" cy="1141478"/>
            <a:chOff x="611188" y="1768999"/>
            <a:chExt cx="1765300" cy="1141478"/>
          </a:xfrm>
        </p:grpSpPr>
        <p:sp>
          <p:nvSpPr>
            <p:cNvPr id="51" name="TextBox 50"/>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52" name="Straight Connector 51"/>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11188"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grpSp>
        <p:nvGrpSpPr>
          <p:cNvPr id="54" name="Group 53"/>
          <p:cNvGrpSpPr/>
          <p:nvPr/>
        </p:nvGrpSpPr>
        <p:grpSpPr>
          <a:xfrm>
            <a:off x="2663825" y="4696325"/>
            <a:ext cx="1765300" cy="1141478"/>
            <a:chOff x="2663825" y="1768999"/>
            <a:chExt cx="1765300" cy="1141478"/>
          </a:xfrm>
        </p:grpSpPr>
        <p:sp>
          <p:nvSpPr>
            <p:cNvPr id="55" name="TextBox 54"/>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56" name="Straight Connector 55"/>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663825"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2</a:t>
              </a:r>
              <a:endParaRPr lang="en-US" sz="1600" b="1">
                <a:solidFill>
                  <a:schemeClr val="bg1"/>
                </a:solidFill>
              </a:endParaRPr>
            </a:p>
          </p:txBody>
        </p:sp>
      </p:grpSp>
      <p:grpSp>
        <p:nvGrpSpPr>
          <p:cNvPr id="58" name="Group 57"/>
          <p:cNvGrpSpPr/>
          <p:nvPr/>
        </p:nvGrpSpPr>
        <p:grpSpPr>
          <a:xfrm>
            <a:off x="4716463" y="4696325"/>
            <a:ext cx="1765300" cy="1141478"/>
            <a:chOff x="4716463" y="1768999"/>
            <a:chExt cx="1765300" cy="1141478"/>
          </a:xfrm>
        </p:grpSpPr>
        <p:sp>
          <p:nvSpPr>
            <p:cNvPr id="59" name="TextBox 58"/>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60" name="Straight Connector 59"/>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716463"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3</a:t>
              </a:r>
              <a:endParaRPr lang="en-US" sz="1600" b="1">
                <a:solidFill>
                  <a:schemeClr val="bg1"/>
                </a:solidFill>
              </a:endParaRPr>
            </a:p>
          </p:txBody>
        </p:sp>
      </p:grpSp>
      <p:grpSp>
        <p:nvGrpSpPr>
          <p:cNvPr id="62" name="Group 61"/>
          <p:cNvGrpSpPr/>
          <p:nvPr/>
        </p:nvGrpSpPr>
        <p:grpSpPr>
          <a:xfrm>
            <a:off x="6767513" y="4696325"/>
            <a:ext cx="1765300" cy="1141478"/>
            <a:chOff x="6767513" y="1768999"/>
            <a:chExt cx="1765300" cy="1141478"/>
          </a:xfrm>
        </p:grpSpPr>
        <p:sp>
          <p:nvSpPr>
            <p:cNvPr id="63" name="TextBox 62"/>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64" name="Straight Connector 63"/>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767513"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4</a:t>
              </a:r>
              <a:endParaRPr lang="en-US" sz="1600" b="1">
                <a:solidFill>
                  <a:schemeClr val="bg1"/>
                </a:solidFill>
              </a:endParaRPr>
            </a:p>
          </p:txBody>
        </p:sp>
      </p:grpSp>
      <p:sp>
        <p:nvSpPr>
          <p:cNvPr id="73" name="Freeform 1244"/>
          <p:cNvSpPr>
            <a:spLocks/>
          </p:cNvSpPr>
          <p:nvPr/>
        </p:nvSpPr>
        <p:spPr bwMode="auto">
          <a:xfrm>
            <a:off x="1193800" y="4029075"/>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1"/>
                  <a:pt x="3" y="12"/>
                </a:cubicBezTo>
                <a:cubicBezTo>
                  <a:pt x="74" y="53"/>
                  <a:pt x="74" y="53"/>
                  <a:pt x="74" y="53"/>
                </a:cubicBezTo>
                <a:cubicBezTo>
                  <a:pt x="86"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245"/>
          <p:cNvSpPr>
            <a:spLocks/>
          </p:cNvSpPr>
          <p:nvPr/>
        </p:nvSpPr>
        <p:spPr bwMode="auto">
          <a:xfrm>
            <a:off x="1193800" y="4175125"/>
            <a:ext cx="600075" cy="190500"/>
          </a:xfrm>
          <a:custGeom>
            <a:avLst/>
            <a:gdLst>
              <a:gd name="T0" fmla="*/ 182 w 189"/>
              <a:gd name="T1" fmla="*/ 1 h 60"/>
              <a:gd name="T2" fmla="*/ 179 w 189"/>
              <a:gd name="T3" fmla="*/ 1 h 60"/>
              <a:gd name="T4" fmla="*/ 108 w 189"/>
              <a:gd name="T5" fmla="*/ 42 h 60"/>
              <a:gd name="T6" fmla="*/ 80 w 189"/>
              <a:gd name="T7" fmla="*/ 42 h 60"/>
              <a:gd name="T8" fmla="*/ 9 w 189"/>
              <a:gd name="T9" fmla="*/ 1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99" y="47"/>
                  <a:pt x="89" y="47"/>
                  <a:pt x="80" y="42"/>
                </a:cubicBezTo>
                <a:cubicBezTo>
                  <a:pt x="9" y="1"/>
                  <a:pt x="9" y="1"/>
                  <a:pt x="9" y="1"/>
                </a:cubicBezTo>
                <a:cubicBezTo>
                  <a:pt x="7" y="0"/>
                  <a:pt x="3" y="1"/>
                  <a:pt x="1" y="4"/>
                </a:cubicBezTo>
                <a:cubicBezTo>
                  <a:pt x="0" y="7"/>
                  <a:pt x="1" y="10"/>
                  <a:pt x="3" y="12"/>
                </a:cubicBezTo>
                <a:cubicBezTo>
                  <a:pt x="74" y="53"/>
                  <a:pt x="74" y="53"/>
                  <a:pt x="74" y="53"/>
                </a:cubicBezTo>
                <a:cubicBezTo>
                  <a:pt x="86"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246"/>
          <p:cNvSpPr>
            <a:spLocks/>
          </p:cNvSpPr>
          <p:nvPr/>
        </p:nvSpPr>
        <p:spPr bwMode="auto">
          <a:xfrm>
            <a:off x="1193800" y="4318000"/>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1"/>
                  <a:pt x="3" y="12"/>
                </a:cubicBezTo>
                <a:cubicBezTo>
                  <a:pt x="74" y="53"/>
                  <a:pt x="74" y="53"/>
                  <a:pt x="74" y="53"/>
                </a:cubicBezTo>
                <a:cubicBezTo>
                  <a:pt x="86"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247"/>
          <p:cNvSpPr>
            <a:spLocks/>
          </p:cNvSpPr>
          <p:nvPr/>
        </p:nvSpPr>
        <p:spPr bwMode="auto">
          <a:xfrm>
            <a:off x="3246438" y="4029075"/>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1"/>
                  <a:pt x="4" y="12"/>
                </a:cubicBezTo>
                <a:cubicBezTo>
                  <a:pt x="75" y="53"/>
                  <a:pt x="75" y="53"/>
                  <a:pt x="75" y="53"/>
                </a:cubicBezTo>
                <a:cubicBezTo>
                  <a:pt x="87" y="60"/>
                  <a:pt x="102" y="60"/>
                  <a:pt x="115" y="53"/>
                </a:cubicBezTo>
                <a:cubicBezTo>
                  <a:pt x="185" y="12"/>
                  <a:pt x="185" y="12"/>
                  <a:pt x="185" y="12"/>
                </a:cubicBezTo>
                <a:cubicBezTo>
                  <a:pt x="188" y="11"/>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248"/>
          <p:cNvSpPr>
            <a:spLocks/>
          </p:cNvSpPr>
          <p:nvPr/>
        </p:nvSpPr>
        <p:spPr bwMode="auto">
          <a:xfrm>
            <a:off x="3246438" y="4175125"/>
            <a:ext cx="600075" cy="190500"/>
          </a:xfrm>
          <a:custGeom>
            <a:avLst/>
            <a:gdLst>
              <a:gd name="T0" fmla="*/ 182 w 189"/>
              <a:gd name="T1" fmla="*/ 1 h 60"/>
              <a:gd name="T2" fmla="*/ 179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9" y="42"/>
                  <a:pt x="109" y="42"/>
                  <a:pt x="109" y="42"/>
                </a:cubicBezTo>
                <a:cubicBezTo>
                  <a:pt x="100" y="47"/>
                  <a:pt x="89" y="47"/>
                  <a:pt x="81" y="42"/>
                </a:cubicBezTo>
                <a:cubicBezTo>
                  <a:pt x="10" y="1"/>
                  <a:pt x="10" y="1"/>
                  <a:pt x="10" y="1"/>
                </a:cubicBezTo>
                <a:cubicBezTo>
                  <a:pt x="7" y="0"/>
                  <a:pt x="3" y="1"/>
                  <a:pt x="2" y="4"/>
                </a:cubicBezTo>
                <a:cubicBezTo>
                  <a:pt x="0" y="7"/>
                  <a:pt x="1" y="10"/>
                  <a:pt x="4" y="12"/>
                </a:cubicBezTo>
                <a:cubicBezTo>
                  <a:pt x="75" y="53"/>
                  <a:pt x="75" y="53"/>
                  <a:pt x="75" y="53"/>
                </a:cubicBezTo>
                <a:cubicBezTo>
                  <a:pt x="87" y="60"/>
                  <a:pt x="102" y="60"/>
                  <a:pt x="115" y="53"/>
                </a:cubicBezTo>
                <a:cubicBezTo>
                  <a:pt x="185" y="12"/>
                  <a:pt x="185" y="12"/>
                  <a:pt x="185" y="12"/>
                </a:cubicBezTo>
                <a:cubicBezTo>
                  <a:pt x="188" y="10"/>
                  <a:pt x="189" y="7"/>
                  <a:pt x="188" y="4"/>
                </a:cubicBezTo>
                <a:cubicBezTo>
                  <a:pt x="186" y="2"/>
                  <a:pt x="184" y="1"/>
                  <a:pt x="182" y="1"/>
                </a:cubicBezTo>
                <a:close/>
              </a:path>
            </a:pathLst>
          </a:custGeom>
          <a:solidFill>
            <a:schemeClr val="accent2">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249"/>
          <p:cNvSpPr>
            <a:spLocks/>
          </p:cNvSpPr>
          <p:nvPr/>
        </p:nvSpPr>
        <p:spPr bwMode="auto">
          <a:xfrm>
            <a:off x="3246438" y="4318000"/>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1"/>
                  <a:pt x="4" y="12"/>
                </a:cubicBezTo>
                <a:cubicBezTo>
                  <a:pt x="75" y="53"/>
                  <a:pt x="75" y="53"/>
                  <a:pt x="75" y="53"/>
                </a:cubicBezTo>
                <a:cubicBezTo>
                  <a:pt x="87" y="60"/>
                  <a:pt x="102" y="60"/>
                  <a:pt x="115" y="53"/>
                </a:cubicBezTo>
                <a:cubicBezTo>
                  <a:pt x="185" y="12"/>
                  <a:pt x="185" y="12"/>
                  <a:pt x="185" y="12"/>
                </a:cubicBezTo>
                <a:cubicBezTo>
                  <a:pt x="188" y="11"/>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250"/>
          <p:cNvSpPr>
            <a:spLocks/>
          </p:cNvSpPr>
          <p:nvPr/>
        </p:nvSpPr>
        <p:spPr bwMode="auto">
          <a:xfrm>
            <a:off x="5299075" y="4029075"/>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1"/>
                  <a:pt x="4" y="12"/>
                </a:cubicBezTo>
                <a:cubicBezTo>
                  <a:pt x="74" y="53"/>
                  <a:pt x="74" y="53"/>
                  <a:pt x="74" y="53"/>
                </a:cubicBezTo>
                <a:cubicBezTo>
                  <a:pt x="87"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251"/>
          <p:cNvSpPr>
            <a:spLocks/>
          </p:cNvSpPr>
          <p:nvPr/>
        </p:nvSpPr>
        <p:spPr bwMode="auto">
          <a:xfrm>
            <a:off x="5299075" y="4175125"/>
            <a:ext cx="600075" cy="190500"/>
          </a:xfrm>
          <a:custGeom>
            <a:avLst/>
            <a:gdLst>
              <a:gd name="T0" fmla="*/ 182 w 189"/>
              <a:gd name="T1" fmla="*/ 1 h 60"/>
              <a:gd name="T2" fmla="*/ 179 w 189"/>
              <a:gd name="T3" fmla="*/ 1 h 60"/>
              <a:gd name="T4" fmla="*/ 108 w 189"/>
              <a:gd name="T5" fmla="*/ 42 h 60"/>
              <a:gd name="T6" fmla="*/ 80 w 189"/>
              <a:gd name="T7" fmla="*/ 42 h 60"/>
              <a:gd name="T8" fmla="*/ 10 w 189"/>
              <a:gd name="T9" fmla="*/ 1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100" y="47"/>
                  <a:pt x="89" y="47"/>
                  <a:pt x="80" y="42"/>
                </a:cubicBezTo>
                <a:cubicBezTo>
                  <a:pt x="10" y="1"/>
                  <a:pt x="10" y="1"/>
                  <a:pt x="10" y="1"/>
                </a:cubicBezTo>
                <a:cubicBezTo>
                  <a:pt x="7" y="0"/>
                  <a:pt x="3" y="1"/>
                  <a:pt x="1" y="4"/>
                </a:cubicBezTo>
                <a:cubicBezTo>
                  <a:pt x="0" y="7"/>
                  <a:pt x="1" y="10"/>
                  <a:pt x="4" y="12"/>
                </a:cubicBezTo>
                <a:cubicBezTo>
                  <a:pt x="74" y="53"/>
                  <a:pt x="74" y="53"/>
                  <a:pt x="74" y="53"/>
                </a:cubicBezTo>
                <a:cubicBezTo>
                  <a:pt x="87"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3">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52"/>
          <p:cNvSpPr>
            <a:spLocks/>
          </p:cNvSpPr>
          <p:nvPr/>
        </p:nvSpPr>
        <p:spPr bwMode="auto">
          <a:xfrm>
            <a:off x="5299075" y="4318000"/>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1"/>
                  <a:pt x="4" y="12"/>
                </a:cubicBezTo>
                <a:cubicBezTo>
                  <a:pt x="74" y="53"/>
                  <a:pt x="74" y="53"/>
                  <a:pt x="74" y="53"/>
                </a:cubicBezTo>
                <a:cubicBezTo>
                  <a:pt x="87"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53"/>
          <p:cNvSpPr>
            <a:spLocks/>
          </p:cNvSpPr>
          <p:nvPr/>
        </p:nvSpPr>
        <p:spPr bwMode="auto">
          <a:xfrm>
            <a:off x="7350126" y="4029075"/>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2"/>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1"/>
                  <a:pt x="4" y="12"/>
                </a:cubicBezTo>
                <a:cubicBezTo>
                  <a:pt x="75" y="53"/>
                  <a:pt x="75" y="53"/>
                  <a:pt x="75" y="53"/>
                </a:cubicBezTo>
                <a:cubicBezTo>
                  <a:pt x="87" y="60"/>
                  <a:pt x="103" y="60"/>
                  <a:pt x="115" y="53"/>
                </a:cubicBezTo>
                <a:cubicBezTo>
                  <a:pt x="186" y="12"/>
                  <a:pt x="186" y="12"/>
                  <a:pt x="186" y="12"/>
                </a:cubicBezTo>
                <a:cubicBezTo>
                  <a:pt x="188" y="11"/>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54"/>
          <p:cNvSpPr>
            <a:spLocks/>
          </p:cNvSpPr>
          <p:nvPr/>
        </p:nvSpPr>
        <p:spPr bwMode="auto">
          <a:xfrm>
            <a:off x="7350126" y="4175125"/>
            <a:ext cx="600075" cy="190500"/>
          </a:xfrm>
          <a:custGeom>
            <a:avLst/>
            <a:gdLst>
              <a:gd name="T0" fmla="*/ 183 w 189"/>
              <a:gd name="T1" fmla="*/ 1 h 60"/>
              <a:gd name="T2" fmla="*/ 180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1"/>
                </a:cubicBezTo>
                <a:cubicBezTo>
                  <a:pt x="109" y="42"/>
                  <a:pt x="109" y="42"/>
                  <a:pt x="109" y="42"/>
                </a:cubicBezTo>
                <a:cubicBezTo>
                  <a:pt x="100" y="47"/>
                  <a:pt x="90" y="47"/>
                  <a:pt x="81" y="42"/>
                </a:cubicBezTo>
                <a:cubicBezTo>
                  <a:pt x="10" y="1"/>
                  <a:pt x="10" y="1"/>
                  <a:pt x="10" y="1"/>
                </a:cubicBezTo>
                <a:cubicBezTo>
                  <a:pt x="7" y="0"/>
                  <a:pt x="4" y="1"/>
                  <a:pt x="2" y="4"/>
                </a:cubicBezTo>
                <a:cubicBezTo>
                  <a:pt x="0" y="7"/>
                  <a:pt x="1" y="10"/>
                  <a:pt x="4" y="12"/>
                </a:cubicBezTo>
                <a:cubicBezTo>
                  <a:pt x="75" y="53"/>
                  <a:pt x="75" y="53"/>
                  <a:pt x="75" y="53"/>
                </a:cubicBezTo>
                <a:cubicBezTo>
                  <a:pt x="87" y="60"/>
                  <a:pt x="103" y="60"/>
                  <a:pt x="115" y="53"/>
                </a:cubicBezTo>
                <a:cubicBezTo>
                  <a:pt x="186" y="12"/>
                  <a:pt x="186" y="12"/>
                  <a:pt x="186" y="12"/>
                </a:cubicBezTo>
                <a:cubicBezTo>
                  <a:pt x="188" y="10"/>
                  <a:pt x="189" y="7"/>
                  <a:pt x="188" y="4"/>
                </a:cubicBezTo>
                <a:cubicBezTo>
                  <a:pt x="187" y="2"/>
                  <a:pt x="185" y="1"/>
                  <a:pt x="183" y="1"/>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55"/>
          <p:cNvSpPr>
            <a:spLocks/>
          </p:cNvSpPr>
          <p:nvPr/>
        </p:nvSpPr>
        <p:spPr bwMode="auto">
          <a:xfrm>
            <a:off x="7350126" y="4318000"/>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1"/>
                  <a:pt x="4" y="12"/>
                </a:cubicBezTo>
                <a:cubicBezTo>
                  <a:pt x="75" y="53"/>
                  <a:pt x="75" y="53"/>
                  <a:pt x="75" y="53"/>
                </a:cubicBezTo>
                <a:cubicBezTo>
                  <a:pt x="87" y="60"/>
                  <a:pt x="103" y="60"/>
                  <a:pt x="115" y="53"/>
                </a:cubicBezTo>
                <a:cubicBezTo>
                  <a:pt x="186" y="12"/>
                  <a:pt x="186" y="12"/>
                  <a:pt x="186" y="12"/>
                </a:cubicBezTo>
                <a:cubicBezTo>
                  <a:pt x="188" y="11"/>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7" name="Group 96"/>
          <p:cNvGrpSpPr/>
          <p:nvPr/>
        </p:nvGrpSpPr>
        <p:grpSpPr>
          <a:xfrm>
            <a:off x="738188" y="1978025"/>
            <a:ext cx="1511300" cy="2079625"/>
            <a:chOff x="738188" y="1978025"/>
            <a:chExt cx="1511300" cy="2079625"/>
          </a:xfrm>
        </p:grpSpPr>
        <p:sp>
          <p:nvSpPr>
            <p:cNvPr id="69" name="Freeform 1240"/>
            <p:cNvSpPr>
              <a:spLocks/>
            </p:cNvSpPr>
            <p:nvPr/>
          </p:nvSpPr>
          <p:spPr bwMode="auto">
            <a:xfrm>
              <a:off x="738188" y="2193925"/>
              <a:ext cx="1511300" cy="186372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5 w 476"/>
                <a:gd name="T15" fmla="*/ 4 h 587"/>
                <a:gd name="T16" fmla="*/ 442 w 476"/>
                <a:gd name="T17" fmla="*/ 4 h 587"/>
                <a:gd name="T18" fmla="*/ 255 w 476"/>
                <a:gd name="T19" fmla="*/ 112 h 587"/>
                <a:gd name="T20" fmla="*/ 221 w 476"/>
                <a:gd name="T21" fmla="*/ 112 h 587"/>
                <a:gd name="T22" fmla="*/ 34 w 476"/>
                <a:gd name="T23" fmla="*/ 4 h 587"/>
                <a:gd name="T24" fmla="*/ 11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2" y="587"/>
                    <a:pt x="245" y="587"/>
                    <a:pt x="255" y="581"/>
                  </a:cubicBezTo>
                  <a:cubicBezTo>
                    <a:pt x="442" y="473"/>
                    <a:pt x="442" y="473"/>
                    <a:pt x="442" y="473"/>
                  </a:cubicBezTo>
                  <a:cubicBezTo>
                    <a:pt x="463" y="461"/>
                    <a:pt x="476" y="438"/>
                    <a:pt x="476" y="414"/>
                  </a:cubicBezTo>
                  <a:cubicBezTo>
                    <a:pt x="476" y="23"/>
                    <a:pt x="476" y="23"/>
                    <a:pt x="476" y="23"/>
                  </a:cubicBezTo>
                  <a:cubicBezTo>
                    <a:pt x="476" y="15"/>
                    <a:pt x="472" y="8"/>
                    <a:pt x="465" y="4"/>
                  </a:cubicBezTo>
                  <a:cubicBezTo>
                    <a:pt x="458" y="0"/>
                    <a:pt x="449" y="0"/>
                    <a:pt x="442" y="4"/>
                  </a:cubicBezTo>
                  <a:cubicBezTo>
                    <a:pt x="255" y="112"/>
                    <a:pt x="255" y="112"/>
                    <a:pt x="255" y="112"/>
                  </a:cubicBezTo>
                  <a:cubicBezTo>
                    <a:pt x="245" y="118"/>
                    <a:pt x="232" y="118"/>
                    <a:pt x="221" y="112"/>
                  </a:cubicBezTo>
                  <a:cubicBezTo>
                    <a:pt x="34" y="4"/>
                    <a:pt x="34" y="4"/>
                    <a:pt x="34" y="4"/>
                  </a:cubicBezTo>
                  <a:cubicBezTo>
                    <a:pt x="27" y="0"/>
                    <a:pt x="18" y="0"/>
                    <a:pt x="11" y="4"/>
                  </a:cubicBezTo>
                  <a:cubicBezTo>
                    <a:pt x="4" y="8"/>
                    <a:pt x="0" y="15"/>
                    <a:pt x="0" y="23"/>
                  </a:cubicBezTo>
                  <a:lnTo>
                    <a:pt x="0" y="414"/>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56"/>
            <p:cNvSpPr>
              <a:spLocks/>
            </p:cNvSpPr>
            <p:nvPr/>
          </p:nvSpPr>
          <p:spPr bwMode="auto">
            <a:xfrm>
              <a:off x="738188" y="1978025"/>
              <a:ext cx="1511300" cy="1971675"/>
            </a:xfrm>
            <a:custGeom>
              <a:avLst/>
              <a:gdLst>
                <a:gd name="T0" fmla="*/ 476 w 476"/>
                <a:gd name="T1" fmla="*/ 23 h 621"/>
                <a:gd name="T2" fmla="*/ 476 w 476"/>
                <a:gd name="T3" fmla="*/ 448 h 621"/>
                <a:gd name="T4" fmla="*/ 442 w 476"/>
                <a:gd name="T5" fmla="*/ 507 h 621"/>
                <a:gd name="T6" fmla="*/ 255 w 476"/>
                <a:gd name="T7" fmla="*/ 615 h 621"/>
                <a:gd name="T8" fmla="*/ 221 w 476"/>
                <a:gd name="T9" fmla="*/ 615 h 621"/>
                <a:gd name="T10" fmla="*/ 34 w 476"/>
                <a:gd name="T11" fmla="*/ 507 h 621"/>
                <a:gd name="T12" fmla="*/ 0 w 476"/>
                <a:gd name="T13" fmla="*/ 448 h 621"/>
                <a:gd name="T14" fmla="*/ 0 w 476"/>
                <a:gd name="T15" fmla="*/ 23 h 621"/>
                <a:gd name="T16" fmla="*/ 11 w 476"/>
                <a:gd name="T17" fmla="*/ 4 h 621"/>
                <a:gd name="T18" fmla="*/ 34 w 476"/>
                <a:gd name="T19" fmla="*/ 4 h 621"/>
                <a:gd name="T20" fmla="*/ 221 w 476"/>
                <a:gd name="T21" fmla="*/ 112 h 621"/>
                <a:gd name="T22" fmla="*/ 255 w 476"/>
                <a:gd name="T23" fmla="*/ 112 h 621"/>
                <a:gd name="T24" fmla="*/ 442 w 476"/>
                <a:gd name="T25" fmla="*/ 4 h 621"/>
                <a:gd name="T26" fmla="*/ 465 w 476"/>
                <a:gd name="T27" fmla="*/ 4 h 621"/>
                <a:gd name="T28" fmla="*/ 476 w 476"/>
                <a:gd name="T29" fmla="*/ 2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621">
                  <a:moveTo>
                    <a:pt x="476" y="23"/>
                  </a:moveTo>
                  <a:cubicBezTo>
                    <a:pt x="476" y="448"/>
                    <a:pt x="476" y="448"/>
                    <a:pt x="476" y="448"/>
                  </a:cubicBezTo>
                  <a:cubicBezTo>
                    <a:pt x="476" y="472"/>
                    <a:pt x="463" y="495"/>
                    <a:pt x="442" y="507"/>
                  </a:cubicBezTo>
                  <a:cubicBezTo>
                    <a:pt x="255" y="615"/>
                    <a:pt x="255" y="615"/>
                    <a:pt x="255" y="615"/>
                  </a:cubicBezTo>
                  <a:cubicBezTo>
                    <a:pt x="245" y="621"/>
                    <a:pt x="232" y="621"/>
                    <a:pt x="221" y="615"/>
                  </a:cubicBezTo>
                  <a:cubicBezTo>
                    <a:pt x="34" y="507"/>
                    <a:pt x="34" y="507"/>
                    <a:pt x="34" y="507"/>
                  </a:cubicBezTo>
                  <a:cubicBezTo>
                    <a:pt x="13" y="495"/>
                    <a:pt x="0" y="472"/>
                    <a:pt x="0" y="448"/>
                  </a:cubicBezTo>
                  <a:cubicBezTo>
                    <a:pt x="0" y="23"/>
                    <a:pt x="0" y="23"/>
                    <a:pt x="0" y="23"/>
                  </a:cubicBezTo>
                  <a:cubicBezTo>
                    <a:pt x="0" y="15"/>
                    <a:pt x="4" y="8"/>
                    <a:pt x="11" y="4"/>
                  </a:cubicBezTo>
                  <a:cubicBezTo>
                    <a:pt x="18" y="0"/>
                    <a:pt x="27" y="0"/>
                    <a:pt x="34" y="4"/>
                  </a:cubicBezTo>
                  <a:cubicBezTo>
                    <a:pt x="221" y="112"/>
                    <a:pt x="221" y="112"/>
                    <a:pt x="221" y="112"/>
                  </a:cubicBezTo>
                  <a:cubicBezTo>
                    <a:pt x="232" y="118"/>
                    <a:pt x="245" y="118"/>
                    <a:pt x="255" y="112"/>
                  </a:cubicBezTo>
                  <a:cubicBezTo>
                    <a:pt x="442" y="4"/>
                    <a:pt x="442" y="4"/>
                    <a:pt x="442" y="4"/>
                  </a:cubicBezTo>
                  <a:cubicBezTo>
                    <a:pt x="449" y="0"/>
                    <a:pt x="458" y="0"/>
                    <a:pt x="465" y="4"/>
                  </a:cubicBezTo>
                  <a:cubicBezTo>
                    <a:pt x="472" y="8"/>
                    <a:pt x="476" y="15"/>
                    <a:pt x="476" y="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260"/>
            <p:cNvSpPr>
              <a:spLocks noEditPoints="1"/>
            </p:cNvSpPr>
            <p:nvPr/>
          </p:nvSpPr>
          <p:spPr bwMode="auto">
            <a:xfrm>
              <a:off x="1319213" y="2543175"/>
              <a:ext cx="349250" cy="508000"/>
            </a:xfrm>
            <a:custGeom>
              <a:avLst/>
              <a:gdLst>
                <a:gd name="T0" fmla="*/ 30 w 110"/>
                <a:gd name="T1" fmla="*/ 123 h 160"/>
                <a:gd name="T2" fmla="*/ 31 w 110"/>
                <a:gd name="T3" fmla="*/ 131 h 160"/>
                <a:gd name="T4" fmla="*/ 55 w 110"/>
                <a:gd name="T5" fmla="*/ 136 h 160"/>
                <a:gd name="T6" fmla="*/ 79 w 110"/>
                <a:gd name="T7" fmla="*/ 131 h 160"/>
                <a:gd name="T8" fmla="*/ 81 w 110"/>
                <a:gd name="T9" fmla="*/ 123 h 160"/>
                <a:gd name="T10" fmla="*/ 55 w 110"/>
                <a:gd name="T11" fmla="*/ 128 h 160"/>
                <a:gd name="T12" fmla="*/ 30 w 110"/>
                <a:gd name="T13" fmla="*/ 123 h 160"/>
                <a:gd name="T14" fmla="*/ 32 w 110"/>
                <a:gd name="T15" fmla="*/ 139 h 160"/>
                <a:gd name="T16" fmla="*/ 33 w 110"/>
                <a:gd name="T17" fmla="*/ 147 h 160"/>
                <a:gd name="T18" fmla="*/ 41 w 110"/>
                <a:gd name="T19" fmla="*/ 151 h 160"/>
                <a:gd name="T20" fmla="*/ 41 w 110"/>
                <a:gd name="T21" fmla="*/ 156 h 160"/>
                <a:gd name="T22" fmla="*/ 55 w 110"/>
                <a:gd name="T23" fmla="*/ 160 h 160"/>
                <a:gd name="T24" fmla="*/ 69 w 110"/>
                <a:gd name="T25" fmla="*/ 156 h 160"/>
                <a:gd name="T26" fmla="*/ 70 w 110"/>
                <a:gd name="T27" fmla="*/ 151 h 160"/>
                <a:gd name="T28" fmla="*/ 77 w 110"/>
                <a:gd name="T29" fmla="*/ 147 h 160"/>
                <a:gd name="T30" fmla="*/ 78 w 110"/>
                <a:gd name="T31" fmla="*/ 139 h 160"/>
                <a:gd name="T32" fmla="*/ 55 w 110"/>
                <a:gd name="T33" fmla="*/ 143 h 160"/>
                <a:gd name="T34" fmla="*/ 32 w 110"/>
                <a:gd name="T35" fmla="*/ 139 h 160"/>
                <a:gd name="T36" fmla="*/ 55 w 110"/>
                <a:gd name="T37" fmla="*/ 23 h 160"/>
                <a:gd name="T38" fmla="*/ 58 w 110"/>
                <a:gd name="T39" fmla="*/ 20 h 160"/>
                <a:gd name="T40" fmla="*/ 55 w 110"/>
                <a:gd name="T41" fmla="*/ 17 h 160"/>
                <a:gd name="T42" fmla="*/ 17 w 110"/>
                <a:gd name="T43" fmla="*/ 55 h 160"/>
                <a:gd name="T44" fmla="*/ 20 w 110"/>
                <a:gd name="T45" fmla="*/ 58 h 160"/>
                <a:gd name="T46" fmla="*/ 23 w 110"/>
                <a:gd name="T47" fmla="*/ 55 h 160"/>
                <a:gd name="T48" fmla="*/ 55 w 110"/>
                <a:gd name="T49" fmla="*/ 23 h 160"/>
                <a:gd name="T50" fmla="*/ 67 w 110"/>
                <a:gd name="T51" fmla="*/ 76 h 160"/>
                <a:gd name="T52" fmla="*/ 55 w 110"/>
                <a:gd name="T53" fmla="*/ 53 h 160"/>
                <a:gd name="T54" fmla="*/ 43 w 110"/>
                <a:gd name="T55" fmla="*/ 76 h 160"/>
                <a:gd name="T56" fmla="*/ 38 w 110"/>
                <a:gd name="T57" fmla="*/ 65 h 160"/>
                <a:gd name="T58" fmla="*/ 30 w 110"/>
                <a:gd name="T59" fmla="*/ 68 h 160"/>
                <a:gd name="T60" fmla="*/ 42 w 110"/>
                <a:gd name="T61" fmla="*/ 95 h 160"/>
                <a:gd name="T62" fmla="*/ 55 w 110"/>
                <a:gd name="T63" fmla="*/ 71 h 160"/>
                <a:gd name="T64" fmla="*/ 68 w 110"/>
                <a:gd name="T65" fmla="*/ 95 h 160"/>
                <a:gd name="T66" fmla="*/ 80 w 110"/>
                <a:gd name="T67" fmla="*/ 68 h 160"/>
                <a:gd name="T68" fmla="*/ 72 w 110"/>
                <a:gd name="T69" fmla="*/ 65 h 160"/>
                <a:gd name="T70" fmla="*/ 67 w 110"/>
                <a:gd name="T71" fmla="*/ 76 h 160"/>
                <a:gd name="T72" fmla="*/ 55 w 110"/>
                <a:gd name="T73" fmla="*/ 0 h 160"/>
                <a:gd name="T74" fmla="*/ 0 w 110"/>
                <a:gd name="T75" fmla="*/ 55 h 160"/>
                <a:gd name="T76" fmla="*/ 27 w 110"/>
                <a:gd name="T77" fmla="*/ 102 h 160"/>
                <a:gd name="T78" fmla="*/ 29 w 110"/>
                <a:gd name="T79" fmla="*/ 116 h 160"/>
                <a:gd name="T80" fmla="*/ 55 w 110"/>
                <a:gd name="T81" fmla="*/ 121 h 160"/>
                <a:gd name="T82" fmla="*/ 82 w 110"/>
                <a:gd name="T83" fmla="*/ 116 h 160"/>
                <a:gd name="T84" fmla="*/ 84 w 110"/>
                <a:gd name="T85" fmla="*/ 102 h 160"/>
                <a:gd name="T86" fmla="*/ 110 w 110"/>
                <a:gd name="T87" fmla="*/ 55 h 160"/>
                <a:gd name="T88" fmla="*/ 55 w 110"/>
                <a:gd name="T89" fmla="*/ 0 h 160"/>
                <a:gd name="T90" fmla="*/ 75 w 110"/>
                <a:gd name="T91" fmla="*/ 96 h 160"/>
                <a:gd name="T92" fmla="*/ 74 w 110"/>
                <a:gd name="T93" fmla="*/ 109 h 160"/>
                <a:gd name="T94" fmla="*/ 55 w 110"/>
                <a:gd name="T95" fmla="*/ 112 h 160"/>
                <a:gd name="T96" fmla="*/ 36 w 110"/>
                <a:gd name="T97" fmla="*/ 109 h 160"/>
                <a:gd name="T98" fmla="*/ 35 w 110"/>
                <a:gd name="T99" fmla="*/ 96 h 160"/>
                <a:gd name="T100" fmla="*/ 10 w 110"/>
                <a:gd name="T101" fmla="*/ 55 h 160"/>
                <a:gd name="T102" fmla="*/ 55 w 110"/>
                <a:gd name="T103" fmla="*/ 10 h 160"/>
                <a:gd name="T104" fmla="*/ 100 w 110"/>
                <a:gd name="T105" fmla="*/ 55 h 160"/>
                <a:gd name="T106" fmla="*/ 75 w 110"/>
                <a:gd name="T107"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30" y="123"/>
                  </a:moveTo>
                  <a:cubicBezTo>
                    <a:pt x="31" y="131"/>
                    <a:pt x="31" y="131"/>
                    <a:pt x="31" y="131"/>
                  </a:cubicBezTo>
                  <a:cubicBezTo>
                    <a:pt x="38" y="134"/>
                    <a:pt x="46" y="136"/>
                    <a:pt x="55" y="136"/>
                  </a:cubicBezTo>
                  <a:cubicBezTo>
                    <a:pt x="64" y="136"/>
                    <a:pt x="72" y="134"/>
                    <a:pt x="79" y="131"/>
                  </a:cubicBezTo>
                  <a:cubicBezTo>
                    <a:pt x="81" y="123"/>
                    <a:pt x="81" y="123"/>
                    <a:pt x="81" y="123"/>
                  </a:cubicBezTo>
                  <a:cubicBezTo>
                    <a:pt x="73" y="126"/>
                    <a:pt x="64" y="128"/>
                    <a:pt x="55" y="128"/>
                  </a:cubicBezTo>
                  <a:cubicBezTo>
                    <a:pt x="46" y="128"/>
                    <a:pt x="37" y="126"/>
                    <a:pt x="30" y="123"/>
                  </a:cubicBezTo>
                  <a:close/>
                  <a:moveTo>
                    <a:pt x="32" y="139"/>
                  </a:moveTo>
                  <a:cubicBezTo>
                    <a:pt x="33" y="147"/>
                    <a:pt x="33" y="147"/>
                    <a:pt x="33" y="147"/>
                  </a:cubicBezTo>
                  <a:cubicBezTo>
                    <a:pt x="33" y="147"/>
                    <a:pt x="35" y="150"/>
                    <a:pt x="41" y="151"/>
                  </a:cubicBezTo>
                  <a:cubicBezTo>
                    <a:pt x="41" y="156"/>
                    <a:pt x="41" y="156"/>
                    <a:pt x="41" y="156"/>
                  </a:cubicBezTo>
                  <a:cubicBezTo>
                    <a:pt x="41" y="156"/>
                    <a:pt x="44" y="160"/>
                    <a:pt x="55" y="160"/>
                  </a:cubicBezTo>
                  <a:cubicBezTo>
                    <a:pt x="66" y="160"/>
                    <a:pt x="69" y="156"/>
                    <a:pt x="69" y="156"/>
                  </a:cubicBezTo>
                  <a:cubicBezTo>
                    <a:pt x="70" y="151"/>
                    <a:pt x="70" y="151"/>
                    <a:pt x="70" y="151"/>
                  </a:cubicBezTo>
                  <a:cubicBezTo>
                    <a:pt x="75" y="150"/>
                    <a:pt x="77" y="147"/>
                    <a:pt x="77" y="147"/>
                  </a:cubicBezTo>
                  <a:cubicBezTo>
                    <a:pt x="78" y="139"/>
                    <a:pt x="78" y="139"/>
                    <a:pt x="78" y="139"/>
                  </a:cubicBezTo>
                  <a:cubicBezTo>
                    <a:pt x="71" y="141"/>
                    <a:pt x="63" y="143"/>
                    <a:pt x="55" y="143"/>
                  </a:cubicBezTo>
                  <a:cubicBezTo>
                    <a:pt x="47" y="143"/>
                    <a:pt x="39" y="141"/>
                    <a:pt x="32" y="139"/>
                  </a:cubicBezTo>
                  <a:close/>
                  <a:moveTo>
                    <a:pt x="55" y="23"/>
                  </a:moveTo>
                  <a:cubicBezTo>
                    <a:pt x="57" y="23"/>
                    <a:pt x="58" y="22"/>
                    <a:pt x="58" y="20"/>
                  </a:cubicBezTo>
                  <a:cubicBezTo>
                    <a:pt x="58" y="18"/>
                    <a:pt x="57" y="17"/>
                    <a:pt x="55" y="17"/>
                  </a:cubicBezTo>
                  <a:cubicBezTo>
                    <a:pt x="34" y="17"/>
                    <a:pt x="17" y="34"/>
                    <a:pt x="17" y="55"/>
                  </a:cubicBezTo>
                  <a:cubicBezTo>
                    <a:pt x="17" y="57"/>
                    <a:pt x="18" y="58"/>
                    <a:pt x="20" y="58"/>
                  </a:cubicBezTo>
                  <a:cubicBezTo>
                    <a:pt x="21" y="58"/>
                    <a:pt x="23" y="57"/>
                    <a:pt x="23" y="55"/>
                  </a:cubicBezTo>
                  <a:cubicBezTo>
                    <a:pt x="23" y="37"/>
                    <a:pt x="37" y="23"/>
                    <a:pt x="55" y="23"/>
                  </a:cubicBezTo>
                  <a:close/>
                  <a:moveTo>
                    <a:pt x="67" y="76"/>
                  </a:moveTo>
                  <a:cubicBezTo>
                    <a:pt x="55" y="53"/>
                    <a:pt x="55" y="53"/>
                    <a:pt x="55" y="53"/>
                  </a:cubicBezTo>
                  <a:cubicBezTo>
                    <a:pt x="43" y="76"/>
                    <a:pt x="43" y="76"/>
                    <a:pt x="43" y="76"/>
                  </a:cubicBezTo>
                  <a:cubicBezTo>
                    <a:pt x="38" y="65"/>
                    <a:pt x="38" y="65"/>
                    <a:pt x="38" y="65"/>
                  </a:cubicBezTo>
                  <a:cubicBezTo>
                    <a:pt x="30" y="68"/>
                    <a:pt x="30" y="68"/>
                    <a:pt x="30" y="68"/>
                  </a:cubicBezTo>
                  <a:cubicBezTo>
                    <a:pt x="42" y="95"/>
                    <a:pt x="42" y="95"/>
                    <a:pt x="42" y="95"/>
                  </a:cubicBezTo>
                  <a:cubicBezTo>
                    <a:pt x="55" y="71"/>
                    <a:pt x="55" y="71"/>
                    <a:pt x="55" y="71"/>
                  </a:cubicBezTo>
                  <a:cubicBezTo>
                    <a:pt x="68" y="95"/>
                    <a:pt x="68" y="95"/>
                    <a:pt x="68" y="95"/>
                  </a:cubicBezTo>
                  <a:cubicBezTo>
                    <a:pt x="80" y="68"/>
                    <a:pt x="80" y="68"/>
                    <a:pt x="80" y="68"/>
                  </a:cubicBezTo>
                  <a:cubicBezTo>
                    <a:pt x="72" y="65"/>
                    <a:pt x="72" y="65"/>
                    <a:pt x="72" y="65"/>
                  </a:cubicBezTo>
                  <a:lnTo>
                    <a:pt x="67" y="76"/>
                  </a:lnTo>
                  <a:close/>
                  <a:moveTo>
                    <a:pt x="55" y="0"/>
                  </a:moveTo>
                  <a:cubicBezTo>
                    <a:pt x="25" y="0"/>
                    <a:pt x="0" y="25"/>
                    <a:pt x="0" y="55"/>
                  </a:cubicBezTo>
                  <a:cubicBezTo>
                    <a:pt x="0" y="75"/>
                    <a:pt x="11" y="93"/>
                    <a:pt x="27" y="102"/>
                  </a:cubicBezTo>
                  <a:cubicBezTo>
                    <a:pt x="29" y="116"/>
                    <a:pt x="29" y="116"/>
                    <a:pt x="29" y="116"/>
                  </a:cubicBezTo>
                  <a:cubicBezTo>
                    <a:pt x="36" y="119"/>
                    <a:pt x="45" y="121"/>
                    <a:pt x="55" y="121"/>
                  </a:cubicBezTo>
                  <a:cubicBezTo>
                    <a:pt x="65" y="121"/>
                    <a:pt x="74" y="119"/>
                    <a:pt x="82" y="116"/>
                  </a:cubicBezTo>
                  <a:cubicBezTo>
                    <a:pt x="84" y="102"/>
                    <a:pt x="84" y="102"/>
                    <a:pt x="84" y="102"/>
                  </a:cubicBezTo>
                  <a:cubicBezTo>
                    <a:pt x="99" y="93"/>
                    <a:pt x="110" y="75"/>
                    <a:pt x="110" y="55"/>
                  </a:cubicBezTo>
                  <a:cubicBezTo>
                    <a:pt x="110" y="25"/>
                    <a:pt x="85" y="0"/>
                    <a:pt x="55" y="0"/>
                  </a:cubicBezTo>
                  <a:close/>
                  <a:moveTo>
                    <a:pt x="75" y="96"/>
                  </a:moveTo>
                  <a:cubicBezTo>
                    <a:pt x="74" y="109"/>
                    <a:pt x="74" y="109"/>
                    <a:pt x="74" y="109"/>
                  </a:cubicBezTo>
                  <a:cubicBezTo>
                    <a:pt x="74" y="109"/>
                    <a:pt x="69" y="112"/>
                    <a:pt x="55" y="112"/>
                  </a:cubicBezTo>
                  <a:cubicBezTo>
                    <a:pt x="41" y="112"/>
                    <a:pt x="36" y="109"/>
                    <a:pt x="36" y="109"/>
                  </a:cubicBezTo>
                  <a:cubicBezTo>
                    <a:pt x="35" y="96"/>
                    <a:pt x="35" y="96"/>
                    <a:pt x="35" y="96"/>
                  </a:cubicBezTo>
                  <a:cubicBezTo>
                    <a:pt x="20" y="88"/>
                    <a:pt x="10" y="73"/>
                    <a:pt x="10" y="55"/>
                  </a:cubicBezTo>
                  <a:cubicBezTo>
                    <a:pt x="10" y="30"/>
                    <a:pt x="30" y="10"/>
                    <a:pt x="55" y="10"/>
                  </a:cubicBezTo>
                  <a:cubicBezTo>
                    <a:pt x="80" y="10"/>
                    <a:pt x="100" y="30"/>
                    <a:pt x="100" y="55"/>
                  </a:cubicBezTo>
                  <a:cubicBezTo>
                    <a:pt x="100" y="73"/>
                    <a:pt x="90" y="88"/>
                    <a:pt x="75" y="9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264"/>
            <p:cNvSpPr>
              <a:spLocks/>
            </p:cNvSpPr>
            <p:nvPr/>
          </p:nvSpPr>
          <p:spPr bwMode="auto">
            <a:xfrm>
              <a:off x="738188" y="3292475"/>
              <a:ext cx="1511300" cy="657225"/>
            </a:xfrm>
            <a:custGeom>
              <a:avLst/>
              <a:gdLst>
                <a:gd name="T0" fmla="*/ 476 w 476"/>
                <a:gd name="T1" fmla="*/ 0 h 207"/>
                <a:gd name="T2" fmla="*/ 476 w 476"/>
                <a:gd name="T3" fmla="*/ 34 h 207"/>
                <a:gd name="T4" fmla="*/ 442 w 476"/>
                <a:gd name="T5" fmla="*/ 93 h 207"/>
                <a:gd name="T6" fmla="*/ 255 w 476"/>
                <a:gd name="T7" fmla="*/ 201 h 207"/>
                <a:gd name="T8" fmla="*/ 221 w 476"/>
                <a:gd name="T9" fmla="*/ 201 h 207"/>
                <a:gd name="T10" fmla="*/ 34 w 476"/>
                <a:gd name="T11" fmla="*/ 93 h 207"/>
                <a:gd name="T12" fmla="*/ 0 w 476"/>
                <a:gd name="T13" fmla="*/ 34 h 207"/>
                <a:gd name="T14" fmla="*/ 0 w 476"/>
                <a:gd name="T15" fmla="*/ 0 h 207"/>
                <a:gd name="T16" fmla="*/ 34 w 476"/>
                <a:gd name="T17" fmla="*/ 59 h 207"/>
                <a:gd name="T18" fmla="*/ 221 w 476"/>
                <a:gd name="T19" fmla="*/ 167 h 207"/>
                <a:gd name="T20" fmla="*/ 255 w 476"/>
                <a:gd name="T21" fmla="*/ 167 h 207"/>
                <a:gd name="T22" fmla="*/ 442 w 476"/>
                <a:gd name="T23" fmla="*/ 59 h 207"/>
                <a:gd name="T24" fmla="*/ 476 w 476"/>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207">
                  <a:moveTo>
                    <a:pt x="476" y="0"/>
                  </a:moveTo>
                  <a:cubicBezTo>
                    <a:pt x="476" y="34"/>
                    <a:pt x="476" y="34"/>
                    <a:pt x="476" y="34"/>
                  </a:cubicBezTo>
                  <a:cubicBezTo>
                    <a:pt x="476" y="58"/>
                    <a:pt x="463" y="81"/>
                    <a:pt x="442" y="93"/>
                  </a:cubicBezTo>
                  <a:cubicBezTo>
                    <a:pt x="255" y="201"/>
                    <a:pt x="255" y="201"/>
                    <a:pt x="255" y="201"/>
                  </a:cubicBezTo>
                  <a:cubicBezTo>
                    <a:pt x="245" y="207"/>
                    <a:pt x="232" y="207"/>
                    <a:pt x="221" y="201"/>
                  </a:cubicBezTo>
                  <a:cubicBezTo>
                    <a:pt x="34" y="93"/>
                    <a:pt x="34" y="93"/>
                    <a:pt x="34" y="93"/>
                  </a:cubicBezTo>
                  <a:cubicBezTo>
                    <a:pt x="13" y="81"/>
                    <a:pt x="0" y="58"/>
                    <a:pt x="0" y="34"/>
                  </a:cubicBezTo>
                  <a:cubicBezTo>
                    <a:pt x="0" y="0"/>
                    <a:pt x="0" y="0"/>
                    <a:pt x="0" y="0"/>
                  </a:cubicBezTo>
                  <a:cubicBezTo>
                    <a:pt x="0" y="24"/>
                    <a:pt x="13" y="47"/>
                    <a:pt x="34" y="59"/>
                  </a:cubicBezTo>
                  <a:cubicBezTo>
                    <a:pt x="221" y="167"/>
                    <a:pt x="221" y="167"/>
                    <a:pt x="221" y="167"/>
                  </a:cubicBezTo>
                  <a:cubicBezTo>
                    <a:pt x="232" y="173"/>
                    <a:pt x="245" y="173"/>
                    <a:pt x="255" y="167"/>
                  </a:cubicBezTo>
                  <a:cubicBezTo>
                    <a:pt x="442" y="59"/>
                    <a:pt x="442" y="59"/>
                    <a:pt x="442" y="59"/>
                  </a:cubicBezTo>
                  <a:cubicBezTo>
                    <a:pt x="463" y="47"/>
                    <a:pt x="476" y="24"/>
                    <a:pt x="476"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802030" y="3055717"/>
              <a:ext cx="1383616" cy="492443"/>
            </a:xfrm>
            <a:prstGeom prst="rect">
              <a:avLst/>
            </a:prstGeom>
            <a:noFill/>
          </p:spPr>
          <p:txBody>
            <a:bodyPr wrap="square" lIns="0" tIns="0" rIns="0" bIns="0" rtlCol="0">
              <a:spAutoFit/>
            </a:bodyPr>
            <a:lstStyle/>
            <a:p>
              <a:pPr algn="ctr"/>
              <a:r>
                <a:rPr lang="en-US" sz="1600" b="1" smtClean="0">
                  <a:solidFill>
                    <a:schemeClr val="tx2"/>
                  </a:solidFill>
                </a:rPr>
                <a:t>Dummy </a:t>
              </a:r>
            </a:p>
            <a:p>
              <a:pPr algn="ctr"/>
              <a:r>
                <a:rPr lang="en-US" sz="1600" b="1" smtClean="0">
                  <a:solidFill>
                    <a:schemeClr val="tx2"/>
                  </a:solidFill>
                </a:rPr>
                <a:t>Title</a:t>
              </a:r>
              <a:endParaRPr lang="en-US" sz="1600" b="1">
                <a:solidFill>
                  <a:schemeClr val="tx2"/>
                </a:solidFill>
              </a:endParaRPr>
            </a:p>
          </p:txBody>
        </p:sp>
      </p:grpSp>
      <p:grpSp>
        <p:nvGrpSpPr>
          <p:cNvPr id="98" name="Group 97"/>
          <p:cNvGrpSpPr/>
          <p:nvPr/>
        </p:nvGrpSpPr>
        <p:grpSpPr>
          <a:xfrm>
            <a:off x="2790825" y="1978025"/>
            <a:ext cx="1511300" cy="2079625"/>
            <a:chOff x="2790825" y="1978025"/>
            <a:chExt cx="1511300" cy="2079625"/>
          </a:xfrm>
        </p:grpSpPr>
        <p:sp>
          <p:nvSpPr>
            <p:cNvPr id="70" name="Freeform 1241"/>
            <p:cNvSpPr>
              <a:spLocks/>
            </p:cNvSpPr>
            <p:nvPr/>
          </p:nvSpPr>
          <p:spPr bwMode="auto">
            <a:xfrm>
              <a:off x="2790825" y="2193925"/>
              <a:ext cx="1511300" cy="186372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4 w 476"/>
                <a:gd name="T15" fmla="*/ 4 h 587"/>
                <a:gd name="T16" fmla="*/ 442 w 476"/>
                <a:gd name="T17" fmla="*/ 4 h 587"/>
                <a:gd name="T18" fmla="*/ 255 w 476"/>
                <a:gd name="T19" fmla="*/ 112 h 587"/>
                <a:gd name="T20" fmla="*/ 221 w 476"/>
                <a:gd name="T21" fmla="*/ 112 h 587"/>
                <a:gd name="T22" fmla="*/ 34 w 476"/>
                <a:gd name="T23" fmla="*/ 4 h 587"/>
                <a:gd name="T24" fmla="*/ 11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1" y="587"/>
                    <a:pt x="244" y="587"/>
                    <a:pt x="255" y="581"/>
                  </a:cubicBezTo>
                  <a:cubicBezTo>
                    <a:pt x="442" y="473"/>
                    <a:pt x="442" y="473"/>
                    <a:pt x="442" y="473"/>
                  </a:cubicBezTo>
                  <a:cubicBezTo>
                    <a:pt x="463" y="461"/>
                    <a:pt x="476" y="438"/>
                    <a:pt x="476" y="414"/>
                  </a:cubicBezTo>
                  <a:cubicBezTo>
                    <a:pt x="476" y="23"/>
                    <a:pt x="476" y="23"/>
                    <a:pt x="476" y="23"/>
                  </a:cubicBezTo>
                  <a:cubicBezTo>
                    <a:pt x="476" y="15"/>
                    <a:pt x="471" y="8"/>
                    <a:pt x="464" y="4"/>
                  </a:cubicBezTo>
                  <a:cubicBezTo>
                    <a:pt x="457" y="0"/>
                    <a:pt x="449" y="0"/>
                    <a:pt x="442" y="4"/>
                  </a:cubicBezTo>
                  <a:cubicBezTo>
                    <a:pt x="255" y="112"/>
                    <a:pt x="255" y="112"/>
                    <a:pt x="255" y="112"/>
                  </a:cubicBezTo>
                  <a:cubicBezTo>
                    <a:pt x="244" y="118"/>
                    <a:pt x="231" y="118"/>
                    <a:pt x="221" y="112"/>
                  </a:cubicBezTo>
                  <a:cubicBezTo>
                    <a:pt x="34" y="4"/>
                    <a:pt x="34" y="4"/>
                    <a:pt x="34" y="4"/>
                  </a:cubicBezTo>
                  <a:cubicBezTo>
                    <a:pt x="27" y="0"/>
                    <a:pt x="18" y="0"/>
                    <a:pt x="11" y="4"/>
                  </a:cubicBezTo>
                  <a:cubicBezTo>
                    <a:pt x="4" y="8"/>
                    <a:pt x="0" y="15"/>
                    <a:pt x="0" y="23"/>
                  </a:cubicBezTo>
                  <a:lnTo>
                    <a:pt x="0" y="414"/>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257"/>
            <p:cNvSpPr>
              <a:spLocks/>
            </p:cNvSpPr>
            <p:nvPr/>
          </p:nvSpPr>
          <p:spPr bwMode="auto">
            <a:xfrm>
              <a:off x="2790825" y="1978025"/>
              <a:ext cx="1511300" cy="1971675"/>
            </a:xfrm>
            <a:custGeom>
              <a:avLst/>
              <a:gdLst>
                <a:gd name="T0" fmla="*/ 476 w 476"/>
                <a:gd name="T1" fmla="*/ 23 h 621"/>
                <a:gd name="T2" fmla="*/ 476 w 476"/>
                <a:gd name="T3" fmla="*/ 448 h 621"/>
                <a:gd name="T4" fmla="*/ 442 w 476"/>
                <a:gd name="T5" fmla="*/ 507 h 621"/>
                <a:gd name="T6" fmla="*/ 255 w 476"/>
                <a:gd name="T7" fmla="*/ 615 h 621"/>
                <a:gd name="T8" fmla="*/ 221 w 476"/>
                <a:gd name="T9" fmla="*/ 615 h 621"/>
                <a:gd name="T10" fmla="*/ 34 w 476"/>
                <a:gd name="T11" fmla="*/ 507 h 621"/>
                <a:gd name="T12" fmla="*/ 0 w 476"/>
                <a:gd name="T13" fmla="*/ 448 h 621"/>
                <a:gd name="T14" fmla="*/ 0 w 476"/>
                <a:gd name="T15" fmla="*/ 23 h 621"/>
                <a:gd name="T16" fmla="*/ 11 w 476"/>
                <a:gd name="T17" fmla="*/ 4 h 621"/>
                <a:gd name="T18" fmla="*/ 34 w 476"/>
                <a:gd name="T19" fmla="*/ 4 h 621"/>
                <a:gd name="T20" fmla="*/ 221 w 476"/>
                <a:gd name="T21" fmla="*/ 112 h 621"/>
                <a:gd name="T22" fmla="*/ 255 w 476"/>
                <a:gd name="T23" fmla="*/ 112 h 621"/>
                <a:gd name="T24" fmla="*/ 442 w 476"/>
                <a:gd name="T25" fmla="*/ 4 h 621"/>
                <a:gd name="T26" fmla="*/ 464 w 476"/>
                <a:gd name="T27" fmla="*/ 4 h 621"/>
                <a:gd name="T28" fmla="*/ 476 w 476"/>
                <a:gd name="T29" fmla="*/ 2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621">
                  <a:moveTo>
                    <a:pt x="476" y="23"/>
                  </a:moveTo>
                  <a:cubicBezTo>
                    <a:pt x="476" y="448"/>
                    <a:pt x="476" y="448"/>
                    <a:pt x="476" y="448"/>
                  </a:cubicBezTo>
                  <a:cubicBezTo>
                    <a:pt x="476" y="472"/>
                    <a:pt x="463" y="495"/>
                    <a:pt x="442" y="507"/>
                  </a:cubicBezTo>
                  <a:cubicBezTo>
                    <a:pt x="255" y="615"/>
                    <a:pt x="255" y="615"/>
                    <a:pt x="255" y="615"/>
                  </a:cubicBezTo>
                  <a:cubicBezTo>
                    <a:pt x="244" y="621"/>
                    <a:pt x="231" y="621"/>
                    <a:pt x="221" y="615"/>
                  </a:cubicBezTo>
                  <a:cubicBezTo>
                    <a:pt x="34" y="507"/>
                    <a:pt x="34" y="507"/>
                    <a:pt x="34" y="507"/>
                  </a:cubicBezTo>
                  <a:cubicBezTo>
                    <a:pt x="13" y="495"/>
                    <a:pt x="0" y="472"/>
                    <a:pt x="0" y="448"/>
                  </a:cubicBezTo>
                  <a:cubicBezTo>
                    <a:pt x="0" y="23"/>
                    <a:pt x="0" y="23"/>
                    <a:pt x="0" y="23"/>
                  </a:cubicBezTo>
                  <a:cubicBezTo>
                    <a:pt x="0" y="15"/>
                    <a:pt x="4" y="8"/>
                    <a:pt x="11" y="4"/>
                  </a:cubicBezTo>
                  <a:cubicBezTo>
                    <a:pt x="18" y="0"/>
                    <a:pt x="27" y="0"/>
                    <a:pt x="34" y="4"/>
                  </a:cubicBezTo>
                  <a:cubicBezTo>
                    <a:pt x="221" y="112"/>
                    <a:pt x="221" y="112"/>
                    <a:pt x="221" y="112"/>
                  </a:cubicBezTo>
                  <a:cubicBezTo>
                    <a:pt x="231" y="118"/>
                    <a:pt x="244" y="118"/>
                    <a:pt x="255" y="112"/>
                  </a:cubicBezTo>
                  <a:cubicBezTo>
                    <a:pt x="442" y="4"/>
                    <a:pt x="442" y="4"/>
                    <a:pt x="442" y="4"/>
                  </a:cubicBezTo>
                  <a:cubicBezTo>
                    <a:pt x="449" y="0"/>
                    <a:pt x="457" y="0"/>
                    <a:pt x="464" y="4"/>
                  </a:cubicBezTo>
                  <a:cubicBezTo>
                    <a:pt x="471" y="8"/>
                    <a:pt x="476" y="15"/>
                    <a:pt x="476" y="2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261"/>
            <p:cNvSpPr>
              <a:spLocks noEditPoints="1"/>
            </p:cNvSpPr>
            <p:nvPr/>
          </p:nvSpPr>
          <p:spPr bwMode="auto">
            <a:xfrm>
              <a:off x="3316288" y="2593975"/>
              <a:ext cx="460375" cy="393700"/>
            </a:xfrm>
            <a:custGeom>
              <a:avLst/>
              <a:gdLst>
                <a:gd name="T0" fmla="*/ 51 w 145"/>
                <a:gd name="T1" fmla="*/ 80 h 124"/>
                <a:gd name="T2" fmla="*/ 51 w 145"/>
                <a:gd name="T3" fmla="*/ 124 h 124"/>
                <a:gd name="T4" fmla="*/ 84 w 145"/>
                <a:gd name="T5" fmla="*/ 124 h 124"/>
                <a:gd name="T6" fmla="*/ 84 w 145"/>
                <a:gd name="T7" fmla="*/ 85 h 124"/>
                <a:gd name="T8" fmla="*/ 70 w 145"/>
                <a:gd name="T9" fmla="*/ 99 h 124"/>
                <a:gd name="T10" fmla="*/ 51 w 145"/>
                <a:gd name="T11" fmla="*/ 80 h 124"/>
                <a:gd name="T12" fmla="*/ 6 w 145"/>
                <a:gd name="T13" fmla="*/ 118 h 124"/>
                <a:gd name="T14" fmla="*/ 11 w 145"/>
                <a:gd name="T15" fmla="*/ 124 h 124"/>
                <a:gd name="T16" fmla="*/ 38 w 145"/>
                <a:gd name="T17" fmla="*/ 124 h 124"/>
                <a:gd name="T18" fmla="*/ 38 w 145"/>
                <a:gd name="T19" fmla="*/ 68 h 124"/>
                <a:gd name="T20" fmla="*/ 6 w 145"/>
                <a:gd name="T21" fmla="*/ 100 h 124"/>
                <a:gd name="T22" fmla="*/ 6 w 145"/>
                <a:gd name="T23" fmla="*/ 118 h 124"/>
                <a:gd name="T24" fmla="*/ 97 w 145"/>
                <a:gd name="T25" fmla="*/ 72 h 124"/>
                <a:gd name="T26" fmla="*/ 97 w 145"/>
                <a:gd name="T27" fmla="*/ 124 h 124"/>
                <a:gd name="T28" fmla="*/ 124 w 145"/>
                <a:gd name="T29" fmla="*/ 124 h 124"/>
                <a:gd name="T30" fmla="*/ 129 w 145"/>
                <a:gd name="T31" fmla="*/ 118 h 124"/>
                <a:gd name="T32" fmla="*/ 129 w 145"/>
                <a:gd name="T33" fmla="*/ 68 h 124"/>
                <a:gd name="T34" fmla="*/ 129 w 145"/>
                <a:gd name="T35" fmla="*/ 40 h 124"/>
                <a:gd name="T36" fmla="*/ 101 w 145"/>
                <a:gd name="T37" fmla="*/ 68 h 124"/>
                <a:gd name="T38" fmla="*/ 97 w 145"/>
                <a:gd name="T39" fmla="*/ 72 h 124"/>
                <a:gd name="T40" fmla="*/ 116 w 145"/>
                <a:gd name="T41" fmla="*/ 3 h 124"/>
                <a:gd name="T42" fmla="*/ 111 w 145"/>
                <a:gd name="T43" fmla="*/ 9 h 124"/>
                <a:gd name="T44" fmla="*/ 117 w 145"/>
                <a:gd name="T45" fmla="*/ 14 h 124"/>
                <a:gd name="T46" fmla="*/ 123 w 145"/>
                <a:gd name="T47" fmla="*/ 14 h 124"/>
                <a:gd name="T48" fmla="*/ 70 w 145"/>
                <a:gd name="T49" fmla="*/ 67 h 124"/>
                <a:gd name="T50" fmla="*/ 38 w 145"/>
                <a:gd name="T51" fmla="*/ 36 h 124"/>
                <a:gd name="T52" fmla="*/ 2 w 145"/>
                <a:gd name="T53" fmla="*/ 73 h 124"/>
                <a:gd name="T54" fmla="*/ 2 w 145"/>
                <a:gd name="T55" fmla="*/ 81 h 124"/>
                <a:gd name="T56" fmla="*/ 10 w 145"/>
                <a:gd name="T57" fmla="*/ 81 h 124"/>
                <a:gd name="T58" fmla="*/ 38 w 145"/>
                <a:gd name="T59" fmla="*/ 52 h 124"/>
                <a:gd name="T60" fmla="*/ 70 w 145"/>
                <a:gd name="T61" fmla="*/ 84 h 124"/>
                <a:gd name="T62" fmla="*/ 132 w 145"/>
                <a:gd name="T63" fmla="*/ 22 h 124"/>
                <a:gd name="T64" fmla="*/ 131 w 145"/>
                <a:gd name="T65" fmla="*/ 28 h 124"/>
                <a:gd name="T66" fmla="*/ 136 w 145"/>
                <a:gd name="T67" fmla="*/ 35 h 124"/>
                <a:gd name="T68" fmla="*/ 137 w 145"/>
                <a:gd name="T69" fmla="*/ 35 h 124"/>
                <a:gd name="T70" fmla="*/ 143 w 145"/>
                <a:gd name="T71" fmla="*/ 29 h 124"/>
                <a:gd name="T72" fmla="*/ 145 w 145"/>
                <a:gd name="T73" fmla="*/ 0 h 124"/>
                <a:gd name="T74" fmla="*/ 116 w 145"/>
                <a:gd name="T75" fmla="*/ 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24">
                  <a:moveTo>
                    <a:pt x="51" y="80"/>
                  </a:moveTo>
                  <a:cubicBezTo>
                    <a:pt x="51" y="124"/>
                    <a:pt x="51" y="124"/>
                    <a:pt x="51" y="124"/>
                  </a:cubicBezTo>
                  <a:cubicBezTo>
                    <a:pt x="84" y="124"/>
                    <a:pt x="84" y="124"/>
                    <a:pt x="84" y="124"/>
                  </a:cubicBezTo>
                  <a:cubicBezTo>
                    <a:pt x="84" y="85"/>
                    <a:pt x="84" y="85"/>
                    <a:pt x="84" y="85"/>
                  </a:cubicBezTo>
                  <a:cubicBezTo>
                    <a:pt x="70" y="99"/>
                    <a:pt x="70" y="99"/>
                    <a:pt x="70" y="99"/>
                  </a:cubicBezTo>
                  <a:lnTo>
                    <a:pt x="51" y="80"/>
                  </a:lnTo>
                  <a:close/>
                  <a:moveTo>
                    <a:pt x="6" y="118"/>
                  </a:moveTo>
                  <a:cubicBezTo>
                    <a:pt x="6" y="121"/>
                    <a:pt x="8" y="124"/>
                    <a:pt x="11" y="124"/>
                  </a:cubicBezTo>
                  <a:cubicBezTo>
                    <a:pt x="38" y="124"/>
                    <a:pt x="38" y="124"/>
                    <a:pt x="38" y="124"/>
                  </a:cubicBezTo>
                  <a:cubicBezTo>
                    <a:pt x="38" y="68"/>
                    <a:pt x="38" y="68"/>
                    <a:pt x="38" y="68"/>
                  </a:cubicBezTo>
                  <a:cubicBezTo>
                    <a:pt x="6" y="100"/>
                    <a:pt x="6" y="100"/>
                    <a:pt x="6" y="100"/>
                  </a:cubicBezTo>
                  <a:lnTo>
                    <a:pt x="6" y="118"/>
                  </a:lnTo>
                  <a:close/>
                  <a:moveTo>
                    <a:pt x="97" y="72"/>
                  </a:moveTo>
                  <a:cubicBezTo>
                    <a:pt x="97" y="124"/>
                    <a:pt x="97" y="124"/>
                    <a:pt x="97" y="124"/>
                  </a:cubicBezTo>
                  <a:cubicBezTo>
                    <a:pt x="124" y="124"/>
                    <a:pt x="124" y="124"/>
                    <a:pt x="124" y="124"/>
                  </a:cubicBezTo>
                  <a:cubicBezTo>
                    <a:pt x="127" y="124"/>
                    <a:pt x="129" y="121"/>
                    <a:pt x="129" y="118"/>
                  </a:cubicBezTo>
                  <a:cubicBezTo>
                    <a:pt x="129" y="68"/>
                    <a:pt x="129" y="68"/>
                    <a:pt x="129" y="68"/>
                  </a:cubicBezTo>
                  <a:cubicBezTo>
                    <a:pt x="129" y="40"/>
                    <a:pt x="129" y="40"/>
                    <a:pt x="129" y="40"/>
                  </a:cubicBezTo>
                  <a:cubicBezTo>
                    <a:pt x="101" y="68"/>
                    <a:pt x="101" y="68"/>
                    <a:pt x="101" y="68"/>
                  </a:cubicBezTo>
                  <a:lnTo>
                    <a:pt x="97" y="72"/>
                  </a:lnTo>
                  <a:close/>
                  <a:moveTo>
                    <a:pt x="116" y="3"/>
                  </a:moveTo>
                  <a:cubicBezTo>
                    <a:pt x="113" y="3"/>
                    <a:pt x="111" y="6"/>
                    <a:pt x="111" y="9"/>
                  </a:cubicBezTo>
                  <a:cubicBezTo>
                    <a:pt x="111" y="12"/>
                    <a:pt x="114" y="15"/>
                    <a:pt x="117" y="14"/>
                  </a:cubicBezTo>
                  <a:cubicBezTo>
                    <a:pt x="123" y="14"/>
                    <a:pt x="123" y="14"/>
                    <a:pt x="123" y="14"/>
                  </a:cubicBezTo>
                  <a:cubicBezTo>
                    <a:pt x="70" y="67"/>
                    <a:pt x="70" y="67"/>
                    <a:pt x="70" y="67"/>
                  </a:cubicBezTo>
                  <a:cubicBezTo>
                    <a:pt x="38" y="36"/>
                    <a:pt x="38" y="36"/>
                    <a:pt x="38" y="36"/>
                  </a:cubicBezTo>
                  <a:cubicBezTo>
                    <a:pt x="2" y="73"/>
                    <a:pt x="2" y="73"/>
                    <a:pt x="2" y="73"/>
                  </a:cubicBezTo>
                  <a:cubicBezTo>
                    <a:pt x="0" y="75"/>
                    <a:pt x="0" y="79"/>
                    <a:pt x="2" y="81"/>
                  </a:cubicBezTo>
                  <a:cubicBezTo>
                    <a:pt x="4" y="83"/>
                    <a:pt x="8" y="83"/>
                    <a:pt x="10" y="81"/>
                  </a:cubicBezTo>
                  <a:cubicBezTo>
                    <a:pt x="38" y="52"/>
                    <a:pt x="38" y="52"/>
                    <a:pt x="38" y="52"/>
                  </a:cubicBezTo>
                  <a:cubicBezTo>
                    <a:pt x="70" y="84"/>
                    <a:pt x="70" y="84"/>
                    <a:pt x="70" y="84"/>
                  </a:cubicBezTo>
                  <a:cubicBezTo>
                    <a:pt x="132" y="22"/>
                    <a:pt x="132" y="22"/>
                    <a:pt x="132" y="22"/>
                  </a:cubicBezTo>
                  <a:cubicBezTo>
                    <a:pt x="131" y="28"/>
                    <a:pt x="131" y="28"/>
                    <a:pt x="131" y="28"/>
                  </a:cubicBezTo>
                  <a:cubicBezTo>
                    <a:pt x="131" y="31"/>
                    <a:pt x="133" y="34"/>
                    <a:pt x="136" y="35"/>
                  </a:cubicBezTo>
                  <a:cubicBezTo>
                    <a:pt x="137" y="35"/>
                    <a:pt x="137" y="35"/>
                    <a:pt x="137" y="35"/>
                  </a:cubicBezTo>
                  <a:cubicBezTo>
                    <a:pt x="140" y="35"/>
                    <a:pt x="142" y="32"/>
                    <a:pt x="143" y="29"/>
                  </a:cubicBezTo>
                  <a:cubicBezTo>
                    <a:pt x="145" y="0"/>
                    <a:pt x="145" y="0"/>
                    <a:pt x="145" y="0"/>
                  </a:cubicBezTo>
                  <a:lnTo>
                    <a:pt x="116"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265"/>
            <p:cNvSpPr>
              <a:spLocks/>
            </p:cNvSpPr>
            <p:nvPr/>
          </p:nvSpPr>
          <p:spPr bwMode="auto">
            <a:xfrm>
              <a:off x="2790825" y="3292475"/>
              <a:ext cx="1511300" cy="657225"/>
            </a:xfrm>
            <a:custGeom>
              <a:avLst/>
              <a:gdLst>
                <a:gd name="T0" fmla="*/ 476 w 476"/>
                <a:gd name="T1" fmla="*/ 0 h 207"/>
                <a:gd name="T2" fmla="*/ 476 w 476"/>
                <a:gd name="T3" fmla="*/ 34 h 207"/>
                <a:gd name="T4" fmla="*/ 442 w 476"/>
                <a:gd name="T5" fmla="*/ 93 h 207"/>
                <a:gd name="T6" fmla="*/ 255 w 476"/>
                <a:gd name="T7" fmla="*/ 201 h 207"/>
                <a:gd name="T8" fmla="*/ 221 w 476"/>
                <a:gd name="T9" fmla="*/ 201 h 207"/>
                <a:gd name="T10" fmla="*/ 34 w 476"/>
                <a:gd name="T11" fmla="*/ 93 h 207"/>
                <a:gd name="T12" fmla="*/ 0 w 476"/>
                <a:gd name="T13" fmla="*/ 34 h 207"/>
                <a:gd name="T14" fmla="*/ 0 w 476"/>
                <a:gd name="T15" fmla="*/ 0 h 207"/>
                <a:gd name="T16" fmla="*/ 34 w 476"/>
                <a:gd name="T17" fmla="*/ 59 h 207"/>
                <a:gd name="T18" fmla="*/ 221 w 476"/>
                <a:gd name="T19" fmla="*/ 167 h 207"/>
                <a:gd name="T20" fmla="*/ 255 w 476"/>
                <a:gd name="T21" fmla="*/ 167 h 207"/>
                <a:gd name="T22" fmla="*/ 442 w 476"/>
                <a:gd name="T23" fmla="*/ 59 h 207"/>
                <a:gd name="T24" fmla="*/ 476 w 476"/>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207">
                  <a:moveTo>
                    <a:pt x="476" y="0"/>
                  </a:moveTo>
                  <a:cubicBezTo>
                    <a:pt x="476" y="34"/>
                    <a:pt x="476" y="34"/>
                    <a:pt x="476" y="34"/>
                  </a:cubicBezTo>
                  <a:cubicBezTo>
                    <a:pt x="476" y="58"/>
                    <a:pt x="463" y="81"/>
                    <a:pt x="442" y="93"/>
                  </a:cubicBezTo>
                  <a:cubicBezTo>
                    <a:pt x="255" y="201"/>
                    <a:pt x="255" y="201"/>
                    <a:pt x="255" y="201"/>
                  </a:cubicBezTo>
                  <a:cubicBezTo>
                    <a:pt x="244" y="207"/>
                    <a:pt x="231" y="207"/>
                    <a:pt x="221" y="201"/>
                  </a:cubicBezTo>
                  <a:cubicBezTo>
                    <a:pt x="34" y="93"/>
                    <a:pt x="34" y="93"/>
                    <a:pt x="34" y="93"/>
                  </a:cubicBezTo>
                  <a:cubicBezTo>
                    <a:pt x="13" y="81"/>
                    <a:pt x="0" y="58"/>
                    <a:pt x="0" y="34"/>
                  </a:cubicBezTo>
                  <a:cubicBezTo>
                    <a:pt x="0" y="0"/>
                    <a:pt x="0" y="0"/>
                    <a:pt x="0" y="0"/>
                  </a:cubicBezTo>
                  <a:cubicBezTo>
                    <a:pt x="0" y="24"/>
                    <a:pt x="13" y="47"/>
                    <a:pt x="34" y="59"/>
                  </a:cubicBezTo>
                  <a:cubicBezTo>
                    <a:pt x="221" y="167"/>
                    <a:pt x="221" y="167"/>
                    <a:pt x="221" y="167"/>
                  </a:cubicBezTo>
                  <a:cubicBezTo>
                    <a:pt x="231" y="173"/>
                    <a:pt x="244" y="173"/>
                    <a:pt x="255" y="167"/>
                  </a:cubicBezTo>
                  <a:cubicBezTo>
                    <a:pt x="442" y="59"/>
                    <a:pt x="442" y="59"/>
                    <a:pt x="442" y="59"/>
                  </a:cubicBezTo>
                  <a:cubicBezTo>
                    <a:pt x="463" y="47"/>
                    <a:pt x="476" y="24"/>
                    <a:pt x="476"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TextBox 65"/>
            <p:cNvSpPr txBox="1"/>
            <p:nvPr/>
          </p:nvSpPr>
          <p:spPr>
            <a:xfrm>
              <a:off x="2854667" y="3055717"/>
              <a:ext cx="1383616" cy="492443"/>
            </a:xfrm>
            <a:prstGeom prst="rect">
              <a:avLst/>
            </a:prstGeom>
            <a:noFill/>
          </p:spPr>
          <p:txBody>
            <a:bodyPr wrap="square" lIns="0" tIns="0" rIns="0" bIns="0" rtlCol="0">
              <a:spAutoFit/>
            </a:bodyPr>
            <a:lstStyle/>
            <a:p>
              <a:pPr algn="ctr"/>
              <a:r>
                <a:rPr lang="en-US" sz="1600" b="1" smtClean="0">
                  <a:solidFill>
                    <a:schemeClr val="tx2"/>
                  </a:solidFill>
                </a:rPr>
                <a:t>Dummy </a:t>
              </a:r>
            </a:p>
            <a:p>
              <a:pPr algn="ctr"/>
              <a:r>
                <a:rPr lang="en-US" sz="1600" b="1" smtClean="0">
                  <a:solidFill>
                    <a:schemeClr val="tx2"/>
                  </a:solidFill>
                </a:rPr>
                <a:t>Title</a:t>
              </a:r>
              <a:endParaRPr lang="en-US" sz="1600" b="1">
                <a:solidFill>
                  <a:schemeClr val="tx2"/>
                </a:solidFill>
              </a:endParaRPr>
            </a:p>
          </p:txBody>
        </p:sp>
      </p:grpSp>
      <p:grpSp>
        <p:nvGrpSpPr>
          <p:cNvPr id="99" name="Group 98"/>
          <p:cNvGrpSpPr/>
          <p:nvPr/>
        </p:nvGrpSpPr>
        <p:grpSpPr>
          <a:xfrm>
            <a:off x="4843463" y="1978025"/>
            <a:ext cx="1511300" cy="2079625"/>
            <a:chOff x="4843463" y="1978025"/>
            <a:chExt cx="1511300" cy="2079625"/>
          </a:xfrm>
        </p:grpSpPr>
        <p:sp>
          <p:nvSpPr>
            <p:cNvPr id="71" name="Freeform 1242"/>
            <p:cNvSpPr>
              <a:spLocks/>
            </p:cNvSpPr>
            <p:nvPr/>
          </p:nvSpPr>
          <p:spPr bwMode="auto">
            <a:xfrm>
              <a:off x="4843463" y="2193925"/>
              <a:ext cx="1511300" cy="186372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5 w 476"/>
                <a:gd name="T15" fmla="*/ 4 h 587"/>
                <a:gd name="T16" fmla="*/ 442 w 476"/>
                <a:gd name="T17" fmla="*/ 4 h 587"/>
                <a:gd name="T18" fmla="*/ 255 w 476"/>
                <a:gd name="T19" fmla="*/ 112 h 587"/>
                <a:gd name="T20" fmla="*/ 221 w 476"/>
                <a:gd name="T21" fmla="*/ 112 h 587"/>
                <a:gd name="T22" fmla="*/ 34 w 476"/>
                <a:gd name="T23" fmla="*/ 4 h 587"/>
                <a:gd name="T24" fmla="*/ 12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2" y="587"/>
                    <a:pt x="245" y="587"/>
                    <a:pt x="255" y="581"/>
                  </a:cubicBezTo>
                  <a:cubicBezTo>
                    <a:pt x="442" y="473"/>
                    <a:pt x="442" y="473"/>
                    <a:pt x="442" y="473"/>
                  </a:cubicBezTo>
                  <a:cubicBezTo>
                    <a:pt x="463" y="461"/>
                    <a:pt x="476" y="438"/>
                    <a:pt x="476" y="414"/>
                  </a:cubicBezTo>
                  <a:cubicBezTo>
                    <a:pt x="476" y="23"/>
                    <a:pt x="476" y="23"/>
                    <a:pt x="476" y="23"/>
                  </a:cubicBezTo>
                  <a:cubicBezTo>
                    <a:pt x="476" y="15"/>
                    <a:pt x="472" y="8"/>
                    <a:pt x="465" y="4"/>
                  </a:cubicBezTo>
                  <a:cubicBezTo>
                    <a:pt x="458" y="0"/>
                    <a:pt x="449" y="0"/>
                    <a:pt x="442" y="4"/>
                  </a:cubicBezTo>
                  <a:cubicBezTo>
                    <a:pt x="255" y="112"/>
                    <a:pt x="255" y="112"/>
                    <a:pt x="255" y="112"/>
                  </a:cubicBezTo>
                  <a:cubicBezTo>
                    <a:pt x="245" y="118"/>
                    <a:pt x="232" y="118"/>
                    <a:pt x="221" y="112"/>
                  </a:cubicBezTo>
                  <a:cubicBezTo>
                    <a:pt x="34" y="4"/>
                    <a:pt x="34" y="4"/>
                    <a:pt x="34" y="4"/>
                  </a:cubicBezTo>
                  <a:cubicBezTo>
                    <a:pt x="27" y="0"/>
                    <a:pt x="19" y="0"/>
                    <a:pt x="12" y="4"/>
                  </a:cubicBezTo>
                  <a:cubicBezTo>
                    <a:pt x="5" y="8"/>
                    <a:pt x="0" y="15"/>
                    <a:pt x="0" y="23"/>
                  </a:cubicBezTo>
                  <a:lnTo>
                    <a:pt x="0" y="414"/>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258"/>
            <p:cNvSpPr>
              <a:spLocks/>
            </p:cNvSpPr>
            <p:nvPr/>
          </p:nvSpPr>
          <p:spPr bwMode="auto">
            <a:xfrm>
              <a:off x="4843463" y="1978025"/>
              <a:ext cx="1511300" cy="1971675"/>
            </a:xfrm>
            <a:custGeom>
              <a:avLst/>
              <a:gdLst>
                <a:gd name="T0" fmla="*/ 476 w 476"/>
                <a:gd name="T1" fmla="*/ 23 h 621"/>
                <a:gd name="T2" fmla="*/ 476 w 476"/>
                <a:gd name="T3" fmla="*/ 448 h 621"/>
                <a:gd name="T4" fmla="*/ 442 w 476"/>
                <a:gd name="T5" fmla="*/ 507 h 621"/>
                <a:gd name="T6" fmla="*/ 255 w 476"/>
                <a:gd name="T7" fmla="*/ 615 h 621"/>
                <a:gd name="T8" fmla="*/ 221 w 476"/>
                <a:gd name="T9" fmla="*/ 615 h 621"/>
                <a:gd name="T10" fmla="*/ 34 w 476"/>
                <a:gd name="T11" fmla="*/ 507 h 621"/>
                <a:gd name="T12" fmla="*/ 0 w 476"/>
                <a:gd name="T13" fmla="*/ 448 h 621"/>
                <a:gd name="T14" fmla="*/ 0 w 476"/>
                <a:gd name="T15" fmla="*/ 23 h 621"/>
                <a:gd name="T16" fmla="*/ 12 w 476"/>
                <a:gd name="T17" fmla="*/ 4 h 621"/>
                <a:gd name="T18" fmla="*/ 34 w 476"/>
                <a:gd name="T19" fmla="*/ 4 h 621"/>
                <a:gd name="T20" fmla="*/ 221 w 476"/>
                <a:gd name="T21" fmla="*/ 112 h 621"/>
                <a:gd name="T22" fmla="*/ 255 w 476"/>
                <a:gd name="T23" fmla="*/ 112 h 621"/>
                <a:gd name="T24" fmla="*/ 442 w 476"/>
                <a:gd name="T25" fmla="*/ 4 h 621"/>
                <a:gd name="T26" fmla="*/ 465 w 476"/>
                <a:gd name="T27" fmla="*/ 4 h 621"/>
                <a:gd name="T28" fmla="*/ 476 w 476"/>
                <a:gd name="T29" fmla="*/ 2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621">
                  <a:moveTo>
                    <a:pt x="476" y="23"/>
                  </a:moveTo>
                  <a:cubicBezTo>
                    <a:pt x="476" y="448"/>
                    <a:pt x="476" y="448"/>
                    <a:pt x="476" y="448"/>
                  </a:cubicBezTo>
                  <a:cubicBezTo>
                    <a:pt x="476" y="472"/>
                    <a:pt x="463" y="495"/>
                    <a:pt x="442" y="507"/>
                  </a:cubicBezTo>
                  <a:cubicBezTo>
                    <a:pt x="255" y="615"/>
                    <a:pt x="255" y="615"/>
                    <a:pt x="255" y="615"/>
                  </a:cubicBezTo>
                  <a:cubicBezTo>
                    <a:pt x="245" y="621"/>
                    <a:pt x="232" y="621"/>
                    <a:pt x="221" y="615"/>
                  </a:cubicBezTo>
                  <a:cubicBezTo>
                    <a:pt x="34" y="507"/>
                    <a:pt x="34" y="507"/>
                    <a:pt x="34" y="507"/>
                  </a:cubicBezTo>
                  <a:cubicBezTo>
                    <a:pt x="13" y="495"/>
                    <a:pt x="0" y="472"/>
                    <a:pt x="0" y="448"/>
                  </a:cubicBezTo>
                  <a:cubicBezTo>
                    <a:pt x="0" y="23"/>
                    <a:pt x="0" y="23"/>
                    <a:pt x="0" y="23"/>
                  </a:cubicBezTo>
                  <a:cubicBezTo>
                    <a:pt x="0" y="15"/>
                    <a:pt x="5" y="8"/>
                    <a:pt x="12" y="4"/>
                  </a:cubicBezTo>
                  <a:cubicBezTo>
                    <a:pt x="19" y="0"/>
                    <a:pt x="27" y="0"/>
                    <a:pt x="34" y="4"/>
                  </a:cubicBezTo>
                  <a:cubicBezTo>
                    <a:pt x="221" y="112"/>
                    <a:pt x="221" y="112"/>
                    <a:pt x="221" y="112"/>
                  </a:cubicBezTo>
                  <a:cubicBezTo>
                    <a:pt x="232" y="118"/>
                    <a:pt x="245" y="118"/>
                    <a:pt x="255" y="112"/>
                  </a:cubicBezTo>
                  <a:cubicBezTo>
                    <a:pt x="442" y="4"/>
                    <a:pt x="442" y="4"/>
                    <a:pt x="442" y="4"/>
                  </a:cubicBezTo>
                  <a:cubicBezTo>
                    <a:pt x="449" y="0"/>
                    <a:pt x="458" y="0"/>
                    <a:pt x="465" y="4"/>
                  </a:cubicBezTo>
                  <a:cubicBezTo>
                    <a:pt x="472" y="8"/>
                    <a:pt x="476" y="15"/>
                    <a:pt x="476" y="2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262"/>
            <p:cNvSpPr>
              <a:spLocks noEditPoints="1"/>
            </p:cNvSpPr>
            <p:nvPr/>
          </p:nvSpPr>
          <p:spPr bwMode="auto">
            <a:xfrm>
              <a:off x="5419725" y="2559050"/>
              <a:ext cx="358775" cy="450850"/>
            </a:xfrm>
            <a:custGeom>
              <a:avLst/>
              <a:gdLst>
                <a:gd name="T0" fmla="*/ 164 w 226"/>
                <a:gd name="T1" fmla="*/ 48 h 284"/>
                <a:gd name="T2" fmla="*/ 40 w 226"/>
                <a:gd name="T3" fmla="*/ 48 h 284"/>
                <a:gd name="T4" fmla="*/ 40 w 226"/>
                <a:gd name="T5" fmla="*/ 64 h 284"/>
                <a:gd name="T6" fmla="*/ 164 w 226"/>
                <a:gd name="T7" fmla="*/ 64 h 284"/>
                <a:gd name="T8" fmla="*/ 164 w 226"/>
                <a:gd name="T9" fmla="*/ 48 h 284"/>
                <a:gd name="T10" fmla="*/ 164 w 226"/>
                <a:gd name="T11" fmla="*/ 116 h 284"/>
                <a:gd name="T12" fmla="*/ 40 w 226"/>
                <a:gd name="T13" fmla="*/ 116 h 284"/>
                <a:gd name="T14" fmla="*/ 40 w 226"/>
                <a:gd name="T15" fmla="*/ 134 h 284"/>
                <a:gd name="T16" fmla="*/ 164 w 226"/>
                <a:gd name="T17" fmla="*/ 134 h 284"/>
                <a:gd name="T18" fmla="*/ 164 w 226"/>
                <a:gd name="T19" fmla="*/ 116 h 284"/>
                <a:gd name="T20" fmla="*/ 164 w 226"/>
                <a:gd name="T21" fmla="*/ 82 h 284"/>
                <a:gd name="T22" fmla="*/ 40 w 226"/>
                <a:gd name="T23" fmla="*/ 82 h 284"/>
                <a:gd name="T24" fmla="*/ 40 w 226"/>
                <a:gd name="T25" fmla="*/ 100 h 284"/>
                <a:gd name="T26" fmla="*/ 164 w 226"/>
                <a:gd name="T27" fmla="*/ 100 h 284"/>
                <a:gd name="T28" fmla="*/ 164 w 226"/>
                <a:gd name="T29" fmla="*/ 82 h 284"/>
                <a:gd name="T30" fmla="*/ 202 w 226"/>
                <a:gd name="T31" fmla="*/ 26 h 284"/>
                <a:gd name="T32" fmla="*/ 202 w 226"/>
                <a:gd name="T33" fmla="*/ 0 h 284"/>
                <a:gd name="T34" fmla="*/ 0 w 226"/>
                <a:gd name="T35" fmla="*/ 0 h 284"/>
                <a:gd name="T36" fmla="*/ 0 w 226"/>
                <a:gd name="T37" fmla="*/ 260 h 284"/>
                <a:gd name="T38" fmla="*/ 26 w 226"/>
                <a:gd name="T39" fmla="*/ 260 h 284"/>
                <a:gd name="T40" fmla="*/ 26 w 226"/>
                <a:gd name="T41" fmla="*/ 284 h 284"/>
                <a:gd name="T42" fmla="*/ 226 w 226"/>
                <a:gd name="T43" fmla="*/ 284 h 284"/>
                <a:gd name="T44" fmla="*/ 226 w 226"/>
                <a:gd name="T45" fmla="*/ 26 h 284"/>
                <a:gd name="T46" fmla="*/ 202 w 226"/>
                <a:gd name="T47" fmla="*/ 26 h 284"/>
                <a:gd name="T48" fmla="*/ 14 w 226"/>
                <a:gd name="T49" fmla="*/ 246 h 284"/>
                <a:gd name="T50" fmla="*/ 14 w 226"/>
                <a:gd name="T51" fmla="*/ 14 h 284"/>
                <a:gd name="T52" fmla="*/ 188 w 226"/>
                <a:gd name="T53" fmla="*/ 14 h 284"/>
                <a:gd name="T54" fmla="*/ 188 w 226"/>
                <a:gd name="T55" fmla="*/ 186 h 284"/>
                <a:gd name="T56" fmla="*/ 128 w 226"/>
                <a:gd name="T57" fmla="*/ 186 h 284"/>
                <a:gd name="T58" fmla="*/ 128 w 226"/>
                <a:gd name="T59" fmla="*/ 246 h 284"/>
                <a:gd name="T60" fmla="*/ 14 w 226"/>
                <a:gd name="T61" fmla="*/ 246 h 284"/>
                <a:gd name="T62" fmla="*/ 212 w 226"/>
                <a:gd name="T63" fmla="*/ 270 h 284"/>
                <a:gd name="T64" fmla="*/ 40 w 226"/>
                <a:gd name="T65" fmla="*/ 270 h 284"/>
                <a:gd name="T66" fmla="*/ 40 w 226"/>
                <a:gd name="T67" fmla="*/ 260 h 284"/>
                <a:gd name="T68" fmla="*/ 136 w 226"/>
                <a:gd name="T69" fmla="*/ 260 h 284"/>
                <a:gd name="T70" fmla="*/ 202 w 226"/>
                <a:gd name="T71" fmla="*/ 194 h 284"/>
                <a:gd name="T72" fmla="*/ 202 w 226"/>
                <a:gd name="T73" fmla="*/ 40 h 284"/>
                <a:gd name="T74" fmla="*/ 212 w 226"/>
                <a:gd name="T75" fmla="*/ 40 h 284"/>
                <a:gd name="T76" fmla="*/ 212 w 226"/>
                <a:gd name="T77" fmla="*/ 270 h 284"/>
                <a:gd name="T78" fmla="*/ 40 w 226"/>
                <a:gd name="T79" fmla="*/ 170 h 284"/>
                <a:gd name="T80" fmla="*/ 102 w 226"/>
                <a:gd name="T81" fmla="*/ 170 h 284"/>
                <a:gd name="T82" fmla="*/ 102 w 226"/>
                <a:gd name="T83" fmla="*/ 152 h 284"/>
                <a:gd name="T84" fmla="*/ 40 w 226"/>
                <a:gd name="T85" fmla="*/ 152 h 284"/>
                <a:gd name="T86" fmla="*/ 40 w 226"/>
                <a:gd name="T87" fmla="*/ 17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84">
                  <a:moveTo>
                    <a:pt x="164" y="48"/>
                  </a:moveTo>
                  <a:lnTo>
                    <a:pt x="40" y="48"/>
                  </a:lnTo>
                  <a:lnTo>
                    <a:pt x="40" y="64"/>
                  </a:lnTo>
                  <a:lnTo>
                    <a:pt x="164" y="64"/>
                  </a:lnTo>
                  <a:lnTo>
                    <a:pt x="164" y="48"/>
                  </a:lnTo>
                  <a:close/>
                  <a:moveTo>
                    <a:pt x="164" y="116"/>
                  </a:moveTo>
                  <a:lnTo>
                    <a:pt x="40" y="116"/>
                  </a:lnTo>
                  <a:lnTo>
                    <a:pt x="40" y="134"/>
                  </a:lnTo>
                  <a:lnTo>
                    <a:pt x="164" y="134"/>
                  </a:lnTo>
                  <a:lnTo>
                    <a:pt x="164" y="116"/>
                  </a:lnTo>
                  <a:close/>
                  <a:moveTo>
                    <a:pt x="164" y="82"/>
                  </a:moveTo>
                  <a:lnTo>
                    <a:pt x="40" y="82"/>
                  </a:lnTo>
                  <a:lnTo>
                    <a:pt x="40" y="100"/>
                  </a:lnTo>
                  <a:lnTo>
                    <a:pt x="164" y="100"/>
                  </a:lnTo>
                  <a:lnTo>
                    <a:pt x="164" y="82"/>
                  </a:lnTo>
                  <a:close/>
                  <a:moveTo>
                    <a:pt x="202" y="26"/>
                  </a:moveTo>
                  <a:lnTo>
                    <a:pt x="202" y="0"/>
                  </a:lnTo>
                  <a:lnTo>
                    <a:pt x="0" y="0"/>
                  </a:lnTo>
                  <a:lnTo>
                    <a:pt x="0" y="260"/>
                  </a:lnTo>
                  <a:lnTo>
                    <a:pt x="26" y="260"/>
                  </a:lnTo>
                  <a:lnTo>
                    <a:pt x="26" y="284"/>
                  </a:lnTo>
                  <a:lnTo>
                    <a:pt x="226" y="284"/>
                  </a:lnTo>
                  <a:lnTo>
                    <a:pt x="226" y="26"/>
                  </a:lnTo>
                  <a:lnTo>
                    <a:pt x="202" y="26"/>
                  </a:lnTo>
                  <a:close/>
                  <a:moveTo>
                    <a:pt x="14" y="246"/>
                  </a:moveTo>
                  <a:lnTo>
                    <a:pt x="14" y="14"/>
                  </a:lnTo>
                  <a:lnTo>
                    <a:pt x="188" y="14"/>
                  </a:lnTo>
                  <a:lnTo>
                    <a:pt x="188" y="186"/>
                  </a:lnTo>
                  <a:lnTo>
                    <a:pt x="128" y="186"/>
                  </a:lnTo>
                  <a:lnTo>
                    <a:pt x="128" y="246"/>
                  </a:lnTo>
                  <a:lnTo>
                    <a:pt x="14" y="246"/>
                  </a:lnTo>
                  <a:close/>
                  <a:moveTo>
                    <a:pt x="212" y="270"/>
                  </a:moveTo>
                  <a:lnTo>
                    <a:pt x="40" y="270"/>
                  </a:lnTo>
                  <a:lnTo>
                    <a:pt x="40" y="260"/>
                  </a:lnTo>
                  <a:lnTo>
                    <a:pt x="136" y="260"/>
                  </a:lnTo>
                  <a:lnTo>
                    <a:pt x="202" y="194"/>
                  </a:lnTo>
                  <a:lnTo>
                    <a:pt x="202" y="40"/>
                  </a:lnTo>
                  <a:lnTo>
                    <a:pt x="212" y="40"/>
                  </a:lnTo>
                  <a:lnTo>
                    <a:pt x="212" y="270"/>
                  </a:lnTo>
                  <a:close/>
                  <a:moveTo>
                    <a:pt x="40" y="170"/>
                  </a:moveTo>
                  <a:lnTo>
                    <a:pt x="102" y="170"/>
                  </a:lnTo>
                  <a:lnTo>
                    <a:pt x="102" y="152"/>
                  </a:lnTo>
                  <a:lnTo>
                    <a:pt x="40" y="152"/>
                  </a:lnTo>
                  <a:lnTo>
                    <a:pt x="40" y="1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266"/>
            <p:cNvSpPr>
              <a:spLocks/>
            </p:cNvSpPr>
            <p:nvPr/>
          </p:nvSpPr>
          <p:spPr bwMode="auto">
            <a:xfrm>
              <a:off x="4843463" y="3292475"/>
              <a:ext cx="1511300" cy="657225"/>
            </a:xfrm>
            <a:custGeom>
              <a:avLst/>
              <a:gdLst>
                <a:gd name="T0" fmla="*/ 476 w 476"/>
                <a:gd name="T1" fmla="*/ 0 h 207"/>
                <a:gd name="T2" fmla="*/ 476 w 476"/>
                <a:gd name="T3" fmla="*/ 34 h 207"/>
                <a:gd name="T4" fmla="*/ 442 w 476"/>
                <a:gd name="T5" fmla="*/ 93 h 207"/>
                <a:gd name="T6" fmla="*/ 255 w 476"/>
                <a:gd name="T7" fmla="*/ 201 h 207"/>
                <a:gd name="T8" fmla="*/ 221 w 476"/>
                <a:gd name="T9" fmla="*/ 201 h 207"/>
                <a:gd name="T10" fmla="*/ 34 w 476"/>
                <a:gd name="T11" fmla="*/ 93 h 207"/>
                <a:gd name="T12" fmla="*/ 0 w 476"/>
                <a:gd name="T13" fmla="*/ 34 h 207"/>
                <a:gd name="T14" fmla="*/ 0 w 476"/>
                <a:gd name="T15" fmla="*/ 0 h 207"/>
                <a:gd name="T16" fmla="*/ 34 w 476"/>
                <a:gd name="T17" fmla="*/ 59 h 207"/>
                <a:gd name="T18" fmla="*/ 221 w 476"/>
                <a:gd name="T19" fmla="*/ 167 h 207"/>
                <a:gd name="T20" fmla="*/ 255 w 476"/>
                <a:gd name="T21" fmla="*/ 167 h 207"/>
                <a:gd name="T22" fmla="*/ 442 w 476"/>
                <a:gd name="T23" fmla="*/ 59 h 207"/>
                <a:gd name="T24" fmla="*/ 476 w 476"/>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207">
                  <a:moveTo>
                    <a:pt x="476" y="0"/>
                  </a:moveTo>
                  <a:cubicBezTo>
                    <a:pt x="476" y="34"/>
                    <a:pt x="476" y="34"/>
                    <a:pt x="476" y="34"/>
                  </a:cubicBezTo>
                  <a:cubicBezTo>
                    <a:pt x="476" y="58"/>
                    <a:pt x="463" y="81"/>
                    <a:pt x="442" y="93"/>
                  </a:cubicBezTo>
                  <a:cubicBezTo>
                    <a:pt x="255" y="201"/>
                    <a:pt x="255" y="201"/>
                    <a:pt x="255" y="201"/>
                  </a:cubicBezTo>
                  <a:cubicBezTo>
                    <a:pt x="245" y="207"/>
                    <a:pt x="232" y="207"/>
                    <a:pt x="221" y="201"/>
                  </a:cubicBezTo>
                  <a:cubicBezTo>
                    <a:pt x="34" y="93"/>
                    <a:pt x="34" y="93"/>
                    <a:pt x="34" y="93"/>
                  </a:cubicBezTo>
                  <a:cubicBezTo>
                    <a:pt x="13" y="81"/>
                    <a:pt x="0" y="58"/>
                    <a:pt x="0" y="34"/>
                  </a:cubicBezTo>
                  <a:cubicBezTo>
                    <a:pt x="0" y="0"/>
                    <a:pt x="0" y="0"/>
                    <a:pt x="0" y="0"/>
                  </a:cubicBezTo>
                  <a:cubicBezTo>
                    <a:pt x="0" y="24"/>
                    <a:pt x="13" y="47"/>
                    <a:pt x="34" y="59"/>
                  </a:cubicBezTo>
                  <a:cubicBezTo>
                    <a:pt x="221" y="167"/>
                    <a:pt x="221" y="167"/>
                    <a:pt x="221" y="167"/>
                  </a:cubicBezTo>
                  <a:cubicBezTo>
                    <a:pt x="232" y="173"/>
                    <a:pt x="245" y="173"/>
                    <a:pt x="255" y="167"/>
                  </a:cubicBezTo>
                  <a:cubicBezTo>
                    <a:pt x="442" y="59"/>
                    <a:pt x="442" y="59"/>
                    <a:pt x="442" y="59"/>
                  </a:cubicBezTo>
                  <a:cubicBezTo>
                    <a:pt x="463" y="47"/>
                    <a:pt x="476" y="24"/>
                    <a:pt x="476"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TextBox 66"/>
            <p:cNvSpPr txBox="1"/>
            <p:nvPr/>
          </p:nvSpPr>
          <p:spPr>
            <a:xfrm>
              <a:off x="4907305" y="3055717"/>
              <a:ext cx="1383616" cy="492443"/>
            </a:xfrm>
            <a:prstGeom prst="rect">
              <a:avLst/>
            </a:prstGeom>
            <a:noFill/>
          </p:spPr>
          <p:txBody>
            <a:bodyPr wrap="square" lIns="0" tIns="0" rIns="0" bIns="0" rtlCol="0">
              <a:spAutoFit/>
            </a:bodyPr>
            <a:lstStyle/>
            <a:p>
              <a:pPr algn="ctr"/>
              <a:r>
                <a:rPr lang="en-US" sz="1600" b="1" smtClean="0">
                  <a:solidFill>
                    <a:schemeClr val="tx2"/>
                  </a:solidFill>
                </a:rPr>
                <a:t>Dummy </a:t>
              </a:r>
            </a:p>
            <a:p>
              <a:pPr algn="ctr"/>
              <a:r>
                <a:rPr lang="en-US" sz="1600" b="1" smtClean="0">
                  <a:solidFill>
                    <a:schemeClr val="tx2"/>
                  </a:solidFill>
                </a:rPr>
                <a:t>Title</a:t>
              </a:r>
              <a:endParaRPr lang="en-US" sz="1600" b="1">
                <a:solidFill>
                  <a:schemeClr val="tx2"/>
                </a:solidFill>
              </a:endParaRPr>
            </a:p>
          </p:txBody>
        </p:sp>
      </p:grpSp>
      <p:grpSp>
        <p:nvGrpSpPr>
          <p:cNvPr id="100" name="Group 99"/>
          <p:cNvGrpSpPr/>
          <p:nvPr/>
        </p:nvGrpSpPr>
        <p:grpSpPr>
          <a:xfrm>
            <a:off x="6894513" y="1978025"/>
            <a:ext cx="1511300" cy="2079625"/>
            <a:chOff x="6894513" y="1978025"/>
            <a:chExt cx="1511300" cy="2079625"/>
          </a:xfrm>
        </p:grpSpPr>
        <p:sp>
          <p:nvSpPr>
            <p:cNvPr id="72" name="Freeform 1243"/>
            <p:cNvSpPr>
              <a:spLocks/>
            </p:cNvSpPr>
            <p:nvPr/>
          </p:nvSpPr>
          <p:spPr bwMode="auto">
            <a:xfrm>
              <a:off x="6894513" y="2193925"/>
              <a:ext cx="1511300" cy="186372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5 w 476"/>
                <a:gd name="T15" fmla="*/ 4 h 587"/>
                <a:gd name="T16" fmla="*/ 442 w 476"/>
                <a:gd name="T17" fmla="*/ 4 h 587"/>
                <a:gd name="T18" fmla="*/ 255 w 476"/>
                <a:gd name="T19" fmla="*/ 112 h 587"/>
                <a:gd name="T20" fmla="*/ 221 w 476"/>
                <a:gd name="T21" fmla="*/ 112 h 587"/>
                <a:gd name="T22" fmla="*/ 34 w 476"/>
                <a:gd name="T23" fmla="*/ 4 h 587"/>
                <a:gd name="T24" fmla="*/ 11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1" y="587"/>
                    <a:pt x="244" y="587"/>
                    <a:pt x="255" y="581"/>
                  </a:cubicBezTo>
                  <a:cubicBezTo>
                    <a:pt x="442" y="473"/>
                    <a:pt x="442" y="473"/>
                    <a:pt x="442" y="473"/>
                  </a:cubicBezTo>
                  <a:cubicBezTo>
                    <a:pt x="463" y="461"/>
                    <a:pt x="476" y="438"/>
                    <a:pt x="476" y="414"/>
                  </a:cubicBezTo>
                  <a:cubicBezTo>
                    <a:pt x="476" y="23"/>
                    <a:pt x="476" y="23"/>
                    <a:pt x="476" y="23"/>
                  </a:cubicBezTo>
                  <a:cubicBezTo>
                    <a:pt x="476" y="15"/>
                    <a:pt x="472" y="8"/>
                    <a:pt x="465" y="4"/>
                  </a:cubicBezTo>
                  <a:cubicBezTo>
                    <a:pt x="458" y="0"/>
                    <a:pt x="449" y="0"/>
                    <a:pt x="442" y="4"/>
                  </a:cubicBezTo>
                  <a:cubicBezTo>
                    <a:pt x="255" y="112"/>
                    <a:pt x="255" y="112"/>
                    <a:pt x="255" y="112"/>
                  </a:cubicBezTo>
                  <a:cubicBezTo>
                    <a:pt x="244" y="118"/>
                    <a:pt x="231" y="118"/>
                    <a:pt x="221" y="112"/>
                  </a:cubicBezTo>
                  <a:cubicBezTo>
                    <a:pt x="34" y="4"/>
                    <a:pt x="34" y="4"/>
                    <a:pt x="34" y="4"/>
                  </a:cubicBezTo>
                  <a:cubicBezTo>
                    <a:pt x="27" y="0"/>
                    <a:pt x="18" y="0"/>
                    <a:pt x="11" y="4"/>
                  </a:cubicBezTo>
                  <a:cubicBezTo>
                    <a:pt x="4" y="8"/>
                    <a:pt x="0" y="15"/>
                    <a:pt x="0" y="23"/>
                  </a:cubicBezTo>
                  <a:lnTo>
                    <a:pt x="0" y="414"/>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259"/>
            <p:cNvSpPr>
              <a:spLocks/>
            </p:cNvSpPr>
            <p:nvPr/>
          </p:nvSpPr>
          <p:spPr bwMode="auto">
            <a:xfrm>
              <a:off x="6894513" y="1978025"/>
              <a:ext cx="1511300" cy="1971675"/>
            </a:xfrm>
            <a:custGeom>
              <a:avLst/>
              <a:gdLst>
                <a:gd name="T0" fmla="*/ 476 w 476"/>
                <a:gd name="T1" fmla="*/ 23 h 621"/>
                <a:gd name="T2" fmla="*/ 476 w 476"/>
                <a:gd name="T3" fmla="*/ 448 h 621"/>
                <a:gd name="T4" fmla="*/ 442 w 476"/>
                <a:gd name="T5" fmla="*/ 507 h 621"/>
                <a:gd name="T6" fmla="*/ 255 w 476"/>
                <a:gd name="T7" fmla="*/ 615 h 621"/>
                <a:gd name="T8" fmla="*/ 221 w 476"/>
                <a:gd name="T9" fmla="*/ 615 h 621"/>
                <a:gd name="T10" fmla="*/ 34 w 476"/>
                <a:gd name="T11" fmla="*/ 507 h 621"/>
                <a:gd name="T12" fmla="*/ 0 w 476"/>
                <a:gd name="T13" fmla="*/ 448 h 621"/>
                <a:gd name="T14" fmla="*/ 0 w 476"/>
                <a:gd name="T15" fmla="*/ 23 h 621"/>
                <a:gd name="T16" fmla="*/ 11 w 476"/>
                <a:gd name="T17" fmla="*/ 4 h 621"/>
                <a:gd name="T18" fmla="*/ 34 w 476"/>
                <a:gd name="T19" fmla="*/ 4 h 621"/>
                <a:gd name="T20" fmla="*/ 221 w 476"/>
                <a:gd name="T21" fmla="*/ 112 h 621"/>
                <a:gd name="T22" fmla="*/ 255 w 476"/>
                <a:gd name="T23" fmla="*/ 112 h 621"/>
                <a:gd name="T24" fmla="*/ 442 w 476"/>
                <a:gd name="T25" fmla="*/ 4 h 621"/>
                <a:gd name="T26" fmla="*/ 465 w 476"/>
                <a:gd name="T27" fmla="*/ 4 h 621"/>
                <a:gd name="T28" fmla="*/ 476 w 476"/>
                <a:gd name="T29" fmla="*/ 2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621">
                  <a:moveTo>
                    <a:pt x="476" y="23"/>
                  </a:moveTo>
                  <a:cubicBezTo>
                    <a:pt x="476" y="448"/>
                    <a:pt x="476" y="448"/>
                    <a:pt x="476" y="448"/>
                  </a:cubicBezTo>
                  <a:cubicBezTo>
                    <a:pt x="476" y="472"/>
                    <a:pt x="463" y="495"/>
                    <a:pt x="442" y="507"/>
                  </a:cubicBezTo>
                  <a:cubicBezTo>
                    <a:pt x="255" y="615"/>
                    <a:pt x="255" y="615"/>
                    <a:pt x="255" y="615"/>
                  </a:cubicBezTo>
                  <a:cubicBezTo>
                    <a:pt x="244" y="621"/>
                    <a:pt x="231" y="621"/>
                    <a:pt x="221" y="615"/>
                  </a:cubicBezTo>
                  <a:cubicBezTo>
                    <a:pt x="34" y="507"/>
                    <a:pt x="34" y="507"/>
                    <a:pt x="34" y="507"/>
                  </a:cubicBezTo>
                  <a:cubicBezTo>
                    <a:pt x="13" y="495"/>
                    <a:pt x="0" y="472"/>
                    <a:pt x="0" y="448"/>
                  </a:cubicBezTo>
                  <a:cubicBezTo>
                    <a:pt x="0" y="23"/>
                    <a:pt x="0" y="23"/>
                    <a:pt x="0" y="23"/>
                  </a:cubicBezTo>
                  <a:cubicBezTo>
                    <a:pt x="0" y="15"/>
                    <a:pt x="4" y="8"/>
                    <a:pt x="11" y="4"/>
                  </a:cubicBezTo>
                  <a:cubicBezTo>
                    <a:pt x="18" y="0"/>
                    <a:pt x="27" y="0"/>
                    <a:pt x="34" y="4"/>
                  </a:cubicBezTo>
                  <a:cubicBezTo>
                    <a:pt x="221" y="112"/>
                    <a:pt x="221" y="112"/>
                    <a:pt x="221" y="112"/>
                  </a:cubicBezTo>
                  <a:cubicBezTo>
                    <a:pt x="231" y="118"/>
                    <a:pt x="244" y="118"/>
                    <a:pt x="255" y="112"/>
                  </a:cubicBezTo>
                  <a:cubicBezTo>
                    <a:pt x="442" y="4"/>
                    <a:pt x="442" y="4"/>
                    <a:pt x="442" y="4"/>
                  </a:cubicBezTo>
                  <a:cubicBezTo>
                    <a:pt x="449" y="0"/>
                    <a:pt x="458" y="0"/>
                    <a:pt x="465" y="4"/>
                  </a:cubicBezTo>
                  <a:cubicBezTo>
                    <a:pt x="472" y="8"/>
                    <a:pt x="476" y="15"/>
                    <a:pt x="476" y="2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263"/>
            <p:cNvSpPr>
              <a:spLocks noEditPoints="1"/>
            </p:cNvSpPr>
            <p:nvPr/>
          </p:nvSpPr>
          <p:spPr bwMode="auto">
            <a:xfrm>
              <a:off x="7443788" y="2574925"/>
              <a:ext cx="412750" cy="409575"/>
            </a:xfrm>
            <a:custGeom>
              <a:avLst/>
              <a:gdLst>
                <a:gd name="T0" fmla="*/ 46 w 130"/>
                <a:gd name="T1" fmla="*/ 77 h 129"/>
                <a:gd name="T2" fmla="*/ 84 w 130"/>
                <a:gd name="T3" fmla="*/ 77 h 129"/>
                <a:gd name="T4" fmla="*/ 93 w 130"/>
                <a:gd name="T5" fmla="*/ 71 h 129"/>
                <a:gd name="T6" fmla="*/ 37 w 130"/>
                <a:gd name="T7" fmla="*/ 71 h 129"/>
                <a:gd name="T8" fmla="*/ 46 w 130"/>
                <a:gd name="T9" fmla="*/ 77 h 129"/>
                <a:gd name="T10" fmla="*/ 64 w 130"/>
                <a:gd name="T11" fmla="*/ 89 h 129"/>
                <a:gd name="T12" fmla="*/ 66 w 130"/>
                <a:gd name="T13" fmla="*/ 89 h 129"/>
                <a:gd name="T14" fmla="*/ 75 w 130"/>
                <a:gd name="T15" fmla="*/ 83 h 129"/>
                <a:gd name="T16" fmla="*/ 55 w 130"/>
                <a:gd name="T17" fmla="*/ 83 h 129"/>
                <a:gd name="T18" fmla="*/ 64 w 130"/>
                <a:gd name="T19" fmla="*/ 89 h 129"/>
                <a:gd name="T20" fmla="*/ 26 w 130"/>
                <a:gd name="T21" fmla="*/ 64 h 129"/>
                <a:gd name="T22" fmla="*/ 28 w 130"/>
                <a:gd name="T23" fmla="*/ 65 h 129"/>
                <a:gd name="T24" fmla="*/ 102 w 130"/>
                <a:gd name="T25" fmla="*/ 65 h 129"/>
                <a:gd name="T26" fmla="*/ 104 w 130"/>
                <a:gd name="T27" fmla="*/ 64 h 129"/>
                <a:gd name="T28" fmla="*/ 104 w 130"/>
                <a:gd name="T29" fmla="*/ 58 h 129"/>
                <a:gd name="T30" fmla="*/ 26 w 130"/>
                <a:gd name="T31" fmla="*/ 58 h 129"/>
                <a:gd name="T32" fmla="*/ 26 w 130"/>
                <a:gd name="T33" fmla="*/ 64 h 129"/>
                <a:gd name="T34" fmla="*/ 126 w 130"/>
                <a:gd name="T35" fmla="*/ 40 h 129"/>
                <a:gd name="T36" fmla="*/ 70 w 130"/>
                <a:gd name="T37" fmla="*/ 2 h 129"/>
                <a:gd name="T38" fmla="*/ 60 w 130"/>
                <a:gd name="T39" fmla="*/ 2 h 129"/>
                <a:gd name="T40" fmla="*/ 4 w 130"/>
                <a:gd name="T41" fmla="*/ 40 h 129"/>
                <a:gd name="T42" fmla="*/ 0 w 130"/>
                <a:gd name="T43" fmla="*/ 47 h 129"/>
                <a:gd name="T44" fmla="*/ 0 w 130"/>
                <a:gd name="T45" fmla="*/ 120 h 129"/>
                <a:gd name="T46" fmla="*/ 8 w 130"/>
                <a:gd name="T47" fmla="*/ 129 h 129"/>
                <a:gd name="T48" fmla="*/ 122 w 130"/>
                <a:gd name="T49" fmla="*/ 129 h 129"/>
                <a:gd name="T50" fmla="*/ 130 w 130"/>
                <a:gd name="T51" fmla="*/ 120 h 129"/>
                <a:gd name="T52" fmla="*/ 130 w 130"/>
                <a:gd name="T53" fmla="*/ 47 h 129"/>
                <a:gd name="T54" fmla="*/ 126 w 130"/>
                <a:gd name="T55" fmla="*/ 40 h 129"/>
                <a:gd name="T56" fmla="*/ 122 w 130"/>
                <a:gd name="T57" fmla="*/ 59 h 129"/>
                <a:gd name="T58" fmla="*/ 65 w 130"/>
                <a:gd name="T59" fmla="*/ 97 h 129"/>
                <a:gd name="T60" fmla="*/ 8 w 130"/>
                <a:gd name="T61" fmla="*/ 59 h 129"/>
                <a:gd name="T62" fmla="*/ 8 w 130"/>
                <a:gd name="T63" fmla="*/ 51 h 129"/>
                <a:gd name="T64" fmla="*/ 12 w 130"/>
                <a:gd name="T65" fmla="*/ 47 h 129"/>
                <a:gd name="T66" fmla="*/ 118 w 130"/>
                <a:gd name="T67" fmla="*/ 47 h 129"/>
                <a:gd name="T68" fmla="*/ 122 w 130"/>
                <a:gd name="T69" fmla="*/ 51 h 129"/>
                <a:gd name="T70" fmla="*/ 122 w 130"/>
                <a:gd name="T71"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29">
                  <a:moveTo>
                    <a:pt x="46" y="77"/>
                  </a:moveTo>
                  <a:cubicBezTo>
                    <a:pt x="84" y="77"/>
                    <a:pt x="84" y="77"/>
                    <a:pt x="84" y="77"/>
                  </a:cubicBezTo>
                  <a:cubicBezTo>
                    <a:pt x="93" y="71"/>
                    <a:pt x="93" y="71"/>
                    <a:pt x="93" y="71"/>
                  </a:cubicBezTo>
                  <a:cubicBezTo>
                    <a:pt x="37" y="71"/>
                    <a:pt x="37" y="71"/>
                    <a:pt x="37" y="71"/>
                  </a:cubicBezTo>
                  <a:lnTo>
                    <a:pt x="46" y="77"/>
                  </a:lnTo>
                  <a:close/>
                  <a:moveTo>
                    <a:pt x="64" y="89"/>
                  </a:moveTo>
                  <a:cubicBezTo>
                    <a:pt x="66" y="89"/>
                    <a:pt x="66" y="89"/>
                    <a:pt x="66" y="89"/>
                  </a:cubicBezTo>
                  <a:cubicBezTo>
                    <a:pt x="75" y="83"/>
                    <a:pt x="75" y="83"/>
                    <a:pt x="75" y="83"/>
                  </a:cubicBezTo>
                  <a:cubicBezTo>
                    <a:pt x="55" y="83"/>
                    <a:pt x="55" y="83"/>
                    <a:pt x="55" y="83"/>
                  </a:cubicBezTo>
                  <a:lnTo>
                    <a:pt x="64" y="89"/>
                  </a:lnTo>
                  <a:close/>
                  <a:moveTo>
                    <a:pt x="26" y="64"/>
                  </a:moveTo>
                  <a:cubicBezTo>
                    <a:pt x="28" y="65"/>
                    <a:pt x="28" y="65"/>
                    <a:pt x="28" y="65"/>
                  </a:cubicBezTo>
                  <a:cubicBezTo>
                    <a:pt x="102" y="65"/>
                    <a:pt x="102" y="65"/>
                    <a:pt x="102" y="65"/>
                  </a:cubicBezTo>
                  <a:cubicBezTo>
                    <a:pt x="104" y="64"/>
                    <a:pt x="104" y="64"/>
                    <a:pt x="104" y="64"/>
                  </a:cubicBezTo>
                  <a:cubicBezTo>
                    <a:pt x="104" y="58"/>
                    <a:pt x="104" y="58"/>
                    <a:pt x="104" y="58"/>
                  </a:cubicBezTo>
                  <a:cubicBezTo>
                    <a:pt x="26" y="58"/>
                    <a:pt x="26" y="58"/>
                    <a:pt x="26" y="58"/>
                  </a:cubicBezTo>
                  <a:lnTo>
                    <a:pt x="26" y="64"/>
                  </a:lnTo>
                  <a:close/>
                  <a:moveTo>
                    <a:pt x="126" y="40"/>
                  </a:moveTo>
                  <a:cubicBezTo>
                    <a:pt x="70" y="2"/>
                    <a:pt x="70" y="2"/>
                    <a:pt x="70" y="2"/>
                  </a:cubicBezTo>
                  <a:cubicBezTo>
                    <a:pt x="67" y="0"/>
                    <a:pt x="63" y="0"/>
                    <a:pt x="60" y="2"/>
                  </a:cubicBezTo>
                  <a:cubicBezTo>
                    <a:pt x="4" y="40"/>
                    <a:pt x="4" y="40"/>
                    <a:pt x="4" y="40"/>
                  </a:cubicBezTo>
                  <a:cubicBezTo>
                    <a:pt x="1" y="42"/>
                    <a:pt x="0" y="44"/>
                    <a:pt x="0" y="47"/>
                  </a:cubicBezTo>
                  <a:cubicBezTo>
                    <a:pt x="0" y="120"/>
                    <a:pt x="0" y="120"/>
                    <a:pt x="0" y="120"/>
                  </a:cubicBezTo>
                  <a:cubicBezTo>
                    <a:pt x="0" y="125"/>
                    <a:pt x="4" y="129"/>
                    <a:pt x="8" y="129"/>
                  </a:cubicBezTo>
                  <a:cubicBezTo>
                    <a:pt x="122" y="129"/>
                    <a:pt x="122" y="129"/>
                    <a:pt x="122" y="129"/>
                  </a:cubicBezTo>
                  <a:cubicBezTo>
                    <a:pt x="126" y="129"/>
                    <a:pt x="130" y="125"/>
                    <a:pt x="130" y="120"/>
                  </a:cubicBezTo>
                  <a:cubicBezTo>
                    <a:pt x="130" y="47"/>
                    <a:pt x="130" y="47"/>
                    <a:pt x="130" y="47"/>
                  </a:cubicBezTo>
                  <a:cubicBezTo>
                    <a:pt x="130" y="44"/>
                    <a:pt x="129" y="42"/>
                    <a:pt x="126" y="40"/>
                  </a:cubicBezTo>
                  <a:close/>
                  <a:moveTo>
                    <a:pt x="122" y="59"/>
                  </a:moveTo>
                  <a:cubicBezTo>
                    <a:pt x="65" y="97"/>
                    <a:pt x="65" y="97"/>
                    <a:pt x="65" y="97"/>
                  </a:cubicBezTo>
                  <a:cubicBezTo>
                    <a:pt x="8" y="59"/>
                    <a:pt x="8" y="59"/>
                    <a:pt x="8" y="59"/>
                  </a:cubicBezTo>
                  <a:cubicBezTo>
                    <a:pt x="8" y="51"/>
                    <a:pt x="8" y="51"/>
                    <a:pt x="8" y="51"/>
                  </a:cubicBezTo>
                  <a:cubicBezTo>
                    <a:pt x="8" y="49"/>
                    <a:pt x="10" y="47"/>
                    <a:pt x="12" y="47"/>
                  </a:cubicBezTo>
                  <a:cubicBezTo>
                    <a:pt x="118" y="47"/>
                    <a:pt x="118" y="47"/>
                    <a:pt x="118" y="47"/>
                  </a:cubicBezTo>
                  <a:cubicBezTo>
                    <a:pt x="120" y="47"/>
                    <a:pt x="122" y="49"/>
                    <a:pt x="122" y="51"/>
                  </a:cubicBezTo>
                  <a:lnTo>
                    <a:pt x="122" y="5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267"/>
            <p:cNvSpPr>
              <a:spLocks/>
            </p:cNvSpPr>
            <p:nvPr/>
          </p:nvSpPr>
          <p:spPr bwMode="auto">
            <a:xfrm>
              <a:off x="6894513" y="3292475"/>
              <a:ext cx="1511300" cy="657225"/>
            </a:xfrm>
            <a:custGeom>
              <a:avLst/>
              <a:gdLst>
                <a:gd name="T0" fmla="*/ 476 w 476"/>
                <a:gd name="T1" fmla="*/ 0 h 207"/>
                <a:gd name="T2" fmla="*/ 476 w 476"/>
                <a:gd name="T3" fmla="*/ 34 h 207"/>
                <a:gd name="T4" fmla="*/ 442 w 476"/>
                <a:gd name="T5" fmla="*/ 93 h 207"/>
                <a:gd name="T6" fmla="*/ 255 w 476"/>
                <a:gd name="T7" fmla="*/ 201 h 207"/>
                <a:gd name="T8" fmla="*/ 221 w 476"/>
                <a:gd name="T9" fmla="*/ 201 h 207"/>
                <a:gd name="T10" fmla="*/ 34 w 476"/>
                <a:gd name="T11" fmla="*/ 93 h 207"/>
                <a:gd name="T12" fmla="*/ 0 w 476"/>
                <a:gd name="T13" fmla="*/ 34 h 207"/>
                <a:gd name="T14" fmla="*/ 0 w 476"/>
                <a:gd name="T15" fmla="*/ 0 h 207"/>
                <a:gd name="T16" fmla="*/ 34 w 476"/>
                <a:gd name="T17" fmla="*/ 59 h 207"/>
                <a:gd name="T18" fmla="*/ 221 w 476"/>
                <a:gd name="T19" fmla="*/ 167 h 207"/>
                <a:gd name="T20" fmla="*/ 255 w 476"/>
                <a:gd name="T21" fmla="*/ 167 h 207"/>
                <a:gd name="T22" fmla="*/ 442 w 476"/>
                <a:gd name="T23" fmla="*/ 59 h 207"/>
                <a:gd name="T24" fmla="*/ 476 w 476"/>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207">
                  <a:moveTo>
                    <a:pt x="476" y="0"/>
                  </a:moveTo>
                  <a:cubicBezTo>
                    <a:pt x="476" y="34"/>
                    <a:pt x="476" y="34"/>
                    <a:pt x="476" y="34"/>
                  </a:cubicBezTo>
                  <a:cubicBezTo>
                    <a:pt x="476" y="58"/>
                    <a:pt x="463" y="81"/>
                    <a:pt x="442" y="93"/>
                  </a:cubicBezTo>
                  <a:cubicBezTo>
                    <a:pt x="255" y="201"/>
                    <a:pt x="255" y="201"/>
                    <a:pt x="255" y="201"/>
                  </a:cubicBezTo>
                  <a:cubicBezTo>
                    <a:pt x="244" y="207"/>
                    <a:pt x="231" y="207"/>
                    <a:pt x="221" y="201"/>
                  </a:cubicBezTo>
                  <a:cubicBezTo>
                    <a:pt x="34" y="93"/>
                    <a:pt x="34" y="93"/>
                    <a:pt x="34" y="93"/>
                  </a:cubicBezTo>
                  <a:cubicBezTo>
                    <a:pt x="13" y="81"/>
                    <a:pt x="0" y="58"/>
                    <a:pt x="0" y="34"/>
                  </a:cubicBezTo>
                  <a:cubicBezTo>
                    <a:pt x="0" y="0"/>
                    <a:pt x="0" y="0"/>
                    <a:pt x="0" y="0"/>
                  </a:cubicBezTo>
                  <a:cubicBezTo>
                    <a:pt x="0" y="24"/>
                    <a:pt x="13" y="47"/>
                    <a:pt x="34" y="59"/>
                  </a:cubicBezTo>
                  <a:cubicBezTo>
                    <a:pt x="221" y="167"/>
                    <a:pt x="221" y="167"/>
                    <a:pt x="221" y="167"/>
                  </a:cubicBezTo>
                  <a:cubicBezTo>
                    <a:pt x="231" y="173"/>
                    <a:pt x="244" y="173"/>
                    <a:pt x="255" y="167"/>
                  </a:cubicBezTo>
                  <a:cubicBezTo>
                    <a:pt x="442" y="59"/>
                    <a:pt x="442" y="59"/>
                    <a:pt x="442" y="59"/>
                  </a:cubicBezTo>
                  <a:cubicBezTo>
                    <a:pt x="463" y="47"/>
                    <a:pt x="476" y="24"/>
                    <a:pt x="476"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TextBox 67"/>
            <p:cNvSpPr txBox="1"/>
            <p:nvPr/>
          </p:nvSpPr>
          <p:spPr>
            <a:xfrm>
              <a:off x="6958355" y="3055717"/>
              <a:ext cx="1383616" cy="492443"/>
            </a:xfrm>
            <a:prstGeom prst="rect">
              <a:avLst/>
            </a:prstGeom>
            <a:noFill/>
          </p:spPr>
          <p:txBody>
            <a:bodyPr wrap="square" lIns="0" tIns="0" rIns="0" bIns="0" rtlCol="0">
              <a:spAutoFit/>
            </a:bodyPr>
            <a:lstStyle/>
            <a:p>
              <a:pPr algn="ctr"/>
              <a:r>
                <a:rPr lang="en-US" sz="1600" b="1" smtClean="0">
                  <a:solidFill>
                    <a:schemeClr val="tx2"/>
                  </a:solidFill>
                </a:rPr>
                <a:t>Dummy </a:t>
              </a:r>
            </a:p>
            <a:p>
              <a:pPr algn="ctr"/>
              <a:r>
                <a:rPr lang="en-US" sz="1600" b="1" smtClean="0">
                  <a:solidFill>
                    <a:schemeClr val="tx2"/>
                  </a:solidFill>
                </a:rPr>
                <a:t>Title</a:t>
              </a:r>
              <a:endParaRPr lang="en-US" sz="1600" b="1">
                <a:solidFill>
                  <a:schemeClr val="tx2"/>
                </a:solidFill>
              </a:endParaRPr>
            </a:p>
          </p:txBody>
        </p:sp>
      </p:grpSp>
    </p:spTree>
    <p:extLst>
      <p:ext uri="{BB962C8B-B14F-4D97-AF65-F5344CB8AC3E}">
        <p14:creationId xmlns:p14="http://schemas.microsoft.com/office/powerpoint/2010/main" val="3074804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665956" y="2187575"/>
            <a:ext cx="1655763" cy="1435100"/>
            <a:chOff x="693738" y="2187575"/>
            <a:chExt cx="1655763" cy="1435100"/>
          </a:xfrm>
        </p:grpSpPr>
        <p:sp>
          <p:nvSpPr>
            <p:cNvPr id="44" name="Freeform 1287"/>
            <p:cNvSpPr>
              <a:spLocks/>
            </p:cNvSpPr>
            <p:nvPr/>
          </p:nvSpPr>
          <p:spPr bwMode="auto">
            <a:xfrm>
              <a:off x="693738" y="2187575"/>
              <a:ext cx="1655763" cy="1435100"/>
            </a:xfrm>
            <a:custGeom>
              <a:avLst/>
              <a:gdLst>
                <a:gd name="T0" fmla="*/ 520 w 522"/>
                <a:gd name="T1" fmla="*/ 403 h 452"/>
                <a:gd name="T2" fmla="*/ 520 w 522"/>
                <a:gd name="T3" fmla="*/ 414 h 452"/>
                <a:gd name="T4" fmla="*/ 511 w 522"/>
                <a:gd name="T5" fmla="*/ 419 h 452"/>
                <a:gd name="T6" fmla="*/ 396 w 522"/>
                <a:gd name="T7" fmla="*/ 419 h 452"/>
                <a:gd name="T8" fmla="*/ 396 w 522"/>
                <a:gd name="T9" fmla="*/ 380 h 452"/>
                <a:gd name="T10" fmla="*/ 288 w 522"/>
                <a:gd name="T11" fmla="*/ 442 h 452"/>
                <a:gd name="T12" fmla="*/ 234 w 522"/>
                <a:gd name="T13" fmla="*/ 442 h 452"/>
                <a:gd name="T14" fmla="*/ 126 w 522"/>
                <a:gd name="T15" fmla="*/ 380 h 452"/>
                <a:gd name="T16" fmla="*/ 126 w 522"/>
                <a:gd name="T17" fmla="*/ 419 h 452"/>
                <a:gd name="T18" fmla="*/ 11 w 522"/>
                <a:gd name="T19" fmla="*/ 419 h 452"/>
                <a:gd name="T20" fmla="*/ 2 w 522"/>
                <a:gd name="T21" fmla="*/ 414 h 452"/>
                <a:gd name="T22" fmla="*/ 2 w 522"/>
                <a:gd name="T23" fmla="*/ 403 h 452"/>
                <a:gd name="T24" fmla="*/ 35 w 522"/>
                <a:gd name="T25" fmla="*/ 353 h 452"/>
                <a:gd name="T26" fmla="*/ 35 w 522"/>
                <a:gd name="T27" fmla="*/ 341 h 452"/>
                <a:gd name="T28" fmla="*/ 2 w 522"/>
                <a:gd name="T29" fmla="*/ 291 h 452"/>
                <a:gd name="T30" fmla="*/ 2 w 522"/>
                <a:gd name="T31" fmla="*/ 280 h 452"/>
                <a:gd name="T32" fmla="*/ 11 w 522"/>
                <a:gd name="T33" fmla="*/ 274 h 452"/>
                <a:gd name="T34" fmla="*/ 60 w 522"/>
                <a:gd name="T35" fmla="*/ 274 h 452"/>
                <a:gd name="T36" fmla="*/ 60 w 522"/>
                <a:gd name="T37" fmla="*/ 141 h 452"/>
                <a:gd name="T38" fmla="*/ 87 w 522"/>
                <a:gd name="T39" fmla="*/ 95 h 452"/>
                <a:gd name="T40" fmla="*/ 234 w 522"/>
                <a:gd name="T41" fmla="*/ 10 h 452"/>
                <a:gd name="T42" fmla="*/ 288 w 522"/>
                <a:gd name="T43" fmla="*/ 10 h 452"/>
                <a:gd name="T44" fmla="*/ 435 w 522"/>
                <a:gd name="T45" fmla="*/ 95 h 452"/>
                <a:gd name="T46" fmla="*/ 462 w 522"/>
                <a:gd name="T47" fmla="*/ 141 h 452"/>
                <a:gd name="T48" fmla="*/ 462 w 522"/>
                <a:gd name="T49" fmla="*/ 274 h 452"/>
                <a:gd name="T50" fmla="*/ 511 w 522"/>
                <a:gd name="T51" fmla="*/ 274 h 452"/>
                <a:gd name="T52" fmla="*/ 521 w 522"/>
                <a:gd name="T53" fmla="*/ 280 h 452"/>
                <a:gd name="T54" fmla="*/ 520 w 522"/>
                <a:gd name="T55" fmla="*/ 291 h 452"/>
                <a:gd name="T56" fmla="*/ 487 w 522"/>
                <a:gd name="T57" fmla="*/ 341 h 452"/>
                <a:gd name="T58" fmla="*/ 487 w 522"/>
                <a:gd name="T59" fmla="*/ 353 h 452"/>
                <a:gd name="T60" fmla="*/ 520 w 522"/>
                <a:gd name="T61" fmla="*/ 40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2" h="452">
                  <a:moveTo>
                    <a:pt x="520" y="403"/>
                  </a:moveTo>
                  <a:cubicBezTo>
                    <a:pt x="522" y="406"/>
                    <a:pt x="522" y="410"/>
                    <a:pt x="520" y="414"/>
                  </a:cubicBezTo>
                  <a:cubicBezTo>
                    <a:pt x="518" y="417"/>
                    <a:pt x="515" y="419"/>
                    <a:pt x="511" y="419"/>
                  </a:cubicBezTo>
                  <a:cubicBezTo>
                    <a:pt x="396" y="419"/>
                    <a:pt x="396" y="419"/>
                    <a:pt x="396" y="419"/>
                  </a:cubicBezTo>
                  <a:cubicBezTo>
                    <a:pt x="396" y="380"/>
                    <a:pt x="396" y="380"/>
                    <a:pt x="396" y="380"/>
                  </a:cubicBezTo>
                  <a:cubicBezTo>
                    <a:pt x="288" y="442"/>
                    <a:pt x="288" y="442"/>
                    <a:pt x="288" y="442"/>
                  </a:cubicBezTo>
                  <a:cubicBezTo>
                    <a:pt x="271" y="452"/>
                    <a:pt x="251" y="452"/>
                    <a:pt x="234" y="442"/>
                  </a:cubicBezTo>
                  <a:cubicBezTo>
                    <a:pt x="126" y="380"/>
                    <a:pt x="126" y="380"/>
                    <a:pt x="126" y="380"/>
                  </a:cubicBezTo>
                  <a:cubicBezTo>
                    <a:pt x="126" y="419"/>
                    <a:pt x="126" y="419"/>
                    <a:pt x="126" y="419"/>
                  </a:cubicBezTo>
                  <a:cubicBezTo>
                    <a:pt x="11" y="419"/>
                    <a:pt x="11" y="419"/>
                    <a:pt x="11" y="419"/>
                  </a:cubicBezTo>
                  <a:cubicBezTo>
                    <a:pt x="7" y="419"/>
                    <a:pt x="4" y="417"/>
                    <a:pt x="2" y="414"/>
                  </a:cubicBezTo>
                  <a:cubicBezTo>
                    <a:pt x="0" y="410"/>
                    <a:pt x="0" y="406"/>
                    <a:pt x="2" y="403"/>
                  </a:cubicBezTo>
                  <a:cubicBezTo>
                    <a:pt x="13" y="386"/>
                    <a:pt x="28" y="363"/>
                    <a:pt x="35" y="353"/>
                  </a:cubicBezTo>
                  <a:cubicBezTo>
                    <a:pt x="37" y="349"/>
                    <a:pt x="37" y="344"/>
                    <a:pt x="35" y="341"/>
                  </a:cubicBezTo>
                  <a:cubicBezTo>
                    <a:pt x="2" y="291"/>
                    <a:pt x="2" y="291"/>
                    <a:pt x="2" y="291"/>
                  </a:cubicBezTo>
                  <a:cubicBezTo>
                    <a:pt x="0" y="287"/>
                    <a:pt x="0" y="283"/>
                    <a:pt x="2" y="280"/>
                  </a:cubicBezTo>
                  <a:cubicBezTo>
                    <a:pt x="3" y="276"/>
                    <a:pt x="7" y="274"/>
                    <a:pt x="11" y="274"/>
                  </a:cubicBezTo>
                  <a:cubicBezTo>
                    <a:pt x="60" y="274"/>
                    <a:pt x="60" y="274"/>
                    <a:pt x="60" y="274"/>
                  </a:cubicBezTo>
                  <a:cubicBezTo>
                    <a:pt x="60" y="141"/>
                    <a:pt x="60" y="141"/>
                    <a:pt x="60" y="141"/>
                  </a:cubicBezTo>
                  <a:cubicBezTo>
                    <a:pt x="60" y="122"/>
                    <a:pt x="71" y="104"/>
                    <a:pt x="87" y="95"/>
                  </a:cubicBezTo>
                  <a:cubicBezTo>
                    <a:pt x="234" y="10"/>
                    <a:pt x="234" y="10"/>
                    <a:pt x="234" y="10"/>
                  </a:cubicBezTo>
                  <a:cubicBezTo>
                    <a:pt x="251" y="0"/>
                    <a:pt x="271" y="0"/>
                    <a:pt x="288" y="10"/>
                  </a:cubicBezTo>
                  <a:cubicBezTo>
                    <a:pt x="435" y="95"/>
                    <a:pt x="435" y="95"/>
                    <a:pt x="435" y="95"/>
                  </a:cubicBezTo>
                  <a:cubicBezTo>
                    <a:pt x="451" y="104"/>
                    <a:pt x="462" y="122"/>
                    <a:pt x="462" y="141"/>
                  </a:cubicBezTo>
                  <a:cubicBezTo>
                    <a:pt x="462" y="274"/>
                    <a:pt x="462" y="274"/>
                    <a:pt x="462" y="274"/>
                  </a:cubicBezTo>
                  <a:cubicBezTo>
                    <a:pt x="511" y="274"/>
                    <a:pt x="511" y="274"/>
                    <a:pt x="511" y="274"/>
                  </a:cubicBezTo>
                  <a:cubicBezTo>
                    <a:pt x="515" y="274"/>
                    <a:pt x="519" y="276"/>
                    <a:pt x="521" y="280"/>
                  </a:cubicBezTo>
                  <a:cubicBezTo>
                    <a:pt x="522" y="283"/>
                    <a:pt x="522" y="287"/>
                    <a:pt x="520" y="291"/>
                  </a:cubicBezTo>
                  <a:cubicBezTo>
                    <a:pt x="487" y="341"/>
                    <a:pt x="487" y="341"/>
                    <a:pt x="487" y="341"/>
                  </a:cubicBezTo>
                  <a:cubicBezTo>
                    <a:pt x="485" y="344"/>
                    <a:pt x="485" y="349"/>
                    <a:pt x="487" y="353"/>
                  </a:cubicBezTo>
                  <a:cubicBezTo>
                    <a:pt x="494" y="363"/>
                    <a:pt x="509" y="386"/>
                    <a:pt x="520" y="40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288"/>
            <p:cNvSpPr>
              <a:spLocks/>
            </p:cNvSpPr>
            <p:nvPr/>
          </p:nvSpPr>
          <p:spPr bwMode="auto">
            <a:xfrm>
              <a:off x="693738" y="3057525"/>
              <a:ext cx="400050" cy="460375"/>
            </a:xfrm>
            <a:custGeom>
              <a:avLst/>
              <a:gdLst>
                <a:gd name="T0" fmla="*/ 126 w 126"/>
                <a:gd name="T1" fmla="*/ 145 h 145"/>
                <a:gd name="T2" fmla="*/ 11 w 126"/>
                <a:gd name="T3" fmla="*/ 145 h 145"/>
                <a:gd name="T4" fmla="*/ 2 w 126"/>
                <a:gd name="T5" fmla="*/ 140 h 145"/>
                <a:gd name="T6" fmla="*/ 2 w 126"/>
                <a:gd name="T7" fmla="*/ 129 h 145"/>
                <a:gd name="T8" fmla="*/ 35 w 126"/>
                <a:gd name="T9" fmla="*/ 79 h 145"/>
                <a:gd name="T10" fmla="*/ 35 w 126"/>
                <a:gd name="T11" fmla="*/ 67 h 145"/>
                <a:gd name="T12" fmla="*/ 2 w 126"/>
                <a:gd name="T13" fmla="*/ 17 h 145"/>
                <a:gd name="T14" fmla="*/ 2 w 126"/>
                <a:gd name="T15" fmla="*/ 6 h 145"/>
                <a:gd name="T16" fmla="*/ 11 w 126"/>
                <a:gd name="T17" fmla="*/ 0 h 145"/>
                <a:gd name="T18" fmla="*/ 60 w 126"/>
                <a:gd name="T19" fmla="*/ 0 h 145"/>
                <a:gd name="T20" fmla="*/ 60 w 126"/>
                <a:gd name="T21" fmla="*/ 37 h 145"/>
                <a:gd name="T22" fmla="*/ 70 w 126"/>
                <a:gd name="T23" fmla="*/ 68 h 145"/>
                <a:gd name="T24" fmla="*/ 72 w 126"/>
                <a:gd name="T25" fmla="*/ 69 h 145"/>
                <a:gd name="T26" fmla="*/ 126 w 1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45">
                  <a:moveTo>
                    <a:pt x="126" y="145"/>
                  </a:moveTo>
                  <a:cubicBezTo>
                    <a:pt x="11" y="145"/>
                    <a:pt x="11" y="145"/>
                    <a:pt x="11" y="145"/>
                  </a:cubicBezTo>
                  <a:cubicBezTo>
                    <a:pt x="7" y="145"/>
                    <a:pt x="4" y="143"/>
                    <a:pt x="2" y="140"/>
                  </a:cubicBezTo>
                  <a:cubicBezTo>
                    <a:pt x="0" y="136"/>
                    <a:pt x="0" y="132"/>
                    <a:pt x="2" y="129"/>
                  </a:cubicBezTo>
                  <a:cubicBezTo>
                    <a:pt x="13" y="112"/>
                    <a:pt x="28" y="89"/>
                    <a:pt x="35" y="79"/>
                  </a:cubicBezTo>
                  <a:cubicBezTo>
                    <a:pt x="37" y="75"/>
                    <a:pt x="37" y="70"/>
                    <a:pt x="35" y="67"/>
                  </a:cubicBezTo>
                  <a:cubicBezTo>
                    <a:pt x="2" y="17"/>
                    <a:pt x="2" y="17"/>
                    <a:pt x="2" y="17"/>
                  </a:cubicBezTo>
                  <a:cubicBezTo>
                    <a:pt x="0" y="13"/>
                    <a:pt x="0" y="9"/>
                    <a:pt x="2" y="6"/>
                  </a:cubicBezTo>
                  <a:cubicBezTo>
                    <a:pt x="3" y="2"/>
                    <a:pt x="7" y="0"/>
                    <a:pt x="11" y="0"/>
                  </a:cubicBezTo>
                  <a:cubicBezTo>
                    <a:pt x="60" y="0"/>
                    <a:pt x="60" y="0"/>
                    <a:pt x="60" y="0"/>
                  </a:cubicBezTo>
                  <a:cubicBezTo>
                    <a:pt x="60" y="37"/>
                    <a:pt x="60" y="37"/>
                    <a:pt x="60" y="37"/>
                  </a:cubicBezTo>
                  <a:cubicBezTo>
                    <a:pt x="60" y="48"/>
                    <a:pt x="64" y="59"/>
                    <a:pt x="70" y="68"/>
                  </a:cubicBezTo>
                  <a:cubicBezTo>
                    <a:pt x="71" y="68"/>
                    <a:pt x="71" y="69"/>
                    <a:pt x="72" y="69"/>
                  </a:cubicBezTo>
                  <a:lnTo>
                    <a:pt x="126" y="1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289"/>
            <p:cNvSpPr>
              <a:spLocks/>
            </p:cNvSpPr>
            <p:nvPr/>
          </p:nvSpPr>
          <p:spPr bwMode="auto">
            <a:xfrm>
              <a:off x="922338" y="3276600"/>
              <a:ext cx="171450" cy="241300"/>
            </a:xfrm>
            <a:custGeom>
              <a:avLst/>
              <a:gdLst>
                <a:gd name="T0" fmla="*/ 54 w 54"/>
                <a:gd name="T1" fmla="*/ 37 h 76"/>
                <a:gd name="T2" fmla="*/ 54 w 54"/>
                <a:gd name="T3" fmla="*/ 76 h 76"/>
                <a:gd name="T4" fmla="*/ 0 w 54"/>
                <a:gd name="T5" fmla="*/ 0 h 76"/>
                <a:gd name="T6" fmla="*/ 15 w 54"/>
                <a:gd name="T7" fmla="*/ 14 h 76"/>
                <a:gd name="T8" fmla="*/ 54 w 54"/>
                <a:gd name="T9" fmla="*/ 37 h 76"/>
              </a:gdLst>
              <a:ahLst/>
              <a:cxnLst>
                <a:cxn ang="0">
                  <a:pos x="T0" y="T1"/>
                </a:cxn>
                <a:cxn ang="0">
                  <a:pos x="T2" y="T3"/>
                </a:cxn>
                <a:cxn ang="0">
                  <a:pos x="T4" y="T5"/>
                </a:cxn>
                <a:cxn ang="0">
                  <a:pos x="T6" y="T7"/>
                </a:cxn>
                <a:cxn ang="0">
                  <a:pos x="T8" y="T9"/>
                </a:cxn>
              </a:cxnLst>
              <a:rect l="0" t="0" r="r" b="b"/>
              <a:pathLst>
                <a:path w="54" h="76">
                  <a:moveTo>
                    <a:pt x="54" y="37"/>
                  </a:moveTo>
                  <a:cubicBezTo>
                    <a:pt x="54" y="76"/>
                    <a:pt x="54" y="76"/>
                    <a:pt x="54" y="76"/>
                  </a:cubicBezTo>
                  <a:cubicBezTo>
                    <a:pt x="0" y="0"/>
                    <a:pt x="0" y="0"/>
                    <a:pt x="0" y="0"/>
                  </a:cubicBezTo>
                  <a:cubicBezTo>
                    <a:pt x="4" y="6"/>
                    <a:pt x="9" y="11"/>
                    <a:pt x="15" y="14"/>
                  </a:cubicBezTo>
                  <a:lnTo>
                    <a:pt x="54" y="37"/>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290"/>
            <p:cNvSpPr>
              <a:spLocks/>
            </p:cNvSpPr>
            <p:nvPr/>
          </p:nvSpPr>
          <p:spPr bwMode="auto">
            <a:xfrm>
              <a:off x="1951038" y="3057525"/>
              <a:ext cx="398463" cy="460375"/>
            </a:xfrm>
            <a:custGeom>
              <a:avLst/>
              <a:gdLst>
                <a:gd name="T0" fmla="*/ 124 w 126"/>
                <a:gd name="T1" fmla="*/ 129 h 145"/>
                <a:gd name="T2" fmla="*/ 124 w 126"/>
                <a:gd name="T3" fmla="*/ 140 h 145"/>
                <a:gd name="T4" fmla="*/ 115 w 126"/>
                <a:gd name="T5" fmla="*/ 145 h 145"/>
                <a:gd name="T6" fmla="*/ 0 w 126"/>
                <a:gd name="T7" fmla="*/ 145 h 145"/>
                <a:gd name="T8" fmla="*/ 54 w 126"/>
                <a:gd name="T9" fmla="*/ 69 h 145"/>
                <a:gd name="T10" fmla="*/ 56 w 126"/>
                <a:gd name="T11" fmla="*/ 68 h 145"/>
                <a:gd name="T12" fmla="*/ 66 w 126"/>
                <a:gd name="T13" fmla="*/ 37 h 145"/>
                <a:gd name="T14" fmla="*/ 66 w 126"/>
                <a:gd name="T15" fmla="*/ 0 h 145"/>
                <a:gd name="T16" fmla="*/ 115 w 126"/>
                <a:gd name="T17" fmla="*/ 0 h 145"/>
                <a:gd name="T18" fmla="*/ 125 w 126"/>
                <a:gd name="T19" fmla="*/ 6 h 145"/>
                <a:gd name="T20" fmla="*/ 124 w 126"/>
                <a:gd name="T21" fmla="*/ 17 h 145"/>
                <a:gd name="T22" fmla="*/ 91 w 126"/>
                <a:gd name="T23" fmla="*/ 67 h 145"/>
                <a:gd name="T24" fmla="*/ 91 w 126"/>
                <a:gd name="T25" fmla="*/ 79 h 145"/>
                <a:gd name="T26" fmla="*/ 124 w 126"/>
                <a:gd name="T27"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45">
                  <a:moveTo>
                    <a:pt x="124" y="129"/>
                  </a:moveTo>
                  <a:cubicBezTo>
                    <a:pt x="126" y="132"/>
                    <a:pt x="126" y="136"/>
                    <a:pt x="124" y="140"/>
                  </a:cubicBezTo>
                  <a:cubicBezTo>
                    <a:pt x="122" y="143"/>
                    <a:pt x="119" y="145"/>
                    <a:pt x="115" y="145"/>
                  </a:cubicBezTo>
                  <a:cubicBezTo>
                    <a:pt x="0" y="145"/>
                    <a:pt x="0" y="145"/>
                    <a:pt x="0" y="145"/>
                  </a:cubicBezTo>
                  <a:cubicBezTo>
                    <a:pt x="54" y="69"/>
                    <a:pt x="54" y="69"/>
                    <a:pt x="54" y="69"/>
                  </a:cubicBezTo>
                  <a:cubicBezTo>
                    <a:pt x="55" y="69"/>
                    <a:pt x="55" y="68"/>
                    <a:pt x="56" y="68"/>
                  </a:cubicBezTo>
                  <a:cubicBezTo>
                    <a:pt x="62" y="59"/>
                    <a:pt x="66" y="48"/>
                    <a:pt x="66" y="37"/>
                  </a:cubicBezTo>
                  <a:cubicBezTo>
                    <a:pt x="66" y="0"/>
                    <a:pt x="66" y="0"/>
                    <a:pt x="66" y="0"/>
                  </a:cubicBezTo>
                  <a:cubicBezTo>
                    <a:pt x="115" y="0"/>
                    <a:pt x="115" y="0"/>
                    <a:pt x="115" y="0"/>
                  </a:cubicBezTo>
                  <a:cubicBezTo>
                    <a:pt x="119" y="0"/>
                    <a:pt x="123" y="2"/>
                    <a:pt x="125" y="6"/>
                  </a:cubicBezTo>
                  <a:cubicBezTo>
                    <a:pt x="126" y="9"/>
                    <a:pt x="126" y="13"/>
                    <a:pt x="124" y="17"/>
                  </a:cubicBezTo>
                  <a:cubicBezTo>
                    <a:pt x="91" y="67"/>
                    <a:pt x="91" y="67"/>
                    <a:pt x="91" y="67"/>
                  </a:cubicBezTo>
                  <a:cubicBezTo>
                    <a:pt x="89" y="70"/>
                    <a:pt x="89" y="75"/>
                    <a:pt x="91" y="79"/>
                  </a:cubicBezTo>
                  <a:cubicBezTo>
                    <a:pt x="98" y="89"/>
                    <a:pt x="113" y="112"/>
                    <a:pt x="124" y="129"/>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291"/>
            <p:cNvSpPr>
              <a:spLocks/>
            </p:cNvSpPr>
            <p:nvPr/>
          </p:nvSpPr>
          <p:spPr bwMode="auto">
            <a:xfrm>
              <a:off x="1951038" y="3276600"/>
              <a:ext cx="171450" cy="241300"/>
            </a:xfrm>
            <a:custGeom>
              <a:avLst/>
              <a:gdLst>
                <a:gd name="T0" fmla="*/ 54 w 54"/>
                <a:gd name="T1" fmla="*/ 0 h 76"/>
                <a:gd name="T2" fmla="*/ 0 w 54"/>
                <a:gd name="T3" fmla="*/ 76 h 76"/>
                <a:gd name="T4" fmla="*/ 0 w 54"/>
                <a:gd name="T5" fmla="*/ 37 h 76"/>
                <a:gd name="T6" fmla="*/ 39 w 54"/>
                <a:gd name="T7" fmla="*/ 14 h 76"/>
                <a:gd name="T8" fmla="*/ 54 w 54"/>
                <a:gd name="T9" fmla="*/ 0 h 76"/>
              </a:gdLst>
              <a:ahLst/>
              <a:cxnLst>
                <a:cxn ang="0">
                  <a:pos x="T0" y="T1"/>
                </a:cxn>
                <a:cxn ang="0">
                  <a:pos x="T2" y="T3"/>
                </a:cxn>
                <a:cxn ang="0">
                  <a:pos x="T4" y="T5"/>
                </a:cxn>
                <a:cxn ang="0">
                  <a:pos x="T6" y="T7"/>
                </a:cxn>
                <a:cxn ang="0">
                  <a:pos x="T8" y="T9"/>
                </a:cxn>
              </a:cxnLst>
              <a:rect l="0" t="0" r="r" b="b"/>
              <a:pathLst>
                <a:path w="54" h="76">
                  <a:moveTo>
                    <a:pt x="54" y="0"/>
                  </a:moveTo>
                  <a:cubicBezTo>
                    <a:pt x="0" y="76"/>
                    <a:pt x="0" y="76"/>
                    <a:pt x="0" y="76"/>
                  </a:cubicBezTo>
                  <a:cubicBezTo>
                    <a:pt x="0" y="37"/>
                    <a:pt x="0" y="37"/>
                    <a:pt x="0" y="37"/>
                  </a:cubicBezTo>
                  <a:cubicBezTo>
                    <a:pt x="39" y="14"/>
                    <a:pt x="39" y="14"/>
                    <a:pt x="39" y="14"/>
                  </a:cubicBezTo>
                  <a:cubicBezTo>
                    <a:pt x="45" y="11"/>
                    <a:pt x="50" y="6"/>
                    <a:pt x="54" y="0"/>
                  </a:cubicBez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9" name="Group 48"/>
          <p:cNvGrpSpPr/>
          <p:nvPr/>
        </p:nvGrpSpPr>
        <p:grpSpPr>
          <a:xfrm>
            <a:off x="2714890" y="2187575"/>
            <a:ext cx="1660525" cy="1435100"/>
            <a:chOff x="2724151" y="2187575"/>
            <a:chExt cx="1660525" cy="1435100"/>
          </a:xfrm>
        </p:grpSpPr>
        <p:sp>
          <p:nvSpPr>
            <p:cNvPr id="50" name="Freeform 1292"/>
            <p:cNvSpPr>
              <a:spLocks/>
            </p:cNvSpPr>
            <p:nvPr/>
          </p:nvSpPr>
          <p:spPr bwMode="auto">
            <a:xfrm>
              <a:off x="2724151" y="2187575"/>
              <a:ext cx="1660525" cy="1435100"/>
            </a:xfrm>
            <a:custGeom>
              <a:avLst/>
              <a:gdLst>
                <a:gd name="T0" fmla="*/ 520 w 523"/>
                <a:gd name="T1" fmla="*/ 403 h 452"/>
                <a:gd name="T2" fmla="*/ 521 w 523"/>
                <a:gd name="T3" fmla="*/ 414 h 452"/>
                <a:gd name="T4" fmla="*/ 511 w 523"/>
                <a:gd name="T5" fmla="*/ 419 h 452"/>
                <a:gd name="T6" fmla="*/ 396 w 523"/>
                <a:gd name="T7" fmla="*/ 419 h 452"/>
                <a:gd name="T8" fmla="*/ 396 w 523"/>
                <a:gd name="T9" fmla="*/ 380 h 452"/>
                <a:gd name="T10" fmla="*/ 289 w 523"/>
                <a:gd name="T11" fmla="*/ 442 h 452"/>
                <a:gd name="T12" fmla="*/ 235 w 523"/>
                <a:gd name="T13" fmla="*/ 442 h 452"/>
                <a:gd name="T14" fmla="*/ 127 w 523"/>
                <a:gd name="T15" fmla="*/ 380 h 452"/>
                <a:gd name="T16" fmla="*/ 127 w 523"/>
                <a:gd name="T17" fmla="*/ 419 h 452"/>
                <a:gd name="T18" fmla="*/ 12 w 523"/>
                <a:gd name="T19" fmla="*/ 419 h 452"/>
                <a:gd name="T20" fmla="*/ 2 w 523"/>
                <a:gd name="T21" fmla="*/ 414 h 452"/>
                <a:gd name="T22" fmla="*/ 3 w 523"/>
                <a:gd name="T23" fmla="*/ 403 h 452"/>
                <a:gd name="T24" fmla="*/ 35 w 523"/>
                <a:gd name="T25" fmla="*/ 353 h 452"/>
                <a:gd name="T26" fmla="*/ 35 w 523"/>
                <a:gd name="T27" fmla="*/ 341 h 452"/>
                <a:gd name="T28" fmla="*/ 3 w 523"/>
                <a:gd name="T29" fmla="*/ 291 h 452"/>
                <a:gd name="T30" fmla="*/ 2 w 523"/>
                <a:gd name="T31" fmla="*/ 280 h 452"/>
                <a:gd name="T32" fmla="*/ 12 w 523"/>
                <a:gd name="T33" fmla="*/ 274 h 452"/>
                <a:gd name="T34" fmla="*/ 61 w 523"/>
                <a:gd name="T35" fmla="*/ 274 h 452"/>
                <a:gd name="T36" fmla="*/ 61 w 523"/>
                <a:gd name="T37" fmla="*/ 141 h 452"/>
                <a:gd name="T38" fmla="*/ 88 w 523"/>
                <a:gd name="T39" fmla="*/ 95 h 452"/>
                <a:gd name="T40" fmla="*/ 235 w 523"/>
                <a:gd name="T41" fmla="*/ 10 h 452"/>
                <a:gd name="T42" fmla="*/ 289 w 523"/>
                <a:gd name="T43" fmla="*/ 10 h 452"/>
                <a:gd name="T44" fmla="*/ 435 w 523"/>
                <a:gd name="T45" fmla="*/ 95 h 452"/>
                <a:gd name="T46" fmla="*/ 462 w 523"/>
                <a:gd name="T47" fmla="*/ 141 h 452"/>
                <a:gd name="T48" fmla="*/ 462 w 523"/>
                <a:gd name="T49" fmla="*/ 274 h 452"/>
                <a:gd name="T50" fmla="*/ 512 w 523"/>
                <a:gd name="T51" fmla="*/ 274 h 452"/>
                <a:gd name="T52" fmla="*/ 521 w 523"/>
                <a:gd name="T53" fmla="*/ 280 h 452"/>
                <a:gd name="T54" fmla="*/ 521 w 523"/>
                <a:gd name="T55" fmla="*/ 291 h 452"/>
                <a:gd name="T56" fmla="*/ 488 w 523"/>
                <a:gd name="T57" fmla="*/ 341 h 452"/>
                <a:gd name="T58" fmla="*/ 488 w 523"/>
                <a:gd name="T59" fmla="*/ 353 h 452"/>
                <a:gd name="T60" fmla="*/ 520 w 523"/>
                <a:gd name="T61" fmla="*/ 40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3" h="452">
                  <a:moveTo>
                    <a:pt x="520" y="403"/>
                  </a:moveTo>
                  <a:cubicBezTo>
                    <a:pt x="523" y="406"/>
                    <a:pt x="523" y="410"/>
                    <a:pt x="521" y="414"/>
                  </a:cubicBezTo>
                  <a:cubicBezTo>
                    <a:pt x="519" y="417"/>
                    <a:pt x="515" y="419"/>
                    <a:pt x="511" y="419"/>
                  </a:cubicBezTo>
                  <a:cubicBezTo>
                    <a:pt x="396" y="419"/>
                    <a:pt x="396" y="419"/>
                    <a:pt x="396" y="419"/>
                  </a:cubicBezTo>
                  <a:cubicBezTo>
                    <a:pt x="396" y="380"/>
                    <a:pt x="396" y="380"/>
                    <a:pt x="396" y="380"/>
                  </a:cubicBezTo>
                  <a:cubicBezTo>
                    <a:pt x="289" y="442"/>
                    <a:pt x="289" y="442"/>
                    <a:pt x="289" y="442"/>
                  </a:cubicBezTo>
                  <a:cubicBezTo>
                    <a:pt x="272" y="452"/>
                    <a:pt x="251" y="452"/>
                    <a:pt x="235" y="442"/>
                  </a:cubicBezTo>
                  <a:cubicBezTo>
                    <a:pt x="127" y="380"/>
                    <a:pt x="127" y="380"/>
                    <a:pt x="127" y="380"/>
                  </a:cubicBezTo>
                  <a:cubicBezTo>
                    <a:pt x="127" y="419"/>
                    <a:pt x="127" y="419"/>
                    <a:pt x="127" y="419"/>
                  </a:cubicBezTo>
                  <a:cubicBezTo>
                    <a:pt x="12" y="419"/>
                    <a:pt x="12" y="419"/>
                    <a:pt x="12" y="419"/>
                  </a:cubicBezTo>
                  <a:cubicBezTo>
                    <a:pt x="8" y="419"/>
                    <a:pt x="4" y="417"/>
                    <a:pt x="2" y="414"/>
                  </a:cubicBezTo>
                  <a:cubicBezTo>
                    <a:pt x="1" y="410"/>
                    <a:pt x="1" y="406"/>
                    <a:pt x="3" y="403"/>
                  </a:cubicBezTo>
                  <a:cubicBezTo>
                    <a:pt x="14" y="386"/>
                    <a:pt x="29" y="363"/>
                    <a:pt x="35" y="353"/>
                  </a:cubicBezTo>
                  <a:cubicBezTo>
                    <a:pt x="38" y="349"/>
                    <a:pt x="38" y="344"/>
                    <a:pt x="35" y="341"/>
                  </a:cubicBezTo>
                  <a:cubicBezTo>
                    <a:pt x="3" y="291"/>
                    <a:pt x="3" y="291"/>
                    <a:pt x="3" y="291"/>
                  </a:cubicBezTo>
                  <a:cubicBezTo>
                    <a:pt x="0" y="287"/>
                    <a:pt x="0" y="283"/>
                    <a:pt x="2" y="280"/>
                  </a:cubicBezTo>
                  <a:cubicBezTo>
                    <a:pt x="4" y="276"/>
                    <a:pt x="8" y="274"/>
                    <a:pt x="12" y="274"/>
                  </a:cubicBezTo>
                  <a:cubicBezTo>
                    <a:pt x="61" y="274"/>
                    <a:pt x="61" y="274"/>
                    <a:pt x="61" y="274"/>
                  </a:cubicBezTo>
                  <a:cubicBezTo>
                    <a:pt x="61" y="141"/>
                    <a:pt x="61" y="141"/>
                    <a:pt x="61" y="141"/>
                  </a:cubicBezTo>
                  <a:cubicBezTo>
                    <a:pt x="61" y="122"/>
                    <a:pt x="71" y="104"/>
                    <a:pt x="88" y="95"/>
                  </a:cubicBezTo>
                  <a:cubicBezTo>
                    <a:pt x="235" y="10"/>
                    <a:pt x="235" y="10"/>
                    <a:pt x="235" y="10"/>
                  </a:cubicBezTo>
                  <a:cubicBezTo>
                    <a:pt x="251" y="0"/>
                    <a:pt x="272" y="0"/>
                    <a:pt x="289" y="10"/>
                  </a:cubicBezTo>
                  <a:cubicBezTo>
                    <a:pt x="435" y="95"/>
                    <a:pt x="435" y="95"/>
                    <a:pt x="435" y="95"/>
                  </a:cubicBezTo>
                  <a:cubicBezTo>
                    <a:pt x="452" y="104"/>
                    <a:pt x="462" y="122"/>
                    <a:pt x="462" y="141"/>
                  </a:cubicBezTo>
                  <a:cubicBezTo>
                    <a:pt x="462" y="274"/>
                    <a:pt x="462" y="274"/>
                    <a:pt x="462" y="274"/>
                  </a:cubicBezTo>
                  <a:cubicBezTo>
                    <a:pt x="512" y="274"/>
                    <a:pt x="512" y="274"/>
                    <a:pt x="512" y="274"/>
                  </a:cubicBezTo>
                  <a:cubicBezTo>
                    <a:pt x="516" y="274"/>
                    <a:pt x="519" y="276"/>
                    <a:pt x="521" y="280"/>
                  </a:cubicBezTo>
                  <a:cubicBezTo>
                    <a:pt x="523" y="283"/>
                    <a:pt x="523" y="287"/>
                    <a:pt x="521" y="291"/>
                  </a:cubicBezTo>
                  <a:cubicBezTo>
                    <a:pt x="488" y="341"/>
                    <a:pt x="488" y="341"/>
                    <a:pt x="488" y="341"/>
                  </a:cubicBezTo>
                  <a:cubicBezTo>
                    <a:pt x="486" y="344"/>
                    <a:pt x="486" y="349"/>
                    <a:pt x="488" y="353"/>
                  </a:cubicBezTo>
                  <a:cubicBezTo>
                    <a:pt x="495" y="363"/>
                    <a:pt x="510" y="386"/>
                    <a:pt x="520" y="40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93"/>
            <p:cNvSpPr>
              <a:spLocks/>
            </p:cNvSpPr>
            <p:nvPr/>
          </p:nvSpPr>
          <p:spPr bwMode="auto">
            <a:xfrm>
              <a:off x="2724151" y="3057525"/>
              <a:ext cx="403225" cy="460375"/>
            </a:xfrm>
            <a:custGeom>
              <a:avLst/>
              <a:gdLst>
                <a:gd name="T0" fmla="*/ 127 w 127"/>
                <a:gd name="T1" fmla="*/ 145 h 145"/>
                <a:gd name="T2" fmla="*/ 12 w 127"/>
                <a:gd name="T3" fmla="*/ 145 h 145"/>
                <a:gd name="T4" fmla="*/ 2 w 127"/>
                <a:gd name="T5" fmla="*/ 140 h 145"/>
                <a:gd name="T6" fmla="*/ 3 w 127"/>
                <a:gd name="T7" fmla="*/ 129 h 145"/>
                <a:gd name="T8" fmla="*/ 35 w 127"/>
                <a:gd name="T9" fmla="*/ 79 h 145"/>
                <a:gd name="T10" fmla="*/ 35 w 127"/>
                <a:gd name="T11" fmla="*/ 67 h 145"/>
                <a:gd name="T12" fmla="*/ 3 w 127"/>
                <a:gd name="T13" fmla="*/ 17 h 145"/>
                <a:gd name="T14" fmla="*/ 2 w 127"/>
                <a:gd name="T15" fmla="*/ 6 h 145"/>
                <a:gd name="T16" fmla="*/ 12 w 127"/>
                <a:gd name="T17" fmla="*/ 0 h 145"/>
                <a:gd name="T18" fmla="*/ 61 w 127"/>
                <a:gd name="T19" fmla="*/ 0 h 145"/>
                <a:gd name="T20" fmla="*/ 61 w 127"/>
                <a:gd name="T21" fmla="*/ 37 h 145"/>
                <a:gd name="T22" fmla="*/ 71 w 127"/>
                <a:gd name="T23" fmla="*/ 68 h 145"/>
                <a:gd name="T24" fmla="*/ 72 w 127"/>
                <a:gd name="T25" fmla="*/ 69 h 145"/>
                <a:gd name="T26" fmla="*/ 127 w 127"/>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5">
                  <a:moveTo>
                    <a:pt x="127" y="145"/>
                  </a:moveTo>
                  <a:cubicBezTo>
                    <a:pt x="12" y="145"/>
                    <a:pt x="12" y="145"/>
                    <a:pt x="12" y="145"/>
                  </a:cubicBezTo>
                  <a:cubicBezTo>
                    <a:pt x="8" y="145"/>
                    <a:pt x="4" y="143"/>
                    <a:pt x="2" y="140"/>
                  </a:cubicBezTo>
                  <a:cubicBezTo>
                    <a:pt x="1" y="136"/>
                    <a:pt x="1" y="132"/>
                    <a:pt x="3" y="129"/>
                  </a:cubicBezTo>
                  <a:cubicBezTo>
                    <a:pt x="14" y="112"/>
                    <a:pt x="29" y="89"/>
                    <a:pt x="35" y="79"/>
                  </a:cubicBezTo>
                  <a:cubicBezTo>
                    <a:pt x="38" y="75"/>
                    <a:pt x="38" y="70"/>
                    <a:pt x="35" y="67"/>
                  </a:cubicBezTo>
                  <a:cubicBezTo>
                    <a:pt x="3" y="17"/>
                    <a:pt x="3" y="17"/>
                    <a:pt x="3" y="17"/>
                  </a:cubicBezTo>
                  <a:cubicBezTo>
                    <a:pt x="0" y="13"/>
                    <a:pt x="0" y="9"/>
                    <a:pt x="2" y="6"/>
                  </a:cubicBezTo>
                  <a:cubicBezTo>
                    <a:pt x="4" y="2"/>
                    <a:pt x="8" y="0"/>
                    <a:pt x="12" y="0"/>
                  </a:cubicBezTo>
                  <a:cubicBezTo>
                    <a:pt x="61" y="0"/>
                    <a:pt x="61" y="0"/>
                    <a:pt x="61" y="0"/>
                  </a:cubicBezTo>
                  <a:cubicBezTo>
                    <a:pt x="61" y="37"/>
                    <a:pt x="61" y="37"/>
                    <a:pt x="61" y="37"/>
                  </a:cubicBezTo>
                  <a:cubicBezTo>
                    <a:pt x="61" y="48"/>
                    <a:pt x="65" y="59"/>
                    <a:pt x="71" y="68"/>
                  </a:cubicBezTo>
                  <a:cubicBezTo>
                    <a:pt x="71" y="68"/>
                    <a:pt x="72" y="69"/>
                    <a:pt x="72" y="69"/>
                  </a:cubicBezTo>
                  <a:lnTo>
                    <a:pt x="127" y="1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94"/>
            <p:cNvSpPr>
              <a:spLocks/>
            </p:cNvSpPr>
            <p:nvPr/>
          </p:nvSpPr>
          <p:spPr bwMode="auto">
            <a:xfrm>
              <a:off x="2952751" y="3276600"/>
              <a:ext cx="174625" cy="241300"/>
            </a:xfrm>
            <a:custGeom>
              <a:avLst/>
              <a:gdLst>
                <a:gd name="T0" fmla="*/ 55 w 55"/>
                <a:gd name="T1" fmla="*/ 37 h 76"/>
                <a:gd name="T2" fmla="*/ 55 w 55"/>
                <a:gd name="T3" fmla="*/ 76 h 76"/>
                <a:gd name="T4" fmla="*/ 0 w 55"/>
                <a:gd name="T5" fmla="*/ 0 h 76"/>
                <a:gd name="T6" fmla="*/ 16 w 55"/>
                <a:gd name="T7" fmla="*/ 14 h 76"/>
                <a:gd name="T8" fmla="*/ 55 w 55"/>
                <a:gd name="T9" fmla="*/ 37 h 76"/>
              </a:gdLst>
              <a:ahLst/>
              <a:cxnLst>
                <a:cxn ang="0">
                  <a:pos x="T0" y="T1"/>
                </a:cxn>
                <a:cxn ang="0">
                  <a:pos x="T2" y="T3"/>
                </a:cxn>
                <a:cxn ang="0">
                  <a:pos x="T4" y="T5"/>
                </a:cxn>
                <a:cxn ang="0">
                  <a:pos x="T6" y="T7"/>
                </a:cxn>
                <a:cxn ang="0">
                  <a:pos x="T8" y="T9"/>
                </a:cxn>
              </a:cxnLst>
              <a:rect l="0" t="0" r="r" b="b"/>
              <a:pathLst>
                <a:path w="55" h="76">
                  <a:moveTo>
                    <a:pt x="55" y="37"/>
                  </a:moveTo>
                  <a:cubicBezTo>
                    <a:pt x="55" y="76"/>
                    <a:pt x="55" y="76"/>
                    <a:pt x="55" y="76"/>
                  </a:cubicBezTo>
                  <a:cubicBezTo>
                    <a:pt x="0" y="0"/>
                    <a:pt x="0" y="0"/>
                    <a:pt x="0" y="0"/>
                  </a:cubicBezTo>
                  <a:cubicBezTo>
                    <a:pt x="5" y="6"/>
                    <a:pt x="10" y="11"/>
                    <a:pt x="16" y="14"/>
                  </a:cubicBezTo>
                  <a:lnTo>
                    <a:pt x="55" y="37"/>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95"/>
            <p:cNvSpPr>
              <a:spLocks/>
            </p:cNvSpPr>
            <p:nvPr/>
          </p:nvSpPr>
          <p:spPr bwMode="auto">
            <a:xfrm>
              <a:off x="3981451" y="3057525"/>
              <a:ext cx="403225" cy="460375"/>
            </a:xfrm>
            <a:custGeom>
              <a:avLst/>
              <a:gdLst>
                <a:gd name="T0" fmla="*/ 124 w 127"/>
                <a:gd name="T1" fmla="*/ 129 h 145"/>
                <a:gd name="T2" fmla="*/ 125 w 127"/>
                <a:gd name="T3" fmla="*/ 140 h 145"/>
                <a:gd name="T4" fmla="*/ 115 w 127"/>
                <a:gd name="T5" fmla="*/ 145 h 145"/>
                <a:gd name="T6" fmla="*/ 0 w 127"/>
                <a:gd name="T7" fmla="*/ 145 h 145"/>
                <a:gd name="T8" fmla="*/ 55 w 127"/>
                <a:gd name="T9" fmla="*/ 69 h 145"/>
                <a:gd name="T10" fmla="*/ 56 w 127"/>
                <a:gd name="T11" fmla="*/ 68 h 145"/>
                <a:gd name="T12" fmla="*/ 66 w 127"/>
                <a:gd name="T13" fmla="*/ 37 h 145"/>
                <a:gd name="T14" fmla="*/ 66 w 127"/>
                <a:gd name="T15" fmla="*/ 0 h 145"/>
                <a:gd name="T16" fmla="*/ 116 w 127"/>
                <a:gd name="T17" fmla="*/ 0 h 145"/>
                <a:gd name="T18" fmla="*/ 125 w 127"/>
                <a:gd name="T19" fmla="*/ 6 h 145"/>
                <a:gd name="T20" fmla="*/ 125 w 127"/>
                <a:gd name="T21" fmla="*/ 17 h 145"/>
                <a:gd name="T22" fmla="*/ 92 w 127"/>
                <a:gd name="T23" fmla="*/ 67 h 145"/>
                <a:gd name="T24" fmla="*/ 92 w 127"/>
                <a:gd name="T25" fmla="*/ 79 h 145"/>
                <a:gd name="T26" fmla="*/ 124 w 127"/>
                <a:gd name="T27"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5">
                  <a:moveTo>
                    <a:pt x="124" y="129"/>
                  </a:moveTo>
                  <a:cubicBezTo>
                    <a:pt x="127" y="132"/>
                    <a:pt x="127" y="136"/>
                    <a:pt x="125" y="140"/>
                  </a:cubicBezTo>
                  <a:cubicBezTo>
                    <a:pt x="123" y="143"/>
                    <a:pt x="119" y="145"/>
                    <a:pt x="115" y="145"/>
                  </a:cubicBezTo>
                  <a:cubicBezTo>
                    <a:pt x="0" y="145"/>
                    <a:pt x="0" y="145"/>
                    <a:pt x="0" y="145"/>
                  </a:cubicBezTo>
                  <a:cubicBezTo>
                    <a:pt x="55" y="69"/>
                    <a:pt x="55" y="69"/>
                    <a:pt x="55" y="69"/>
                  </a:cubicBezTo>
                  <a:cubicBezTo>
                    <a:pt x="55" y="69"/>
                    <a:pt x="56" y="68"/>
                    <a:pt x="56" y="68"/>
                  </a:cubicBezTo>
                  <a:cubicBezTo>
                    <a:pt x="63" y="59"/>
                    <a:pt x="66" y="48"/>
                    <a:pt x="66" y="37"/>
                  </a:cubicBezTo>
                  <a:cubicBezTo>
                    <a:pt x="66" y="0"/>
                    <a:pt x="66" y="0"/>
                    <a:pt x="66" y="0"/>
                  </a:cubicBezTo>
                  <a:cubicBezTo>
                    <a:pt x="116" y="0"/>
                    <a:pt x="116" y="0"/>
                    <a:pt x="116" y="0"/>
                  </a:cubicBezTo>
                  <a:cubicBezTo>
                    <a:pt x="120" y="0"/>
                    <a:pt x="123" y="2"/>
                    <a:pt x="125" y="6"/>
                  </a:cubicBezTo>
                  <a:cubicBezTo>
                    <a:pt x="127" y="9"/>
                    <a:pt x="127" y="13"/>
                    <a:pt x="125" y="17"/>
                  </a:cubicBezTo>
                  <a:cubicBezTo>
                    <a:pt x="92" y="67"/>
                    <a:pt x="92" y="67"/>
                    <a:pt x="92" y="67"/>
                  </a:cubicBezTo>
                  <a:cubicBezTo>
                    <a:pt x="90" y="70"/>
                    <a:pt x="90" y="75"/>
                    <a:pt x="92" y="79"/>
                  </a:cubicBezTo>
                  <a:cubicBezTo>
                    <a:pt x="99" y="89"/>
                    <a:pt x="114" y="112"/>
                    <a:pt x="124" y="129"/>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96"/>
            <p:cNvSpPr>
              <a:spLocks/>
            </p:cNvSpPr>
            <p:nvPr/>
          </p:nvSpPr>
          <p:spPr bwMode="auto">
            <a:xfrm>
              <a:off x="3981451" y="3276600"/>
              <a:ext cx="174625" cy="241300"/>
            </a:xfrm>
            <a:custGeom>
              <a:avLst/>
              <a:gdLst>
                <a:gd name="T0" fmla="*/ 55 w 55"/>
                <a:gd name="T1" fmla="*/ 0 h 76"/>
                <a:gd name="T2" fmla="*/ 0 w 55"/>
                <a:gd name="T3" fmla="*/ 76 h 76"/>
                <a:gd name="T4" fmla="*/ 0 w 55"/>
                <a:gd name="T5" fmla="*/ 37 h 76"/>
                <a:gd name="T6" fmla="*/ 39 w 55"/>
                <a:gd name="T7" fmla="*/ 14 h 76"/>
                <a:gd name="T8" fmla="*/ 55 w 55"/>
                <a:gd name="T9" fmla="*/ 0 h 76"/>
              </a:gdLst>
              <a:ahLst/>
              <a:cxnLst>
                <a:cxn ang="0">
                  <a:pos x="T0" y="T1"/>
                </a:cxn>
                <a:cxn ang="0">
                  <a:pos x="T2" y="T3"/>
                </a:cxn>
                <a:cxn ang="0">
                  <a:pos x="T4" y="T5"/>
                </a:cxn>
                <a:cxn ang="0">
                  <a:pos x="T6" y="T7"/>
                </a:cxn>
                <a:cxn ang="0">
                  <a:pos x="T8" y="T9"/>
                </a:cxn>
              </a:cxnLst>
              <a:rect l="0" t="0" r="r" b="b"/>
              <a:pathLst>
                <a:path w="55" h="76">
                  <a:moveTo>
                    <a:pt x="55" y="0"/>
                  </a:moveTo>
                  <a:cubicBezTo>
                    <a:pt x="0" y="76"/>
                    <a:pt x="0" y="76"/>
                    <a:pt x="0" y="76"/>
                  </a:cubicBezTo>
                  <a:cubicBezTo>
                    <a:pt x="0" y="37"/>
                    <a:pt x="0" y="37"/>
                    <a:pt x="0" y="37"/>
                  </a:cubicBezTo>
                  <a:cubicBezTo>
                    <a:pt x="39" y="14"/>
                    <a:pt x="39" y="14"/>
                    <a:pt x="39" y="14"/>
                  </a:cubicBezTo>
                  <a:cubicBezTo>
                    <a:pt x="46" y="11"/>
                    <a:pt x="51" y="6"/>
                    <a:pt x="55" y="0"/>
                  </a:cubicBez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5" name="Group 54"/>
          <p:cNvGrpSpPr/>
          <p:nvPr/>
        </p:nvGrpSpPr>
        <p:grpSpPr>
          <a:xfrm>
            <a:off x="4768586" y="2187575"/>
            <a:ext cx="1660525" cy="1435100"/>
            <a:chOff x="4759326" y="2187575"/>
            <a:chExt cx="1660525" cy="1435100"/>
          </a:xfrm>
        </p:grpSpPr>
        <p:sp>
          <p:nvSpPr>
            <p:cNvPr id="56" name="Freeform 1297"/>
            <p:cNvSpPr>
              <a:spLocks/>
            </p:cNvSpPr>
            <p:nvPr/>
          </p:nvSpPr>
          <p:spPr bwMode="auto">
            <a:xfrm>
              <a:off x="4759326" y="2187575"/>
              <a:ext cx="1660525" cy="1435100"/>
            </a:xfrm>
            <a:custGeom>
              <a:avLst/>
              <a:gdLst>
                <a:gd name="T0" fmla="*/ 520 w 523"/>
                <a:gd name="T1" fmla="*/ 403 h 452"/>
                <a:gd name="T2" fmla="*/ 521 w 523"/>
                <a:gd name="T3" fmla="*/ 414 h 452"/>
                <a:gd name="T4" fmla="*/ 511 w 523"/>
                <a:gd name="T5" fmla="*/ 419 h 452"/>
                <a:gd name="T6" fmla="*/ 396 w 523"/>
                <a:gd name="T7" fmla="*/ 419 h 452"/>
                <a:gd name="T8" fmla="*/ 396 w 523"/>
                <a:gd name="T9" fmla="*/ 380 h 452"/>
                <a:gd name="T10" fmla="*/ 288 w 523"/>
                <a:gd name="T11" fmla="*/ 442 h 452"/>
                <a:gd name="T12" fmla="*/ 234 w 523"/>
                <a:gd name="T13" fmla="*/ 442 h 452"/>
                <a:gd name="T14" fmla="*/ 127 w 523"/>
                <a:gd name="T15" fmla="*/ 380 h 452"/>
                <a:gd name="T16" fmla="*/ 127 w 523"/>
                <a:gd name="T17" fmla="*/ 419 h 452"/>
                <a:gd name="T18" fmla="*/ 12 w 523"/>
                <a:gd name="T19" fmla="*/ 419 h 452"/>
                <a:gd name="T20" fmla="*/ 2 w 523"/>
                <a:gd name="T21" fmla="*/ 414 h 452"/>
                <a:gd name="T22" fmla="*/ 3 w 523"/>
                <a:gd name="T23" fmla="*/ 403 h 452"/>
                <a:gd name="T24" fmla="*/ 35 w 523"/>
                <a:gd name="T25" fmla="*/ 353 h 452"/>
                <a:gd name="T26" fmla="*/ 35 w 523"/>
                <a:gd name="T27" fmla="*/ 341 h 452"/>
                <a:gd name="T28" fmla="*/ 2 w 523"/>
                <a:gd name="T29" fmla="*/ 291 h 452"/>
                <a:gd name="T30" fmla="*/ 2 w 523"/>
                <a:gd name="T31" fmla="*/ 280 h 452"/>
                <a:gd name="T32" fmla="*/ 11 w 523"/>
                <a:gd name="T33" fmla="*/ 274 h 452"/>
                <a:gd name="T34" fmla="*/ 61 w 523"/>
                <a:gd name="T35" fmla="*/ 274 h 452"/>
                <a:gd name="T36" fmla="*/ 61 w 523"/>
                <a:gd name="T37" fmla="*/ 141 h 452"/>
                <a:gd name="T38" fmla="*/ 88 w 523"/>
                <a:gd name="T39" fmla="*/ 95 h 452"/>
                <a:gd name="T40" fmla="*/ 234 w 523"/>
                <a:gd name="T41" fmla="*/ 10 h 452"/>
                <a:gd name="T42" fmla="*/ 288 w 523"/>
                <a:gd name="T43" fmla="*/ 10 h 452"/>
                <a:gd name="T44" fmla="*/ 435 w 523"/>
                <a:gd name="T45" fmla="*/ 95 h 452"/>
                <a:gd name="T46" fmla="*/ 462 w 523"/>
                <a:gd name="T47" fmla="*/ 141 h 452"/>
                <a:gd name="T48" fmla="*/ 462 w 523"/>
                <a:gd name="T49" fmla="*/ 274 h 452"/>
                <a:gd name="T50" fmla="*/ 511 w 523"/>
                <a:gd name="T51" fmla="*/ 274 h 452"/>
                <a:gd name="T52" fmla="*/ 521 w 523"/>
                <a:gd name="T53" fmla="*/ 280 h 452"/>
                <a:gd name="T54" fmla="*/ 520 w 523"/>
                <a:gd name="T55" fmla="*/ 291 h 452"/>
                <a:gd name="T56" fmla="*/ 488 w 523"/>
                <a:gd name="T57" fmla="*/ 341 h 452"/>
                <a:gd name="T58" fmla="*/ 488 w 523"/>
                <a:gd name="T59" fmla="*/ 353 h 452"/>
                <a:gd name="T60" fmla="*/ 520 w 523"/>
                <a:gd name="T61" fmla="*/ 40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3" h="452">
                  <a:moveTo>
                    <a:pt x="520" y="403"/>
                  </a:moveTo>
                  <a:cubicBezTo>
                    <a:pt x="522" y="406"/>
                    <a:pt x="522" y="410"/>
                    <a:pt x="521" y="414"/>
                  </a:cubicBezTo>
                  <a:cubicBezTo>
                    <a:pt x="519" y="417"/>
                    <a:pt x="515" y="419"/>
                    <a:pt x="511" y="419"/>
                  </a:cubicBezTo>
                  <a:cubicBezTo>
                    <a:pt x="396" y="419"/>
                    <a:pt x="396" y="419"/>
                    <a:pt x="396" y="419"/>
                  </a:cubicBezTo>
                  <a:cubicBezTo>
                    <a:pt x="396" y="380"/>
                    <a:pt x="396" y="380"/>
                    <a:pt x="396" y="380"/>
                  </a:cubicBezTo>
                  <a:cubicBezTo>
                    <a:pt x="288" y="442"/>
                    <a:pt x="288" y="442"/>
                    <a:pt x="288" y="442"/>
                  </a:cubicBezTo>
                  <a:cubicBezTo>
                    <a:pt x="272" y="452"/>
                    <a:pt x="251" y="452"/>
                    <a:pt x="234" y="442"/>
                  </a:cubicBezTo>
                  <a:cubicBezTo>
                    <a:pt x="127" y="380"/>
                    <a:pt x="127" y="380"/>
                    <a:pt x="127" y="380"/>
                  </a:cubicBezTo>
                  <a:cubicBezTo>
                    <a:pt x="127" y="419"/>
                    <a:pt x="127" y="419"/>
                    <a:pt x="127" y="419"/>
                  </a:cubicBezTo>
                  <a:cubicBezTo>
                    <a:pt x="12" y="419"/>
                    <a:pt x="12" y="419"/>
                    <a:pt x="12" y="419"/>
                  </a:cubicBezTo>
                  <a:cubicBezTo>
                    <a:pt x="8" y="419"/>
                    <a:pt x="4" y="417"/>
                    <a:pt x="2" y="414"/>
                  </a:cubicBezTo>
                  <a:cubicBezTo>
                    <a:pt x="0" y="410"/>
                    <a:pt x="0" y="406"/>
                    <a:pt x="3" y="403"/>
                  </a:cubicBezTo>
                  <a:cubicBezTo>
                    <a:pt x="14" y="386"/>
                    <a:pt x="28" y="363"/>
                    <a:pt x="35" y="353"/>
                  </a:cubicBezTo>
                  <a:cubicBezTo>
                    <a:pt x="37" y="349"/>
                    <a:pt x="37" y="344"/>
                    <a:pt x="35" y="341"/>
                  </a:cubicBezTo>
                  <a:cubicBezTo>
                    <a:pt x="2" y="291"/>
                    <a:pt x="2" y="291"/>
                    <a:pt x="2" y="291"/>
                  </a:cubicBezTo>
                  <a:cubicBezTo>
                    <a:pt x="0" y="287"/>
                    <a:pt x="0" y="283"/>
                    <a:pt x="2" y="280"/>
                  </a:cubicBezTo>
                  <a:cubicBezTo>
                    <a:pt x="4" y="276"/>
                    <a:pt x="7" y="274"/>
                    <a:pt x="11" y="274"/>
                  </a:cubicBezTo>
                  <a:cubicBezTo>
                    <a:pt x="61" y="274"/>
                    <a:pt x="61" y="274"/>
                    <a:pt x="61" y="274"/>
                  </a:cubicBezTo>
                  <a:cubicBezTo>
                    <a:pt x="61" y="141"/>
                    <a:pt x="61" y="141"/>
                    <a:pt x="61" y="141"/>
                  </a:cubicBezTo>
                  <a:cubicBezTo>
                    <a:pt x="61" y="122"/>
                    <a:pt x="71" y="104"/>
                    <a:pt x="88" y="95"/>
                  </a:cubicBezTo>
                  <a:cubicBezTo>
                    <a:pt x="234" y="10"/>
                    <a:pt x="234" y="10"/>
                    <a:pt x="234" y="10"/>
                  </a:cubicBezTo>
                  <a:cubicBezTo>
                    <a:pt x="251" y="0"/>
                    <a:pt x="272" y="0"/>
                    <a:pt x="288" y="10"/>
                  </a:cubicBezTo>
                  <a:cubicBezTo>
                    <a:pt x="435" y="95"/>
                    <a:pt x="435" y="95"/>
                    <a:pt x="435" y="95"/>
                  </a:cubicBezTo>
                  <a:cubicBezTo>
                    <a:pt x="452" y="104"/>
                    <a:pt x="462" y="122"/>
                    <a:pt x="462" y="141"/>
                  </a:cubicBezTo>
                  <a:cubicBezTo>
                    <a:pt x="462" y="274"/>
                    <a:pt x="462" y="274"/>
                    <a:pt x="462" y="274"/>
                  </a:cubicBezTo>
                  <a:cubicBezTo>
                    <a:pt x="511" y="274"/>
                    <a:pt x="511" y="274"/>
                    <a:pt x="511" y="274"/>
                  </a:cubicBezTo>
                  <a:cubicBezTo>
                    <a:pt x="515" y="274"/>
                    <a:pt x="519" y="276"/>
                    <a:pt x="521" y="280"/>
                  </a:cubicBezTo>
                  <a:cubicBezTo>
                    <a:pt x="523" y="283"/>
                    <a:pt x="523" y="287"/>
                    <a:pt x="520" y="291"/>
                  </a:cubicBezTo>
                  <a:cubicBezTo>
                    <a:pt x="488" y="341"/>
                    <a:pt x="488" y="341"/>
                    <a:pt x="488" y="341"/>
                  </a:cubicBezTo>
                  <a:cubicBezTo>
                    <a:pt x="485" y="344"/>
                    <a:pt x="485" y="349"/>
                    <a:pt x="488" y="353"/>
                  </a:cubicBezTo>
                  <a:cubicBezTo>
                    <a:pt x="494" y="363"/>
                    <a:pt x="509" y="386"/>
                    <a:pt x="520" y="40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98"/>
            <p:cNvSpPr>
              <a:spLocks/>
            </p:cNvSpPr>
            <p:nvPr/>
          </p:nvSpPr>
          <p:spPr bwMode="auto">
            <a:xfrm>
              <a:off x="4759326" y="3057525"/>
              <a:ext cx="403225" cy="460375"/>
            </a:xfrm>
            <a:custGeom>
              <a:avLst/>
              <a:gdLst>
                <a:gd name="T0" fmla="*/ 127 w 127"/>
                <a:gd name="T1" fmla="*/ 145 h 145"/>
                <a:gd name="T2" fmla="*/ 12 w 127"/>
                <a:gd name="T3" fmla="*/ 145 h 145"/>
                <a:gd name="T4" fmla="*/ 2 w 127"/>
                <a:gd name="T5" fmla="*/ 140 h 145"/>
                <a:gd name="T6" fmla="*/ 3 w 127"/>
                <a:gd name="T7" fmla="*/ 129 h 145"/>
                <a:gd name="T8" fmla="*/ 35 w 127"/>
                <a:gd name="T9" fmla="*/ 79 h 145"/>
                <a:gd name="T10" fmla="*/ 35 w 127"/>
                <a:gd name="T11" fmla="*/ 67 h 145"/>
                <a:gd name="T12" fmla="*/ 2 w 127"/>
                <a:gd name="T13" fmla="*/ 17 h 145"/>
                <a:gd name="T14" fmla="*/ 2 w 127"/>
                <a:gd name="T15" fmla="*/ 6 h 145"/>
                <a:gd name="T16" fmla="*/ 11 w 127"/>
                <a:gd name="T17" fmla="*/ 0 h 145"/>
                <a:gd name="T18" fmla="*/ 61 w 127"/>
                <a:gd name="T19" fmla="*/ 0 h 145"/>
                <a:gd name="T20" fmla="*/ 61 w 127"/>
                <a:gd name="T21" fmla="*/ 37 h 145"/>
                <a:gd name="T22" fmla="*/ 71 w 127"/>
                <a:gd name="T23" fmla="*/ 68 h 145"/>
                <a:gd name="T24" fmla="*/ 72 w 127"/>
                <a:gd name="T25" fmla="*/ 69 h 145"/>
                <a:gd name="T26" fmla="*/ 127 w 127"/>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5">
                  <a:moveTo>
                    <a:pt x="127" y="145"/>
                  </a:moveTo>
                  <a:cubicBezTo>
                    <a:pt x="12" y="145"/>
                    <a:pt x="12" y="145"/>
                    <a:pt x="12" y="145"/>
                  </a:cubicBezTo>
                  <a:cubicBezTo>
                    <a:pt x="8" y="145"/>
                    <a:pt x="4" y="143"/>
                    <a:pt x="2" y="140"/>
                  </a:cubicBezTo>
                  <a:cubicBezTo>
                    <a:pt x="0" y="136"/>
                    <a:pt x="0" y="132"/>
                    <a:pt x="3" y="129"/>
                  </a:cubicBezTo>
                  <a:cubicBezTo>
                    <a:pt x="14" y="112"/>
                    <a:pt x="28" y="89"/>
                    <a:pt x="35" y="79"/>
                  </a:cubicBezTo>
                  <a:cubicBezTo>
                    <a:pt x="37" y="75"/>
                    <a:pt x="37" y="70"/>
                    <a:pt x="35" y="67"/>
                  </a:cubicBezTo>
                  <a:cubicBezTo>
                    <a:pt x="2" y="17"/>
                    <a:pt x="2" y="17"/>
                    <a:pt x="2" y="17"/>
                  </a:cubicBezTo>
                  <a:cubicBezTo>
                    <a:pt x="0" y="13"/>
                    <a:pt x="0" y="9"/>
                    <a:pt x="2" y="6"/>
                  </a:cubicBezTo>
                  <a:cubicBezTo>
                    <a:pt x="4" y="2"/>
                    <a:pt x="7" y="0"/>
                    <a:pt x="11" y="0"/>
                  </a:cubicBezTo>
                  <a:cubicBezTo>
                    <a:pt x="61" y="0"/>
                    <a:pt x="61" y="0"/>
                    <a:pt x="61" y="0"/>
                  </a:cubicBezTo>
                  <a:cubicBezTo>
                    <a:pt x="61" y="37"/>
                    <a:pt x="61" y="37"/>
                    <a:pt x="61" y="37"/>
                  </a:cubicBezTo>
                  <a:cubicBezTo>
                    <a:pt x="61" y="48"/>
                    <a:pt x="64" y="59"/>
                    <a:pt x="71" y="68"/>
                  </a:cubicBezTo>
                  <a:cubicBezTo>
                    <a:pt x="71" y="68"/>
                    <a:pt x="72" y="69"/>
                    <a:pt x="72" y="69"/>
                  </a:cubicBezTo>
                  <a:lnTo>
                    <a:pt x="127" y="1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299"/>
            <p:cNvSpPr>
              <a:spLocks/>
            </p:cNvSpPr>
            <p:nvPr/>
          </p:nvSpPr>
          <p:spPr bwMode="auto">
            <a:xfrm>
              <a:off x="4987926" y="3276600"/>
              <a:ext cx="174625" cy="241300"/>
            </a:xfrm>
            <a:custGeom>
              <a:avLst/>
              <a:gdLst>
                <a:gd name="T0" fmla="*/ 55 w 55"/>
                <a:gd name="T1" fmla="*/ 37 h 76"/>
                <a:gd name="T2" fmla="*/ 55 w 55"/>
                <a:gd name="T3" fmla="*/ 76 h 76"/>
                <a:gd name="T4" fmla="*/ 0 w 55"/>
                <a:gd name="T5" fmla="*/ 0 h 76"/>
                <a:gd name="T6" fmla="*/ 16 w 55"/>
                <a:gd name="T7" fmla="*/ 14 h 76"/>
                <a:gd name="T8" fmla="*/ 55 w 55"/>
                <a:gd name="T9" fmla="*/ 37 h 76"/>
              </a:gdLst>
              <a:ahLst/>
              <a:cxnLst>
                <a:cxn ang="0">
                  <a:pos x="T0" y="T1"/>
                </a:cxn>
                <a:cxn ang="0">
                  <a:pos x="T2" y="T3"/>
                </a:cxn>
                <a:cxn ang="0">
                  <a:pos x="T4" y="T5"/>
                </a:cxn>
                <a:cxn ang="0">
                  <a:pos x="T6" y="T7"/>
                </a:cxn>
                <a:cxn ang="0">
                  <a:pos x="T8" y="T9"/>
                </a:cxn>
              </a:cxnLst>
              <a:rect l="0" t="0" r="r" b="b"/>
              <a:pathLst>
                <a:path w="55" h="76">
                  <a:moveTo>
                    <a:pt x="55" y="37"/>
                  </a:moveTo>
                  <a:cubicBezTo>
                    <a:pt x="55" y="76"/>
                    <a:pt x="55" y="76"/>
                    <a:pt x="55" y="76"/>
                  </a:cubicBezTo>
                  <a:cubicBezTo>
                    <a:pt x="0" y="0"/>
                    <a:pt x="0" y="0"/>
                    <a:pt x="0" y="0"/>
                  </a:cubicBezTo>
                  <a:cubicBezTo>
                    <a:pt x="4" y="6"/>
                    <a:pt x="9" y="11"/>
                    <a:pt x="16" y="14"/>
                  </a:cubicBezTo>
                  <a:lnTo>
                    <a:pt x="55" y="37"/>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00"/>
            <p:cNvSpPr>
              <a:spLocks/>
            </p:cNvSpPr>
            <p:nvPr/>
          </p:nvSpPr>
          <p:spPr bwMode="auto">
            <a:xfrm>
              <a:off x="6016626" y="3057525"/>
              <a:ext cx="403225" cy="460375"/>
            </a:xfrm>
            <a:custGeom>
              <a:avLst/>
              <a:gdLst>
                <a:gd name="T0" fmla="*/ 124 w 127"/>
                <a:gd name="T1" fmla="*/ 129 h 145"/>
                <a:gd name="T2" fmla="*/ 125 w 127"/>
                <a:gd name="T3" fmla="*/ 140 h 145"/>
                <a:gd name="T4" fmla="*/ 115 w 127"/>
                <a:gd name="T5" fmla="*/ 145 h 145"/>
                <a:gd name="T6" fmla="*/ 0 w 127"/>
                <a:gd name="T7" fmla="*/ 145 h 145"/>
                <a:gd name="T8" fmla="*/ 55 w 127"/>
                <a:gd name="T9" fmla="*/ 69 h 145"/>
                <a:gd name="T10" fmla="*/ 56 w 127"/>
                <a:gd name="T11" fmla="*/ 68 h 145"/>
                <a:gd name="T12" fmla="*/ 66 w 127"/>
                <a:gd name="T13" fmla="*/ 37 h 145"/>
                <a:gd name="T14" fmla="*/ 66 w 127"/>
                <a:gd name="T15" fmla="*/ 0 h 145"/>
                <a:gd name="T16" fmla="*/ 115 w 127"/>
                <a:gd name="T17" fmla="*/ 0 h 145"/>
                <a:gd name="T18" fmla="*/ 125 w 127"/>
                <a:gd name="T19" fmla="*/ 6 h 145"/>
                <a:gd name="T20" fmla="*/ 124 w 127"/>
                <a:gd name="T21" fmla="*/ 17 h 145"/>
                <a:gd name="T22" fmla="*/ 92 w 127"/>
                <a:gd name="T23" fmla="*/ 67 h 145"/>
                <a:gd name="T24" fmla="*/ 92 w 127"/>
                <a:gd name="T25" fmla="*/ 79 h 145"/>
                <a:gd name="T26" fmla="*/ 124 w 127"/>
                <a:gd name="T27"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5">
                  <a:moveTo>
                    <a:pt x="124" y="129"/>
                  </a:moveTo>
                  <a:cubicBezTo>
                    <a:pt x="126" y="132"/>
                    <a:pt x="126" y="136"/>
                    <a:pt x="125" y="140"/>
                  </a:cubicBezTo>
                  <a:cubicBezTo>
                    <a:pt x="123" y="143"/>
                    <a:pt x="119" y="145"/>
                    <a:pt x="115" y="145"/>
                  </a:cubicBezTo>
                  <a:cubicBezTo>
                    <a:pt x="0" y="145"/>
                    <a:pt x="0" y="145"/>
                    <a:pt x="0" y="145"/>
                  </a:cubicBezTo>
                  <a:cubicBezTo>
                    <a:pt x="55" y="69"/>
                    <a:pt x="55" y="69"/>
                    <a:pt x="55" y="69"/>
                  </a:cubicBezTo>
                  <a:cubicBezTo>
                    <a:pt x="55" y="69"/>
                    <a:pt x="56" y="68"/>
                    <a:pt x="56" y="68"/>
                  </a:cubicBezTo>
                  <a:cubicBezTo>
                    <a:pt x="62" y="59"/>
                    <a:pt x="66" y="48"/>
                    <a:pt x="66" y="37"/>
                  </a:cubicBezTo>
                  <a:cubicBezTo>
                    <a:pt x="66" y="0"/>
                    <a:pt x="66" y="0"/>
                    <a:pt x="66" y="0"/>
                  </a:cubicBezTo>
                  <a:cubicBezTo>
                    <a:pt x="115" y="0"/>
                    <a:pt x="115" y="0"/>
                    <a:pt x="115" y="0"/>
                  </a:cubicBezTo>
                  <a:cubicBezTo>
                    <a:pt x="119" y="0"/>
                    <a:pt x="123" y="2"/>
                    <a:pt x="125" y="6"/>
                  </a:cubicBezTo>
                  <a:cubicBezTo>
                    <a:pt x="127" y="9"/>
                    <a:pt x="127" y="13"/>
                    <a:pt x="124" y="17"/>
                  </a:cubicBezTo>
                  <a:cubicBezTo>
                    <a:pt x="92" y="67"/>
                    <a:pt x="92" y="67"/>
                    <a:pt x="92" y="67"/>
                  </a:cubicBezTo>
                  <a:cubicBezTo>
                    <a:pt x="89" y="70"/>
                    <a:pt x="89" y="75"/>
                    <a:pt x="92" y="79"/>
                  </a:cubicBezTo>
                  <a:cubicBezTo>
                    <a:pt x="98" y="89"/>
                    <a:pt x="113" y="112"/>
                    <a:pt x="124" y="129"/>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01"/>
            <p:cNvSpPr>
              <a:spLocks/>
            </p:cNvSpPr>
            <p:nvPr/>
          </p:nvSpPr>
          <p:spPr bwMode="auto">
            <a:xfrm>
              <a:off x="6016626" y="3276600"/>
              <a:ext cx="174625" cy="241300"/>
            </a:xfrm>
            <a:custGeom>
              <a:avLst/>
              <a:gdLst>
                <a:gd name="T0" fmla="*/ 55 w 55"/>
                <a:gd name="T1" fmla="*/ 0 h 76"/>
                <a:gd name="T2" fmla="*/ 0 w 55"/>
                <a:gd name="T3" fmla="*/ 76 h 76"/>
                <a:gd name="T4" fmla="*/ 0 w 55"/>
                <a:gd name="T5" fmla="*/ 37 h 76"/>
                <a:gd name="T6" fmla="*/ 39 w 55"/>
                <a:gd name="T7" fmla="*/ 14 h 76"/>
                <a:gd name="T8" fmla="*/ 55 w 55"/>
                <a:gd name="T9" fmla="*/ 0 h 76"/>
              </a:gdLst>
              <a:ahLst/>
              <a:cxnLst>
                <a:cxn ang="0">
                  <a:pos x="T0" y="T1"/>
                </a:cxn>
                <a:cxn ang="0">
                  <a:pos x="T2" y="T3"/>
                </a:cxn>
                <a:cxn ang="0">
                  <a:pos x="T4" y="T5"/>
                </a:cxn>
                <a:cxn ang="0">
                  <a:pos x="T6" y="T7"/>
                </a:cxn>
                <a:cxn ang="0">
                  <a:pos x="T8" y="T9"/>
                </a:cxn>
              </a:cxnLst>
              <a:rect l="0" t="0" r="r" b="b"/>
              <a:pathLst>
                <a:path w="55" h="76">
                  <a:moveTo>
                    <a:pt x="55" y="0"/>
                  </a:moveTo>
                  <a:cubicBezTo>
                    <a:pt x="0" y="76"/>
                    <a:pt x="0" y="76"/>
                    <a:pt x="0" y="76"/>
                  </a:cubicBezTo>
                  <a:cubicBezTo>
                    <a:pt x="0" y="37"/>
                    <a:pt x="0" y="37"/>
                    <a:pt x="0" y="37"/>
                  </a:cubicBezTo>
                  <a:cubicBezTo>
                    <a:pt x="39" y="14"/>
                    <a:pt x="39" y="14"/>
                    <a:pt x="39" y="14"/>
                  </a:cubicBezTo>
                  <a:cubicBezTo>
                    <a:pt x="45" y="11"/>
                    <a:pt x="51" y="6"/>
                    <a:pt x="55" y="0"/>
                  </a:cubicBez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1" name="Group 60"/>
          <p:cNvGrpSpPr/>
          <p:nvPr/>
        </p:nvGrpSpPr>
        <p:grpSpPr>
          <a:xfrm>
            <a:off x="6822282" y="2187575"/>
            <a:ext cx="1655763" cy="1435100"/>
            <a:chOff x="6794501" y="2187575"/>
            <a:chExt cx="1655763" cy="1435100"/>
          </a:xfrm>
        </p:grpSpPr>
        <p:sp>
          <p:nvSpPr>
            <p:cNvPr id="62" name="Freeform 1302"/>
            <p:cNvSpPr>
              <a:spLocks/>
            </p:cNvSpPr>
            <p:nvPr/>
          </p:nvSpPr>
          <p:spPr bwMode="auto">
            <a:xfrm>
              <a:off x="6794501" y="2187575"/>
              <a:ext cx="1655763" cy="1435100"/>
            </a:xfrm>
            <a:custGeom>
              <a:avLst/>
              <a:gdLst>
                <a:gd name="T0" fmla="*/ 520 w 522"/>
                <a:gd name="T1" fmla="*/ 403 h 452"/>
                <a:gd name="T2" fmla="*/ 520 w 522"/>
                <a:gd name="T3" fmla="*/ 414 h 452"/>
                <a:gd name="T4" fmla="*/ 511 w 522"/>
                <a:gd name="T5" fmla="*/ 419 h 452"/>
                <a:gd name="T6" fmla="*/ 396 w 522"/>
                <a:gd name="T7" fmla="*/ 419 h 452"/>
                <a:gd name="T8" fmla="*/ 396 w 522"/>
                <a:gd name="T9" fmla="*/ 380 h 452"/>
                <a:gd name="T10" fmla="*/ 288 w 522"/>
                <a:gd name="T11" fmla="*/ 442 h 452"/>
                <a:gd name="T12" fmla="*/ 234 w 522"/>
                <a:gd name="T13" fmla="*/ 442 h 452"/>
                <a:gd name="T14" fmla="*/ 126 w 522"/>
                <a:gd name="T15" fmla="*/ 380 h 452"/>
                <a:gd name="T16" fmla="*/ 126 w 522"/>
                <a:gd name="T17" fmla="*/ 419 h 452"/>
                <a:gd name="T18" fmla="*/ 11 w 522"/>
                <a:gd name="T19" fmla="*/ 419 h 452"/>
                <a:gd name="T20" fmla="*/ 2 w 522"/>
                <a:gd name="T21" fmla="*/ 414 h 452"/>
                <a:gd name="T22" fmla="*/ 2 w 522"/>
                <a:gd name="T23" fmla="*/ 403 h 452"/>
                <a:gd name="T24" fmla="*/ 35 w 522"/>
                <a:gd name="T25" fmla="*/ 353 h 452"/>
                <a:gd name="T26" fmla="*/ 35 w 522"/>
                <a:gd name="T27" fmla="*/ 341 h 452"/>
                <a:gd name="T28" fmla="*/ 2 w 522"/>
                <a:gd name="T29" fmla="*/ 291 h 452"/>
                <a:gd name="T30" fmla="*/ 1 w 522"/>
                <a:gd name="T31" fmla="*/ 280 h 452"/>
                <a:gd name="T32" fmla="*/ 11 w 522"/>
                <a:gd name="T33" fmla="*/ 274 h 452"/>
                <a:gd name="T34" fmla="*/ 60 w 522"/>
                <a:gd name="T35" fmla="*/ 274 h 452"/>
                <a:gd name="T36" fmla="*/ 60 w 522"/>
                <a:gd name="T37" fmla="*/ 141 h 452"/>
                <a:gd name="T38" fmla="*/ 87 w 522"/>
                <a:gd name="T39" fmla="*/ 95 h 452"/>
                <a:gd name="T40" fmla="*/ 234 w 522"/>
                <a:gd name="T41" fmla="*/ 10 h 452"/>
                <a:gd name="T42" fmla="*/ 288 w 522"/>
                <a:gd name="T43" fmla="*/ 10 h 452"/>
                <a:gd name="T44" fmla="*/ 435 w 522"/>
                <a:gd name="T45" fmla="*/ 95 h 452"/>
                <a:gd name="T46" fmla="*/ 462 w 522"/>
                <a:gd name="T47" fmla="*/ 141 h 452"/>
                <a:gd name="T48" fmla="*/ 462 w 522"/>
                <a:gd name="T49" fmla="*/ 274 h 452"/>
                <a:gd name="T50" fmla="*/ 511 w 522"/>
                <a:gd name="T51" fmla="*/ 274 h 452"/>
                <a:gd name="T52" fmla="*/ 520 w 522"/>
                <a:gd name="T53" fmla="*/ 280 h 452"/>
                <a:gd name="T54" fmla="*/ 520 w 522"/>
                <a:gd name="T55" fmla="*/ 291 h 452"/>
                <a:gd name="T56" fmla="*/ 487 w 522"/>
                <a:gd name="T57" fmla="*/ 341 h 452"/>
                <a:gd name="T58" fmla="*/ 487 w 522"/>
                <a:gd name="T59" fmla="*/ 353 h 452"/>
                <a:gd name="T60" fmla="*/ 520 w 522"/>
                <a:gd name="T61" fmla="*/ 40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2" h="452">
                  <a:moveTo>
                    <a:pt x="520" y="403"/>
                  </a:moveTo>
                  <a:cubicBezTo>
                    <a:pt x="522" y="406"/>
                    <a:pt x="522" y="410"/>
                    <a:pt x="520" y="414"/>
                  </a:cubicBezTo>
                  <a:cubicBezTo>
                    <a:pt x="518" y="417"/>
                    <a:pt x="515" y="419"/>
                    <a:pt x="511" y="419"/>
                  </a:cubicBezTo>
                  <a:cubicBezTo>
                    <a:pt x="396" y="419"/>
                    <a:pt x="396" y="419"/>
                    <a:pt x="396" y="419"/>
                  </a:cubicBezTo>
                  <a:cubicBezTo>
                    <a:pt x="396" y="380"/>
                    <a:pt x="396" y="380"/>
                    <a:pt x="396" y="380"/>
                  </a:cubicBezTo>
                  <a:cubicBezTo>
                    <a:pt x="288" y="442"/>
                    <a:pt x="288" y="442"/>
                    <a:pt x="288" y="442"/>
                  </a:cubicBezTo>
                  <a:cubicBezTo>
                    <a:pt x="271" y="452"/>
                    <a:pt x="251" y="452"/>
                    <a:pt x="234" y="442"/>
                  </a:cubicBezTo>
                  <a:cubicBezTo>
                    <a:pt x="126" y="380"/>
                    <a:pt x="126" y="380"/>
                    <a:pt x="126" y="380"/>
                  </a:cubicBezTo>
                  <a:cubicBezTo>
                    <a:pt x="126" y="419"/>
                    <a:pt x="126" y="419"/>
                    <a:pt x="126" y="419"/>
                  </a:cubicBezTo>
                  <a:cubicBezTo>
                    <a:pt x="11" y="419"/>
                    <a:pt x="11" y="419"/>
                    <a:pt x="11" y="419"/>
                  </a:cubicBezTo>
                  <a:cubicBezTo>
                    <a:pt x="7" y="419"/>
                    <a:pt x="4" y="417"/>
                    <a:pt x="2" y="414"/>
                  </a:cubicBezTo>
                  <a:cubicBezTo>
                    <a:pt x="0" y="410"/>
                    <a:pt x="0" y="406"/>
                    <a:pt x="2" y="403"/>
                  </a:cubicBezTo>
                  <a:cubicBezTo>
                    <a:pt x="13" y="386"/>
                    <a:pt x="28" y="363"/>
                    <a:pt x="35" y="353"/>
                  </a:cubicBezTo>
                  <a:cubicBezTo>
                    <a:pt x="37" y="349"/>
                    <a:pt x="37" y="344"/>
                    <a:pt x="35" y="341"/>
                  </a:cubicBezTo>
                  <a:cubicBezTo>
                    <a:pt x="2" y="291"/>
                    <a:pt x="2" y="291"/>
                    <a:pt x="2" y="291"/>
                  </a:cubicBezTo>
                  <a:cubicBezTo>
                    <a:pt x="0" y="287"/>
                    <a:pt x="0" y="283"/>
                    <a:pt x="1" y="280"/>
                  </a:cubicBezTo>
                  <a:cubicBezTo>
                    <a:pt x="3" y="276"/>
                    <a:pt x="7" y="274"/>
                    <a:pt x="11" y="274"/>
                  </a:cubicBezTo>
                  <a:cubicBezTo>
                    <a:pt x="60" y="274"/>
                    <a:pt x="60" y="274"/>
                    <a:pt x="60" y="274"/>
                  </a:cubicBezTo>
                  <a:cubicBezTo>
                    <a:pt x="60" y="141"/>
                    <a:pt x="60" y="141"/>
                    <a:pt x="60" y="141"/>
                  </a:cubicBezTo>
                  <a:cubicBezTo>
                    <a:pt x="60" y="122"/>
                    <a:pt x="71" y="104"/>
                    <a:pt x="87" y="95"/>
                  </a:cubicBezTo>
                  <a:cubicBezTo>
                    <a:pt x="234" y="10"/>
                    <a:pt x="234" y="10"/>
                    <a:pt x="234" y="10"/>
                  </a:cubicBezTo>
                  <a:cubicBezTo>
                    <a:pt x="251" y="0"/>
                    <a:pt x="271" y="0"/>
                    <a:pt x="288" y="10"/>
                  </a:cubicBezTo>
                  <a:cubicBezTo>
                    <a:pt x="435" y="95"/>
                    <a:pt x="435" y="95"/>
                    <a:pt x="435" y="95"/>
                  </a:cubicBezTo>
                  <a:cubicBezTo>
                    <a:pt x="451" y="104"/>
                    <a:pt x="462" y="122"/>
                    <a:pt x="462" y="141"/>
                  </a:cubicBezTo>
                  <a:cubicBezTo>
                    <a:pt x="462" y="274"/>
                    <a:pt x="462" y="274"/>
                    <a:pt x="462" y="274"/>
                  </a:cubicBezTo>
                  <a:cubicBezTo>
                    <a:pt x="511" y="274"/>
                    <a:pt x="511" y="274"/>
                    <a:pt x="511" y="274"/>
                  </a:cubicBezTo>
                  <a:cubicBezTo>
                    <a:pt x="515" y="274"/>
                    <a:pt x="519" y="276"/>
                    <a:pt x="520" y="280"/>
                  </a:cubicBezTo>
                  <a:cubicBezTo>
                    <a:pt x="522" y="283"/>
                    <a:pt x="522" y="287"/>
                    <a:pt x="520" y="291"/>
                  </a:cubicBezTo>
                  <a:cubicBezTo>
                    <a:pt x="487" y="341"/>
                    <a:pt x="487" y="341"/>
                    <a:pt x="487" y="341"/>
                  </a:cubicBezTo>
                  <a:cubicBezTo>
                    <a:pt x="485" y="344"/>
                    <a:pt x="485" y="349"/>
                    <a:pt x="487" y="353"/>
                  </a:cubicBezTo>
                  <a:cubicBezTo>
                    <a:pt x="494" y="363"/>
                    <a:pt x="509" y="386"/>
                    <a:pt x="520" y="40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303"/>
            <p:cNvSpPr>
              <a:spLocks/>
            </p:cNvSpPr>
            <p:nvPr/>
          </p:nvSpPr>
          <p:spPr bwMode="auto">
            <a:xfrm>
              <a:off x="6794501" y="3057525"/>
              <a:ext cx="398463" cy="460375"/>
            </a:xfrm>
            <a:custGeom>
              <a:avLst/>
              <a:gdLst>
                <a:gd name="T0" fmla="*/ 126 w 126"/>
                <a:gd name="T1" fmla="*/ 145 h 145"/>
                <a:gd name="T2" fmla="*/ 11 w 126"/>
                <a:gd name="T3" fmla="*/ 145 h 145"/>
                <a:gd name="T4" fmla="*/ 2 w 126"/>
                <a:gd name="T5" fmla="*/ 140 h 145"/>
                <a:gd name="T6" fmla="*/ 2 w 126"/>
                <a:gd name="T7" fmla="*/ 129 h 145"/>
                <a:gd name="T8" fmla="*/ 35 w 126"/>
                <a:gd name="T9" fmla="*/ 79 h 145"/>
                <a:gd name="T10" fmla="*/ 35 w 126"/>
                <a:gd name="T11" fmla="*/ 67 h 145"/>
                <a:gd name="T12" fmla="*/ 2 w 126"/>
                <a:gd name="T13" fmla="*/ 17 h 145"/>
                <a:gd name="T14" fmla="*/ 1 w 126"/>
                <a:gd name="T15" fmla="*/ 6 h 145"/>
                <a:gd name="T16" fmla="*/ 11 w 126"/>
                <a:gd name="T17" fmla="*/ 0 h 145"/>
                <a:gd name="T18" fmla="*/ 60 w 126"/>
                <a:gd name="T19" fmla="*/ 0 h 145"/>
                <a:gd name="T20" fmla="*/ 60 w 126"/>
                <a:gd name="T21" fmla="*/ 37 h 145"/>
                <a:gd name="T22" fmla="*/ 70 w 126"/>
                <a:gd name="T23" fmla="*/ 68 h 145"/>
                <a:gd name="T24" fmla="*/ 72 w 126"/>
                <a:gd name="T25" fmla="*/ 69 h 145"/>
                <a:gd name="T26" fmla="*/ 126 w 1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45">
                  <a:moveTo>
                    <a:pt x="126" y="145"/>
                  </a:moveTo>
                  <a:cubicBezTo>
                    <a:pt x="11" y="145"/>
                    <a:pt x="11" y="145"/>
                    <a:pt x="11" y="145"/>
                  </a:cubicBezTo>
                  <a:cubicBezTo>
                    <a:pt x="7" y="145"/>
                    <a:pt x="4" y="143"/>
                    <a:pt x="2" y="140"/>
                  </a:cubicBezTo>
                  <a:cubicBezTo>
                    <a:pt x="0" y="136"/>
                    <a:pt x="0" y="132"/>
                    <a:pt x="2" y="129"/>
                  </a:cubicBezTo>
                  <a:cubicBezTo>
                    <a:pt x="13" y="112"/>
                    <a:pt x="28" y="89"/>
                    <a:pt x="35" y="79"/>
                  </a:cubicBezTo>
                  <a:cubicBezTo>
                    <a:pt x="37" y="75"/>
                    <a:pt x="37" y="70"/>
                    <a:pt x="35" y="67"/>
                  </a:cubicBezTo>
                  <a:cubicBezTo>
                    <a:pt x="2" y="17"/>
                    <a:pt x="2" y="17"/>
                    <a:pt x="2" y="17"/>
                  </a:cubicBezTo>
                  <a:cubicBezTo>
                    <a:pt x="0" y="13"/>
                    <a:pt x="0" y="9"/>
                    <a:pt x="1" y="6"/>
                  </a:cubicBezTo>
                  <a:cubicBezTo>
                    <a:pt x="3" y="2"/>
                    <a:pt x="7" y="0"/>
                    <a:pt x="11" y="0"/>
                  </a:cubicBezTo>
                  <a:cubicBezTo>
                    <a:pt x="60" y="0"/>
                    <a:pt x="60" y="0"/>
                    <a:pt x="60" y="0"/>
                  </a:cubicBezTo>
                  <a:cubicBezTo>
                    <a:pt x="60" y="37"/>
                    <a:pt x="60" y="37"/>
                    <a:pt x="60" y="37"/>
                  </a:cubicBezTo>
                  <a:cubicBezTo>
                    <a:pt x="60" y="48"/>
                    <a:pt x="64" y="59"/>
                    <a:pt x="70" y="68"/>
                  </a:cubicBezTo>
                  <a:cubicBezTo>
                    <a:pt x="71" y="68"/>
                    <a:pt x="71" y="69"/>
                    <a:pt x="72" y="69"/>
                  </a:cubicBezTo>
                  <a:lnTo>
                    <a:pt x="126" y="1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304"/>
            <p:cNvSpPr>
              <a:spLocks/>
            </p:cNvSpPr>
            <p:nvPr/>
          </p:nvSpPr>
          <p:spPr bwMode="auto">
            <a:xfrm>
              <a:off x="7021513" y="3276600"/>
              <a:ext cx="171450" cy="241300"/>
            </a:xfrm>
            <a:custGeom>
              <a:avLst/>
              <a:gdLst>
                <a:gd name="T0" fmla="*/ 54 w 54"/>
                <a:gd name="T1" fmla="*/ 37 h 76"/>
                <a:gd name="T2" fmla="*/ 54 w 54"/>
                <a:gd name="T3" fmla="*/ 76 h 76"/>
                <a:gd name="T4" fmla="*/ 0 w 54"/>
                <a:gd name="T5" fmla="*/ 0 h 76"/>
                <a:gd name="T6" fmla="*/ 15 w 54"/>
                <a:gd name="T7" fmla="*/ 14 h 76"/>
                <a:gd name="T8" fmla="*/ 54 w 54"/>
                <a:gd name="T9" fmla="*/ 37 h 76"/>
              </a:gdLst>
              <a:ahLst/>
              <a:cxnLst>
                <a:cxn ang="0">
                  <a:pos x="T0" y="T1"/>
                </a:cxn>
                <a:cxn ang="0">
                  <a:pos x="T2" y="T3"/>
                </a:cxn>
                <a:cxn ang="0">
                  <a:pos x="T4" y="T5"/>
                </a:cxn>
                <a:cxn ang="0">
                  <a:pos x="T6" y="T7"/>
                </a:cxn>
                <a:cxn ang="0">
                  <a:pos x="T8" y="T9"/>
                </a:cxn>
              </a:cxnLst>
              <a:rect l="0" t="0" r="r" b="b"/>
              <a:pathLst>
                <a:path w="54" h="76">
                  <a:moveTo>
                    <a:pt x="54" y="37"/>
                  </a:moveTo>
                  <a:cubicBezTo>
                    <a:pt x="54" y="76"/>
                    <a:pt x="54" y="76"/>
                    <a:pt x="54" y="76"/>
                  </a:cubicBezTo>
                  <a:cubicBezTo>
                    <a:pt x="0" y="0"/>
                    <a:pt x="0" y="0"/>
                    <a:pt x="0" y="0"/>
                  </a:cubicBezTo>
                  <a:cubicBezTo>
                    <a:pt x="4" y="6"/>
                    <a:pt x="9" y="11"/>
                    <a:pt x="15" y="14"/>
                  </a:cubicBezTo>
                  <a:lnTo>
                    <a:pt x="54" y="37"/>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305"/>
            <p:cNvSpPr>
              <a:spLocks/>
            </p:cNvSpPr>
            <p:nvPr/>
          </p:nvSpPr>
          <p:spPr bwMode="auto">
            <a:xfrm>
              <a:off x="8050213" y="3057525"/>
              <a:ext cx="400050" cy="460375"/>
            </a:xfrm>
            <a:custGeom>
              <a:avLst/>
              <a:gdLst>
                <a:gd name="T0" fmla="*/ 124 w 126"/>
                <a:gd name="T1" fmla="*/ 129 h 145"/>
                <a:gd name="T2" fmla="*/ 124 w 126"/>
                <a:gd name="T3" fmla="*/ 140 h 145"/>
                <a:gd name="T4" fmla="*/ 115 w 126"/>
                <a:gd name="T5" fmla="*/ 145 h 145"/>
                <a:gd name="T6" fmla="*/ 0 w 126"/>
                <a:gd name="T7" fmla="*/ 145 h 145"/>
                <a:gd name="T8" fmla="*/ 54 w 126"/>
                <a:gd name="T9" fmla="*/ 69 h 145"/>
                <a:gd name="T10" fmla="*/ 56 w 126"/>
                <a:gd name="T11" fmla="*/ 68 h 145"/>
                <a:gd name="T12" fmla="*/ 66 w 126"/>
                <a:gd name="T13" fmla="*/ 37 h 145"/>
                <a:gd name="T14" fmla="*/ 66 w 126"/>
                <a:gd name="T15" fmla="*/ 0 h 145"/>
                <a:gd name="T16" fmla="*/ 115 w 126"/>
                <a:gd name="T17" fmla="*/ 0 h 145"/>
                <a:gd name="T18" fmla="*/ 124 w 126"/>
                <a:gd name="T19" fmla="*/ 6 h 145"/>
                <a:gd name="T20" fmla="*/ 124 w 126"/>
                <a:gd name="T21" fmla="*/ 17 h 145"/>
                <a:gd name="T22" fmla="*/ 91 w 126"/>
                <a:gd name="T23" fmla="*/ 67 h 145"/>
                <a:gd name="T24" fmla="*/ 91 w 126"/>
                <a:gd name="T25" fmla="*/ 79 h 145"/>
                <a:gd name="T26" fmla="*/ 124 w 126"/>
                <a:gd name="T27"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45">
                  <a:moveTo>
                    <a:pt x="124" y="129"/>
                  </a:moveTo>
                  <a:cubicBezTo>
                    <a:pt x="126" y="132"/>
                    <a:pt x="126" y="136"/>
                    <a:pt x="124" y="140"/>
                  </a:cubicBezTo>
                  <a:cubicBezTo>
                    <a:pt x="122" y="143"/>
                    <a:pt x="119" y="145"/>
                    <a:pt x="115" y="145"/>
                  </a:cubicBezTo>
                  <a:cubicBezTo>
                    <a:pt x="0" y="145"/>
                    <a:pt x="0" y="145"/>
                    <a:pt x="0" y="145"/>
                  </a:cubicBezTo>
                  <a:cubicBezTo>
                    <a:pt x="54" y="69"/>
                    <a:pt x="54" y="69"/>
                    <a:pt x="54" y="69"/>
                  </a:cubicBezTo>
                  <a:cubicBezTo>
                    <a:pt x="55" y="69"/>
                    <a:pt x="55" y="68"/>
                    <a:pt x="56" y="68"/>
                  </a:cubicBezTo>
                  <a:cubicBezTo>
                    <a:pt x="62" y="59"/>
                    <a:pt x="66" y="48"/>
                    <a:pt x="66" y="37"/>
                  </a:cubicBezTo>
                  <a:cubicBezTo>
                    <a:pt x="66" y="0"/>
                    <a:pt x="66" y="0"/>
                    <a:pt x="66" y="0"/>
                  </a:cubicBezTo>
                  <a:cubicBezTo>
                    <a:pt x="115" y="0"/>
                    <a:pt x="115" y="0"/>
                    <a:pt x="115" y="0"/>
                  </a:cubicBezTo>
                  <a:cubicBezTo>
                    <a:pt x="119" y="0"/>
                    <a:pt x="123" y="2"/>
                    <a:pt x="124" y="6"/>
                  </a:cubicBezTo>
                  <a:cubicBezTo>
                    <a:pt x="126" y="9"/>
                    <a:pt x="126" y="13"/>
                    <a:pt x="124" y="17"/>
                  </a:cubicBezTo>
                  <a:cubicBezTo>
                    <a:pt x="91" y="67"/>
                    <a:pt x="91" y="67"/>
                    <a:pt x="91" y="67"/>
                  </a:cubicBezTo>
                  <a:cubicBezTo>
                    <a:pt x="89" y="70"/>
                    <a:pt x="89" y="75"/>
                    <a:pt x="91" y="79"/>
                  </a:cubicBezTo>
                  <a:cubicBezTo>
                    <a:pt x="98" y="89"/>
                    <a:pt x="113" y="112"/>
                    <a:pt x="124" y="129"/>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306"/>
            <p:cNvSpPr>
              <a:spLocks/>
            </p:cNvSpPr>
            <p:nvPr/>
          </p:nvSpPr>
          <p:spPr bwMode="auto">
            <a:xfrm>
              <a:off x="8050213" y="3276600"/>
              <a:ext cx="171450" cy="241300"/>
            </a:xfrm>
            <a:custGeom>
              <a:avLst/>
              <a:gdLst>
                <a:gd name="T0" fmla="*/ 54 w 54"/>
                <a:gd name="T1" fmla="*/ 0 h 76"/>
                <a:gd name="T2" fmla="*/ 0 w 54"/>
                <a:gd name="T3" fmla="*/ 76 h 76"/>
                <a:gd name="T4" fmla="*/ 0 w 54"/>
                <a:gd name="T5" fmla="*/ 37 h 76"/>
                <a:gd name="T6" fmla="*/ 39 w 54"/>
                <a:gd name="T7" fmla="*/ 14 h 76"/>
                <a:gd name="T8" fmla="*/ 54 w 54"/>
                <a:gd name="T9" fmla="*/ 0 h 76"/>
              </a:gdLst>
              <a:ahLst/>
              <a:cxnLst>
                <a:cxn ang="0">
                  <a:pos x="T0" y="T1"/>
                </a:cxn>
                <a:cxn ang="0">
                  <a:pos x="T2" y="T3"/>
                </a:cxn>
                <a:cxn ang="0">
                  <a:pos x="T4" y="T5"/>
                </a:cxn>
                <a:cxn ang="0">
                  <a:pos x="T6" y="T7"/>
                </a:cxn>
                <a:cxn ang="0">
                  <a:pos x="T8" y="T9"/>
                </a:cxn>
              </a:cxnLst>
              <a:rect l="0" t="0" r="r" b="b"/>
              <a:pathLst>
                <a:path w="54" h="76">
                  <a:moveTo>
                    <a:pt x="54" y="0"/>
                  </a:moveTo>
                  <a:cubicBezTo>
                    <a:pt x="0" y="76"/>
                    <a:pt x="0" y="76"/>
                    <a:pt x="0" y="76"/>
                  </a:cubicBezTo>
                  <a:cubicBezTo>
                    <a:pt x="0" y="37"/>
                    <a:pt x="0" y="37"/>
                    <a:pt x="0" y="37"/>
                  </a:cubicBezTo>
                  <a:cubicBezTo>
                    <a:pt x="39" y="14"/>
                    <a:pt x="39" y="14"/>
                    <a:pt x="39" y="14"/>
                  </a:cubicBezTo>
                  <a:cubicBezTo>
                    <a:pt x="45" y="11"/>
                    <a:pt x="50" y="6"/>
                    <a:pt x="54" y="0"/>
                  </a:cubicBez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normAutofit/>
          </a:bodyPr>
          <a:lstStyle/>
          <a:p>
            <a:r>
              <a:rPr lang="en-US" smtClean="0"/>
              <a:t>Label </a:t>
            </a:r>
            <a:r>
              <a:rPr lang="en-US"/>
              <a:t>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82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8" y="4453258"/>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9" name="Straight Connector 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grpSp>
        <p:nvGrpSpPr>
          <p:cNvPr id="11" name="Group 10"/>
          <p:cNvGrpSpPr/>
          <p:nvPr/>
        </p:nvGrpSpPr>
        <p:grpSpPr>
          <a:xfrm>
            <a:off x="2663825" y="4453258"/>
            <a:ext cx="1765300" cy="1141478"/>
            <a:chOff x="2663825" y="1768999"/>
            <a:chExt cx="1765300" cy="1141478"/>
          </a:xfrm>
        </p:grpSpPr>
        <p:sp>
          <p:nvSpPr>
            <p:cNvPr id="12" name="TextBox 11"/>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3" name="Straight Connector 12"/>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63825"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2</a:t>
              </a:r>
              <a:endParaRPr lang="en-US" sz="1600" b="1">
                <a:solidFill>
                  <a:schemeClr val="bg1"/>
                </a:solidFill>
              </a:endParaRPr>
            </a:p>
          </p:txBody>
        </p:sp>
      </p:grpSp>
      <p:grpSp>
        <p:nvGrpSpPr>
          <p:cNvPr id="15" name="Group 14"/>
          <p:cNvGrpSpPr/>
          <p:nvPr/>
        </p:nvGrpSpPr>
        <p:grpSpPr>
          <a:xfrm>
            <a:off x="4716463" y="4453258"/>
            <a:ext cx="1765300" cy="1141478"/>
            <a:chOff x="4716463" y="1768999"/>
            <a:chExt cx="1765300" cy="1141478"/>
          </a:xfrm>
        </p:grpSpPr>
        <p:sp>
          <p:nvSpPr>
            <p:cNvPr id="16" name="TextBox 15"/>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7" name="Straight Connector 16"/>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6463"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3</a:t>
              </a:r>
              <a:endParaRPr lang="en-US" sz="1600" b="1">
                <a:solidFill>
                  <a:schemeClr val="bg1"/>
                </a:solidFill>
              </a:endParaRPr>
            </a:p>
          </p:txBody>
        </p:sp>
      </p:grpSp>
      <p:grpSp>
        <p:nvGrpSpPr>
          <p:cNvPr id="19" name="Group 18"/>
          <p:cNvGrpSpPr/>
          <p:nvPr/>
        </p:nvGrpSpPr>
        <p:grpSpPr>
          <a:xfrm>
            <a:off x="6767513" y="4453258"/>
            <a:ext cx="1765300" cy="1141478"/>
            <a:chOff x="6767513" y="1768999"/>
            <a:chExt cx="1765300" cy="1141478"/>
          </a:xfrm>
        </p:grpSpPr>
        <p:sp>
          <p:nvSpPr>
            <p:cNvPr id="20" name="TextBox 19"/>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1" name="Straight Connector 20"/>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67513"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4</a:t>
              </a:r>
              <a:endParaRPr lang="en-US" sz="1600" b="1">
                <a:solidFill>
                  <a:schemeClr val="bg1"/>
                </a:solidFill>
              </a:endParaRPr>
            </a:p>
          </p:txBody>
        </p:sp>
      </p:grpSp>
      <p:sp>
        <p:nvSpPr>
          <p:cNvPr id="23" name="Freeform 1244"/>
          <p:cNvSpPr>
            <a:spLocks/>
          </p:cNvSpPr>
          <p:nvPr/>
        </p:nvSpPr>
        <p:spPr bwMode="auto">
          <a:xfrm>
            <a:off x="1193800" y="3774432"/>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1"/>
                  <a:pt x="3" y="12"/>
                </a:cubicBezTo>
                <a:cubicBezTo>
                  <a:pt x="74" y="53"/>
                  <a:pt x="74" y="53"/>
                  <a:pt x="74" y="53"/>
                </a:cubicBezTo>
                <a:cubicBezTo>
                  <a:pt x="86"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245"/>
          <p:cNvSpPr>
            <a:spLocks/>
          </p:cNvSpPr>
          <p:nvPr/>
        </p:nvSpPr>
        <p:spPr bwMode="auto">
          <a:xfrm>
            <a:off x="1193800" y="3920482"/>
            <a:ext cx="600075" cy="190500"/>
          </a:xfrm>
          <a:custGeom>
            <a:avLst/>
            <a:gdLst>
              <a:gd name="T0" fmla="*/ 182 w 189"/>
              <a:gd name="T1" fmla="*/ 1 h 60"/>
              <a:gd name="T2" fmla="*/ 179 w 189"/>
              <a:gd name="T3" fmla="*/ 1 h 60"/>
              <a:gd name="T4" fmla="*/ 108 w 189"/>
              <a:gd name="T5" fmla="*/ 42 h 60"/>
              <a:gd name="T6" fmla="*/ 80 w 189"/>
              <a:gd name="T7" fmla="*/ 42 h 60"/>
              <a:gd name="T8" fmla="*/ 9 w 189"/>
              <a:gd name="T9" fmla="*/ 1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99" y="47"/>
                  <a:pt x="89" y="47"/>
                  <a:pt x="80" y="42"/>
                </a:cubicBezTo>
                <a:cubicBezTo>
                  <a:pt x="9" y="1"/>
                  <a:pt x="9" y="1"/>
                  <a:pt x="9" y="1"/>
                </a:cubicBezTo>
                <a:cubicBezTo>
                  <a:pt x="7" y="0"/>
                  <a:pt x="3" y="1"/>
                  <a:pt x="1" y="4"/>
                </a:cubicBezTo>
                <a:cubicBezTo>
                  <a:pt x="0" y="7"/>
                  <a:pt x="1" y="10"/>
                  <a:pt x="3" y="12"/>
                </a:cubicBezTo>
                <a:cubicBezTo>
                  <a:pt x="74" y="53"/>
                  <a:pt x="74" y="53"/>
                  <a:pt x="74" y="53"/>
                </a:cubicBezTo>
                <a:cubicBezTo>
                  <a:pt x="86"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246"/>
          <p:cNvSpPr>
            <a:spLocks/>
          </p:cNvSpPr>
          <p:nvPr/>
        </p:nvSpPr>
        <p:spPr bwMode="auto">
          <a:xfrm>
            <a:off x="1193800" y="4063357"/>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1"/>
                  <a:pt x="3" y="12"/>
                </a:cubicBezTo>
                <a:cubicBezTo>
                  <a:pt x="74" y="53"/>
                  <a:pt x="74" y="53"/>
                  <a:pt x="74" y="53"/>
                </a:cubicBezTo>
                <a:cubicBezTo>
                  <a:pt x="86"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247"/>
          <p:cNvSpPr>
            <a:spLocks/>
          </p:cNvSpPr>
          <p:nvPr/>
        </p:nvSpPr>
        <p:spPr bwMode="auto">
          <a:xfrm>
            <a:off x="3246438" y="3774432"/>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1"/>
                  <a:pt x="4" y="12"/>
                </a:cubicBezTo>
                <a:cubicBezTo>
                  <a:pt x="75" y="53"/>
                  <a:pt x="75" y="53"/>
                  <a:pt x="75" y="53"/>
                </a:cubicBezTo>
                <a:cubicBezTo>
                  <a:pt x="87" y="60"/>
                  <a:pt x="102" y="60"/>
                  <a:pt x="115" y="53"/>
                </a:cubicBezTo>
                <a:cubicBezTo>
                  <a:pt x="185" y="12"/>
                  <a:pt x="185" y="12"/>
                  <a:pt x="185" y="12"/>
                </a:cubicBezTo>
                <a:cubicBezTo>
                  <a:pt x="188" y="11"/>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248"/>
          <p:cNvSpPr>
            <a:spLocks/>
          </p:cNvSpPr>
          <p:nvPr/>
        </p:nvSpPr>
        <p:spPr bwMode="auto">
          <a:xfrm>
            <a:off x="3246438" y="3920482"/>
            <a:ext cx="600075" cy="190500"/>
          </a:xfrm>
          <a:custGeom>
            <a:avLst/>
            <a:gdLst>
              <a:gd name="T0" fmla="*/ 182 w 189"/>
              <a:gd name="T1" fmla="*/ 1 h 60"/>
              <a:gd name="T2" fmla="*/ 179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9" y="42"/>
                  <a:pt x="109" y="42"/>
                  <a:pt x="109" y="42"/>
                </a:cubicBezTo>
                <a:cubicBezTo>
                  <a:pt x="100" y="47"/>
                  <a:pt x="89" y="47"/>
                  <a:pt x="81" y="42"/>
                </a:cubicBezTo>
                <a:cubicBezTo>
                  <a:pt x="10" y="1"/>
                  <a:pt x="10" y="1"/>
                  <a:pt x="10" y="1"/>
                </a:cubicBezTo>
                <a:cubicBezTo>
                  <a:pt x="7" y="0"/>
                  <a:pt x="3" y="1"/>
                  <a:pt x="2" y="4"/>
                </a:cubicBezTo>
                <a:cubicBezTo>
                  <a:pt x="0" y="7"/>
                  <a:pt x="1" y="10"/>
                  <a:pt x="4" y="12"/>
                </a:cubicBezTo>
                <a:cubicBezTo>
                  <a:pt x="75" y="53"/>
                  <a:pt x="75" y="53"/>
                  <a:pt x="75" y="53"/>
                </a:cubicBezTo>
                <a:cubicBezTo>
                  <a:pt x="87" y="60"/>
                  <a:pt x="102" y="60"/>
                  <a:pt x="115" y="53"/>
                </a:cubicBezTo>
                <a:cubicBezTo>
                  <a:pt x="185" y="12"/>
                  <a:pt x="185" y="12"/>
                  <a:pt x="185" y="12"/>
                </a:cubicBezTo>
                <a:cubicBezTo>
                  <a:pt x="188" y="10"/>
                  <a:pt x="189" y="7"/>
                  <a:pt x="188" y="4"/>
                </a:cubicBezTo>
                <a:cubicBezTo>
                  <a:pt x="186" y="2"/>
                  <a:pt x="184" y="1"/>
                  <a:pt x="182" y="1"/>
                </a:cubicBezTo>
                <a:close/>
              </a:path>
            </a:pathLst>
          </a:custGeom>
          <a:solidFill>
            <a:schemeClr val="accent2">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249"/>
          <p:cNvSpPr>
            <a:spLocks/>
          </p:cNvSpPr>
          <p:nvPr/>
        </p:nvSpPr>
        <p:spPr bwMode="auto">
          <a:xfrm>
            <a:off x="3246438" y="4063357"/>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1"/>
                  <a:pt x="4" y="12"/>
                </a:cubicBezTo>
                <a:cubicBezTo>
                  <a:pt x="75" y="53"/>
                  <a:pt x="75" y="53"/>
                  <a:pt x="75" y="53"/>
                </a:cubicBezTo>
                <a:cubicBezTo>
                  <a:pt x="87" y="60"/>
                  <a:pt x="102" y="60"/>
                  <a:pt x="115" y="53"/>
                </a:cubicBezTo>
                <a:cubicBezTo>
                  <a:pt x="185" y="12"/>
                  <a:pt x="185" y="12"/>
                  <a:pt x="185" y="12"/>
                </a:cubicBezTo>
                <a:cubicBezTo>
                  <a:pt x="188" y="11"/>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250"/>
          <p:cNvSpPr>
            <a:spLocks/>
          </p:cNvSpPr>
          <p:nvPr/>
        </p:nvSpPr>
        <p:spPr bwMode="auto">
          <a:xfrm>
            <a:off x="5299075" y="3774432"/>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1"/>
                  <a:pt x="4" y="12"/>
                </a:cubicBezTo>
                <a:cubicBezTo>
                  <a:pt x="74" y="53"/>
                  <a:pt x="74" y="53"/>
                  <a:pt x="74" y="53"/>
                </a:cubicBezTo>
                <a:cubicBezTo>
                  <a:pt x="87"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251"/>
          <p:cNvSpPr>
            <a:spLocks/>
          </p:cNvSpPr>
          <p:nvPr/>
        </p:nvSpPr>
        <p:spPr bwMode="auto">
          <a:xfrm>
            <a:off x="5299075" y="3920482"/>
            <a:ext cx="600075" cy="190500"/>
          </a:xfrm>
          <a:custGeom>
            <a:avLst/>
            <a:gdLst>
              <a:gd name="T0" fmla="*/ 182 w 189"/>
              <a:gd name="T1" fmla="*/ 1 h 60"/>
              <a:gd name="T2" fmla="*/ 179 w 189"/>
              <a:gd name="T3" fmla="*/ 1 h 60"/>
              <a:gd name="T4" fmla="*/ 108 w 189"/>
              <a:gd name="T5" fmla="*/ 42 h 60"/>
              <a:gd name="T6" fmla="*/ 80 w 189"/>
              <a:gd name="T7" fmla="*/ 42 h 60"/>
              <a:gd name="T8" fmla="*/ 10 w 189"/>
              <a:gd name="T9" fmla="*/ 1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100" y="47"/>
                  <a:pt x="89" y="47"/>
                  <a:pt x="80" y="42"/>
                </a:cubicBezTo>
                <a:cubicBezTo>
                  <a:pt x="10" y="1"/>
                  <a:pt x="10" y="1"/>
                  <a:pt x="10" y="1"/>
                </a:cubicBezTo>
                <a:cubicBezTo>
                  <a:pt x="7" y="0"/>
                  <a:pt x="3" y="1"/>
                  <a:pt x="1" y="4"/>
                </a:cubicBezTo>
                <a:cubicBezTo>
                  <a:pt x="0" y="7"/>
                  <a:pt x="1" y="10"/>
                  <a:pt x="4" y="12"/>
                </a:cubicBezTo>
                <a:cubicBezTo>
                  <a:pt x="74" y="53"/>
                  <a:pt x="74" y="53"/>
                  <a:pt x="74" y="53"/>
                </a:cubicBezTo>
                <a:cubicBezTo>
                  <a:pt x="87"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3">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252"/>
          <p:cNvSpPr>
            <a:spLocks/>
          </p:cNvSpPr>
          <p:nvPr/>
        </p:nvSpPr>
        <p:spPr bwMode="auto">
          <a:xfrm>
            <a:off x="5299075" y="4063357"/>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1"/>
                  <a:pt x="4" y="12"/>
                </a:cubicBezTo>
                <a:cubicBezTo>
                  <a:pt x="74" y="53"/>
                  <a:pt x="74" y="53"/>
                  <a:pt x="74" y="53"/>
                </a:cubicBezTo>
                <a:cubicBezTo>
                  <a:pt x="87"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253"/>
          <p:cNvSpPr>
            <a:spLocks/>
          </p:cNvSpPr>
          <p:nvPr/>
        </p:nvSpPr>
        <p:spPr bwMode="auto">
          <a:xfrm>
            <a:off x="7350126" y="3774432"/>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2"/>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1"/>
                  <a:pt x="4" y="12"/>
                </a:cubicBezTo>
                <a:cubicBezTo>
                  <a:pt x="75" y="53"/>
                  <a:pt x="75" y="53"/>
                  <a:pt x="75" y="53"/>
                </a:cubicBezTo>
                <a:cubicBezTo>
                  <a:pt x="87" y="60"/>
                  <a:pt x="103" y="60"/>
                  <a:pt x="115" y="53"/>
                </a:cubicBezTo>
                <a:cubicBezTo>
                  <a:pt x="186" y="12"/>
                  <a:pt x="186" y="12"/>
                  <a:pt x="186" y="12"/>
                </a:cubicBezTo>
                <a:cubicBezTo>
                  <a:pt x="188" y="11"/>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254"/>
          <p:cNvSpPr>
            <a:spLocks/>
          </p:cNvSpPr>
          <p:nvPr/>
        </p:nvSpPr>
        <p:spPr bwMode="auto">
          <a:xfrm>
            <a:off x="7350126" y="3920482"/>
            <a:ext cx="600075" cy="190500"/>
          </a:xfrm>
          <a:custGeom>
            <a:avLst/>
            <a:gdLst>
              <a:gd name="T0" fmla="*/ 183 w 189"/>
              <a:gd name="T1" fmla="*/ 1 h 60"/>
              <a:gd name="T2" fmla="*/ 180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1"/>
                </a:cubicBezTo>
                <a:cubicBezTo>
                  <a:pt x="109" y="42"/>
                  <a:pt x="109" y="42"/>
                  <a:pt x="109" y="42"/>
                </a:cubicBezTo>
                <a:cubicBezTo>
                  <a:pt x="100" y="47"/>
                  <a:pt x="90" y="47"/>
                  <a:pt x="81" y="42"/>
                </a:cubicBezTo>
                <a:cubicBezTo>
                  <a:pt x="10" y="1"/>
                  <a:pt x="10" y="1"/>
                  <a:pt x="10" y="1"/>
                </a:cubicBezTo>
                <a:cubicBezTo>
                  <a:pt x="7" y="0"/>
                  <a:pt x="4" y="1"/>
                  <a:pt x="2" y="4"/>
                </a:cubicBezTo>
                <a:cubicBezTo>
                  <a:pt x="0" y="7"/>
                  <a:pt x="1" y="10"/>
                  <a:pt x="4" y="12"/>
                </a:cubicBezTo>
                <a:cubicBezTo>
                  <a:pt x="75" y="53"/>
                  <a:pt x="75" y="53"/>
                  <a:pt x="75" y="53"/>
                </a:cubicBezTo>
                <a:cubicBezTo>
                  <a:pt x="87" y="60"/>
                  <a:pt x="103" y="60"/>
                  <a:pt x="115" y="53"/>
                </a:cubicBezTo>
                <a:cubicBezTo>
                  <a:pt x="186" y="12"/>
                  <a:pt x="186" y="12"/>
                  <a:pt x="186" y="12"/>
                </a:cubicBezTo>
                <a:cubicBezTo>
                  <a:pt x="188" y="10"/>
                  <a:pt x="189" y="7"/>
                  <a:pt x="188" y="4"/>
                </a:cubicBezTo>
                <a:cubicBezTo>
                  <a:pt x="187" y="2"/>
                  <a:pt x="185" y="1"/>
                  <a:pt x="183" y="1"/>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255"/>
          <p:cNvSpPr>
            <a:spLocks/>
          </p:cNvSpPr>
          <p:nvPr/>
        </p:nvSpPr>
        <p:spPr bwMode="auto">
          <a:xfrm>
            <a:off x="7350126" y="4063357"/>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1"/>
                  <a:pt x="4" y="12"/>
                </a:cubicBezTo>
                <a:cubicBezTo>
                  <a:pt x="75" y="53"/>
                  <a:pt x="75" y="53"/>
                  <a:pt x="75" y="53"/>
                </a:cubicBezTo>
                <a:cubicBezTo>
                  <a:pt x="87" y="60"/>
                  <a:pt x="103" y="60"/>
                  <a:pt x="115" y="53"/>
                </a:cubicBezTo>
                <a:cubicBezTo>
                  <a:pt x="186" y="12"/>
                  <a:pt x="186" y="12"/>
                  <a:pt x="186" y="12"/>
                </a:cubicBezTo>
                <a:cubicBezTo>
                  <a:pt x="188" y="11"/>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260"/>
          <p:cNvSpPr>
            <a:spLocks noEditPoints="1"/>
          </p:cNvSpPr>
          <p:nvPr/>
        </p:nvSpPr>
        <p:spPr bwMode="auto">
          <a:xfrm>
            <a:off x="1319213" y="2392708"/>
            <a:ext cx="349250" cy="508000"/>
          </a:xfrm>
          <a:custGeom>
            <a:avLst/>
            <a:gdLst>
              <a:gd name="T0" fmla="*/ 30 w 110"/>
              <a:gd name="T1" fmla="*/ 123 h 160"/>
              <a:gd name="T2" fmla="*/ 31 w 110"/>
              <a:gd name="T3" fmla="*/ 131 h 160"/>
              <a:gd name="T4" fmla="*/ 55 w 110"/>
              <a:gd name="T5" fmla="*/ 136 h 160"/>
              <a:gd name="T6" fmla="*/ 79 w 110"/>
              <a:gd name="T7" fmla="*/ 131 h 160"/>
              <a:gd name="T8" fmla="*/ 81 w 110"/>
              <a:gd name="T9" fmla="*/ 123 h 160"/>
              <a:gd name="T10" fmla="*/ 55 w 110"/>
              <a:gd name="T11" fmla="*/ 128 h 160"/>
              <a:gd name="T12" fmla="*/ 30 w 110"/>
              <a:gd name="T13" fmla="*/ 123 h 160"/>
              <a:gd name="T14" fmla="*/ 32 w 110"/>
              <a:gd name="T15" fmla="*/ 139 h 160"/>
              <a:gd name="T16" fmla="*/ 33 w 110"/>
              <a:gd name="T17" fmla="*/ 147 h 160"/>
              <a:gd name="T18" fmla="*/ 41 w 110"/>
              <a:gd name="T19" fmla="*/ 151 h 160"/>
              <a:gd name="T20" fmla="*/ 41 w 110"/>
              <a:gd name="T21" fmla="*/ 156 h 160"/>
              <a:gd name="T22" fmla="*/ 55 w 110"/>
              <a:gd name="T23" fmla="*/ 160 h 160"/>
              <a:gd name="T24" fmla="*/ 69 w 110"/>
              <a:gd name="T25" fmla="*/ 156 h 160"/>
              <a:gd name="T26" fmla="*/ 70 w 110"/>
              <a:gd name="T27" fmla="*/ 151 h 160"/>
              <a:gd name="T28" fmla="*/ 77 w 110"/>
              <a:gd name="T29" fmla="*/ 147 h 160"/>
              <a:gd name="T30" fmla="*/ 78 w 110"/>
              <a:gd name="T31" fmla="*/ 139 h 160"/>
              <a:gd name="T32" fmla="*/ 55 w 110"/>
              <a:gd name="T33" fmla="*/ 143 h 160"/>
              <a:gd name="T34" fmla="*/ 32 w 110"/>
              <a:gd name="T35" fmla="*/ 139 h 160"/>
              <a:gd name="T36" fmla="*/ 55 w 110"/>
              <a:gd name="T37" fmla="*/ 23 h 160"/>
              <a:gd name="T38" fmla="*/ 58 w 110"/>
              <a:gd name="T39" fmla="*/ 20 h 160"/>
              <a:gd name="T40" fmla="*/ 55 w 110"/>
              <a:gd name="T41" fmla="*/ 17 h 160"/>
              <a:gd name="T42" fmla="*/ 17 w 110"/>
              <a:gd name="T43" fmla="*/ 55 h 160"/>
              <a:gd name="T44" fmla="*/ 20 w 110"/>
              <a:gd name="T45" fmla="*/ 58 h 160"/>
              <a:gd name="T46" fmla="*/ 23 w 110"/>
              <a:gd name="T47" fmla="*/ 55 h 160"/>
              <a:gd name="T48" fmla="*/ 55 w 110"/>
              <a:gd name="T49" fmla="*/ 23 h 160"/>
              <a:gd name="T50" fmla="*/ 67 w 110"/>
              <a:gd name="T51" fmla="*/ 76 h 160"/>
              <a:gd name="T52" fmla="*/ 55 w 110"/>
              <a:gd name="T53" fmla="*/ 53 h 160"/>
              <a:gd name="T54" fmla="*/ 43 w 110"/>
              <a:gd name="T55" fmla="*/ 76 h 160"/>
              <a:gd name="T56" fmla="*/ 38 w 110"/>
              <a:gd name="T57" fmla="*/ 65 h 160"/>
              <a:gd name="T58" fmla="*/ 30 w 110"/>
              <a:gd name="T59" fmla="*/ 68 h 160"/>
              <a:gd name="T60" fmla="*/ 42 w 110"/>
              <a:gd name="T61" fmla="*/ 95 h 160"/>
              <a:gd name="T62" fmla="*/ 55 w 110"/>
              <a:gd name="T63" fmla="*/ 71 h 160"/>
              <a:gd name="T64" fmla="*/ 68 w 110"/>
              <a:gd name="T65" fmla="*/ 95 h 160"/>
              <a:gd name="T66" fmla="*/ 80 w 110"/>
              <a:gd name="T67" fmla="*/ 68 h 160"/>
              <a:gd name="T68" fmla="*/ 72 w 110"/>
              <a:gd name="T69" fmla="*/ 65 h 160"/>
              <a:gd name="T70" fmla="*/ 67 w 110"/>
              <a:gd name="T71" fmla="*/ 76 h 160"/>
              <a:gd name="T72" fmla="*/ 55 w 110"/>
              <a:gd name="T73" fmla="*/ 0 h 160"/>
              <a:gd name="T74" fmla="*/ 0 w 110"/>
              <a:gd name="T75" fmla="*/ 55 h 160"/>
              <a:gd name="T76" fmla="*/ 27 w 110"/>
              <a:gd name="T77" fmla="*/ 102 h 160"/>
              <a:gd name="T78" fmla="*/ 29 w 110"/>
              <a:gd name="T79" fmla="*/ 116 h 160"/>
              <a:gd name="T80" fmla="*/ 55 w 110"/>
              <a:gd name="T81" fmla="*/ 121 h 160"/>
              <a:gd name="T82" fmla="*/ 82 w 110"/>
              <a:gd name="T83" fmla="*/ 116 h 160"/>
              <a:gd name="T84" fmla="*/ 84 w 110"/>
              <a:gd name="T85" fmla="*/ 102 h 160"/>
              <a:gd name="T86" fmla="*/ 110 w 110"/>
              <a:gd name="T87" fmla="*/ 55 h 160"/>
              <a:gd name="T88" fmla="*/ 55 w 110"/>
              <a:gd name="T89" fmla="*/ 0 h 160"/>
              <a:gd name="T90" fmla="*/ 75 w 110"/>
              <a:gd name="T91" fmla="*/ 96 h 160"/>
              <a:gd name="T92" fmla="*/ 74 w 110"/>
              <a:gd name="T93" fmla="*/ 109 h 160"/>
              <a:gd name="T94" fmla="*/ 55 w 110"/>
              <a:gd name="T95" fmla="*/ 112 h 160"/>
              <a:gd name="T96" fmla="*/ 36 w 110"/>
              <a:gd name="T97" fmla="*/ 109 h 160"/>
              <a:gd name="T98" fmla="*/ 35 w 110"/>
              <a:gd name="T99" fmla="*/ 96 h 160"/>
              <a:gd name="T100" fmla="*/ 10 w 110"/>
              <a:gd name="T101" fmla="*/ 55 h 160"/>
              <a:gd name="T102" fmla="*/ 55 w 110"/>
              <a:gd name="T103" fmla="*/ 10 h 160"/>
              <a:gd name="T104" fmla="*/ 100 w 110"/>
              <a:gd name="T105" fmla="*/ 55 h 160"/>
              <a:gd name="T106" fmla="*/ 75 w 110"/>
              <a:gd name="T107"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30" y="123"/>
                </a:moveTo>
                <a:cubicBezTo>
                  <a:pt x="31" y="131"/>
                  <a:pt x="31" y="131"/>
                  <a:pt x="31" y="131"/>
                </a:cubicBezTo>
                <a:cubicBezTo>
                  <a:pt x="38" y="134"/>
                  <a:pt x="46" y="136"/>
                  <a:pt x="55" y="136"/>
                </a:cubicBezTo>
                <a:cubicBezTo>
                  <a:pt x="64" y="136"/>
                  <a:pt x="72" y="134"/>
                  <a:pt x="79" y="131"/>
                </a:cubicBezTo>
                <a:cubicBezTo>
                  <a:pt x="81" y="123"/>
                  <a:pt x="81" y="123"/>
                  <a:pt x="81" y="123"/>
                </a:cubicBezTo>
                <a:cubicBezTo>
                  <a:pt x="73" y="126"/>
                  <a:pt x="64" y="128"/>
                  <a:pt x="55" y="128"/>
                </a:cubicBezTo>
                <a:cubicBezTo>
                  <a:pt x="46" y="128"/>
                  <a:pt x="37" y="126"/>
                  <a:pt x="30" y="123"/>
                </a:cubicBezTo>
                <a:close/>
                <a:moveTo>
                  <a:pt x="32" y="139"/>
                </a:moveTo>
                <a:cubicBezTo>
                  <a:pt x="33" y="147"/>
                  <a:pt x="33" y="147"/>
                  <a:pt x="33" y="147"/>
                </a:cubicBezTo>
                <a:cubicBezTo>
                  <a:pt x="33" y="147"/>
                  <a:pt x="35" y="150"/>
                  <a:pt x="41" y="151"/>
                </a:cubicBezTo>
                <a:cubicBezTo>
                  <a:pt x="41" y="156"/>
                  <a:pt x="41" y="156"/>
                  <a:pt x="41" y="156"/>
                </a:cubicBezTo>
                <a:cubicBezTo>
                  <a:pt x="41" y="156"/>
                  <a:pt x="44" y="160"/>
                  <a:pt x="55" y="160"/>
                </a:cubicBezTo>
                <a:cubicBezTo>
                  <a:pt x="66" y="160"/>
                  <a:pt x="69" y="156"/>
                  <a:pt x="69" y="156"/>
                </a:cubicBezTo>
                <a:cubicBezTo>
                  <a:pt x="70" y="151"/>
                  <a:pt x="70" y="151"/>
                  <a:pt x="70" y="151"/>
                </a:cubicBezTo>
                <a:cubicBezTo>
                  <a:pt x="75" y="150"/>
                  <a:pt x="77" y="147"/>
                  <a:pt x="77" y="147"/>
                </a:cubicBezTo>
                <a:cubicBezTo>
                  <a:pt x="78" y="139"/>
                  <a:pt x="78" y="139"/>
                  <a:pt x="78" y="139"/>
                </a:cubicBezTo>
                <a:cubicBezTo>
                  <a:pt x="71" y="141"/>
                  <a:pt x="63" y="143"/>
                  <a:pt x="55" y="143"/>
                </a:cubicBezTo>
                <a:cubicBezTo>
                  <a:pt x="47" y="143"/>
                  <a:pt x="39" y="141"/>
                  <a:pt x="32" y="139"/>
                </a:cubicBezTo>
                <a:close/>
                <a:moveTo>
                  <a:pt x="55" y="23"/>
                </a:moveTo>
                <a:cubicBezTo>
                  <a:pt x="57" y="23"/>
                  <a:pt x="58" y="22"/>
                  <a:pt x="58" y="20"/>
                </a:cubicBezTo>
                <a:cubicBezTo>
                  <a:pt x="58" y="18"/>
                  <a:pt x="57" y="17"/>
                  <a:pt x="55" y="17"/>
                </a:cubicBezTo>
                <a:cubicBezTo>
                  <a:pt x="34" y="17"/>
                  <a:pt x="17" y="34"/>
                  <a:pt x="17" y="55"/>
                </a:cubicBezTo>
                <a:cubicBezTo>
                  <a:pt x="17" y="57"/>
                  <a:pt x="18" y="58"/>
                  <a:pt x="20" y="58"/>
                </a:cubicBezTo>
                <a:cubicBezTo>
                  <a:pt x="21" y="58"/>
                  <a:pt x="23" y="57"/>
                  <a:pt x="23" y="55"/>
                </a:cubicBezTo>
                <a:cubicBezTo>
                  <a:pt x="23" y="37"/>
                  <a:pt x="37" y="23"/>
                  <a:pt x="55" y="23"/>
                </a:cubicBezTo>
                <a:close/>
                <a:moveTo>
                  <a:pt x="67" y="76"/>
                </a:moveTo>
                <a:cubicBezTo>
                  <a:pt x="55" y="53"/>
                  <a:pt x="55" y="53"/>
                  <a:pt x="55" y="53"/>
                </a:cubicBezTo>
                <a:cubicBezTo>
                  <a:pt x="43" y="76"/>
                  <a:pt x="43" y="76"/>
                  <a:pt x="43" y="76"/>
                </a:cubicBezTo>
                <a:cubicBezTo>
                  <a:pt x="38" y="65"/>
                  <a:pt x="38" y="65"/>
                  <a:pt x="38" y="65"/>
                </a:cubicBezTo>
                <a:cubicBezTo>
                  <a:pt x="30" y="68"/>
                  <a:pt x="30" y="68"/>
                  <a:pt x="30" y="68"/>
                </a:cubicBezTo>
                <a:cubicBezTo>
                  <a:pt x="42" y="95"/>
                  <a:pt x="42" y="95"/>
                  <a:pt x="42" y="95"/>
                </a:cubicBezTo>
                <a:cubicBezTo>
                  <a:pt x="55" y="71"/>
                  <a:pt x="55" y="71"/>
                  <a:pt x="55" y="71"/>
                </a:cubicBezTo>
                <a:cubicBezTo>
                  <a:pt x="68" y="95"/>
                  <a:pt x="68" y="95"/>
                  <a:pt x="68" y="95"/>
                </a:cubicBezTo>
                <a:cubicBezTo>
                  <a:pt x="80" y="68"/>
                  <a:pt x="80" y="68"/>
                  <a:pt x="80" y="68"/>
                </a:cubicBezTo>
                <a:cubicBezTo>
                  <a:pt x="72" y="65"/>
                  <a:pt x="72" y="65"/>
                  <a:pt x="72" y="65"/>
                </a:cubicBezTo>
                <a:lnTo>
                  <a:pt x="67" y="76"/>
                </a:lnTo>
                <a:close/>
                <a:moveTo>
                  <a:pt x="55" y="0"/>
                </a:moveTo>
                <a:cubicBezTo>
                  <a:pt x="25" y="0"/>
                  <a:pt x="0" y="25"/>
                  <a:pt x="0" y="55"/>
                </a:cubicBezTo>
                <a:cubicBezTo>
                  <a:pt x="0" y="75"/>
                  <a:pt x="11" y="93"/>
                  <a:pt x="27" y="102"/>
                </a:cubicBezTo>
                <a:cubicBezTo>
                  <a:pt x="29" y="116"/>
                  <a:pt x="29" y="116"/>
                  <a:pt x="29" y="116"/>
                </a:cubicBezTo>
                <a:cubicBezTo>
                  <a:pt x="36" y="119"/>
                  <a:pt x="45" y="121"/>
                  <a:pt x="55" y="121"/>
                </a:cubicBezTo>
                <a:cubicBezTo>
                  <a:pt x="65" y="121"/>
                  <a:pt x="74" y="119"/>
                  <a:pt x="82" y="116"/>
                </a:cubicBezTo>
                <a:cubicBezTo>
                  <a:pt x="84" y="102"/>
                  <a:pt x="84" y="102"/>
                  <a:pt x="84" y="102"/>
                </a:cubicBezTo>
                <a:cubicBezTo>
                  <a:pt x="99" y="93"/>
                  <a:pt x="110" y="75"/>
                  <a:pt x="110" y="55"/>
                </a:cubicBezTo>
                <a:cubicBezTo>
                  <a:pt x="110" y="25"/>
                  <a:pt x="85" y="0"/>
                  <a:pt x="55" y="0"/>
                </a:cubicBezTo>
                <a:close/>
                <a:moveTo>
                  <a:pt x="75" y="96"/>
                </a:moveTo>
                <a:cubicBezTo>
                  <a:pt x="74" y="109"/>
                  <a:pt x="74" y="109"/>
                  <a:pt x="74" y="109"/>
                </a:cubicBezTo>
                <a:cubicBezTo>
                  <a:pt x="74" y="109"/>
                  <a:pt x="69" y="112"/>
                  <a:pt x="55" y="112"/>
                </a:cubicBezTo>
                <a:cubicBezTo>
                  <a:pt x="41" y="112"/>
                  <a:pt x="36" y="109"/>
                  <a:pt x="36" y="109"/>
                </a:cubicBezTo>
                <a:cubicBezTo>
                  <a:pt x="35" y="96"/>
                  <a:pt x="35" y="96"/>
                  <a:pt x="35" y="96"/>
                </a:cubicBezTo>
                <a:cubicBezTo>
                  <a:pt x="20" y="88"/>
                  <a:pt x="10" y="73"/>
                  <a:pt x="10" y="55"/>
                </a:cubicBezTo>
                <a:cubicBezTo>
                  <a:pt x="10" y="30"/>
                  <a:pt x="30" y="10"/>
                  <a:pt x="55" y="10"/>
                </a:cubicBezTo>
                <a:cubicBezTo>
                  <a:pt x="80" y="10"/>
                  <a:pt x="100" y="30"/>
                  <a:pt x="100" y="55"/>
                </a:cubicBezTo>
                <a:cubicBezTo>
                  <a:pt x="100" y="73"/>
                  <a:pt x="90" y="88"/>
                  <a:pt x="75" y="9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TextBox 35"/>
          <p:cNvSpPr txBox="1"/>
          <p:nvPr/>
        </p:nvSpPr>
        <p:spPr>
          <a:xfrm>
            <a:off x="802030" y="2922611"/>
            <a:ext cx="1383616" cy="492443"/>
          </a:xfrm>
          <a:prstGeom prst="rect">
            <a:avLst/>
          </a:prstGeom>
          <a:noFill/>
        </p:spPr>
        <p:txBody>
          <a:bodyPr wrap="square" lIns="0" tIns="0" rIns="0" bIns="0" rtlCol="0">
            <a:spAutoFit/>
          </a:bodyPr>
          <a:lstStyle/>
          <a:p>
            <a:pPr algn="ctr"/>
            <a:r>
              <a:rPr lang="en-US" sz="1600" b="1" smtClean="0">
                <a:solidFill>
                  <a:schemeClr val="tx2"/>
                </a:solidFill>
              </a:rPr>
              <a:t>Dummy </a:t>
            </a:r>
          </a:p>
          <a:p>
            <a:pPr algn="ctr"/>
            <a:r>
              <a:rPr lang="en-US" sz="1600" b="1" smtClean="0">
                <a:solidFill>
                  <a:schemeClr val="tx2"/>
                </a:solidFill>
              </a:rPr>
              <a:t>Title</a:t>
            </a:r>
            <a:endParaRPr lang="en-US" sz="1600" b="1">
              <a:solidFill>
                <a:schemeClr val="tx2"/>
              </a:solidFill>
            </a:endParaRPr>
          </a:p>
        </p:txBody>
      </p:sp>
      <p:sp>
        <p:nvSpPr>
          <p:cNvPr id="37" name="Freeform 1261"/>
          <p:cNvSpPr>
            <a:spLocks noEditPoints="1"/>
          </p:cNvSpPr>
          <p:nvPr/>
        </p:nvSpPr>
        <p:spPr bwMode="auto">
          <a:xfrm>
            <a:off x="3316288" y="2460869"/>
            <a:ext cx="460375" cy="393700"/>
          </a:xfrm>
          <a:custGeom>
            <a:avLst/>
            <a:gdLst>
              <a:gd name="T0" fmla="*/ 51 w 145"/>
              <a:gd name="T1" fmla="*/ 80 h 124"/>
              <a:gd name="T2" fmla="*/ 51 w 145"/>
              <a:gd name="T3" fmla="*/ 124 h 124"/>
              <a:gd name="T4" fmla="*/ 84 w 145"/>
              <a:gd name="T5" fmla="*/ 124 h 124"/>
              <a:gd name="T6" fmla="*/ 84 w 145"/>
              <a:gd name="T7" fmla="*/ 85 h 124"/>
              <a:gd name="T8" fmla="*/ 70 w 145"/>
              <a:gd name="T9" fmla="*/ 99 h 124"/>
              <a:gd name="T10" fmla="*/ 51 w 145"/>
              <a:gd name="T11" fmla="*/ 80 h 124"/>
              <a:gd name="T12" fmla="*/ 6 w 145"/>
              <a:gd name="T13" fmla="*/ 118 h 124"/>
              <a:gd name="T14" fmla="*/ 11 w 145"/>
              <a:gd name="T15" fmla="*/ 124 h 124"/>
              <a:gd name="T16" fmla="*/ 38 w 145"/>
              <a:gd name="T17" fmla="*/ 124 h 124"/>
              <a:gd name="T18" fmla="*/ 38 w 145"/>
              <a:gd name="T19" fmla="*/ 68 h 124"/>
              <a:gd name="T20" fmla="*/ 6 w 145"/>
              <a:gd name="T21" fmla="*/ 100 h 124"/>
              <a:gd name="T22" fmla="*/ 6 w 145"/>
              <a:gd name="T23" fmla="*/ 118 h 124"/>
              <a:gd name="T24" fmla="*/ 97 w 145"/>
              <a:gd name="T25" fmla="*/ 72 h 124"/>
              <a:gd name="T26" fmla="*/ 97 w 145"/>
              <a:gd name="T27" fmla="*/ 124 h 124"/>
              <a:gd name="T28" fmla="*/ 124 w 145"/>
              <a:gd name="T29" fmla="*/ 124 h 124"/>
              <a:gd name="T30" fmla="*/ 129 w 145"/>
              <a:gd name="T31" fmla="*/ 118 h 124"/>
              <a:gd name="T32" fmla="*/ 129 w 145"/>
              <a:gd name="T33" fmla="*/ 68 h 124"/>
              <a:gd name="T34" fmla="*/ 129 w 145"/>
              <a:gd name="T35" fmla="*/ 40 h 124"/>
              <a:gd name="T36" fmla="*/ 101 w 145"/>
              <a:gd name="T37" fmla="*/ 68 h 124"/>
              <a:gd name="T38" fmla="*/ 97 w 145"/>
              <a:gd name="T39" fmla="*/ 72 h 124"/>
              <a:gd name="T40" fmla="*/ 116 w 145"/>
              <a:gd name="T41" fmla="*/ 3 h 124"/>
              <a:gd name="T42" fmla="*/ 111 w 145"/>
              <a:gd name="T43" fmla="*/ 9 h 124"/>
              <a:gd name="T44" fmla="*/ 117 w 145"/>
              <a:gd name="T45" fmla="*/ 14 h 124"/>
              <a:gd name="T46" fmla="*/ 123 w 145"/>
              <a:gd name="T47" fmla="*/ 14 h 124"/>
              <a:gd name="T48" fmla="*/ 70 w 145"/>
              <a:gd name="T49" fmla="*/ 67 h 124"/>
              <a:gd name="T50" fmla="*/ 38 w 145"/>
              <a:gd name="T51" fmla="*/ 36 h 124"/>
              <a:gd name="T52" fmla="*/ 2 w 145"/>
              <a:gd name="T53" fmla="*/ 73 h 124"/>
              <a:gd name="T54" fmla="*/ 2 w 145"/>
              <a:gd name="T55" fmla="*/ 81 h 124"/>
              <a:gd name="T56" fmla="*/ 10 w 145"/>
              <a:gd name="T57" fmla="*/ 81 h 124"/>
              <a:gd name="T58" fmla="*/ 38 w 145"/>
              <a:gd name="T59" fmla="*/ 52 h 124"/>
              <a:gd name="T60" fmla="*/ 70 w 145"/>
              <a:gd name="T61" fmla="*/ 84 h 124"/>
              <a:gd name="T62" fmla="*/ 132 w 145"/>
              <a:gd name="T63" fmla="*/ 22 h 124"/>
              <a:gd name="T64" fmla="*/ 131 w 145"/>
              <a:gd name="T65" fmla="*/ 28 h 124"/>
              <a:gd name="T66" fmla="*/ 136 w 145"/>
              <a:gd name="T67" fmla="*/ 35 h 124"/>
              <a:gd name="T68" fmla="*/ 137 w 145"/>
              <a:gd name="T69" fmla="*/ 35 h 124"/>
              <a:gd name="T70" fmla="*/ 143 w 145"/>
              <a:gd name="T71" fmla="*/ 29 h 124"/>
              <a:gd name="T72" fmla="*/ 145 w 145"/>
              <a:gd name="T73" fmla="*/ 0 h 124"/>
              <a:gd name="T74" fmla="*/ 116 w 145"/>
              <a:gd name="T75" fmla="*/ 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24">
                <a:moveTo>
                  <a:pt x="51" y="80"/>
                </a:moveTo>
                <a:cubicBezTo>
                  <a:pt x="51" y="124"/>
                  <a:pt x="51" y="124"/>
                  <a:pt x="51" y="124"/>
                </a:cubicBezTo>
                <a:cubicBezTo>
                  <a:pt x="84" y="124"/>
                  <a:pt x="84" y="124"/>
                  <a:pt x="84" y="124"/>
                </a:cubicBezTo>
                <a:cubicBezTo>
                  <a:pt x="84" y="85"/>
                  <a:pt x="84" y="85"/>
                  <a:pt x="84" y="85"/>
                </a:cubicBezTo>
                <a:cubicBezTo>
                  <a:pt x="70" y="99"/>
                  <a:pt x="70" y="99"/>
                  <a:pt x="70" y="99"/>
                </a:cubicBezTo>
                <a:lnTo>
                  <a:pt x="51" y="80"/>
                </a:lnTo>
                <a:close/>
                <a:moveTo>
                  <a:pt x="6" y="118"/>
                </a:moveTo>
                <a:cubicBezTo>
                  <a:pt x="6" y="121"/>
                  <a:pt x="8" y="124"/>
                  <a:pt x="11" y="124"/>
                </a:cubicBezTo>
                <a:cubicBezTo>
                  <a:pt x="38" y="124"/>
                  <a:pt x="38" y="124"/>
                  <a:pt x="38" y="124"/>
                </a:cubicBezTo>
                <a:cubicBezTo>
                  <a:pt x="38" y="68"/>
                  <a:pt x="38" y="68"/>
                  <a:pt x="38" y="68"/>
                </a:cubicBezTo>
                <a:cubicBezTo>
                  <a:pt x="6" y="100"/>
                  <a:pt x="6" y="100"/>
                  <a:pt x="6" y="100"/>
                </a:cubicBezTo>
                <a:lnTo>
                  <a:pt x="6" y="118"/>
                </a:lnTo>
                <a:close/>
                <a:moveTo>
                  <a:pt x="97" y="72"/>
                </a:moveTo>
                <a:cubicBezTo>
                  <a:pt x="97" y="124"/>
                  <a:pt x="97" y="124"/>
                  <a:pt x="97" y="124"/>
                </a:cubicBezTo>
                <a:cubicBezTo>
                  <a:pt x="124" y="124"/>
                  <a:pt x="124" y="124"/>
                  <a:pt x="124" y="124"/>
                </a:cubicBezTo>
                <a:cubicBezTo>
                  <a:pt x="127" y="124"/>
                  <a:pt x="129" y="121"/>
                  <a:pt x="129" y="118"/>
                </a:cubicBezTo>
                <a:cubicBezTo>
                  <a:pt x="129" y="68"/>
                  <a:pt x="129" y="68"/>
                  <a:pt x="129" y="68"/>
                </a:cubicBezTo>
                <a:cubicBezTo>
                  <a:pt x="129" y="40"/>
                  <a:pt x="129" y="40"/>
                  <a:pt x="129" y="40"/>
                </a:cubicBezTo>
                <a:cubicBezTo>
                  <a:pt x="101" y="68"/>
                  <a:pt x="101" y="68"/>
                  <a:pt x="101" y="68"/>
                </a:cubicBezTo>
                <a:lnTo>
                  <a:pt x="97" y="72"/>
                </a:lnTo>
                <a:close/>
                <a:moveTo>
                  <a:pt x="116" y="3"/>
                </a:moveTo>
                <a:cubicBezTo>
                  <a:pt x="113" y="3"/>
                  <a:pt x="111" y="6"/>
                  <a:pt x="111" y="9"/>
                </a:cubicBezTo>
                <a:cubicBezTo>
                  <a:pt x="111" y="12"/>
                  <a:pt x="114" y="15"/>
                  <a:pt x="117" y="14"/>
                </a:cubicBezTo>
                <a:cubicBezTo>
                  <a:pt x="123" y="14"/>
                  <a:pt x="123" y="14"/>
                  <a:pt x="123" y="14"/>
                </a:cubicBezTo>
                <a:cubicBezTo>
                  <a:pt x="70" y="67"/>
                  <a:pt x="70" y="67"/>
                  <a:pt x="70" y="67"/>
                </a:cubicBezTo>
                <a:cubicBezTo>
                  <a:pt x="38" y="36"/>
                  <a:pt x="38" y="36"/>
                  <a:pt x="38" y="36"/>
                </a:cubicBezTo>
                <a:cubicBezTo>
                  <a:pt x="2" y="73"/>
                  <a:pt x="2" y="73"/>
                  <a:pt x="2" y="73"/>
                </a:cubicBezTo>
                <a:cubicBezTo>
                  <a:pt x="0" y="75"/>
                  <a:pt x="0" y="79"/>
                  <a:pt x="2" y="81"/>
                </a:cubicBezTo>
                <a:cubicBezTo>
                  <a:pt x="4" y="83"/>
                  <a:pt x="8" y="83"/>
                  <a:pt x="10" y="81"/>
                </a:cubicBezTo>
                <a:cubicBezTo>
                  <a:pt x="38" y="52"/>
                  <a:pt x="38" y="52"/>
                  <a:pt x="38" y="52"/>
                </a:cubicBezTo>
                <a:cubicBezTo>
                  <a:pt x="70" y="84"/>
                  <a:pt x="70" y="84"/>
                  <a:pt x="70" y="84"/>
                </a:cubicBezTo>
                <a:cubicBezTo>
                  <a:pt x="132" y="22"/>
                  <a:pt x="132" y="22"/>
                  <a:pt x="132" y="22"/>
                </a:cubicBezTo>
                <a:cubicBezTo>
                  <a:pt x="131" y="28"/>
                  <a:pt x="131" y="28"/>
                  <a:pt x="131" y="28"/>
                </a:cubicBezTo>
                <a:cubicBezTo>
                  <a:pt x="131" y="31"/>
                  <a:pt x="133" y="34"/>
                  <a:pt x="136" y="35"/>
                </a:cubicBezTo>
                <a:cubicBezTo>
                  <a:pt x="137" y="35"/>
                  <a:pt x="137" y="35"/>
                  <a:pt x="137" y="35"/>
                </a:cubicBezTo>
                <a:cubicBezTo>
                  <a:pt x="140" y="35"/>
                  <a:pt x="142" y="32"/>
                  <a:pt x="143" y="29"/>
                </a:cubicBezTo>
                <a:cubicBezTo>
                  <a:pt x="145" y="0"/>
                  <a:pt x="145" y="0"/>
                  <a:pt x="145" y="0"/>
                </a:cubicBezTo>
                <a:lnTo>
                  <a:pt x="116"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TextBox 37"/>
          <p:cNvSpPr txBox="1"/>
          <p:nvPr/>
        </p:nvSpPr>
        <p:spPr>
          <a:xfrm>
            <a:off x="2854667" y="2922611"/>
            <a:ext cx="1383616" cy="492443"/>
          </a:xfrm>
          <a:prstGeom prst="rect">
            <a:avLst/>
          </a:prstGeom>
          <a:noFill/>
        </p:spPr>
        <p:txBody>
          <a:bodyPr wrap="square" lIns="0" tIns="0" rIns="0" bIns="0" rtlCol="0">
            <a:spAutoFit/>
          </a:bodyPr>
          <a:lstStyle/>
          <a:p>
            <a:pPr algn="ctr"/>
            <a:r>
              <a:rPr lang="en-US" sz="1600" b="1" smtClean="0">
                <a:solidFill>
                  <a:schemeClr val="tx2"/>
                </a:solidFill>
              </a:rPr>
              <a:t>Dummy </a:t>
            </a:r>
          </a:p>
          <a:p>
            <a:pPr algn="ctr"/>
            <a:r>
              <a:rPr lang="en-US" sz="1600" b="1" smtClean="0">
                <a:solidFill>
                  <a:schemeClr val="tx2"/>
                </a:solidFill>
              </a:rPr>
              <a:t>Title</a:t>
            </a:r>
            <a:endParaRPr lang="en-US" sz="1600" b="1">
              <a:solidFill>
                <a:schemeClr val="tx2"/>
              </a:solidFill>
            </a:endParaRPr>
          </a:p>
        </p:txBody>
      </p:sp>
      <p:sp>
        <p:nvSpPr>
          <p:cNvPr id="39" name="Freeform 1262"/>
          <p:cNvSpPr>
            <a:spLocks noEditPoints="1"/>
          </p:cNvSpPr>
          <p:nvPr/>
        </p:nvSpPr>
        <p:spPr bwMode="auto">
          <a:xfrm>
            <a:off x="5419725" y="2425944"/>
            <a:ext cx="358775" cy="450850"/>
          </a:xfrm>
          <a:custGeom>
            <a:avLst/>
            <a:gdLst>
              <a:gd name="T0" fmla="*/ 164 w 226"/>
              <a:gd name="T1" fmla="*/ 48 h 284"/>
              <a:gd name="T2" fmla="*/ 40 w 226"/>
              <a:gd name="T3" fmla="*/ 48 h 284"/>
              <a:gd name="T4" fmla="*/ 40 w 226"/>
              <a:gd name="T5" fmla="*/ 64 h 284"/>
              <a:gd name="T6" fmla="*/ 164 w 226"/>
              <a:gd name="T7" fmla="*/ 64 h 284"/>
              <a:gd name="T8" fmla="*/ 164 w 226"/>
              <a:gd name="T9" fmla="*/ 48 h 284"/>
              <a:gd name="T10" fmla="*/ 164 w 226"/>
              <a:gd name="T11" fmla="*/ 116 h 284"/>
              <a:gd name="T12" fmla="*/ 40 w 226"/>
              <a:gd name="T13" fmla="*/ 116 h 284"/>
              <a:gd name="T14" fmla="*/ 40 w 226"/>
              <a:gd name="T15" fmla="*/ 134 h 284"/>
              <a:gd name="T16" fmla="*/ 164 w 226"/>
              <a:gd name="T17" fmla="*/ 134 h 284"/>
              <a:gd name="T18" fmla="*/ 164 w 226"/>
              <a:gd name="T19" fmla="*/ 116 h 284"/>
              <a:gd name="T20" fmla="*/ 164 w 226"/>
              <a:gd name="T21" fmla="*/ 82 h 284"/>
              <a:gd name="T22" fmla="*/ 40 w 226"/>
              <a:gd name="T23" fmla="*/ 82 h 284"/>
              <a:gd name="T24" fmla="*/ 40 w 226"/>
              <a:gd name="T25" fmla="*/ 100 h 284"/>
              <a:gd name="T26" fmla="*/ 164 w 226"/>
              <a:gd name="T27" fmla="*/ 100 h 284"/>
              <a:gd name="T28" fmla="*/ 164 w 226"/>
              <a:gd name="T29" fmla="*/ 82 h 284"/>
              <a:gd name="T30" fmla="*/ 202 w 226"/>
              <a:gd name="T31" fmla="*/ 26 h 284"/>
              <a:gd name="T32" fmla="*/ 202 w 226"/>
              <a:gd name="T33" fmla="*/ 0 h 284"/>
              <a:gd name="T34" fmla="*/ 0 w 226"/>
              <a:gd name="T35" fmla="*/ 0 h 284"/>
              <a:gd name="T36" fmla="*/ 0 w 226"/>
              <a:gd name="T37" fmla="*/ 260 h 284"/>
              <a:gd name="T38" fmla="*/ 26 w 226"/>
              <a:gd name="T39" fmla="*/ 260 h 284"/>
              <a:gd name="T40" fmla="*/ 26 w 226"/>
              <a:gd name="T41" fmla="*/ 284 h 284"/>
              <a:gd name="T42" fmla="*/ 226 w 226"/>
              <a:gd name="T43" fmla="*/ 284 h 284"/>
              <a:gd name="T44" fmla="*/ 226 w 226"/>
              <a:gd name="T45" fmla="*/ 26 h 284"/>
              <a:gd name="T46" fmla="*/ 202 w 226"/>
              <a:gd name="T47" fmla="*/ 26 h 284"/>
              <a:gd name="T48" fmla="*/ 14 w 226"/>
              <a:gd name="T49" fmla="*/ 246 h 284"/>
              <a:gd name="T50" fmla="*/ 14 w 226"/>
              <a:gd name="T51" fmla="*/ 14 h 284"/>
              <a:gd name="T52" fmla="*/ 188 w 226"/>
              <a:gd name="T53" fmla="*/ 14 h 284"/>
              <a:gd name="T54" fmla="*/ 188 w 226"/>
              <a:gd name="T55" fmla="*/ 186 h 284"/>
              <a:gd name="T56" fmla="*/ 128 w 226"/>
              <a:gd name="T57" fmla="*/ 186 h 284"/>
              <a:gd name="T58" fmla="*/ 128 w 226"/>
              <a:gd name="T59" fmla="*/ 246 h 284"/>
              <a:gd name="T60" fmla="*/ 14 w 226"/>
              <a:gd name="T61" fmla="*/ 246 h 284"/>
              <a:gd name="T62" fmla="*/ 212 w 226"/>
              <a:gd name="T63" fmla="*/ 270 h 284"/>
              <a:gd name="T64" fmla="*/ 40 w 226"/>
              <a:gd name="T65" fmla="*/ 270 h 284"/>
              <a:gd name="T66" fmla="*/ 40 w 226"/>
              <a:gd name="T67" fmla="*/ 260 h 284"/>
              <a:gd name="T68" fmla="*/ 136 w 226"/>
              <a:gd name="T69" fmla="*/ 260 h 284"/>
              <a:gd name="T70" fmla="*/ 202 w 226"/>
              <a:gd name="T71" fmla="*/ 194 h 284"/>
              <a:gd name="T72" fmla="*/ 202 w 226"/>
              <a:gd name="T73" fmla="*/ 40 h 284"/>
              <a:gd name="T74" fmla="*/ 212 w 226"/>
              <a:gd name="T75" fmla="*/ 40 h 284"/>
              <a:gd name="T76" fmla="*/ 212 w 226"/>
              <a:gd name="T77" fmla="*/ 270 h 284"/>
              <a:gd name="T78" fmla="*/ 40 w 226"/>
              <a:gd name="T79" fmla="*/ 170 h 284"/>
              <a:gd name="T80" fmla="*/ 102 w 226"/>
              <a:gd name="T81" fmla="*/ 170 h 284"/>
              <a:gd name="T82" fmla="*/ 102 w 226"/>
              <a:gd name="T83" fmla="*/ 152 h 284"/>
              <a:gd name="T84" fmla="*/ 40 w 226"/>
              <a:gd name="T85" fmla="*/ 152 h 284"/>
              <a:gd name="T86" fmla="*/ 40 w 226"/>
              <a:gd name="T87" fmla="*/ 17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84">
                <a:moveTo>
                  <a:pt x="164" y="48"/>
                </a:moveTo>
                <a:lnTo>
                  <a:pt x="40" y="48"/>
                </a:lnTo>
                <a:lnTo>
                  <a:pt x="40" y="64"/>
                </a:lnTo>
                <a:lnTo>
                  <a:pt x="164" y="64"/>
                </a:lnTo>
                <a:lnTo>
                  <a:pt x="164" y="48"/>
                </a:lnTo>
                <a:close/>
                <a:moveTo>
                  <a:pt x="164" y="116"/>
                </a:moveTo>
                <a:lnTo>
                  <a:pt x="40" y="116"/>
                </a:lnTo>
                <a:lnTo>
                  <a:pt x="40" y="134"/>
                </a:lnTo>
                <a:lnTo>
                  <a:pt x="164" y="134"/>
                </a:lnTo>
                <a:lnTo>
                  <a:pt x="164" y="116"/>
                </a:lnTo>
                <a:close/>
                <a:moveTo>
                  <a:pt x="164" y="82"/>
                </a:moveTo>
                <a:lnTo>
                  <a:pt x="40" y="82"/>
                </a:lnTo>
                <a:lnTo>
                  <a:pt x="40" y="100"/>
                </a:lnTo>
                <a:lnTo>
                  <a:pt x="164" y="100"/>
                </a:lnTo>
                <a:lnTo>
                  <a:pt x="164" y="82"/>
                </a:lnTo>
                <a:close/>
                <a:moveTo>
                  <a:pt x="202" y="26"/>
                </a:moveTo>
                <a:lnTo>
                  <a:pt x="202" y="0"/>
                </a:lnTo>
                <a:lnTo>
                  <a:pt x="0" y="0"/>
                </a:lnTo>
                <a:lnTo>
                  <a:pt x="0" y="260"/>
                </a:lnTo>
                <a:lnTo>
                  <a:pt x="26" y="260"/>
                </a:lnTo>
                <a:lnTo>
                  <a:pt x="26" y="284"/>
                </a:lnTo>
                <a:lnTo>
                  <a:pt x="226" y="284"/>
                </a:lnTo>
                <a:lnTo>
                  <a:pt x="226" y="26"/>
                </a:lnTo>
                <a:lnTo>
                  <a:pt x="202" y="26"/>
                </a:lnTo>
                <a:close/>
                <a:moveTo>
                  <a:pt x="14" y="246"/>
                </a:moveTo>
                <a:lnTo>
                  <a:pt x="14" y="14"/>
                </a:lnTo>
                <a:lnTo>
                  <a:pt x="188" y="14"/>
                </a:lnTo>
                <a:lnTo>
                  <a:pt x="188" y="186"/>
                </a:lnTo>
                <a:lnTo>
                  <a:pt x="128" y="186"/>
                </a:lnTo>
                <a:lnTo>
                  <a:pt x="128" y="246"/>
                </a:lnTo>
                <a:lnTo>
                  <a:pt x="14" y="246"/>
                </a:lnTo>
                <a:close/>
                <a:moveTo>
                  <a:pt x="212" y="270"/>
                </a:moveTo>
                <a:lnTo>
                  <a:pt x="40" y="270"/>
                </a:lnTo>
                <a:lnTo>
                  <a:pt x="40" y="260"/>
                </a:lnTo>
                <a:lnTo>
                  <a:pt x="136" y="260"/>
                </a:lnTo>
                <a:lnTo>
                  <a:pt x="202" y="194"/>
                </a:lnTo>
                <a:lnTo>
                  <a:pt x="202" y="40"/>
                </a:lnTo>
                <a:lnTo>
                  <a:pt x="212" y="40"/>
                </a:lnTo>
                <a:lnTo>
                  <a:pt x="212" y="270"/>
                </a:lnTo>
                <a:close/>
                <a:moveTo>
                  <a:pt x="40" y="170"/>
                </a:moveTo>
                <a:lnTo>
                  <a:pt x="102" y="170"/>
                </a:lnTo>
                <a:lnTo>
                  <a:pt x="102" y="152"/>
                </a:lnTo>
                <a:lnTo>
                  <a:pt x="40" y="152"/>
                </a:lnTo>
                <a:lnTo>
                  <a:pt x="40" y="1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TextBox 39"/>
          <p:cNvSpPr txBox="1"/>
          <p:nvPr/>
        </p:nvSpPr>
        <p:spPr>
          <a:xfrm>
            <a:off x="4907305" y="2922611"/>
            <a:ext cx="1383616" cy="492443"/>
          </a:xfrm>
          <a:prstGeom prst="rect">
            <a:avLst/>
          </a:prstGeom>
          <a:noFill/>
        </p:spPr>
        <p:txBody>
          <a:bodyPr wrap="square" lIns="0" tIns="0" rIns="0" bIns="0" rtlCol="0">
            <a:spAutoFit/>
          </a:bodyPr>
          <a:lstStyle/>
          <a:p>
            <a:pPr algn="ctr"/>
            <a:r>
              <a:rPr lang="en-US" sz="1600" b="1" smtClean="0">
                <a:solidFill>
                  <a:schemeClr val="tx2"/>
                </a:solidFill>
              </a:rPr>
              <a:t>Dummy </a:t>
            </a:r>
          </a:p>
          <a:p>
            <a:pPr algn="ctr"/>
            <a:r>
              <a:rPr lang="en-US" sz="1600" b="1" smtClean="0">
                <a:solidFill>
                  <a:schemeClr val="tx2"/>
                </a:solidFill>
              </a:rPr>
              <a:t>Title</a:t>
            </a:r>
            <a:endParaRPr lang="en-US" sz="1600" b="1">
              <a:solidFill>
                <a:schemeClr val="tx2"/>
              </a:solidFill>
            </a:endParaRPr>
          </a:p>
        </p:txBody>
      </p:sp>
      <p:sp>
        <p:nvSpPr>
          <p:cNvPr id="41" name="Freeform 1263"/>
          <p:cNvSpPr>
            <a:spLocks noEditPoints="1"/>
          </p:cNvSpPr>
          <p:nvPr/>
        </p:nvSpPr>
        <p:spPr bwMode="auto">
          <a:xfrm>
            <a:off x="7443788" y="2441819"/>
            <a:ext cx="412750" cy="409575"/>
          </a:xfrm>
          <a:custGeom>
            <a:avLst/>
            <a:gdLst>
              <a:gd name="T0" fmla="*/ 46 w 130"/>
              <a:gd name="T1" fmla="*/ 77 h 129"/>
              <a:gd name="T2" fmla="*/ 84 w 130"/>
              <a:gd name="T3" fmla="*/ 77 h 129"/>
              <a:gd name="T4" fmla="*/ 93 w 130"/>
              <a:gd name="T5" fmla="*/ 71 h 129"/>
              <a:gd name="T6" fmla="*/ 37 w 130"/>
              <a:gd name="T7" fmla="*/ 71 h 129"/>
              <a:gd name="T8" fmla="*/ 46 w 130"/>
              <a:gd name="T9" fmla="*/ 77 h 129"/>
              <a:gd name="T10" fmla="*/ 64 w 130"/>
              <a:gd name="T11" fmla="*/ 89 h 129"/>
              <a:gd name="T12" fmla="*/ 66 w 130"/>
              <a:gd name="T13" fmla="*/ 89 h 129"/>
              <a:gd name="T14" fmla="*/ 75 w 130"/>
              <a:gd name="T15" fmla="*/ 83 h 129"/>
              <a:gd name="T16" fmla="*/ 55 w 130"/>
              <a:gd name="T17" fmla="*/ 83 h 129"/>
              <a:gd name="T18" fmla="*/ 64 w 130"/>
              <a:gd name="T19" fmla="*/ 89 h 129"/>
              <a:gd name="T20" fmla="*/ 26 w 130"/>
              <a:gd name="T21" fmla="*/ 64 h 129"/>
              <a:gd name="T22" fmla="*/ 28 w 130"/>
              <a:gd name="T23" fmla="*/ 65 h 129"/>
              <a:gd name="T24" fmla="*/ 102 w 130"/>
              <a:gd name="T25" fmla="*/ 65 h 129"/>
              <a:gd name="T26" fmla="*/ 104 w 130"/>
              <a:gd name="T27" fmla="*/ 64 h 129"/>
              <a:gd name="T28" fmla="*/ 104 w 130"/>
              <a:gd name="T29" fmla="*/ 58 h 129"/>
              <a:gd name="T30" fmla="*/ 26 w 130"/>
              <a:gd name="T31" fmla="*/ 58 h 129"/>
              <a:gd name="T32" fmla="*/ 26 w 130"/>
              <a:gd name="T33" fmla="*/ 64 h 129"/>
              <a:gd name="T34" fmla="*/ 126 w 130"/>
              <a:gd name="T35" fmla="*/ 40 h 129"/>
              <a:gd name="T36" fmla="*/ 70 w 130"/>
              <a:gd name="T37" fmla="*/ 2 h 129"/>
              <a:gd name="T38" fmla="*/ 60 w 130"/>
              <a:gd name="T39" fmla="*/ 2 h 129"/>
              <a:gd name="T40" fmla="*/ 4 w 130"/>
              <a:gd name="T41" fmla="*/ 40 h 129"/>
              <a:gd name="T42" fmla="*/ 0 w 130"/>
              <a:gd name="T43" fmla="*/ 47 h 129"/>
              <a:gd name="T44" fmla="*/ 0 w 130"/>
              <a:gd name="T45" fmla="*/ 120 h 129"/>
              <a:gd name="T46" fmla="*/ 8 w 130"/>
              <a:gd name="T47" fmla="*/ 129 h 129"/>
              <a:gd name="T48" fmla="*/ 122 w 130"/>
              <a:gd name="T49" fmla="*/ 129 h 129"/>
              <a:gd name="T50" fmla="*/ 130 w 130"/>
              <a:gd name="T51" fmla="*/ 120 h 129"/>
              <a:gd name="T52" fmla="*/ 130 w 130"/>
              <a:gd name="T53" fmla="*/ 47 h 129"/>
              <a:gd name="T54" fmla="*/ 126 w 130"/>
              <a:gd name="T55" fmla="*/ 40 h 129"/>
              <a:gd name="T56" fmla="*/ 122 w 130"/>
              <a:gd name="T57" fmla="*/ 59 h 129"/>
              <a:gd name="T58" fmla="*/ 65 w 130"/>
              <a:gd name="T59" fmla="*/ 97 h 129"/>
              <a:gd name="T60" fmla="*/ 8 w 130"/>
              <a:gd name="T61" fmla="*/ 59 h 129"/>
              <a:gd name="T62" fmla="*/ 8 w 130"/>
              <a:gd name="T63" fmla="*/ 51 h 129"/>
              <a:gd name="T64" fmla="*/ 12 w 130"/>
              <a:gd name="T65" fmla="*/ 47 h 129"/>
              <a:gd name="T66" fmla="*/ 118 w 130"/>
              <a:gd name="T67" fmla="*/ 47 h 129"/>
              <a:gd name="T68" fmla="*/ 122 w 130"/>
              <a:gd name="T69" fmla="*/ 51 h 129"/>
              <a:gd name="T70" fmla="*/ 122 w 130"/>
              <a:gd name="T71"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29">
                <a:moveTo>
                  <a:pt x="46" y="77"/>
                </a:moveTo>
                <a:cubicBezTo>
                  <a:pt x="84" y="77"/>
                  <a:pt x="84" y="77"/>
                  <a:pt x="84" y="77"/>
                </a:cubicBezTo>
                <a:cubicBezTo>
                  <a:pt x="93" y="71"/>
                  <a:pt x="93" y="71"/>
                  <a:pt x="93" y="71"/>
                </a:cubicBezTo>
                <a:cubicBezTo>
                  <a:pt x="37" y="71"/>
                  <a:pt x="37" y="71"/>
                  <a:pt x="37" y="71"/>
                </a:cubicBezTo>
                <a:lnTo>
                  <a:pt x="46" y="77"/>
                </a:lnTo>
                <a:close/>
                <a:moveTo>
                  <a:pt x="64" y="89"/>
                </a:moveTo>
                <a:cubicBezTo>
                  <a:pt x="66" y="89"/>
                  <a:pt x="66" y="89"/>
                  <a:pt x="66" y="89"/>
                </a:cubicBezTo>
                <a:cubicBezTo>
                  <a:pt x="75" y="83"/>
                  <a:pt x="75" y="83"/>
                  <a:pt x="75" y="83"/>
                </a:cubicBezTo>
                <a:cubicBezTo>
                  <a:pt x="55" y="83"/>
                  <a:pt x="55" y="83"/>
                  <a:pt x="55" y="83"/>
                </a:cubicBezTo>
                <a:lnTo>
                  <a:pt x="64" y="89"/>
                </a:lnTo>
                <a:close/>
                <a:moveTo>
                  <a:pt x="26" y="64"/>
                </a:moveTo>
                <a:cubicBezTo>
                  <a:pt x="28" y="65"/>
                  <a:pt x="28" y="65"/>
                  <a:pt x="28" y="65"/>
                </a:cubicBezTo>
                <a:cubicBezTo>
                  <a:pt x="102" y="65"/>
                  <a:pt x="102" y="65"/>
                  <a:pt x="102" y="65"/>
                </a:cubicBezTo>
                <a:cubicBezTo>
                  <a:pt x="104" y="64"/>
                  <a:pt x="104" y="64"/>
                  <a:pt x="104" y="64"/>
                </a:cubicBezTo>
                <a:cubicBezTo>
                  <a:pt x="104" y="58"/>
                  <a:pt x="104" y="58"/>
                  <a:pt x="104" y="58"/>
                </a:cubicBezTo>
                <a:cubicBezTo>
                  <a:pt x="26" y="58"/>
                  <a:pt x="26" y="58"/>
                  <a:pt x="26" y="58"/>
                </a:cubicBezTo>
                <a:lnTo>
                  <a:pt x="26" y="64"/>
                </a:lnTo>
                <a:close/>
                <a:moveTo>
                  <a:pt x="126" y="40"/>
                </a:moveTo>
                <a:cubicBezTo>
                  <a:pt x="70" y="2"/>
                  <a:pt x="70" y="2"/>
                  <a:pt x="70" y="2"/>
                </a:cubicBezTo>
                <a:cubicBezTo>
                  <a:pt x="67" y="0"/>
                  <a:pt x="63" y="0"/>
                  <a:pt x="60" y="2"/>
                </a:cubicBezTo>
                <a:cubicBezTo>
                  <a:pt x="4" y="40"/>
                  <a:pt x="4" y="40"/>
                  <a:pt x="4" y="40"/>
                </a:cubicBezTo>
                <a:cubicBezTo>
                  <a:pt x="1" y="42"/>
                  <a:pt x="0" y="44"/>
                  <a:pt x="0" y="47"/>
                </a:cubicBezTo>
                <a:cubicBezTo>
                  <a:pt x="0" y="120"/>
                  <a:pt x="0" y="120"/>
                  <a:pt x="0" y="120"/>
                </a:cubicBezTo>
                <a:cubicBezTo>
                  <a:pt x="0" y="125"/>
                  <a:pt x="4" y="129"/>
                  <a:pt x="8" y="129"/>
                </a:cubicBezTo>
                <a:cubicBezTo>
                  <a:pt x="122" y="129"/>
                  <a:pt x="122" y="129"/>
                  <a:pt x="122" y="129"/>
                </a:cubicBezTo>
                <a:cubicBezTo>
                  <a:pt x="126" y="129"/>
                  <a:pt x="130" y="125"/>
                  <a:pt x="130" y="120"/>
                </a:cubicBezTo>
                <a:cubicBezTo>
                  <a:pt x="130" y="47"/>
                  <a:pt x="130" y="47"/>
                  <a:pt x="130" y="47"/>
                </a:cubicBezTo>
                <a:cubicBezTo>
                  <a:pt x="130" y="44"/>
                  <a:pt x="129" y="42"/>
                  <a:pt x="126" y="40"/>
                </a:cubicBezTo>
                <a:close/>
                <a:moveTo>
                  <a:pt x="122" y="59"/>
                </a:moveTo>
                <a:cubicBezTo>
                  <a:pt x="65" y="97"/>
                  <a:pt x="65" y="97"/>
                  <a:pt x="65" y="97"/>
                </a:cubicBezTo>
                <a:cubicBezTo>
                  <a:pt x="8" y="59"/>
                  <a:pt x="8" y="59"/>
                  <a:pt x="8" y="59"/>
                </a:cubicBezTo>
                <a:cubicBezTo>
                  <a:pt x="8" y="51"/>
                  <a:pt x="8" y="51"/>
                  <a:pt x="8" y="51"/>
                </a:cubicBezTo>
                <a:cubicBezTo>
                  <a:pt x="8" y="49"/>
                  <a:pt x="10" y="47"/>
                  <a:pt x="12" y="47"/>
                </a:cubicBezTo>
                <a:cubicBezTo>
                  <a:pt x="118" y="47"/>
                  <a:pt x="118" y="47"/>
                  <a:pt x="118" y="47"/>
                </a:cubicBezTo>
                <a:cubicBezTo>
                  <a:pt x="120" y="47"/>
                  <a:pt x="122" y="49"/>
                  <a:pt x="122" y="51"/>
                </a:cubicBezTo>
                <a:lnTo>
                  <a:pt x="122" y="5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TextBox 41"/>
          <p:cNvSpPr txBox="1"/>
          <p:nvPr/>
        </p:nvSpPr>
        <p:spPr>
          <a:xfrm>
            <a:off x="6958355" y="2922611"/>
            <a:ext cx="1383616" cy="492443"/>
          </a:xfrm>
          <a:prstGeom prst="rect">
            <a:avLst/>
          </a:prstGeom>
          <a:noFill/>
        </p:spPr>
        <p:txBody>
          <a:bodyPr wrap="square" lIns="0" tIns="0" rIns="0" bIns="0" rtlCol="0">
            <a:spAutoFit/>
          </a:bodyPr>
          <a:lstStyle/>
          <a:p>
            <a:pPr algn="ctr"/>
            <a:r>
              <a:rPr lang="en-US" sz="1600" b="1" smtClean="0">
                <a:solidFill>
                  <a:schemeClr val="tx2"/>
                </a:solidFill>
              </a:rPr>
              <a:t>Dummy </a:t>
            </a:r>
          </a:p>
          <a:p>
            <a:pPr algn="ctr"/>
            <a:r>
              <a:rPr lang="en-US" sz="1600" b="1" smtClean="0">
                <a:solidFill>
                  <a:schemeClr val="tx2"/>
                </a:solidFill>
              </a:rPr>
              <a:t>Title</a:t>
            </a:r>
            <a:endParaRPr lang="en-US" sz="1600" b="1">
              <a:solidFill>
                <a:schemeClr val="tx2"/>
              </a:solidFill>
            </a:endParaRPr>
          </a:p>
        </p:txBody>
      </p:sp>
    </p:spTree>
    <p:extLst>
      <p:ext uri="{BB962C8B-B14F-4D97-AF65-F5344CB8AC3E}">
        <p14:creationId xmlns:p14="http://schemas.microsoft.com/office/powerpoint/2010/main" val="2486114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Hand 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83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8" y="1993638"/>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a:t>
              </a:r>
            </a:p>
            <a:p>
              <a:pPr algn="ctr">
                <a:lnSpc>
                  <a:spcPts val="1400"/>
                </a:lnSpc>
              </a:pPr>
              <a:r>
                <a:rPr lang="en-US" sz="1000">
                  <a:solidFill>
                    <a:schemeClr val="bg2"/>
                  </a:solidFill>
                </a:rPr>
                <a:t>eget dolor. Aenean massa. Sociis natoque penatibus magnis dis parturient.</a:t>
              </a:r>
            </a:p>
          </p:txBody>
        </p:sp>
        <p:cxnSp>
          <p:nvCxnSpPr>
            <p:cNvPr id="9" name="Straight Connector 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15" name="Group 14"/>
          <p:cNvGrpSpPr/>
          <p:nvPr/>
        </p:nvGrpSpPr>
        <p:grpSpPr>
          <a:xfrm>
            <a:off x="2663296" y="1993638"/>
            <a:ext cx="1765300" cy="1141478"/>
            <a:chOff x="611188" y="1768999"/>
            <a:chExt cx="1765300" cy="1141478"/>
          </a:xfrm>
        </p:grpSpPr>
        <p:sp>
          <p:nvSpPr>
            <p:cNvPr id="16" name="TextBox 15"/>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a:t>
              </a:r>
            </a:p>
            <a:p>
              <a:pPr algn="ctr">
                <a:lnSpc>
                  <a:spcPts val="1400"/>
                </a:lnSpc>
              </a:pPr>
              <a:r>
                <a:rPr lang="en-US" sz="1000">
                  <a:solidFill>
                    <a:schemeClr val="bg2"/>
                  </a:solidFill>
                </a:rPr>
                <a:t>eget dolor. Aenean massa. Sociis natoque penatibus magnis dis parturient.</a:t>
              </a:r>
            </a:p>
          </p:txBody>
        </p:sp>
        <p:cxnSp>
          <p:nvCxnSpPr>
            <p:cNvPr id="17" name="Straight Connector 16"/>
            <p:cNvCxnSpPr/>
            <p:nvPr/>
          </p:nvCxnSpPr>
          <p:spPr>
            <a:xfrm>
              <a:off x="1403838"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1188"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19" name="Group 18"/>
          <p:cNvGrpSpPr/>
          <p:nvPr/>
        </p:nvGrpSpPr>
        <p:grpSpPr>
          <a:xfrm>
            <a:off x="4715404" y="1993638"/>
            <a:ext cx="1765300" cy="1141478"/>
            <a:chOff x="611188" y="1768999"/>
            <a:chExt cx="1765300" cy="1141478"/>
          </a:xfrm>
        </p:grpSpPr>
        <p:sp>
          <p:nvSpPr>
            <p:cNvPr id="20" name="TextBox 19"/>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a:t>
              </a:r>
            </a:p>
            <a:p>
              <a:pPr algn="ctr">
                <a:lnSpc>
                  <a:spcPts val="1400"/>
                </a:lnSpc>
              </a:pPr>
              <a:r>
                <a:rPr lang="en-US" sz="1000">
                  <a:solidFill>
                    <a:schemeClr val="bg2"/>
                  </a:solidFill>
                </a:rPr>
                <a:t>eget dolor. Aenean massa. Sociis natoque penatibus magnis dis parturient.</a:t>
              </a:r>
            </a:p>
          </p:txBody>
        </p:sp>
        <p:cxnSp>
          <p:nvCxnSpPr>
            <p:cNvPr id="21" name="Straight Connector 20"/>
            <p:cNvCxnSpPr/>
            <p:nvPr/>
          </p:nvCxnSpPr>
          <p:spPr>
            <a:xfrm>
              <a:off x="1403838"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1188"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23" name="Group 22"/>
          <p:cNvGrpSpPr/>
          <p:nvPr/>
        </p:nvGrpSpPr>
        <p:grpSpPr>
          <a:xfrm>
            <a:off x="6767513" y="1993638"/>
            <a:ext cx="1765300" cy="1141478"/>
            <a:chOff x="611188" y="1768999"/>
            <a:chExt cx="1765300" cy="1141478"/>
          </a:xfrm>
        </p:grpSpPr>
        <p:sp>
          <p:nvSpPr>
            <p:cNvPr id="24" name="TextBox 23"/>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a:t>
              </a:r>
            </a:p>
            <a:p>
              <a:pPr algn="ctr">
                <a:lnSpc>
                  <a:spcPts val="1400"/>
                </a:lnSpc>
              </a:pPr>
              <a:r>
                <a:rPr lang="en-US" sz="1000">
                  <a:solidFill>
                    <a:schemeClr val="bg2"/>
                  </a:solidFill>
                </a:rPr>
                <a:t>eget dolor. Aenean massa. Sociis natoque penatibus magnis dis parturient.</a:t>
              </a:r>
            </a:p>
          </p:txBody>
        </p:sp>
        <p:cxnSp>
          <p:nvCxnSpPr>
            <p:cNvPr id="25" name="Straight Connector 24"/>
            <p:cNvCxnSpPr/>
            <p:nvPr/>
          </p:nvCxnSpPr>
          <p:spPr>
            <a:xfrm>
              <a:off x="1403838"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1188" y="1768999"/>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grpSp>
        <p:nvGrpSpPr>
          <p:cNvPr id="47" name="Group 46"/>
          <p:cNvGrpSpPr/>
          <p:nvPr/>
        </p:nvGrpSpPr>
        <p:grpSpPr>
          <a:xfrm>
            <a:off x="758927" y="3343275"/>
            <a:ext cx="7359650" cy="2470150"/>
            <a:chOff x="776288" y="3343275"/>
            <a:chExt cx="7359650" cy="2470150"/>
          </a:xfrm>
        </p:grpSpPr>
        <p:sp>
          <p:nvSpPr>
            <p:cNvPr id="27" name="Freeform 1311"/>
            <p:cNvSpPr>
              <a:spLocks noEditPoints="1"/>
            </p:cNvSpPr>
            <p:nvPr/>
          </p:nvSpPr>
          <p:spPr bwMode="auto">
            <a:xfrm>
              <a:off x="1477963" y="3343275"/>
              <a:ext cx="88900" cy="635000"/>
            </a:xfrm>
            <a:custGeom>
              <a:avLst/>
              <a:gdLst>
                <a:gd name="T0" fmla="*/ 14 w 28"/>
                <a:gd name="T1" fmla="*/ 128 h 200"/>
                <a:gd name="T2" fmla="*/ 10 w 28"/>
                <a:gd name="T3" fmla="*/ 132 h 200"/>
                <a:gd name="T4" fmla="*/ 14 w 28"/>
                <a:gd name="T5" fmla="*/ 136 h 200"/>
                <a:gd name="T6" fmla="*/ 18 w 28"/>
                <a:gd name="T7" fmla="*/ 132 h 200"/>
                <a:gd name="T8" fmla="*/ 14 w 28"/>
                <a:gd name="T9" fmla="*/ 128 h 200"/>
                <a:gd name="T10" fmla="*/ 14 w 28"/>
                <a:gd name="T11" fmla="*/ 112 h 200"/>
                <a:gd name="T12" fmla="*/ 10 w 28"/>
                <a:gd name="T13" fmla="*/ 116 h 200"/>
                <a:gd name="T14" fmla="*/ 14 w 28"/>
                <a:gd name="T15" fmla="*/ 120 h 200"/>
                <a:gd name="T16" fmla="*/ 18 w 28"/>
                <a:gd name="T17" fmla="*/ 116 h 200"/>
                <a:gd name="T18" fmla="*/ 14 w 28"/>
                <a:gd name="T19" fmla="*/ 112 h 200"/>
                <a:gd name="T20" fmla="*/ 14 w 28"/>
                <a:gd name="T21" fmla="*/ 144 h 200"/>
                <a:gd name="T22" fmla="*/ 10 w 28"/>
                <a:gd name="T23" fmla="*/ 148 h 200"/>
                <a:gd name="T24" fmla="*/ 14 w 28"/>
                <a:gd name="T25" fmla="*/ 152 h 200"/>
                <a:gd name="T26" fmla="*/ 18 w 28"/>
                <a:gd name="T27" fmla="*/ 148 h 200"/>
                <a:gd name="T28" fmla="*/ 14 w 28"/>
                <a:gd name="T29" fmla="*/ 144 h 200"/>
                <a:gd name="T30" fmla="*/ 14 w 28"/>
                <a:gd name="T31" fmla="*/ 160 h 200"/>
                <a:gd name="T32" fmla="*/ 10 w 28"/>
                <a:gd name="T33" fmla="*/ 164 h 200"/>
                <a:gd name="T34" fmla="*/ 14 w 28"/>
                <a:gd name="T35" fmla="*/ 168 h 200"/>
                <a:gd name="T36" fmla="*/ 18 w 28"/>
                <a:gd name="T37" fmla="*/ 164 h 200"/>
                <a:gd name="T38" fmla="*/ 14 w 28"/>
                <a:gd name="T39" fmla="*/ 160 h 200"/>
                <a:gd name="T40" fmla="*/ 14 w 28"/>
                <a:gd name="T41" fmla="*/ 192 h 200"/>
                <a:gd name="T42" fmla="*/ 10 w 28"/>
                <a:gd name="T43" fmla="*/ 196 h 200"/>
                <a:gd name="T44" fmla="*/ 14 w 28"/>
                <a:gd name="T45" fmla="*/ 200 h 200"/>
                <a:gd name="T46" fmla="*/ 18 w 28"/>
                <a:gd name="T47" fmla="*/ 196 h 200"/>
                <a:gd name="T48" fmla="*/ 14 w 28"/>
                <a:gd name="T49" fmla="*/ 192 h 200"/>
                <a:gd name="T50" fmla="*/ 14 w 28"/>
                <a:gd name="T51" fmla="*/ 176 h 200"/>
                <a:gd name="T52" fmla="*/ 10 w 28"/>
                <a:gd name="T53" fmla="*/ 180 h 200"/>
                <a:gd name="T54" fmla="*/ 14 w 28"/>
                <a:gd name="T55" fmla="*/ 184 h 200"/>
                <a:gd name="T56" fmla="*/ 18 w 28"/>
                <a:gd name="T57" fmla="*/ 180 h 200"/>
                <a:gd name="T58" fmla="*/ 14 w 28"/>
                <a:gd name="T59" fmla="*/ 176 h 200"/>
                <a:gd name="T60" fmla="*/ 14 w 28"/>
                <a:gd name="T61" fmla="*/ 64 h 200"/>
                <a:gd name="T62" fmla="*/ 10 w 28"/>
                <a:gd name="T63" fmla="*/ 68 h 200"/>
                <a:gd name="T64" fmla="*/ 14 w 28"/>
                <a:gd name="T65" fmla="*/ 72 h 200"/>
                <a:gd name="T66" fmla="*/ 18 w 28"/>
                <a:gd name="T67" fmla="*/ 68 h 200"/>
                <a:gd name="T68" fmla="*/ 14 w 28"/>
                <a:gd name="T69" fmla="*/ 64 h 200"/>
                <a:gd name="T70" fmla="*/ 14 w 28"/>
                <a:gd name="T71" fmla="*/ 96 h 200"/>
                <a:gd name="T72" fmla="*/ 10 w 28"/>
                <a:gd name="T73" fmla="*/ 100 h 200"/>
                <a:gd name="T74" fmla="*/ 14 w 28"/>
                <a:gd name="T75" fmla="*/ 104 h 200"/>
                <a:gd name="T76" fmla="*/ 18 w 28"/>
                <a:gd name="T77" fmla="*/ 100 h 200"/>
                <a:gd name="T78" fmla="*/ 14 w 28"/>
                <a:gd name="T79" fmla="*/ 96 h 200"/>
                <a:gd name="T80" fmla="*/ 14 w 28"/>
                <a:gd name="T81" fmla="*/ 32 h 200"/>
                <a:gd name="T82" fmla="*/ 10 w 28"/>
                <a:gd name="T83" fmla="*/ 36 h 200"/>
                <a:gd name="T84" fmla="*/ 14 w 28"/>
                <a:gd name="T85" fmla="*/ 40 h 200"/>
                <a:gd name="T86" fmla="*/ 18 w 28"/>
                <a:gd name="T87" fmla="*/ 36 h 200"/>
                <a:gd name="T88" fmla="*/ 14 w 28"/>
                <a:gd name="T89" fmla="*/ 32 h 200"/>
                <a:gd name="T90" fmla="*/ 14 w 28"/>
                <a:gd name="T91" fmla="*/ 0 h 200"/>
                <a:gd name="T92" fmla="*/ 0 w 28"/>
                <a:gd name="T93" fmla="*/ 14 h 200"/>
                <a:gd name="T94" fmla="*/ 14 w 28"/>
                <a:gd name="T95" fmla="*/ 28 h 200"/>
                <a:gd name="T96" fmla="*/ 28 w 28"/>
                <a:gd name="T97" fmla="*/ 14 h 200"/>
                <a:gd name="T98" fmla="*/ 14 w 28"/>
                <a:gd name="T99" fmla="*/ 0 h 200"/>
                <a:gd name="T100" fmla="*/ 14 w 28"/>
                <a:gd name="T101" fmla="*/ 48 h 200"/>
                <a:gd name="T102" fmla="*/ 10 w 28"/>
                <a:gd name="T103" fmla="*/ 52 h 200"/>
                <a:gd name="T104" fmla="*/ 14 w 28"/>
                <a:gd name="T105" fmla="*/ 56 h 200"/>
                <a:gd name="T106" fmla="*/ 18 w 28"/>
                <a:gd name="T107" fmla="*/ 52 h 200"/>
                <a:gd name="T108" fmla="*/ 14 w 28"/>
                <a:gd name="T109" fmla="*/ 48 h 200"/>
                <a:gd name="T110" fmla="*/ 14 w 28"/>
                <a:gd name="T111" fmla="*/ 80 h 200"/>
                <a:gd name="T112" fmla="*/ 10 w 28"/>
                <a:gd name="T113" fmla="*/ 84 h 200"/>
                <a:gd name="T114" fmla="*/ 14 w 28"/>
                <a:gd name="T115" fmla="*/ 88 h 200"/>
                <a:gd name="T116" fmla="*/ 18 w 28"/>
                <a:gd name="T117" fmla="*/ 84 h 200"/>
                <a:gd name="T118" fmla="*/ 14 w 28"/>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200">
                  <a:moveTo>
                    <a:pt x="14" y="128"/>
                  </a:moveTo>
                  <a:cubicBezTo>
                    <a:pt x="12" y="128"/>
                    <a:pt x="10" y="130"/>
                    <a:pt x="10" y="132"/>
                  </a:cubicBezTo>
                  <a:cubicBezTo>
                    <a:pt x="10" y="134"/>
                    <a:pt x="12" y="136"/>
                    <a:pt x="14" y="136"/>
                  </a:cubicBezTo>
                  <a:cubicBezTo>
                    <a:pt x="16" y="136"/>
                    <a:pt x="18" y="134"/>
                    <a:pt x="18" y="132"/>
                  </a:cubicBezTo>
                  <a:cubicBezTo>
                    <a:pt x="18" y="130"/>
                    <a:pt x="16" y="128"/>
                    <a:pt x="14" y="128"/>
                  </a:cubicBezTo>
                  <a:close/>
                  <a:moveTo>
                    <a:pt x="14" y="112"/>
                  </a:moveTo>
                  <a:cubicBezTo>
                    <a:pt x="12" y="112"/>
                    <a:pt x="10" y="114"/>
                    <a:pt x="10" y="116"/>
                  </a:cubicBezTo>
                  <a:cubicBezTo>
                    <a:pt x="10" y="118"/>
                    <a:pt x="12" y="120"/>
                    <a:pt x="14" y="120"/>
                  </a:cubicBezTo>
                  <a:cubicBezTo>
                    <a:pt x="16" y="120"/>
                    <a:pt x="18" y="118"/>
                    <a:pt x="18" y="116"/>
                  </a:cubicBezTo>
                  <a:cubicBezTo>
                    <a:pt x="18" y="114"/>
                    <a:pt x="16" y="112"/>
                    <a:pt x="14" y="112"/>
                  </a:cubicBezTo>
                  <a:close/>
                  <a:moveTo>
                    <a:pt x="14" y="144"/>
                  </a:moveTo>
                  <a:cubicBezTo>
                    <a:pt x="12" y="144"/>
                    <a:pt x="10" y="146"/>
                    <a:pt x="10" y="148"/>
                  </a:cubicBezTo>
                  <a:cubicBezTo>
                    <a:pt x="10" y="150"/>
                    <a:pt x="12" y="152"/>
                    <a:pt x="14" y="152"/>
                  </a:cubicBezTo>
                  <a:cubicBezTo>
                    <a:pt x="16" y="152"/>
                    <a:pt x="18" y="150"/>
                    <a:pt x="18" y="148"/>
                  </a:cubicBezTo>
                  <a:cubicBezTo>
                    <a:pt x="18" y="146"/>
                    <a:pt x="16" y="144"/>
                    <a:pt x="14" y="144"/>
                  </a:cubicBezTo>
                  <a:close/>
                  <a:moveTo>
                    <a:pt x="14" y="160"/>
                  </a:moveTo>
                  <a:cubicBezTo>
                    <a:pt x="12" y="160"/>
                    <a:pt x="10" y="162"/>
                    <a:pt x="10" y="164"/>
                  </a:cubicBezTo>
                  <a:cubicBezTo>
                    <a:pt x="10" y="166"/>
                    <a:pt x="12" y="168"/>
                    <a:pt x="14" y="168"/>
                  </a:cubicBezTo>
                  <a:cubicBezTo>
                    <a:pt x="16" y="168"/>
                    <a:pt x="18" y="166"/>
                    <a:pt x="18" y="164"/>
                  </a:cubicBezTo>
                  <a:cubicBezTo>
                    <a:pt x="18" y="162"/>
                    <a:pt x="16" y="160"/>
                    <a:pt x="14" y="160"/>
                  </a:cubicBezTo>
                  <a:close/>
                  <a:moveTo>
                    <a:pt x="14" y="192"/>
                  </a:moveTo>
                  <a:cubicBezTo>
                    <a:pt x="12" y="192"/>
                    <a:pt x="10" y="194"/>
                    <a:pt x="10" y="196"/>
                  </a:cubicBezTo>
                  <a:cubicBezTo>
                    <a:pt x="10" y="198"/>
                    <a:pt x="12" y="200"/>
                    <a:pt x="14" y="200"/>
                  </a:cubicBezTo>
                  <a:cubicBezTo>
                    <a:pt x="16" y="200"/>
                    <a:pt x="18" y="198"/>
                    <a:pt x="18" y="196"/>
                  </a:cubicBezTo>
                  <a:cubicBezTo>
                    <a:pt x="18" y="194"/>
                    <a:pt x="16" y="192"/>
                    <a:pt x="14" y="192"/>
                  </a:cubicBezTo>
                  <a:close/>
                  <a:moveTo>
                    <a:pt x="14" y="176"/>
                  </a:moveTo>
                  <a:cubicBezTo>
                    <a:pt x="12" y="176"/>
                    <a:pt x="10" y="178"/>
                    <a:pt x="10" y="180"/>
                  </a:cubicBezTo>
                  <a:cubicBezTo>
                    <a:pt x="10" y="182"/>
                    <a:pt x="12" y="184"/>
                    <a:pt x="14" y="184"/>
                  </a:cubicBezTo>
                  <a:cubicBezTo>
                    <a:pt x="16" y="184"/>
                    <a:pt x="18" y="182"/>
                    <a:pt x="18" y="180"/>
                  </a:cubicBezTo>
                  <a:cubicBezTo>
                    <a:pt x="18" y="178"/>
                    <a:pt x="16" y="176"/>
                    <a:pt x="14" y="176"/>
                  </a:cubicBezTo>
                  <a:close/>
                  <a:moveTo>
                    <a:pt x="14" y="64"/>
                  </a:moveTo>
                  <a:cubicBezTo>
                    <a:pt x="12" y="64"/>
                    <a:pt x="10" y="66"/>
                    <a:pt x="10" y="68"/>
                  </a:cubicBezTo>
                  <a:cubicBezTo>
                    <a:pt x="10" y="70"/>
                    <a:pt x="12" y="72"/>
                    <a:pt x="14" y="72"/>
                  </a:cubicBezTo>
                  <a:cubicBezTo>
                    <a:pt x="16" y="72"/>
                    <a:pt x="18" y="70"/>
                    <a:pt x="18" y="68"/>
                  </a:cubicBezTo>
                  <a:cubicBezTo>
                    <a:pt x="18" y="66"/>
                    <a:pt x="16" y="64"/>
                    <a:pt x="14" y="64"/>
                  </a:cubicBezTo>
                  <a:close/>
                  <a:moveTo>
                    <a:pt x="14" y="96"/>
                  </a:moveTo>
                  <a:cubicBezTo>
                    <a:pt x="12" y="96"/>
                    <a:pt x="10" y="98"/>
                    <a:pt x="10" y="100"/>
                  </a:cubicBezTo>
                  <a:cubicBezTo>
                    <a:pt x="10" y="102"/>
                    <a:pt x="12" y="104"/>
                    <a:pt x="14" y="104"/>
                  </a:cubicBezTo>
                  <a:cubicBezTo>
                    <a:pt x="16" y="104"/>
                    <a:pt x="18" y="102"/>
                    <a:pt x="18" y="100"/>
                  </a:cubicBezTo>
                  <a:cubicBezTo>
                    <a:pt x="18" y="98"/>
                    <a:pt x="16" y="96"/>
                    <a:pt x="14" y="96"/>
                  </a:cubicBezTo>
                  <a:close/>
                  <a:moveTo>
                    <a:pt x="14" y="32"/>
                  </a:moveTo>
                  <a:cubicBezTo>
                    <a:pt x="12" y="32"/>
                    <a:pt x="10" y="34"/>
                    <a:pt x="10" y="36"/>
                  </a:cubicBezTo>
                  <a:cubicBezTo>
                    <a:pt x="10" y="38"/>
                    <a:pt x="12" y="40"/>
                    <a:pt x="14" y="40"/>
                  </a:cubicBezTo>
                  <a:cubicBezTo>
                    <a:pt x="16" y="40"/>
                    <a:pt x="18" y="38"/>
                    <a:pt x="18" y="36"/>
                  </a:cubicBezTo>
                  <a:cubicBezTo>
                    <a:pt x="18" y="34"/>
                    <a:pt x="16" y="32"/>
                    <a:pt x="14" y="32"/>
                  </a:cubicBezTo>
                  <a:close/>
                  <a:moveTo>
                    <a:pt x="14" y="0"/>
                  </a:moveTo>
                  <a:cubicBezTo>
                    <a:pt x="7" y="0"/>
                    <a:pt x="0" y="7"/>
                    <a:pt x="0" y="14"/>
                  </a:cubicBezTo>
                  <a:cubicBezTo>
                    <a:pt x="0" y="22"/>
                    <a:pt x="7" y="28"/>
                    <a:pt x="14" y="28"/>
                  </a:cubicBezTo>
                  <a:cubicBezTo>
                    <a:pt x="22" y="28"/>
                    <a:pt x="28" y="22"/>
                    <a:pt x="28" y="14"/>
                  </a:cubicBezTo>
                  <a:cubicBezTo>
                    <a:pt x="28" y="7"/>
                    <a:pt x="22" y="0"/>
                    <a:pt x="14" y="0"/>
                  </a:cubicBezTo>
                  <a:close/>
                  <a:moveTo>
                    <a:pt x="14" y="48"/>
                  </a:moveTo>
                  <a:cubicBezTo>
                    <a:pt x="12" y="48"/>
                    <a:pt x="10" y="50"/>
                    <a:pt x="10" y="52"/>
                  </a:cubicBezTo>
                  <a:cubicBezTo>
                    <a:pt x="10" y="54"/>
                    <a:pt x="12" y="56"/>
                    <a:pt x="14" y="56"/>
                  </a:cubicBezTo>
                  <a:cubicBezTo>
                    <a:pt x="16" y="56"/>
                    <a:pt x="18" y="54"/>
                    <a:pt x="18" y="52"/>
                  </a:cubicBezTo>
                  <a:cubicBezTo>
                    <a:pt x="18" y="50"/>
                    <a:pt x="16" y="48"/>
                    <a:pt x="14" y="48"/>
                  </a:cubicBezTo>
                  <a:close/>
                  <a:moveTo>
                    <a:pt x="14" y="80"/>
                  </a:moveTo>
                  <a:cubicBezTo>
                    <a:pt x="12" y="80"/>
                    <a:pt x="10" y="82"/>
                    <a:pt x="10" y="84"/>
                  </a:cubicBezTo>
                  <a:cubicBezTo>
                    <a:pt x="10" y="86"/>
                    <a:pt x="12" y="88"/>
                    <a:pt x="14" y="88"/>
                  </a:cubicBezTo>
                  <a:cubicBezTo>
                    <a:pt x="16" y="88"/>
                    <a:pt x="18" y="86"/>
                    <a:pt x="18" y="84"/>
                  </a:cubicBezTo>
                  <a:cubicBezTo>
                    <a:pt x="18" y="82"/>
                    <a:pt x="16" y="80"/>
                    <a:pt x="14" y="8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776288" y="3940175"/>
              <a:ext cx="1260475" cy="1873250"/>
              <a:chOff x="776288" y="3940175"/>
              <a:chExt cx="1260475" cy="1873250"/>
            </a:xfrm>
          </p:grpSpPr>
          <p:sp>
            <p:nvSpPr>
              <p:cNvPr id="29" name="Freeform 1312"/>
              <p:cNvSpPr>
                <a:spLocks/>
              </p:cNvSpPr>
              <p:nvPr/>
            </p:nvSpPr>
            <p:spPr bwMode="auto">
              <a:xfrm>
                <a:off x="1458913" y="3940175"/>
                <a:ext cx="127000" cy="1400175"/>
              </a:xfrm>
              <a:custGeom>
                <a:avLst/>
                <a:gdLst>
                  <a:gd name="T0" fmla="*/ 20 w 40"/>
                  <a:gd name="T1" fmla="*/ 441 h 441"/>
                  <a:gd name="T2" fmla="*/ 0 w 40"/>
                  <a:gd name="T3" fmla="*/ 421 h 441"/>
                  <a:gd name="T4" fmla="*/ 0 w 40"/>
                  <a:gd name="T5" fmla="*/ 20 h 441"/>
                  <a:gd name="T6" fmla="*/ 20 w 40"/>
                  <a:gd name="T7" fmla="*/ 0 h 441"/>
                  <a:gd name="T8" fmla="*/ 40 w 40"/>
                  <a:gd name="T9" fmla="*/ 20 h 441"/>
                  <a:gd name="T10" fmla="*/ 40 w 40"/>
                  <a:gd name="T11" fmla="*/ 421 h 441"/>
                  <a:gd name="T12" fmla="*/ 20 w 40"/>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0" h="441">
                    <a:moveTo>
                      <a:pt x="20" y="441"/>
                    </a:moveTo>
                    <a:cubicBezTo>
                      <a:pt x="9" y="441"/>
                      <a:pt x="0" y="432"/>
                      <a:pt x="0" y="421"/>
                    </a:cubicBezTo>
                    <a:cubicBezTo>
                      <a:pt x="0" y="20"/>
                      <a:pt x="0" y="20"/>
                      <a:pt x="0" y="20"/>
                    </a:cubicBezTo>
                    <a:cubicBezTo>
                      <a:pt x="0" y="9"/>
                      <a:pt x="9" y="0"/>
                      <a:pt x="20" y="0"/>
                    </a:cubicBezTo>
                    <a:cubicBezTo>
                      <a:pt x="31" y="0"/>
                      <a:pt x="40" y="9"/>
                      <a:pt x="40" y="20"/>
                    </a:cubicBezTo>
                    <a:cubicBezTo>
                      <a:pt x="40" y="421"/>
                      <a:pt x="40" y="421"/>
                      <a:pt x="40" y="421"/>
                    </a:cubicBezTo>
                    <a:cubicBezTo>
                      <a:pt x="40" y="432"/>
                      <a:pt x="31" y="441"/>
                      <a:pt x="20" y="44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313"/>
              <p:cNvSpPr>
                <a:spLocks/>
              </p:cNvSpPr>
              <p:nvPr/>
            </p:nvSpPr>
            <p:spPr bwMode="auto">
              <a:xfrm>
                <a:off x="1233488" y="4086225"/>
                <a:ext cx="577850" cy="1489075"/>
              </a:xfrm>
              <a:custGeom>
                <a:avLst/>
                <a:gdLst>
                  <a:gd name="T0" fmla="*/ 91 w 182"/>
                  <a:gd name="T1" fmla="*/ 469 h 469"/>
                  <a:gd name="T2" fmla="*/ 0 w 182"/>
                  <a:gd name="T3" fmla="*/ 378 h 469"/>
                  <a:gd name="T4" fmla="*/ 0 w 182"/>
                  <a:gd name="T5" fmla="*/ 40 h 469"/>
                  <a:gd name="T6" fmla="*/ 20 w 182"/>
                  <a:gd name="T7" fmla="*/ 20 h 469"/>
                  <a:gd name="T8" fmla="*/ 41 w 182"/>
                  <a:gd name="T9" fmla="*/ 40 h 469"/>
                  <a:gd name="T10" fmla="*/ 41 w 182"/>
                  <a:gd name="T11" fmla="*/ 378 h 469"/>
                  <a:gd name="T12" fmla="*/ 91 w 182"/>
                  <a:gd name="T13" fmla="*/ 429 h 469"/>
                  <a:gd name="T14" fmla="*/ 141 w 182"/>
                  <a:gd name="T15" fmla="*/ 378 h 469"/>
                  <a:gd name="T16" fmla="*/ 141 w 182"/>
                  <a:gd name="T17" fmla="*/ 20 h 469"/>
                  <a:gd name="T18" fmla="*/ 162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1" y="469"/>
                      <a:pt x="0" y="428"/>
                      <a:pt x="0" y="378"/>
                    </a:cubicBezTo>
                    <a:cubicBezTo>
                      <a:pt x="0" y="40"/>
                      <a:pt x="0" y="40"/>
                      <a:pt x="0" y="40"/>
                    </a:cubicBezTo>
                    <a:cubicBezTo>
                      <a:pt x="0" y="29"/>
                      <a:pt x="9" y="20"/>
                      <a:pt x="20" y="20"/>
                    </a:cubicBezTo>
                    <a:cubicBezTo>
                      <a:pt x="32" y="20"/>
                      <a:pt x="41" y="29"/>
                      <a:pt x="41" y="40"/>
                    </a:cubicBezTo>
                    <a:cubicBezTo>
                      <a:pt x="41" y="378"/>
                      <a:pt x="41" y="378"/>
                      <a:pt x="41" y="378"/>
                    </a:cubicBezTo>
                    <a:cubicBezTo>
                      <a:pt x="41" y="406"/>
                      <a:pt x="63" y="429"/>
                      <a:pt x="91" y="429"/>
                    </a:cubicBezTo>
                    <a:cubicBezTo>
                      <a:pt x="119" y="429"/>
                      <a:pt x="141" y="406"/>
                      <a:pt x="141" y="378"/>
                    </a:cubicBezTo>
                    <a:cubicBezTo>
                      <a:pt x="141" y="20"/>
                      <a:pt x="141" y="20"/>
                      <a:pt x="141" y="20"/>
                    </a:cubicBezTo>
                    <a:cubicBezTo>
                      <a:pt x="141" y="9"/>
                      <a:pt x="151" y="0"/>
                      <a:pt x="162" y="0"/>
                    </a:cubicBezTo>
                    <a:cubicBezTo>
                      <a:pt x="173" y="0"/>
                      <a:pt x="182" y="9"/>
                      <a:pt x="182" y="20"/>
                    </a:cubicBezTo>
                    <a:cubicBezTo>
                      <a:pt x="182" y="378"/>
                      <a:pt x="182" y="378"/>
                      <a:pt x="182" y="378"/>
                    </a:cubicBezTo>
                    <a:cubicBezTo>
                      <a:pt x="182" y="428"/>
                      <a:pt x="141" y="469"/>
                      <a:pt x="91" y="4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314"/>
              <p:cNvSpPr>
                <a:spLocks/>
              </p:cNvSpPr>
              <p:nvPr/>
            </p:nvSpPr>
            <p:spPr bwMode="auto">
              <a:xfrm>
                <a:off x="776288" y="4327525"/>
                <a:ext cx="1260475" cy="1485900"/>
              </a:xfrm>
              <a:custGeom>
                <a:avLst/>
                <a:gdLst>
                  <a:gd name="T0" fmla="*/ 235 w 397"/>
                  <a:gd name="T1" fmla="*/ 468 h 468"/>
                  <a:gd name="T2" fmla="*/ 73 w 397"/>
                  <a:gd name="T3" fmla="*/ 306 h 468"/>
                  <a:gd name="T4" fmla="*/ 73 w 397"/>
                  <a:gd name="T5" fmla="*/ 241 h 468"/>
                  <a:gd name="T6" fmla="*/ 20 w 397"/>
                  <a:gd name="T7" fmla="*/ 188 h 468"/>
                  <a:gd name="T8" fmla="*/ 0 w 397"/>
                  <a:gd name="T9" fmla="*/ 168 h 468"/>
                  <a:gd name="T10" fmla="*/ 20 w 397"/>
                  <a:gd name="T11" fmla="*/ 147 h 468"/>
                  <a:gd name="T12" fmla="*/ 114 w 397"/>
                  <a:gd name="T13" fmla="*/ 241 h 468"/>
                  <a:gd name="T14" fmla="*/ 114 w 397"/>
                  <a:gd name="T15" fmla="*/ 306 h 468"/>
                  <a:gd name="T16" fmla="*/ 235 w 397"/>
                  <a:gd name="T17" fmla="*/ 427 h 468"/>
                  <a:gd name="T18" fmla="*/ 356 w 397"/>
                  <a:gd name="T19" fmla="*/ 306 h 468"/>
                  <a:gd name="T20" fmla="*/ 356 w 397"/>
                  <a:gd name="T21" fmla="*/ 21 h 468"/>
                  <a:gd name="T22" fmla="*/ 377 w 397"/>
                  <a:gd name="T23" fmla="*/ 0 h 468"/>
                  <a:gd name="T24" fmla="*/ 397 w 397"/>
                  <a:gd name="T25" fmla="*/ 21 h 468"/>
                  <a:gd name="T26" fmla="*/ 397 w 397"/>
                  <a:gd name="T27" fmla="*/ 306 h 468"/>
                  <a:gd name="T28" fmla="*/ 235 w 397"/>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468">
                    <a:moveTo>
                      <a:pt x="235" y="468"/>
                    </a:moveTo>
                    <a:cubicBezTo>
                      <a:pt x="146" y="468"/>
                      <a:pt x="73" y="395"/>
                      <a:pt x="73" y="306"/>
                    </a:cubicBezTo>
                    <a:cubicBezTo>
                      <a:pt x="73" y="241"/>
                      <a:pt x="73" y="241"/>
                      <a:pt x="73" y="241"/>
                    </a:cubicBezTo>
                    <a:cubicBezTo>
                      <a:pt x="73" y="212"/>
                      <a:pt x="50" y="188"/>
                      <a:pt x="20" y="188"/>
                    </a:cubicBezTo>
                    <a:cubicBezTo>
                      <a:pt x="9" y="188"/>
                      <a:pt x="0" y="179"/>
                      <a:pt x="0" y="168"/>
                    </a:cubicBezTo>
                    <a:cubicBezTo>
                      <a:pt x="0" y="156"/>
                      <a:pt x="9" y="147"/>
                      <a:pt x="20"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5" y="0"/>
                      <a:pt x="377" y="0"/>
                    </a:cubicBezTo>
                    <a:cubicBezTo>
                      <a:pt x="388" y="0"/>
                      <a:pt x="397" y="9"/>
                      <a:pt x="397" y="21"/>
                    </a:cubicBezTo>
                    <a:cubicBezTo>
                      <a:pt x="397" y="306"/>
                      <a:pt x="397" y="306"/>
                      <a:pt x="397" y="306"/>
                    </a:cubicBezTo>
                    <a:cubicBezTo>
                      <a:pt x="397" y="395"/>
                      <a:pt x="324" y="468"/>
                      <a:pt x="235" y="46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2" name="Freeform 1315"/>
            <p:cNvSpPr>
              <a:spLocks noEditPoints="1"/>
            </p:cNvSpPr>
            <p:nvPr/>
          </p:nvSpPr>
          <p:spPr bwMode="auto">
            <a:xfrm>
              <a:off x="3511551" y="3343275"/>
              <a:ext cx="85725" cy="635000"/>
            </a:xfrm>
            <a:custGeom>
              <a:avLst/>
              <a:gdLst>
                <a:gd name="T0" fmla="*/ 14 w 27"/>
                <a:gd name="T1" fmla="*/ 144 h 200"/>
                <a:gd name="T2" fmla="*/ 10 w 27"/>
                <a:gd name="T3" fmla="*/ 148 h 200"/>
                <a:gd name="T4" fmla="*/ 14 w 27"/>
                <a:gd name="T5" fmla="*/ 152 h 200"/>
                <a:gd name="T6" fmla="*/ 18 w 27"/>
                <a:gd name="T7" fmla="*/ 148 h 200"/>
                <a:gd name="T8" fmla="*/ 14 w 27"/>
                <a:gd name="T9" fmla="*/ 144 h 200"/>
                <a:gd name="T10" fmla="*/ 14 w 27"/>
                <a:gd name="T11" fmla="*/ 128 h 200"/>
                <a:gd name="T12" fmla="*/ 10 w 27"/>
                <a:gd name="T13" fmla="*/ 132 h 200"/>
                <a:gd name="T14" fmla="*/ 14 w 27"/>
                <a:gd name="T15" fmla="*/ 136 h 200"/>
                <a:gd name="T16" fmla="*/ 18 w 27"/>
                <a:gd name="T17" fmla="*/ 132 h 200"/>
                <a:gd name="T18" fmla="*/ 14 w 27"/>
                <a:gd name="T19" fmla="*/ 128 h 200"/>
                <a:gd name="T20" fmla="*/ 14 w 27"/>
                <a:gd name="T21" fmla="*/ 176 h 200"/>
                <a:gd name="T22" fmla="*/ 10 w 27"/>
                <a:gd name="T23" fmla="*/ 180 h 200"/>
                <a:gd name="T24" fmla="*/ 14 w 27"/>
                <a:gd name="T25" fmla="*/ 184 h 200"/>
                <a:gd name="T26" fmla="*/ 18 w 27"/>
                <a:gd name="T27" fmla="*/ 180 h 200"/>
                <a:gd name="T28" fmla="*/ 14 w 27"/>
                <a:gd name="T29" fmla="*/ 176 h 200"/>
                <a:gd name="T30" fmla="*/ 14 w 27"/>
                <a:gd name="T31" fmla="*/ 160 h 200"/>
                <a:gd name="T32" fmla="*/ 10 w 27"/>
                <a:gd name="T33" fmla="*/ 164 h 200"/>
                <a:gd name="T34" fmla="*/ 14 w 27"/>
                <a:gd name="T35" fmla="*/ 168 h 200"/>
                <a:gd name="T36" fmla="*/ 18 w 27"/>
                <a:gd name="T37" fmla="*/ 164 h 200"/>
                <a:gd name="T38" fmla="*/ 14 w 27"/>
                <a:gd name="T39" fmla="*/ 160 h 200"/>
                <a:gd name="T40" fmla="*/ 14 w 27"/>
                <a:gd name="T41" fmla="*/ 192 h 200"/>
                <a:gd name="T42" fmla="*/ 10 w 27"/>
                <a:gd name="T43" fmla="*/ 196 h 200"/>
                <a:gd name="T44" fmla="*/ 14 w 27"/>
                <a:gd name="T45" fmla="*/ 200 h 200"/>
                <a:gd name="T46" fmla="*/ 18 w 27"/>
                <a:gd name="T47" fmla="*/ 196 h 200"/>
                <a:gd name="T48" fmla="*/ 14 w 27"/>
                <a:gd name="T49" fmla="*/ 192 h 200"/>
                <a:gd name="T50" fmla="*/ 14 w 27"/>
                <a:gd name="T51" fmla="*/ 112 h 200"/>
                <a:gd name="T52" fmla="*/ 10 w 27"/>
                <a:gd name="T53" fmla="*/ 116 h 200"/>
                <a:gd name="T54" fmla="*/ 14 w 27"/>
                <a:gd name="T55" fmla="*/ 120 h 200"/>
                <a:gd name="T56" fmla="*/ 18 w 27"/>
                <a:gd name="T57" fmla="*/ 116 h 200"/>
                <a:gd name="T58" fmla="*/ 14 w 27"/>
                <a:gd name="T59" fmla="*/ 112 h 200"/>
                <a:gd name="T60" fmla="*/ 14 w 27"/>
                <a:gd name="T61" fmla="*/ 64 h 200"/>
                <a:gd name="T62" fmla="*/ 10 w 27"/>
                <a:gd name="T63" fmla="*/ 68 h 200"/>
                <a:gd name="T64" fmla="*/ 14 w 27"/>
                <a:gd name="T65" fmla="*/ 72 h 200"/>
                <a:gd name="T66" fmla="*/ 18 w 27"/>
                <a:gd name="T67" fmla="*/ 68 h 200"/>
                <a:gd name="T68" fmla="*/ 14 w 27"/>
                <a:gd name="T69" fmla="*/ 64 h 200"/>
                <a:gd name="T70" fmla="*/ 14 w 27"/>
                <a:gd name="T71" fmla="*/ 96 h 200"/>
                <a:gd name="T72" fmla="*/ 10 w 27"/>
                <a:gd name="T73" fmla="*/ 100 h 200"/>
                <a:gd name="T74" fmla="*/ 14 w 27"/>
                <a:gd name="T75" fmla="*/ 104 h 200"/>
                <a:gd name="T76" fmla="*/ 18 w 27"/>
                <a:gd name="T77" fmla="*/ 100 h 200"/>
                <a:gd name="T78" fmla="*/ 14 w 27"/>
                <a:gd name="T79" fmla="*/ 96 h 200"/>
                <a:gd name="T80" fmla="*/ 14 w 27"/>
                <a:gd name="T81" fmla="*/ 0 h 200"/>
                <a:gd name="T82" fmla="*/ 0 w 27"/>
                <a:gd name="T83" fmla="*/ 14 h 200"/>
                <a:gd name="T84" fmla="*/ 14 w 27"/>
                <a:gd name="T85" fmla="*/ 28 h 200"/>
                <a:gd name="T86" fmla="*/ 27 w 27"/>
                <a:gd name="T87" fmla="*/ 14 h 200"/>
                <a:gd name="T88" fmla="*/ 14 w 27"/>
                <a:gd name="T89" fmla="*/ 0 h 200"/>
                <a:gd name="T90" fmla="*/ 14 w 27"/>
                <a:gd name="T91" fmla="*/ 32 h 200"/>
                <a:gd name="T92" fmla="*/ 10 w 27"/>
                <a:gd name="T93" fmla="*/ 36 h 200"/>
                <a:gd name="T94" fmla="*/ 14 w 27"/>
                <a:gd name="T95" fmla="*/ 40 h 200"/>
                <a:gd name="T96" fmla="*/ 18 w 27"/>
                <a:gd name="T97" fmla="*/ 36 h 200"/>
                <a:gd name="T98" fmla="*/ 14 w 27"/>
                <a:gd name="T99" fmla="*/ 32 h 200"/>
                <a:gd name="T100" fmla="*/ 14 w 27"/>
                <a:gd name="T101" fmla="*/ 48 h 200"/>
                <a:gd name="T102" fmla="*/ 10 w 27"/>
                <a:gd name="T103" fmla="*/ 52 h 200"/>
                <a:gd name="T104" fmla="*/ 14 w 27"/>
                <a:gd name="T105" fmla="*/ 56 h 200"/>
                <a:gd name="T106" fmla="*/ 18 w 27"/>
                <a:gd name="T107" fmla="*/ 52 h 200"/>
                <a:gd name="T108" fmla="*/ 14 w 27"/>
                <a:gd name="T109" fmla="*/ 48 h 200"/>
                <a:gd name="T110" fmla="*/ 14 w 27"/>
                <a:gd name="T111" fmla="*/ 80 h 200"/>
                <a:gd name="T112" fmla="*/ 10 w 27"/>
                <a:gd name="T113" fmla="*/ 84 h 200"/>
                <a:gd name="T114" fmla="*/ 14 w 27"/>
                <a:gd name="T115" fmla="*/ 88 h 200"/>
                <a:gd name="T116" fmla="*/ 18 w 27"/>
                <a:gd name="T117" fmla="*/ 84 h 200"/>
                <a:gd name="T118" fmla="*/ 14 w 27"/>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00">
                  <a:moveTo>
                    <a:pt x="14" y="144"/>
                  </a:moveTo>
                  <a:cubicBezTo>
                    <a:pt x="11" y="144"/>
                    <a:pt x="10" y="146"/>
                    <a:pt x="10" y="148"/>
                  </a:cubicBezTo>
                  <a:cubicBezTo>
                    <a:pt x="10" y="150"/>
                    <a:pt x="11" y="152"/>
                    <a:pt x="14" y="152"/>
                  </a:cubicBezTo>
                  <a:cubicBezTo>
                    <a:pt x="16" y="152"/>
                    <a:pt x="18" y="150"/>
                    <a:pt x="18" y="148"/>
                  </a:cubicBezTo>
                  <a:cubicBezTo>
                    <a:pt x="18" y="146"/>
                    <a:pt x="16" y="144"/>
                    <a:pt x="14" y="144"/>
                  </a:cubicBezTo>
                  <a:close/>
                  <a:moveTo>
                    <a:pt x="14" y="128"/>
                  </a:moveTo>
                  <a:cubicBezTo>
                    <a:pt x="11" y="128"/>
                    <a:pt x="10" y="130"/>
                    <a:pt x="10" y="132"/>
                  </a:cubicBezTo>
                  <a:cubicBezTo>
                    <a:pt x="10" y="134"/>
                    <a:pt x="11" y="136"/>
                    <a:pt x="14" y="136"/>
                  </a:cubicBezTo>
                  <a:cubicBezTo>
                    <a:pt x="16" y="136"/>
                    <a:pt x="18" y="134"/>
                    <a:pt x="18" y="132"/>
                  </a:cubicBezTo>
                  <a:cubicBezTo>
                    <a:pt x="18" y="130"/>
                    <a:pt x="16" y="128"/>
                    <a:pt x="14" y="128"/>
                  </a:cubicBezTo>
                  <a:close/>
                  <a:moveTo>
                    <a:pt x="14" y="176"/>
                  </a:moveTo>
                  <a:cubicBezTo>
                    <a:pt x="11" y="176"/>
                    <a:pt x="10" y="178"/>
                    <a:pt x="10" y="180"/>
                  </a:cubicBezTo>
                  <a:cubicBezTo>
                    <a:pt x="10" y="182"/>
                    <a:pt x="11" y="184"/>
                    <a:pt x="14" y="184"/>
                  </a:cubicBezTo>
                  <a:cubicBezTo>
                    <a:pt x="16" y="184"/>
                    <a:pt x="18" y="182"/>
                    <a:pt x="18" y="180"/>
                  </a:cubicBezTo>
                  <a:cubicBezTo>
                    <a:pt x="18" y="178"/>
                    <a:pt x="16" y="176"/>
                    <a:pt x="14" y="176"/>
                  </a:cubicBezTo>
                  <a:close/>
                  <a:moveTo>
                    <a:pt x="14" y="160"/>
                  </a:moveTo>
                  <a:cubicBezTo>
                    <a:pt x="11" y="160"/>
                    <a:pt x="10" y="162"/>
                    <a:pt x="10" y="164"/>
                  </a:cubicBezTo>
                  <a:cubicBezTo>
                    <a:pt x="10" y="166"/>
                    <a:pt x="11" y="168"/>
                    <a:pt x="14" y="168"/>
                  </a:cubicBezTo>
                  <a:cubicBezTo>
                    <a:pt x="16" y="168"/>
                    <a:pt x="18" y="166"/>
                    <a:pt x="18" y="164"/>
                  </a:cubicBezTo>
                  <a:cubicBezTo>
                    <a:pt x="18" y="162"/>
                    <a:pt x="16" y="160"/>
                    <a:pt x="14" y="160"/>
                  </a:cubicBezTo>
                  <a:close/>
                  <a:moveTo>
                    <a:pt x="14" y="192"/>
                  </a:moveTo>
                  <a:cubicBezTo>
                    <a:pt x="11" y="192"/>
                    <a:pt x="10" y="194"/>
                    <a:pt x="10" y="196"/>
                  </a:cubicBezTo>
                  <a:cubicBezTo>
                    <a:pt x="10" y="198"/>
                    <a:pt x="11" y="200"/>
                    <a:pt x="14" y="200"/>
                  </a:cubicBezTo>
                  <a:cubicBezTo>
                    <a:pt x="16" y="200"/>
                    <a:pt x="18" y="198"/>
                    <a:pt x="18" y="196"/>
                  </a:cubicBezTo>
                  <a:cubicBezTo>
                    <a:pt x="18" y="194"/>
                    <a:pt x="16" y="192"/>
                    <a:pt x="14" y="192"/>
                  </a:cubicBezTo>
                  <a:close/>
                  <a:moveTo>
                    <a:pt x="14" y="112"/>
                  </a:moveTo>
                  <a:cubicBezTo>
                    <a:pt x="11" y="112"/>
                    <a:pt x="10" y="114"/>
                    <a:pt x="10" y="116"/>
                  </a:cubicBezTo>
                  <a:cubicBezTo>
                    <a:pt x="10" y="118"/>
                    <a:pt x="11" y="120"/>
                    <a:pt x="14" y="120"/>
                  </a:cubicBezTo>
                  <a:cubicBezTo>
                    <a:pt x="16" y="120"/>
                    <a:pt x="18" y="118"/>
                    <a:pt x="18" y="116"/>
                  </a:cubicBezTo>
                  <a:cubicBezTo>
                    <a:pt x="18" y="114"/>
                    <a:pt x="16" y="112"/>
                    <a:pt x="14" y="112"/>
                  </a:cubicBezTo>
                  <a:close/>
                  <a:moveTo>
                    <a:pt x="14" y="64"/>
                  </a:moveTo>
                  <a:cubicBezTo>
                    <a:pt x="11" y="64"/>
                    <a:pt x="10" y="66"/>
                    <a:pt x="10" y="68"/>
                  </a:cubicBezTo>
                  <a:cubicBezTo>
                    <a:pt x="10" y="70"/>
                    <a:pt x="11" y="72"/>
                    <a:pt x="14" y="72"/>
                  </a:cubicBezTo>
                  <a:cubicBezTo>
                    <a:pt x="16" y="72"/>
                    <a:pt x="18" y="70"/>
                    <a:pt x="18" y="68"/>
                  </a:cubicBezTo>
                  <a:cubicBezTo>
                    <a:pt x="18" y="66"/>
                    <a:pt x="16" y="64"/>
                    <a:pt x="14" y="64"/>
                  </a:cubicBezTo>
                  <a:close/>
                  <a:moveTo>
                    <a:pt x="14" y="96"/>
                  </a:moveTo>
                  <a:cubicBezTo>
                    <a:pt x="11" y="96"/>
                    <a:pt x="10" y="98"/>
                    <a:pt x="10" y="100"/>
                  </a:cubicBezTo>
                  <a:cubicBezTo>
                    <a:pt x="10" y="102"/>
                    <a:pt x="11" y="104"/>
                    <a:pt x="14" y="104"/>
                  </a:cubicBezTo>
                  <a:cubicBezTo>
                    <a:pt x="16" y="104"/>
                    <a:pt x="18" y="102"/>
                    <a:pt x="18" y="100"/>
                  </a:cubicBezTo>
                  <a:cubicBezTo>
                    <a:pt x="18" y="98"/>
                    <a:pt x="16" y="96"/>
                    <a:pt x="14" y="96"/>
                  </a:cubicBezTo>
                  <a:close/>
                  <a:moveTo>
                    <a:pt x="14" y="0"/>
                  </a:moveTo>
                  <a:cubicBezTo>
                    <a:pt x="6" y="0"/>
                    <a:pt x="0" y="7"/>
                    <a:pt x="0" y="14"/>
                  </a:cubicBezTo>
                  <a:cubicBezTo>
                    <a:pt x="0" y="22"/>
                    <a:pt x="6" y="28"/>
                    <a:pt x="14" y="28"/>
                  </a:cubicBezTo>
                  <a:cubicBezTo>
                    <a:pt x="21" y="28"/>
                    <a:pt x="27" y="22"/>
                    <a:pt x="27" y="14"/>
                  </a:cubicBezTo>
                  <a:cubicBezTo>
                    <a:pt x="27" y="7"/>
                    <a:pt x="21" y="0"/>
                    <a:pt x="14" y="0"/>
                  </a:cubicBezTo>
                  <a:close/>
                  <a:moveTo>
                    <a:pt x="14" y="32"/>
                  </a:moveTo>
                  <a:cubicBezTo>
                    <a:pt x="11" y="32"/>
                    <a:pt x="10" y="34"/>
                    <a:pt x="10" y="36"/>
                  </a:cubicBezTo>
                  <a:cubicBezTo>
                    <a:pt x="10" y="38"/>
                    <a:pt x="11" y="40"/>
                    <a:pt x="14" y="40"/>
                  </a:cubicBezTo>
                  <a:cubicBezTo>
                    <a:pt x="16" y="40"/>
                    <a:pt x="18" y="38"/>
                    <a:pt x="18" y="36"/>
                  </a:cubicBezTo>
                  <a:cubicBezTo>
                    <a:pt x="18" y="34"/>
                    <a:pt x="16" y="32"/>
                    <a:pt x="14" y="32"/>
                  </a:cubicBezTo>
                  <a:close/>
                  <a:moveTo>
                    <a:pt x="14" y="48"/>
                  </a:moveTo>
                  <a:cubicBezTo>
                    <a:pt x="11" y="48"/>
                    <a:pt x="10" y="50"/>
                    <a:pt x="10" y="52"/>
                  </a:cubicBezTo>
                  <a:cubicBezTo>
                    <a:pt x="10" y="54"/>
                    <a:pt x="11" y="56"/>
                    <a:pt x="14" y="56"/>
                  </a:cubicBezTo>
                  <a:cubicBezTo>
                    <a:pt x="16" y="56"/>
                    <a:pt x="18" y="54"/>
                    <a:pt x="18" y="52"/>
                  </a:cubicBezTo>
                  <a:cubicBezTo>
                    <a:pt x="18" y="50"/>
                    <a:pt x="16" y="48"/>
                    <a:pt x="14" y="48"/>
                  </a:cubicBezTo>
                  <a:close/>
                  <a:moveTo>
                    <a:pt x="14" y="80"/>
                  </a:moveTo>
                  <a:cubicBezTo>
                    <a:pt x="11" y="80"/>
                    <a:pt x="10" y="82"/>
                    <a:pt x="10" y="84"/>
                  </a:cubicBezTo>
                  <a:cubicBezTo>
                    <a:pt x="10" y="86"/>
                    <a:pt x="11" y="88"/>
                    <a:pt x="14" y="88"/>
                  </a:cubicBezTo>
                  <a:cubicBezTo>
                    <a:pt x="16" y="88"/>
                    <a:pt x="18" y="86"/>
                    <a:pt x="18" y="84"/>
                  </a:cubicBezTo>
                  <a:cubicBezTo>
                    <a:pt x="18" y="82"/>
                    <a:pt x="16" y="80"/>
                    <a:pt x="14" y="8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3" name="Group 32"/>
            <p:cNvGrpSpPr/>
            <p:nvPr/>
          </p:nvGrpSpPr>
          <p:grpSpPr>
            <a:xfrm>
              <a:off x="2809876" y="3940175"/>
              <a:ext cx="1257300" cy="1873250"/>
              <a:chOff x="2809876" y="3940175"/>
              <a:chExt cx="1257300" cy="1873250"/>
            </a:xfrm>
          </p:grpSpPr>
          <p:sp>
            <p:nvSpPr>
              <p:cNvPr id="34" name="Freeform 1316"/>
              <p:cNvSpPr>
                <a:spLocks/>
              </p:cNvSpPr>
              <p:nvPr/>
            </p:nvSpPr>
            <p:spPr bwMode="auto">
              <a:xfrm>
                <a:off x="3489326" y="3940175"/>
                <a:ext cx="130175" cy="1400175"/>
              </a:xfrm>
              <a:custGeom>
                <a:avLst/>
                <a:gdLst>
                  <a:gd name="T0" fmla="*/ 21 w 41"/>
                  <a:gd name="T1" fmla="*/ 441 h 441"/>
                  <a:gd name="T2" fmla="*/ 0 w 41"/>
                  <a:gd name="T3" fmla="*/ 421 h 441"/>
                  <a:gd name="T4" fmla="*/ 0 w 41"/>
                  <a:gd name="T5" fmla="*/ 20 h 441"/>
                  <a:gd name="T6" fmla="*/ 21 w 41"/>
                  <a:gd name="T7" fmla="*/ 0 h 441"/>
                  <a:gd name="T8" fmla="*/ 41 w 41"/>
                  <a:gd name="T9" fmla="*/ 20 h 441"/>
                  <a:gd name="T10" fmla="*/ 41 w 41"/>
                  <a:gd name="T11" fmla="*/ 421 h 441"/>
                  <a:gd name="T12" fmla="*/ 21 w 41"/>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1" h="441">
                    <a:moveTo>
                      <a:pt x="21" y="441"/>
                    </a:moveTo>
                    <a:cubicBezTo>
                      <a:pt x="9" y="441"/>
                      <a:pt x="0" y="432"/>
                      <a:pt x="0" y="421"/>
                    </a:cubicBezTo>
                    <a:cubicBezTo>
                      <a:pt x="0" y="20"/>
                      <a:pt x="0" y="20"/>
                      <a:pt x="0" y="20"/>
                    </a:cubicBezTo>
                    <a:cubicBezTo>
                      <a:pt x="0" y="9"/>
                      <a:pt x="9" y="0"/>
                      <a:pt x="21" y="0"/>
                    </a:cubicBezTo>
                    <a:cubicBezTo>
                      <a:pt x="32" y="0"/>
                      <a:pt x="41" y="9"/>
                      <a:pt x="41" y="20"/>
                    </a:cubicBezTo>
                    <a:cubicBezTo>
                      <a:pt x="41" y="421"/>
                      <a:pt x="41" y="421"/>
                      <a:pt x="41" y="421"/>
                    </a:cubicBezTo>
                    <a:cubicBezTo>
                      <a:pt x="41" y="432"/>
                      <a:pt x="32" y="441"/>
                      <a:pt x="21" y="44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317"/>
              <p:cNvSpPr>
                <a:spLocks/>
              </p:cNvSpPr>
              <p:nvPr/>
            </p:nvSpPr>
            <p:spPr bwMode="auto">
              <a:xfrm>
                <a:off x="3267076" y="4086225"/>
                <a:ext cx="577850" cy="1489075"/>
              </a:xfrm>
              <a:custGeom>
                <a:avLst/>
                <a:gdLst>
                  <a:gd name="T0" fmla="*/ 91 w 182"/>
                  <a:gd name="T1" fmla="*/ 469 h 469"/>
                  <a:gd name="T2" fmla="*/ 0 w 182"/>
                  <a:gd name="T3" fmla="*/ 378 h 469"/>
                  <a:gd name="T4" fmla="*/ 0 w 182"/>
                  <a:gd name="T5" fmla="*/ 40 h 469"/>
                  <a:gd name="T6" fmla="*/ 20 w 182"/>
                  <a:gd name="T7" fmla="*/ 20 h 469"/>
                  <a:gd name="T8" fmla="*/ 40 w 182"/>
                  <a:gd name="T9" fmla="*/ 40 h 469"/>
                  <a:gd name="T10" fmla="*/ 40 w 182"/>
                  <a:gd name="T11" fmla="*/ 378 h 469"/>
                  <a:gd name="T12" fmla="*/ 91 w 182"/>
                  <a:gd name="T13" fmla="*/ 429 h 469"/>
                  <a:gd name="T14" fmla="*/ 141 w 182"/>
                  <a:gd name="T15" fmla="*/ 378 h 469"/>
                  <a:gd name="T16" fmla="*/ 141 w 182"/>
                  <a:gd name="T17" fmla="*/ 20 h 469"/>
                  <a:gd name="T18" fmla="*/ 161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0" y="469"/>
                      <a:pt x="0" y="428"/>
                      <a:pt x="0" y="378"/>
                    </a:cubicBezTo>
                    <a:cubicBezTo>
                      <a:pt x="0" y="40"/>
                      <a:pt x="0" y="40"/>
                      <a:pt x="0" y="40"/>
                    </a:cubicBezTo>
                    <a:cubicBezTo>
                      <a:pt x="0" y="29"/>
                      <a:pt x="9" y="20"/>
                      <a:pt x="20" y="20"/>
                    </a:cubicBezTo>
                    <a:cubicBezTo>
                      <a:pt x="31" y="20"/>
                      <a:pt x="40" y="29"/>
                      <a:pt x="40" y="40"/>
                    </a:cubicBezTo>
                    <a:cubicBezTo>
                      <a:pt x="40" y="378"/>
                      <a:pt x="40" y="378"/>
                      <a:pt x="40" y="378"/>
                    </a:cubicBezTo>
                    <a:cubicBezTo>
                      <a:pt x="40" y="406"/>
                      <a:pt x="63" y="429"/>
                      <a:pt x="91" y="429"/>
                    </a:cubicBezTo>
                    <a:cubicBezTo>
                      <a:pt x="118" y="429"/>
                      <a:pt x="141" y="406"/>
                      <a:pt x="141" y="378"/>
                    </a:cubicBezTo>
                    <a:cubicBezTo>
                      <a:pt x="141" y="20"/>
                      <a:pt x="141" y="20"/>
                      <a:pt x="141" y="20"/>
                    </a:cubicBezTo>
                    <a:cubicBezTo>
                      <a:pt x="141" y="9"/>
                      <a:pt x="150" y="0"/>
                      <a:pt x="161" y="0"/>
                    </a:cubicBezTo>
                    <a:cubicBezTo>
                      <a:pt x="173" y="0"/>
                      <a:pt x="182" y="9"/>
                      <a:pt x="182" y="20"/>
                    </a:cubicBezTo>
                    <a:cubicBezTo>
                      <a:pt x="182" y="378"/>
                      <a:pt x="182" y="378"/>
                      <a:pt x="182" y="378"/>
                    </a:cubicBezTo>
                    <a:cubicBezTo>
                      <a:pt x="182" y="428"/>
                      <a:pt x="141" y="469"/>
                      <a:pt x="91" y="46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318"/>
              <p:cNvSpPr>
                <a:spLocks/>
              </p:cNvSpPr>
              <p:nvPr/>
            </p:nvSpPr>
            <p:spPr bwMode="auto">
              <a:xfrm>
                <a:off x="2809876" y="4327525"/>
                <a:ext cx="1257300" cy="1485900"/>
              </a:xfrm>
              <a:custGeom>
                <a:avLst/>
                <a:gdLst>
                  <a:gd name="T0" fmla="*/ 235 w 396"/>
                  <a:gd name="T1" fmla="*/ 468 h 468"/>
                  <a:gd name="T2" fmla="*/ 73 w 396"/>
                  <a:gd name="T3" fmla="*/ 306 h 468"/>
                  <a:gd name="T4" fmla="*/ 73 w 396"/>
                  <a:gd name="T5" fmla="*/ 241 h 468"/>
                  <a:gd name="T6" fmla="*/ 20 w 396"/>
                  <a:gd name="T7" fmla="*/ 188 h 468"/>
                  <a:gd name="T8" fmla="*/ 0 w 396"/>
                  <a:gd name="T9" fmla="*/ 168 h 468"/>
                  <a:gd name="T10" fmla="*/ 20 w 396"/>
                  <a:gd name="T11" fmla="*/ 147 h 468"/>
                  <a:gd name="T12" fmla="*/ 114 w 396"/>
                  <a:gd name="T13" fmla="*/ 241 h 468"/>
                  <a:gd name="T14" fmla="*/ 114 w 396"/>
                  <a:gd name="T15" fmla="*/ 306 h 468"/>
                  <a:gd name="T16" fmla="*/ 235 w 396"/>
                  <a:gd name="T17" fmla="*/ 427 h 468"/>
                  <a:gd name="T18" fmla="*/ 356 w 396"/>
                  <a:gd name="T19" fmla="*/ 306 h 468"/>
                  <a:gd name="T20" fmla="*/ 356 w 396"/>
                  <a:gd name="T21" fmla="*/ 21 h 468"/>
                  <a:gd name="T22" fmla="*/ 376 w 396"/>
                  <a:gd name="T23" fmla="*/ 0 h 468"/>
                  <a:gd name="T24" fmla="*/ 396 w 396"/>
                  <a:gd name="T25" fmla="*/ 21 h 468"/>
                  <a:gd name="T26" fmla="*/ 396 w 396"/>
                  <a:gd name="T27" fmla="*/ 306 h 468"/>
                  <a:gd name="T28" fmla="*/ 235 w 396"/>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6" h="468">
                    <a:moveTo>
                      <a:pt x="235" y="468"/>
                    </a:moveTo>
                    <a:cubicBezTo>
                      <a:pt x="145" y="468"/>
                      <a:pt x="73" y="395"/>
                      <a:pt x="73" y="306"/>
                    </a:cubicBezTo>
                    <a:cubicBezTo>
                      <a:pt x="73" y="241"/>
                      <a:pt x="73" y="241"/>
                      <a:pt x="73" y="241"/>
                    </a:cubicBezTo>
                    <a:cubicBezTo>
                      <a:pt x="73" y="212"/>
                      <a:pt x="49" y="188"/>
                      <a:pt x="20" y="188"/>
                    </a:cubicBezTo>
                    <a:cubicBezTo>
                      <a:pt x="9" y="188"/>
                      <a:pt x="0" y="179"/>
                      <a:pt x="0" y="168"/>
                    </a:cubicBezTo>
                    <a:cubicBezTo>
                      <a:pt x="0" y="156"/>
                      <a:pt x="9" y="147"/>
                      <a:pt x="20"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5" y="0"/>
                      <a:pt x="376" y="0"/>
                    </a:cubicBezTo>
                    <a:cubicBezTo>
                      <a:pt x="387" y="0"/>
                      <a:pt x="396" y="9"/>
                      <a:pt x="396" y="21"/>
                    </a:cubicBezTo>
                    <a:cubicBezTo>
                      <a:pt x="396" y="306"/>
                      <a:pt x="396" y="306"/>
                      <a:pt x="396" y="306"/>
                    </a:cubicBezTo>
                    <a:cubicBezTo>
                      <a:pt x="396" y="395"/>
                      <a:pt x="324" y="468"/>
                      <a:pt x="235" y="4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Freeform 1319"/>
            <p:cNvSpPr>
              <a:spLocks noEditPoints="1"/>
            </p:cNvSpPr>
            <p:nvPr/>
          </p:nvSpPr>
          <p:spPr bwMode="auto">
            <a:xfrm>
              <a:off x="5546726" y="3343275"/>
              <a:ext cx="85725" cy="635000"/>
            </a:xfrm>
            <a:custGeom>
              <a:avLst/>
              <a:gdLst>
                <a:gd name="T0" fmla="*/ 13 w 27"/>
                <a:gd name="T1" fmla="*/ 128 h 200"/>
                <a:gd name="T2" fmla="*/ 9 w 27"/>
                <a:gd name="T3" fmla="*/ 132 h 200"/>
                <a:gd name="T4" fmla="*/ 13 w 27"/>
                <a:gd name="T5" fmla="*/ 136 h 200"/>
                <a:gd name="T6" fmla="*/ 17 w 27"/>
                <a:gd name="T7" fmla="*/ 132 h 200"/>
                <a:gd name="T8" fmla="*/ 13 w 27"/>
                <a:gd name="T9" fmla="*/ 128 h 200"/>
                <a:gd name="T10" fmla="*/ 13 w 27"/>
                <a:gd name="T11" fmla="*/ 144 h 200"/>
                <a:gd name="T12" fmla="*/ 9 w 27"/>
                <a:gd name="T13" fmla="*/ 148 h 200"/>
                <a:gd name="T14" fmla="*/ 13 w 27"/>
                <a:gd name="T15" fmla="*/ 152 h 200"/>
                <a:gd name="T16" fmla="*/ 17 w 27"/>
                <a:gd name="T17" fmla="*/ 148 h 200"/>
                <a:gd name="T18" fmla="*/ 13 w 27"/>
                <a:gd name="T19" fmla="*/ 144 h 200"/>
                <a:gd name="T20" fmla="*/ 13 w 27"/>
                <a:gd name="T21" fmla="*/ 192 h 200"/>
                <a:gd name="T22" fmla="*/ 9 w 27"/>
                <a:gd name="T23" fmla="*/ 196 h 200"/>
                <a:gd name="T24" fmla="*/ 13 w 27"/>
                <a:gd name="T25" fmla="*/ 200 h 200"/>
                <a:gd name="T26" fmla="*/ 17 w 27"/>
                <a:gd name="T27" fmla="*/ 196 h 200"/>
                <a:gd name="T28" fmla="*/ 13 w 27"/>
                <a:gd name="T29" fmla="*/ 192 h 200"/>
                <a:gd name="T30" fmla="*/ 13 w 27"/>
                <a:gd name="T31" fmla="*/ 160 h 200"/>
                <a:gd name="T32" fmla="*/ 9 w 27"/>
                <a:gd name="T33" fmla="*/ 164 h 200"/>
                <a:gd name="T34" fmla="*/ 13 w 27"/>
                <a:gd name="T35" fmla="*/ 168 h 200"/>
                <a:gd name="T36" fmla="*/ 17 w 27"/>
                <a:gd name="T37" fmla="*/ 164 h 200"/>
                <a:gd name="T38" fmla="*/ 13 w 27"/>
                <a:gd name="T39" fmla="*/ 160 h 200"/>
                <a:gd name="T40" fmla="*/ 13 w 27"/>
                <a:gd name="T41" fmla="*/ 112 h 200"/>
                <a:gd name="T42" fmla="*/ 9 w 27"/>
                <a:gd name="T43" fmla="*/ 116 h 200"/>
                <a:gd name="T44" fmla="*/ 13 w 27"/>
                <a:gd name="T45" fmla="*/ 120 h 200"/>
                <a:gd name="T46" fmla="*/ 17 w 27"/>
                <a:gd name="T47" fmla="*/ 116 h 200"/>
                <a:gd name="T48" fmla="*/ 13 w 27"/>
                <a:gd name="T49" fmla="*/ 112 h 200"/>
                <a:gd name="T50" fmla="*/ 13 w 27"/>
                <a:gd name="T51" fmla="*/ 176 h 200"/>
                <a:gd name="T52" fmla="*/ 9 w 27"/>
                <a:gd name="T53" fmla="*/ 180 h 200"/>
                <a:gd name="T54" fmla="*/ 13 w 27"/>
                <a:gd name="T55" fmla="*/ 184 h 200"/>
                <a:gd name="T56" fmla="*/ 17 w 27"/>
                <a:gd name="T57" fmla="*/ 180 h 200"/>
                <a:gd name="T58" fmla="*/ 13 w 27"/>
                <a:gd name="T59" fmla="*/ 176 h 200"/>
                <a:gd name="T60" fmla="*/ 13 w 27"/>
                <a:gd name="T61" fmla="*/ 96 h 200"/>
                <a:gd name="T62" fmla="*/ 9 w 27"/>
                <a:gd name="T63" fmla="*/ 100 h 200"/>
                <a:gd name="T64" fmla="*/ 13 w 27"/>
                <a:gd name="T65" fmla="*/ 104 h 200"/>
                <a:gd name="T66" fmla="*/ 17 w 27"/>
                <a:gd name="T67" fmla="*/ 100 h 200"/>
                <a:gd name="T68" fmla="*/ 13 w 27"/>
                <a:gd name="T69" fmla="*/ 96 h 200"/>
                <a:gd name="T70" fmla="*/ 13 w 27"/>
                <a:gd name="T71" fmla="*/ 48 h 200"/>
                <a:gd name="T72" fmla="*/ 9 w 27"/>
                <a:gd name="T73" fmla="*/ 52 h 200"/>
                <a:gd name="T74" fmla="*/ 13 w 27"/>
                <a:gd name="T75" fmla="*/ 56 h 200"/>
                <a:gd name="T76" fmla="*/ 17 w 27"/>
                <a:gd name="T77" fmla="*/ 52 h 200"/>
                <a:gd name="T78" fmla="*/ 13 w 27"/>
                <a:gd name="T79" fmla="*/ 48 h 200"/>
                <a:gd name="T80" fmla="*/ 13 w 27"/>
                <a:gd name="T81" fmla="*/ 0 h 200"/>
                <a:gd name="T82" fmla="*/ 0 w 27"/>
                <a:gd name="T83" fmla="*/ 14 h 200"/>
                <a:gd name="T84" fmla="*/ 13 w 27"/>
                <a:gd name="T85" fmla="*/ 28 h 200"/>
                <a:gd name="T86" fmla="*/ 27 w 27"/>
                <a:gd name="T87" fmla="*/ 14 h 200"/>
                <a:gd name="T88" fmla="*/ 13 w 27"/>
                <a:gd name="T89" fmla="*/ 0 h 200"/>
                <a:gd name="T90" fmla="*/ 13 w 27"/>
                <a:gd name="T91" fmla="*/ 32 h 200"/>
                <a:gd name="T92" fmla="*/ 9 w 27"/>
                <a:gd name="T93" fmla="*/ 36 h 200"/>
                <a:gd name="T94" fmla="*/ 13 w 27"/>
                <a:gd name="T95" fmla="*/ 40 h 200"/>
                <a:gd name="T96" fmla="*/ 17 w 27"/>
                <a:gd name="T97" fmla="*/ 36 h 200"/>
                <a:gd name="T98" fmla="*/ 13 w 27"/>
                <a:gd name="T99" fmla="*/ 32 h 200"/>
                <a:gd name="T100" fmla="*/ 13 w 27"/>
                <a:gd name="T101" fmla="*/ 64 h 200"/>
                <a:gd name="T102" fmla="*/ 9 w 27"/>
                <a:gd name="T103" fmla="*/ 68 h 200"/>
                <a:gd name="T104" fmla="*/ 13 w 27"/>
                <a:gd name="T105" fmla="*/ 72 h 200"/>
                <a:gd name="T106" fmla="*/ 17 w 27"/>
                <a:gd name="T107" fmla="*/ 68 h 200"/>
                <a:gd name="T108" fmla="*/ 13 w 27"/>
                <a:gd name="T109" fmla="*/ 64 h 200"/>
                <a:gd name="T110" fmla="*/ 13 w 27"/>
                <a:gd name="T111" fmla="*/ 80 h 200"/>
                <a:gd name="T112" fmla="*/ 9 w 27"/>
                <a:gd name="T113" fmla="*/ 84 h 200"/>
                <a:gd name="T114" fmla="*/ 13 w 27"/>
                <a:gd name="T115" fmla="*/ 88 h 200"/>
                <a:gd name="T116" fmla="*/ 17 w 27"/>
                <a:gd name="T117" fmla="*/ 84 h 200"/>
                <a:gd name="T118" fmla="*/ 13 w 27"/>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00">
                  <a:moveTo>
                    <a:pt x="13" y="128"/>
                  </a:moveTo>
                  <a:cubicBezTo>
                    <a:pt x="11" y="128"/>
                    <a:pt x="9" y="130"/>
                    <a:pt x="9" y="132"/>
                  </a:cubicBezTo>
                  <a:cubicBezTo>
                    <a:pt x="9" y="134"/>
                    <a:pt x="11" y="136"/>
                    <a:pt x="13" y="136"/>
                  </a:cubicBezTo>
                  <a:cubicBezTo>
                    <a:pt x="16" y="136"/>
                    <a:pt x="17" y="134"/>
                    <a:pt x="17" y="132"/>
                  </a:cubicBezTo>
                  <a:cubicBezTo>
                    <a:pt x="17" y="130"/>
                    <a:pt x="16" y="128"/>
                    <a:pt x="13" y="128"/>
                  </a:cubicBezTo>
                  <a:close/>
                  <a:moveTo>
                    <a:pt x="13" y="144"/>
                  </a:moveTo>
                  <a:cubicBezTo>
                    <a:pt x="11" y="144"/>
                    <a:pt x="9" y="146"/>
                    <a:pt x="9" y="148"/>
                  </a:cubicBezTo>
                  <a:cubicBezTo>
                    <a:pt x="9" y="150"/>
                    <a:pt x="11" y="152"/>
                    <a:pt x="13" y="152"/>
                  </a:cubicBezTo>
                  <a:cubicBezTo>
                    <a:pt x="16" y="152"/>
                    <a:pt x="17" y="150"/>
                    <a:pt x="17" y="148"/>
                  </a:cubicBezTo>
                  <a:cubicBezTo>
                    <a:pt x="17" y="146"/>
                    <a:pt x="16" y="144"/>
                    <a:pt x="13" y="144"/>
                  </a:cubicBezTo>
                  <a:close/>
                  <a:moveTo>
                    <a:pt x="13" y="192"/>
                  </a:moveTo>
                  <a:cubicBezTo>
                    <a:pt x="11" y="192"/>
                    <a:pt x="9" y="194"/>
                    <a:pt x="9" y="196"/>
                  </a:cubicBezTo>
                  <a:cubicBezTo>
                    <a:pt x="9" y="198"/>
                    <a:pt x="11" y="200"/>
                    <a:pt x="13" y="200"/>
                  </a:cubicBezTo>
                  <a:cubicBezTo>
                    <a:pt x="16" y="200"/>
                    <a:pt x="17" y="198"/>
                    <a:pt x="17" y="196"/>
                  </a:cubicBezTo>
                  <a:cubicBezTo>
                    <a:pt x="17" y="194"/>
                    <a:pt x="16" y="192"/>
                    <a:pt x="13" y="192"/>
                  </a:cubicBezTo>
                  <a:close/>
                  <a:moveTo>
                    <a:pt x="13" y="160"/>
                  </a:moveTo>
                  <a:cubicBezTo>
                    <a:pt x="11" y="160"/>
                    <a:pt x="9" y="162"/>
                    <a:pt x="9" y="164"/>
                  </a:cubicBezTo>
                  <a:cubicBezTo>
                    <a:pt x="9" y="166"/>
                    <a:pt x="11" y="168"/>
                    <a:pt x="13" y="168"/>
                  </a:cubicBezTo>
                  <a:cubicBezTo>
                    <a:pt x="16" y="168"/>
                    <a:pt x="17" y="166"/>
                    <a:pt x="17" y="164"/>
                  </a:cubicBezTo>
                  <a:cubicBezTo>
                    <a:pt x="17" y="162"/>
                    <a:pt x="16" y="160"/>
                    <a:pt x="13" y="160"/>
                  </a:cubicBezTo>
                  <a:close/>
                  <a:moveTo>
                    <a:pt x="13" y="112"/>
                  </a:moveTo>
                  <a:cubicBezTo>
                    <a:pt x="11" y="112"/>
                    <a:pt x="9" y="114"/>
                    <a:pt x="9" y="116"/>
                  </a:cubicBezTo>
                  <a:cubicBezTo>
                    <a:pt x="9" y="118"/>
                    <a:pt x="11" y="120"/>
                    <a:pt x="13" y="120"/>
                  </a:cubicBezTo>
                  <a:cubicBezTo>
                    <a:pt x="16" y="120"/>
                    <a:pt x="17" y="118"/>
                    <a:pt x="17" y="116"/>
                  </a:cubicBezTo>
                  <a:cubicBezTo>
                    <a:pt x="17" y="114"/>
                    <a:pt x="16" y="112"/>
                    <a:pt x="13" y="112"/>
                  </a:cubicBezTo>
                  <a:close/>
                  <a:moveTo>
                    <a:pt x="13" y="176"/>
                  </a:moveTo>
                  <a:cubicBezTo>
                    <a:pt x="11" y="176"/>
                    <a:pt x="9" y="178"/>
                    <a:pt x="9" y="180"/>
                  </a:cubicBezTo>
                  <a:cubicBezTo>
                    <a:pt x="9" y="182"/>
                    <a:pt x="11" y="184"/>
                    <a:pt x="13" y="184"/>
                  </a:cubicBezTo>
                  <a:cubicBezTo>
                    <a:pt x="16" y="184"/>
                    <a:pt x="17" y="182"/>
                    <a:pt x="17" y="180"/>
                  </a:cubicBezTo>
                  <a:cubicBezTo>
                    <a:pt x="17" y="178"/>
                    <a:pt x="16" y="176"/>
                    <a:pt x="13" y="176"/>
                  </a:cubicBezTo>
                  <a:close/>
                  <a:moveTo>
                    <a:pt x="13" y="96"/>
                  </a:moveTo>
                  <a:cubicBezTo>
                    <a:pt x="11" y="96"/>
                    <a:pt x="9" y="98"/>
                    <a:pt x="9" y="100"/>
                  </a:cubicBezTo>
                  <a:cubicBezTo>
                    <a:pt x="9" y="102"/>
                    <a:pt x="11" y="104"/>
                    <a:pt x="13" y="104"/>
                  </a:cubicBezTo>
                  <a:cubicBezTo>
                    <a:pt x="16" y="104"/>
                    <a:pt x="17" y="102"/>
                    <a:pt x="17" y="100"/>
                  </a:cubicBezTo>
                  <a:cubicBezTo>
                    <a:pt x="17" y="98"/>
                    <a:pt x="16" y="96"/>
                    <a:pt x="13" y="96"/>
                  </a:cubicBezTo>
                  <a:close/>
                  <a:moveTo>
                    <a:pt x="13" y="48"/>
                  </a:moveTo>
                  <a:cubicBezTo>
                    <a:pt x="11" y="48"/>
                    <a:pt x="9" y="50"/>
                    <a:pt x="9" y="52"/>
                  </a:cubicBezTo>
                  <a:cubicBezTo>
                    <a:pt x="9" y="54"/>
                    <a:pt x="11" y="56"/>
                    <a:pt x="13" y="56"/>
                  </a:cubicBezTo>
                  <a:cubicBezTo>
                    <a:pt x="16" y="56"/>
                    <a:pt x="17" y="54"/>
                    <a:pt x="17" y="52"/>
                  </a:cubicBezTo>
                  <a:cubicBezTo>
                    <a:pt x="17" y="50"/>
                    <a:pt x="16" y="48"/>
                    <a:pt x="13" y="48"/>
                  </a:cubicBezTo>
                  <a:close/>
                  <a:moveTo>
                    <a:pt x="13" y="0"/>
                  </a:moveTo>
                  <a:cubicBezTo>
                    <a:pt x="6" y="0"/>
                    <a:pt x="0" y="7"/>
                    <a:pt x="0" y="14"/>
                  </a:cubicBezTo>
                  <a:cubicBezTo>
                    <a:pt x="0" y="22"/>
                    <a:pt x="6" y="28"/>
                    <a:pt x="13" y="28"/>
                  </a:cubicBezTo>
                  <a:cubicBezTo>
                    <a:pt x="21" y="28"/>
                    <a:pt x="27" y="22"/>
                    <a:pt x="27" y="14"/>
                  </a:cubicBezTo>
                  <a:cubicBezTo>
                    <a:pt x="27" y="7"/>
                    <a:pt x="21" y="0"/>
                    <a:pt x="13" y="0"/>
                  </a:cubicBezTo>
                  <a:close/>
                  <a:moveTo>
                    <a:pt x="13" y="32"/>
                  </a:moveTo>
                  <a:cubicBezTo>
                    <a:pt x="11" y="32"/>
                    <a:pt x="9" y="34"/>
                    <a:pt x="9" y="36"/>
                  </a:cubicBezTo>
                  <a:cubicBezTo>
                    <a:pt x="9" y="38"/>
                    <a:pt x="11" y="40"/>
                    <a:pt x="13" y="40"/>
                  </a:cubicBezTo>
                  <a:cubicBezTo>
                    <a:pt x="16" y="40"/>
                    <a:pt x="17" y="38"/>
                    <a:pt x="17" y="36"/>
                  </a:cubicBezTo>
                  <a:cubicBezTo>
                    <a:pt x="17" y="34"/>
                    <a:pt x="16" y="32"/>
                    <a:pt x="13" y="32"/>
                  </a:cubicBezTo>
                  <a:close/>
                  <a:moveTo>
                    <a:pt x="13" y="64"/>
                  </a:moveTo>
                  <a:cubicBezTo>
                    <a:pt x="11" y="64"/>
                    <a:pt x="9" y="66"/>
                    <a:pt x="9" y="68"/>
                  </a:cubicBezTo>
                  <a:cubicBezTo>
                    <a:pt x="9" y="70"/>
                    <a:pt x="11" y="72"/>
                    <a:pt x="13" y="72"/>
                  </a:cubicBezTo>
                  <a:cubicBezTo>
                    <a:pt x="16" y="72"/>
                    <a:pt x="17" y="70"/>
                    <a:pt x="17" y="68"/>
                  </a:cubicBezTo>
                  <a:cubicBezTo>
                    <a:pt x="17" y="66"/>
                    <a:pt x="16" y="64"/>
                    <a:pt x="13" y="64"/>
                  </a:cubicBezTo>
                  <a:close/>
                  <a:moveTo>
                    <a:pt x="13" y="80"/>
                  </a:moveTo>
                  <a:cubicBezTo>
                    <a:pt x="11" y="80"/>
                    <a:pt x="9" y="82"/>
                    <a:pt x="9" y="84"/>
                  </a:cubicBezTo>
                  <a:cubicBezTo>
                    <a:pt x="9" y="86"/>
                    <a:pt x="11" y="88"/>
                    <a:pt x="13" y="88"/>
                  </a:cubicBezTo>
                  <a:cubicBezTo>
                    <a:pt x="16" y="88"/>
                    <a:pt x="17" y="86"/>
                    <a:pt x="17" y="84"/>
                  </a:cubicBezTo>
                  <a:cubicBezTo>
                    <a:pt x="17" y="82"/>
                    <a:pt x="16" y="80"/>
                    <a:pt x="13" y="8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8" name="Group 37"/>
            <p:cNvGrpSpPr/>
            <p:nvPr/>
          </p:nvGrpSpPr>
          <p:grpSpPr>
            <a:xfrm>
              <a:off x="4841876" y="3940175"/>
              <a:ext cx="1260475" cy="1873250"/>
              <a:chOff x="4841876" y="3940175"/>
              <a:chExt cx="1260475" cy="1873250"/>
            </a:xfrm>
          </p:grpSpPr>
          <p:sp>
            <p:nvSpPr>
              <p:cNvPr id="39" name="Freeform 1320"/>
              <p:cNvSpPr>
                <a:spLocks/>
              </p:cNvSpPr>
              <p:nvPr/>
            </p:nvSpPr>
            <p:spPr bwMode="auto">
              <a:xfrm>
                <a:off x="5524501" y="3940175"/>
                <a:ext cx="130175" cy="1400175"/>
              </a:xfrm>
              <a:custGeom>
                <a:avLst/>
                <a:gdLst>
                  <a:gd name="T0" fmla="*/ 20 w 41"/>
                  <a:gd name="T1" fmla="*/ 441 h 441"/>
                  <a:gd name="T2" fmla="*/ 0 w 41"/>
                  <a:gd name="T3" fmla="*/ 421 h 441"/>
                  <a:gd name="T4" fmla="*/ 0 w 41"/>
                  <a:gd name="T5" fmla="*/ 20 h 441"/>
                  <a:gd name="T6" fmla="*/ 20 w 41"/>
                  <a:gd name="T7" fmla="*/ 0 h 441"/>
                  <a:gd name="T8" fmla="*/ 41 w 41"/>
                  <a:gd name="T9" fmla="*/ 20 h 441"/>
                  <a:gd name="T10" fmla="*/ 41 w 41"/>
                  <a:gd name="T11" fmla="*/ 421 h 441"/>
                  <a:gd name="T12" fmla="*/ 20 w 41"/>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1" h="441">
                    <a:moveTo>
                      <a:pt x="20" y="441"/>
                    </a:moveTo>
                    <a:cubicBezTo>
                      <a:pt x="9" y="441"/>
                      <a:pt x="0" y="432"/>
                      <a:pt x="0" y="421"/>
                    </a:cubicBezTo>
                    <a:cubicBezTo>
                      <a:pt x="0" y="20"/>
                      <a:pt x="0" y="20"/>
                      <a:pt x="0" y="20"/>
                    </a:cubicBezTo>
                    <a:cubicBezTo>
                      <a:pt x="0" y="9"/>
                      <a:pt x="9" y="0"/>
                      <a:pt x="20" y="0"/>
                    </a:cubicBezTo>
                    <a:cubicBezTo>
                      <a:pt x="32" y="0"/>
                      <a:pt x="41" y="9"/>
                      <a:pt x="41" y="20"/>
                    </a:cubicBezTo>
                    <a:cubicBezTo>
                      <a:pt x="41" y="421"/>
                      <a:pt x="41" y="421"/>
                      <a:pt x="41" y="421"/>
                    </a:cubicBezTo>
                    <a:cubicBezTo>
                      <a:pt x="41" y="432"/>
                      <a:pt x="32" y="441"/>
                      <a:pt x="20" y="4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321"/>
              <p:cNvSpPr>
                <a:spLocks/>
              </p:cNvSpPr>
              <p:nvPr/>
            </p:nvSpPr>
            <p:spPr bwMode="auto">
              <a:xfrm>
                <a:off x="5299076" y="4086225"/>
                <a:ext cx="577850" cy="1489075"/>
              </a:xfrm>
              <a:custGeom>
                <a:avLst/>
                <a:gdLst>
                  <a:gd name="T0" fmla="*/ 91 w 182"/>
                  <a:gd name="T1" fmla="*/ 469 h 469"/>
                  <a:gd name="T2" fmla="*/ 0 w 182"/>
                  <a:gd name="T3" fmla="*/ 378 h 469"/>
                  <a:gd name="T4" fmla="*/ 0 w 182"/>
                  <a:gd name="T5" fmla="*/ 40 h 469"/>
                  <a:gd name="T6" fmla="*/ 21 w 182"/>
                  <a:gd name="T7" fmla="*/ 20 h 469"/>
                  <a:gd name="T8" fmla="*/ 41 w 182"/>
                  <a:gd name="T9" fmla="*/ 40 h 469"/>
                  <a:gd name="T10" fmla="*/ 41 w 182"/>
                  <a:gd name="T11" fmla="*/ 378 h 469"/>
                  <a:gd name="T12" fmla="*/ 91 w 182"/>
                  <a:gd name="T13" fmla="*/ 429 h 469"/>
                  <a:gd name="T14" fmla="*/ 142 w 182"/>
                  <a:gd name="T15" fmla="*/ 378 h 469"/>
                  <a:gd name="T16" fmla="*/ 142 w 182"/>
                  <a:gd name="T17" fmla="*/ 20 h 469"/>
                  <a:gd name="T18" fmla="*/ 162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1" y="469"/>
                      <a:pt x="0" y="428"/>
                      <a:pt x="0" y="378"/>
                    </a:cubicBezTo>
                    <a:cubicBezTo>
                      <a:pt x="0" y="40"/>
                      <a:pt x="0" y="40"/>
                      <a:pt x="0" y="40"/>
                    </a:cubicBezTo>
                    <a:cubicBezTo>
                      <a:pt x="0" y="29"/>
                      <a:pt x="9" y="20"/>
                      <a:pt x="21" y="20"/>
                    </a:cubicBezTo>
                    <a:cubicBezTo>
                      <a:pt x="32" y="20"/>
                      <a:pt x="41" y="29"/>
                      <a:pt x="41" y="40"/>
                    </a:cubicBezTo>
                    <a:cubicBezTo>
                      <a:pt x="41" y="378"/>
                      <a:pt x="41" y="378"/>
                      <a:pt x="41" y="378"/>
                    </a:cubicBezTo>
                    <a:cubicBezTo>
                      <a:pt x="41" y="406"/>
                      <a:pt x="64" y="429"/>
                      <a:pt x="91" y="429"/>
                    </a:cubicBezTo>
                    <a:cubicBezTo>
                      <a:pt x="119" y="429"/>
                      <a:pt x="142" y="406"/>
                      <a:pt x="142" y="378"/>
                    </a:cubicBezTo>
                    <a:cubicBezTo>
                      <a:pt x="142" y="20"/>
                      <a:pt x="142" y="20"/>
                      <a:pt x="142" y="20"/>
                    </a:cubicBezTo>
                    <a:cubicBezTo>
                      <a:pt x="142" y="9"/>
                      <a:pt x="151" y="0"/>
                      <a:pt x="162" y="0"/>
                    </a:cubicBezTo>
                    <a:cubicBezTo>
                      <a:pt x="173" y="0"/>
                      <a:pt x="182" y="9"/>
                      <a:pt x="182" y="20"/>
                    </a:cubicBezTo>
                    <a:cubicBezTo>
                      <a:pt x="182" y="378"/>
                      <a:pt x="182" y="378"/>
                      <a:pt x="182" y="378"/>
                    </a:cubicBezTo>
                    <a:cubicBezTo>
                      <a:pt x="182" y="428"/>
                      <a:pt x="142" y="469"/>
                      <a:pt x="91" y="46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322"/>
              <p:cNvSpPr>
                <a:spLocks/>
              </p:cNvSpPr>
              <p:nvPr/>
            </p:nvSpPr>
            <p:spPr bwMode="auto">
              <a:xfrm>
                <a:off x="4841876" y="4327525"/>
                <a:ext cx="1260475" cy="1485900"/>
              </a:xfrm>
              <a:custGeom>
                <a:avLst/>
                <a:gdLst>
                  <a:gd name="T0" fmla="*/ 235 w 397"/>
                  <a:gd name="T1" fmla="*/ 468 h 468"/>
                  <a:gd name="T2" fmla="*/ 74 w 397"/>
                  <a:gd name="T3" fmla="*/ 306 h 468"/>
                  <a:gd name="T4" fmla="*/ 74 w 397"/>
                  <a:gd name="T5" fmla="*/ 241 h 468"/>
                  <a:gd name="T6" fmla="*/ 21 w 397"/>
                  <a:gd name="T7" fmla="*/ 188 h 468"/>
                  <a:gd name="T8" fmla="*/ 0 w 397"/>
                  <a:gd name="T9" fmla="*/ 168 h 468"/>
                  <a:gd name="T10" fmla="*/ 21 w 397"/>
                  <a:gd name="T11" fmla="*/ 147 h 468"/>
                  <a:gd name="T12" fmla="*/ 114 w 397"/>
                  <a:gd name="T13" fmla="*/ 241 h 468"/>
                  <a:gd name="T14" fmla="*/ 114 w 397"/>
                  <a:gd name="T15" fmla="*/ 306 h 468"/>
                  <a:gd name="T16" fmla="*/ 235 w 397"/>
                  <a:gd name="T17" fmla="*/ 427 h 468"/>
                  <a:gd name="T18" fmla="*/ 356 w 397"/>
                  <a:gd name="T19" fmla="*/ 306 h 468"/>
                  <a:gd name="T20" fmla="*/ 356 w 397"/>
                  <a:gd name="T21" fmla="*/ 21 h 468"/>
                  <a:gd name="T22" fmla="*/ 377 w 397"/>
                  <a:gd name="T23" fmla="*/ 0 h 468"/>
                  <a:gd name="T24" fmla="*/ 397 w 397"/>
                  <a:gd name="T25" fmla="*/ 21 h 468"/>
                  <a:gd name="T26" fmla="*/ 397 w 397"/>
                  <a:gd name="T27" fmla="*/ 306 h 468"/>
                  <a:gd name="T28" fmla="*/ 235 w 397"/>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468">
                    <a:moveTo>
                      <a:pt x="235" y="468"/>
                    </a:moveTo>
                    <a:cubicBezTo>
                      <a:pt x="146" y="468"/>
                      <a:pt x="74" y="395"/>
                      <a:pt x="74" y="306"/>
                    </a:cubicBezTo>
                    <a:cubicBezTo>
                      <a:pt x="74" y="241"/>
                      <a:pt x="74" y="241"/>
                      <a:pt x="74" y="241"/>
                    </a:cubicBezTo>
                    <a:cubicBezTo>
                      <a:pt x="74" y="212"/>
                      <a:pt x="50" y="188"/>
                      <a:pt x="21" y="188"/>
                    </a:cubicBezTo>
                    <a:cubicBezTo>
                      <a:pt x="9" y="188"/>
                      <a:pt x="0" y="179"/>
                      <a:pt x="0" y="168"/>
                    </a:cubicBezTo>
                    <a:cubicBezTo>
                      <a:pt x="0" y="156"/>
                      <a:pt x="9" y="147"/>
                      <a:pt x="21"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6" y="0"/>
                      <a:pt x="377" y="0"/>
                    </a:cubicBezTo>
                    <a:cubicBezTo>
                      <a:pt x="388" y="0"/>
                      <a:pt x="397" y="9"/>
                      <a:pt x="397" y="21"/>
                    </a:cubicBezTo>
                    <a:cubicBezTo>
                      <a:pt x="397" y="306"/>
                      <a:pt x="397" y="306"/>
                      <a:pt x="397" y="306"/>
                    </a:cubicBezTo>
                    <a:cubicBezTo>
                      <a:pt x="397" y="395"/>
                      <a:pt x="325" y="468"/>
                      <a:pt x="235" y="46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2" name="Freeform 1323"/>
            <p:cNvSpPr>
              <a:spLocks noEditPoints="1"/>
            </p:cNvSpPr>
            <p:nvPr/>
          </p:nvSpPr>
          <p:spPr bwMode="auto">
            <a:xfrm>
              <a:off x="7577138" y="3343275"/>
              <a:ext cx="88900" cy="635000"/>
            </a:xfrm>
            <a:custGeom>
              <a:avLst/>
              <a:gdLst>
                <a:gd name="T0" fmla="*/ 14 w 28"/>
                <a:gd name="T1" fmla="*/ 144 h 200"/>
                <a:gd name="T2" fmla="*/ 10 w 28"/>
                <a:gd name="T3" fmla="*/ 148 h 200"/>
                <a:gd name="T4" fmla="*/ 14 w 28"/>
                <a:gd name="T5" fmla="*/ 152 h 200"/>
                <a:gd name="T6" fmla="*/ 18 w 28"/>
                <a:gd name="T7" fmla="*/ 148 h 200"/>
                <a:gd name="T8" fmla="*/ 14 w 28"/>
                <a:gd name="T9" fmla="*/ 144 h 200"/>
                <a:gd name="T10" fmla="*/ 14 w 28"/>
                <a:gd name="T11" fmla="*/ 112 h 200"/>
                <a:gd name="T12" fmla="*/ 10 w 28"/>
                <a:gd name="T13" fmla="*/ 116 h 200"/>
                <a:gd name="T14" fmla="*/ 14 w 28"/>
                <a:gd name="T15" fmla="*/ 120 h 200"/>
                <a:gd name="T16" fmla="*/ 18 w 28"/>
                <a:gd name="T17" fmla="*/ 116 h 200"/>
                <a:gd name="T18" fmla="*/ 14 w 28"/>
                <a:gd name="T19" fmla="*/ 112 h 200"/>
                <a:gd name="T20" fmla="*/ 14 w 28"/>
                <a:gd name="T21" fmla="*/ 128 h 200"/>
                <a:gd name="T22" fmla="*/ 10 w 28"/>
                <a:gd name="T23" fmla="*/ 132 h 200"/>
                <a:gd name="T24" fmla="*/ 14 w 28"/>
                <a:gd name="T25" fmla="*/ 136 h 200"/>
                <a:gd name="T26" fmla="*/ 18 w 28"/>
                <a:gd name="T27" fmla="*/ 132 h 200"/>
                <a:gd name="T28" fmla="*/ 14 w 28"/>
                <a:gd name="T29" fmla="*/ 128 h 200"/>
                <a:gd name="T30" fmla="*/ 14 w 28"/>
                <a:gd name="T31" fmla="*/ 160 h 200"/>
                <a:gd name="T32" fmla="*/ 10 w 28"/>
                <a:gd name="T33" fmla="*/ 164 h 200"/>
                <a:gd name="T34" fmla="*/ 14 w 28"/>
                <a:gd name="T35" fmla="*/ 168 h 200"/>
                <a:gd name="T36" fmla="*/ 18 w 28"/>
                <a:gd name="T37" fmla="*/ 164 h 200"/>
                <a:gd name="T38" fmla="*/ 14 w 28"/>
                <a:gd name="T39" fmla="*/ 160 h 200"/>
                <a:gd name="T40" fmla="*/ 14 w 28"/>
                <a:gd name="T41" fmla="*/ 176 h 200"/>
                <a:gd name="T42" fmla="*/ 10 w 28"/>
                <a:gd name="T43" fmla="*/ 180 h 200"/>
                <a:gd name="T44" fmla="*/ 14 w 28"/>
                <a:gd name="T45" fmla="*/ 184 h 200"/>
                <a:gd name="T46" fmla="*/ 18 w 28"/>
                <a:gd name="T47" fmla="*/ 180 h 200"/>
                <a:gd name="T48" fmla="*/ 14 w 28"/>
                <a:gd name="T49" fmla="*/ 176 h 200"/>
                <a:gd name="T50" fmla="*/ 14 w 28"/>
                <a:gd name="T51" fmla="*/ 192 h 200"/>
                <a:gd name="T52" fmla="*/ 10 w 28"/>
                <a:gd name="T53" fmla="*/ 196 h 200"/>
                <a:gd name="T54" fmla="*/ 14 w 28"/>
                <a:gd name="T55" fmla="*/ 200 h 200"/>
                <a:gd name="T56" fmla="*/ 18 w 28"/>
                <a:gd name="T57" fmla="*/ 196 h 200"/>
                <a:gd name="T58" fmla="*/ 14 w 28"/>
                <a:gd name="T59" fmla="*/ 192 h 200"/>
                <a:gd name="T60" fmla="*/ 14 w 28"/>
                <a:gd name="T61" fmla="*/ 32 h 200"/>
                <a:gd name="T62" fmla="*/ 10 w 28"/>
                <a:gd name="T63" fmla="*/ 36 h 200"/>
                <a:gd name="T64" fmla="*/ 14 w 28"/>
                <a:gd name="T65" fmla="*/ 40 h 200"/>
                <a:gd name="T66" fmla="*/ 18 w 28"/>
                <a:gd name="T67" fmla="*/ 36 h 200"/>
                <a:gd name="T68" fmla="*/ 14 w 28"/>
                <a:gd name="T69" fmla="*/ 32 h 200"/>
                <a:gd name="T70" fmla="*/ 14 w 28"/>
                <a:gd name="T71" fmla="*/ 96 h 200"/>
                <a:gd name="T72" fmla="*/ 10 w 28"/>
                <a:gd name="T73" fmla="*/ 100 h 200"/>
                <a:gd name="T74" fmla="*/ 14 w 28"/>
                <a:gd name="T75" fmla="*/ 104 h 200"/>
                <a:gd name="T76" fmla="*/ 18 w 28"/>
                <a:gd name="T77" fmla="*/ 100 h 200"/>
                <a:gd name="T78" fmla="*/ 14 w 28"/>
                <a:gd name="T79" fmla="*/ 96 h 200"/>
                <a:gd name="T80" fmla="*/ 14 w 28"/>
                <a:gd name="T81" fmla="*/ 48 h 200"/>
                <a:gd name="T82" fmla="*/ 10 w 28"/>
                <a:gd name="T83" fmla="*/ 52 h 200"/>
                <a:gd name="T84" fmla="*/ 14 w 28"/>
                <a:gd name="T85" fmla="*/ 56 h 200"/>
                <a:gd name="T86" fmla="*/ 18 w 28"/>
                <a:gd name="T87" fmla="*/ 52 h 200"/>
                <a:gd name="T88" fmla="*/ 14 w 28"/>
                <a:gd name="T89" fmla="*/ 48 h 200"/>
                <a:gd name="T90" fmla="*/ 14 w 28"/>
                <a:gd name="T91" fmla="*/ 0 h 200"/>
                <a:gd name="T92" fmla="*/ 0 w 28"/>
                <a:gd name="T93" fmla="*/ 14 h 200"/>
                <a:gd name="T94" fmla="*/ 14 w 28"/>
                <a:gd name="T95" fmla="*/ 28 h 200"/>
                <a:gd name="T96" fmla="*/ 28 w 28"/>
                <a:gd name="T97" fmla="*/ 14 h 200"/>
                <a:gd name="T98" fmla="*/ 14 w 28"/>
                <a:gd name="T99" fmla="*/ 0 h 200"/>
                <a:gd name="T100" fmla="*/ 14 w 28"/>
                <a:gd name="T101" fmla="*/ 64 h 200"/>
                <a:gd name="T102" fmla="*/ 10 w 28"/>
                <a:gd name="T103" fmla="*/ 68 h 200"/>
                <a:gd name="T104" fmla="*/ 14 w 28"/>
                <a:gd name="T105" fmla="*/ 72 h 200"/>
                <a:gd name="T106" fmla="*/ 18 w 28"/>
                <a:gd name="T107" fmla="*/ 68 h 200"/>
                <a:gd name="T108" fmla="*/ 14 w 28"/>
                <a:gd name="T109" fmla="*/ 64 h 200"/>
                <a:gd name="T110" fmla="*/ 14 w 28"/>
                <a:gd name="T111" fmla="*/ 80 h 200"/>
                <a:gd name="T112" fmla="*/ 10 w 28"/>
                <a:gd name="T113" fmla="*/ 84 h 200"/>
                <a:gd name="T114" fmla="*/ 14 w 28"/>
                <a:gd name="T115" fmla="*/ 88 h 200"/>
                <a:gd name="T116" fmla="*/ 18 w 28"/>
                <a:gd name="T117" fmla="*/ 84 h 200"/>
                <a:gd name="T118" fmla="*/ 14 w 28"/>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200">
                  <a:moveTo>
                    <a:pt x="14" y="144"/>
                  </a:moveTo>
                  <a:cubicBezTo>
                    <a:pt x="12" y="144"/>
                    <a:pt x="10" y="146"/>
                    <a:pt x="10" y="148"/>
                  </a:cubicBezTo>
                  <a:cubicBezTo>
                    <a:pt x="10" y="150"/>
                    <a:pt x="12" y="152"/>
                    <a:pt x="14" y="152"/>
                  </a:cubicBezTo>
                  <a:cubicBezTo>
                    <a:pt x="16" y="152"/>
                    <a:pt x="18" y="150"/>
                    <a:pt x="18" y="148"/>
                  </a:cubicBezTo>
                  <a:cubicBezTo>
                    <a:pt x="18" y="146"/>
                    <a:pt x="16" y="144"/>
                    <a:pt x="14" y="144"/>
                  </a:cubicBezTo>
                  <a:close/>
                  <a:moveTo>
                    <a:pt x="14" y="112"/>
                  </a:moveTo>
                  <a:cubicBezTo>
                    <a:pt x="12" y="112"/>
                    <a:pt x="10" y="114"/>
                    <a:pt x="10" y="116"/>
                  </a:cubicBezTo>
                  <a:cubicBezTo>
                    <a:pt x="10" y="118"/>
                    <a:pt x="12" y="120"/>
                    <a:pt x="14" y="120"/>
                  </a:cubicBezTo>
                  <a:cubicBezTo>
                    <a:pt x="16" y="120"/>
                    <a:pt x="18" y="118"/>
                    <a:pt x="18" y="116"/>
                  </a:cubicBezTo>
                  <a:cubicBezTo>
                    <a:pt x="18" y="114"/>
                    <a:pt x="16" y="112"/>
                    <a:pt x="14" y="112"/>
                  </a:cubicBezTo>
                  <a:close/>
                  <a:moveTo>
                    <a:pt x="14" y="128"/>
                  </a:moveTo>
                  <a:cubicBezTo>
                    <a:pt x="12" y="128"/>
                    <a:pt x="10" y="130"/>
                    <a:pt x="10" y="132"/>
                  </a:cubicBezTo>
                  <a:cubicBezTo>
                    <a:pt x="10" y="134"/>
                    <a:pt x="12" y="136"/>
                    <a:pt x="14" y="136"/>
                  </a:cubicBezTo>
                  <a:cubicBezTo>
                    <a:pt x="16" y="136"/>
                    <a:pt x="18" y="134"/>
                    <a:pt x="18" y="132"/>
                  </a:cubicBezTo>
                  <a:cubicBezTo>
                    <a:pt x="18" y="130"/>
                    <a:pt x="16" y="128"/>
                    <a:pt x="14" y="128"/>
                  </a:cubicBezTo>
                  <a:close/>
                  <a:moveTo>
                    <a:pt x="14" y="160"/>
                  </a:moveTo>
                  <a:cubicBezTo>
                    <a:pt x="12" y="160"/>
                    <a:pt x="10" y="162"/>
                    <a:pt x="10" y="164"/>
                  </a:cubicBezTo>
                  <a:cubicBezTo>
                    <a:pt x="10" y="166"/>
                    <a:pt x="12" y="168"/>
                    <a:pt x="14" y="168"/>
                  </a:cubicBezTo>
                  <a:cubicBezTo>
                    <a:pt x="16" y="168"/>
                    <a:pt x="18" y="166"/>
                    <a:pt x="18" y="164"/>
                  </a:cubicBezTo>
                  <a:cubicBezTo>
                    <a:pt x="18" y="162"/>
                    <a:pt x="16" y="160"/>
                    <a:pt x="14" y="160"/>
                  </a:cubicBezTo>
                  <a:close/>
                  <a:moveTo>
                    <a:pt x="14" y="176"/>
                  </a:moveTo>
                  <a:cubicBezTo>
                    <a:pt x="12" y="176"/>
                    <a:pt x="10" y="178"/>
                    <a:pt x="10" y="180"/>
                  </a:cubicBezTo>
                  <a:cubicBezTo>
                    <a:pt x="10" y="182"/>
                    <a:pt x="12" y="184"/>
                    <a:pt x="14" y="184"/>
                  </a:cubicBezTo>
                  <a:cubicBezTo>
                    <a:pt x="16" y="184"/>
                    <a:pt x="18" y="182"/>
                    <a:pt x="18" y="180"/>
                  </a:cubicBezTo>
                  <a:cubicBezTo>
                    <a:pt x="18" y="178"/>
                    <a:pt x="16" y="176"/>
                    <a:pt x="14" y="176"/>
                  </a:cubicBezTo>
                  <a:close/>
                  <a:moveTo>
                    <a:pt x="14" y="192"/>
                  </a:moveTo>
                  <a:cubicBezTo>
                    <a:pt x="12" y="192"/>
                    <a:pt x="10" y="194"/>
                    <a:pt x="10" y="196"/>
                  </a:cubicBezTo>
                  <a:cubicBezTo>
                    <a:pt x="10" y="198"/>
                    <a:pt x="12" y="200"/>
                    <a:pt x="14" y="200"/>
                  </a:cubicBezTo>
                  <a:cubicBezTo>
                    <a:pt x="16" y="200"/>
                    <a:pt x="18" y="198"/>
                    <a:pt x="18" y="196"/>
                  </a:cubicBezTo>
                  <a:cubicBezTo>
                    <a:pt x="18" y="194"/>
                    <a:pt x="16" y="192"/>
                    <a:pt x="14" y="192"/>
                  </a:cubicBezTo>
                  <a:close/>
                  <a:moveTo>
                    <a:pt x="14" y="32"/>
                  </a:moveTo>
                  <a:cubicBezTo>
                    <a:pt x="12" y="32"/>
                    <a:pt x="10" y="34"/>
                    <a:pt x="10" y="36"/>
                  </a:cubicBezTo>
                  <a:cubicBezTo>
                    <a:pt x="10" y="38"/>
                    <a:pt x="12" y="40"/>
                    <a:pt x="14" y="40"/>
                  </a:cubicBezTo>
                  <a:cubicBezTo>
                    <a:pt x="16" y="40"/>
                    <a:pt x="18" y="38"/>
                    <a:pt x="18" y="36"/>
                  </a:cubicBezTo>
                  <a:cubicBezTo>
                    <a:pt x="18" y="34"/>
                    <a:pt x="16" y="32"/>
                    <a:pt x="14" y="32"/>
                  </a:cubicBezTo>
                  <a:close/>
                  <a:moveTo>
                    <a:pt x="14" y="96"/>
                  </a:moveTo>
                  <a:cubicBezTo>
                    <a:pt x="12" y="96"/>
                    <a:pt x="10" y="98"/>
                    <a:pt x="10" y="100"/>
                  </a:cubicBezTo>
                  <a:cubicBezTo>
                    <a:pt x="10" y="102"/>
                    <a:pt x="12" y="104"/>
                    <a:pt x="14" y="104"/>
                  </a:cubicBezTo>
                  <a:cubicBezTo>
                    <a:pt x="16" y="104"/>
                    <a:pt x="18" y="102"/>
                    <a:pt x="18" y="100"/>
                  </a:cubicBezTo>
                  <a:cubicBezTo>
                    <a:pt x="18" y="98"/>
                    <a:pt x="16" y="96"/>
                    <a:pt x="14" y="96"/>
                  </a:cubicBezTo>
                  <a:close/>
                  <a:moveTo>
                    <a:pt x="14" y="48"/>
                  </a:moveTo>
                  <a:cubicBezTo>
                    <a:pt x="12" y="48"/>
                    <a:pt x="10" y="50"/>
                    <a:pt x="10" y="52"/>
                  </a:cubicBezTo>
                  <a:cubicBezTo>
                    <a:pt x="10" y="54"/>
                    <a:pt x="12" y="56"/>
                    <a:pt x="14" y="56"/>
                  </a:cubicBezTo>
                  <a:cubicBezTo>
                    <a:pt x="16" y="56"/>
                    <a:pt x="18" y="54"/>
                    <a:pt x="18" y="52"/>
                  </a:cubicBezTo>
                  <a:cubicBezTo>
                    <a:pt x="18" y="50"/>
                    <a:pt x="16" y="48"/>
                    <a:pt x="14" y="48"/>
                  </a:cubicBezTo>
                  <a:close/>
                  <a:moveTo>
                    <a:pt x="14" y="0"/>
                  </a:moveTo>
                  <a:cubicBezTo>
                    <a:pt x="6" y="0"/>
                    <a:pt x="0" y="7"/>
                    <a:pt x="0" y="14"/>
                  </a:cubicBezTo>
                  <a:cubicBezTo>
                    <a:pt x="0" y="22"/>
                    <a:pt x="6" y="28"/>
                    <a:pt x="14" y="28"/>
                  </a:cubicBezTo>
                  <a:cubicBezTo>
                    <a:pt x="21" y="28"/>
                    <a:pt x="28" y="22"/>
                    <a:pt x="28" y="14"/>
                  </a:cubicBezTo>
                  <a:cubicBezTo>
                    <a:pt x="28" y="7"/>
                    <a:pt x="21" y="0"/>
                    <a:pt x="14" y="0"/>
                  </a:cubicBezTo>
                  <a:close/>
                  <a:moveTo>
                    <a:pt x="14" y="64"/>
                  </a:moveTo>
                  <a:cubicBezTo>
                    <a:pt x="12" y="64"/>
                    <a:pt x="10" y="66"/>
                    <a:pt x="10" y="68"/>
                  </a:cubicBezTo>
                  <a:cubicBezTo>
                    <a:pt x="10" y="70"/>
                    <a:pt x="12" y="72"/>
                    <a:pt x="14" y="72"/>
                  </a:cubicBezTo>
                  <a:cubicBezTo>
                    <a:pt x="16" y="72"/>
                    <a:pt x="18" y="70"/>
                    <a:pt x="18" y="68"/>
                  </a:cubicBezTo>
                  <a:cubicBezTo>
                    <a:pt x="18" y="66"/>
                    <a:pt x="16" y="64"/>
                    <a:pt x="14" y="64"/>
                  </a:cubicBezTo>
                  <a:close/>
                  <a:moveTo>
                    <a:pt x="14" y="80"/>
                  </a:moveTo>
                  <a:cubicBezTo>
                    <a:pt x="12" y="80"/>
                    <a:pt x="10" y="82"/>
                    <a:pt x="10" y="84"/>
                  </a:cubicBezTo>
                  <a:cubicBezTo>
                    <a:pt x="10" y="86"/>
                    <a:pt x="12" y="88"/>
                    <a:pt x="14" y="88"/>
                  </a:cubicBezTo>
                  <a:cubicBezTo>
                    <a:pt x="16" y="88"/>
                    <a:pt x="18" y="86"/>
                    <a:pt x="18" y="84"/>
                  </a:cubicBezTo>
                  <a:cubicBezTo>
                    <a:pt x="18" y="82"/>
                    <a:pt x="16" y="80"/>
                    <a:pt x="14" y="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6875463" y="3940175"/>
              <a:ext cx="1260475" cy="1873250"/>
              <a:chOff x="6875463" y="3940175"/>
              <a:chExt cx="1260475" cy="1873250"/>
            </a:xfrm>
          </p:grpSpPr>
          <p:sp>
            <p:nvSpPr>
              <p:cNvPr id="44" name="Freeform 1324"/>
              <p:cNvSpPr>
                <a:spLocks/>
              </p:cNvSpPr>
              <p:nvPr/>
            </p:nvSpPr>
            <p:spPr bwMode="auto">
              <a:xfrm>
                <a:off x="7558088" y="3940175"/>
                <a:ext cx="127000" cy="1400175"/>
              </a:xfrm>
              <a:custGeom>
                <a:avLst/>
                <a:gdLst>
                  <a:gd name="T0" fmla="*/ 20 w 40"/>
                  <a:gd name="T1" fmla="*/ 441 h 441"/>
                  <a:gd name="T2" fmla="*/ 0 w 40"/>
                  <a:gd name="T3" fmla="*/ 421 h 441"/>
                  <a:gd name="T4" fmla="*/ 0 w 40"/>
                  <a:gd name="T5" fmla="*/ 20 h 441"/>
                  <a:gd name="T6" fmla="*/ 20 w 40"/>
                  <a:gd name="T7" fmla="*/ 0 h 441"/>
                  <a:gd name="T8" fmla="*/ 40 w 40"/>
                  <a:gd name="T9" fmla="*/ 20 h 441"/>
                  <a:gd name="T10" fmla="*/ 40 w 40"/>
                  <a:gd name="T11" fmla="*/ 421 h 441"/>
                  <a:gd name="T12" fmla="*/ 20 w 40"/>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0" h="441">
                    <a:moveTo>
                      <a:pt x="20" y="441"/>
                    </a:moveTo>
                    <a:cubicBezTo>
                      <a:pt x="9" y="441"/>
                      <a:pt x="0" y="432"/>
                      <a:pt x="0" y="421"/>
                    </a:cubicBezTo>
                    <a:cubicBezTo>
                      <a:pt x="0" y="20"/>
                      <a:pt x="0" y="20"/>
                      <a:pt x="0" y="20"/>
                    </a:cubicBezTo>
                    <a:cubicBezTo>
                      <a:pt x="0" y="9"/>
                      <a:pt x="9" y="0"/>
                      <a:pt x="20" y="0"/>
                    </a:cubicBezTo>
                    <a:cubicBezTo>
                      <a:pt x="31" y="0"/>
                      <a:pt x="40" y="9"/>
                      <a:pt x="40" y="20"/>
                    </a:cubicBezTo>
                    <a:cubicBezTo>
                      <a:pt x="40" y="421"/>
                      <a:pt x="40" y="421"/>
                      <a:pt x="40" y="421"/>
                    </a:cubicBezTo>
                    <a:cubicBezTo>
                      <a:pt x="40" y="432"/>
                      <a:pt x="31" y="441"/>
                      <a:pt x="20" y="44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325"/>
              <p:cNvSpPr>
                <a:spLocks/>
              </p:cNvSpPr>
              <p:nvPr/>
            </p:nvSpPr>
            <p:spPr bwMode="auto">
              <a:xfrm>
                <a:off x="7332663" y="4086225"/>
                <a:ext cx="577850" cy="1489075"/>
              </a:xfrm>
              <a:custGeom>
                <a:avLst/>
                <a:gdLst>
                  <a:gd name="T0" fmla="*/ 91 w 182"/>
                  <a:gd name="T1" fmla="*/ 469 h 469"/>
                  <a:gd name="T2" fmla="*/ 0 w 182"/>
                  <a:gd name="T3" fmla="*/ 378 h 469"/>
                  <a:gd name="T4" fmla="*/ 0 w 182"/>
                  <a:gd name="T5" fmla="*/ 40 h 469"/>
                  <a:gd name="T6" fmla="*/ 20 w 182"/>
                  <a:gd name="T7" fmla="*/ 20 h 469"/>
                  <a:gd name="T8" fmla="*/ 41 w 182"/>
                  <a:gd name="T9" fmla="*/ 40 h 469"/>
                  <a:gd name="T10" fmla="*/ 41 w 182"/>
                  <a:gd name="T11" fmla="*/ 378 h 469"/>
                  <a:gd name="T12" fmla="*/ 91 w 182"/>
                  <a:gd name="T13" fmla="*/ 429 h 469"/>
                  <a:gd name="T14" fmla="*/ 141 w 182"/>
                  <a:gd name="T15" fmla="*/ 378 h 469"/>
                  <a:gd name="T16" fmla="*/ 141 w 182"/>
                  <a:gd name="T17" fmla="*/ 20 h 469"/>
                  <a:gd name="T18" fmla="*/ 162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1" y="469"/>
                      <a:pt x="0" y="428"/>
                      <a:pt x="0" y="378"/>
                    </a:cubicBezTo>
                    <a:cubicBezTo>
                      <a:pt x="0" y="40"/>
                      <a:pt x="0" y="40"/>
                      <a:pt x="0" y="40"/>
                    </a:cubicBezTo>
                    <a:cubicBezTo>
                      <a:pt x="0" y="29"/>
                      <a:pt x="9" y="20"/>
                      <a:pt x="20" y="20"/>
                    </a:cubicBezTo>
                    <a:cubicBezTo>
                      <a:pt x="31" y="20"/>
                      <a:pt x="41" y="29"/>
                      <a:pt x="41" y="40"/>
                    </a:cubicBezTo>
                    <a:cubicBezTo>
                      <a:pt x="41" y="378"/>
                      <a:pt x="41" y="378"/>
                      <a:pt x="41" y="378"/>
                    </a:cubicBezTo>
                    <a:cubicBezTo>
                      <a:pt x="41" y="406"/>
                      <a:pt x="63" y="429"/>
                      <a:pt x="91" y="429"/>
                    </a:cubicBezTo>
                    <a:cubicBezTo>
                      <a:pt x="119" y="429"/>
                      <a:pt x="141" y="406"/>
                      <a:pt x="141" y="378"/>
                    </a:cubicBezTo>
                    <a:cubicBezTo>
                      <a:pt x="141" y="20"/>
                      <a:pt x="141" y="20"/>
                      <a:pt x="141" y="20"/>
                    </a:cubicBezTo>
                    <a:cubicBezTo>
                      <a:pt x="141" y="9"/>
                      <a:pt x="150" y="0"/>
                      <a:pt x="162" y="0"/>
                    </a:cubicBezTo>
                    <a:cubicBezTo>
                      <a:pt x="173" y="0"/>
                      <a:pt x="182" y="9"/>
                      <a:pt x="182" y="20"/>
                    </a:cubicBezTo>
                    <a:cubicBezTo>
                      <a:pt x="182" y="378"/>
                      <a:pt x="182" y="378"/>
                      <a:pt x="182" y="378"/>
                    </a:cubicBezTo>
                    <a:cubicBezTo>
                      <a:pt x="182" y="428"/>
                      <a:pt x="141" y="469"/>
                      <a:pt x="91" y="46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326"/>
              <p:cNvSpPr>
                <a:spLocks/>
              </p:cNvSpPr>
              <p:nvPr/>
            </p:nvSpPr>
            <p:spPr bwMode="auto">
              <a:xfrm>
                <a:off x="6875463" y="4327525"/>
                <a:ext cx="1260475" cy="1485900"/>
              </a:xfrm>
              <a:custGeom>
                <a:avLst/>
                <a:gdLst>
                  <a:gd name="T0" fmla="*/ 235 w 397"/>
                  <a:gd name="T1" fmla="*/ 468 h 468"/>
                  <a:gd name="T2" fmla="*/ 73 w 397"/>
                  <a:gd name="T3" fmla="*/ 306 h 468"/>
                  <a:gd name="T4" fmla="*/ 73 w 397"/>
                  <a:gd name="T5" fmla="*/ 241 h 468"/>
                  <a:gd name="T6" fmla="*/ 20 w 397"/>
                  <a:gd name="T7" fmla="*/ 188 h 468"/>
                  <a:gd name="T8" fmla="*/ 0 w 397"/>
                  <a:gd name="T9" fmla="*/ 168 h 468"/>
                  <a:gd name="T10" fmla="*/ 20 w 397"/>
                  <a:gd name="T11" fmla="*/ 147 h 468"/>
                  <a:gd name="T12" fmla="*/ 114 w 397"/>
                  <a:gd name="T13" fmla="*/ 241 h 468"/>
                  <a:gd name="T14" fmla="*/ 114 w 397"/>
                  <a:gd name="T15" fmla="*/ 306 h 468"/>
                  <a:gd name="T16" fmla="*/ 235 w 397"/>
                  <a:gd name="T17" fmla="*/ 427 h 468"/>
                  <a:gd name="T18" fmla="*/ 356 w 397"/>
                  <a:gd name="T19" fmla="*/ 306 h 468"/>
                  <a:gd name="T20" fmla="*/ 356 w 397"/>
                  <a:gd name="T21" fmla="*/ 21 h 468"/>
                  <a:gd name="T22" fmla="*/ 376 w 397"/>
                  <a:gd name="T23" fmla="*/ 0 h 468"/>
                  <a:gd name="T24" fmla="*/ 397 w 397"/>
                  <a:gd name="T25" fmla="*/ 21 h 468"/>
                  <a:gd name="T26" fmla="*/ 397 w 397"/>
                  <a:gd name="T27" fmla="*/ 306 h 468"/>
                  <a:gd name="T28" fmla="*/ 235 w 397"/>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468">
                    <a:moveTo>
                      <a:pt x="235" y="468"/>
                    </a:moveTo>
                    <a:cubicBezTo>
                      <a:pt x="146" y="468"/>
                      <a:pt x="73" y="395"/>
                      <a:pt x="73" y="306"/>
                    </a:cubicBezTo>
                    <a:cubicBezTo>
                      <a:pt x="73" y="241"/>
                      <a:pt x="73" y="241"/>
                      <a:pt x="73" y="241"/>
                    </a:cubicBezTo>
                    <a:cubicBezTo>
                      <a:pt x="73" y="212"/>
                      <a:pt x="49" y="188"/>
                      <a:pt x="20" y="188"/>
                    </a:cubicBezTo>
                    <a:cubicBezTo>
                      <a:pt x="9" y="188"/>
                      <a:pt x="0" y="179"/>
                      <a:pt x="0" y="168"/>
                    </a:cubicBezTo>
                    <a:cubicBezTo>
                      <a:pt x="0" y="156"/>
                      <a:pt x="9" y="147"/>
                      <a:pt x="20"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5" y="0"/>
                      <a:pt x="376" y="0"/>
                    </a:cubicBezTo>
                    <a:cubicBezTo>
                      <a:pt x="388" y="0"/>
                      <a:pt x="397" y="9"/>
                      <a:pt x="397" y="21"/>
                    </a:cubicBezTo>
                    <a:cubicBezTo>
                      <a:pt x="397" y="306"/>
                      <a:pt x="397" y="306"/>
                      <a:pt x="397" y="306"/>
                    </a:cubicBezTo>
                    <a:cubicBezTo>
                      <a:pt x="397" y="395"/>
                      <a:pt x="324" y="468"/>
                      <a:pt x="235" y="46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873833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422"/>
          <p:cNvSpPr>
            <a:spLocks noChangeShapeType="1"/>
          </p:cNvSpPr>
          <p:nvPr/>
        </p:nvSpPr>
        <p:spPr bwMode="auto">
          <a:xfrm>
            <a:off x="766763" y="2282606"/>
            <a:ext cx="336073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423"/>
          <p:cNvSpPr>
            <a:spLocks noChangeShapeType="1"/>
          </p:cNvSpPr>
          <p:nvPr/>
        </p:nvSpPr>
        <p:spPr bwMode="auto">
          <a:xfrm>
            <a:off x="766763" y="4429707"/>
            <a:ext cx="215423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424"/>
          <p:cNvSpPr>
            <a:spLocks noChangeShapeType="1"/>
          </p:cNvSpPr>
          <p:nvPr/>
        </p:nvSpPr>
        <p:spPr bwMode="auto">
          <a:xfrm flipH="1">
            <a:off x="5016501" y="5653677"/>
            <a:ext cx="336073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425"/>
          <p:cNvSpPr>
            <a:spLocks noChangeShapeType="1"/>
          </p:cNvSpPr>
          <p:nvPr/>
        </p:nvSpPr>
        <p:spPr bwMode="auto">
          <a:xfrm flipH="1">
            <a:off x="6238876" y="3419762"/>
            <a:ext cx="2138363"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331"/>
          <p:cNvSpPr>
            <a:spLocks/>
          </p:cNvSpPr>
          <p:nvPr/>
        </p:nvSpPr>
        <p:spPr bwMode="auto">
          <a:xfrm>
            <a:off x="3536951" y="1701800"/>
            <a:ext cx="2070100" cy="2085975"/>
          </a:xfrm>
          <a:custGeom>
            <a:avLst/>
            <a:gdLst>
              <a:gd name="T0" fmla="*/ 259 w 652"/>
              <a:gd name="T1" fmla="*/ 647 h 657"/>
              <a:gd name="T2" fmla="*/ 393 w 652"/>
              <a:gd name="T3" fmla="*/ 647 h 657"/>
              <a:gd name="T4" fmla="*/ 477 w 652"/>
              <a:gd name="T5" fmla="*/ 494 h 657"/>
              <a:gd name="T6" fmla="*/ 631 w 652"/>
              <a:gd name="T7" fmla="*/ 410 h 657"/>
              <a:gd name="T8" fmla="*/ 546 w 652"/>
              <a:gd name="T9" fmla="*/ 122 h 657"/>
              <a:gd name="T10" fmla="*/ 106 w 652"/>
              <a:gd name="T11" fmla="*/ 122 h 657"/>
              <a:gd name="T12" fmla="*/ 21 w 652"/>
              <a:gd name="T13" fmla="*/ 410 h 657"/>
              <a:gd name="T14" fmla="*/ 175 w 652"/>
              <a:gd name="T15" fmla="*/ 494 h 657"/>
              <a:gd name="T16" fmla="*/ 259 w 652"/>
              <a:gd name="T17" fmla="*/ 64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657">
                <a:moveTo>
                  <a:pt x="259" y="647"/>
                </a:moveTo>
                <a:cubicBezTo>
                  <a:pt x="303" y="657"/>
                  <a:pt x="349" y="657"/>
                  <a:pt x="393" y="647"/>
                </a:cubicBezTo>
                <a:cubicBezTo>
                  <a:pt x="405" y="591"/>
                  <a:pt x="433" y="537"/>
                  <a:pt x="477" y="494"/>
                </a:cubicBezTo>
                <a:cubicBezTo>
                  <a:pt x="521" y="450"/>
                  <a:pt x="574" y="422"/>
                  <a:pt x="631" y="410"/>
                </a:cubicBezTo>
                <a:cubicBezTo>
                  <a:pt x="652" y="309"/>
                  <a:pt x="624" y="200"/>
                  <a:pt x="546" y="122"/>
                </a:cubicBezTo>
                <a:cubicBezTo>
                  <a:pt x="425" y="0"/>
                  <a:pt x="227" y="0"/>
                  <a:pt x="106" y="122"/>
                </a:cubicBezTo>
                <a:cubicBezTo>
                  <a:pt x="28" y="200"/>
                  <a:pt x="0" y="309"/>
                  <a:pt x="21" y="410"/>
                </a:cubicBezTo>
                <a:cubicBezTo>
                  <a:pt x="78" y="422"/>
                  <a:pt x="131" y="450"/>
                  <a:pt x="175" y="494"/>
                </a:cubicBezTo>
                <a:cubicBezTo>
                  <a:pt x="219" y="537"/>
                  <a:pt x="247" y="591"/>
                  <a:pt x="259" y="64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332"/>
          <p:cNvSpPr>
            <a:spLocks/>
          </p:cNvSpPr>
          <p:nvPr/>
        </p:nvSpPr>
        <p:spPr bwMode="auto">
          <a:xfrm>
            <a:off x="4752976" y="2933700"/>
            <a:ext cx="2085975" cy="2073275"/>
          </a:xfrm>
          <a:custGeom>
            <a:avLst/>
            <a:gdLst>
              <a:gd name="T0" fmla="*/ 535 w 657"/>
              <a:gd name="T1" fmla="*/ 106 h 653"/>
              <a:gd name="T2" fmla="*/ 248 w 657"/>
              <a:gd name="T3" fmla="*/ 22 h 653"/>
              <a:gd name="T4" fmla="*/ 163 w 657"/>
              <a:gd name="T5" fmla="*/ 175 h 653"/>
              <a:gd name="T6" fmla="*/ 10 w 657"/>
              <a:gd name="T7" fmla="*/ 259 h 653"/>
              <a:gd name="T8" fmla="*/ 10 w 657"/>
              <a:gd name="T9" fmla="*/ 393 h 653"/>
              <a:gd name="T10" fmla="*/ 163 w 657"/>
              <a:gd name="T11" fmla="*/ 477 h 653"/>
              <a:gd name="T12" fmla="*/ 248 w 657"/>
              <a:gd name="T13" fmla="*/ 631 h 653"/>
              <a:gd name="T14" fmla="*/ 535 w 657"/>
              <a:gd name="T15" fmla="*/ 547 h 653"/>
              <a:gd name="T16" fmla="*/ 535 w 657"/>
              <a:gd name="T17" fmla="*/ 106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7" h="653">
                <a:moveTo>
                  <a:pt x="535" y="106"/>
                </a:moveTo>
                <a:cubicBezTo>
                  <a:pt x="457" y="28"/>
                  <a:pt x="348" y="0"/>
                  <a:pt x="248" y="22"/>
                </a:cubicBezTo>
                <a:cubicBezTo>
                  <a:pt x="235" y="78"/>
                  <a:pt x="207" y="131"/>
                  <a:pt x="163" y="175"/>
                </a:cubicBezTo>
                <a:cubicBezTo>
                  <a:pt x="120" y="219"/>
                  <a:pt x="66" y="247"/>
                  <a:pt x="10" y="259"/>
                </a:cubicBezTo>
                <a:cubicBezTo>
                  <a:pt x="0" y="303"/>
                  <a:pt x="0" y="349"/>
                  <a:pt x="10" y="393"/>
                </a:cubicBezTo>
                <a:cubicBezTo>
                  <a:pt x="66" y="405"/>
                  <a:pt x="120" y="433"/>
                  <a:pt x="163" y="477"/>
                </a:cubicBezTo>
                <a:cubicBezTo>
                  <a:pt x="207" y="521"/>
                  <a:pt x="235" y="574"/>
                  <a:pt x="248" y="631"/>
                </a:cubicBezTo>
                <a:cubicBezTo>
                  <a:pt x="348" y="653"/>
                  <a:pt x="457" y="625"/>
                  <a:pt x="535" y="547"/>
                </a:cubicBezTo>
                <a:cubicBezTo>
                  <a:pt x="657" y="425"/>
                  <a:pt x="657" y="227"/>
                  <a:pt x="535" y="10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333"/>
          <p:cNvSpPr>
            <a:spLocks/>
          </p:cNvSpPr>
          <p:nvPr/>
        </p:nvSpPr>
        <p:spPr bwMode="auto">
          <a:xfrm>
            <a:off x="3536951" y="4149725"/>
            <a:ext cx="2070100" cy="2085975"/>
          </a:xfrm>
          <a:custGeom>
            <a:avLst/>
            <a:gdLst>
              <a:gd name="T0" fmla="*/ 393 w 652"/>
              <a:gd name="T1" fmla="*/ 10 h 657"/>
              <a:gd name="T2" fmla="*/ 259 w 652"/>
              <a:gd name="T3" fmla="*/ 10 h 657"/>
              <a:gd name="T4" fmla="*/ 175 w 652"/>
              <a:gd name="T5" fmla="*/ 164 h 657"/>
              <a:gd name="T6" fmla="*/ 21 w 652"/>
              <a:gd name="T7" fmla="*/ 248 h 657"/>
              <a:gd name="T8" fmla="*/ 106 w 652"/>
              <a:gd name="T9" fmla="*/ 535 h 657"/>
              <a:gd name="T10" fmla="*/ 546 w 652"/>
              <a:gd name="T11" fmla="*/ 535 h 657"/>
              <a:gd name="T12" fmla="*/ 631 w 652"/>
              <a:gd name="T13" fmla="*/ 248 h 657"/>
              <a:gd name="T14" fmla="*/ 477 w 652"/>
              <a:gd name="T15" fmla="*/ 164 h 657"/>
              <a:gd name="T16" fmla="*/ 393 w 652"/>
              <a:gd name="T17" fmla="*/ 1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657">
                <a:moveTo>
                  <a:pt x="393" y="10"/>
                </a:moveTo>
                <a:cubicBezTo>
                  <a:pt x="349" y="0"/>
                  <a:pt x="303" y="0"/>
                  <a:pt x="259" y="10"/>
                </a:cubicBezTo>
                <a:cubicBezTo>
                  <a:pt x="247" y="66"/>
                  <a:pt x="219" y="120"/>
                  <a:pt x="175" y="164"/>
                </a:cubicBezTo>
                <a:cubicBezTo>
                  <a:pt x="131" y="207"/>
                  <a:pt x="78" y="235"/>
                  <a:pt x="21" y="248"/>
                </a:cubicBezTo>
                <a:cubicBezTo>
                  <a:pt x="0" y="348"/>
                  <a:pt x="28" y="457"/>
                  <a:pt x="106" y="535"/>
                </a:cubicBezTo>
                <a:cubicBezTo>
                  <a:pt x="227" y="657"/>
                  <a:pt x="425" y="657"/>
                  <a:pt x="546" y="535"/>
                </a:cubicBezTo>
                <a:cubicBezTo>
                  <a:pt x="624" y="457"/>
                  <a:pt x="652" y="348"/>
                  <a:pt x="631" y="248"/>
                </a:cubicBezTo>
                <a:cubicBezTo>
                  <a:pt x="574" y="235"/>
                  <a:pt x="521" y="207"/>
                  <a:pt x="477" y="164"/>
                </a:cubicBezTo>
                <a:cubicBezTo>
                  <a:pt x="433" y="120"/>
                  <a:pt x="405" y="66"/>
                  <a:pt x="393" y="1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334"/>
          <p:cNvSpPr>
            <a:spLocks/>
          </p:cNvSpPr>
          <p:nvPr/>
        </p:nvSpPr>
        <p:spPr bwMode="auto">
          <a:xfrm>
            <a:off x="2305051" y="2933700"/>
            <a:ext cx="2085975" cy="2073275"/>
          </a:xfrm>
          <a:custGeom>
            <a:avLst/>
            <a:gdLst>
              <a:gd name="T0" fmla="*/ 647 w 657"/>
              <a:gd name="T1" fmla="*/ 393 h 653"/>
              <a:gd name="T2" fmla="*/ 647 w 657"/>
              <a:gd name="T3" fmla="*/ 259 h 653"/>
              <a:gd name="T4" fmla="*/ 494 w 657"/>
              <a:gd name="T5" fmla="*/ 175 h 653"/>
              <a:gd name="T6" fmla="*/ 409 w 657"/>
              <a:gd name="T7" fmla="*/ 22 h 653"/>
              <a:gd name="T8" fmla="*/ 122 w 657"/>
              <a:gd name="T9" fmla="*/ 106 h 653"/>
              <a:gd name="T10" fmla="*/ 122 w 657"/>
              <a:gd name="T11" fmla="*/ 547 h 653"/>
              <a:gd name="T12" fmla="*/ 409 w 657"/>
              <a:gd name="T13" fmla="*/ 631 h 653"/>
              <a:gd name="T14" fmla="*/ 494 w 657"/>
              <a:gd name="T15" fmla="*/ 477 h 653"/>
              <a:gd name="T16" fmla="*/ 647 w 657"/>
              <a:gd name="T17" fmla="*/ 39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7" h="653">
                <a:moveTo>
                  <a:pt x="647" y="393"/>
                </a:moveTo>
                <a:cubicBezTo>
                  <a:pt x="657" y="349"/>
                  <a:pt x="657" y="303"/>
                  <a:pt x="647" y="259"/>
                </a:cubicBezTo>
                <a:cubicBezTo>
                  <a:pt x="591" y="247"/>
                  <a:pt x="537" y="219"/>
                  <a:pt x="494" y="175"/>
                </a:cubicBezTo>
                <a:cubicBezTo>
                  <a:pt x="450" y="131"/>
                  <a:pt x="422" y="78"/>
                  <a:pt x="409" y="22"/>
                </a:cubicBezTo>
                <a:cubicBezTo>
                  <a:pt x="309" y="0"/>
                  <a:pt x="200" y="28"/>
                  <a:pt x="122" y="106"/>
                </a:cubicBezTo>
                <a:cubicBezTo>
                  <a:pt x="0" y="227"/>
                  <a:pt x="0" y="425"/>
                  <a:pt x="122" y="547"/>
                </a:cubicBezTo>
                <a:cubicBezTo>
                  <a:pt x="200" y="625"/>
                  <a:pt x="309" y="653"/>
                  <a:pt x="409" y="631"/>
                </a:cubicBezTo>
                <a:cubicBezTo>
                  <a:pt x="422" y="574"/>
                  <a:pt x="450" y="521"/>
                  <a:pt x="494" y="477"/>
                </a:cubicBezTo>
                <a:cubicBezTo>
                  <a:pt x="537" y="433"/>
                  <a:pt x="591" y="405"/>
                  <a:pt x="647" y="3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335"/>
          <p:cNvSpPr>
            <a:spLocks noEditPoints="1"/>
          </p:cNvSpPr>
          <p:nvPr/>
        </p:nvSpPr>
        <p:spPr bwMode="auto">
          <a:xfrm>
            <a:off x="4400551" y="2006600"/>
            <a:ext cx="342900" cy="495300"/>
          </a:xfrm>
          <a:custGeom>
            <a:avLst/>
            <a:gdLst>
              <a:gd name="T0" fmla="*/ 29 w 108"/>
              <a:gd name="T1" fmla="*/ 120 h 156"/>
              <a:gd name="T2" fmla="*/ 30 w 108"/>
              <a:gd name="T3" fmla="*/ 128 h 156"/>
              <a:gd name="T4" fmla="*/ 54 w 108"/>
              <a:gd name="T5" fmla="*/ 133 h 156"/>
              <a:gd name="T6" fmla="*/ 78 w 108"/>
              <a:gd name="T7" fmla="*/ 128 h 156"/>
              <a:gd name="T8" fmla="*/ 79 w 108"/>
              <a:gd name="T9" fmla="*/ 120 h 156"/>
              <a:gd name="T10" fmla="*/ 54 w 108"/>
              <a:gd name="T11" fmla="*/ 125 h 156"/>
              <a:gd name="T12" fmla="*/ 29 w 108"/>
              <a:gd name="T13" fmla="*/ 120 h 156"/>
              <a:gd name="T14" fmla="*/ 31 w 108"/>
              <a:gd name="T15" fmla="*/ 135 h 156"/>
              <a:gd name="T16" fmla="*/ 32 w 108"/>
              <a:gd name="T17" fmla="*/ 144 h 156"/>
              <a:gd name="T18" fmla="*/ 40 w 108"/>
              <a:gd name="T19" fmla="*/ 148 h 156"/>
              <a:gd name="T20" fmla="*/ 40 w 108"/>
              <a:gd name="T21" fmla="*/ 153 h 156"/>
              <a:gd name="T22" fmla="*/ 54 w 108"/>
              <a:gd name="T23" fmla="*/ 156 h 156"/>
              <a:gd name="T24" fmla="*/ 68 w 108"/>
              <a:gd name="T25" fmla="*/ 153 h 156"/>
              <a:gd name="T26" fmla="*/ 68 w 108"/>
              <a:gd name="T27" fmla="*/ 148 h 156"/>
              <a:gd name="T28" fmla="*/ 76 w 108"/>
              <a:gd name="T29" fmla="*/ 144 h 156"/>
              <a:gd name="T30" fmla="*/ 77 w 108"/>
              <a:gd name="T31" fmla="*/ 135 h 156"/>
              <a:gd name="T32" fmla="*/ 54 w 108"/>
              <a:gd name="T33" fmla="*/ 139 h 156"/>
              <a:gd name="T34" fmla="*/ 31 w 108"/>
              <a:gd name="T35" fmla="*/ 135 h 156"/>
              <a:gd name="T36" fmla="*/ 54 w 108"/>
              <a:gd name="T37" fmla="*/ 0 h 156"/>
              <a:gd name="T38" fmla="*/ 0 w 108"/>
              <a:gd name="T39" fmla="*/ 54 h 156"/>
              <a:gd name="T40" fmla="*/ 26 w 108"/>
              <a:gd name="T41" fmla="*/ 100 h 156"/>
              <a:gd name="T42" fmla="*/ 28 w 108"/>
              <a:gd name="T43" fmla="*/ 113 h 156"/>
              <a:gd name="T44" fmla="*/ 54 w 108"/>
              <a:gd name="T45" fmla="*/ 118 h 156"/>
              <a:gd name="T46" fmla="*/ 80 w 108"/>
              <a:gd name="T47" fmla="*/ 113 h 156"/>
              <a:gd name="T48" fmla="*/ 82 w 108"/>
              <a:gd name="T49" fmla="*/ 100 h 156"/>
              <a:gd name="T50" fmla="*/ 108 w 108"/>
              <a:gd name="T51" fmla="*/ 54 h 156"/>
              <a:gd name="T52" fmla="*/ 54 w 108"/>
              <a:gd name="T53" fmla="*/ 0 h 156"/>
              <a:gd name="T54" fmla="*/ 74 w 108"/>
              <a:gd name="T55" fmla="*/ 93 h 156"/>
              <a:gd name="T56" fmla="*/ 73 w 108"/>
              <a:gd name="T57" fmla="*/ 106 h 156"/>
              <a:gd name="T58" fmla="*/ 54 w 108"/>
              <a:gd name="T59" fmla="*/ 109 h 156"/>
              <a:gd name="T60" fmla="*/ 35 w 108"/>
              <a:gd name="T61" fmla="*/ 106 h 156"/>
              <a:gd name="T62" fmla="*/ 34 w 108"/>
              <a:gd name="T63" fmla="*/ 93 h 156"/>
              <a:gd name="T64" fmla="*/ 10 w 108"/>
              <a:gd name="T65" fmla="*/ 54 h 156"/>
              <a:gd name="T66" fmla="*/ 54 w 108"/>
              <a:gd name="T67" fmla="*/ 9 h 156"/>
              <a:gd name="T68" fmla="*/ 98 w 108"/>
              <a:gd name="T69" fmla="*/ 54 h 156"/>
              <a:gd name="T70" fmla="*/ 74 w 108"/>
              <a:gd name="T71" fmla="*/ 93 h 156"/>
              <a:gd name="T72" fmla="*/ 66 w 108"/>
              <a:gd name="T73" fmla="*/ 74 h 156"/>
              <a:gd name="T74" fmla="*/ 54 w 108"/>
              <a:gd name="T75" fmla="*/ 52 h 156"/>
              <a:gd name="T76" fmla="*/ 42 w 108"/>
              <a:gd name="T77" fmla="*/ 74 h 156"/>
              <a:gd name="T78" fmla="*/ 37 w 108"/>
              <a:gd name="T79" fmla="*/ 63 h 156"/>
              <a:gd name="T80" fmla="*/ 29 w 108"/>
              <a:gd name="T81" fmla="*/ 67 h 156"/>
              <a:gd name="T82" fmla="*/ 41 w 108"/>
              <a:gd name="T83" fmla="*/ 92 h 156"/>
              <a:gd name="T84" fmla="*/ 54 w 108"/>
              <a:gd name="T85" fmla="*/ 69 h 156"/>
              <a:gd name="T86" fmla="*/ 67 w 108"/>
              <a:gd name="T87" fmla="*/ 92 h 156"/>
              <a:gd name="T88" fmla="*/ 79 w 108"/>
              <a:gd name="T89" fmla="*/ 67 h 156"/>
              <a:gd name="T90" fmla="*/ 71 w 108"/>
              <a:gd name="T91" fmla="*/ 63 h 156"/>
              <a:gd name="T92" fmla="*/ 66 w 108"/>
              <a:gd name="T93" fmla="*/ 74 h 156"/>
              <a:gd name="T94" fmla="*/ 54 w 108"/>
              <a:gd name="T95" fmla="*/ 22 h 156"/>
              <a:gd name="T96" fmla="*/ 57 w 108"/>
              <a:gd name="T97" fmla="*/ 19 h 156"/>
              <a:gd name="T98" fmla="*/ 54 w 108"/>
              <a:gd name="T99" fmla="*/ 16 h 156"/>
              <a:gd name="T100" fmla="*/ 17 w 108"/>
              <a:gd name="T101" fmla="*/ 54 h 156"/>
              <a:gd name="T102" fmla="*/ 19 w 108"/>
              <a:gd name="T103" fmla="*/ 57 h 156"/>
              <a:gd name="T104" fmla="*/ 22 w 108"/>
              <a:gd name="T105" fmla="*/ 54 h 156"/>
              <a:gd name="T106" fmla="*/ 54 w 108"/>
              <a:gd name="T107" fmla="*/ 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56">
                <a:moveTo>
                  <a:pt x="29" y="120"/>
                </a:moveTo>
                <a:cubicBezTo>
                  <a:pt x="30" y="128"/>
                  <a:pt x="30" y="128"/>
                  <a:pt x="30" y="128"/>
                </a:cubicBezTo>
                <a:cubicBezTo>
                  <a:pt x="37" y="131"/>
                  <a:pt x="45" y="133"/>
                  <a:pt x="54" y="133"/>
                </a:cubicBezTo>
                <a:cubicBezTo>
                  <a:pt x="63" y="133"/>
                  <a:pt x="71" y="131"/>
                  <a:pt x="78" y="128"/>
                </a:cubicBezTo>
                <a:cubicBezTo>
                  <a:pt x="79" y="120"/>
                  <a:pt x="79" y="120"/>
                  <a:pt x="79" y="120"/>
                </a:cubicBezTo>
                <a:cubicBezTo>
                  <a:pt x="71" y="123"/>
                  <a:pt x="63" y="125"/>
                  <a:pt x="54" y="125"/>
                </a:cubicBezTo>
                <a:cubicBezTo>
                  <a:pt x="45" y="125"/>
                  <a:pt x="37" y="123"/>
                  <a:pt x="29" y="120"/>
                </a:cubicBezTo>
                <a:close/>
                <a:moveTo>
                  <a:pt x="31" y="135"/>
                </a:moveTo>
                <a:cubicBezTo>
                  <a:pt x="32" y="144"/>
                  <a:pt x="32" y="144"/>
                  <a:pt x="32" y="144"/>
                </a:cubicBezTo>
                <a:cubicBezTo>
                  <a:pt x="32" y="144"/>
                  <a:pt x="34" y="146"/>
                  <a:pt x="40" y="148"/>
                </a:cubicBezTo>
                <a:cubicBezTo>
                  <a:pt x="40" y="153"/>
                  <a:pt x="40" y="153"/>
                  <a:pt x="40" y="153"/>
                </a:cubicBezTo>
                <a:cubicBezTo>
                  <a:pt x="40" y="153"/>
                  <a:pt x="43" y="156"/>
                  <a:pt x="54" y="156"/>
                </a:cubicBezTo>
                <a:cubicBezTo>
                  <a:pt x="65" y="156"/>
                  <a:pt x="68" y="153"/>
                  <a:pt x="68" y="153"/>
                </a:cubicBezTo>
                <a:cubicBezTo>
                  <a:pt x="68" y="148"/>
                  <a:pt x="68" y="148"/>
                  <a:pt x="68" y="148"/>
                </a:cubicBezTo>
                <a:cubicBezTo>
                  <a:pt x="74" y="146"/>
                  <a:pt x="76" y="144"/>
                  <a:pt x="76" y="144"/>
                </a:cubicBezTo>
                <a:cubicBezTo>
                  <a:pt x="77" y="135"/>
                  <a:pt x="77" y="135"/>
                  <a:pt x="77" y="135"/>
                </a:cubicBezTo>
                <a:cubicBezTo>
                  <a:pt x="70" y="138"/>
                  <a:pt x="62" y="139"/>
                  <a:pt x="54" y="139"/>
                </a:cubicBezTo>
                <a:cubicBezTo>
                  <a:pt x="46" y="139"/>
                  <a:pt x="38" y="138"/>
                  <a:pt x="31" y="135"/>
                </a:cubicBezTo>
                <a:close/>
                <a:moveTo>
                  <a:pt x="54" y="0"/>
                </a:moveTo>
                <a:cubicBezTo>
                  <a:pt x="24" y="0"/>
                  <a:pt x="0" y="24"/>
                  <a:pt x="0" y="54"/>
                </a:cubicBezTo>
                <a:cubicBezTo>
                  <a:pt x="0" y="73"/>
                  <a:pt x="11" y="90"/>
                  <a:pt x="26" y="100"/>
                </a:cubicBezTo>
                <a:cubicBezTo>
                  <a:pt x="28" y="113"/>
                  <a:pt x="28" y="113"/>
                  <a:pt x="28" y="113"/>
                </a:cubicBezTo>
                <a:cubicBezTo>
                  <a:pt x="36" y="117"/>
                  <a:pt x="45" y="118"/>
                  <a:pt x="54" y="118"/>
                </a:cubicBezTo>
                <a:cubicBezTo>
                  <a:pt x="63" y="118"/>
                  <a:pt x="72" y="117"/>
                  <a:pt x="80" y="113"/>
                </a:cubicBezTo>
                <a:cubicBezTo>
                  <a:pt x="82" y="100"/>
                  <a:pt x="82" y="100"/>
                  <a:pt x="82" y="100"/>
                </a:cubicBezTo>
                <a:cubicBezTo>
                  <a:pt x="97" y="90"/>
                  <a:pt x="108" y="73"/>
                  <a:pt x="108" y="54"/>
                </a:cubicBezTo>
                <a:cubicBezTo>
                  <a:pt x="108" y="24"/>
                  <a:pt x="84" y="0"/>
                  <a:pt x="54" y="0"/>
                </a:cubicBezTo>
                <a:close/>
                <a:moveTo>
                  <a:pt x="74" y="93"/>
                </a:moveTo>
                <a:cubicBezTo>
                  <a:pt x="73" y="106"/>
                  <a:pt x="73" y="106"/>
                  <a:pt x="73" y="106"/>
                </a:cubicBezTo>
                <a:cubicBezTo>
                  <a:pt x="73" y="106"/>
                  <a:pt x="68" y="109"/>
                  <a:pt x="54" y="109"/>
                </a:cubicBezTo>
                <a:cubicBezTo>
                  <a:pt x="40" y="109"/>
                  <a:pt x="35" y="106"/>
                  <a:pt x="35" y="106"/>
                </a:cubicBezTo>
                <a:cubicBezTo>
                  <a:pt x="34" y="93"/>
                  <a:pt x="34" y="93"/>
                  <a:pt x="34" y="93"/>
                </a:cubicBezTo>
                <a:cubicBezTo>
                  <a:pt x="20" y="86"/>
                  <a:pt x="10" y="71"/>
                  <a:pt x="10" y="54"/>
                </a:cubicBezTo>
                <a:cubicBezTo>
                  <a:pt x="10" y="29"/>
                  <a:pt x="30" y="9"/>
                  <a:pt x="54" y="9"/>
                </a:cubicBezTo>
                <a:cubicBezTo>
                  <a:pt x="78" y="9"/>
                  <a:pt x="98" y="29"/>
                  <a:pt x="98" y="54"/>
                </a:cubicBezTo>
                <a:cubicBezTo>
                  <a:pt x="98" y="71"/>
                  <a:pt x="88" y="86"/>
                  <a:pt x="74" y="93"/>
                </a:cubicBezTo>
                <a:close/>
                <a:moveTo>
                  <a:pt x="66" y="74"/>
                </a:moveTo>
                <a:cubicBezTo>
                  <a:pt x="54" y="52"/>
                  <a:pt x="54" y="52"/>
                  <a:pt x="54" y="52"/>
                </a:cubicBezTo>
                <a:cubicBezTo>
                  <a:pt x="42" y="74"/>
                  <a:pt x="42" y="74"/>
                  <a:pt x="42" y="74"/>
                </a:cubicBezTo>
                <a:cubicBezTo>
                  <a:pt x="37" y="63"/>
                  <a:pt x="37" y="63"/>
                  <a:pt x="37" y="63"/>
                </a:cubicBezTo>
                <a:cubicBezTo>
                  <a:pt x="29" y="67"/>
                  <a:pt x="29" y="67"/>
                  <a:pt x="29" y="67"/>
                </a:cubicBezTo>
                <a:cubicBezTo>
                  <a:pt x="41" y="92"/>
                  <a:pt x="41" y="92"/>
                  <a:pt x="41" y="92"/>
                </a:cubicBezTo>
                <a:cubicBezTo>
                  <a:pt x="54" y="69"/>
                  <a:pt x="54" y="69"/>
                  <a:pt x="54" y="69"/>
                </a:cubicBezTo>
                <a:cubicBezTo>
                  <a:pt x="67" y="92"/>
                  <a:pt x="67" y="92"/>
                  <a:pt x="67" y="92"/>
                </a:cubicBezTo>
                <a:cubicBezTo>
                  <a:pt x="79" y="67"/>
                  <a:pt x="79" y="67"/>
                  <a:pt x="79" y="67"/>
                </a:cubicBezTo>
                <a:cubicBezTo>
                  <a:pt x="71" y="63"/>
                  <a:pt x="71" y="63"/>
                  <a:pt x="71" y="63"/>
                </a:cubicBezTo>
                <a:lnTo>
                  <a:pt x="66" y="74"/>
                </a:lnTo>
                <a:close/>
                <a:moveTo>
                  <a:pt x="54" y="22"/>
                </a:moveTo>
                <a:cubicBezTo>
                  <a:pt x="56" y="22"/>
                  <a:pt x="57" y="21"/>
                  <a:pt x="57" y="19"/>
                </a:cubicBezTo>
                <a:cubicBezTo>
                  <a:pt x="57" y="18"/>
                  <a:pt x="56" y="16"/>
                  <a:pt x="54" y="16"/>
                </a:cubicBezTo>
                <a:cubicBezTo>
                  <a:pt x="33" y="16"/>
                  <a:pt x="17" y="33"/>
                  <a:pt x="17" y="54"/>
                </a:cubicBezTo>
                <a:cubicBezTo>
                  <a:pt x="17" y="55"/>
                  <a:pt x="18" y="57"/>
                  <a:pt x="19" y="57"/>
                </a:cubicBezTo>
                <a:cubicBezTo>
                  <a:pt x="21" y="57"/>
                  <a:pt x="22" y="55"/>
                  <a:pt x="22" y="54"/>
                </a:cubicBezTo>
                <a:cubicBezTo>
                  <a:pt x="22" y="36"/>
                  <a:pt x="37" y="22"/>
                  <a:pt x="54" y="2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336"/>
          <p:cNvSpPr>
            <a:spLocks noEditPoints="1"/>
          </p:cNvSpPr>
          <p:nvPr/>
        </p:nvSpPr>
        <p:spPr bwMode="auto">
          <a:xfrm>
            <a:off x="5524501" y="3359150"/>
            <a:ext cx="450850" cy="384175"/>
          </a:xfrm>
          <a:custGeom>
            <a:avLst/>
            <a:gdLst>
              <a:gd name="T0" fmla="*/ 50 w 142"/>
              <a:gd name="T1" fmla="*/ 79 h 121"/>
              <a:gd name="T2" fmla="*/ 50 w 142"/>
              <a:gd name="T3" fmla="*/ 121 h 121"/>
              <a:gd name="T4" fmla="*/ 82 w 142"/>
              <a:gd name="T5" fmla="*/ 121 h 121"/>
              <a:gd name="T6" fmla="*/ 82 w 142"/>
              <a:gd name="T7" fmla="*/ 83 h 121"/>
              <a:gd name="T8" fmla="*/ 68 w 142"/>
              <a:gd name="T9" fmla="*/ 97 h 121"/>
              <a:gd name="T10" fmla="*/ 50 w 142"/>
              <a:gd name="T11" fmla="*/ 79 h 121"/>
              <a:gd name="T12" fmla="*/ 6 w 142"/>
              <a:gd name="T13" fmla="*/ 116 h 121"/>
              <a:gd name="T14" fmla="*/ 11 w 142"/>
              <a:gd name="T15" fmla="*/ 121 h 121"/>
              <a:gd name="T16" fmla="*/ 38 w 142"/>
              <a:gd name="T17" fmla="*/ 121 h 121"/>
              <a:gd name="T18" fmla="*/ 38 w 142"/>
              <a:gd name="T19" fmla="*/ 66 h 121"/>
              <a:gd name="T20" fmla="*/ 6 w 142"/>
              <a:gd name="T21" fmla="*/ 98 h 121"/>
              <a:gd name="T22" fmla="*/ 6 w 142"/>
              <a:gd name="T23" fmla="*/ 116 h 121"/>
              <a:gd name="T24" fmla="*/ 95 w 142"/>
              <a:gd name="T25" fmla="*/ 70 h 121"/>
              <a:gd name="T26" fmla="*/ 95 w 142"/>
              <a:gd name="T27" fmla="*/ 121 h 121"/>
              <a:gd name="T28" fmla="*/ 121 w 142"/>
              <a:gd name="T29" fmla="*/ 121 h 121"/>
              <a:gd name="T30" fmla="*/ 127 w 142"/>
              <a:gd name="T31" fmla="*/ 116 h 121"/>
              <a:gd name="T32" fmla="*/ 127 w 142"/>
              <a:gd name="T33" fmla="*/ 66 h 121"/>
              <a:gd name="T34" fmla="*/ 127 w 142"/>
              <a:gd name="T35" fmla="*/ 38 h 121"/>
              <a:gd name="T36" fmla="*/ 99 w 142"/>
              <a:gd name="T37" fmla="*/ 66 h 121"/>
              <a:gd name="T38" fmla="*/ 95 w 142"/>
              <a:gd name="T39" fmla="*/ 70 h 121"/>
              <a:gd name="T40" fmla="*/ 114 w 142"/>
              <a:gd name="T41" fmla="*/ 2 h 121"/>
              <a:gd name="T42" fmla="*/ 109 w 142"/>
              <a:gd name="T43" fmla="*/ 9 h 121"/>
              <a:gd name="T44" fmla="*/ 115 w 142"/>
              <a:gd name="T45" fmla="*/ 14 h 121"/>
              <a:gd name="T46" fmla="*/ 121 w 142"/>
              <a:gd name="T47" fmla="*/ 13 h 121"/>
              <a:gd name="T48" fmla="*/ 68 w 142"/>
              <a:gd name="T49" fmla="*/ 66 h 121"/>
              <a:gd name="T50" fmla="*/ 38 w 142"/>
              <a:gd name="T51" fmla="*/ 35 h 121"/>
              <a:gd name="T52" fmla="*/ 2 w 142"/>
              <a:gd name="T53" fmla="*/ 71 h 121"/>
              <a:gd name="T54" fmla="*/ 2 w 142"/>
              <a:gd name="T55" fmla="*/ 79 h 121"/>
              <a:gd name="T56" fmla="*/ 10 w 142"/>
              <a:gd name="T57" fmla="*/ 79 h 121"/>
              <a:gd name="T58" fmla="*/ 38 w 142"/>
              <a:gd name="T59" fmla="*/ 51 h 121"/>
              <a:gd name="T60" fmla="*/ 68 w 142"/>
              <a:gd name="T61" fmla="*/ 82 h 121"/>
              <a:gd name="T62" fmla="*/ 129 w 142"/>
              <a:gd name="T63" fmla="*/ 21 h 121"/>
              <a:gd name="T64" fmla="*/ 129 w 142"/>
              <a:gd name="T65" fmla="*/ 27 h 121"/>
              <a:gd name="T66" fmla="*/ 134 w 142"/>
              <a:gd name="T67" fmla="*/ 33 h 121"/>
              <a:gd name="T68" fmla="*/ 134 w 142"/>
              <a:gd name="T69" fmla="*/ 34 h 121"/>
              <a:gd name="T70" fmla="*/ 140 w 142"/>
              <a:gd name="T71" fmla="*/ 28 h 121"/>
              <a:gd name="T72" fmla="*/ 142 w 142"/>
              <a:gd name="T73" fmla="*/ 0 h 121"/>
              <a:gd name="T74" fmla="*/ 114 w 142"/>
              <a:gd name="T7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21">
                <a:moveTo>
                  <a:pt x="50" y="79"/>
                </a:moveTo>
                <a:cubicBezTo>
                  <a:pt x="50" y="121"/>
                  <a:pt x="50" y="121"/>
                  <a:pt x="50" y="121"/>
                </a:cubicBezTo>
                <a:cubicBezTo>
                  <a:pt x="82" y="121"/>
                  <a:pt x="82" y="121"/>
                  <a:pt x="82" y="121"/>
                </a:cubicBezTo>
                <a:cubicBezTo>
                  <a:pt x="82" y="83"/>
                  <a:pt x="82" y="83"/>
                  <a:pt x="82" y="83"/>
                </a:cubicBezTo>
                <a:cubicBezTo>
                  <a:pt x="68" y="97"/>
                  <a:pt x="68" y="97"/>
                  <a:pt x="68" y="97"/>
                </a:cubicBezTo>
                <a:lnTo>
                  <a:pt x="50" y="79"/>
                </a:lnTo>
                <a:close/>
                <a:moveTo>
                  <a:pt x="6" y="116"/>
                </a:moveTo>
                <a:cubicBezTo>
                  <a:pt x="6" y="119"/>
                  <a:pt x="8" y="121"/>
                  <a:pt x="11" y="121"/>
                </a:cubicBezTo>
                <a:cubicBezTo>
                  <a:pt x="38" y="121"/>
                  <a:pt x="38" y="121"/>
                  <a:pt x="38" y="121"/>
                </a:cubicBezTo>
                <a:cubicBezTo>
                  <a:pt x="38" y="66"/>
                  <a:pt x="38" y="66"/>
                  <a:pt x="38" y="66"/>
                </a:cubicBezTo>
                <a:cubicBezTo>
                  <a:pt x="6" y="98"/>
                  <a:pt x="6" y="98"/>
                  <a:pt x="6" y="98"/>
                </a:cubicBezTo>
                <a:lnTo>
                  <a:pt x="6" y="116"/>
                </a:lnTo>
                <a:close/>
                <a:moveTo>
                  <a:pt x="95" y="70"/>
                </a:moveTo>
                <a:cubicBezTo>
                  <a:pt x="95" y="121"/>
                  <a:pt x="95" y="121"/>
                  <a:pt x="95" y="121"/>
                </a:cubicBezTo>
                <a:cubicBezTo>
                  <a:pt x="121" y="121"/>
                  <a:pt x="121" y="121"/>
                  <a:pt x="121" y="121"/>
                </a:cubicBezTo>
                <a:cubicBezTo>
                  <a:pt x="124" y="121"/>
                  <a:pt x="127" y="119"/>
                  <a:pt x="127" y="116"/>
                </a:cubicBezTo>
                <a:cubicBezTo>
                  <a:pt x="127" y="66"/>
                  <a:pt x="127" y="66"/>
                  <a:pt x="127" y="66"/>
                </a:cubicBezTo>
                <a:cubicBezTo>
                  <a:pt x="127" y="38"/>
                  <a:pt x="127" y="38"/>
                  <a:pt x="127" y="38"/>
                </a:cubicBezTo>
                <a:cubicBezTo>
                  <a:pt x="99" y="66"/>
                  <a:pt x="99" y="66"/>
                  <a:pt x="99" y="66"/>
                </a:cubicBezTo>
                <a:lnTo>
                  <a:pt x="95" y="70"/>
                </a:lnTo>
                <a:close/>
                <a:moveTo>
                  <a:pt x="114" y="2"/>
                </a:moveTo>
                <a:cubicBezTo>
                  <a:pt x="111" y="3"/>
                  <a:pt x="109" y="5"/>
                  <a:pt x="109" y="9"/>
                </a:cubicBezTo>
                <a:cubicBezTo>
                  <a:pt x="109" y="12"/>
                  <a:pt x="112" y="14"/>
                  <a:pt x="115" y="14"/>
                </a:cubicBezTo>
                <a:cubicBezTo>
                  <a:pt x="121" y="13"/>
                  <a:pt x="121" y="13"/>
                  <a:pt x="121" y="13"/>
                </a:cubicBezTo>
                <a:cubicBezTo>
                  <a:pt x="68" y="66"/>
                  <a:pt x="68" y="66"/>
                  <a:pt x="68" y="66"/>
                </a:cubicBezTo>
                <a:cubicBezTo>
                  <a:pt x="38" y="35"/>
                  <a:pt x="38" y="35"/>
                  <a:pt x="38" y="35"/>
                </a:cubicBezTo>
                <a:cubicBezTo>
                  <a:pt x="2" y="71"/>
                  <a:pt x="2" y="71"/>
                  <a:pt x="2" y="71"/>
                </a:cubicBezTo>
                <a:cubicBezTo>
                  <a:pt x="0" y="73"/>
                  <a:pt x="0" y="77"/>
                  <a:pt x="2" y="79"/>
                </a:cubicBezTo>
                <a:cubicBezTo>
                  <a:pt x="4" y="81"/>
                  <a:pt x="8" y="81"/>
                  <a:pt x="10" y="79"/>
                </a:cubicBezTo>
                <a:cubicBezTo>
                  <a:pt x="38" y="51"/>
                  <a:pt x="38" y="51"/>
                  <a:pt x="38" y="51"/>
                </a:cubicBezTo>
                <a:cubicBezTo>
                  <a:pt x="68" y="82"/>
                  <a:pt x="68" y="82"/>
                  <a:pt x="68" y="82"/>
                </a:cubicBezTo>
                <a:cubicBezTo>
                  <a:pt x="129" y="21"/>
                  <a:pt x="129" y="21"/>
                  <a:pt x="129" y="21"/>
                </a:cubicBezTo>
                <a:cubicBezTo>
                  <a:pt x="129" y="27"/>
                  <a:pt x="129" y="27"/>
                  <a:pt x="129" y="27"/>
                </a:cubicBezTo>
                <a:cubicBezTo>
                  <a:pt x="128" y="30"/>
                  <a:pt x="131" y="33"/>
                  <a:pt x="134" y="33"/>
                </a:cubicBezTo>
                <a:cubicBezTo>
                  <a:pt x="134" y="34"/>
                  <a:pt x="134" y="34"/>
                  <a:pt x="134" y="34"/>
                </a:cubicBezTo>
                <a:cubicBezTo>
                  <a:pt x="137" y="34"/>
                  <a:pt x="140" y="31"/>
                  <a:pt x="140" y="28"/>
                </a:cubicBezTo>
                <a:cubicBezTo>
                  <a:pt x="142" y="0"/>
                  <a:pt x="142" y="0"/>
                  <a:pt x="142" y="0"/>
                </a:cubicBezTo>
                <a:lnTo>
                  <a:pt x="114"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337"/>
          <p:cNvSpPr>
            <a:spLocks noEditPoints="1"/>
          </p:cNvSpPr>
          <p:nvPr/>
        </p:nvSpPr>
        <p:spPr bwMode="auto">
          <a:xfrm>
            <a:off x="3216276" y="3330575"/>
            <a:ext cx="352425" cy="444500"/>
          </a:xfrm>
          <a:custGeom>
            <a:avLst/>
            <a:gdLst>
              <a:gd name="T0" fmla="*/ 160 w 222"/>
              <a:gd name="T1" fmla="*/ 64 h 280"/>
              <a:gd name="T2" fmla="*/ 160 w 222"/>
              <a:gd name="T3" fmla="*/ 46 h 280"/>
              <a:gd name="T4" fmla="*/ 38 w 222"/>
              <a:gd name="T5" fmla="*/ 46 h 280"/>
              <a:gd name="T6" fmla="*/ 38 w 222"/>
              <a:gd name="T7" fmla="*/ 64 h 280"/>
              <a:gd name="T8" fmla="*/ 160 w 222"/>
              <a:gd name="T9" fmla="*/ 64 h 280"/>
              <a:gd name="T10" fmla="*/ 160 w 222"/>
              <a:gd name="T11" fmla="*/ 98 h 280"/>
              <a:gd name="T12" fmla="*/ 160 w 222"/>
              <a:gd name="T13" fmla="*/ 80 h 280"/>
              <a:gd name="T14" fmla="*/ 38 w 222"/>
              <a:gd name="T15" fmla="*/ 80 h 280"/>
              <a:gd name="T16" fmla="*/ 38 w 222"/>
              <a:gd name="T17" fmla="*/ 98 h 280"/>
              <a:gd name="T18" fmla="*/ 160 w 222"/>
              <a:gd name="T19" fmla="*/ 98 h 280"/>
              <a:gd name="T20" fmla="*/ 160 w 222"/>
              <a:gd name="T21" fmla="*/ 114 h 280"/>
              <a:gd name="T22" fmla="*/ 38 w 222"/>
              <a:gd name="T23" fmla="*/ 114 h 280"/>
              <a:gd name="T24" fmla="*/ 38 w 222"/>
              <a:gd name="T25" fmla="*/ 132 h 280"/>
              <a:gd name="T26" fmla="*/ 160 w 222"/>
              <a:gd name="T27" fmla="*/ 132 h 280"/>
              <a:gd name="T28" fmla="*/ 160 w 222"/>
              <a:gd name="T29" fmla="*/ 114 h 280"/>
              <a:gd name="T30" fmla="*/ 222 w 222"/>
              <a:gd name="T31" fmla="*/ 24 h 280"/>
              <a:gd name="T32" fmla="*/ 198 w 222"/>
              <a:gd name="T33" fmla="*/ 24 h 280"/>
              <a:gd name="T34" fmla="*/ 198 w 222"/>
              <a:gd name="T35" fmla="*/ 0 h 280"/>
              <a:gd name="T36" fmla="*/ 0 w 222"/>
              <a:gd name="T37" fmla="*/ 0 h 280"/>
              <a:gd name="T38" fmla="*/ 0 w 222"/>
              <a:gd name="T39" fmla="*/ 254 h 280"/>
              <a:gd name="T40" fmla="*/ 26 w 222"/>
              <a:gd name="T41" fmla="*/ 254 h 280"/>
              <a:gd name="T42" fmla="*/ 26 w 222"/>
              <a:gd name="T43" fmla="*/ 280 h 280"/>
              <a:gd name="T44" fmla="*/ 222 w 222"/>
              <a:gd name="T45" fmla="*/ 280 h 280"/>
              <a:gd name="T46" fmla="*/ 222 w 222"/>
              <a:gd name="T47" fmla="*/ 214 h 280"/>
              <a:gd name="T48" fmla="*/ 222 w 222"/>
              <a:gd name="T49" fmla="*/ 24 h 280"/>
              <a:gd name="T50" fmla="*/ 14 w 222"/>
              <a:gd name="T51" fmla="*/ 242 h 280"/>
              <a:gd name="T52" fmla="*/ 14 w 222"/>
              <a:gd name="T53" fmla="*/ 14 h 280"/>
              <a:gd name="T54" fmla="*/ 184 w 222"/>
              <a:gd name="T55" fmla="*/ 14 h 280"/>
              <a:gd name="T56" fmla="*/ 184 w 222"/>
              <a:gd name="T57" fmla="*/ 184 h 280"/>
              <a:gd name="T58" fmla="*/ 126 w 222"/>
              <a:gd name="T59" fmla="*/ 184 h 280"/>
              <a:gd name="T60" fmla="*/ 126 w 222"/>
              <a:gd name="T61" fmla="*/ 242 h 280"/>
              <a:gd name="T62" fmla="*/ 14 w 222"/>
              <a:gd name="T63" fmla="*/ 242 h 280"/>
              <a:gd name="T64" fmla="*/ 208 w 222"/>
              <a:gd name="T65" fmla="*/ 208 h 280"/>
              <a:gd name="T66" fmla="*/ 208 w 222"/>
              <a:gd name="T67" fmla="*/ 266 h 280"/>
              <a:gd name="T68" fmla="*/ 38 w 222"/>
              <a:gd name="T69" fmla="*/ 266 h 280"/>
              <a:gd name="T70" fmla="*/ 38 w 222"/>
              <a:gd name="T71" fmla="*/ 254 h 280"/>
              <a:gd name="T72" fmla="*/ 132 w 222"/>
              <a:gd name="T73" fmla="*/ 254 h 280"/>
              <a:gd name="T74" fmla="*/ 198 w 222"/>
              <a:gd name="T75" fmla="*/ 190 h 280"/>
              <a:gd name="T76" fmla="*/ 198 w 222"/>
              <a:gd name="T77" fmla="*/ 38 h 280"/>
              <a:gd name="T78" fmla="*/ 208 w 222"/>
              <a:gd name="T79" fmla="*/ 38 h 280"/>
              <a:gd name="T80" fmla="*/ 208 w 222"/>
              <a:gd name="T81" fmla="*/ 208 h 280"/>
              <a:gd name="T82" fmla="*/ 38 w 222"/>
              <a:gd name="T83" fmla="*/ 150 h 280"/>
              <a:gd name="T84" fmla="*/ 38 w 222"/>
              <a:gd name="T85" fmla="*/ 166 h 280"/>
              <a:gd name="T86" fmla="*/ 100 w 222"/>
              <a:gd name="T87" fmla="*/ 166 h 280"/>
              <a:gd name="T88" fmla="*/ 100 w 222"/>
              <a:gd name="T89" fmla="*/ 150 h 280"/>
              <a:gd name="T90" fmla="*/ 38 w 222"/>
              <a:gd name="T91" fmla="*/ 15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2" h="280">
                <a:moveTo>
                  <a:pt x="160" y="64"/>
                </a:moveTo>
                <a:lnTo>
                  <a:pt x="160" y="46"/>
                </a:lnTo>
                <a:lnTo>
                  <a:pt x="38" y="46"/>
                </a:lnTo>
                <a:lnTo>
                  <a:pt x="38" y="64"/>
                </a:lnTo>
                <a:lnTo>
                  <a:pt x="160" y="64"/>
                </a:lnTo>
                <a:close/>
                <a:moveTo>
                  <a:pt x="160" y="98"/>
                </a:moveTo>
                <a:lnTo>
                  <a:pt x="160" y="80"/>
                </a:lnTo>
                <a:lnTo>
                  <a:pt x="38" y="80"/>
                </a:lnTo>
                <a:lnTo>
                  <a:pt x="38" y="98"/>
                </a:lnTo>
                <a:lnTo>
                  <a:pt x="160" y="98"/>
                </a:lnTo>
                <a:close/>
                <a:moveTo>
                  <a:pt x="160" y="114"/>
                </a:moveTo>
                <a:lnTo>
                  <a:pt x="38" y="114"/>
                </a:lnTo>
                <a:lnTo>
                  <a:pt x="38" y="132"/>
                </a:lnTo>
                <a:lnTo>
                  <a:pt x="160" y="132"/>
                </a:lnTo>
                <a:lnTo>
                  <a:pt x="160" y="114"/>
                </a:lnTo>
                <a:close/>
                <a:moveTo>
                  <a:pt x="222" y="24"/>
                </a:moveTo>
                <a:lnTo>
                  <a:pt x="198" y="24"/>
                </a:lnTo>
                <a:lnTo>
                  <a:pt x="198" y="0"/>
                </a:lnTo>
                <a:lnTo>
                  <a:pt x="0" y="0"/>
                </a:lnTo>
                <a:lnTo>
                  <a:pt x="0" y="254"/>
                </a:lnTo>
                <a:lnTo>
                  <a:pt x="26" y="254"/>
                </a:lnTo>
                <a:lnTo>
                  <a:pt x="26" y="280"/>
                </a:lnTo>
                <a:lnTo>
                  <a:pt x="222" y="280"/>
                </a:lnTo>
                <a:lnTo>
                  <a:pt x="222" y="214"/>
                </a:lnTo>
                <a:lnTo>
                  <a:pt x="222" y="24"/>
                </a:lnTo>
                <a:close/>
                <a:moveTo>
                  <a:pt x="14" y="242"/>
                </a:moveTo>
                <a:lnTo>
                  <a:pt x="14" y="14"/>
                </a:lnTo>
                <a:lnTo>
                  <a:pt x="184" y="14"/>
                </a:lnTo>
                <a:lnTo>
                  <a:pt x="184" y="184"/>
                </a:lnTo>
                <a:lnTo>
                  <a:pt x="126" y="184"/>
                </a:lnTo>
                <a:lnTo>
                  <a:pt x="126" y="242"/>
                </a:lnTo>
                <a:lnTo>
                  <a:pt x="14" y="242"/>
                </a:lnTo>
                <a:close/>
                <a:moveTo>
                  <a:pt x="208" y="208"/>
                </a:moveTo>
                <a:lnTo>
                  <a:pt x="208" y="266"/>
                </a:lnTo>
                <a:lnTo>
                  <a:pt x="38" y="266"/>
                </a:lnTo>
                <a:lnTo>
                  <a:pt x="38" y="254"/>
                </a:lnTo>
                <a:lnTo>
                  <a:pt x="132" y="254"/>
                </a:lnTo>
                <a:lnTo>
                  <a:pt x="198" y="190"/>
                </a:lnTo>
                <a:lnTo>
                  <a:pt x="198" y="38"/>
                </a:lnTo>
                <a:lnTo>
                  <a:pt x="208" y="38"/>
                </a:lnTo>
                <a:lnTo>
                  <a:pt x="208" y="208"/>
                </a:lnTo>
                <a:close/>
                <a:moveTo>
                  <a:pt x="38" y="150"/>
                </a:moveTo>
                <a:lnTo>
                  <a:pt x="38" y="166"/>
                </a:lnTo>
                <a:lnTo>
                  <a:pt x="100" y="166"/>
                </a:lnTo>
                <a:lnTo>
                  <a:pt x="100" y="150"/>
                </a:lnTo>
                <a:lnTo>
                  <a:pt x="38" y="1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338"/>
          <p:cNvSpPr>
            <a:spLocks noEditPoints="1"/>
          </p:cNvSpPr>
          <p:nvPr/>
        </p:nvSpPr>
        <p:spPr bwMode="auto">
          <a:xfrm>
            <a:off x="4384676" y="4584700"/>
            <a:ext cx="415925" cy="463550"/>
          </a:xfrm>
          <a:custGeom>
            <a:avLst/>
            <a:gdLst>
              <a:gd name="T0" fmla="*/ 131 w 131"/>
              <a:gd name="T1" fmla="*/ 27 h 146"/>
              <a:gd name="T2" fmla="*/ 131 w 131"/>
              <a:gd name="T3" fmla="*/ 9 h 146"/>
              <a:gd name="T4" fmla="*/ 126 w 131"/>
              <a:gd name="T5" fmla="*/ 4 h 146"/>
              <a:gd name="T6" fmla="*/ 111 w 131"/>
              <a:gd name="T7" fmla="*/ 4 h 146"/>
              <a:gd name="T8" fmla="*/ 107 w 131"/>
              <a:gd name="T9" fmla="*/ 0 h 146"/>
              <a:gd name="T10" fmla="*/ 28 w 131"/>
              <a:gd name="T11" fmla="*/ 0 h 146"/>
              <a:gd name="T12" fmla="*/ 24 w 131"/>
              <a:gd name="T13" fmla="*/ 4 h 146"/>
              <a:gd name="T14" fmla="*/ 5 w 131"/>
              <a:gd name="T15" fmla="*/ 4 h 146"/>
              <a:gd name="T16" fmla="*/ 0 w 131"/>
              <a:gd name="T17" fmla="*/ 9 h 146"/>
              <a:gd name="T18" fmla="*/ 0 w 131"/>
              <a:gd name="T19" fmla="*/ 27 h 146"/>
              <a:gd name="T20" fmla="*/ 58 w 131"/>
              <a:gd name="T21" fmla="*/ 82 h 146"/>
              <a:gd name="T22" fmla="*/ 58 w 131"/>
              <a:gd name="T23" fmla="*/ 112 h 146"/>
              <a:gd name="T24" fmla="*/ 35 w 131"/>
              <a:gd name="T25" fmla="*/ 118 h 146"/>
              <a:gd name="T26" fmla="*/ 33 w 131"/>
              <a:gd name="T27" fmla="*/ 122 h 146"/>
              <a:gd name="T28" fmla="*/ 33 w 131"/>
              <a:gd name="T29" fmla="*/ 125 h 146"/>
              <a:gd name="T30" fmla="*/ 28 w 131"/>
              <a:gd name="T31" fmla="*/ 129 h 146"/>
              <a:gd name="T32" fmla="*/ 24 w 131"/>
              <a:gd name="T33" fmla="*/ 133 h 146"/>
              <a:gd name="T34" fmla="*/ 24 w 131"/>
              <a:gd name="T35" fmla="*/ 141 h 146"/>
              <a:gd name="T36" fmla="*/ 28 w 131"/>
              <a:gd name="T37" fmla="*/ 146 h 146"/>
              <a:gd name="T38" fmla="*/ 102 w 131"/>
              <a:gd name="T39" fmla="*/ 146 h 146"/>
              <a:gd name="T40" fmla="*/ 107 w 131"/>
              <a:gd name="T41" fmla="*/ 141 h 146"/>
              <a:gd name="T42" fmla="*/ 107 w 131"/>
              <a:gd name="T43" fmla="*/ 133 h 146"/>
              <a:gd name="T44" fmla="*/ 102 w 131"/>
              <a:gd name="T45" fmla="*/ 129 h 146"/>
              <a:gd name="T46" fmla="*/ 98 w 131"/>
              <a:gd name="T47" fmla="*/ 125 h 146"/>
              <a:gd name="T48" fmla="*/ 98 w 131"/>
              <a:gd name="T49" fmla="*/ 122 h 146"/>
              <a:gd name="T50" fmla="*/ 96 w 131"/>
              <a:gd name="T51" fmla="*/ 118 h 146"/>
              <a:gd name="T52" fmla="*/ 72 w 131"/>
              <a:gd name="T53" fmla="*/ 112 h 146"/>
              <a:gd name="T54" fmla="*/ 72 w 131"/>
              <a:gd name="T55" fmla="*/ 82 h 146"/>
              <a:gd name="T56" fmla="*/ 131 w 131"/>
              <a:gd name="T57" fmla="*/ 27 h 146"/>
              <a:gd name="T58" fmla="*/ 106 w 131"/>
              <a:gd name="T59" fmla="*/ 14 h 146"/>
              <a:gd name="T60" fmla="*/ 117 w 131"/>
              <a:gd name="T61" fmla="*/ 14 h 146"/>
              <a:gd name="T62" fmla="*/ 122 w 131"/>
              <a:gd name="T63" fmla="*/ 19 h 146"/>
              <a:gd name="T64" fmla="*/ 122 w 131"/>
              <a:gd name="T65" fmla="*/ 25 h 146"/>
              <a:gd name="T66" fmla="*/ 98 w 131"/>
              <a:gd name="T67" fmla="*/ 54 h 146"/>
              <a:gd name="T68" fmla="*/ 106 w 131"/>
              <a:gd name="T69" fmla="*/ 14 h 146"/>
              <a:gd name="T70" fmla="*/ 9 w 131"/>
              <a:gd name="T71" fmla="*/ 25 h 146"/>
              <a:gd name="T72" fmla="*/ 9 w 131"/>
              <a:gd name="T73" fmla="*/ 19 h 146"/>
              <a:gd name="T74" fmla="*/ 13 w 131"/>
              <a:gd name="T75" fmla="*/ 14 h 146"/>
              <a:gd name="T76" fmla="*/ 25 w 131"/>
              <a:gd name="T77" fmla="*/ 14 h 146"/>
              <a:gd name="T78" fmla="*/ 33 w 131"/>
              <a:gd name="T79" fmla="*/ 54 h 146"/>
              <a:gd name="T80" fmla="*/ 9 w 131"/>
              <a:gd name="T81"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146">
                <a:moveTo>
                  <a:pt x="131" y="27"/>
                </a:moveTo>
                <a:cubicBezTo>
                  <a:pt x="131" y="9"/>
                  <a:pt x="131" y="9"/>
                  <a:pt x="131" y="9"/>
                </a:cubicBezTo>
                <a:cubicBezTo>
                  <a:pt x="131" y="6"/>
                  <a:pt x="129" y="4"/>
                  <a:pt x="126" y="4"/>
                </a:cubicBezTo>
                <a:cubicBezTo>
                  <a:pt x="111" y="4"/>
                  <a:pt x="111" y="4"/>
                  <a:pt x="111" y="4"/>
                </a:cubicBezTo>
                <a:cubicBezTo>
                  <a:pt x="109" y="4"/>
                  <a:pt x="107" y="2"/>
                  <a:pt x="107" y="0"/>
                </a:cubicBezTo>
                <a:cubicBezTo>
                  <a:pt x="28" y="0"/>
                  <a:pt x="28" y="0"/>
                  <a:pt x="28" y="0"/>
                </a:cubicBezTo>
                <a:cubicBezTo>
                  <a:pt x="26" y="0"/>
                  <a:pt x="24" y="2"/>
                  <a:pt x="24" y="4"/>
                </a:cubicBezTo>
                <a:cubicBezTo>
                  <a:pt x="5" y="4"/>
                  <a:pt x="5" y="4"/>
                  <a:pt x="5" y="4"/>
                </a:cubicBezTo>
                <a:cubicBezTo>
                  <a:pt x="2" y="4"/>
                  <a:pt x="0" y="6"/>
                  <a:pt x="0" y="9"/>
                </a:cubicBezTo>
                <a:cubicBezTo>
                  <a:pt x="0" y="27"/>
                  <a:pt x="0" y="27"/>
                  <a:pt x="0" y="27"/>
                </a:cubicBezTo>
                <a:cubicBezTo>
                  <a:pt x="0" y="53"/>
                  <a:pt x="41" y="74"/>
                  <a:pt x="58" y="82"/>
                </a:cubicBezTo>
                <a:cubicBezTo>
                  <a:pt x="58" y="112"/>
                  <a:pt x="58" y="112"/>
                  <a:pt x="58" y="112"/>
                </a:cubicBezTo>
                <a:cubicBezTo>
                  <a:pt x="58" y="112"/>
                  <a:pt x="45" y="113"/>
                  <a:pt x="35" y="118"/>
                </a:cubicBezTo>
                <a:cubicBezTo>
                  <a:pt x="34" y="119"/>
                  <a:pt x="33" y="120"/>
                  <a:pt x="33" y="122"/>
                </a:cubicBezTo>
                <a:cubicBezTo>
                  <a:pt x="33" y="125"/>
                  <a:pt x="33" y="125"/>
                  <a:pt x="33" y="125"/>
                </a:cubicBezTo>
                <a:cubicBezTo>
                  <a:pt x="33" y="127"/>
                  <a:pt x="31" y="129"/>
                  <a:pt x="28" y="129"/>
                </a:cubicBezTo>
                <a:cubicBezTo>
                  <a:pt x="26" y="129"/>
                  <a:pt x="24" y="131"/>
                  <a:pt x="24" y="133"/>
                </a:cubicBezTo>
                <a:cubicBezTo>
                  <a:pt x="24" y="141"/>
                  <a:pt x="24" y="141"/>
                  <a:pt x="24" y="141"/>
                </a:cubicBezTo>
                <a:cubicBezTo>
                  <a:pt x="24" y="144"/>
                  <a:pt x="26" y="146"/>
                  <a:pt x="28" y="146"/>
                </a:cubicBezTo>
                <a:cubicBezTo>
                  <a:pt x="102" y="146"/>
                  <a:pt x="102" y="146"/>
                  <a:pt x="102" y="146"/>
                </a:cubicBezTo>
                <a:cubicBezTo>
                  <a:pt x="105" y="146"/>
                  <a:pt x="107" y="144"/>
                  <a:pt x="107" y="141"/>
                </a:cubicBezTo>
                <a:cubicBezTo>
                  <a:pt x="107" y="133"/>
                  <a:pt x="107" y="133"/>
                  <a:pt x="107" y="133"/>
                </a:cubicBezTo>
                <a:cubicBezTo>
                  <a:pt x="107" y="131"/>
                  <a:pt x="105" y="129"/>
                  <a:pt x="102" y="129"/>
                </a:cubicBezTo>
                <a:cubicBezTo>
                  <a:pt x="100" y="129"/>
                  <a:pt x="98" y="127"/>
                  <a:pt x="98" y="125"/>
                </a:cubicBezTo>
                <a:cubicBezTo>
                  <a:pt x="98" y="122"/>
                  <a:pt x="98" y="122"/>
                  <a:pt x="98" y="122"/>
                </a:cubicBezTo>
                <a:cubicBezTo>
                  <a:pt x="98" y="120"/>
                  <a:pt x="97" y="119"/>
                  <a:pt x="96" y="118"/>
                </a:cubicBezTo>
                <a:cubicBezTo>
                  <a:pt x="86" y="113"/>
                  <a:pt x="72" y="112"/>
                  <a:pt x="72" y="112"/>
                </a:cubicBezTo>
                <a:cubicBezTo>
                  <a:pt x="72" y="82"/>
                  <a:pt x="72" y="82"/>
                  <a:pt x="72" y="82"/>
                </a:cubicBezTo>
                <a:cubicBezTo>
                  <a:pt x="89" y="74"/>
                  <a:pt x="131" y="53"/>
                  <a:pt x="131" y="27"/>
                </a:cubicBezTo>
                <a:close/>
                <a:moveTo>
                  <a:pt x="106" y="14"/>
                </a:moveTo>
                <a:cubicBezTo>
                  <a:pt x="117" y="14"/>
                  <a:pt x="117" y="14"/>
                  <a:pt x="117" y="14"/>
                </a:cubicBezTo>
                <a:cubicBezTo>
                  <a:pt x="120" y="14"/>
                  <a:pt x="122" y="16"/>
                  <a:pt x="122" y="19"/>
                </a:cubicBezTo>
                <a:cubicBezTo>
                  <a:pt x="122" y="25"/>
                  <a:pt x="122" y="25"/>
                  <a:pt x="122" y="25"/>
                </a:cubicBezTo>
                <a:cubicBezTo>
                  <a:pt x="122" y="44"/>
                  <a:pt x="98" y="54"/>
                  <a:pt x="98" y="54"/>
                </a:cubicBezTo>
                <a:cubicBezTo>
                  <a:pt x="106" y="42"/>
                  <a:pt x="106" y="14"/>
                  <a:pt x="106" y="14"/>
                </a:cubicBezTo>
                <a:close/>
                <a:moveTo>
                  <a:pt x="9" y="25"/>
                </a:moveTo>
                <a:cubicBezTo>
                  <a:pt x="9" y="19"/>
                  <a:pt x="9" y="19"/>
                  <a:pt x="9" y="19"/>
                </a:cubicBezTo>
                <a:cubicBezTo>
                  <a:pt x="9" y="16"/>
                  <a:pt x="11" y="14"/>
                  <a:pt x="13" y="14"/>
                </a:cubicBezTo>
                <a:cubicBezTo>
                  <a:pt x="25" y="14"/>
                  <a:pt x="25" y="14"/>
                  <a:pt x="25" y="14"/>
                </a:cubicBezTo>
                <a:cubicBezTo>
                  <a:pt x="25" y="14"/>
                  <a:pt x="25" y="42"/>
                  <a:pt x="33" y="54"/>
                </a:cubicBezTo>
                <a:cubicBezTo>
                  <a:pt x="33" y="54"/>
                  <a:pt x="9" y="44"/>
                  <a:pt x="9" y="2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339"/>
          <p:cNvSpPr>
            <a:spLocks/>
          </p:cNvSpPr>
          <p:nvPr/>
        </p:nvSpPr>
        <p:spPr bwMode="auto">
          <a:xfrm>
            <a:off x="5105401" y="3321050"/>
            <a:ext cx="114300" cy="114300"/>
          </a:xfrm>
          <a:custGeom>
            <a:avLst/>
            <a:gdLst>
              <a:gd name="T0" fmla="*/ 29 w 36"/>
              <a:gd name="T1" fmla="*/ 30 h 36"/>
              <a:gd name="T2" fmla="*/ 6 w 36"/>
              <a:gd name="T3" fmla="*/ 30 h 36"/>
              <a:gd name="T4" fmla="*/ 6 w 36"/>
              <a:gd name="T5" fmla="*/ 7 h 36"/>
              <a:gd name="T6" fmla="*/ 29 w 36"/>
              <a:gd name="T7" fmla="*/ 7 h 36"/>
              <a:gd name="T8" fmla="*/ 29 w 36"/>
              <a:gd name="T9" fmla="*/ 30 h 36"/>
            </a:gdLst>
            <a:ahLst/>
            <a:cxnLst>
              <a:cxn ang="0">
                <a:pos x="T0" y="T1"/>
              </a:cxn>
              <a:cxn ang="0">
                <a:pos x="T2" y="T3"/>
              </a:cxn>
              <a:cxn ang="0">
                <a:pos x="T4" y="T5"/>
              </a:cxn>
              <a:cxn ang="0">
                <a:pos x="T6" y="T7"/>
              </a:cxn>
              <a:cxn ang="0">
                <a:pos x="T8" y="T9"/>
              </a:cxn>
            </a:cxnLst>
            <a:rect l="0" t="0" r="r" b="b"/>
            <a:pathLst>
              <a:path w="36" h="36">
                <a:moveTo>
                  <a:pt x="29" y="30"/>
                </a:moveTo>
                <a:cubicBezTo>
                  <a:pt x="23" y="36"/>
                  <a:pt x="12" y="36"/>
                  <a:pt x="6" y="30"/>
                </a:cubicBezTo>
                <a:cubicBezTo>
                  <a:pt x="0" y="24"/>
                  <a:pt x="0" y="13"/>
                  <a:pt x="6" y="7"/>
                </a:cubicBezTo>
                <a:cubicBezTo>
                  <a:pt x="12" y="0"/>
                  <a:pt x="23" y="0"/>
                  <a:pt x="29" y="7"/>
                </a:cubicBezTo>
                <a:cubicBezTo>
                  <a:pt x="36" y="13"/>
                  <a:pt x="36" y="24"/>
                  <a:pt x="29" y="3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340"/>
          <p:cNvSpPr>
            <a:spLocks/>
          </p:cNvSpPr>
          <p:nvPr/>
        </p:nvSpPr>
        <p:spPr bwMode="auto">
          <a:xfrm>
            <a:off x="3924301" y="3321050"/>
            <a:ext cx="114300" cy="114300"/>
          </a:xfrm>
          <a:custGeom>
            <a:avLst/>
            <a:gdLst>
              <a:gd name="T0" fmla="*/ 30 w 36"/>
              <a:gd name="T1" fmla="*/ 7 h 36"/>
              <a:gd name="T2" fmla="*/ 30 w 36"/>
              <a:gd name="T3" fmla="*/ 30 h 36"/>
              <a:gd name="T4" fmla="*/ 7 w 36"/>
              <a:gd name="T5" fmla="*/ 30 h 36"/>
              <a:gd name="T6" fmla="*/ 7 w 36"/>
              <a:gd name="T7" fmla="*/ 7 h 36"/>
              <a:gd name="T8" fmla="*/ 30 w 36"/>
              <a:gd name="T9" fmla="*/ 7 h 36"/>
            </a:gdLst>
            <a:ahLst/>
            <a:cxnLst>
              <a:cxn ang="0">
                <a:pos x="T0" y="T1"/>
              </a:cxn>
              <a:cxn ang="0">
                <a:pos x="T2" y="T3"/>
              </a:cxn>
              <a:cxn ang="0">
                <a:pos x="T4" y="T5"/>
              </a:cxn>
              <a:cxn ang="0">
                <a:pos x="T6" y="T7"/>
              </a:cxn>
              <a:cxn ang="0">
                <a:pos x="T8" y="T9"/>
              </a:cxn>
            </a:cxnLst>
            <a:rect l="0" t="0" r="r" b="b"/>
            <a:pathLst>
              <a:path w="36" h="36">
                <a:moveTo>
                  <a:pt x="30" y="7"/>
                </a:moveTo>
                <a:cubicBezTo>
                  <a:pt x="36" y="13"/>
                  <a:pt x="36" y="24"/>
                  <a:pt x="30" y="30"/>
                </a:cubicBezTo>
                <a:cubicBezTo>
                  <a:pt x="24" y="36"/>
                  <a:pt x="13" y="36"/>
                  <a:pt x="7" y="30"/>
                </a:cubicBezTo>
                <a:cubicBezTo>
                  <a:pt x="0" y="24"/>
                  <a:pt x="0" y="13"/>
                  <a:pt x="7" y="7"/>
                </a:cubicBezTo>
                <a:cubicBezTo>
                  <a:pt x="13" y="0"/>
                  <a:pt x="24" y="0"/>
                  <a:pt x="30"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341"/>
          <p:cNvSpPr>
            <a:spLocks/>
          </p:cNvSpPr>
          <p:nvPr/>
        </p:nvSpPr>
        <p:spPr bwMode="auto">
          <a:xfrm>
            <a:off x="3924301" y="4502150"/>
            <a:ext cx="114300" cy="114300"/>
          </a:xfrm>
          <a:custGeom>
            <a:avLst/>
            <a:gdLst>
              <a:gd name="T0" fmla="*/ 7 w 36"/>
              <a:gd name="T1" fmla="*/ 6 h 36"/>
              <a:gd name="T2" fmla="*/ 30 w 36"/>
              <a:gd name="T3" fmla="*/ 6 h 36"/>
              <a:gd name="T4" fmla="*/ 30 w 36"/>
              <a:gd name="T5" fmla="*/ 29 h 36"/>
              <a:gd name="T6" fmla="*/ 7 w 36"/>
              <a:gd name="T7" fmla="*/ 29 h 36"/>
              <a:gd name="T8" fmla="*/ 7 w 36"/>
              <a:gd name="T9" fmla="*/ 6 h 36"/>
            </a:gdLst>
            <a:ahLst/>
            <a:cxnLst>
              <a:cxn ang="0">
                <a:pos x="T0" y="T1"/>
              </a:cxn>
              <a:cxn ang="0">
                <a:pos x="T2" y="T3"/>
              </a:cxn>
              <a:cxn ang="0">
                <a:pos x="T4" y="T5"/>
              </a:cxn>
              <a:cxn ang="0">
                <a:pos x="T6" y="T7"/>
              </a:cxn>
              <a:cxn ang="0">
                <a:pos x="T8" y="T9"/>
              </a:cxn>
            </a:cxnLst>
            <a:rect l="0" t="0" r="r" b="b"/>
            <a:pathLst>
              <a:path w="36" h="36">
                <a:moveTo>
                  <a:pt x="7" y="6"/>
                </a:moveTo>
                <a:cubicBezTo>
                  <a:pt x="13" y="0"/>
                  <a:pt x="24" y="0"/>
                  <a:pt x="30" y="6"/>
                </a:cubicBezTo>
                <a:cubicBezTo>
                  <a:pt x="36" y="13"/>
                  <a:pt x="36" y="23"/>
                  <a:pt x="30" y="29"/>
                </a:cubicBezTo>
                <a:cubicBezTo>
                  <a:pt x="24" y="36"/>
                  <a:pt x="13" y="36"/>
                  <a:pt x="7" y="29"/>
                </a:cubicBezTo>
                <a:cubicBezTo>
                  <a:pt x="0" y="23"/>
                  <a:pt x="0" y="13"/>
                  <a:pt x="7" y="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342"/>
          <p:cNvSpPr>
            <a:spLocks/>
          </p:cNvSpPr>
          <p:nvPr/>
        </p:nvSpPr>
        <p:spPr bwMode="auto">
          <a:xfrm>
            <a:off x="5105401" y="4502150"/>
            <a:ext cx="114300" cy="114300"/>
          </a:xfrm>
          <a:custGeom>
            <a:avLst/>
            <a:gdLst>
              <a:gd name="T0" fmla="*/ 6 w 36"/>
              <a:gd name="T1" fmla="*/ 29 h 36"/>
              <a:gd name="T2" fmla="*/ 6 w 36"/>
              <a:gd name="T3" fmla="*/ 6 h 36"/>
              <a:gd name="T4" fmla="*/ 29 w 36"/>
              <a:gd name="T5" fmla="*/ 6 h 36"/>
              <a:gd name="T6" fmla="*/ 29 w 36"/>
              <a:gd name="T7" fmla="*/ 29 h 36"/>
              <a:gd name="T8" fmla="*/ 6 w 36"/>
              <a:gd name="T9" fmla="*/ 29 h 36"/>
            </a:gdLst>
            <a:ahLst/>
            <a:cxnLst>
              <a:cxn ang="0">
                <a:pos x="T0" y="T1"/>
              </a:cxn>
              <a:cxn ang="0">
                <a:pos x="T2" y="T3"/>
              </a:cxn>
              <a:cxn ang="0">
                <a:pos x="T4" y="T5"/>
              </a:cxn>
              <a:cxn ang="0">
                <a:pos x="T6" y="T7"/>
              </a:cxn>
              <a:cxn ang="0">
                <a:pos x="T8" y="T9"/>
              </a:cxn>
            </a:cxnLst>
            <a:rect l="0" t="0" r="r" b="b"/>
            <a:pathLst>
              <a:path w="36" h="36">
                <a:moveTo>
                  <a:pt x="6" y="29"/>
                </a:moveTo>
                <a:cubicBezTo>
                  <a:pt x="0" y="23"/>
                  <a:pt x="0" y="13"/>
                  <a:pt x="6" y="6"/>
                </a:cubicBezTo>
                <a:cubicBezTo>
                  <a:pt x="12" y="0"/>
                  <a:pt x="23" y="0"/>
                  <a:pt x="29" y="6"/>
                </a:cubicBezTo>
                <a:cubicBezTo>
                  <a:pt x="36" y="13"/>
                  <a:pt x="36" y="23"/>
                  <a:pt x="29" y="29"/>
                </a:cubicBezTo>
                <a:cubicBezTo>
                  <a:pt x="23" y="36"/>
                  <a:pt x="12" y="36"/>
                  <a:pt x="6" y="2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84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11" name="TextBox 10"/>
          <p:cNvSpPr txBox="1"/>
          <p:nvPr/>
        </p:nvSpPr>
        <p:spPr>
          <a:xfrm>
            <a:off x="611189" y="2381031"/>
            <a:ext cx="1964178" cy="718145"/>
          </a:xfrm>
          <a:prstGeom prst="rect">
            <a:avLst/>
          </a:prstGeom>
          <a:noFill/>
        </p:spPr>
        <p:txBody>
          <a:bodyPr wrap="square" lIns="0" tIns="0" rIns="0" bIns="0" rtlCol="0">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2" name="TextBox 11"/>
          <p:cNvSpPr txBox="1">
            <a:spLocks/>
          </p:cNvSpPr>
          <p:nvPr/>
        </p:nvSpPr>
        <p:spPr>
          <a:xfrm>
            <a:off x="611189" y="1949228"/>
            <a:ext cx="1964178"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3" name="Line 23"/>
          <p:cNvSpPr>
            <a:spLocks noChangeShapeType="1"/>
          </p:cNvSpPr>
          <p:nvPr/>
        </p:nvSpPr>
        <p:spPr bwMode="auto">
          <a:xfrm flipH="1">
            <a:off x="621896" y="2282606"/>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611189" y="4528132"/>
            <a:ext cx="1964178" cy="718145"/>
          </a:xfrm>
          <a:prstGeom prst="rect">
            <a:avLst/>
          </a:prstGeom>
          <a:noFill/>
        </p:spPr>
        <p:txBody>
          <a:bodyPr wrap="square" lIns="0" tIns="0" rIns="0" bIns="0" rtlCol="0">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5" name="TextBox 14"/>
          <p:cNvSpPr txBox="1">
            <a:spLocks/>
          </p:cNvSpPr>
          <p:nvPr/>
        </p:nvSpPr>
        <p:spPr>
          <a:xfrm>
            <a:off x="611189" y="4096329"/>
            <a:ext cx="1964178"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6" name="Line 23"/>
          <p:cNvSpPr>
            <a:spLocks noChangeShapeType="1"/>
          </p:cNvSpPr>
          <p:nvPr/>
        </p:nvSpPr>
        <p:spPr bwMode="auto">
          <a:xfrm flipH="1">
            <a:off x="621896" y="4429707"/>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rot="10800000" flipV="1">
            <a:off x="6568635" y="2585831"/>
            <a:ext cx="1964178" cy="718145"/>
          </a:xfrm>
          <a:prstGeom prst="rect">
            <a:avLst/>
          </a:prstGeom>
          <a:noFill/>
        </p:spPr>
        <p:txBody>
          <a:bodyPr wrap="square" lIns="0" tIns="0" rIns="0" bIns="0" rtlCol="0" anchor="b">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18" name="TextBox 17"/>
          <p:cNvSpPr txBox="1">
            <a:spLocks/>
          </p:cNvSpPr>
          <p:nvPr/>
        </p:nvSpPr>
        <p:spPr>
          <a:xfrm rot="10800000" flipV="1">
            <a:off x="6568635" y="3506919"/>
            <a:ext cx="1964178"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9" name="Line 23"/>
          <p:cNvSpPr>
            <a:spLocks noChangeShapeType="1"/>
          </p:cNvSpPr>
          <p:nvPr/>
        </p:nvSpPr>
        <p:spPr bwMode="auto">
          <a:xfrm flipH="1" flipV="1">
            <a:off x="8351838" y="341976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rot="10800000" flipV="1">
            <a:off x="6568635" y="4819746"/>
            <a:ext cx="1964178" cy="718145"/>
          </a:xfrm>
          <a:prstGeom prst="rect">
            <a:avLst/>
          </a:prstGeom>
          <a:noFill/>
        </p:spPr>
        <p:txBody>
          <a:bodyPr wrap="square" lIns="0" tIns="0" rIns="0" bIns="0" rtlCol="0" anchor="b">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21" name="TextBox 20"/>
          <p:cNvSpPr txBox="1">
            <a:spLocks/>
          </p:cNvSpPr>
          <p:nvPr/>
        </p:nvSpPr>
        <p:spPr>
          <a:xfrm rot="10800000" flipV="1">
            <a:off x="6568635" y="5740834"/>
            <a:ext cx="1964178"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22" name="Line 23"/>
          <p:cNvSpPr>
            <a:spLocks noChangeShapeType="1"/>
          </p:cNvSpPr>
          <p:nvPr/>
        </p:nvSpPr>
        <p:spPr bwMode="auto">
          <a:xfrm flipH="1" flipV="1">
            <a:off x="8351838" y="5653677"/>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5" name="Group 24"/>
          <p:cNvGrpSpPr/>
          <p:nvPr/>
        </p:nvGrpSpPr>
        <p:grpSpPr>
          <a:xfrm>
            <a:off x="2483768" y="3859048"/>
            <a:ext cx="1807168" cy="650093"/>
            <a:chOff x="2483768" y="3859048"/>
            <a:chExt cx="1807168" cy="650093"/>
          </a:xfrm>
        </p:grpSpPr>
        <p:sp>
          <p:nvSpPr>
            <p:cNvPr id="23" name="TextBox 22"/>
            <p:cNvSpPr txBox="1">
              <a:spLocks/>
            </p:cNvSpPr>
            <p:nvPr/>
          </p:nvSpPr>
          <p:spPr>
            <a:xfrm>
              <a:off x="2483768" y="3859048"/>
              <a:ext cx="1807168" cy="246221"/>
            </a:xfrm>
            <a:prstGeom prst="rect">
              <a:avLst/>
            </a:prstGeom>
            <a:noFill/>
          </p:spPr>
          <p:txBody>
            <a:bodyPr wrap="square" lIns="0" tIns="0" rIns="0" bIns="0" rtlCol="0">
              <a:spAutoFit/>
            </a:bodyPr>
            <a:lstStyle/>
            <a:p>
              <a:pPr algn="ctr"/>
              <a:r>
                <a:rPr lang="en-US" sz="1600" b="1" smtClean="0">
                  <a:solidFill>
                    <a:schemeClr val="tx2"/>
                  </a:solidFill>
                </a:rPr>
                <a:t>Dummy Title</a:t>
              </a:r>
              <a:endParaRPr lang="en-US" sz="1600" b="1">
                <a:solidFill>
                  <a:schemeClr val="tx2"/>
                </a:solidFill>
              </a:endParaRPr>
            </a:p>
          </p:txBody>
        </p:sp>
        <p:sp>
          <p:nvSpPr>
            <p:cNvPr id="24" name="TextBox 23"/>
            <p:cNvSpPr txBox="1">
              <a:spLocks/>
            </p:cNvSpPr>
            <p:nvPr/>
          </p:nvSpPr>
          <p:spPr>
            <a:xfrm>
              <a:off x="2483768" y="4165777"/>
              <a:ext cx="1807168" cy="343364"/>
            </a:xfrm>
            <a:prstGeom prst="rect">
              <a:avLst/>
            </a:prstGeom>
            <a:noFill/>
          </p:spPr>
          <p:txBody>
            <a:bodyPr wrap="square" lIns="0" tIns="0" rIns="0" bIns="0" rtlCol="0">
              <a:spAutoFit/>
            </a:bodyPr>
            <a:lstStyle/>
            <a:p>
              <a:pPr lvl="0" algn="ctr">
                <a:lnSpc>
                  <a:spcPts val="1400"/>
                </a:lnSpc>
              </a:pPr>
              <a:r>
                <a:rPr lang="en-US" sz="1000">
                  <a:solidFill>
                    <a:schemeClr val="tx2"/>
                  </a:solidFill>
                </a:rPr>
                <a:t>Aean commodo eget </a:t>
              </a:r>
            </a:p>
            <a:p>
              <a:pPr lvl="0" algn="ctr">
                <a:lnSpc>
                  <a:spcPts val="1400"/>
                </a:lnSpc>
              </a:pPr>
              <a:r>
                <a:rPr lang="en-US" sz="1000">
                  <a:solidFill>
                    <a:schemeClr val="tx2"/>
                  </a:solidFill>
                </a:rPr>
                <a:t>dolor massa.</a:t>
              </a:r>
            </a:p>
          </p:txBody>
        </p:sp>
      </p:grpSp>
      <p:grpSp>
        <p:nvGrpSpPr>
          <p:cNvPr id="26" name="Group 25"/>
          <p:cNvGrpSpPr/>
          <p:nvPr/>
        </p:nvGrpSpPr>
        <p:grpSpPr>
          <a:xfrm>
            <a:off x="4845003" y="3859048"/>
            <a:ext cx="1807168" cy="650093"/>
            <a:chOff x="2483768" y="3859048"/>
            <a:chExt cx="1807168" cy="650093"/>
          </a:xfrm>
        </p:grpSpPr>
        <p:sp>
          <p:nvSpPr>
            <p:cNvPr id="27" name="TextBox 26"/>
            <p:cNvSpPr txBox="1">
              <a:spLocks/>
            </p:cNvSpPr>
            <p:nvPr/>
          </p:nvSpPr>
          <p:spPr>
            <a:xfrm>
              <a:off x="2483768" y="3859048"/>
              <a:ext cx="1807168" cy="246221"/>
            </a:xfrm>
            <a:prstGeom prst="rect">
              <a:avLst/>
            </a:prstGeom>
            <a:noFill/>
          </p:spPr>
          <p:txBody>
            <a:bodyPr wrap="square" lIns="0" tIns="0" rIns="0" bIns="0" rtlCol="0">
              <a:spAutoFit/>
            </a:bodyPr>
            <a:lstStyle/>
            <a:p>
              <a:pPr algn="ctr"/>
              <a:r>
                <a:rPr lang="en-US" sz="1600" b="1" smtClean="0">
                  <a:solidFill>
                    <a:schemeClr val="tx2"/>
                  </a:solidFill>
                </a:rPr>
                <a:t>Dummy Title</a:t>
              </a:r>
              <a:endParaRPr lang="en-US" sz="1600" b="1">
                <a:solidFill>
                  <a:schemeClr val="tx2"/>
                </a:solidFill>
              </a:endParaRPr>
            </a:p>
          </p:txBody>
        </p:sp>
        <p:sp>
          <p:nvSpPr>
            <p:cNvPr id="28" name="TextBox 27"/>
            <p:cNvSpPr txBox="1">
              <a:spLocks/>
            </p:cNvSpPr>
            <p:nvPr/>
          </p:nvSpPr>
          <p:spPr>
            <a:xfrm>
              <a:off x="2483768" y="4165777"/>
              <a:ext cx="1807168" cy="343364"/>
            </a:xfrm>
            <a:prstGeom prst="rect">
              <a:avLst/>
            </a:prstGeom>
            <a:noFill/>
          </p:spPr>
          <p:txBody>
            <a:bodyPr wrap="square" lIns="0" tIns="0" rIns="0" bIns="0" rtlCol="0">
              <a:spAutoFit/>
            </a:bodyPr>
            <a:lstStyle/>
            <a:p>
              <a:pPr lvl="0" algn="ctr">
                <a:lnSpc>
                  <a:spcPts val="1400"/>
                </a:lnSpc>
              </a:pPr>
              <a:r>
                <a:rPr lang="en-US" sz="1000">
                  <a:solidFill>
                    <a:schemeClr val="tx2"/>
                  </a:solidFill>
                </a:rPr>
                <a:t>Aean commodo eget </a:t>
              </a:r>
            </a:p>
            <a:p>
              <a:pPr lvl="0" algn="ctr">
                <a:lnSpc>
                  <a:spcPts val="1400"/>
                </a:lnSpc>
              </a:pPr>
              <a:r>
                <a:rPr lang="en-US" sz="1000">
                  <a:solidFill>
                    <a:schemeClr val="tx2"/>
                  </a:solidFill>
                </a:rPr>
                <a:t>dolor massa.</a:t>
              </a:r>
            </a:p>
          </p:txBody>
        </p:sp>
      </p:grpSp>
      <p:grpSp>
        <p:nvGrpSpPr>
          <p:cNvPr id="29" name="Group 28"/>
          <p:cNvGrpSpPr/>
          <p:nvPr/>
        </p:nvGrpSpPr>
        <p:grpSpPr>
          <a:xfrm>
            <a:off x="3668416" y="2591617"/>
            <a:ext cx="1807168" cy="650093"/>
            <a:chOff x="2483768" y="3859048"/>
            <a:chExt cx="1807168" cy="650093"/>
          </a:xfrm>
        </p:grpSpPr>
        <p:sp>
          <p:nvSpPr>
            <p:cNvPr id="30" name="TextBox 29"/>
            <p:cNvSpPr txBox="1">
              <a:spLocks/>
            </p:cNvSpPr>
            <p:nvPr/>
          </p:nvSpPr>
          <p:spPr>
            <a:xfrm>
              <a:off x="2483768" y="3859048"/>
              <a:ext cx="1807168" cy="246221"/>
            </a:xfrm>
            <a:prstGeom prst="rect">
              <a:avLst/>
            </a:prstGeom>
            <a:noFill/>
          </p:spPr>
          <p:txBody>
            <a:bodyPr wrap="square" lIns="0" tIns="0" rIns="0" bIns="0" rtlCol="0">
              <a:spAutoFit/>
            </a:bodyPr>
            <a:lstStyle/>
            <a:p>
              <a:pPr algn="ctr"/>
              <a:r>
                <a:rPr lang="en-US" sz="1600" b="1" smtClean="0">
                  <a:solidFill>
                    <a:schemeClr val="tx2"/>
                  </a:solidFill>
                </a:rPr>
                <a:t>Dummy Title</a:t>
              </a:r>
              <a:endParaRPr lang="en-US" sz="1600" b="1">
                <a:solidFill>
                  <a:schemeClr val="tx2"/>
                </a:solidFill>
              </a:endParaRPr>
            </a:p>
          </p:txBody>
        </p:sp>
        <p:sp>
          <p:nvSpPr>
            <p:cNvPr id="31" name="TextBox 30"/>
            <p:cNvSpPr txBox="1">
              <a:spLocks/>
            </p:cNvSpPr>
            <p:nvPr/>
          </p:nvSpPr>
          <p:spPr>
            <a:xfrm>
              <a:off x="2483768" y="4165777"/>
              <a:ext cx="1807168" cy="343364"/>
            </a:xfrm>
            <a:prstGeom prst="rect">
              <a:avLst/>
            </a:prstGeom>
            <a:noFill/>
          </p:spPr>
          <p:txBody>
            <a:bodyPr wrap="square" lIns="0" tIns="0" rIns="0" bIns="0" rtlCol="0">
              <a:spAutoFit/>
            </a:bodyPr>
            <a:lstStyle/>
            <a:p>
              <a:pPr lvl="0" algn="ctr">
                <a:lnSpc>
                  <a:spcPts val="1400"/>
                </a:lnSpc>
              </a:pPr>
              <a:r>
                <a:rPr lang="en-US" sz="1000">
                  <a:solidFill>
                    <a:schemeClr val="tx2"/>
                  </a:solidFill>
                </a:rPr>
                <a:t>Aean commodo eget </a:t>
              </a:r>
            </a:p>
            <a:p>
              <a:pPr lvl="0" algn="ctr">
                <a:lnSpc>
                  <a:spcPts val="1400"/>
                </a:lnSpc>
              </a:pPr>
              <a:r>
                <a:rPr lang="en-US" sz="1000">
                  <a:solidFill>
                    <a:schemeClr val="tx2"/>
                  </a:solidFill>
                </a:rPr>
                <a:t>dolor massa.</a:t>
              </a:r>
            </a:p>
          </p:txBody>
        </p:sp>
      </p:grpSp>
      <p:grpSp>
        <p:nvGrpSpPr>
          <p:cNvPr id="32" name="Group 31"/>
          <p:cNvGrpSpPr/>
          <p:nvPr/>
        </p:nvGrpSpPr>
        <p:grpSpPr>
          <a:xfrm>
            <a:off x="3668416" y="5138048"/>
            <a:ext cx="1807168" cy="650093"/>
            <a:chOff x="2483768" y="3859048"/>
            <a:chExt cx="1807168" cy="650093"/>
          </a:xfrm>
        </p:grpSpPr>
        <p:sp>
          <p:nvSpPr>
            <p:cNvPr id="33" name="TextBox 32"/>
            <p:cNvSpPr txBox="1">
              <a:spLocks/>
            </p:cNvSpPr>
            <p:nvPr/>
          </p:nvSpPr>
          <p:spPr>
            <a:xfrm>
              <a:off x="2483768" y="3859048"/>
              <a:ext cx="1807168" cy="246221"/>
            </a:xfrm>
            <a:prstGeom prst="rect">
              <a:avLst/>
            </a:prstGeom>
            <a:noFill/>
          </p:spPr>
          <p:txBody>
            <a:bodyPr wrap="square" lIns="0" tIns="0" rIns="0" bIns="0" rtlCol="0">
              <a:spAutoFit/>
            </a:bodyPr>
            <a:lstStyle/>
            <a:p>
              <a:pPr algn="ctr"/>
              <a:r>
                <a:rPr lang="en-US" sz="1600" b="1" smtClean="0">
                  <a:solidFill>
                    <a:schemeClr val="tx2"/>
                  </a:solidFill>
                </a:rPr>
                <a:t>Dummy Title</a:t>
              </a:r>
              <a:endParaRPr lang="en-US" sz="1600" b="1">
                <a:solidFill>
                  <a:schemeClr val="tx2"/>
                </a:solidFill>
              </a:endParaRPr>
            </a:p>
          </p:txBody>
        </p:sp>
        <p:sp>
          <p:nvSpPr>
            <p:cNvPr id="34" name="TextBox 33"/>
            <p:cNvSpPr txBox="1">
              <a:spLocks/>
            </p:cNvSpPr>
            <p:nvPr/>
          </p:nvSpPr>
          <p:spPr>
            <a:xfrm>
              <a:off x="2483768" y="4165777"/>
              <a:ext cx="1807168" cy="343364"/>
            </a:xfrm>
            <a:prstGeom prst="rect">
              <a:avLst/>
            </a:prstGeom>
            <a:noFill/>
          </p:spPr>
          <p:txBody>
            <a:bodyPr wrap="square" lIns="0" tIns="0" rIns="0" bIns="0" rtlCol="0">
              <a:spAutoFit/>
            </a:bodyPr>
            <a:lstStyle/>
            <a:p>
              <a:pPr lvl="0" algn="ctr">
                <a:lnSpc>
                  <a:spcPts val="1400"/>
                </a:lnSpc>
              </a:pPr>
              <a:r>
                <a:rPr lang="en-US" sz="1000">
                  <a:solidFill>
                    <a:schemeClr val="tx2"/>
                  </a:solidFill>
                </a:rPr>
                <a:t>Aean commodo eget </a:t>
              </a:r>
            </a:p>
            <a:p>
              <a:pPr lvl="0" algn="ctr">
                <a:lnSpc>
                  <a:spcPts val="1400"/>
                </a:lnSpc>
              </a:pPr>
              <a:r>
                <a:rPr lang="en-US" sz="1000">
                  <a:solidFill>
                    <a:schemeClr val="tx2"/>
                  </a:solidFill>
                </a:rPr>
                <a:t>dolor massa.</a:t>
              </a:r>
            </a:p>
          </p:txBody>
        </p:sp>
      </p:grpSp>
    </p:spTree>
    <p:extLst>
      <p:ext uri="{BB962C8B-B14F-4D97-AF65-F5344CB8AC3E}">
        <p14:creationId xmlns:p14="http://schemas.microsoft.com/office/powerpoint/2010/main" val="3018152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Airplane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85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2663825" y="2352452"/>
            <a:ext cx="1765300" cy="1141478"/>
            <a:chOff x="611188" y="4453258"/>
            <a:chExt cx="1765300" cy="1141478"/>
          </a:xfrm>
        </p:grpSpPr>
        <p:sp>
          <p:nvSpPr>
            <p:cNvPr id="8" name="TextBox 7"/>
            <p:cNvSpPr txBox="1"/>
            <p:nvPr/>
          </p:nvSpPr>
          <p:spPr>
            <a:xfrm>
              <a:off x="611188" y="4876591"/>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9" name="Straight Connector 8"/>
            <p:cNvCxnSpPr/>
            <p:nvPr/>
          </p:nvCxnSpPr>
          <p:spPr>
            <a:xfrm>
              <a:off x="611188" y="4800390"/>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4453258"/>
              <a:ext cx="1765300" cy="246221"/>
            </a:xfrm>
            <a:prstGeom prst="rect">
              <a:avLst/>
            </a:prstGeom>
            <a:noFill/>
          </p:spPr>
          <p:txBody>
            <a:bodyPr wrap="square" lIns="0" tIns="0" rIns="0" bIns="0" rtlCol="0">
              <a:spAutoFit/>
            </a:bodyPr>
            <a:lstStyle/>
            <a:p>
              <a:r>
                <a:rPr lang="en-US" sz="1600" b="1" smtClean="0">
                  <a:solidFill>
                    <a:schemeClr val="bg1"/>
                  </a:solidFill>
                </a:rPr>
                <a:t>Dummy Title 1</a:t>
              </a:r>
              <a:endParaRPr lang="en-US" sz="1600" b="1">
                <a:solidFill>
                  <a:schemeClr val="bg1"/>
                </a:solidFill>
              </a:endParaRPr>
            </a:p>
          </p:txBody>
        </p:sp>
      </p:grpSp>
      <p:grpSp>
        <p:nvGrpSpPr>
          <p:cNvPr id="12" name="Group 11"/>
          <p:cNvGrpSpPr/>
          <p:nvPr/>
        </p:nvGrpSpPr>
        <p:grpSpPr>
          <a:xfrm>
            <a:off x="6767513" y="2352452"/>
            <a:ext cx="1765300" cy="1141478"/>
            <a:chOff x="611188" y="4453258"/>
            <a:chExt cx="1765300" cy="1141478"/>
          </a:xfrm>
        </p:grpSpPr>
        <p:sp>
          <p:nvSpPr>
            <p:cNvPr id="13" name="TextBox 12"/>
            <p:cNvSpPr txBox="1"/>
            <p:nvPr/>
          </p:nvSpPr>
          <p:spPr>
            <a:xfrm>
              <a:off x="611188" y="4876591"/>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4" name="Straight Connector 13"/>
            <p:cNvCxnSpPr/>
            <p:nvPr/>
          </p:nvCxnSpPr>
          <p:spPr>
            <a:xfrm>
              <a:off x="611188" y="4800390"/>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1188" y="4453258"/>
              <a:ext cx="1765300" cy="246221"/>
            </a:xfrm>
            <a:prstGeom prst="rect">
              <a:avLst/>
            </a:prstGeom>
            <a:noFill/>
          </p:spPr>
          <p:txBody>
            <a:bodyPr wrap="square" lIns="0" tIns="0" rIns="0" bIns="0" rtlCol="0">
              <a:spAutoFit/>
            </a:bodyPr>
            <a:lstStyle/>
            <a:p>
              <a:r>
                <a:rPr lang="en-US" sz="1600" b="1" smtClean="0">
                  <a:solidFill>
                    <a:schemeClr val="bg1"/>
                  </a:solidFill>
                </a:rPr>
                <a:t>Dummy Title 2</a:t>
              </a:r>
              <a:endParaRPr lang="en-US" sz="1600" b="1">
                <a:solidFill>
                  <a:schemeClr val="bg1"/>
                </a:solidFill>
              </a:endParaRPr>
            </a:p>
          </p:txBody>
        </p:sp>
      </p:grpSp>
      <p:grpSp>
        <p:nvGrpSpPr>
          <p:cNvPr id="24" name="Group 23"/>
          <p:cNvGrpSpPr/>
          <p:nvPr/>
        </p:nvGrpSpPr>
        <p:grpSpPr>
          <a:xfrm>
            <a:off x="611188" y="4233340"/>
            <a:ext cx="1765300" cy="1141478"/>
            <a:chOff x="611188" y="4262275"/>
            <a:chExt cx="1765300" cy="1141478"/>
          </a:xfrm>
        </p:grpSpPr>
        <p:sp>
          <p:nvSpPr>
            <p:cNvPr id="17" name="TextBox 16"/>
            <p:cNvSpPr txBox="1"/>
            <p:nvPr/>
          </p:nvSpPr>
          <p:spPr>
            <a:xfrm>
              <a:off x="611188" y="4685608"/>
              <a:ext cx="1765300"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8" name="Straight Connector 17"/>
            <p:cNvCxnSpPr/>
            <p:nvPr/>
          </p:nvCxnSpPr>
          <p:spPr>
            <a:xfrm>
              <a:off x="2196488" y="4609407"/>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1188" y="4262275"/>
              <a:ext cx="1765300" cy="246221"/>
            </a:xfrm>
            <a:prstGeom prst="rect">
              <a:avLst/>
            </a:prstGeom>
            <a:noFill/>
          </p:spPr>
          <p:txBody>
            <a:bodyPr wrap="square" lIns="0" tIns="0" rIns="0" bIns="0" rtlCol="0">
              <a:spAutoFit/>
            </a:bodyPr>
            <a:lstStyle/>
            <a:p>
              <a:pPr algn="r"/>
              <a:r>
                <a:rPr lang="en-US" sz="1600" b="1" smtClean="0">
                  <a:solidFill>
                    <a:schemeClr val="bg1"/>
                  </a:solidFill>
                </a:rPr>
                <a:t>Dummy Title 3</a:t>
              </a:r>
              <a:endParaRPr lang="en-US" sz="1600" b="1">
                <a:solidFill>
                  <a:schemeClr val="bg1"/>
                </a:solidFill>
              </a:endParaRPr>
            </a:p>
          </p:txBody>
        </p:sp>
      </p:grpSp>
      <p:grpSp>
        <p:nvGrpSpPr>
          <p:cNvPr id="25" name="Group 24"/>
          <p:cNvGrpSpPr/>
          <p:nvPr/>
        </p:nvGrpSpPr>
        <p:grpSpPr>
          <a:xfrm>
            <a:off x="4716463" y="4233340"/>
            <a:ext cx="1765300" cy="1141478"/>
            <a:chOff x="611188" y="4262275"/>
            <a:chExt cx="1765300" cy="1141478"/>
          </a:xfrm>
        </p:grpSpPr>
        <p:sp>
          <p:nvSpPr>
            <p:cNvPr id="26" name="TextBox 25"/>
            <p:cNvSpPr txBox="1"/>
            <p:nvPr/>
          </p:nvSpPr>
          <p:spPr>
            <a:xfrm>
              <a:off x="611188" y="4685608"/>
              <a:ext cx="1765300"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7" name="Straight Connector 26"/>
            <p:cNvCxnSpPr/>
            <p:nvPr/>
          </p:nvCxnSpPr>
          <p:spPr>
            <a:xfrm>
              <a:off x="2196488" y="4609407"/>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1188" y="4262275"/>
              <a:ext cx="1765300" cy="246221"/>
            </a:xfrm>
            <a:prstGeom prst="rect">
              <a:avLst/>
            </a:prstGeom>
            <a:noFill/>
          </p:spPr>
          <p:txBody>
            <a:bodyPr wrap="square" lIns="0" tIns="0" rIns="0" bIns="0" rtlCol="0">
              <a:spAutoFit/>
            </a:bodyPr>
            <a:lstStyle/>
            <a:p>
              <a:pPr algn="r"/>
              <a:r>
                <a:rPr lang="en-US" sz="1600" b="1" smtClean="0">
                  <a:solidFill>
                    <a:schemeClr val="bg1"/>
                  </a:solidFill>
                </a:rPr>
                <a:t>Dummy Title 4</a:t>
              </a:r>
              <a:endParaRPr lang="en-US" sz="1600" b="1">
                <a:solidFill>
                  <a:schemeClr val="bg1"/>
                </a:solidFill>
              </a:endParaRPr>
            </a:p>
          </p:txBody>
        </p:sp>
      </p:grpSp>
      <p:sp>
        <p:nvSpPr>
          <p:cNvPr id="29" name="Freeform 1374"/>
          <p:cNvSpPr>
            <a:spLocks/>
          </p:cNvSpPr>
          <p:nvPr/>
        </p:nvSpPr>
        <p:spPr bwMode="auto">
          <a:xfrm>
            <a:off x="1230313" y="2374900"/>
            <a:ext cx="1163638" cy="1206500"/>
          </a:xfrm>
          <a:custGeom>
            <a:avLst/>
            <a:gdLst>
              <a:gd name="T0" fmla="*/ 367 w 367"/>
              <a:gd name="T1" fmla="*/ 190 h 380"/>
              <a:gd name="T2" fmla="*/ 367 w 367"/>
              <a:gd name="T3" fmla="*/ 192 h 380"/>
              <a:gd name="T4" fmla="*/ 366 w 367"/>
              <a:gd name="T5" fmla="*/ 194 h 380"/>
              <a:gd name="T6" fmla="*/ 366 w 367"/>
              <a:gd name="T7" fmla="*/ 195 h 380"/>
              <a:gd name="T8" fmla="*/ 366 w 367"/>
              <a:gd name="T9" fmla="*/ 195 h 380"/>
              <a:gd name="T10" fmla="*/ 350 w 367"/>
              <a:gd name="T11" fmla="*/ 207 h 380"/>
              <a:gd name="T12" fmla="*/ 308 w 367"/>
              <a:gd name="T13" fmla="*/ 213 h 380"/>
              <a:gd name="T14" fmla="*/ 255 w 367"/>
              <a:gd name="T15" fmla="*/ 212 h 380"/>
              <a:gd name="T16" fmla="*/ 222 w 367"/>
              <a:gd name="T17" fmla="*/ 255 h 380"/>
              <a:gd name="T18" fmla="*/ 229 w 367"/>
              <a:gd name="T19" fmla="*/ 255 h 380"/>
              <a:gd name="T20" fmla="*/ 239 w 367"/>
              <a:gd name="T21" fmla="*/ 265 h 380"/>
              <a:gd name="T22" fmla="*/ 229 w 367"/>
              <a:gd name="T23" fmla="*/ 275 h 380"/>
              <a:gd name="T24" fmla="*/ 206 w 367"/>
              <a:gd name="T25" fmla="*/ 275 h 380"/>
              <a:gd name="T26" fmla="*/ 180 w 367"/>
              <a:gd name="T27" fmla="*/ 307 h 380"/>
              <a:gd name="T28" fmla="*/ 197 w 367"/>
              <a:gd name="T29" fmla="*/ 307 h 380"/>
              <a:gd name="T30" fmla="*/ 207 w 367"/>
              <a:gd name="T31" fmla="*/ 317 h 380"/>
              <a:gd name="T32" fmla="*/ 197 w 367"/>
              <a:gd name="T33" fmla="*/ 327 h 380"/>
              <a:gd name="T34" fmla="*/ 165 w 367"/>
              <a:gd name="T35" fmla="*/ 327 h 380"/>
              <a:gd name="T36" fmla="*/ 123 w 367"/>
              <a:gd name="T37" fmla="*/ 380 h 380"/>
              <a:gd name="T38" fmla="*/ 105 w 367"/>
              <a:gd name="T39" fmla="*/ 370 h 380"/>
              <a:gd name="T40" fmla="*/ 181 w 367"/>
              <a:gd name="T41" fmla="*/ 210 h 380"/>
              <a:gd name="T42" fmla="*/ 58 w 367"/>
              <a:gd name="T43" fmla="*/ 206 h 380"/>
              <a:gd name="T44" fmla="*/ 23 w 367"/>
              <a:gd name="T45" fmla="*/ 250 h 380"/>
              <a:gd name="T46" fmla="*/ 0 w 367"/>
              <a:gd name="T47" fmla="*/ 250 h 380"/>
              <a:gd name="T48" fmla="*/ 19 w 367"/>
              <a:gd name="T49" fmla="*/ 190 h 380"/>
              <a:gd name="T50" fmla="*/ 0 w 367"/>
              <a:gd name="T51" fmla="*/ 131 h 380"/>
              <a:gd name="T52" fmla="*/ 23 w 367"/>
              <a:gd name="T53" fmla="*/ 131 h 380"/>
              <a:gd name="T54" fmla="*/ 58 w 367"/>
              <a:gd name="T55" fmla="*/ 174 h 380"/>
              <a:gd name="T56" fmla="*/ 181 w 367"/>
              <a:gd name="T57" fmla="*/ 171 h 380"/>
              <a:gd name="T58" fmla="*/ 105 w 367"/>
              <a:gd name="T59" fmla="*/ 11 h 380"/>
              <a:gd name="T60" fmla="*/ 123 w 367"/>
              <a:gd name="T61" fmla="*/ 0 h 380"/>
              <a:gd name="T62" fmla="*/ 165 w 367"/>
              <a:gd name="T63" fmla="*/ 54 h 380"/>
              <a:gd name="T64" fmla="*/ 197 w 367"/>
              <a:gd name="T65" fmla="*/ 54 h 380"/>
              <a:gd name="T66" fmla="*/ 207 w 367"/>
              <a:gd name="T67" fmla="*/ 64 h 380"/>
              <a:gd name="T68" fmla="*/ 197 w 367"/>
              <a:gd name="T69" fmla="*/ 74 h 380"/>
              <a:gd name="T70" fmla="*/ 180 w 367"/>
              <a:gd name="T71" fmla="*/ 74 h 380"/>
              <a:gd name="T72" fmla="*/ 206 w 367"/>
              <a:gd name="T73" fmla="*/ 106 h 380"/>
              <a:gd name="T74" fmla="*/ 229 w 367"/>
              <a:gd name="T75" fmla="*/ 106 h 380"/>
              <a:gd name="T76" fmla="*/ 239 w 367"/>
              <a:gd name="T77" fmla="*/ 116 h 380"/>
              <a:gd name="T78" fmla="*/ 229 w 367"/>
              <a:gd name="T79" fmla="*/ 126 h 380"/>
              <a:gd name="T80" fmla="*/ 222 w 367"/>
              <a:gd name="T81" fmla="*/ 126 h 380"/>
              <a:gd name="T82" fmla="*/ 255 w 367"/>
              <a:gd name="T83" fmla="*/ 169 h 380"/>
              <a:gd name="T84" fmla="*/ 308 w 367"/>
              <a:gd name="T85" fmla="*/ 168 h 380"/>
              <a:gd name="T86" fmla="*/ 350 w 367"/>
              <a:gd name="T87" fmla="*/ 174 h 380"/>
              <a:gd name="T88" fmla="*/ 366 w 367"/>
              <a:gd name="T89" fmla="*/ 186 h 380"/>
              <a:gd name="T90" fmla="*/ 366 w 367"/>
              <a:gd name="T91" fmla="*/ 186 h 380"/>
              <a:gd name="T92" fmla="*/ 366 w 367"/>
              <a:gd name="T93" fmla="*/ 187 h 380"/>
              <a:gd name="T94" fmla="*/ 367 w 367"/>
              <a:gd name="T95" fmla="*/ 189 h 380"/>
              <a:gd name="T96" fmla="*/ 367 w 367"/>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380">
                <a:moveTo>
                  <a:pt x="367" y="190"/>
                </a:moveTo>
                <a:cubicBezTo>
                  <a:pt x="367" y="191"/>
                  <a:pt x="367" y="191"/>
                  <a:pt x="367" y="192"/>
                </a:cubicBezTo>
                <a:cubicBezTo>
                  <a:pt x="367" y="192"/>
                  <a:pt x="367" y="193"/>
                  <a:pt x="366" y="194"/>
                </a:cubicBezTo>
                <a:cubicBezTo>
                  <a:pt x="366" y="194"/>
                  <a:pt x="366" y="194"/>
                  <a:pt x="366" y="195"/>
                </a:cubicBezTo>
                <a:cubicBezTo>
                  <a:pt x="366" y="195"/>
                  <a:pt x="366" y="195"/>
                  <a:pt x="366" y="195"/>
                </a:cubicBezTo>
                <a:cubicBezTo>
                  <a:pt x="364" y="199"/>
                  <a:pt x="358" y="203"/>
                  <a:pt x="350" y="207"/>
                </a:cubicBezTo>
                <a:cubicBezTo>
                  <a:pt x="339" y="211"/>
                  <a:pt x="324" y="213"/>
                  <a:pt x="308" y="213"/>
                </a:cubicBezTo>
                <a:cubicBezTo>
                  <a:pt x="255" y="212"/>
                  <a:pt x="255" y="212"/>
                  <a:pt x="255" y="212"/>
                </a:cubicBezTo>
                <a:cubicBezTo>
                  <a:pt x="222" y="255"/>
                  <a:pt x="222" y="255"/>
                  <a:pt x="222" y="255"/>
                </a:cubicBezTo>
                <a:cubicBezTo>
                  <a:pt x="229" y="255"/>
                  <a:pt x="229" y="255"/>
                  <a:pt x="229" y="255"/>
                </a:cubicBezTo>
                <a:cubicBezTo>
                  <a:pt x="235" y="255"/>
                  <a:pt x="239" y="259"/>
                  <a:pt x="239" y="265"/>
                </a:cubicBezTo>
                <a:cubicBezTo>
                  <a:pt x="239" y="270"/>
                  <a:pt x="235" y="275"/>
                  <a:pt x="229" y="275"/>
                </a:cubicBezTo>
                <a:cubicBezTo>
                  <a:pt x="206" y="275"/>
                  <a:pt x="206" y="275"/>
                  <a:pt x="206" y="275"/>
                </a:cubicBezTo>
                <a:cubicBezTo>
                  <a:pt x="180" y="307"/>
                  <a:pt x="180" y="307"/>
                  <a:pt x="180" y="307"/>
                </a:cubicBezTo>
                <a:cubicBezTo>
                  <a:pt x="197" y="307"/>
                  <a:pt x="197" y="307"/>
                  <a:pt x="197" y="307"/>
                </a:cubicBezTo>
                <a:cubicBezTo>
                  <a:pt x="202" y="307"/>
                  <a:pt x="207" y="312"/>
                  <a:pt x="207" y="317"/>
                </a:cubicBezTo>
                <a:cubicBezTo>
                  <a:pt x="207" y="323"/>
                  <a:pt x="202" y="327"/>
                  <a:pt x="197" y="327"/>
                </a:cubicBezTo>
                <a:cubicBezTo>
                  <a:pt x="165" y="327"/>
                  <a:pt x="165" y="327"/>
                  <a:pt x="165" y="327"/>
                </a:cubicBezTo>
                <a:cubicBezTo>
                  <a:pt x="123" y="380"/>
                  <a:pt x="123" y="380"/>
                  <a:pt x="123" y="380"/>
                </a:cubicBezTo>
                <a:cubicBezTo>
                  <a:pt x="105" y="370"/>
                  <a:pt x="105" y="370"/>
                  <a:pt x="105" y="370"/>
                </a:cubicBezTo>
                <a:cubicBezTo>
                  <a:pt x="181" y="210"/>
                  <a:pt x="181" y="210"/>
                  <a:pt x="181" y="210"/>
                </a:cubicBezTo>
                <a:cubicBezTo>
                  <a:pt x="58" y="206"/>
                  <a:pt x="58" y="206"/>
                  <a:pt x="58" y="206"/>
                </a:cubicBezTo>
                <a:cubicBezTo>
                  <a:pt x="23" y="250"/>
                  <a:pt x="23" y="250"/>
                  <a:pt x="23" y="250"/>
                </a:cubicBezTo>
                <a:cubicBezTo>
                  <a:pt x="0" y="250"/>
                  <a:pt x="0" y="250"/>
                  <a:pt x="0" y="250"/>
                </a:cubicBezTo>
                <a:cubicBezTo>
                  <a:pt x="19" y="190"/>
                  <a:pt x="19" y="190"/>
                  <a:pt x="19" y="190"/>
                </a:cubicBezTo>
                <a:cubicBezTo>
                  <a:pt x="0" y="131"/>
                  <a:pt x="0" y="131"/>
                  <a:pt x="0" y="131"/>
                </a:cubicBezTo>
                <a:cubicBezTo>
                  <a:pt x="23" y="131"/>
                  <a:pt x="23" y="131"/>
                  <a:pt x="23" y="131"/>
                </a:cubicBezTo>
                <a:cubicBezTo>
                  <a:pt x="58" y="174"/>
                  <a:pt x="58" y="174"/>
                  <a:pt x="58" y="174"/>
                </a:cubicBezTo>
                <a:cubicBezTo>
                  <a:pt x="181" y="171"/>
                  <a:pt x="181" y="171"/>
                  <a:pt x="181" y="171"/>
                </a:cubicBezTo>
                <a:cubicBezTo>
                  <a:pt x="105" y="11"/>
                  <a:pt x="105" y="11"/>
                  <a:pt x="105" y="11"/>
                </a:cubicBezTo>
                <a:cubicBezTo>
                  <a:pt x="123" y="0"/>
                  <a:pt x="123" y="0"/>
                  <a:pt x="123" y="0"/>
                </a:cubicBezTo>
                <a:cubicBezTo>
                  <a:pt x="165" y="54"/>
                  <a:pt x="165" y="54"/>
                  <a:pt x="165" y="54"/>
                </a:cubicBezTo>
                <a:cubicBezTo>
                  <a:pt x="197" y="54"/>
                  <a:pt x="197" y="54"/>
                  <a:pt x="197" y="54"/>
                </a:cubicBezTo>
                <a:cubicBezTo>
                  <a:pt x="202" y="54"/>
                  <a:pt x="207" y="58"/>
                  <a:pt x="207" y="64"/>
                </a:cubicBezTo>
                <a:cubicBezTo>
                  <a:pt x="207" y="69"/>
                  <a:pt x="202" y="74"/>
                  <a:pt x="197" y="74"/>
                </a:cubicBezTo>
                <a:cubicBezTo>
                  <a:pt x="180" y="74"/>
                  <a:pt x="180" y="74"/>
                  <a:pt x="180" y="74"/>
                </a:cubicBezTo>
                <a:cubicBezTo>
                  <a:pt x="206" y="106"/>
                  <a:pt x="206" y="106"/>
                  <a:pt x="206" y="106"/>
                </a:cubicBezTo>
                <a:cubicBezTo>
                  <a:pt x="229" y="106"/>
                  <a:pt x="229" y="106"/>
                  <a:pt x="229" y="106"/>
                </a:cubicBezTo>
                <a:cubicBezTo>
                  <a:pt x="235" y="106"/>
                  <a:pt x="239" y="111"/>
                  <a:pt x="239" y="116"/>
                </a:cubicBezTo>
                <a:cubicBezTo>
                  <a:pt x="239" y="122"/>
                  <a:pt x="235" y="126"/>
                  <a:pt x="229" y="126"/>
                </a:cubicBezTo>
                <a:cubicBezTo>
                  <a:pt x="222" y="126"/>
                  <a:pt x="222" y="126"/>
                  <a:pt x="222" y="126"/>
                </a:cubicBezTo>
                <a:cubicBezTo>
                  <a:pt x="255" y="169"/>
                  <a:pt x="255" y="169"/>
                  <a:pt x="255" y="169"/>
                </a:cubicBezTo>
                <a:cubicBezTo>
                  <a:pt x="308" y="168"/>
                  <a:pt x="308" y="168"/>
                  <a:pt x="308" y="168"/>
                </a:cubicBezTo>
                <a:cubicBezTo>
                  <a:pt x="324" y="167"/>
                  <a:pt x="339" y="170"/>
                  <a:pt x="350" y="174"/>
                </a:cubicBezTo>
                <a:cubicBezTo>
                  <a:pt x="358" y="177"/>
                  <a:pt x="364" y="182"/>
                  <a:pt x="366" y="186"/>
                </a:cubicBezTo>
                <a:cubicBezTo>
                  <a:pt x="366" y="186"/>
                  <a:pt x="366" y="186"/>
                  <a:pt x="366" y="186"/>
                </a:cubicBezTo>
                <a:cubicBezTo>
                  <a:pt x="366" y="186"/>
                  <a:pt x="366" y="187"/>
                  <a:pt x="366" y="187"/>
                </a:cubicBezTo>
                <a:cubicBezTo>
                  <a:pt x="367" y="188"/>
                  <a:pt x="367" y="189"/>
                  <a:pt x="367" y="189"/>
                </a:cubicBezTo>
                <a:cubicBezTo>
                  <a:pt x="367" y="190"/>
                  <a:pt x="367" y="190"/>
                  <a:pt x="367" y="19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375"/>
          <p:cNvSpPr>
            <a:spLocks/>
          </p:cNvSpPr>
          <p:nvPr/>
        </p:nvSpPr>
        <p:spPr bwMode="auto">
          <a:xfrm>
            <a:off x="646113" y="2679700"/>
            <a:ext cx="190500" cy="600075"/>
          </a:xfrm>
          <a:custGeom>
            <a:avLst/>
            <a:gdLst>
              <a:gd name="T0" fmla="*/ 1 w 60"/>
              <a:gd name="T1" fmla="*/ 7 h 189"/>
              <a:gd name="T2" fmla="*/ 2 w 60"/>
              <a:gd name="T3" fmla="*/ 10 h 189"/>
              <a:gd name="T4" fmla="*/ 43 w 60"/>
              <a:gd name="T5" fmla="*/ 80 h 189"/>
              <a:gd name="T6" fmla="*/ 43 w 60"/>
              <a:gd name="T7" fmla="*/ 108 h 189"/>
              <a:gd name="T8" fmla="*/ 2 w 60"/>
              <a:gd name="T9" fmla="*/ 179 h 189"/>
              <a:gd name="T10" fmla="*/ 4 w 60"/>
              <a:gd name="T11" fmla="*/ 187 h 189"/>
              <a:gd name="T12" fmla="*/ 12 w 60"/>
              <a:gd name="T13" fmla="*/ 185 h 189"/>
              <a:gd name="T14" fmla="*/ 53 w 60"/>
              <a:gd name="T15" fmla="*/ 114 h 189"/>
              <a:gd name="T16" fmla="*/ 53 w 60"/>
              <a:gd name="T17" fmla="*/ 74 h 189"/>
              <a:gd name="T18" fmla="*/ 12 w 60"/>
              <a:gd name="T19" fmla="*/ 4 h 189"/>
              <a:gd name="T20" fmla="*/ 4 w 60"/>
              <a:gd name="T21" fmla="*/ 2 h 189"/>
              <a:gd name="T22" fmla="*/ 1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1" y="7"/>
                </a:moveTo>
                <a:cubicBezTo>
                  <a:pt x="1" y="8"/>
                  <a:pt x="1" y="9"/>
                  <a:pt x="2" y="10"/>
                </a:cubicBezTo>
                <a:cubicBezTo>
                  <a:pt x="43" y="80"/>
                  <a:pt x="43" y="80"/>
                  <a:pt x="43" y="80"/>
                </a:cubicBezTo>
                <a:cubicBezTo>
                  <a:pt x="48" y="89"/>
                  <a:pt x="48" y="100"/>
                  <a:pt x="43" y="108"/>
                </a:cubicBezTo>
                <a:cubicBezTo>
                  <a:pt x="2" y="179"/>
                  <a:pt x="2" y="179"/>
                  <a:pt x="2" y="179"/>
                </a:cubicBezTo>
                <a:cubicBezTo>
                  <a:pt x="0" y="182"/>
                  <a:pt x="1" y="186"/>
                  <a:pt x="4" y="187"/>
                </a:cubicBezTo>
                <a:cubicBezTo>
                  <a:pt x="7" y="189"/>
                  <a:pt x="11" y="188"/>
                  <a:pt x="12" y="185"/>
                </a:cubicBezTo>
                <a:cubicBezTo>
                  <a:pt x="53" y="114"/>
                  <a:pt x="53" y="114"/>
                  <a:pt x="53" y="114"/>
                </a:cubicBezTo>
                <a:cubicBezTo>
                  <a:pt x="60" y="102"/>
                  <a:pt x="60" y="87"/>
                  <a:pt x="53" y="74"/>
                </a:cubicBezTo>
                <a:cubicBezTo>
                  <a:pt x="12" y="4"/>
                  <a:pt x="12" y="4"/>
                  <a:pt x="12" y="4"/>
                </a:cubicBezTo>
                <a:cubicBezTo>
                  <a:pt x="11" y="1"/>
                  <a:pt x="7" y="0"/>
                  <a:pt x="4" y="2"/>
                </a:cubicBezTo>
                <a:cubicBezTo>
                  <a:pt x="2" y="3"/>
                  <a:pt x="1" y="5"/>
                  <a:pt x="1" y="7"/>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376"/>
          <p:cNvSpPr>
            <a:spLocks/>
          </p:cNvSpPr>
          <p:nvPr/>
        </p:nvSpPr>
        <p:spPr bwMode="auto">
          <a:xfrm>
            <a:off x="792163" y="2679700"/>
            <a:ext cx="190500" cy="600075"/>
          </a:xfrm>
          <a:custGeom>
            <a:avLst/>
            <a:gdLst>
              <a:gd name="T0" fmla="*/ 0 w 60"/>
              <a:gd name="T1" fmla="*/ 7 h 189"/>
              <a:gd name="T2" fmla="*/ 1 w 60"/>
              <a:gd name="T3" fmla="*/ 10 h 189"/>
              <a:gd name="T4" fmla="*/ 42 w 60"/>
              <a:gd name="T5" fmla="*/ 80 h 189"/>
              <a:gd name="T6" fmla="*/ 42 w 60"/>
              <a:gd name="T7" fmla="*/ 108 h 189"/>
              <a:gd name="T8" fmla="*/ 1 w 60"/>
              <a:gd name="T9" fmla="*/ 179 h 189"/>
              <a:gd name="T10" fmla="*/ 3 w 60"/>
              <a:gd name="T11" fmla="*/ 187 h 189"/>
              <a:gd name="T12" fmla="*/ 12 w 60"/>
              <a:gd name="T13" fmla="*/ 185 h 189"/>
              <a:gd name="T14" fmla="*/ 52 w 60"/>
              <a:gd name="T15" fmla="*/ 114 h 189"/>
              <a:gd name="T16" fmla="*/ 52 w 60"/>
              <a:gd name="T17" fmla="*/ 74 h 189"/>
              <a:gd name="T18" fmla="*/ 12 w 60"/>
              <a:gd name="T19" fmla="*/ 4 h 189"/>
              <a:gd name="T20" fmla="*/ 3 w 60"/>
              <a:gd name="T21" fmla="*/ 2 h 189"/>
              <a:gd name="T22" fmla="*/ 0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0" y="7"/>
                </a:moveTo>
                <a:cubicBezTo>
                  <a:pt x="0" y="8"/>
                  <a:pt x="1" y="9"/>
                  <a:pt x="1" y="10"/>
                </a:cubicBezTo>
                <a:cubicBezTo>
                  <a:pt x="42" y="80"/>
                  <a:pt x="42" y="80"/>
                  <a:pt x="42" y="80"/>
                </a:cubicBezTo>
                <a:cubicBezTo>
                  <a:pt x="47" y="89"/>
                  <a:pt x="47" y="100"/>
                  <a:pt x="42" y="108"/>
                </a:cubicBezTo>
                <a:cubicBezTo>
                  <a:pt x="1" y="179"/>
                  <a:pt x="1" y="179"/>
                  <a:pt x="1" y="179"/>
                </a:cubicBezTo>
                <a:cubicBezTo>
                  <a:pt x="0" y="182"/>
                  <a:pt x="1" y="186"/>
                  <a:pt x="3" y="187"/>
                </a:cubicBezTo>
                <a:cubicBezTo>
                  <a:pt x="6" y="189"/>
                  <a:pt x="10" y="188"/>
                  <a:pt x="12" y="185"/>
                </a:cubicBezTo>
                <a:cubicBezTo>
                  <a:pt x="52" y="114"/>
                  <a:pt x="52" y="114"/>
                  <a:pt x="52" y="114"/>
                </a:cubicBezTo>
                <a:cubicBezTo>
                  <a:pt x="60" y="102"/>
                  <a:pt x="60" y="87"/>
                  <a:pt x="52" y="74"/>
                </a:cubicBezTo>
                <a:cubicBezTo>
                  <a:pt x="12" y="4"/>
                  <a:pt x="12" y="4"/>
                  <a:pt x="12" y="4"/>
                </a:cubicBezTo>
                <a:cubicBezTo>
                  <a:pt x="10" y="1"/>
                  <a:pt x="6" y="0"/>
                  <a:pt x="3" y="2"/>
                </a:cubicBezTo>
                <a:cubicBezTo>
                  <a:pt x="2" y="3"/>
                  <a:pt x="0" y="5"/>
                  <a:pt x="0" y="7"/>
                </a:cubicBez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377"/>
          <p:cNvSpPr>
            <a:spLocks/>
          </p:cNvSpPr>
          <p:nvPr/>
        </p:nvSpPr>
        <p:spPr bwMode="auto">
          <a:xfrm>
            <a:off x="935038" y="2679700"/>
            <a:ext cx="190500" cy="600075"/>
          </a:xfrm>
          <a:custGeom>
            <a:avLst/>
            <a:gdLst>
              <a:gd name="T0" fmla="*/ 1 w 60"/>
              <a:gd name="T1" fmla="*/ 7 h 189"/>
              <a:gd name="T2" fmla="*/ 2 w 60"/>
              <a:gd name="T3" fmla="*/ 10 h 189"/>
              <a:gd name="T4" fmla="*/ 42 w 60"/>
              <a:gd name="T5" fmla="*/ 80 h 189"/>
              <a:gd name="T6" fmla="*/ 42 w 60"/>
              <a:gd name="T7" fmla="*/ 108 h 189"/>
              <a:gd name="T8" fmla="*/ 2 w 60"/>
              <a:gd name="T9" fmla="*/ 179 h 189"/>
              <a:gd name="T10" fmla="*/ 4 w 60"/>
              <a:gd name="T11" fmla="*/ 187 h 189"/>
              <a:gd name="T12" fmla="*/ 12 w 60"/>
              <a:gd name="T13" fmla="*/ 185 h 189"/>
              <a:gd name="T14" fmla="*/ 53 w 60"/>
              <a:gd name="T15" fmla="*/ 114 h 189"/>
              <a:gd name="T16" fmla="*/ 53 w 60"/>
              <a:gd name="T17" fmla="*/ 74 h 189"/>
              <a:gd name="T18" fmla="*/ 12 w 60"/>
              <a:gd name="T19" fmla="*/ 4 h 189"/>
              <a:gd name="T20" fmla="*/ 4 w 60"/>
              <a:gd name="T21" fmla="*/ 2 h 189"/>
              <a:gd name="T22" fmla="*/ 1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1" y="7"/>
                </a:moveTo>
                <a:cubicBezTo>
                  <a:pt x="1" y="8"/>
                  <a:pt x="1" y="9"/>
                  <a:pt x="2" y="10"/>
                </a:cubicBezTo>
                <a:cubicBezTo>
                  <a:pt x="42" y="80"/>
                  <a:pt x="42" y="80"/>
                  <a:pt x="42" y="80"/>
                </a:cubicBezTo>
                <a:cubicBezTo>
                  <a:pt x="47" y="89"/>
                  <a:pt x="47" y="100"/>
                  <a:pt x="42" y="108"/>
                </a:cubicBezTo>
                <a:cubicBezTo>
                  <a:pt x="2" y="179"/>
                  <a:pt x="2" y="179"/>
                  <a:pt x="2" y="179"/>
                </a:cubicBezTo>
                <a:cubicBezTo>
                  <a:pt x="0" y="182"/>
                  <a:pt x="1" y="186"/>
                  <a:pt x="4" y="187"/>
                </a:cubicBezTo>
                <a:cubicBezTo>
                  <a:pt x="7" y="189"/>
                  <a:pt x="10" y="188"/>
                  <a:pt x="12" y="185"/>
                </a:cubicBezTo>
                <a:cubicBezTo>
                  <a:pt x="53" y="114"/>
                  <a:pt x="53" y="114"/>
                  <a:pt x="53" y="114"/>
                </a:cubicBezTo>
                <a:cubicBezTo>
                  <a:pt x="60" y="102"/>
                  <a:pt x="60" y="87"/>
                  <a:pt x="53" y="74"/>
                </a:cubicBezTo>
                <a:cubicBezTo>
                  <a:pt x="12" y="4"/>
                  <a:pt x="12" y="4"/>
                  <a:pt x="12" y="4"/>
                </a:cubicBezTo>
                <a:cubicBezTo>
                  <a:pt x="10" y="1"/>
                  <a:pt x="7" y="0"/>
                  <a:pt x="4" y="2"/>
                </a:cubicBezTo>
                <a:cubicBezTo>
                  <a:pt x="2" y="3"/>
                  <a:pt x="1" y="5"/>
                  <a:pt x="1" y="7"/>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378"/>
          <p:cNvSpPr>
            <a:spLocks/>
          </p:cNvSpPr>
          <p:nvPr/>
        </p:nvSpPr>
        <p:spPr bwMode="auto">
          <a:xfrm>
            <a:off x="5295901" y="2374900"/>
            <a:ext cx="1165225" cy="1206500"/>
          </a:xfrm>
          <a:custGeom>
            <a:avLst/>
            <a:gdLst>
              <a:gd name="T0" fmla="*/ 367 w 367"/>
              <a:gd name="T1" fmla="*/ 190 h 380"/>
              <a:gd name="T2" fmla="*/ 367 w 367"/>
              <a:gd name="T3" fmla="*/ 192 h 380"/>
              <a:gd name="T4" fmla="*/ 367 w 367"/>
              <a:gd name="T5" fmla="*/ 194 h 380"/>
              <a:gd name="T6" fmla="*/ 366 w 367"/>
              <a:gd name="T7" fmla="*/ 195 h 380"/>
              <a:gd name="T8" fmla="*/ 366 w 367"/>
              <a:gd name="T9" fmla="*/ 195 h 380"/>
              <a:gd name="T10" fmla="*/ 350 w 367"/>
              <a:gd name="T11" fmla="*/ 207 h 380"/>
              <a:gd name="T12" fmla="*/ 309 w 367"/>
              <a:gd name="T13" fmla="*/ 213 h 380"/>
              <a:gd name="T14" fmla="*/ 256 w 367"/>
              <a:gd name="T15" fmla="*/ 212 h 380"/>
              <a:gd name="T16" fmla="*/ 222 w 367"/>
              <a:gd name="T17" fmla="*/ 255 h 380"/>
              <a:gd name="T18" fmla="*/ 230 w 367"/>
              <a:gd name="T19" fmla="*/ 255 h 380"/>
              <a:gd name="T20" fmla="*/ 240 w 367"/>
              <a:gd name="T21" fmla="*/ 265 h 380"/>
              <a:gd name="T22" fmla="*/ 230 w 367"/>
              <a:gd name="T23" fmla="*/ 275 h 380"/>
              <a:gd name="T24" fmla="*/ 206 w 367"/>
              <a:gd name="T25" fmla="*/ 275 h 380"/>
              <a:gd name="T26" fmla="*/ 181 w 367"/>
              <a:gd name="T27" fmla="*/ 307 h 380"/>
              <a:gd name="T28" fmla="*/ 197 w 367"/>
              <a:gd name="T29" fmla="*/ 307 h 380"/>
              <a:gd name="T30" fmla="*/ 207 w 367"/>
              <a:gd name="T31" fmla="*/ 317 h 380"/>
              <a:gd name="T32" fmla="*/ 197 w 367"/>
              <a:gd name="T33" fmla="*/ 327 h 380"/>
              <a:gd name="T34" fmla="*/ 165 w 367"/>
              <a:gd name="T35" fmla="*/ 327 h 380"/>
              <a:gd name="T36" fmla="*/ 123 w 367"/>
              <a:gd name="T37" fmla="*/ 380 h 380"/>
              <a:gd name="T38" fmla="*/ 105 w 367"/>
              <a:gd name="T39" fmla="*/ 370 h 380"/>
              <a:gd name="T40" fmla="*/ 181 w 367"/>
              <a:gd name="T41" fmla="*/ 210 h 380"/>
              <a:gd name="T42" fmla="*/ 58 w 367"/>
              <a:gd name="T43" fmla="*/ 206 h 380"/>
              <a:gd name="T44" fmla="*/ 23 w 367"/>
              <a:gd name="T45" fmla="*/ 250 h 380"/>
              <a:gd name="T46" fmla="*/ 0 w 367"/>
              <a:gd name="T47" fmla="*/ 250 h 380"/>
              <a:gd name="T48" fmla="*/ 19 w 367"/>
              <a:gd name="T49" fmla="*/ 190 h 380"/>
              <a:gd name="T50" fmla="*/ 0 w 367"/>
              <a:gd name="T51" fmla="*/ 131 h 380"/>
              <a:gd name="T52" fmla="*/ 23 w 367"/>
              <a:gd name="T53" fmla="*/ 131 h 380"/>
              <a:gd name="T54" fmla="*/ 58 w 367"/>
              <a:gd name="T55" fmla="*/ 174 h 380"/>
              <a:gd name="T56" fmla="*/ 181 w 367"/>
              <a:gd name="T57" fmla="*/ 171 h 380"/>
              <a:gd name="T58" fmla="*/ 105 w 367"/>
              <a:gd name="T59" fmla="*/ 11 h 380"/>
              <a:gd name="T60" fmla="*/ 123 w 367"/>
              <a:gd name="T61" fmla="*/ 0 h 380"/>
              <a:gd name="T62" fmla="*/ 165 w 367"/>
              <a:gd name="T63" fmla="*/ 54 h 380"/>
              <a:gd name="T64" fmla="*/ 197 w 367"/>
              <a:gd name="T65" fmla="*/ 54 h 380"/>
              <a:gd name="T66" fmla="*/ 207 w 367"/>
              <a:gd name="T67" fmla="*/ 64 h 380"/>
              <a:gd name="T68" fmla="*/ 197 w 367"/>
              <a:gd name="T69" fmla="*/ 74 h 380"/>
              <a:gd name="T70" fmla="*/ 181 w 367"/>
              <a:gd name="T71" fmla="*/ 74 h 380"/>
              <a:gd name="T72" fmla="*/ 206 w 367"/>
              <a:gd name="T73" fmla="*/ 106 h 380"/>
              <a:gd name="T74" fmla="*/ 230 w 367"/>
              <a:gd name="T75" fmla="*/ 106 h 380"/>
              <a:gd name="T76" fmla="*/ 240 w 367"/>
              <a:gd name="T77" fmla="*/ 116 h 380"/>
              <a:gd name="T78" fmla="*/ 230 w 367"/>
              <a:gd name="T79" fmla="*/ 126 h 380"/>
              <a:gd name="T80" fmla="*/ 222 w 367"/>
              <a:gd name="T81" fmla="*/ 126 h 380"/>
              <a:gd name="T82" fmla="*/ 256 w 367"/>
              <a:gd name="T83" fmla="*/ 169 h 380"/>
              <a:gd name="T84" fmla="*/ 309 w 367"/>
              <a:gd name="T85" fmla="*/ 168 h 380"/>
              <a:gd name="T86" fmla="*/ 350 w 367"/>
              <a:gd name="T87" fmla="*/ 174 h 380"/>
              <a:gd name="T88" fmla="*/ 366 w 367"/>
              <a:gd name="T89" fmla="*/ 186 h 380"/>
              <a:gd name="T90" fmla="*/ 366 w 367"/>
              <a:gd name="T91" fmla="*/ 186 h 380"/>
              <a:gd name="T92" fmla="*/ 367 w 367"/>
              <a:gd name="T93" fmla="*/ 187 h 380"/>
              <a:gd name="T94" fmla="*/ 367 w 367"/>
              <a:gd name="T95" fmla="*/ 189 h 380"/>
              <a:gd name="T96" fmla="*/ 367 w 367"/>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380">
                <a:moveTo>
                  <a:pt x="367" y="190"/>
                </a:moveTo>
                <a:cubicBezTo>
                  <a:pt x="367" y="191"/>
                  <a:pt x="367" y="191"/>
                  <a:pt x="367" y="192"/>
                </a:cubicBezTo>
                <a:cubicBezTo>
                  <a:pt x="367" y="192"/>
                  <a:pt x="367" y="193"/>
                  <a:pt x="367" y="194"/>
                </a:cubicBezTo>
                <a:cubicBezTo>
                  <a:pt x="367" y="194"/>
                  <a:pt x="366" y="194"/>
                  <a:pt x="366" y="195"/>
                </a:cubicBezTo>
                <a:cubicBezTo>
                  <a:pt x="366" y="195"/>
                  <a:pt x="366" y="195"/>
                  <a:pt x="366" y="195"/>
                </a:cubicBezTo>
                <a:cubicBezTo>
                  <a:pt x="364" y="199"/>
                  <a:pt x="358" y="203"/>
                  <a:pt x="350" y="207"/>
                </a:cubicBezTo>
                <a:cubicBezTo>
                  <a:pt x="339" y="211"/>
                  <a:pt x="324" y="213"/>
                  <a:pt x="309" y="213"/>
                </a:cubicBezTo>
                <a:cubicBezTo>
                  <a:pt x="256" y="212"/>
                  <a:pt x="256" y="212"/>
                  <a:pt x="256" y="212"/>
                </a:cubicBezTo>
                <a:cubicBezTo>
                  <a:pt x="222" y="255"/>
                  <a:pt x="222" y="255"/>
                  <a:pt x="222" y="255"/>
                </a:cubicBezTo>
                <a:cubicBezTo>
                  <a:pt x="230" y="255"/>
                  <a:pt x="230" y="255"/>
                  <a:pt x="230" y="255"/>
                </a:cubicBezTo>
                <a:cubicBezTo>
                  <a:pt x="235" y="255"/>
                  <a:pt x="240" y="259"/>
                  <a:pt x="240" y="265"/>
                </a:cubicBezTo>
                <a:cubicBezTo>
                  <a:pt x="240" y="270"/>
                  <a:pt x="235" y="275"/>
                  <a:pt x="230" y="275"/>
                </a:cubicBezTo>
                <a:cubicBezTo>
                  <a:pt x="206" y="275"/>
                  <a:pt x="206" y="275"/>
                  <a:pt x="206" y="275"/>
                </a:cubicBezTo>
                <a:cubicBezTo>
                  <a:pt x="181" y="307"/>
                  <a:pt x="181" y="307"/>
                  <a:pt x="181" y="307"/>
                </a:cubicBezTo>
                <a:cubicBezTo>
                  <a:pt x="197" y="307"/>
                  <a:pt x="197" y="307"/>
                  <a:pt x="197" y="307"/>
                </a:cubicBezTo>
                <a:cubicBezTo>
                  <a:pt x="202" y="307"/>
                  <a:pt x="207" y="312"/>
                  <a:pt x="207" y="317"/>
                </a:cubicBezTo>
                <a:cubicBezTo>
                  <a:pt x="207" y="323"/>
                  <a:pt x="202" y="327"/>
                  <a:pt x="197" y="327"/>
                </a:cubicBezTo>
                <a:cubicBezTo>
                  <a:pt x="165" y="327"/>
                  <a:pt x="165" y="327"/>
                  <a:pt x="165" y="327"/>
                </a:cubicBezTo>
                <a:cubicBezTo>
                  <a:pt x="123" y="380"/>
                  <a:pt x="123" y="380"/>
                  <a:pt x="123" y="380"/>
                </a:cubicBezTo>
                <a:cubicBezTo>
                  <a:pt x="105" y="370"/>
                  <a:pt x="105" y="370"/>
                  <a:pt x="105" y="370"/>
                </a:cubicBezTo>
                <a:cubicBezTo>
                  <a:pt x="181" y="210"/>
                  <a:pt x="181" y="210"/>
                  <a:pt x="181" y="210"/>
                </a:cubicBezTo>
                <a:cubicBezTo>
                  <a:pt x="58" y="206"/>
                  <a:pt x="58" y="206"/>
                  <a:pt x="58" y="206"/>
                </a:cubicBezTo>
                <a:cubicBezTo>
                  <a:pt x="23" y="250"/>
                  <a:pt x="23" y="250"/>
                  <a:pt x="23" y="250"/>
                </a:cubicBezTo>
                <a:cubicBezTo>
                  <a:pt x="0" y="250"/>
                  <a:pt x="0" y="250"/>
                  <a:pt x="0" y="250"/>
                </a:cubicBezTo>
                <a:cubicBezTo>
                  <a:pt x="19" y="190"/>
                  <a:pt x="19" y="190"/>
                  <a:pt x="19" y="190"/>
                </a:cubicBezTo>
                <a:cubicBezTo>
                  <a:pt x="0" y="131"/>
                  <a:pt x="0" y="131"/>
                  <a:pt x="0" y="131"/>
                </a:cubicBezTo>
                <a:cubicBezTo>
                  <a:pt x="23" y="131"/>
                  <a:pt x="23" y="131"/>
                  <a:pt x="23" y="131"/>
                </a:cubicBezTo>
                <a:cubicBezTo>
                  <a:pt x="58" y="174"/>
                  <a:pt x="58" y="174"/>
                  <a:pt x="58" y="174"/>
                </a:cubicBezTo>
                <a:cubicBezTo>
                  <a:pt x="181" y="171"/>
                  <a:pt x="181" y="171"/>
                  <a:pt x="181" y="171"/>
                </a:cubicBezTo>
                <a:cubicBezTo>
                  <a:pt x="105" y="11"/>
                  <a:pt x="105" y="11"/>
                  <a:pt x="105" y="11"/>
                </a:cubicBezTo>
                <a:cubicBezTo>
                  <a:pt x="123" y="0"/>
                  <a:pt x="123" y="0"/>
                  <a:pt x="123" y="0"/>
                </a:cubicBezTo>
                <a:cubicBezTo>
                  <a:pt x="165" y="54"/>
                  <a:pt x="165" y="54"/>
                  <a:pt x="165" y="54"/>
                </a:cubicBezTo>
                <a:cubicBezTo>
                  <a:pt x="197" y="54"/>
                  <a:pt x="197" y="54"/>
                  <a:pt x="197" y="54"/>
                </a:cubicBezTo>
                <a:cubicBezTo>
                  <a:pt x="202" y="54"/>
                  <a:pt x="207" y="58"/>
                  <a:pt x="207" y="64"/>
                </a:cubicBezTo>
                <a:cubicBezTo>
                  <a:pt x="207" y="69"/>
                  <a:pt x="202" y="74"/>
                  <a:pt x="197" y="74"/>
                </a:cubicBezTo>
                <a:cubicBezTo>
                  <a:pt x="181" y="74"/>
                  <a:pt x="181" y="74"/>
                  <a:pt x="181" y="74"/>
                </a:cubicBezTo>
                <a:cubicBezTo>
                  <a:pt x="206" y="106"/>
                  <a:pt x="206" y="106"/>
                  <a:pt x="206" y="106"/>
                </a:cubicBezTo>
                <a:cubicBezTo>
                  <a:pt x="230" y="106"/>
                  <a:pt x="230" y="106"/>
                  <a:pt x="230" y="106"/>
                </a:cubicBezTo>
                <a:cubicBezTo>
                  <a:pt x="235" y="106"/>
                  <a:pt x="240" y="111"/>
                  <a:pt x="240" y="116"/>
                </a:cubicBezTo>
                <a:cubicBezTo>
                  <a:pt x="240" y="122"/>
                  <a:pt x="235" y="126"/>
                  <a:pt x="230" y="126"/>
                </a:cubicBezTo>
                <a:cubicBezTo>
                  <a:pt x="222" y="126"/>
                  <a:pt x="222" y="126"/>
                  <a:pt x="222" y="126"/>
                </a:cubicBezTo>
                <a:cubicBezTo>
                  <a:pt x="256" y="169"/>
                  <a:pt x="256" y="169"/>
                  <a:pt x="256" y="169"/>
                </a:cubicBezTo>
                <a:cubicBezTo>
                  <a:pt x="309" y="168"/>
                  <a:pt x="309" y="168"/>
                  <a:pt x="309" y="168"/>
                </a:cubicBezTo>
                <a:cubicBezTo>
                  <a:pt x="324" y="167"/>
                  <a:pt x="339" y="170"/>
                  <a:pt x="350" y="174"/>
                </a:cubicBezTo>
                <a:cubicBezTo>
                  <a:pt x="358" y="177"/>
                  <a:pt x="364" y="182"/>
                  <a:pt x="366" y="186"/>
                </a:cubicBezTo>
                <a:cubicBezTo>
                  <a:pt x="366" y="186"/>
                  <a:pt x="366" y="186"/>
                  <a:pt x="366" y="186"/>
                </a:cubicBezTo>
                <a:cubicBezTo>
                  <a:pt x="366" y="186"/>
                  <a:pt x="367" y="187"/>
                  <a:pt x="367" y="187"/>
                </a:cubicBezTo>
                <a:cubicBezTo>
                  <a:pt x="367" y="188"/>
                  <a:pt x="367" y="189"/>
                  <a:pt x="367" y="189"/>
                </a:cubicBezTo>
                <a:cubicBezTo>
                  <a:pt x="367" y="190"/>
                  <a:pt x="367" y="190"/>
                  <a:pt x="367" y="19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379"/>
          <p:cNvSpPr>
            <a:spLocks/>
          </p:cNvSpPr>
          <p:nvPr/>
        </p:nvSpPr>
        <p:spPr bwMode="auto">
          <a:xfrm>
            <a:off x="4714876" y="2679700"/>
            <a:ext cx="187325" cy="600075"/>
          </a:xfrm>
          <a:custGeom>
            <a:avLst/>
            <a:gdLst>
              <a:gd name="T0" fmla="*/ 0 w 59"/>
              <a:gd name="T1" fmla="*/ 7 h 189"/>
              <a:gd name="T2" fmla="*/ 1 w 59"/>
              <a:gd name="T3" fmla="*/ 10 h 189"/>
              <a:gd name="T4" fmla="*/ 42 w 59"/>
              <a:gd name="T5" fmla="*/ 80 h 189"/>
              <a:gd name="T6" fmla="*/ 42 w 59"/>
              <a:gd name="T7" fmla="*/ 108 h 189"/>
              <a:gd name="T8" fmla="*/ 1 w 59"/>
              <a:gd name="T9" fmla="*/ 179 h 189"/>
              <a:gd name="T10" fmla="*/ 3 w 59"/>
              <a:gd name="T11" fmla="*/ 187 h 189"/>
              <a:gd name="T12" fmla="*/ 12 w 59"/>
              <a:gd name="T13" fmla="*/ 185 h 189"/>
              <a:gd name="T14" fmla="*/ 52 w 59"/>
              <a:gd name="T15" fmla="*/ 114 h 189"/>
              <a:gd name="T16" fmla="*/ 52 w 59"/>
              <a:gd name="T17" fmla="*/ 74 h 189"/>
              <a:gd name="T18" fmla="*/ 12 w 59"/>
              <a:gd name="T19" fmla="*/ 4 h 189"/>
              <a:gd name="T20" fmla="*/ 3 w 59"/>
              <a:gd name="T21" fmla="*/ 2 h 189"/>
              <a:gd name="T22" fmla="*/ 0 w 59"/>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89">
                <a:moveTo>
                  <a:pt x="0" y="7"/>
                </a:moveTo>
                <a:cubicBezTo>
                  <a:pt x="0" y="8"/>
                  <a:pt x="1" y="9"/>
                  <a:pt x="1" y="10"/>
                </a:cubicBezTo>
                <a:cubicBezTo>
                  <a:pt x="42" y="80"/>
                  <a:pt x="42" y="80"/>
                  <a:pt x="42" y="80"/>
                </a:cubicBezTo>
                <a:cubicBezTo>
                  <a:pt x="47" y="89"/>
                  <a:pt x="47" y="100"/>
                  <a:pt x="42" y="108"/>
                </a:cubicBezTo>
                <a:cubicBezTo>
                  <a:pt x="1" y="179"/>
                  <a:pt x="1" y="179"/>
                  <a:pt x="1" y="179"/>
                </a:cubicBezTo>
                <a:cubicBezTo>
                  <a:pt x="0" y="182"/>
                  <a:pt x="0" y="186"/>
                  <a:pt x="3" y="187"/>
                </a:cubicBezTo>
                <a:cubicBezTo>
                  <a:pt x="6" y="189"/>
                  <a:pt x="10" y="188"/>
                  <a:pt x="12" y="185"/>
                </a:cubicBezTo>
                <a:cubicBezTo>
                  <a:pt x="52" y="114"/>
                  <a:pt x="52" y="114"/>
                  <a:pt x="52" y="114"/>
                </a:cubicBezTo>
                <a:cubicBezTo>
                  <a:pt x="59" y="102"/>
                  <a:pt x="59" y="87"/>
                  <a:pt x="52" y="74"/>
                </a:cubicBezTo>
                <a:cubicBezTo>
                  <a:pt x="12" y="4"/>
                  <a:pt x="12" y="4"/>
                  <a:pt x="12" y="4"/>
                </a:cubicBezTo>
                <a:cubicBezTo>
                  <a:pt x="10" y="1"/>
                  <a:pt x="6" y="0"/>
                  <a:pt x="3" y="2"/>
                </a:cubicBezTo>
                <a:cubicBezTo>
                  <a:pt x="1" y="3"/>
                  <a:pt x="0" y="5"/>
                  <a:pt x="0" y="7"/>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380"/>
          <p:cNvSpPr>
            <a:spLocks/>
          </p:cNvSpPr>
          <p:nvPr/>
        </p:nvSpPr>
        <p:spPr bwMode="auto">
          <a:xfrm>
            <a:off x="4857751" y="2679700"/>
            <a:ext cx="190500" cy="600075"/>
          </a:xfrm>
          <a:custGeom>
            <a:avLst/>
            <a:gdLst>
              <a:gd name="T0" fmla="*/ 1 w 60"/>
              <a:gd name="T1" fmla="*/ 7 h 189"/>
              <a:gd name="T2" fmla="*/ 2 w 60"/>
              <a:gd name="T3" fmla="*/ 10 h 189"/>
              <a:gd name="T4" fmla="*/ 42 w 60"/>
              <a:gd name="T5" fmla="*/ 80 h 189"/>
              <a:gd name="T6" fmla="*/ 42 w 60"/>
              <a:gd name="T7" fmla="*/ 108 h 189"/>
              <a:gd name="T8" fmla="*/ 2 w 60"/>
              <a:gd name="T9" fmla="*/ 179 h 189"/>
              <a:gd name="T10" fmla="*/ 4 w 60"/>
              <a:gd name="T11" fmla="*/ 187 h 189"/>
              <a:gd name="T12" fmla="*/ 12 w 60"/>
              <a:gd name="T13" fmla="*/ 185 h 189"/>
              <a:gd name="T14" fmla="*/ 53 w 60"/>
              <a:gd name="T15" fmla="*/ 114 h 189"/>
              <a:gd name="T16" fmla="*/ 53 w 60"/>
              <a:gd name="T17" fmla="*/ 74 h 189"/>
              <a:gd name="T18" fmla="*/ 12 w 60"/>
              <a:gd name="T19" fmla="*/ 4 h 189"/>
              <a:gd name="T20" fmla="*/ 4 w 60"/>
              <a:gd name="T21" fmla="*/ 2 h 189"/>
              <a:gd name="T22" fmla="*/ 1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1" y="7"/>
                </a:moveTo>
                <a:cubicBezTo>
                  <a:pt x="1" y="8"/>
                  <a:pt x="1" y="9"/>
                  <a:pt x="2" y="10"/>
                </a:cubicBezTo>
                <a:cubicBezTo>
                  <a:pt x="42" y="80"/>
                  <a:pt x="42" y="80"/>
                  <a:pt x="42" y="80"/>
                </a:cubicBezTo>
                <a:cubicBezTo>
                  <a:pt x="47" y="89"/>
                  <a:pt x="47" y="100"/>
                  <a:pt x="42" y="108"/>
                </a:cubicBezTo>
                <a:cubicBezTo>
                  <a:pt x="2" y="179"/>
                  <a:pt x="2" y="179"/>
                  <a:pt x="2" y="179"/>
                </a:cubicBezTo>
                <a:cubicBezTo>
                  <a:pt x="0" y="182"/>
                  <a:pt x="1" y="186"/>
                  <a:pt x="4" y="187"/>
                </a:cubicBezTo>
                <a:cubicBezTo>
                  <a:pt x="7" y="189"/>
                  <a:pt x="10" y="188"/>
                  <a:pt x="12" y="185"/>
                </a:cubicBezTo>
                <a:cubicBezTo>
                  <a:pt x="53" y="114"/>
                  <a:pt x="53" y="114"/>
                  <a:pt x="53" y="114"/>
                </a:cubicBezTo>
                <a:cubicBezTo>
                  <a:pt x="60" y="102"/>
                  <a:pt x="60" y="87"/>
                  <a:pt x="53" y="74"/>
                </a:cubicBezTo>
                <a:cubicBezTo>
                  <a:pt x="12" y="4"/>
                  <a:pt x="12" y="4"/>
                  <a:pt x="12" y="4"/>
                </a:cubicBezTo>
                <a:cubicBezTo>
                  <a:pt x="10" y="1"/>
                  <a:pt x="7" y="0"/>
                  <a:pt x="4" y="2"/>
                </a:cubicBezTo>
                <a:cubicBezTo>
                  <a:pt x="2" y="3"/>
                  <a:pt x="1" y="5"/>
                  <a:pt x="1" y="7"/>
                </a:cubicBezTo>
                <a:close/>
              </a:path>
            </a:pathLst>
          </a:custGeom>
          <a:solidFill>
            <a:schemeClr val="accent2">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381"/>
          <p:cNvSpPr>
            <a:spLocks/>
          </p:cNvSpPr>
          <p:nvPr/>
        </p:nvSpPr>
        <p:spPr bwMode="auto">
          <a:xfrm>
            <a:off x="5000626" y="2679700"/>
            <a:ext cx="190500" cy="600075"/>
          </a:xfrm>
          <a:custGeom>
            <a:avLst/>
            <a:gdLst>
              <a:gd name="T0" fmla="*/ 1 w 60"/>
              <a:gd name="T1" fmla="*/ 7 h 189"/>
              <a:gd name="T2" fmla="*/ 2 w 60"/>
              <a:gd name="T3" fmla="*/ 10 h 189"/>
              <a:gd name="T4" fmla="*/ 43 w 60"/>
              <a:gd name="T5" fmla="*/ 80 h 189"/>
              <a:gd name="T6" fmla="*/ 43 w 60"/>
              <a:gd name="T7" fmla="*/ 108 h 189"/>
              <a:gd name="T8" fmla="*/ 2 w 60"/>
              <a:gd name="T9" fmla="*/ 179 h 189"/>
              <a:gd name="T10" fmla="*/ 4 w 60"/>
              <a:gd name="T11" fmla="*/ 187 h 189"/>
              <a:gd name="T12" fmla="*/ 12 w 60"/>
              <a:gd name="T13" fmla="*/ 185 h 189"/>
              <a:gd name="T14" fmla="*/ 53 w 60"/>
              <a:gd name="T15" fmla="*/ 114 h 189"/>
              <a:gd name="T16" fmla="*/ 53 w 60"/>
              <a:gd name="T17" fmla="*/ 74 h 189"/>
              <a:gd name="T18" fmla="*/ 12 w 60"/>
              <a:gd name="T19" fmla="*/ 4 h 189"/>
              <a:gd name="T20" fmla="*/ 4 w 60"/>
              <a:gd name="T21" fmla="*/ 2 h 189"/>
              <a:gd name="T22" fmla="*/ 1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1" y="7"/>
                </a:moveTo>
                <a:cubicBezTo>
                  <a:pt x="1" y="8"/>
                  <a:pt x="1" y="9"/>
                  <a:pt x="2" y="10"/>
                </a:cubicBezTo>
                <a:cubicBezTo>
                  <a:pt x="43" y="80"/>
                  <a:pt x="43" y="80"/>
                  <a:pt x="43" y="80"/>
                </a:cubicBezTo>
                <a:cubicBezTo>
                  <a:pt x="48" y="89"/>
                  <a:pt x="48" y="100"/>
                  <a:pt x="43" y="108"/>
                </a:cubicBezTo>
                <a:cubicBezTo>
                  <a:pt x="2" y="179"/>
                  <a:pt x="2" y="179"/>
                  <a:pt x="2" y="179"/>
                </a:cubicBezTo>
                <a:cubicBezTo>
                  <a:pt x="0" y="182"/>
                  <a:pt x="1" y="186"/>
                  <a:pt x="4" y="187"/>
                </a:cubicBezTo>
                <a:cubicBezTo>
                  <a:pt x="7" y="189"/>
                  <a:pt x="11" y="188"/>
                  <a:pt x="12" y="185"/>
                </a:cubicBezTo>
                <a:cubicBezTo>
                  <a:pt x="53" y="114"/>
                  <a:pt x="53" y="114"/>
                  <a:pt x="53" y="114"/>
                </a:cubicBezTo>
                <a:cubicBezTo>
                  <a:pt x="60" y="102"/>
                  <a:pt x="60" y="87"/>
                  <a:pt x="53" y="74"/>
                </a:cubicBezTo>
                <a:cubicBezTo>
                  <a:pt x="12" y="4"/>
                  <a:pt x="12" y="4"/>
                  <a:pt x="12" y="4"/>
                </a:cubicBezTo>
                <a:cubicBezTo>
                  <a:pt x="11" y="1"/>
                  <a:pt x="7" y="0"/>
                  <a:pt x="4" y="2"/>
                </a:cubicBezTo>
                <a:cubicBezTo>
                  <a:pt x="2" y="3"/>
                  <a:pt x="1" y="5"/>
                  <a:pt x="1" y="7"/>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382"/>
          <p:cNvSpPr>
            <a:spLocks/>
          </p:cNvSpPr>
          <p:nvPr/>
        </p:nvSpPr>
        <p:spPr bwMode="auto">
          <a:xfrm>
            <a:off x="3260726" y="4248150"/>
            <a:ext cx="1168400" cy="1206500"/>
          </a:xfrm>
          <a:custGeom>
            <a:avLst/>
            <a:gdLst>
              <a:gd name="T0" fmla="*/ 368 w 368"/>
              <a:gd name="T1" fmla="*/ 190 h 380"/>
              <a:gd name="T2" fmla="*/ 368 w 368"/>
              <a:gd name="T3" fmla="*/ 191 h 380"/>
              <a:gd name="T4" fmla="*/ 367 w 368"/>
              <a:gd name="T5" fmla="*/ 193 h 380"/>
              <a:gd name="T6" fmla="*/ 367 w 368"/>
              <a:gd name="T7" fmla="*/ 194 h 380"/>
              <a:gd name="T8" fmla="*/ 367 w 368"/>
              <a:gd name="T9" fmla="*/ 194 h 380"/>
              <a:gd name="T10" fmla="*/ 350 w 368"/>
              <a:gd name="T11" fmla="*/ 206 h 380"/>
              <a:gd name="T12" fmla="*/ 309 w 368"/>
              <a:gd name="T13" fmla="*/ 213 h 380"/>
              <a:gd name="T14" fmla="*/ 256 w 368"/>
              <a:gd name="T15" fmla="*/ 211 h 380"/>
              <a:gd name="T16" fmla="*/ 222 w 368"/>
              <a:gd name="T17" fmla="*/ 254 h 380"/>
              <a:gd name="T18" fmla="*/ 230 w 368"/>
              <a:gd name="T19" fmla="*/ 254 h 380"/>
              <a:gd name="T20" fmla="*/ 240 w 368"/>
              <a:gd name="T21" fmla="*/ 264 h 380"/>
              <a:gd name="T22" fmla="*/ 230 w 368"/>
              <a:gd name="T23" fmla="*/ 274 h 380"/>
              <a:gd name="T24" fmla="*/ 206 w 368"/>
              <a:gd name="T25" fmla="*/ 274 h 380"/>
              <a:gd name="T26" fmla="*/ 181 w 368"/>
              <a:gd name="T27" fmla="*/ 307 h 380"/>
              <a:gd name="T28" fmla="*/ 197 w 368"/>
              <a:gd name="T29" fmla="*/ 307 h 380"/>
              <a:gd name="T30" fmla="*/ 207 w 368"/>
              <a:gd name="T31" fmla="*/ 317 h 380"/>
              <a:gd name="T32" fmla="*/ 197 w 368"/>
              <a:gd name="T33" fmla="*/ 327 h 380"/>
              <a:gd name="T34" fmla="*/ 165 w 368"/>
              <a:gd name="T35" fmla="*/ 327 h 380"/>
              <a:gd name="T36" fmla="*/ 123 w 368"/>
              <a:gd name="T37" fmla="*/ 380 h 380"/>
              <a:gd name="T38" fmla="*/ 105 w 368"/>
              <a:gd name="T39" fmla="*/ 369 h 380"/>
              <a:gd name="T40" fmla="*/ 182 w 368"/>
              <a:gd name="T41" fmla="*/ 209 h 380"/>
              <a:gd name="T42" fmla="*/ 59 w 368"/>
              <a:gd name="T43" fmla="*/ 206 h 380"/>
              <a:gd name="T44" fmla="*/ 23 w 368"/>
              <a:gd name="T45" fmla="*/ 249 h 380"/>
              <a:gd name="T46" fmla="*/ 0 w 368"/>
              <a:gd name="T47" fmla="*/ 249 h 380"/>
              <a:gd name="T48" fmla="*/ 19 w 368"/>
              <a:gd name="T49" fmla="*/ 190 h 380"/>
              <a:gd name="T50" fmla="*/ 0 w 368"/>
              <a:gd name="T51" fmla="*/ 131 h 380"/>
              <a:gd name="T52" fmla="*/ 23 w 368"/>
              <a:gd name="T53" fmla="*/ 131 h 380"/>
              <a:gd name="T54" fmla="*/ 59 w 368"/>
              <a:gd name="T55" fmla="*/ 174 h 380"/>
              <a:gd name="T56" fmla="*/ 182 w 368"/>
              <a:gd name="T57" fmla="*/ 171 h 380"/>
              <a:gd name="T58" fmla="*/ 105 w 368"/>
              <a:gd name="T59" fmla="*/ 11 h 380"/>
              <a:gd name="T60" fmla="*/ 123 w 368"/>
              <a:gd name="T61" fmla="*/ 0 h 380"/>
              <a:gd name="T62" fmla="*/ 165 w 368"/>
              <a:gd name="T63" fmla="*/ 53 h 380"/>
              <a:gd name="T64" fmla="*/ 197 w 368"/>
              <a:gd name="T65" fmla="*/ 53 h 380"/>
              <a:gd name="T66" fmla="*/ 207 w 368"/>
              <a:gd name="T67" fmla="*/ 63 h 380"/>
              <a:gd name="T68" fmla="*/ 197 w 368"/>
              <a:gd name="T69" fmla="*/ 73 h 380"/>
              <a:gd name="T70" fmla="*/ 181 w 368"/>
              <a:gd name="T71" fmla="*/ 73 h 380"/>
              <a:gd name="T72" fmla="*/ 206 w 368"/>
              <a:gd name="T73" fmla="*/ 106 h 380"/>
              <a:gd name="T74" fmla="*/ 230 w 368"/>
              <a:gd name="T75" fmla="*/ 106 h 380"/>
              <a:gd name="T76" fmla="*/ 240 w 368"/>
              <a:gd name="T77" fmla="*/ 116 h 380"/>
              <a:gd name="T78" fmla="*/ 230 w 368"/>
              <a:gd name="T79" fmla="*/ 126 h 380"/>
              <a:gd name="T80" fmla="*/ 222 w 368"/>
              <a:gd name="T81" fmla="*/ 126 h 380"/>
              <a:gd name="T82" fmla="*/ 256 w 368"/>
              <a:gd name="T83" fmla="*/ 169 h 380"/>
              <a:gd name="T84" fmla="*/ 309 w 368"/>
              <a:gd name="T85" fmla="*/ 167 h 380"/>
              <a:gd name="T86" fmla="*/ 350 w 368"/>
              <a:gd name="T87" fmla="*/ 174 h 380"/>
              <a:gd name="T88" fmla="*/ 367 w 368"/>
              <a:gd name="T89" fmla="*/ 186 h 380"/>
              <a:gd name="T90" fmla="*/ 367 w 368"/>
              <a:gd name="T91" fmla="*/ 186 h 380"/>
              <a:gd name="T92" fmla="*/ 367 w 368"/>
              <a:gd name="T93" fmla="*/ 187 h 380"/>
              <a:gd name="T94" fmla="*/ 368 w 368"/>
              <a:gd name="T95" fmla="*/ 189 h 380"/>
              <a:gd name="T96" fmla="*/ 368 w 368"/>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8" h="380">
                <a:moveTo>
                  <a:pt x="368" y="190"/>
                </a:moveTo>
                <a:cubicBezTo>
                  <a:pt x="368" y="190"/>
                  <a:pt x="368" y="191"/>
                  <a:pt x="368" y="191"/>
                </a:cubicBezTo>
                <a:cubicBezTo>
                  <a:pt x="368" y="192"/>
                  <a:pt x="367" y="193"/>
                  <a:pt x="367" y="193"/>
                </a:cubicBezTo>
                <a:cubicBezTo>
                  <a:pt x="367" y="194"/>
                  <a:pt x="367" y="194"/>
                  <a:pt x="367" y="194"/>
                </a:cubicBezTo>
                <a:cubicBezTo>
                  <a:pt x="367" y="194"/>
                  <a:pt x="367" y="194"/>
                  <a:pt x="367" y="194"/>
                </a:cubicBezTo>
                <a:cubicBezTo>
                  <a:pt x="364" y="199"/>
                  <a:pt x="359" y="203"/>
                  <a:pt x="350" y="206"/>
                </a:cubicBezTo>
                <a:cubicBezTo>
                  <a:pt x="339" y="211"/>
                  <a:pt x="324" y="213"/>
                  <a:pt x="309" y="213"/>
                </a:cubicBezTo>
                <a:cubicBezTo>
                  <a:pt x="256" y="211"/>
                  <a:pt x="256" y="211"/>
                  <a:pt x="256" y="211"/>
                </a:cubicBezTo>
                <a:cubicBezTo>
                  <a:pt x="222" y="254"/>
                  <a:pt x="222" y="254"/>
                  <a:pt x="222" y="254"/>
                </a:cubicBezTo>
                <a:cubicBezTo>
                  <a:pt x="230" y="254"/>
                  <a:pt x="230" y="254"/>
                  <a:pt x="230" y="254"/>
                </a:cubicBezTo>
                <a:cubicBezTo>
                  <a:pt x="235" y="254"/>
                  <a:pt x="240" y="259"/>
                  <a:pt x="240" y="264"/>
                </a:cubicBezTo>
                <a:cubicBezTo>
                  <a:pt x="240" y="270"/>
                  <a:pt x="235" y="274"/>
                  <a:pt x="230" y="274"/>
                </a:cubicBezTo>
                <a:cubicBezTo>
                  <a:pt x="206" y="274"/>
                  <a:pt x="206" y="274"/>
                  <a:pt x="206" y="274"/>
                </a:cubicBezTo>
                <a:cubicBezTo>
                  <a:pt x="181" y="307"/>
                  <a:pt x="181" y="307"/>
                  <a:pt x="181" y="307"/>
                </a:cubicBezTo>
                <a:cubicBezTo>
                  <a:pt x="197" y="307"/>
                  <a:pt x="197" y="307"/>
                  <a:pt x="197" y="307"/>
                </a:cubicBezTo>
                <a:cubicBezTo>
                  <a:pt x="203" y="307"/>
                  <a:pt x="207" y="311"/>
                  <a:pt x="207" y="317"/>
                </a:cubicBezTo>
                <a:cubicBezTo>
                  <a:pt x="207" y="322"/>
                  <a:pt x="203" y="327"/>
                  <a:pt x="197" y="327"/>
                </a:cubicBezTo>
                <a:cubicBezTo>
                  <a:pt x="165" y="327"/>
                  <a:pt x="165" y="327"/>
                  <a:pt x="165" y="327"/>
                </a:cubicBezTo>
                <a:cubicBezTo>
                  <a:pt x="123" y="380"/>
                  <a:pt x="123" y="380"/>
                  <a:pt x="123" y="380"/>
                </a:cubicBezTo>
                <a:cubicBezTo>
                  <a:pt x="105" y="369"/>
                  <a:pt x="105" y="369"/>
                  <a:pt x="105" y="369"/>
                </a:cubicBezTo>
                <a:cubicBezTo>
                  <a:pt x="182" y="209"/>
                  <a:pt x="182" y="209"/>
                  <a:pt x="182" y="209"/>
                </a:cubicBezTo>
                <a:cubicBezTo>
                  <a:pt x="59" y="206"/>
                  <a:pt x="59" y="206"/>
                  <a:pt x="59" y="206"/>
                </a:cubicBezTo>
                <a:cubicBezTo>
                  <a:pt x="23" y="249"/>
                  <a:pt x="23" y="249"/>
                  <a:pt x="23" y="249"/>
                </a:cubicBezTo>
                <a:cubicBezTo>
                  <a:pt x="0" y="249"/>
                  <a:pt x="0" y="249"/>
                  <a:pt x="0" y="249"/>
                </a:cubicBezTo>
                <a:cubicBezTo>
                  <a:pt x="19" y="190"/>
                  <a:pt x="19" y="190"/>
                  <a:pt x="19" y="190"/>
                </a:cubicBezTo>
                <a:cubicBezTo>
                  <a:pt x="0" y="131"/>
                  <a:pt x="0" y="131"/>
                  <a:pt x="0" y="131"/>
                </a:cubicBezTo>
                <a:cubicBezTo>
                  <a:pt x="23" y="131"/>
                  <a:pt x="23" y="131"/>
                  <a:pt x="23" y="131"/>
                </a:cubicBezTo>
                <a:cubicBezTo>
                  <a:pt x="59" y="174"/>
                  <a:pt x="59" y="174"/>
                  <a:pt x="59" y="174"/>
                </a:cubicBezTo>
                <a:cubicBezTo>
                  <a:pt x="182" y="171"/>
                  <a:pt x="182" y="171"/>
                  <a:pt x="182" y="171"/>
                </a:cubicBezTo>
                <a:cubicBezTo>
                  <a:pt x="105" y="11"/>
                  <a:pt x="105" y="11"/>
                  <a:pt x="105" y="11"/>
                </a:cubicBezTo>
                <a:cubicBezTo>
                  <a:pt x="123" y="0"/>
                  <a:pt x="123" y="0"/>
                  <a:pt x="123" y="0"/>
                </a:cubicBezTo>
                <a:cubicBezTo>
                  <a:pt x="165" y="53"/>
                  <a:pt x="165" y="53"/>
                  <a:pt x="165" y="53"/>
                </a:cubicBezTo>
                <a:cubicBezTo>
                  <a:pt x="197" y="53"/>
                  <a:pt x="197" y="53"/>
                  <a:pt x="197" y="53"/>
                </a:cubicBezTo>
                <a:cubicBezTo>
                  <a:pt x="203" y="53"/>
                  <a:pt x="207" y="58"/>
                  <a:pt x="207" y="63"/>
                </a:cubicBezTo>
                <a:cubicBezTo>
                  <a:pt x="207" y="69"/>
                  <a:pt x="203" y="73"/>
                  <a:pt x="197" y="73"/>
                </a:cubicBezTo>
                <a:cubicBezTo>
                  <a:pt x="181" y="73"/>
                  <a:pt x="181" y="73"/>
                  <a:pt x="181" y="73"/>
                </a:cubicBezTo>
                <a:cubicBezTo>
                  <a:pt x="206" y="106"/>
                  <a:pt x="206" y="106"/>
                  <a:pt x="206" y="106"/>
                </a:cubicBezTo>
                <a:cubicBezTo>
                  <a:pt x="230" y="106"/>
                  <a:pt x="230" y="106"/>
                  <a:pt x="230" y="106"/>
                </a:cubicBezTo>
                <a:cubicBezTo>
                  <a:pt x="235" y="106"/>
                  <a:pt x="240" y="110"/>
                  <a:pt x="240" y="116"/>
                </a:cubicBezTo>
                <a:cubicBezTo>
                  <a:pt x="240" y="121"/>
                  <a:pt x="235" y="126"/>
                  <a:pt x="230" y="126"/>
                </a:cubicBezTo>
                <a:cubicBezTo>
                  <a:pt x="222" y="126"/>
                  <a:pt x="222" y="126"/>
                  <a:pt x="222" y="126"/>
                </a:cubicBezTo>
                <a:cubicBezTo>
                  <a:pt x="256" y="169"/>
                  <a:pt x="256" y="169"/>
                  <a:pt x="256" y="169"/>
                </a:cubicBezTo>
                <a:cubicBezTo>
                  <a:pt x="309" y="167"/>
                  <a:pt x="309" y="167"/>
                  <a:pt x="309" y="167"/>
                </a:cubicBezTo>
                <a:cubicBezTo>
                  <a:pt x="324" y="167"/>
                  <a:pt x="339" y="169"/>
                  <a:pt x="350" y="174"/>
                </a:cubicBezTo>
                <a:cubicBezTo>
                  <a:pt x="359" y="177"/>
                  <a:pt x="364" y="181"/>
                  <a:pt x="367" y="186"/>
                </a:cubicBezTo>
                <a:cubicBezTo>
                  <a:pt x="367" y="186"/>
                  <a:pt x="367" y="186"/>
                  <a:pt x="367" y="186"/>
                </a:cubicBezTo>
                <a:cubicBezTo>
                  <a:pt x="367" y="186"/>
                  <a:pt x="367" y="186"/>
                  <a:pt x="367" y="187"/>
                </a:cubicBezTo>
                <a:cubicBezTo>
                  <a:pt x="367" y="187"/>
                  <a:pt x="368" y="188"/>
                  <a:pt x="368" y="189"/>
                </a:cubicBezTo>
                <a:cubicBezTo>
                  <a:pt x="368" y="189"/>
                  <a:pt x="368" y="190"/>
                  <a:pt x="368" y="19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383"/>
          <p:cNvSpPr>
            <a:spLocks/>
          </p:cNvSpPr>
          <p:nvPr/>
        </p:nvSpPr>
        <p:spPr bwMode="auto">
          <a:xfrm>
            <a:off x="2679701" y="4549775"/>
            <a:ext cx="190500" cy="603250"/>
          </a:xfrm>
          <a:custGeom>
            <a:avLst/>
            <a:gdLst>
              <a:gd name="T0" fmla="*/ 1 w 60"/>
              <a:gd name="T1" fmla="*/ 7 h 190"/>
              <a:gd name="T2" fmla="*/ 2 w 60"/>
              <a:gd name="T3" fmla="*/ 10 h 190"/>
              <a:gd name="T4" fmla="*/ 42 w 60"/>
              <a:gd name="T5" fmla="*/ 81 h 190"/>
              <a:gd name="T6" fmla="*/ 42 w 60"/>
              <a:gd name="T7" fmla="*/ 109 h 190"/>
              <a:gd name="T8" fmla="*/ 2 w 60"/>
              <a:gd name="T9" fmla="*/ 180 h 190"/>
              <a:gd name="T10" fmla="*/ 4 w 60"/>
              <a:gd name="T11" fmla="*/ 188 h 190"/>
              <a:gd name="T12" fmla="*/ 12 w 60"/>
              <a:gd name="T13" fmla="*/ 186 h 190"/>
              <a:gd name="T14" fmla="*/ 53 w 60"/>
              <a:gd name="T15" fmla="*/ 115 h 190"/>
              <a:gd name="T16" fmla="*/ 53 w 60"/>
              <a:gd name="T17" fmla="*/ 75 h 190"/>
              <a:gd name="T18" fmla="*/ 12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1" y="9"/>
                  <a:pt x="2" y="10"/>
                </a:cubicBezTo>
                <a:cubicBezTo>
                  <a:pt x="42" y="81"/>
                  <a:pt x="42" y="81"/>
                  <a:pt x="42" y="81"/>
                </a:cubicBezTo>
                <a:cubicBezTo>
                  <a:pt x="47" y="90"/>
                  <a:pt x="47" y="100"/>
                  <a:pt x="42" y="109"/>
                </a:cubicBezTo>
                <a:cubicBezTo>
                  <a:pt x="2" y="180"/>
                  <a:pt x="2" y="180"/>
                  <a:pt x="2" y="180"/>
                </a:cubicBezTo>
                <a:cubicBezTo>
                  <a:pt x="0" y="183"/>
                  <a:pt x="1" y="186"/>
                  <a:pt x="4" y="188"/>
                </a:cubicBezTo>
                <a:cubicBezTo>
                  <a:pt x="7" y="190"/>
                  <a:pt x="10" y="189"/>
                  <a:pt x="12" y="186"/>
                </a:cubicBezTo>
                <a:cubicBezTo>
                  <a:pt x="53" y="115"/>
                  <a:pt x="53" y="115"/>
                  <a:pt x="53" y="115"/>
                </a:cubicBezTo>
                <a:cubicBezTo>
                  <a:pt x="60" y="103"/>
                  <a:pt x="60" y="87"/>
                  <a:pt x="53" y="75"/>
                </a:cubicBezTo>
                <a:cubicBezTo>
                  <a:pt x="12" y="4"/>
                  <a:pt x="12" y="4"/>
                  <a:pt x="12" y="4"/>
                </a:cubicBezTo>
                <a:cubicBezTo>
                  <a:pt x="10" y="1"/>
                  <a:pt x="7" y="0"/>
                  <a:pt x="4" y="2"/>
                </a:cubicBezTo>
                <a:cubicBezTo>
                  <a:pt x="2" y="3"/>
                  <a:pt x="1" y="5"/>
                  <a:pt x="1" y="7"/>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384"/>
          <p:cNvSpPr>
            <a:spLocks/>
          </p:cNvSpPr>
          <p:nvPr/>
        </p:nvSpPr>
        <p:spPr bwMode="auto">
          <a:xfrm>
            <a:off x="2822576" y="4549775"/>
            <a:ext cx="190500" cy="603250"/>
          </a:xfrm>
          <a:custGeom>
            <a:avLst/>
            <a:gdLst>
              <a:gd name="T0" fmla="*/ 1 w 60"/>
              <a:gd name="T1" fmla="*/ 7 h 190"/>
              <a:gd name="T2" fmla="*/ 2 w 60"/>
              <a:gd name="T3" fmla="*/ 10 h 190"/>
              <a:gd name="T4" fmla="*/ 43 w 60"/>
              <a:gd name="T5" fmla="*/ 81 h 190"/>
              <a:gd name="T6" fmla="*/ 43 w 60"/>
              <a:gd name="T7" fmla="*/ 109 h 190"/>
              <a:gd name="T8" fmla="*/ 2 w 60"/>
              <a:gd name="T9" fmla="*/ 180 h 190"/>
              <a:gd name="T10" fmla="*/ 4 w 60"/>
              <a:gd name="T11" fmla="*/ 188 h 190"/>
              <a:gd name="T12" fmla="*/ 12 w 60"/>
              <a:gd name="T13" fmla="*/ 186 h 190"/>
              <a:gd name="T14" fmla="*/ 53 w 60"/>
              <a:gd name="T15" fmla="*/ 115 h 190"/>
              <a:gd name="T16" fmla="*/ 53 w 60"/>
              <a:gd name="T17" fmla="*/ 75 h 190"/>
              <a:gd name="T18" fmla="*/ 12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1" y="9"/>
                  <a:pt x="2" y="10"/>
                </a:cubicBezTo>
                <a:cubicBezTo>
                  <a:pt x="43" y="81"/>
                  <a:pt x="43" y="81"/>
                  <a:pt x="43" y="81"/>
                </a:cubicBezTo>
                <a:cubicBezTo>
                  <a:pt x="48" y="90"/>
                  <a:pt x="48" y="100"/>
                  <a:pt x="43" y="109"/>
                </a:cubicBezTo>
                <a:cubicBezTo>
                  <a:pt x="2" y="180"/>
                  <a:pt x="2" y="180"/>
                  <a:pt x="2" y="180"/>
                </a:cubicBezTo>
                <a:cubicBezTo>
                  <a:pt x="0" y="183"/>
                  <a:pt x="1" y="186"/>
                  <a:pt x="4" y="188"/>
                </a:cubicBezTo>
                <a:cubicBezTo>
                  <a:pt x="7" y="190"/>
                  <a:pt x="11" y="189"/>
                  <a:pt x="12" y="186"/>
                </a:cubicBezTo>
                <a:cubicBezTo>
                  <a:pt x="53" y="115"/>
                  <a:pt x="53" y="115"/>
                  <a:pt x="53" y="115"/>
                </a:cubicBezTo>
                <a:cubicBezTo>
                  <a:pt x="60" y="103"/>
                  <a:pt x="60" y="87"/>
                  <a:pt x="53" y="75"/>
                </a:cubicBezTo>
                <a:cubicBezTo>
                  <a:pt x="12" y="4"/>
                  <a:pt x="12" y="4"/>
                  <a:pt x="12" y="4"/>
                </a:cubicBezTo>
                <a:cubicBezTo>
                  <a:pt x="11" y="1"/>
                  <a:pt x="7" y="0"/>
                  <a:pt x="4" y="2"/>
                </a:cubicBezTo>
                <a:cubicBezTo>
                  <a:pt x="2" y="3"/>
                  <a:pt x="1" y="5"/>
                  <a:pt x="1" y="7"/>
                </a:cubicBezTo>
                <a:close/>
              </a:path>
            </a:pathLst>
          </a:custGeom>
          <a:solidFill>
            <a:schemeClr val="accent3">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385"/>
          <p:cNvSpPr>
            <a:spLocks/>
          </p:cNvSpPr>
          <p:nvPr/>
        </p:nvSpPr>
        <p:spPr bwMode="auto">
          <a:xfrm>
            <a:off x="2968626" y="4549775"/>
            <a:ext cx="190500" cy="603250"/>
          </a:xfrm>
          <a:custGeom>
            <a:avLst/>
            <a:gdLst>
              <a:gd name="T0" fmla="*/ 0 w 60"/>
              <a:gd name="T1" fmla="*/ 7 h 190"/>
              <a:gd name="T2" fmla="*/ 1 w 60"/>
              <a:gd name="T3" fmla="*/ 10 h 190"/>
              <a:gd name="T4" fmla="*/ 42 w 60"/>
              <a:gd name="T5" fmla="*/ 81 h 190"/>
              <a:gd name="T6" fmla="*/ 42 w 60"/>
              <a:gd name="T7" fmla="*/ 109 h 190"/>
              <a:gd name="T8" fmla="*/ 1 w 60"/>
              <a:gd name="T9" fmla="*/ 180 h 190"/>
              <a:gd name="T10" fmla="*/ 3 w 60"/>
              <a:gd name="T11" fmla="*/ 188 h 190"/>
              <a:gd name="T12" fmla="*/ 12 w 60"/>
              <a:gd name="T13" fmla="*/ 186 h 190"/>
              <a:gd name="T14" fmla="*/ 52 w 60"/>
              <a:gd name="T15" fmla="*/ 115 h 190"/>
              <a:gd name="T16" fmla="*/ 52 w 60"/>
              <a:gd name="T17" fmla="*/ 75 h 190"/>
              <a:gd name="T18" fmla="*/ 12 w 60"/>
              <a:gd name="T19" fmla="*/ 4 h 190"/>
              <a:gd name="T20" fmla="*/ 3 w 60"/>
              <a:gd name="T21" fmla="*/ 2 h 190"/>
              <a:gd name="T22" fmla="*/ 0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0" y="7"/>
                </a:moveTo>
                <a:cubicBezTo>
                  <a:pt x="0" y="8"/>
                  <a:pt x="1" y="9"/>
                  <a:pt x="1" y="10"/>
                </a:cubicBezTo>
                <a:cubicBezTo>
                  <a:pt x="42" y="81"/>
                  <a:pt x="42" y="81"/>
                  <a:pt x="42" y="81"/>
                </a:cubicBezTo>
                <a:cubicBezTo>
                  <a:pt x="47" y="90"/>
                  <a:pt x="47" y="100"/>
                  <a:pt x="42" y="109"/>
                </a:cubicBezTo>
                <a:cubicBezTo>
                  <a:pt x="1" y="180"/>
                  <a:pt x="1" y="180"/>
                  <a:pt x="1" y="180"/>
                </a:cubicBezTo>
                <a:cubicBezTo>
                  <a:pt x="0" y="183"/>
                  <a:pt x="1" y="186"/>
                  <a:pt x="3" y="188"/>
                </a:cubicBezTo>
                <a:cubicBezTo>
                  <a:pt x="6" y="190"/>
                  <a:pt x="10" y="189"/>
                  <a:pt x="12" y="186"/>
                </a:cubicBezTo>
                <a:cubicBezTo>
                  <a:pt x="52" y="115"/>
                  <a:pt x="52" y="115"/>
                  <a:pt x="52" y="115"/>
                </a:cubicBezTo>
                <a:cubicBezTo>
                  <a:pt x="60" y="103"/>
                  <a:pt x="60" y="87"/>
                  <a:pt x="52" y="75"/>
                </a:cubicBezTo>
                <a:cubicBezTo>
                  <a:pt x="12" y="4"/>
                  <a:pt x="12" y="4"/>
                  <a:pt x="12" y="4"/>
                </a:cubicBezTo>
                <a:cubicBezTo>
                  <a:pt x="10" y="1"/>
                  <a:pt x="6" y="0"/>
                  <a:pt x="3" y="2"/>
                </a:cubicBezTo>
                <a:cubicBezTo>
                  <a:pt x="2" y="3"/>
                  <a:pt x="0" y="5"/>
                  <a:pt x="0" y="7"/>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386"/>
          <p:cNvSpPr>
            <a:spLocks/>
          </p:cNvSpPr>
          <p:nvPr/>
        </p:nvSpPr>
        <p:spPr bwMode="auto">
          <a:xfrm>
            <a:off x="7329488" y="4248150"/>
            <a:ext cx="1165225" cy="1206500"/>
          </a:xfrm>
          <a:custGeom>
            <a:avLst/>
            <a:gdLst>
              <a:gd name="T0" fmla="*/ 367 w 367"/>
              <a:gd name="T1" fmla="*/ 190 h 380"/>
              <a:gd name="T2" fmla="*/ 367 w 367"/>
              <a:gd name="T3" fmla="*/ 191 h 380"/>
              <a:gd name="T4" fmla="*/ 366 w 367"/>
              <a:gd name="T5" fmla="*/ 193 h 380"/>
              <a:gd name="T6" fmla="*/ 366 w 367"/>
              <a:gd name="T7" fmla="*/ 194 h 380"/>
              <a:gd name="T8" fmla="*/ 366 w 367"/>
              <a:gd name="T9" fmla="*/ 194 h 380"/>
              <a:gd name="T10" fmla="*/ 350 w 367"/>
              <a:gd name="T11" fmla="*/ 206 h 380"/>
              <a:gd name="T12" fmla="*/ 308 w 367"/>
              <a:gd name="T13" fmla="*/ 213 h 380"/>
              <a:gd name="T14" fmla="*/ 255 w 367"/>
              <a:gd name="T15" fmla="*/ 211 h 380"/>
              <a:gd name="T16" fmla="*/ 221 w 367"/>
              <a:gd name="T17" fmla="*/ 254 h 380"/>
              <a:gd name="T18" fmla="*/ 229 w 367"/>
              <a:gd name="T19" fmla="*/ 254 h 380"/>
              <a:gd name="T20" fmla="*/ 239 w 367"/>
              <a:gd name="T21" fmla="*/ 264 h 380"/>
              <a:gd name="T22" fmla="*/ 229 w 367"/>
              <a:gd name="T23" fmla="*/ 274 h 380"/>
              <a:gd name="T24" fmla="*/ 206 w 367"/>
              <a:gd name="T25" fmla="*/ 274 h 380"/>
              <a:gd name="T26" fmla="*/ 180 w 367"/>
              <a:gd name="T27" fmla="*/ 307 h 380"/>
              <a:gd name="T28" fmla="*/ 197 w 367"/>
              <a:gd name="T29" fmla="*/ 307 h 380"/>
              <a:gd name="T30" fmla="*/ 207 w 367"/>
              <a:gd name="T31" fmla="*/ 317 h 380"/>
              <a:gd name="T32" fmla="*/ 197 w 367"/>
              <a:gd name="T33" fmla="*/ 327 h 380"/>
              <a:gd name="T34" fmla="*/ 164 w 367"/>
              <a:gd name="T35" fmla="*/ 327 h 380"/>
              <a:gd name="T36" fmla="*/ 123 w 367"/>
              <a:gd name="T37" fmla="*/ 380 h 380"/>
              <a:gd name="T38" fmla="*/ 104 w 367"/>
              <a:gd name="T39" fmla="*/ 369 h 380"/>
              <a:gd name="T40" fmla="*/ 181 w 367"/>
              <a:gd name="T41" fmla="*/ 209 h 380"/>
              <a:gd name="T42" fmla="*/ 58 w 367"/>
              <a:gd name="T43" fmla="*/ 206 h 380"/>
              <a:gd name="T44" fmla="*/ 23 w 367"/>
              <a:gd name="T45" fmla="*/ 249 h 380"/>
              <a:gd name="T46" fmla="*/ 0 w 367"/>
              <a:gd name="T47" fmla="*/ 249 h 380"/>
              <a:gd name="T48" fmla="*/ 19 w 367"/>
              <a:gd name="T49" fmla="*/ 190 h 380"/>
              <a:gd name="T50" fmla="*/ 0 w 367"/>
              <a:gd name="T51" fmla="*/ 131 h 380"/>
              <a:gd name="T52" fmla="*/ 23 w 367"/>
              <a:gd name="T53" fmla="*/ 131 h 380"/>
              <a:gd name="T54" fmla="*/ 58 w 367"/>
              <a:gd name="T55" fmla="*/ 174 h 380"/>
              <a:gd name="T56" fmla="*/ 181 w 367"/>
              <a:gd name="T57" fmla="*/ 171 h 380"/>
              <a:gd name="T58" fmla="*/ 104 w 367"/>
              <a:gd name="T59" fmla="*/ 11 h 380"/>
              <a:gd name="T60" fmla="*/ 123 w 367"/>
              <a:gd name="T61" fmla="*/ 0 h 380"/>
              <a:gd name="T62" fmla="*/ 164 w 367"/>
              <a:gd name="T63" fmla="*/ 53 h 380"/>
              <a:gd name="T64" fmla="*/ 197 w 367"/>
              <a:gd name="T65" fmla="*/ 53 h 380"/>
              <a:gd name="T66" fmla="*/ 207 w 367"/>
              <a:gd name="T67" fmla="*/ 63 h 380"/>
              <a:gd name="T68" fmla="*/ 197 w 367"/>
              <a:gd name="T69" fmla="*/ 73 h 380"/>
              <a:gd name="T70" fmla="*/ 180 w 367"/>
              <a:gd name="T71" fmla="*/ 73 h 380"/>
              <a:gd name="T72" fmla="*/ 206 w 367"/>
              <a:gd name="T73" fmla="*/ 106 h 380"/>
              <a:gd name="T74" fmla="*/ 229 w 367"/>
              <a:gd name="T75" fmla="*/ 106 h 380"/>
              <a:gd name="T76" fmla="*/ 239 w 367"/>
              <a:gd name="T77" fmla="*/ 116 h 380"/>
              <a:gd name="T78" fmla="*/ 229 w 367"/>
              <a:gd name="T79" fmla="*/ 126 h 380"/>
              <a:gd name="T80" fmla="*/ 221 w 367"/>
              <a:gd name="T81" fmla="*/ 126 h 380"/>
              <a:gd name="T82" fmla="*/ 255 w 367"/>
              <a:gd name="T83" fmla="*/ 169 h 380"/>
              <a:gd name="T84" fmla="*/ 308 w 367"/>
              <a:gd name="T85" fmla="*/ 167 h 380"/>
              <a:gd name="T86" fmla="*/ 350 w 367"/>
              <a:gd name="T87" fmla="*/ 174 h 380"/>
              <a:gd name="T88" fmla="*/ 366 w 367"/>
              <a:gd name="T89" fmla="*/ 186 h 380"/>
              <a:gd name="T90" fmla="*/ 366 w 367"/>
              <a:gd name="T91" fmla="*/ 186 h 380"/>
              <a:gd name="T92" fmla="*/ 366 w 367"/>
              <a:gd name="T93" fmla="*/ 187 h 380"/>
              <a:gd name="T94" fmla="*/ 367 w 367"/>
              <a:gd name="T95" fmla="*/ 189 h 380"/>
              <a:gd name="T96" fmla="*/ 367 w 367"/>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380">
                <a:moveTo>
                  <a:pt x="367" y="190"/>
                </a:moveTo>
                <a:cubicBezTo>
                  <a:pt x="367" y="190"/>
                  <a:pt x="367" y="191"/>
                  <a:pt x="367" y="191"/>
                </a:cubicBezTo>
                <a:cubicBezTo>
                  <a:pt x="367" y="192"/>
                  <a:pt x="367" y="193"/>
                  <a:pt x="366" y="193"/>
                </a:cubicBezTo>
                <a:cubicBezTo>
                  <a:pt x="366" y="194"/>
                  <a:pt x="366" y="194"/>
                  <a:pt x="366" y="194"/>
                </a:cubicBezTo>
                <a:cubicBezTo>
                  <a:pt x="366" y="194"/>
                  <a:pt x="366" y="194"/>
                  <a:pt x="366" y="194"/>
                </a:cubicBezTo>
                <a:cubicBezTo>
                  <a:pt x="364" y="199"/>
                  <a:pt x="358" y="203"/>
                  <a:pt x="350" y="206"/>
                </a:cubicBezTo>
                <a:cubicBezTo>
                  <a:pt x="339" y="211"/>
                  <a:pt x="324" y="213"/>
                  <a:pt x="308" y="213"/>
                </a:cubicBezTo>
                <a:cubicBezTo>
                  <a:pt x="255" y="211"/>
                  <a:pt x="255" y="211"/>
                  <a:pt x="255" y="211"/>
                </a:cubicBezTo>
                <a:cubicBezTo>
                  <a:pt x="221" y="254"/>
                  <a:pt x="221" y="254"/>
                  <a:pt x="221" y="254"/>
                </a:cubicBezTo>
                <a:cubicBezTo>
                  <a:pt x="229" y="254"/>
                  <a:pt x="229" y="254"/>
                  <a:pt x="229" y="254"/>
                </a:cubicBezTo>
                <a:cubicBezTo>
                  <a:pt x="235" y="254"/>
                  <a:pt x="239" y="259"/>
                  <a:pt x="239" y="264"/>
                </a:cubicBezTo>
                <a:cubicBezTo>
                  <a:pt x="239" y="270"/>
                  <a:pt x="235" y="274"/>
                  <a:pt x="229" y="274"/>
                </a:cubicBezTo>
                <a:cubicBezTo>
                  <a:pt x="206" y="274"/>
                  <a:pt x="206" y="274"/>
                  <a:pt x="206" y="274"/>
                </a:cubicBezTo>
                <a:cubicBezTo>
                  <a:pt x="180" y="307"/>
                  <a:pt x="180" y="307"/>
                  <a:pt x="180" y="307"/>
                </a:cubicBezTo>
                <a:cubicBezTo>
                  <a:pt x="197" y="307"/>
                  <a:pt x="197" y="307"/>
                  <a:pt x="197" y="307"/>
                </a:cubicBezTo>
                <a:cubicBezTo>
                  <a:pt x="202" y="307"/>
                  <a:pt x="207" y="311"/>
                  <a:pt x="207" y="317"/>
                </a:cubicBezTo>
                <a:cubicBezTo>
                  <a:pt x="207" y="322"/>
                  <a:pt x="202" y="327"/>
                  <a:pt x="197" y="327"/>
                </a:cubicBezTo>
                <a:cubicBezTo>
                  <a:pt x="164" y="327"/>
                  <a:pt x="164" y="327"/>
                  <a:pt x="164" y="327"/>
                </a:cubicBezTo>
                <a:cubicBezTo>
                  <a:pt x="123" y="380"/>
                  <a:pt x="123" y="380"/>
                  <a:pt x="123" y="380"/>
                </a:cubicBezTo>
                <a:cubicBezTo>
                  <a:pt x="104" y="369"/>
                  <a:pt x="104" y="369"/>
                  <a:pt x="104" y="369"/>
                </a:cubicBezTo>
                <a:cubicBezTo>
                  <a:pt x="181" y="209"/>
                  <a:pt x="181" y="209"/>
                  <a:pt x="181" y="209"/>
                </a:cubicBezTo>
                <a:cubicBezTo>
                  <a:pt x="58" y="206"/>
                  <a:pt x="58" y="206"/>
                  <a:pt x="58" y="206"/>
                </a:cubicBezTo>
                <a:cubicBezTo>
                  <a:pt x="23" y="249"/>
                  <a:pt x="23" y="249"/>
                  <a:pt x="23" y="249"/>
                </a:cubicBezTo>
                <a:cubicBezTo>
                  <a:pt x="0" y="249"/>
                  <a:pt x="0" y="249"/>
                  <a:pt x="0" y="249"/>
                </a:cubicBezTo>
                <a:cubicBezTo>
                  <a:pt x="19" y="190"/>
                  <a:pt x="19" y="190"/>
                  <a:pt x="19" y="190"/>
                </a:cubicBezTo>
                <a:cubicBezTo>
                  <a:pt x="0" y="131"/>
                  <a:pt x="0" y="131"/>
                  <a:pt x="0" y="131"/>
                </a:cubicBezTo>
                <a:cubicBezTo>
                  <a:pt x="23" y="131"/>
                  <a:pt x="23" y="131"/>
                  <a:pt x="23" y="131"/>
                </a:cubicBezTo>
                <a:cubicBezTo>
                  <a:pt x="58" y="174"/>
                  <a:pt x="58" y="174"/>
                  <a:pt x="58" y="174"/>
                </a:cubicBezTo>
                <a:cubicBezTo>
                  <a:pt x="181" y="171"/>
                  <a:pt x="181" y="171"/>
                  <a:pt x="181" y="171"/>
                </a:cubicBezTo>
                <a:cubicBezTo>
                  <a:pt x="104" y="11"/>
                  <a:pt x="104" y="11"/>
                  <a:pt x="104" y="11"/>
                </a:cubicBezTo>
                <a:cubicBezTo>
                  <a:pt x="123" y="0"/>
                  <a:pt x="123" y="0"/>
                  <a:pt x="123" y="0"/>
                </a:cubicBezTo>
                <a:cubicBezTo>
                  <a:pt x="164" y="53"/>
                  <a:pt x="164" y="53"/>
                  <a:pt x="164" y="53"/>
                </a:cubicBezTo>
                <a:cubicBezTo>
                  <a:pt x="197" y="53"/>
                  <a:pt x="197" y="53"/>
                  <a:pt x="197" y="53"/>
                </a:cubicBezTo>
                <a:cubicBezTo>
                  <a:pt x="202" y="53"/>
                  <a:pt x="207" y="58"/>
                  <a:pt x="207" y="63"/>
                </a:cubicBezTo>
                <a:cubicBezTo>
                  <a:pt x="207" y="69"/>
                  <a:pt x="202" y="73"/>
                  <a:pt x="197" y="73"/>
                </a:cubicBezTo>
                <a:cubicBezTo>
                  <a:pt x="180" y="73"/>
                  <a:pt x="180" y="73"/>
                  <a:pt x="180" y="73"/>
                </a:cubicBezTo>
                <a:cubicBezTo>
                  <a:pt x="206" y="106"/>
                  <a:pt x="206" y="106"/>
                  <a:pt x="206" y="106"/>
                </a:cubicBezTo>
                <a:cubicBezTo>
                  <a:pt x="229" y="106"/>
                  <a:pt x="229" y="106"/>
                  <a:pt x="229" y="106"/>
                </a:cubicBezTo>
                <a:cubicBezTo>
                  <a:pt x="235" y="106"/>
                  <a:pt x="239" y="110"/>
                  <a:pt x="239" y="116"/>
                </a:cubicBezTo>
                <a:cubicBezTo>
                  <a:pt x="239" y="121"/>
                  <a:pt x="235" y="126"/>
                  <a:pt x="229" y="126"/>
                </a:cubicBezTo>
                <a:cubicBezTo>
                  <a:pt x="221" y="126"/>
                  <a:pt x="221" y="126"/>
                  <a:pt x="221" y="126"/>
                </a:cubicBezTo>
                <a:cubicBezTo>
                  <a:pt x="255" y="169"/>
                  <a:pt x="255" y="169"/>
                  <a:pt x="255" y="169"/>
                </a:cubicBezTo>
                <a:cubicBezTo>
                  <a:pt x="308" y="167"/>
                  <a:pt x="308" y="167"/>
                  <a:pt x="308" y="167"/>
                </a:cubicBezTo>
                <a:cubicBezTo>
                  <a:pt x="324" y="167"/>
                  <a:pt x="339" y="169"/>
                  <a:pt x="350" y="174"/>
                </a:cubicBezTo>
                <a:cubicBezTo>
                  <a:pt x="358" y="177"/>
                  <a:pt x="364" y="181"/>
                  <a:pt x="366" y="186"/>
                </a:cubicBezTo>
                <a:cubicBezTo>
                  <a:pt x="366" y="186"/>
                  <a:pt x="366" y="186"/>
                  <a:pt x="366" y="186"/>
                </a:cubicBezTo>
                <a:cubicBezTo>
                  <a:pt x="366" y="186"/>
                  <a:pt x="366" y="186"/>
                  <a:pt x="366" y="187"/>
                </a:cubicBezTo>
                <a:cubicBezTo>
                  <a:pt x="367" y="187"/>
                  <a:pt x="367" y="188"/>
                  <a:pt x="367" y="189"/>
                </a:cubicBezTo>
                <a:cubicBezTo>
                  <a:pt x="367" y="189"/>
                  <a:pt x="367" y="190"/>
                  <a:pt x="367" y="1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387"/>
          <p:cNvSpPr>
            <a:spLocks/>
          </p:cNvSpPr>
          <p:nvPr/>
        </p:nvSpPr>
        <p:spPr bwMode="auto">
          <a:xfrm>
            <a:off x="6746876" y="4549775"/>
            <a:ext cx="188913" cy="603250"/>
          </a:xfrm>
          <a:custGeom>
            <a:avLst/>
            <a:gdLst>
              <a:gd name="T0" fmla="*/ 1 w 60"/>
              <a:gd name="T1" fmla="*/ 7 h 190"/>
              <a:gd name="T2" fmla="*/ 2 w 60"/>
              <a:gd name="T3" fmla="*/ 10 h 190"/>
              <a:gd name="T4" fmla="*/ 43 w 60"/>
              <a:gd name="T5" fmla="*/ 81 h 190"/>
              <a:gd name="T6" fmla="*/ 43 w 60"/>
              <a:gd name="T7" fmla="*/ 109 h 190"/>
              <a:gd name="T8" fmla="*/ 2 w 60"/>
              <a:gd name="T9" fmla="*/ 180 h 190"/>
              <a:gd name="T10" fmla="*/ 4 w 60"/>
              <a:gd name="T11" fmla="*/ 188 h 190"/>
              <a:gd name="T12" fmla="*/ 12 w 60"/>
              <a:gd name="T13" fmla="*/ 186 h 190"/>
              <a:gd name="T14" fmla="*/ 53 w 60"/>
              <a:gd name="T15" fmla="*/ 115 h 190"/>
              <a:gd name="T16" fmla="*/ 53 w 60"/>
              <a:gd name="T17" fmla="*/ 75 h 190"/>
              <a:gd name="T18" fmla="*/ 12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1" y="9"/>
                  <a:pt x="2" y="10"/>
                </a:cubicBezTo>
                <a:cubicBezTo>
                  <a:pt x="43" y="81"/>
                  <a:pt x="43" y="81"/>
                  <a:pt x="43" y="81"/>
                </a:cubicBezTo>
                <a:cubicBezTo>
                  <a:pt x="48" y="90"/>
                  <a:pt x="48" y="100"/>
                  <a:pt x="43" y="109"/>
                </a:cubicBezTo>
                <a:cubicBezTo>
                  <a:pt x="2" y="180"/>
                  <a:pt x="2" y="180"/>
                  <a:pt x="2" y="180"/>
                </a:cubicBezTo>
                <a:cubicBezTo>
                  <a:pt x="0" y="183"/>
                  <a:pt x="1" y="186"/>
                  <a:pt x="4" y="188"/>
                </a:cubicBezTo>
                <a:cubicBezTo>
                  <a:pt x="7" y="190"/>
                  <a:pt x="11" y="189"/>
                  <a:pt x="12" y="186"/>
                </a:cubicBezTo>
                <a:cubicBezTo>
                  <a:pt x="53" y="115"/>
                  <a:pt x="53" y="115"/>
                  <a:pt x="53" y="115"/>
                </a:cubicBezTo>
                <a:cubicBezTo>
                  <a:pt x="60" y="103"/>
                  <a:pt x="60" y="87"/>
                  <a:pt x="53" y="75"/>
                </a:cubicBezTo>
                <a:cubicBezTo>
                  <a:pt x="12" y="4"/>
                  <a:pt x="12" y="4"/>
                  <a:pt x="12" y="4"/>
                </a:cubicBezTo>
                <a:cubicBezTo>
                  <a:pt x="11" y="1"/>
                  <a:pt x="7" y="0"/>
                  <a:pt x="4" y="2"/>
                </a:cubicBezTo>
                <a:cubicBezTo>
                  <a:pt x="2" y="3"/>
                  <a:pt x="1" y="5"/>
                  <a:pt x="1" y="7"/>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388"/>
          <p:cNvSpPr>
            <a:spLocks/>
          </p:cNvSpPr>
          <p:nvPr/>
        </p:nvSpPr>
        <p:spPr bwMode="auto">
          <a:xfrm>
            <a:off x="6888163" y="4549775"/>
            <a:ext cx="190500" cy="603250"/>
          </a:xfrm>
          <a:custGeom>
            <a:avLst/>
            <a:gdLst>
              <a:gd name="T0" fmla="*/ 1 w 60"/>
              <a:gd name="T1" fmla="*/ 7 h 190"/>
              <a:gd name="T2" fmla="*/ 2 w 60"/>
              <a:gd name="T3" fmla="*/ 10 h 190"/>
              <a:gd name="T4" fmla="*/ 43 w 60"/>
              <a:gd name="T5" fmla="*/ 81 h 190"/>
              <a:gd name="T6" fmla="*/ 43 w 60"/>
              <a:gd name="T7" fmla="*/ 109 h 190"/>
              <a:gd name="T8" fmla="*/ 2 w 60"/>
              <a:gd name="T9" fmla="*/ 180 h 190"/>
              <a:gd name="T10" fmla="*/ 4 w 60"/>
              <a:gd name="T11" fmla="*/ 188 h 190"/>
              <a:gd name="T12" fmla="*/ 13 w 60"/>
              <a:gd name="T13" fmla="*/ 186 h 190"/>
              <a:gd name="T14" fmla="*/ 53 w 60"/>
              <a:gd name="T15" fmla="*/ 115 h 190"/>
              <a:gd name="T16" fmla="*/ 53 w 60"/>
              <a:gd name="T17" fmla="*/ 75 h 190"/>
              <a:gd name="T18" fmla="*/ 13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2" y="9"/>
                  <a:pt x="2" y="10"/>
                </a:cubicBezTo>
                <a:cubicBezTo>
                  <a:pt x="43" y="81"/>
                  <a:pt x="43" y="81"/>
                  <a:pt x="43" y="81"/>
                </a:cubicBezTo>
                <a:cubicBezTo>
                  <a:pt x="48" y="90"/>
                  <a:pt x="48" y="100"/>
                  <a:pt x="43" y="109"/>
                </a:cubicBezTo>
                <a:cubicBezTo>
                  <a:pt x="2" y="180"/>
                  <a:pt x="2" y="180"/>
                  <a:pt x="2" y="180"/>
                </a:cubicBezTo>
                <a:cubicBezTo>
                  <a:pt x="0" y="183"/>
                  <a:pt x="1" y="186"/>
                  <a:pt x="4" y="188"/>
                </a:cubicBezTo>
                <a:cubicBezTo>
                  <a:pt x="7" y="190"/>
                  <a:pt x="11" y="189"/>
                  <a:pt x="13" y="186"/>
                </a:cubicBezTo>
                <a:cubicBezTo>
                  <a:pt x="53" y="115"/>
                  <a:pt x="53" y="115"/>
                  <a:pt x="53" y="115"/>
                </a:cubicBezTo>
                <a:cubicBezTo>
                  <a:pt x="60" y="103"/>
                  <a:pt x="60" y="87"/>
                  <a:pt x="53" y="75"/>
                </a:cubicBezTo>
                <a:cubicBezTo>
                  <a:pt x="13" y="4"/>
                  <a:pt x="13" y="4"/>
                  <a:pt x="13" y="4"/>
                </a:cubicBezTo>
                <a:cubicBezTo>
                  <a:pt x="11" y="1"/>
                  <a:pt x="7" y="0"/>
                  <a:pt x="4" y="2"/>
                </a:cubicBezTo>
                <a:cubicBezTo>
                  <a:pt x="2" y="3"/>
                  <a:pt x="1" y="5"/>
                  <a:pt x="1" y="7"/>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389"/>
          <p:cNvSpPr>
            <a:spLocks/>
          </p:cNvSpPr>
          <p:nvPr/>
        </p:nvSpPr>
        <p:spPr bwMode="auto">
          <a:xfrm>
            <a:off x="7034213" y="4549775"/>
            <a:ext cx="190500" cy="603250"/>
          </a:xfrm>
          <a:custGeom>
            <a:avLst/>
            <a:gdLst>
              <a:gd name="T0" fmla="*/ 1 w 60"/>
              <a:gd name="T1" fmla="*/ 7 h 190"/>
              <a:gd name="T2" fmla="*/ 2 w 60"/>
              <a:gd name="T3" fmla="*/ 10 h 190"/>
              <a:gd name="T4" fmla="*/ 42 w 60"/>
              <a:gd name="T5" fmla="*/ 81 h 190"/>
              <a:gd name="T6" fmla="*/ 42 w 60"/>
              <a:gd name="T7" fmla="*/ 109 h 190"/>
              <a:gd name="T8" fmla="*/ 2 w 60"/>
              <a:gd name="T9" fmla="*/ 180 h 190"/>
              <a:gd name="T10" fmla="*/ 4 w 60"/>
              <a:gd name="T11" fmla="*/ 188 h 190"/>
              <a:gd name="T12" fmla="*/ 12 w 60"/>
              <a:gd name="T13" fmla="*/ 186 h 190"/>
              <a:gd name="T14" fmla="*/ 53 w 60"/>
              <a:gd name="T15" fmla="*/ 115 h 190"/>
              <a:gd name="T16" fmla="*/ 53 w 60"/>
              <a:gd name="T17" fmla="*/ 75 h 190"/>
              <a:gd name="T18" fmla="*/ 12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1" y="9"/>
                  <a:pt x="2" y="10"/>
                </a:cubicBezTo>
                <a:cubicBezTo>
                  <a:pt x="42" y="81"/>
                  <a:pt x="42" y="81"/>
                  <a:pt x="42" y="81"/>
                </a:cubicBezTo>
                <a:cubicBezTo>
                  <a:pt x="47" y="90"/>
                  <a:pt x="47" y="100"/>
                  <a:pt x="42" y="109"/>
                </a:cubicBezTo>
                <a:cubicBezTo>
                  <a:pt x="2" y="180"/>
                  <a:pt x="2" y="180"/>
                  <a:pt x="2" y="180"/>
                </a:cubicBezTo>
                <a:cubicBezTo>
                  <a:pt x="0" y="183"/>
                  <a:pt x="1" y="186"/>
                  <a:pt x="4" y="188"/>
                </a:cubicBezTo>
                <a:cubicBezTo>
                  <a:pt x="7" y="190"/>
                  <a:pt x="10" y="189"/>
                  <a:pt x="12" y="186"/>
                </a:cubicBezTo>
                <a:cubicBezTo>
                  <a:pt x="53" y="115"/>
                  <a:pt x="53" y="115"/>
                  <a:pt x="53" y="115"/>
                </a:cubicBezTo>
                <a:cubicBezTo>
                  <a:pt x="60" y="103"/>
                  <a:pt x="60" y="87"/>
                  <a:pt x="53" y="75"/>
                </a:cubicBezTo>
                <a:cubicBezTo>
                  <a:pt x="12" y="4"/>
                  <a:pt x="12" y="4"/>
                  <a:pt x="12" y="4"/>
                </a:cubicBezTo>
                <a:cubicBezTo>
                  <a:pt x="10" y="1"/>
                  <a:pt x="7" y="0"/>
                  <a:pt x="4" y="2"/>
                </a:cubicBezTo>
                <a:cubicBezTo>
                  <a:pt x="2" y="3"/>
                  <a:pt x="1" y="5"/>
                  <a:pt x="1" y="7"/>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87115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415"/>
          <p:cNvSpPr>
            <a:spLocks/>
          </p:cNvSpPr>
          <p:nvPr/>
        </p:nvSpPr>
        <p:spPr bwMode="auto">
          <a:xfrm>
            <a:off x="754063" y="3521386"/>
            <a:ext cx="2525713" cy="885825"/>
          </a:xfrm>
          <a:custGeom>
            <a:avLst/>
            <a:gdLst>
              <a:gd name="T0" fmla="*/ 1591 w 1591"/>
              <a:gd name="T1" fmla="*/ 558 h 558"/>
              <a:gd name="T2" fmla="*/ 1033 w 1591"/>
              <a:gd name="T3" fmla="*/ 0 h 558"/>
              <a:gd name="T4" fmla="*/ 0 w 1591"/>
              <a:gd name="T5" fmla="*/ 0 h 558"/>
            </a:gdLst>
            <a:ahLst/>
            <a:cxnLst>
              <a:cxn ang="0">
                <a:pos x="T0" y="T1"/>
              </a:cxn>
              <a:cxn ang="0">
                <a:pos x="T2" y="T3"/>
              </a:cxn>
              <a:cxn ang="0">
                <a:pos x="T4" y="T5"/>
              </a:cxn>
            </a:cxnLst>
            <a:rect l="0" t="0" r="r" b="b"/>
            <a:pathLst>
              <a:path w="1591" h="558">
                <a:moveTo>
                  <a:pt x="1591" y="558"/>
                </a:moveTo>
                <a:lnTo>
                  <a:pt x="1033" y="0"/>
                </a:lnTo>
                <a:lnTo>
                  <a:pt x="0" y="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416"/>
          <p:cNvSpPr>
            <a:spLocks/>
          </p:cNvSpPr>
          <p:nvPr/>
        </p:nvSpPr>
        <p:spPr bwMode="auto">
          <a:xfrm>
            <a:off x="754063" y="5269164"/>
            <a:ext cx="1798638" cy="158750"/>
          </a:xfrm>
          <a:custGeom>
            <a:avLst/>
            <a:gdLst>
              <a:gd name="T0" fmla="*/ 0 w 1133"/>
              <a:gd name="T1" fmla="*/ 0 h 100"/>
              <a:gd name="T2" fmla="*/ 1033 w 1133"/>
              <a:gd name="T3" fmla="*/ 0 h 100"/>
              <a:gd name="T4" fmla="*/ 1133 w 1133"/>
              <a:gd name="T5" fmla="*/ 100 h 100"/>
            </a:gdLst>
            <a:ahLst/>
            <a:cxnLst>
              <a:cxn ang="0">
                <a:pos x="T0" y="T1"/>
              </a:cxn>
              <a:cxn ang="0">
                <a:pos x="T2" y="T3"/>
              </a:cxn>
              <a:cxn ang="0">
                <a:pos x="T4" y="T5"/>
              </a:cxn>
            </a:cxnLst>
            <a:rect l="0" t="0" r="r" b="b"/>
            <a:pathLst>
              <a:path w="1133" h="100">
                <a:moveTo>
                  <a:pt x="0" y="0"/>
                </a:moveTo>
                <a:lnTo>
                  <a:pt x="1033" y="0"/>
                </a:lnTo>
                <a:lnTo>
                  <a:pt x="1133" y="100"/>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417"/>
          <p:cNvSpPr>
            <a:spLocks/>
          </p:cNvSpPr>
          <p:nvPr/>
        </p:nvSpPr>
        <p:spPr bwMode="auto">
          <a:xfrm>
            <a:off x="5864226" y="3521386"/>
            <a:ext cx="2525713" cy="885825"/>
          </a:xfrm>
          <a:custGeom>
            <a:avLst/>
            <a:gdLst>
              <a:gd name="T0" fmla="*/ 0 w 1591"/>
              <a:gd name="T1" fmla="*/ 558 h 558"/>
              <a:gd name="T2" fmla="*/ 558 w 1591"/>
              <a:gd name="T3" fmla="*/ 0 h 558"/>
              <a:gd name="T4" fmla="*/ 1591 w 1591"/>
              <a:gd name="T5" fmla="*/ 0 h 558"/>
            </a:gdLst>
            <a:ahLst/>
            <a:cxnLst>
              <a:cxn ang="0">
                <a:pos x="T0" y="T1"/>
              </a:cxn>
              <a:cxn ang="0">
                <a:pos x="T2" y="T3"/>
              </a:cxn>
              <a:cxn ang="0">
                <a:pos x="T4" y="T5"/>
              </a:cxn>
            </a:cxnLst>
            <a:rect l="0" t="0" r="r" b="b"/>
            <a:pathLst>
              <a:path w="1591" h="558">
                <a:moveTo>
                  <a:pt x="0" y="558"/>
                </a:moveTo>
                <a:lnTo>
                  <a:pt x="558" y="0"/>
                </a:lnTo>
                <a:lnTo>
                  <a:pt x="1591"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418"/>
          <p:cNvSpPr>
            <a:spLocks/>
          </p:cNvSpPr>
          <p:nvPr/>
        </p:nvSpPr>
        <p:spPr bwMode="auto">
          <a:xfrm>
            <a:off x="6591301" y="5269164"/>
            <a:ext cx="1798638" cy="158750"/>
          </a:xfrm>
          <a:custGeom>
            <a:avLst/>
            <a:gdLst>
              <a:gd name="T0" fmla="*/ 1133 w 1133"/>
              <a:gd name="T1" fmla="*/ 0 h 100"/>
              <a:gd name="T2" fmla="*/ 100 w 1133"/>
              <a:gd name="T3" fmla="*/ 0 h 100"/>
              <a:gd name="T4" fmla="*/ 0 w 1133"/>
              <a:gd name="T5" fmla="*/ 100 h 100"/>
            </a:gdLst>
            <a:ahLst/>
            <a:cxnLst>
              <a:cxn ang="0">
                <a:pos x="T0" y="T1"/>
              </a:cxn>
              <a:cxn ang="0">
                <a:pos x="T2" y="T3"/>
              </a:cxn>
              <a:cxn ang="0">
                <a:pos x="T4" y="T5"/>
              </a:cxn>
            </a:cxnLst>
            <a:rect l="0" t="0" r="r" b="b"/>
            <a:pathLst>
              <a:path w="1133" h="100">
                <a:moveTo>
                  <a:pt x="1133" y="0"/>
                </a:moveTo>
                <a:lnTo>
                  <a:pt x="100" y="0"/>
                </a:lnTo>
                <a:lnTo>
                  <a:pt x="0" y="100"/>
                </a:lnTo>
              </a:path>
            </a:pathLst>
          </a:custGeom>
          <a:noFill/>
          <a:ln w="3175" cap="flat">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1419"/>
          <p:cNvSpPr>
            <a:spLocks noChangeShapeType="1"/>
          </p:cNvSpPr>
          <p:nvPr/>
        </p:nvSpPr>
        <p:spPr bwMode="auto">
          <a:xfrm flipV="1">
            <a:off x="4572001" y="2625725"/>
            <a:ext cx="0" cy="16510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Pyramid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86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8" name="TextBox 7"/>
          <p:cNvSpPr txBox="1"/>
          <p:nvPr/>
        </p:nvSpPr>
        <p:spPr>
          <a:xfrm>
            <a:off x="611188" y="3614948"/>
            <a:ext cx="1420169" cy="718145"/>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sociis natoque penatibus et magnis.</a:t>
            </a:r>
          </a:p>
        </p:txBody>
      </p:sp>
      <p:cxnSp>
        <p:nvCxnSpPr>
          <p:cNvPr id="9" name="Straight Connector 8"/>
          <p:cNvCxnSpPr/>
          <p:nvPr/>
        </p:nvCxnSpPr>
        <p:spPr>
          <a:xfrm>
            <a:off x="611188" y="3521386"/>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3174254"/>
            <a:ext cx="1420169"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2" name="TextBox 11"/>
          <p:cNvSpPr txBox="1"/>
          <p:nvPr/>
        </p:nvSpPr>
        <p:spPr>
          <a:xfrm>
            <a:off x="611188" y="5362726"/>
            <a:ext cx="1420169" cy="718145"/>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sociis natoque penatibus et magnis.</a:t>
            </a:r>
          </a:p>
        </p:txBody>
      </p:sp>
      <p:cxnSp>
        <p:nvCxnSpPr>
          <p:cNvPr id="13" name="Straight Connector 12"/>
          <p:cNvCxnSpPr/>
          <p:nvPr/>
        </p:nvCxnSpPr>
        <p:spPr>
          <a:xfrm>
            <a:off x="611188" y="526916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188" y="4922032"/>
            <a:ext cx="1420169"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6" name="TextBox 15"/>
          <p:cNvSpPr txBox="1"/>
          <p:nvPr/>
        </p:nvSpPr>
        <p:spPr>
          <a:xfrm>
            <a:off x="7112644" y="3614948"/>
            <a:ext cx="1420169" cy="718145"/>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sociis natoque penatibus et magnis.</a:t>
            </a:r>
          </a:p>
        </p:txBody>
      </p:sp>
      <p:cxnSp>
        <p:nvCxnSpPr>
          <p:cNvPr id="17" name="Straight Connector 16"/>
          <p:cNvCxnSpPr/>
          <p:nvPr/>
        </p:nvCxnSpPr>
        <p:spPr>
          <a:xfrm>
            <a:off x="8352813" y="3521386"/>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12644" y="3174254"/>
            <a:ext cx="1420169"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20" name="TextBox 19"/>
          <p:cNvSpPr txBox="1"/>
          <p:nvPr/>
        </p:nvSpPr>
        <p:spPr>
          <a:xfrm>
            <a:off x="7112644" y="5362726"/>
            <a:ext cx="1420169" cy="718145"/>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sociis natoque penatibus et magnis.</a:t>
            </a:r>
          </a:p>
        </p:txBody>
      </p:sp>
      <p:cxnSp>
        <p:nvCxnSpPr>
          <p:cNvPr id="21" name="Straight Connector 20"/>
          <p:cNvCxnSpPr/>
          <p:nvPr/>
        </p:nvCxnSpPr>
        <p:spPr>
          <a:xfrm>
            <a:off x="8352813" y="5269164"/>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12644" y="4922032"/>
            <a:ext cx="1420169"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grpSp>
        <p:nvGrpSpPr>
          <p:cNvPr id="29" name="Group 28"/>
          <p:cNvGrpSpPr/>
          <p:nvPr/>
        </p:nvGrpSpPr>
        <p:grpSpPr>
          <a:xfrm>
            <a:off x="3217463" y="1779504"/>
            <a:ext cx="2709074" cy="799767"/>
            <a:chOff x="1106843" y="1883677"/>
            <a:chExt cx="2709074" cy="799767"/>
          </a:xfrm>
        </p:grpSpPr>
        <p:sp>
          <p:nvSpPr>
            <p:cNvPr id="26" name="TextBox 25"/>
            <p:cNvSpPr txBox="1"/>
            <p:nvPr/>
          </p:nvSpPr>
          <p:spPr>
            <a:xfrm>
              <a:off x="1106843" y="2324371"/>
              <a:ext cx="2709074" cy="359073"/>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sociis natoque penatibus et magnis.</a:t>
              </a:r>
            </a:p>
          </p:txBody>
        </p:sp>
        <p:cxnSp>
          <p:nvCxnSpPr>
            <p:cNvPr id="27" name="Straight Connector 26"/>
            <p:cNvCxnSpPr/>
            <p:nvPr/>
          </p:nvCxnSpPr>
          <p:spPr>
            <a:xfrm>
              <a:off x="2371379" y="2230809"/>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06843" y="1883677"/>
              <a:ext cx="2709074"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35" name="Freeform 1394"/>
          <p:cNvSpPr>
            <a:spLocks/>
          </p:cNvSpPr>
          <p:nvPr/>
        </p:nvSpPr>
        <p:spPr bwMode="auto">
          <a:xfrm>
            <a:off x="5343526" y="5184775"/>
            <a:ext cx="1358900" cy="952500"/>
          </a:xfrm>
          <a:custGeom>
            <a:avLst/>
            <a:gdLst>
              <a:gd name="T0" fmla="*/ 42 w 428"/>
              <a:gd name="T1" fmla="*/ 300 h 300"/>
              <a:gd name="T2" fmla="*/ 19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9" y="254"/>
                </a:cubicBezTo>
                <a:cubicBezTo>
                  <a:pt x="181" y="25"/>
                  <a:pt x="181" y="25"/>
                  <a:pt x="181" y="25"/>
                </a:cubicBezTo>
                <a:cubicBezTo>
                  <a:pt x="200" y="0"/>
                  <a:pt x="229" y="0"/>
                  <a:pt x="247" y="25"/>
                </a:cubicBezTo>
                <a:cubicBezTo>
                  <a:pt x="410" y="254"/>
                  <a:pt x="410" y="254"/>
                  <a:pt x="410" y="254"/>
                </a:cubicBezTo>
                <a:cubicBezTo>
                  <a:pt x="428" y="279"/>
                  <a:pt x="417" y="300"/>
                  <a:pt x="386" y="300"/>
                </a:cubicBezTo>
                <a:lnTo>
                  <a:pt x="42" y="30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395"/>
          <p:cNvSpPr>
            <a:spLocks/>
          </p:cNvSpPr>
          <p:nvPr/>
        </p:nvSpPr>
        <p:spPr bwMode="auto">
          <a:xfrm>
            <a:off x="4619626" y="4165600"/>
            <a:ext cx="1358900" cy="952500"/>
          </a:xfrm>
          <a:custGeom>
            <a:avLst/>
            <a:gdLst>
              <a:gd name="T0" fmla="*/ 42 w 428"/>
              <a:gd name="T1" fmla="*/ 300 h 300"/>
              <a:gd name="T2" fmla="*/ 18 w 428"/>
              <a:gd name="T3" fmla="*/ 254 h 300"/>
              <a:gd name="T4" fmla="*/ 181 w 428"/>
              <a:gd name="T5" fmla="*/ 25 h 300"/>
              <a:gd name="T6" fmla="*/ 247 w 428"/>
              <a:gd name="T7" fmla="*/ 25 h 300"/>
              <a:gd name="T8" fmla="*/ 409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8" y="0"/>
                  <a:pt x="247" y="25"/>
                </a:cubicBezTo>
                <a:cubicBezTo>
                  <a:pt x="409" y="254"/>
                  <a:pt x="409" y="254"/>
                  <a:pt x="409" y="254"/>
                </a:cubicBezTo>
                <a:cubicBezTo>
                  <a:pt x="428" y="279"/>
                  <a:pt x="417" y="300"/>
                  <a:pt x="386" y="300"/>
                </a:cubicBezTo>
                <a:lnTo>
                  <a:pt x="42" y="30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396"/>
          <p:cNvSpPr>
            <a:spLocks/>
          </p:cNvSpPr>
          <p:nvPr/>
        </p:nvSpPr>
        <p:spPr bwMode="auto">
          <a:xfrm>
            <a:off x="3892551" y="5184775"/>
            <a:ext cx="1358900" cy="952500"/>
          </a:xfrm>
          <a:custGeom>
            <a:avLst/>
            <a:gdLst>
              <a:gd name="T0" fmla="*/ 42 w 428"/>
              <a:gd name="T1" fmla="*/ 300 h 300"/>
              <a:gd name="T2" fmla="*/ 18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9" y="0"/>
                  <a:pt x="247" y="25"/>
                </a:cubicBezTo>
                <a:cubicBezTo>
                  <a:pt x="410" y="254"/>
                  <a:pt x="410" y="254"/>
                  <a:pt x="410" y="254"/>
                </a:cubicBezTo>
                <a:cubicBezTo>
                  <a:pt x="428" y="279"/>
                  <a:pt x="417" y="300"/>
                  <a:pt x="386" y="300"/>
                </a:cubicBezTo>
                <a:lnTo>
                  <a:pt x="42" y="30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397"/>
          <p:cNvSpPr>
            <a:spLocks/>
          </p:cNvSpPr>
          <p:nvPr/>
        </p:nvSpPr>
        <p:spPr bwMode="auto">
          <a:xfrm>
            <a:off x="3892551" y="3143250"/>
            <a:ext cx="1358900" cy="955675"/>
          </a:xfrm>
          <a:custGeom>
            <a:avLst/>
            <a:gdLst>
              <a:gd name="T0" fmla="*/ 42 w 428"/>
              <a:gd name="T1" fmla="*/ 301 h 301"/>
              <a:gd name="T2" fmla="*/ 18 w 428"/>
              <a:gd name="T3" fmla="*/ 255 h 301"/>
              <a:gd name="T4" fmla="*/ 181 w 428"/>
              <a:gd name="T5" fmla="*/ 26 h 301"/>
              <a:gd name="T6" fmla="*/ 247 w 428"/>
              <a:gd name="T7" fmla="*/ 26 h 301"/>
              <a:gd name="T8" fmla="*/ 410 w 428"/>
              <a:gd name="T9" fmla="*/ 255 h 301"/>
              <a:gd name="T10" fmla="*/ 386 w 428"/>
              <a:gd name="T11" fmla="*/ 301 h 301"/>
              <a:gd name="T12" fmla="*/ 42 w 428"/>
              <a:gd name="T13" fmla="*/ 301 h 301"/>
            </a:gdLst>
            <a:ahLst/>
            <a:cxnLst>
              <a:cxn ang="0">
                <a:pos x="T0" y="T1"/>
              </a:cxn>
              <a:cxn ang="0">
                <a:pos x="T2" y="T3"/>
              </a:cxn>
              <a:cxn ang="0">
                <a:pos x="T4" y="T5"/>
              </a:cxn>
              <a:cxn ang="0">
                <a:pos x="T6" y="T7"/>
              </a:cxn>
              <a:cxn ang="0">
                <a:pos x="T8" y="T9"/>
              </a:cxn>
              <a:cxn ang="0">
                <a:pos x="T10" y="T11"/>
              </a:cxn>
              <a:cxn ang="0">
                <a:pos x="T12" y="T13"/>
              </a:cxn>
            </a:cxnLst>
            <a:rect l="0" t="0" r="r" b="b"/>
            <a:pathLst>
              <a:path w="428" h="301">
                <a:moveTo>
                  <a:pt x="42" y="301"/>
                </a:moveTo>
                <a:cubicBezTo>
                  <a:pt x="11" y="301"/>
                  <a:pt x="0" y="280"/>
                  <a:pt x="18" y="255"/>
                </a:cubicBezTo>
                <a:cubicBezTo>
                  <a:pt x="181" y="26"/>
                  <a:pt x="181" y="26"/>
                  <a:pt x="181" y="26"/>
                </a:cubicBezTo>
                <a:cubicBezTo>
                  <a:pt x="199" y="0"/>
                  <a:pt x="229" y="0"/>
                  <a:pt x="247" y="26"/>
                </a:cubicBezTo>
                <a:cubicBezTo>
                  <a:pt x="410" y="255"/>
                  <a:pt x="410" y="255"/>
                  <a:pt x="410" y="255"/>
                </a:cubicBezTo>
                <a:cubicBezTo>
                  <a:pt x="428" y="280"/>
                  <a:pt x="417" y="301"/>
                  <a:pt x="386" y="301"/>
                </a:cubicBezTo>
                <a:lnTo>
                  <a:pt x="42" y="3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398"/>
          <p:cNvSpPr>
            <a:spLocks/>
          </p:cNvSpPr>
          <p:nvPr/>
        </p:nvSpPr>
        <p:spPr bwMode="auto">
          <a:xfrm>
            <a:off x="2441576" y="5184775"/>
            <a:ext cx="1358900" cy="952500"/>
          </a:xfrm>
          <a:custGeom>
            <a:avLst/>
            <a:gdLst>
              <a:gd name="T0" fmla="*/ 42 w 428"/>
              <a:gd name="T1" fmla="*/ 300 h 300"/>
              <a:gd name="T2" fmla="*/ 18 w 428"/>
              <a:gd name="T3" fmla="*/ 254 h 300"/>
              <a:gd name="T4" fmla="*/ 181 w 428"/>
              <a:gd name="T5" fmla="*/ 25 h 300"/>
              <a:gd name="T6" fmla="*/ 247 w 428"/>
              <a:gd name="T7" fmla="*/ 25 h 300"/>
              <a:gd name="T8" fmla="*/ 409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8" y="0"/>
                  <a:pt x="247" y="25"/>
                </a:cubicBezTo>
                <a:cubicBezTo>
                  <a:pt x="409" y="254"/>
                  <a:pt x="409" y="254"/>
                  <a:pt x="409" y="254"/>
                </a:cubicBezTo>
                <a:cubicBezTo>
                  <a:pt x="428" y="279"/>
                  <a:pt x="417" y="300"/>
                  <a:pt x="386" y="300"/>
                </a:cubicBezTo>
                <a:lnTo>
                  <a:pt x="42" y="3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399"/>
          <p:cNvSpPr>
            <a:spLocks/>
          </p:cNvSpPr>
          <p:nvPr/>
        </p:nvSpPr>
        <p:spPr bwMode="auto">
          <a:xfrm>
            <a:off x="3165476" y="4165600"/>
            <a:ext cx="1358900" cy="952500"/>
          </a:xfrm>
          <a:custGeom>
            <a:avLst/>
            <a:gdLst>
              <a:gd name="T0" fmla="*/ 42 w 428"/>
              <a:gd name="T1" fmla="*/ 300 h 300"/>
              <a:gd name="T2" fmla="*/ 19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9" y="254"/>
                </a:cubicBezTo>
                <a:cubicBezTo>
                  <a:pt x="181" y="25"/>
                  <a:pt x="181" y="25"/>
                  <a:pt x="181" y="25"/>
                </a:cubicBezTo>
                <a:cubicBezTo>
                  <a:pt x="200" y="0"/>
                  <a:pt x="229" y="0"/>
                  <a:pt x="247" y="25"/>
                </a:cubicBezTo>
                <a:cubicBezTo>
                  <a:pt x="410" y="254"/>
                  <a:pt x="410" y="254"/>
                  <a:pt x="410" y="254"/>
                </a:cubicBezTo>
                <a:cubicBezTo>
                  <a:pt x="428" y="279"/>
                  <a:pt x="417" y="300"/>
                  <a:pt x="386" y="300"/>
                </a:cubicBezTo>
                <a:lnTo>
                  <a:pt x="42" y="3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Oval 1400"/>
          <p:cNvSpPr>
            <a:spLocks noChangeArrowheads="1"/>
          </p:cNvSpPr>
          <p:nvPr/>
        </p:nvSpPr>
        <p:spPr bwMode="auto">
          <a:xfrm>
            <a:off x="2470151" y="534035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401"/>
          <p:cNvSpPr>
            <a:spLocks noEditPoints="1"/>
          </p:cNvSpPr>
          <p:nvPr/>
        </p:nvSpPr>
        <p:spPr bwMode="auto">
          <a:xfrm>
            <a:off x="2457451" y="5327650"/>
            <a:ext cx="600075" cy="600075"/>
          </a:xfrm>
          <a:custGeom>
            <a:avLst/>
            <a:gdLst>
              <a:gd name="T0" fmla="*/ 94 w 189"/>
              <a:gd name="T1" fmla="*/ 189 h 189"/>
              <a:gd name="T2" fmla="*/ 0 w 189"/>
              <a:gd name="T3" fmla="*/ 95 h 189"/>
              <a:gd name="T4" fmla="*/ 94 w 189"/>
              <a:gd name="T5" fmla="*/ 0 h 189"/>
              <a:gd name="T6" fmla="*/ 189 w 189"/>
              <a:gd name="T7" fmla="*/ 95 h 189"/>
              <a:gd name="T8" fmla="*/ 94 w 189"/>
              <a:gd name="T9" fmla="*/ 189 h 189"/>
              <a:gd name="T10" fmla="*/ 94 w 189"/>
              <a:gd name="T11" fmla="*/ 8 h 189"/>
              <a:gd name="T12" fmla="*/ 8 w 189"/>
              <a:gd name="T13" fmla="*/ 95 h 189"/>
              <a:gd name="T14" fmla="*/ 94 w 189"/>
              <a:gd name="T15" fmla="*/ 181 h 189"/>
              <a:gd name="T16" fmla="*/ 181 w 189"/>
              <a:gd name="T17" fmla="*/ 95 h 189"/>
              <a:gd name="T18" fmla="*/ 94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4" y="189"/>
                </a:moveTo>
                <a:cubicBezTo>
                  <a:pt x="42" y="189"/>
                  <a:pt x="0" y="147"/>
                  <a:pt x="0" y="95"/>
                </a:cubicBezTo>
                <a:cubicBezTo>
                  <a:pt x="0" y="42"/>
                  <a:pt x="42" y="0"/>
                  <a:pt x="94" y="0"/>
                </a:cubicBezTo>
                <a:cubicBezTo>
                  <a:pt x="147" y="0"/>
                  <a:pt x="189" y="42"/>
                  <a:pt x="189" y="95"/>
                </a:cubicBezTo>
                <a:cubicBezTo>
                  <a:pt x="189" y="147"/>
                  <a:pt x="147" y="189"/>
                  <a:pt x="94" y="189"/>
                </a:cubicBezTo>
                <a:close/>
                <a:moveTo>
                  <a:pt x="94" y="8"/>
                </a:moveTo>
                <a:cubicBezTo>
                  <a:pt x="47" y="8"/>
                  <a:pt x="8" y="47"/>
                  <a:pt x="8" y="95"/>
                </a:cubicBezTo>
                <a:cubicBezTo>
                  <a:pt x="8" y="142"/>
                  <a:pt x="47" y="181"/>
                  <a:pt x="94" y="181"/>
                </a:cubicBezTo>
                <a:cubicBezTo>
                  <a:pt x="142" y="181"/>
                  <a:pt x="181" y="142"/>
                  <a:pt x="181" y="95"/>
                </a:cubicBezTo>
                <a:cubicBezTo>
                  <a:pt x="181" y="47"/>
                  <a:pt x="142" y="8"/>
                  <a:pt x="94"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402"/>
          <p:cNvSpPr>
            <a:spLocks noEditPoints="1"/>
          </p:cNvSpPr>
          <p:nvPr/>
        </p:nvSpPr>
        <p:spPr bwMode="auto">
          <a:xfrm>
            <a:off x="2628901" y="5451475"/>
            <a:ext cx="254000" cy="371475"/>
          </a:xfrm>
          <a:custGeom>
            <a:avLst/>
            <a:gdLst>
              <a:gd name="T0" fmla="*/ 22 w 80"/>
              <a:gd name="T1" fmla="*/ 90 h 117"/>
              <a:gd name="T2" fmla="*/ 23 w 80"/>
              <a:gd name="T3" fmla="*/ 96 h 117"/>
              <a:gd name="T4" fmla="*/ 40 w 80"/>
              <a:gd name="T5" fmla="*/ 99 h 117"/>
              <a:gd name="T6" fmla="*/ 58 w 80"/>
              <a:gd name="T7" fmla="*/ 96 h 117"/>
              <a:gd name="T8" fmla="*/ 59 w 80"/>
              <a:gd name="T9" fmla="*/ 90 h 117"/>
              <a:gd name="T10" fmla="*/ 40 w 80"/>
              <a:gd name="T11" fmla="*/ 93 h 117"/>
              <a:gd name="T12" fmla="*/ 22 w 80"/>
              <a:gd name="T13" fmla="*/ 90 h 117"/>
              <a:gd name="T14" fmla="*/ 40 w 80"/>
              <a:gd name="T15" fmla="*/ 0 h 117"/>
              <a:gd name="T16" fmla="*/ 0 w 80"/>
              <a:gd name="T17" fmla="*/ 40 h 117"/>
              <a:gd name="T18" fmla="*/ 20 w 80"/>
              <a:gd name="T19" fmla="*/ 75 h 117"/>
              <a:gd name="T20" fmla="*/ 21 w 80"/>
              <a:gd name="T21" fmla="*/ 85 h 117"/>
              <a:gd name="T22" fmla="*/ 40 w 80"/>
              <a:gd name="T23" fmla="*/ 89 h 117"/>
              <a:gd name="T24" fmla="*/ 60 w 80"/>
              <a:gd name="T25" fmla="*/ 85 h 117"/>
              <a:gd name="T26" fmla="*/ 61 w 80"/>
              <a:gd name="T27" fmla="*/ 75 h 117"/>
              <a:gd name="T28" fmla="*/ 80 w 80"/>
              <a:gd name="T29" fmla="*/ 40 h 117"/>
              <a:gd name="T30" fmla="*/ 40 w 80"/>
              <a:gd name="T31" fmla="*/ 0 h 117"/>
              <a:gd name="T32" fmla="*/ 55 w 80"/>
              <a:gd name="T33" fmla="*/ 70 h 117"/>
              <a:gd name="T34" fmla="*/ 54 w 80"/>
              <a:gd name="T35" fmla="*/ 79 h 117"/>
              <a:gd name="T36" fmla="*/ 40 w 80"/>
              <a:gd name="T37" fmla="*/ 81 h 117"/>
              <a:gd name="T38" fmla="*/ 27 w 80"/>
              <a:gd name="T39" fmla="*/ 79 h 117"/>
              <a:gd name="T40" fmla="*/ 26 w 80"/>
              <a:gd name="T41" fmla="*/ 70 h 117"/>
              <a:gd name="T42" fmla="*/ 7 w 80"/>
              <a:gd name="T43" fmla="*/ 40 h 117"/>
              <a:gd name="T44" fmla="*/ 40 w 80"/>
              <a:gd name="T45" fmla="*/ 8 h 117"/>
              <a:gd name="T46" fmla="*/ 73 w 80"/>
              <a:gd name="T47" fmla="*/ 40 h 117"/>
              <a:gd name="T48" fmla="*/ 55 w 80"/>
              <a:gd name="T49" fmla="*/ 70 h 117"/>
              <a:gd name="T50" fmla="*/ 23 w 80"/>
              <a:gd name="T51" fmla="*/ 101 h 117"/>
              <a:gd name="T52" fmla="*/ 24 w 80"/>
              <a:gd name="T53" fmla="*/ 107 h 117"/>
              <a:gd name="T54" fmla="*/ 30 w 80"/>
              <a:gd name="T55" fmla="*/ 110 h 117"/>
              <a:gd name="T56" fmla="*/ 30 w 80"/>
              <a:gd name="T57" fmla="*/ 114 h 117"/>
              <a:gd name="T58" fmla="*/ 40 w 80"/>
              <a:gd name="T59" fmla="*/ 117 h 117"/>
              <a:gd name="T60" fmla="*/ 50 w 80"/>
              <a:gd name="T61" fmla="*/ 114 h 117"/>
              <a:gd name="T62" fmla="*/ 51 w 80"/>
              <a:gd name="T63" fmla="*/ 110 h 117"/>
              <a:gd name="T64" fmla="*/ 56 w 80"/>
              <a:gd name="T65" fmla="*/ 107 h 117"/>
              <a:gd name="T66" fmla="*/ 57 w 80"/>
              <a:gd name="T67" fmla="*/ 101 h 117"/>
              <a:gd name="T68" fmla="*/ 40 w 80"/>
              <a:gd name="T69" fmla="*/ 104 h 117"/>
              <a:gd name="T70" fmla="*/ 23 w 80"/>
              <a:gd name="T71" fmla="*/ 101 h 117"/>
              <a:gd name="T72" fmla="*/ 49 w 80"/>
              <a:gd name="T73" fmla="*/ 55 h 117"/>
              <a:gd name="T74" fmla="*/ 40 w 80"/>
              <a:gd name="T75" fmla="*/ 39 h 117"/>
              <a:gd name="T76" fmla="*/ 31 w 80"/>
              <a:gd name="T77" fmla="*/ 55 h 117"/>
              <a:gd name="T78" fmla="*/ 28 w 80"/>
              <a:gd name="T79" fmla="*/ 47 h 117"/>
              <a:gd name="T80" fmla="*/ 22 w 80"/>
              <a:gd name="T81" fmla="*/ 50 h 117"/>
              <a:gd name="T82" fmla="*/ 31 w 80"/>
              <a:gd name="T83" fmla="*/ 69 h 117"/>
              <a:gd name="T84" fmla="*/ 40 w 80"/>
              <a:gd name="T85" fmla="*/ 52 h 117"/>
              <a:gd name="T86" fmla="*/ 50 w 80"/>
              <a:gd name="T87" fmla="*/ 69 h 117"/>
              <a:gd name="T88" fmla="*/ 59 w 80"/>
              <a:gd name="T89" fmla="*/ 50 h 117"/>
              <a:gd name="T90" fmla="*/ 53 w 80"/>
              <a:gd name="T91" fmla="*/ 47 h 117"/>
              <a:gd name="T92" fmla="*/ 49 w 80"/>
              <a:gd name="T93" fmla="*/ 55 h 117"/>
              <a:gd name="T94" fmla="*/ 40 w 80"/>
              <a:gd name="T95" fmla="*/ 17 h 117"/>
              <a:gd name="T96" fmla="*/ 42 w 80"/>
              <a:gd name="T97" fmla="*/ 15 h 117"/>
              <a:gd name="T98" fmla="*/ 40 w 80"/>
              <a:gd name="T99" fmla="*/ 13 h 117"/>
              <a:gd name="T100" fmla="*/ 13 w 80"/>
              <a:gd name="T101" fmla="*/ 40 h 117"/>
              <a:gd name="T102" fmla="*/ 15 w 80"/>
              <a:gd name="T103" fmla="*/ 43 h 117"/>
              <a:gd name="T104" fmla="*/ 17 w 80"/>
              <a:gd name="T105" fmla="*/ 40 h 117"/>
              <a:gd name="T106" fmla="*/ 40 w 80"/>
              <a:gd name="T107"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7">
                <a:moveTo>
                  <a:pt x="22" y="90"/>
                </a:moveTo>
                <a:cubicBezTo>
                  <a:pt x="23" y="96"/>
                  <a:pt x="23" y="96"/>
                  <a:pt x="23" y="96"/>
                </a:cubicBezTo>
                <a:cubicBezTo>
                  <a:pt x="28" y="98"/>
                  <a:pt x="34" y="99"/>
                  <a:pt x="40" y="99"/>
                </a:cubicBezTo>
                <a:cubicBezTo>
                  <a:pt x="47" y="99"/>
                  <a:pt x="53" y="98"/>
                  <a:pt x="58" y="96"/>
                </a:cubicBezTo>
                <a:cubicBezTo>
                  <a:pt x="59" y="90"/>
                  <a:pt x="59" y="90"/>
                  <a:pt x="59" y="90"/>
                </a:cubicBezTo>
                <a:cubicBezTo>
                  <a:pt x="53" y="92"/>
                  <a:pt x="47" y="93"/>
                  <a:pt x="40" y="93"/>
                </a:cubicBezTo>
                <a:cubicBezTo>
                  <a:pt x="34" y="93"/>
                  <a:pt x="27" y="92"/>
                  <a:pt x="22" y="90"/>
                </a:cubicBezTo>
                <a:close/>
                <a:moveTo>
                  <a:pt x="40" y="0"/>
                </a:moveTo>
                <a:cubicBezTo>
                  <a:pt x="18" y="0"/>
                  <a:pt x="0" y="18"/>
                  <a:pt x="0" y="40"/>
                </a:cubicBezTo>
                <a:cubicBezTo>
                  <a:pt x="0" y="55"/>
                  <a:pt x="8" y="68"/>
                  <a:pt x="20" y="75"/>
                </a:cubicBezTo>
                <a:cubicBezTo>
                  <a:pt x="21" y="85"/>
                  <a:pt x="21" y="85"/>
                  <a:pt x="21" y="85"/>
                </a:cubicBezTo>
                <a:cubicBezTo>
                  <a:pt x="27" y="87"/>
                  <a:pt x="33" y="89"/>
                  <a:pt x="40" y="89"/>
                </a:cubicBezTo>
                <a:cubicBezTo>
                  <a:pt x="47" y="89"/>
                  <a:pt x="54" y="87"/>
                  <a:pt x="60" y="85"/>
                </a:cubicBezTo>
                <a:cubicBezTo>
                  <a:pt x="61" y="75"/>
                  <a:pt x="61" y="75"/>
                  <a:pt x="61" y="75"/>
                </a:cubicBezTo>
                <a:cubicBezTo>
                  <a:pt x="73" y="68"/>
                  <a:pt x="80" y="55"/>
                  <a:pt x="80" y="40"/>
                </a:cubicBezTo>
                <a:cubicBezTo>
                  <a:pt x="80" y="18"/>
                  <a:pt x="62" y="0"/>
                  <a:pt x="40" y="0"/>
                </a:cubicBezTo>
                <a:close/>
                <a:moveTo>
                  <a:pt x="55" y="70"/>
                </a:moveTo>
                <a:cubicBezTo>
                  <a:pt x="54" y="79"/>
                  <a:pt x="54" y="79"/>
                  <a:pt x="54" y="79"/>
                </a:cubicBezTo>
                <a:cubicBezTo>
                  <a:pt x="54" y="79"/>
                  <a:pt x="50" y="81"/>
                  <a:pt x="40" y="81"/>
                </a:cubicBezTo>
                <a:cubicBezTo>
                  <a:pt x="30" y="81"/>
                  <a:pt x="27" y="79"/>
                  <a:pt x="27" y="79"/>
                </a:cubicBezTo>
                <a:cubicBezTo>
                  <a:pt x="26" y="70"/>
                  <a:pt x="26" y="70"/>
                  <a:pt x="26" y="70"/>
                </a:cubicBezTo>
                <a:cubicBezTo>
                  <a:pt x="15" y="65"/>
                  <a:pt x="7" y="53"/>
                  <a:pt x="7" y="40"/>
                </a:cubicBezTo>
                <a:cubicBezTo>
                  <a:pt x="7" y="22"/>
                  <a:pt x="22" y="8"/>
                  <a:pt x="40" y="8"/>
                </a:cubicBezTo>
                <a:cubicBezTo>
                  <a:pt x="59" y="8"/>
                  <a:pt x="73" y="22"/>
                  <a:pt x="73" y="40"/>
                </a:cubicBezTo>
                <a:cubicBezTo>
                  <a:pt x="73" y="53"/>
                  <a:pt x="66" y="65"/>
                  <a:pt x="55" y="70"/>
                </a:cubicBezTo>
                <a:close/>
                <a:moveTo>
                  <a:pt x="23" y="101"/>
                </a:moveTo>
                <a:cubicBezTo>
                  <a:pt x="24" y="107"/>
                  <a:pt x="24" y="107"/>
                  <a:pt x="24" y="107"/>
                </a:cubicBezTo>
                <a:cubicBezTo>
                  <a:pt x="24" y="107"/>
                  <a:pt x="26" y="109"/>
                  <a:pt x="30" y="110"/>
                </a:cubicBezTo>
                <a:cubicBezTo>
                  <a:pt x="30" y="114"/>
                  <a:pt x="30" y="114"/>
                  <a:pt x="30" y="114"/>
                </a:cubicBezTo>
                <a:cubicBezTo>
                  <a:pt x="30" y="114"/>
                  <a:pt x="32" y="117"/>
                  <a:pt x="40" y="117"/>
                </a:cubicBezTo>
                <a:cubicBezTo>
                  <a:pt x="48" y="117"/>
                  <a:pt x="50" y="114"/>
                  <a:pt x="50"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9" y="103"/>
                  <a:pt x="23" y="101"/>
                </a:cubicBezTo>
                <a:close/>
                <a:moveTo>
                  <a:pt x="49" y="55"/>
                </a:moveTo>
                <a:cubicBezTo>
                  <a:pt x="40" y="39"/>
                  <a:pt x="40" y="39"/>
                  <a:pt x="40" y="39"/>
                </a:cubicBezTo>
                <a:cubicBezTo>
                  <a:pt x="31" y="55"/>
                  <a:pt x="31" y="55"/>
                  <a:pt x="31" y="55"/>
                </a:cubicBezTo>
                <a:cubicBezTo>
                  <a:pt x="28" y="47"/>
                  <a:pt x="28" y="47"/>
                  <a:pt x="28" y="47"/>
                </a:cubicBezTo>
                <a:cubicBezTo>
                  <a:pt x="22" y="50"/>
                  <a:pt x="22" y="50"/>
                  <a:pt x="22" y="50"/>
                </a:cubicBezTo>
                <a:cubicBezTo>
                  <a:pt x="31" y="69"/>
                  <a:pt x="31" y="69"/>
                  <a:pt x="31" y="69"/>
                </a:cubicBezTo>
                <a:cubicBezTo>
                  <a:pt x="40" y="52"/>
                  <a:pt x="40" y="52"/>
                  <a:pt x="40" y="52"/>
                </a:cubicBezTo>
                <a:cubicBezTo>
                  <a:pt x="50" y="69"/>
                  <a:pt x="50" y="69"/>
                  <a:pt x="50" y="69"/>
                </a:cubicBezTo>
                <a:cubicBezTo>
                  <a:pt x="59" y="50"/>
                  <a:pt x="59" y="50"/>
                  <a:pt x="59" y="50"/>
                </a:cubicBezTo>
                <a:cubicBezTo>
                  <a:pt x="53" y="47"/>
                  <a:pt x="53" y="47"/>
                  <a:pt x="53" y="47"/>
                </a:cubicBezTo>
                <a:lnTo>
                  <a:pt x="49" y="55"/>
                </a:lnTo>
                <a:close/>
                <a:moveTo>
                  <a:pt x="40" y="17"/>
                </a:moveTo>
                <a:cubicBezTo>
                  <a:pt x="42" y="17"/>
                  <a:pt x="42" y="16"/>
                  <a:pt x="42" y="15"/>
                </a:cubicBezTo>
                <a:cubicBezTo>
                  <a:pt x="42" y="14"/>
                  <a:pt x="42" y="13"/>
                  <a:pt x="40" y="13"/>
                </a:cubicBezTo>
                <a:cubicBezTo>
                  <a:pt x="25" y="13"/>
                  <a:pt x="13" y="25"/>
                  <a:pt x="13" y="40"/>
                </a:cubicBezTo>
                <a:cubicBezTo>
                  <a:pt x="13" y="42"/>
                  <a:pt x="14" y="43"/>
                  <a:pt x="15" y="43"/>
                </a:cubicBezTo>
                <a:cubicBezTo>
                  <a:pt x="16" y="43"/>
                  <a:pt x="17" y="42"/>
                  <a:pt x="17" y="40"/>
                </a:cubicBezTo>
                <a:cubicBezTo>
                  <a:pt x="17" y="27"/>
                  <a:pt x="27" y="17"/>
                  <a:pt x="40" y="1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Oval 1403"/>
          <p:cNvSpPr>
            <a:spLocks noChangeArrowheads="1"/>
          </p:cNvSpPr>
          <p:nvPr/>
        </p:nvSpPr>
        <p:spPr bwMode="auto">
          <a:xfrm>
            <a:off x="3194051" y="432117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404"/>
          <p:cNvSpPr>
            <a:spLocks noEditPoints="1"/>
          </p:cNvSpPr>
          <p:nvPr/>
        </p:nvSpPr>
        <p:spPr bwMode="auto">
          <a:xfrm>
            <a:off x="3181351" y="430847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405"/>
          <p:cNvSpPr>
            <a:spLocks noEditPoints="1"/>
          </p:cNvSpPr>
          <p:nvPr/>
        </p:nvSpPr>
        <p:spPr bwMode="auto">
          <a:xfrm>
            <a:off x="3343276" y="4451350"/>
            <a:ext cx="279400" cy="352425"/>
          </a:xfrm>
          <a:custGeom>
            <a:avLst/>
            <a:gdLst>
              <a:gd name="T0" fmla="*/ 88 w 88"/>
              <a:gd name="T1" fmla="*/ 17 h 111"/>
              <a:gd name="T2" fmla="*/ 82 w 88"/>
              <a:gd name="T3" fmla="*/ 12 h 111"/>
              <a:gd name="T4" fmla="*/ 62 w 88"/>
              <a:gd name="T5" fmla="*/ 53 h 111"/>
              <a:gd name="T6" fmla="*/ 55 w 88"/>
              <a:gd name="T7" fmla="*/ 50 h 111"/>
              <a:gd name="T8" fmla="*/ 77 w 88"/>
              <a:gd name="T9" fmla="*/ 6 h 111"/>
              <a:gd name="T10" fmla="*/ 71 w 88"/>
              <a:gd name="T11" fmla="*/ 0 h 111"/>
              <a:gd name="T12" fmla="*/ 17 w 88"/>
              <a:gd name="T13" fmla="*/ 0 h 111"/>
              <a:gd name="T14" fmla="*/ 12 w 88"/>
              <a:gd name="T15" fmla="*/ 6 h 111"/>
              <a:gd name="T16" fmla="*/ 33 w 88"/>
              <a:gd name="T17" fmla="*/ 50 h 111"/>
              <a:gd name="T18" fmla="*/ 26 w 88"/>
              <a:gd name="T19" fmla="*/ 53 h 111"/>
              <a:gd name="T20" fmla="*/ 6 w 88"/>
              <a:gd name="T21" fmla="*/ 12 h 111"/>
              <a:gd name="T22" fmla="*/ 0 w 88"/>
              <a:gd name="T23" fmla="*/ 17 h 111"/>
              <a:gd name="T24" fmla="*/ 20 w 88"/>
              <a:gd name="T25" fmla="*/ 59 h 111"/>
              <a:gd name="T26" fmla="*/ 13 w 88"/>
              <a:gd name="T27" fmla="*/ 79 h 111"/>
              <a:gd name="T28" fmla="*/ 44 w 88"/>
              <a:gd name="T29" fmla="*/ 111 h 111"/>
              <a:gd name="T30" fmla="*/ 75 w 88"/>
              <a:gd name="T31" fmla="*/ 79 h 111"/>
              <a:gd name="T32" fmla="*/ 68 w 88"/>
              <a:gd name="T33" fmla="*/ 59 h 111"/>
              <a:gd name="T34" fmla="*/ 88 w 88"/>
              <a:gd name="T35" fmla="*/ 17 h 111"/>
              <a:gd name="T36" fmla="*/ 21 w 88"/>
              <a:gd name="T37" fmla="*/ 8 h 111"/>
              <a:gd name="T38" fmla="*/ 67 w 88"/>
              <a:gd name="T39" fmla="*/ 8 h 111"/>
              <a:gd name="T40" fmla="*/ 63 w 88"/>
              <a:gd name="T41" fmla="*/ 16 h 111"/>
              <a:gd name="T42" fmla="*/ 25 w 88"/>
              <a:gd name="T43" fmla="*/ 16 h 111"/>
              <a:gd name="T44" fmla="*/ 21 w 88"/>
              <a:gd name="T45" fmla="*/ 8 h 111"/>
              <a:gd name="T46" fmla="*/ 29 w 88"/>
              <a:gd name="T47" fmla="*/ 24 h 111"/>
              <a:gd name="T48" fmla="*/ 59 w 88"/>
              <a:gd name="T49" fmla="*/ 24 h 111"/>
              <a:gd name="T50" fmla="*/ 48 w 88"/>
              <a:gd name="T51" fmla="*/ 48 h 111"/>
              <a:gd name="T52" fmla="*/ 44 w 88"/>
              <a:gd name="T53" fmla="*/ 48 h 111"/>
              <a:gd name="T54" fmla="*/ 41 w 88"/>
              <a:gd name="T55" fmla="*/ 48 h 111"/>
              <a:gd name="T56" fmla="*/ 29 w 88"/>
              <a:gd name="T57" fmla="*/ 24 h 111"/>
              <a:gd name="T58" fmla="*/ 69 w 88"/>
              <a:gd name="T59" fmla="*/ 79 h 111"/>
              <a:gd name="T60" fmla="*/ 44 w 88"/>
              <a:gd name="T61" fmla="*/ 104 h 111"/>
              <a:gd name="T62" fmla="*/ 19 w 88"/>
              <a:gd name="T63" fmla="*/ 79 h 111"/>
              <a:gd name="T64" fmla="*/ 44 w 88"/>
              <a:gd name="T65" fmla="*/ 54 h 111"/>
              <a:gd name="T66" fmla="*/ 69 w 88"/>
              <a:gd name="T67" fmla="*/ 79 h 111"/>
              <a:gd name="T68" fmla="*/ 44 w 88"/>
              <a:gd name="T69" fmla="*/ 57 h 111"/>
              <a:gd name="T70" fmla="*/ 21 w 88"/>
              <a:gd name="T71" fmla="*/ 79 h 111"/>
              <a:gd name="T72" fmla="*/ 44 w 88"/>
              <a:gd name="T73" fmla="*/ 102 h 111"/>
              <a:gd name="T74" fmla="*/ 67 w 88"/>
              <a:gd name="T75" fmla="*/ 79 h 111"/>
              <a:gd name="T76" fmla="*/ 44 w 88"/>
              <a:gd name="T77" fmla="*/ 57 h 111"/>
              <a:gd name="T78" fmla="*/ 44 w 88"/>
              <a:gd name="T79" fmla="*/ 99 h 111"/>
              <a:gd name="T80" fmla="*/ 24 w 88"/>
              <a:gd name="T81" fmla="*/ 79 h 111"/>
              <a:gd name="T82" fmla="*/ 44 w 88"/>
              <a:gd name="T83" fmla="*/ 59 h 111"/>
              <a:gd name="T84" fmla="*/ 64 w 88"/>
              <a:gd name="T85" fmla="*/ 79 h 111"/>
              <a:gd name="T86" fmla="*/ 44 w 88"/>
              <a:gd name="T87" fmla="*/ 99 h 111"/>
              <a:gd name="T88" fmla="*/ 48 w 88"/>
              <a:gd name="T89" fmla="*/ 66 h 111"/>
              <a:gd name="T90" fmla="*/ 44 w 88"/>
              <a:gd name="T91" fmla="*/ 66 h 111"/>
              <a:gd name="T92" fmla="*/ 37 w 88"/>
              <a:gd name="T93" fmla="*/ 70 h 111"/>
              <a:gd name="T94" fmla="*/ 37 w 88"/>
              <a:gd name="T95" fmla="*/ 74 h 111"/>
              <a:gd name="T96" fmla="*/ 42 w 88"/>
              <a:gd name="T97" fmla="*/ 74 h 111"/>
              <a:gd name="T98" fmla="*/ 42 w 88"/>
              <a:gd name="T99" fmla="*/ 89 h 111"/>
              <a:gd name="T100" fmla="*/ 39 w 88"/>
              <a:gd name="T101" fmla="*/ 89 h 111"/>
              <a:gd name="T102" fmla="*/ 39 w 88"/>
              <a:gd name="T103" fmla="*/ 93 h 111"/>
              <a:gd name="T104" fmla="*/ 51 w 88"/>
              <a:gd name="T105" fmla="*/ 93 h 111"/>
              <a:gd name="T106" fmla="*/ 51 w 88"/>
              <a:gd name="T107" fmla="*/ 89 h 111"/>
              <a:gd name="T108" fmla="*/ 48 w 88"/>
              <a:gd name="T109" fmla="*/ 89 h 111"/>
              <a:gd name="T110" fmla="*/ 48 w 88"/>
              <a:gd name="T111"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11">
                <a:moveTo>
                  <a:pt x="88" y="17"/>
                </a:moveTo>
                <a:cubicBezTo>
                  <a:pt x="82" y="12"/>
                  <a:pt x="82" y="12"/>
                  <a:pt x="82" y="12"/>
                </a:cubicBezTo>
                <a:cubicBezTo>
                  <a:pt x="62" y="53"/>
                  <a:pt x="62" y="53"/>
                  <a:pt x="62" y="53"/>
                </a:cubicBezTo>
                <a:cubicBezTo>
                  <a:pt x="60" y="52"/>
                  <a:pt x="58" y="51"/>
                  <a:pt x="55" y="50"/>
                </a:cubicBezTo>
                <a:cubicBezTo>
                  <a:pt x="77" y="6"/>
                  <a:pt x="77" y="6"/>
                  <a:pt x="77" y="6"/>
                </a:cubicBezTo>
                <a:cubicBezTo>
                  <a:pt x="71" y="0"/>
                  <a:pt x="71" y="0"/>
                  <a:pt x="71" y="0"/>
                </a:cubicBezTo>
                <a:cubicBezTo>
                  <a:pt x="17" y="0"/>
                  <a:pt x="17" y="0"/>
                  <a:pt x="17" y="0"/>
                </a:cubicBezTo>
                <a:cubicBezTo>
                  <a:pt x="12" y="6"/>
                  <a:pt x="12" y="6"/>
                  <a:pt x="12" y="6"/>
                </a:cubicBezTo>
                <a:cubicBezTo>
                  <a:pt x="33" y="50"/>
                  <a:pt x="33" y="50"/>
                  <a:pt x="33" y="50"/>
                </a:cubicBezTo>
                <a:cubicBezTo>
                  <a:pt x="31" y="51"/>
                  <a:pt x="28" y="52"/>
                  <a:pt x="26" y="53"/>
                </a:cubicBezTo>
                <a:cubicBezTo>
                  <a:pt x="6" y="12"/>
                  <a:pt x="6" y="12"/>
                  <a:pt x="6" y="12"/>
                </a:cubicBezTo>
                <a:cubicBezTo>
                  <a:pt x="0" y="17"/>
                  <a:pt x="0" y="17"/>
                  <a:pt x="0" y="17"/>
                </a:cubicBezTo>
                <a:cubicBezTo>
                  <a:pt x="20" y="59"/>
                  <a:pt x="20" y="59"/>
                  <a:pt x="20" y="59"/>
                </a:cubicBezTo>
                <a:cubicBezTo>
                  <a:pt x="15" y="64"/>
                  <a:pt x="13" y="71"/>
                  <a:pt x="13" y="79"/>
                </a:cubicBezTo>
                <a:cubicBezTo>
                  <a:pt x="13" y="97"/>
                  <a:pt x="27" y="111"/>
                  <a:pt x="44" y="111"/>
                </a:cubicBezTo>
                <a:cubicBezTo>
                  <a:pt x="61" y="111"/>
                  <a:pt x="75" y="97"/>
                  <a:pt x="75" y="79"/>
                </a:cubicBezTo>
                <a:cubicBezTo>
                  <a:pt x="75" y="71"/>
                  <a:pt x="73" y="64"/>
                  <a:pt x="68" y="59"/>
                </a:cubicBezTo>
                <a:lnTo>
                  <a:pt x="88" y="17"/>
                </a:lnTo>
                <a:close/>
                <a:moveTo>
                  <a:pt x="21" y="8"/>
                </a:moveTo>
                <a:cubicBezTo>
                  <a:pt x="67" y="8"/>
                  <a:pt x="67" y="8"/>
                  <a:pt x="67" y="8"/>
                </a:cubicBezTo>
                <a:cubicBezTo>
                  <a:pt x="63" y="16"/>
                  <a:pt x="63" y="16"/>
                  <a:pt x="63" y="16"/>
                </a:cubicBezTo>
                <a:cubicBezTo>
                  <a:pt x="25" y="16"/>
                  <a:pt x="25" y="16"/>
                  <a:pt x="25" y="16"/>
                </a:cubicBezTo>
                <a:lnTo>
                  <a:pt x="21" y="8"/>
                </a:lnTo>
                <a:close/>
                <a:moveTo>
                  <a:pt x="29" y="24"/>
                </a:moveTo>
                <a:cubicBezTo>
                  <a:pt x="59" y="24"/>
                  <a:pt x="59" y="24"/>
                  <a:pt x="59" y="24"/>
                </a:cubicBezTo>
                <a:cubicBezTo>
                  <a:pt x="48" y="48"/>
                  <a:pt x="48" y="48"/>
                  <a:pt x="48" y="48"/>
                </a:cubicBezTo>
                <a:cubicBezTo>
                  <a:pt x="46" y="48"/>
                  <a:pt x="45" y="48"/>
                  <a:pt x="44" y="48"/>
                </a:cubicBezTo>
                <a:cubicBezTo>
                  <a:pt x="43" y="48"/>
                  <a:pt x="42" y="48"/>
                  <a:pt x="41" y="48"/>
                </a:cubicBezTo>
                <a:lnTo>
                  <a:pt x="29" y="24"/>
                </a:lnTo>
                <a:close/>
                <a:moveTo>
                  <a:pt x="69" y="79"/>
                </a:moveTo>
                <a:cubicBezTo>
                  <a:pt x="69" y="93"/>
                  <a:pt x="58" y="104"/>
                  <a:pt x="44" y="104"/>
                </a:cubicBezTo>
                <a:cubicBezTo>
                  <a:pt x="30" y="104"/>
                  <a:pt x="19" y="93"/>
                  <a:pt x="19" y="79"/>
                </a:cubicBezTo>
                <a:cubicBezTo>
                  <a:pt x="19" y="66"/>
                  <a:pt x="30" y="54"/>
                  <a:pt x="44" y="54"/>
                </a:cubicBezTo>
                <a:cubicBezTo>
                  <a:pt x="58" y="54"/>
                  <a:pt x="69" y="66"/>
                  <a:pt x="69" y="79"/>
                </a:cubicBezTo>
                <a:close/>
                <a:moveTo>
                  <a:pt x="44" y="57"/>
                </a:moveTo>
                <a:cubicBezTo>
                  <a:pt x="32" y="57"/>
                  <a:pt x="21" y="67"/>
                  <a:pt x="21" y="79"/>
                </a:cubicBezTo>
                <a:cubicBezTo>
                  <a:pt x="21" y="92"/>
                  <a:pt x="32" y="102"/>
                  <a:pt x="44" y="102"/>
                </a:cubicBezTo>
                <a:cubicBezTo>
                  <a:pt x="56" y="102"/>
                  <a:pt x="67" y="92"/>
                  <a:pt x="67" y="79"/>
                </a:cubicBezTo>
                <a:cubicBezTo>
                  <a:pt x="67" y="67"/>
                  <a:pt x="56" y="57"/>
                  <a:pt x="44" y="57"/>
                </a:cubicBezTo>
                <a:close/>
                <a:moveTo>
                  <a:pt x="44" y="99"/>
                </a:moveTo>
                <a:cubicBezTo>
                  <a:pt x="33" y="99"/>
                  <a:pt x="24" y="90"/>
                  <a:pt x="24" y="79"/>
                </a:cubicBezTo>
                <a:cubicBezTo>
                  <a:pt x="24" y="68"/>
                  <a:pt x="33" y="59"/>
                  <a:pt x="44" y="59"/>
                </a:cubicBezTo>
                <a:cubicBezTo>
                  <a:pt x="55" y="59"/>
                  <a:pt x="64" y="68"/>
                  <a:pt x="64" y="79"/>
                </a:cubicBezTo>
                <a:cubicBezTo>
                  <a:pt x="64" y="90"/>
                  <a:pt x="55" y="99"/>
                  <a:pt x="44" y="99"/>
                </a:cubicBezTo>
                <a:close/>
                <a:moveTo>
                  <a:pt x="48" y="66"/>
                </a:moveTo>
                <a:cubicBezTo>
                  <a:pt x="44" y="66"/>
                  <a:pt x="44" y="66"/>
                  <a:pt x="44" y="66"/>
                </a:cubicBezTo>
                <a:cubicBezTo>
                  <a:pt x="44" y="66"/>
                  <a:pt x="42" y="70"/>
                  <a:pt x="37" y="70"/>
                </a:cubicBezTo>
                <a:cubicBezTo>
                  <a:pt x="37" y="74"/>
                  <a:pt x="37" y="74"/>
                  <a:pt x="37" y="74"/>
                </a:cubicBezTo>
                <a:cubicBezTo>
                  <a:pt x="42" y="74"/>
                  <a:pt x="42" y="74"/>
                  <a:pt x="42" y="74"/>
                </a:cubicBezTo>
                <a:cubicBezTo>
                  <a:pt x="42" y="89"/>
                  <a:pt x="42" y="89"/>
                  <a:pt x="42" y="89"/>
                </a:cubicBezTo>
                <a:cubicBezTo>
                  <a:pt x="39" y="89"/>
                  <a:pt x="39" y="89"/>
                  <a:pt x="39" y="89"/>
                </a:cubicBezTo>
                <a:cubicBezTo>
                  <a:pt x="39" y="93"/>
                  <a:pt x="39" y="93"/>
                  <a:pt x="39" y="93"/>
                </a:cubicBezTo>
                <a:cubicBezTo>
                  <a:pt x="51" y="93"/>
                  <a:pt x="51" y="93"/>
                  <a:pt x="51" y="93"/>
                </a:cubicBezTo>
                <a:cubicBezTo>
                  <a:pt x="51" y="89"/>
                  <a:pt x="51" y="89"/>
                  <a:pt x="51" y="89"/>
                </a:cubicBezTo>
                <a:cubicBezTo>
                  <a:pt x="48" y="89"/>
                  <a:pt x="48" y="89"/>
                  <a:pt x="48" y="89"/>
                </a:cubicBezTo>
                <a:lnTo>
                  <a:pt x="48" y="6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Oval 1406"/>
          <p:cNvSpPr>
            <a:spLocks noChangeArrowheads="1"/>
          </p:cNvSpPr>
          <p:nvPr/>
        </p:nvSpPr>
        <p:spPr bwMode="auto">
          <a:xfrm>
            <a:off x="4283076" y="279082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07"/>
          <p:cNvSpPr>
            <a:spLocks noEditPoints="1"/>
          </p:cNvSpPr>
          <p:nvPr/>
        </p:nvSpPr>
        <p:spPr bwMode="auto">
          <a:xfrm>
            <a:off x="4270376" y="277812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408"/>
          <p:cNvSpPr>
            <a:spLocks noEditPoints="1"/>
          </p:cNvSpPr>
          <p:nvPr/>
        </p:nvSpPr>
        <p:spPr bwMode="auto">
          <a:xfrm>
            <a:off x="4406901" y="2943225"/>
            <a:ext cx="330200" cy="279400"/>
          </a:xfrm>
          <a:custGeom>
            <a:avLst/>
            <a:gdLst>
              <a:gd name="T0" fmla="*/ 4 w 104"/>
              <a:gd name="T1" fmla="*/ 84 h 88"/>
              <a:gd name="T2" fmla="*/ 8 w 104"/>
              <a:gd name="T3" fmla="*/ 88 h 88"/>
              <a:gd name="T4" fmla="*/ 28 w 104"/>
              <a:gd name="T5" fmla="*/ 88 h 88"/>
              <a:gd name="T6" fmla="*/ 28 w 104"/>
              <a:gd name="T7" fmla="*/ 48 h 88"/>
              <a:gd name="T8" fmla="*/ 4 w 104"/>
              <a:gd name="T9" fmla="*/ 71 h 88"/>
              <a:gd name="T10" fmla="*/ 4 w 104"/>
              <a:gd name="T11" fmla="*/ 84 h 88"/>
              <a:gd name="T12" fmla="*/ 37 w 104"/>
              <a:gd name="T13" fmla="*/ 57 h 88"/>
              <a:gd name="T14" fmla="*/ 37 w 104"/>
              <a:gd name="T15" fmla="*/ 88 h 88"/>
              <a:gd name="T16" fmla="*/ 60 w 104"/>
              <a:gd name="T17" fmla="*/ 88 h 88"/>
              <a:gd name="T18" fmla="*/ 60 w 104"/>
              <a:gd name="T19" fmla="*/ 60 h 88"/>
              <a:gd name="T20" fmla="*/ 50 w 104"/>
              <a:gd name="T21" fmla="*/ 70 h 88"/>
              <a:gd name="T22" fmla="*/ 37 w 104"/>
              <a:gd name="T23" fmla="*/ 57 h 88"/>
              <a:gd name="T24" fmla="*/ 83 w 104"/>
              <a:gd name="T25" fmla="*/ 2 h 88"/>
              <a:gd name="T26" fmla="*/ 79 w 104"/>
              <a:gd name="T27" fmla="*/ 6 h 88"/>
              <a:gd name="T28" fmla="*/ 84 w 104"/>
              <a:gd name="T29" fmla="*/ 10 h 88"/>
              <a:gd name="T30" fmla="*/ 88 w 104"/>
              <a:gd name="T31" fmla="*/ 10 h 88"/>
              <a:gd name="T32" fmla="*/ 50 w 104"/>
              <a:gd name="T33" fmla="*/ 48 h 88"/>
              <a:gd name="T34" fmla="*/ 27 w 104"/>
              <a:gd name="T35" fmla="*/ 26 h 88"/>
              <a:gd name="T36" fmla="*/ 1 w 104"/>
              <a:gd name="T37" fmla="*/ 52 h 88"/>
              <a:gd name="T38" fmla="*/ 1 w 104"/>
              <a:gd name="T39" fmla="*/ 57 h 88"/>
              <a:gd name="T40" fmla="*/ 7 w 104"/>
              <a:gd name="T41" fmla="*/ 57 h 88"/>
              <a:gd name="T42" fmla="*/ 27 w 104"/>
              <a:gd name="T43" fmla="*/ 37 h 88"/>
              <a:gd name="T44" fmla="*/ 50 w 104"/>
              <a:gd name="T45" fmla="*/ 60 h 88"/>
              <a:gd name="T46" fmla="*/ 94 w 104"/>
              <a:gd name="T47" fmla="*/ 16 h 88"/>
              <a:gd name="T48" fmla="*/ 94 w 104"/>
              <a:gd name="T49" fmla="*/ 20 h 88"/>
              <a:gd name="T50" fmla="*/ 97 w 104"/>
              <a:gd name="T51" fmla="*/ 24 h 88"/>
              <a:gd name="T52" fmla="*/ 98 w 104"/>
              <a:gd name="T53" fmla="*/ 25 h 88"/>
              <a:gd name="T54" fmla="*/ 102 w 104"/>
              <a:gd name="T55" fmla="*/ 21 h 88"/>
              <a:gd name="T56" fmla="*/ 104 w 104"/>
              <a:gd name="T57" fmla="*/ 0 h 88"/>
              <a:gd name="T58" fmla="*/ 83 w 104"/>
              <a:gd name="T59" fmla="*/ 2 h 88"/>
              <a:gd name="T60" fmla="*/ 69 w 104"/>
              <a:gd name="T61" fmla="*/ 51 h 88"/>
              <a:gd name="T62" fmla="*/ 69 w 104"/>
              <a:gd name="T63" fmla="*/ 88 h 88"/>
              <a:gd name="T64" fmla="*/ 88 w 104"/>
              <a:gd name="T65" fmla="*/ 88 h 88"/>
              <a:gd name="T66" fmla="*/ 92 w 104"/>
              <a:gd name="T67" fmla="*/ 84 h 88"/>
              <a:gd name="T68" fmla="*/ 92 w 104"/>
              <a:gd name="T69" fmla="*/ 48 h 88"/>
              <a:gd name="T70" fmla="*/ 92 w 104"/>
              <a:gd name="T71" fmla="*/ 28 h 88"/>
              <a:gd name="T72" fmla="*/ 72 w 104"/>
              <a:gd name="T73" fmla="*/ 48 h 88"/>
              <a:gd name="T74" fmla="*/ 69 w 104"/>
              <a:gd name="T75"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88">
                <a:moveTo>
                  <a:pt x="4" y="84"/>
                </a:moveTo>
                <a:cubicBezTo>
                  <a:pt x="4" y="86"/>
                  <a:pt x="6" y="88"/>
                  <a:pt x="8" y="88"/>
                </a:cubicBezTo>
                <a:cubicBezTo>
                  <a:pt x="28" y="88"/>
                  <a:pt x="28" y="88"/>
                  <a:pt x="28" y="88"/>
                </a:cubicBezTo>
                <a:cubicBezTo>
                  <a:pt x="28" y="48"/>
                  <a:pt x="28" y="48"/>
                  <a:pt x="28" y="48"/>
                </a:cubicBezTo>
                <a:cubicBezTo>
                  <a:pt x="4" y="71"/>
                  <a:pt x="4" y="71"/>
                  <a:pt x="4" y="71"/>
                </a:cubicBezTo>
                <a:lnTo>
                  <a:pt x="4" y="84"/>
                </a:lnTo>
                <a:close/>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83" y="2"/>
                </a:moveTo>
                <a:cubicBezTo>
                  <a:pt x="81" y="2"/>
                  <a:pt x="79" y="4"/>
                  <a:pt x="79" y="6"/>
                </a:cubicBezTo>
                <a:cubicBezTo>
                  <a:pt x="79" y="9"/>
                  <a:pt x="81" y="10"/>
                  <a:pt x="84" y="10"/>
                </a:cubicBezTo>
                <a:cubicBezTo>
                  <a:pt x="88" y="10"/>
                  <a:pt x="88" y="10"/>
                  <a:pt x="88" y="10"/>
                </a:cubicBezTo>
                <a:cubicBezTo>
                  <a:pt x="50" y="48"/>
                  <a:pt x="50" y="48"/>
                  <a:pt x="50" y="48"/>
                </a:cubicBezTo>
                <a:cubicBezTo>
                  <a:pt x="27" y="26"/>
                  <a:pt x="27" y="26"/>
                  <a:pt x="27" y="26"/>
                </a:cubicBezTo>
                <a:cubicBezTo>
                  <a:pt x="1" y="52"/>
                  <a:pt x="1" y="52"/>
                  <a:pt x="1" y="52"/>
                </a:cubicBezTo>
                <a:cubicBezTo>
                  <a:pt x="0" y="53"/>
                  <a:pt x="0" y="56"/>
                  <a:pt x="1" y="57"/>
                </a:cubicBezTo>
                <a:cubicBezTo>
                  <a:pt x="3" y="59"/>
                  <a:pt x="6" y="59"/>
                  <a:pt x="7" y="57"/>
                </a:cubicBezTo>
                <a:cubicBezTo>
                  <a:pt x="27" y="37"/>
                  <a:pt x="27" y="37"/>
                  <a:pt x="27" y="37"/>
                </a:cubicBezTo>
                <a:cubicBezTo>
                  <a:pt x="50" y="60"/>
                  <a:pt x="50" y="60"/>
                  <a:pt x="50" y="60"/>
                </a:cubicBezTo>
                <a:cubicBezTo>
                  <a:pt x="94" y="16"/>
                  <a:pt x="94" y="16"/>
                  <a:pt x="94" y="16"/>
                </a:cubicBezTo>
                <a:cubicBezTo>
                  <a:pt x="94" y="20"/>
                  <a:pt x="94" y="20"/>
                  <a:pt x="94" y="20"/>
                </a:cubicBezTo>
                <a:cubicBezTo>
                  <a:pt x="93" y="22"/>
                  <a:pt x="95" y="24"/>
                  <a:pt x="97" y="24"/>
                </a:cubicBezTo>
                <a:cubicBezTo>
                  <a:pt x="98" y="25"/>
                  <a:pt x="98" y="25"/>
                  <a:pt x="98" y="25"/>
                </a:cubicBezTo>
                <a:cubicBezTo>
                  <a:pt x="100" y="25"/>
                  <a:pt x="102" y="23"/>
                  <a:pt x="102" y="21"/>
                </a:cubicBezTo>
                <a:cubicBezTo>
                  <a:pt x="104" y="0"/>
                  <a:pt x="104" y="0"/>
                  <a:pt x="104" y="0"/>
                </a:cubicBezTo>
                <a:lnTo>
                  <a:pt x="83" y="2"/>
                </a:lnTo>
                <a:close/>
                <a:moveTo>
                  <a:pt x="69" y="51"/>
                </a:moveTo>
                <a:cubicBezTo>
                  <a:pt x="69" y="88"/>
                  <a:pt x="69" y="88"/>
                  <a:pt x="69" y="88"/>
                </a:cubicBezTo>
                <a:cubicBezTo>
                  <a:pt x="88" y="88"/>
                  <a:pt x="88" y="88"/>
                  <a:pt x="88" y="88"/>
                </a:cubicBezTo>
                <a:cubicBezTo>
                  <a:pt x="90" y="88"/>
                  <a:pt x="92" y="86"/>
                  <a:pt x="92" y="84"/>
                </a:cubicBezTo>
                <a:cubicBezTo>
                  <a:pt x="92" y="48"/>
                  <a:pt x="92" y="48"/>
                  <a:pt x="92" y="48"/>
                </a:cubicBezTo>
                <a:cubicBezTo>
                  <a:pt x="92" y="28"/>
                  <a:pt x="92" y="28"/>
                  <a:pt x="92" y="28"/>
                </a:cubicBezTo>
                <a:cubicBezTo>
                  <a:pt x="72" y="48"/>
                  <a:pt x="72" y="48"/>
                  <a:pt x="72" y="48"/>
                </a:cubicBezTo>
                <a:lnTo>
                  <a:pt x="69" y="5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Oval 1409"/>
          <p:cNvSpPr>
            <a:spLocks noChangeArrowheads="1"/>
          </p:cNvSpPr>
          <p:nvPr/>
        </p:nvSpPr>
        <p:spPr bwMode="auto">
          <a:xfrm>
            <a:off x="5372101" y="432117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410"/>
          <p:cNvSpPr>
            <a:spLocks noEditPoints="1"/>
          </p:cNvSpPr>
          <p:nvPr/>
        </p:nvSpPr>
        <p:spPr bwMode="auto">
          <a:xfrm>
            <a:off x="5359401" y="430847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411"/>
          <p:cNvSpPr>
            <a:spLocks noEditPoints="1"/>
          </p:cNvSpPr>
          <p:nvPr/>
        </p:nvSpPr>
        <p:spPr bwMode="auto">
          <a:xfrm>
            <a:off x="5505451" y="4425950"/>
            <a:ext cx="311150" cy="323850"/>
          </a:xfrm>
          <a:custGeom>
            <a:avLst/>
            <a:gdLst>
              <a:gd name="T0" fmla="*/ 69 w 98"/>
              <a:gd name="T1" fmla="*/ 85 h 102"/>
              <a:gd name="T2" fmla="*/ 71 w 98"/>
              <a:gd name="T3" fmla="*/ 87 h 102"/>
              <a:gd name="T4" fmla="*/ 98 w 98"/>
              <a:gd name="T5" fmla="*/ 102 h 102"/>
              <a:gd name="T6" fmla="*/ 97 w 98"/>
              <a:gd name="T7" fmla="*/ 71 h 102"/>
              <a:gd name="T8" fmla="*/ 97 w 98"/>
              <a:gd name="T9" fmla="*/ 68 h 102"/>
              <a:gd name="T10" fmla="*/ 94 w 98"/>
              <a:gd name="T11" fmla="*/ 63 h 102"/>
              <a:gd name="T12" fmla="*/ 66 w 98"/>
              <a:gd name="T13" fmla="*/ 80 h 102"/>
              <a:gd name="T14" fmla="*/ 69 w 98"/>
              <a:gd name="T15" fmla="*/ 85 h 102"/>
              <a:gd name="T16" fmla="*/ 85 w 98"/>
              <a:gd name="T17" fmla="*/ 64 h 102"/>
              <a:gd name="T18" fmla="*/ 91 w 98"/>
              <a:gd name="T19" fmla="*/ 60 h 102"/>
              <a:gd name="T20" fmla="*/ 62 w 98"/>
              <a:gd name="T21" fmla="*/ 12 h 102"/>
              <a:gd name="T22" fmla="*/ 56 w 98"/>
              <a:gd name="T23" fmla="*/ 16 h 102"/>
              <a:gd name="T24" fmla="*/ 85 w 98"/>
              <a:gd name="T25" fmla="*/ 64 h 102"/>
              <a:gd name="T26" fmla="*/ 82 w 98"/>
              <a:gd name="T27" fmla="*/ 65 h 102"/>
              <a:gd name="T28" fmla="*/ 53 w 98"/>
              <a:gd name="T29" fmla="*/ 18 h 102"/>
              <a:gd name="T30" fmla="*/ 44 w 98"/>
              <a:gd name="T31" fmla="*/ 23 h 102"/>
              <a:gd name="T32" fmla="*/ 73 w 98"/>
              <a:gd name="T33" fmla="*/ 71 h 102"/>
              <a:gd name="T34" fmla="*/ 82 w 98"/>
              <a:gd name="T35" fmla="*/ 65 h 102"/>
              <a:gd name="T36" fmla="*/ 35 w 98"/>
              <a:gd name="T37" fmla="*/ 29 h 102"/>
              <a:gd name="T38" fmla="*/ 63 w 98"/>
              <a:gd name="T39" fmla="*/ 76 h 102"/>
              <a:gd name="T40" fmla="*/ 70 w 98"/>
              <a:gd name="T41" fmla="*/ 72 h 102"/>
              <a:gd name="T42" fmla="*/ 41 w 98"/>
              <a:gd name="T43" fmla="*/ 25 h 102"/>
              <a:gd name="T44" fmla="*/ 35 w 98"/>
              <a:gd name="T45" fmla="*/ 29 h 102"/>
              <a:gd name="T46" fmla="*/ 32 w 98"/>
              <a:gd name="T47" fmla="*/ 25 h 102"/>
              <a:gd name="T48" fmla="*/ 60 w 98"/>
              <a:gd name="T49" fmla="*/ 8 h 102"/>
              <a:gd name="T50" fmla="*/ 58 w 98"/>
              <a:gd name="T51" fmla="*/ 4 h 102"/>
              <a:gd name="T52" fmla="*/ 49 w 98"/>
              <a:gd name="T53" fmla="*/ 2 h 102"/>
              <a:gd name="T54" fmla="*/ 32 w 98"/>
              <a:gd name="T55" fmla="*/ 12 h 102"/>
              <a:gd name="T56" fmla="*/ 30 w 98"/>
              <a:gd name="T57" fmla="*/ 21 h 102"/>
              <a:gd name="T58" fmla="*/ 32 w 98"/>
              <a:gd name="T59" fmla="*/ 25 h 102"/>
              <a:gd name="T60" fmla="*/ 0 w 98"/>
              <a:gd name="T61" fmla="*/ 102 h 102"/>
              <a:gd name="T62" fmla="*/ 75 w 98"/>
              <a:gd name="T63" fmla="*/ 102 h 102"/>
              <a:gd name="T64" fmla="*/ 75 w 98"/>
              <a:gd name="T65" fmla="*/ 97 h 102"/>
              <a:gd name="T66" fmla="*/ 0 w 98"/>
              <a:gd name="T67" fmla="*/ 97 h 102"/>
              <a:gd name="T68" fmla="*/ 0 w 98"/>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2">
                <a:moveTo>
                  <a:pt x="69" y="85"/>
                </a:moveTo>
                <a:cubicBezTo>
                  <a:pt x="69" y="86"/>
                  <a:pt x="70" y="87"/>
                  <a:pt x="71" y="87"/>
                </a:cubicBezTo>
                <a:cubicBezTo>
                  <a:pt x="98" y="102"/>
                  <a:pt x="98" y="102"/>
                  <a:pt x="98" y="102"/>
                </a:cubicBezTo>
                <a:cubicBezTo>
                  <a:pt x="97" y="71"/>
                  <a:pt x="97" y="71"/>
                  <a:pt x="97" y="71"/>
                </a:cubicBezTo>
                <a:cubicBezTo>
                  <a:pt x="97" y="70"/>
                  <a:pt x="97" y="69"/>
                  <a:pt x="97" y="68"/>
                </a:cubicBezTo>
                <a:cubicBezTo>
                  <a:pt x="94" y="63"/>
                  <a:pt x="94" y="63"/>
                  <a:pt x="94" y="63"/>
                </a:cubicBezTo>
                <a:cubicBezTo>
                  <a:pt x="66" y="80"/>
                  <a:pt x="66" y="80"/>
                  <a:pt x="66" y="80"/>
                </a:cubicBezTo>
                <a:lnTo>
                  <a:pt x="69" y="85"/>
                </a:lnTo>
                <a:close/>
                <a:moveTo>
                  <a:pt x="85" y="64"/>
                </a:moveTo>
                <a:cubicBezTo>
                  <a:pt x="91" y="60"/>
                  <a:pt x="91" y="60"/>
                  <a:pt x="91" y="60"/>
                </a:cubicBezTo>
                <a:cubicBezTo>
                  <a:pt x="62" y="12"/>
                  <a:pt x="62" y="12"/>
                  <a:pt x="62" y="12"/>
                </a:cubicBezTo>
                <a:cubicBezTo>
                  <a:pt x="56" y="16"/>
                  <a:pt x="56" y="16"/>
                  <a:pt x="56" y="16"/>
                </a:cubicBezTo>
                <a:lnTo>
                  <a:pt x="85" y="64"/>
                </a:lnTo>
                <a:close/>
                <a:moveTo>
                  <a:pt x="82" y="65"/>
                </a:moveTo>
                <a:cubicBezTo>
                  <a:pt x="53" y="18"/>
                  <a:pt x="53" y="18"/>
                  <a:pt x="53" y="18"/>
                </a:cubicBezTo>
                <a:cubicBezTo>
                  <a:pt x="44" y="23"/>
                  <a:pt x="44" y="23"/>
                  <a:pt x="44" y="23"/>
                </a:cubicBezTo>
                <a:cubicBezTo>
                  <a:pt x="73" y="71"/>
                  <a:pt x="73" y="71"/>
                  <a:pt x="73" y="71"/>
                </a:cubicBezTo>
                <a:lnTo>
                  <a:pt x="82" y="65"/>
                </a:lnTo>
                <a:close/>
                <a:moveTo>
                  <a:pt x="35" y="29"/>
                </a:moveTo>
                <a:cubicBezTo>
                  <a:pt x="63" y="76"/>
                  <a:pt x="63" y="76"/>
                  <a:pt x="63" y="76"/>
                </a:cubicBezTo>
                <a:cubicBezTo>
                  <a:pt x="70" y="72"/>
                  <a:pt x="70" y="72"/>
                  <a:pt x="70" y="72"/>
                </a:cubicBezTo>
                <a:cubicBezTo>
                  <a:pt x="41" y="25"/>
                  <a:pt x="41" y="25"/>
                  <a:pt x="41" y="25"/>
                </a:cubicBezTo>
                <a:lnTo>
                  <a:pt x="35" y="29"/>
                </a:lnTo>
                <a:close/>
                <a:moveTo>
                  <a:pt x="32" y="25"/>
                </a:moveTo>
                <a:cubicBezTo>
                  <a:pt x="60" y="8"/>
                  <a:pt x="60" y="8"/>
                  <a:pt x="60" y="8"/>
                </a:cubicBezTo>
                <a:cubicBezTo>
                  <a:pt x="58" y="4"/>
                  <a:pt x="58" y="4"/>
                  <a:pt x="58" y="4"/>
                </a:cubicBezTo>
                <a:cubicBezTo>
                  <a:pt x="56" y="1"/>
                  <a:pt x="52" y="0"/>
                  <a:pt x="49" y="2"/>
                </a:cubicBezTo>
                <a:cubicBezTo>
                  <a:pt x="32" y="12"/>
                  <a:pt x="32" y="12"/>
                  <a:pt x="32" y="12"/>
                </a:cubicBezTo>
                <a:cubicBezTo>
                  <a:pt x="29" y="14"/>
                  <a:pt x="28" y="18"/>
                  <a:pt x="30" y="21"/>
                </a:cubicBezTo>
                <a:lnTo>
                  <a:pt x="32" y="25"/>
                </a:lnTo>
                <a:close/>
                <a:moveTo>
                  <a:pt x="0" y="102"/>
                </a:moveTo>
                <a:cubicBezTo>
                  <a:pt x="75" y="102"/>
                  <a:pt x="75" y="102"/>
                  <a:pt x="75" y="102"/>
                </a:cubicBezTo>
                <a:cubicBezTo>
                  <a:pt x="75" y="97"/>
                  <a:pt x="75" y="97"/>
                  <a:pt x="75" y="97"/>
                </a:cubicBezTo>
                <a:cubicBezTo>
                  <a:pt x="0" y="97"/>
                  <a:pt x="0" y="97"/>
                  <a:pt x="0" y="97"/>
                </a:cubicBezTo>
                <a:lnTo>
                  <a:pt x="0" y="10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Oval 1412"/>
          <p:cNvSpPr>
            <a:spLocks noChangeArrowheads="1"/>
          </p:cNvSpPr>
          <p:nvPr/>
        </p:nvSpPr>
        <p:spPr bwMode="auto">
          <a:xfrm>
            <a:off x="6099176" y="534035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413"/>
          <p:cNvSpPr>
            <a:spLocks noEditPoints="1"/>
          </p:cNvSpPr>
          <p:nvPr/>
        </p:nvSpPr>
        <p:spPr bwMode="auto">
          <a:xfrm>
            <a:off x="6086476" y="5327650"/>
            <a:ext cx="600075" cy="600075"/>
          </a:xfrm>
          <a:custGeom>
            <a:avLst/>
            <a:gdLst>
              <a:gd name="T0" fmla="*/ 95 w 189"/>
              <a:gd name="T1" fmla="*/ 189 h 189"/>
              <a:gd name="T2" fmla="*/ 0 w 189"/>
              <a:gd name="T3" fmla="*/ 95 h 189"/>
              <a:gd name="T4" fmla="*/ 95 w 189"/>
              <a:gd name="T5" fmla="*/ 0 h 189"/>
              <a:gd name="T6" fmla="*/ 189 w 189"/>
              <a:gd name="T7" fmla="*/ 95 h 189"/>
              <a:gd name="T8" fmla="*/ 95 w 189"/>
              <a:gd name="T9" fmla="*/ 189 h 189"/>
              <a:gd name="T10" fmla="*/ 95 w 189"/>
              <a:gd name="T11" fmla="*/ 8 h 189"/>
              <a:gd name="T12" fmla="*/ 8 w 189"/>
              <a:gd name="T13" fmla="*/ 95 h 189"/>
              <a:gd name="T14" fmla="*/ 95 w 189"/>
              <a:gd name="T15" fmla="*/ 181 h 189"/>
              <a:gd name="T16" fmla="*/ 181 w 189"/>
              <a:gd name="T17" fmla="*/ 95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5"/>
                </a:cubicBezTo>
                <a:cubicBezTo>
                  <a:pt x="0" y="42"/>
                  <a:pt x="42" y="0"/>
                  <a:pt x="95" y="0"/>
                </a:cubicBezTo>
                <a:cubicBezTo>
                  <a:pt x="147" y="0"/>
                  <a:pt x="189" y="42"/>
                  <a:pt x="189" y="95"/>
                </a:cubicBezTo>
                <a:cubicBezTo>
                  <a:pt x="189" y="147"/>
                  <a:pt x="147" y="189"/>
                  <a:pt x="95" y="189"/>
                </a:cubicBezTo>
                <a:close/>
                <a:moveTo>
                  <a:pt x="95" y="8"/>
                </a:moveTo>
                <a:cubicBezTo>
                  <a:pt x="47" y="8"/>
                  <a:pt x="8" y="47"/>
                  <a:pt x="8" y="95"/>
                </a:cubicBezTo>
                <a:cubicBezTo>
                  <a:pt x="8" y="142"/>
                  <a:pt x="47" y="181"/>
                  <a:pt x="95" y="181"/>
                </a:cubicBezTo>
                <a:cubicBezTo>
                  <a:pt x="142" y="181"/>
                  <a:pt x="181" y="142"/>
                  <a:pt x="181" y="95"/>
                </a:cubicBezTo>
                <a:cubicBezTo>
                  <a:pt x="181" y="47"/>
                  <a:pt x="142" y="8"/>
                  <a:pt x="95"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414"/>
          <p:cNvSpPr>
            <a:spLocks noEditPoints="1"/>
          </p:cNvSpPr>
          <p:nvPr/>
        </p:nvSpPr>
        <p:spPr bwMode="auto">
          <a:xfrm>
            <a:off x="6264276" y="5470525"/>
            <a:ext cx="244475" cy="311150"/>
          </a:xfrm>
          <a:custGeom>
            <a:avLst/>
            <a:gdLst>
              <a:gd name="T0" fmla="*/ 112 w 154"/>
              <a:gd name="T1" fmla="*/ 56 h 196"/>
              <a:gd name="T2" fmla="*/ 26 w 154"/>
              <a:gd name="T3" fmla="*/ 56 h 196"/>
              <a:gd name="T4" fmla="*/ 26 w 154"/>
              <a:gd name="T5" fmla="*/ 68 h 196"/>
              <a:gd name="T6" fmla="*/ 112 w 154"/>
              <a:gd name="T7" fmla="*/ 68 h 196"/>
              <a:gd name="T8" fmla="*/ 112 w 154"/>
              <a:gd name="T9" fmla="*/ 56 h 196"/>
              <a:gd name="T10" fmla="*/ 112 w 154"/>
              <a:gd name="T11" fmla="*/ 80 h 196"/>
              <a:gd name="T12" fmla="*/ 26 w 154"/>
              <a:gd name="T13" fmla="*/ 80 h 196"/>
              <a:gd name="T14" fmla="*/ 26 w 154"/>
              <a:gd name="T15" fmla="*/ 92 h 196"/>
              <a:gd name="T16" fmla="*/ 112 w 154"/>
              <a:gd name="T17" fmla="*/ 92 h 196"/>
              <a:gd name="T18" fmla="*/ 112 w 154"/>
              <a:gd name="T19" fmla="*/ 80 h 196"/>
              <a:gd name="T20" fmla="*/ 112 w 154"/>
              <a:gd name="T21" fmla="*/ 32 h 196"/>
              <a:gd name="T22" fmla="*/ 26 w 154"/>
              <a:gd name="T23" fmla="*/ 32 h 196"/>
              <a:gd name="T24" fmla="*/ 26 w 154"/>
              <a:gd name="T25" fmla="*/ 44 h 196"/>
              <a:gd name="T26" fmla="*/ 112 w 154"/>
              <a:gd name="T27" fmla="*/ 44 h 196"/>
              <a:gd name="T28" fmla="*/ 112 w 154"/>
              <a:gd name="T29" fmla="*/ 32 h 196"/>
              <a:gd name="T30" fmla="*/ 26 w 154"/>
              <a:gd name="T31" fmla="*/ 116 h 196"/>
              <a:gd name="T32" fmla="*/ 68 w 154"/>
              <a:gd name="T33" fmla="*/ 116 h 196"/>
              <a:gd name="T34" fmla="*/ 68 w 154"/>
              <a:gd name="T35" fmla="*/ 104 h 196"/>
              <a:gd name="T36" fmla="*/ 26 w 154"/>
              <a:gd name="T37" fmla="*/ 104 h 196"/>
              <a:gd name="T38" fmla="*/ 26 w 154"/>
              <a:gd name="T39" fmla="*/ 116 h 196"/>
              <a:gd name="T40" fmla="*/ 138 w 154"/>
              <a:gd name="T41" fmla="*/ 18 h 196"/>
              <a:gd name="T42" fmla="*/ 138 w 154"/>
              <a:gd name="T43" fmla="*/ 0 h 196"/>
              <a:gd name="T44" fmla="*/ 0 w 154"/>
              <a:gd name="T45" fmla="*/ 0 h 196"/>
              <a:gd name="T46" fmla="*/ 0 w 154"/>
              <a:gd name="T47" fmla="*/ 178 h 196"/>
              <a:gd name="T48" fmla="*/ 18 w 154"/>
              <a:gd name="T49" fmla="*/ 178 h 196"/>
              <a:gd name="T50" fmla="*/ 18 w 154"/>
              <a:gd name="T51" fmla="*/ 196 h 196"/>
              <a:gd name="T52" fmla="*/ 154 w 154"/>
              <a:gd name="T53" fmla="*/ 196 h 196"/>
              <a:gd name="T54" fmla="*/ 154 w 154"/>
              <a:gd name="T55" fmla="*/ 18 h 196"/>
              <a:gd name="T56" fmla="*/ 138 w 154"/>
              <a:gd name="T57" fmla="*/ 18 h 196"/>
              <a:gd name="T58" fmla="*/ 10 w 154"/>
              <a:gd name="T59" fmla="*/ 168 h 196"/>
              <a:gd name="T60" fmla="*/ 10 w 154"/>
              <a:gd name="T61" fmla="*/ 10 h 196"/>
              <a:gd name="T62" fmla="*/ 128 w 154"/>
              <a:gd name="T63" fmla="*/ 10 h 196"/>
              <a:gd name="T64" fmla="*/ 128 w 154"/>
              <a:gd name="T65" fmla="*/ 128 h 196"/>
              <a:gd name="T66" fmla="*/ 88 w 154"/>
              <a:gd name="T67" fmla="*/ 128 h 196"/>
              <a:gd name="T68" fmla="*/ 88 w 154"/>
              <a:gd name="T69" fmla="*/ 168 h 196"/>
              <a:gd name="T70" fmla="*/ 10 w 154"/>
              <a:gd name="T71" fmla="*/ 168 h 196"/>
              <a:gd name="T72" fmla="*/ 144 w 154"/>
              <a:gd name="T73" fmla="*/ 186 h 196"/>
              <a:gd name="T74" fmla="*/ 26 w 154"/>
              <a:gd name="T75" fmla="*/ 186 h 196"/>
              <a:gd name="T76" fmla="*/ 26 w 154"/>
              <a:gd name="T77" fmla="*/ 178 h 196"/>
              <a:gd name="T78" fmla="*/ 92 w 154"/>
              <a:gd name="T79" fmla="*/ 178 h 196"/>
              <a:gd name="T80" fmla="*/ 138 w 154"/>
              <a:gd name="T81" fmla="*/ 132 h 196"/>
              <a:gd name="T82" fmla="*/ 138 w 154"/>
              <a:gd name="T83" fmla="*/ 28 h 196"/>
              <a:gd name="T84" fmla="*/ 144 w 154"/>
              <a:gd name="T85" fmla="*/ 28 h 196"/>
              <a:gd name="T86" fmla="*/ 144 w 154"/>
              <a:gd name="T87" fmla="*/ 18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96">
                <a:moveTo>
                  <a:pt x="112" y="56"/>
                </a:moveTo>
                <a:lnTo>
                  <a:pt x="26" y="56"/>
                </a:lnTo>
                <a:lnTo>
                  <a:pt x="26" y="68"/>
                </a:lnTo>
                <a:lnTo>
                  <a:pt x="112" y="68"/>
                </a:lnTo>
                <a:lnTo>
                  <a:pt x="112" y="56"/>
                </a:lnTo>
                <a:close/>
                <a:moveTo>
                  <a:pt x="112" y="80"/>
                </a:moveTo>
                <a:lnTo>
                  <a:pt x="26" y="80"/>
                </a:lnTo>
                <a:lnTo>
                  <a:pt x="26" y="92"/>
                </a:lnTo>
                <a:lnTo>
                  <a:pt x="112" y="92"/>
                </a:lnTo>
                <a:lnTo>
                  <a:pt x="112" y="80"/>
                </a:lnTo>
                <a:close/>
                <a:moveTo>
                  <a:pt x="112" y="32"/>
                </a:moveTo>
                <a:lnTo>
                  <a:pt x="26" y="32"/>
                </a:lnTo>
                <a:lnTo>
                  <a:pt x="26" y="44"/>
                </a:lnTo>
                <a:lnTo>
                  <a:pt x="112" y="44"/>
                </a:lnTo>
                <a:lnTo>
                  <a:pt x="112" y="32"/>
                </a:lnTo>
                <a:close/>
                <a:moveTo>
                  <a:pt x="26" y="116"/>
                </a:moveTo>
                <a:lnTo>
                  <a:pt x="68" y="116"/>
                </a:lnTo>
                <a:lnTo>
                  <a:pt x="68" y="104"/>
                </a:lnTo>
                <a:lnTo>
                  <a:pt x="26" y="104"/>
                </a:lnTo>
                <a:lnTo>
                  <a:pt x="26" y="116"/>
                </a:lnTo>
                <a:close/>
                <a:moveTo>
                  <a:pt x="138" y="18"/>
                </a:moveTo>
                <a:lnTo>
                  <a:pt x="138" y="0"/>
                </a:lnTo>
                <a:lnTo>
                  <a:pt x="0" y="0"/>
                </a:lnTo>
                <a:lnTo>
                  <a:pt x="0" y="178"/>
                </a:lnTo>
                <a:lnTo>
                  <a:pt x="18" y="178"/>
                </a:lnTo>
                <a:lnTo>
                  <a:pt x="18" y="196"/>
                </a:lnTo>
                <a:lnTo>
                  <a:pt x="154" y="196"/>
                </a:lnTo>
                <a:lnTo>
                  <a:pt x="154" y="18"/>
                </a:lnTo>
                <a:lnTo>
                  <a:pt x="138" y="18"/>
                </a:lnTo>
                <a:close/>
                <a:moveTo>
                  <a:pt x="10" y="168"/>
                </a:moveTo>
                <a:lnTo>
                  <a:pt x="10" y="10"/>
                </a:lnTo>
                <a:lnTo>
                  <a:pt x="128" y="10"/>
                </a:lnTo>
                <a:lnTo>
                  <a:pt x="128" y="128"/>
                </a:lnTo>
                <a:lnTo>
                  <a:pt x="88" y="128"/>
                </a:lnTo>
                <a:lnTo>
                  <a:pt x="88" y="168"/>
                </a:lnTo>
                <a:lnTo>
                  <a:pt x="10" y="168"/>
                </a:lnTo>
                <a:close/>
                <a:moveTo>
                  <a:pt x="144" y="186"/>
                </a:moveTo>
                <a:lnTo>
                  <a:pt x="26" y="186"/>
                </a:lnTo>
                <a:lnTo>
                  <a:pt x="26" y="178"/>
                </a:lnTo>
                <a:lnTo>
                  <a:pt x="92" y="178"/>
                </a:lnTo>
                <a:lnTo>
                  <a:pt x="138" y="132"/>
                </a:lnTo>
                <a:lnTo>
                  <a:pt x="138" y="28"/>
                </a:lnTo>
                <a:lnTo>
                  <a:pt x="144" y="28"/>
                </a:lnTo>
                <a:lnTo>
                  <a:pt x="144" y="18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83436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1424"/>
          <p:cNvSpPr>
            <a:spLocks/>
          </p:cNvSpPr>
          <p:nvPr/>
        </p:nvSpPr>
        <p:spPr bwMode="auto">
          <a:xfrm>
            <a:off x="649288" y="2016125"/>
            <a:ext cx="1431925" cy="1066800"/>
          </a:xfrm>
          <a:custGeom>
            <a:avLst/>
            <a:gdLst>
              <a:gd name="T0" fmla="*/ 443 w 451"/>
              <a:gd name="T1" fmla="*/ 127 h 336"/>
              <a:gd name="T2" fmla="*/ 401 w 451"/>
              <a:gd name="T3" fmla="*/ 186 h 336"/>
              <a:gd name="T4" fmla="*/ 346 w 451"/>
              <a:gd name="T5" fmla="*/ 215 h 336"/>
              <a:gd name="T6" fmla="*/ 91 w 451"/>
              <a:gd name="T7" fmla="*/ 215 h 336"/>
              <a:gd name="T8" fmla="*/ 91 w 451"/>
              <a:gd name="T9" fmla="*/ 306 h 336"/>
              <a:gd name="T10" fmla="*/ 65 w 451"/>
              <a:gd name="T11" fmla="*/ 332 h 336"/>
              <a:gd name="T12" fmla="*/ 52 w 451"/>
              <a:gd name="T13" fmla="*/ 335 h 336"/>
              <a:gd name="T14" fmla="*/ 45 w 451"/>
              <a:gd name="T15" fmla="*/ 324 h 336"/>
              <a:gd name="T16" fmla="*/ 45 w 451"/>
              <a:gd name="T17" fmla="*/ 261 h 336"/>
              <a:gd name="T18" fmla="*/ 0 w 451"/>
              <a:gd name="T19" fmla="*/ 215 h 336"/>
              <a:gd name="T20" fmla="*/ 0 w 451"/>
              <a:gd name="T21" fmla="*/ 0 h 336"/>
              <a:gd name="T22" fmla="*/ 346 w 451"/>
              <a:gd name="T23" fmla="*/ 0 h 336"/>
              <a:gd name="T24" fmla="*/ 401 w 451"/>
              <a:gd name="T25" fmla="*/ 29 h 336"/>
              <a:gd name="T26" fmla="*/ 443 w 451"/>
              <a:gd name="T27" fmla="*/ 88 h 336"/>
              <a:gd name="T28" fmla="*/ 443 w 451"/>
              <a:gd name="T29" fmla="*/ 1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 h="336">
                <a:moveTo>
                  <a:pt x="443" y="127"/>
                </a:moveTo>
                <a:cubicBezTo>
                  <a:pt x="401" y="186"/>
                  <a:pt x="401" y="186"/>
                  <a:pt x="401" y="186"/>
                </a:cubicBezTo>
                <a:cubicBezTo>
                  <a:pt x="389" y="205"/>
                  <a:pt x="368" y="215"/>
                  <a:pt x="346" y="215"/>
                </a:cubicBezTo>
                <a:cubicBezTo>
                  <a:pt x="91" y="215"/>
                  <a:pt x="91" y="215"/>
                  <a:pt x="91" y="215"/>
                </a:cubicBezTo>
                <a:cubicBezTo>
                  <a:pt x="91" y="306"/>
                  <a:pt x="91" y="306"/>
                  <a:pt x="91" y="306"/>
                </a:cubicBezTo>
                <a:cubicBezTo>
                  <a:pt x="65" y="332"/>
                  <a:pt x="65" y="332"/>
                  <a:pt x="65" y="332"/>
                </a:cubicBezTo>
                <a:cubicBezTo>
                  <a:pt x="62" y="335"/>
                  <a:pt x="57" y="336"/>
                  <a:pt x="52" y="335"/>
                </a:cubicBezTo>
                <a:cubicBezTo>
                  <a:pt x="48" y="333"/>
                  <a:pt x="45" y="329"/>
                  <a:pt x="45" y="324"/>
                </a:cubicBezTo>
                <a:cubicBezTo>
                  <a:pt x="45" y="261"/>
                  <a:pt x="45" y="261"/>
                  <a:pt x="45" y="261"/>
                </a:cubicBezTo>
                <a:cubicBezTo>
                  <a:pt x="0" y="215"/>
                  <a:pt x="0" y="215"/>
                  <a:pt x="0" y="215"/>
                </a:cubicBezTo>
                <a:cubicBezTo>
                  <a:pt x="0" y="0"/>
                  <a:pt x="0" y="0"/>
                  <a:pt x="0" y="0"/>
                </a:cubicBezTo>
                <a:cubicBezTo>
                  <a:pt x="346" y="0"/>
                  <a:pt x="346" y="0"/>
                  <a:pt x="346" y="0"/>
                </a:cubicBezTo>
                <a:cubicBezTo>
                  <a:pt x="368" y="0"/>
                  <a:pt x="389" y="11"/>
                  <a:pt x="401" y="29"/>
                </a:cubicBezTo>
                <a:cubicBezTo>
                  <a:pt x="443" y="88"/>
                  <a:pt x="443" y="88"/>
                  <a:pt x="443" y="88"/>
                </a:cubicBezTo>
                <a:cubicBezTo>
                  <a:pt x="451" y="100"/>
                  <a:pt x="451" y="115"/>
                  <a:pt x="443" y="1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25"/>
          <p:cNvSpPr>
            <a:spLocks/>
          </p:cNvSpPr>
          <p:nvPr/>
        </p:nvSpPr>
        <p:spPr bwMode="auto">
          <a:xfrm>
            <a:off x="2255838" y="2016125"/>
            <a:ext cx="1433513" cy="1066800"/>
          </a:xfrm>
          <a:custGeom>
            <a:avLst/>
            <a:gdLst>
              <a:gd name="T0" fmla="*/ 443 w 452"/>
              <a:gd name="T1" fmla="*/ 127 h 336"/>
              <a:gd name="T2" fmla="*/ 402 w 452"/>
              <a:gd name="T3" fmla="*/ 186 h 336"/>
              <a:gd name="T4" fmla="*/ 346 w 452"/>
              <a:gd name="T5" fmla="*/ 215 h 336"/>
              <a:gd name="T6" fmla="*/ 91 w 452"/>
              <a:gd name="T7" fmla="*/ 215 h 336"/>
              <a:gd name="T8" fmla="*/ 91 w 452"/>
              <a:gd name="T9" fmla="*/ 306 h 336"/>
              <a:gd name="T10" fmla="*/ 65 w 452"/>
              <a:gd name="T11" fmla="*/ 332 h 336"/>
              <a:gd name="T12" fmla="*/ 53 w 452"/>
              <a:gd name="T13" fmla="*/ 335 h 336"/>
              <a:gd name="T14" fmla="*/ 46 w 452"/>
              <a:gd name="T15" fmla="*/ 324 h 336"/>
              <a:gd name="T16" fmla="*/ 46 w 452"/>
              <a:gd name="T17" fmla="*/ 261 h 336"/>
              <a:gd name="T18" fmla="*/ 0 w 452"/>
              <a:gd name="T19" fmla="*/ 215 h 336"/>
              <a:gd name="T20" fmla="*/ 0 w 452"/>
              <a:gd name="T21" fmla="*/ 0 h 336"/>
              <a:gd name="T22" fmla="*/ 346 w 452"/>
              <a:gd name="T23" fmla="*/ 0 h 336"/>
              <a:gd name="T24" fmla="*/ 402 w 452"/>
              <a:gd name="T25" fmla="*/ 29 h 336"/>
              <a:gd name="T26" fmla="*/ 443 w 452"/>
              <a:gd name="T27" fmla="*/ 88 h 336"/>
              <a:gd name="T28" fmla="*/ 443 w 452"/>
              <a:gd name="T29" fmla="*/ 1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2" h="336">
                <a:moveTo>
                  <a:pt x="443" y="127"/>
                </a:moveTo>
                <a:cubicBezTo>
                  <a:pt x="402" y="186"/>
                  <a:pt x="402" y="186"/>
                  <a:pt x="402" y="186"/>
                </a:cubicBezTo>
                <a:cubicBezTo>
                  <a:pt x="389" y="205"/>
                  <a:pt x="368" y="215"/>
                  <a:pt x="346" y="215"/>
                </a:cubicBezTo>
                <a:cubicBezTo>
                  <a:pt x="91" y="215"/>
                  <a:pt x="91" y="215"/>
                  <a:pt x="91" y="215"/>
                </a:cubicBezTo>
                <a:cubicBezTo>
                  <a:pt x="91" y="306"/>
                  <a:pt x="91" y="306"/>
                  <a:pt x="91" y="306"/>
                </a:cubicBezTo>
                <a:cubicBezTo>
                  <a:pt x="65" y="332"/>
                  <a:pt x="65" y="332"/>
                  <a:pt x="65" y="332"/>
                </a:cubicBezTo>
                <a:cubicBezTo>
                  <a:pt x="62" y="335"/>
                  <a:pt x="57" y="336"/>
                  <a:pt x="53" y="335"/>
                </a:cubicBezTo>
                <a:cubicBezTo>
                  <a:pt x="49" y="333"/>
                  <a:pt x="46" y="329"/>
                  <a:pt x="46" y="324"/>
                </a:cubicBezTo>
                <a:cubicBezTo>
                  <a:pt x="46" y="261"/>
                  <a:pt x="46" y="261"/>
                  <a:pt x="46" y="261"/>
                </a:cubicBezTo>
                <a:cubicBezTo>
                  <a:pt x="0" y="215"/>
                  <a:pt x="0" y="215"/>
                  <a:pt x="0" y="215"/>
                </a:cubicBezTo>
                <a:cubicBezTo>
                  <a:pt x="0" y="0"/>
                  <a:pt x="0" y="0"/>
                  <a:pt x="0" y="0"/>
                </a:cubicBezTo>
                <a:cubicBezTo>
                  <a:pt x="346" y="0"/>
                  <a:pt x="346" y="0"/>
                  <a:pt x="346" y="0"/>
                </a:cubicBezTo>
                <a:cubicBezTo>
                  <a:pt x="368" y="0"/>
                  <a:pt x="389" y="11"/>
                  <a:pt x="402" y="29"/>
                </a:cubicBezTo>
                <a:cubicBezTo>
                  <a:pt x="443" y="88"/>
                  <a:pt x="443" y="88"/>
                  <a:pt x="443" y="88"/>
                </a:cubicBezTo>
                <a:cubicBezTo>
                  <a:pt x="452" y="100"/>
                  <a:pt x="452" y="115"/>
                  <a:pt x="443" y="1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426"/>
          <p:cNvSpPr>
            <a:spLocks/>
          </p:cNvSpPr>
          <p:nvPr/>
        </p:nvSpPr>
        <p:spPr bwMode="auto">
          <a:xfrm>
            <a:off x="3863976" y="2016125"/>
            <a:ext cx="1431925" cy="1066800"/>
          </a:xfrm>
          <a:custGeom>
            <a:avLst/>
            <a:gdLst>
              <a:gd name="T0" fmla="*/ 443 w 451"/>
              <a:gd name="T1" fmla="*/ 127 h 336"/>
              <a:gd name="T2" fmla="*/ 401 w 451"/>
              <a:gd name="T3" fmla="*/ 186 h 336"/>
              <a:gd name="T4" fmla="*/ 345 w 451"/>
              <a:gd name="T5" fmla="*/ 215 h 336"/>
              <a:gd name="T6" fmla="*/ 91 w 451"/>
              <a:gd name="T7" fmla="*/ 215 h 336"/>
              <a:gd name="T8" fmla="*/ 91 w 451"/>
              <a:gd name="T9" fmla="*/ 306 h 336"/>
              <a:gd name="T10" fmla="*/ 65 w 451"/>
              <a:gd name="T11" fmla="*/ 332 h 336"/>
              <a:gd name="T12" fmla="*/ 52 w 451"/>
              <a:gd name="T13" fmla="*/ 335 h 336"/>
              <a:gd name="T14" fmla="*/ 45 w 451"/>
              <a:gd name="T15" fmla="*/ 324 h 336"/>
              <a:gd name="T16" fmla="*/ 45 w 451"/>
              <a:gd name="T17" fmla="*/ 261 h 336"/>
              <a:gd name="T18" fmla="*/ 0 w 451"/>
              <a:gd name="T19" fmla="*/ 215 h 336"/>
              <a:gd name="T20" fmla="*/ 0 w 451"/>
              <a:gd name="T21" fmla="*/ 0 h 336"/>
              <a:gd name="T22" fmla="*/ 345 w 451"/>
              <a:gd name="T23" fmla="*/ 0 h 336"/>
              <a:gd name="T24" fmla="*/ 401 w 451"/>
              <a:gd name="T25" fmla="*/ 29 h 336"/>
              <a:gd name="T26" fmla="*/ 443 w 451"/>
              <a:gd name="T27" fmla="*/ 88 h 336"/>
              <a:gd name="T28" fmla="*/ 443 w 451"/>
              <a:gd name="T29" fmla="*/ 1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 h="336">
                <a:moveTo>
                  <a:pt x="443" y="127"/>
                </a:moveTo>
                <a:cubicBezTo>
                  <a:pt x="401" y="186"/>
                  <a:pt x="401" y="186"/>
                  <a:pt x="401" y="186"/>
                </a:cubicBezTo>
                <a:cubicBezTo>
                  <a:pt x="388" y="205"/>
                  <a:pt x="368" y="215"/>
                  <a:pt x="345" y="215"/>
                </a:cubicBezTo>
                <a:cubicBezTo>
                  <a:pt x="91" y="215"/>
                  <a:pt x="91" y="215"/>
                  <a:pt x="91" y="215"/>
                </a:cubicBezTo>
                <a:cubicBezTo>
                  <a:pt x="91" y="306"/>
                  <a:pt x="91" y="306"/>
                  <a:pt x="91" y="306"/>
                </a:cubicBezTo>
                <a:cubicBezTo>
                  <a:pt x="65" y="332"/>
                  <a:pt x="65" y="332"/>
                  <a:pt x="65" y="332"/>
                </a:cubicBezTo>
                <a:cubicBezTo>
                  <a:pt x="61" y="335"/>
                  <a:pt x="56" y="336"/>
                  <a:pt x="52" y="335"/>
                </a:cubicBezTo>
                <a:cubicBezTo>
                  <a:pt x="48" y="333"/>
                  <a:pt x="45" y="329"/>
                  <a:pt x="45" y="324"/>
                </a:cubicBezTo>
                <a:cubicBezTo>
                  <a:pt x="45" y="261"/>
                  <a:pt x="45" y="261"/>
                  <a:pt x="45" y="261"/>
                </a:cubicBezTo>
                <a:cubicBezTo>
                  <a:pt x="0" y="215"/>
                  <a:pt x="0" y="215"/>
                  <a:pt x="0" y="215"/>
                </a:cubicBezTo>
                <a:cubicBezTo>
                  <a:pt x="0" y="0"/>
                  <a:pt x="0" y="0"/>
                  <a:pt x="0" y="0"/>
                </a:cubicBezTo>
                <a:cubicBezTo>
                  <a:pt x="345" y="0"/>
                  <a:pt x="345" y="0"/>
                  <a:pt x="345" y="0"/>
                </a:cubicBezTo>
                <a:cubicBezTo>
                  <a:pt x="368" y="0"/>
                  <a:pt x="388" y="11"/>
                  <a:pt x="401" y="29"/>
                </a:cubicBezTo>
                <a:cubicBezTo>
                  <a:pt x="443" y="88"/>
                  <a:pt x="443" y="88"/>
                  <a:pt x="443" y="88"/>
                </a:cubicBezTo>
                <a:cubicBezTo>
                  <a:pt x="451" y="100"/>
                  <a:pt x="451" y="115"/>
                  <a:pt x="443" y="12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427"/>
          <p:cNvSpPr>
            <a:spLocks/>
          </p:cNvSpPr>
          <p:nvPr/>
        </p:nvSpPr>
        <p:spPr bwMode="auto">
          <a:xfrm>
            <a:off x="5470526" y="2016125"/>
            <a:ext cx="1430338" cy="1066800"/>
          </a:xfrm>
          <a:custGeom>
            <a:avLst/>
            <a:gdLst>
              <a:gd name="T0" fmla="*/ 443 w 451"/>
              <a:gd name="T1" fmla="*/ 127 h 336"/>
              <a:gd name="T2" fmla="*/ 402 w 451"/>
              <a:gd name="T3" fmla="*/ 186 h 336"/>
              <a:gd name="T4" fmla="*/ 346 w 451"/>
              <a:gd name="T5" fmla="*/ 215 h 336"/>
              <a:gd name="T6" fmla="*/ 91 w 451"/>
              <a:gd name="T7" fmla="*/ 215 h 336"/>
              <a:gd name="T8" fmla="*/ 91 w 451"/>
              <a:gd name="T9" fmla="*/ 306 h 336"/>
              <a:gd name="T10" fmla="*/ 65 w 451"/>
              <a:gd name="T11" fmla="*/ 332 h 336"/>
              <a:gd name="T12" fmla="*/ 53 w 451"/>
              <a:gd name="T13" fmla="*/ 335 h 336"/>
              <a:gd name="T14" fmla="*/ 46 w 451"/>
              <a:gd name="T15" fmla="*/ 324 h 336"/>
              <a:gd name="T16" fmla="*/ 46 w 451"/>
              <a:gd name="T17" fmla="*/ 261 h 336"/>
              <a:gd name="T18" fmla="*/ 0 w 451"/>
              <a:gd name="T19" fmla="*/ 215 h 336"/>
              <a:gd name="T20" fmla="*/ 0 w 451"/>
              <a:gd name="T21" fmla="*/ 0 h 336"/>
              <a:gd name="T22" fmla="*/ 346 w 451"/>
              <a:gd name="T23" fmla="*/ 0 h 336"/>
              <a:gd name="T24" fmla="*/ 402 w 451"/>
              <a:gd name="T25" fmla="*/ 29 h 336"/>
              <a:gd name="T26" fmla="*/ 443 w 451"/>
              <a:gd name="T27" fmla="*/ 88 h 336"/>
              <a:gd name="T28" fmla="*/ 443 w 451"/>
              <a:gd name="T29" fmla="*/ 1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 h="336">
                <a:moveTo>
                  <a:pt x="443" y="127"/>
                </a:moveTo>
                <a:cubicBezTo>
                  <a:pt x="402" y="186"/>
                  <a:pt x="402" y="186"/>
                  <a:pt x="402" y="186"/>
                </a:cubicBezTo>
                <a:cubicBezTo>
                  <a:pt x="389" y="205"/>
                  <a:pt x="368" y="215"/>
                  <a:pt x="346" y="215"/>
                </a:cubicBezTo>
                <a:cubicBezTo>
                  <a:pt x="91" y="215"/>
                  <a:pt x="91" y="215"/>
                  <a:pt x="91" y="215"/>
                </a:cubicBezTo>
                <a:cubicBezTo>
                  <a:pt x="91" y="306"/>
                  <a:pt x="91" y="306"/>
                  <a:pt x="91" y="306"/>
                </a:cubicBezTo>
                <a:cubicBezTo>
                  <a:pt x="65" y="332"/>
                  <a:pt x="65" y="332"/>
                  <a:pt x="65" y="332"/>
                </a:cubicBezTo>
                <a:cubicBezTo>
                  <a:pt x="62" y="335"/>
                  <a:pt x="57" y="336"/>
                  <a:pt x="53" y="335"/>
                </a:cubicBezTo>
                <a:cubicBezTo>
                  <a:pt x="48" y="333"/>
                  <a:pt x="46" y="329"/>
                  <a:pt x="46" y="324"/>
                </a:cubicBezTo>
                <a:cubicBezTo>
                  <a:pt x="46" y="261"/>
                  <a:pt x="46" y="261"/>
                  <a:pt x="46" y="261"/>
                </a:cubicBezTo>
                <a:cubicBezTo>
                  <a:pt x="0" y="215"/>
                  <a:pt x="0" y="215"/>
                  <a:pt x="0" y="215"/>
                </a:cubicBezTo>
                <a:cubicBezTo>
                  <a:pt x="0" y="0"/>
                  <a:pt x="0" y="0"/>
                  <a:pt x="0" y="0"/>
                </a:cubicBezTo>
                <a:cubicBezTo>
                  <a:pt x="346" y="0"/>
                  <a:pt x="346" y="0"/>
                  <a:pt x="346" y="0"/>
                </a:cubicBezTo>
                <a:cubicBezTo>
                  <a:pt x="368" y="0"/>
                  <a:pt x="389" y="11"/>
                  <a:pt x="402" y="29"/>
                </a:cubicBezTo>
                <a:cubicBezTo>
                  <a:pt x="443" y="88"/>
                  <a:pt x="443" y="88"/>
                  <a:pt x="443" y="88"/>
                </a:cubicBezTo>
                <a:cubicBezTo>
                  <a:pt x="451" y="100"/>
                  <a:pt x="451" y="115"/>
                  <a:pt x="443" y="12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428"/>
          <p:cNvSpPr>
            <a:spLocks/>
          </p:cNvSpPr>
          <p:nvPr/>
        </p:nvSpPr>
        <p:spPr bwMode="auto">
          <a:xfrm>
            <a:off x="7078663" y="2016125"/>
            <a:ext cx="1431925" cy="1066800"/>
          </a:xfrm>
          <a:custGeom>
            <a:avLst/>
            <a:gdLst>
              <a:gd name="T0" fmla="*/ 442 w 451"/>
              <a:gd name="T1" fmla="*/ 127 h 336"/>
              <a:gd name="T2" fmla="*/ 401 w 451"/>
              <a:gd name="T3" fmla="*/ 186 h 336"/>
              <a:gd name="T4" fmla="*/ 345 w 451"/>
              <a:gd name="T5" fmla="*/ 215 h 336"/>
              <a:gd name="T6" fmla="*/ 90 w 451"/>
              <a:gd name="T7" fmla="*/ 215 h 336"/>
              <a:gd name="T8" fmla="*/ 90 w 451"/>
              <a:gd name="T9" fmla="*/ 306 h 336"/>
              <a:gd name="T10" fmla="*/ 64 w 451"/>
              <a:gd name="T11" fmla="*/ 332 h 336"/>
              <a:gd name="T12" fmla="*/ 52 w 451"/>
              <a:gd name="T13" fmla="*/ 335 h 336"/>
              <a:gd name="T14" fmla="*/ 45 w 451"/>
              <a:gd name="T15" fmla="*/ 324 h 336"/>
              <a:gd name="T16" fmla="*/ 45 w 451"/>
              <a:gd name="T17" fmla="*/ 261 h 336"/>
              <a:gd name="T18" fmla="*/ 0 w 451"/>
              <a:gd name="T19" fmla="*/ 215 h 336"/>
              <a:gd name="T20" fmla="*/ 0 w 451"/>
              <a:gd name="T21" fmla="*/ 0 h 336"/>
              <a:gd name="T22" fmla="*/ 345 w 451"/>
              <a:gd name="T23" fmla="*/ 0 h 336"/>
              <a:gd name="T24" fmla="*/ 401 w 451"/>
              <a:gd name="T25" fmla="*/ 29 h 336"/>
              <a:gd name="T26" fmla="*/ 442 w 451"/>
              <a:gd name="T27" fmla="*/ 88 h 336"/>
              <a:gd name="T28" fmla="*/ 442 w 451"/>
              <a:gd name="T29" fmla="*/ 1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 h="336">
                <a:moveTo>
                  <a:pt x="442" y="127"/>
                </a:moveTo>
                <a:cubicBezTo>
                  <a:pt x="401" y="186"/>
                  <a:pt x="401" y="186"/>
                  <a:pt x="401" y="186"/>
                </a:cubicBezTo>
                <a:cubicBezTo>
                  <a:pt x="388" y="205"/>
                  <a:pt x="367" y="215"/>
                  <a:pt x="345" y="215"/>
                </a:cubicBezTo>
                <a:cubicBezTo>
                  <a:pt x="90" y="215"/>
                  <a:pt x="90" y="215"/>
                  <a:pt x="90" y="215"/>
                </a:cubicBezTo>
                <a:cubicBezTo>
                  <a:pt x="90" y="306"/>
                  <a:pt x="90" y="306"/>
                  <a:pt x="90" y="306"/>
                </a:cubicBezTo>
                <a:cubicBezTo>
                  <a:pt x="64" y="332"/>
                  <a:pt x="64" y="332"/>
                  <a:pt x="64" y="332"/>
                </a:cubicBezTo>
                <a:cubicBezTo>
                  <a:pt x="61" y="335"/>
                  <a:pt x="56" y="336"/>
                  <a:pt x="52" y="335"/>
                </a:cubicBezTo>
                <a:cubicBezTo>
                  <a:pt x="48" y="333"/>
                  <a:pt x="45" y="329"/>
                  <a:pt x="45" y="324"/>
                </a:cubicBezTo>
                <a:cubicBezTo>
                  <a:pt x="45" y="261"/>
                  <a:pt x="45" y="261"/>
                  <a:pt x="45" y="261"/>
                </a:cubicBezTo>
                <a:cubicBezTo>
                  <a:pt x="0" y="215"/>
                  <a:pt x="0" y="215"/>
                  <a:pt x="0" y="215"/>
                </a:cubicBezTo>
                <a:cubicBezTo>
                  <a:pt x="0" y="0"/>
                  <a:pt x="0" y="0"/>
                  <a:pt x="0" y="0"/>
                </a:cubicBezTo>
                <a:cubicBezTo>
                  <a:pt x="345" y="0"/>
                  <a:pt x="345" y="0"/>
                  <a:pt x="345" y="0"/>
                </a:cubicBezTo>
                <a:cubicBezTo>
                  <a:pt x="367" y="0"/>
                  <a:pt x="388" y="11"/>
                  <a:pt x="401" y="29"/>
                </a:cubicBezTo>
                <a:cubicBezTo>
                  <a:pt x="442" y="88"/>
                  <a:pt x="442" y="88"/>
                  <a:pt x="442" y="88"/>
                </a:cubicBezTo>
                <a:cubicBezTo>
                  <a:pt x="451" y="100"/>
                  <a:pt x="451" y="115"/>
                  <a:pt x="442" y="12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Rounded Rectangle 73"/>
          <p:cNvSpPr>
            <a:spLocks/>
          </p:cNvSpPr>
          <p:nvPr/>
        </p:nvSpPr>
        <p:spPr>
          <a:xfrm>
            <a:off x="649288" y="5124450"/>
            <a:ext cx="1425575" cy="7207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5" name="Rounded Rectangle 74"/>
          <p:cNvSpPr>
            <a:spLocks/>
          </p:cNvSpPr>
          <p:nvPr/>
        </p:nvSpPr>
        <p:spPr>
          <a:xfrm>
            <a:off x="2256632" y="5124450"/>
            <a:ext cx="1425575" cy="7207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6" name="Rounded Rectangle 75"/>
          <p:cNvSpPr>
            <a:spLocks/>
          </p:cNvSpPr>
          <p:nvPr/>
        </p:nvSpPr>
        <p:spPr>
          <a:xfrm>
            <a:off x="3863976" y="5124450"/>
            <a:ext cx="1425575" cy="7207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7" name="Rounded Rectangle 76"/>
          <p:cNvSpPr>
            <a:spLocks/>
          </p:cNvSpPr>
          <p:nvPr/>
        </p:nvSpPr>
        <p:spPr>
          <a:xfrm>
            <a:off x="5471320" y="5124450"/>
            <a:ext cx="1425575" cy="7207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8" name="Rounded Rectangle 77"/>
          <p:cNvSpPr>
            <a:spLocks/>
          </p:cNvSpPr>
          <p:nvPr/>
        </p:nvSpPr>
        <p:spPr>
          <a:xfrm>
            <a:off x="7078663" y="5124450"/>
            <a:ext cx="1425575" cy="7207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 name="Title 1"/>
          <p:cNvSpPr>
            <a:spLocks noGrp="1"/>
          </p:cNvSpPr>
          <p:nvPr>
            <p:ph type="title"/>
          </p:nvPr>
        </p:nvSpPr>
        <p:spPr/>
        <p:txBody>
          <a:bodyPr>
            <a:normAutofit/>
          </a:bodyPr>
          <a:lstStyle/>
          <a:p>
            <a:r>
              <a:rPr lang="en-US" smtClean="0"/>
              <a:t>Step 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87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32" name="Freeform 1429"/>
          <p:cNvSpPr>
            <a:spLocks noEditPoints="1"/>
          </p:cNvSpPr>
          <p:nvPr/>
        </p:nvSpPr>
        <p:spPr bwMode="auto">
          <a:xfrm>
            <a:off x="6143626" y="3025775"/>
            <a:ext cx="66675" cy="558800"/>
          </a:xfrm>
          <a:custGeom>
            <a:avLst/>
            <a:gdLst>
              <a:gd name="T0" fmla="*/ 11 w 21"/>
              <a:gd name="T1" fmla="*/ 112 h 176"/>
              <a:gd name="T2" fmla="*/ 7 w 21"/>
              <a:gd name="T3" fmla="*/ 116 h 176"/>
              <a:gd name="T4" fmla="*/ 11 w 21"/>
              <a:gd name="T5" fmla="*/ 120 h 176"/>
              <a:gd name="T6" fmla="*/ 15 w 21"/>
              <a:gd name="T7" fmla="*/ 116 h 176"/>
              <a:gd name="T8" fmla="*/ 11 w 21"/>
              <a:gd name="T9" fmla="*/ 112 h 176"/>
              <a:gd name="T10" fmla="*/ 11 w 21"/>
              <a:gd name="T11" fmla="*/ 80 h 176"/>
              <a:gd name="T12" fmla="*/ 7 w 21"/>
              <a:gd name="T13" fmla="*/ 84 h 176"/>
              <a:gd name="T14" fmla="*/ 11 w 21"/>
              <a:gd name="T15" fmla="*/ 88 h 176"/>
              <a:gd name="T16" fmla="*/ 15 w 21"/>
              <a:gd name="T17" fmla="*/ 84 h 176"/>
              <a:gd name="T18" fmla="*/ 11 w 21"/>
              <a:gd name="T19" fmla="*/ 80 h 176"/>
              <a:gd name="T20" fmla="*/ 11 w 21"/>
              <a:gd name="T21" fmla="*/ 96 h 176"/>
              <a:gd name="T22" fmla="*/ 7 w 21"/>
              <a:gd name="T23" fmla="*/ 100 h 176"/>
              <a:gd name="T24" fmla="*/ 11 w 21"/>
              <a:gd name="T25" fmla="*/ 104 h 176"/>
              <a:gd name="T26" fmla="*/ 15 w 21"/>
              <a:gd name="T27" fmla="*/ 100 h 176"/>
              <a:gd name="T28" fmla="*/ 11 w 21"/>
              <a:gd name="T29" fmla="*/ 96 h 176"/>
              <a:gd name="T30" fmla="*/ 11 w 21"/>
              <a:gd name="T31" fmla="*/ 144 h 176"/>
              <a:gd name="T32" fmla="*/ 7 w 21"/>
              <a:gd name="T33" fmla="*/ 148 h 176"/>
              <a:gd name="T34" fmla="*/ 11 w 21"/>
              <a:gd name="T35" fmla="*/ 152 h 176"/>
              <a:gd name="T36" fmla="*/ 15 w 21"/>
              <a:gd name="T37" fmla="*/ 148 h 176"/>
              <a:gd name="T38" fmla="*/ 11 w 21"/>
              <a:gd name="T39" fmla="*/ 144 h 176"/>
              <a:gd name="T40" fmla="*/ 11 w 21"/>
              <a:gd name="T41" fmla="*/ 128 h 176"/>
              <a:gd name="T42" fmla="*/ 7 w 21"/>
              <a:gd name="T43" fmla="*/ 132 h 176"/>
              <a:gd name="T44" fmla="*/ 11 w 21"/>
              <a:gd name="T45" fmla="*/ 136 h 176"/>
              <a:gd name="T46" fmla="*/ 15 w 21"/>
              <a:gd name="T47" fmla="*/ 132 h 176"/>
              <a:gd name="T48" fmla="*/ 11 w 21"/>
              <a:gd name="T49" fmla="*/ 128 h 176"/>
              <a:gd name="T50" fmla="*/ 11 w 21"/>
              <a:gd name="T51" fmla="*/ 64 h 176"/>
              <a:gd name="T52" fmla="*/ 7 w 21"/>
              <a:gd name="T53" fmla="*/ 68 h 176"/>
              <a:gd name="T54" fmla="*/ 11 w 21"/>
              <a:gd name="T55" fmla="*/ 72 h 176"/>
              <a:gd name="T56" fmla="*/ 15 w 21"/>
              <a:gd name="T57" fmla="*/ 68 h 176"/>
              <a:gd name="T58" fmla="*/ 11 w 21"/>
              <a:gd name="T59" fmla="*/ 64 h 176"/>
              <a:gd name="T60" fmla="*/ 18 w 21"/>
              <a:gd name="T61" fmla="*/ 158 h 176"/>
              <a:gd name="T62" fmla="*/ 4 w 21"/>
              <a:gd name="T63" fmla="*/ 158 h 176"/>
              <a:gd name="T64" fmla="*/ 4 w 21"/>
              <a:gd name="T65" fmla="*/ 172 h 176"/>
              <a:gd name="T66" fmla="*/ 18 w 21"/>
              <a:gd name="T67" fmla="*/ 172 h 176"/>
              <a:gd name="T68" fmla="*/ 18 w 21"/>
              <a:gd name="T69" fmla="*/ 158 h 176"/>
              <a:gd name="T70" fmla="*/ 11 w 21"/>
              <a:gd name="T71" fmla="*/ 56 h 176"/>
              <a:gd name="T72" fmla="*/ 15 w 21"/>
              <a:gd name="T73" fmla="*/ 52 h 176"/>
              <a:gd name="T74" fmla="*/ 11 w 21"/>
              <a:gd name="T75" fmla="*/ 48 h 176"/>
              <a:gd name="T76" fmla="*/ 7 w 21"/>
              <a:gd name="T77" fmla="*/ 52 h 176"/>
              <a:gd name="T78" fmla="*/ 11 w 21"/>
              <a:gd name="T79" fmla="*/ 56 h 176"/>
              <a:gd name="T80" fmla="*/ 11 w 21"/>
              <a:gd name="T81" fmla="*/ 40 h 176"/>
              <a:gd name="T82" fmla="*/ 15 w 21"/>
              <a:gd name="T83" fmla="*/ 36 h 176"/>
              <a:gd name="T84" fmla="*/ 11 w 21"/>
              <a:gd name="T85" fmla="*/ 32 h 176"/>
              <a:gd name="T86" fmla="*/ 7 w 21"/>
              <a:gd name="T87" fmla="*/ 36 h 176"/>
              <a:gd name="T88" fmla="*/ 11 w 21"/>
              <a:gd name="T89" fmla="*/ 40 h 176"/>
              <a:gd name="T90" fmla="*/ 11 w 21"/>
              <a:gd name="T91" fmla="*/ 8 h 176"/>
              <a:gd name="T92" fmla="*/ 15 w 21"/>
              <a:gd name="T93" fmla="*/ 4 h 176"/>
              <a:gd name="T94" fmla="*/ 11 w 21"/>
              <a:gd name="T95" fmla="*/ 0 h 176"/>
              <a:gd name="T96" fmla="*/ 7 w 21"/>
              <a:gd name="T97" fmla="*/ 4 h 176"/>
              <a:gd name="T98" fmla="*/ 11 w 21"/>
              <a:gd name="T99" fmla="*/ 8 h 176"/>
              <a:gd name="T100" fmla="*/ 11 w 21"/>
              <a:gd name="T101" fmla="*/ 24 h 176"/>
              <a:gd name="T102" fmla="*/ 15 w 21"/>
              <a:gd name="T103" fmla="*/ 20 h 176"/>
              <a:gd name="T104" fmla="*/ 11 w 21"/>
              <a:gd name="T105" fmla="*/ 16 h 176"/>
              <a:gd name="T106" fmla="*/ 7 w 21"/>
              <a:gd name="T107" fmla="*/ 20 h 176"/>
              <a:gd name="T108" fmla="*/ 11 w 21"/>
              <a:gd name="T109"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6">
                <a:moveTo>
                  <a:pt x="11" y="112"/>
                </a:moveTo>
                <a:cubicBezTo>
                  <a:pt x="9" y="112"/>
                  <a:pt x="7" y="114"/>
                  <a:pt x="7" y="116"/>
                </a:cubicBezTo>
                <a:cubicBezTo>
                  <a:pt x="7" y="119"/>
                  <a:pt x="9" y="120"/>
                  <a:pt x="11" y="120"/>
                </a:cubicBezTo>
                <a:cubicBezTo>
                  <a:pt x="14" y="120"/>
                  <a:pt x="15" y="119"/>
                  <a:pt x="15" y="116"/>
                </a:cubicBezTo>
                <a:cubicBezTo>
                  <a:pt x="15" y="114"/>
                  <a:pt x="14" y="112"/>
                  <a:pt x="11" y="112"/>
                </a:cubicBezTo>
                <a:close/>
                <a:moveTo>
                  <a:pt x="11" y="80"/>
                </a:moveTo>
                <a:cubicBezTo>
                  <a:pt x="9" y="80"/>
                  <a:pt x="7" y="82"/>
                  <a:pt x="7" y="84"/>
                </a:cubicBezTo>
                <a:cubicBezTo>
                  <a:pt x="7" y="87"/>
                  <a:pt x="9" y="88"/>
                  <a:pt x="11" y="88"/>
                </a:cubicBezTo>
                <a:cubicBezTo>
                  <a:pt x="14" y="88"/>
                  <a:pt x="15" y="87"/>
                  <a:pt x="15" y="84"/>
                </a:cubicBezTo>
                <a:cubicBezTo>
                  <a:pt x="15" y="82"/>
                  <a:pt x="14" y="80"/>
                  <a:pt x="11" y="80"/>
                </a:cubicBezTo>
                <a:close/>
                <a:moveTo>
                  <a:pt x="11" y="96"/>
                </a:moveTo>
                <a:cubicBezTo>
                  <a:pt x="9" y="96"/>
                  <a:pt x="7" y="98"/>
                  <a:pt x="7" y="100"/>
                </a:cubicBezTo>
                <a:cubicBezTo>
                  <a:pt x="7" y="103"/>
                  <a:pt x="9" y="104"/>
                  <a:pt x="11" y="104"/>
                </a:cubicBezTo>
                <a:cubicBezTo>
                  <a:pt x="14" y="104"/>
                  <a:pt x="15" y="103"/>
                  <a:pt x="15" y="100"/>
                </a:cubicBezTo>
                <a:cubicBezTo>
                  <a:pt x="15" y="98"/>
                  <a:pt x="14" y="96"/>
                  <a:pt x="11" y="96"/>
                </a:cubicBezTo>
                <a:close/>
                <a:moveTo>
                  <a:pt x="11" y="144"/>
                </a:moveTo>
                <a:cubicBezTo>
                  <a:pt x="9" y="144"/>
                  <a:pt x="7" y="146"/>
                  <a:pt x="7" y="148"/>
                </a:cubicBezTo>
                <a:cubicBezTo>
                  <a:pt x="7" y="151"/>
                  <a:pt x="9" y="152"/>
                  <a:pt x="11" y="152"/>
                </a:cubicBezTo>
                <a:cubicBezTo>
                  <a:pt x="14" y="152"/>
                  <a:pt x="15" y="151"/>
                  <a:pt x="15" y="148"/>
                </a:cubicBezTo>
                <a:cubicBezTo>
                  <a:pt x="15" y="146"/>
                  <a:pt x="14" y="144"/>
                  <a:pt x="11" y="144"/>
                </a:cubicBezTo>
                <a:close/>
                <a:moveTo>
                  <a:pt x="11" y="128"/>
                </a:moveTo>
                <a:cubicBezTo>
                  <a:pt x="9" y="128"/>
                  <a:pt x="7" y="130"/>
                  <a:pt x="7" y="132"/>
                </a:cubicBezTo>
                <a:cubicBezTo>
                  <a:pt x="7" y="135"/>
                  <a:pt x="9" y="136"/>
                  <a:pt x="11" y="136"/>
                </a:cubicBezTo>
                <a:cubicBezTo>
                  <a:pt x="14" y="136"/>
                  <a:pt x="15" y="135"/>
                  <a:pt x="15" y="132"/>
                </a:cubicBezTo>
                <a:cubicBezTo>
                  <a:pt x="15" y="130"/>
                  <a:pt x="14" y="128"/>
                  <a:pt x="11" y="128"/>
                </a:cubicBezTo>
                <a:close/>
                <a:moveTo>
                  <a:pt x="11" y="64"/>
                </a:moveTo>
                <a:cubicBezTo>
                  <a:pt x="9" y="64"/>
                  <a:pt x="7" y="66"/>
                  <a:pt x="7" y="68"/>
                </a:cubicBezTo>
                <a:cubicBezTo>
                  <a:pt x="7" y="71"/>
                  <a:pt x="9" y="72"/>
                  <a:pt x="11" y="72"/>
                </a:cubicBezTo>
                <a:cubicBezTo>
                  <a:pt x="14" y="72"/>
                  <a:pt x="15" y="71"/>
                  <a:pt x="15" y="68"/>
                </a:cubicBezTo>
                <a:cubicBezTo>
                  <a:pt x="15" y="66"/>
                  <a:pt x="14" y="64"/>
                  <a:pt x="11" y="64"/>
                </a:cubicBezTo>
                <a:close/>
                <a:moveTo>
                  <a:pt x="18" y="158"/>
                </a:moveTo>
                <a:cubicBezTo>
                  <a:pt x="14" y="154"/>
                  <a:pt x="8" y="154"/>
                  <a:pt x="4" y="158"/>
                </a:cubicBezTo>
                <a:cubicBezTo>
                  <a:pt x="0" y="162"/>
                  <a:pt x="0" y="168"/>
                  <a:pt x="4" y="172"/>
                </a:cubicBezTo>
                <a:cubicBezTo>
                  <a:pt x="8" y="176"/>
                  <a:pt x="14" y="176"/>
                  <a:pt x="18" y="172"/>
                </a:cubicBezTo>
                <a:cubicBezTo>
                  <a:pt x="21" y="168"/>
                  <a:pt x="21" y="162"/>
                  <a:pt x="18" y="158"/>
                </a:cubicBezTo>
                <a:close/>
                <a:moveTo>
                  <a:pt x="11" y="56"/>
                </a:moveTo>
                <a:cubicBezTo>
                  <a:pt x="14" y="56"/>
                  <a:pt x="15" y="55"/>
                  <a:pt x="15" y="52"/>
                </a:cubicBezTo>
                <a:cubicBezTo>
                  <a:pt x="15" y="50"/>
                  <a:pt x="14" y="48"/>
                  <a:pt x="11" y="48"/>
                </a:cubicBezTo>
                <a:cubicBezTo>
                  <a:pt x="9" y="48"/>
                  <a:pt x="7" y="50"/>
                  <a:pt x="7" y="52"/>
                </a:cubicBezTo>
                <a:cubicBezTo>
                  <a:pt x="7" y="55"/>
                  <a:pt x="9" y="56"/>
                  <a:pt x="11" y="56"/>
                </a:cubicBezTo>
                <a:close/>
                <a:moveTo>
                  <a:pt x="11" y="40"/>
                </a:moveTo>
                <a:cubicBezTo>
                  <a:pt x="14" y="40"/>
                  <a:pt x="15" y="39"/>
                  <a:pt x="15" y="36"/>
                </a:cubicBezTo>
                <a:cubicBezTo>
                  <a:pt x="15" y="34"/>
                  <a:pt x="14" y="32"/>
                  <a:pt x="11" y="32"/>
                </a:cubicBezTo>
                <a:cubicBezTo>
                  <a:pt x="9" y="32"/>
                  <a:pt x="7" y="34"/>
                  <a:pt x="7" y="36"/>
                </a:cubicBezTo>
                <a:cubicBezTo>
                  <a:pt x="7" y="39"/>
                  <a:pt x="9" y="40"/>
                  <a:pt x="11" y="40"/>
                </a:cubicBezTo>
                <a:close/>
                <a:moveTo>
                  <a:pt x="11" y="8"/>
                </a:moveTo>
                <a:cubicBezTo>
                  <a:pt x="14" y="8"/>
                  <a:pt x="15" y="7"/>
                  <a:pt x="15" y="4"/>
                </a:cubicBezTo>
                <a:cubicBezTo>
                  <a:pt x="15" y="2"/>
                  <a:pt x="14" y="0"/>
                  <a:pt x="11" y="0"/>
                </a:cubicBezTo>
                <a:cubicBezTo>
                  <a:pt x="9" y="0"/>
                  <a:pt x="7" y="2"/>
                  <a:pt x="7" y="4"/>
                </a:cubicBezTo>
                <a:cubicBezTo>
                  <a:pt x="7" y="7"/>
                  <a:pt x="9" y="8"/>
                  <a:pt x="11" y="8"/>
                </a:cubicBezTo>
                <a:close/>
                <a:moveTo>
                  <a:pt x="11" y="24"/>
                </a:moveTo>
                <a:cubicBezTo>
                  <a:pt x="14" y="24"/>
                  <a:pt x="15" y="23"/>
                  <a:pt x="15" y="20"/>
                </a:cubicBezTo>
                <a:cubicBezTo>
                  <a:pt x="15" y="18"/>
                  <a:pt x="14" y="16"/>
                  <a:pt x="11" y="16"/>
                </a:cubicBezTo>
                <a:cubicBezTo>
                  <a:pt x="9" y="16"/>
                  <a:pt x="7" y="18"/>
                  <a:pt x="7" y="20"/>
                </a:cubicBezTo>
                <a:cubicBezTo>
                  <a:pt x="7" y="23"/>
                  <a:pt x="9" y="24"/>
                  <a:pt x="11" y="2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430"/>
          <p:cNvSpPr>
            <a:spLocks noEditPoints="1"/>
          </p:cNvSpPr>
          <p:nvPr/>
        </p:nvSpPr>
        <p:spPr bwMode="auto">
          <a:xfrm>
            <a:off x="2933701" y="3025775"/>
            <a:ext cx="66675" cy="558800"/>
          </a:xfrm>
          <a:custGeom>
            <a:avLst/>
            <a:gdLst>
              <a:gd name="T0" fmla="*/ 11 w 21"/>
              <a:gd name="T1" fmla="*/ 96 h 176"/>
              <a:gd name="T2" fmla="*/ 7 w 21"/>
              <a:gd name="T3" fmla="*/ 100 h 176"/>
              <a:gd name="T4" fmla="*/ 11 w 21"/>
              <a:gd name="T5" fmla="*/ 104 h 176"/>
              <a:gd name="T6" fmla="*/ 15 w 21"/>
              <a:gd name="T7" fmla="*/ 100 h 176"/>
              <a:gd name="T8" fmla="*/ 11 w 21"/>
              <a:gd name="T9" fmla="*/ 96 h 176"/>
              <a:gd name="T10" fmla="*/ 11 w 21"/>
              <a:gd name="T11" fmla="*/ 80 h 176"/>
              <a:gd name="T12" fmla="*/ 7 w 21"/>
              <a:gd name="T13" fmla="*/ 84 h 176"/>
              <a:gd name="T14" fmla="*/ 11 w 21"/>
              <a:gd name="T15" fmla="*/ 88 h 176"/>
              <a:gd name="T16" fmla="*/ 15 w 21"/>
              <a:gd name="T17" fmla="*/ 84 h 176"/>
              <a:gd name="T18" fmla="*/ 11 w 21"/>
              <a:gd name="T19" fmla="*/ 80 h 176"/>
              <a:gd name="T20" fmla="*/ 7 w 21"/>
              <a:gd name="T21" fmla="*/ 148 h 176"/>
              <a:gd name="T22" fmla="*/ 11 w 21"/>
              <a:gd name="T23" fmla="*/ 152 h 176"/>
              <a:gd name="T24" fmla="*/ 15 w 21"/>
              <a:gd name="T25" fmla="*/ 148 h 176"/>
              <a:gd name="T26" fmla="*/ 11 w 21"/>
              <a:gd name="T27" fmla="*/ 144 h 176"/>
              <a:gd name="T28" fmla="*/ 7 w 21"/>
              <a:gd name="T29" fmla="*/ 148 h 176"/>
              <a:gd name="T30" fmla="*/ 11 w 21"/>
              <a:gd name="T31" fmla="*/ 128 h 176"/>
              <a:gd name="T32" fmla="*/ 7 w 21"/>
              <a:gd name="T33" fmla="*/ 132 h 176"/>
              <a:gd name="T34" fmla="*/ 11 w 21"/>
              <a:gd name="T35" fmla="*/ 136 h 176"/>
              <a:gd name="T36" fmla="*/ 15 w 21"/>
              <a:gd name="T37" fmla="*/ 132 h 176"/>
              <a:gd name="T38" fmla="*/ 11 w 21"/>
              <a:gd name="T39" fmla="*/ 128 h 176"/>
              <a:gd name="T40" fmla="*/ 11 w 21"/>
              <a:gd name="T41" fmla="*/ 112 h 176"/>
              <a:gd name="T42" fmla="*/ 7 w 21"/>
              <a:gd name="T43" fmla="*/ 116 h 176"/>
              <a:gd name="T44" fmla="*/ 11 w 21"/>
              <a:gd name="T45" fmla="*/ 120 h 176"/>
              <a:gd name="T46" fmla="*/ 15 w 21"/>
              <a:gd name="T47" fmla="*/ 116 h 176"/>
              <a:gd name="T48" fmla="*/ 11 w 21"/>
              <a:gd name="T49" fmla="*/ 112 h 176"/>
              <a:gd name="T50" fmla="*/ 11 w 21"/>
              <a:gd name="T51" fmla="*/ 8 h 176"/>
              <a:gd name="T52" fmla="*/ 15 w 21"/>
              <a:gd name="T53" fmla="*/ 4 h 176"/>
              <a:gd name="T54" fmla="*/ 11 w 21"/>
              <a:gd name="T55" fmla="*/ 0 h 176"/>
              <a:gd name="T56" fmla="*/ 7 w 21"/>
              <a:gd name="T57" fmla="*/ 4 h 176"/>
              <a:gd name="T58" fmla="*/ 11 w 21"/>
              <a:gd name="T59" fmla="*/ 8 h 176"/>
              <a:gd name="T60" fmla="*/ 11 w 21"/>
              <a:gd name="T61" fmla="*/ 64 h 176"/>
              <a:gd name="T62" fmla="*/ 7 w 21"/>
              <a:gd name="T63" fmla="*/ 68 h 176"/>
              <a:gd name="T64" fmla="*/ 11 w 21"/>
              <a:gd name="T65" fmla="*/ 72 h 176"/>
              <a:gd name="T66" fmla="*/ 15 w 21"/>
              <a:gd name="T67" fmla="*/ 68 h 176"/>
              <a:gd name="T68" fmla="*/ 11 w 21"/>
              <a:gd name="T69" fmla="*/ 64 h 176"/>
              <a:gd name="T70" fmla="*/ 17 w 21"/>
              <a:gd name="T71" fmla="*/ 158 h 176"/>
              <a:gd name="T72" fmla="*/ 3 w 21"/>
              <a:gd name="T73" fmla="*/ 158 h 176"/>
              <a:gd name="T74" fmla="*/ 3 w 21"/>
              <a:gd name="T75" fmla="*/ 172 h 176"/>
              <a:gd name="T76" fmla="*/ 17 w 21"/>
              <a:gd name="T77" fmla="*/ 172 h 176"/>
              <a:gd name="T78" fmla="*/ 17 w 21"/>
              <a:gd name="T79" fmla="*/ 158 h 176"/>
              <a:gd name="T80" fmla="*/ 11 w 21"/>
              <a:gd name="T81" fmla="*/ 56 h 176"/>
              <a:gd name="T82" fmla="*/ 15 w 21"/>
              <a:gd name="T83" fmla="*/ 52 h 176"/>
              <a:gd name="T84" fmla="*/ 11 w 21"/>
              <a:gd name="T85" fmla="*/ 48 h 176"/>
              <a:gd name="T86" fmla="*/ 7 w 21"/>
              <a:gd name="T87" fmla="*/ 52 h 176"/>
              <a:gd name="T88" fmla="*/ 11 w 21"/>
              <a:gd name="T89" fmla="*/ 56 h 176"/>
              <a:gd name="T90" fmla="*/ 11 w 21"/>
              <a:gd name="T91" fmla="*/ 24 h 176"/>
              <a:gd name="T92" fmla="*/ 15 w 21"/>
              <a:gd name="T93" fmla="*/ 20 h 176"/>
              <a:gd name="T94" fmla="*/ 11 w 21"/>
              <a:gd name="T95" fmla="*/ 16 h 176"/>
              <a:gd name="T96" fmla="*/ 7 w 21"/>
              <a:gd name="T97" fmla="*/ 20 h 176"/>
              <a:gd name="T98" fmla="*/ 11 w 21"/>
              <a:gd name="T99" fmla="*/ 24 h 176"/>
              <a:gd name="T100" fmla="*/ 11 w 21"/>
              <a:gd name="T101" fmla="*/ 40 h 176"/>
              <a:gd name="T102" fmla="*/ 15 w 21"/>
              <a:gd name="T103" fmla="*/ 36 h 176"/>
              <a:gd name="T104" fmla="*/ 11 w 21"/>
              <a:gd name="T105" fmla="*/ 32 h 176"/>
              <a:gd name="T106" fmla="*/ 7 w 21"/>
              <a:gd name="T107" fmla="*/ 36 h 176"/>
              <a:gd name="T108" fmla="*/ 11 w 21"/>
              <a:gd name="T109"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6">
                <a:moveTo>
                  <a:pt x="11" y="96"/>
                </a:moveTo>
                <a:cubicBezTo>
                  <a:pt x="9" y="96"/>
                  <a:pt x="7" y="98"/>
                  <a:pt x="7" y="100"/>
                </a:cubicBezTo>
                <a:cubicBezTo>
                  <a:pt x="7" y="103"/>
                  <a:pt x="9" y="104"/>
                  <a:pt x="11" y="104"/>
                </a:cubicBezTo>
                <a:cubicBezTo>
                  <a:pt x="13" y="104"/>
                  <a:pt x="15" y="103"/>
                  <a:pt x="15" y="100"/>
                </a:cubicBezTo>
                <a:cubicBezTo>
                  <a:pt x="15" y="98"/>
                  <a:pt x="13" y="96"/>
                  <a:pt x="11" y="96"/>
                </a:cubicBezTo>
                <a:close/>
                <a:moveTo>
                  <a:pt x="11" y="80"/>
                </a:moveTo>
                <a:cubicBezTo>
                  <a:pt x="9" y="80"/>
                  <a:pt x="7" y="82"/>
                  <a:pt x="7" y="84"/>
                </a:cubicBezTo>
                <a:cubicBezTo>
                  <a:pt x="7" y="87"/>
                  <a:pt x="9" y="88"/>
                  <a:pt x="11" y="88"/>
                </a:cubicBezTo>
                <a:cubicBezTo>
                  <a:pt x="13" y="88"/>
                  <a:pt x="15" y="87"/>
                  <a:pt x="15" y="84"/>
                </a:cubicBezTo>
                <a:cubicBezTo>
                  <a:pt x="15" y="82"/>
                  <a:pt x="13" y="80"/>
                  <a:pt x="11" y="80"/>
                </a:cubicBezTo>
                <a:close/>
                <a:moveTo>
                  <a:pt x="7" y="148"/>
                </a:moveTo>
                <a:cubicBezTo>
                  <a:pt x="7" y="151"/>
                  <a:pt x="9" y="152"/>
                  <a:pt x="11" y="152"/>
                </a:cubicBezTo>
                <a:cubicBezTo>
                  <a:pt x="13" y="152"/>
                  <a:pt x="15" y="151"/>
                  <a:pt x="15" y="148"/>
                </a:cubicBezTo>
                <a:cubicBezTo>
                  <a:pt x="15" y="146"/>
                  <a:pt x="13" y="144"/>
                  <a:pt x="11" y="144"/>
                </a:cubicBezTo>
                <a:cubicBezTo>
                  <a:pt x="9" y="144"/>
                  <a:pt x="7" y="146"/>
                  <a:pt x="7" y="148"/>
                </a:cubicBezTo>
                <a:close/>
                <a:moveTo>
                  <a:pt x="11" y="128"/>
                </a:moveTo>
                <a:cubicBezTo>
                  <a:pt x="9" y="128"/>
                  <a:pt x="7" y="130"/>
                  <a:pt x="7" y="132"/>
                </a:cubicBezTo>
                <a:cubicBezTo>
                  <a:pt x="7" y="135"/>
                  <a:pt x="9" y="136"/>
                  <a:pt x="11" y="136"/>
                </a:cubicBezTo>
                <a:cubicBezTo>
                  <a:pt x="13" y="136"/>
                  <a:pt x="15" y="135"/>
                  <a:pt x="15" y="132"/>
                </a:cubicBezTo>
                <a:cubicBezTo>
                  <a:pt x="15" y="130"/>
                  <a:pt x="13" y="128"/>
                  <a:pt x="11" y="128"/>
                </a:cubicBezTo>
                <a:close/>
                <a:moveTo>
                  <a:pt x="11" y="112"/>
                </a:moveTo>
                <a:cubicBezTo>
                  <a:pt x="9" y="112"/>
                  <a:pt x="7" y="114"/>
                  <a:pt x="7" y="116"/>
                </a:cubicBezTo>
                <a:cubicBezTo>
                  <a:pt x="7" y="119"/>
                  <a:pt x="9" y="120"/>
                  <a:pt x="11" y="120"/>
                </a:cubicBezTo>
                <a:cubicBezTo>
                  <a:pt x="13" y="120"/>
                  <a:pt x="15" y="119"/>
                  <a:pt x="15" y="116"/>
                </a:cubicBezTo>
                <a:cubicBezTo>
                  <a:pt x="15" y="114"/>
                  <a:pt x="13" y="112"/>
                  <a:pt x="11" y="112"/>
                </a:cubicBezTo>
                <a:close/>
                <a:moveTo>
                  <a:pt x="11" y="8"/>
                </a:moveTo>
                <a:cubicBezTo>
                  <a:pt x="13" y="8"/>
                  <a:pt x="15" y="7"/>
                  <a:pt x="15" y="4"/>
                </a:cubicBezTo>
                <a:cubicBezTo>
                  <a:pt x="15" y="2"/>
                  <a:pt x="13" y="0"/>
                  <a:pt x="11" y="0"/>
                </a:cubicBezTo>
                <a:cubicBezTo>
                  <a:pt x="9" y="0"/>
                  <a:pt x="7" y="2"/>
                  <a:pt x="7" y="4"/>
                </a:cubicBezTo>
                <a:cubicBezTo>
                  <a:pt x="7" y="7"/>
                  <a:pt x="9" y="8"/>
                  <a:pt x="11" y="8"/>
                </a:cubicBezTo>
                <a:close/>
                <a:moveTo>
                  <a:pt x="11" y="64"/>
                </a:moveTo>
                <a:cubicBezTo>
                  <a:pt x="9" y="64"/>
                  <a:pt x="7" y="66"/>
                  <a:pt x="7" y="68"/>
                </a:cubicBezTo>
                <a:cubicBezTo>
                  <a:pt x="7" y="71"/>
                  <a:pt x="9" y="72"/>
                  <a:pt x="11" y="72"/>
                </a:cubicBezTo>
                <a:cubicBezTo>
                  <a:pt x="13" y="72"/>
                  <a:pt x="15" y="71"/>
                  <a:pt x="15" y="68"/>
                </a:cubicBezTo>
                <a:cubicBezTo>
                  <a:pt x="15" y="66"/>
                  <a:pt x="13" y="64"/>
                  <a:pt x="11" y="64"/>
                </a:cubicBezTo>
                <a:close/>
                <a:moveTo>
                  <a:pt x="17" y="158"/>
                </a:moveTo>
                <a:cubicBezTo>
                  <a:pt x="13" y="154"/>
                  <a:pt x="7" y="154"/>
                  <a:pt x="3" y="158"/>
                </a:cubicBezTo>
                <a:cubicBezTo>
                  <a:pt x="0" y="162"/>
                  <a:pt x="0" y="168"/>
                  <a:pt x="3" y="172"/>
                </a:cubicBezTo>
                <a:cubicBezTo>
                  <a:pt x="7" y="176"/>
                  <a:pt x="13" y="176"/>
                  <a:pt x="17" y="172"/>
                </a:cubicBezTo>
                <a:cubicBezTo>
                  <a:pt x="21" y="168"/>
                  <a:pt x="21" y="162"/>
                  <a:pt x="17" y="158"/>
                </a:cubicBezTo>
                <a:close/>
                <a:moveTo>
                  <a:pt x="11" y="56"/>
                </a:moveTo>
                <a:cubicBezTo>
                  <a:pt x="13" y="56"/>
                  <a:pt x="15" y="55"/>
                  <a:pt x="15" y="52"/>
                </a:cubicBezTo>
                <a:cubicBezTo>
                  <a:pt x="15" y="50"/>
                  <a:pt x="13" y="48"/>
                  <a:pt x="11" y="48"/>
                </a:cubicBezTo>
                <a:cubicBezTo>
                  <a:pt x="9" y="48"/>
                  <a:pt x="7" y="50"/>
                  <a:pt x="7" y="52"/>
                </a:cubicBezTo>
                <a:cubicBezTo>
                  <a:pt x="7" y="55"/>
                  <a:pt x="9" y="56"/>
                  <a:pt x="11" y="56"/>
                </a:cubicBezTo>
                <a:close/>
                <a:moveTo>
                  <a:pt x="11" y="24"/>
                </a:moveTo>
                <a:cubicBezTo>
                  <a:pt x="13" y="24"/>
                  <a:pt x="15" y="23"/>
                  <a:pt x="15" y="20"/>
                </a:cubicBezTo>
                <a:cubicBezTo>
                  <a:pt x="15" y="18"/>
                  <a:pt x="13" y="16"/>
                  <a:pt x="11" y="16"/>
                </a:cubicBezTo>
                <a:cubicBezTo>
                  <a:pt x="9" y="16"/>
                  <a:pt x="7" y="18"/>
                  <a:pt x="7" y="20"/>
                </a:cubicBezTo>
                <a:cubicBezTo>
                  <a:pt x="7" y="23"/>
                  <a:pt x="9" y="24"/>
                  <a:pt x="11" y="24"/>
                </a:cubicBezTo>
                <a:close/>
                <a:moveTo>
                  <a:pt x="11" y="40"/>
                </a:moveTo>
                <a:cubicBezTo>
                  <a:pt x="13" y="40"/>
                  <a:pt x="15" y="39"/>
                  <a:pt x="15" y="36"/>
                </a:cubicBezTo>
                <a:cubicBezTo>
                  <a:pt x="15" y="34"/>
                  <a:pt x="13" y="32"/>
                  <a:pt x="11" y="32"/>
                </a:cubicBezTo>
                <a:cubicBezTo>
                  <a:pt x="9" y="32"/>
                  <a:pt x="7" y="34"/>
                  <a:pt x="7" y="36"/>
                </a:cubicBezTo>
                <a:cubicBezTo>
                  <a:pt x="7" y="39"/>
                  <a:pt x="9" y="40"/>
                  <a:pt x="11" y="4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431"/>
          <p:cNvSpPr>
            <a:spLocks noEditPoints="1"/>
          </p:cNvSpPr>
          <p:nvPr/>
        </p:nvSpPr>
        <p:spPr bwMode="auto">
          <a:xfrm>
            <a:off x="1328738" y="3025775"/>
            <a:ext cx="66675" cy="558800"/>
          </a:xfrm>
          <a:custGeom>
            <a:avLst/>
            <a:gdLst>
              <a:gd name="T0" fmla="*/ 15 w 21"/>
              <a:gd name="T1" fmla="*/ 116 h 176"/>
              <a:gd name="T2" fmla="*/ 11 w 21"/>
              <a:gd name="T3" fmla="*/ 112 h 176"/>
              <a:gd name="T4" fmla="*/ 7 w 21"/>
              <a:gd name="T5" fmla="*/ 116 h 176"/>
              <a:gd name="T6" fmla="*/ 11 w 21"/>
              <a:gd name="T7" fmla="*/ 120 h 176"/>
              <a:gd name="T8" fmla="*/ 15 w 21"/>
              <a:gd name="T9" fmla="*/ 116 h 176"/>
              <a:gd name="T10" fmla="*/ 11 w 21"/>
              <a:gd name="T11" fmla="*/ 8 h 176"/>
              <a:gd name="T12" fmla="*/ 15 w 21"/>
              <a:gd name="T13" fmla="*/ 4 h 176"/>
              <a:gd name="T14" fmla="*/ 11 w 21"/>
              <a:gd name="T15" fmla="*/ 0 h 176"/>
              <a:gd name="T16" fmla="*/ 7 w 21"/>
              <a:gd name="T17" fmla="*/ 4 h 176"/>
              <a:gd name="T18" fmla="*/ 11 w 21"/>
              <a:gd name="T19" fmla="*/ 8 h 176"/>
              <a:gd name="T20" fmla="*/ 11 w 21"/>
              <a:gd name="T21" fmla="*/ 24 h 176"/>
              <a:gd name="T22" fmla="*/ 15 w 21"/>
              <a:gd name="T23" fmla="*/ 20 h 176"/>
              <a:gd name="T24" fmla="*/ 11 w 21"/>
              <a:gd name="T25" fmla="*/ 16 h 176"/>
              <a:gd name="T26" fmla="*/ 7 w 21"/>
              <a:gd name="T27" fmla="*/ 20 h 176"/>
              <a:gd name="T28" fmla="*/ 11 w 21"/>
              <a:gd name="T29" fmla="*/ 24 h 176"/>
              <a:gd name="T30" fmla="*/ 11 w 21"/>
              <a:gd name="T31" fmla="*/ 144 h 176"/>
              <a:gd name="T32" fmla="*/ 7 w 21"/>
              <a:gd name="T33" fmla="*/ 148 h 176"/>
              <a:gd name="T34" fmla="*/ 11 w 21"/>
              <a:gd name="T35" fmla="*/ 152 h 176"/>
              <a:gd name="T36" fmla="*/ 15 w 21"/>
              <a:gd name="T37" fmla="*/ 148 h 176"/>
              <a:gd name="T38" fmla="*/ 11 w 21"/>
              <a:gd name="T39" fmla="*/ 144 h 176"/>
              <a:gd name="T40" fmla="*/ 11 w 21"/>
              <a:gd name="T41" fmla="*/ 128 h 176"/>
              <a:gd name="T42" fmla="*/ 7 w 21"/>
              <a:gd name="T43" fmla="*/ 132 h 176"/>
              <a:gd name="T44" fmla="*/ 11 w 21"/>
              <a:gd name="T45" fmla="*/ 136 h 176"/>
              <a:gd name="T46" fmla="*/ 15 w 21"/>
              <a:gd name="T47" fmla="*/ 132 h 176"/>
              <a:gd name="T48" fmla="*/ 11 w 21"/>
              <a:gd name="T49" fmla="*/ 128 h 176"/>
              <a:gd name="T50" fmla="*/ 11 w 21"/>
              <a:gd name="T51" fmla="*/ 88 h 176"/>
              <a:gd name="T52" fmla="*/ 15 w 21"/>
              <a:gd name="T53" fmla="*/ 84 h 176"/>
              <a:gd name="T54" fmla="*/ 11 w 21"/>
              <a:gd name="T55" fmla="*/ 80 h 176"/>
              <a:gd name="T56" fmla="*/ 7 w 21"/>
              <a:gd name="T57" fmla="*/ 84 h 176"/>
              <a:gd name="T58" fmla="*/ 11 w 21"/>
              <a:gd name="T59" fmla="*/ 88 h 176"/>
              <a:gd name="T60" fmla="*/ 11 w 21"/>
              <a:gd name="T61" fmla="*/ 104 h 176"/>
              <a:gd name="T62" fmla="*/ 15 w 21"/>
              <a:gd name="T63" fmla="*/ 100 h 176"/>
              <a:gd name="T64" fmla="*/ 11 w 21"/>
              <a:gd name="T65" fmla="*/ 96 h 176"/>
              <a:gd name="T66" fmla="*/ 7 w 21"/>
              <a:gd name="T67" fmla="*/ 100 h 176"/>
              <a:gd name="T68" fmla="*/ 11 w 21"/>
              <a:gd name="T69" fmla="*/ 104 h 176"/>
              <a:gd name="T70" fmla="*/ 11 w 21"/>
              <a:gd name="T71" fmla="*/ 40 h 176"/>
              <a:gd name="T72" fmla="*/ 15 w 21"/>
              <a:gd name="T73" fmla="*/ 36 h 176"/>
              <a:gd name="T74" fmla="*/ 11 w 21"/>
              <a:gd name="T75" fmla="*/ 32 h 176"/>
              <a:gd name="T76" fmla="*/ 7 w 21"/>
              <a:gd name="T77" fmla="*/ 36 h 176"/>
              <a:gd name="T78" fmla="*/ 11 w 21"/>
              <a:gd name="T79" fmla="*/ 40 h 176"/>
              <a:gd name="T80" fmla="*/ 17 w 21"/>
              <a:gd name="T81" fmla="*/ 158 h 176"/>
              <a:gd name="T82" fmla="*/ 4 w 21"/>
              <a:gd name="T83" fmla="*/ 158 h 176"/>
              <a:gd name="T84" fmla="*/ 4 w 21"/>
              <a:gd name="T85" fmla="*/ 172 h 176"/>
              <a:gd name="T86" fmla="*/ 17 w 21"/>
              <a:gd name="T87" fmla="*/ 172 h 176"/>
              <a:gd name="T88" fmla="*/ 17 w 21"/>
              <a:gd name="T89" fmla="*/ 158 h 176"/>
              <a:gd name="T90" fmla="*/ 11 w 21"/>
              <a:gd name="T91" fmla="*/ 72 h 176"/>
              <a:gd name="T92" fmla="*/ 15 w 21"/>
              <a:gd name="T93" fmla="*/ 68 h 176"/>
              <a:gd name="T94" fmla="*/ 11 w 21"/>
              <a:gd name="T95" fmla="*/ 64 h 176"/>
              <a:gd name="T96" fmla="*/ 7 w 21"/>
              <a:gd name="T97" fmla="*/ 68 h 176"/>
              <a:gd name="T98" fmla="*/ 11 w 21"/>
              <a:gd name="T99" fmla="*/ 72 h 176"/>
              <a:gd name="T100" fmla="*/ 11 w 21"/>
              <a:gd name="T101" fmla="*/ 56 h 176"/>
              <a:gd name="T102" fmla="*/ 15 w 21"/>
              <a:gd name="T103" fmla="*/ 52 h 176"/>
              <a:gd name="T104" fmla="*/ 11 w 21"/>
              <a:gd name="T105" fmla="*/ 48 h 176"/>
              <a:gd name="T106" fmla="*/ 7 w 21"/>
              <a:gd name="T107" fmla="*/ 52 h 176"/>
              <a:gd name="T108" fmla="*/ 11 w 21"/>
              <a:gd name="T109"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6">
                <a:moveTo>
                  <a:pt x="15" y="116"/>
                </a:moveTo>
                <a:cubicBezTo>
                  <a:pt x="15" y="114"/>
                  <a:pt x="14" y="112"/>
                  <a:pt x="11" y="112"/>
                </a:cubicBezTo>
                <a:cubicBezTo>
                  <a:pt x="9" y="112"/>
                  <a:pt x="7" y="114"/>
                  <a:pt x="7" y="116"/>
                </a:cubicBezTo>
                <a:cubicBezTo>
                  <a:pt x="7" y="119"/>
                  <a:pt x="9" y="120"/>
                  <a:pt x="11" y="120"/>
                </a:cubicBezTo>
                <a:cubicBezTo>
                  <a:pt x="14" y="120"/>
                  <a:pt x="15" y="119"/>
                  <a:pt x="15" y="116"/>
                </a:cubicBezTo>
                <a:close/>
                <a:moveTo>
                  <a:pt x="11" y="8"/>
                </a:moveTo>
                <a:cubicBezTo>
                  <a:pt x="13" y="8"/>
                  <a:pt x="15" y="7"/>
                  <a:pt x="15" y="4"/>
                </a:cubicBezTo>
                <a:cubicBezTo>
                  <a:pt x="15" y="2"/>
                  <a:pt x="13" y="0"/>
                  <a:pt x="11" y="0"/>
                </a:cubicBezTo>
                <a:cubicBezTo>
                  <a:pt x="9" y="0"/>
                  <a:pt x="7" y="2"/>
                  <a:pt x="7" y="4"/>
                </a:cubicBezTo>
                <a:cubicBezTo>
                  <a:pt x="7" y="7"/>
                  <a:pt x="9" y="8"/>
                  <a:pt x="11" y="8"/>
                </a:cubicBezTo>
                <a:close/>
                <a:moveTo>
                  <a:pt x="11" y="24"/>
                </a:moveTo>
                <a:cubicBezTo>
                  <a:pt x="13" y="24"/>
                  <a:pt x="15" y="23"/>
                  <a:pt x="15" y="20"/>
                </a:cubicBezTo>
                <a:cubicBezTo>
                  <a:pt x="15" y="18"/>
                  <a:pt x="13" y="16"/>
                  <a:pt x="11" y="16"/>
                </a:cubicBezTo>
                <a:cubicBezTo>
                  <a:pt x="9" y="16"/>
                  <a:pt x="7" y="18"/>
                  <a:pt x="7" y="20"/>
                </a:cubicBezTo>
                <a:cubicBezTo>
                  <a:pt x="7" y="23"/>
                  <a:pt x="9" y="24"/>
                  <a:pt x="11" y="24"/>
                </a:cubicBezTo>
                <a:close/>
                <a:moveTo>
                  <a:pt x="11" y="144"/>
                </a:moveTo>
                <a:cubicBezTo>
                  <a:pt x="9" y="144"/>
                  <a:pt x="7" y="146"/>
                  <a:pt x="7" y="148"/>
                </a:cubicBezTo>
                <a:cubicBezTo>
                  <a:pt x="7" y="151"/>
                  <a:pt x="9" y="152"/>
                  <a:pt x="11" y="152"/>
                </a:cubicBezTo>
                <a:cubicBezTo>
                  <a:pt x="14" y="152"/>
                  <a:pt x="15" y="151"/>
                  <a:pt x="15" y="148"/>
                </a:cubicBezTo>
                <a:cubicBezTo>
                  <a:pt x="15" y="146"/>
                  <a:pt x="14" y="144"/>
                  <a:pt x="11" y="144"/>
                </a:cubicBezTo>
                <a:close/>
                <a:moveTo>
                  <a:pt x="11" y="128"/>
                </a:moveTo>
                <a:cubicBezTo>
                  <a:pt x="9" y="128"/>
                  <a:pt x="7" y="130"/>
                  <a:pt x="7" y="132"/>
                </a:cubicBezTo>
                <a:cubicBezTo>
                  <a:pt x="7" y="135"/>
                  <a:pt x="9" y="136"/>
                  <a:pt x="11" y="136"/>
                </a:cubicBezTo>
                <a:cubicBezTo>
                  <a:pt x="14" y="136"/>
                  <a:pt x="15" y="135"/>
                  <a:pt x="15" y="132"/>
                </a:cubicBezTo>
                <a:cubicBezTo>
                  <a:pt x="15" y="130"/>
                  <a:pt x="14" y="128"/>
                  <a:pt x="11" y="128"/>
                </a:cubicBezTo>
                <a:close/>
                <a:moveTo>
                  <a:pt x="11" y="88"/>
                </a:moveTo>
                <a:cubicBezTo>
                  <a:pt x="13" y="88"/>
                  <a:pt x="15" y="87"/>
                  <a:pt x="15" y="84"/>
                </a:cubicBezTo>
                <a:cubicBezTo>
                  <a:pt x="15" y="82"/>
                  <a:pt x="13" y="80"/>
                  <a:pt x="11" y="80"/>
                </a:cubicBezTo>
                <a:cubicBezTo>
                  <a:pt x="9" y="80"/>
                  <a:pt x="7" y="82"/>
                  <a:pt x="7" y="84"/>
                </a:cubicBezTo>
                <a:cubicBezTo>
                  <a:pt x="7" y="87"/>
                  <a:pt x="9" y="88"/>
                  <a:pt x="11" y="88"/>
                </a:cubicBezTo>
                <a:close/>
                <a:moveTo>
                  <a:pt x="11" y="104"/>
                </a:moveTo>
                <a:cubicBezTo>
                  <a:pt x="14" y="104"/>
                  <a:pt x="15" y="103"/>
                  <a:pt x="15" y="100"/>
                </a:cubicBezTo>
                <a:cubicBezTo>
                  <a:pt x="15" y="98"/>
                  <a:pt x="14" y="96"/>
                  <a:pt x="11" y="96"/>
                </a:cubicBezTo>
                <a:cubicBezTo>
                  <a:pt x="9" y="96"/>
                  <a:pt x="7" y="98"/>
                  <a:pt x="7" y="100"/>
                </a:cubicBezTo>
                <a:cubicBezTo>
                  <a:pt x="7" y="103"/>
                  <a:pt x="9" y="104"/>
                  <a:pt x="11" y="104"/>
                </a:cubicBezTo>
                <a:close/>
                <a:moveTo>
                  <a:pt x="11" y="40"/>
                </a:moveTo>
                <a:cubicBezTo>
                  <a:pt x="13" y="40"/>
                  <a:pt x="15" y="39"/>
                  <a:pt x="15" y="36"/>
                </a:cubicBezTo>
                <a:cubicBezTo>
                  <a:pt x="15" y="34"/>
                  <a:pt x="13" y="32"/>
                  <a:pt x="11" y="32"/>
                </a:cubicBezTo>
                <a:cubicBezTo>
                  <a:pt x="9" y="32"/>
                  <a:pt x="7" y="34"/>
                  <a:pt x="7" y="36"/>
                </a:cubicBezTo>
                <a:cubicBezTo>
                  <a:pt x="7" y="39"/>
                  <a:pt x="9" y="40"/>
                  <a:pt x="11" y="40"/>
                </a:cubicBezTo>
                <a:close/>
                <a:moveTo>
                  <a:pt x="17" y="158"/>
                </a:moveTo>
                <a:cubicBezTo>
                  <a:pt x="14" y="154"/>
                  <a:pt x="8" y="154"/>
                  <a:pt x="4" y="158"/>
                </a:cubicBezTo>
                <a:cubicBezTo>
                  <a:pt x="0" y="162"/>
                  <a:pt x="0" y="168"/>
                  <a:pt x="4" y="172"/>
                </a:cubicBezTo>
                <a:cubicBezTo>
                  <a:pt x="8" y="176"/>
                  <a:pt x="14" y="176"/>
                  <a:pt x="17" y="172"/>
                </a:cubicBezTo>
                <a:cubicBezTo>
                  <a:pt x="21" y="168"/>
                  <a:pt x="21" y="162"/>
                  <a:pt x="17" y="158"/>
                </a:cubicBezTo>
                <a:close/>
                <a:moveTo>
                  <a:pt x="11" y="72"/>
                </a:moveTo>
                <a:cubicBezTo>
                  <a:pt x="13" y="72"/>
                  <a:pt x="15" y="71"/>
                  <a:pt x="15" y="68"/>
                </a:cubicBezTo>
                <a:cubicBezTo>
                  <a:pt x="15" y="66"/>
                  <a:pt x="13" y="64"/>
                  <a:pt x="11" y="64"/>
                </a:cubicBezTo>
                <a:cubicBezTo>
                  <a:pt x="9" y="64"/>
                  <a:pt x="7" y="66"/>
                  <a:pt x="7" y="68"/>
                </a:cubicBezTo>
                <a:cubicBezTo>
                  <a:pt x="7" y="71"/>
                  <a:pt x="9" y="72"/>
                  <a:pt x="11" y="72"/>
                </a:cubicBezTo>
                <a:close/>
                <a:moveTo>
                  <a:pt x="11" y="56"/>
                </a:moveTo>
                <a:cubicBezTo>
                  <a:pt x="13" y="56"/>
                  <a:pt x="15" y="55"/>
                  <a:pt x="15" y="52"/>
                </a:cubicBezTo>
                <a:cubicBezTo>
                  <a:pt x="15" y="50"/>
                  <a:pt x="13" y="48"/>
                  <a:pt x="11" y="48"/>
                </a:cubicBezTo>
                <a:cubicBezTo>
                  <a:pt x="9" y="48"/>
                  <a:pt x="7" y="50"/>
                  <a:pt x="7" y="52"/>
                </a:cubicBezTo>
                <a:cubicBezTo>
                  <a:pt x="7" y="55"/>
                  <a:pt x="9" y="56"/>
                  <a:pt x="11" y="5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432"/>
          <p:cNvSpPr>
            <a:spLocks noEditPoints="1"/>
          </p:cNvSpPr>
          <p:nvPr/>
        </p:nvSpPr>
        <p:spPr bwMode="auto">
          <a:xfrm>
            <a:off x="4537076" y="3025775"/>
            <a:ext cx="69850" cy="558800"/>
          </a:xfrm>
          <a:custGeom>
            <a:avLst/>
            <a:gdLst>
              <a:gd name="T0" fmla="*/ 12 w 22"/>
              <a:gd name="T1" fmla="*/ 120 h 176"/>
              <a:gd name="T2" fmla="*/ 16 w 22"/>
              <a:gd name="T3" fmla="*/ 116 h 176"/>
              <a:gd name="T4" fmla="*/ 12 w 22"/>
              <a:gd name="T5" fmla="*/ 112 h 176"/>
              <a:gd name="T6" fmla="*/ 8 w 22"/>
              <a:gd name="T7" fmla="*/ 116 h 176"/>
              <a:gd name="T8" fmla="*/ 12 w 22"/>
              <a:gd name="T9" fmla="*/ 120 h 176"/>
              <a:gd name="T10" fmla="*/ 12 w 22"/>
              <a:gd name="T11" fmla="*/ 128 h 176"/>
              <a:gd name="T12" fmla="*/ 8 w 22"/>
              <a:gd name="T13" fmla="*/ 132 h 176"/>
              <a:gd name="T14" fmla="*/ 12 w 22"/>
              <a:gd name="T15" fmla="*/ 136 h 176"/>
              <a:gd name="T16" fmla="*/ 16 w 22"/>
              <a:gd name="T17" fmla="*/ 132 h 176"/>
              <a:gd name="T18" fmla="*/ 12 w 22"/>
              <a:gd name="T19" fmla="*/ 128 h 176"/>
              <a:gd name="T20" fmla="*/ 12 w 22"/>
              <a:gd name="T21" fmla="*/ 104 h 176"/>
              <a:gd name="T22" fmla="*/ 16 w 22"/>
              <a:gd name="T23" fmla="*/ 100 h 176"/>
              <a:gd name="T24" fmla="*/ 12 w 22"/>
              <a:gd name="T25" fmla="*/ 96 h 176"/>
              <a:gd name="T26" fmla="*/ 8 w 22"/>
              <a:gd name="T27" fmla="*/ 100 h 176"/>
              <a:gd name="T28" fmla="*/ 12 w 22"/>
              <a:gd name="T29" fmla="*/ 104 h 176"/>
              <a:gd name="T30" fmla="*/ 12 w 22"/>
              <a:gd name="T31" fmla="*/ 72 h 176"/>
              <a:gd name="T32" fmla="*/ 16 w 22"/>
              <a:gd name="T33" fmla="*/ 68 h 176"/>
              <a:gd name="T34" fmla="*/ 12 w 22"/>
              <a:gd name="T35" fmla="*/ 64 h 176"/>
              <a:gd name="T36" fmla="*/ 8 w 22"/>
              <a:gd name="T37" fmla="*/ 68 h 176"/>
              <a:gd name="T38" fmla="*/ 12 w 22"/>
              <a:gd name="T39" fmla="*/ 72 h 176"/>
              <a:gd name="T40" fmla="*/ 12 w 22"/>
              <a:gd name="T41" fmla="*/ 56 h 176"/>
              <a:gd name="T42" fmla="*/ 16 w 22"/>
              <a:gd name="T43" fmla="*/ 52 h 176"/>
              <a:gd name="T44" fmla="*/ 12 w 22"/>
              <a:gd name="T45" fmla="*/ 48 h 176"/>
              <a:gd name="T46" fmla="*/ 8 w 22"/>
              <a:gd name="T47" fmla="*/ 52 h 176"/>
              <a:gd name="T48" fmla="*/ 12 w 22"/>
              <a:gd name="T49" fmla="*/ 56 h 176"/>
              <a:gd name="T50" fmla="*/ 12 w 22"/>
              <a:gd name="T51" fmla="*/ 88 h 176"/>
              <a:gd name="T52" fmla="*/ 16 w 22"/>
              <a:gd name="T53" fmla="*/ 84 h 176"/>
              <a:gd name="T54" fmla="*/ 12 w 22"/>
              <a:gd name="T55" fmla="*/ 80 h 176"/>
              <a:gd name="T56" fmla="*/ 8 w 22"/>
              <a:gd name="T57" fmla="*/ 84 h 176"/>
              <a:gd name="T58" fmla="*/ 12 w 22"/>
              <a:gd name="T59" fmla="*/ 88 h 176"/>
              <a:gd name="T60" fmla="*/ 12 w 22"/>
              <a:gd name="T61" fmla="*/ 8 h 176"/>
              <a:gd name="T62" fmla="*/ 16 w 22"/>
              <a:gd name="T63" fmla="*/ 4 h 176"/>
              <a:gd name="T64" fmla="*/ 12 w 22"/>
              <a:gd name="T65" fmla="*/ 0 h 176"/>
              <a:gd name="T66" fmla="*/ 8 w 22"/>
              <a:gd name="T67" fmla="*/ 4 h 176"/>
              <a:gd name="T68" fmla="*/ 12 w 22"/>
              <a:gd name="T69" fmla="*/ 8 h 176"/>
              <a:gd name="T70" fmla="*/ 12 w 22"/>
              <a:gd name="T71" fmla="*/ 144 h 176"/>
              <a:gd name="T72" fmla="*/ 8 w 22"/>
              <a:gd name="T73" fmla="*/ 148 h 176"/>
              <a:gd name="T74" fmla="*/ 12 w 22"/>
              <a:gd name="T75" fmla="*/ 152 h 176"/>
              <a:gd name="T76" fmla="*/ 16 w 22"/>
              <a:gd name="T77" fmla="*/ 148 h 176"/>
              <a:gd name="T78" fmla="*/ 12 w 22"/>
              <a:gd name="T79" fmla="*/ 144 h 176"/>
              <a:gd name="T80" fmla="*/ 18 w 22"/>
              <a:gd name="T81" fmla="*/ 158 h 176"/>
              <a:gd name="T82" fmla="*/ 4 w 22"/>
              <a:gd name="T83" fmla="*/ 158 h 176"/>
              <a:gd name="T84" fmla="*/ 4 w 22"/>
              <a:gd name="T85" fmla="*/ 172 h 176"/>
              <a:gd name="T86" fmla="*/ 18 w 22"/>
              <a:gd name="T87" fmla="*/ 172 h 176"/>
              <a:gd name="T88" fmla="*/ 18 w 22"/>
              <a:gd name="T89" fmla="*/ 158 h 176"/>
              <a:gd name="T90" fmla="*/ 16 w 22"/>
              <a:gd name="T91" fmla="*/ 20 h 176"/>
              <a:gd name="T92" fmla="*/ 12 w 22"/>
              <a:gd name="T93" fmla="*/ 16 h 176"/>
              <a:gd name="T94" fmla="*/ 8 w 22"/>
              <a:gd name="T95" fmla="*/ 20 h 176"/>
              <a:gd name="T96" fmla="*/ 12 w 22"/>
              <a:gd name="T97" fmla="*/ 24 h 176"/>
              <a:gd name="T98" fmla="*/ 16 w 22"/>
              <a:gd name="T99" fmla="*/ 20 h 176"/>
              <a:gd name="T100" fmla="*/ 12 w 22"/>
              <a:gd name="T101" fmla="*/ 32 h 176"/>
              <a:gd name="T102" fmla="*/ 8 w 22"/>
              <a:gd name="T103" fmla="*/ 36 h 176"/>
              <a:gd name="T104" fmla="*/ 12 w 22"/>
              <a:gd name="T105" fmla="*/ 40 h 176"/>
              <a:gd name="T106" fmla="*/ 16 w 22"/>
              <a:gd name="T107" fmla="*/ 36 h 176"/>
              <a:gd name="T108" fmla="*/ 12 w 22"/>
              <a:gd name="T109"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 h="176">
                <a:moveTo>
                  <a:pt x="12" y="120"/>
                </a:moveTo>
                <a:cubicBezTo>
                  <a:pt x="14" y="120"/>
                  <a:pt x="16" y="119"/>
                  <a:pt x="16" y="116"/>
                </a:cubicBezTo>
                <a:cubicBezTo>
                  <a:pt x="16" y="114"/>
                  <a:pt x="14" y="112"/>
                  <a:pt x="12" y="112"/>
                </a:cubicBezTo>
                <a:cubicBezTo>
                  <a:pt x="9" y="112"/>
                  <a:pt x="8" y="114"/>
                  <a:pt x="8" y="116"/>
                </a:cubicBezTo>
                <a:cubicBezTo>
                  <a:pt x="8" y="119"/>
                  <a:pt x="9" y="120"/>
                  <a:pt x="12" y="120"/>
                </a:cubicBezTo>
                <a:close/>
                <a:moveTo>
                  <a:pt x="12" y="128"/>
                </a:moveTo>
                <a:cubicBezTo>
                  <a:pt x="9" y="128"/>
                  <a:pt x="8" y="130"/>
                  <a:pt x="8" y="132"/>
                </a:cubicBezTo>
                <a:cubicBezTo>
                  <a:pt x="8" y="135"/>
                  <a:pt x="9" y="136"/>
                  <a:pt x="12" y="136"/>
                </a:cubicBezTo>
                <a:cubicBezTo>
                  <a:pt x="14" y="136"/>
                  <a:pt x="16" y="135"/>
                  <a:pt x="16" y="132"/>
                </a:cubicBezTo>
                <a:cubicBezTo>
                  <a:pt x="16" y="130"/>
                  <a:pt x="14" y="128"/>
                  <a:pt x="12" y="128"/>
                </a:cubicBezTo>
                <a:close/>
                <a:moveTo>
                  <a:pt x="12" y="104"/>
                </a:moveTo>
                <a:cubicBezTo>
                  <a:pt x="14" y="104"/>
                  <a:pt x="16" y="103"/>
                  <a:pt x="16" y="100"/>
                </a:cubicBezTo>
                <a:cubicBezTo>
                  <a:pt x="16" y="98"/>
                  <a:pt x="14" y="96"/>
                  <a:pt x="12" y="96"/>
                </a:cubicBezTo>
                <a:cubicBezTo>
                  <a:pt x="9" y="96"/>
                  <a:pt x="8" y="98"/>
                  <a:pt x="8" y="100"/>
                </a:cubicBezTo>
                <a:cubicBezTo>
                  <a:pt x="8" y="103"/>
                  <a:pt x="9" y="104"/>
                  <a:pt x="12" y="104"/>
                </a:cubicBezTo>
                <a:close/>
                <a:moveTo>
                  <a:pt x="12" y="72"/>
                </a:moveTo>
                <a:cubicBezTo>
                  <a:pt x="14" y="72"/>
                  <a:pt x="16" y="71"/>
                  <a:pt x="16" y="68"/>
                </a:cubicBezTo>
                <a:cubicBezTo>
                  <a:pt x="16" y="66"/>
                  <a:pt x="14" y="64"/>
                  <a:pt x="12" y="64"/>
                </a:cubicBezTo>
                <a:cubicBezTo>
                  <a:pt x="9" y="64"/>
                  <a:pt x="8" y="66"/>
                  <a:pt x="8" y="68"/>
                </a:cubicBezTo>
                <a:cubicBezTo>
                  <a:pt x="8" y="71"/>
                  <a:pt x="9" y="72"/>
                  <a:pt x="12" y="72"/>
                </a:cubicBezTo>
                <a:close/>
                <a:moveTo>
                  <a:pt x="12" y="56"/>
                </a:moveTo>
                <a:cubicBezTo>
                  <a:pt x="14" y="56"/>
                  <a:pt x="16" y="55"/>
                  <a:pt x="16" y="52"/>
                </a:cubicBezTo>
                <a:cubicBezTo>
                  <a:pt x="16" y="50"/>
                  <a:pt x="14" y="48"/>
                  <a:pt x="12" y="48"/>
                </a:cubicBezTo>
                <a:cubicBezTo>
                  <a:pt x="9" y="48"/>
                  <a:pt x="8" y="50"/>
                  <a:pt x="8" y="52"/>
                </a:cubicBezTo>
                <a:cubicBezTo>
                  <a:pt x="8" y="55"/>
                  <a:pt x="9" y="56"/>
                  <a:pt x="12" y="56"/>
                </a:cubicBezTo>
                <a:close/>
                <a:moveTo>
                  <a:pt x="12" y="88"/>
                </a:moveTo>
                <a:cubicBezTo>
                  <a:pt x="14" y="88"/>
                  <a:pt x="16" y="87"/>
                  <a:pt x="16" y="84"/>
                </a:cubicBezTo>
                <a:cubicBezTo>
                  <a:pt x="16" y="82"/>
                  <a:pt x="14" y="80"/>
                  <a:pt x="12" y="80"/>
                </a:cubicBezTo>
                <a:cubicBezTo>
                  <a:pt x="9" y="80"/>
                  <a:pt x="8" y="82"/>
                  <a:pt x="8" y="84"/>
                </a:cubicBezTo>
                <a:cubicBezTo>
                  <a:pt x="8" y="87"/>
                  <a:pt x="9" y="88"/>
                  <a:pt x="12" y="88"/>
                </a:cubicBezTo>
                <a:close/>
                <a:moveTo>
                  <a:pt x="12" y="8"/>
                </a:moveTo>
                <a:cubicBezTo>
                  <a:pt x="14" y="8"/>
                  <a:pt x="16" y="7"/>
                  <a:pt x="16" y="4"/>
                </a:cubicBezTo>
                <a:cubicBezTo>
                  <a:pt x="16" y="2"/>
                  <a:pt x="14" y="0"/>
                  <a:pt x="12" y="0"/>
                </a:cubicBezTo>
                <a:cubicBezTo>
                  <a:pt x="9" y="0"/>
                  <a:pt x="8" y="2"/>
                  <a:pt x="8" y="4"/>
                </a:cubicBezTo>
                <a:cubicBezTo>
                  <a:pt x="8" y="7"/>
                  <a:pt x="9" y="8"/>
                  <a:pt x="12" y="8"/>
                </a:cubicBezTo>
                <a:close/>
                <a:moveTo>
                  <a:pt x="12" y="144"/>
                </a:moveTo>
                <a:cubicBezTo>
                  <a:pt x="10" y="144"/>
                  <a:pt x="8" y="146"/>
                  <a:pt x="8" y="148"/>
                </a:cubicBezTo>
                <a:cubicBezTo>
                  <a:pt x="8" y="151"/>
                  <a:pt x="10" y="152"/>
                  <a:pt x="12" y="152"/>
                </a:cubicBezTo>
                <a:cubicBezTo>
                  <a:pt x="14" y="152"/>
                  <a:pt x="16" y="151"/>
                  <a:pt x="16" y="148"/>
                </a:cubicBezTo>
                <a:cubicBezTo>
                  <a:pt x="16" y="146"/>
                  <a:pt x="14" y="144"/>
                  <a:pt x="12" y="144"/>
                </a:cubicBezTo>
                <a:close/>
                <a:moveTo>
                  <a:pt x="18" y="158"/>
                </a:moveTo>
                <a:cubicBezTo>
                  <a:pt x="14" y="154"/>
                  <a:pt x="8" y="154"/>
                  <a:pt x="4" y="158"/>
                </a:cubicBezTo>
                <a:cubicBezTo>
                  <a:pt x="0" y="162"/>
                  <a:pt x="0" y="168"/>
                  <a:pt x="4" y="172"/>
                </a:cubicBezTo>
                <a:cubicBezTo>
                  <a:pt x="8" y="176"/>
                  <a:pt x="14" y="176"/>
                  <a:pt x="18" y="172"/>
                </a:cubicBezTo>
                <a:cubicBezTo>
                  <a:pt x="22" y="168"/>
                  <a:pt x="22" y="162"/>
                  <a:pt x="18" y="158"/>
                </a:cubicBezTo>
                <a:close/>
                <a:moveTo>
                  <a:pt x="16" y="20"/>
                </a:moveTo>
                <a:cubicBezTo>
                  <a:pt x="16" y="18"/>
                  <a:pt x="14" y="16"/>
                  <a:pt x="12" y="16"/>
                </a:cubicBezTo>
                <a:cubicBezTo>
                  <a:pt x="9" y="16"/>
                  <a:pt x="8" y="18"/>
                  <a:pt x="8" y="20"/>
                </a:cubicBezTo>
                <a:cubicBezTo>
                  <a:pt x="8" y="23"/>
                  <a:pt x="9" y="24"/>
                  <a:pt x="12" y="24"/>
                </a:cubicBezTo>
                <a:cubicBezTo>
                  <a:pt x="14" y="24"/>
                  <a:pt x="16" y="23"/>
                  <a:pt x="16" y="20"/>
                </a:cubicBezTo>
                <a:close/>
                <a:moveTo>
                  <a:pt x="12" y="32"/>
                </a:moveTo>
                <a:cubicBezTo>
                  <a:pt x="9" y="32"/>
                  <a:pt x="8" y="34"/>
                  <a:pt x="8" y="36"/>
                </a:cubicBezTo>
                <a:cubicBezTo>
                  <a:pt x="8" y="39"/>
                  <a:pt x="9" y="40"/>
                  <a:pt x="12" y="40"/>
                </a:cubicBezTo>
                <a:cubicBezTo>
                  <a:pt x="14" y="40"/>
                  <a:pt x="16" y="39"/>
                  <a:pt x="16" y="36"/>
                </a:cubicBezTo>
                <a:cubicBezTo>
                  <a:pt x="16" y="34"/>
                  <a:pt x="14" y="32"/>
                  <a:pt x="12" y="3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433"/>
          <p:cNvSpPr>
            <a:spLocks noEditPoints="1"/>
          </p:cNvSpPr>
          <p:nvPr/>
        </p:nvSpPr>
        <p:spPr bwMode="auto">
          <a:xfrm>
            <a:off x="7748588" y="3025775"/>
            <a:ext cx="66675" cy="558800"/>
          </a:xfrm>
          <a:custGeom>
            <a:avLst/>
            <a:gdLst>
              <a:gd name="T0" fmla="*/ 11 w 21"/>
              <a:gd name="T1" fmla="*/ 88 h 176"/>
              <a:gd name="T2" fmla="*/ 15 w 21"/>
              <a:gd name="T3" fmla="*/ 84 h 176"/>
              <a:gd name="T4" fmla="*/ 11 w 21"/>
              <a:gd name="T5" fmla="*/ 80 h 176"/>
              <a:gd name="T6" fmla="*/ 7 w 21"/>
              <a:gd name="T7" fmla="*/ 84 h 176"/>
              <a:gd name="T8" fmla="*/ 11 w 21"/>
              <a:gd name="T9" fmla="*/ 88 h 176"/>
              <a:gd name="T10" fmla="*/ 11 w 21"/>
              <a:gd name="T11" fmla="*/ 120 h 176"/>
              <a:gd name="T12" fmla="*/ 15 w 21"/>
              <a:gd name="T13" fmla="*/ 116 h 176"/>
              <a:gd name="T14" fmla="*/ 11 w 21"/>
              <a:gd name="T15" fmla="*/ 112 h 176"/>
              <a:gd name="T16" fmla="*/ 7 w 21"/>
              <a:gd name="T17" fmla="*/ 116 h 176"/>
              <a:gd name="T18" fmla="*/ 11 w 21"/>
              <a:gd name="T19" fmla="*/ 120 h 176"/>
              <a:gd name="T20" fmla="*/ 11 w 21"/>
              <a:gd name="T21" fmla="*/ 128 h 176"/>
              <a:gd name="T22" fmla="*/ 7 w 21"/>
              <a:gd name="T23" fmla="*/ 132 h 176"/>
              <a:gd name="T24" fmla="*/ 11 w 21"/>
              <a:gd name="T25" fmla="*/ 136 h 176"/>
              <a:gd name="T26" fmla="*/ 15 w 21"/>
              <a:gd name="T27" fmla="*/ 132 h 176"/>
              <a:gd name="T28" fmla="*/ 11 w 21"/>
              <a:gd name="T29" fmla="*/ 128 h 176"/>
              <a:gd name="T30" fmla="*/ 15 w 21"/>
              <a:gd name="T31" fmla="*/ 52 h 176"/>
              <a:gd name="T32" fmla="*/ 11 w 21"/>
              <a:gd name="T33" fmla="*/ 48 h 176"/>
              <a:gd name="T34" fmla="*/ 7 w 21"/>
              <a:gd name="T35" fmla="*/ 52 h 176"/>
              <a:gd name="T36" fmla="*/ 11 w 21"/>
              <a:gd name="T37" fmla="*/ 56 h 176"/>
              <a:gd name="T38" fmla="*/ 15 w 21"/>
              <a:gd name="T39" fmla="*/ 52 h 176"/>
              <a:gd name="T40" fmla="*/ 11 w 21"/>
              <a:gd name="T41" fmla="*/ 72 h 176"/>
              <a:gd name="T42" fmla="*/ 15 w 21"/>
              <a:gd name="T43" fmla="*/ 68 h 176"/>
              <a:gd name="T44" fmla="*/ 11 w 21"/>
              <a:gd name="T45" fmla="*/ 64 h 176"/>
              <a:gd name="T46" fmla="*/ 7 w 21"/>
              <a:gd name="T47" fmla="*/ 68 h 176"/>
              <a:gd name="T48" fmla="*/ 11 w 21"/>
              <a:gd name="T49" fmla="*/ 72 h 176"/>
              <a:gd name="T50" fmla="*/ 11 w 21"/>
              <a:gd name="T51" fmla="*/ 104 h 176"/>
              <a:gd name="T52" fmla="*/ 15 w 21"/>
              <a:gd name="T53" fmla="*/ 100 h 176"/>
              <a:gd name="T54" fmla="*/ 11 w 21"/>
              <a:gd name="T55" fmla="*/ 96 h 176"/>
              <a:gd name="T56" fmla="*/ 7 w 21"/>
              <a:gd name="T57" fmla="*/ 100 h 176"/>
              <a:gd name="T58" fmla="*/ 11 w 21"/>
              <a:gd name="T59" fmla="*/ 104 h 176"/>
              <a:gd name="T60" fmla="*/ 11 w 21"/>
              <a:gd name="T61" fmla="*/ 8 h 176"/>
              <a:gd name="T62" fmla="*/ 15 w 21"/>
              <a:gd name="T63" fmla="*/ 4 h 176"/>
              <a:gd name="T64" fmla="*/ 11 w 21"/>
              <a:gd name="T65" fmla="*/ 0 h 176"/>
              <a:gd name="T66" fmla="*/ 7 w 21"/>
              <a:gd name="T67" fmla="*/ 4 h 176"/>
              <a:gd name="T68" fmla="*/ 11 w 21"/>
              <a:gd name="T69" fmla="*/ 8 h 176"/>
              <a:gd name="T70" fmla="*/ 11 w 21"/>
              <a:gd name="T71" fmla="*/ 152 h 176"/>
              <a:gd name="T72" fmla="*/ 15 w 21"/>
              <a:gd name="T73" fmla="*/ 148 h 176"/>
              <a:gd name="T74" fmla="*/ 11 w 21"/>
              <a:gd name="T75" fmla="*/ 144 h 176"/>
              <a:gd name="T76" fmla="*/ 7 w 21"/>
              <a:gd name="T77" fmla="*/ 148 h 176"/>
              <a:gd name="T78" fmla="*/ 11 w 21"/>
              <a:gd name="T79" fmla="*/ 152 h 176"/>
              <a:gd name="T80" fmla="*/ 17 w 21"/>
              <a:gd name="T81" fmla="*/ 158 h 176"/>
              <a:gd name="T82" fmla="*/ 4 w 21"/>
              <a:gd name="T83" fmla="*/ 158 h 176"/>
              <a:gd name="T84" fmla="*/ 4 w 21"/>
              <a:gd name="T85" fmla="*/ 172 h 176"/>
              <a:gd name="T86" fmla="*/ 17 w 21"/>
              <a:gd name="T87" fmla="*/ 172 h 176"/>
              <a:gd name="T88" fmla="*/ 17 w 21"/>
              <a:gd name="T89" fmla="*/ 158 h 176"/>
              <a:gd name="T90" fmla="*/ 15 w 21"/>
              <a:gd name="T91" fmla="*/ 20 h 176"/>
              <a:gd name="T92" fmla="*/ 11 w 21"/>
              <a:gd name="T93" fmla="*/ 16 h 176"/>
              <a:gd name="T94" fmla="*/ 7 w 21"/>
              <a:gd name="T95" fmla="*/ 20 h 176"/>
              <a:gd name="T96" fmla="*/ 11 w 21"/>
              <a:gd name="T97" fmla="*/ 24 h 176"/>
              <a:gd name="T98" fmla="*/ 15 w 21"/>
              <a:gd name="T99" fmla="*/ 20 h 176"/>
              <a:gd name="T100" fmla="*/ 11 w 21"/>
              <a:gd name="T101" fmla="*/ 32 h 176"/>
              <a:gd name="T102" fmla="*/ 7 w 21"/>
              <a:gd name="T103" fmla="*/ 36 h 176"/>
              <a:gd name="T104" fmla="*/ 11 w 21"/>
              <a:gd name="T105" fmla="*/ 40 h 176"/>
              <a:gd name="T106" fmla="*/ 15 w 21"/>
              <a:gd name="T107" fmla="*/ 36 h 176"/>
              <a:gd name="T108" fmla="*/ 11 w 21"/>
              <a:gd name="T109"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6">
                <a:moveTo>
                  <a:pt x="11" y="88"/>
                </a:moveTo>
                <a:cubicBezTo>
                  <a:pt x="13" y="88"/>
                  <a:pt x="15" y="87"/>
                  <a:pt x="15" y="84"/>
                </a:cubicBezTo>
                <a:cubicBezTo>
                  <a:pt x="15" y="82"/>
                  <a:pt x="13" y="80"/>
                  <a:pt x="11" y="80"/>
                </a:cubicBezTo>
                <a:cubicBezTo>
                  <a:pt x="9" y="80"/>
                  <a:pt x="7" y="82"/>
                  <a:pt x="7" y="84"/>
                </a:cubicBezTo>
                <a:cubicBezTo>
                  <a:pt x="7" y="87"/>
                  <a:pt x="9" y="88"/>
                  <a:pt x="11" y="88"/>
                </a:cubicBezTo>
                <a:close/>
                <a:moveTo>
                  <a:pt x="11" y="120"/>
                </a:moveTo>
                <a:cubicBezTo>
                  <a:pt x="13" y="120"/>
                  <a:pt x="15" y="119"/>
                  <a:pt x="15" y="116"/>
                </a:cubicBezTo>
                <a:cubicBezTo>
                  <a:pt x="15" y="114"/>
                  <a:pt x="13" y="112"/>
                  <a:pt x="11" y="112"/>
                </a:cubicBezTo>
                <a:cubicBezTo>
                  <a:pt x="9" y="112"/>
                  <a:pt x="7" y="114"/>
                  <a:pt x="7" y="116"/>
                </a:cubicBezTo>
                <a:cubicBezTo>
                  <a:pt x="7" y="119"/>
                  <a:pt x="9" y="120"/>
                  <a:pt x="11" y="120"/>
                </a:cubicBezTo>
                <a:close/>
                <a:moveTo>
                  <a:pt x="11" y="128"/>
                </a:moveTo>
                <a:cubicBezTo>
                  <a:pt x="9" y="128"/>
                  <a:pt x="7" y="130"/>
                  <a:pt x="7" y="132"/>
                </a:cubicBezTo>
                <a:cubicBezTo>
                  <a:pt x="7" y="135"/>
                  <a:pt x="9" y="136"/>
                  <a:pt x="11" y="136"/>
                </a:cubicBezTo>
                <a:cubicBezTo>
                  <a:pt x="13" y="136"/>
                  <a:pt x="15" y="135"/>
                  <a:pt x="15" y="132"/>
                </a:cubicBezTo>
                <a:cubicBezTo>
                  <a:pt x="15" y="130"/>
                  <a:pt x="13" y="128"/>
                  <a:pt x="11" y="128"/>
                </a:cubicBezTo>
                <a:close/>
                <a:moveTo>
                  <a:pt x="15" y="52"/>
                </a:moveTo>
                <a:cubicBezTo>
                  <a:pt x="15" y="50"/>
                  <a:pt x="13" y="48"/>
                  <a:pt x="11" y="48"/>
                </a:cubicBezTo>
                <a:cubicBezTo>
                  <a:pt x="9" y="48"/>
                  <a:pt x="7" y="50"/>
                  <a:pt x="7" y="52"/>
                </a:cubicBezTo>
                <a:cubicBezTo>
                  <a:pt x="7" y="55"/>
                  <a:pt x="9" y="56"/>
                  <a:pt x="11" y="56"/>
                </a:cubicBezTo>
                <a:cubicBezTo>
                  <a:pt x="13" y="56"/>
                  <a:pt x="15" y="55"/>
                  <a:pt x="15" y="52"/>
                </a:cubicBezTo>
                <a:close/>
                <a:moveTo>
                  <a:pt x="11" y="72"/>
                </a:moveTo>
                <a:cubicBezTo>
                  <a:pt x="13" y="72"/>
                  <a:pt x="15" y="71"/>
                  <a:pt x="15" y="68"/>
                </a:cubicBezTo>
                <a:cubicBezTo>
                  <a:pt x="15" y="66"/>
                  <a:pt x="13" y="64"/>
                  <a:pt x="11" y="64"/>
                </a:cubicBezTo>
                <a:cubicBezTo>
                  <a:pt x="9" y="64"/>
                  <a:pt x="7" y="66"/>
                  <a:pt x="7" y="68"/>
                </a:cubicBezTo>
                <a:cubicBezTo>
                  <a:pt x="7" y="71"/>
                  <a:pt x="9" y="72"/>
                  <a:pt x="11" y="72"/>
                </a:cubicBezTo>
                <a:close/>
                <a:moveTo>
                  <a:pt x="11" y="104"/>
                </a:moveTo>
                <a:cubicBezTo>
                  <a:pt x="13" y="104"/>
                  <a:pt x="15" y="103"/>
                  <a:pt x="15" y="100"/>
                </a:cubicBezTo>
                <a:cubicBezTo>
                  <a:pt x="15" y="98"/>
                  <a:pt x="13" y="96"/>
                  <a:pt x="11" y="96"/>
                </a:cubicBezTo>
                <a:cubicBezTo>
                  <a:pt x="9" y="96"/>
                  <a:pt x="7" y="98"/>
                  <a:pt x="7" y="100"/>
                </a:cubicBezTo>
                <a:cubicBezTo>
                  <a:pt x="7" y="103"/>
                  <a:pt x="9" y="104"/>
                  <a:pt x="11" y="104"/>
                </a:cubicBezTo>
                <a:close/>
                <a:moveTo>
                  <a:pt x="11" y="8"/>
                </a:moveTo>
                <a:cubicBezTo>
                  <a:pt x="13" y="8"/>
                  <a:pt x="15" y="7"/>
                  <a:pt x="15" y="4"/>
                </a:cubicBezTo>
                <a:cubicBezTo>
                  <a:pt x="15" y="2"/>
                  <a:pt x="13" y="0"/>
                  <a:pt x="11" y="0"/>
                </a:cubicBezTo>
                <a:cubicBezTo>
                  <a:pt x="9" y="0"/>
                  <a:pt x="7" y="2"/>
                  <a:pt x="7" y="4"/>
                </a:cubicBezTo>
                <a:cubicBezTo>
                  <a:pt x="7" y="7"/>
                  <a:pt x="9" y="8"/>
                  <a:pt x="11" y="8"/>
                </a:cubicBezTo>
                <a:close/>
                <a:moveTo>
                  <a:pt x="11" y="152"/>
                </a:moveTo>
                <a:cubicBezTo>
                  <a:pt x="13" y="152"/>
                  <a:pt x="15" y="151"/>
                  <a:pt x="15" y="148"/>
                </a:cubicBezTo>
                <a:cubicBezTo>
                  <a:pt x="15" y="146"/>
                  <a:pt x="13" y="144"/>
                  <a:pt x="11" y="144"/>
                </a:cubicBezTo>
                <a:cubicBezTo>
                  <a:pt x="9" y="144"/>
                  <a:pt x="7" y="146"/>
                  <a:pt x="7" y="148"/>
                </a:cubicBezTo>
                <a:cubicBezTo>
                  <a:pt x="7" y="151"/>
                  <a:pt x="9" y="152"/>
                  <a:pt x="11" y="152"/>
                </a:cubicBezTo>
                <a:close/>
                <a:moveTo>
                  <a:pt x="17" y="158"/>
                </a:moveTo>
                <a:cubicBezTo>
                  <a:pt x="13" y="154"/>
                  <a:pt x="7" y="154"/>
                  <a:pt x="4" y="158"/>
                </a:cubicBezTo>
                <a:cubicBezTo>
                  <a:pt x="0" y="162"/>
                  <a:pt x="0" y="168"/>
                  <a:pt x="4" y="172"/>
                </a:cubicBezTo>
                <a:cubicBezTo>
                  <a:pt x="7" y="176"/>
                  <a:pt x="13" y="176"/>
                  <a:pt x="17" y="172"/>
                </a:cubicBezTo>
                <a:cubicBezTo>
                  <a:pt x="21" y="168"/>
                  <a:pt x="21" y="162"/>
                  <a:pt x="17" y="158"/>
                </a:cubicBezTo>
                <a:close/>
                <a:moveTo>
                  <a:pt x="15" y="20"/>
                </a:moveTo>
                <a:cubicBezTo>
                  <a:pt x="15" y="18"/>
                  <a:pt x="13" y="16"/>
                  <a:pt x="11" y="16"/>
                </a:cubicBezTo>
                <a:cubicBezTo>
                  <a:pt x="9" y="16"/>
                  <a:pt x="7" y="18"/>
                  <a:pt x="7" y="20"/>
                </a:cubicBezTo>
                <a:cubicBezTo>
                  <a:pt x="7" y="23"/>
                  <a:pt x="9" y="24"/>
                  <a:pt x="11" y="24"/>
                </a:cubicBezTo>
                <a:cubicBezTo>
                  <a:pt x="13" y="24"/>
                  <a:pt x="15" y="23"/>
                  <a:pt x="15" y="20"/>
                </a:cubicBezTo>
                <a:close/>
                <a:moveTo>
                  <a:pt x="11" y="32"/>
                </a:moveTo>
                <a:cubicBezTo>
                  <a:pt x="9" y="32"/>
                  <a:pt x="7" y="34"/>
                  <a:pt x="7" y="36"/>
                </a:cubicBezTo>
                <a:cubicBezTo>
                  <a:pt x="7" y="39"/>
                  <a:pt x="9" y="40"/>
                  <a:pt x="11" y="40"/>
                </a:cubicBezTo>
                <a:cubicBezTo>
                  <a:pt x="13" y="40"/>
                  <a:pt x="15" y="39"/>
                  <a:pt x="15" y="36"/>
                </a:cubicBezTo>
                <a:cubicBezTo>
                  <a:pt x="15" y="34"/>
                  <a:pt x="13" y="32"/>
                  <a:pt x="11" y="3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7" name="Group 36"/>
          <p:cNvGrpSpPr/>
          <p:nvPr/>
        </p:nvGrpSpPr>
        <p:grpSpPr>
          <a:xfrm>
            <a:off x="1055688" y="2400300"/>
            <a:ext cx="600075" cy="600075"/>
            <a:chOff x="1055688" y="2400300"/>
            <a:chExt cx="600075" cy="600075"/>
          </a:xfrm>
        </p:grpSpPr>
        <p:sp>
          <p:nvSpPr>
            <p:cNvPr id="38" name="Oval 1434"/>
            <p:cNvSpPr>
              <a:spLocks noChangeArrowheads="1"/>
            </p:cNvSpPr>
            <p:nvPr/>
          </p:nvSpPr>
          <p:spPr bwMode="auto">
            <a:xfrm>
              <a:off x="1068388" y="24130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435"/>
            <p:cNvSpPr>
              <a:spLocks noEditPoints="1"/>
            </p:cNvSpPr>
            <p:nvPr/>
          </p:nvSpPr>
          <p:spPr bwMode="auto">
            <a:xfrm>
              <a:off x="1055688" y="2400300"/>
              <a:ext cx="600075" cy="600075"/>
            </a:xfrm>
            <a:custGeom>
              <a:avLst/>
              <a:gdLst>
                <a:gd name="T0" fmla="*/ 95 w 189"/>
                <a:gd name="T1" fmla="*/ 189 h 189"/>
                <a:gd name="T2" fmla="*/ 0 w 189"/>
                <a:gd name="T3" fmla="*/ 94 h 189"/>
                <a:gd name="T4" fmla="*/ 95 w 189"/>
                <a:gd name="T5" fmla="*/ 0 h 189"/>
                <a:gd name="T6" fmla="*/ 189 w 189"/>
                <a:gd name="T7" fmla="*/ 94 h 189"/>
                <a:gd name="T8" fmla="*/ 95 w 189"/>
                <a:gd name="T9" fmla="*/ 189 h 189"/>
                <a:gd name="T10" fmla="*/ 95 w 189"/>
                <a:gd name="T11" fmla="*/ 8 h 189"/>
                <a:gd name="T12" fmla="*/ 8 w 189"/>
                <a:gd name="T13" fmla="*/ 94 h 189"/>
                <a:gd name="T14" fmla="*/ 95 w 189"/>
                <a:gd name="T15" fmla="*/ 181 h 189"/>
                <a:gd name="T16" fmla="*/ 181 w 189"/>
                <a:gd name="T17" fmla="*/ 94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4"/>
                  </a:cubicBezTo>
                  <a:cubicBezTo>
                    <a:pt x="0" y="42"/>
                    <a:pt x="42" y="0"/>
                    <a:pt x="95" y="0"/>
                  </a:cubicBezTo>
                  <a:cubicBezTo>
                    <a:pt x="147" y="0"/>
                    <a:pt x="189" y="42"/>
                    <a:pt x="189" y="94"/>
                  </a:cubicBezTo>
                  <a:cubicBezTo>
                    <a:pt x="189" y="147"/>
                    <a:pt x="147" y="189"/>
                    <a:pt x="95" y="189"/>
                  </a:cubicBezTo>
                  <a:close/>
                  <a:moveTo>
                    <a:pt x="95" y="8"/>
                  </a:moveTo>
                  <a:cubicBezTo>
                    <a:pt x="47" y="8"/>
                    <a:pt x="8" y="47"/>
                    <a:pt x="8" y="94"/>
                  </a:cubicBezTo>
                  <a:cubicBezTo>
                    <a:pt x="8" y="142"/>
                    <a:pt x="47" y="181"/>
                    <a:pt x="95" y="181"/>
                  </a:cubicBezTo>
                  <a:cubicBezTo>
                    <a:pt x="142" y="181"/>
                    <a:pt x="181" y="142"/>
                    <a:pt x="181" y="94"/>
                  </a:cubicBezTo>
                  <a:cubicBezTo>
                    <a:pt x="181" y="47"/>
                    <a:pt x="142"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436"/>
            <p:cNvSpPr>
              <a:spLocks noEditPoints="1"/>
            </p:cNvSpPr>
            <p:nvPr/>
          </p:nvSpPr>
          <p:spPr bwMode="auto">
            <a:xfrm>
              <a:off x="1230313" y="2524125"/>
              <a:ext cx="254000" cy="371475"/>
            </a:xfrm>
            <a:custGeom>
              <a:avLst/>
              <a:gdLst>
                <a:gd name="T0" fmla="*/ 40 w 80"/>
                <a:gd name="T1" fmla="*/ 0 h 117"/>
                <a:gd name="T2" fmla="*/ 0 w 80"/>
                <a:gd name="T3" fmla="*/ 40 h 117"/>
                <a:gd name="T4" fmla="*/ 19 w 80"/>
                <a:gd name="T5" fmla="*/ 74 h 117"/>
                <a:gd name="T6" fmla="*/ 20 w 80"/>
                <a:gd name="T7" fmla="*/ 84 h 117"/>
                <a:gd name="T8" fmla="*/ 40 w 80"/>
                <a:gd name="T9" fmla="*/ 88 h 117"/>
                <a:gd name="T10" fmla="*/ 59 w 80"/>
                <a:gd name="T11" fmla="*/ 84 h 117"/>
                <a:gd name="T12" fmla="*/ 60 w 80"/>
                <a:gd name="T13" fmla="*/ 74 h 117"/>
                <a:gd name="T14" fmla="*/ 80 w 80"/>
                <a:gd name="T15" fmla="*/ 40 h 117"/>
                <a:gd name="T16" fmla="*/ 40 w 80"/>
                <a:gd name="T17" fmla="*/ 0 h 117"/>
                <a:gd name="T18" fmla="*/ 54 w 80"/>
                <a:gd name="T19" fmla="*/ 70 h 117"/>
                <a:gd name="T20" fmla="*/ 53 w 80"/>
                <a:gd name="T21" fmla="*/ 79 h 117"/>
                <a:gd name="T22" fmla="*/ 40 w 80"/>
                <a:gd name="T23" fmla="*/ 81 h 117"/>
                <a:gd name="T24" fmla="*/ 26 w 80"/>
                <a:gd name="T25" fmla="*/ 79 h 117"/>
                <a:gd name="T26" fmla="*/ 25 w 80"/>
                <a:gd name="T27" fmla="*/ 70 h 117"/>
                <a:gd name="T28" fmla="*/ 7 w 80"/>
                <a:gd name="T29" fmla="*/ 40 h 117"/>
                <a:gd name="T30" fmla="*/ 40 w 80"/>
                <a:gd name="T31" fmla="*/ 7 h 117"/>
                <a:gd name="T32" fmla="*/ 73 w 80"/>
                <a:gd name="T33" fmla="*/ 40 h 117"/>
                <a:gd name="T34" fmla="*/ 54 w 80"/>
                <a:gd name="T35" fmla="*/ 70 h 117"/>
                <a:gd name="T36" fmla="*/ 23 w 80"/>
                <a:gd name="T37" fmla="*/ 101 h 117"/>
                <a:gd name="T38" fmla="*/ 24 w 80"/>
                <a:gd name="T39" fmla="*/ 107 h 117"/>
                <a:gd name="T40" fmla="*/ 29 w 80"/>
                <a:gd name="T41" fmla="*/ 110 h 117"/>
                <a:gd name="T42" fmla="*/ 29 w 80"/>
                <a:gd name="T43" fmla="*/ 114 h 117"/>
                <a:gd name="T44" fmla="*/ 40 w 80"/>
                <a:gd name="T45" fmla="*/ 117 h 117"/>
                <a:gd name="T46" fmla="*/ 50 w 80"/>
                <a:gd name="T47" fmla="*/ 114 h 117"/>
                <a:gd name="T48" fmla="*/ 50 w 80"/>
                <a:gd name="T49" fmla="*/ 110 h 117"/>
                <a:gd name="T50" fmla="*/ 56 w 80"/>
                <a:gd name="T51" fmla="*/ 107 h 117"/>
                <a:gd name="T52" fmla="*/ 57 w 80"/>
                <a:gd name="T53" fmla="*/ 101 h 117"/>
                <a:gd name="T54" fmla="*/ 40 w 80"/>
                <a:gd name="T55" fmla="*/ 104 h 117"/>
                <a:gd name="T56" fmla="*/ 23 w 80"/>
                <a:gd name="T57" fmla="*/ 101 h 117"/>
                <a:gd name="T58" fmla="*/ 21 w 80"/>
                <a:gd name="T59" fmla="*/ 90 h 117"/>
                <a:gd name="T60" fmla="*/ 22 w 80"/>
                <a:gd name="T61" fmla="*/ 96 h 117"/>
                <a:gd name="T62" fmla="*/ 40 w 80"/>
                <a:gd name="T63" fmla="*/ 99 h 117"/>
                <a:gd name="T64" fmla="*/ 57 w 80"/>
                <a:gd name="T65" fmla="*/ 96 h 117"/>
                <a:gd name="T66" fmla="*/ 58 w 80"/>
                <a:gd name="T67" fmla="*/ 90 h 117"/>
                <a:gd name="T68" fmla="*/ 40 w 80"/>
                <a:gd name="T69" fmla="*/ 93 h 117"/>
                <a:gd name="T70" fmla="*/ 21 w 80"/>
                <a:gd name="T71" fmla="*/ 90 h 117"/>
                <a:gd name="T72" fmla="*/ 40 w 80"/>
                <a:gd name="T73" fmla="*/ 17 h 117"/>
                <a:gd name="T74" fmla="*/ 42 w 80"/>
                <a:gd name="T75" fmla="*/ 15 h 117"/>
                <a:gd name="T76" fmla="*/ 40 w 80"/>
                <a:gd name="T77" fmla="*/ 12 h 117"/>
                <a:gd name="T78" fmla="*/ 12 w 80"/>
                <a:gd name="T79" fmla="*/ 40 h 117"/>
                <a:gd name="T80" fmla="*/ 14 w 80"/>
                <a:gd name="T81" fmla="*/ 42 h 117"/>
                <a:gd name="T82" fmla="*/ 16 w 80"/>
                <a:gd name="T83" fmla="*/ 40 h 117"/>
                <a:gd name="T84" fmla="*/ 40 w 80"/>
                <a:gd name="T85" fmla="*/ 17 h 117"/>
                <a:gd name="T86" fmla="*/ 48 w 80"/>
                <a:gd name="T87" fmla="*/ 55 h 117"/>
                <a:gd name="T88" fmla="*/ 40 w 80"/>
                <a:gd name="T89" fmla="*/ 39 h 117"/>
                <a:gd name="T90" fmla="*/ 31 w 80"/>
                <a:gd name="T91" fmla="*/ 55 h 117"/>
                <a:gd name="T92" fmla="*/ 27 w 80"/>
                <a:gd name="T93" fmla="*/ 47 h 117"/>
                <a:gd name="T94" fmla="*/ 21 w 80"/>
                <a:gd name="T95" fmla="*/ 50 h 117"/>
                <a:gd name="T96" fmla="*/ 30 w 80"/>
                <a:gd name="T97" fmla="*/ 69 h 117"/>
                <a:gd name="T98" fmla="*/ 40 w 80"/>
                <a:gd name="T99" fmla="*/ 52 h 117"/>
                <a:gd name="T100" fmla="*/ 49 w 80"/>
                <a:gd name="T101" fmla="*/ 69 h 117"/>
                <a:gd name="T102" fmla="*/ 58 w 80"/>
                <a:gd name="T103" fmla="*/ 50 h 117"/>
                <a:gd name="T104" fmla="*/ 52 w 80"/>
                <a:gd name="T105" fmla="*/ 47 h 117"/>
                <a:gd name="T106" fmla="*/ 48 w 80"/>
                <a:gd name="T107" fmla="*/ 5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7">
                  <a:moveTo>
                    <a:pt x="40" y="0"/>
                  </a:moveTo>
                  <a:cubicBezTo>
                    <a:pt x="18" y="0"/>
                    <a:pt x="0" y="18"/>
                    <a:pt x="0" y="40"/>
                  </a:cubicBezTo>
                  <a:cubicBezTo>
                    <a:pt x="0" y="55"/>
                    <a:pt x="7" y="67"/>
                    <a:pt x="19" y="74"/>
                  </a:cubicBezTo>
                  <a:cubicBezTo>
                    <a:pt x="20" y="84"/>
                    <a:pt x="20" y="84"/>
                    <a:pt x="20" y="84"/>
                  </a:cubicBezTo>
                  <a:cubicBezTo>
                    <a:pt x="26" y="87"/>
                    <a:pt x="33" y="88"/>
                    <a:pt x="40" y="88"/>
                  </a:cubicBezTo>
                  <a:cubicBezTo>
                    <a:pt x="47" y="88"/>
                    <a:pt x="53" y="87"/>
                    <a:pt x="59" y="84"/>
                  </a:cubicBezTo>
                  <a:cubicBezTo>
                    <a:pt x="60" y="74"/>
                    <a:pt x="60" y="74"/>
                    <a:pt x="60" y="74"/>
                  </a:cubicBezTo>
                  <a:cubicBezTo>
                    <a:pt x="72" y="67"/>
                    <a:pt x="80" y="55"/>
                    <a:pt x="80" y="40"/>
                  </a:cubicBezTo>
                  <a:cubicBezTo>
                    <a:pt x="80" y="18"/>
                    <a:pt x="62" y="0"/>
                    <a:pt x="40" y="0"/>
                  </a:cubicBezTo>
                  <a:close/>
                  <a:moveTo>
                    <a:pt x="54" y="70"/>
                  </a:moveTo>
                  <a:cubicBezTo>
                    <a:pt x="53" y="79"/>
                    <a:pt x="53" y="79"/>
                    <a:pt x="53" y="79"/>
                  </a:cubicBezTo>
                  <a:cubicBezTo>
                    <a:pt x="53" y="79"/>
                    <a:pt x="50" y="81"/>
                    <a:pt x="40" y="81"/>
                  </a:cubicBezTo>
                  <a:cubicBezTo>
                    <a:pt x="29" y="81"/>
                    <a:pt x="26" y="79"/>
                    <a:pt x="26" y="79"/>
                  </a:cubicBezTo>
                  <a:cubicBezTo>
                    <a:pt x="25" y="70"/>
                    <a:pt x="25" y="70"/>
                    <a:pt x="25" y="70"/>
                  </a:cubicBezTo>
                  <a:cubicBezTo>
                    <a:pt x="14" y="64"/>
                    <a:pt x="7" y="53"/>
                    <a:pt x="7" y="40"/>
                  </a:cubicBezTo>
                  <a:cubicBezTo>
                    <a:pt x="7" y="22"/>
                    <a:pt x="21" y="7"/>
                    <a:pt x="40" y="7"/>
                  </a:cubicBezTo>
                  <a:cubicBezTo>
                    <a:pt x="58" y="7"/>
                    <a:pt x="73" y="22"/>
                    <a:pt x="73" y="40"/>
                  </a:cubicBezTo>
                  <a:cubicBezTo>
                    <a:pt x="73" y="53"/>
                    <a:pt x="65" y="64"/>
                    <a:pt x="54" y="70"/>
                  </a:cubicBezTo>
                  <a:close/>
                  <a:moveTo>
                    <a:pt x="23" y="101"/>
                  </a:moveTo>
                  <a:cubicBezTo>
                    <a:pt x="24" y="107"/>
                    <a:pt x="24" y="107"/>
                    <a:pt x="24" y="107"/>
                  </a:cubicBezTo>
                  <a:cubicBezTo>
                    <a:pt x="24" y="107"/>
                    <a:pt x="25" y="109"/>
                    <a:pt x="29" y="110"/>
                  </a:cubicBezTo>
                  <a:cubicBezTo>
                    <a:pt x="29" y="114"/>
                    <a:pt x="29" y="114"/>
                    <a:pt x="29" y="114"/>
                  </a:cubicBezTo>
                  <a:cubicBezTo>
                    <a:pt x="29" y="114"/>
                    <a:pt x="32" y="117"/>
                    <a:pt x="40" y="117"/>
                  </a:cubicBezTo>
                  <a:cubicBezTo>
                    <a:pt x="47" y="117"/>
                    <a:pt x="50" y="114"/>
                    <a:pt x="50" y="114"/>
                  </a:cubicBezTo>
                  <a:cubicBezTo>
                    <a:pt x="50" y="110"/>
                    <a:pt x="50" y="110"/>
                    <a:pt x="50" y="110"/>
                  </a:cubicBezTo>
                  <a:cubicBezTo>
                    <a:pt x="54" y="109"/>
                    <a:pt x="56" y="107"/>
                    <a:pt x="56" y="107"/>
                  </a:cubicBezTo>
                  <a:cubicBezTo>
                    <a:pt x="57" y="101"/>
                    <a:pt x="57" y="101"/>
                    <a:pt x="57" y="101"/>
                  </a:cubicBezTo>
                  <a:cubicBezTo>
                    <a:pt x="51" y="103"/>
                    <a:pt x="46" y="104"/>
                    <a:pt x="40" y="104"/>
                  </a:cubicBezTo>
                  <a:cubicBezTo>
                    <a:pt x="34" y="104"/>
                    <a:pt x="28" y="103"/>
                    <a:pt x="23" y="101"/>
                  </a:cubicBezTo>
                  <a:close/>
                  <a:moveTo>
                    <a:pt x="21" y="90"/>
                  </a:moveTo>
                  <a:cubicBezTo>
                    <a:pt x="22" y="96"/>
                    <a:pt x="22" y="96"/>
                    <a:pt x="22" y="96"/>
                  </a:cubicBezTo>
                  <a:cubicBezTo>
                    <a:pt x="27" y="98"/>
                    <a:pt x="33" y="99"/>
                    <a:pt x="40" y="99"/>
                  </a:cubicBezTo>
                  <a:cubicBezTo>
                    <a:pt x="46" y="99"/>
                    <a:pt x="52" y="98"/>
                    <a:pt x="57" y="96"/>
                  </a:cubicBezTo>
                  <a:cubicBezTo>
                    <a:pt x="58" y="90"/>
                    <a:pt x="58" y="90"/>
                    <a:pt x="58" y="90"/>
                  </a:cubicBezTo>
                  <a:cubicBezTo>
                    <a:pt x="53" y="92"/>
                    <a:pt x="46" y="93"/>
                    <a:pt x="40" y="93"/>
                  </a:cubicBezTo>
                  <a:cubicBezTo>
                    <a:pt x="33" y="93"/>
                    <a:pt x="27" y="92"/>
                    <a:pt x="21" y="90"/>
                  </a:cubicBezTo>
                  <a:close/>
                  <a:moveTo>
                    <a:pt x="40" y="17"/>
                  </a:moveTo>
                  <a:cubicBezTo>
                    <a:pt x="41" y="17"/>
                    <a:pt x="42" y="16"/>
                    <a:pt x="42" y="15"/>
                  </a:cubicBezTo>
                  <a:cubicBezTo>
                    <a:pt x="42" y="13"/>
                    <a:pt x="41" y="12"/>
                    <a:pt x="40" y="12"/>
                  </a:cubicBezTo>
                  <a:cubicBezTo>
                    <a:pt x="24" y="12"/>
                    <a:pt x="12" y="25"/>
                    <a:pt x="12" y="40"/>
                  </a:cubicBezTo>
                  <a:cubicBezTo>
                    <a:pt x="12" y="41"/>
                    <a:pt x="13" y="42"/>
                    <a:pt x="14" y="42"/>
                  </a:cubicBezTo>
                  <a:cubicBezTo>
                    <a:pt x="15" y="42"/>
                    <a:pt x="16" y="41"/>
                    <a:pt x="16" y="40"/>
                  </a:cubicBezTo>
                  <a:cubicBezTo>
                    <a:pt x="16" y="27"/>
                    <a:pt x="27" y="17"/>
                    <a:pt x="40" y="17"/>
                  </a:cubicBezTo>
                  <a:close/>
                  <a:moveTo>
                    <a:pt x="48" y="55"/>
                  </a:moveTo>
                  <a:cubicBezTo>
                    <a:pt x="40" y="39"/>
                    <a:pt x="40" y="39"/>
                    <a:pt x="40" y="39"/>
                  </a:cubicBezTo>
                  <a:cubicBezTo>
                    <a:pt x="31" y="55"/>
                    <a:pt x="31" y="55"/>
                    <a:pt x="31" y="55"/>
                  </a:cubicBezTo>
                  <a:cubicBezTo>
                    <a:pt x="27" y="47"/>
                    <a:pt x="27" y="47"/>
                    <a:pt x="27" y="47"/>
                  </a:cubicBezTo>
                  <a:cubicBezTo>
                    <a:pt x="21" y="50"/>
                    <a:pt x="21" y="50"/>
                    <a:pt x="21" y="50"/>
                  </a:cubicBezTo>
                  <a:cubicBezTo>
                    <a:pt x="30" y="69"/>
                    <a:pt x="30" y="69"/>
                    <a:pt x="30" y="69"/>
                  </a:cubicBezTo>
                  <a:cubicBezTo>
                    <a:pt x="40" y="52"/>
                    <a:pt x="40" y="52"/>
                    <a:pt x="40" y="52"/>
                  </a:cubicBezTo>
                  <a:cubicBezTo>
                    <a:pt x="49" y="69"/>
                    <a:pt x="49" y="69"/>
                    <a:pt x="49" y="69"/>
                  </a:cubicBezTo>
                  <a:cubicBezTo>
                    <a:pt x="58" y="50"/>
                    <a:pt x="58" y="50"/>
                    <a:pt x="58" y="50"/>
                  </a:cubicBezTo>
                  <a:cubicBezTo>
                    <a:pt x="52" y="47"/>
                    <a:pt x="52" y="47"/>
                    <a:pt x="52" y="47"/>
                  </a:cubicBezTo>
                  <a:lnTo>
                    <a:pt x="48"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p:cNvGrpSpPr/>
          <p:nvPr/>
        </p:nvGrpSpPr>
        <p:grpSpPr>
          <a:xfrm>
            <a:off x="2663826" y="2400300"/>
            <a:ext cx="600075" cy="600075"/>
            <a:chOff x="2663826" y="2400300"/>
            <a:chExt cx="600075" cy="600075"/>
          </a:xfrm>
        </p:grpSpPr>
        <p:sp>
          <p:nvSpPr>
            <p:cNvPr id="42" name="Oval 1437"/>
            <p:cNvSpPr>
              <a:spLocks noChangeArrowheads="1"/>
            </p:cNvSpPr>
            <p:nvPr/>
          </p:nvSpPr>
          <p:spPr bwMode="auto">
            <a:xfrm>
              <a:off x="2676526" y="24130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438"/>
            <p:cNvSpPr>
              <a:spLocks noEditPoints="1"/>
            </p:cNvSpPr>
            <p:nvPr/>
          </p:nvSpPr>
          <p:spPr bwMode="auto">
            <a:xfrm>
              <a:off x="2663826" y="2400300"/>
              <a:ext cx="600075" cy="600075"/>
            </a:xfrm>
            <a:custGeom>
              <a:avLst/>
              <a:gdLst>
                <a:gd name="T0" fmla="*/ 94 w 189"/>
                <a:gd name="T1" fmla="*/ 189 h 189"/>
                <a:gd name="T2" fmla="*/ 0 w 189"/>
                <a:gd name="T3" fmla="*/ 94 h 189"/>
                <a:gd name="T4" fmla="*/ 94 w 189"/>
                <a:gd name="T5" fmla="*/ 0 h 189"/>
                <a:gd name="T6" fmla="*/ 189 w 189"/>
                <a:gd name="T7" fmla="*/ 94 h 189"/>
                <a:gd name="T8" fmla="*/ 94 w 189"/>
                <a:gd name="T9" fmla="*/ 189 h 189"/>
                <a:gd name="T10" fmla="*/ 94 w 189"/>
                <a:gd name="T11" fmla="*/ 8 h 189"/>
                <a:gd name="T12" fmla="*/ 8 w 189"/>
                <a:gd name="T13" fmla="*/ 94 h 189"/>
                <a:gd name="T14" fmla="*/ 94 w 189"/>
                <a:gd name="T15" fmla="*/ 181 h 189"/>
                <a:gd name="T16" fmla="*/ 181 w 189"/>
                <a:gd name="T17" fmla="*/ 94 h 189"/>
                <a:gd name="T18" fmla="*/ 94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4" y="189"/>
                  </a:moveTo>
                  <a:cubicBezTo>
                    <a:pt x="42" y="189"/>
                    <a:pt x="0" y="147"/>
                    <a:pt x="0" y="94"/>
                  </a:cubicBezTo>
                  <a:cubicBezTo>
                    <a:pt x="0" y="42"/>
                    <a:pt x="42" y="0"/>
                    <a:pt x="94" y="0"/>
                  </a:cubicBezTo>
                  <a:cubicBezTo>
                    <a:pt x="147" y="0"/>
                    <a:pt x="189" y="42"/>
                    <a:pt x="189" y="94"/>
                  </a:cubicBezTo>
                  <a:cubicBezTo>
                    <a:pt x="189" y="147"/>
                    <a:pt x="147" y="189"/>
                    <a:pt x="94" y="189"/>
                  </a:cubicBezTo>
                  <a:close/>
                  <a:moveTo>
                    <a:pt x="94" y="8"/>
                  </a:moveTo>
                  <a:cubicBezTo>
                    <a:pt x="46" y="8"/>
                    <a:pt x="8" y="47"/>
                    <a:pt x="8" y="94"/>
                  </a:cubicBezTo>
                  <a:cubicBezTo>
                    <a:pt x="8" y="142"/>
                    <a:pt x="46" y="181"/>
                    <a:pt x="94" y="181"/>
                  </a:cubicBezTo>
                  <a:cubicBezTo>
                    <a:pt x="142" y="181"/>
                    <a:pt x="181" y="142"/>
                    <a:pt x="181" y="94"/>
                  </a:cubicBezTo>
                  <a:cubicBezTo>
                    <a:pt x="181" y="47"/>
                    <a:pt x="142" y="8"/>
                    <a:pt x="94"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439"/>
            <p:cNvSpPr>
              <a:spLocks noEditPoints="1"/>
            </p:cNvSpPr>
            <p:nvPr/>
          </p:nvSpPr>
          <p:spPr bwMode="auto">
            <a:xfrm>
              <a:off x="2822576" y="2543175"/>
              <a:ext cx="279400" cy="352425"/>
            </a:xfrm>
            <a:custGeom>
              <a:avLst/>
              <a:gdLst>
                <a:gd name="T0" fmla="*/ 88 w 88"/>
                <a:gd name="T1" fmla="*/ 17 h 111"/>
                <a:gd name="T2" fmla="*/ 82 w 88"/>
                <a:gd name="T3" fmla="*/ 12 h 111"/>
                <a:gd name="T4" fmla="*/ 62 w 88"/>
                <a:gd name="T5" fmla="*/ 53 h 111"/>
                <a:gd name="T6" fmla="*/ 55 w 88"/>
                <a:gd name="T7" fmla="*/ 50 h 111"/>
                <a:gd name="T8" fmla="*/ 77 w 88"/>
                <a:gd name="T9" fmla="*/ 6 h 111"/>
                <a:gd name="T10" fmla="*/ 71 w 88"/>
                <a:gd name="T11" fmla="*/ 0 h 111"/>
                <a:gd name="T12" fmla="*/ 18 w 88"/>
                <a:gd name="T13" fmla="*/ 0 h 111"/>
                <a:gd name="T14" fmla="*/ 12 w 88"/>
                <a:gd name="T15" fmla="*/ 6 h 111"/>
                <a:gd name="T16" fmla="*/ 33 w 88"/>
                <a:gd name="T17" fmla="*/ 50 h 111"/>
                <a:gd name="T18" fmla="*/ 26 w 88"/>
                <a:gd name="T19" fmla="*/ 53 h 111"/>
                <a:gd name="T20" fmla="*/ 6 w 88"/>
                <a:gd name="T21" fmla="*/ 12 h 111"/>
                <a:gd name="T22" fmla="*/ 0 w 88"/>
                <a:gd name="T23" fmla="*/ 17 h 111"/>
                <a:gd name="T24" fmla="*/ 21 w 88"/>
                <a:gd name="T25" fmla="*/ 59 h 111"/>
                <a:gd name="T26" fmla="*/ 13 w 88"/>
                <a:gd name="T27" fmla="*/ 79 h 111"/>
                <a:gd name="T28" fmla="*/ 44 w 88"/>
                <a:gd name="T29" fmla="*/ 111 h 111"/>
                <a:gd name="T30" fmla="*/ 76 w 88"/>
                <a:gd name="T31" fmla="*/ 79 h 111"/>
                <a:gd name="T32" fmla="*/ 68 w 88"/>
                <a:gd name="T33" fmla="*/ 59 h 111"/>
                <a:gd name="T34" fmla="*/ 88 w 88"/>
                <a:gd name="T35" fmla="*/ 17 h 111"/>
                <a:gd name="T36" fmla="*/ 21 w 88"/>
                <a:gd name="T37" fmla="*/ 8 h 111"/>
                <a:gd name="T38" fmla="*/ 67 w 88"/>
                <a:gd name="T39" fmla="*/ 8 h 111"/>
                <a:gd name="T40" fmla="*/ 63 w 88"/>
                <a:gd name="T41" fmla="*/ 16 h 111"/>
                <a:gd name="T42" fmla="*/ 25 w 88"/>
                <a:gd name="T43" fmla="*/ 16 h 111"/>
                <a:gd name="T44" fmla="*/ 21 w 88"/>
                <a:gd name="T45" fmla="*/ 8 h 111"/>
                <a:gd name="T46" fmla="*/ 29 w 88"/>
                <a:gd name="T47" fmla="*/ 24 h 111"/>
                <a:gd name="T48" fmla="*/ 59 w 88"/>
                <a:gd name="T49" fmla="*/ 24 h 111"/>
                <a:gd name="T50" fmla="*/ 48 w 88"/>
                <a:gd name="T51" fmla="*/ 48 h 111"/>
                <a:gd name="T52" fmla="*/ 44 w 88"/>
                <a:gd name="T53" fmla="*/ 48 h 111"/>
                <a:gd name="T54" fmla="*/ 41 w 88"/>
                <a:gd name="T55" fmla="*/ 48 h 111"/>
                <a:gd name="T56" fmla="*/ 29 w 88"/>
                <a:gd name="T57" fmla="*/ 24 h 111"/>
                <a:gd name="T58" fmla="*/ 69 w 88"/>
                <a:gd name="T59" fmla="*/ 79 h 111"/>
                <a:gd name="T60" fmla="*/ 44 w 88"/>
                <a:gd name="T61" fmla="*/ 104 h 111"/>
                <a:gd name="T62" fmla="*/ 20 w 88"/>
                <a:gd name="T63" fmla="*/ 79 h 111"/>
                <a:gd name="T64" fmla="*/ 44 w 88"/>
                <a:gd name="T65" fmla="*/ 55 h 111"/>
                <a:gd name="T66" fmla="*/ 69 w 88"/>
                <a:gd name="T67" fmla="*/ 79 h 111"/>
                <a:gd name="T68" fmla="*/ 44 w 88"/>
                <a:gd name="T69" fmla="*/ 57 h 111"/>
                <a:gd name="T70" fmla="*/ 22 w 88"/>
                <a:gd name="T71" fmla="*/ 79 h 111"/>
                <a:gd name="T72" fmla="*/ 44 w 88"/>
                <a:gd name="T73" fmla="*/ 102 h 111"/>
                <a:gd name="T74" fmla="*/ 67 w 88"/>
                <a:gd name="T75" fmla="*/ 79 h 111"/>
                <a:gd name="T76" fmla="*/ 44 w 88"/>
                <a:gd name="T77" fmla="*/ 57 h 111"/>
                <a:gd name="T78" fmla="*/ 44 w 88"/>
                <a:gd name="T79" fmla="*/ 99 h 111"/>
                <a:gd name="T80" fmla="*/ 24 w 88"/>
                <a:gd name="T81" fmla="*/ 79 h 111"/>
                <a:gd name="T82" fmla="*/ 44 w 88"/>
                <a:gd name="T83" fmla="*/ 59 h 111"/>
                <a:gd name="T84" fmla="*/ 65 w 88"/>
                <a:gd name="T85" fmla="*/ 79 h 111"/>
                <a:gd name="T86" fmla="*/ 44 w 88"/>
                <a:gd name="T87" fmla="*/ 99 h 111"/>
                <a:gd name="T88" fmla="*/ 48 w 88"/>
                <a:gd name="T89" fmla="*/ 66 h 111"/>
                <a:gd name="T90" fmla="*/ 44 w 88"/>
                <a:gd name="T91" fmla="*/ 66 h 111"/>
                <a:gd name="T92" fmla="*/ 37 w 88"/>
                <a:gd name="T93" fmla="*/ 70 h 111"/>
                <a:gd name="T94" fmla="*/ 37 w 88"/>
                <a:gd name="T95" fmla="*/ 74 h 111"/>
                <a:gd name="T96" fmla="*/ 43 w 88"/>
                <a:gd name="T97" fmla="*/ 74 h 111"/>
                <a:gd name="T98" fmla="*/ 43 w 88"/>
                <a:gd name="T99" fmla="*/ 89 h 111"/>
                <a:gd name="T100" fmla="*/ 39 w 88"/>
                <a:gd name="T101" fmla="*/ 89 h 111"/>
                <a:gd name="T102" fmla="*/ 39 w 88"/>
                <a:gd name="T103" fmla="*/ 93 h 111"/>
                <a:gd name="T104" fmla="*/ 51 w 88"/>
                <a:gd name="T105" fmla="*/ 93 h 111"/>
                <a:gd name="T106" fmla="*/ 51 w 88"/>
                <a:gd name="T107" fmla="*/ 89 h 111"/>
                <a:gd name="T108" fmla="*/ 48 w 88"/>
                <a:gd name="T109" fmla="*/ 89 h 111"/>
                <a:gd name="T110" fmla="*/ 48 w 88"/>
                <a:gd name="T111"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11">
                  <a:moveTo>
                    <a:pt x="88" y="17"/>
                  </a:moveTo>
                  <a:cubicBezTo>
                    <a:pt x="82" y="12"/>
                    <a:pt x="82" y="12"/>
                    <a:pt x="82" y="12"/>
                  </a:cubicBezTo>
                  <a:cubicBezTo>
                    <a:pt x="62" y="53"/>
                    <a:pt x="62" y="53"/>
                    <a:pt x="62" y="53"/>
                  </a:cubicBezTo>
                  <a:cubicBezTo>
                    <a:pt x="60" y="52"/>
                    <a:pt x="58" y="51"/>
                    <a:pt x="55" y="50"/>
                  </a:cubicBezTo>
                  <a:cubicBezTo>
                    <a:pt x="77" y="6"/>
                    <a:pt x="77" y="6"/>
                    <a:pt x="77" y="6"/>
                  </a:cubicBezTo>
                  <a:cubicBezTo>
                    <a:pt x="71" y="0"/>
                    <a:pt x="71" y="0"/>
                    <a:pt x="71" y="0"/>
                  </a:cubicBezTo>
                  <a:cubicBezTo>
                    <a:pt x="18" y="0"/>
                    <a:pt x="18" y="0"/>
                    <a:pt x="18" y="0"/>
                  </a:cubicBezTo>
                  <a:cubicBezTo>
                    <a:pt x="12" y="6"/>
                    <a:pt x="12" y="6"/>
                    <a:pt x="12" y="6"/>
                  </a:cubicBezTo>
                  <a:cubicBezTo>
                    <a:pt x="33" y="50"/>
                    <a:pt x="33" y="50"/>
                    <a:pt x="33" y="50"/>
                  </a:cubicBezTo>
                  <a:cubicBezTo>
                    <a:pt x="31" y="51"/>
                    <a:pt x="29" y="52"/>
                    <a:pt x="26" y="53"/>
                  </a:cubicBezTo>
                  <a:cubicBezTo>
                    <a:pt x="6" y="12"/>
                    <a:pt x="6" y="12"/>
                    <a:pt x="6" y="12"/>
                  </a:cubicBezTo>
                  <a:cubicBezTo>
                    <a:pt x="0" y="17"/>
                    <a:pt x="0" y="17"/>
                    <a:pt x="0" y="17"/>
                  </a:cubicBezTo>
                  <a:cubicBezTo>
                    <a:pt x="21" y="59"/>
                    <a:pt x="21" y="59"/>
                    <a:pt x="21" y="59"/>
                  </a:cubicBezTo>
                  <a:cubicBezTo>
                    <a:pt x="16" y="64"/>
                    <a:pt x="13" y="71"/>
                    <a:pt x="13" y="79"/>
                  </a:cubicBezTo>
                  <a:cubicBezTo>
                    <a:pt x="13" y="97"/>
                    <a:pt x="27" y="111"/>
                    <a:pt x="44" y="111"/>
                  </a:cubicBezTo>
                  <a:cubicBezTo>
                    <a:pt x="62" y="111"/>
                    <a:pt x="76" y="97"/>
                    <a:pt x="76" y="79"/>
                  </a:cubicBezTo>
                  <a:cubicBezTo>
                    <a:pt x="76" y="71"/>
                    <a:pt x="73" y="64"/>
                    <a:pt x="68" y="59"/>
                  </a:cubicBezTo>
                  <a:lnTo>
                    <a:pt x="88" y="17"/>
                  </a:lnTo>
                  <a:close/>
                  <a:moveTo>
                    <a:pt x="21" y="8"/>
                  </a:moveTo>
                  <a:cubicBezTo>
                    <a:pt x="67" y="8"/>
                    <a:pt x="67" y="8"/>
                    <a:pt x="67" y="8"/>
                  </a:cubicBezTo>
                  <a:cubicBezTo>
                    <a:pt x="63" y="16"/>
                    <a:pt x="63" y="16"/>
                    <a:pt x="63" y="16"/>
                  </a:cubicBezTo>
                  <a:cubicBezTo>
                    <a:pt x="25" y="16"/>
                    <a:pt x="25" y="16"/>
                    <a:pt x="25" y="16"/>
                  </a:cubicBezTo>
                  <a:lnTo>
                    <a:pt x="21" y="8"/>
                  </a:lnTo>
                  <a:close/>
                  <a:moveTo>
                    <a:pt x="29" y="24"/>
                  </a:moveTo>
                  <a:cubicBezTo>
                    <a:pt x="59" y="24"/>
                    <a:pt x="59" y="24"/>
                    <a:pt x="59" y="24"/>
                  </a:cubicBezTo>
                  <a:cubicBezTo>
                    <a:pt x="48" y="48"/>
                    <a:pt x="48" y="48"/>
                    <a:pt x="48" y="48"/>
                  </a:cubicBezTo>
                  <a:cubicBezTo>
                    <a:pt x="47" y="48"/>
                    <a:pt x="45" y="48"/>
                    <a:pt x="44" y="48"/>
                  </a:cubicBezTo>
                  <a:cubicBezTo>
                    <a:pt x="43" y="48"/>
                    <a:pt x="42" y="48"/>
                    <a:pt x="41" y="48"/>
                  </a:cubicBezTo>
                  <a:lnTo>
                    <a:pt x="29" y="24"/>
                  </a:lnTo>
                  <a:close/>
                  <a:moveTo>
                    <a:pt x="69" y="79"/>
                  </a:moveTo>
                  <a:cubicBezTo>
                    <a:pt x="69" y="93"/>
                    <a:pt x="58" y="104"/>
                    <a:pt x="44" y="104"/>
                  </a:cubicBezTo>
                  <a:cubicBezTo>
                    <a:pt x="31" y="104"/>
                    <a:pt x="20" y="93"/>
                    <a:pt x="20" y="79"/>
                  </a:cubicBezTo>
                  <a:cubicBezTo>
                    <a:pt x="20" y="66"/>
                    <a:pt x="31" y="55"/>
                    <a:pt x="44" y="55"/>
                  </a:cubicBezTo>
                  <a:cubicBezTo>
                    <a:pt x="58" y="55"/>
                    <a:pt x="69" y="66"/>
                    <a:pt x="69" y="79"/>
                  </a:cubicBezTo>
                  <a:close/>
                  <a:moveTo>
                    <a:pt x="44" y="57"/>
                  </a:moveTo>
                  <a:cubicBezTo>
                    <a:pt x="32" y="57"/>
                    <a:pt x="22" y="67"/>
                    <a:pt x="22" y="79"/>
                  </a:cubicBezTo>
                  <a:cubicBezTo>
                    <a:pt x="22" y="92"/>
                    <a:pt x="32" y="102"/>
                    <a:pt x="44" y="102"/>
                  </a:cubicBezTo>
                  <a:cubicBezTo>
                    <a:pt x="57" y="102"/>
                    <a:pt x="67" y="92"/>
                    <a:pt x="67" y="79"/>
                  </a:cubicBezTo>
                  <a:cubicBezTo>
                    <a:pt x="67" y="67"/>
                    <a:pt x="57" y="57"/>
                    <a:pt x="44" y="57"/>
                  </a:cubicBezTo>
                  <a:close/>
                  <a:moveTo>
                    <a:pt x="44" y="99"/>
                  </a:moveTo>
                  <a:cubicBezTo>
                    <a:pt x="33" y="99"/>
                    <a:pt x="24" y="90"/>
                    <a:pt x="24" y="79"/>
                  </a:cubicBezTo>
                  <a:cubicBezTo>
                    <a:pt x="24" y="68"/>
                    <a:pt x="33" y="59"/>
                    <a:pt x="44" y="59"/>
                  </a:cubicBezTo>
                  <a:cubicBezTo>
                    <a:pt x="55" y="59"/>
                    <a:pt x="65" y="68"/>
                    <a:pt x="65" y="79"/>
                  </a:cubicBezTo>
                  <a:cubicBezTo>
                    <a:pt x="65" y="90"/>
                    <a:pt x="55" y="99"/>
                    <a:pt x="44" y="99"/>
                  </a:cubicBezTo>
                  <a:close/>
                  <a:moveTo>
                    <a:pt x="48" y="66"/>
                  </a:moveTo>
                  <a:cubicBezTo>
                    <a:pt x="44" y="66"/>
                    <a:pt x="44" y="66"/>
                    <a:pt x="44" y="66"/>
                  </a:cubicBezTo>
                  <a:cubicBezTo>
                    <a:pt x="44" y="66"/>
                    <a:pt x="43" y="70"/>
                    <a:pt x="37" y="70"/>
                  </a:cubicBezTo>
                  <a:cubicBezTo>
                    <a:pt x="37" y="74"/>
                    <a:pt x="37" y="74"/>
                    <a:pt x="37" y="74"/>
                  </a:cubicBezTo>
                  <a:cubicBezTo>
                    <a:pt x="43" y="74"/>
                    <a:pt x="43" y="74"/>
                    <a:pt x="43" y="74"/>
                  </a:cubicBezTo>
                  <a:cubicBezTo>
                    <a:pt x="43" y="89"/>
                    <a:pt x="43" y="89"/>
                    <a:pt x="43" y="89"/>
                  </a:cubicBezTo>
                  <a:cubicBezTo>
                    <a:pt x="39" y="89"/>
                    <a:pt x="39" y="89"/>
                    <a:pt x="39" y="89"/>
                  </a:cubicBezTo>
                  <a:cubicBezTo>
                    <a:pt x="39" y="93"/>
                    <a:pt x="39" y="93"/>
                    <a:pt x="39" y="93"/>
                  </a:cubicBezTo>
                  <a:cubicBezTo>
                    <a:pt x="51" y="93"/>
                    <a:pt x="51" y="93"/>
                    <a:pt x="51" y="93"/>
                  </a:cubicBezTo>
                  <a:cubicBezTo>
                    <a:pt x="51" y="89"/>
                    <a:pt x="51" y="89"/>
                    <a:pt x="51" y="89"/>
                  </a:cubicBezTo>
                  <a:cubicBezTo>
                    <a:pt x="48" y="89"/>
                    <a:pt x="48" y="89"/>
                    <a:pt x="48" y="89"/>
                  </a:cubicBezTo>
                  <a:lnTo>
                    <a:pt x="48" y="6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5" name="Group 44"/>
          <p:cNvGrpSpPr/>
          <p:nvPr/>
        </p:nvGrpSpPr>
        <p:grpSpPr>
          <a:xfrm>
            <a:off x="4270376" y="2400300"/>
            <a:ext cx="603250" cy="600075"/>
            <a:chOff x="4270376" y="2400300"/>
            <a:chExt cx="603250" cy="600075"/>
          </a:xfrm>
        </p:grpSpPr>
        <p:sp>
          <p:nvSpPr>
            <p:cNvPr id="46" name="Oval 1440"/>
            <p:cNvSpPr>
              <a:spLocks noChangeArrowheads="1"/>
            </p:cNvSpPr>
            <p:nvPr/>
          </p:nvSpPr>
          <p:spPr bwMode="auto">
            <a:xfrm>
              <a:off x="4283076" y="24130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41"/>
            <p:cNvSpPr>
              <a:spLocks noEditPoints="1"/>
            </p:cNvSpPr>
            <p:nvPr/>
          </p:nvSpPr>
          <p:spPr bwMode="auto">
            <a:xfrm>
              <a:off x="4270376" y="2400300"/>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42"/>
            <p:cNvSpPr>
              <a:spLocks noEditPoints="1"/>
            </p:cNvSpPr>
            <p:nvPr/>
          </p:nvSpPr>
          <p:spPr bwMode="auto">
            <a:xfrm>
              <a:off x="4406901" y="2565400"/>
              <a:ext cx="330200" cy="279400"/>
            </a:xfrm>
            <a:custGeom>
              <a:avLst/>
              <a:gdLst>
                <a:gd name="T0" fmla="*/ 4 w 104"/>
                <a:gd name="T1" fmla="*/ 84 h 88"/>
                <a:gd name="T2" fmla="*/ 8 w 104"/>
                <a:gd name="T3" fmla="*/ 88 h 88"/>
                <a:gd name="T4" fmla="*/ 28 w 104"/>
                <a:gd name="T5" fmla="*/ 88 h 88"/>
                <a:gd name="T6" fmla="*/ 28 w 104"/>
                <a:gd name="T7" fmla="*/ 48 h 88"/>
                <a:gd name="T8" fmla="*/ 4 w 104"/>
                <a:gd name="T9" fmla="*/ 71 h 88"/>
                <a:gd name="T10" fmla="*/ 4 w 104"/>
                <a:gd name="T11" fmla="*/ 84 h 88"/>
                <a:gd name="T12" fmla="*/ 37 w 104"/>
                <a:gd name="T13" fmla="*/ 57 h 88"/>
                <a:gd name="T14" fmla="*/ 37 w 104"/>
                <a:gd name="T15" fmla="*/ 88 h 88"/>
                <a:gd name="T16" fmla="*/ 60 w 104"/>
                <a:gd name="T17" fmla="*/ 88 h 88"/>
                <a:gd name="T18" fmla="*/ 60 w 104"/>
                <a:gd name="T19" fmla="*/ 60 h 88"/>
                <a:gd name="T20" fmla="*/ 50 w 104"/>
                <a:gd name="T21" fmla="*/ 70 h 88"/>
                <a:gd name="T22" fmla="*/ 37 w 104"/>
                <a:gd name="T23" fmla="*/ 57 h 88"/>
                <a:gd name="T24" fmla="*/ 83 w 104"/>
                <a:gd name="T25" fmla="*/ 2 h 88"/>
                <a:gd name="T26" fmla="*/ 79 w 104"/>
                <a:gd name="T27" fmla="*/ 6 h 88"/>
                <a:gd name="T28" fmla="*/ 84 w 104"/>
                <a:gd name="T29" fmla="*/ 10 h 88"/>
                <a:gd name="T30" fmla="*/ 88 w 104"/>
                <a:gd name="T31" fmla="*/ 10 h 88"/>
                <a:gd name="T32" fmla="*/ 50 w 104"/>
                <a:gd name="T33" fmla="*/ 48 h 88"/>
                <a:gd name="T34" fmla="*/ 27 w 104"/>
                <a:gd name="T35" fmla="*/ 26 h 88"/>
                <a:gd name="T36" fmla="*/ 1 w 104"/>
                <a:gd name="T37" fmla="*/ 52 h 88"/>
                <a:gd name="T38" fmla="*/ 1 w 104"/>
                <a:gd name="T39" fmla="*/ 57 h 88"/>
                <a:gd name="T40" fmla="*/ 7 w 104"/>
                <a:gd name="T41" fmla="*/ 57 h 88"/>
                <a:gd name="T42" fmla="*/ 27 w 104"/>
                <a:gd name="T43" fmla="*/ 37 h 88"/>
                <a:gd name="T44" fmla="*/ 50 w 104"/>
                <a:gd name="T45" fmla="*/ 60 h 88"/>
                <a:gd name="T46" fmla="*/ 94 w 104"/>
                <a:gd name="T47" fmla="*/ 15 h 88"/>
                <a:gd name="T48" fmla="*/ 94 w 104"/>
                <a:gd name="T49" fmla="*/ 20 h 88"/>
                <a:gd name="T50" fmla="*/ 97 w 104"/>
                <a:gd name="T51" fmla="*/ 24 h 88"/>
                <a:gd name="T52" fmla="*/ 98 w 104"/>
                <a:gd name="T53" fmla="*/ 24 h 88"/>
                <a:gd name="T54" fmla="*/ 102 w 104"/>
                <a:gd name="T55" fmla="*/ 21 h 88"/>
                <a:gd name="T56" fmla="*/ 104 w 104"/>
                <a:gd name="T57" fmla="*/ 0 h 88"/>
                <a:gd name="T58" fmla="*/ 83 w 104"/>
                <a:gd name="T59" fmla="*/ 2 h 88"/>
                <a:gd name="T60" fmla="*/ 69 w 104"/>
                <a:gd name="T61" fmla="*/ 51 h 88"/>
                <a:gd name="T62" fmla="*/ 69 w 104"/>
                <a:gd name="T63" fmla="*/ 88 h 88"/>
                <a:gd name="T64" fmla="*/ 88 w 104"/>
                <a:gd name="T65" fmla="*/ 88 h 88"/>
                <a:gd name="T66" fmla="*/ 92 w 104"/>
                <a:gd name="T67" fmla="*/ 84 h 88"/>
                <a:gd name="T68" fmla="*/ 92 w 104"/>
                <a:gd name="T69" fmla="*/ 48 h 88"/>
                <a:gd name="T70" fmla="*/ 92 w 104"/>
                <a:gd name="T71" fmla="*/ 28 h 88"/>
                <a:gd name="T72" fmla="*/ 72 w 104"/>
                <a:gd name="T73" fmla="*/ 48 h 88"/>
                <a:gd name="T74" fmla="*/ 69 w 104"/>
                <a:gd name="T75"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88">
                  <a:moveTo>
                    <a:pt x="4" y="84"/>
                  </a:moveTo>
                  <a:cubicBezTo>
                    <a:pt x="4" y="86"/>
                    <a:pt x="6" y="88"/>
                    <a:pt x="8" y="88"/>
                  </a:cubicBezTo>
                  <a:cubicBezTo>
                    <a:pt x="28" y="88"/>
                    <a:pt x="28" y="88"/>
                    <a:pt x="28" y="88"/>
                  </a:cubicBezTo>
                  <a:cubicBezTo>
                    <a:pt x="28" y="48"/>
                    <a:pt x="28" y="48"/>
                    <a:pt x="28" y="48"/>
                  </a:cubicBezTo>
                  <a:cubicBezTo>
                    <a:pt x="4" y="71"/>
                    <a:pt x="4" y="71"/>
                    <a:pt x="4" y="71"/>
                  </a:cubicBezTo>
                  <a:lnTo>
                    <a:pt x="4" y="84"/>
                  </a:lnTo>
                  <a:close/>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83" y="2"/>
                  </a:moveTo>
                  <a:cubicBezTo>
                    <a:pt x="81" y="2"/>
                    <a:pt x="79" y="4"/>
                    <a:pt x="79" y="6"/>
                  </a:cubicBezTo>
                  <a:cubicBezTo>
                    <a:pt x="79" y="9"/>
                    <a:pt x="81" y="10"/>
                    <a:pt x="84" y="10"/>
                  </a:cubicBezTo>
                  <a:cubicBezTo>
                    <a:pt x="88" y="10"/>
                    <a:pt x="88" y="10"/>
                    <a:pt x="88" y="10"/>
                  </a:cubicBezTo>
                  <a:cubicBezTo>
                    <a:pt x="50" y="48"/>
                    <a:pt x="50" y="48"/>
                    <a:pt x="50" y="48"/>
                  </a:cubicBezTo>
                  <a:cubicBezTo>
                    <a:pt x="27" y="26"/>
                    <a:pt x="27" y="26"/>
                    <a:pt x="27" y="26"/>
                  </a:cubicBezTo>
                  <a:cubicBezTo>
                    <a:pt x="1" y="52"/>
                    <a:pt x="1" y="52"/>
                    <a:pt x="1" y="52"/>
                  </a:cubicBezTo>
                  <a:cubicBezTo>
                    <a:pt x="0" y="53"/>
                    <a:pt x="0" y="56"/>
                    <a:pt x="1" y="57"/>
                  </a:cubicBezTo>
                  <a:cubicBezTo>
                    <a:pt x="3" y="59"/>
                    <a:pt x="6" y="59"/>
                    <a:pt x="7" y="57"/>
                  </a:cubicBezTo>
                  <a:cubicBezTo>
                    <a:pt x="27" y="37"/>
                    <a:pt x="27" y="37"/>
                    <a:pt x="27" y="37"/>
                  </a:cubicBezTo>
                  <a:cubicBezTo>
                    <a:pt x="50" y="60"/>
                    <a:pt x="50" y="60"/>
                    <a:pt x="50" y="60"/>
                  </a:cubicBezTo>
                  <a:cubicBezTo>
                    <a:pt x="94" y="15"/>
                    <a:pt x="94" y="15"/>
                    <a:pt x="94" y="15"/>
                  </a:cubicBezTo>
                  <a:cubicBezTo>
                    <a:pt x="94" y="20"/>
                    <a:pt x="94" y="20"/>
                    <a:pt x="94" y="20"/>
                  </a:cubicBezTo>
                  <a:cubicBezTo>
                    <a:pt x="93" y="22"/>
                    <a:pt x="95" y="24"/>
                    <a:pt x="97" y="24"/>
                  </a:cubicBezTo>
                  <a:cubicBezTo>
                    <a:pt x="98" y="24"/>
                    <a:pt x="98" y="24"/>
                    <a:pt x="98" y="24"/>
                  </a:cubicBezTo>
                  <a:cubicBezTo>
                    <a:pt x="100" y="24"/>
                    <a:pt x="102" y="23"/>
                    <a:pt x="102" y="21"/>
                  </a:cubicBezTo>
                  <a:cubicBezTo>
                    <a:pt x="104" y="0"/>
                    <a:pt x="104" y="0"/>
                    <a:pt x="104" y="0"/>
                  </a:cubicBezTo>
                  <a:lnTo>
                    <a:pt x="83" y="2"/>
                  </a:lnTo>
                  <a:close/>
                  <a:moveTo>
                    <a:pt x="69" y="51"/>
                  </a:moveTo>
                  <a:cubicBezTo>
                    <a:pt x="69" y="88"/>
                    <a:pt x="69" y="88"/>
                    <a:pt x="69" y="88"/>
                  </a:cubicBezTo>
                  <a:cubicBezTo>
                    <a:pt x="88" y="88"/>
                    <a:pt x="88" y="88"/>
                    <a:pt x="88" y="88"/>
                  </a:cubicBezTo>
                  <a:cubicBezTo>
                    <a:pt x="90" y="88"/>
                    <a:pt x="92" y="86"/>
                    <a:pt x="92" y="84"/>
                  </a:cubicBezTo>
                  <a:cubicBezTo>
                    <a:pt x="92" y="48"/>
                    <a:pt x="92" y="48"/>
                    <a:pt x="92" y="48"/>
                  </a:cubicBezTo>
                  <a:cubicBezTo>
                    <a:pt x="92" y="28"/>
                    <a:pt x="92" y="28"/>
                    <a:pt x="92" y="28"/>
                  </a:cubicBezTo>
                  <a:cubicBezTo>
                    <a:pt x="72" y="48"/>
                    <a:pt x="72" y="48"/>
                    <a:pt x="72" y="48"/>
                  </a:cubicBezTo>
                  <a:lnTo>
                    <a:pt x="69" y="5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9" name="Group 48"/>
          <p:cNvGrpSpPr/>
          <p:nvPr/>
        </p:nvGrpSpPr>
        <p:grpSpPr>
          <a:xfrm>
            <a:off x="5880101" y="2400300"/>
            <a:ext cx="600075" cy="600075"/>
            <a:chOff x="5880101" y="2400300"/>
            <a:chExt cx="600075" cy="600075"/>
          </a:xfrm>
        </p:grpSpPr>
        <p:sp>
          <p:nvSpPr>
            <p:cNvPr id="50" name="Oval 1443"/>
            <p:cNvSpPr>
              <a:spLocks noChangeArrowheads="1"/>
            </p:cNvSpPr>
            <p:nvPr/>
          </p:nvSpPr>
          <p:spPr bwMode="auto">
            <a:xfrm>
              <a:off x="5892801" y="24130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444"/>
            <p:cNvSpPr>
              <a:spLocks noEditPoints="1"/>
            </p:cNvSpPr>
            <p:nvPr/>
          </p:nvSpPr>
          <p:spPr bwMode="auto">
            <a:xfrm>
              <a:off x="5880101" y="2400300"/>
              <a:ext cx="600075" cy="600075"/>
            </a:xfrm>
            <a:custGeom>
              <a:avLst/>
              <a:gdLst>
                <a:gd name="T0" fmla="*/ 95 w 189"/>
                <a:gd name="T1" fmla="*/ 189 h 189"/>
                <a:gd name="T2" fmla="*/ 0 w 189"/>
                <a:gd name="T3" fmla="*/ 94 h 189"/>
                <a:gd name="T4" fmla="*/ 95 w 189"/>
                <a:gd name="T5" fmla="*/ 0 h 189"/>
                <a:gd name="T6" fmla="*/ 189 w 189"/>
                <a:gd name="T7" fmla="*/ 94 h 189"/>
                <a:gd name="T8" fmla="*/ 95 w 189"/>
                <a:gd name="T9" fmla="*/ 189 h 189"/>
                <a:gd name="T10" fmla="*/ 95 w 189"/>
                <a:gd name="T11" fmla="*/ 8 h 189"/>
                <a:gd name="T12" fmla="*/ 8 w 189"/>
                <a:gd name="T13" fmla="*/ 94 h 189"/>
                <a:gd name="T14" fmla="*/ 95 w 189"/>
                <a:gd name="T15" fmla="*/ 181 h 189"/>
                <a:gd name="T16" fmla="*/ 181 w 189"/>
                <a:gd name="T17" fmla="*/ 94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4"/>
                  </a:cubicBezTo>
                  <a:cubicBezTo>
                    <a:pt x="0" y="42"/>
                    <a:pt x="42" y="0"/>
                    <a:pt x="95" y="0"/>
                  </a:cubicBezTo>
                  <a:cubicBezTo>
                    <a:pt x="147" y="0"/>
                    <a:pt x="189" y="42"/>
                    <a:pt x="189" y="94"/>
                  </a:cubicBezTo>
                  <a:cubicBezTo>
                    <a:pt x="189" y="147"/>
                    <a:pt x="147" y="189"/>
                    <a:pt x="95" y="189"/>
                  </a:cubicBezTo>
                  <a:close/>
                  <a:moveTo>
                    <a:pt x="95" y="8"/>
                  </a:moveTo>
                  <a:cubicBezTo>
                    <a:pt x="47" y="8"/>
                    <a:pt x="8" y="47"/>
                    <a:pt x="8" y="94"/>
                  </a:cubicBezTo>
                  <a:cubicBezTo>
                    <a:pt x="8" y="142"/>
                    <a:pt x="47" y="181"/>
                    <a:pt x="95" y="181"/>
                  </a:cubicBezTo>
                  <a:cubicBezTo>
                    <a:pt x="143" y="181"/>
                    <a:pt x="181" y="142"/>
                    <a:pt x="181" y="94"/>
                  </a:cubicBezTo>
                  <a:cubicBezTo>
                    <a:pt x="181" y="47"/>
                    <a:pt x="143" y="8"/>
                    <a:pt x="95"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445"/>
            <p:cNvSpPr>
              <a:spLocks noEditPoints="1"/>
            </p:cNvSpPr>
            <p:nvPr/>
          </p:nvSpPr>
          <p:spPr bwMode="auto">
            <a:xfrm>
              <a:off x="6026151" y="2517775"/>
              <a:ext cx="311150" cy="323850"/>
            </a:xfrm>
            <a:custGeom>
              <a:avLst/>
              <a:gdLst>
                <a:gd name="T0" fmla="*/ 68 w 98"/>
                <a:gd name="T1" fmla="*/ 85 h 102"/>
                <a:gd name="T2" fmla="*/ 71 w 98"/>
                <a:gd name="T3" fmla="*/ 87 h 102"/>
                <a:gd name="T4" fmla="*/ 98 w 98"/>
                <a:gd name="T5" fmla="*/ 102 h 102"/>
                <a:gd name="T6" fmla="*/ 97 w 98"/>
                <a:gd name="T7" fmla="*/ 71 h 102"/>
                <a:gd name="T8" fmla="*/ 96 w 98"/>
                <a:gd name="T9" fmla="*/ 68 h 102"/>
                <a:gd name="T10" fmla="*/ 93 w 98"/>
                <a:gd name="T11" fmla="*/ 63 h 102"/>
                <a:gd name="T12" fmla="*/ 65 w 98"/>
                <a:gd name="T13" fmla="*/ 80 h 102"/>
                <a:gd name="T14" fmla="*/ 68 w 98"/>
                <a:gd name="T15" fmla="*/ 85 h 102"/>
                <a:gd name="T16" fmla="*/ 84 w 98"/>
                <a:gd name="T17" fmla="*/ 64 h 102"/>
                <a:gd name="T18" fmla="*/ 91 w 98"/>
                <a:gd name="T19" fmla="*/ 60 h 102"/>
                <a:gd name="T20" fmla="*/ 62 w 98"/>
                <a:gd name="T21" fmla="*/ 12 h 102"/>
                <a:gd name="T22" fmla="*/ 55 w 98"/>
                <a:gd name="T23" fmla="*/ 16 h 102"/>
                <a:gd name="T24" fmla="*/ 84 w 98"/>
                <a:gd name="T25" fmla="*/ 64 h 102"/>
                <a:gd name="T26" fmla="*/ 81 w 98"/>
                <a:gd name="T27" fmla="*/ 65 h 102"/>
                <a:gd name="T28" fmla="*/ 52 w 98"/>
                <a:gd name="T29" fmla="*/ 18 h 102"/>
                <a:gd name="T30" fmla="*/ 44 w 98"/>
                <a:gd name="T31" fmla="*/ 23 h 102"/>
                <a:gd name="T32" fmla="*/ 73 w 98"/>
                <a:gd name="T33" fmla="*/ 71 h 102"/>
                <a:gd name="T34" fmla="*/ 81 w 98"/>
                <a:gd name="T35" fmla="*/ 65 h 102"/>
                <a:gd name="T36" fmla="*/ 34 w 98"/>
                <a:gd name="T37" fmla="*/ 29 h 102"/>
                <a:gd name="T38" fmla="*/ 63 w 98"/>
                <a:gd name="T39" fmla="*/ 77 h 102"/>
                <a:gd name="T40" fmla="*/ 70 w 98"/>
                <a:gd name="T41" fmla="*/ 72 h 102"/>
                <a:gd name="T42" fmla="*/ 41 w 98"/>
                <a:gd name="T43" fmla="*/ 25 h 102"/>
                <a:gd name="T44" fmla="*/ 34 w 98"/>
                <a:gd name="T45" fmla="*/ 29 h 102"/>
                <a:gd name="T46" fmla="*/ 32 w 98"/>
                <a:gd name="T47" fmla="*/ 25 h 102"/>
                <a:gd name="T48" fmla="*/ 60 w 98"/>
                <a:gd name="T49" fmla="*/ 8 h 102"/>
                <a:gd name="T50" fmla="*/ 58 w 98"/>
                <a:gd name="T51" fmla="*/ 4 h 102"/>
                <a:gd name="T52" fmla="*/ 49 w 98"/>
                <a:gd name="T53" fmla="*/ 2 h 102"/>
                <a:gd name="T54" fmla="*/ 32 w 98"/>
                <a:gd name="T55" fmla="*/ 13 h 102"/>
                <a:gd name="T56" fmla="*/ 30 w 98"/>
                <a:gd name="T57" fmla="*/ 21 h 102"/>
                <a:gd name="T58" fmla="*/ 32 w 98"/>
                <a:gd name="T59" fmla="*/ 25 h 102"/>
                <a:gd name="T60" fmla="*/ 0 w 98"/>
                <a:gd name="T61" fmla="*/ 102 h 102"/>
                <a:gd name="T62" fmla="*/ 75 w 98"/>
                <a:gd name="T63" fmla="*/ 102 h 102"/>
                <a:gd name="T64" fmla="*/ 75 w 98"/>
                <a:gd name="T65" fmla="*/ 97 h 102"/>
                <a:gd name="T66" fmla="*/ 0 w 98"/>
                <a:gd name="T67" fmla="*/ 97 h 102"/>
                <a:gd name="T68" fmla="*/ 0 w 98"/>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2">
                  <a:moveTo>
                    <a:pt x="68" y="85"/>
                  </a:moveTo>
                  <a:cubicBezTo>
                    <a:pt x="69" y="86"/>
                    <a:pt x="70" y="87"/>
                    <a:pt x="71" y="87"/>
                  </a:cubicBezTo>
                  <a:cubicBezTo>
                    <a:pt x="98" y="102"/>
                    <a:pt x="98" y="102"/>
                    <a:pt x="98" y="102"/>
                  </a:cubicBezTo>
                  <a:cubicBezTo>
                    <a:pt x="97" y="71"/>
                    <a:pt x="97" y="71"/>
                    <a:pt x="97" y="71"/>
                  </a:cubicBezTo>
                  <a:cubicBezTo>
                    <a:pt x="97" y="70"/>
                    <a:pt x="97" y="69"/>
                    <a:pt x="96" y="68"/>
                  </a:cubicBezTo>
                  <a:cubicBezTo>
                    <a:pt x="93" y="63"/>
                    <a:pt x="93" y="63"/>
                    <a:pt x="93" y="63"/>
                  </a:cubicBezTo>
                  <a:cubicBezTo>
                    <a:pt x="65" y="80"/>
                    <a:pt x="65" y="80"/>
                    <a:pt x="65" y="80"/>
                  </a:cubicBezTo>
                  <a:lnTo>
                    <a:pt x="68" y="85"/>
                  </a:lnTo>
                  <a:close/>
                  <a:moveTo>
                    <a:pt x="84" y="64"/>
                  </a:moveTo>
                  <a:cubicBezTo>
                    <a:pt x="91" y="60"/>
                    <a:pt x="91" y="60"/>
                    <a:pt x="91" y="60"/>
                  </a:cubicBezTo>
                  <a:cubicBezTo>
                    <a:pt x="62" y="12"/>
                    <a:pt x="62" y="12"/>
                    <a:pt x="62" y="12"/>
                  </a:cubicBezTo>
                  <a:cubicBezTo>
                    <a:pt x="55" y="16"/>
                    <a:pt x="55" y="16"/>
                    <a:pt x="55" y="16"/>
                  </a:cubicBezTo>
                  <a:lnTo>
                    <a:pt x="84" y="64"/>
                  </a:lnTo>
                  <a:close/>
                  <a:moveTo>
                    <a:pt x="81" y="65"/>
                  </a:moveTo>
                  <a:cubicBezTo>
                    <a:pt x="52" y="18"/>
                    <a:pt x="52" y="18"/>
                    <a:pt x="52" y="18"/>
                  </a:cubicBezTo>
                  <a:cubicBezTo>
                    <a:pt x="44" y="23"/>
                    <a:pt x="44" y="23"/>
                    <a:pt x="44" y="23"/>
                  </a:cubicBezTo>
                  <a:cubicBezTo>
                    <a:pt x="73" y="71"/>
                    <a:pt x="73" y="71"/>
                    <a:pt x="73" y="71"/>
                  </a:cubicBezTo>
                  <a:lnTo>
                    <a:pt x="81" y="65"/>
                  </a:lnTo>
                  <a:close/>
                  <a:moveTo>
                    <a:pt x="34" y="29"/>
                  </a:moveTo>
                  <a:cubicBezTo>
                    <a:pt x="63" y="77"/>
                    <a:pt x="63" y="77"/>
                    <a:pt x="63" y="77"/>
                  </a:cubicBezTo>
                  <a:cubicBezTo>
                    <a:pt x="70" y="72"/>
                    <a:pt x="70" y="72"/>
                    <a:pt x="70" y="72"/>
                  </a:cubicBezTo>
                  <a:cubicBezTo>
                    <a:pt x="41" y="25"/>
                    <a:pt x="41" y="25"/>
                    <a:pt x="41" y="25"/>
                  </a:cubicBezTo>
                  <a:lnTo>
                    <a:pt x="34" y="29"/>
                  </a:lnTo>
                  <a:close/>
                  <a:moveTo>
                    <a:pt x="32" y="25"/>
                  </a:moveTo>
                  <a:cubicBezTo>
                    <a:pt x="60" y="8"/>
                    <a:pt x="60" y="8"/>
                    <a:pt x="60" y="8"/>
                  </a:cubicBezTo>
                  <a:cubicBezTo>
                    <a:pt x="58" y="4"/>
                    <a:pt x="58" y="4"/>
                    <a:pt x="58" y="4"/>
                  </a:cubicBezTo>
                  <a:cubicBezTo>
                    <a:pt x="56" y="1"/>
                    <a:pt x="52" y="0"/>
                    <a:pt x="49" y="2"/>
                  </a:cubicBezTo>
                  <a:cubicBezTo>
                    <a:pt x="32" y="13"/>
                    <a:pt x="32" y="13"/>
                    <a:pt x="32" y="13"/>
                  </a:cubicBezTo>
                  <a:cubicBezTo>
                    <a:pt x="29" y="14"/>
                    <a:pt x="28" y="18"/>
                    <a:pt x="30" y="21"/>
                  </a:cubicBezTo>
                  <a:lnTo>
                    <a:pt x="32" y="25"/>
                  </a:lnTo>
                  <a:close/>
                  <a:moveTo>
                    <a:pt x="0" y="102"/>
                  </a:moveTo>
                  <a:cubicBezTo>
                    <a:pt x="75" y="102"/>
                    <a:pt x="75" y="102"/>
                    <a:pt x="75" y="102"/>
                  </a:cubicBezTo>
                  <a:cubicBezTo>
                    <a:pt x="75" y="97"/>
                    <a:pt x="75" y="97"/>
                    <a:pt x="75" y="97"/>
                  </a:cubicBezTo>
                  <a:cubicBezTo>
                    <a:pt x="0" y="97"/>
                    <a:pt x="0" y="97"/>
                    <a:pt x="0" y="97"/>
                  </a:cubicBezTo>
                  <a:lnTo>
                    <a:pt x="0" y="10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3" name="Group 52"/>
          <p:cNvGrpSpPr/>
          <p:nvPr/>
        </p:nvGrpSpPr>
        <p:grpSpPr>
          <a:xfrm>
            <a:off x="7488238" y="2400300"/>
            <a:ext cx="600075" cy="600075"/>
            <a:chOff x="7488238" y="2400300"/>
            <a:chExt cx="600075" cy="600075"/>
          </a:xfrm>
        </p:grpSpPr>
        <p:sp>
          <p:nvSpPr>
            <p:cNvPr id="54" name="Oval 1446"/>
            <p:cNvSpPr>
              <a:spLocks noChangeArrowheads="1"/>
            </p:cNvSpPr>
            <p:nvPr/>
          </p:nvSpPr>
          <p:spPr bwMode="auto">
            <a:xfrm>
              <a:off x="7500938" y="24130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447"/>
            <p:cNvSpPr>
              <a:spLocks noEditPoints="1"/>
            </p:cNvSpPr>
            <p:nvPr/>
          </p:nvSpPr>
          <p:spPr bwMode="auto">
            <a:xfrm>
              <a:off x="7488238" y="2400300"/>
              <a:ext cx="600075" cy="600075"/>
            </a:xfrm>
            <a:custGeom>
              <a:avLst/>
              <a:gdLst>
                <a:gd name="T0" fmla="*/ 94 w 189"/>
                <a:gd name="T1" fmla="*/ 189 h 189"/>
                <a:gd name="T2" fmla="*/ 0 w 189"/>
                <a:gd name="T3" fmla="*/ 94 h 189"/>
                <a:gd name="T4" fmla="*/ 94 w 189"/>
                <a:gd name="T5" fmla="*/ 0 h 189"/>
                <a:gd name="T6" fmla="*/ 189 w 189"/>
                <a:gd name="T7" fmla="*/ 94 h 189"/>
                <a:gd name="T8" fmla="*/ 94 w 189"/>
                <a:gd name="T9" fmla="*/ 189 h 189"/>
                <a:gd name="T10" fmla="*/ 94 w 189"/>
                <a:gd name="T11" fmla="*/ 8 h 189"/>
                <a:gd name="T12" fmla="*/ 8 w 189"/>
                <a:gd name="T13" fmla="*/ 94 h 189"/>
                <a:gd name="T14" fmla="*/ 94 w 189"/>
                <a:gd name="T15" fmla="*/ 181 h 189"/>
                <a:gd name="T16" fmla="*/ 181 w 189"/>
                <a:gd name="T17" fmla="*/ 94 h 189"/>
                <a:gd name="T18" fmla="*/ 94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4" y="189"/>
                  </a:moveTo>
                  <a:cubicBezTo>
                    <a:pt x="42" y="189"/>
                    <a:pt x="0" y="147"/>
                    <a:pt x="0" y="94"/>
                  </a:cubicBezTo>
                  <a:cubicBezTo>
                    <a:pt x="0" y="42"/>
                    <a:pt x="42" y="0"/>
                    <a:pt x="94" y="0"/>
                  </a:cubicBezTo>
                  <a:cubicBezTo>
                    <a:pt x="147" y="0"/>
                    <a:pt x="189" y="42"/>
                    <a:pt x="189" y="94"/>
                  </a:cubicBezTo>
                  <a:cubicBezTo>
                    <a:pt x="189" y="147"/>
                    <a:pt x="147" y="189"/>
                    <a:pt x="94" y="189"/>
                  </a:cubicBezTo>
                  <a:close/>
                  <a:moveTo>
                    <a:pt x="94" y="8"/>
                  </a:moveTo>
                  <a:cubicBezTo>
                    <a:pt x="47" y="8"/>
                    <a:pt x="8" y="47"/>
                    <a:pt x="8" y="94"/>
                  </a:cubicBezTo>
                  <a:cubicBezTo>
                    <a:pt x="8" y="142"/>
                    <a:pt x="47" y="181"/>
                    <a:pt x="94" y="181"/>
                  </a:cubicBezTo>
                  <a:cubicBezTo>
                    <a:pt x="142" y="181"/>
                    <a:pt x="181" y="142"/>
                    <a:pt x="181" y="94"/>
                  </a:cubicBezTo>
                  <a:cubicBezTo>
                    <a:pt x="181" y="47"/>
                    <a:pt x="142" y="8"/>
                    <a:pt x="94"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448"/>
            <p:cNvSpPr>
              <a:spLocks noEditPoints="1"/>
            </p:cNvSpPr>
            <p:nvPr/>
          </p:nvSpPr>
          <p:spPr bwMode="auto">
            <a:xfrm>
              <a:off x="7666038" y="2543175"/>
              <a:ext cx="244475" cy="307975"/>
            </a:xfrm>
            <a:custGeom>
              <a:avLst/>
              <a:gdLst>
                <a:gd name="T0" fmla="*/ 110 w 154"/>
                <a:gd name="T1" fmla="*/ 32 h 194"/>
                <a:gd name="T2" fmla="*/ 26 w 154"/>
                <a:gd name="T3" fmla="*/ 32 h 194"/>
                <a:gd name="T4" fmla="*/ 26 w 154"/>
                <a:gd name="T5" fmla="*/ 44 h 194"/>
                <a:gd name="T6" fmla="*/ 110 w 154"/>
                <a:gd name="T7" fmla="*/ 44 h 194"/>
                <a:gd name="T8" fmla="*/ 110 w 154"/>
                <a:gd name="T9" fmla="*/ 32 h 194"/>
                <a:gd name="T10" fmla="*/ 110 w 154"/>
                <a:gd name="T11" fmla="*/ 56 h 194"/>
                <a:gd name="T12" fmla="*/ 26 w 154"/>
                <a:gd name="T13" fmla="*/ 56 h 194"/>
                <a:gd name="T14" fmla="*/ 26 w 154"/>
                <a:gd name="T15" fmla="*/ 68 h 194"/>
                <a:gd name="T16" fmla="*/ 110 w 154"/>
                <a:gd name="T17" fmla="*/ 68 h 194"/>
                <a:gd name="T18" fmla="*/ 110 w 154"/>
                <a:gd name="T19" fmla="*/ 56 h 194"/>
                <a:gd name="T20" fmla="*/ 110 w 154"/>
                <a:gd name="T21" fmla="*/ 80 h 194"/>
                <a:gd name="T22" fmla="*/ 26 w 154"/>
                <a:gd name="T23" fmla="*/ 80 h 194"/>
                <a:gd name="T24" fmla="*/ 26 w 154"/>
                <a:gd name="T25" fmla="*/ 92 h 194"/>
                <a:gd name="T26" fmla="*/ 110 w 154"/>
                <a:gd name="T27" fmla="*/ 92 h 194"/>
                <a:gd name="T28" fmla="*/ 110 w 154"/>
                <a:gd name="T29" fmla="*/ 80 h 194"/>
                <a:gd name="T30" fmla="*/ 136 w 154"/>
                <a:gd name="T31" fmla="*/ 18 h 194"/>
                <a:gd name="T32" fmla="*/ 136 w 154"/>
                <a:gd name="T33" fmla="*/ 0 h 194"/>
                <a:gd name="T34" fmla="*/ 0 w 154"/>
                <a:gd name="T35" fmla="*/ 0 h 194"/>
                <a:gd name="T36" fmla="*/ 0 w 154"/>
                <a:gd name="T37" fmla="*/ 178 h 194"/>
                <a:gd name="T38" fmla="*/ 16 w 154"/>
                <a:gd name="T39" fmla="*/ 178 h 194"/>
                <a:gd name="T40" fmla="*/ 16 w 154"/>
                <a:gd name="T41" fmla="*/ 194 h 194"/>
                <a:gd name="T42" fmla="*/ 154 w 154"/>
                <a:gd name="T43" fmla="*/ 194 h 194"/>
                <a:gd name="T44" fmla="*/ 154 w 154"/>
                <a:gd name="T45" fmla="*/ 18 h 194"/>
                <a:gd name="T46" fmla="*/ 136 w 154"/>
                <a:gd name="T47" fmla="*/ 18 h 194"/>
                <a:gd name="T48" fmla="*/ 10 w 154"/>
                <a:gd name="T49" fmla="*/ 168 h 194"/>
                <a:gd name="T50" fmla="*/ 10 w 154"/>
                <a:gd name="T51" fmla="*/ 10 h 194"/>
                <a:gd name="T52" fmla="*/ 128 w 154"/>
                <a:gd name="T53" fmla="*/ 10 h 194"/>
                <a:gd name="T54" fmla="*/ 128 w 154"/>
                <a:gd name="T55" fmla="*/ 128 h 194"/>
                <a:gd name="T56" fmla="*/ 86 w 154"/>
                <a:gd name="T57" fmla="*/ 128 h 194"/>
                <a:gd name="T58" fmla="*/ 86 w 154"/>
                <a:gd name="T59" fmla="*/ 168 h 194"/>
                <a:gd name="T60" fmla="*/ 10 w 154"/>
                <a:gd name="T61" fmla="*/ 168 h 194"/>
                <a:gd name="T62" fmla="*/ 144 w 154"/>
                <a:gd name="T63" fmla="*/ 186 h 194"/>
                <a:gd name="T64" fmla="*/ 26 w 154"/>
                <a:gd name="T65" fmla="*/ 186 h 194"/>
                <a:gd name="T66" fmla="*/ 26 w 154"/>
                <a:gd name="T67" fmla="*/ 178 h 194"/>
                <a:gd name="T68" fmla="*/ 92 w 154"/>
                <a:gd name="T69" fmla="*/ 178 h 194"/>
                <a:gd name="T70" fmla="*/ 136 w 154"/>
                <a:gd name="T71" fmla="*/ 132 h 194"/>
                <a:gd name="T72" fmla="*/ 136 w 154"/>
                <a:gd name="T73" fmla="*/ 26 h 194"/>
                <a:gd name="T74" fmla="*/ 144 w 154"/>
                <a:gd name="T75" fmla="*/ 26 h 194"/>
                <a:gd name="T76" fmla="*/ 144 w 154"/>
                <a:gd name="T77" fmla="*/ 186 h 194"/>
                <a:gd name="T78" fmla="*/ 26 w 154"/>
                <a:gd name="T79" fmla="*/ 116 h 194"/>
                <a:gd name="T80" fmla="*/ 68 w 154"/>
                <a:gd name="T81" fmla="*/ 116 h 194"/>
                <a:gd name="T82" fmla="*/ 68 w 154"/>
                <a:gd name="T83" fmla="*/ 104 h 194"/>
                <a:gd name="T84" fmla="*/ 26 w 154"/>
                <a:gd name="T85" fmla="*/ 104 h 194"/>
                <a:gd name="T86" fmla="*/ 26 w 154"/>
                <a:gd name="T87" fmla="*/ 11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94">
                  <a:moveTo>
                    <a:pt x="110" y="32"/>
                  </a:moveTo>
                  <a:lnTo>
                    <a:pt x="26" y="32"/>
                  </a:lnTo>
                  <a:lnTo>
                    <a:pt x="26" y="44"/>
                  </a:lnTo>
                  <a:lnTo>
                    <a:pt x="110" y="44"/>
                  </a:lnTo>
                  <a:lnTo>
                    <a:pt x="110" y="32"/>
                  </a:lnTo>
                  <a:close/>
                  <a:moveTo>
                    <a:pt x="110" y="56"/>
                  </a:moveTo>
                  <a:lnTo>
                    <a:pt x="26" y="56"/>
                  </a:lnTo>
                  <a:lnTo>
                    <a:pt x="26" y="68"/>
                  </a:lnTo>
                  <a:lnTo>
                    <a:pt x="110" y="68"/>
                  </a:lnTo>
                  <a:lnTo>
                    <a:pt x="110" y="56"/>
                  </a:lnTo>
                  <a:close/>
                  <a:moveTo>
                    <a:pt x="110" y="80"/>
                  </a:moveTo>
                  <a:lnTo>
                    <a:pt x="26" y="80"/>
                  </a:lnTo>
                  <a:lnTo>
                    <a:pt x="26" y="92"/>
                  </a:lnTo>
                  <a:lnTo>
                    <a:pt x="110" y="92"/>
                  </a:lnTo>
                  <a:lnTo>
                    <a:pt x="110" y="80"/>
                  </a:lnTo>
                  <a:close/>
                  <a:moveTo>
                    <a:pt x="136" y="18"/>
                  </a:moveTo>
                  <a:lnTo>
                    <a:pt x="136" y="0"/>
                  </a:lnTo>
                  <a:lnTo>
                    <a:pt x="0" y="0"/>
                  </a:lnTo>
                  <a:lnTo>
                    <a:pt x="0" y="178"/>
                  </a:lnTo>
                  <a:lnTo>
                    <a:pt x="16" y="178"/>
                  </a:lnTo>
                  <a:lnTo>
                    <a:pt x="16" y="194"/>
                  </a:lnTo>
                  <a:lnTo>
                    <a:pt x="154" y="194"/>
                  </a:lnTo>
                  <a:lnTo>
                    <a:pt x="154" y="18"/>
                  </a:lnTo>
                  <a:lnTo>
                    <a:pt x="136" y="18"/>
                  </a:lnTo>
                  <a:close/>
                  <a:moveTo>
                    <a:pt x="10" y="168"/>
                  </a:moveTo>
                  <a:lnTo>
                    <a:pt x="10" y="10"/>
                  </a:lnTo>
                  <a:lnTo>
                    <a:pt x="128" y="10"/>
                  </a:lnTo>
                  <a:lnTo>
                    <a:pt x="128" y="128"/>
                  </a:lnTo>
                  <a:lnTo>
                    <a:pt x="86" y="128"/>
                  </a:lnTo>
                  <a:lnTo>
                    <a:pt x="86" y="168"/>
                  </a:lnTo>
                  <a:lnTo>
                    <a:pt x="10" y="168"/>
                  </a:lnTo>
                  <a:close/>
                  <a:moveTo>
                    <a:pt x="144" y="186"/>
                  </a:moveTo>
                  <a:lnTo>
                    <a:pt x="26" y="186"/>
                  </a:lnTo>
                  <a:lnTo>
                    <a:pt x="26" y="178"/>
                  </a:lnTo>
                  <a:lnTo>
                    <a:pt x="92" y="178"/>
                  </a:lnTo>
                  <a:lnTo>
                    <a:pt x="136" y="132"/>
                  </a:lnTo>
                  <a:lnTo>
                    <a:pt x="136" y="26"/>
                  </a:lnTo>
                  <a:lnTo>
                    <a:pt x="144" y="26"/>
                  </a:lnTo>
                  <a:lnTo>
                    <a:pt x="144" y="186"/>
                  </a:lnTo>
                  <a:close/>
                  <a:moveTo>
                    <a:pt x="26" y="116"/>
                  </a:moveTo>
                  <a:lnTo>
                    <a:pt x="68" y="116"/>
                  </a:lnTo>
                  <a:lnTo>
                    <a:pt x="68" y="104"/>
                  </a:lnTo>
                  <a:lnTo>
                    <a:pt x="26" y="104"/>
                  </a:lnTo>
                  <a:lnTo>
                    <a:pt x="26" y="11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2" name="Freeform 1454"/>
          <p:cNvSpPr>
            <a:spLocks/>
          </p:cNvSpPr>
          <p:nvPr/>
        </p:nvSpPr>
        <p:spPr bwMode="auto">
          <a:xfrm>
            <a:off x="649288" y="2698750"/>
            <a:ext cx="288925" cy="288925"/>
          </a:xfrm>
          <a:custGeom>
            <a:avLst/>
            <a:gdLst>
              <a:gd name="T0" fmla="*/ 0 w 182"/>
              <a:gd name="T1" fmla="*/ 0 h 182"/>
              <a:gd name="T2" fmla="*/ 182 w 182"/>
              <a:gd name="T3" fmla="*/ 0 h 182"/>
              <a:gd name="T4" fmla="*/ 182 w 182"/>
              <a:gd name="T5" fmla="*/ 182 h 182"/>
              <a:gd name="T6" fmla="*/ 0 w 182"/>
              <a:gd name="T7" fmla="*/ 0 h 182"/>
            </a:gdLst>
            <a:ahLst/>
            <a:cxnLst>
              <a:cxn ang="0">
                <a:pos x="T0" y="T1"/>
              </a:cxn>
              <a:cxn ang="0">
                <a:pos x="T2" y="T3"/>
              </a:cxn>
              <a:cxn ang="0">
                <a:pos x="T4" y="T5"/>
              </a:cxn>
              <a:cxn ang="0">
                <a:pos x="T6" y="T7"/>
              </a:cxn>
            </a:cxnLst>
            <a:rect l="0" t="0" r="r" b="b"/>
            <a:pathLst>
              <a:path w="182" h="182">
                <a:moveTo>
                  <a:pt x="0" y="0"/>
                </a:moveTo>
                <a:lnTo>
                  <a:pt x="182" y="0"/>
                </a:lnTo>
                <a:lnTo>
                  <a:pt x="182" y="182"/>
                </a:lnTo>
                <a:lnTo>
                  <a:pt x="0"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55"/>
          <p:cNvSpPr>
            <a:spLocks/>
          </p:cNvSpPr>
          <p:nvPr/>
        </p:nvSpPr>
        <p:spPr bwMode="auto">
          <a:xfrm>
            <a:off x="792163" y="2844800"/>
            <a:ext cx="146050" cy="238125"/>
          </a:xfrm>
          <a:custGeom>
            <a:avLst/>
            <a:gdLst>
              <a:gd name="T0" fmla="*/ 46 w 46"/>
              <a:gd name="T1" fmla="*/ 45 h 75"/>
              <a:gd name="T2" fmla="*/ 0 w 46"/>
              <a:gd name="T3" fmla="*/ 0 h 75"/>
              <a:gd name="T4" fmla="*/ 0 w 46"/>
              <a:gd name="T5" fmla="*/ 63 h 75"/>
              <a:gd name="T6" fmla="*/ 7 w 46"/>
              <a:gd name="T7" fmla="*/ 74 h 75"/>
              <a:gd name="T8" fmla="*/ 20 w 46"/>
              <a:gd name="T9" fmla="*/ 71 h 75"/>
              <a:gd name="T10" fmla="*/ 46 w 46"/>
              <a:gd name="T11" fmla="*/ 45 h 75"/>
            </a:gdLst>
            <a:ahLst/>
            <a:cxnLst>
              <a:cxn ang="0">
                <a:pos x="T0" y="T1"/>
              </a:cxn>
              <a:cxn ang="0">
                <a:pos x="T2" y="T3"/>
              </a:cxn>
              <a:cxn ang="0">
                <a:pos x="T4" y="T5"/>
              </a:cxn>
              <a:cxn ang="0">
                <a:pos x="T6" y="T7"/>
              </a:cxn>
              <a:cxn ang="0">
                <a:pos x="T8" y="T9"/>
              </a:cxn>
              <a:cxn ang="0">
                <a:pos x="T10" y="T11"/>
              </a:cxn>
            </a:cxnLst>
            <a:rect l="0" t="0" r="r" b="b"/>
            <a:pathLst>
              <a:path w="46" h="75">
                <a:moveTo>
                  <a:pt x="46" y="45"/>
                </a:moveTo>
                <a:cubicBezTo>
                  <a:pt x="0" y="0"/>
                  <a:pt x="0" y="0"/>
                  <a:pt x="0" y="0"/>
                </a:cubicBezTo>
                <a:cubicBezTo>
                  <a:pt x="0" y="63"/>
                  <a:pt x="0" y="63"/>
                  <a:pt x="0" y="63"/>
                </a:cubicBezTo>
                <a:cubicBezTo>
                  <a:pt x="0" y="68"/>
                  <a:pt x="3" y="72"/>
                  <a:pt x="7" y="74"/>
                </a:cubicBezTo>
                <a:cubicBezTo>
                  <a:pt x="12" y="75"/>
                  <a:pt x="17" y="74"/>
                  <a:pt x="20" y="71"/>
                </a:cubicBezTo>
                <a:lnTo>
                  <a:pt x="46"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56"/>
          <p:cNvSpPr>
            <a:spLocks/>
          </p:cNvSpPr>
          <p:nvPr/>
        </p:nvSpPr>
        <p:spPr bwMode="auto">
          <a:xfrm>
            <a:off x="649288" y="2698750"/>
            <a:ext cx="288925" cy="288925"/>
          </a:xfrm>
          <a:custGeom>
            <a:avLst/>
            <a:gdLst>
              <a:gd name="T0" fmla="*/ 0 w 182"/>
              <a:gd name="T1" fmla="*/ 0 h 182"/>
              <a:gd name="T2" fmla="*/ 182 w 182"/>
              <a:gd name="T3" fmla="*/ 0 h 182"/>
              <a:gd name="T4" fmla="*/ 182 w 182"/>
              <a:gd name="T5" fmla="*/ 182 h 182"/>
              <a:gd name="T6" fmla="*/ 0 w 182"/>
              <a:gd name="T7" fmla="*/ 0 h 182"/>
            </a:gdLst>
            <a:ahLst/>
            <a:cxnLst>
              <a:cxn ang="0">
                <a:pos x="T0" y="T1"/>
              </a:cxn>
              <a:cxn ang="0">
                <a:pos x="T2" y="T3"/>
              </a:cxn>
              <a:cxn ang="0">
                <a:pos x="T4" y="T5"/>
              </a:cxn>
              <a:cxn ang="0">
                <a:pos x="T6" y="T7"/>
              </a:cxn>
            </a:cxnLst>
            <a:rect l="0" t="0" r="r" b="b"/>
            <a:pathLst>
              <a:path w="182" h="182">
                <a:moveTo>
                  <a:pt x="0" y="0"/>
                </a:moveTo>
                <a:lnTo>
                  <a:pt x="182" y="0"/>
                </a:lnTo>
                <a:lnTo>
                  <a:pt x="182" y="182"/>
                </a:lnTo>
                <a:lnTo>
                  <a:pt x="0" y="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57"/>
          <p:cNvSpPr>
            <a:spLocks/>
          </p:cNvSpPr>
          <p:nvPr/>
        </p:nvSpPr>
        <p:spPr bwMode="auto">
          <a:xfrm>
            <a:off x="792163" y="2844800"/>
            <a:ext cx="146050" cy="238125"/>
          </a:xfrm>
          <a:custGeom>
            <a:avLst/>
            <a:gdLst>
              <a:gd name="T0" fmla="*/ 46 w 46"/>
              <a:gd name="T1" fmla="*/ 45 h 75"/>
              <a:gd name="T2" fmla="*/ 0 w 46"/>
              <a:gd name="T3" fmla="*/ 0 h 75"/>
              <a:gd name="T4" fmla="*/ 0 w 46"/>
              <a:gd name="T5" fmla="*/ 63 h 75"/>
              <a:gd name="T6" fmla="*/ 7 w 46"/>
              <a:gd name="T7" fmla="*/ 74 h 75"/>
              <a:gd name="T8" fmla="*/ 20 w 46"/>
              <a:gd name="T9" fmla="*/ 71 h 75"/>
              <a:gd name="T10" fmla="*/ 46 w 46"/>
              <a:gd name="T11" fmla="*/ 45 h 75"/>
            </a:gdLst>
            <a:ahLst/>
            <a:cxnLst>
              <a:cxn ang="0">
                <a:pos x="T0" y="T1"/>
              </a:cxn>
              <a:cxn ang="0">
                <a:pos x="T2" y="T3"/>
              </a:cxn>
              <a:cxn ang="0">
                <a:pos x="T4" y="T5"/>
              </a:cxn>
              <a:cxn ang="0">
                <a:pos x="T6" y="T7"/>
              </a:cxn>
              <a:cxn ang="0">
                <a:pos x="T8" y="T9"/>
              </a:cxn>
              <a:cxn ang="0">
                <a:pos x="T10" y="T11"/>
              </a:cxn>
            </a:cxnLst>
            <a:rect l="0" t="0" r="r" b="b"/>
            <a:pathLst>
              <a:path w="46" h="75">
                <a:moveTo>
                  <a:pt x="46" y="45"/>
                </a:moveTo>
                <a:cubicBezTo>
                  <a:pt x="0" y="0"/>
                  <a:pt x="0" y="0"/>
                  <a:pt x="0" y="0"/>
                </a:cubicBezTo>
                <a:cubicBezTo>
                  <a:pt x="0" y="63"/>
                  <a:pt x="0" y="63"/>
                  <a:pt x="0" y="63"/>
                </a:cubicBezTo>
                <a:cubicBezTo>
                  <a:pt x="0" y="68"/>
                  <a:pt x="3" y="72"/>
                  <a:pt x="7" y="74"/>
                </a:cubicBezTo>
                <a:cubicBezTo>
                  <a:pt x="12" y="75"/>
                  <a:pt x="17" y="74"/>
                  <a:pt x="20" y="71"/>
                </a:cubicBezTo>
                <a:lnTo>
                  <a:pt x="46"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458"/>
          <p:cNvSpPr>
            <a:spLocks/>
          </p:cNvSpPr>
          <p:nvPr/>
        </p:nvSpPr>
        <p:spPr bwMode="auto">
          <a:xfrm>
            <a:off x="2255838" y="2698750"/>
            <a:ext cx="287338" cy="288925"/>
          </a:xfrm>
          <a:custGeom>
            <a:avLst/>
            <a:gdLst>
              <a:gd name="T0" fmla="*/ 0 w 181"/>
              <a:gd name="T1" fmla="*/ 0 h 182"/>
              <a:gd name="T2" fmla="*/ 181 w 181"/>
              <a:gd name="T3" fmla="*/ 0 h 182"/>
              <a:gd name="T4" fmla="*/ 181 w 181"/>
              <a:gd name="T5" fmla="*/ 182 h 182"/>
              <a:gd name="T6" fmla="*/ 0 w 181"/>
              <a:gd name="T7" fmla="*/ 0 h 182"/>
            </a:gdLst>
            <a:ahLst/>
            <a:cxnLst>
              <a:cxn ang="0">
                <a:pos x="T0" y="T1"/>
              </a:cxn>
              <a:cxn ang="0">
                <a:pos x="T2" y="T3"/>
              </a:cxn>
              <a:cxn ang="0">
                <a:pos x="T4" y="T5"/>
              </a:cxn>
              <a:cxn ang="0">
                <a:pos x="T6" y="T7"/>
              </a:cxn>
            </a:cxnLst>
            <a:rect l="0" t="0" r="r" b="b"/>
            <a:pathLst>
              <a:path w="181" h="182">
                <a:moveTo>
                  <a:pt x="0" y="0"/>
                </a:moveTo>
                <a:lnTo>
                  <a:pt x="181" y="0"/>
                </a:lnTo>
                <a:lnTo>
                  <a:pt x="181" y="182"/>
                </a:lnTo>
                <a:lnTo>
                  <a:pt x="0" y="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459"/>
          <p:cNvSpPr>
            <a:spLocks/>
          </p:cNvSpPr>
          <p:nvPr/>
        </p:nvSpPr>
        <p:spPr bwMode="auto">
          <a:xfrm>
            <a:off x="2400301" y="2844800"/>
            <a:ext cx="142875" cy="238125"/>
          </a:xfrm>
          <a:custGeom>
            <a:avLst/>
            <a:gdLst>
              <a:gd name="T0" fmla="*/ 45 w 45"/>
              <a:gd name="T1" fmla="*/ 45 h 75"/>
              <a:gd name="T2" fmla="*/ 0 w 45"/>
              <a:gd name="T3" fmla="*/ 0 h 75"/>
              <a:gd name="T4" fmla="*/ 0 w 45"/>
              <a:gd name="T5" fmla="*/ 63 h 75"/>
              <a:gd name="T6" fmla="*/ 7 w 45"/>
              <a:gd name="T7" fmla="*/ 74 h 75"/>
              <a:gd name="T8" fmla="*/ 19 w 45"/>
              <a:gd name="T9" fmla="*/ 71 h 75"/>
              <a:gd name="T10" fmla="*/ 45 w 45"/>
              <a:gd name="T11" fmla="*/ 45 h 75"/>
            </a:gdLst>
            <a:ahLst/>
            <a:cxnLst>
              <a:cxn ang="0">
                <a:pos x="T0" y="T1"/>
              </a:cxn>
              <a:cxn ang="0">
                <a:pos x="T2" y="T3"/>
              </a:cxn>
              <a:cxn ang="0">
                <a:pos x="T4" y="T5"/>
              </a:cxn>
              <a:cxn ang="0">
                <a:pos x="T6" y="T7"/>
              </a:cxn>
              <a:cxn ang="0">
                <a:pos x="T8" y="T9"/>
              </a:cxn>
              <a:cxn ang="0">
                <a:pos x="T10" y="T11"/>
              </a:cxn>
            </a:cxnLst>
            <a:rect l="0" t="0" r="r" b="b"/>
            <a:pathLst>
              <a:path w="45" h="75">
                <a:moveTo>
                  <a:pt x="45" y="45"/>
                </a:moveTo>
                <a:cubicBezTo>
                  <a:pt x="0" y="0"/>
                  <a:pt x="0" y="0"/>
                  <a:pt x="0" y="0"/>
                </a:cubicBezTo>
                <a:cubicBezTo>
                  <a:pt x="0" y="63"/>
                  <a:pt x="0" y="63"/>
                  <a:pt x="0" y="63"/>
                </a:cubicBezTo>
                <a:cubicBezTo>
                  <a:pt x="0" y="68"/>
                  <a:pt x="3" y="72"/>
                  <a:pt x="7" y="74"/>
                </a:cubicBezTo>
                <a:cubicBezTo>
                  <a:pt x="11" y="75"/>
                  <a:pt x="16" y="74"/>
                  <a:pt x="19" y="71"/>
                </a:cubicBezTo>
                <a:lnTo>
                  <a:pt x="45"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460"/>
          <p:cNvSpPr>
            <a:spLocks/>
          </p:cNvSpPr>
          <p:nvPr/>
        </p:nvSpPr>
        <p:spPr bwMode="auto">
          <a:xfrm>
            <a:off x="3863976" y="2698750"/>
            <a:ext cx="288925" cy="288925"/>
          </a:xfrm>
          <a:custGeom>
            <a:avLst/>
            <a:gdLst>
              <a:gd name="T0" fmla="*/ 0 w 182"/>
              <a:gd name="T1" fmla="*/ 0 h 182"/>
              <a:gd name="T2" fmla="*/ 182 w 182"/>
              <a:gd name="T3" fmla="*/ 0 h 182"/>
              <a:gd name="T4" fmla="*/ 182 w 182"/>
              <a:gd name="T5" fmla="*/ 182 h 182"/>
              <a:gd name="T6" fmla="*/ 0 w 182"/>
              <a:gd name="T7" fmla="*/ 0 h 182"/>
            </a:gdLst>
            <a:ahLst/>
            <a:cxnLst>
              <a:cxn ang="0">
                <a:pos x="T0" y="T1"/>
              </a:cxn>
              <a:cxn ang="0">
                <a:pos x="T2" y="T3"/>
              </a:cxn>
              <a:cxn ang="0">
                <a:pos x="T4" y="T5"/>
              </a:cxn>
              <a:cxn ang="0">
                <a:pos x="T6" y="T7"/>
              </a:cxn>
            </a:cxnLst>
            <a:rect l="0" t="0" r="r" b="b"/>
            <a:pathLst>
              <a:path w="182" h="182">
                <a:moveTo>
                  <a:pt x="0" y="0"/>
                </a:moveTo>
                <a:lnTo>
                  <a:pt x="182" y="0"/>
                </a:lnTo>
                <a:lnTo>
                  <a:pt x="182" y="182"/>
                </a:lnTo>
                <a:lnTo>
                  <a:pt x="0" y="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61"/>
          <p:cNvSpPr>
            <a:spLocks/>
          </p:cNvSpPr>
          <p:nvPr/>
        </p:nvSpPr>
        <p:spPr bwMode="auto">
          <a:xfrm>
            <a:off x="4006851" y="2844800"/>
            <a:ext cx="146050" cy="238125"/>
          </a:xfrm>
          <a:custGeom>
            <a:avLst/>
            <a:gdLst>
              <a:gd name="T0" fmla="*/ 46 w 46"/>
              <a:gd name="T1" fmla="*/ 45 h 75"/>
              <a:gd name="T2" fmla="*/ 0 w 46"/>
              <a:gd name="T3" fmla="*/ 0 h 75"/>
              <a:gd name="T4" fmla="*/ 0 w 46"/>
              <a:gd name="T5" fmla="*/ 63 h 75"/>
              <a:gd name="T6" fmla="*/ 7 w 46"/>
              <a:gd name="T7" fmla="*/ 74 h 75"/>
              <a:gd name="T8" fmla="*/ 20 w 46"/>
              <a:gd name="T9" fmla="*/ 71 h 75"/>
              <a:gd name="T10" fmla="*/ 46 w 46"/>
              <a:gd name="T11" fmla="*/ 45 h 75"/>
            </a:gdLst>
            <a:ahLst/>
            <a:cxnLst>
              <a:cxn ang="0">
                <a:pos x="T0" y="T1"/>
              </a:cxn>
              <a:cxn ang="0">
                <a:pos x="T2" y="T3"/>
              </a:cxn>
              <a:cxn ang="0">
                <a:pos x="T4" y="T5"/>
              </a:cxn>
              <a:cxn ang="0">
                <a:pos x="T6" y="T7"/>
              </a:cxn>
              <a:cxn ang="0">
                <a:pos x="T8" y="T9"/>
              </a:cxn>
              <a:cxn ang="0">
                <a:pos x="T10" y="T11"/>
              </a:cxn>
            </a:cxnLst>
            <a:rect l="0" t="0" r="r" b="b"/>
            <a:pathLst>
              <a:path w="46" h="75">
                <a:moveTo>
                  <a:pt x="46" y="45"/>
                </a:moveTo>
                <a:cubicBezTo>
                  <a:pt x="0" y="0"/>
                  <a:pt x="0" y="0"/>
                  <a:pt x="0" y="0"/>
                </a:cubicBezTo>
                <a:cubicBezTo>
                  <a:pt x="0" y="63"/>
                  <a:pt x="0" y="63"/>
                  <a:pt x="0" y="63"/>
                </a:cubicBezTo>
                <a:cubicBezTo>
                  <a:pt x="0" y="68"/>
                  <a:pt x="3" y="72"/>
                  <a:pt x="7" y="74"/>
                </a:cubicBezTo>
                <a:cubicBezTo>
                  <a:pt x="11" y="75"/>
                  <a:pt x="16" y="74"/>
                  <a:pt x="20" y="71"/>
                </a:cubicBezTo>
                <a:lnTo>
                  <a:pt x="46"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462"/>
          <p:cNvSpPr>
            <a:spLocks/>
          </p:cNvSpPr>
          <p:nvPr/>
        </p:nvSpPr>
        <p:spPr bwMode="auto">
          <a:xfrm>
            <a:off x="5470526" y="2698750"/>
            <a:ext cx="288925" cy="288925"/>
          </a:xfrm>
          <a:custGeom>
            <a:avLst/>
            <a:gdLst>
              <a:gd name="T0" fmla="*/ 0 w 182"/>
              <a:gd name="T1" fmla="*/ 0 h 182"/>
              <a:gd name="T2" fmla="*/ 182 w 182"/>
              <a:gd name="T3" fmla="*/ 0 h 182"/>
              <a:gd name="T4" fmla="*/ 182 w 182"/>
              <a:gd name="T5" fmla="*/ 182 h 182"/>
              <a:gd name="T6" fmla="*/ 0 w 182"/>
              <a:gd name="T7" fmla="*/ 0 h 182"/>
            </a:gdLst>
            <a:ahLst/>
            <a:cxnLst>
              <a:cxn ang="0">
                <a:pos x="T0" y="T1"/>
              </a:cxn>
              <a:cxn ang="0">
                <a:pos x="T2" y="T3"/>
              </a:cxn>
              <a:cxn ang="0">
                <a:pos x="T4" y="T5"/>
              </a:cxn>
              <a:cxn ang="0">
                <a:pos x="T6" y="T7"/>
              </a:cxn>
            </a:cxnLst>
            <a:rect l="0" t="0" r="r" b="b"/>
            <a:pathLst>
              <a:path w="182" h="182">
                <a:moveTo>
                  <a:pt x="0" y="0"/>
                </a:moveTo>
                <a:lnTo>
                  <a:pt x="182" y="0"/>
                </a:lnTo>
                <a:lnTo>
                  <a:pt x="182" y="182"/>
                </a:lnTo>
                <a:lnTo>
                  <a:pt x="0" y="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463"/>
          <p:cNvSpPr>
            <a:spLocks/>
          </p:cNvSpPr>
          <p:nvPr/>
        </p:nvSpPr>
        <p:spPr bwMode="auto">
          <a:xfrm>
            <a:off x="5616576" y="2844800"/>
            <a:ext cx="142875" cy="238125"/>
          </a:xfrm>
          <a:custGeom>
            <a:avLst/>
            <a:gdLst>
              <a:gd name="T0" fmla="*/ 45 w 45"/>
              <a:gd name="T1" fmla="*/ 45 h 75"/>
              <a:gd name="T2" fmla="*/ 0 w 45"/>
              <a:gd name="T3" fmla="*/ 0 h 75"/>
              <a:gd name="T4" fmla="*/ 0 w 45"/>
              <a:gd name="T5" fmla="*/ 63 h 75"/>
              <a:gd name="T6" fmla="*/ 7 w 45"/>
              <a:gd name="T7" fmla="*/ 74 h 75"/>
              <a:gd name="T8" fmla="*/ 19 w 45"/>
              <a:gd name="T9" fmla="*/ 71 h 75"/>
              <a:gd name="T10" fmla="*/ 45 w 45"/>
              <a:gd name="T11" fmla="*/ 45 h 75"/>
            </a:gdLst>
            <a:ahLst/>
            <a:cxnLst>
              <a:cxn ang="0">
                <a:pos x="T0" y="T1"/>
              </a:cxn>
              <a:cxn ang="0">
                <a:pos x="T2" y="T3"/>
              </a:cxn>
              <a:cxn ang="0">
                <a:pos x="T4" y="T5"/>
              </a:cxn>
              <a:cxn ang="0">
                <a:pos x="T6" y="T7"/>
              </a:cxn>
              <a:cxn ang="0">
                <a:pos x="T8" y="T9"/>
              </a:cxn>
              <a:cxn ang="0">
                <a:pos x="T10" y="T11"/>
              </a:cxn>
            </a:cxnLst>
            <a:rect l="0" t="0" r="r" b="b"/>
            <a:pathLst>
              <a:path w="45" h="75">
                <a:moveTo>
                  <a:pt x="45" y="45"/>
                </a:moveTo>
                <a:cubicBezTo>
                  <a:pt x="0" y="0"/>
                  <a:pt x="0" y="0"/>
                  <a:pt x="0" y="0"/>
                </a:cubicBezTo>
                <a:cubicBezTo>
                  <a:pt x="0" y="63"/>
                  <a:pt x="0" y="63"/>
                  <a:pt x="0" y="63"/>
                </a:cubicBezTo>
                <a:cubicBezTo>
                  <a:pt x="0" y="68"/>
                  <a:pt x="2" y="72"/>
                  <a:pt x="7" y="74"/>
                </a:cubicBezTo>
                <a:cubicBezTo>
                  <a:pt x="11" y="75"/>
                  <a:pt x="16" y="74"/>
                  <a:pt x="19" y="71"/>
                </a:cubicBezTo>
                <a:lnTo>
                  <a:pt x="45"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464"/>
          <p:cNvSpPr>
            <a:spLocks/>
          </p:cNvSpPr>
          <p:nvPr/>
        </p:nvSpPr>
        <p:spPr bwMode="auto">
          <a:xfrm>
            <a:off x="7078663" y="2698750"/>
            <a:ext cx="285750" cy="288925"/>
          </a:xfrm>
          <a:custGeom>
            <a:avLst/>
            <a:gdLst>
              <a:gd name="T0" fmla="*/ 0 w 180"/>
              <a:gd name="T1" fmla="*/ 0 h 182"/>
              <a:gd name="T2" fmla="*/ 180 w 180"/>
              <a:gd name="T3" fmla="*/ 0 h 182"/>
              <a:gd name="T4" fmla="*/ 180 w 180"/>
              <a:gd name="T5" fmla="*/ 182 h 182"/>
              <a:gd name="T6" fmla="*/ 0 w 180"/>
              <a:gd name="T7" fmla="*/ 0 h 182"/>
            </a:gdLst>
            <a:ahLst/>
            <a:cxnLst>
              <a:cxn ang="0">
                <a:pos x="T0" y="T1"/>
              </a:cxn>
              <a:cxn ang="0">
                <a:pos x="T2" y="T3"/>
              </a:cxn>
              <a:cxn ang="0">
                <a:pos x="T4" y="T5"/>
              </a:cxn>
              <a:cxn ang="0">
                <a:pos x="T6" y="T7"/>
              </a:cxn>
            </a:cxnLst>
            <a:rect l="0" t="0" r="r" b="b"/>
            <a:pathLst>
              <a:path w="180" h="182">
                <a:moveTo>
                  <a:pt x="0" y="0"/>
                </a:moveTo>
                <a:lnTo>
                  <a:pt x="180" y="0"/>
                </a:lnTo>
                <a:lnTo>
                  <a:pt x="180" y="182"/>
                </a:lnTo>
                <a:lnTo>
                  <a:pt x="0" y="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465"/>
          <p:cNvSpPr>
            <a:spLocks/>
          </p:cNvSpPr>
          <p:nvPr/>
        </p:nvSpPr>
        <p:spPr bwMode="auto">
          <a:xfrm>
            <a:off x="7221538" y="2844800"/>
            <a:ext cx="142875" cy="238125"/>
          </a:xfrm>
          <a:custGeom>
            <a:avLst/>
            <a:gdLst>
              <a:gd name="T0" fmla="*/ 45 w 45"/>
              <a:gd name="T1" fmla="*/ 45 h 75"/>
              <a:gd name="T2" fmla="*/ 0 w 45"/>
              <a:gd name="T3" fmla="*/ 0 h 75"/>
              <a:gd name="T4" fmla="*/ 0 w 45"/>
              <a:gd name="T5" fmla="*/ 63 h 75"/>
              <a:gd name="T6" fmla="*/ 7 w 45"/>
              <a:gd name="T7" fmla="*/ 74 h 75"/>
              <a:gd name="T8" fmla="*/ 19 w 45"/>
              <a:gd name="T9" fmla="*/ 71 h 75"/>
              <a:gd name="T10" fmla="*/ 45 w 45"/>
              <a:gd name="T11" fmla="*/ 45 h 75"/>
            </a:gdLst>
            <a:ahLst/>
            <a:cxnLst>
              <a:cxn ang="0">
                <a:pos x="T0" y="T1"/>
              </a:cxn>
              <a:cxn ang="0">
                <a:pos x="T2" y="T3"/>
              </a:cxn>
              <a:cxn ang="0">
                <a:pos x="T4" y="T5"/>
              </a:cxn>
              <a:cxn ang="0">
                <a:pos x="T6" y="T7"/>
              </a:cxn>
              <a:cxn ang="0">
                <a:pos x="T8" y="T9"/>
              </a:cxn>
              <a:cxn ang="0">
                <a:pos x="T10" y="T11"/>
              </a:cxn>
            </a:cxnLst>
            <a:rect l="0" t="0" r="r" b="b"/>
            <a:pathLst>
              <a:path w="45" h="75">
                <a:moveTo>
                  <a:pt x="45" y="45"/>
                </a:moveTo>
                <a:cubicBezTo>
                  <a:pt x="0" y="0"/>
                  <a:pt x="0" y="0"/>
                  <a:pt x="0" y="0"/>
                </a:cubicBezTo>
                <a:cubicBezTo>
                  <a:pt x="0" y="63"/>
                  <a:pt x="0" y="63"/>
                  <a:pt x="0" y="63"/>
                </a:cubicBezTo>
                <a:cubicBezTo>
                  <a:pt x="0" y="68"/>
                  <a:pt x="3" y="72"/>
                  <a:pt x="7" y="74"/>
                </a:cubicBezTo>
                <a:cubicBezTo>
                  <a:pt x="11" y="75"/>
                  <a:pt x="16" y="74"/>
                  <a:pt x="19" y="71"/>
                </a:cubicBezTo>
                <a:lnTo>
                  <a:pt x="45"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708435" y="3681716"/>
            <a:ext cx="1307282" cy="1338376"/>
            <a:chOff x="708435" y="4277812"/>
            <a:chExt cx="1307282" cy="1338376"/>
          </a:xfrm>
        </p:grpSpPr>
        <p:sp>
          <p:nvSpPr>
            <p:cNvPr id="8" name="TextBox 7"/>
            <p:cNvSpPr txBox="1">
              <a:spLocks/>
            </p:cNvSpPr>
            <p:nvPr/>
          </p:nvSpPr>
          <p:spPr>
            <a:xfrm>
              <a:off x="708435" y="4718506"/>
              <a:ext cx="1307282" cy="897682"/>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enean massa. Dem sociis natoque on penatibus magnis parturient.</a:t>
              </a:r>
            </a:p>
          </p:txBody>
        </p:sp>
        <p:cxnSp>
          <p:nvCxnSpPr>
            <p:cNvPr id="9" name="Straight Connector 8"/>
            <p:cNvCxnSpPr/>
            <p:nvPr/>
          </p:nvCxnSpPr>
          <p:spPr>
            <a:xfrm>
              <a:off x="1272075" y="4624944"/>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708435" y="4277812"/>
              <a:ext cx="1307282"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81" name="TextBox 80"/>
          <p:cNvSpPr txBox="1">
            <a:spLocks/>
          </p:cNvSpPr>
          <p:nvPr/>
        </p:nvSpPr>
        <p:spPr>
          <a:xfrm>
            <a:off x="649288" y="2101771"/>
            <a:ext cx="1425575"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sp>
        <p:nvSpPr>
          <p:cNvPr id="83" name="TextBox 82"/>
          <p:cNvSpPr txBox="1">
            <a:spLocks/>
          </p:cNvSpPr>
          <p:nvPr/>
        </p:nvSpPr>
        <p:spPr>
          <a:xfrm>
            <a:off x="708435" y="5210429"/>
            <a:ext cx="1307282" cy="522900"/>
          </a:xfrm>
          <a:prstGeom prst="rect">
            <a:avLst/>
          </a:prstGeom>
          <a:noFill/>
        </p:spPr>
        <p:txBody>
          <a:bodyPr wrap="square" lIns="0" tIns="0" rIns="0" bIns="0" rtlCol="0">
            <a:spAutoFit/>
          </a:bodyPr>
          <a:lstStyle/>
          <a:p>
            <a:pPr algn="ctr">
              <a:lnSpc>
                <a:spcPts val="1400"/>
              </a:lnSpc>
            </a:pPr>
            <a:r>
              <a:rPr lang="fr-FR" sz="1000">
                <a:solidFill>
                  <a:schemeClr val="bg2"/>
                </a:solidFill>
              </a:rPr>
              <a:t>Eum sociis natoque penatibus et magnis parturient montes.</a:t>
            </a:r>
            <a:endParaRPr lang="en-US" sz="1000">
              <a:solidFill>
                <a:schemeClr val="bg2"/>
              </a:solidFill>
            </a:endParaRPr>
          </a:p>
        </p:txBody>
      </p:sp>
      <p:grpSp>
        <p:nvGrpSpPr>
          <p:cNvPr id="86" name="Group 85"/>
          <p:cNvGrpSpPr/>
          <p:nvPr/>
        </p:nvGrpSpPr>
        <p:grpSpPr>
          <a:xfrm>
            <a:off x="2315779" y="3681716"/>
            <a:ext cx="1307282" cy="1338376"/>
            <a:chOff x="708435" y="4277812"/>
            <a:chExt cx="1307282" cy="1338376"/>
          </a:xfrm>
        </p:grpSpPr>
        <p:sp>
          <p:nvSpPr>
            <p:cNvPr id="89" name="TextBox 88"/>
            <p:cNvSpPr txBox="1">
              <a:spLocks/>
            </p:cNvSpPr>
            <p:nvPr/>
          </p:nvSpPr>
          <p:spPr>
            <a:xfrm>
              <a:off x="708435" y="4718506"/>
              <a:ext cx="1307282" cy="897682"/>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enean massa. Dem sociis natoque on penatibus magnis parturient.</a:t>
              </a:r>
            </a:p>
          </p:txBody>
        </p:sp>
        <p:cxnSp>
          <p:nvCxnSpPr>
            <p:cNvPr id="90" name="Straight Connector 89"/>
            <p:cNvCxnSpPr/>
            <p:nvPr/>
          </p:nvCxnSpPr>
          <p:spPr>
            <a:xfrm>
              <a:off x="1272075" y="462494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1" name="TextBox 90"/>
            <p:cNvSpPr txBox="1">
              <a:spLocks/>
            </p:cNvSpPr>
            <p:nvPr/>
          </p:nvSpPr>
          <p:spPr>
            <a:xfrm>
              <a:off x="708435" y="4277812"/>
              <a:ext cx="1307282"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87" name="TextBox 86"/>
          <p:cNvSpPr txBox="1">
            <a:spLocks/>
          </p:cNvSpPr>
          <p:nvPr/>
        </p:nvSpPr>
        <p:spPr>
          <a:xfrm>
            <a:off x="2256632" y="2101771"/>
            <a:ext cx="1425575"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sp>
        <p:nvSpPr>
          <p:cNvPr id="88" name="TextBox 87"/>
          <p:cNvSpPr txBox="1">
            <a:spLocks/>
          </p:cNvSpPr>
          <p:nvPr/>
        </p:nvSpPr>
        <p:spPr>
          <a:xfrm>
            <a:off x="2315779" y="5210429"/>
            <a:ext cx="1307282" cy="522900"/>
          </a:xfrm>
          <a:prstGeom prst="rect">
            <a:avLst/>
          </a:prstGeom>
          <a:noFill/>
        </p:spPr>
        <p:txBody>
          <a:bodyPr wrap="square" lIns="0" tIns="0" rIns="0" bIns="0" rtlCol="0">
            <a:spAutoFit/>
          </a:bodyPr>
          <a:lstStyle/>
          <a:p>
            <a:pPr algn="ctr">
              <a:lnSpc>
                <a:spcPts val="1400"/>
              </a:lnSpc>
            </a:pPr>
            <a:r>
              <a:rPr lang="fr-FR" sz="1000">
                <a:solidFill>
                  <a:schemeClr val="bg2"/>
                </a:solidFill>
              </a:rPr>
              <a:t>Eum sociis natoque penatibus et magnis parturient montes.</a:t>
            </a:r>
            <a:endParaRPr lang="en-US" sz="1000">
              <a:solidFill>
                <a:schemeClr val="bg2"/>
              </a:solidFill>
            </a:endParaRPr>
          </a:p>
        </p:txBody>
      </p:sp>
      <p:grpSp>
        <p:nvGrpSpPr>
          <p:cNvPr id="93" name="Group 92"/>
          <p:cNvGrpSpPr/>
          <p:nvPr/>
        </p:nvGrpSpPr>
        <p:grpSpPr>
          <a:xfrm>
            <a:off x="3923123" y="3681716"/>
            <a:ext cx="1307282" cy="1338376"/>
            <a:chOff x="708435" y="4277812"/>
            <a:chExt cx="1307282" cy="1338376"/>
          </a:xfrm>
        </p:grpSpPr>
        <p:sp>
          <p:nvSpPr>
            <p:cNvPr id="96" name="TextBox 95"/>
            <p:cNvSpPr txBox="1">
              <a:spLocks/>
            </p:cNvSpPr>
            <p:nvPr/>
          </p:nvSpPr>
          <p:spPr>
            <a:xfrm>
              <a:off x="708435" y="4718506"/>
              <a:ext cx="1307282" cy="897682"/>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enean massa. Dem sociis natoque on penatibus magnis parturient.</a:t>
              </a:r>
            </a:p>
          </p:txBody>
        </p:sp>
        <p:cxnSp>
          <p:nvCxnSpPr>
            <p:cNvPr id="97" name="Straight Connector 96"/>
            <p:cNvCxnSpPr/>
            <p:nvPr/>
          </p:nvCxnSpPr>
          <p:spPr>
            <a:xfrm>
              <a:off x="1272075" y="462494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p:cNvSpPr txBox="1">
              <a:spLocks/>
            </p:cNvSpPr>
            <p:nvPr/>
          </p:nvSpPr>
          <p:spPr>
            <a:xfrm>
              <a:off x="708435" y="4277812"/>
              <a:ext cx="1307282"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94" name="TextBox 93"/>
          <p:cNvSpPr txBox="1">
            <a:spLocks/>
          </p:cNvSpPr>
          <p:nvPr/>
        </p:nvSpPr>
        <p:spPr>
          <a:xfrm>
            <a:off x="3863976" y="2101771"/>
            <a:ext cx="1425575"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sp>
        <p:nvSpPr>
          <p:cNvPr id="95" name="TextBox 94"/>
          <p:cNvSpPr txBox="1">
            <a:spLocks/>
          </p:cNvSpPr>
          <p:nvPr/>
        </p:nvSpPr>
        <p:spPr>
          <a:xfrm>
            <a:off x="3923123" y="5210429"/>
            <a:ext cx="1307282" cy="522900"/>
          </a:xfrm>
          <a:prstGeom prst="rect">
            <a:avLst/>
          </a:prstGeom>
          <a:noFill/>
        </p:spPr>
        <p:txBody>
          <a:bodyPr wrap="square" lIns="0" tIns="0" rIns="0" bIns="0" rtlCol="0">
            <a:spAutoFit/>
          </a:bodyPr>
          <a:lstStyle/>
          <a:p>
            <a:pPr algn="ctr">
              <a:lnSpc>
                <a:spcPts val="1400"/>
              </a:lnSpc>
            </a:pPr>
            <a:r>
              <a:rPr lang="fr-FR" sz="1000">
                <a:solidFill>
                  <a:schemeClr val="bg2"/>
                </a:solidFill>
              </a:rPr>
              <a:t>Eum sociis natoque penatibus et magnis parturient montes.</a:t>
            </a:r>
            <a:endParaRPr lang="en-US" sz="1000">
              <a:solidFill>
                <a:schemeClr val="bg2"/>
              </a:solidFill>
            </a:endParaRPr>
          </a:p>
        </p:txBody>
      </p:sp>
      <p:grpSp>
        <p:nvGrpSpPr>
          <p:cNvPr id="100" name="Group 99"/>
          <p:cNvGrpSpPr/>
          <p:nvPr/>
        </p:nvGrpSpPr>
        <p:grpSpPr>
          <a:xfrm>
            <a:off x="5530467" y="3681716"/>
            <a:ext cx="1307282" cy="1338376"/>
            <a:chOff x="708435" y="4277812"/>
            <a:chExt cx="1307282" cy="1338376"/>
          </a:xfrm>
        </p:grpSpPr>
        <p:sp>
          <p:nvSpPr>
            <p:cNvPr id="103" name="TextBox 102"/>
            <p:cNvSpPr txBox="1">
              <a:spLocks/>
            </p:cNvSpPr>
            <p:nvPr/>
          </p:nvSpPr>
          <p:spPr>
            <a:xfrm>
              <a:off x="708435" y="4718506"/>
              <a:ext cx="1307282" cy="897682"/>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enean massa. Dem sociis natoque on penatibus magnis parturient.</a:t>
              </a:r>
            </a:p>
          </p:txBody>
        </p:sp>
        <p:cxnSp>
          <p:nvCxnSpPr>
            <p:cNvPr id="104" name="Straight Connector 103"/>
            <p:cNvCxnSpPr/>
            <p:nvPr/>
          </p:nvCxnSpPr>
          <p:spPr>
            <a:xfrm>
              <a:off x="1272075" y="462494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a:spLocks/>
            </p:cNvSpPr>
            <p:nvPr/>
          </p:nvSpPr>
          <p:spPr>
            <a:xfrm>
              <a:off x="708435" y="4277812"/>
              <a:ext cx="1307282"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101" name="TextBox 100"/>
          <p:cNvSpPr txBox="1">
            <a:spLocks/>
          </p:cNvSpPr>
          <p:nvPr/>
        </p:nvSpPr>
        <p:spPr>
          <a:xfrm>
            <a:off x="5471320" y="2101771"/>
            <a:ext cx="1425575"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sp>
        <p:nvSpPr>
          <p:cNvPr id="102" name="TextBox 101"/>
          <p:cNvSpPr txBox="1">
            <a:spLocks/>
          </p:cNvSpPr>
          <p:nvPr/>
        </p:nvSpPr>
        <p:spPr>
          <a:xfrm>
            <a:off x="5530467" y="5210429"/>
            <a:ext cx="1307282" cy="522900"/>
          </a:xfrm>
          <a:prstGeom prst="rect">
            <a:avLst/>
          </a:prstGeom>
          <a:noFill/>
        </p:spPr>
        <p:txBody>
          <a:bodyPr wrap="square" lIns="0" tIns="0" rIns="0" bIns="0" rtlCol="0">
            <a:spAutoFit/>
          </a:bodyPr>
          <a:lstStyle/>
          <a:p>
            <a:pPr algn="ctr">
              <a:lnSpc>
                <a:spcPts val="1400"/>
              </a:lnSpc>
            </a:pPr>
            <a:r>
              <a:rPr lang="fr-FR" sz="1000">
                <a:solidFill>
                  <a:schemeClr val="bg2"/>
                </a:solidFill>
              </a:rPr>
              <a:t>Eum sociis natoque penatibus et magnis parturient montes.</a:t>
            </a:r>
            <a:endParaRPr lang="en-US" sz="1000">
              <a:solidFill>
                <a:schemeClr val="bg2"/>
              </a:solidFill>
            </a:endParaRPr>
          </a:p>
        </p:txBody>
      </p:sp>
      <p:grpSp>
        <p:nvGrpSpPr>
          <p:cNvPr id="107" name="Group 106"/>
          <p:cNvGrpSpPr/>
          <p:nvPr/>
        </p:nvGrpSpPr>
        <p:grpSpPr>
          <a:xfrm>
            <a:off x="7137810" y="3681716"/>
            <a:ext cx="1307282" cy="1338376"/>
            <a:chOff x="708435" y="4277812"/>
            <a:chExt cx="1307282" cy="1338376"/>
          </a:xfrm>
        </p:grpSpPr>
        <p:sp>
          <p:nvSpPr>
            <p:cNvPr id="110" name="TextBox 109"/>
            <p:cNvSpPr txBox="1">
              <a:spLocks/>
            </p:cNvSpPr>
            <p:nvPr/>
          </p:nvSpPr>
          <p:spPr>
            <a:xfrm>
              <a:off x="708435" y="4718506"/>
              <a:ext cx="1307282" cy="897682"/>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enean massa. Dem sociis natoque on penatibus magnis parturient.</a:t>
              </a:r>
            </a:p>
          </p:txBody>
        </p:sp>
        <p:cxnSp>
          <p:nvCxnSpPr>
            <p:cNvPr id="111" name="Straight Connector 110"/>
            <p:cNvCxnSpPr/>
            <p:nvPr/>
          </p:nvCxnSpPr>
          <p:spPr>
            <a:xfrm>
              <a:off x="1272075" y="4624944"/>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a:spLocks/>
            </p:cNvSpPr>
            <p:nvPr/>
          </p:nvSpPr>
          <p:spPr>
            <a:xfrm>
              <a:off x="708435" y="4277812"/>
              <a:ext cx="1307282" cy="246221"/>
            </a:xfrm>
            <a:prstGeom prst="rect">
              <a:avLst/>
            </a:prstGeom>
            <a:noFill/>
          </p:spPr>
          <p:txBody>
            <a:bodyPr wrap="square" lIns="0" tIns="0" rIns="0" bIns="0" rtlCol="0">
              <a:spAutoFit/>
            </a:bodyPr>
            <a:lstStyle/>
            <a:p>
              <a:pPr algn="ctr"/>
              <a:r>
                <a:rPr lang="en-US" sz="1600" b="1" smtClean="0">
                  <a:solidFill>
                    <a:schemeClr val="bg1"/>
                  </a:solidFill>
                </a:rPr>
                <a:t>Dummy Title</a:t>
              </a:r>
              <a:endParaRPr lang="en-US" sz="1600" b="1">
                <a:solidFill>
                  <a:schemeClr val="bg1"/>
                </a:solidFill>
              </a:endParaRPr>
            </a:p>
          </p:txBody>
        </p:sp>
      </p:grpSp>
      <p:sp>
        <p:nvSpPr>
          <p:cNvPr id="108" name="TextBox 107"/>
          <p:cNvSpPr txBox="1">
            <a:spLocks/>
          </p:cNvSpPr>
          <p:nvPr/>
        </p:nvSpPr>
        <p:spPr>
          <a:xfrm>
            <a:off x="7078663" y="2101771"/>
            <a:ext cx="1425575" cy="246221"/>
          </a:xfrm>
          <a:prstGeom prst="rect">
            <a:avLst/>
          </a:prstGeom>
          <a:noFill/>
        </p:spPr>
        <p:txBody>
          <a:bodyPr wrap="square" lIns="0" tIns="0" rIns="0" bIns="0" rtlCol="0">
            <a:spAutoFit/>
          </a:bodyPr>
          <a:lstStyle/>
          <a:p>
            <a:pPr algn="ctr"/>
            <a:r>
              <a:rPr lang="en-US" sz="1600" b="1" smtClean="0">
                <a:solidFill>
                  <a:schemeClr val="tx2"/>
                </a:solidFill>
              </a:rPr>
              <a:t>Keyword</a:t>
            </a:r>
            <a:endParaRPr lang="en-US" sz="1600" b="1">
              <a:solidFill>
                <a:schemeClr val="tx2"/>
              </a:solidFill>
            </a:endParaRPr>
          </a:p>
        </p:txBody>
      </p:sp>
      <p:sp>
        <p:nvSpPr>
          <p:cNvPr id="109" name="TextBox 108"/>
          <p:cNvSpPr txBox="1">
            <a:spLocks/>
          </p:cNvSpPr>
          <p:nvPr/>
        </p:nvSpPr>
        <p:spPr>
          <a:xfrm>
            <a:off x="7137810" y="5210429"/>
            <a:ext cx="1307282" cy="522900"/>
          </a:xfrm>
          <a:prstGeom prst="rect">
            <a:avLst/>
          </a:prstGeom>
          <a:noFill/>
        </p:spPr>
        <p:txBody>
          <a:bodyPr wrap="square" lIns="0" tIns="0" rIns="0" bIns="0" rtlCol="0">
            <a:spAutoFit/>
          </a:bodyPr>
          <a:lstStyle/>
          <a:p>
            <a:pPr algn="ctr">
              <a:lnSpc>
                <a:spcPts val="1400"/>
              </a:lnSpc>
            </a:pPr>
            <a:r>
              <a:rPr lang="fr-FR" sz="1000">
                <a:solidFill>
                  <a:schemeClr val="bg2"/>
                </a:solidFill>
              </a:rPr>
              <a:t>Eum sociis natoque penatibus et magnis parturient montes.</a:t>
            </a:r>
            <a:endParaRPr lang="en-US" sz="1000">
              <a:solidFill>
                <a:schemeClr val="bg2"/>
              </a:solidFill>
            </a:endParaRPr>
          </a:p>
        </p:txBody>
      </p:sp>
    </p:spTree>
    <p:extLst>
      <p:ext uri="{BB962C8B-B14F-4D97-AF65-F5344CB8AC3E}">
        <p14:creationId xmlns:p14="http://schemas.microsoft.com/office/powerpoint/2010/main" val="491077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1470"/>
          <p:cNvSpPr>
            <a:spLocks noEditPoints="1"/>
          </p:cNvSpPr>
          <p:nvPr/>
        </p:nvSpPr>
        <p:spPr bwMode="auto">
          <a:xfrm>
            <a:off x="2667001" y="2257425"/>
            <a:ext cx="3810000" cy="3810000"/>
          </a:xfrm>
          <a:custGeom>
            <a:avLst/>
            <a:gdLst>
              <a:gd name="T0" fmla="*/ 600 w 1200"/>
              <a:gd name="T1" fmla="*/ 1200 h 1200"/>
              <a:gd name="T2" fmla="*/ 0 w 1200"/>
              <a:gd name="T3" fmla="*/ 600 h 1200"/>
              <a:gd name="T4" fmla="*/ 600 w 1200"/>
              <a:gd name="T5" fmla="*/ 0 h 1200"/>
              <a:gd name="T6" fmla="*/ 1200 w 1200"/>
              <a:gd name="T7" fmla="*/ 600 h 1200"/>
              <a:gd name="T8" fmla="*/ 600 w 1200"/>
              <a:gd name="T9" fmla="*/ 1200 h 1200"/>
              <a:gd name="T10" fmla="*/ 600 w 1200"/>
              <a:gd name="T11" fmla="*/ 48 h 1200"/>
              <a:gd name="T12" fmla="*/ 48 w 1200"/>
              <a:gd name="T13" fmla="*/ 600 h 1200"/>
              <a:gd name="T14" fmla="*/ 600 w 1200"/>
              <a:gd name="T15" fmla="*/ 1152 h 1200"/>
              <a:gd name="T16" fmla="*/ 1152 w 1200"/>
              <a:gd name="T17" fmla="*/ 600 h 1200"/>
              <a:gd name="T18" fmla="*/ 600 w 1200"/>
              <a:gd name="T19" fmla="*/ 48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0" h="1200">
                <a:moveTo>
                  <a:pt x="600" y="1200"/>
                </a:moveTo>
                <a:cubicBezTo>
                  <a:pt x="269" y="1200"/>
                  <a:pt x="0" y="931"/>
                  <a:pt x="0" y="600"/>
                </a:cubicBezTo>
                <a:cubicBezTo>
                  <a:pt x="0" y="269"/>
                  <a:pt x="269" y="0"/>
                  <a:pt x="600" y="0"/>
                </a:cubicBezTo>
                <a:cubicBezTo>
                  <a:pt x="931" y="0"/>
                  <a:pt x="1200" y="269"/>
                  <a:pt x="1200" y="600"/>
                </a:cubicBezTo>
                <a:cubicBezTo>
                  <a:pt x="1200" y="931"/>
                  <a:pt x="931" y="1200"/>
                  <a:pt x="600" y="1200"/>
                </a:cubicBezTo>
                <a:close/>
                <a:moveTo>
                  <a:pt x="600" y="48"/>
                </a:moveTo>
                <a:cubicBezTo>
                  <a:pt x="295" y="48"/>
                  <a:pt x="48" y="296"/>
                  <a:pt x="48" y="600"/>
                </a:cubicBezTo>
                <a:cubicBezTo>
                  <a:pt x="48" y="905"/>
                  <a:pt x="295" y="1152"/>
                  <a:pt x="600" y="1152"/>
                </a:cubicBezTo>
                <a:cubicBezTo>
                  <a:pt x="905" y="1152"/>
                  <a:pt x="1152" y="905"/>
                  <a:pt x="1152" y="600"/>
                </a:cubicBezTo>
                <a:cubicBezTo>
                  <a:pt x="1152" y="296"/>
                  <a:pt x="905" y="48"/>
                  <a:pt x="600" y="48"/>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0" name="Group 49"/>
          <p:cNvGrpSpPr/>
          <p:nvPr/>
        </p:nvGrpSpPr>
        <p:grpSpPr>
          <a:xfrm>
            <a:off x="2524126" y="2006600"/>
            <a:ext cx="4095750" cy="3908425"/>
            <a:chOff x="2524126" y="2006600"/>
            <a:chExt cx="4095750" cy="3908425"/>
          </a:xfrm>
        </p:grpSpPr>
        <p:sp>
          <p:nvSpPr>
            <p:cNvPr id="51" name="Freeform 1471"/>
            <p:cNvSpPr>
              <a:spLocks/>
            </p:cNvSpPr>
            <p:nvPr/>
          </p:nvSpPr>
          <p:spPr bwMode="auto">
            <a:xfrm>
              <a:off x="4708526" y="3241675"/>
              <a:ext cx="1190625" cy="1190625"/>
            </a:xfrm>
            <a:custGeom>
              <a:avLst/>
              <a:gdLst>
                <a:gd name="T0" fmla="*/ 205 w 375"/>
                <a:gd name="T1" fmla="*/ 371 h 375"/>
                <a:gd name="T2" fmla="*/ 188 w 375"/>
                <a:gd name="T3" fmla="*/ 373 h 375"/>
                <a:gd name="T4" fmla="*/ 178 w 375"/>
                <a:gd name="T5" fmla="*/ 360 h 375"/>
                <a:gd name="T6" fmla="*/ 7 w 375"/>
                <a:gd name="T7" fmla="*/ 64 h 375"/>
                <a:gd name="T8" fmla="*/ 0 w 375"/>
                <a:gd name="T9" fmla="*/ 49 h 375"/>
                <a:gd name="T10" fmla="*/ 11 w 375"/>
                <a:gd name="T11" fmla="*/ 35 h 375"/>
                <a:gd name="T12" fmla="*/ 178 w 375"/>
                <a:gd name="T13" fmla="*/ 0 h 375"/>
                <a:gd name="T14" fmla="*/ 361 w 375"/>
                <a:gd name="T15" fmla="*/ 42 h 375"/>
                <a:gd name="T16" fmla="*/ 374 w 375"/>
                <a:gd name="T17" fmla="*/ 64 h 375"/>
                <a:gd name="T18" fmla="*/ 205 w 375"/>
                <a:gd name="T19" fmla="*/ 37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205" y="371"/>
                  </a:moveTo>
                  <a:cubicBezTo>
                    <a:pt x="200" y="375"/>
                    <a:pt x="194" y="375"/>
                    <a:pt x="188" y="373"/>
                  </a:cubicBezTo>
                  <a:cubicBezTo>
                    <a:pt x="183" y="371"/>
                    <a:pt x="179" y="365"/>
                    <a:pt x="178" y="360"/>
                  </a:cubicBezTo>
                  <a:cubicBezTo>
                    <a:pt x="162" y="240"/>
                    <a:pt x="99" y="135"/>
                    <a:pt x="7" y="64"/>
                  </a:cubicBezTo>
                  <a:cubicBezTo>
                    <a:pt x="2" y="60"/>
                    <a:pt x="0" y="55"/>
                    <a:pt x="0" y="49"/>
                  </a:cubicBezTo>
                  <a:cubicBezTo>
                    <a:pt x="1" y="43"/>
                    <a:pt x="5" y="38"/>
                    <a:pt x="11" y="35"/>
                  </a:cubicBezTo>
                  <a:cubicBezTo>
                    <a:pt x="62" y="12"/>
                    <a:pt x="119" y="0"/>
                    <a:pt x="178" y="0"/>
                  </a:cubicBezTo>
                  <a:cubicBezTo>
                    <a:pt x="244" y="0"/>
                    <a:pt x="306" y="15"/>
                    <a:pt x="361" y="42"/>
                  </a:cubicBezTo>
                  <a:cubicBezTo>
                    <a:pt x="370" y="46"/>
                    <a:pt x="375" y="55"/>
                    <a:pt x="374" y="64"/>
                  </a:cubicBezTo>
                  <a:cubicBezTo>
                    <a:pt x="365" y="190"/>
                    <a:pt x="301" y="300"/>
                    <a:pt x="205" y="37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472"/>
            <p:cNvSpPr>
              <a:spLocks/>
            </p:cNvSpPr>
            <p:nvPr/>
          </p:nvSpPr>
          <p:spPr bwMode="auto">
            <a:xfrm>
              <a:off x="3244851" y="3241675"/>
              <a:ext cx="1190625" cy="1190625"/>
            </a:xfrm>
            <a:custGeom>
              <a:avLst/>
              <a:gdLst>
                <a:gd name="T0" fmla="*/ 1 w 375"/>
                <a:gd name="T1" fmla="*/ 64 h 375"/>
                <a:gd name="T2" fmla="*/ 14 w 375"/>
                <a:gd name="T3" fmla="*/ 42 h 375"/>
                <a:gd name="T4" fmla="*/ 197 w 375"/>
                <a:gd name="T5" fmla="*/ 0 h 375"/>
                <a:gd name="T6" fmla="*/ 364 w 375"/>
                <a:gd name="T7" fmla="*/ 35 h 375"/>
                <a:gd name="T8" fmla="*/ 375 w 375"/>
                <a:gd name="T9" fmla="*/ 49 h 375"/>
                <a:gd name="T10" fmla="*/ 368 w 375"/>
                <a:gd name="T11" fmla="*/ 64 h 375"/>
                <a:gd name="T12" fmla="*/ 197 w 375"/>
                <a:gd name="T13" fmla="*/ 360 h 375"/>
                <a:gd name="T14" fmla="*/ 187 w 375"/>
                <a:gd name="T15" fmla="*/ 373 h 375"/>
                <a:gd name="T16" fmla="*/ 170 w 375"/>
                <a:gd name="T17" fmla="*/ 371 h 375"/>
                <a:gd name="T18" fmla="*/ 1 w 375"/>
                <a:gd name="T19" fmla="*/ 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1" y="64"/>
                  </a:moveTo>
                  <a:cubicBezTo>
                    <a:pt x="0" y="55"/>
                    <a:pt x="5" y="46"/>
                    <a:pt x="14" y="42"/>
                  </a:cubicBezTo>
                  <a:cubicBezTo>
                    <a:pt x="69" y="15"/>
                    <a:pt x="131" y="0"/>
                    <a:pt x="197" y="0"/>
                  </a:cubicBezTo>
                  <a:cubicBezTo>
                    <a:pt x="256" y="0"/>
                    <a:pt x="313" y="12"/>
                    <a:pt x="364" y="35"/>
                  </a:cubicBezTo>
                  <a:cubicBezTo>
                    <a:pt x="370" y="38"/>
                    <a:pt x="374" y="43"/>
                    <a:pt x="375" y="49"/>
                  </a:cubicBezTo>
                  <a:cubicBezTo>
                    <a:pt x="375" y="55"/>
                    <a:pt x="373" y="60"/>
                    <a:pt x="368" y="64"/>
                  </a:cubicBezTo>
                  <a:cubicBezTo>
                    <a:pt x="276" y="135"/>
                    <a:pt x="213" y="240"/>
                    <a:pt x="197" y="360"/>
                  </a:cubicBezTo>
                  <a:cubicBezTo>
                    <a:pt x="196" y="365"/>
                    <a:pt x="192" y="371"/>
                    <a:pt x="187" y="373"/>
                  </a:cubicBezTo>
                  <a:cubicBezTo>
                    <a:pt x="181" y="375"/>
                    <a:pt x="175" y="375"/>
                    <a:pt x="170" y="371"/>
                  </a:cubicBezTo>
                  <a:cubicBezTo>
                    <a:pt x="74" y="300"/>
                    <a:pt x="10" y="190"/>
                    <a:pt x="1" y="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473"/>
            <p:cNvSpPr>
              <a:spLocks/>
            </p:cNvSpPr>
            <p:nvPr/>
          </p:nvSpPr>
          <p:spPr bwMode="auto">
            <a:xfrm>
              <a:off x="3952876" y="4651375"/>
              <a:ext cx="1238250" cy="1031875"/>
            </a:xfrm>
            <a:custGeom>
              <a:avLst/>
              <a:gdLst>
                <a:gd name="T0" fmla="*/ 366 w 390"/>
                <a:gd name="T1" fmla="*/ 3 h 325"/>
                <a:gd name="T2" fmla="*/ 382 w 390"/>
                <a:gd name="T3" fmla="*/ 5 h 325"/>
                <a:gd name="T4" fmla="*/ 389 w 390"/>
                <a:gd name="T5" fmla="*/ 20 h 325"/>
                <a:gd name="T6" fmla="*/ 208 w 390"/>
                <a:gd name="T7" fmla="*/ 320 h 325"/>
                <a:gd name="T8" fmla="*/ 182 w 390"/>
                <a:gd name="T9" fmla="*/ 320 h 325"/>
                <a:gd name="T10" fmla="*/ 1 w 390"/>
                <a:gd name="T11" fmla="*/ 20 h 325"/>
                <a:gd name="T12" fmla="*/ 8 w 390"/>
                <a:gd name="T13" fmla="*/ 5 h 325"/>
                <a:gd name="T14" fmla="*/ 24 w 390"/>
                <a:gd name="T15" fmla="*/ 3 h 325"/>
                <a:gd name="T16" fmla="*/ 195 w 390"/>
                <a:gd name="T17" fmla="*/ 37 h 325"/>
                <a:gd name="T18" fmla="*/ 366 w 390"/>
                <a:gd name="T19" fmla="*/ 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325">
                  <a:moveTo>
                    <a:pt x="366" y="3"/>
                  </a:moveTo>
                  <a:cubicBezTo>
                    <a:pt x="371" y="0"/>
                    <a:pt x="378" y="1"/>
                    <a:pt x="382" y="5"/>
                  </a:cubicBezTo>
                  <a:cubicBezTo>
                    <a:pt x="387" y="8"/>
                    <a:pt x="390" y="14"/>
                    <a:pt x="389" y="20"/>
                  </a:cubicBezTo>
                  <a:cubicBezTo>
                    <a:pt x="375" y="145"/>
                    <a:pt x="307" y="253"/>
                    <a:pt x="208" y="320"/>
                  </a:cubicBezTo>
                  <a:cubicBezTo>
                    <a:pt x="200" y="325"/>
                    <a:pt x="190" y="325"/>
                    <a:pt x="182" y="320"/>
                  </a:cubicBezTo>
                  <a:cubicBezTo>
                    <a:pt x="83" y="253"/>
                    <a:pt x="15" y="145"/>
                    <a:pt x="1" y="20"/>
                  </a:cubicBezTo>
                  <a:cubicBezTo>
                    <a:pt x="0" y="14"/>
                    <a:pt x="3" y="8"/>
                    <a:pt x="8" y="5"/>
                  </a:cubicBezTo>
                  <a:cubicBezTo>
                    <a:pt x="12" y="1"/>
                    <a:pt x="19" y="0"/>
                    <a:pt x="24" y="3"/>
                  </a:cubicBezTo>
                  <a:cubicBezTo>
                    <a:pt x="77" y="24"/>
                    <a:pt x="135" y="37"/>
                    <a:pt x="195" y="37"/>
                  </a:cubicBezTo>
                  <a:cubicBezTo>
                    <a:pt x="255" y="37"/>
                    <a:pt x="313" y="24"/>
                    <a:pt x="366" y="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474"/>
            <p:cNvSpPr>
              <a:spLocks/>
            </p:cNvSpPr>
            <p:nvPr/>
          </p:nvSpPr>
          <p:spPr bwMode="auto">
            <a:xfrm>
              <a:off x="3251201" y="2025650"/>
              <a:ext cx="2641600" cy="1304925"/>
            </a:xfrm>
            <a:custGeom>
              <a:avLst/>
              <a:gdLst>
                <a:gd name="T0" fmla="*/ 416 w 832"/>
                <a:gd name="T1" fmla="*/ 0 h 411"/>
                <a:gd name="T2" fmla="*/ 831 w 832"/>
                <a:gd name="T3" fmla="*/ 371 h 411"/>
                <a:gd name="T4" fmla="*/ 825 w 832"/>
                <a:gd name="T5" fmla="*/ 387 h 411"/>
                <a:gd name="T6" fmla="*/ 808 w 832"/>
                <a:gd name="T7" fmla="*/ 389 h 411"/>
                <a:gd name="T8" fmla="*/ 637 w 832"/>
                <a:gd name="T9" fmla="*/ 355 h 411"/>
                <a:gd name="T10" fmla="*/ 427 w 832"/>
                <a:gd name="T11" fmla="*/ 408 h 411"/>
                <a:gd name="T12" fmla="*/ 405 w 832"/>
                <a:gd name="T13" fmla="*/ 408 h 411"/>
                <a:gd name="T14" fmla="*/ 195 w 832"/>
                <a:gd name="T15" fmla="*/ 355 h 411"/>
                <a:gd name="T16" fmla="*/ 24 w 832"/>
                <a:gd name="T17" fmla="*/ 389 h 411"/>
                <a:gd name="T18" fmla="*/ 7 w 832"/>
                <a:gd name="T19" fmla="*/ 387 h 411"/>
                <a:gd name="T20" fmla="*/ 1 w 832"/>
                <a:gd name="T21" fmla="*/ 371 h 411"/>
                <a:gd name="T22" fmla="*/ 416 w 832"/>
                <a:gd name="T2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2" h="411">
                  <a:moveTo>
                    <a:pt x="416" y="0"/>
                  </a:moveTo>
                  <a:cubicBezTo>
                    <a:pt x="631" y="0"/>
                    <a:pt x="808" y="163"/>
                    <a:pt x="831" y="371"/>
                  </a:cubicBezTo>
                  <a:cubicBezTo>
                    <a:pt x="832" y="377"/>
                    <a:pt x="830" y="383"/>
                    <a:pt x="825" y="387"/>
                  </a:cubicBezTo>
                  <a:cubicBezTo>
                    <a:pt x="820" y="390"/>
                    <a:pt x="814" y="391"/>
                    <a:pt x="808" y="389"/>
                  </a:cubicBezTo>
                  <a:cubicBezTo>
                    <a:pt x="755" y="367"/>
                    <a:pt x="698" y="355"/>
                    <a:pt x="637" y="355"/>
                  </a:cubicBezTo>
                  <a:cubicBezTo>
                    <a:pt x="561" y="355"/>
                    <a:pt x="489" y="374"/>
                    <a:pt x="427" y="408"/>
                  </a:cubicBezTo>
                  <a:cubicBezTo>
                    <a:pt x="420" y="411"/>
                    <a:pt x="412" y="411"/>
                    <a:pt x="405" y="408"/>
                  </a:cubicBezTo>
                  <a:cubicBezTo>
                    <a:pt x="343" y="374"/>
                    <a:pt x="271" y="355"/>
                    <a:pt x="195" y="355"/>
                  </a:cubicBezTo>
                  <a:cubicBezTo>
                    <a:pt x="134" y="355"/>
                    <a:pt x="77" y="367"/>
                    <a:pt x="24" y="389"/>
                  </a:cubicBezTo>
                  <a:cubicBezTo>
                    <a:pt x="18" y="391"/>
                    <a:pt x="12" y="390"/>
                    <a:pt x="7" y="387"/>
                  </a:cubicBezTo>
                  <a:cubicBezTo>
                    <a:pt x="2" y="383"/>
                    <a:pt x="0" y="377"/>
                    <a:pt x="1" y="371"/>
                  </a:cubicBezTo>
                  <a:cubicBezTo>
                    <a:pt x="24" y="163"/>
                    <a:pt x="201" y="0"/>
                    <a:pt x="41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475"/>
            <p:cNvSpPr>
              <a:spLocks noEditPoints="1"/>
            </p:cNvSpPr>
            <p:nvPr/>
          </p:nvSpPr>
          <p:spPr bwMode="auto">
            <a:xfrm>
              <a:off x="3232151" y="2006600"/>
              <a:ext cx="2679700" cy="1343025"/>
            </a:xfrm>
            <a:custGeom>
              <a:avLst/>
              <a:gdLst>
                <a:gd name="T0" fmla="*/ 422 w 844"/>
                <a:gd name="T1" fmla="*/ 423 h 423"/>
                <a:gd name="T2" fmla="*/ 408 w 844"/>
                <a:gd name="T3" fmla="*/ 419 h 423"/>
                <a:gd name="T4" fmla="*/ 201 w 844"/>
                <a:gd name="T5" fmla="*/ 367 h 423"/>
                <a:gd name="T6" fmla="*/ 32 w 844"/>
                <a:gd name="T7" fmla="*/ 400 h 423"/>
                <a:gd name="T8" fmla="*/ 10 w 844"/>
                <a:gd name="T9" fmla="*/ 398 h 423"/>
                <a:gd name="T10" fmla="*/ 1 w 844"/>
                <a:gd name="T11" fmla="*/ 377 h 423"/>
                <a:gd name="T12" fmla="*/ 138 w 844"/>
                <a:gd name="T13" fmla="*/ 109 h 423"/>
                <a:gd name="T14" fmla="*/ 422 w 844"/>
                <a:gd name="T15" fmla="*/ 0 h 423"/>
                <a:gd name="T16" fmla="*/ 706 w 844"/>
                <a:gd name="T17" fmla="*/ 109 h 423"/>
                <a:gd name="T18" fmla="*/ 843 w 844"/>
                <a:gd name="T19" fmla="*/ 377 h 423"/>
                <a:gd name="T20" fmla="*/ 834 w 844"/>
                <a:gd name="T21" fmla="*/ 398 h 423"/>
                <a:gd name="T22" fmla="*/ 812 w 844"/>
                <a:gd name="T23" fmla="*/ 400 h 423"/>
                <a:gd name="T24" fmla="*/ 643 w 844"/>
                <a:gd name="T25" fmla="*/ 367 h 423"/>
                <a:gd name="T26" fmla="*/ 436 w 844"/>
                <a:gd name="T27" fmla="*/ 419 h 423"/>
                <a:gd name="T28" fmla="*/ 422 w 844"/>
                <a:gd name="T29" fmla="*/ 423 h 423"/>
                <a:gd name="T30" fmla="*/ 201 w 844"/>
                <a:gd name="T31" fmla="*/ 355 h 423"/>
                <a:gd name="T32" fmla="*/ 414 w 844"/>
                <a:gd name="T33" fmla="*/ 409 h 423"/>
                <a:gd name="T34" fmla="*/ 430 w 844"/>
                <a:gd name="T35" fmla="*/ 409 h 423"/>
                <a:gd name="T36" fmla="*/ 643 w 844"/>
                <a:gd name="T37" fmla="*/ 355 h 423"/>
                <a:gd name="T38" fmla="*/ 816 w 844"/>
                <a:gd name="T39" fmla="*/ 389 h 423"/>
                <a:gd name="T40" fmla="*/ 827 w 844"/>
                <a:gd name="T41" fmla="*/ 388 h 423"/>
                <a:gd name="T42" fmla="*/ 831 w 844"/>
                <a:gd name="T43" fmla="*/ 378 h 423"/>
                <a:gd name="T44" fmla="*/ 422 w 844"/>
                <a:gd name="T45" fmla="*/ 12 h 423"/>
                <a:gd name="T46" fmla="*/ 13 w 844"/>
                <a:gd name="T47" fmla="*/ 378 h 423"/>
                <a:gd name="T48" fmla="*/ 17 w 844"/>
                <a:gd name="T49" fmla="*/ 388 h 423"/>
                <a:gd name="T50" fmla="*/ 28 w 844"/>
                <a:gd name="T51" fmla="*/ 389 h 423"/>
                <a:gd name="T52" fmla="*/ 201 w 844"/>
                <a:gd name="T53" fmla="*/ 35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4" h="423">
                  <a:moveTo>
                    <a:pt x="422" y="423"/>
                  </a:moveTo>
                  <a:cubicBezTo>
                    <a:pt x="417" y="423"/>
                    <a:pt x="413" y="421"/>
                    <a:pt x="408" y="419"/>
                  </a:cubicBezTo>
                  <a:cubicBezTo>
                    <a:pt x="345" y="385"/>
                    <a:pt x="273" y="367"/>
                    <a:pt x="201" y="367"/>
                  </a:cubicBezTo>
                  <a:cubicBezTo>
                    <a:pt x="142" y="367"/>
                    <a:pt x="86" y="378"/>
                    <a:pt x="32" y="400"/>
                  </a:cubicBezTo>
                  <a:cubicBezTo>
                    <a:pt x="25" y="403"/>
                    <a:pt x="16" y="402"/>
                    <a:pt x="10" y="398"/>
                  </a:cubicBezTo>
                  <a:cubicBezTo>
                    <a:pt x="3" y="393"/>
                    <a:pt x="0" y="385"/>
                    <a:pt x="1" y="377"/>
                  </a:cubicBezTo>
                  <a:cubicBezTo>
                    <a:pt x="12" y="274"/>
                    <a:pt x="61" y="179"/>
                    <a:pt x="138" y="109"/>
                  </a:cubicBezTo>
                  <a:cubicBezTo>
                    <a:pt x="216" y="38"/>
                    <a:pt x="317" y="0"/>
                    <a:pt x="422" y="0"/>
                  </a:cubicBezTo>
                  <a:cubicBezTo>
                    <a:pt x="527" y="0"/>
                    <a:pt x="628" y="38"/>
                    <a:pt x="706" y="109"/>
                  </a:cubicBezTo>
                  <a:cubicBezTo>
                    <a:pt x="783" y="179"/>
                    <a:pt x="832" y="274"/>
                    <a:pt x="843" y="377"/>
                  </a:cubicBezTo>
                  <a:cubicBezTo>
                    <a:pt x="844" y="385"/>
                    <a:pt x="841" y="393"/>
                    <a:pt x="834" y="398"/>
                  </a:cubicBezTo>
                  <a:cubicBezTo>
                    <a:pt x="828" y="402"/>
                    <a:pt x="819" y="403"/>
                    <a:pt x="812" y="400"/>
                  </a:cubicBezTo>
                  <a:cubicBezTo>
                    <a:pt x="758" y="378"/>
                    <a:pt x="702" y="367"/>
                    <a:pt x="643" y="367"/>
                  </a:cubicBezTo>
                  <a:cubicBezTo>
                    <a:pt x="571" y="367"/>
                    <a:pt x="499" y="385"/>
                    <a:pt x="436" y="419"/>
                  </a:cubicBezTo>
                  <a:cubicBezTo>
                    <a:pt x="431" y="421"/>
                    <a:pt x="427" y="423"/>
                    <a:pt x="422" y="423"/>
                  </a:cubicBezTo>
                  <a:close/>
                  <a:moveTo>
                    <a:pt x="201" y="355"/>
                  </a:moveTo>
                  <a:cubicBezTo>
                    <a:pt x="275" y="355"/>
                    <a:pt x="349" y="373"/>
                    <a:pt x="414" y="409"/>
                  </a:cubicBezTo>
                  <a:cubicBezTo>
                    <a:pt x="419" y="411"/>
                    <a:pt x="425" y="411"/>
                    <a:pt x="430" y="409"/>
                  </a:cubicBezTo>
                  <a:cubicBezTo>
                    <a:pt x="495" y="373"/>
                    <a:pt x="569" y="355"/>
                    <a:pt x="643" y="355"/>
                  </a:cubicBezTo>
                  <a:cubicBezTo>
                    <a:pt x="703" y="355"/>
                    <a:pt x="761" y="366"/>
                    <a:pt x="816" y="389"/>
                  </a:cubicBezTo>
                  <a:cubicBezTo>
                    <a:pt x="820" y="391"/>
                    <a:pt x="824" y="390"/>
                    <a:pt x="827" y="388"/>
                  </a:cubicBezTo>
                  <a:cubicBezTo>
                    <a:pt x="830" y="386"/>
                    <a:pt x="832" y="382"/>
                    <a:pt x="831" y="378"/>
                  </a:cubicBezTo>
                  <a:cubicBezTo>
                    <a:pt x="808" y="169"/>
                    <a:pt x="632" y="12"/>
                    <a:pt x="422" y="12"/>
                  </a:cubicBezTo>
                  <a:cubicBezTo>
                    <a:pt x="212" y="12"/>
                    <a:pt x="36" y="169"/>
                    <a:pt x="13" y="378"/>
                  </a:cubicBezTo>
                  <a:cubicBezTo>
                    <a:pt x="12" y="382"/>
                    <a:pt x="14" y="386"/>
                    <a:pt x="17" y="388"/>
                  </a:cubicBezTo>
                  <a:cubicBezTo>
                    <a:pt x="20" y="390"/>
                    <a:pt x="24" y="391"/>
                    <a:pt x="28" y="389"/>
                  </a:cubicBezTo>
                  <a:cubicBezTo>
                    <a:pt x="83" y="366"/>
                    <a:pt x="141" y="355"/>
                    <a:pt x="201" y="35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476"/>
            <p:cNvSpPr>
              <a:spLocks/>
            </p:cNvSpPr>
            <p:nvPr/>
          </p:nvSpPr>
          <p:spPr bwMode="auto">
            <a:xfrm>
              <a:off x="2543176" y="3486150"/>
              <a:ext cx="1892300" cy="2409825"/>
            </a:xfrm>
            <a:custGeom>
              <a:avLst/>
              <a:gdLst>
                <a:gd name="T0" fmla="*/ 418 w 596"/>
                <a:gd name="T1" fmla="*/ 759 h 759"/>
                <a:gd name="T2" fmla="*/ 0 w 596"/>
                <a:gd name="T3" fmla="*/ 341 h 759"/>
                <a:gd name="T4" fmla="*/ 170 w 596"/>
                <a:gd name="T5" fmla="*/ 5 h 759"/>
                <a:gd name="T6" fmla="*/ 187 w 596"/>
                <a:gd name="T7" fmla="*/ 3 h 759"/>
                <a:gd name="T8" fmla="*/ 197 w 596"/>
                <a:gd name="T9" fmla="*/ 16 h 759"/>
                <a:gd name="T10" fmla="*/ 404 w 596"/>
                <a:gd name="T11" fmla="*/ 336 h 759"/>
                <a:gd name="T12" fmla="*/ 415 w 596"/>
                <a:gd name="T13" fmla="*/ 355 h 759"/>
                <a:gd name="T14" fmla="*/ 589 w 596"/>
                <a:gd name="T15" fmla="*/ 695 h 759"/>
                <a:gd name="T16" fmla="*/ 596 w 596"/>
                <a:gd name="T17" fmla="*/ 710 h 759"/>
                <a:gd name="T18" fmla="*/ 585 w 596"/>
                <a:gd name="T19" fmla="*/ 724 h 759"/>
                <a:gd name="T20" fmla="*/ 418 w 596"/>
                <a:gd name="T2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759">
                  <a:moveTo>
                    <a:pt x="418" y="759"/>
                  </a:moveTo>
                  <a:cubicBezTo>
                    <a:pt x="187" y="759"/>
                    <a:pt x="0" y="571"/>
                    <a:pt x="0" y="341"/>
                  </a:cubicBezTo>
                  <a:cubicBezTo>
                    <a:pt x="0" y="203"/>
                    <a:pt x="67" y="81"/>
                    <a:pt x="170" y="5"/>
                  </a:cubicBezTo>
                  <a:cubicBezTo>
                    <a:pt x="175" y="1"/>
                    <a:pt x="181" y="0"/>
                    <a:pt x="187" y="3"/>
                  </a:cubicBezTo>
                  <a:cubicBezTo>
                    <a:pt x="192" y="5"/>
                    <a:pt x="196" y="10"/>
                    <a:pt x="197" y="16"/>
                  </a:cubicBezTo>
                  <a:cubicBezTo>
                    <a:pt x="215" y="151"/>
                    <a:pt x="293" y="267"/>
                    <a:pt x="404" y="336"/>
                  </a:cubicBezTo>
                  <a:cubicBezTo>
                    <a:pt x="410" y="340"/>
                    <a:pt x="414" y="347"/>
                    <a:pt x="415" y="355"/>
                  </a:cubicBezTo>
                  <a:cubicBezTo>
                    <a:pt x="419" y="493"/>
                    <a:pt x="486" y="616"/>
                    <a:pt x="589" y="695"/>
                  </a:cubicBezTo>
                  <a:cubicBezTo>
                    <a:pt x="594" y="698"/>
                    <a:pt x="596" y="704"/>
                    <a:pt x="596" y="710"/>
                  </a:cubicBezTo>
                  <a:cubicBezTo>
                    <a:pt x="595" y="716"/>
                    <a:pt x="591" y="721"/>
                    <a:pt x="585" y="724"/>
                  </a:cubicBezTo>
                  <a:cubicBezTo>
                    <a:pt x="534" y="746"/>
                    <a:pt x="477" y="759"/>
                    <a:pt x="418" y="75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477"/>
            <p:cNvSpPr>
              <a:spLocks noEditPoints="1"/>
            </p:cNvSpPr>
            <p:nvPr/>
          </p:nvSpPr>
          <p:spPr bwMode="auto">
            <a:xfrm>
              <a:off x="2524126" y="3467100"/>
              <a:ext cx="1930400" cy="2447925"/>
            </a:xfrm>
            <a:custGeom>
              <a:avLst/>
              <a:gdLst>
                <a:gd name="T0" fmla="*/ 424 w 608"/>
                <a:gd name="T1" fmla="*/ 771 h 771"/>
                <a:gd name="T2" fmla="*/ 0 w 608"/>
                <a:gd name="T3" fmla="*/ 347 h 771"/>
                <a:gd name="T4" fmla="*/ 172 w 608"/>
                <a:gd name="T5" fmla="*/ 6 h 771"/>
                <a:gd name="T6" fmla="*/ 195 w 608"/>
                <a:gd name="T7" fmla="*/ 3 h 771"/>
                <a:gd name="T8" fmla="*/ 209 w 608"/>
                <a:gd name="T9" fmla="*/ 21 h 771"/>
                <a:gd name="T10" fmla="*/ 413 w 608"/>
                <a:gd name="T11" fmla="*/ 337 h 771"/>
                <a:gd name="T12" fmla="*/ 427 w 608"/>
                <a:gd name="T13" fmla="*/ 361 h 771"/>
                <a:gd name="T14" fmla="*/ 599 w 608"/>
                <a:gd name="T15" fmla="*/ 696 h 771"/>
                <a:gd name="T16" fmla="*/ 607 w 608"/>
                <a:gd name="T17" fmla="*/ 717 h 771"/>
                <a:gd name="T18" fmla="*/ 594 w 608"/>
                <a:gd name="T19" fmla="*/ 735 h 771"/>
                <a:gd name="T20" fmla="*/ 424 w 608"/>
                <a:gd name="T21" fmla="*/ 771 h 771"/>
                <a:gd name="T22" fmla="*/ 186 w 608"/>
                <a:gd name="T23" fmla="*/ 13 h 771"/>
                <a:gd name="T24" fmla="*/ 179 w 608"/>
                <a:gd name="T25" fmla="*/ 15 h 771"/>
                <a:gd name="T26" fmla="*/ 12 w 608"/>
                <a:gd name="T27" fmla="*/ 347 h 771"/>
                <a:gd name="T28" fmla="*/ 424 w 608"/>
                <a:gd name="T29" fmla="*/ 759 h 771"/>
                <a:gd name="T30" fmla="*/ 589 w 608"/>
                <a:gd name="T31" fmla="*/ 724 h 771"/>
                <a:gd name="T32" fmla="*/ 596 w 608"/>
                <a:gd name="T33" fmla="*/ 715 h 771"/>
                <a:gd name="T34" fmla="*/ 591 w 608"/>
                <a:gd name="T35" fmla="*/ 705 h 771"/>
                <a:gd name="T36" fmla="*/ 415 w 608"/>
                <a:gd name="T37" fmla="*/ 361 h 771"/>
                <a:gd name="T38" fmla="*/ 407 w 608"/>
                <a:gd name="T39" fmla="*/ 347 h 771"/>
                <a:gd name="T40" fmla="*/ 197 w 608"/>
                <a:gd name="T41" fmla="*/ 23 h 771"/>
                <a:gd name="T42" fmla="*/ 190 w 608"/>
                <a:gd name="T43" fmla="*/ 14 h 771"/>
                <a:gd name="T44" fmla="*/ 186 w 608"/>
                <a:gd name="T45" fmla="*/ 1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771">
                  <a:moveTo>
                    <a:pt x="424" y="771"/>
                  </a:moveTo>
                  <a:cubicBezTo>
                    <a:pt x="190" y="771"/>
                    <a:pt x="0" y="581"/>
                    <a:pt x="0" y="347"/>
                  </a:cubicBezTo>
                  <a:cubicBezTo>
                    <a:pt x="0" y="213"/>
                    <a:pt x="64" y="86"/>
                    <a:pt x="172" y="6"/>
                  </a:cubicBezTo>
                  <a:cubicBezTo>
                    <a:pt x="179" y="1"/>
                    <a:pt x="188" y="0"/>
                    <a:pt x="195" y="3"/>
                  </a:cubicBezTo>
                  <a:cubicBezTo>
                    <a:pt x="202" y="6"/>
                    <a:pt x="208" y="13"/>
                    <a:pt x="209" y="21"/>
                  </a:cubicBezTo>
                  <a:cubicBezTo>
                    <a:pt x="226" y="152"/>
                    <a:pt x="300" y="267"/>
                    <a:pt x="413" y="337"/>
                  </a:cubicBezTo>
                  <a:cubicBezTo>
                    <a:pt x="421" y="342"/>
                    <a:pt x="426" y="351"/>
                    <a:pt x="427" y="361"/>
                  </a:cubicBezTo>
                  <a:cubicBezTo>
                    <a:pt x="431" y="493"/>
                    <a:pt x="493" y="615"/>
                    <a:pt x="599" y="696"/>
                  </a:cubicBezTo>
                  <a:cubicBezTo>
                    <a:pt x="605" y="701"/>
                    <a:pt x="608" y="709"/>
                    <a:pt x="607" y="717"/>
                  </a:cubicBezTo>
                  <a:cubicBezTo>
                    <a:pt x="606" y="725"/>
                    <a:pt x="601" y="732"/>
                    <a:pt x="594" y="735"/>
                  </a:cubicBezTo>
                  <a:cubicBezTo>
                    <a:pt x="540" y="759"/>
                    <a:pt x="483" y="771"/>
                    <a:pt x="424" y="771"/>
                  </a:cubicBezTo>
                  <a:close/>
                  <a:moveTo>
                    <a:pt x="186" y="13"/>
                  </a:moveTo>
                  <a:cubicBezTo>
                    <a:pt x="184" y="13"/>
                    <a:pt x="181" y="14"/>
                    <a:pt x="179" y="15"/>
                  </a:cubicBezTo>
                  <a:cubicBezTo>
                    <a:pt x="74" y="93"/>
                    <a:pt x="12" y="217"/>
                    <a:pt x="12" y="347"/>
                  </a:cubicBezTo>
                  <a:cubicBezTo>
                    <a:pt x="12" y="574"/>
                    <a:pt x="197" y="759"/>
                    <a:pt x="424" y="759"/>
                  </a:cubicBezTo>
                  <a:cubicBezTo>
                    <a:pt x="481" y="759"/>
                    <a:pt x="537" y="747"/>
                    <a:pt x="589" y="724"/>
                  </a:cubicBezTo>
                  <a:cubicBezTo>
                    <a:pt x="593" y="723"/>
                    <a:pt x="595" y="719"/>
                    <a:pt x="596" y="715"/>
                  </a:cubicBezTo>
                  <a:cubicBezTo>
                    <a:pt x="596" y="712"/>
                    <a:pt x="594" y="708"/>
                    <a:pt x="591" y="705"/>
                  </a:cubicBezTo>
                  <a:cubicBezTo>
                    <a:pt x="483" y="622"/>
                    <a:pt x="419" y="497"/>
                    <a:pt x="415" y="361"/>
                  </a:cubicBezTo>
                  <a:cubicBezTo>
                    <a:pt x="414" y="356"/>
                    <a:pt x="411" y="350"/>
                    <a:pt x="407" y="347"/>
                  </a:cubicBezTo>
                  <a:cubicBezTo>
                    <a:pt x="291" y="275"/>
                    <a:pt x="215" y="157"/>
                    <a:pt x="197" y="23"/>
                  </a:cubicBezTo>
                  <a:cubicBezTo>
                    <a:pt x="196" y="19"/>
                    <a:pt x="194" y="16"/>
                    <a:pt x="190" y="14"/>
                  </a:cubicBezTo>
                  <a:cubicBezTo>
                    <a:pt x="189" y="13"/>
                    <a:pt x="187" y="13"/>
                    <a:pt x="186" y="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478"/>
            <p:cNvSpPr>
              <a:spLocks/>
            </p:cNvSpPr>
            <p:nvPr/>
          </p:nvSpPr>
          <p:spPr bwMode="auto">
            <a:xfrm>
              <a:off x="4708526" y="3486150"/>
              <a:ext cx="1892300" cy="2409825"/>
            </a:xfrm>
            <a:custGeom>
              <a:avLst/>
              <a:gdLst>
                <a:gd name="T0" fmla="*/ 178 w 596"/>
                <a:gd name="T1" fmla="*/ 759 h 759"/>
                <a:gd name="T2" fmla="*/ 11 w 596"/>
                <a:gd name="T3" fmla="*/ 724 h 759"/>
                <a:gd name="T4" fmla="*/ 0 w 596"/>
                <a:gd name="T5" fmla="*/ 710 h 759"/>
                <a:gd name="T6" fmla="*/ 7 w 596"/>
                <a:gd name="T7" fmla="*/ 695 h 759"/>
                <a:gd name="T8" fmla="*/ 181 w 596"/>
                <a:gd name="T9" fmla="*/ 355 h 759"/>
                <a:gd name="T10" fmla="*/ 192 w 596"/>
                <a:gd name="T11" fmla="*/ 336 h 759"/>
                <a:gd name="T12" fmla="*/ 399 w 596"/>
                <a:gd name="T13" fmla="*/ 16 h 759"/>
                <a:gd name="T14" fmla="*/ 409 w 596"/>
                <a:gd name="T15" fmla="*/ 3 h 759"/>
                <a:gd name="T16" fmla="*/ 426 w 596"/>
                <a:gd name="T17" fmla="*/ 4 h 759"/>
                <a:gd name="T18" fmla="*/ 596 w 596"/>
                <a:gd name="T19" fmla="*/ 341 h 759"/>
                <a:gd name="T20" fmla="*/ 178 w 596"/>
                <a:gd name="T2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759">
                  <a:moveTo>
                    <a:pt x="178" y="759"/>
                  </a:moveTo>
                  <a:cubicBezTo>
                    <a:pt x="119" y="759"/>
                    <a:pt x="62" y="746"/>
                    <a:pt x="11" y="724"/>
                  </a:cubicBezTo>
                  <a:cubicBezTo>
                    <a:pt x="5" y="721"/>
                    <a:pt x="1" y="716"/>
                    <a:pt x="0" y="710"/>
                  </a:cubicBezTo>
                  <a:cubicBezTo>
                    <a:pt x="0" y="704"/>
                    <a:pt x="2" y="698"/>
                    <a:pt x="7" y="695"/>
                  </a:cubicBezTo>
                  <a:cubicBezTo>
                    <a:pt x="110" y="616"/>
                    <a:pt x="177" y="493"/>
                    <a:pt x="181" y="355"/>
                  </a:cubicBezTo>
                  <a:cubicBezTo>
                    <a:pt x="182" y="347"/>
                    <a:pt x="186" y="340"/>
                    <a:pt x="192" y="336"/>
                  </a:cubicBezTo>
                  <a:cubicBezTo>
                    <a:pt x="303" y="267"/>
                    <a:pt x="381" y="151"/>
                    <a:pt x="399" y="16"/>
                  </a:cubicBezTo>
                  <a:cubicBezTo>
                    <a:pt x="400" y="10"/>
                    <a:pt x="404" y="5"/>
                    <a:pt x="409" y="3"/>
                  </a:cubicBezTo>
                  <a:cubicBezTo>
                    <a:pt x="415" y="0"/>
                    <a:pt x="421" y="1"/>
                    <a:pt x="426" y="4"/>
                  </a:cubicBezTo>
                  <a:cubicBezTo>
                    <a:pt x="529" y="81"/>
                    <a:pt x="596" y="203"/>
                    <a:pt x="596" y="341"/>
                  </a:cubicBezTo>
                  <a:cubicBezTo>
                    <a:pt x="596" y="571"/>
                    <a:pt x="409" y="759"/>
                    <a:pt x="178" y="75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479"/>
            <p:cNvSpPr>
              <a:spLocks noEditPoints="1"/>
            </p:cNvSpPr>
            <p:nvPr/>
          </p:nvSpPr>
          <p:spPr bwMode="auto">
            <a:xfrm>
              <a:off x="4689476" y="3467100"/>
              <a:ext cx="1930400" cy="2447925"/>
            </a:xfrm>
            <a:custGeom>
              <a:avLst/>
              <a:gdLst>
                <a:gd name="T0" fmla="*/ 184 w 608"/>
                <a:gd name="T1" fmla="*/ 771 h 771"/>
                <a:gd name="T2" fmla="*/ 14 w 608"/>
                <a:gd name="T3" fmla="*/ 735 h 771"/>
                <a:gd name="T4" fmla="*/ 1 w 608"/>
                <a:gd name="T5" fmla="*/ 717 h 771"/>
                <a:gd name="T6" fmla="*/ 9 w 608"/>
                <a:gd name="T7" fmla="*/ 696 h 771"/>
                <a:gd name="T8" fmla="*/ 181 w 608"/>
                <a:gd name="T9" fmla="*/ 361 h 771"/>
                <a:gd name="T10" fmla="*/ 195 w 608"/>
                <a:gd name="T11" fmla="*/ 337 h 771"/>
                <a:gd name="T12" fmla="*/ 399 w 608"/>
                <a:gd name="T13" fmla="*/ 21 h 771"/>
                <a:gd name="T14" fmla="*/ 413 w 608"/>
                <a:gd name="T15" fmla="*/ 3 h 771"/>
                <a:gd name="T16" fmla="*/ 436 w 608"/>
                <a:gd name="T17" fmla="*/ 6 h 771"/>
                <a:gd name="T18" fmla="*/ 608 w 608"/>
                <a:gd name="T19" fmla="*/ 347 h 771"/>
                <a:gd name="T20" fmla="*/ 184 w 608"/>
                <a:gd name="T21" fmla="*/ 771 h 771"/>
                <a:gd name="T22" fmla="*/ 422 w 608"/>
                <a:gd name="T23" fmla="*/ 13 h 771"/>
                <a:gd name="T24" fmla="*/ 418 w 608"/>
                <a:gd name="T25" fmla="*/ 14 h 771"/>
                <a:gd name="T26" fmla="*/ 411 w 608"/>
                <a:gd name="T27" fmla="*/ 23 h 771"/>
                <a:gd name="T28" fmla="*/ 201 w 608"/>
                <a:gd name="T29" fmla="*/ 347 h 771"/>
                <a:gd name="T30" fmla="*/ 193 w 608"/>
                <a:gd name="T31" fmla="*/ 361 h 771"/>
                <a:gd name="T32" fmla="*/ 17 w 608"/>
                <a:gd name="T33" fmla="*/ 705 h 771"/>
                <a:gd name="T34" fmla="*/ 12 w 608"/>
                <a:gd name="T35" fmla="*/ 715 h 771"/>
                <a:gd name="T36" fmla="*/ 19 w 608"/>
                <a:gd name="T37" fmla="*/ 724 h 771"/>
                <a:gd name="T38" fmla="*/ 184 w 608"/>
                <a:gd name="T39" fmla="*/ 759 h 771"/>
                <a:gd name="T40" fmla="*/ 596 w 608"/>
                <a:gd name="T41" fmla="*/ 347 h 771"/>
                <a:gd name="T42" fmla="*/ 429 w 608"/>
                <a:gd name="T43" fmla="*/ 15 h 771"/>
                <a:gd name="T44" fmla="*/ 422 w 608"/>
                <a:gd name="T45" fmla="*/ 1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771">
                  <a:moveTo>
                    <a:pt x="184" y="771"/>
                  </a:moveTo>
                  <a:cubicBezTo>
                    <a:pt x="125" y="771"/>
                    <a:pt x="68" y="759"/>
                    <a:pt x="14" y="735"/>
                  </a:cubicBezTo>
                  <a:cubicBezTo>
                    <a:pt x="7" y="732"/>
                    <a:pt x="1" y="725"/>
                    <a:pt x="1" y="717"/>
                  </a:cubicBezTo>
                  <a:cubicBezTo>
                    <a:pt x="0" y="709"/>
                    <a:pt x="3" y="701"/>
                    <a:pt x="9" y="696"/>
                  </a:cubicBezTo>
                  <a:cubicBezTo>
                    <a:pt x="115" y="615"/>
                    <a:pt x="177" y="493"/>
                    <a:pt x="181" y="361"/>
                  </a:cubicBezTo>
                  <a:cubicBezTo>
                    <a:pt x="182" y="351"/>
                    <a:pt x="187" y="342"/>
                    <a:pt x="195" y="337"/>
                  </a:cubicBezTo>
                  <a:cubicBezTo>
                    <a:pt x="308" y="267"/>
                    <a:pt x="382" y="152"/>
                    <a:pt x="399" y="21"/>
                  </a:cubicBezTo>
                  <a:cubicBezTo>
                    <a:pt x="400" y="13"/>
                    <a:pt x="406" y="6"/>
                    <a:pt x="413" y="3"/>
                  </a:cubicBezTo>
                  <a:cubicBezTo>
                    <a:pt x="420" y="0"/>
                    <a:pt x="429" y="1"/>
                    <a:pt x="436" y="6"/>
                  </a:cubicBezTo>
                  <a:cubicBezTo>
                    <a:pt x="544" y="86"/>
                    <a:pt x="608" y="213"/>
                    <a:pt x="608" y="347"/>
                  </a:cubicBezTo>
                  <a:cubicBezTo>
                    <a:pt x="608" y="581"/>
                    <a:pt x="418" y="771"/>
                    <a:pt x="184" y="771"/>
                  </a:cubicBezTo>
                  <a:close/>
                  <a:moveTo>
                    <a:pt x="422" y="13"/>
                  </a:moveTo>
                  <a:cubicBezTo>
                    <a:pt x="421" y="13"/>
                    <a:pt x="419" y="13"/>
                    <a:pt x="418" y="14"/>
                  </a:cubicBezTo>
                  <a:cubicBezTo>
                    <a:pt x="414" y="16"/>
                    <a:pt x="412" y="19"/>
                    <a:pt x="411" y="23"/>
                  </a:cubicBezTo>
                  <a:cubicBezTo>
                    <a:pt x="393" y="157"/>
                    <a:pt x="317" y="275"/>
                    <a:pt x="201" y="347"/>
                  </a:cubicBezTo>
                  <a:cubicBezTo>
                    <a:pt x="197" y="350"/>
                    <a:pt x="194" y="356"/>
                    <a:pt x="193" y="361"/>
                  </a:cubicBezTo>
                  <a:cubicBezTo>
                    <a:pt x="189" y="497"/>
                    <a:pt x="125" y="622"/>
                    <a:pt x="17" y="705"/>
                  </a:cubicBezTo>
                  <a:cubicBezTo>
                    <a:pt x="14" y="708"/>
                    <a:pt x="12" y="712"/>
                    <a:pt x="12" y="715"/>
                  </a:cubicBezTo>
                  <a:cubicBezTo>
                    <a:pt x="13" y="719"/>
                    <a:pt x="15" y="723"/>
                    <a:pt x="19" y="724"/>
                  </a:cubicBezTo>
                  <a:cubicBezTo>
                    <a:pt x="71" y="747"/>
                    <a:pt x="127" y="759"/>
                    <a:pt x="184" y="759"/>
                  </a:cubicBezTo>
                  <a:cubicBezTo>
                    <a:pt x="411" y="759"/>
                    <a:pt x="596" y="574"/>
                    <a:pt x="596" y="347"/>
                  </a:cubicBezTo>
                  <a:cubicBezTo>
                    <a:pt x="596" y="217"/>
                    <a:pt x="534" y="93"/>
                    <a:pt x="429" y="15"/>
                  </a:cubicBezTo>
                  <a:cubicBezTo>
                    <a:pt x="427" y="14"/>
                    <a:pt x="424" y="13"/>
                    <a:pt x="422" y="1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88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Freeform 273"/>
          <p:cNvSpPr>
            <a:spLocks noEditPoints="1"/>
          </p:cNvSpPr>
          <p:nvPr/>
        </p:nvSpPr>
        <p:spPr bwMode="auto">
          <a:xfrm>
            <a:off x="611188" y="1798657"/>
            <a:ext cx="292100" cy="422275"/>
          </a:xfrm>
          <a:custGeom>
            <a:avLst/>
            <a:gdLst>
              <a:gd name="T0" fmla="*/ 46 w 92"/>
              <a:gd name="T1" fmla="*/ 19 h 133"/>
              <a:gd name="T2" fmla="*/ 48 w 92"/>
              <a:gd name="T3" fmla="*/ 16 h 133"/>
              <a:gd name="T4" fmla="*/ 46 w 92"/>
              <a:gd name="T5" fmla="*/ 14 h 133"/>
              <a:gd name="T6" fmla="*/ 14 w 92"/>
              <a:gd name="T7" fmla="*/ 46 h 133"/>
              <a:gd name="T8" fmla="*/ 16 w 92"/>
              <a:gd name="T9" fmla="*/ 48 h 133"/>
              <a:gd name="T10" fmla="*/ 19 w 92"/>
              <a:gd name="T11" fmla="*/ 46 h 133"/>
              <a:gd name="T12" fmla="*/ 46 w 92"/>
              <a:gd name="T13" fmla="*/ 19 h 133"/>
              <a:gd name="T14" fmla="*/ 26 w 92"/>
              <a:gd name="T15" fmla="*/ 115 h 133"/>
              <a:gd name="T16" fmla="*/ 27 w 92"/>
              <a:gd name="T17" fmla="*/ 122 h 133"/>
              <a:gd name="T18" fmla="*/ 34 w 92"/>
              <a:gd name="T19" fmla="*/ 126 h 133"/>
              <a:gd name="T20" fmla="*/ 34 w 92"/>
              <a:gd name="T21" fmla="*/ 130 h 133"/>
              <a:gd name="T22" fmla="*/ 46 w 92"/>
              <a:gd name="T23" fmla="*/ 133 h 133"/>
              <a:gd name="T24" fmla="*/ 57 w 92"/>
              <a:gd name="T25" fmla="*/ 130 h 133"/>
              <a:gd name="T26" fmla="*/ 58 w 92"/>
              <a:gd name="T27" fmla="*/ 126 h 133"/>
              <a:gd name="T28" fmla="*/ 64 w 92"/>
              <a:gd name="T29" fmla="*/ 122 h 133"/>
              <a:gd name="T30" fmla="*/ 65 w 92"/>
              <a:gd name="T31" fmla="*/ 115 h 133"/>
              <a:gd name="T32" fmla="*/ 46 w 92"/>
              <a:gd name="T33" fmla="*/ 118 h 133"/>
              <a:gd name="T34" fmla="*/ 26 w 92"/>
              <a:gd name="T35" fmla="*/ 115 h 133"/>
              <a:gd name="T36" fmla="*/ 25 w 92"/>
              <a:gd name="T37" fmla="*/ 102 h 133"/>
              <a:gd name="T38" fmla="*/ 26 w 92"/>
              <a:gd name="T39" fmla="*/ 109 h 133"/>
              <a:gd name="T40" fmla="*/ 46 w 92"/>
              <a:gd name="T41" fmla="*/ 113 h 133"/>
              <a:gd name="T42" fmla="*/ 66 w 92"/>
              <a:gd name="T43" fmla="*/ 109 h 133"/>
              <a:gd name="T44" fmla="*/ 67 w 92"/>
              <a:gd name="T45" fmla="*/ 102 h 133"/>
              <a:gd name="T46" fmla="*/ 46 w 92"/>
              <a:gd name="T47" fmla="*/ 106 h 133"/>
              <a:gd name="T48" fmla="*/ 25 w 92"/>
              <a:gd name="T49" fmla="*/ 102 h 133"/>
              <a:gd name="T50" fmla="*/ 46 w 92"/>
              <a:gd name="T51" fmla="*/ 0 h 133"/>
              <a:gd name="T52" fmla="*/ 0 w 92"/>
              <a:gd name="T53" fmla="*/ 46 h 133"/>
              <a:gd name="T54" fmla="*/ 22 w 92"/>
              <a:gd name="T55" fmla="*/ 85 h 133"/>
              <a:gd name="T56" fmla="*/ 24 w 92"/>
              <a:gd name="T57" fmla="*/ 96 h 133"/>
              <a:gd name="T58" fmla="*/ 46 w 92"/>
              <a:gd name="T59" fmla="*/ 101 h 133"/>
              <a:gd name="T60" fmla="*/ 68 w 92"/>
              <a:gd name="T61" fmla="*/ 96 h 133"/>
              <a:gd name="T62" fmla="*/ 69 w 92"/>
              <a:gd name="T63" fmla="*/ 85 h 133"/>
              <a:gd name="T64" fmla="*/ 92 w 92"/>
              <a:gd name="T65" fmla="*/ 46 h 133"/>
              <a:gd name="T66" fmla="*/ 46 w 92"/>
              <a:gd name="T67" fmla="*/ 0 h 133"/>
              <a:gd name="T68" fmla="*/ 63 w 92"/>
              <a:gd name="T69" fmla="*/ 79 h 133"/>
              <a:gd name="T70" fmla="*/ 62 w 92"/>
              <a:gd name="T71" fmla="*/ 90 h 133"/>
              <a:gd name="T72" fmla="*/ 46 w 92"/>
              <a:gd name="T73" fmla="*/ 93 h 133"/>
              <a:gd name="T74" fmla="*/ 30 w 92"/>
              <a:gd name="T75" fmla="*/ 90 h 133"/>
              <a:gd name="T76" fmla="*/ 29 w 92"/>
              <a:gd name="T77" fmla="*/ 79 h 133"/>
              <a:gd name="T78" fmla="*/ 8 w 92"/>
              <a:gd name="T79" fmla="*/ 46 h 133"/>
              <a:gd name="T80" fmla="*/ 46 w 92"/>
              <a:gd name="T81" fmla="*/ 8 h 133"/>
              <a:gd name="T82" fmla="*/ 83 w 92"/>
              <a:gd name="T83" fmla="*/ 46 h 133"/>
              <a:gd name="T84" fmla="*/ 63 w 92"/>
              <a:gd name="T85" fmla="*/ 79 h 133"/>
              <a:gd name="T86" fmla="*/ 56 w 92"/>
              <a:gd name="T87" fmla="*/ 63 h 133"/>
              <a:gd name="T88" fmla="*/ 46 w 92"/>
              <a:gd name="T89" fmla="*/ 44 h 133"/>
              <a:gd name="T90" fmla="*/ 36 w 92"/>
              <a:gd name="T91" fmla="*/ 63 h 133"/>
              <a:gd name="T92" fmla="*/ 31 w 92"/>
              <a:gd name="T93" fmla="*/ 54 h 133"/>
              <a:gd name="T94" fmla="*/ 25 w 92"/>
              <a:gd name="T95" fmla="*/ 57 h 133"/>
              <a:gd name="T96" fmla="*/ 35 w 92"/>
              <a:gd name="T97" fmla="*/ 78 h 133"/>
              <a:gd name="T98" fmla="*/ 46 w 92"/>
              <a:gd name="T99" fmla="*/ 59 h 133"/>
              <a:gd name="T100" fmla="*/ 56 w 92"/>
              <a:gd name="T101" fmla="*/ 78 h 133"/>
              <a:gd name="T102" fmla="*/ 67 w 92"/>
              <a:gd name="T103" fmla="*/ 57 h 133"/>
              <a:gd name="T104" fmla="*/ 60 w 92"/>
              <a:gd name="T105" fmla="*/ 54 h 133"/>
              <a:gd name="T106" fmla="*/ 56 w 92"/>
              <a:gd name="T107"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33">
                <a:moveTo>
                  <a:pt x="46" y="19"/>
                </a:moveTo>
                <a:cubicBezTo>
                  <a:pt x="47" y="19"/>
                  <a:pt x="48" y="18"/>
                  <a:pt x="48" y="16"/>
                </a:cubicBezTo>
                <a:cubicBezTo>
                  <a:pt x="48" y="15"/>
                  <a:pt x="47" y="14"/>
                  <a:pt x="46" y="14"/>
                </a:cubicBezTo>
                <a:cubicBezTo>
                  <a:pt x="28" y="14"/>
                  <a:pt x="14" y="28"/>
                  <a:pt x="14" y="46"/>
                </a:cubicBezTo>
                <a:cubicBezTo>
                  <a:pt x="14" y="47"/>
                  <a:pt x="15" y="48"/>
                  <a:pt x="16" y="48"/>
                </a:cubicBezTo>
                <a:cubicBezTo>
                  <a:pt x="18" y="48"/>
                  <a:pt x="19" y="47"/>
                  <a:pt x="19" y="46"/>
                </a:cubicBezTo>
                <a:cubicBezTo>
                  <a:pt x="19" y="31"/>
                  <a:pt x="31" y="19"/>
                  <a:pt x="46" y="19"/>
                </a:cubicBezTo>
                <a:close/>
                <a:moveTo>
                  <a:pt x="26" y="115"/>
                </a:moveTo>
                <a:cubicBezTo>
                  <a:pt x="27" y="122"/>
                  <a:pt x="27" y="122"/>
                  <a:pt x="27" y="122"/>
                </a:cubicBezTo>
                <a:cubicBezTo>
                  <a:pt x="27" y="122"/>
                  <a:pt x="29" y="124"/>
                  <a:pt x="34" y="126"/>
                </a:cubicBezTo>
                <a:cubicBezTo>
                  <a:pt x="34" y="130"/>
                  <a:pt x="34" y="130"/>
                  <a:pt x="34" y="130"/>
                </a:cubicBezTo>
                <a:cubicBezTo>
                  <a:pt x="34" y="130"/>
                  <a:pt x="37" y="133"/>
                  <a:pt x="46" y="133"/>
                </a:cubicBezTo>
                <a:cubicBezTo>
                  <a:pt x="55" y="133"/>
                  <a:pt x="57" y="130"/>
                  <a:pt x="57" y="130"/>
                </a:cubicBezTo>
                <a:cubicBezTo>
                  <a:pt x="58" y="126"/>
                  <a:pt x="58" y="126"/>
                  <a:pt x="58" y="126"/>
                </a:cubicBezTo>
                <a:cubicBezTo>
                  <a:pt x="63" y="124"/>
                  <a:pt x="64" y="122"/>
                  <a:pt x="64" y="122"/>
                </a:cubicBezTo>
                <a:cubicBezTo>
                  <a:pt x="65" y="115"/>
                  <a:pt x="65" y="115"/>
                  <a:pt x="65" y="115"/>
                </a:cubicBezTo>
                <a:cubicBezTo>
                  <a:pt x="59" y="117"/>
                  <a:pt x="53" y="118"/>
                  <a:pt x="46" y="118"/>
                </a:cubicBezTo>
                <a:cubicBezTo>
                  <a:pt x="39" y="118"/>
                  <a:pt x="32" y="117"/>
                  <a:pt x="26" y="115"/>
                </a:cubicBezTo>
                <a:close/>
                <a:moveTo>
                  <a:pt x="25" y="102"/>
                </a:moveTo>
                <a:cubicBezTo>
                  <a:pt x="26" y="109"/>
                  <a:pt x="26" y="109"/>
                  <a:pt x="26" y="109"/>
                </a:cubicBezTo>
                <a:cubicBezTo>
                  <a:pt x="32" y="111"/>
                  <a:pt x="38" y="113"/>
                  <a:pt x="46" y="113"/>
                </a:cubicBezTo>
                <a:cubicBezTo>
                  <a:pt x="53" y="113"/>
                  <a:pt x="60" y="111"/>
                  <a:pt x="66" y="109"/>
                </a:cubicBezTo>
                <a:cubicBezTo>
                  <a:pt x="67" y="102"/>
                  <a:pt x="67" y="102"/>
                  <a:pt x="67" y="102"/>
                </a:cubicBezTo>
                <a:cubicBezTo>
                  <a:pt x="61" y="105"/>
                  <a:pt x="53" y="106"/>
                  <a:pt x="46" y="106"/>
                </a:cubicBezTo>
                <a:cubicBezTo>
                  <a:pt x="38" y="106"/>
                  <a:pt x="31" y="105"/>
                  <a:pt x="25" y="102"/>
                </a:cubicBezTo>
                <a:close/>
                <a:moveTo>
                  <a:pt x="46" y="0"/>
                </a:moveTo>
                <a:cubicBezTo>
                  <a:pt x="21" y="0"/>
                  <a:pt x="0" y="20"/>
                  <a:pt x="0" y="46"/>
                </a:cubicBezTo>
                <a:cubicBezTo>
                  <a:pt x="0" y="62"/>
                  <a:pt x="9" y="77"/>
                  <a:pt x="22" y="85"/>
                </a:cubicBezTo>
                <a:cubicBezTo>
                  <a:pt x="24" y="96"/>
                  <a:pt x="24" y="96"/>
                  <a:pt x="24" y="96"/>
                </a:cubicBezTo>
                <a:cubicBezTo>
                  <a:pt x="30" y="99"/>
                  <a:pt x="38" y="101"/>
                  <a:pt x="46" y="101"/>
                </a:cubicBezTo>
                <a:cubicBezTo>
                  <a:pt x="54" y="101"/>
                  <a:pt x="61" y="99"/>
                  <a:pt x="68" y="96"/>
                </a:cubicBezTo>
                <a:cubicBezTo>
                  <a:pt x="69" y="85"/>
                  <a:pt x="69" y="85"/>
                  <a:pt x="69" y="85"/>
                </a:cubicBezTo>
                <a:cubicBezTo>
                  <a:pt x="83" y="77"/>
                  <a:pt x="92" y="62"/>
                  <a:pt x="92" y="46"/>
                </a:cubicBezTo>
                <a:cubicBezTo>
                  <a:pt x="92" y="20"/>
                  <a:pt x="71" y="0"/>
                  <a:pt x="46" y="0"/>
                </a:cubicBezTo>
                <a:close/>
                <a:moveTo>
                  <a:pt x="63" y="79"/>
                </a:moveTo>
                <a:cubicBezTo>
                  <a:pt x="62" y="90"/>
                  <a:pt x="62" y="90"/>
                  <a:pt x="62" y="90"/>
                </a:cubicBezTo>
                <a:cubicBezTo>
                  <a:pt x="62" y="90"/>
                  <a:pt x="57" y="93"/>
                  <a:pt x="46" y="93"/>
                </a:cubicBezTo>
                <a:cubicBezTo>
                  <a:pt x="34" y="93"/>
                  <a:pt x="30" y="90"/>
                  <a:pt x="30" y="90"/>
                </a:cubicBezTo>
                <a:cubicBezTo>
                  <a:pt x="29" y="79"/>
                  <a:pt x="29" y="79"/>
                  <a:pt x="29" y="79"/>
                </a:cubicBezTo>
                <a:cubicBezTo>
                  <a:pt x="17" y="73"/>
                  <a:pt x="8" y="60"/>
                  <a:pt x="8" y="46"/>
                </a:cubicBezTo>
                <a:cubicBezTo>
                  <a:pt x="8" y="25"/>
                  <a:pt x="25" y="8"/>
                  <a:pt x="46" y="8"/>
                </a:cubicBezTo>
                <a:cubicBezTo>
                  <a:pt x="67" y="8"/>
                  <a:pt x="83" y="25"/>
                  <a:pt x="83" y="46"/>
                </a:cubicBezTo>
                <a:cubicBezTo>
                  <a:pt x="83" y="60"/>
                  <a:pt x="75" y="73"/>
                  <a:pt x="63" y="79"/>
                </a:cubicBezTo>
                <a:close/>
                <a:moveTo>
                  <a:pt x="56" y="63"/>
                </a:moveTo>
                <a:cubicBezTo>
                  <a:pt x="46" y="44"/>
                  <a:pt x="46" y="44"/>
                  <a:pt x="46" y="44"/>
                </a:cubicBezTo>
                <a:cubicBezTo>
                  <a:pt x="36" y="63"/>
                  <a:pt x="36" y="63"/>
                  <a:pt x="36" y="63"/>
                </a:cubicBezTo>
                <a:cubicBezTo>
                  <a:pt x="31" y="54"/>
                  <a:pt x="31" y="54"/>
                  <a:pt x="31" y="54"/>
                </a:cubicBezTo>
                <a:cubicBezTo>
                  <a:pt x="25" y="57"/>
                  <a:pt x="25" y="57"/>
                  <a:pt x="25" y="57"/>
                </a:cubicBezTo>
                <a:cubicBezTo>
                  <a:pt x="35" y="78"/>
                  <a:pt x="35" y="78"/>
                  <a:pt x="35" y="78"/>
                </a:cubicBezTo>
                <a:cubicBezTo>
                  <a:pt x="46" y="59"/>
                  <a:pt x="46" y="59"/>
                  <a:pt x="46" y="59"/>
                </a:cubicBezTo>
                <a:cubicBezTo>
                  <a:pt x="56" y="78"/>
                  <a:pt x="56" y="78"/>
                  <a:pt x="56" y="78"/>
                </a:cubicBezTo>
                <a:cubicBezTo>
                  <a:pt x="67" y="57"/>
                  <a:pt x="67" y="57"/>
                  <a:pt x="67" y="57"/>
                </a:cubicBezTo>
                <a:cubicBezTo>
                  <a:pt x="60" y="54"/>
                  <a:pt x="60" y="54"/>
                  <a:pt x="60" y="54"/>
                </a:cubicBezTo>
                <a:lnTo>
                  <a:pt x="56" y="6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Freeform 274"/>
          <p:cNvSpPr>
            <a:spLocks noEditPoints="1"/>
          </p:cNvSpPr>
          <p:nvPr/>
        </p:nvSpPr>
        <p:spPr bwMode="auto">
          <a:xfrm>
            <a:off x="8142288" y="1863809"/>
            <a:ext cx="390525" cy="333375"/>
          </a:xfrm>
          <a:custGeom>
            <a:avLst/>
            <a:gdLst>
              <a:gd name="T0" fmla="*/ 5 w 123"/>
              <a:gd name="T1" fmla="*/ 100 h 105"/>
              <a:gd name="T2" fmla="*/ 10 w 123"/>
              <a:gd name="T3" fmla="*/ 105 h 105"/>
              <a:gd name="T4" fmla="*/ 32 w 123"/>
              <a:gd name="T5" fmla="*/ 105 h 105"/>
              <a:gd name="T6" fmla="*/ 32 w 123"/>
              <a:gd name="T7" fmla="*/ 57 h 105"/>
              <a:gd name="T8" fmla="*/ 5 w 123"/>
              <a:gd name="T9" fmla="*/ 84 h 105"/>
              <a:gd name="T10" fmla="*/ 5 w 123"/>
              <a:gd name="T11" fmla="*/ 100 h 105"/>
              <a:gd name="T12" fmla="*/ 43 w 123"/>
              <a:gd name="T13" fmla="*/ 68 h 105"/>
              <a:gd name="T14" fmla="*/ 43 w 123"/>
              <a:gd name="T15" fmla="*/ 105 h 105"/>
              <a:gd name="T16" fmla="*/ 71 w 123"/>
              <a:gd name="T17" fmla="*/ 105 h 105"/>
              <a:gd name="T18" fmla="*/ 71 w 123"/>
              <a:gd name="T19" fmla="*/ 72 h 105"/>
              <a:gd name="T20" fmla="*/ 59 w 123"/>
              <a:gd name="T21" fmla="*/ 84 h 105"/>
              <a:gd name="T22" fmla="*/ 43 w 123"/>
              <a:gd name="T23" fmla="*/ 68 h 105"/>
              <a:gd name="T24" fmla="*/ 82 w 123"/>
              <a:gd name="T25" fmla="*/ 61 h 105"/>
              <a:gd name="T26" fmla="*/ 82 w 123"/>
              <a:gd name="T27" fmla="*/ 105 h 105"/>
              <a:gd name="T28" fmla="*/ 104 w 123"/>
              <a:gd name="T29" fmla="*/ 105 h 105"/>
              <a:gd name="T30" fmla="*/ 109 w 123"/>
              <a:gd name="T31" fmla="*/ 100 h 105"/>
              <a:gd name="T32" fmla="*/ 109 w 123"/>
              <a:gd name="T33" fmla="*/ 33 h 105"/>
              <a:gd name="T34" fmla="*/ 85 w 123"/>
              <a:gd name="T35" fmla="*/ 57 h 105"/>
              <a:gd name="T36" fmla="*/ 82 w 123"/>
              <a:gd name="T37" fmla="*/ 61 h 105"/>
              <a:gd name="T38" fmla="*/ 98 w 123"/>
              <a:gd name="T39" fmla="*/ 2 h 105"/>
              <a:gd name="T40" fmla="*/ 94 w 123"/>
              <a:gd name="T41" fmla="*/ 8 h 105"/>
              <a:gd name="T42" fmla="*/ 99 w 123"/>
              <a:gd name="T43" fmla="*/ 12 h 105"/>
              <a:gd name="T44" fmla="*/ 104 w 123"/>
              <a:gd name="T45" fmla="*/ 12 h 105"/>
              <a:gd name="T46" fmla="*/ 59 w 123"/>
              <a:gd name="T47" fmla="*/ 57 h 105"/>
              <a:gd name="T48" fmla="*/ 32 w 123"/>
              <a:gd name="T49" fmla="*/ 30 h 105"/>
              <a:gd name="T50" fmla="*/ 2 w 123"/>
              <a:gd name="T51" fmla="*/ 61 h 105"/>
              <a:gd name="T52" fmla="*/ 2 w 123"/>
              <a:gd name="T53" fmla="*/ 68 h 105"/>
              <a:gd name="T54" fmla="*/ 8 w 123"/>
              <a:gd name="T55" fmla="*/ 68 h 105"/>
              <a:gd name="T56" fmla="*/ 32 w 123"/>
              <a:gd name="T57" fmla="*/ 44 h 105"/>
              <a:gd name="T58" fmla="*/ 59 w 123"/>
              <a:gd name="T59" fmla="*/ 71 h 105"/>
              <a:gd name="T60" fmla="*/ 111 w 123"/>
              <a:gd name="T61" fmla="*/ 19 h 105"/>
              <a:gd name="T62" fmla="*/ 111 w 123"/>
              <a:gd name="T63" fmla="*/ 24 h 105"/>
              <a:gd name="T64" fmla="*/ 115 w 123"/>
              <a:gd name="T65" fmla="*/ 29 h 105"/>
              <a:gd name="T66" fmla="*/ 116 w 123"/>
              <a:gd name="T67" fmla="*/ 29 h 105"/>
              <a:gd name="T68" fmla="*/ 121 w 123"/>
              <a:gd name="T69" fmla="*/ 25 h 105"/>
              <a:gd name="T70" fmla="*/ 123 w 123"/>
              <a:gd name="T71" fmla="*/ 0 h 105"/>
              <a:gd name="T72" fmla="*/ 98 w 123"/>
              <a:gd name="T73"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05">
                <a:moveTo>
                  <a:pt x="5" y="100"/>
                </a:moveTo>
                <a:cubicBezTo>
                  <a:pt x="5" y="102"/>
                  <a:pt x="7" y="105"/>
                  <a:pt x="10" y="105"/>
                </a:cubicBezTo>
                <a:cubicBezTo>
                  <a:pt x="32" y="105"/>
                  <a:pt x="32" y="105"/>
                  <a:pt x="32" y="105"/>
                </a:cubicBezTo>
                <a:cubicBezTo>
                  <a:pt x="32" y="57"/>
                  <a:pt x="32" y="57"/>
                  <a:pt x="32" y="57"/>
                </a:cubicBezTo>
                <a:cubicBezTo>
                  <a:pt x="5" y="84"/>
                  <a:pt x="5" y="84"/>
                  <a:pt x="5" y="84"/>
                </a:cubicBezTo>
                <a:lnTo>
                  <a:pt x="5" y="100"/>
                </a:lnTo>
                <a:close/>
                <a:moveTo>
                  <a:pt x="43" y="68"/>
                </a:moveTo>
                <a:cubicBezTo>
                  <a:pt x="43" y="105"/>
                  <a:pt x="43" y="105"/>
                  <a:pt x="43" y="105"/>
                </a:cubicBezTo>
                <a:cubicBezTo>
                  <a:pt x="71" y="105"/>
                  <a:pt x="71" y="105"/>
                  <a:pt x="71" y="105"/>
                </a:cubicBezTo>
                <a:cubicBezTo>
                  <a:pt x="71" y="72"/>
                  <a:pt x="71" y="72"/>
                  <a:pt x="71" y="72"/>
                </a:cubicBezTo>
                <a:cubicBezTo>
                  <a:pt x="59" y="84"/>
                  <a:pt x="59" y="84"/>
                  <a:pt x="59" y="84"/>
                </a:cubicBezTo>
                <a:lnTo>
                  <a:pt x="43" y="68"/>
                </a:lnTo>
                <a:close/>
                <a:moveTo>
                  <a:pt x="82" y="61"/>
                </a:moveTo>
                <a:cubicBezTo>
                  <a:pt x="82" y="105"/>
                  <a:pt x="82" y="105"/>
                  <a:pt x="82" y="105"/>
                </a:cubicBezTo>
                <a:cubicBezTo>
                  <a:pt x="104" y="105"/>
                  <a:pt x="104" y="105"/>
                  <a:pt x="104" y="105"/>
                </a:cubicBezTo>
                <a:cubicBezTo>
                  <a:pt x="107" y="105"/>
                  <a:pt x="109" y="102"/>
                  <a:pt x="109" y="100"/>
                </a:cubicBezTo>
                <a:cubicBezTo>
                  <a:pt x="109" y="33"/>
                  <a:pt x="109" y="33"/>
                  <a:pt x="109" y="33"/>
                </a:cubicBezTo>
                <a:cubicBezTo>
                  <a:pt x="85" y="57"/>
                  <a:pt x="85" y="57"/>
                  <a:pt x="85" y="57"/>
                </a:cubicBezTo>
                <a:lnTo>
                  <a:pt x="82" y="61"/>
                </a:lnTo>
                <a:close/>
                <a:moveTo>
                  <a:pt x="98" y="2"/>
                </a:moveTo>
                <a:cubicBezTo>
                  <a:pt x="95" y="2"/>
                  <a:pt x="93" y="5"/>
                  <a:pt x="94" y="8"/>
                </a:cubicBezTo>
                <a:cubicBezTo>
                  <a:pt x="94" y="10"/>
                  <a:pt x="96" y="12"/>
                  <a:pt x="99" y="12"/>
                </a:cubicBezTo>
                <a:cubicBezTo>
                  <a:pt x="104" y="12"/>
                  <a:pt x="104" y="12"/>
                  <a:pt x="104" y="12"/>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1"/>
                  <a:pt x="59" y="71"/>
                  <a:pt x="59" y="71"/>
                </a:cubicBezTo>
                <a:cubicBezTo>
                  <a:pt x="111" y="19"/>
                  <a:pt x="111" y="19"/>
                  <a:pt x="111" y="19"/>
                </a:cubicBezTo>
                <a:cubicBezTo>
                  <a:pt x="111" y="24"/>
                  <a:pt x="111" y="24"/>
                  <a:pt x="111" y="24"/>
                </a:cubicBezTo>
                <a:cubicBezTo>
                  <a:pt x="111" y="26"/>
                  <a:pt x="113" y="29"/>
                  <a:pt x="115" y="29"/>
                </a:cubicBezTo>
                <a:cubicBezTo>
                  <a:pt x="116" y="29"/>
                  <a:pt x="116" y="29"/>
                  <a:pt x="116" y="29"/>
                </a:cubicBezTo>
                <a:cubicBezTo>
                  <a:pt x="118" y="29"/>
                  <a:pt x="120" y="27"/>
                  <a:pt x="121" y="25"/>
                </a:cubicBezTo>
                <a:cubicBezTo>
                  <a:pt x="123" y="0"/>
                  <a:pt x="123" y="0"/>
                  <a:pt x="123" y="0"/>
                </a:cubicBezTo>
                <a:lnTo>
                  <a:pt x="98" y="2"/>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Freeform 275"/>
          <p:cNvSpPr>
            <a:spLocks noEditPoints="1"/>
          </p:cNvSpPr>
          <p:nvPr/>
        </p:nvSpPr>
        <p:spPr bwMode="auto">
          <a:xfrm>
            <a:off x="8199438" y="4327125"/>
            <a:ext cx="333375" cy="415925"/>
          </a:xfrm>
          <a:custGeom>
            <a:avLst/>
            <a:gdLst>
              <a:gd name="T0" fmla="*/ 150 w 210"/>
              <a:gd name="T1" fmla="*/ 108 h 262"/>
              <a:gd name="T2" fmla="*/ 36 w 210"/>
              <a:gd name="T3" fmla="*/ 108 h 262"/>
              <a:gd name="T4" fmla="*/ 36 w 210"/>
              <a:gd name="T5" fmla="*/ 124 h 262"/>
              <a:gd name="T6" fmla="*/ 150 w 210"/>
              <a:gd name="T7" fmla="*/ 124 h 262"/>
              <a:gd name="T8" fmla="*/ 150 w 210"/>
              <a:gd name="T9" fmla="*/ 108 h 262"/>
              <a:gd name="T10" fmla="*/ 150 w 210"/>
              <a:gd name="T11" fmla="*/ 42 h 262"/>
              <a:gd name="T12" fmla="*/ 36 w 210"/>
              <a:gd name="T13" fmla="*/ 42 h 262"/>
              <a:gd name="T14" fmla="*/ 36 w 210"/>
              <a:gd name="T15" fmla="*/ 58 h 262"/>
              <a:gd name="T16" fmla="*/ 150 w 210"/>
              <a:gd name="T17" fmla="*/ 58 h 262"/>
              <a:gd name="T18" fmla="*/ 150 w 210"/>
              <a:gd name="T19" fmla="*/ 42 h 262"/>
              <a:gd name="T20" fmla="*/ 150 w 210"/>
              <a:gd name="T21" fmla="*/ 74 h 262"/>
              <a:gd name="T22" fmla="*/ 36 w 210"/>
              <a:gd name="T23" fmla="*/ 74 h 262"/>
              <a:gd name="T24" fmla="*/ 36 w 210"/>
              <a:gd name="T25" fmla="*/ 92 h 262"/>
              <a:gd name="T26" fmla="*/ 150 w 210"/>
              <a:gd name="T27" fmla="*/ 92 h 262"/>
              <a:gd name="T28" fmla="*/ 150 w 210"/>
              <a:gd name="T29" fmla="*/ 74 h 262"/>
              <a:gd name="T30" fmla="*/ 186 w 210"/>
              <a:gd name="T31" fmla="*/ 22 h 262"/>
              <a:gd name="T32" fmla="*/ 186 w 210"/>
              <a:gd name="T33" fmla="*/ 0 h 262"/>
              <a:gd name="T34" fmla="*/ 0 w 210"/>
              <a:gd name="T35" fmla="*/ 0 h 262"/>
              <a:gd name="T36" fmla="*/ 0 w 210"/>
              <a:gd name="T37" fmla="*/ 240 h 262"/>
              <a:gd name="T38" fmla="*/ 24 w 210"/>
              <a:gd name="T39" fmla="*/ 240 h 262"/>
              <a:gd name="T40" fmla="*/ 24 w 210"/>
              <a:gd name="T41" fmla="*/ 262 h 262"/>
              <a:gd name="T42" fmla="*/ 210 w 210"/>
              <a:gd name="T43" fmla="*/ 262 h 262"/>
              <a:gd name="T44" fmla="*/ 210 w 210"/>
              <a:gd name="T45" fmla="*/ 22 h 262"/>
              <a:gd name="T46" fmla="*/ 186 w 210"/>
              <a:gd name="T47" fmla="*/ 22 h 262"/>
              <a:gd name="T48" fmla="*/ 14 w 210"/>
              <a:gd name="T49" fmla="*/ 226 h 262"/>
              <a:gd name="T50" fmla="*/ 14 w 210"/>
              <a:gd name="T51" fmla="*/ 12 h 262"/>
              <a:gd name="T52" fmla="*/ 174 w 210"/>
              <a:gd name="T53" fmla="*/ 12 h 262"/>
              <a:gd name="T54" fmla="*/ 174 w 210"/>
              <a:gd name="T55" fmla="*/ 172 h 262"/>
              <a:gd name="T56" fmla="*/ 118 w 210"/>
              <a:gd name="T57" fmla="*/ 172 h 262"/>
              <a:gd name="T58" fmla="*/ 118 w 210"/>
              <a:gd name="T59" fmla="*/ 226 h 262"/>
              <a:gd name="T60" fmla="*/ 14 w 210"/>
              <a:gd name="T61" fmla="*/ 226 h 262"/>
              <a:gd name="T62" fmla="*/ 196 w 210"/>
              <a:gd name="T63" fmla="*/ 250 h 262"/>
              <a:gd name="T64" fmla="*/ 36 w 210"/>
              <a:gd name="T65" fmla="*/ 250 h 262"/>
              <a:gd name="T66" fmla="*/ 36 w 210"/>
              <a:gd name="T67" fmla="*/ 240 h 262"/>
              <a:gd name="T68" fmla="*/ 126 w 210"/>
              <a:gd name="T69" fmla="*/ 240 h 262"/>
              <a:gd name="T70" fmla="*/ 186 w 210"/>
              <a:gd name="T71" fmla="*/ 178 h 262"/>
              <a:gd name="T72" fmla="*/ 186 w 210"/>
              <a:gd name="T73" fmla="*/ 36 h 262"/>
              <a:gd name="T74" fmla="*/ 196 w 210"/>
              <a:gd name="T75" fmla="*/ 36 h 262"/>
              <a:gd name="T76" fmla="*/ 196 w 210"/>
              <a:gd name="T77" fmla="*/ 250 h 262"/>
              <a:gd name="T78" fmla="*/ 36 w 210"/>
              <a:gd name="T79" fmla="*/ 156 h 262"/>
              <a:gd name="T80" fmla="*/ 94 w 210"/>
              <a:gd name="T81" fmla="*/ 156 h 262"/>
              <a:gd name="T82" fmla="*/ 94 w 210"/>
              <a:gd name="T83" fmla="*/ 140 h 262"/>
              <a:gd name="T84" fmla="*/ 36 w 210"/>
              <a:gd name="T85" fmla="*/ 140 h 262"/>
              <a:gd name="T86" fmla="*/ 36 w 210"/>
              <a:gd name="T87"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62">
                <a:moveTo>
                  <a:pt x="150" y="108"/>
                </a:moveTo>
                <a:lnTo>
                  <a:pt x="36" y="108"/>
                </a:lnTo>
                <a:lnTo>
                  <a:pt x="36" y="124"/>
                </a:lnTo>
                <a:lnTo>
                  <a:pt x="150" y="124"/>
                </a:lnTo>
                <a:lnTo>
                  <a:pt x="150" y="108"/>
                </a:lnTo>
                <a:close/>
                <a:moveTo>
                  <a:pt x="150" y="42"/>
                </a:moveTo>
                <a:lnTo>
                  <a:pt x="36" y="42"/>
                </a:lnTo>
                <a:lnTo>
                  <a:pt x="36" y="58"/>
                </a:lnTo>
                <a:lnTo>
                  <a:pt x="150" y="58"/>
                </a:lnTo>
                <a:lnTo>
                  <a:pt x="150" y="42"/>
                </a:lnTo>
                <a:close/>
                <a:moveTo>
                  <a:pt x="150" y="74"/>
                </a:moveTo>
                <a:lnTo>
                  <a:pt x="36" y="74"/>
                </a:lnTo>
                <a:lnTo>
                  <a:pt x="36" y="92"/>
                </a:lnTo>
                <a:lnTo>
                  <a:pt x="150" y="92"/>
                </a:lnTo>
                <a:lnTo>
                  <a:pt x="150" y="74"/>
                </a:lnTo>
                <a:close/>
                <a:moveTo>
                  <a:pt x="186" y="22"/>
                </a:moveTo>
                <a:lnTo>
                  <a:pt x="186" y="0"/>
                </a:lnTo>
                <a:lnTo>
                  <a:pt x="0" y="0"/>
                </a:lnTo>
                <a:lnTo>
                  <a:pt x="0" y="240"/>
                </a:lnTo>
                <a:lnTo>
                  <a:pt x="24" y="240"/>
                </a:lnTo>
                <a:lnTo>
                  <a:pt x="24" y="262"/>
                </a:lnTo>
                <a:lnTo>
                  <a:pt x="210" y="262"/>
                </a:lnTo>
                <a:lnTo>
                  <a:pt x="210" y="22"/>
                </a:lnTo>
                <a:lnTo>
                  <a:pt x="186" y="22"/>
                </a:lnTo>
                <a:close/>
                <a:moveTo>
                  <a:pt x="14" y="226"/>
                </a:moveTo>
                <a:lnTo>
                  <a:pt x="14" y="12"/>
                </a:lnTo>
                <a:lnTo>
                  <a:pt x="174" y="12"/>
                </a:lnTo>
                <a:lnTo>
                  <a:pt x="174" y="172"/>
                </a:lnTo>
                <a:lnTo>
                  <a:pt x="118" y="172"/>
                </a:lnTo>
                <a:lnTo>
                  <a:pt x="118" y="226"/>
                </a:lnTo>
                <a:lnTo>
                  <a:pt x="14" y="226"/>
                </a:lnTo>
                <a:close/>
                <a:moveTo>
                  <a:pt x="196" y="250"/>
                </a:moveTo>
                <a:lnTo>
                  <a:pt x="36" y="250"/>
                </a:lnTo>
                <a:lnTo>
                  <a:pt x="36" y="240"/>
                </a:lnTo>
                <a:lnTo>
                  <a:pt x="126" y="240"/>
                </a:lnTo>
                <a:lnTo>
                  <a:pt x="186" y="178"/>
                </a:lnTo>
                <a:lnTo>
                  <a:pt x="186" y="36"/>
                </a:lnTo>
                <a:lnTo>
                  <a:pt x="196" y="36"/>
                </a:lnTo>
                <a:lnTo>
                  <a:pt x="196" y="250"/>
                </a:lnTo>
                <a:close/>
                <a:moveTo>
                  <a:pt x="36" y="156"/>
                </a:moveTo>
                <a:lnTo>
                  <a:pt x="94" y="156"/>
                </a:lnTo>
                <a:lnTo>
                  <a:pt x="94" y="140"/>
                </a:lnTo>
                <a:lnTo>
                  <a:pt x="36" y="140"/>
                </a:lnTo>
                <a:lnTo>
                  <a:pt x="36" y="156"/>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a:xfrm>
            <a:off x="611189" y="2321472"/>
            <a:ext cx="1975754" cy="1149948"/>
            <a:chOff x="611189" y="2057397"/>
            <a:chExt cx="1975754" cy="1149948"/>
          </a:xfrm>
        </p:grpSpPr>
        <p:sp>
          <p:nvSpPr>
            <p:cNvPr id="12" name="TextBox 11"/>
            <p:cNvSpPr txBox="1"/>
            <p:nvPr/>
          </p:nvSpPr>
          <p:spPr>
            <a:xfrm>
              <a:off x="611189" y="2489200"/>
              <a:ext cx="1975754" cy="718145"/>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 magnis dis parturient montes.</a:t>
              </a:r>
            </a:p>
          </p:txBody>
        </p:sp>
        <p:sp>
          <p:nvSpPr>
            <p:cNvPr id="13" name="TextBox 12"/>
            <p:cNvSpPr txBox="1">
              <a:spLocks/>
            </p:cNvSpPr>
            <p:nvPr/>
          </p:nvSpPr>
          <p:spPr>
            <a:xfrm>
              <a:off x="611189" y="2057397"/>
              <a:ext cx="1975754"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4" name="Line 23"/>
            <p:cNvSpPr>
              <a:spLocks noChangeShapeType="1"/>
            </p:cNvSpPr>
            <p:nvPr/>
          </p:nvSpPr>
          <p:spPr bwMode="auto">
            <a:xfrm flipH="1">
              <a:off x="621896" y="2390775"/>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p:cNvGrpSpPr/>
          <p:nvPr/>
        </p:nvGrpSpPr>
        <p:grpSpPr>
          <a:xfrm>
            <a:off x="6574419" y="2321472"/>
            <a:ext cx="1958392" cy="1149948"/>
            <a:chOff x="6574419" y="2057397"/>
            <a:chExt cx="1958392" cy="1149948"/>
          </a:xfrm>
        </p:grpSpPr>
        <p:sp>
          <p:nvSpPr>
            <p:cNvPr id="16" name="TextBox 15"/>
            <p:cNvSpPr txBox="1">
              <a:spLocks/>
            </p:cNvSpPr>
            <p:nvPr/>
          </p:nvSpPr>
          <p:spPr>
            <a:xfrm flipH="1">
              <a:off x="6574419" y="2489200"/>
              <a:ext cx="1958392" cy="718145"/>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 magnis dis parturient montes.</a:t>
              </a:r>
            </a:p>
          </p:txBody>
        </p:sp>
        <p:sp>
          <p:nvSpPr>
            <p:cNvPr id="17" name="TextBox 16"/>
            <p:cNvSpPr txBox="1">
              <a:spLocks/>
            </p:cNvSpPr>
            <p:nvPr/>
          </p:nvSpPr>
          <p:spPr>
            <a:xfrm flipH="1">
              <a:off x="6574419" y="2057397"/>
              <a:ext cx="1958392" cy="246221"/>
            </a:xfrm>
            <a:prstGeom prst="rect">
              <a:avLst/>
            </a:prstGeom>
            <a:noFill/>
          </p:spPr>
          <p:txBody>
            <a:bodyPr wrap="square" lIns="0" tIns="0" rIns="0" bIns="0" rtlCol="0">
              <a:spAutoFit/>
            </a:bodyPr>
            <a:lstStyle/>
            <a:p>
              <a:pPr algn="r"/>
              <a:r>
                <a:rPr lang="en-US" sz="1600" b="1" smtClean="0">
                  <a:solidFill>
                    <a:schemeClr val="bg1"/>
                  </a:solidFill>
                </a:rPr>
                <a:t>Dummy Title</a:t>
              </a:r>
            </a:p>
          </p:txBody>
        </p:sp>
        <p:sp>
          <p:nvSpPr>
            <p:cNvPr id="18" name="Line 23"/>
            <p:cNvSpPr>
              <a:spLocks noChangeShapeType="1"/>
            </p:cNvSpPr>
            <p:nvPr/>
          </p:nvSpPr>
          <p:spPr bwMode="auto">
            <a:xfrm>
              <a:off x="8341130" y="2390775"/>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p:cNvGrpSpPr/>
          <p:nvPr/>
        </p:nvGrpSpPr>
        <p:grpSpPr>
          <a:xfrm>
            <a:off x="6591781" y="4878514"/>
            <a:ext cx="1941031" cy="1149948"/>
            <a:chOff x="6591781" y="4809064"/>
            <a:chExt cx="1941031" cy="1149948"/>
          </a:xfrm>
        </p:grpSpPr>
        <p:sp>
          <p:nvSpPr>
            <p:cNvPr id="24" name="TextBox 23"/>
            <p:cNvSpPr txBox="1">
              <a:spLocks/>
            </p:cNvSpPr>
            <p:nvPr/>
          </p:nvSpPr>
          <p:spPr>
            <a:xfrm flipH="1">
              <a:off x="6591781" y="5240867"/>
              <a:ext cx="1941031" cy="718145"/>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 magnis dis parturient montes.</a:t>
              </a:r>
            </a:p>
          </p:txBody>
        </p:sp>
        <p:sp>
          <p:nvSpPr>
            <p:cNvPr id="25" name="TextBox 24"/>
            <p:cNvSpPr txBox="1">
              <a:spLocks/>
            </p:cNvSpPr>
            <p:nvPr/>
          </p:nvSpPr>
          <p:spPr>
            <a:xfrm flipH="1">
              <a:off x="6591781" y="4809064"/>
              <a:ext cx="1941031" cy="246221"/>
            </a:xfrm>
            <a:prstGeom prst="rect">
              <a:avLst/>
            </a:prstGeom>
            <a:noFill/>
          </p:spPr>
          <p:txBody>
            <a:bodyPr wrap="square" lIns="0" tIns="0" rIns="0" bIns="0" rtlCol="0">
              <a:spAutoFit/>
            </a:bodyPr>
            <a:lstStyle/>
            <a:p>
              <a:pPr algn="r"/>
              <a:r>
                <a:rPr lang="en-US" sz="1600" b="1" smtClean="0">
                  <a:solidFill>
                    <a:schemeClr val="bg1"/>
                  </a:solidFill>
                </a:rPr>
                <a:t>Dummy Title</a:t>
              </a:r>
            </a:p>
          </p:txBody>
        </p:sp>
        <p:sp>
          <p:nvSpPr>
            <p:cNvPr id="26" name="Line 23"/>
            <p:cNvSpPr>
              <a:spLocks noChangeShapeType="1"/>
            </p:cNvSpPr>
            <p:nvPr/>
          </p:nvSpPr>
          <p:spPr bwMode="auto">
            <a:xfrm>
              <a:off x="8341130" y="514244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 name="Freeform 274"/>
          <p:cNvSpPr>
            <a:spLocks noEditPoints="1"/>
          </p:cNvSpPr>
          <p:nvPr/>
        </p:nvSpPr>
        <p:spPr bwMode="auto">
          <a:xfrm>
            <a:off x="5248617" y="3524776"/>
            <a:ext cx="390525" cy="333375"/>
          </a:xfrm>
          <a:custGeom>
            <a:avLst/>
            <a:gdLst>
              <a:gd name="T0" fmla="*/ 5 w 123"/>
              <a:gd name="T1" fmla="*/ 100 h 105"/>
              <a:gd name="T2" fmla="*/ 10 w 123"/>
              <a:gd name="T3" fmla="*/ 105 h 105"/>
              <a:gd name="T4" fmla="*/ 32 w 123"/>
              <a:gd name="T5" fmla="*/ 105 h 105"/>
              <a:gd name="T6" fmla="*/ 32 w 123"/>
              <a:gd name="T7" fmla="*/ 57 h 105"/>
              <a:gd name="T8" fmla="*/ 5 w 123"/>
              <a:gd name="T9" fmla="*/ 84 h 105"/>
              <a:gd name="T10" fmla="*/ 5 w 123"/>
              <a:gd name="T11" fmla="*/ 100 h 105"/>
              <a:gd name="T12" fmla="*/ 43 w 123"/>
              <a:gd name="T13" fmla="*/ 68 h 105"/>
              <a:gd name="T14" fmla="*/ 43 w 123"/>
              <a:gd name="T15" fmla="*/ 105 h 105"/>
              <a:gd name="T16" fmla="*/ 71 w 123"/>
              <a:gd name="T17" fmla="*/ 105 h 105"/>
              <a:gd name="T18" fmla="*/ 71 w 123"/>
              <a:gd name="T19" fmla="*/ 72 h 105"/>
              <a:gd name="T20" fmla="*/ 59 w 123"/>
              <a:gd name="T21" fmla="*/ 84 h 105"/>
              <a:gd name="T22" fmla="*/ 43 w 123"/>
              <a:gd name="T23" fmla="*/ 68 h 105"/>
              <a:gd name="T24" fmla="*/ 82 w 123"/>
              <a:gd name="T25" fmla="*/ 61 h 105"/>
              <a:gd name="T26" fmla="*/ 82 w 123"/>
              <a:gd name="T27" fmla="*/ 105 h 105"/>
              <a:gd name="T28" fmla="*/ 104 w 123"/>
              <a:gd name="T29" fmla="*/ 105 h 105"/>
              <a:gd name="T30" fmla="*/ 109 w 123"/>
              <a:gd name="T31" fmla="*/ 100 h 105"/>
              <a:gd name="T32" fmla="*/ 109 w 123"/>
              <a:gd name="T33" fmla="*/ 33 h 105"/>
              <a:gd name="T34" fmla="*/ 85 w 123"/>
              <a:gd name="T35" fmla="*/ 57 h 105"/>
              <a:gd name="T36" fmla="*/ 82 w 123"/>
              <a:gd name="T37" fmla="*/ 61 h 105"/>
              <a:gd name="T38" fmla="*/ 98 w 123"/>
              <a:gd name="T39" fmla="*/ 2 h 105"/>
              <a:gd name="T40" fmla="*/ 94 w 123"/>
              <a:gd name="T41" fmla="*/ 8 h 105"/>
              <a:gd name="T42" fmla="*/ 99 w 123"/>
              <a:gd name="T43" fmla="*/ 12 h 105"/>
              <a:gd name="T44" fmla="*/ 104 w 123"/>
              <a:gd name="T45" fmla="*/ 12 h 105"/>
              <a:gd name="T46" fmla="*/ 59 w 123"/>
              <a:gd name="T47" fmla="*/ 57 h 105"/>
              <a:gd name="T48" fmla="*/ 32 w 123"/>
              <a:gd name="T49" fmla="*/ 30 h 105"/>
              <a:gd name="T50" fmla="*/ 2 w 123"/>
              <a:gd name="T51" fmla="*/ 61 h 105"/>
              <a:gd name="T52" fmla="*/ 2 w 123"/>
              <a:gd name="T53" fmla="*/ 68 h 105"/>
              <a:gd name="T54" fmla="*/ 8 w 123"/>
              <a:gd name="T55" fmla="*/ 68 h 105"/>
              <a:gd name="T56" fmla="*/ 32 w 123"/>
              <a:gd name="T57" fmla="*/ 44 h 105"/>
              <a:gd name="T58" fmla="*/ 59 w 123"/>
              <a:gd name="T59" fmla="*/ 71 h 105"/>
              <a:gd name="T60" fmla="*/ 111 w 123"/>
              <a:gd name="T61" fmla="*/ 19 h 105"/>
              <a:gd name="T62" fmla="*/ 111 w 123"/>
              <a:gd name="T63" fmla="*/ 24 h 105"/>
              <a:gd name="T64" fmla="*/ 115 w 123"/>
              <a:gd name="T65" fmla="*/ 29 h 105"/>
              <a:gd name="T66" fmla="*/ 116 w 123"/>
              <a:gd name="T67" fmla="*/ 29 h 105"/>
              <a:gd name="T68" fmla="*/ 121 w 123"/>
              <a:gd name="T69" fmla="*/ 25 h 105"/>
              <a:gd name="T70" fmla="*/ 123 w 123"/>
              <a:gd name="T71" fmla="*/ 0 h 105"/>
              <a:gd name="T72" fmla="*/ 98 w 123"/>
              <a:gd name="T73"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05">
                <a:moveTo>
                  <a:pt x="5" y="100"/>
                </a:moveTo>
                <a:cubicBezTo>
                  <a:pt x="5" y="102"/>
                  <a:pt x="7" y="105"/>
                  <a:pt x="10" y="105"/>
                </a:cubicBezTo>
                <a:cubicBezTo>
                  <a:pt x="32" y="105"/>
                  <a:pt x="32" y="105"/>
                  <a:pt x="32" y="105"/>
                </a:cubicBezTo>
                <a:cubicBezTo>
                  <a:pt x="32" y="57"/>
                  <a:pt x="32" y="57"/>
                  <a:pt x="32" y="57"/>
                </a:cubicBezTo>
                <a:cubicBezTo>
                  <a:pt x="5" y="84"/>
                  <a:pt x="5" y="84"/>
                  <a:pt x="5" y="84"/>
                </a:cubicBezTo>
                <a:lnTo>
                  <a:pt x="5" y="100"/>
                </a:lnTo>
                <a:close/>
                <a:moveTo>
                  <a:pt x="43" y="68"/>
                </a:moveTo>
                <a:cubicBezTo>
                  <a:pt x="43" y="105"/>
                  <a:pt x="43" y="105"/>
                  <a:pt x="43" y="105"/>
                </a:cubicBezTo>
                <a:cubicBezTo>
                  <a:pt x="71" y="105"/>
                  <a:pt x="71" y="105"/>
                  <a:pt x="71" y="105"/>
                </a:cubicBezTo>
                <a:cubicBezTo>
                  <a:pt x="71" y="72"/>
                  <a:pt x="71" y="72"/>
                  <a:pt x="71" y="72"/>
                </a:cubicBezTo>
                <a:cubicBezTo>
                  <a:pt x="59" y="84"/>
                  <a:pt x="59" y="84"/>
                  <a:pt x="59" y="84"/>
                </a:cubicBezTo>
                <a:lnTo>
                  <a:pt x="43" y="68"/>
                </a:lnTo>
                <a:close/>
                <a:moveTo>
                  <a:pt x="82" y="61"/>
                </a:moveTo>
                <a:cubicBezTo>
                  <a:pt x="82" y="105"/>
                  <a:pt x="82" y="105"/>
                  <a:pt x="82" y="105"/>
                </a:cubicBezTo>
                <a:cubicBezTo>
                  <a:pt x="104" y="105"/>
                  <a:pt x="104" y="105"/>
                  <a:pt x="104" y="105"/>
                </a:cubicBezTo>
                <a:cubicBezTo>
                  <a:pt x="107" y="105"/>
                  <a:pt x="109" y="102"/>
                  <a:pt x="109" y="100"/>
                </a:cubicBezTo>
                <a:cubicBezTo>
                  <a:pt x="109" y="33"/>
                  <a:pt x="109" y="33"/>
                  <a:pt x="109" y="33"/>
                </a:cubicBezTo>
                <a:cubicBezTo>
                  <a:pt x="85" y="57"/>
                  <a:pt x="85" y="57"/>
                  <a:pt x="85" y="57"/>
                </a:cubicBezTo>
                <a:lnTo>
                  <a:pt x="82" y="61"/>
                </a:lnTo>
                <a:close/>
                <a:moveTo>
                  <a:pt x="98" y="2"/>
                </a:moveTo>
                <a:cubicBezTo>
                  <a:pt x="95" y="2"/>
                  <a:pt x="93" y="5"/>
                  <a:pt x="94" y="8"/>
                </a:cubicBezTo>
                <a:cubicBezTo>
                  <a:pt x="94" y="10"/>
                  <a:pt x="96" y="12"/>
                  <a:pt x="99" y="12"/>
                </a:cubicBezTo>
                <a:cubicBezTo>
                  <a:pt x="104" y="12"/>
                  <a:pt x="104" y="12"/>
                  <a:pt x="104" y="12"/>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1"/>
                  <a:pt x="59" y="71"/>
                  <a:pt x="59" y="71"/>
                </a:cubicBezTo>
                <a:cubicBezTo>
                  <a:pt x="111" y="19"/>
                  <a:pt x="111" y="19"/>
                  <a:pt x="111" y="19"/>
                </a:cubicBezTo>
                <a:cubicBezTo>
                  <a:pt x="111" y="24"/>
                  <a:pt x="111" y="24"/>
                  <a:pt x="111" y="24"/>
                </a:cubicBezTo>
                <a:cubicBezTo>
                  <a:pt x="111" y="26"/>
                  <a:pt x="113" y="29"/>
                  <a:pt x="115" y="29"/>
                </a:cubicBezTo>
                <a:cubicBezTo>
                  <a:pt x="116" y="29"/>
                  <a:pt x="116" y="29"/>
                  <a:pt x="116" y="29"/>
                </a:cubicBezTo>
                <a:cubicBezTo>
                  <a:pt x="118" y="29"/>
                  <a:pt x="120" y="27"/>
                  <a:pt x="121" y="25"/>
                </a:cubicBezTo>
                <a:cubicBezTo>
                  <a:pt x="123" y="0"/>
                  <a:pt x="123" y="0"/>
                  <a:pt x="123" y="0"/>
                </a:cubicBezTo>
                <a:lnTo>
                  <a:pt x="98" y="2"/>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275"/>
          <p:cNvSpPr>
            <a:spLocks noEditPoints="1"/>
          </p:cNvSpPr>
          <p:nvPr/>
        </p:nvSpPr>
        <p:spPr bwMode="auto">
          <a:xfrm>
            <a:off x="4392816" y="4946369"/>
            <a:ext cx="333375" cy="415925"/>
          </a:xfrm>
          <a:custGeom>
            <a:avLst/>
            <a:gdLst>
              <a:gd name="T0" fmla="*/ 150 w 210"/>
              <a:gd name="T1" fmla="*/ 108 h 262"/>
              <a:gd name="T2" fmla="*/ 36 w 210"/>
              <a:gd name="T3" fmla="*/ 108 h 262"/>
              <a:gd name="T4" fmla="*/ 36 w 210"/>
              <a:gd name="T5" fmla="*/ 124 h 262"/>
              <a:gd name="T6" fmla="*/ 150 w 210"/>
              <a:gd name="T7" fmla="*/ 124 h 262"/>
              <a:gd name="T8" fmla="*/ 150 w 210"/>
              <a:gd name="T9" fmla="*/ 108 h 262"/>
              <a:gd name="T10" fmla="*/ 150 w 210"/>
              <a:gd name="T11" fmla="*/ 42 h 262"/>
              <a:gd name="T12" fmla="*/ 36 w 210"/>
              <a:gd name="T13" fmla="*/ 42 h 262"/>
              <a:gd name="T14" fmla="*/ 36 w 210"/>
              <a:gd name="T15" fmla="*/ 58 h 262"/>
              <a:gd name="T16" fmla="*/ 150 w 210"/>
              <a:gd name="T17" fmla="*/ 58 h 262"/>
              <a:gd name="T18" fmla="*/ 150 w 210"/>
              <a:gd name="T19" fmla="*/ 42 h 262"/>
              <a:gd name="T20" fmla="*/ 150 w 210"/>
              <a:gd name="T21" fmla="*/ 74 h 262"/>
              <a:gd name="T22" fmla="*/ 36 w 210"/>
              <a:gd name="T23" fmla="*/ 74 h 262"/>
              <a:gd name="T24" fmla="*/ 36 w 210"/>
              <a:gd name="T25" fmla="*/ 92 h 262"/>
              <a:gd name="T26" fmla="*/ 150 w 210"/>
              <a:gd name="T27" fmla="*/ 92 h 262"/>
              <a:gd name="T28" fmla="*/ 150 w 210"/>
              <a:gd name="T29" fmla="*/ 74 h 262"/>
              <a:gd name="T30" fmla="*/ 186 w 210"/>
              <a:gd name="T31" fmla="*/ 22 h 262"/>
              <a:gd name="T32" fmla="*/ 186 w 210"/>
              <a:gd name="T33" fmla="*/ 0 h 262"/>
              <a:gd name="T34" fmla="*/ 0 w 210"/>
              <a:gd name="T35" fmla="*/ 0 h 262"/>
              <a:gd name="T36" fmla="*/ 0 w 210"/>
              <a:gd name="T37" fmla="*/ 240 h 262"/>
              <a:gd name="T38" fmla="*/ 24 w 210"/>
              <a:gd name="T39" fmla="*/ 240 h 262"/>
              <a:gd name="T40" fmla="*/ 24 w 210"/>
              <a:gd name="T41" fmla="*/ 262 h 262"/>
              <a:gd name="T42" fmla="*/ 210 w 210"/>
              <a:gd name="T43" fmla="*/ 262 h 262"/>
              <a:gd name="T44" fmla="*/ 210 w 210"/>
              <a:gd name="T45" fmla="*/ 22 h 262"/>
              <a:gd name="T46" fmla="*/ 186 w 210"/>
              <a:gd name="T47" fmla="*/ 22 h 262"/>
              <a:gd name="T48" fmla="*/ 14 w 210"/>
              <a:gd name="T49" fmla="*/ 226 h 262"/>
              <a:gd name="T50" fmla="*/ 14 w 210"/>
              <a:gd name="T51" fmla="*/ 12 h 262"/>
              <a:gd name="T52" fmla="*/ 174 w 210"/>
              <a:gd name="T53" fmla="*/ 12 h 262"/>
              <a:gd name="T54" fmla="*/ 174 w 210"/>
              <a:gd name="T55" fmla="*/ 172 h 262"/>
              <a:gd name="T56" fmla="*/ 118 w 210"/>
              <a:gd name="T57" fmla="*/ 172 h 262"/>
              <a:gd name="T58" fmla="*/ 118 w 210"/>
              <a:gd name="T59" fmla="*/ 226 h 262"/>
              <a:gd name="T60" fmla="*/ 14 w 210"/>
              <a:gd name="T61" fmla="*/ 226 h 262"/>
              <a:gd name="T62" fmla="*/ 196 w 210"/>
              <a:gd name="T63" fmla="*/ 250 h 262"/>
              <a:gd name="T64" fmla="*/ 36 w 210"/>
              <a:gd name="T65" fmla="*/ 250 h 262"/>
              <a:gd name="T66" fmla="*/ 36 w 210"/>
              <a:gd name="T67" fmla="*/ 240 h 262"/>
              <a:gd name="T68" fmla="*/ 126 w 210"/>
              <a:gd name="T69" fmla="*/ 240 h 262"/>
              <a:gd name="T70" fmla="*/ 186 w 210"/>
              <a:gd name="T71" fmla="*/ 178 h 262"/>
              <a:gd name="T72" fmla="*/ 186 w 210"/>
              <a:gd name="T73" fmla="*/ 36 h 262"/>
              <a:gd name="T74" fmla="*/ 196 w 210"/>
              <a:gd name="T75" fmla="*/ 36 h 262"/>
              <a:gd name="T76" fmla="*/ 196 w 210"/>
              <a:gd name="T77" fmla="*/ 250 h 262"/>
              <a:gd name="T78" fmla="*/ 36 w 210"/>
              <a:gd name="T79" fmla="*/ 156 h 262"/>
              <a:gd name="T80" fmla="*/ 94 w 210"/>
              <a:gd name="T81" fmla="*/ 156 h 262"/>
              <a:gd name="T82" fmla="*/ 94 w 210"/>
              <a:gd name="T83" fmla="*/ 140 h 262"/>
              <a:gd name="T84" fmla="*/ 36 w 210"/>
              <a:gd name="T85" fmla="*/ 140 h 262"/>
              <a:gd name="T86" fmla="*/ 36 w 210"/>
              <a:gd name="T87"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62">
                <a:moveTo>
                  <a:pt x="150" y="108"/>
                </a:moveTo>
                <a:lnTo>
                  <a:pt x="36" y="108"/>
                </a:lnTo>
                <a:lnTo>
                  <a:pt x="36" y="124"/>
                </a:lnTo>
                <a:lnTo>
                  <a:pt x="150" y="124"/>
                </a:lnTo>
                <a:lnTo>
                  <a:pt x="150" y="108"/>
                </a:lnTo>
                <a:close/>
                <a:moveTo>
                  <a:pt x="150" y="42"/>
                </a:moveTo>
                <a:lnTo>
                  <a:pt x="36" y="42"/>
                </a:lnTo>
                <a:lnTo>
                  <a:pt x="36" y="58"/>
                </a:lnTo>
                <a:lnTo>
                  <a:pt x="150" y="58"/>
                </a:lnTo>
                <a:lnTo>
                  <a:pt x="150" y="42"/>
                </a:lnTo>
                <a:close/>
                <a:moveTo>
                  <a:pt x="150" y="74"/>
                </a:moveTo>
                <a:lnTo>
                  <a:pt x="36" y="74"/>
                </a:lnTo>
                <a:lnTo>
                  <a:pt x="36" y="92"/>
                </a:lnTo>
                <a:lnTo>
                  <a:pt x="150" y="92"/>
                </a:lnTo>
                <a:lnTo>
                  <a:pt x="150" y="74"/>
                </a:lnTo>
                <a:close/>
                <a:moveTo>
                  <a:pt x="186" y="22"/>
                </a:moveTo>
                <a:lnTo>
                  <a:pt x="186" y="0"/>
                </a:lnTo>
                <a:lnTo>
                  <a:pt x="0" y="0"/>
                </a:lnTo>
                <a:lnTo>
                  <a:pt x="0" y="240"/>
                </a:lnTo>
                <a:lnTo>
                  <a:pt x="24" y="240"/>
                </a:lnTo>
                <a:lnTo>
                  <a:pt x="24" y="262"/>
                </a:lnTo>
                <a:lnTo>
                  <a:pt x="210" y="262"/>
                </a:lnTo>
                <a:lnTo>
                  <a:pt x="210" y="22"/>
                </a:lnTo>
                <a:lnTo>
                  <a:pt x="186" y="22"/>
                </a:lnTo>
                <a:close/>
                <a:moveTo>
                  <a:pt x="14" y="226"/>
                </a:moveTo>
                <a:lnTo>
                  <a:pt x="14" y="12"/>
                </a:lnTo>
                <a:lnTo>
                  <a:pt x="174" y="12"/>
                </a:lnTo>
                <a:lnTo>
                  <a:pt x="174" y="172"/>
                </a:lnTo>
                <a:lnTo>
                  <a:pt x="118" y="172"/>
                </a:lnTo>
                <a:lnTo>
                  <a:pt x="118" y="226"/>
                </a:lnTo>
                <a:lnTo>
                  <a:pt x="14" y="226"/>
                </a:lnTo>
                <a:close/>
                <a:moveTo>
                  <a:pt x="196" y="250"/>
                </a:moveTo>
                <a:lnTo>
                  <a:pt x="36" y="250"/>
                </a:lnTo>
                <a:lnTo>
                  <a:pt x="36" y="240"/>
                </a:lnTo>
                <a:lnTo>
                  <a:pt x="126" y="240"/>
                </a:lnTo>
                <a:lnTo>
                  <a:pt x="186" y="178"/>
                </a:lnTo>
                <a:lnTo>
                  <a:pt x="186" y="36"/>
                </a:lnTo>
                <a:lnTo>
                  <a:pt x="196" y="36"/>
                </a:lnTo>
                <a:lnTo>
                  <a:pt x="196" y="250"/>
                </a:lnTo>
                <a:close/>
                <a:moveTo>
                  <a:pt x="36" y="156"/>
                </a:moveTo>
                <a:lnTo>
                  <a:pt x="94" y="156"/>
                </a:lnTo>
                <a:lnTo>
                  <a:pt x="94" y="140"/>
                </a:lnTo>
                <a:lnTo>
                  <a:pt x="36" y="140"/>
                </a:lnTo>
                <a:lnTo>
                  <a:pt x="36" y="156"/>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 name="Freeform 273"/>
          <p:cNvSpPr>
            <a:spLocks noEditPoints="1"/>
          </p:cNvSpPr>
          <p:nvPr/>
        </p:nvSpPr>
        <p:spPr bwMode="auto">
          <a:xfrm>
            <a:off x="3539584" y="3493696"/>
            <a:ext cx="320573" cy="463437"/>
          </a:xfrm>
          <a:custGeom>
            <a:avLst/>
            <a:gdLst>
              <a:gd name="T0" fmla="*/ 46 w 92"/>
              <a:gd name="T1" fmla="*/ 19 h 133"/>
              <a:gd name="T2" fmla="*/ 48 w 92"/>
              <a:gd name="T3" fmla="*/ 16 h 133"/>
              <a:gd name="T4" fmla="*/ 46 w 92"/>
              <a:gd name="T5" fmla="*/ 14 h 133"/>
              <a:gd name="T6" fmla="*/ 14 w 92"/>
              <a:gd name="T7" fmla="*/ 46 h 133"/>
              <a:gd name="T8" fmla="*/ 16 w 92"/>
              <a:gd name="T9" fmla="*/ 48 h 133"/>
              <a:gd name="T10" fmla="*/ 19 w 92"/>
              <a:gd name="T11" fmla="*/ 46 h 133"/>
              <a:gd name="T12" fmla="*/ 46 w 92"/>
              <a:gd name="T13" fmla="*/ 19 h 133"/>
              <a:gd name="T14" fmla="*/ 26 w 92"/>
              <a:gd name="T15" fmla="*/ 115 h 133"/>
              <a:gd name="T16" fmla="*/ 27 w 92"/>
              <a:gd name="T17" fmla="*/ 122 h 133"/>
              <a:gd name="T18" fmla="*/ 34 w 92"/>
              <a:gd name="T19" fmla="*/ 126 h 133"/>
              <a:gd name="T20" fmla="*/ 34 w 92"/>
              <a:gd name="T21" fmla="*/ 130 h 133"/>
              <a:gd name="T22" fmla="*/ 46 w 92"/>
              <a:gd name="T23" fmla="*/ 133 h 133"/>
              <a:gd name="T24" fmla="*/ 57 w 92"/>
              <a:gd name="T25" fmla="*/ 130 h 133"/>
              <a:gd name="T26" fmla="*/ 58 w 92"/>
              <a:gd name="T27" fmla="*/ 126 h 133"/>
              <a:gd name="T28" fmla="*/ 64 w 92"/>
              <a:gd name="T29" fmla="*/ 122 h 133"/>
              <a:gd name="T30" fmla="*/ 65 w 92"/>
              <a:gd name="T31" fmla="*/ 115 h 133"/>
              <a:gd name="T32" fmla="*/ 46 w 92"/>
              <a:gd name="T33" fmla="*/ 118 h 133"/>
              <a:gd name="T34" fmla="*/ 26 w 92"/>
              <a:gd name="T35" fmla="*/ 115 h 133"/>
              <a:gd name="T36" fmla="*/ 25 w 92"/>
              <a:gd name="T37" fmla="*/ 102 h 133"/>
              <a:gd name="T38" fmla="*/ 26 w 92"/>
              <a:gd name="T39" fmla="*/ 109 h 133"/>
              <a:gd name="T40" fmla="*/ 46 w 92"/>
              <a:gd name="T41" fmla="*/ 113 h 133"/>
              <a:gd name="T42" fmla="*/ 66 w 92"/>
              <a:gd name="T43" fmla="*/ 109 h 133"/>
              <a:gd name="T44" fmla="*/ 67 w 92"/>
              <a:gd name="T45" fmla="*/ 102 h 133"/>
              <a:gd name="T46" fmla="*/ 46 w 92"/>
              <a:gd name="T47" fmla="*/ 106 h 133"/>
              <a:gd name="T48" fmla="*/ 25 w 92"/>
              <a:gd name="T49" fmla="*/ 102 h 133"/>
              <a:gd name="T50" fmla="*/ 46 w 92"/>
              <a:gd name="T51" fmla="*/ 0 h 133"/>
              <a:gd name="T52" fmla="*/ 0 w 92"/>
              <a:gd name="T53" fmla="*/ 46 h 133"/>
              <a:gd name="T54" fmla="*/ 22 w 92"/>
              <a:gd name="T55" fmla="*/ 85 h 133"/>
              <a:gd name="T56" fmla="*/ 24 w 92"/>
              <a:gd name="T57" fmla="*/ 96 h 133"/>
              <a:gd name="T58" fmla="*/ 46 w 92"/>
              <a:gd name="T59" fmla="*/ 101 h 133"/>
              <a:gd name="T60" fmla="*/ 68 w 92"/>
              <a:gd name="T61" fmla="*/ 96 h 133"/>
              <a:gd name="T62" fmla="*/ 69 w 92"/>
              <a:gd name="T63" fmla="*/ 85 h 133"/>
              <a:gd name="T64" fmla="*/ 92 w 92"/>
              <a:gd name="T65" fmla="*/ 46 h 133"/>
              <a:gd name="T66" fmla="*/ 46 w 92"/>
              <a:gd name="T67" fmla="*/ 0 h 133"/>
              <a:gd name="T68" fmla="*/ 63 w 92"/>
              <a:gd name="T69" fmla="*/ 79 h 133"/>
              <a:gd name="T70" fmla="*/ 62 w 92"/>
              <a:gd name="T71" fmla="*/ 90 h 133"/>
              <a:gd name="T72" fmla="*/ 46 w 92"/>
              <a:gd name="T73" fmla="*/ 93 h 133"/>
              <a:gd name="T74" fmla="*/ 30 w 92"/>
              <a:gd name="T75" fmla="*/ 90 h 133"/>
              <a:gd name="T76" fmla="*/ 29 w 92"/>
              <a:gd name="T77" fmla="*/ 79 h 133"/>
              <a:gd name="T78" fmla="*/ 8 w 92"/>
              <a:gd name="T79" fmla="*/ 46 h 133"/>
              <a:gd name="T80" fmla="*/ 46 w 92"/>
              <a:gd name="T81" fmla="*/ 8 h 133"/>
              <a:gd name="T82" fmla="*/ 83 w 92"/>
              <a:gd name="T83" fmla="*/ 46 h 133"/>
              <a:gd name="T84" fmla="*/ 63 w 92"/>
              <a:gd name="T85" fmla="*/ 79 h 133"/>
              <a:gd name="T86" fmla="*/ 56 w 92"/>
              <a:gd name="T87" fmla="*/ 63 h 133"/>
              <a:gd name="T88" fmla="*/ 46 w 92"/>
              <a:gd name="T89" fmla="*/ 44 h 133"/>
              <a:gd name="T90" fmla="*/ 36 w 92"/>
              <a:gd name="T91" fmla="*/ 63 h 133"/>
              <a:gd name="T92" fmla="*/ 31 w 92"/>
              <a:gd name="T93" fmla="*/ 54 h 133"/>
              <a:gd name="T94" fmla="*/ 25 w 92"/>
              <a:gd name="T95" fmla="*/ 57 h 133"/>
              <a:gd name="T96" fmla="*/ 35 w 92"/>
              <a:gd name="T97" fmla="*/ 78 h 133"/>
              <a:gd name="T98" fmla="*/ 46 w 92"/>
              <a:gd name="T99" fmla="*/ 59 h 133"/>
              <a:gd name="T100" fmla="*/ 56 w 92"/>
              <a:gd name="T101" fmla="*/ 78 h 133"/>
              <a:gd name="T102" fmla="*/ 67 w 92"/>
              <a:gd name="T103" fmla="*/ 57 h 133"/>
              <a:gd name="T104" fmla="*/ 60 w 92"/>
              <a:gd name="T105" fmla="*/ 54 h 133"/>
              <a:gd name="T106" fmla="*/ 56 w 92"/>
              <a:gd name="T107"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33">
                <a:moveTo>
                  <a:pt x="46" y="19"/>
                </a:moveTo>
                <a:cubicBezTo>
                  <a:pt x="47" y="19"/>
                  <a:pt x="48" y="18"/>
                  <a:pt x="48" y="16"/>
                </a:cubicBezTo>
                <a:cubicBezTo>
                  <a:pt x="48" y="15"/>
                  <a:pt x="47" y="14"/>
                  <a:pt x="46" y="14"/>
                </a:cubicBezTo>
                <a:cubicBezTo>
                  <a:pt x="28" y="14"/>
                  <a:pt x="14" y="28"/>
                  <a:pt x="14" y="46"/>
                </a:cubicBezTo>
                <a:cubicBezTo>
                  <a:pt x="14" y="47"/>
                  <a:pt x="15" y="48"/>
                  <a:pt x="16" y="48"/>
                </a:cubicBezTo>
                <a:cubicBezTo>
                  <a:pt x="18" y="48"/>
                  <a:pt x="19" y="47"/>
                  <a:pt x="19" y="46"/>
                </a:cubicBezTo>
                <a:cubicBezTo>
                  <a:pt x="19" y="31"/>
                  <a:pt x="31" y="19"/>
                  <a:pt x="46" y="19"/>
                </a:cubicBezTo>
                <a:close/>
                <a:moveTo>
                  <a:pt x="26" y="115"/>
                </a:moveTo>
                <a:cubicBezTo>
                  <a:pt x="27" y="122"/>
                  <a:pt x="27" y="122"/>
                  <a:pt x="27" y="122"/>
                </a:cubicBezTo>
                <a:cubicBezTo>
                  <a:pt x="27" y="122"/>
                  <a:pt x="29" y="124"/>
                  <a:pt x="34" y="126"/>
                </a:cubicBezTo>
                <a:cubicBezTo>
                  <a:pt x="34" y="130"/>
                  <a:pt x="34" y="130"/>
                  <a:pt x="34" y="130"/>
                </a:cubicBezTo>
                <a:cubicBezTo>
                  <a:pt x="34" y="130"/>
                  <a:pt x="37" y="133"/>
                  <a:pt x="46" y="133"/>
                </a:cubicBezTo>
                <a:cubicBezTo>
                  <a:pt x="55" y="133"/>
                  <a:pt x="57" y="130"/>
                  <a:pt x="57" y="130"/>
                </a:cubicBezTo>
                <a:cubicBezTo>
                  <a:pt x="58" y="126"/>
                  <a:pt x="58" y="126"/>
                  <a:pt x="58" y="126"/>
                </a:cubicBezTo>
                <a:cubicBezTo>
                  <a:pt x="63" y="124"/>
                  <a:pt x="64" y="122"/>
                  <a:pt x="64" y="122"/>
                </a:cubicBezTo>
                <a:cubicBezTo>
                  <a:pt x="65" y="115"/>
                  <a:pt x="65" y="115"/>
                  <a:pt x="65" y="115"/>
                </a:cubicBezTo>
                <a:cubicBezTo>
                  <a:pt x="59" y="117"/>
                  <a:pt x="53" y="118"/>
                  <a:pt x="46" y="118"/>
                </a:cubicBezTo>
                <a:cubicBezTo>
                  <a:pt x="39" y="118"/>
                  <a:pt x="32" y="117"/>
                  <a:pt x="26" y="115"/>
                </a:cubicBezTo>
                <a:close/>
                <a:moveTo>
                  <a:pt x="25" y="102"/>
                </a:moveTo>
                <a:cubicBezTo>
                  <a:pt x="26" y="109"/>
                  <a:pt x="26" y="109"/>
                  <a:pt x="26" y="109"/>
                </a:cubicBezTo>
                <a:cubicBezTo>
                  <a:pt x="32" y="111"/>
                  <a:pt x="38" y="113"/>
                  <a:pt x="46" y="113"/>
                </a:cubicBezTo>
                <a:cubicBezTo>
                  <a:pt x="53" y="113"/>
                  <a:pt x="60" y="111"/>
                  <a:pt x="66" y="109"/>
                </a:cubicBezTo>
                <a:cubicBezTo>
                  <a:pt x="67" y="102"/>
                  <a:pt x="67" y="102"/>
                  <a:pt x="67" y="102"/>
                </a:cubicBezTo>
                <a:cubicBezTo>
                  <a:pt x="61" y="105"/>
                  <a:pt x="53" y="106"/>
                  <a:pt x="46" y="106"/>
                </a:cubicBezTo>
                <a:cubicBezTo>
                  <a:pt x="38" y="106"/>
                  <a:pt x="31" y="105"/>
                  <a:pt x="25" y="102"/>
                </a:cubicBezTo>
                <a:close/>
                <a:moveTo>
                  <a:pt x="46" y="0"/>
                </a:moveTo>
                <a:cubicBezTo>
                  <a:pt x="21" y="0"/>
                  <a:pt x="0" y="20"/>
                  <a:pt x="0" y="46"/>
                </a:cubicBezTo>
                <a:cubicBezTo>
                  <a:pt x="0" y="62"/>
                  <a:pt x="9" y="77"/>
                  <a:pt x="22" y="85"/>
                </a:cubicBezTo>
                <a:cubicBezTo>
                  <a:pt x="24" y="96"/>
                  <a:pt x="24" y="96"/>
                  <a:pt x="24" y="96"/>
                </a:cubicBezTo>
                <a:cubicBezTo>
                  <a:pt x="30" y="99"/>
                  <a:pt x="38" y="101"/>
                  <a:pt x="46" y="101"/>
                </a:cubicBezTo>
                <a:cubicBezTo>
                  <a:pt x="54" y="101"/>
                  <a:pt x="61" y="99"/>
                  <a:pt x="68" y="96"/>
                </a:cubicBezTo>
                <a:cubicBezTo>
                  <a:pt x="69" y="85"/>
                  <a:pt x="69" y="85"/>
                  <a:pt x="69" y="85"/>
                </a:cubicBezTo>
                <a:cubicBezTo>
                  <a:pt x="83" y="77"/>
                  <a:pt x="92" y="62"/>
                  <a:pt x="92" y="46"/>
                </a:cubicBezTo>
                <a:cubicBezTo>
                  <a:pt x="92" y="20"/>
                  <a:pt x="71" y="0"/>
                  <a:pt x="46" y="0"/>
                </a:cubicBezTo>
                <a:close/>
                <a:moveTo>
                  <a:pt x="63" y="79"/>
                </a:moveTo>
                <a:cubicBezTo>
                  <a:pt x="62" y="90"/>
                  <a:pt x="62" y="90"/>
                  <a:pt x="62" y="90"/>
                </a:cubicBezTo>
                <a:cubicBezTo>
                  <a:pt x="62" y="90"/>
                  <a:pt x="57" y="93"/>
                  <a:pt x="46" y="93"/>
                </a:cubicBezTo>
                <a:cubicBezTo>
                  <a:pt x="34" y="93"/>
                  <a:pt x="30" y="90"/>
                  <a:pt x="30" y="90"/>
                </a:cubicBezTo>
                <a:cubicBezTo>
                  <a:pt x="29" y="79"/>
                  <a:pt x="29" y="79"/>
                  <a:pt x="29" y="79"/>
                </a:cubicBezTo>
                <a:cubicBezTo>
                  <a:pt x="17" y="73"/>
                  <a:pt x="8" y="60"/>
                  <a:pt x="8" y="46"/>
                </a:cubicBezTo>
                <a:cubicBezTo>
                  <a:pt x="8" y="25"/>
                  <a:pt x="25" y="8"/>
                  <a:pt x="46" y="8"/>
                </a:cubicBezTo>
                <a:cubicBezTo>
                  <a:pt x="67" y="8"/>
                  <a:pt x="83" y="25"/>
                  <a:pt x="83" y="46"/>
                </a:cubicBezTo>
                <a:cubicBezTo>
                  <a:pt x="83" y="60"/>
                  <a:pt x="75" y="73"/>
                  <a:pt x="63" y="79"/>
                </a:cubicBezTo>
                <a:close/>
                <a:moveTo>
                  <a:pt x="56" y="63"/>
                </a:moveTo>
                <a:cubicBezTo>
                  <a:pt x="46" y="44"/>
                  <a:pt x="46" y="44"/>
                  <a:pt x="46" y="44"/>
                </a:cubicBezTo>
                <a:cubicBezTo>
                  <a:pt x="36" y="63"/>
                  <a:pt x="36" y="63"/>
                  <a:pt x="36" y="63"/>
                </a:cubicBezTo>
                <a:cubicBezTo>
                  <a:pt x="31" y="54"/>
                  <a:pt x="31" y="54"/>
                  <a:pt x="31" y="54"/>
                </a:cubicBezTo>
                <a:cubicBezTo>
                  <a:pt x="25" y="57"/>
                  <a:pt x="25" y="57"/>
                  <a:pt x="25" y="57"/>
                </a:cubicBezTo>
                <a:cubicBezTo>
                  <a:pt x="35" y="78"/>
                  <a:pt x="35" y="78"/>
                  <a:pt x="35" y="78"/>
                </a:cubicBezTo>
                <a:cubicBezTo>
                  <a:pt x="46" y="59"/>
                  <a:pt x="46" y="59"/>
                  <a:pt x="46" y="59"/>
                </a:cubicBezTo>
                <a:cubicBezTo>
                  <a:pt x="56" y="78"/>
                  <a:pt x="56" y="78"/>
                  <a:pt x="56" y="78"/>
                </a:cubicBezTo>
                <a:cubicBezTo>
                  <a:pt x="67" y="57"/>
                  <a:pt x="67" y="57"/>
                  <a:pt x="67" y="57"/>
                </a:cubicBezTo>
                <a:cubicBezTo>
                  <a:pt x="60" y="54"/>
                  <a:pt x="60" y="54"/>
                  <a:pt x="60" y="54"/>
                </a:cubicBezTo>
                <a:lnTo>
                  <a:pt x="56" y="63"/>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611189" y="4901878"/>
            <a:ext cx="1721110" cy="1115010"/>
            <a:chOff x="640125" y="4901878"/>
            <a:chExt cx="1721110" cy="1115010"/>
          </a:xfrm>
        </p:grpSpPr>
        <p:sp>
          <p:nvSpPr>
            <p:cNvPr id="31" name="TextBox 30"/>
            <p:cNvSpPr txBox="1">
              <a:spLocks/>
            </p:cNvSpPr>
            <p:nvPr/>
          </p:nvSpPr>
          <p:spPr>
            <a:xfrm flipH="1">
              <a:off x="769715" y="5298743"/>
              <a:ext cx="1591520" cy="718145"/>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a:t>
              </a:r>
            </a:p>
            <a:p>
              <a:pPr>
                <a:lnSpc>
                  <a:spcPts val="1400"/>
                </a:lnSpc>
              </a:pPr>
              <a:r>
                <a:rPr lang="en-US" sz="1000">
                  <a:solidFill>
                    <a:schemeClr val="bg2"/>
                  </a:solidFill>
                </a:rPr>
                <a:t>eget dolor. Aenean massa. Sociis natoque penatibus magnis dis parturient.</a:t>
              </a:r>
            </a:p>
          </p:txBody>
        </p:sp>
        <p:grpSp>
          <p:nvGrpSpPr>
            <p:cNvPr id="35" name="Group 34"/>
            <p:cNvGrpSpPr/>
            <p:nvPr/>
          </p:nvGrpSpPr>
          <p:grpSpPr>
            <a:xfrm>
              <a:off x="640125" y="4901878"/>
              <a:ext cx="1440000" cy="289368"/>
              <a:chOff x="640125" y="4901878"/>
              <a:chExt cx="1440000" cy="289368"/>
            </a:xfrm>
          </p:grpSpPr>
          <p:sp>
            <p:nvSpPr>
              <p:cNvPr id="32" name="TextBox 31"/>
              <p:cNvSpPr txBox="1">
                <a:spLocks/>
              </p:cNvSpPr>
              <p:nvPr/>
            </p:nvSpPr>
            <p:spPr>
              <a:xfrm flipH="1">
                <a:off x="769714" y="4936384"/>
                <a:ext cx="1186407" cy="200055"/>
              </a:xfrm>
              <a:prstGeom prst="rect">
                <a:avLst/>
              </a:prstGeom>
              <a:noFill/>
            </p:spPr>
            <p:txBody>
              <a:bodyPr wrap="square" lIns="0" tIns="0" rIns="0" bIns="0" rtlCol="0">
                <a:spAutoFit/>
              </a:bodyPr>
              <a:lstStyle/>
              <a:p>
                <a:r>
                  <a:rPr lang="en-US" sz="1300" b="1" smtClean="0">
                    <a:solidFill>
                      <a:schemeClr val="bg1"/>
                    </a:solidFill>
                  </a:rPr>
                  <a:t>Dummy Title</a:t>
                </a:r>
              </a:p>
            </p:txBody>
          </p:sp>
          <p:sp>
            <p:nvSpPr>
              <p:cNvPr id="34" name="Rounded Rectangle 33"/>
              <p:cNvSpPr/>
              <p:nvPr/>
            </p:nvSpPr>
            <p:spPr>
              <a:xfrm>
                <a:off x="640125" y="4901878"/>
                <a:ext cx="1440000" cy="289368"/>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p:cNvGrpSpPr/>
          <p:nvPr/>
        </p:nvGrpSpPr>
        <p:grpSpPr>
          <a:xfrm>
            <a:off x="3774140" y="2265528"/>
            <a:ext cx="1591520" cy="812915"/>
            <a:chOff x="3774140" y="2265528"/>
            <a:chExt cx="1591520" cy="812915"/>
          </a:xfrm>
        </p:grpSpPr>
        <p:sp>
          <p:nvSpPr>
            <p:cNvPr id="36" name="TextBox 35"/>
            <p:cNvSpPr txBox="1">
              <a:spLocks/>
            </p:cNvSpPr>
            <p:nvPr/>
          </p:nvSpPr>
          <p:spPr>
            <a:xfrm>
              <a:off x="3775712" y="2265528"/>
              <a:ext cx="1588376" cy="246221"/>
            </a:xfrm>
            <a:prstGeom prst="rect">
              <a:avLst/>
            </a:prstGeom>
            <a:noFill/>
          </p:spPr>
          <p:txBody>
            <a:bodyPr wrap="square" lIns="0" tIns="0" rIns="0" bIns="0" rtlCol="0">
              <a:spAutoFit/>
            </a:bodyPr>
            <a:lstStyle/>
            <a:p>
              <a:pPr algn="ctr"/>
              <a:r>
                <a:rPr lang="en-US" sz="1600" b="1" smtClean="0">
                  <a:solidFill>
                    <a:schemeClr val="accent2"/>
                  </a:solidFill>
                </a:rPr>
                <a:t>Keyword</a:t>
              </a:r>
              <a:endParaRPr lang="en-US" sz="1600" b="1">
                <a:solidFill>
                  <a:schemeClr val="accent2"/>
                </a:solidFill>
              </a:endParaRPr>
            </a:p>
          </p:txBody>
        </p:sp>
        <p:sp>
          <p:nvSpPr>
            <p:cNvPr id="37" name="TextBox 36"/>
            <p:cNvSpPr txBox="1">
              <a:spLocks/>
            </p:cNvSpPr>
            <p:nvPr/>
          </p:nvSpPr>
          <p:spPr>
            <a:xfrm flipH="1">
              <a:off x="3774140" y="2555543"/>
              <a:ext cx="1591520" cy="522900"/>
            </a:xfrm>
            <a:prstGeom prst="rect">
              <a:avLst/>
            </a:prstGeom>
            <a:noFill/>
          </p:spPr>
          <p:txBody>
            <a:bodyPr wrap="square" lIns="0" tIns="0" rIns="0" bIns="0" rtlCol="0">
              <a:spAutoFit/>
            </a:bodyPr>
            <a:lstStyle/>
            <a:p>
              <a:pPr algn="ctr">
                <a:lnSpc>
                  <a:spcPts val="1400"/>
                </a:lnSpc>
              </a:pPr>
              <a:r>
                <a:rPr lang="fr-FR" sz="1000">
                  <a:solidFill>
                    <a:schemeClr val="bg2"/>
                  </a:solidFill>
                </a:rPr>
                <a:t>Eum sociis toque in penatibus et magnis</a:t>
              </a:r>
            </a:p>
            <a:p>
              <a:pPr algn="ctr">
                <a:lnSpc>
                  <a:spcPts val="1400"/>
                </a:lnSpc>
              </a:pPr>
              <a:r>
                <a:rPr lang="fr-FR" sz="1000">
                  <a:solidFill>
                    <a:schemeClr val="bg2"/>
                  </a:solidFill>
                </a:rPr>
                <a:t>dis parturient.</a:t>
              </a:r>
              <a:endParaRPr lang="en-US" sz="1000">
                <a:solidFill>
                  <a:schemeClr val="bg2"/>
                </a:solidFill>
              </a:endParaRPr>
            </a:p>
          </p:txBody>
        </p:sp>
      </p:grpSp>
      <p:grpSp>
        <p:nvGrpSpPr>
          <p:cNvPr id="42" name="Group 41"/>
          <p:cNvGrpSpPr/>
          <p:nvPr/>
        </p:nvGrpSpPr>
        <p:grpSpPr>
          <a:xfrm>
            <a:off x="2720050" y="4522592"/>
            <a:ext cx="1013579" cy="1008160"/>
            <a:chOff x="2639027" y="4655700"/>
            <a:chExt cx="1013579" cy="1008160"/>
          </a:xfrm>
        </p:grpSpPr>
        <p:sp>
          <p:nvSpPr>
            <p:cNvPr id="40" name="TextBox 39"/>
            <p:cNvSpPr txBox="1">
              <a:spLocks/>
            </p:cNvSpPr>
            <p:nvPr/>
          </p:nvSpPr>
          <p:spPr>
            <a:xfrm>
              <a:off x="2639457" y="4655700"/>
              <a:ext cx="1011577" cy="246221"/>
            </a:xfrm>
            <a:prstGeom prst="rect">
              <a:avLst/>
            </a:prstGeom>
            <a:noFill/>
          </p:spPr>
          <p:txBody>
            <a:bodyPr wrap="square" lIns="0" tIns="0" rIns="0" bIns="0" rtlCol="0">
              <a:spAutoFit/>
            </a:bodyPr>
            <a:lstStyle/>
            <a:p>
              <a:pPr algn="r"/>
              <a:r>
                <a:rPr lang="en-US" sz="1600" b="1" smtClean="0">
                  <a:solidFill>
                    <a:schemeClr val="accent1"/>
                  </a:solidFill>
                </a:rPr>
                <a:t>Keyword</a:t>
              </a:r>
              <a:endParaRPr lang="en-US" sz="1600" b="1">
                <a:solidFill>
                  <a:schemeClr val="accent1"/>
                </a:solidFill>
              </a:endParaRPr>
            </a:p>
          </p:txBody>
        </p:sp>
        <p:sp>
          <p:nvSpPr>
            <p:cNvPr id="41" name="TextBox 40"/>
            <p:cNvSpPr txBox="1">
              <a:spLocks/>
            </p:cNvSpPr>
            <p:nvPr/>
          </p:nvSpPr>
          <p:spPr>
            <a:xfrm flipH="1">
              <a:off x="2639027" y="4945715"/>
              <a:ext cx="1013579" cy="718145"/>
            </a:xfrm>
            <a:prstGeom prst="rect">
              <a:avLst/>
            </a:prstGeom>
            <a:noFill/>
          </p:spPr>
          <p:txBody>
            <a:bodyPr wrap="square" lIns="0" tIns="0" rIns="0" bIns="0" rtlCol="0">
              <a:spAutoFit/>
            </a:bodyPr>
            <a:lstStyle/>
            <a:p>
              <a:pPr algn="r">
                <a:lnSpc>
                  <a:spcPts val="1400"/>
                </a:lnSpc>
              </a:pPr>
              <a:r>
                <a:rPr lang="fr-FR" sz="1000">
                  <a:solidFill>
                    <a:schemeClr val="bg2"/>
                  </a:solidFill>
                </a:rPr>
                <a:t>Eum sociis toque in penatibus et </a:t>
              </a:r>
              <a:r>
                <a:rPr lang="fr-FR" sz="1000" smtClean="0">
                  <a:solidFill>
                    <a:schemeClr val="bg2"/>
                  </a:solidFill>
                </a:rPr>
                <a:t>magnis dis </a:t>
              </a:r>
              <a:r>
                <a:rPr lang="fr-FR" sz="1000">
                  <a:solidFill>
                    <a:schemeClr val="bg2"/>
                  </a:solidFill>
                </a:rPr>
                <a:t>parturient.</a:t>
              </a:r>
              <a:endParaRPr lang="en-US" sz="1000">
                <a:solidFill>
                  <a:schemeClr val="bg2"/>
                </a:solidFill>
              </a:endParaRPr>
            </a:p>
          </p:txBody>
        </p:sp>
      </p:grpSp>
      <p:grpSp>
        <p:nvGrpSpPr>
          <p:cNvPr id="43" name="Group 42"/>
          <p:cNvGrpSpPr/>
          <p:nvPr/>
        </p:nvGrpSpPr>
        <p:grpSpPr>
          <a:xfrm>
            <a:off x="5405374" y="4522592"/>
            <a:ext cx="1013579" cy="1008160"/>
            <a:chOff x="2639027" y="4655700"/>
            <a:chExt cx="1013579" cy="1008160"/>
          </a:xfrm>
        </p:grpSpPr>
        <p:sp>
          <p:nvSpPr>
            <p:cNvPr id="44" name="TextBox 43"/>
            <p:cNvSpPr txBox="1">
              <a:spLocks/>
            </p:cNvSpPr>
            <p:nvPr/>
          </p:nvSpPr>
          <p:spPr>
            <a:xfrm>
              <a:off x="2639457" y="4655700"/>
              <a:ext cx="1011577" cy="246221"/>
            </a:xfrm>
            <a:prstGeom prst="rect">
              <a:avLst/>
            </a:prstGeom>
            <a:noFill/>
          </p:spPr>
          <p:txBody>
            <a:bodyPr wrap="square" lIns="0" tIns="0" rIns="0" bIns="0" rtlCol="0">
              <a:spAutoFit/>
            </a:bodyPr>
            <a:lstStyle/>
            <a:p>
              <a:r>
                <a:rPr lang="en-US" sz="1600" b="1" smtClean="0">
                  <a:solidFill>
                    <a:schemeClr val="accent3"/>
                  </a:solidFill>
                </a:rPr>
                <a:t>Keyword</a:t>
              </a:r>
              <a:endParaRPr lang="en-US" sz="1600" b="1">
                <a:solidFill>
                  <a:schemeClr val="accent3"/>
                </a:solidFill>
              </a:endParaRPr>
            </a:p>
          </p:txBody>
        </p:sp>
        <p:sp>
          <p:nvSpPr>
            <p:cNvPr id="45" name="TextBox 44"/>
            <p:cNvSpPr txBox="1">
              <a:spLocks/>
            </p:cNvSpPr>
            <p:nvPr/>
          </p:nvSpPr>
          <p:spPr>
            <a:xfrm flipH="1">
              <a:off x="2639027" y="4945715"/>
              <a:ext cx="1013579" cy="718145"/>
            </a:xfrm>
            <a:prstGeom prst="rect">
              <a:avLst/>
            </a:prstGeom>
            <a:noFill/>
          </p:spPr>
          <p:txBody>
            <a:bodyPr wrap="square" lIns="0" tIns="0" rIns="0" bIns="0" rtlCol="0">
              <a:spAutoFit/>
            </a:bodyPr>
            <a:lstStyle/>
            <a:p>
              <a:pPr>
                <a:lnSpc>
                  <a:spcPts val="1400"/>
                </a:lnSpc>
              </a:pPr>
              <a:r>
                <a:rPr lang="fr-FR" sz="1000">
                  <a:solidFill>
                    <a:schemeClr val="bg2"/>
                  </a:solidFill>
                </a:rPr>
                <a:t>Eum sociis toque in penatibus et </a:t>
              </a:r>
              <a:r>
                <a:rPr lang="fr-FR" sz="1000" smtClean="0">
                  <a:solidFill>
                    <a:schemeClr val="bg2"/>
                  </a:solidFill>
                </a:rPr>
                <a:t>magnis dis </a:t>
              </a:r>
              <a:r>
                <a:rPr lang="fr-FR" sz="1000">
                  <a:solidFill>
                    <a:schemeClr val="bg2"/>
                  </a:solidFill>
                </a:rPr>
                <a:t>parturient.</a:t>
              </a:r>
              <a:endParaRPr lang="en-US" sz="1000">
                <a:solidFill>
                  <a:schemeClr val="bg2"/>
                </a:solidFill>
              </a:endParaRPr>
            </a:p>
          </p:txBody>
        </p:sp>
      </p:grpSp>
      <p:sp>
        <p:nvSpPr>
          <p:cNvPr id="46" name="TextBox 45"/>
          <p:cNvSpPr txBox="1">
            <a:spLocks/>
          </p:cNvSpPr>
          <p:nvPr/>
        </p:nvSpPr>
        <p:spPr>
          <a:xfrm>
            <a:off x="3684019" y="3798788"/>
            <a:ext cx="1775962" cy="692497"/>
          </a:xfrm>
          <a:prstGeom prst="rect">
            <a:avLst/>
          </a:prstGeom>
          <a:noFill/>
        </p:spPr>
        <p:txBody>
          <a:bodyPr wrap="square" lIns="0" tIns="0" rIns="0" bIns="0" rtlCol="0">
            <a:spAutoFit/>
          </a:bodyPr>
          <a:lstStyle/>
          <a:p>
            <a:pPr algn="ctr">
              <a:lnSpc>
                <a:spcPts val="1800"/>
              </a:lnSpc>
            </a:pPr>
            <a:r>
              <a:rPr lang="en-US" sz="1600" b="1" smtClean="0">
                <a:solidFill>
                  <a:schemeClr val="bg1"/>
                </a:solidFill>
              </a:rPr>
              <a:t>GOOD</a:t>
            </a:r>
          </a:p>
          <a:p>
            <a:pPr algn="ctr">
              <a:lnSpc>
                <a:spcPts val="1800"/>
              </a:lnSpc>
            </a:pPr>
            <a:r>
              <a:rPr lang="en-US" sz="1600" b="1" smtClean="0">
                <a:solidFill>
                  <a:schemeClr val="bg1">
                    <a:alpha val="30000"/>
                  </a:schemeClr>
                </a:solidFill>
              </a:rPr>
              <a:t>TO</a:t>
            </a:r>
          </a:p>
          <a:p>
            <a:pPr algn="ctr">
              <a:lnSpc>
                <a:spcPts val="1800"/>
              </a:lnSpc>
            </a:pPr>
            <a:r>
              <a:rPr lang="en-US" sz="1600" b="1" smtClean="0">
                <a:solidFill>
                  <a:schemeClr val="bg1"/>
                </a:solidFill>
              </a:rPr>
              <a:t>GREAT</a:t>
            </a:r>
            <a:endParaRPr lang="en-US" sz="1600" b="1">
              <a:solidFill>
                <a:schemeClr val="bg1"/>
              </a:solidFill>
            </a:endParaRPr>
          </a:p>
        </p:txBody>
      </p:sp>
    </p:spTree>
    <p:extLst>
      <p:ext uri="{BB962C8B-B14F-4D97-AF65-F5344CB8AC3E}">
        <p14:creationId xmlns:p14="http://schemas.microsoft.com/office/powerpoint/2010/main" val="1274499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Star </a:t>
            </a:r>
            <a:r>
              <a:rPr lang="en-US"/>
              <a:t>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89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9" y="2020531"/>
            <a:ext cx="1975754" cy="954703"/>
            <a:chOff x="611189" y="2057397"/>
            <a:chExt cx="1975754" cy="954703"/>
          </a:xfrm>
        </p:grpSpPr>
        <p:sp>
          <p:nvSpPr>
            <p:cNvPr id="8" name="TextBox 7"/>
            <p:cNvSpPr txBox="1"/>
            <p:nvPr/>
          </p:nvSpPr>
          <p:spPr>
            <a:xfrm>
              <a:off x="611189" y="2489200"/>
              <a:ext cx="1975754" cy="522900"/>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sociis natoque penatibus et magnis.</a:t>
              </a:r>
            </a:p>
          </p:txBody>
        </p:sp>
        <p:sp>
          <p:nvSpPr>
            <p:cNvPr id="9" name="TextBox 8"/>
            <p:cNvSpPr txBox="1">
              <a:spLocks/>
            </p:cNvSpPr>
            <p:nvPr/>
          </p:nvSpPr>
          <p:spPr>
            <a:xfrm>
              <a:off x="611189" y="2057397"/>
              <a:ext cx="1975754"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0" name="Line 23"/>
            <p:cNvSpPr>
              <a:spLocks noChangeShapeType="1"/>
            </p:cNvSpPr>
            <p:nvPr/>
          </p:nvSpPr>
          <p:spPr bwMode="auto">
            <a:xfrm flipH="1">
              <a:off x="621896" y="239077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3" name="Freeform 1517"/>
          <p:cNvSpPr>
            <a:spLocks/>
          </p:cNvSpPr>
          <p:nvPr/>
        </p:nvSpPr>
        <p:spPr bwMode="auto">
          <a:xfrm>
            <a:off x="754063" y="4014875"/>
            <a:ext cx="1878013" cy="177800"/>
          </a:xfrm>
          <a:custGeom>
            <a:avLst/>
            <a:gdLst>
              <a:gd name="T0" fmla="*/ 0 w 1183"/>
              <a:gd name="T1" fmla="*/ 0 h 112"/>
              <a:gd name="T2" fmla="*/ 1033 w 1183"/>
              <a:gd name="T3" fmla="*/ 0 h 112"/>
              <a:gd name="T4" fmla="*/ 1183 w 1183"/>
              <a:gd name="T5" fmla="*/ 112 h 112"/>
            </a:gdLst>
            <a:ahLst/>
            <a:cxnLst>
              <a:cxn ang="0">
                <a:pos x="T0" y="T1"/>
              </a:cxn>
              <a:cxn ang="0">
                <a:pos x="T2" y="T3"/>
              </a:cxn>
              <a:cxn ang="0">
                <a:pos x="T4" y="T5"/>
              </a:cxn>
            </a:cxnLst>
            <a:rect l="0" t="0" r="r" b="b"/>
            <a:pathLst>
              <a:path w="1183" h="112">
                <a:moveTo>
                  <a:pt x="0" y="0"/>
                </a:moveTo>
                <a:lnTo>
                  <a:pt x="1033" y="0"/>
                </a:lnTo>
                <a:lnTo>
                  <a:pt x="1183" y="112"/>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1518"/>
          <p:cNvSpPr>
            <a:spLocks noChangeShapeType="1"/>
          </p:cNvSpPr>
          <p:nvPr/>
        </p:nvSpPr>
        <p:spPr bwMode="auto">
          <a:xfrm flipH="1">
            <a:off x="754063" y="2353909"/>
            <a:ext cx="2481263"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519"/>
          <p:cNvSpPr>
            <a:spLocks/>
          </p:cNvSpPr>
          <p:nvPr/>
        </p:nvSpPr>
        <p:spPr bwMode="auto">
          <a:xfrm>
            <a:off x="6511926" y="4014875"/>
            <a:ext cx="1878013" cy="177800"/>
          </a:xfrm>
          <a:custGeom>
            <a:avLst/>
            <a:gdLst>
              <a:gd name="T0" fmla="*/ 1183 w 1183"/>
              <a:gd name="T1" fmla="*/ 0 h 112"/>
              <a:gd name="T2" fmla="*/ 150 w 1183"/>
              <a:gd name="T3" fmla="*/ 0 h 112"/>
              <a:gd name="T4" fmla="*/ 0 w 1183"/>
              <a:gd name="T5" fmla="*/ 112 h 112"/>
            </a:gdLst>
            <a:ahLst/>
            <a:cxnLst>
              <a:cxn ang="0">
                <a:pos x="T0" y="T1"/>
              </a:cxn>
              <a:cxn ang="0">
                <a:pos x="T2" y="T3"/>
              </a:cxn>
              <a:cxn ang="0">
                <a:pos x="T4" y="T5"/>
              </a:cxn>
            </a:cxnLst>
            <a:rect l="0" t="0" r="r" b="b"/>
            <a:pathLst>
              <a:path w="1183" h="112">
                <a:moveTo>
                  <a:pt x="1183" y="0"/>
                </a:moveTo>
                <a:lnTo>
                  <a:pt x="150" y="0"/>
                </a:lnTo>
                <a:lnTo>
                  <a:pt x="0" y="112"/>
                </a:lnTo>
              </a:path>
            </a:pathLst>
          </a:custGeom>
          <a:noFill/>
          <a:ln w="3175" cap="flat">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1520"/>
          <p:cNvSpPr>
            <a:spLocks noChangeShapeType="1"/>
          </p:cNvSpPr>
          <p:nvPr/>
        </p:nvSpPr>
        <p:spPr bwMode="auto">
          <a:xfrm>
            <a:off x="5908676" y="2353909"/>
            <a:ext cx="2481263"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1521"/>
          <p:cNvSpPr>
            <a:spLocks noChangeShapeType="1"/>
          </p:cNvSpPr>
          <p:nvPr/>
        </p:nvSpPr>
        <p:spPr bwMode="auto">
          <a:xfrm>
            <a:off x="754063" y="5652692"/>
            <a:ext cx="3529013"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1484"/>
          <p:cNvSpPr>
            <a:spLocks noEditPoints="1"/>
          </p:cNvSpPr>
          <p:nvPr/>
        </p:nvSpPr>
        <p:spPr bwMode="auto">
          <a:xfrm>
            <a:off x="3540126" y="2768600"/>
            <a:ext cx="2063750" cy="2066925"/>
          </a:xfrm>
          <a:custGeom>
            <a:avLst/>
            <a:gdLst>
              <a:gd name="T0" fmla="*/ 325 w 650"/>
              <a:gd name="T1" fmla="*/ 651 h 651"/>
              <a:gd name="T2" fmla="*/ 0 w 650"/>
              <a:gd name="T3" fmla="*/ 326 h 651"/>
              <a:gd name="T4" fmla="*/ 325 w 650"/>
              <a:gd name="T5" fmla="*/ 0 h 651"/>
              <a:gd name="T6" fmla="*/ 650 w 650"/>
              <a:gd name="T7" fmla="*/ 326 h 651"/>
              <a:gd name="T8" fmla="*/ 325 w 650"/>
              <a:gd name="T9" fmla="*/ 651 h 651"/>
              <a:gd name="T10" fmla="*/ 325 w 650"/>
              <a:gd name="T11" fmla="*/ 24 h 651"/>
              <a:gd name="T12" fmla="*/ 24 w 650"/>
              <a:gd name="T13" fmla="*/ 326 h 651"/>
              <a:gd name="T14" fmla="*/ 325 w 650"/>
              <a:gd name="T15" fmla="*/ 627 h 651"/>
              <a:gd name="T16" fmla="*/ 626 w 650"/>
              <a:gd name="T17" fmla="*/ 326 h 651"/>
              <a:gd name="T18" fmla="*/ 325 w 650"/>
              <a:gd name="T19" fmla="*/ 24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0" h="651">
                <a:moveTo>
                  <a:pt x="325" y="651"/>
                </a:moveTo>
                <a:cubicBezTo>
                  <a:pt x="146" y="651"/>
                  <a:pt x="0" y="505"/>
                  <a:pt x="0" y="326"/>
                </a:cubicBezTo>
                <a:cubicBezTo>
                  <a:pt x="0" y="146"/>
                  <a:pt x="146" y="0"/>
                  <a:pt x="325" y="0"/>
                </a:cubicBezTo>
                <a:cubicBezTo>
                  <a:pt x="504" y="0"/>
                  <a:pt x="650" y="146"/>
                  <a:pt x="650" y="326"/>
                </a:cubicBezTo>
                <a:cubicBezTo>
                  <a:pt x="650" y="505"/>
                  <a:pt x="504" y="651"/>
                  <a:pt x="325" y="651"/>
                </a:cubicBezTo>
                <a:close/>
                <a:moveTo>
                  <a:pt x="325" y="24"/>
                </a:moveTo>
                <a:cubicBezTo>
                  <a:pt x="159" y="24"/>
                  <a:pt x="24" y="159"/>
                  <a:pt x="24" y="326"/>
                </a:cubicBezTo>
                <a:cubicBezTo>
                  <a:pt x="24" y="492"/>
                  <a:pt x="159" y="627"/>
                  <a:pt x="325" y="627"/>
                </a:cubicBezTo>
                <a:cubicBezTo>
                  <a:pt x="491" y="627"/>
                  <a:pt x="626" y="492"/>
                  <a:pt x="626" y="326"/>
                </a:cubicBezTo>
                <a:cubicBezTo>
                  <a:pt x="626" y="159"/>
                  <a:pt x="491" y="24"/>
                  <a:pt x="325" y="24"/>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85"/>
          <p:cNvSpPr>
            <a:spLocks noEditPoints="1"/>
          </p:cNvSpPr>
          <p:nvPr/>
        </p:nvSpPr>
        <p:spPr bwMode="auto">
          <a:xfrm>
            <a:off x="3143251" y="2374900"/>
            <a:ext cx="2857500" cy="2854325"/>
          </a:xfrm>
          <a:custGeom>
            <a:avLst/>
            <a:gdLst>
              <a:gd name="T0" fmla="*/ 450 w 900"/>
              <a:gd name="T1" fmla="*/ 899 h 899"/>
              <a:gd name="T2" fmla="*/ 0 w 900"/>
              <a:gd name="T3" fmla="*/ 450 h 899"/>
              <a:gd name="T4" fmla="*/ 450 w 900"/>
              <a:gd name="T5" fmla="*/ 0 h 899"/>
              <a:gd name="T6" fmla="*/ 900 w 900"/>
              <a:gd name="T7" fmla="*/ 450 h 899"/>
              <a:gd name="T8" fmla="*/ 450 w 900"/>
              <a:gd name="T9" fmla="*/ 899 h 899"/>
              <a:gd name="T10" fmla="*/ 450 w 900"/>
              <a:gd name="T11" fmla="*/ 24 h 899"/>
              <a:gd name="T12" fmla="*/ 24 w 900"/>
              <a:gd name="T13" fmla="*/ 450 h 899"/>
              <a:gd name="T14" fmla="*/ 450 w 900"/>
              <a:gd name="T15" fmla="*/ 875 h 899"/>
              <a:gd name="T16" fmla="*/ 876 w 900"/>
              <a:gd name="T17" fmla="*/ 450 h 899"/>
              <a:gd name="T18" fmla="*/ 450 w 900"/>
              <a:gd name="T19" fmla="*/ 2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0" h="899">
                <a:moveTo>
                  <a:pt x="450" y="899"/>
                </a:moveTo>
                <a:cubicBezTo>
                  <a:pt x="202" y="899"/>
                  <a:pt x="0" y="698"/>
                  <a:pt x="0" y="450"/>
                </a:cubicBezTo>
                <a:cubicBezTo>
                  <a:pt x="0" y="201"/>
                  <a:pt x="202" y="0"/>
                  <a:pt x="450" y="0"/>
                </a:cubicBezTo>
                <a:cubicBezTo>
                  <a:pt x="698" y="0"/>
                  <a:pt x="900" y="201"/>
                  <a:pt x="900" y="450"/>
                </a:cubicBezTo>
                <a:cubicBezTo>
                  <a:pt x="900" y="698"/>
                  <a:pt x="698" y="899"/>
                  <a:pt x="450" y="899"/>
                </a:cubicBezTo>
                <a:close/>
                <a:moveTo>
                  <a:pt x="450" y="24"/>
                </a:moveTo>
                <a:cubicBezTo>
                  <a:pt x="215" y="24"/>
                  <a:pt x="24" y="215"/>
                  <a:pt x="24" y="450"/>
                </a:cubicBezTo>
                <a:cubicBezTo>
                  <a:pt x="24" y="684"/>
                  <a:pt x="215" y="875"/>
                  <a:pt x="450" y="875"/>
                </a:cubicBezTo>
                <a:cubicBezTo>
                  <a:pt x="685" y="875"/>
                  <a:pt x="876" y="684"/>
                  <a:pt x="876" y="450"/>
                </a:cubicBezTo>
                <a:cubicBezTo>
                  <a:pt x="876" y="215"/>
                  <a:pt x="685" y="24"/>
                  <a:pt x="450" y="24"/>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486"/>
          <p:cNvSpPr>
            <a:spLocks noEditPoints="1"/>
          </p:cNvSpPr>
          <p:nvPr/>
        </p:nvSpPr>
        <p:spPr bwMode="auto">
          <a:xfrm>
            <a:off x="2955926" y="3260725"/>
            <a:ext cx="403225" cy="158750"/>
          </a:xfrm>
          <a:custGeom>
            <a:avLst/>
            <a:gdLst>
              <a:gd name="T0" fmla="*/ 31 w 127"/>
              <a:gd name="T1" fmla="*/ 9 h 50"/>
              <a:gd name="T2" fmla="*/ 23 w 127"/>
              <a:gd name="T3" fmla="*/ 13 h 50"/>
              <a:gd name="T4" fmla="*/ 27 w 127"/>
              <a:gd name="T5" fmla="*/ 20 h 50"/>
              <a:gd name="T6" fmla="*/ 29 w 127"/>
              <a:gd name="T7" fmla="*/ 21 h 50"/>
              <a:gd name="T8" fmla="*/ 35 w 127"/>
              <a:gd name="T9" fmla="*/ 16 h 50"/>
              <a:gd name="T10" fmla="*/ 31 w 127"/>
              <a:gd name="T11" fmla="*/ 9 h 50"/>
              <a:gd name="T12" fmla="*/ 54 w 127"/>
              <a:gd name="T13" fmla="*/ 16 h 50"/>
              <a:gd name="T14" fmla="*/ 46 w 127"/>
              <a:gd name="T15" fmla="*/ 20 h 50"/>
              <a:gd name="T16" fmla="*/ 50 w 127"/>
              <a:gd name="T17" fmla="*/ 28 h 50"/>
              <a:gd name="T18" fmla="*/ 52 w 127"/>
              <a:gd name="T19" fmla="*/ 28 h 50"/>
              <a:gd name="T20" fmla="*/ 58 w 127"/>
              <a:gd name="T21" fmla="*/ 24 h 50"/>
              <a:gd name="T22" fmla="*/ 54 w 127"/>
              <a:gd name="T23" fmla="*/ 16 h 50"/>
              <a:gd name="T24" fmla="*/ 8 w 127"/>
              <a:gd name="T25" fmla="*/ 2 h 50"/>
              <a:gd name="T26" fmla="*/ 1 w 127"/>
              <a:gd name="T27" fmla="*/ 5 h 50"/>
              <a:gd name="T28" fmla="*/ 4 w 127"/>
              <a:gd name="T29" fmla="*/ 13 h 50"/>
              <a:gd name="T30" fmla="*/ 6 w 127"/>
              <a:gd name="T31" fmla="*/ 13 h 50"/>
              <a:gd name="T32" fmla="*/ 12 w 127"/>
              <a:gd name="T33" fmla="*/ 9 h 50"/>
              <a:gd name="T34" fmla="*/ 8 w 127"/>
              <a:gd name="T35" fmla="*/ 2 h 50"/>
              <a:gd name="T36" fmla="*/ 99 w 127"/>
              <a:gd name="T37" fmla="*/ 31 h 50"/>
              <a:gd name="T38" fmla="*/ 92 w 127"/>
              <a:gd name="T39" fmla="*/ 35 h 50"/>
              <a:gd name="T40" fmla="*/ 96 w 127"/>
              <a:gd name="T41" fmla="*/ 43 h 50"/>
              <a:gd name="T42" fmla="*/ 98 w 127"/>
              <a:gd name="T43" fmla="*/ 43 h 50"/>
              <a:gd name="T44" fmla="*/ 103 w 127"/>
              <a:gd name="T45" fmla="*/ 39 h 50"/>
              <a:gd name="T46" fmla="*/ 99 w 127"/>
              <a:gd name="T47" fmla="*/ 31 h 50"/>
              <a:gd name="T48" fmla="*/ 77 w 127"/>
              <a:gd name="T49" fmla="*/ 24 h 50"/>
              <a:gd name="T50" fmla="*/ 69 w 127"/>
              <a:gd name="T51" fmla="*/ 28 h 50"/>
              <a:gd name="T52" fmla="*/ 73 w 127"/>
              <a:gd name="T53" fmla="*/ 35 h 50"/>
              <a:gd name="T54" fmla="*/ 75 w 127"/>
              <a:gd name="T55" fmla="*/ 35 h 50"/>
              <a:gd name="T56" fmla="*/ 80 w 127"/>
              <a:gd name="T57" fmla="*/ 31 h 50"/>
              <a:gd name="T58" fmla="*/ 77 w 127"/>
              <a:gd name="T59" fmla="*/ 24 h 50"/>
              <a:gd name="T60" fmla="*/ 122 w 127"/>
              <a:gd name="T61" fmla="*/ 39 h 50"/>
              <a:gd name="T62" fmla="*/ 115 w 127"/>
              <a:gd name="T63" fmla="*/ 42 h 50"/>
              <a:gd name="T64" fmla="*/ 119 w 127"/>
              <a:gd name="T65" fmla="*/ 50 h 50"/>
              <a:gd name="T66" fmla="*/ 120 w 127"/>
              <a:gd name="T67" fmla="*/ 50 h 50"/>
              <a:gd name="T68" fmla="*/ 126 w 127"/>
              <a:gd name="T69" fmla="*/ 46 h 50"/>
              <a:gd name="T70" fmla="*/ 122 w 127"/>
              <a:gd name="T71"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50">
                <a:moveTo>
                  <a:pt x="31" y="9"/>
                </a:moveTo>
                <a:cubicBezTo>
                  <a:pt x="28" y="8"/>
                  <a:pt x="24" y="10"/>
                  <a:pt x="23" y="13"/>
                </a:cubicBezTo>
                <a:cubicBezTo>
                  <a:pt x="22" y="16"/>
                  <a:pt x="24" y="19"/>
                  <a:pt x="27" y="20"/>
                </a:cubicBezTo>
                <a:cubicBezTo>
                  <a:pt x="28" y="21"/>
                  <a:pt x="29" y="21"/>
                  <a:pt x="29" y="21"/>
                </a:cubicBezTo>
                <a:cubicBezTo>
                  <a:pt x="32" y="21"/>
                  <a:pt x="34" y="19"/>
                  <a:pt x="35" y="16"/>
                </a:cubicBezTo>
                <a:cubicBezTo>
                  <a:pt x="36" y="13"/>
                  <a:pt x="34" y="10"/>
                  <a:pt x="31" y="9"/>
                </a:cubicBezTo>
                <a:close/>
                <a:moveTo>
                  <a:pt x="54" y="16"/>
                </a:moveTo>
                <a:cubicBezTo>
                  <a:pt x="51" y="15"/>
                  <a:pt x="47" y="17"/>
                  <a:pt x="46" y="20"/>
                </a:cubicBezTo>
                <a:cubicBezTo>
                  <a:pt x="45" y="23"/>
                  <a:pt x="47" y="27"/>
                  <a:pt x="50" y="28"/>
                </a:cubicBezTo>
                <a:cubicBezTo>
                  <a:pt x="51" y="28"/>
                  <a:pt x="51" y="28"/>
                  <a:pt x="52" y="28"/>
                </a:cubicBezTo>
                <a:cubicBezTo>
                  <a:pt x="54" y="28"/>
                  <a:pt x="57" y="26"/>
                  <a:pt x="58" y="24"/>
                </a:cubicBezTo>
                <a:cubicBezTo>
                  <a:pt x="59" y="21"/>
                  <a:pt x="57" y="17"/>
                  <a:pt x="54" y="16"/>
                </a:cubicBezTo>
                <a:close/>
                <a:moveTo>
                  <a:pt x="8" y="2"/>
                </a:moveTo>
                <a:cubicBezTo>
                  <a:pt x="5" y="0"/>
                  <a:pt x="2" y="2"/>
                  <a:pt x="1" y="5"/>
                </a:cubicBezTo>
                <a:cubicBezTo>
                  <a:pt x="0" y="9"/>
                  <a:pt x="1" y="12"/>
                  <a:pt x="4" y="13"/>
                </a:cubicBezTo>
                <a:cubicBezTo>
                  <a:pt x="5" y="13"/>
                  <a:pt x="6" y="13"/>
                  <a:pt x="6" y="13"/>
                </a:cubicBezTo>
                <a:cubicBezTo>
                  <a:pt x="9" y="13"/>
                  <a:pt x="11" y="12"/>
                  <a:pt x="12" y="9"/>
                </a:cubicBezTo>
                <a:cubicBezTo>
                  <a:pt x="13" y="6"/>
                  <a:pt x="11" y="3"/>
                  <a:pt x="8" y="2"/>
                </a:cubicBezTo>
                <a:close/>
                <a:moveTo>
                  <a:pt x="99" y="31"/>
                </a:moveTo>
                <a:cubicBezTo>
                  <a:pt x="96" y="30"/>
                  <a:pt x="93" y="32"/>
                  <a:pt x="92" y="35"/>
                </a:cubicBezTo>
                <a:cubicBezTo>
                  <a:pt x="91" y="38"/>
                  <a:pt x="93" y="42"/>
                  <a:pt x="96" y="43"/>
                </a:cubicBezTo>
                <a:cubicBezTo>
                  <a:pt x="96" y="43"/>
                  <a:pt x="97" y="43"/>
                  <a:pt x="98" y="43"/>
                </a:cubicBezTo>
                <a:cubicBezTo>
                  <a:pt x="100" y="43"/>
                  <a:pt x="102" y="41"/>
                  <a:pt x="103" y="39"/>
                </a:cubicBezTo>
                <a:cubicBezTo>
                  <a:pt x="104" y="36"/>
                  <a:pt x="103" y="32"/>
                  <a:pt x="99" y="31"/>
                </a:cubicBezTo>
                <a:close/>
                <a:moveTo>
                  <a:pt x="77" y="24"/>
                </a:moveTo>
                <a:cubicBezTo>
                  <a:pt x="73" y="23"/>
                  <a:pt x="70" y="24"/>
                  <a:pt x="69" y="28"/>
                </a:cubicBezTo>
                <a:cubicBezTo>
                  <a:pt x="68" y="31"/>
                  <a:pt x="70" y="34"/>
                  <a:pt x="73" y="35"/>
                </a:cubicBezTo>
                <a:cubicBezTo>
                  <a:pt x="74" y="35"/>
                  <a:pt x="74" y="35"/>
                  <a:pt x="75" y="35"/>
                </a:cubicBezTo>
                <a:cubicBezTo>
                  <a:pt x="77" y="35"/>
                  <a:pt x="80" y="34"/>
                  <a:pt x="80" y="31"/>
                </a:cubicBezTo>
                <a:cubicBezTo>
                  <a:pt x="82" y="28"/>
                  <a:pt x="80" y="25"/>
                  <a:pt x="77" y="24"/>
                </a:cubicBezTo>
                <a:close/>
                <a:moveTo>
                  <a:pt x="122" y="39"/>
                </a:moveTo>
                <a:cubicBezTo>
                  <a:pt x="119" y="38"/>
                  <a:pt x="116" y="39"/>
                  <a:pt x="115" y="42"/>
                </a:cubicBezTo>
                <a:cubicBezTo>
                  <a:pt x="114" y="46"/>
                  <a:pt x="115" y="49"/>
                  <a:pt x="119" y="50"/>
                </a:cubicBezTo>
                <a:cubicBezTo>
                  <a:pt x="119" y="50"/>
                  <a:pt x="120" y="50"/>
                  <a:pt x="120" y="50"/>
                </a:cubicBezTo>
                <a:cubicBezTo>
                  <a:pt x="123" y="50"/>
                  <a:pt x="125" y="49"/>
                  <a:pt x="126" y="46"/>
                </a:cubicBezTo>
                <a:cubicBezTo>
                  <a:pt x="127" y="43"/>
                  <a:pt x="125" y="40"/>
                  <a:pt x="122" y="3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487"/>
          <p:cNvSpPr>
            <a:spLocks noEditPoints="1"/>
          </p:cNvSpPr>
          <p:nvPr/>
        </p:nvSpPr>
        <p:spPr bwMode="auto">
          <a:xfrm>
            <a:off x="4552951" y="2105025"/>
            <a:ext cx="38100" cy="419100"/>
          </a:xfrm>
          <a:custGeom>
            <a:avLst/>
            <a:gdLst>
              <a:gd name="T0" fmla="*/ 6 w 12"/>
              <a:gd name="T1" fmla="*/ 120 h 132"/>
              <a:gd name="T2" fmla="*/ 0 w 12"/>
              <a:gd name="T3" fmla="*/ 126 h 132"/>
              <a:gd name="T4" fmla="*/ 6 w 12"/>
              <a:gd name="T5" fmla="*/ 132 h 132"/>
              <a:gd name="T6" fmla="*/ 12 w 12"/>
              <a:gd name="T7" fmla="*/ 126 h 132"/>
              <a:gd name="T8" fmla="*/ 6 w 12"/>
              <a:gd name="T9" fmla="*/ 120 h 132"/>
              <a:gd name="T10" fmla="*/ 6 w 12"/>
              <a:gd name="T11" fmla="*/ 12 h 132"/>
              <a:gd name="T12" fmla="*/ 12 w 12"/>
              <a:gd name="T13" fmla="*/ 6 h 132"/>
              <a:gd name="T14" fmla="*/ 6 w 12"/>
              <a:gd name="T15" fmla="*/ 0 h 132"/>
              <a:gd name="T16" fmla="*/ 0 w 12"/>
              <a:gd name="T17" fmla="*/ 6 h 132"/>
              <a:gd name="T18" fmla="*/ 6 w 12"/>
              <a:gd name="T19" fmla="*/ 12 h 132"/>
              <a:gd name="T20" fmla="*/ 6 w 12"/>
              <a:gd name="T21" fmla="*/ 96 h 132"/>
              <a:gd name="T22" fmla="*/ 0 w 12"/>
              <a:gd name="T23" fmla="*/ 102 h 132"/>
              <a:gd name="T24" fmla="*/ 6 w 12"/>
              <a:gd name="T25" fmla="*/ 108 h 132"/>
              <a:gd name="T26" fmla="*/ 12 w 12"/>
              <a:gd name="T27" fmla="*/ 102 h 132"/>
              <a:gd name="T28" fmla="*/ 6 w 12"/>
              <a:gd name="T29" fmla="*/ 96 h 132"/>
              <a:gd name="T30" fmla="*/ 6 w 12"/>
              <a:gd name="T31" fmla="*/ 72 h 132"/>
              <a:gd name="T32" fmla="*/ 0 w 12"/>
              <a:gd name="T33" fmla="*/ 78 h 132"/>
              <a:gd name="T34" fmla="*/ 6 w 12"/>
              <a:gd name="T35" fmla="*/ 84 h 132"/>
              <a:gd name="T36" fmla="*/ 12 w 12"/>
              <a:gd name="T37" fmla="*/ 78 h 132"/>
              <a:gd name="T38" fmla="*/ 6 w 12"/>
              <a:gd name="T39" fmla="*/ 72 h 132"/>
              <a:gd name="T40" fmla="*/ 6 w 12"/>
              <a:gd name="T41" fmla="*/ 24 h 132"/>
              <a:gd name="T42" fmla="*/ 0 w 12"/>
              <a:gd name="T43" fmla="*/ 30 h 132"/>
              <a:gd name="T44" fmla="*/ 6 w 12"/>
              <a:gd name="T45" fmla="*/ 36 h 132"/>
              <a:gd name="T46" fmla="*/ 12 w 12"/>
              <a:gd name="T47" fmla="*/ 30 h 132"/>
              <a:gd name="T48" fmla="*/ 6 w 12"/>
              <a:gd name="T49" fmla="*/ 24 h 132"/>
              <a:gd name="T50" fmla="*/ 6 w 12"/>
              <a:gd name="T51" fmla="*/ 48 h 132"/>
              <a:gd name="T52" fmla="*/ 0 w 12"/>
              <a:gd name="T53" fmla="*/ 54 h 132"/>
              <a:gd name="T54" fmla="*/ 6 w 12"/>
              <a:gd name="T55" fmla="*/ 60 h 132"/>
              <a:gd name="T56" fmla="*/ 12 w 12"/>
              <a:gd name="T57" fmla="*/ 54 h 132"/>
              <a:gd name="T58" fmla="*/ 6 w 12"/>
              <a:gd name="T59" fmla="*/ 4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132">
                <a:moveTo>
                  <a:pt x="6" y="120"/>
                </a:moveTo>
                <a:cubicBezTo>
                  <a:pt x="3" y="120"/>
                  <a:pt x="0" y="123"/>
                  <a:pt x="0" y="126"/>
                </a:cubicBezTo>
                <a:cubicBezTo>
                  <a:pt x="0" y="129"/>
                  <a:pt x="3" y="132"/>
                  <a:pt x="6" y="132"/>
                </a:cubicBezTo>
                <a:cubicBezTo>
                  <a:pt x="9" y="132"/>
                  <a:pt x="12" y="129"/>
                  <a:pt x="12" y="126"/>
                </a:cubicBezTo>
                <a:cubicBezTo>
                  <a:pt x="12" y="123"/>
                  <a:pt x="9" y="120"/>
                  <a:pt x="6" y="120"/>
                </a:cubicBezTo>
                <a:close/>
                <a:moveTo>
                  <a:pt x="6" y="12"/>
                </a:moveTo>
                <a:cubicBezTo>
                  <a:pt x="9" y="12"/>
                  <a:pt x="12" y="9"/>
                  <a:pt x="12" y="6"/>
                </a:cubicBezTo>
                <a:cubicBezTo>
                  <a:pt x="12" y="3"/>
                  <a:pt x="9" y="0"/>
                  <a:pt x="6" y="0"/>
                </a:cubicBezTo>
                <a:cubicBezTo>
                  <a:pt x="3" y="0"/>
                  <a:pt x="0" y="3"/>
                  <a:pt x="0" y="6"/>
                </a:cubicBezTo>
                <a:cubicBezTo>
                  <a:pt x="0" y="9"/>
                  <a:pt x="3" y="12"/>
                  <a:pt x="6" y="12"/>
                </a:cubicBezTo>
                <a:close/>
                <a:moveTo>
                  <a:pt x="6" y="96"/>
                </a:moveTo>
                <a:cubicBezTo>
                  <a:pt x="3" y="96"/>
                  <a:pt x="0" y="99"/>
                  <a:pt x="0" y="102"/>
                </a:cubicBezTo>
                <a:cubicBezTo>
                  <a:pt x="0" y="105"/>
                  <a:pt x="3" y="108"/>
                  <a:pt x="6" y="108"/>
                </a:cubicBezTo>
                <a:cubicBezTo>
                  <a:pt x="9" y="108"/>
                  <a:pt x="12" y="105"/>
                  <a:pt x="12" y="102"/>
                </a:cubicBezTo>
                <a:cubicBezTo>
                  <a:pt x="12" y="99"/>
                  <a:pt x="9" y="96"/>
                  <a:pt x="6" y="96"/>
                </a:cubicBezTo>
                <a:close/>
                <a:moveTo>
                  <a:pt x="6" y="72"/>
                </a:moveTo>
                <a:cubicBezTo>
                  <a:pt x="3" y="72"/>
                  <a:pt x="0" y="75"/>
                  <a:pt x="0" y="78"/>
                </a:cubicBezTo>
                <a:cubicBezTo>
                  <a:pt x="0" y="81"/>
                  <a:pt x="3" y="84"/>
                  <a:pt x="6" y="84"/>
                </a:cubicBezTo>
                <a:cubicBezTo>
                  <a:pt x="9" y="84"/>
                  <a:pt x="12" y="81"/>
                  <a:pt x="12" y="78"/>
                </a:cubicBezTo>
                <a:cubicBezTo>
                  <a:pt x="12" y="75"/>
                  <a:pt x="9" y="72"/>
                  <a:pt x="6" y="72"/>
                </a:cubicBezTo>
                <a:close/>
                <a:moveTo>
                  <a:pt x="6" y="24"/>
                </a:moveTo>
                <a:cubicBezTo>
                  <a:pt x="3" y="24"/>
                  <a:pt x="0" y="27"/>
                  <a:pt x="0" y="30"/>
                </a:cubicBezTo>
                <a:cubicBezTo>
                  <a:pt x="0" y="33"/>
                  <a:pt x="3" y="36"/>
                  <a:pt x="6" y="36"/>
                </a:cubicBezTo>
                <a:cubicBezTo>
                  <a:pt x="9" y="36"/>
                  <a:pt x="12" y="33"/>
                  <a:pt x="12" y="30"/>
                </a:cubicBezTo>
                <a:cubicBezTo>
                  <a:pt x="12" y="27"/>
                  <a:pt x="9" y="24"/>
                  <a:pt x="6" y="24"/>
                </a:cubicBezTo>
                <a:close/>
                <a:moveTo>
                  <a:pt x="6" y="48"/>
                </a:moveTo>
                <a:cubicBezTo>
                  <a:pt x="3" y="48"/>
                  <a:pt x="0" y="51"/>
                  <a:pt x="0" y="54"/>
                </a:cubicBezTo>
                <a:cubicBezTo>
                  <a:pt x="0" y="57"/>
                  <a:pt x="3" y="60"/>
                  <a:pt x="6" y="60"/>
                </a:cubicBezTo>
                <a:cubicBezTo>
                  <a:pt x="9" y="60"/>
                  <a:pt x="12" y="57"/>
                  <a:pt x="12" y="54"/>
                </a:cubicBezTo>
                <a:cubicBezTo>
                  <a:pt x="12" y="51"/>
                  <a:pt x="9" y="48"/>
                  <a:pt x="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488"/>
          <p:cNvSpPr>
            <a:spLocks noEditPoints="1"/>
          </p:cNvSpPr>
          <p:nvPr/>
        </p:nvSpPr>
        <p:spPr bwMode="auto">
          <a:xfrm>
            <a:off x="5784851" y="3260725"/>
            <a:ext cx="403225" cy="158750"/>
          </a:xfrm>
          <a:custGeom>
            <a:avLst/>
            <a:gdLst>
              <a:gd name="T0" fmla="*/ 5 w 127"/>
              <a:gd name="T1" fmla="*/ 39 h 50"/>
              <a:gd name="T2" fmla="*/ 1 w 127"/>
              <a:gd name="T3" fmla="*/ 46 h 50"/>
              <a:gd name="T4" fmla="*/ 7 w 127"/>
              <a:gd name="T5" fmla="*/ 50 h 50"/>
              <a:gd name="T6" fmla="*/ 8 w 127"/>
              <a:gd name="T7" fmla="*/ 50 h 50"/>
              <a:gd name="T8" fmla="*/ 12 w 127"/>
              <a:gd name="T9" fmla="*/ 42 h 50"/>
              <a:gd name="T10" fmla="*/ 5 w 127"/>
              <a:gd name="T11" fmla="*/ 39 h 50"/>
              <a:gd name="T12" fmla="*/ 28 w 127"/>
              <a:gd name="T13" fmla="*/ 31 h 50"/>
              <a:gd name="T14" fmla="*/ 24 w 127"/>
              <a:gd name="T15" fmla="*/ 39 h 50"/>
              <a:gd name="T16" fmla="*/ 29 w 127"/>
              <a:gd name="T17" fmla="*/ 43 h 50"/>
              <a:gd name="T18" fmla="*/ 31 w 127"/>
              <a:gd name="T19" fmla="*/ 43 h 50"/>
              <a:gd name="T20" fmla="*/ 35 w 127"/>
              <a:gd name="T21" fmla="*/ 35 h 50"/>
              <a:gd name="T22" fmla="*/ 28 w 127"/>
              <a:gd name="T23" fmla="*/ 31 h 50"/>
              <a:gd name="T24" fmla="*/ 50 w 127"/>
              <a:gd name="T25" fmla="*/ 24 h 50"/>
              <a:gd name="T26" fmla="*/ 47 w 127"/>
              <a:gd name="T27" fmla="*/ 31 h 50"/>
              <a:gd name="T28" fmla="*/ 52 w 127"/>
              <a:gd name="T29" fmla="*/ 35 h 50"/>
              <a:gd name="T30" fmla="*/ 54 w 127"/>
              <a:gd name="T31" fmla="*/ 35 h 50"/>
              <a:gd name="T32" fmla="*/ 58 w 127"/>
              <a:gd name="T33" fmla="*/ 28 h 50"/>
              <a:gd name="T34" fmla="*/ 50 w 127"/>
              <a:gd name="T35" fmla="*/ 24 h 50"/>
              <a:gd name="T36" fmla="*/ 126 w 127"/>
              <a:gd name="T37" fmla="*/ 5 h 50"/>
              <a:gd name="T38" fmla="*/ 119 w 127"/>
              <a:gd name="T39" fmla="*/ 1 h 50"/>
              <a:gd name="T40" fmla="*/ 115 w 127"/>
              <a:gd name="T41" fmla="*/ 9 h 50"/>
              <a:gd name="T42" fmla="*/ 121 w 127"/>
              <a:gd name="T43" fmla="*/ 13 h 50"/>
              <a:gd name="T44" fmla="*/ 123 w 127"/>
              <a:gd name="T45" fmla="*/ 13 h 50"/>
              <a:gd name="T46" fmla="*/ 126 w 127"/>
              <a:gd name="T47" fmla="*/ 5 h 50"/>
              <a:gd name="T48" fmla="*/ 73 w 127"/>
              <a:gd name="T49" fmla="*/ 16 h 50"/>
              <a:gd name="T50" fmla="*/ 69 w 127"/>
              <a:gd name="T51" fmla="*/ 24 h 50"/>
              <a:gd name="T52" fmla="*/ 75 w 127"/>
              <a:gd name="T53" fmla="*/ 28 h 50"/>
              <a:gd name="T54" fmla="*/ 77 w 127"/>
              <a:gd name="T55" fmla="*/ 28 h 50"/>
              <a:gd name="T56" fmla="*/ 81 w 127"/>
              <a:gd name="T57" fmla="*/ 20 h 50"/>
              <a:gd name="T58" fmla="*/ 73 w 127"/>
              <a:gd name="T59" fmla="*/ 16 h 50"/>
              <a:gd name="T60" fmla="*/ 96 w 127"/>
              <a:gd name="T61" fmla="*/ 9 h 50"/>
              <a:gd name="T62" fmla="*/ 92 w 127"/>
              <a:gd name="T63" fmla="*/ 16 h 50"/>
              <a:gd name="T64" fmla="*/ 98 w 127"/>
              <a:gd name="T65" fmla="*/ 21 h 50"/>
              <a:gd name="T66" fmla="*/ 100 w 127"/>
              <a:gd name="T67" fmla="*/ 20 h 50"/>
              <a:gd name="T68" fmla="*/ 104 w 127"/>
              <a:gd name="T69" fmla="*/ 13 h 50"/>
              <a:gd name="T70" fmla="*/ 96 w 127"/>
              <a:gd name="T71"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50">
                <a:moveTo>
                  <a:pt x="5" y="39"/>
                </a:moveTo>
                <a:cubicBezTo>
                  <a:pt x="2" y="40"/>
                  <a:pt x="0" y="43"/>
                  <a:pt x="1" y="46"/>
                </a:cubicBezTo>
                <a:cubicBezTo>
                  <a:pt x="2" y="49"/>
                  <a:pt x="4" y="50"/>
                  <a:pt x="7" y="50"/>
                </a:cubicBezTo>
                <a:cubicBezTo>
                  <a:pt x="7" y="50"/>
                  <a:pt x="8" y="50"/>
                  <a:pt x="8" y="50"/>
                </a:cubicBezTo>
                <a:cubicBezTo>
                  <a:pt x="12" y="49"/>
                  <a:pt x="13" y="46"/>
                  <a:pt x="12" y="42"/>
                </a:cubicBezTo>
                <a:cubicBezTo>
                  <a:pt x="11" y="39"/>
                  <a:pt x="8" y="38"/>
                  <a:pt x="5" y="39"/>
                </a:cubicBezTo>
                <a:close/>
                <a:moveTo>
                  <a:pt x="28" y="31"/>
                </a:moveTo>
                <a:cubicBezTo>
                  <a:pt x="24" y="32"/>
                  <a:pt x="23" y="36"/>
                  <a:pt x="24" y="39"/>
                </a:cubicBezTo>
                <a:cubicBezTo>
                  <a:pt x="25" y="41"/>
                  <a:pt x="27" y="43"/>
                  <a:pt x="29" y="43"/>
                </a:cubicBezTo>
                <a:cubicBezTo>
                  <a:pt x="30" y="43"/>
                  <a:pt x="31" y="43"/>
                  <a:pt x="31" y="43"/>
                </a:cubicBezTo>
                <a:cubicBezTo>
                  <a:pt x="34" y="42"/>
                  <a:pt x="36" y="38"/>
                  <a:pt x="35" y="35"/>
                </a:cubicBezTo>
                <a:cubicBezTo>
                  <a:pt x="34" y="32"/>
                  <a:pt x="31" y="30"/>
                  <a:pt x="28" y="31"/>
                </a:cubicBezTo>
                <a:close/>
                <a:moveTo>
                  <a:pt x="50" y="24"/>
                </a:moveTo>
                <a:cubicBezTo>
                  <a:pt x="47" y="25"/>
                  <a:pt x="45" y="28"/>
                  <a:pt x="47" y="31"/>
                </a:cubicBezTo>
                <a:cubicBezTo>
                  <a:pt x="47" y="34"/>
                  <a:pt x="50" y="35"/>
                  <a:pt x="52" y="35"/>
                </a:cubicBezTo>
                <a:cubicBezTo>
                  <a:pt x="53" y="35"/>
                  <a:pt x="53" y="35"/>
                  <a:pt x="54" y="35"/>
                </a:cubicBezTo>
                <a:cubicBezTo>
                  <a:pt x="57" y="34"/>
                  <a:pt x="59" y="31"/>
                  <a:pt x="58" y="28"/>
                </a:cubicBezTo>
                <a:cubicBezTo>
                  <a:pt x="57" y="24"/>
                  <a:pt x="54" y="23"/>
                  <a:pt x="50" y="24"/>
                </a:cubicBezTo>
                <a:close/>
                <a:moveTo>
                  <a:pt x="126" y="5"/>
                </a:moveTo>
                <a:cubicBezTo>
                  <a:pt x="125" y="2"/>
                  <a:pt x="122" y="0"/>
                  <a:pt x="119" y="1"/>
                </a:cubicBezTo>
                <a:cubicBezTo>
                  <a:pt x="116" y="3"/>
                  <a:pt x="114" y="6"/>
                  <a:pt x="115" y="9"/>
                </a:cubicBezTo>
                <a:cubicBezTo>
                  <a:pt x="116" y="12"/>
                  <a:pt x="118" y="13"/>
                  <a:pt x="121" y="13"/>
                </a:cubicBezTo>
                <a:cubicBezTo>
                  <a:pt x="121" y="13"/>
                  <a:pt x="122" y="13"/>
                  <a:pt x="123" y="13"/>
                </a:cubicBezTo>
                <a:cubicBezTo>
                  <a:pt x="126" y="12"/>
                  <a:pt x="127" y="8"/>
                  <a:pt x="126" y="5"/>
                </a:cubicBezTo>
                <a:close/>
                <a:moveTo>
                  <a:pt x="73" y="16"/>
                </a:moveTo>
                <a:cubicBezTo>
                  <a:pt x="70" y="17"/>
                  <a:pt x="68" y="21"/>
                  <a:pt x="69" y="24"/>
                </a:cubicBezTo>
                <a:cubicBezTo>
                  <a:pt x="70" y="26"/>
                  <a:pt x="73" y="28"/>
                  <a:pt x="75" y="28"/>
                </a:cubicBezTo>
                <a:cubicBezTo>
                  <a:pt x="76" y="28"/>
                  <a:pt x="76" y="28"/>
                  <a:pt x="77" y="28"/>
                </a:cubicBezTo>
                <a:cubicBezTo>
                  <a:pt x="80" y="27"/>
                  <a:pt x="82" y="23"/>
                  <a:pt x="81" y="20"/>
                </a:cubicBezTo>
                <a:cubicBezTo>
                  <a:pt x="80" y="17"/>
                  <a:pt x="76" y="15"/>
                  <a:pt x="73" y="16"/>
                </a:cubicBezTo>
                <a:close/>
                <a:moveTo>
                  <a:pt x="96" y="9"/>
                </a:moveTo>
                <a:cubicBezTo>
                  <a:pt x="93" y="10"/>
                  <a:pt x="91" y="13"/>
                  <a:pt x="92" y="16"/>
                </a:cubicBezTo>
                <a:cubicBezTo>
                  <a:pt x="93" y="19"/>
                  <a:pt x="95" y="21"/>
                  <a:pt x="98" y="21"/>
                </a:cubicBezTo>
                <a:cubicBezTo>
                  <a:pt x="98" y="21"/>
                  <a:pt x="99" y="21"/>
                  <a:pt x="100" y="20"/>
                </a:cubicBezTo>
                <a:cubicBezTo>
                  <a:pt x="103" y="19"/>
                  <a:pt x="105" y="16"/>
                  <a:pt x="104" y="13"/>
                </a:cubicBezTo>
                <a:cubicBezTo>
                  <a:pt x="103" y="10"/>
                  <a:pt x="99" y="8"/>
                  <a:pt x="96" y="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489"/>
          <p:cNvSpPr>
            <a:spLocks noEditPoints="1"/>
          </p:cNvSpPr>
          <p:nvPr/>
        </p:nvSpPr>
        <p:spPr bwMode="auto">
          <a:xfrm>
            <a:off x="5311776" y="4829175"/>
            <a:ext cx="266700" cy="349250"/>
          </a:xfrm>
          <a:custGeom>
            <a:avLst/>
            <a:gdLst>
              <a:gd name="T0" fmla="*/ 83 w 84"/>
              <a:gd name="T1" fmla="*/ 101 h 110"/>
              <a:gd name="T2" fmla="*/ 74 w 84"/>
              <a:gd name="T3" fmla="*/ 99 h 110"/>
              <a:gd name="T4" fmla="*/ 73 w 84"/>
              <a:gd name="T5" fmla="*/ 108 h 110"/>
              <a:gd name="T6" fmla="*/ 78 w 84"/>
              <a:gd name="T7" fmla="*/ 110 h 110"/>
              <a:gd name="T8" fmla="*/ 81 w 84"/>
              <a:gd name="T9" fmla="*/ 109 h 110"/>
              <a:gd name="T10" fmla="*/ 83 w 84"/>
              <a:gd name="T11" fmla="*/ 101 h 110"/>
              <a:gd name="T12" fmla="*/ 18 w 84"/>
              <a:gd name="T13" fmla="*/ 22 h 110"/>
              <a:gd name="T14" fmla="*/ 16 w 84"/>
              <a:gd name="T15" fmla="*/ 30 h 110"/>
              <a:gd name="T16" fmla="*/ 21 w 84"/>
              <a:gd name="T17" fmla="*/ 32 h 110"/>
              <a:gd name="T18" fmla="*/ 25 w 84"/>
              <a:gd name="T19" fmla="*/ 31 h 110"/>
              <a:gd name="T20" fmla="*/ 26 w 84"/>
              <a:gd name="T21" fmla="*/ 23 h 110"/>
              <a:gd name="T22" fmla="*/ 18 w 84"/>
              <a:gd name="T23" fmla="*/ 22 h 110"/>
              <a:gd name="T24" fmla="*/ 4 w 84"/>
              <a:gd name="T25" fmla="*/ 2 h 110"/>
              <a:gd name="T26" fmla="*/ 2 w 84"/>
              <a:gd name="T27" fmla="*/ 11 h 110"/>
              <a:gd name="T28" fmla="*/ 7 w 84"/>
              <a:gd name="T29" fmla="*/ 13 h 110"/>
              <a:gd name="T30" fmla="*/ 11 w 84"/>
              <a:gd name="T31" fmla="*/ 12 h 110"/>
              <a:gd name="T32" fmla="*/ 12 w 84"/>
              <a:gd name="T33" fmla="*/ 4 h 110"/>
              <a:gd name="T34" fmla="*/ 4 w 84"/>
              <a:gd name="T35" fmla="*/ 2 h 110"/>
              <a:gd name="T36" fmla="*/ 32 w 84"/>
              <a:gd name="T37" fmla="*/ 41 h 110"/>
              <a:gd name="T38" fmla="*/ 31 w 84"/>
              <a:gd name="T39" fmla="*/ 49 h 110"/>
              <a:gd name="T40" fmla="*/ 35 w 84"/>
              <a:gd name="T41" fmla="*/ 52 h 110"/>
              <a:gd name="T42" fmla="*/ 39 w 84"/>
              <a:gd name="T43" fmla="*/ 51 h 110"/>
              <a:gd name="T44" fmla="*/ 40 w 84"/>
              <a:gd name="T45" fmla="*/ 42 h 110"/>
              <a:gd name="T46" fmla="*/ 32 w 84"/>
              <a:gd name="T47" fmla="*/ 41 h 110"/>
              <a:gd name="T48" fmla="*/ 46 w 84"/>
              <a:gd name="T49" fmla="*/ 60 h 110"/>
              <a:gd name="T50" fmla="*/ 45 w 84"/>
              <a:gd name="T51" fmla="*/ 69 h 110"/>
              <a:gd name="T52" fmla="*/ 49 w 84"/>
              <a:gd name="T53" fmla="*/ 71 h 110"/>
              <a:gd name="T54" fmla="*/ 53 w 84"/>
              <a:gd name="T55" fmla="*/ 70 h 110"/>
              <a:gd name="T56" fmla="*/ 54 w 84"/>
              <a:gd name="T57" fmla="*/ 62 h 110"/>
              <a:gd name="T58" fmla="*/ 46 w 84"/>
              <a:gd name="T59" fmla="*/ 60 h 110"/>
              <a:gd name="T60" fmla="*/ 60 w 84"/>
              <a:gd name="T61" fmla="*/ 80 h 110"/>
              <a:gd name="T62" fmla="*/ 59 w 84"/>
              <a:gd name="T63" fmla="*/ 88 h 110"/>
              <a:gd name="T64" fmla="*/ 64 w 84"/>
              <a:gd name="T65" fmla="*/ 91 h 110"/>
              <a:gd name="T66" fmla="*/ 67 w 84"/>
              <a:gd name="T67" fmla="*/ 90 h 110"/>
              <a:gd name="T68" fmla="*/ 68 w 84"/>
              <a:gd name="T69" fmla="*/ 81 h 110"/>
              <a:gd name="T70" fmla="*/ 60 w 84"/>
              <a:gd name="T71" fmla="*/ 8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110">
                <a:moveTo>
                  <a:pt x="83" y="101"/>
                </a:moveTo>
                <a:cubicBezTo>
                  <a:pt x="81" y="98"/>
                  <a:pt x="77" y="97"/>
                  <a:pt x="74" y="99"/>
                </a:cubicBezTo>
                <a:cubicBezTo>
                  <a:pt x="71" y="101"/>
                  <a:pt x="71" y="105"/>
                  <a:pt x="73" y="108"/>
                </a:cubicBezTo>
                <a:cubicBezTo>
                  <a:pt x="74" y="109"/>
                  <a:pt x="76" y="110"/>
                  <a:pt x="78" y="110"/>
                </a:cubicBezTo>
                <a:cubicBezTo>
                  <a:pt x="79" y="110"/>
                  <a:pt x="80" y="110"/>
                  <a:pt x="81" y="109"/>
                </a:cubicBezTo>
                <a:cubicBezTo>
                  <a:pt x="84" y="107"/>
                  <a:pt x="84" y="103"/>
                  <a:pt x="83" y="101"/>
                </a:cubicBezTo>
                <a:close/>
                <a:moveTo>
                  <a:pt x="18" y="22"/>
                </a:moveTo>
                <a:cubicBezTo>
                  <a:pt x="15" y="24"/>
                  <a:pt x="14" y="27"/>
                  <a:pt x="16" y="30"/>
                </a:cubicBezTo>
                <a:cubicBezTo>
                  <a:pt x="18" y="32"/>
                  <a:pt x="19" y="32"/>
                  <a:pt x="21" y="32"/>
                </a:cubicBezTo>
                <a:cubicBezTo>
                  <a:pt x="22" y="32"/>
                  <a:pt x="24" y="32"/>
                  <a:pt x="25" y="31"/>
                </a:cubicBezTo>
                <a:cubicBezTo>
                  <a:pt x="27" y="29"/>
                  <a:pt x="28" y="26"/>
                  <a:pt x="26" y="23"/>
                </a:cubicBezTo>
                <a:cubicBezTo>
                  <a:pt x="24" y="20"/>
                  <a:pt x="20" y="20"/>
                  <a:pt x="18" y="22"/>
                </a:cubicBezTo>
                <a:close/>
                <a:moveTo>
                  <a:pt x="4" y="2"/>
                </a:moveTo>
                <a:cubicBezTo>
                  <a:pt x="1" y="4"/>
                  <a:pt x="0" y="8"/>
                  <a:pt x="2" y="11"/>
                </a:cubicBezTo>
                <a:cubicBezTo>
                  <a:pt x="3" y="12"/>
                  <a:pt x="5" y="13"/>
                  <a:pt x="7" y="13"/>
                </a:cubicBezTo>
                <a:cubicBezTo>
                  <a:pt x="8" y="13"/>
                  <a:pt x="10" y="13"/>
                  <a:pt x="11" y="12"/>
                </a:cubicBezTo>
                <a:cubicBezTo>
                  <a:pt x="13" y="10"/>
                  <a:pt x="14" y="6"/>
                  <a:pt x="12" y="4"/>
                </a:cubicBezTo>
                <a:cubicBezTo>
                  <a:pt x="10" y="1"/>
                  <a:pt x="6" y="0"/>
                  <a:pt x="4" y="2"/>
                </a:cubicBezTo>
                <a:close/>
                <a:moveTo>
                  <a:pt x="32" y="41"/>
                </a:moveTo>
                <a:cubicBezTo>
                  <a:pt x="29" y="43"/>
                  <a:pt x="29" y="47"/>
                  <a:pt x="31" y="49"/>
                </a:cubicBezTo>
                <a:cubicBezTo>
                  <a:pt x="32" y="51"/>
                  <a:pt x="34" y="52"/>
                  <a:pt x="35" y="52"/>
                </a:cubicBezTo>
                <a:cubicBezTo>
                  <a:pt x="37" y="52"/>
                  <a:pt x="38" y="52"/>
                  <a:pt x="39" y="51"/>
                </a:cubicBezTo>
                <a:cubicBezTo>
                  <a:pt x="42" y="49"/>
                  <a:pt x="42" y="45"/>
                  <a:pt x="40" y="42"/>
                </a:cubicBezTo>
                <a:cubicBezTo>
                  <a:pt x="38" y="40"/>
                  <a:pt x="35" y="39"/>
                  <a:pt x="32" y="41"/>
                </a:cubicBezTo>
                <a:close/>
                <a:moveTo>
                  <a:pt x="46" y="60"/>
                </a:moveTo>
                <a:cubicBezTo>
                  <a:pt x="43" y="62"/>
                  <a:pt x="43" y="66"/>
                  <a:pt x="45" y="69"/>
                </a:cubicBezTo>
                <a:cubicBezTo>
                  <a:pt x="46" y="70"/>
                  <a:pt x="48" y="71"/>
                  <a:pt x="49" y="71"/>
                </a:cubicBezTo>
                <a:cubicBezTo>
                  <a:pt x="51" y="71"/>
                  <a:pt x="52" y="71"/>
                  <a:pt x="53" y="70"/>
                </a:cubicBezTo>
                <a:cubicBezTo>
                  <a:pt x="56" y="68"/>
                  <a:pt x="56" y="64"/>
                  <a:pt x="54" y="62"/>
                </a:cubicBezTo>
                <a:cubicBezTo>
                  <a:pt x="52" y="59"/>
                  <a:pt x="49" y="59"/>
                  <a:pt x="46" y="60"/>
                </a:cubicBezTo>
                <a:close/>
                <a:moveTo>
                  <a:pt x="60" y="80"/>
                </a:moveTo>
                <a:cubicBezTo>
                  <a:pt x="57" y="82"/>
                  <a:pt x="57" y="86"/>
                  <a:pt x="59" y="88"/>
                </a:cubicBezTo>
                <a:cubicBezTo>
                  <a:pt x="60" y="90"/>
                  <a:pt x="62" y="91"/>
                  <a:pt x="64" y="91"/>
                </a:cubicBezTo>
                <a:cubicBezTo>
                  <a:pt x="65" y="91"/>
                  <a:pt x="66" y="90"/>
                  <a:pt x="67" y="90"/>
                </a:cubicBezTo>
                <a:cubicBezTo>
                  <a:pt x="70" y="88"/>
                  <a:pt x="70" y="84"/>
                  <a:pt x="68" y="81"/>
                </a:cubicBezTo>
                <a:cubicBezTo>
                  <a:pt x="66" y="79"/>
                  <a:pt x="63" y="78"/>
                  <a:pt x="60" y="8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490"/>
          <p:cNvSpPr>
            <a:spLocks noEditPoints="1"/>
          </p:cNvSpPr>
          <p:nvPr/>
        </p:nvSpPr>
        <p:spPr bwMode="auto">
          <a:xfrm>
            <a:off x="3565526" y="4829175"/>
            <a:ext cx="266700" cy="349250"/>
          </a:xfrm>
          <a:custGeom>
            <a:avLst/>
            <a:gdLst>
              <a:gd name="T0" fmla="*/ 24 w 84"/>
              <a:gd name="T1" fmla="*/ 80 h 110"/>
              <a:gd name="T2" fmla="*/ 16 w 84"/>
              <a:gd name="T3" fmla="*/ 81 h 110"/>
              <a:gd name="T4" fmla="*/ 17 w 84"/>
              <a:gd name="T5" fmla="*/ 90 h 110"/>
              <a:gd name="T6" fmla="*/ 20 w 84"/>
              <a:gd name="T7" fmla="*/ 91 h 110"/>
              <a:gd name="T8" fmla="*/ 25 w 84"/>
              <a:gd name="T9" fmla="*/ 88 h 110"/>
              <a:gd name="T10" fmla="*/ 24 w 84"/>
              <a:gd name="T11" fmla="*/ 80 h 110"/>
              <a:gd name="T12" fmla="*/ 10 w 84"/>
              <a:gd name="T13" fmla="*/ 99 h 110"/>
              <a:gd name="T14" fmla="*/ 1 w 84"/>
              <a:gd name="T15" fmla="*/ 101 h 110"/>
              <a:gd name="T16" fmla="*/ 3 w 84"/>
              <a:gd name="T17" fmla="*/ 109 h 110"/>
              <a:gd name="T18" fmla="*/ 6 w 84"/>
              <a:gd name="T19" fmla="*/ 110 h 110"/>
              <a:gd name="T20" fmla="*/ 11 w 84"/>
              <a:gd name="T21" fmla="*/ 108 h 110"/>
              <a:gd name="T22" fmla="*/ 10 w 84"/>
              <a:gd name="T23" fmla="*/ 99 h 110"/>
              <a:gd name="T24" fmla="*/ 38 w 84"/>
              <a:gd name="T25" fmla="*/ 60 h 110"/>
              <a:gd name="T26" fmla="*/ 30 w 84"/>
              <a:gd name="T27" fmla="*/ 62 h 110"/>
              <a:gd name="T28" fmla="*/ 31 w 84"/>
              <a:gd name="T29" fmla="*/ 70 h 110"/>
              <a:gd name="T30" fmla="*/ 35 w 84"/>
              <a:gd name="T31" fmla="*/ 71 h 110"/>
              <a:gd name="T32" fmla="*/ 39 w 84"/>
              <a:gd name="T33" fmla="*/ 69 h 110"/>
              <a:gd name="T34" fmla="*/ 38 w 84"/>
              <a:gd name="T35" fmla="*/ 60 h 110"/>
              <a:gd name="T36" fmla="*/ 80 w 84"/>
              <a:gd name="T37" fmla="*/ 2 h 110"/>
              <a:gd name="T38" fmla="*/ 72 w 84"/>
              <a:gd name="T39" fmla="*/ 4 h 110"/>
              <a:gd name="T40" fmla="*/ 73 w 84"/>
              <a:gd name="T41" fmla="*/ 12 h 110"/>
              <a:gd name="T42" fmla="*/ 77 w 84"/>
              <a:gd name="T43" fmla="*/ 13 h 110"/>
              <a:gd name="T44" fmla="*/ 82 w 84"/>
              <a:gd name="T45" fmla="*/ 11 h 110"/>
              <a:gd name="T46" fmla="*/ 80 w 84"/>
              <a:gd name="T47" fmla="*/ 2 h 110"/>
              <a:gd name="T48" fmla="*/ 66 w 84"/>
              <a:gd name="T49" fmla="*/ 22 h 110"/>
              <a:gd name="T50" fmla="*/ 58 w 84"/>
              <a:gd name="T51" fmla="*/ 23 h 110"/>
              <a:gd name="T52" fmla="*/ 59 w 84"/>
              <a:gd name="T53" fmla="*/ 31 h 110"/>
              <a:gd name="T54" fmla="*/ 63 w 84"/>
              <a:gd name="T55" fmla="*/ 32 h 110"/>
              <a:gd name="T56" fmla="*/ 68 w 84"/>
              <a:gd name="T57" fmla="*/ 30 h 110"/>
              <a:gd name="T58" fmla="*/ 66 w 84"/>
              <a:gd name="T59" fmla="*/ 22 h 110"/>
              <a:gd name="T60" fmla="*/ 52 w 84"/>
              <a:gd name="T61" fmla="*/ 41 h 110"/>
              <a:gd name="T62" fmla="*/ 44 w 84"/>
              <a:gd name="T63" fmla="*/ 42 h 110"/>
              <a:gd name="T64" fmla="*/ 45 w 84"/>
              <a:gd name="T65" fmla="*/ 51 h 110"/>
              <a:gd name="T66" fmla="*/ 49 w 84"/>
              <a:gd name="T67" fmla="*/ 52 h 110"/>
              <a:gd name="T68" fmla="*/ 53 w 84"/>
              <a:gd name="T69" fmla="*/ 49 h 110"/>
              <a:gd name="T70" fmla="*/ 52 w 84"/>
              <a:gd name="T71" fmla="*/ 4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110">
                <a:moveTo>
                  <a:pt x="24" y="80"/>
                </a:moveTo>
                <a:cubicBezTo>
                  <a:pt x="21" y="78"/>
                  <a:pt x="18" y="79"/>
                  <a:pt x="16" y="81"/>
                </a:cubicBezTo>
                <a:cubicBezTo>
                  <a:pt x="14" y="84"/>
                  <a:pt x="14" y="88"/>
                  <a:pt x="17" y="90"/>
                </a:cubicBezTo>
                <a:cubicBezTo>
                  <a:pt x="18" y="90"/>
                  <a:pt x="19" y="91"/>
                  <a:pt x="20" y="91"/>
                </a:cubicBezTo>
                <a:cubicBezTo>
                  <a:pt x="22" y="91"/>
                  <a:pt x="24" y="90"/>
                  <a:pt x="25" y="88"/>
                </a:cubicBezTo>
                <a:cubicBezTo>
                  <a:pt x="27" y="86"/>
                  <a:pt x="27" y="82"/>
                  <a:pt x="24" y="80"/>
                </a:cubicBezTo>
                <a:close/>
                <a:moveTo>
                  <a:pt x="10" y="99"/>
                </a:moveTo>
                <a:cubicBezTo>
                  <a:pt x="7" y="97"/>
                  <a:pt x="3" y="98"/>
                  <a:pt x="1" y="101"/>
                </a:cubicBezTo>
                <a:cubicBezTo>
                  <a:pt x="0" y="103"/>
                  <a:pt x="0" y="107"/>
                  <a:pt x="3" y="109"/>
                </a:cubicBezTo>
                <a:cubicBezTo>
                  <a:pt x="4" y="110"/>
                  <a:pt x="5" y="110"/>
                  <a:pt x="6" y="110"/>
                </a:cubicBezTo>
                <a:cubicBezTo>
                  <a:pt x="8" y="110"/>
                  <a:pt x="10" y="109"/>
                  <a:pt x="11" y="108"/>
                </a:cubicBezTo>
                <a:cubicBezTo>
                  <a:pt x="13" y="105"/>
                  <a:pt x="13" y="101"/>
                  <a:pt x="10" y="99"/>
                </a:cubicBezTo>
                <a:close/>
                <a:moveTo>
                  <a:pt x="38" y="60"/>
                </a:moveTo>
                <a:cubicBezTo>
                  <a:pt x="35" y="59"/>
                  <a:pt x="32" y="59"/>
                  <a:pt x="30" y="62"/>
                </a:cubicBezTo>
                <a:cubicBezTo>
                  <a:pt x="28" y="64"/>
                  <a:pt x="28" y="68"/>
                  <a:pt x="31" y="70"/>
                </a:cubicBezTo>
                <a:cubicBezTo>
                  <a:pt x="32" y="71"/>
                  <a:pt x="33" y="71"/>
                  <a:pt x="35" y="71"/>
                </a:cubicBezTo>
                <a:cubicBezTo>
                  <a:pt x="36" y="71"/>
                  <a:pt x="38" y="70"/>
                  <a:pt x="39" y="69"/>
                </a:cubicBezTo>
                <a:cubicBezTo>
                  <a:pt x="41" y="66"/>
                  <a:pt x="41" y="62"/>
                  <a:pt x="38" y="60"/>
                </a:cubicBezTo>
                <a:close/>
                <a:moveTo>
                  <a:pt x="80" y="2"/>
                </a:moveTo>
                <a:cubicBezTo>
                  <a:pt x="78" y="0"/>
                  <a:pt x="74" y="1"/>
                  <a:pt x="72" y="4"/>
                </a:cubicBezTo>
                <a:cubicBezTo>
                  <a:pt x="70" y="6"/>
                  <a:pt x="71" y="10"/>
                  <a:pt x="73" y="12"/>
                </a:cubicBezTo>
                <a:cubicBezTo>
                  <a:pt x="74" y="13"/>
                  <a:pt x="76" y="13"/>
                  <a:pt x="77" y="13"/>
                </a:cubicBezTo>
                <a:cubicBezTo>
                  <a:pt x="79" y="13"/>
                  <a:pt x="81" y="12"/>
                  <a:pt x="82" y="11"/>
                </a:cubicBezTo>
                <a:cubicBezTo>
                  <a:pt x="84" y="8"/>
                  <a:pt x="83" y="4"/>
                  <a:pt x="80" y="2"/>
                </a:cubicBezTo>
                <a:close/>
                <a:moveTo>
                  <a:pt x="66" y="22"/>
                </a:moveTo>
                <a:cubicBezTo>
                  <a:pt x="64" y="20"/>
                  <a:pt x="60" y="20"/>
                  <a:pt x="58" y="23"/>
                </a:cubicBezTo>
                <a:cubicBezTo>
                  <a:pt x="56" y="26"/>
                  <a:pt x="57" y="29"/>
                  <a:pt x="59" y="31"/>
                </a:cubicBezTo>
                <a:cubicBezTo>
                  <a:pt x="60" y="32"/>
                  <a:pt x="62" y="32"/>
                  <a:pt x="63" y="32"/>
                </a:cubicBezTo>
                <a:cubicBezTo>
                  <a:pt x="65" y="32"/>
                  <a:pt x="66" y="32"/>
                  <a:pt x="68" y="30"/>
                </a:cubicBezTo>
                <a:cubicBezTo>
                  <a:pt x="70" y="27"/>
                  <a:pt x="69" y="24"/>
                  <a:pt x="66" y="22"/>
                </a:cubicBezTo>
                <a:close/>
                <a:moveTo>
                  <a:pt x="52" y="41"/>
                </a:moveTo>
                <a:cubicBezTo>
                  <a:pt x="49" y="39"/>
                  <a:pt x="46" y="40"/>
                  <a:pt x="44" y="42"/>
                </a:cubicBezTo>
                <a:cubicBezTo>
                  <a:pt x="42" y="45"/>
                  <a:pt x="42" y="49"/>
                  <a:pt x="45" y="51"/>
                </a:cubicBezTo>
                <a:cubicBezTo>
                  <a:pt x="46" y="52"/>
                  <a:pt x="47" y="52"/>
                  <a:pt x="49" y="52"/>
                </a:cubicBezTo>
                <a:cubicBezTo>
                  <a:pt x="50" y="52"/>
                  <a:pt x="52" y="51"/>
                  <a:pt x="53" y="49"/>
                </a:cubicBezTo>
                <a:cubicBezTo>
                  <a:pt x="55" y="47"/>
                  <a:pt x="55" y="43"/>
                  <a:pt x="52" y="4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491"/>
          <p:cNvSpPr>
            <a:spLocks noEditPoints="1"/>
          </p:cNvSpPr>
          <p:nvPr/>
        </p:nvSpPr>
        <p:spPr bwMode="auto">
          <a:xfrm>
            <a:off x="2746376" y="1978025"/>
            <a:ext cx="3651250" cy="3648075"/>
          </a:xfrm>
          <a:custGeom>
            <a:avLst/>
            <a:gdLst>
              <a:gd name="T0" fmla="*/ 575 w 1150"/>
              <a:gd name="T1" fmla="*/ 1149 h 1149"/>
              <a:gd name="T2" fmla="*/ 0 w 1150"/>
              <a:gd name="T3" fmla="*/ 575 h 1149"/>
              <a:gd name="T4" fmla="*/ 575 w 1150"/>
              <a:gd name="T5" fmla="*/ 0 h 1149"/>
              <a:gd name="T6" fmla="*/ 1150 w 1150"/>
              <a:gd name="T7" fmla="*/ 575 h 1149"/>
              <a:gd name="T8" fmla="*/ 575 w 1150"/>
              <a:gd name="T9" fmla="*/ 1149 h 1149"/>
              <a:gd name="T10" fmla="*/ 575 w 1150"/>
              <a:gd name="T11" fmla="*/ 24 h 1149"/>
              <a:gd name="T12" fmla="*/ 24 w 1150"/>
              <a:gd name="T13" fmla="*/ 575 h 1149"/>
              <a:gd name="T14" fmla="*/ 575 w 1150"/>
              <a:gd name="T15" fmla="*/ 1125 h 1149"/>
              <a:gd name="T16" fmla="*/ 1126 w 1150"/>
              <a:gd name="T17" fmla="*/ 575 h 1149"/>
              <a:gd name="T18" fmla="*/ 575 w 1150"/>
              <a:gd name="T19" fmla="*/ 24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0" h="1149">
                <a:moveTo>
                  <a:pt x="575" y="1149"/>
                </a:moveTo>
                <a:cubicBezTo>
                  <a:pt x="258" y="1149"/>
                  <a:pt x="0" y="891"/>
                  <a:pt x="0" y="575"/>
                </a:cubicBezTo>
                <a:cubicBezTo>
                  <a:pt x="0" y="258"/>
                  <a:pt x="258" y="0"/>
                  <a:pt x="575" y="0"/>
                </a:cubicBezTo>
                <a:cubicBezTo>
                  <a:pt x="892" y="0"/>
                  <a:pt x="1150" y="258"/>
                  <a:pt x="1150" y="575"/>
                </a:cubicBezTo>
                <a:cubicBezTo>
                  <a:pt x="1150" y="891"/>
                  <a:pt x="892" y="1149"/>
                  <a:pt x="575" y="1149"/>
                </a:cubicBezTo>
                <a:close/>
                <a:moveTo>
                  <a:pt x="575" y="24"/>
                </a:moveTo>
                <a:cubicBezTo>
                  <a:pt x="271" y="24"/>
                  <a:pt x="24" y="271"/>
                  <a:pt x="24" y="575"/>
                </a:cubicBezTo>
                <a:cubicBezTo>
                  <a:pt x="24" y="878"/>
                  <a:pt x="271" y="1125"/>
                  <a:pt x="575" y="1125"/>
                </a:cubicBezTo>
                <a:cubicBezTo>
                  <a:pt x="879" y="1125"/>
                  <a:pt x="1126" y="878"/>
                  <a:pt x="1126" y="575"/>
                </a:cubicBezTo>
                <a:cubicBezTo>
                  <a:pt x="1126" y="271"/>
                  <a:pt x="879" y="24"/>
                  <a:pt x="575" y="24"/>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6" name="Group 75"/>
          <p:cNvGrpSpPr/>
          <p:nvPr/>
        </p:nvGrpSpPr>
        <p:grpSpPr>
          <a:xfrm>
            <a:off x="4270376" y="5286375"/>
            <a:ext cx="603250" cy="603250"/>
            <a:chOff x="4270376" y="5286375"/>
            <a:chExt cx="603250" cy="603250"/>
          </a:xfrm>
        </p:grpSpPr>
        <p:sp>
          <p:nvSpPr>
            <p:cNvPr id="77" name="Oval 1492"/>
            <p:cNvSpPr>
              <a:spLocks noChangeArrowheads="1"/>
            </p:cNvSpPr>
            <p:nvPr/>
          </p:nvSpPr>
          <p:spPr bwMode="auto">
            <a:xfrm>
              <a:off x="4283076" y="5299075"/>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493"/>
            <p:cNvSpPr>
              <a:spLocks noEditPoints="1"/>
            </p:cNvSpPr>
            <p:nvPr/>
          </p:nvSpPr>
          <p:spPr bwMode="auto">
            <a:xfrm>
              <a:off x="4270376" y="5286375"/>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494"/>
            <p:cNvSpPr>
              <a:spLocks noEditPoints="1"/>
            </p:cNvSpPr>
            <p:nvPr/>
          </p:nvSpPr>
          <p:spPr bwMode="auto">
            <a:xfrm>
              <a:off x="4445001" y="5413375"/>
              <a:ext cx="254000" cy="368300"/>
            </a:xfrm>
            <a:custGeom>
              <a:avLst/>
              <a:gdLst>
                <a:gd name="T0" fmla="*/ 40 w 80"/>
                <a:gd name="T1" fmla="*/ 16 h 116"/>
                <a:gd name="T2" fmla="*/ 42 w 80"/>
                <a:gd name="T3" fmla="*/ 14 h 116"/>
                <a:gd name="T4" fmla="*/ 40 w 80"/>
                <a:gd name="T5" fmla="*/ 12 h 116"/>
                <a:gd name="T6" fmla="*/ 12 w 80"/>
                <a:gd name="T7" fmla="*/ 40 h 116"/>
                <a:gd name="T8" fmla="*/ 14 w 80"/>
                <a:gd name="T9" fmla="*/ 42 h 116"/>
                <a:gd name="T10" fmla="*/ 16 w 80"/>
                <a:gd name="T11" fmla="*/ 40 h 116"/>
                <a:gd name="T12" fmla="*/ 40 w 80"/>
                <a:gd name="T13" fmla="*/ 16 h 116"/>
                <a:gd name="T14" fmla="*/ 23 w 80"/>
                <a:gd name="T15" fmla="*/ 101 h 116"/>
                <a:gd name="T16" fmla="*/ 24 w 80"/>
                <a:gd name="T17" fmla="*/ 107 h 116"/>
                <a:gd name="T18" fmla="*/ 29 w 80"/>
                <a:gd name="T19" fmla="*/ 110 h 116"/>
                <a:gd name="T20" fmla="*/ 30 w 80"/>
                <a:gd name="T21" fmla="*/ 114 h 116"/>
                <a:gd name="T22" fmla="*/ 40 w 80"/>
                <a:gd name="T23" fmla="*/ 116 h 116"/>
                <a:gd name="T24" fmla="*/ 50 w 80"/>
                <a:gd name="T25" fmla="*/ 114 h 116"/>
                <a:gd name="T26" fmla="*/ 51 w 80"/>
                <a:gd name="T27" fmla="*/ 110 h 116"/>
                <a:gd name="T28" fmla="*/ 56 w 80"/>
                <a:gd name="T29" fmla="*/ 107 h 116"/>
                <a:gd name="T30" fmla="*/ 57 w 80"/>
                <a:gd name="T31" fmla="*/ 101 h 116"/>
                <a:gd name="T32" fmla="*/ 40 w 80"/>
                <a:gd name="T33" fmla="*/ 103 h 116"/>
                <a:gd name="T34" fmla="*/ 23 w 80"/>
                <a:gd name="T35" fmla="*/ 101 h 116"/>
                <a:gd name="T36" fmla="*/ 21 w 80"/>
                <a:gd name="T37" fmla="*/ 90 h 116"/>
                <a:gd name="T38" fmla="*/ 22 w 80"/>
                <a:gd name="T39" fmla="*/ 95 h 116"/>
                <a:gd name="T40" fmla="*/ 40 w 80"/>
                <a:gd name="T41" fmla="*/ 99 h 116"/>
                <a:gd name="T42" fmla="*/ 58 w 80"/>
                <a:gd name="T43" fmla="*/ 95 h 116"/>
                <a:gd name="T44" fmla="*/ 59 w 80"/>
                <a:gd name="T45" fmla="*/ 90 h 116"/>
                <a:gd name="T46" fmla="*/ 40 w 80"/>
                <a:gd name="T47" fmla="*/ 93 h 116"/>
                <a:gd name="T48" fmla="*/ 21 w 80"/>
                <a:gd name="T49" fmla="*/ 90 h 116"/>
                <a:gd name="T50" fmla="*/ 40 w 80"/>
                <a:gd name="T51" fmla="*/ 0 h 116"/>
                <a:gd name="T52" fmla="*/ 0 w 80"/>
                <a:gd name="T53" fmla="*/ 40 h 116"/>
                <a:gd name="T54" fmla="*/ 19 w 80"/>
                <a:gd name="T55" fmla="*/ 74 h 116"/>
                <a:gd name="T56" fmla="*/ 21 w 80"/>
                <a:gd name="T57" fmla="*/ 84 h 116"/>
                <a:gd name="T58" fmla="*/ 40 w 80"/>
                <a:gd name="T59" fmla="*/ 88 h 116"/>
                <a:gd name="T60" fmla="*/ 59 w 80"/>
                <a:gd name="T61" fmla="*/ 84 h 116"/>
                <a:gd name="T62" fmla="*/ 61 w 80"/>
                <a:gd name="T63" fmla="*/ 74 h 116"/>
                <a:gd name="T64" fmla="*/ 80 w 80"/>
                <a:gd name="T65" fmla="*/ 40 h 116"/>
                <a:gd name="T66" fmla="*/ 40 w 80"/>
                <a:gd name="T67" fmla="*/ 0 h 116"/>
                <a:gd name="T68" fmla="*/ 55 w 80"/>
                <a:gd name="T69" fmla="*/ 69 h 116"/>
                <a:gd name="T70" fmla="*/ 54 w 80"/>
                <a:gd name="T71" fmla="*/ 79 h 116"/>
                <a:gd name="T72" fmla="*/ 40 w 80"/>
                <a:gd name="T73" fmla="*/ 81 h 116"/>
                <a:gd name="T74" fmla="*/ 26 w 80"/>
                <a:gd name="T75" fmla="*/ 79 h 116"/>
                <a:gd name="T76" fmla="*/ 25 w 80"/>
                <a:gd name="T77" fmla="*/ 69 h 116"/>
                <a:gd name="T78" fmla="*/ 7 w 80"/>
                <a:gd name="T79" fmla="*/ 40 h 116"/>
                <a:gd name="T80" fmla="*/ 40 w 80"/>
                <a:gd name="T81" fmla="*/ 7 h 116"/>
                <a:gd name="T82" fmla="*/ 73 w 80"/>
                <a:gd name="T83" fmla="*/ 40 h 116"/>
                <a:gd name="T84" fmla="*/ 55 w 80"/>
                <a:gd name="T85" fmla="*/ 69 h 116"/>
                <a:gd name="T86" fmla="*/ 49 w 80"/>
                <a:gd name="T87" fmla="*/ 55 h 116"/>
                <a:gd name="T88" fmla="*/ 40 w 80"/>
                <a:gd name="T89" fmla="*/ 39 h 116"/>
                <a:gd name="T90" fmla="*/ 31 w 80"/>
                <a:gd name="T91" fmla="*/ 55 h 116"/>
                <a:gd name="T92" fmla="*/ 27 w 80"/>
                <a:gd name="T93" fmla="*/ 47 h 116"/>
                <a:gd name="T94" fmla="*/ 22 w 80"/>
                <a:gd name="T95" fmla="*/ 50 h 116"/>
                <a:gd name="T96" fmla="*/ 31 w 80"/>
                <a:gd name="T97" fmla="*/ 69 h 116"/>
                <a:gd name="T98" fmla="*/ 40 w 80"/>
                <a:gd name="T99" fmla="*/ 52 h 116"/>
                <a:gd name="T100" fmla="*/ 49 w 80"/>
                <a:gd name="T101" fmla="*/ 69 h 116"/>
                <a:gd name="T102" fmla="*/ 58 w 80"/>
                <a:gd name="T103" fmla="*/ 50 h 116"/>
                <a:gd name="T104" fmla="*/ 53 w 80"/>
                <a:gd name="T105" fmla="*/ 47 h 116"/>
                <a:gd name="T106" fmla="*/ 49 w 80"/>
                <a:gd name="T107" fmla="*/ 5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40" y="16"/>
                  </a:moveTo>
                  <a:cubicBezTo>
                    <a:pt x="41" y="16"/>
                    <a:pt x="42" y="15"/>
                    <a:pt x="42" y="14"/>
                  </a:cubicBezTo>
                  <a:cubicBezTo>
                    <a:pt x="42" y="13"/>
                    <a:pt x="41" y="12"/>
                    <a:pt x="40" y="12"/>
                  </a:cubicBezTo>
                  <a:cubicBezTo>
                    <a:pt x="25" y="12"/>
                    <a:pt x="12" y="25"/>
                    <a:pt x="12" y="40"/>
                  </a:cubicBezTo>
                  <a:cubicBezTo>
                    <a:pt x="12" y="41"/>
                    <a:pt x="13" y="42"/>
                    <a:pt x="14" y="42"/>
                  </a:cubicBezTo>
                  <a:cubicBezTo>
                    <a:pt x="16" y="42"/>
                    <a:pt x="16" y="41"/>
                    <a:pt x="16" y="40"/>
                  </a:cubicBezTo>
                  <a:cubicBezTo>
                    <a:pt x="16" y="27"/>
                    <a:pt x="27" y="16"/>
                    <a:pt x="40" y="16"/>
                  </a:cubicBezTo>
                  <a:close/>
                  <a:moveTo>
                    <a:pt x="23" y="101"/>
                  </a:moveTo>
                  <a:cubicBezTo>
                    <a:pt x="24" y="107"/>
                    <a:pt x="24" y="107"/>
                    <a:pt x="24" y="107"/>
                  </a:cubicBezTo>
                  <a:cubicBezTo>
                    <a:pt x="24" y="107"/>
                    <a:pt x="25" y="109"/>
                    <a:pt x="29" y="110"/>
                  </a:cubicBezTo>
                  <a:cubicBezTo>
                    <a:pt x="30" y="114"/>
                    <a:pt x="30" y="114"/>
                    <a:pt x="30" y="114"/>
                  </a:cubicBezTo>
                  <a:cubicBezTo>
                    <a:pt x="30" y="114"/>
                    <a:pt x="32" y="116"/>
                    <a:pt x="40" y="116"/>
                  </a:cubicBezTo>
                  <a:cubicBezTo>
                    <a:pt x="48" y="116"/>
                    <a:pt x="50" y="114"/>
                    <a:pt x="50" y="114"/>
                  </a:cubicBezTo>
                  <a:cubicBezTo>
                    <a:pt x="51" y="110"/>
                    <a:pt x="51" y="110"/>
                    <a:pt x="51" y="110"/>
                  </a:cubicBezTo>
                  <a:cubicBezTo>
                    <a:pt x="55" y="109"/>
                    <a:pt x="56" y="107"/>
                    <a:pt x="56" y="107"/>
                  </a:cubicBezTo>
                  <a:cubicBezTo>
                    <a:pt x="57" y="101"/>
                    <a:pt x="57" y="101"/>
                    <a:pt x="57" y="101"/>
                  </a:cubicBezTo>
                  <a:cubicBezTo>
                    <a:pt x="52" y="102"/>
                    <a:pt x="46" y="103"/>
                    <a:pt x="40" y="103"/>
                  </a:cubicBezTo>
                  <a:cubicBezTo>
                    <a:pt x="34" y="103"/>
                    <a:pt x="28" y="102"/>
                    <a:pt x="23" y="101"/>
                  </a:cubicBezTo>
                  <a:close/>
                  <a:moveTo>
                    <a:pt x="21" y="90"/>
                  </a:moveTo>
                  <a:cubicBezTo>
                    <a:pt x="22" y="95"/>
                    <a:pt x="22" y="95"/>
                    <a:pt x="22" y="95"/>
                  </a:cubicBezTo>
                  <a:cubicBezTo>
                    <a:pt x="28" y="98"/>
                    <a:pt x="34" y="99"/>
                    <a:pt x="40" y="99"/>
                  </a:cubicBezTo>
                  <a:cubicBezTo>
                    <a:pt x="46" y="99"/>
                    <a:pt x="52" y="98"/>
                    <a:pt x="58" y="95"/>
                  </a:cubicBezTo>
                  <a:cubicBezTo>
                    <a:pt x="59" y="90"/>
                    <a:pt x="59" y="90"/>
                    <a:pt x="59" y="90"/>
                  </a:cubicBezTo>
                  <a:cubicBezTo>
                    <a:pt x="53" y="92"/>
                    <a:pt x="47" y="93"/>
                    <a:pt x="40" y="93"/>
                  </a:cubicBezTo>
                  <a:cubicBezTo>
                    <a:pt x="33" y="93"/>
                    <a:pt x="27" y="92"/>
                    <a:pt x="21" y="90"/>
                  </a:cubicBezTo>
                  <a:close/>
                  <a:moveTo>
                    <a:pt x="40" y="0"/>
                  </a:moveTo>
                  <a:cubicBezTo>
                    <a:pt x="18" y="0"/>
                    <a:pt x="0" y="18"/>
                    <a:pt x="0" y="40"/>
                  </a:cubicBezTo>
                  <a:cubicBezTo>
                    <a:pt x="0" y="54"/>
                    <a:pt x="8" y="67"/>
                    <a:pt x="19" y="74"/>
                  </a:cubicBezTo>
                  <a:cubicBezTo>
                    <a:pt x="21" y="84"/>
                    <a:pt x="21" y="84"/>
                    <a:pt x="21" y="84"/>
                  </a:cubicBezTo>
                  <a:cubicBezTo>
                    <a:pt x="26" y="87"/>
                    <a:pt x="33" y="88"/>
                    <a:pt x="40" y="88"/>
                  </a:cubicBezTo>
                  <a:cubicBezTo>
                    <a:pt x="47" y="88"/>
                    <a:pt x="54" y="87"/>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4" y="64"/>
                    <a:pt x="7" y="53"/>
                    <a:pt x="7" y="40"/>
                  </a:cubicBezTo>
                  <a:cubicBezTo>
                    <a:pt x="7" y="22"/>
                    <a:pt x="22" y="7"/>
                    <a:pt x="40" y="7"/>
                  </a:cubicBezTo>
                  <a:cubicBezTo>
                    <a:pt x="58" y="7"/>
                    <a:pt x="73" y="22"/>
                    <a:pt x="73" y="40"/>
                  </a:cubicBezTo>
                  <a:cubicBezTo>
                    <a:pt x="73" y="53"/>
                    <a:pt x="66" y="64"/>
                    <a:pt x="55" y="69"/>
                  </a:cubicBezTo>
                  <a:close/>
                  <a:moveTo>
                    <a:pt x="49" y="55"/>
                  </a:moveTo>
                  <a:cubicBezTo>
                    <a:pt x="40" y="39"/>
                    <a:pt x="40" y="39"/>
                    <a:pt x="40" y="39"/>
                  </a:cubicBezTo>
                  <a:cubicBezTo>
                    <a:pt x="31" y="55"/>
                    <a:pt x="31" y="55"/>
                    <a:pt x="31" y="55"/>
                  </a:cubicBezTo>
                  <a:cubicBezTo>
                    <a:pt x="27" y="47"/>
                    <a:pt x="27" y="47"/>
                    <a:pt x="27" y="47"/>
                  </a:cubicBezTo>
                  <a:cubicBezTo>
                    <a:pt x="22" y="50"/>
                    <a:pt x="22" y="50"/>
                    <a:pt x="22" y="50"/>
                  </a:cubicBezTo>
                  <a:cubicBezTo>
                    <a:pt x="31" y="69"/>
                    <a:pt x="31" y="69"/>
                    <a:pt x="31" y="69"/>
                  </a:cubicBezTo>
                  <a:cubicBezTo>
                    <a:pt x="40" y="52"/>
                    <a:pt x="40" y="52"/>
                    <a:pt x="40" y="52"/>
                  </a:cubicBezTo>
                  <a:cubicBezTo>
                    <a:pt x="49" y="69"/>
                    <a:pt x="49" y="69"/>
                    <a:pt x="49" y="69"/>
                  </a:cubicBezTo>
                  <a:cubicBezTo>
                    <a:pt x="58" y="50"/>
                    <a:pt x="58" y="50"/>
                    <a:pt x="58" y="50"/>
                  </a:cubicBezTo>
                  <a:cubicBezTo>
                    <a:pt x="53" y="47"/>
                    <a:pt x="53" y="47"/>
                    <a:pt x="53" y="47"/>
                  </a:cubicBezTo>
                  <a:lnTo>
                    <a:pt x="49"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0" name="Group 79"/>
          <p:cNvGrpSpPr/>
          <p:nvPr/>
        </p:nvGrpSpPr>
        <p:grpSpPr>
          <a:xfrm>
            <a:off x="2571751" y="4054475"/>
            <a:ext cx="603250" cy="600075"/>
            <a:chOff x="2571751" y="4054475"/>
            <a:chExt cx="603250" cy="600075"/>
          </a:xfrm>
        </p:grpSpPr>
        <p:sp>
          <p:nvSpPr>
            <p:cNvPr id="81" name="Oval 1495"/>
            <p:cNvSpPr>
              <a:spLocks noChangeArrowheads="1"/>
            </p:cNvSpPr>
            <p:nvPr/>
          </p:nvSpPr>
          <p:spPr bwMode="auto">
            <a:xfrm>
              <a:off x="2584451" y="406717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496"/>
            <p:cNvSpPr>
              <a:spLocks noEditPoints="1"/>
            </p:cNvSpPr>
            <p:nvPr/>
          </p:nvSpPr>
          <p:spPr bwMode="auto">
            <a:xfrm>
              <a:off x="2571751" y="405447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497"/>
            <p:cNvSpPr>
              <a:spLocks noEditPoints="1"/>
            </p:cNvSpPr>
            <p:nvPr/>
          </p:nvSpPr>
          <p:spPr bwMode="auto">
            <a:xfrm>
              <a:off x="2733676" y="4197350"/>
              <a:ext cx="279400" cy="352425"/>
            </a:xfrm>
            <a:custGeom>
              <a:avLst/>
              <a:gdLst>
                <a:gd name="T0" fmla="*/ 88 w 88"/>
                <a:gd name="T1" fmla="*/ 17 h 111"/>
                <a:gd name="T2" fmla="*/ 82 w 88"/>
                <a:gd name="T3" fmla="*/ 12 h 111"/>
                <a:gd name="T4" fmla="*/ 62 w 88"/>
                <a:gd name="T5" fmla="*/ 53 h 111"/>
                <a:gd name="T6" fmla="*/ 55 w 88"/>
                <a:gd name="T7" fmla="*/ 50 h 111"/>
                <a:gd name="T8" fmla="*/ 76 w 88"/>
                <a:gd name="T9" fmla="*/ 6 h 111"/>
                <a:gd name="T10" fmla="*/ 71 w 88"/>
                <a:gd name="T11" fmla="*/ 0 h 111"/>
                <a:gd name="T12" fmla="*/ 17 w 88"/>
                <a:gd name="T13" fmla="*/ 0 h 111"/>
                <a:gd name="T14" fmla="*/ 11 w 88"/>
                <a:gd name="T15" fmla="*/ 6 h 111"/>
                <a:gd name="T16" fmla="*/ 33 w 88"/>
                <a:gd name="T17" fmla="*/ 50 h 111"/>
                <a:gd name="T18" fmla="*/ 26 w 88"/>
                <a:gd name="T19" fmla="*/ 53 h 111"/>
                <a:gd name="T20" fmla="*/ 6 w 88"/>
                <a:gd name="T21" fmla="*/ 12 h 111"/>
                <a:gd name="T22" fmla="*/ 0 w 88"/>
                <a:gd name="T23" fmla="*/ 17 h 111"/>
                <a:gd name="T24" fmla="*/ 20 w 88"/>
                <a:gd name="T25" fmla="*/ 59 h 111"/>
                <a:gd name="T26" fmla="*/ 12 w 88"/>
                <a:gd name="T27" fmla="*/ 79 h 111"/>
                <a:gd name="T28" fmla="*/ 44 w 88"/>
                <a:gd name="T29" fmla="*/ 111 h 111"/>
                <a:gd name="T30" fmla="*/ 75 w 88"/>
                <a:gd name="T31" fmla="*/ 79 h 111"/>
                <a:gd name="T32" fmla="*/ 68 w 88"/>
                <a:gd name="T33" fmla="*/ 59 h 111"/>
                <a:gd name="T34" fmla="*/ 88 w 88"/>
                <a:gd name="T35" fmla="*/ 17 h 111"/>
                <a:gd name="T36" fmla="*/ 21 w 88"/>
                <a:gd name="T37" fmla="*/ 8 h 111"/>
                <a:gd name="T38" fmla="*/ 67 w 88"/>
                <a:gd name="T39" fmla="*/ 8 h 111"/>
                <a:gd name="T40" fmla="*/ 63 w 88"/>
                <a:gd name="T41" fmla="*/ 16 h 111"/>
                <a:gd name="T42" fmla="*/ 25 w 88"/>
                <a:gd name="T43" fmla="*/ 16 h 111"/>
                <a:gd name="T44" fmla="*/ 21 w 88"/>
                <a:gd name="T45" fmla="*/ 8 h 111"/>
                <a:gd name="T46" fmla="*/ 29 w 88"/>
                <a:gd name="T47" fmla="*/ 24 h 111"/>
                <a:gd name="T48" fmla="*/ 59 w 88"/>
                <a:gd name="T49" fmla="*/ 24 h 111"/>
                <a:gd name="T50" fmla="*/ 47 w 88"/>
                <a:gd name="T51" fmla="*/ 48 h 111"/>
                <a:gd name="T52" fmla="*/ 44 w 88"/>
                <a:gd name="T53" fmla="*/ 48 h 111"/>
                <a:gd name="T54" fmla="*/ 40 w 88"/>
                <a:gd name="T55" fmla="*/ 48 h 111"/>
                <a:gd name="T56" fmla="*/ 29 w 88"/>
                <a:gd name="T57" fmla="*/ 24 h 111"/>
                <a:gd name="T58" fmla="*/ 69 w 88"/>
                <a:gd name="T59" fmla="*/ 79 h 111"/>
                <a:gd name="T60" fmla="*/ 44 w 88"/>
                <a:gd name="T61" fmla="*/ 104 h 111"/>
                <a:gd name="T62" fmla="*/ 19 w 88"/>
                <a:gd name="T63" fmla="*/ 79 h 111"/>
                <a:gd name="T64" fmla="*/ 44 w 88"/>
                <a:gd name="T65" fmla="*/ 55 h 111"/>
                <a:gd name="T66" fmla="*/ 69 w 88"/>
                <a:gd name="T67" fmla="*/ 79 h 111"/>
                <a:gd name="T68" fmla="*/ 44 w 88"/>
                <a:gd name="T69" fmla="*/ 57 h 111"/>
                <a:gd name="T70" fmla="*/ 21 w 88"/>
                <a:gd name="T71" fmla="*/ 79 h 111"/>
                <a:gd name="T72" fmla="*/ 44 w 88"/>
                <a:gd name="T73" fmla="*/ 102 h 111"/>
                <a:gd name="T74" fmla="*/ 67 w 88"/>
                <a:gd name="T75" fmla="*/ 79 h 111"/>
                <a:gd name="T76" fmla="*/ 44 w 88"/>
                <a:gd name="T77" fmla="*/ 57 h 111"/>
                <a:gd name="T78" fmla="*/ 44 w 88"/>
                <a:gd name="T79" fmla="*/ 99 h 111"/>
                <a:gd name="T80" fmla="*/ 24 w 88"/>
                <a:gd name="T81" fmla="*/ 79 h 111"/>
                <a:gd name="T82" fmla="*/ 44 w 88"/>
                <a:gd name="T83" fmla="*/ 59 h 111"/>
                <a:gd name="T84" fmla="*/ 64 w 88"/>
                <a:gd name="T85" fmla="*/ 79 h 111"/>
                <a:gd name="T86" fmla="*/ 44 w 88"/>
                <a:gd name="T87" fmla="*/ 99 h 111"/>
                <a:gd name="T88" fmla="*/ 47 w 88"/>
                <a:gd name="T89" fmla="*/ 66 h 111"/>
                <a:gd name="T90" fmla="*/ 44 w 88"/>
                <a:gd name="T91" fmla="*/ 66 h 111"/>
                <a:gd name="T92" fmla="*/ 37 w 88"/>
                <a:gd name="T93" fmla="*/ 70 h 111"/>
                <a:gd name="T94" fmla="*/ 37 w 88"/>
                <a:gd name="T95" fmla="*/ 74 h 111"/>
                <a:gd name="T96" fmla="*/ 42 w 88"/>
                <a:gd name="T97" fmla="*/ 74 h 111"/>
                <a:gd name="T98" fmla="*/ 42 w 88"/>
                <a:gd name="T99" fmla="*/ 89 h 111"/>
                <a:gd name="T100" fmla="*/ 39 w 88"/>
                <a:gd name="T101" fmla="*/ 89 h 111"/>
                <a:gd name="T102" fmla="*/ 39 w 88"/>
                <a:gd name="T103" fmla="*/ 93 h 111"/>
                <a:gd name="T104" fmla="*/ 51 w 88"/>
                <a:gd name="T105" fmla="*/ 93 h 111"/>
                <a:gd name="T106" fmla="*/ 51 w 88"/>
                <a:gd name="T107" fmla="*/ 89 h 111"/>
                <a:gd name="T108" fmla="*/ 47 w 88"/>
                <a:gd name="T109" fmla="*/ 89 h 111"/>
                <a:gd name="T110" fmla="*/ 47 w 88"/>
                <a:gd name="T111"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11">
                  <a:moveTo>
                    <a:pt x="88" y="17"/>
                  </a:moveTo>
                  <a:cubicBezTo>
                    <a:pt x="82" y="12"/>
                    <a:pt x="82" y="12"/>
                    <a:pt x="82" y="12"/>
                  </a:cubicBezTo>
                  <a:cubicBezTo>
                    <a:pt x="62" y="53"/>
                    <a:pt x="62" y="53"/>
                    <a:pt x="62" y="53"/>
                  </a:cubicBezTo>
                  <a:cubicBezTo>
                    <a:pt x="60" y="52"/>
                    <a:pt x="57" y="51"/>
                    <a:pt x="55" y="50"/>
                  </a:cubicBezTo>
                  <a:cubicBezTo>
                    <a:pt x="76" y="6"/>
                    <a:pt x="76" y="6"/>
                    <a:pt x="76" y="6"/>
                  </a:cubicBezTo>
                  <a:cubicBezTo>
                    <a:pt x="71" y="0"/>
                    <a:pt x="71" y="0"/>
                    <a:pt x="71" y="0"/>
                  </a:cubicBezTo>
                  <a:cubicBezTo>
                    <a:pt x="17" y="0"/>
                    <a:pt x="17" y="0"/>
                    <a:pt x="17" y="0"/>
                  </a:cubicBezTo>
                  <a:cubicBezTo>
                    <a:pt x="11" y="6"/>
                    <a:pt x="11" y="6"/>
                    <a:pt x="11" y="6"/>
                  </a:cubicBezTo>
                  <a:cubicBezTo>
                    <a:pt x="33" y="50"/>
                    <a:pt x="33" y="50"/>
                    <a:pt x="33" y="50"/>
                  </a:cubicBezTo>
                  <a:cubicBezTo>
                    <a:pt x="30" y="51"/>
                    <a:pt x="28" y="52"/>
                    <a:pt x="26" y="53"/>
                  </a:cubicBezTo>
                  <a:cubicBezTo>
                    <a:pt x="6" y="12"/>
                    <a:pt x="6" y="12"/>
                    <a:pt x="6" y="12"/>
                  </a:cubicBezTo>
                  <a:cubicBezTo>
                    <a:pt x="0" y="17"/>
                    <a:pt x="0" y="17"/>
                    <a:pt x="0" y="17"/>
                  </a:cubicBezTo>
                  <a:cubicBezTo>
                    <a:pt x="20" y="59"/>
                    <a:pt x="20" y="59"/>
                    <a:pt x="20" y="59"/>
                  </a:cubicBezTo>
                  <a:cubicBezTo>
                    <a:pt x="15" y="64"/>
                    <a:pt x="12" y="71"/>
                    <a:pt x="12" y="79"/>
                  </a:cubicBezTo>
                  <a:cubicBezTo>
                    <a:pt x="12" y="97"/>
                    <a:pt x="27" y="111"/>
                    <a:pt x="44" y="111"/>
                  </a:cubicBezTo>
                  <a:cubicBezTo>
                    <a:pt x="61" y="111"/>
                    <a:pt x="75" y="97"/>
                    <a:pt x="75" y="79"/>
                  </a:cubicBezTo>
                  <a:cubicBezTo>
                    <a:pt x="75" y="71"/>
                    <a:pt x="72" y="64"/>
                    <a:pt x="68" y="59"/>
                  </a:cubicBezTo>
                  <a:lnTo>
                    <a:pt x="88" y="17"/>
                  </a:lnTo>
                  <a:close/>
                  <a:moveTo>
                    <a:pt x="21" y="8"/>
                  </a:moveTo>
                  <a:cubicBezTo>
                    <a:pt x="67" y="8"/>
                    <a:pt x="67" y="8"/>
                    <a:pt x="67" y="8"/>
                  </a:cubicBezTo>
                  <a:cubicBezTo>
                    <a:pt x="63" y="16"/>
                    <a:pt x="63" y="16"/>
                    <a:pt x="63" y="16"/>
                  </a:cubicBezTo>
                  <a:cubicBezTo>
                    <a:pt x="25" y="16"/>
                    <a:pt x="25" y="16"/>
                    <a:pt x="25" y="16"/>
                  </a:cubicBezTo>
                  <a:lnTo>
                    <a:pt x="21" y="8"/>
                  </a:lnTo>
                  <a:close/>
                  <a:moveTo>
                    <a:pt x="29" y="24"/>
                  </a:moveTo>
                  <a:cubicBezTo>
                    <a:pt x="59" y="24"/>
                    <a:pt x="59" y="24"/>
                    <a:pt x="59" y="24"/>
                  </a:cubicBezTo>
                  <a:cubicBezTo>
                    <a:pt x="47" y="48"/>
                    <a:pt x="47" y="48"/>
                    <a:pt x="47" y="48"/>
                  </a:cubicBezTo>
                  <a:cubicBezTo>
                    <a:pt x="46" y="48"/>
                    <a:pt x="45" y="48"/>
                    <a:pt x="44" y="48"/>
                  </a:cubicBezTo>
                  <a:cubicBezTo>
                    <a:pt x="43" y="48"/>
                    <a:pt x="42" y="48"/>
                    <a:pt x="40" y="48"/>
                  </a:cubicBezTo>
                  <a:lnTo>
                    <a:pt x="29" y="24"/>
                  </a:lnTo>
                  <a:close/>
                  <a:moveTo>
                    <a:pt x="69" y="79"/>
                  </a:moveTo>
                  <a:cubicBezTo>
                    <a:pt x="69" y="93"/>
                    <a:pt x="58" y="104"/>
                    <a:pt x="44" y="104"/>
                  </a:cubicBezTo>
                  <a:cubicBezTo>
                    <a:pt x="30" y="104"/>
                    <a:pt x="19" y="93"/>
                    <a:pt x="19" y="79"/>
                  </a:cubicBezTo>
                  <a:cubicBezTo>
                    <a:pt x="19" y="66"/>
                    <a:pt x="30" y="55"/>
                    <a:pt x="44" y="55"/>
                  </a:cubicBezTo>
                  <a:cubicBezTo>
                    <a:pt x="58" y="55"/>
                    <a:pt x="69" y="66"/>
                    <a:pt x="69" y="79"/>
                  </a:cubicBezTo>
                  <a:close/>
                  <a:moveTo>
                    <a:pt x="44" y="57"/>
                  </a:moveTo>
                  <a:cubicBezTo>
                    <a:pt x="31" y="57"/>
                    <a:pt x="21" y="67"/>
                    <a:pt x="21" y="79"/>
                  </a:cubicBezTo>
                  <a:cubicBezTo>
                    <a:pt x="21" y="92"/>
                    <a:pt x="31" y="102"/>
                    <a:pt x="44" y="102"/>
                  </a:cubicBezTo>
                  <a:cubicBezTo>
                    <a:pt x="56" y="102"/>
                    <a:pt x="67" y="92"/>
                    <a:pt x="67" y="79"/>
                  </a:cubicBezTo>
                  <a:cubicBezTo>
                    <a:pt x="67" y="67"/>
                    <a:pt x="56" y="57"/>
                    <a:pt x="44" y="57"/>
                  </a:cubicBezTo>
                  <a:close/>
                  <a:moveTo>
                    <a:pt x="44" y="99"/>
                  </a:moveTo>
                  <a:cubicBezTo>
                    <a:pt x="33" y="99"/>
                    <a:pt x="24" y="90"/>
                    <a:pt x="24" y="79"/>
                  </a:cubicBezTo>
                  <a:cubicBezTo>
                    <a:pt x="24" y="68"/>
                    <a:pt x="33" y="59"/>
                    <a:pt x="44" y="59"/>
                  </a:cubicBezTo>
                  <a:cubicBezTo>
                    <a:pt x="55" y="59"/>
                    <a:pt x="64" y="68"/>
                    <a:pt x="64" y="79"/>
                  </a:cubicBezTo>
                  <a:cubicBezTo>
                    <a:pt x="64" y="90"/>
                    <a:pt x="55" y="99"/>
                    <a:pt x="44" y="99"/>
                  </a:cubicBezTo>
                  <a:close/>
                  <a:moveTo>
                    <a:pt x="47" y="66"/>
                  </a:moveTo>
                  <a:cubicBezTo>
                    <a:pt x="44" y="66"/>
                    <a:pt x="44" y="66"/>
                    <a:pt x="44" y="66"/>
                  </a:cubicBezTo>
                  <a:cubicBezTo>
                    <a:pt x="44" y="66"/>
                    <a:pt x="42" y="70"/>
                    <a:pt x="37" y="70"/>
                  </a:cubicBezTo>
                  <a:cubicBezTo>
                    <a:pt x="37" y="74"/>
                    <a:pt x="37" y="74"/>
                    <a:pt x="37" y="74"/>
                  </a:cubicBezTo>
                  <a:cubicBezTo>
                    <a:pt x="42" y="74"/>
                    <a:pt x="42" y="74"/>
                    <a:pt x="42" y="74"/>
                  </a:cubicBezTo>
                  <a:cubicBezTo>
                    <a:pt x="42" y="89"/>
                    <a:pt x="42" y="89"/>
                    <a:pt x="42" y="89"/>
                  </a:cubicBezTo>
                  <a:cubicBezTo>
                    <a:pt x="39" y="89"/>
                    <a:pt x="39" y="89"/>
                    <a:pt x="39" y="89"/>
                  </a:cubicBezTo>
                  <a:cubicBezTo>
                    <a:pt x="39" y="93"/>
                    <a:pt x="39" y="93"/>
                    <a:pt x="39" y="93"/>
                  </a:cubicBezTo>
                  <a:cubicBezTo>
                    <a:pt x="51" y="93"/>
                    <a:pt x="51" y="93"/>
                    <a:pt x="51" y="93"/>
                  </a:cubicBezTo>
                  <a:cubicBezTo>
                    <a:pt x="51" y="89"/>
                    <a:pt x="51" y="89"/>
                    <a:pt x="51" y="89"/>
                  </a:cubicBezTo>
                  <a:cubicBezTo>
                    <a:pt x="47" y="89"/>
                    <a:pt x="47" y="89"/>
                    <a:pt x="47" y="89"/>
                  </a:cubicBezTo>
                  <a:lnTo>
                    <a:pt x="47" y="6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4" name="Group 83"/>
          <p:cNvGrpSpPr/>
          <p:nvPr/>
        </p:nvGrpSpPr>
        <p:grpSpPr>
          <a:xfrm>
            <a:off x="3222626" y="2057400"/>
            <a:ext cx="600075" cy="600075"/>
            <a:chOff x="3222626" y="2057400"/>
            <a:chExt cx="600075" cy="600075"/>
          </a:xfrm>
        </p:grpSpPr>
        <p:sp>
          <p:nvSpPr>
            <p:cNvPr id="85" name="Oval 1498"/>
            <p:cNvSpPr>
              <a:spLocks noChangeArrowheads="1"/>
            </p:cNvSpPr>
            <p:nvPr/>
          </p:nvSpPr>
          <p:spPr bwMode="auto">
            <a:xfrm>
              <a:off x="3235326" y="20701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499"/>
            <p:cNvSpPr>
              <a:spLocks noEditPoints="1"/>
            </p:cNvSpPr>
            <p:nvPr/>
          </p:nvSpPr>
          <p:spPr bwMode="auto">
            <a:xfrm>
              <a:off x="3222626" y="2057400"/>
              <a:ext cx="600075" cy="600075"/>
            </a:xfrm>
            <a:custGeom>
              <a:avLst/>
              <a:gdLst>
                <a:gd name="T0" fmla="*/ 94 w 189"/>
                <a:gd name="T1" fmla="*/ 189 h 189"/>
                <a:gd name="T2" fmla="*/ 0 w 189"/>
                <a:gd name="T3" fmla="*/ 94 h 189"/>
                <a:gd name="T4" fmla="*/ 94 w 189"/>
                <a:gd name="T5" fmla="*/ 0 h 189"/>
                <a:gd name="T6" fmla="*/ 189 w 189"/>
                <a:gd name="T7" fmla="*/ 94 h 189"/>
                <a:gd name="T8" fmla="*/ 94 w 189"/>
                <a:gd name="T9" fmla="*/ 189 h 189"/>
                <a:gd name="T10" fmla="*/ 94 w 189"/>
                <a:gd name="T11" fmla="*/ 8 h 189"/>
                <a:gd name="T12" fmla="*/ 8 w 189"/>
                <a:gd name="T13" fmla="*/ 94 h 189"/>
                <a:gd name="T14" fmla="*/ 94 w 189"/>
                <a:gd name="T15" fmla="*/ 181 h 189"/>
                <a:gd name="T16" fmla="*/ 181 w 189"/>
                <a:gd name="T17" fmla="*/ 94 h 189"/>
                <a:gd name="T18" fmla="*/ 94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4" y="189"/>
                  </a:moveTo>
                  <a:cubicBezTo>
                    <a:pt x="42" y="189"/>
                    <a:pt x="0" y="147"/>
                    <a:pt x="0" y="94"/>
                  </a:cubicBezTo>
                  <a:cubicBezTo>
                    <a:pt x="0" y="42"/>
                    <a:pt x="42" y="0"/>
                    <a:pt x="94" y="0"/>
                  </a:cubicBezTo>
                  <a:cubicBezTo>
                    <a:pt x="147" y="0"/>
                    <a:pt x="189" y="42"/>
                    <a:pt x="189" y="94"/>
                  </a:cubicBezTo>
                  <a:cubicBezTo>
                    <a:pt x="189" y="147"/>
                    <a:pt x="147" y="189"/>
                    <a:pt x="94" y="189"/>
                  </a:cubicBezTo>
                  <a:close/>
                  <a:moveTo>
                    <a:pt x="94" y="8"/>
                  </a:moveTo>
                  <a:cubicBezTo>
                    <a:pt x="47" y="8"/>
                    <a:pt x="8" y="47"/>
                    <a:pt x="8" y="94"/>
                  </a:cubicBezTo>
                  <a:cubicBezTo>
                    <a:pt x="8" y="142"/>
                    <a:pt x="47" y="181"/>
                    <a:pt x="94" y="181"/>
                  </a:cubicBezTo>
                  <a:cubicBezTo>
                    <a:pt x="142" y="181"/>
                    <a:pt x="181" y="142"/>
                    <a:pt x="181" y="94"/>
                  </a:cubicBezTo>
                  <a:cubicBezTo>
                    <a:pt x="181" y="47"/>
                    <a:pt x="142" y="8"/>
                    <a:pt x="94"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500"/>
            <p:cNvSpPr>
              <a:spLocks noEditPoints="1"/>
            </p:cNvSpPr>
            <p:nvPr/>
          </p:nvSpPr>
          <p:spPr bwMode="auto">
            <a:xfrm>
              <a:off x="3355976" y="2222500"/>
              <a:ext cx="330200" cy="279400"/>
            </a:xfrm>
            <a:custGeom>
              <a:avLst/>
              <a:gdLst>
                <a:gd name="T0" fmla="*/ 37 w 104"/>
                <a:gd name="T1" fmla="*/ 57 h 88"/>
                <a:gd name="T2" fmla="*/ 37 w 104"/>
                <a:gd name="T3" fmla="*/ 88 h 88"/>
                <a:gd name="T4" fmla="*/ 60 w 104"/>
                <a:gd name="T5" fmla="*/ 88 h 88"/>
                <a:gd name="T6" fmla="*/ 60 w 104"/>
                <a:gd name="T7" fmla="*/ 60 h 88"/>
                <a:gd name="T8" fmla="*/ 50 w 104"/>
                <a:gd name="T9" fmla="*/ 70 h 88"/>
                <a:gd name="T10" fmla="*/ 37 w 104"/>
                <a:gd name="T11" fmla="*/ 57 h 88"/>
                <a:gd name="T12" fmla="*/ 5 w 104"/>
                <a:gd name="T13" fmla="*/ 84 h 88"/>
                <a:gd name="T14" fmla="*/ 9 w 104"/>
                <a:gd name="T15" fmla="*/ 88 h 88"/>
                <a:gd name="T16" fmla="*/ 28 w 104"/>
                <a:gd name="T17" fmla="*/ 88 h 88"/>
                <a:gd name="T18" fmla="*/ 28 w 104"/>
                <a:gd name="T19" fmla="*/ 48 h 88"/>
                <a:gd name="T20" fmla="*/ 5 w 104"/>
                <a:gd name="T21" fmla="*/ 71 h 88"/>
                <a:gd name="T22" fmla="*/ 5 w 104"/>
                <a:gd name="T23" fmla="*/ 84 h 88"/>
                <a:gd name="T24" fmla="*/ 69 w 104"/>
                <a:gd name="T25" fmla="*/ 51 h 88"/>
                <a:gd name="T26" fmla="*/ 69 w 104"/>
                <a:gd name="T27" fmla="*/ 88 h 88"/>
                <a:gd name="T28" fmla="*/ 89 w 104"/>
                <a:gd name="T29" fmla="*/ 88 h 88"/>
                <a:gd name="T30" fmla="*/ 93 w 104"/>
                <a:gd name="T31" fmla="*/ 84 h 88"/>
                <a:gd name="T32" fmla="*/ 93 w 104"/>
                <a:gd name="T33" fmla="*/ 28 h 88"/>
                <a:gd name="T34" fmla="*/ 73 w 104"/>
                <a:gd name="T35" fmla="*/ 48 h 88"/>
                <a:gd name="T36" fmla="*/ 69 w 104"/>
                <a:gd name="T37" fmla="*/ 51 h 88"/>
                <a:gd name="T38" fmla="*/ 83 w 104"/>
                <a:gd name="T39" fmla="*/ 2 h 88"/>
                <a:gd name="T40" fmla="*/ 80 w 104"/>
                <a:gd name="T41" fmla="*/ 6 h 88"/>
                <a:gd name="T42" fmla="*/ 84 w 104"/>
                <a:gd name="T43" fmla="*/ 10 h 88"/>
                <a:gd name="T44" fmla="*/ 89 w 104"/>
                <a:gd name="T45" fmla="*/ 10 h 88"/>
                <a:gd name="T46" fmla="*/ 50 w 104"/>
                <a:gd name="T47" fmla="*/ 48 h 88"/>
                <a:gd name="T48" fmla="*/ 28 w 104"/>
                <a:gd name="T49" fmla="*/ 26 h 88"/>
                <a:gd name="T50" fmla="*/ 2 w 104"/>
                <a:gd name="T51" fmla="*/ 52 h 88"/>
                <a:gd name="T52" fmla="*/ 2 w 104"/>
                <a:gd name="T53" fmla="*/ 57 h 88"/>
                <a:gd name="T54" fmla="*/ 8 w 104"/>
                <a:gd name="T55" fmla="*/ 57 h 88"/>
                <a:gd name="T56" fmla="*/ 28 w 104"/>
                <a:gd name="T57" fmla="*/ 37 h 88"/>
                <a:gd name="T58" fmla="*/ 50 w 104"/>
                <a:gd name="T59" fmla="*/ 60 h 88"/>
                <a:gd name="T60" fmla="*/ 94 w 104"/>
                <a:gd name="T61" fmla="*/ 15 h 88"/>
                <a:gd name="T62" fmla="*/ 94 w 104"/>
                <a:gd name="T63" fmla="*/ 20 h 88"/>
                <a:gd name="T64" fmla="*/ 98 w 104"/>
                <a:gd name="T65" fmla="*/ 24 h 88"/>
                <a:gd name="T66" fmla="*/ 98 w 104"/>
                <a:gd name="T67" fmla="*/ 24 h 88"/>
                <a:gd name="T68" fmla="*/ 102 w 104"/>
                <a:gd name="T69" fmla="*/ 21 h 88"/>
                <a:gd name="T70" fmla="*/ 104 w 104"/>
                <a:gd name="T71" fmla="*/ 0 h 88"/>
                <a:gd name="T72" fmla="*/ 83 w 104"/>
                <a:gd name="T73"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88">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5" y="84"/>
                  </a:moveTo>
                  <a:cubicBezTo>
                    <a:pt x="5" y="86"/>
                    <a:pt x="6" y="88"/>
                    <a:pt x="9" y="88"/>
                  </a:cubicBezTo>
                  <a:cubicBezTo>
                    <a:pt x="28" y="88"/>
                    <a:pt x="28" y="88"/>
                    <a:pt x="28" y="88"/>
                  </a:cubicBezTo>
                  <a:cubicBezTo>
                    <a:pt x="28" y="48"/>
                    <a:pt x="28" y="48"/>
                    <a:pt x="28" y="48"/>
                  </a:cubicBezTo>
                  <a:cubicBezTo>
                    <a:pt x="5" y="71"/>
                    <a:pt x="5" y="71"/>
                    <a:pt x="5" y="71"/>
                  </a:cubicBezTo>
                  <a:lnTo>
                    <a:pt x="5" y="84"/>
                  </a:lnTo>
                  <a:close/>
                  <a:moveTo>
                    <a:pt x="69" y="51"/>
                  </a:moveTo>
                  <a:cubicBezTo>
                    <a:pt x="69" y="88"/>
                    <a:pt x="69" y="88"/>
                    <a:pt x="69" y="88"/>
                  </a:cubicBezTo>
                  <a:cubicBezTo>
                    <a:pt x="89" y="88"/>
                    <a:pt x="89" y="88"/>
                    <a:pt x="89" y="88"/>
                  </a:cubicBezTo>
                  <a:cubicBezTo>
                    <a:pt x="91" y="88"/>
                    <a:pt x="93" y="86"/>
                    <a:pt x="93" y="84"/>
                  </a:cubicBezTo>
                  <a:cubicBezTo>
                    <a:pt x="93" y="28"/>
                    <a:pt x="93" y="28"/>
                    <a:pt x="93" y="28"/>
                  </a:cubicBezTo>
                  <a:cubicBezTo>
                    <a:pt x="73" y="48"/>
                    <a:pt x="73" y="48"/>
                    <a:pt x="73" y="48"/>
                  </a:cubicBezTo>
                  <a:lnTo>
                    <a:pt x="69" y="51"/>
                  </a:lnTo>
                  <a:close/>
                  <a:moveTo>
                    <a:pt x="83" y="2"/>
                  </a:moveTo>
                  <a:cubicBezTo>
                    <a:pt x="81" y="2"/>
                    <a:pt x="79" y="4"/>
                    <a:pt x="80" y="6"/>
                  </a:cubicBezTo>
                  <a:cubicBezTo>
                    <a:pt x="80" y="9"/>
                    <a:pt x="82" y="10"/>
                    <a:pt x="84" y="10"/>
                  </a:cubicBezTo>
                  <a:cubicBezTo>
                    <a:pt x="89" y="10"/>
                    <a:pt x="89" y="10"/>
                    <a:pt x="89" y="10"/>
                  </a:cubicBezTo>
                  <a:cubicBezTo>
                    <a:pt x="50" y="48"/>
                    <a:pt x="50" y="48"/>
                    <a:pt x="50" y="48"/>
                  </a:cubicBezTo>
                  <a:cubicBezTo>
                    <a:pt x="28" y="26"/>
                    <a:pt x="28" y="26"/>
                    <a:pt x="28" y="26"/>
                  </a:cubicBezTo>
                  <a:cubicBezTo>
                    <a:pt x="2" y="52"/>
                    <a:pt x="2" y="52"/>
                    <a:pt x="2" y="52"/>
                  </a:cubicBezTo>
                  <a:cubicBezTo>
                    <a:pt x="0" y="53"/>
                    <a:pt x="0" y="56"/>
                    <a:pt x="2" y="57"/>
                  </a:cubicBezTo>
                  <a:cubicBezTo>
                    <a:pt x="3" y="59"/>
                    <a:pt x="6" y="59"/>
                    <a:pt x="8" y="57"/>
                  </a:cubicBezTo>
                  <a:cubicBezTo>
                    <a:pt x="28" y="37"/>
                    <a:pt x="28" y="37"/>
                    <a:pt x="28" y="37"/>
                  </a:cubicBezTo>
                  <a:cubicBezTo>
                    <a:pt x="50" y="60"/>
                    <a:pt x="50" y="60"/>
                    <a:pt x="50" y="60"/>
                  </a:cubicBezTo>
                  <a:cubicBezTo>
                    <a:pt x="94" y="15"/>
                    <a:pt x="94" y="15"/>
                    <a:pt x="94" y="15"/>
                  </a:cubicBezTo>
                  <a:cubicBezTo>
                    <a:pt x="94" y="20"/>
                    <a:pt x="94" y="20"/>
                    <a:pt x="94" y="20"/>
                  </a:cubicBezTo>
                  <a:cubicBezTo>
                    <a:pt x="94" y="22"/>
                    <a:pt x="95" y="24"/>
                    <a:pt x="98" y="24"/>
                  </a:cubicBezTo>
                  <a:cubicBezTo>
                    <a:pt x="98" y="24"/>
                    <a:pt x="98" y="24"/>
                    <a:pt x="98" y="24"/>
                  </a:cubicBezTo>
                  <a:cubicBezTo>
                    <a:pt x="100" y="24"/>
                    <a:pt x="102" y="23"/>
                    <a:pt x="102" y="21"/>
                  </a:cubicBezTo>
                  <a:cubicBezTo>
                    <a:pt x="104" y="0"/>
                    <a:pt x="104" y="0"/>
                    <a:pt x="104" y="0"/>
                  </a:cubicBezTo>
                  <a:lnTo>
                    <a:pt x="83" y="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8" name="Group 87"/>
          <p:cNvGrpSpPr/>
          <p:nvPr/>
        </p:nvGrpSpPr>
        <p:grpSpPr>
          <a:xfrm>
            <a:off x="5321301" y="2057400"/>
            <a:ext cx="600075" cy="600075"/>
            <a:chOff x="5321301" y="2057400"/>
            <a:chExt cx="600075" cy="600075"/>
          </a:xfrm>
        </p:grpSpPr>
        <p:sp>
          <p:nvSpPr>
            <p:cNvPr id="89" name="Oval 1501"/>
            <p:cNvSpPr>
              <a:spLocks noChangeArrowheads="1"/>
            </p:cNvSpPr>
            <p:nvPr/>
          </p:nvSpPr>
          <p:spPr bwMode="auto">
            <a:xfrm>
              <a:off x="5334001" y="20701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502"/>
            <p:cNvSpPr>
              <a:spLocks noEditPoints="1"/>
            </p:cNvSpPr>
            <p:nvPr/>
          </p:nvSpPr>
          <p:spPr bwMode="auto">
            <a:xfrm>
              <a:off x="5321301" y="2057400"/>
              <a:ext cx="600075" cy="600075"/>
            </a:xfrm>
            <a:custGeom>
              <a:avLst/>
              <a:gdLst>
                <a:gd name="T0" fmla="*/ 95 w 189"/>
                <a:gd name="T1" fmla="*/ 189 h 189"/>
                <a:gd name="T2" fmla="*/ 0 w 189"/>
                <a:gd name="T3" fmla="*/ 94 h 189"/>
                <a:gd name="T4" fmla="*/ 95 w 189"/>
                <a:gd name="T5" fmla="*/ 0 h 189"/>
                <a:gd name="T6" fmla="*/ 189 w 189"/>
                <a:gd name="T7" fmla="*/ 94 h 189"/>
                <a:gd name="T8" fmla="*/ 95 w 189"/>
                <a:gd name="T9" fmla="*/ 189 h 189"/>
                <a:gd name="T10" fmla="*/ 95 w 189"/>
                <a:gd name="T11" fmla="*/ 8 h 189"/>
                <a:gd name="T12" fmla="*/ 8 w 189"/>
                <a:gd name="T13" fmla="*/ 94 h 189"/>
                <a:gd name="T14" fmla="*/ 95 w 189"/>
                <a:gd name="T15" fmla="*/ 181 h 189"/>
                <a:gd name="T16" fmla="*/ 181 w 189"/>
                <a:gd name="T17" fmla="*/ 94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4"/>
                  </a:cubicBezTo>
                  <a:cubicBezTo>
                    <a:pt x="0" y="42"/>
                    <a:pt x="42" y="0"/>
                    <a:pt x="95" y="0"/>
                  </a:cubicBezTo>
                  <a:cubicBezTo>
                    <a:pt x="147" y="0"/>
                    <a:pt x="189" y="42"/>
                    <a:pt x="189" y="94"/>
                  </a:cubicBezTo>
                  <a:cubicBezTo>
                    <a:pt x="189" y="147"/>
                    <a:pt x="147" y="189"/>
                    <a:pt x="95" y="189"/>
                  </a:cubicBezTo>
                  <a:close/>
                  <a:moveTo>
                    <a:pt x="95" y="8"/>
                  </a:moveTo>
                  <a:cubicBezTo>
                    <a:pt x="47" y="8"/>
                    <a:pt x="8" y="47"/>
                    <a:pt x="8" y="94"/>
                  </a:cubicBezTo>
                  <a:cubicBezTo>
                    <a:pt x="8" y="142"/>
                    <a:pt x="47" y="181"/>
                    <a:pt x="95" y="181"/>
                  </a:cubicBezTo>
                  <a:cubicBezTo>
                    <a:pt x="143" y="181"/>
                    <a:pt x="181" y="142"/>
                    <a:pt x="181" y="94"/>
                  </a:cubicBezTo>
                  <a:cubicBezTo>
                    <a:pt x="181" y="47"/>
                    <a:pt x="143" y="8"/>
                    <a:pt x="95"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503"/>
            <p:cNvSpPr>
              <a:spLocks noEditPoints="1"/>
            </p:cNvSpPr>
            <p:nvPr/>
          </p:nvSpPr>
          <p:spPr bwMode="auto">
            <a:xfrm>
              <a:off x="5467351" y="2174875"/>
              <a:ext cx="311150" cy="323850"/>
            </a:xfrm>
            <a:custGeom>
              <a:avLst/>
              <a:gdLst>
                <a:gd name="T0" fmla="*/ 68 w 98"/>
                <a:gd name="T1" fmla="*/ 85 h 102"/>
                <a:gd name="T2" fmla="*/ 71 w 98"/>
                <a:gd name="T3" fmla="*/ 87 h 102"/>
                <a:gd name="T4" fmla="*/ 98 w 98"/>
                <a:gd name="T5" fmla="*/ 102 h 102"/>
                <a:gd name="T6" fmla="*/ 97 w 98"/>
                <a:gd name="T7" fmla="*/ 71 h 102"/>
                <a:gd name="T8" fmla="*/ 96 w 98"/>
                <a:gd name="T9" fmla="*/ 68 h 102"/>
                <a:gd name="T10" fmla="*/ 93 w 98"/>
                <a:gd name="T11" fmla="*/ 63 h 102"/>
                <a:gd name="T12" fmla="*/ 65 w 98"/>
                <a:gd name="T13" fmla="*/ 80 h 102"/>
                <a:gd name="T14" fmla="*/ 68 w 98"/>
                <a:gd name="T15" fmla="*/ 85 h 102"/>
                <a:gd name="T16" fmla="*/ 84 w 98"/>
                <a:gd name="T17" fmla="*/ 64 h 102"/>
                <a:gd name="T18" fmla="*/ 91 w 98"/>
                <a:gd name="T19" fmla="*/ 60 h 102"/>
                <a:gd name="T20" fmla="*/ 62 w 98"/>
                <a:gd name="T21" fmla="*/ 12 h 102"/>
                <a:gd name="T22" fmla="*/ 55 w 98"/>
                <a:gd name="T23" fmla="*/ 16 h 102"/>
                <a:gd name="T24" fmla="*/ 84 w 98"/>
                <a:gd name="T25" fmla="*/ 64 h 102"/>
                <a:gd name="T26" fmla="*/ 81 w 98"/>
                <a:gd name="T27" fmla="*/ 65 h 102"/>
                <a:gd name="T28" fmla="*/ 52 w 98"/>
                <a:gd name="T29" fmla="*/ 18 h 102"/>
                <a:gd name="T30" fmla="*/ 44 w 98"/>
                <a:gd name="T31" fmla="*/ 23 h 102"/>
                <a:gd name="T32" fmla="*/ 73 w 98"/>
                <a:gd name="T33" fmla="*/ 71 h 102"/>
                <a:gd name="T34" fmla="*/ 81 w 98"/>
                <a:gd name="T35" fmla="*/ 65 h 102"/>
                <a:gd name="T36" fmla="*/ 34 w 98"/>
                <a:gd name="T37" fmla="*/ 29 h 102"/>
                <a:gd name="T38" fmla="*/ 63 w 98"/>
                <a:gd name="T39" fmla="*/ 76 h 102"/>
                <a:gd name="T40" fmla="*/ 70 w 98"/>
                <a:gd name="T41" fmla="*/ 72 h 102"/>
                <a:gd name="T42" fmla="*/ 41 w 98"/>
                <a:gd name="T43" fmla="*/ 25 h 102"/>
                <a:gd name="T44" fmla="*/ 34 w 98"/>
                <a:gd name="T45" fmla="*/ 29 h 102"/>
                <a:gd name="T46" fmla="*/ 32 w 98"/>
                <a:gd name="T47" fmla="*/ 25 h 102"/>
                <a:gd name="T48" fmla="*/ 60 w 98"/>
                <a:gd name="T49" fmla="*/ 8 h 102"/>
                <a:gd name="T50" fmla="*/ 58 w 98"/>
                <a:gd name="T51" fmla="*/ 4 h 102"/>
                <a:gd name="T52" fmla="*/ 49 w 98"/>
                <a:gd name="T53" fmla="*/ 2 h 102"/>
                <a:gd name="T54" fmla="*/ 32 w 98"/>
                <a:gd name="T55" fmla="*/ 13 h 102"/>
                <a:gd name="T56" fmla="*/ 30 w 98"/>
                <a:gd name="T57" fmla="*/ 21 h 102"/>
                <a:gd name="T58" fmla="*/ 32 w 98"/>
                <a:gd name="T59" fmla="*/ 25 h 102"/>
                <a:gd name="T60" fmla="*/ 0 w 98"/>
                <a:gd name="T61" fmla="*/ 102 h 102"/>
                <a:gd name="T62" fmla="*/ 75 w 98"/>
                <a:gd name="T63" fmla="*/ 102 h 102"/>
                <a:gd name="T64" fmla="*/ 75 w 98"/>
                <a:gd name="T65" fmla="*/ 97 h 102"/>
                <a:gd name="T66" fmla="*/ 0 w 98"/>
                <a:gd name="T67" fmla="*/ 97 h 102"/>
                <a:gd name="T68" fmla="*/ 0 w 98"/>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2">
                  <a:moveTo>
                    <a:pt x="68" y="85"/>
                  </a:moveTo>
                  <a:cubicBezTo>
                    <a:pt x="69" y="86"/>
                    <a:pt x="70" y="87"/>
                    <a:pt x="71" y="87"/>
                  </a:cubicBezTo>
                  <a:cubicBezTo>
                    <a:pt x="98" y="102"/>
                    <a:pt x="98" y="102"/>
                    <a:pt x="98" y="102"/>
                  </a:cubicBezTo>
                  <a:cubicBezTo>
                    <a:pt x="97" y="71"/>
                    <a:pt x="97" y="71"/>
                    <a:pt x="97" y="71"/>
                  </a:cubicBezTo>
                  <a:cubicBezTo>
                    <a:pt x="97" y="70"/>
                    <a:pt x="97" y="69"/>
                    <a:pt x="96" y="68"/>
                  </a:cubicBezTo>
                  <a:cubicBezTo>
                    <a:pt x="93" y="63"/>
                    <a:pt x="93" y="63"/>
                    <a:pt x="93" y="63"/>
                  </a:cubicBezTo>
                  <a:cubicBezTo>
                    <a:pt x="65" y="80"/>
                    <a:pt x="65" y="80"/>
                    <a:pt x="65" y="80"/>
                  </a:cubicBezTo>
                  <a:lnTo>
                    <a:pt x="68" y="85"/>
                  </a:lnTo>
                  <a:close/>
                  <a:moveTo>
                    <a:pt x="84" y="64"/>
                  </a:moveTo>
                  <a:cubicBezTo>
                    <a:pt x="91" y="60"/>
                    <a:pt x="91" y="60"/>
                    <a:pt x="91" y="60"/>
                  </a:cubicBezTo>
                  <a:cubicBezTo>
                    <a:pt x="62" y="12"/>
                    <a:pt x="62" y="12"/>
                    <a:pt x="62" y="12"/>
                  </a:cubicBezTo>
                  <a:cubicBezTo>
                    <a:pt x="55" y="16"/>
                    <a:pt x="55" y="16"/>
                    <a:pt x="55" y="16"/>
                  </a:cubicBezTo>
                  <a:lnTo>
                    <a:pt x="84" y="64"/>
                  </a:lnTo>
                  <a:close/>
                  <a:moveTo>
                    <a:pt x="81" y="65"/>
                  </a:moveTo>
                  <a:cubicBezTo>
                    <a:pt x="52" y="18"/>
                    <a:pt x="52" y="18"/>
                    <a:pt x="52" y="18"/>
                  </a:cubicBezTo>
                  <a:cubicBezTo>
                    <a:pt x="44" y="23"/>
                    <a:pt x="44" y="23"/>
                    <a:pt x="44" y="23"/>
                  </a:cubicBezTo>
                  <a:cubicBezTo>
                    <a:pt x="73" y="71"/>
                    <a:pt x="73" y="71"/>
                    <a:pt x="73" y="71"/>
                  </a:cubicBezTo>
                  <a:lnTo>
                    <a:pt x="81" y="65"/>
                  </a:lnTo>
                  <a:close/>
                  <a:moveTo>
                    <a:pt x="34" y="29"/>
                  </a:moveTo>
                  <a:cubicBezTo>
                    <a:pt x="63" y="76"/>
                    <a:pt x="63" y="76"/>
                    <a:pt x="63" y="76"/>
                  </a:cubicBezTo>
                  <a:cubicBezTo>
                    <a:pt x="70" y="72"/>
                    <a:pt x="70" y="72"/>
                    <a:pt x="70" y="72"/>
                  </a:cubicBezTo>
                  <a:cubicBezTo>
                    <a:pt x="41" y="25"/>
                    <a:pt x="41" y="25"/>
                    <a:pt x="41" y="25"/>
                  </a:cubicBezTo>
                  <a:lnTo>
                    <a:pt x="34" y="29"/>
                  </a:lnTo>
                  <a:close/>
                  <a:moveTo>
                    <a:pt x="32" y="25"/>
                  </a:moveTo>
                  <a:cubicBezTo>
                    <a:pt x="60" y="8"/>
                    <a:pt x="60" y="8"/>
                    <a:pt x="60" y="8"/>
                  </a:cubicBezTo>
                  <a:cubicBezTo>
                    <a:pt x="58" y="4"/>
                    <a:pt x="58" y="4"/>
                    <a:pt x="58" y="4"/>
                  </a:cubicBezTo>
                  <a:cubicBezTo>
                    <a:pt x="56" y="1"/>
                    <a:pt x="52" y="0"/>
                    <a:pt x="49" y="2"/>
                  </a:cubicBezTo>
                  <a:cubicBezTo>
                    <a:pt x="32" y="13"/>
                    <a:pt x="32" y="13"/>
                    <a:pt x="32" y="13"/>
                  </a:cubicBezTo>
                  <a:cubicBezTo>
                    <a:pt x="29" y="14"/>
                    <a:pt x="28" y="18"/>
                    <a:pt x="30" y="21"/>
                  </a:cubicBezTo>
                  <a:lnTo>
                    <a:pt x="32" y="25"/>
                  </a:lnTo>
                  <a:close/>
                  <a:moveTo>
                    <a:pt x="0" y="102"/>
                  </a:moveTo>
                  <a:cubicBezTo>
                    <a:pt x="75" y="102"/>
                    <a:pt x="75" y="102"/>
                    <a:pt x="75" y="102"/>
                  </a:cubicBezTo>
                  <a:cubicBezTo>
                    <a:pt x="75" y="97"/>
                    <a:pt x="75" y="97"/>
                    <a:pt x="75" y="97"/>
                  </a:cubicBezTo>
                  <a:cubicBezTo>
                    <a:pt x="0" y="97"/>
                    <a:pt x="0" y="97"/>
                    <a:pt x="0" y="97"/>
                  </a:cubicBezTo>
                  <a:lnTo>
                    <a:pt x="0" y="10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2" name="Group 91"/>
          <p:cNvGrpSpPr/>
          <p:nvPr/>
        </p:nvGrpSpPr>
        <p:grpSpPr>
          <a:xfrm>
            <a:off x="5969001" y="4054475"/>
            <a:ext cx="603250" cy="600075"/>
            <a:chOff x="5969001" y="4054475"/>
            <a:chExt cx="603250" cy="600075"/>
          </a:xfrm>
        </p:grpSpPr>
        <p:sp>
          <p:nvSpPr>
            <p:cNvPr id="93" name="Oval 1504"/>
            <p:cNvSpPr>
              <a:spLocks noChangeArrowheads="1"/>
            </p:cNvSpPr>
            <p:nvPr/>
          </p:nvSpPr>
          <p:spPr bwMode="auto">
            <a:xfrm>
              <a:off x="5981701" y="406717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505"/>
            <p:cNvSpPr>
              <a:spLocks noEditPoints="1"/>
            </p:cNvSpPr>
            <p:nvPr/>
          </p:nvSpPr>
          <p:spPr bwMode="auto">
            <a:xfrm>
              <a:off x="5969001" y="405447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506"/>
            <p:cNvSpPr>
              <a:spLocks noEditPoints="1"/>
            </p:cNvSpPr>
            <p:nvPr/>
          </p:nvSpPr>
          <p:spPr bwMode="auto">
            <a:xfrm>
              <a:off x="6146801" y="4197350"/>
              <a:ext cx="247650" cy="307975"/>
            </a:xfrm>
            <a:custGeom>
              <a:avLst/>
              <a:gdLst>
                <a:gd name="T0" fmla="*/ 112 w 156"/>
                <a:gd name="T1" fmla="*/ 56 h 194"/>
                <a:gd name="T2" fmla="*/ 28 w 156"/>
                <a:gd name="T3" fmla="*/ 56 h 194"/>
                <a:gd name="T4" fmla="*/ 28 w 156"/>
                <a:gd name="T5" fmla="*/ 68 h 194"/>
                <a:gd name="T6" fmla="*/ 112 w 156"/>
                <a:gd name="T7" fmla="*/ 68 h 194"/>
                <a:gd name="T8" fmla="*/ 112 w 156"/>
                <a:gd name="T9" fmla="*/ 56 h 194"/>
                <a:gd name="T10" fmla="*/ 138 w 156"/>
                <a:gd name="T11" fmla="*/ 18 h 194"/>
                <a:gd name="T12" fmla="*/ 138 w 156"/>
                <a:gd name="T13" fmla="*/ 0 h 194"/>
                <a:gd name="T14" fmla="*/ 0 w 156"/>
                <a:gd name="T15" fmla="*/ 0 h 194"/>
                <a:gd name="T16" fmla="*/ 0 w 156"/>
                <a:gd name="T17" fmla="*/ 178 h 194"/>
                <a:gd name="T18" fmla="*/ 18 w 156"/>
                <a:gd name="T19" fmla="*/ 178 h 194"/>
                <a:gd name="T20" fmla="*/ 18 w 156"/>
                <a:gd name="T21" fmla="*/ 194 h 194"/>
                <a:gd name="T22" fmla="*/ 156 w 156"/>
                <a:gd name="T23" fmla="*/ 194 h 194"/>
                <a:gd name="T24" fmla="*/ 156 w 156"/>
                <a:gd name="T25" fmla="*/ 18 h 194"/>
                <a:gd name="T26" fmla="*/ 138 w 156"/>
                <a:gd name="T27" fmla="*/ 18 h 194"/>
                <a:gd name="T28" fmla="*/ 10 w 156"/>
                <a:gd name="T29" fmla="*/ 168 h 194"/>
                <a:gd name="T30" fmla="*/ 10 w 156"/>
                <a:gd name="T31" fmla="*/ 10 h 194"/>
                <a:gd name="T32" fmla="*/ 128 w 156"/>
                <a:gd name="T33" fmla="*/ 10 h 194"/>
                <a:gd name="T34" fmla="*/ 128 w 156"/>
                <a:gd name="T35" fmla="*/ 128 h 194"/>
                <a:gd name="T36" fmla="*/ 88 w 156"/>
                <a:gd name="T37" fmla="*/ 128 h 194"/>
                <a:gd name="T38" fmla="*/ 88 w 156"/>
                <a:gd name="T39" fmla="*/ 168 h 194"/>
                <a:gd name="T40" fmla="*/ 10 w 156"/>
                <a:gd name="T41" fmla="*/ 168 h 194"/>
                <a:gd name="T42" fmla="*/ 146 w 156"/>
                <a:gd name="T43" fmla="*/ 186 h 194"/>
                <a:gd name="T44" fmla="*/ 28 w 156"/>
                <a:gd name="T45" fmla="*/ 186 h 194"/>
                <a:gd name="T46" fmla="*/ 28 w 156"/>
                <a:gd name="T47" fmla="*/ 178 h 194"/>
                <a:gd name="T48" fmla="*/ 92 w 156"/>
                <a:gd name="T49" fmla="*/ 178 h 194"/>
                <a:gd name="T50" fmla="*/ 138 w 156"/>
                <a:gd name="T51" fmla="*/ 132 h 194"/>
                <a:gd name="T52" fmla="*/ 138 w 156"/>
                <a:gd name="T53" fmla="*/ 26 h 194"/>
                <a:gd name="T54" fmla="*/ 146 w 156"/>
                <a:gd name="T55" fmla="*/ 26 h 194"/>
                <a:gd name="T56" fmla="*/ 146 w 156"/>
                <a:gd name="T57" fmla="*/ 186 h 194"/>
                <a:gd name="T58" fmla="*/ 112 w 156"/>
                <a:gd name="T59" fmla="*/ 32 h 194"/>
                <a:gd name="T60" fmla="*/ 28 w 156"/>
                <a:gd name="T61" fmla="*/ 32 h 194"/>
                <a:gd name="T62" fmla="*/ 28 w 156"/>
                <a:gd name="T63" fmla="*/ 44 h 194"/>
                <a:gd name="T64" fmla="*/ 112 w 156"/>
                <a:gd name="T65" fmla="*/ 44 h 194"/>
                <a:gd name="T66" fmla="*/ 112 w 156"/>
                <a:gd name="T67" fmla="*/ 32 h 194"/>
                <a:gd name="T68" fmla="*/ 28 w 156"/>
                <a:gd name="T69" fmla="*/ 116 h 194"/>
                <a:gd name="T70" fmla="*/ 70 w 156"/>
                <a:gd name="T71" fmla="*/ 116 h 194"/>
                <a:gd name="T72" fmla="*/ 70 w 156"/>
                <a:gd name="T73" fmla="*/ 104 h 194"/>
                <a:gd name="T74" fmla="*/ 28 w 156"/>
                <a:gd name="T75" fmla="*/ 104 h 194"/>
                <a:gd name="T76" fmla="*/ 28 w 156"/>
                <a:gd name="T77" fmla="*/ 116 h 194"/>
                <a:gd name="T78" fmla="*/ 112 w 156"/>
                <a:gd name="T79" fmla="*/ 80 h 194"/>
                <a:gd name="T80" fmla="*/ 28 w 156"/>
                <a:gd name="T81" fmla="*/ 80 h 194"/>
                <a:gd name="T82" fmla="*/ 28 w 156"/>
                <a:gd name="T83" fmla="*/ 92 h 194"/>
                <a:gd name="T84" fmla="*/ 112 w 156"/>
                <a:gd name="T85" fmla="*/ 92 h 194"/>
                <a:gd name="T86" fmla="*/ 112 w 156"/>
                <a:gd name="T87" fmla="*/ 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194">
                  <a:moveTo>
                    <a:pt x="112" y="56"/>
                  </a:moveTo>
                  <a:lnTo>
                    <a:pt x="28" y="56"/>
                  </a:lnTo>
                  <a:lnTo>
                    <a:pt x="28" y="68"/>
                  </a:lnTo>
                  <a:lnTo>
                    <a:pt x="112" y="68"/>
                  </a:lnTo>
                  <a:lnTo>
                    <a:pt x="112" y="56"/>
                  </a:lnTo>
                  <a:close/>
                  <a:moveTo>
                    <a:pt x="138" y="18"/>
                  </a:moveTo>
                  <a:lnTo>
                    <a:pt x="138" y="0"/>
                  </a:lnTo>
                  <a:lnTo>
                    <a:pt x="0" y="0"/>
                  </a:lnTo>
                  <a:lnTo>
                    <a:pt x="0" y="178"/>
                  </a:lnTo>
                  <a:lnTo>
                    <a:pt x="18" y="178"/>
                  </a:lnTo>
                  <a:lnTo>
                    <a:pt x="18" y="194"/>
                  </a:lnTo>
                  <a:lnTo>
                    <a:pt x="156" y="194"/>
                  </a:lnTo>
                  <a:lnTo>
                    <a:pt x="156" y="18"/>
                  </a:lnTo>
                  <a:lnTo>
                    <a:pt x="138" y="18"/>
                  </a:lnTo>
                  <a:close/>
                  <a:moveTo>
                    <a:pt x="10" y="168"/>
                  </a:moveTo>
                  <a:lnTo>
                    <a:pt x="10" y="10"/>
                  </a:lnTo>
                  <a:lnTo>
                    <a:pt x="128" y="10"/>
                  </a:lnTo>
                  <a:lnTo>
                    <a:pt x="128" y="128"/>
                  </a:lnTo>
                  <a:lnTo>
                    <a:pt x="88" y="128"/>
                  </a:lnTo>
                  <a:lnTo>
                    <a:pt x="88" y="168"/>
                  </a:lnTo>
                  <a:lnTo>
                    <a:pt x="10" y="168"/>
                  </a:lnTo>
                  <a:close/>
                  <a:moveTo>
                    <a:pt x="146" y="186"/>
                  </a:moveTo>
                  <a:lnTo>
                    <a:pt x="28" y="186"/>
                  </a:lnTo>
                  <a:lnTo>
                    <a:pt x="28" y="178"/>
                  </a:lnTo>
                  <a:lnTo>
                    <a:pt x="92" y="178"/>
                  </a:lnTo>
                  <a:lnTo>
                    <a:pt x="138" y="132"/>
                  </a:lnTo>
                  <a:lnTo>
                    <a:pt x="138" y="26"/>
                  </a:lnTo>
                  <a:lnTo>
                    <a:pt x="146" y="26"/>
                  </a:lnTo>
                  <a:lnTo>
                    <a:pt x="146" y="186"/>
                  </a:lnTo>
                  <a:close/>
                  <a:moveTo>
                    <a:pt x="112" y="32"/>
                  </a:moveTo>
                  <a:lnTo>
                    <a:pt x="28" y="32"/>
                  </a:lnTo>
                  <a:lnTo>
                    <a:pt x="28" y="44"/>
                  </a:lnTo>
                  <a:lnTo>
                    <a:pt x="112" y="44"/>
                  </a:lnTo>
                  <a:lnTo>
                    <a:pt x="112" y="32"/>
                  </a:lnTo>
                  <a:close/>
                  <a:moveTo>
                    <a:pt x="28" y="116"/>
                  </a:moveTo>
                  <a:lnTo>
                    <a:pt x="70" y="116"/>
                  </a:lnTo>
                  <a:lnTo>
                    <a:pt x="70" y="104"/>
                  </a:lnTo>
                  <a:lnTo>
                    <a:pt x="28" y="104"/>
                  </a:lnTo>
                  <a:lnTo>
                    <a:pt x="28" y="116"/>
                  </a:lnTo>
                  <a:close/>
                  <a:moveTo>
                    <a:pt x="112" y="80"/>
                  </a:moveTo>
                  <a:lnTo>
                    <a:pt x="28" y="80"/>
                  </a:lnTo>
                  <a:lnTo>
                    <a:pt x="28" y="92"/>
                  </a:lnTo>
                  <a:lnTo>
                    <a:pt x="112" y="92"/>
                  </a:lnTo>
                  <a:lnTo>
                    <a:pt x="112" y="8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6" name="Freeform 1507"/>
          <p:cNvSpPr>
            <a:spLocks/>
          </p:cNvSpPr>
          <p:nvPr/>
        </p:nvSpPr>
        <p:spPr bwMode="auto">
          <a:xfrm>
            <a:off x="3400426" y="5124450"/>
            <a:ext cx="244475" cy="244475"/>
          </a:xfrm>
          <a:custGeom>
            <a:avLst/>
            <a:gdLst>
              <a:gd name="T0" fmla="*/ 58 w 77"/>
              <a:gd name="T1" fmla="*/ 11 h 77"/>
              <a:gd name="T2" fmla="*/ 66 w 77"/>
              <a:gd name="T3" fmla="*/ 59 h 77"/>
              <a:gd name="T4" fmla="*/ 18 w 77"/>
              <a:gd name="T5" fmla="*/ 66 h 77"/>
              <a:gd name="T6" fmla="*/ 11 w 77"/>
              <a:gd name="T7" fmla="*/ 19 h 77"/>
              <a:gd name="T8" fmla="*/ 58 w 77"/>
              <a:gd name="T9" fmla="*/ 11 h 77"/>
            </a:gdLst>
            <a:ahLst/>
            <a:cxnLst>
              <a:cxn ang="0">
                <a:pos x="T0" y="T1"/>
              </a:cxn>
              <a:cxn ang="0">
                <a:pos x="T2" y="T3"/>
              </a:cxn>
              <a:cxn ang="0">
                <a:pos x="T4" y="T5"/>
              </a:cxn>
              <a:cxn ang="0">
                <a:pos x="T6" y="T7"/>
              </a:cxn>
              <a:cxn ang="0">
                <a:pos x="T8" y="T9"/>
              </a:cxn>
            </a:cxnLst>
            <a:rect l="0" t="0" r="r" b="b"/>
            <a:pathLst>
              <a:path w="77" h="77">
                <a:moveTo>
                  <a:pt x="58" y="11"/>
                </a:moveTo>
                <a:cubicBezTo>
                  <a:pt x="74" y="22"/>
                  <a:pt x="77" y="43"/>
                  <a:pt x="66" y="59"/>
                </a:cubicBezTo>
                <a:cubicBezTo>
                  <a:pt x="55" y="74"/>
                  <a:pt x="34" y="77"/>
                  <a:pt x="18" y="66"/>
                </a:cubicBezTo>
                <a:cubicBezTo>
                  <a:pt x="3" y="55"/>
                  <a:pt x="0" y="34"/>
                  <a:pt x="11" y="19"/>
                </a:cubicBezTo>
                <a:cubicBezTo>
                  <a:pt x="22" y="3"/>
                  <a:pt x="43" y="0"/>
                  <a:pt x="58" y="1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508"/>
          <p:cNvSpPr>
            <a:spLocks/>
          </p:cNvSpPr>
          <p:nvPr/>
        </p:nvSpPr>
        <p:spPr bwMode="auto">
          <a:xfrm>
            <a:off x="2752726" y="3130550"/>
            <a:ext cx="241300" cy="241300"/>
          </a:xfrm>
          <a:custGeom>
            <a:avLst/>
            <a:gdLst>
              <a:gd name="T0" fmla="*/ 70 w 76"/>
              <a:gd name="T1" fmla="*/ 48 h 76"/>
              <a:gd name="T2" fmla="*/ 27 w 76"/>
              <a:gd name="T3" fmla="*/ 70 h 76"/>
              <a:gd name="T4" fmla="*/ 6 w 76"/>
              <a:gd name="T5" fmla="*/ 27 h 76"/>
              <a:gd name="T6" fmla="*/ 48 w 76"/>
              <a:gd name="T7" fmla="*/ 5 h 76"/>
              <a:gd name="T8" fmla="*/ 70 w 76"/>
              <a:gd name="T9" fmla="*/ 48 h 76"/>
            </a:gdLst>
            <a:ahLst/>
            <a:cxnLst>
              <a:cxn ang="0">
                <a:pos x="T0" y="T1"/>
              </a:cxn>
              <a:cxn ang="0">
                <a:pos x="T2" y="T3"/>
              </a:cxn>
              <a:cxn ang="0">
                <a:pos x="T4" y="T5"/>
              </a:cxn>
              <a:cxn ang="0">
                <a:pos x="T6" y="T7"/>
              </a:cxn>
              <a:cxn ang="0">
                <a:pos x="T8" y="T9"/>
              </a:cxn>
            </a:cxnLst>
            <a:rect l="0" t="0" r="r" b="b"/>
            <a:pathLst>
              <a:path w="76" h="76">
                <a:moveTo>
                  <a:pt x="70" y="48"/>
                </a:moveTo>
                <a:cubicBezTo>
                  <a:pt x="64" y="66"/>
                  <a:pt x="45" y="76"/>
                  <a:pt x="27" y="70"/>
                </a:cubicBezTo>
                <a:cubicBezTo>
                  <a:pt x="10" y="64"/>
                  <a:pt x="0" y="45"/>
                  <a:pt x="6" y="27"/>
                </a:cubicBezTo>
                <a:cubicBezTo>
                  <a:pt x="11" y="9"/>
                  <a:pt x="31" y="0"/>
                  <a:pt x="48" y="5"/>
                </a:cubicBezTo>
                <a:cubicBezTo>
                  <a:pt x="66" y="11"/>
                  <a:pt x="76" y="30"/>
                  <a:pt x="70"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Oval 1509"/>
          <p:cNvSpPr>
            <a:spLocks noChangeArrowheads="1"/>
          </p:cNvSpPr>
          <p:nvPr/>
        </p:nvSpPr>
        <p:spPr bwMode="auto">
          <a:xfrm>
            <a:off x="4464051" y="1908175"/>
            <a:ext cx="215900" cy="2159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510"/>
          <p:cNvSpPr>
            <a:spLocks/>
          </p:cNvSpPr>
          <p:nvPr/>
        </p:nvSpPr>
        <p:spPr bwMode="auto">
          <a:xfrm>
            <a:off x="6149976" y="3130550"/>
            <a:ext cx="241300" cy="241300"/>
          </a:xfrm>
          <a:custGeom>
            <a:avLst/>
            <a:gdLst>
              <a:gd name="T0" fmla="*/ 6 w 76"/>
              <a:gd name="T1" fmla="*/ 48 h 76"/>
              <a:gd name="T2" fmla="*/ 28 w 76"/>
              <a:gd name="T3" fmla="*/ 5 h 76"/>
              <a:gd name="T4" fmla="*/ 70 w 76"/>
              <a:gd name="T5" fmla="*/ 27 h 76"/>
              <a:gd name="T6" fmla="*/ 49 w 76"/>
              <a:gd name="T7" fmla="*/ 70 h 76"/>
              <a:gd name="T8" fmla="*/ 6 w 76"/>
              <a:gd name="T9" fmla="*/ 48 h 76"/>
            </a:gdLst>
            <a:ahLst/>
            <a:cxnLst>
              <a:cxn ang="0">
                <a:pos x="T0" y="T1"/>
              </a:cxn>
              <a:cxn ang="0">
                <a:pos x="T2" y="T3"/>
              </a:cxn>
              <a:cxn ang="0">
                <a:pos x="T4" y="T5"/>
              </a:cxn>
              <a:cxn ang="0">
                <a:pos x="T6" y="T7"/>
              </a:cxn>
              <a:cxn ang="0">
                <a:pos x="T8" y="T9"/>
              </a:cxn>
            </a:cxnLst>
            <a:rect l="0" t="0" r="r" b="b"/>
            <a:pathLst>
              <a:path w="76" h="76">
                <a:moveTo>
                  <a:pt x="6" y="48"/>
                </a:moveTo>
                <a:cubicBezTo>
                  <a:pt x="0" y="30"/>
                  <a:pt x="10" y="11"/>
                  <a:pt x="28" y="5"/>
                </a:cubicBezTo>
                <a:cubicBezTo>
                  <a:pt x="45" y="0"/>
                  <a:pt x="65" y="9"/>
                  <a:pt x="70" y="27"/>
                </a:cubicBezTo>
                <a:cubicBezTo>
                  <a:pt x="76" y="45"/>
                  <a:pt x="66" y="64"/>
                  <a:pt x="49" y="70"/>
                </a:cubicBezTo>
                <a:cubicBezTo>
                  <a:pt x="31" y="76"/>
                  <a:pt x="12" y="66"/>
                  <a:pt x="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511"/>
          <p:cNvSpPr>
            <a:spLocks/>
          </p:cNvSpPr>
          <p:nvPr/>
        </p:nvSpPr>
        <p:spPr bwMode="auto">
          <a:xfrm>
            <a:off x="5499101" y="5124450"/>
            <a:ext cx="244475" cy="244475"/>
          </a:xfrm>
          <a:custGeom>
            <a:avLst/>
            <a:gdLst>
              <a:gd name="T0" fmla="*/ 19 w 77"/>
              <a:gd name="T1" fmla="*/ 11 h 77"/>
              <a:gd name="T2" fmla="*/ 66 w 77"/>
              <a:gd name="T3" fmla="*/ 19 h 77"/>
              <a:gd name="T4" fmla="*/ 59 w 77"/>
              <a:gd name="T5" fmla="*/ 66 h 77"/>
              <a:gd name="T6" fmla="*/ 11 w 77"/>
              <a:gd name="T7" fmla="*/ 59 h 77"/>
              <a:gd name="T8" fmla="*/ 19 w 77"/>
              <a:gd name="T9" fmla="*/ 11 h 77"/>
            </a:gdLst>
            <a:ahLst/>
            <a:cxnLst>
              <a:cxn ang="0">
                <a:pos x="T0" y="T1"/>
              </a:cxn>
              <a:cxn ang="0">
                <a:pos x="T2" y="T3"/>
              </a:cxn>
              <a:cxn ang="0">
                <a:pos x="T4" y="T5"/>
              </a:cxn>
              <a:cxn ang="0">
                <a:pos x="T6" y="T7"/>
              </a:cxn>
              <a:cxn ang="0">
                <a:pos x="T8" y="T9"/>
              </a:cxn>
            </a:cxnLst>
            <a:rect l="0" t="0" r="r" b="b"/>
            <a:pathLst>
              <a:path w="77" h="77">
                <a:moveTo>
                  <a:pt x="19" y="11"/>
                </a:moveTo>
                <a:cubicBezTo>
                  <a:pt x="34" y="0"/>
                  <a:pt x="55" y="3"/>
                  <a:pt x="66" y="19"/>
                </a:cubicBezTo>
                <a:cubicBezTo>
                  <a:pt x="77" y="34"/>
                  <a:pt x="74" y="55"/>
                  <a:pt x="59" y="66"/>
                </a:cubicBezTo>
                <a:cubicBezTo>
                  <a:pt x="43" y="77"/>
                  <a:pt x="22" y="74"/>
                  <a:pt x="11" y="59"/>
                </a:cubicBezTo>
                <a:cubicBezTo>
                  <a:pt x="0" y="43"/>
                  <a:pt x="3" y="22"/>
                  <a:pt x="19" y="1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512"/>
          <p:cNvSpPr>
            <a:spLocks/>
          </p:cNvSpPr>
          <p:nvPr/>
        </p:nvSpPr>
        <p:spPr bwMode="auto">
          <a:xfrm>
            <a:off x="3733801" y="4276725"/>
            <a:ext cx="1352550" cy="596900"/>
          </a:xfrm>
          <a:custGeom>
            <a:avLst/>
            <a:gdLst>
              <a:gd name="T0" fmla="*/ 426 w 426"/>
              <a:gd name="T1" fmla="*/ 169 h 188"/>
              <a:gd name="T2" fmla="*/ 426 w 426"/>
              <a:gd name="T3" fmla="*/ 169 h 188"/>
              <a:gd name="T4" fmla="*/ 264 w 426"/>
              <a:gd name="T5" fmla="*/ 120 h 188"/>
              <a:gd name="T6" fmla="*/ 102 w 426"/>
              <a:gd name="T7" fmla="*/ 169 h 188"/>
              <a:gd name="T8" fmla="*/ 102 w 426"/>
              <a:gd name="T9" fmla="*/ 169 h 188"/>
              <a:gd name="T10" fmla="*/ 19 w 426"/>
              <a:gd name="T11" fmla="*/ 153 h 188"/>
              <a:gd name="T12" fmla="*/ 35 w 426"/>
              <a:gd name="T13" fmla="*/ 70 h 188"/>
              <a:gd name="T14" fmla="*/ 142 w 426"/>
              <a:gd name="T15" fmla="*/ 19 h 188"/>
              <a:gd name="T16" fmla="*/ 264 w 426"/>
              <a:gd name="T17" fmla="*/ 0 h 188"/>
              <a:gd name="T18" fmla="*/ 386 w 426"/>
              <a:gd name="T19" fmla="*/ 19 h 188"/>
              <a:gd name="T20" fmla="*/ 386 w 426"/>
              <a:gd name="T21" fmla="*/ 24 h 188"/>
              <a:gd name="T22" fmla="*/ 402 w 426"/>
              <a:gd name="T23" fmla="*/ 136 h 188"/>
              <a:gd name="T24" fmla="*/ 426 w 426"/>
              <a:gd name="T25" fmla="*/ 1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188">
                <a:moveTo>
                  <a:pt x="426" y="169"/>
                </a:moveTo>
                <a:cubicBezTo>
                  <a:pt x="426" y="169"/>
                  <a:pt x="426" y="169"/>
                  <a:pt x="426" y="169"/>
                </a:cubicBezTo>
                <a:cubicBezTo>
                  <a:pt x="378" y="137"/>
                  <a:pt x="322" y="120"/>
                  <a:pt x="264" y="120"/>
                </a:cubicBezTo>
                <a:cubicBezTo>
                  <a:pt x="206" y="120"/>
                  <a:pt x="150" y="137"/>
                  <a:pt x="102" y="169"/>
                </a:cubicBezTo>
                <a:cubicBezTo>
                  <a:pt x="102" y="169"/>
                  <a:pt x="102" y="169"/>
                  <a:pt x="102" y="169"/>
                </a:cubicBezTo>
                <a:cubicBezTo>
                  <a:pt x="74" y="188"/>
                  <a:pt x="37" y="180"/>
                  <a:pt x="19" y="153"/>
                </a:cubicBezTo>
                <a:cubicBezTo>
                  <a:pt x="0" y="125"/>
                  <a:pt x="8" y="88"/>
                  <a:pt x="35" y="70"/>
                </a:cubicBezTo>
                <a:cubicBezTo>
                  <a:pt x="68" y="48"/>
                  <a:pt x="104" y="31"/>
                  <a:pt x="142" y="19"/>
                </a:cubicBezTo>
                <a:cubicBezTo>
                  <a:pt x="181" y="7"/>
                  <a:pt x="222" y="0"/>
                  <a:pt x="264" y="0"/>
                </a:cubicBezTo>
                <a:cubicBezTo>
                  <a:pt x="306" y="0"/>
                  <a:pt x="347" y="7"/>
                  <a:pt x="386" y="19"/>
                </a:cubicBezTo>
                <a:cubicBezTo>
                  <a:pt x="386" y="21"/>
                  <a:pt x="386" y="23"/>
                  <a:pt x="386" y="24"/>
                </a:cubicBezTo>
                <a:cubicBezTo>
                  <a:pt x="386" y="62"/>
                  <a:pt x="391" y="99"/>
                  <a:pt x="402" y="136"/>
                </a:cubicBezTo>
                <a:cubicBezTo>
                  <a:pt x="406" y="150"/>
                  <a:pt x="415" y="162"/>
                  <a:pt x="426" y="1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513"/>
          <p:cNvSpPr>
            <a:spLocks/>
          </p:cNvSpPr>
          <p:nvPr/>
        </p:nvSpPr>
        <p:spPr bwMode="auto">
          <a:xfrm>
            <a:off x="3378201" y="3260725"/>
            <a:ext cx="806450" cy="1343025"/>
          </a:xfrm>
          <a:custGeom>
            <a:avLst/>
            <a:gdLst>
              <a:gd name="T0" fmla="*/ 254 w 254"/>
              <a:gd name="T1" fmla="*/ 339 h 423"/>
              <a:gd name="T2" fmla="*/ 248 w 254"/>
              <a:gd name="T3" fmla="*/ 341 h 423"/>
              <a:gd name="T4" fmla="*/ 147 w 254"/>
              <a:gd name="T5" fmla="*/ 390 h 423"/>
              <a:gd name="T6" fmla="*/ 123 w 254"/>
              <a:gd name="T7" fmla="*/ 423 h 423"/>
              <a:gd name="T8" fmla="*/ 123 w 254"/>
              <a:gd name="T9" fmla="*/ 423 h 423"/>
              <a:gd name="T10" fmla="*/ 119 w 254"/>
              <a:gd name="T11" fmla="*/ 254 h 423"/>
              <a:gd name="T12" fmla="*/ 23 w 254"/>
              <a:gd name="T13" fmla="*/ 115 h 423"/>
              <a:gd name="T14" fmla="*/ 23 w 254"/>
              <a:gd name="T15" fmla="*/ 115 h 423"/>
              <a:gd name="T16" fmla="*/ 0 w 254"/>
              <a:gd name="T17" fmla="*/ 68 h 423"/>
              <a:gd name="T18" fmla="*/ 13 w 254"/>
              <a:gd name="T19" fmla="*/ 31 h 423"/>
              <a:gd name="T20" fmla="*/ 97 w 254"/>
              <a:gd name="T21" fmla="*/ 21 h 423"/>
              <a:gd name="T22" fmla="*/ 178 w 254"/>
              <a:gd name="T23" fmla="*/ 106 h 423"/>
              <a:gd name="T24" fmla="*/ 178 w 254"/>
              <a:gd name="T25" fmla="*/ 106 h 423"/>
              <a:gd name="T26" fmla="*/ 233 w 254"/>
              <a:gd name="T27" fmla="*/ 217 h 423"/>
              <a:gd name="T28" fmla="*/ 254 w 254"/>
              <a:gd name="T29" fmla="*/ 33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423">
                <a:moveTo>
                  <a:pt x="254" y="339"/>
                </a:moveTo>
                <a:cubicBezTo>
                  <a:pt x="252" y="339"/>
                  <a:pt x="250" y="340"/>
                  <a:pt x="248" y="341"/>
                </a:cubicBezTo>
                <a:cubicBezTo>
                  <a:pt x="213" y="352"/>
                  <a:pt x="179" y="369"/>
                  <a:pt x="147" y="390"/>
                </a:cubicBezTo>
                <a:cubicBezTo>
                  <a:pt x="135" y="398"/>
                  <a:pt x="127" y="410"/>
                  <a:pt x="123" y="423"/>
                </a:cubicBezTo>
                <a:cubicBezTo>
                  <a:pt x="123" y="423"/>
                  <a:pt x="123" y="423"/>
                  <a:pt x="123" y="423"/>
                </a:cubicBezTo>
                <a:cubicBezTo>
                  <a:pt x="138" y="368"/>
                  <a:pt x="137" y="309"/>
                  <a:pt x="119" y="254"/>
                </a:cubicBezTo>
                <a:cubicBezTo>
                  <a:pt x="101" y="199"/>
                  <a:pt x="68" y="151"/>
                  <a:pt x="23" y="115"/>
                </a:cubicBezTo>
                <a:cubicBezTo>
                  <a:pt x="23" y="115"/>
                  <a:pt x="23" y="115"/>
                  <a:pt x="23" y="115"/>
                </a:cubicBezTo>
                <a:cubicBezTo>
                  <a:pt x="8" y="103"/>
                  <a:pt x="0" y="85"/>
                  <a:pt x="0" y="68"/>
                </a:cubicBezTo>
                <a:cubicBezTo>
                  <a:pt x="0" y="55"/>
                  <a:pt x="4" y="42"/>
                  <a:pt x="13" y="31"/>
                </a:cubicBezTo>
                <a:cubicBezTo>
                  <a:pt x="33" y="5"/>
                  <a:pt x="71" y="0"/>
                  <a:pt x="97" y="21"/>
                </a:cubicBezTo>
                <a:cubicBezTo>
                  <a:pt x="128" y="45"/>
                  <a:pt x="155" y="74"/>
                  <a:pt x="178" y="106"/>
                </a:cubicBezTo>
                <a:cubicBezTo>
                  <a:pt x="178" y="106"/>
                  <a:pt x="178" y="106"/>
                  <a:pt x="178" y="106"/>
                </a:cubicBezTo>
                <a:cubicBezTo>
                  <a:pt x="202" y="140"/>
                  <a:pt x="220" y="177"/>
                  <a:pt x="233" y="217"/>
                </a:cubicBezTo>
                <a:cubicBezTo>
                  <a:pt x="246" y="257"/>
                  <a:pt x="253" y="298"/>
                  <a:pt x="254" y="33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514"/>
          <p:cNvSpPr>
            <a:spLocks/>
          </p:cNvSpPr>
          <p:nvPr/>
        </p:nvSpPr>
        <p:spPr bwMode="auto">
          <a:xfrm>
            <a:off x="3559176" y="2555875"/>
            <a:ext cx="1228725" cy="1041400"/>
          </a:xfrm>
          <a:custGeom>
            <a:avLst/>
            <a:gdLst>
              <a:gd name="T0" fmla="*/ 375 w 387"/>
              <a:gd name="T1" fmla="*/ 81 h 328"/>
              <a:gd name="T2" fmla="*/ 319 w 387"/>
              <a:gd name="T3" fmla="*/ 184 h 328"/>
              <a:gd name="T4" fmla="*/ 231 w 387"/>
              <a:gd name="T5" fmla="*/ 271 h 328"/>
              <a:gd name="T6" fmla="*/ 121 w 387"/>
              <a:gd name="T7" fmla="*/ 328 h 328"/>
              <a:gd name="T8" fmla="*/ 118 w 387"/>
              <a:gd name="T9" fmla="*/ 324 h 328"/>
              <a:gd name="T10" fmla="*/ 40 w 387"/>
              <a:gd name="T11" fmla="*/ 243 h 328"/>
              <a:gd name="T12" fmla="*/ 0 w 387"/>
              <a:gd name="T13" fmla="*/ 230 h 328"/>
              <a:gd name="T14" fmla="*/ 0 w 387"/>
              <a:gd name="T15" fmla="*/ 230 h 328"/>
              <a:gd name="T16" fmla="*/ 160 w 387"/>
              <a:gd name="T17" fmla="*/ 174 h 328"/>
              <a:gd name="T18" fmla="*/ 263 w 387"/>
              <a:gd name="T19" fmla="*/ 39 h 328"/>
              <a:gd name="T20" fmla="*/ 263 w 387"/>
              <a:gd name="T21" fmla="*/ 39 h 328"/>
              <a:gd name="T22" fmla="*/ 319 w 387"/>
              <a:gd name="T23" fmla="*/ 0 h 328"/>
              <a:gd name="T24" fmla="*/ 340 w 387"/>
              <a:gd name="T25" fmla="*/ 4 h 328"/>
              <a:gd name="T26" fmla="*/ 375 w 387"/>
              <a:gd name="T27" fmla="*/ 8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328">
                <a:moveTo>
                  <a:pt x="375" y="81"/>
                </a:moveTo>
                <a:cubicBezTo>
                  <a:pt x="361" y="118"/>
                  <a:pt x="342" y="153"/>
                  <a:pt x="319" y="184"/>
                </a:cubicBezTo>
                <a:cubicBezTo>
                  <a:pt x="294" y="217"/>
                  <a:pt x="265" y="247"/>
                  <a:pt x="231" y="271"/>
                </a:cubicBezTo>
                <a:cubicBezTo>
                  <a:pt x="197" y="296"/>
                  <a:pt x="160" y="315"/>
                  <a:pt x="121" y="328"/>
                </a:cubicBezTo>
                <a:cubicBezTo>
                  <a:pt x="120" y="327"/>
                  <a:pt x="119" y="325"/>
                  <a:pt x="118" y="324"/>
                </a:cubicBezTo>
                <a:cubicBezTo>
                  <a:pt x="96" y="294"/>
                  <a:pt x="70" y="266"/>
                  <a:pt x="40" y="243"/>
                </a:cubicBezTo>
                <a:cubicBezTo>
                  <a:pt x="28" y="233"/>
                  <a:pt x="14" y="229"/>
                  <a:pt x="0" y="230"/>
                </a:cubicBezTo>
                <a:cubicBezTo>
                  <a:pt x="0" y="230"/>
                  <a:pt x="0" y="230"/>
                  <a:pt x="0" y="230"/>
                </a:cubicBezTo>
                <a:cubicBezTo>
                  <a:pt x="58" y="228"/>
                  <a:pt x="113" y="208"/>
                  <a:pt x="160" y="174"/>
                </a:cubicBezTo>
                <a:cubicBezTo>
                  <a:pt x="207" y="140"/>
                  <a:pt x="243" y="93"/>
                  <a:pt x="263" y="39"/>
                </a:cubicBezTo>
                <a:cubicBezTo>
                  <a:pt x="263" y="39"/>
                  <a:pt x="263" y="39"/>
                  <a:pt x="263" y="39"/>
                </a:cubicBezTo>
                <a:cubicBezTo>
                  <a:pt x="272" y="15"/>
                  <a:pt x="295" y="0"/>
                  <a:pt x="319" y="0"/>
                </a:cubicBezTo>
                <a:cubicBezTo>
                  <a:pt x="326" y="0"/>
                  <a:pt x="333" y="1"/>
                  <a:pt x="340" y="4"/>
                </a:cubicBezTo>
                <a:cubicBezTo>
                  <a:pt x="371" y="15"/>
                  <a:pt x="387" y="50"/>
                  <a:pt x="375" y="8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515"/>
          <p:cNvSpPr>
            <a:spLocks/>
          </p:cNvSpPr>
          <p:nvPr/>
        </p:nvSpPr>
        <p:spPr bwMode="auto">
          <a:xfrm>
            <a:off x="4959351" y="3597275"/>
            <a:ext cx="733425" cy="1270000"/>
          </a:xfrm>
          <a:custGeom>
            <a:avLst/>
            <a:gdLst>
              <a:gd name="T0" fmla="*/ 231 w 231"/>
              <a:gd name="T1" fmla="*/ 9 h 400"/>
              <a:gd name="T2" fmla="*/ 135 w 231"/>
              <a:gd name="T3" fmla="*/ 148 h 400"/>
              <a:gd name="T4" fmla="*/ 120 w 231"/>
              <a:gd name="T5" fmla="*/ 238 h 400"/>
              <a:gd name="T6" fmla="*/ 131 w 231"/>
              <a:gd name="T7" fmla="*/ 317 h 400"/>
              <a:gd name="T8" fmla="*/ 131 w 231"/>
              <a:gd name="T9" fmla="*/ 317 h 400"/>
              <a:gd name="T10" fmla="*/ 90 w 231"/>
              <a:gd name="T11" fmla="*/ 391 h 400"/>
              <a:gd name="T12" fmla="*/ 16 w 231"/>
              <a:gd name="T13" fmla="*/ 350 h 400"/>
              <a:gd name="T14" fmla="*/ 0 w 231"/>
              <a:gd name="T15" fmla="*/ 233 h 400"/>
              <a:gd name="T16" fmla="*/ 21 w 231"/>
              <a:gd name="T17" fmla="*/ 111 h 400"/>
              <a:gd name="T18" fmla="*/ 76 w 231"/>
              <a:gd name="T19" fmla="*/ 0 h 400"/>
              <a:gd name="T20" fmla="*/ 81 w 231"/>
              <a:gd name="T21" fmla="*/ 2 h 400"/>
              <a:gd name="T22" fmla="*/ 192 w 231"/>
              <a:gd name="T23" fmla="*/ 22 h 400"/>
              <a:gd name="T24" fmla="*/ 231 w 231"/>
              <a:gd name="T25" fmla="*/ 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400">
                <a:moveTo>
                  <a:pt x="231" y="9"/>
                </a:moveTo>
                <a:cubicBezTo>
                  <a:pt x="186" y="45"/>
                  <a:pt x="153" y="93"/>
                  <a:pt x="135" y="148"/>
                </a:cubicBezTo>
                <a:cubicBezTo>
                  <a:pt x="125" y="177"/>
                  <a:pt x="120" y="208"/>
                  <a:pt x="120" y="238"/>
                </a:cubicBezTo>
                <a:cubicBezTo>
                  <a:pt x="120" y="265"/>
                  <a:pt x="124" y="291"/>
                  <a:pt x="131" y="317"/>
                </a:cubicBezTo>
                <a:cubicBezTo>
                  <a:pt x="131" y="317"/>
                  <a:pt x="131" y="317"/>
                  <a:pt x="131" y="317"/>
                </a:cubicBezTo>
                <a:cubicBezTo>
                  <a:pt x="140" y="349"/>
                  <a:pt x="122" y="382"/>
                  <a:pt x="90" y="391"/>
                </a:cubicBezTo>
                <a:cubicBezTo>
                  <a:pt x="58" y="400"/>
                  <a:pt x="25" y="382"/>
                  <a:pt x="16" y="350"/>
                </a:cubicBezTo>
                <a:cubicBezTo>
                  <a:pt x="5" y="311"/>
                  <a:pt x="0" y="272"/>
                  <a:pt x="0" y="233"/>
                </a:cubicBezTo>
                <a:cubicBezTo>
                  <a:pt x="1" y="192"/>
                  <a:pt x="8" y="151"/>
                  <a:pt x="21" y="111"/>
                </a:cubicBezTo>
                <a:cubicBezTo>
                  <a:pt x="34" y="71"/>
                  <a:pt x="52" y="34"/>
                  <a:pt x="76" y="0"/>
                </a:cubicBezTo>
                <a:cubicBezTo>
                  <a:pt x="78" y="1"/>
                  <a:pt x="79" y="1"/>
                  <a:pt x="81" y="2"/>
                </a:cubicBezTo>
                <a:cubicBezTo>
                  <a:pt x="117" y="13"/>
                  <a:pt x="154" y="20"/>
                  <a:pt x="192" y="22"/>
                </a:cubicBezTo>
                <a:cubicBezTo>
                  <a:pt x="207" y="22"/>
                  <a:pt x="221" y="17"/>
                  <a:pt x="231"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516"/>
          <p:cNvSpPr>
            <a:spLocks/>
          </p:cNvSpPr>
          <p:nvPr/>
        </p:nvSpPr>
        <p:spPr bwMode="auto">
          <a:xfrm>
            <a:off x="4572001" y="2679700"/>
            <a:ext cx="1200150" cy="990600"/>
          </a:xfrm>
          <a:custGeom>
            <a:avLst/>
            <a:gdLst>
              <a:gd name="T0" fmla="*/ 376 w 378"/>
              <a:gd name="T1" fmla="*/ 253 h 312"/>
              <a:gd name="T2" fmla="*/ 314 w 378"/>
              <a:gd name="T3" fmla="*/ 311 h 312"/>
              <a:gd name="T4" fmla="*/ 198 w 378"/>
              <a:gd name="T5" fmla="*/ 289 h 312"/>
              <a:gd name="T6" fmla="*/ 88 w 378"/>
              <a:gd name="T7" fmla="*/ 232 h 312"/>
              <a:gd name="T8" fmla="*/ 0 w 378"/>
              <a:gd name="T9" fmla="*/ 145 h 312"/>
              <a:gd name="T10" fmla="*/ 3 w 378"/>
              <a:gd name="T11" fmla="*/ 141 h 312"/>
              <a:gd name="T12" fmla="*/ 56 w 378"/>
              <a:gd name="T13" fmla="*/ 42 h 312"/>
              <a:gd name="T14" fmla="*/ 56 w 378"/>
              <a:gd name="T15" fmla="*/ 0 h 312"/>
              <a:gd name="T16" fmla="*/ 56 w 378"/>
              <a:gd name="T17" fmla="*/ 0 h 312"/>
              <a:gd name="T18" fmla="*/ 159 w 378"/>
              <a:gd name="T19" fmla="*/ 135 h 312"/>
              <a:gd name="T20" fmla="*/ 235 w 378"/>
              <a:gd name="T21" fmla="*/ 175 h 312"/>
              <a:gd name="T22" fmla="*/ 319 w 378"/>
              <a:gd name="T23" fmla="*/ 191 h 312"/>
              <a:gd name="T24" fmla="*/ 319 w 378"/>
              <a:gd name="T25" fmla="*/ 191 h 312"/>
              <a:gd name="T26" fmla="*/ 376 w 378"/>
              <a:gd name="T27" fmla="*/ 2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8" h="312">
                <a:moveTo>
                  <a:pt x="376" y="253"/>
                </a:moveTo>
                <a:cubicBezTo>
                  <a:pt x="375" y="286"/>
                  <a:pt x="347" y="312"/>
                  <a:pt x="314" y="311"/>
                </a:cubicBezTo>
                <a:cubicBezTo>
                  <a:pt x="274" y="309"/>
                  <a:pt x="235" y="302"/>
                  <a:pt x="198" y="289"/>
                </a:cubicBezTo>
                <a:cubicBezTo>
                  <a:pt x="159" y="276"/>
                  <a:pt x="122" y="257"/>
                  <a:pt x="88" y="232"/>
                </a:cubicBezTo>
                <a:cubicBezTo>
                  <a:pt x="54" y="208"/>
                  <a:pt x="25" y="178"/>
                  <a:pt x="0" y="145"/>
                </a:cubicBezTo>
                <a:cubicBezTo>
                  <a:pt x="1" y="144"/>
                  <a:pt x="2" y="142"/>
                  <a:pt x="3" y="141"/>
                </a:cubicBezTo>
                <a:cubicBezTo>
                  <a:pt x="25" y="111"/>
                  <a:pt x="43" y="77"/>
                  <a:pt x="56" y="42"/>
                </a:cubicBezTo>
                <a:cubicBezTo>
                  <a:pt x="61" y="28"/>
                  <a:pt x="61" y="13"/>
                  <a:pt x="56" y="0"/>
                </a:cubicBezTo>
                <a:cubicBezTo>
                  <a:pt x="56" y="0"/>
                  <a:pt x="56" y="0"/>
                  <a:pt x="56" y="0"/>
                </a:cubicBezTo>
                <a:cubicBezTo>
                  <a:pt x="76" y="54"/>
                  <a:pt x="112" y="101"/>
                  <a:pt x="159" y="135"/>
                </a:cubicBezTo>
                <a:cubicBezTo>
                  <a:pt x="182" y="152"/>
                  <a:pt x="208" y="166"/>
                  <a:pt x="235" y="175"/>
                </a:cubicBezTo>
                <a:cubicBezTo>
                  <a:pt x="261" y="184"/>
                  <a:pt x="290" y="190"/>
                  <a:pt x="319" y="191"/>
                </a:cubicBezTo>
                <a:cubicBezTo>
                  <a:pt x="319" y="191"/>
                  <a:pt x="319" y="191"/>
                  <a:pt x="319" y="191"/>
                </a:cubicBezTo>
                <a:cubicBezTo>
                  <a:pt x="352" y="192"/>
                  <a:pt x="378" y="220"/>
                  <a:pt x="376" y="25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522"/>
          <p:cNvSpPr>
            <a:spLocks/>
          </p:cNvSpPr>
          <p:nvPr/>
        </p:nvSpPr>
        <p:spPr bwMode="auto">
          <a:xfrm>
            <a:off x="4959351" y="4337050"/>
            <a:ext cx="444500" cy="530225"/>
          </a:xfrm>
          <a:custGeom>
            <a:avLst/>
            <a:gdLst>
              <a:gd name="T0" fmla="*/ 107 w 140"/>
              <a:gd name="T1" fmla="*/ 51 h 167"/>
              <a:gd name="T2" fmla="*/ 131 w 140"/>
              <a:gd name="T3" fmla="*/ 84 h 167"/>
              <a:gd name="T4" fmla="*/ 131 w 140"/>
              <a:gd name="T5" fmla="*/ 84 h 167"/>
              <a:gd name="T6" fmla="*/ 131 w 140"/>
              <a:gd name="T7" fmla="*/ 84 h 167"/>
              <a:gd name="T8" fmla="*/ 90 w 140"/>
              <a:gd name="T9" fmla="*/ 158 h 167"/>
              <a:gd name="T10" fmla="*/ 16 w 140"/>
              <a:gd name="T11" fmla="*/ 117 h 167"/>
              <a:gd name="T12" fmla="*/ 0 w 140"/>
              <a:gd name="T13" fmla="*/ 0 h 167"/>
              <a:gd name="T14" fmla="*/ 107 w 140"/>
              <a:gd name="T15" fmla="*/ 51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67">
                <a:moveTo>
                  <a:pt x="107" y="51"/>
                </a:moveTo>
                <a:cubicBezTo>
                  <a:pt x="119" y="59"/>
                  <a:pt x="127" y="71"/>
                  <a:pt x="131" y="84"/>
                </a:cubicBezTo>
                <a:cubicBezTo>
                  <a:pt x="131" y="84"/>
                  <a:pt x="131" y="84"/>
                  <a:pt x="131" y="84"/>
                </a:cubicBezTo>
                <a:cubicBezTo>
                  <a:pt x="131" y="84"/>
                  <a:pt x="131" y="84"/>
                  <a:pt x="131" y="84"/>
                </a:cubicBezTo>
                <a:cubicBezTo>
                  <a:pt x="140" y="116"/>
                  <a:pt x="122" y="149"/>
                  <a:pt x="90" y="158"/>
                </a:cubicBezTo>
                <a:cubicBezTo>
                  <a:pt x="58" y="167"/>
                  <a:pt x="25" y="149"/>
                  <a:pt x="16" y="117"/>
                </a:cubicBezTo>
                <a:cubicBezTo>
                  <a:pt x="5" y="78"/>
                  <a:pt x="0" y="39"/>
                  <a:pt x="0" y="0"/>
                </a:cubicBezTo>
                <a:cubicBezTo>
                  <a:pt x="38" y="12"/>
                  <a:pt x="74" y="29"/>
                  <a:pt x="107" y="51"/>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523"/>
          <p:cNvSpPr>
            <a:spLocks/>
          </p:cNvSpPr>
          <p:nvPr/>
        </p:nvSpPr>
        <p:spPr bwMode="auto">
          <a:xfrm>
            <a:off x="3733801" y="4337050"/>
            <a:ext cx="450850" cy="536575"/>
          </a:xfrm>
          <a:custGeom>
            <a:avLst/>
            <a:gdLst>
              <a:gd name="T0" fmla="*/ 126 w 142"/>
              <a:gd name="T1" fmla="*/ 117 h 169"/>
              <a:gd name="T2" fmla="*/ 102 w 142"/>
              <a:gd name="T3" fmla="*/ 150 h 169"/>
              <a:gd name="T4" fmla="*/ 102 w 142"/>
              <a:gd name="T5" fmla="*/ 150 h 169"/>
              <a:gd name="T6" fmla="*/ 102 w 142"/>
              <a:gd name="T7" fmla="*/ 150 h 169"/>
              <a:gd name="T8" fmla="*/ 19 w 142"/>
              <a:gd name="T9" fmla="*/ 134 h 169"/>
              <a:gd name="T10" fmla="*/ 35 w 142"/>
              <a:gd name="T11" fmla="*/ 51 h 169"/>
              <a:gd name="T12" fmla="*/ 142 w 142"/>
              <a:gd name="T13" fmla="*/ 0 h 169"/>
              <a:gd name="T14" fmla="*/ 126 w 142"/>
              <a:gd name="T15" fmla="*/ 117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69">
                <a:moveTo>
                  <a:pt x="126" y="117"/>
                </a:moveTo>
                <a:cubicBezTo>
                  <a:pt x="122" y="131"/>
                  <a:pt x="113" y="143"/>
                  <a:pt x="102" y="150"/>
                </a:cubicBezTo>
                <a:cubicBezTo>
                  <a:pt x="102" y="150"/>
                  <a:pt x="102" y="150"/>
                  <a:pt x="102" y="150"/>
                </a:cubicBezTo>
                <a:cubicBezTo>
                  <a:pt x="102" y="150"/>
                  <a:pt x="102" y="150"/>
                  <a:pt x="102" y="150"/>
                </a:cubicBezTo>
                <a:cubicBezTo>
                  <a:pt x="74" y="169"/>
                  <a:pt x="37" y="161"/>
                  <a:pt x="19" y="134"/>
                </a:cubicBezTo>
                <a:cubicBezTo>
                  <a:pt x="0" y="106"/>
                  <a:pt x="8" y="69"/>
                  <a:pt x="35" y="51"/>
                </a:cubicBezTo>
                <a:cubicBezTo>
                  <a:pt x="68" y="29"/>
                  <a:pt x="104" y="12"/>
                  <a:pt x="142" y="0"/>
                </a:cubicBezTo>
                <a:cubicBezTo>
                  <a:pt x="142" y="39"/>
                  <a:pt x="137" y="78"/>
                  <a:pt x="126" y="117"/>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524"/>
          <p:cNvSpPr>
            <a:spLocks/>
          </p:cNvSpPr>
          <p:nvPr/>
        </p:nvSpPr>
        <p:spPr bwMode="auto">
          <a:xfrm>
            <a:off x="3352801" y="3260725"/>
            <a:ext cx="590550" cy="406400"/>
          </a:xfrm>
          <a:custGeom>
            <a:avLst/>
            <a:gdLst>
              <a:gd name="T0" fmla="*/ 70 w 186"/>
              <a:gd name="T1" fmla="*/ 128 h 128"/>
              <a:gd name="T2" fmla="*/ 31 w 186"/>
              <a:gd name="T3" fmla="*/ 115 h 128"/>
              <a:gd name="T4" fmla="*/ 31 w 186"/>
              <a:gd name="T5" fmla="*/ 115 h 128"/>
              <a:gd name="T6" fmla="*/ 31 w 186"/>
              <a:gd name="T7" fmla="*/ 115 h 128"/>
              <a:gd name="T8" fmla="*/ 21 w 186"/>
              <a:gd name="T9" fmla="*/ 31 h 128"/>
              <a:gd name="T10" fmla="*/ 105 w 186"/>
              <a:gd name="T11" fmla="*/ 21 h 128"/>
              <a:gd name="T12" fmla="*/ 186 w 186"/>
              <a:gd name="T13" fmla="*/ 106 h 128"/>
              <a:gd name="T14" fmla="*/ 70 w 186"/>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28">
                <a:moveTo>
                  <a:pt x="70" y="128"/>
                </a:moveTo>
                <a:cubicBezTo>
                  <a:pt x="55" y="128"/>
                  <a:pt x="41" y="123"/>
                  <a:pt x="31" y="115"/>
                </a:cubicBezTo>
                <a:cubicBezTo>
                  <a:pt x="31" y="115"/>
                  <a:pt x="31" y="115"/>
                  <a:pt x="31" y="115"/>
                </a:cubicBezTo>
                <a:cubicBezTo>
                  <a:pt x="31" y="115"/>
                  <a:pt x="31" y="115"/>
                  <a:pt x="31" y="115"/>
                </a:cubicBezTo>
                <a:cubicBezTo>
                  <a:pt x="5" y="94"/>
                  <a:pt x="0" y="57"/>
                  <a:pt x="21" y="31"/>
                </a:cubicBezTo>
                <a:cubicBezTo>
                  <a:pt x="41" y="5"/>
                  <a:pt x="79" y="0"/>
                  <a:pt x="105" y="21"/>
                </a:cubicBezTo>
                <a:cubicBezTo>
                  <a:pt x="136" y="45"/>
                  <a:pt x="163" y="74"/>
                  <a:pt x="186" y="106"/>
                </a:cubicBezTo>
                <a:cubicBezTo>
                  <a:pt x="149" y="119"/>
                  <a:pt x="110" y="126"/>
                  <a:pt x="70" y="128"/>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525"/>
          <p:cNvSpPr>
            <a:spLocks/>
          </p:cNvSpPr>
          <p:nvPr/>
        </p:nvSpPr>
        <p:spPr bwMode="auto">
          <a:xfrm>
            <a:off x="4378326" y="2530475"/>
            <a:ext cx="409575" cy="609600"/>
          </a:xfrm>
          <a:custGeom>
            <a:avLst/>
            <a:gdLst>
              <a:gd name="T0" fmla="*/ 5 w 129"/>
              <a:gd name="T1" fmla="*/ 89 h 192"/>
              <a:gd name="T2" fmla="*/ 5 w 129"/>
              <a:gd name="T3" fmla="*/ 47 h 192"/>
              <a:gd name="T4" fmla="*/ 5 w 129"/>
              <a:gd name="T5" fmla="*/ 47 h 192"/>
              <a:gd name="T6" fmla="*/ 5 w 129"/>
              <a:gd name="T7" fmla="*/ 47 h 192"/>
              <a:gd name="T8" fmla="*/ 82 w 129"/>
              <a:gd name="T9" fmla="*/ 12 h 192"/>
              <a:gd name="T10" fmla="*/ 117 w 129"/>
              <a:gd name="T11" fmla="*/ 89 h 192"/>
              <a:gd name="T12" fmla="*/ 61 w 129"/>
              <a:gd name="T13" fmla="*/ 192 h 192"/>
              <a:gd name="T14" fmla="*/ 5 w 129"/>
              <a:gd name="T15" fmla="*/ 89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92">
                <a:moveTo>
                  <a:pt x="5" y="89"/>
                </a:moveTo>
                <a:cubicBezTo>
                  <a:pt x="0" y="75"/>
                  <a:pt x="0" y="60"/>
                  <a:pt x="5" y="47"/>
                </a:cubicBezTo>
                <a:cubicBezTo>
                  <a:pt x="5" y="47"/>
                  <a:pt x="5" y="47"/>
                  <a:pt x="5" y="47"/>
                </a:cubicBezTo>
                <a:cubicBezTo>
                  <a:pt x="5" y="47"/>
                  <a:pt x="5" y="47"/>
                  <a:pt x="5" y="47"/>
                </a:cubicBezTo>
                <a:cubicBezTo>
                  <a:pt x="16" y="16"/>
                  <a:pt x="51" y="0"/>
                  <a:pt x="82" y="12"/>
                </a:cubicBezTo>
                <a:cubicBezTo>
                  <a:pt x="113" y="23"/>
                  <a:pt x="129" y="58"/>
                  <a:pt x="117" y="89"/>
                </a:cubicBezTo>
                <a:cubicBezTo>
                  <a:pt x="103" y="126"/>
                  <a:pt x="84" y="161"/>
                  <a:pt x="61" y="192"/>
                </a:cubicBezTo>
                <a:cubicBezTo>
                  <a:pt x="38" y="161"/>
                  <a:pt x="19" y="126"/>
                  <a:pt x="5" y="89"/>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526"/>
          <p:cNvSpPr>
            <a:spLocks/>
          </p:cNvSpPr>
          <p:nvPr/>
        </p:nvSpPr>
        <p:spPr bwMode="auto">
          <a:xfrm>
            <a:off x="5200651" y="3282950"/>
            <a:ext cx="571500" cy="387350"/>
          </a:xfrm>
          <a:custGeom>
            <a:avLst/>
            <a:gdLst>
              <a:gd name="T0" fmla="*/ 81 w 180"/>
              <a:gd name="T1" fmla="*/ 14 h 122"/>
              <a:gd name="T2" fmla="*/ 121 w 180"/>
              <a:gd name="T3" fmla="*/ 1 h 122"/>
              <a:gd name="T4" fmla="*/ 121 w 180"/>
              <a:gd name="T5" fmla="*/ 1 h 122"/>
              <a:gd name="T6" fmla="*/ 121 w 180"/>
              <a:gd name="T7" fmla="*/ 1 h 122"/>
              <a:gd name="T8" fmla="*/ 178 w 180"/>
              <a:gd name="T9" fmla="*/ 63 h 122"/>
              <a:gd name="T10" fmla="*/ 116 w 180"/>
              <a:gd name="T11" fmla="*/ 121 h 122"/>
              <a:gd name="T12" fmla="*/ 0 w 180"/>
              <a:gd name="T13" fmla="*/ 99 h 122"/>
              <a:gd name="T14" fmla="*/ 81 w 180"/>
              <a:gd name="T15" fmla="*/ 14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22">
                <a:moveTo>
                  <a:pt x="81" y="14"/>
                </a:moveTo>
                <a:cubicBezTo>
                  <a:pt x="93" y="4"/>
                  <a:pt x="107" y="0"/>
                  <a:pt x="121" y="1"/>
                </a:cubicBezTo>
                <a:cubicBezTo>
                  <a:pt x="121" y="1"/>
                  <a:pt x="121" y="1"/>
                  <a:pt x="121" y="1"/>
                </a:cubicBezTo>
                <a:cubicBezTo>
                  <a:pt x="121" y="1"/>
                  <a:pt x="121" y="1"/>
                  <a:pt x="121" y="1"/>
                </a:cubicBezTo>
                <a:cubicBezTo>
                  <a:pt x="154" y="2"/>
                  <a:pt x="180" y="30"/>
                  <a:pt x="178" y="63"/>
                </a:cubicBezTo>
                <a:cubicBezTo>
                  <a:pt x="177" y="96"/>
                  <a:pt x="149" y="122"/>
                  <a:pt x="116" y="121"/>
                </a:cubicBezTo>
                <a:cubicBezTo>
                  <a:pt x="76" y="119"/>
                  <a:pt x="37" y="112"/>
                  <a:pt x="0" y="99"/>
                </a:cubicBezTo>
                <a:cubicBezTo>
                  <a:pt x="23" y="67"/>
                  <a:pt x="50" y="38"/>
                  <a:pt x="81" y="14"/>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TextBox 111"/>
          <p:cNvSpPr txBox="1"/>
          <p:nvPr/>
        </p:nvSpPr>
        <p:spPr>
          <a:xfrm>
            <a:off x="611189" y="4113300"/>
            <a:ext cx="1975754" cy="522900"/>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sociis natoque penatibus et magnis.</a:t>
            </a:r>
          </a:p>
        </p:txBody>
      </p:sp>
      <p:sp>
        <p:nvSpPr>
          <p:cNvPr id="113" name="TextBox 112"/>
          <p:cNvSpPr txBox="1">
            <a:spLocks/>
          </p:cNvSpPr>
          <p:nvPr/>
        </p:nvSpPr>
        <p:spPr>
          <a:xfrm>
            <a:off x="611189" y="3681497"/>
            <a:ext cx="1975754"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14" name="Line 23"/>
          <p:cNvSpPr>
            <a:spLocks noChangeShapeType="1"/>
          </p:cNvSpPr>
          <p:nvPr/>
        </p:nvSpPr>
        <p:spPr bwMode="auto">
          <a:xfrm flipH="1">
            <a:off x="621896" y="4014875"/>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TextBox 115"/>
          <p:cNvSpPr txBox="1"/>
          <p:nvPr/>
        </p:nvSpPr>
        <p:spPr>
          <a:xfrm>
            <a:off x="611188" y="5751117"/>
            <a:ext cx="3358927" cy="359073"/>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sociis natoque penatibus et magnis.</a:t>
            </a:r>
          </a:p>
        </p:txBody>
      </p:sp>
      <p:sp>
        <p:nvSpPr>
          <p:cNvPr id="117" name="TextBox 116"/>
          <p:cNvSpPr txBox="1">
            <a:spLocks/>
          </p:cNvSpPr>
          <p:nvPr/>
        </p:nvSpPr>
        <p:spPr>
          <a:xfrm>
            <a:off x="611189" y="5319314"/>
            <a:ext cx="1975754"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118" name="Line 23"/>
          <p:cNvSpPr>
            <a:spLocks noChangeShapeType="1"/>
          </p:cNvSpPr>
          <p:nvPr/>
        </p:nvSpPr>
        <p:spPr bwMode="auto">
          <a:xfrm flipH="1">
            <a:off x="621896" y="5652692"/>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TextBox 123"/>
          <p:cNvSpPr txBox="1"/>
          <p:nvPr/>
        </p:nvSpPr>
        <p:spPr>
          <a:xfrm>
            <a:off x="6557059" y="4113300"/>
            <a:ext cx="1975754" cy="522900"/>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sociis natoque penatibus et magnis.</a:t>
            </a:r>
          </a:p>
        </p:txBody>
      </p:sp>
      <p:sp>
        <p:nvSpPr>
          <p:cNvPr id="125" name="TextBox 124"/>
          <p:cNvSpPr txBox="1">
            <a:spLocks/>
          </p:cNvSpPr>
          <p:nvPr/>
        </p:nvSpPr>
        <p:spPr>
          <a:xfrm>
            <a:off x="6557059" y="3681497"/>
            <a:ext cx="1975754"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26" name="Line 23"/>
          <p:cNvSpPr>
            <a:spLocks noChangeShapeType="1"/>
          </p:cNvSpPr>
          <p:nvPr/>
        </p:nvSpPr>
        <p:spPr bwMode="auto">
          <a:xfrm flipH="1">
            <a:off x="8351838" y="4014875"/>
            <a:ext cx="180975" cy="0"/>
          </a:xfrm>
          <a:prstGeom prst="line">
            <a:avLst/>
          </a:prstGeom>
          <a:noFill/>
          <a:ln w="25400" cap="rnd">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TextBox 127"/>
          <p:cNvSpPr txBox="1"/>
          <p:nvPr/>
        </p:nvSpPr>
        <p:spPr>
          <a:xfrm>
            <a:off x="6557059" y="2452334"/>
            <a:ext cx="1975754" cy="538609"/>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sociis natoque penatibus et magnis.</a:t>
            </a:r>
          </a:p>
        </p:txBody>
      </p:sp>
      <p:sp>
        <p:nvSpPr>
          <p:cNvPr id="129" name="TextBox 128"/>
          <p:cNvSpPr txBox="1">
            <a:spLocks/>
          </p:cNvSpPr>
          <p:nvPr/>
        </p:nvSpPr>
        <p:spPr>
          <a:xfrm>
            <a:off x="6557059" y="2020531"/>
            <a:ext cx="1975754"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30" name="Line 23"/>
          <p:cNvSpPr>
            <a:spLocks noChangeShapeType="1"/>
          </p:cNvSpPr>
          <p:nvPr/>
        </p:nvSpPr>
        <p:spPr bwMode="auto">
          <a:xfrm flipH="1">
            <a:off x="8351838" y="2353909"/>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a:p>
        </p:txBody>
      </p:sp>
    </p:spTree>
    <p:extLst>
      <p:ext uri="{BB962C8B-B14F-4D97-AF65-F5344CB8AC3E}">
        <p14:creationId xmlns:p14="http://schemas.microsoft.com/office/powerpoint/2010/main" val="863221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Freeform 183"/>
          <p:cNvSpPr>
            <a:spLocks/>
          </p:cNvSpPr>
          <p:nvPr/>
        </p:nvSpPr>
        <p:spPr bwMode="auto">
          <a:xfrm>
            <a:off x="4616451" y="2041525"/>
            <a:ext cx="1882775" cy="1882775"/>
          </a:xfrm>
          <a:custGeom>
            <a:avLst/>
            <a:gdLst>
              <a:gd name="T0" fmla="*/ 0 w 1186"/>
              <a:gd name="T1" fmla="*/ 0 h 1186"/>
              <a:gd name="T2" fmla="*/ 0 w 1186"/>
              <a:gd name="T3" fmla="*/ 58 h 1186"/>
              <a:gd name="T4" fmla="*/ 1128 w 1186"/>
              <a:gd name="T5" fmla="*/ 1186 h 1186"/>
              <a:gd name="T6" fmla="*/ 1186 w 1186"/>
              <a:gd name="T7" fmla="*/ 1186 h 1186"/>
              <a:gd name="T8" fmla="*/ 0 w 1186"/>
              <a:gd name="T9" fmla="*/ 0 h 1186"/>
            </a:gdLst>
            <a:ahLst/>
            <a:cxnLst>
              <a:cxn ang="0">
                <a:pos x="T0" y="T1"/>
              </a:cxn>
              <a:cxn ang="0">
                <a:pos x="T2" y="T3"/>
              </a:cxn>
              <a:cxn ang="0">
                <a:pos x="T4" y="T5"/>
              </a:cxn>
              <a:cxn ang="0">
                <a:pos x="T6" y="T7"/>
              </a:cxn>
              <a:cxn ang="0">
                <a:pos x="T8" y="T9"/>
              </a:cxn>
            </a:cxnLst>
            <a:rect l="0" t="0" r="r" b="b"/>
            <a:pathLst>
              <a:path w="1186" h="1186">
                <a:moveTo>
                  <a:pt x="0" y="0"/>
                </a:moveTo>
                <a:lnTo>
                  <a:pt x="0" y="58"/>
                </a:lnTo>
                <a:lnTo>
                  <a:pt x="1128" y="1186"/>
                </a:lnTo>
                <a:lnTo>
                  <a:pt x="1186" y="1186"/>
                </a:lnTo>
                <a:lnTo>
                  <a:pt x="0"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06" name="Freeform 184"/>
          <p:cNvSpPr>
            <a:spLocks/>
          </p:cNvSpPr>
          <p:nvPr/>
        </p:nvSpPr>
        <p:spPr bwMode="auto">
          <a:xfrm>
            <a:off x="4616451" y="2257425"/>
            <a:ext cx="1666875" cy="1666875"/>
          </a:xfrm>
          <a:custGeom>
            <a:avLst/>
            <a:gdLst>
              <a:gd name="T0" fmla="*/ 0 w 1050"/>
              <a:gd name="T1" fmla="*/ 0 h 1050"/>
              <a:gd name="T2" fmla="*/ 0 w 1050"/>
              <a:gd name="T3" fmla="*/ 58 h 1050"/>
              <a:gd name="T4" fmla="*/ 992 w 1050"/>
              <a:gd name="T5" fmla="*/ 1050 h 1050"/>
              <a:gd name="T6" fmla="*/ 1050 w 1050"/>
              <a:gd name="T7" fmla="*/ 1050 h 1050"/>
              <a:gd name="T8" fmla="*/ 0 w 1050"/>
              <a:gd name="T9" fmla="*/ 0 h 1050"/>
            </a:gdLst>
            <a:ahLst/>
            <a:cxnLst>
              <a:cxn ang="0">
                <a:pos x="T0" y="T1"/>
              </a:cxn>
              <a:cxn ang="0">
                <a:pos x="T2" y="T3"/>
              </a:cxn>
              <a:cxn ang="0">
                <a:pos x="T4" y="T5"/>
              </a:cxn>
              <a:cxn ang="0">
                <a:pos x="T6" y="T7"/>
              </a:cxn>
              <a:cxn ang="0">
                <a:pos x="T8" y="T9"/>
              </a:cxn>
            </a:cxnLst>
            <a:rect l="0" t="0" r="r" b="b"/>
            <a:pathLst>
              <a:path w="1050" h="1050">
                <a:moveTo>
                  <a:pt x="0" y="0"/>
                </a:moveTo>
                <a:lnTo>
                  <a:pt x="0" y="58"/>
                </a:lnTo>
                <a:lnTo>
                  <a:pt x="992" y="1050"/>
                </a:lnTo>
                <a:lnTo>
                  <a:pt x="1050" y="1050"/>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07" name="Freeform 185"/>
          <p:cNvSpPr>
            <a:spLocks/>
          </p:cNvSpPr>
          <p:nvPr/>
        </p:nvSpPr>
        <p:spPr bwMode="auto">
          <a:xfrm>
            <a:off x="4616451" y="1825625"/>
            <a:ext cx="2098675" cy="2098675"/>
          </a:xfrm>
          <a:custGeom>
            <a:avLst/>
            <a:gdLst>
              <a:gd name="T0" fmla="*/ 0 w 1322"/>
              <a:gd name="T1" fmla="*/ 0 h 1322"/>
              <a:gd name="T2" fmla="*/ 0 w 1322"/>
              <a:gd name="T3" fmla="*/ 58 h 1322"/>
              <a:gd name="T4" fmla="*/ 1264 w 1322"/>
              <a:gd name="T5" fmla="*/ 1322 h 1322"/>
              <a:gd name="T6" fmla="*/ 1322 w 1322"/>
              <a:gd name="T7" fmla="*/ 1322 h 1322"/>
              <a:gd name="T8" fmla="*/ 0 w 1322"/>
              <a:gd name="T9" fmla="*/ 0 h 1322"/>
            </a:gdLst>
            <a:ahLst/>
            <a:cxnLst>
              <a:cxn ang="0">
                <a:pos x="T0" y="T1"/>
              </a:cxn>
              <a:cxn ang="0">
                <a:pos x="T2" y="T3"/>
              </a:cxn>
              <a:cxn ang="0">
                <a:pos x="T4" y="T5"/>
              </a:cxn>
              <a:cxn ang="0">
                <a:pos x="T6" y="T7"/>
              </a:cxn>
              <a:cxn ang="0">
                <a:pos x="T8" y="T9"/>
              </a:cxn>
            </a:cxnLst>
            <a:rect l="0" t="0" r="r" b="b"/>
            <a:pathLst>
              <a:path w="1322" h="1322">
                <a:moveTo>
                  <a:pt x="0" y="0"/>
                </a:moveTo>
                <a:lnTo>
                  <a:pt x="0" y="58"/>
                </a:lnTo>
                <a:lnTo>
                  <a:pt x="1264" y="1322"/>
                </a:lnTo>
                <a:lnTo>
                  <a:pt x="1322" y="1322"/>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08" name="Freeform 186"/>
          <p:cNvSpPr>
            <a:spLocks/>
          </p:cNvSpPr>
          <p:nvPr/>
        </p:nvSpPr>
        <p:spPr bwMode="auto">
          <a:xfrm>
            <a:off x="2644776" y="2041525"/>
            <a:ext cx="1882775" cy="1882775"/>
          </a:xfrm>
          <a:custGeom>
            <a:avLst/>
            <a:gdLst>
              <a:gd name="T0" fmla="*/ 0 w 1186"/>
              <a:gd name="T1" fmla="*/ 1186 h 1186"/>
              <a:gd name="T2" fmla="*/ 58 w 1186"/>
              <a:gd name="T3" fmla="*/ 1186 h 1186"/>
              <a:gd name="T4" fmla="*/ 1186 w 1186"/>
              <a:gd name="T5" fmla="*/ 58 h 1186"/>
              <a:gd name="T6" fmla="*/ 1186 w 1186"/>
              <a:gd name="T7" fmla="*/ 0 h 1186"/>
              <a:gd name="T8" fmla="*/ 0 w 1186"/>
              <a:gd name="T9" fmla="*/ 1186 h 1186"/>
            </a:gdLst>
            <a:ahLst/>
            <a:cxnLst>
              <a:cxn ang="0">
                <a:pos x="T0" y="T1"/>
              </a:cxn>
              <a:cxn ang="0">
                <a:pos x="T2" y="T3"/>
              </a:cxn>
              <a:cxn ang="0">
                <a:pos x="T4" y="T5"/>
              </a:cxn>
              <a:cxn ang="0">
                <a:pos x="T6" y="T7"/>
              </a:cxn>
              <a:cxn ang="0">
                <a:pos x="T8" y="T9"/>
              </a:cxn>
            </a:cxnLst>
            <a:rect l="0" t="0" r="r" b="b"/>
            <a:pathLst>
              <a:path w="1186" h="1186">
                <a:moveTo>
                  <a:pt x="0" y="1186"/>
                </a:moveTo>
                <a:lnTo>
                  <a:pt x="58" y="1186"/>
                </a:lnTo>
                <a:lnTo>
                  <a:pt x="1186" y="58"/>
                </a:lnTo>
                <a:lnTo>
                  <a:pt x="1186" y="0"/>
                </a:lnTo>
                <a:lnTo>
                  <a:pt x="0" y="1186"/>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09" name="Freeform 187"/>
          <p:cNvSpPr>
            <a:spLocks/>
          </p:cNvSpPr>
          <p:nvPr/>
        </p:nvSpPr>
        <p:spPr bwMode="auto">
          <a:xfrm>
            <a:off x="2860676" y="2257425"/>
            <a:ext cx="1666875" cy="1666875"/>
          </a:xfrm>
          <a:custGeom>
            <a:avLst/>
            <a:gdLst>
              <a:gd name="T0" fmla="*/ 0 w 1050"/>
              <a:gd name="T1" fmla="*/ 1050 h 1050"/>
              <a:gd name="T2" fmla="*/ 58 w 1050"/>
              <a:gd name="T3" fmla="*/ 1050 h 1050"/>
              <a:gd name="T4" fmla="*/ 1050 w 1050"/>
              <a:gd name="T5" fmla="*/ 58 h 1050"/>
              <a:gd name="T6" fmla="*/ 1050 w 1050"/>
              <a:gd name="T7" fmla="*/ 0 h 1050"/>
              <a:gd name="T8" fmla="*/ 0 w 1050"/>
              <a:gd name="T9" fmla="*/ 1050 h 1050"/>
            </a:gdLst>
            <a:ahLst/>
            <a:cxnLst>
              <a:cxn ang="0">
                <a:pos x="T0" y="T1"/>
              </a:cxn>
              <a:cxn ang="0">
                <a:pos x="T2" y="T3"/>
              </a:cxn>
              <a:cxn ang="0">
                <a:pos x="T4" y="T5"/>
              </a:cxn>
              <a:cxn ang="0">
                <a:pos x="T6" y="T7"/>
              </a:cxn>
              <a:cxn ang="0">
                <a:pos x="T8" y="T9"/>
              </a:cxn>
            </a:cxnLst>
            <a:rect l="0" t="0" r="r" b="b"/>
            <a:pathLst>
              <a:path w="1050" h="1050">
                <a:moveTo>
                  <a:pt x="0" y="1050"/>
                </a:moveTo>
                <a:lnTo>
                  <a:pt x="58" y="1050"/>
                </a:lnTo>
                <a:lnTo>
                  <a:pt x="1050" y="58"/>
                </a:lnTo>
                <a:lnTo>
                  <a:pt x="1050" y="0"/>
                </a:lnTo>
                <a:lnTo>
                  <a:pt x="0" y="105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0" name="Freeform 188"/>
          <p:cNvSpPr>
            <a:spLocks/>
          </p:cNvSpPr>
          <p:nvPr/>
        </p:nvSpPr>
        <p:spPr bwMode="auto">
          <a:xfrm>
            <a:off x="2428876" y="1825625"/>
            <a:ext cx="2098675" cy="2098675"/>
          </a:xfrm>
          <a:custGeom>
            <a:avLst/>
            <a:gdLst>
              <a:gd name="T0" fmla="*/ 0 w 1322"/>
              <a:gd name="T1" fmla="*/ 1322 h 1322"/>
              <a:gd name="T2" fmla="*/ 58 w 1322"/>
              <a:gd name="T3" fmla="*/ 1322 h 1322"/>
              <a:gd name="T4" fmla="*/ 1322 w 1322"/>
              <a:gd name="T5" fmla="*/ 58 h 1322"/>
              <a:gd name="T6" fmla="*/ 1322 w 1322"/>
              <a:gd name="T7" fmla="*/ 0 h 1322"/>
              <a:gd name="T8" fmla="*/ 0 w 1322"/>
              <a:gd name="T9" fmla="*/ 1322 h 1322"/>
            </a:gdLst>
            <a:ahLst/>
            <a:cxnLst>
              <a:cxn ang="0">
                <a:pos x="T0" y="T1"/>
              </a:cxn>
              <a:cxn ang="0">
                <a:pos x="T2" y="T3"/>
              </a:cxn>
              <a:cxn ang="0">
                <a:pos x="T4" y="T5"/>
              </a:cxn>
              <a:cxn ang="0">
                <a:pos x="T6" y="T7"/>
              </a:cxn>
              <a:cxn ang="0">
                <a:pos x="T8" y="T9"/>
              </a:cxn>
            </a:cxnLst>
            <a:rect l="0" t="0" r="r" b="b"/>
            <a:pathLst>
              <a:path w="1322" h="1322">
                <a:moveTo>
                  <a:pt x="0" y="1322"/>
                </a:moveTo>
                <a:lnTo>
                  <a:pt x="58" y="1322"/>
                </a:lnTo>
                <a:lnTo>
                  <a:pt x="1322" y="58"/>
                </a:lnTo>
                <a:lnTo>
                  <a:pt x="1322" y="0"/>
                </a:lnTo>
                <a:lnTo>
                  <a:pt x="0" y="132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1" name="Freeform 189"/>
          <p:cNvSpPr>
            <a:spLocks/>
          </p:cNvSpPr>
          <p:nvPr/>
        </p:nvSpPr>
        <p:spPr bwMode="auto">
          <a:xfrm>
            <a:off x="2644776" y="4013200"/>
            <a:ext cx="1882775" cy="1882775"/>
          </a:xfrm>
          <a:custGeom>
            <a:avLst/>
            <a:gdLst>
              <a:gd name="T0" fmla="*/ 58 w 1186"/>
              <a:gd name="T1" fmla="*/ 0 h 1186"/>
              <a:gd name="T2" fmla="*/ 0 w 1186"/>
              <a:gd name="T3" fmla="*/ 0 h 1186"/>
              <a:gd name="T4" fmla="*/ 1186 w 1186"/>
              <a:gd name="T5" fmla="*/ 1186 h 1186"/>
              <a:gd name="T6" fmla="*/ 1186 w 1186"/>
              <a:gd name="T7" fmla="*/ 1130 h 1186"/>
              <a:gd name="T8" fmla="*/ 58 w 1186"/>
              <a:gd name="T9" fmla="*/ 0 h 1186"/>
            </a:gdLst>
            <a:ahLst/>
            <a:cxnLst>
              <a:cxn ang="0">
                <a:pos x="T0" y="T1"/>
              </a:cxn>
              <a:cxn ang="0">
                <a:pos x="T2" y="T3"/>
              </a:cxn>
              <a:cxn ang="0">
                <a:pos x="T4" y="T5"/>
              </a:cxn>
              <a:cxn ang="0">
                <a:pos x="T6" y="T7"/>
              </a:cxn>
              <a:cxn ang="0">
                <a:pos x="T8" y="T9"/>
              </a:cxn>
            </a:cxnLst>
            <a:rect l="0" t="0" r="r" b="b"/>
            <a:pathLst>
              <a:path w="1186" h="1186">
                <a:moveTo>
                  <a:pt x="58" y="0"/>
                </a:moveTo>
                <a:lnTo>
                  <a:pt x="0" y="0"/>
                </a:lnTo>
                <a:lnTo>
                  <a:pt x="1186" y="1186"/>
                </a:lnTo>
                <a:lnTo>
                  <a:pt x="1186" y="1130"/>
                </a:lnTo>
                <a:lnTo>
                  <a:pt x="58"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2" name="Freeform 190"/>
          <p:cNvSpPr>
            <a:spLocks/>
          </p:cNvSpPr>
          <p:nvPr/>
        </p:nvSpPr>
        <p:spPr bwMode="auto">
          <a:xfrm>
            <a:off x="2860676" y="4013200"/>
            <a:ext cx="1666875" cy="1666875"/>
          </a:xfrm>
          <a:custGeom>
            <a:avLst/>
            <a:gdLst>
              <a:gd name="T0" fmla="*/ 58 w 1050"/>
              <a:gd name="T1" fmla="*/ 0 h 1050"/>
              <a:gd name="T2" fmla="*/ 0 w 1050"/>
              <a:gd name="T3" fmla="*/ 0 h 1050"/>
              <a:gd name="T4" fmla="*/ 1050 w 1050"/>
              <a:gd name="T5" fmla="*/ 1050 h 1050"/>
              <a:gd name="T6" fmla="*/ 1050 w 1050"/>
              <a:gd name="T7" fmla="*/ 992 h 1050"/>
              <a:gd name="T8" fmla="*/ 58 w 1050"/>
              <a:gd name="T9" fmla="*/ 0 h 1050"/>
            </a:gdLst>
            <a:ahLst/>
            <a:cxnLst>
              <a:cxn ang="0">
                <a:pos x="T0" y="T1"/>
              </a:cxn>
              <a:cxn ang="0">
                <a:pos x="T2" y="T3"/>
              </a:cxn>
              <a:cxn ang="0">
                <a:pos x="T4" y="T5"/>
              </a:cxn>
              <a:cxn ang="0">
                <a:pos x="T6" y="T7"/>
              </a:cxn>
              <a:cxn ang="0">
                <a:pos x="T8" y="T9"/>
              </a:cxn>
            </a:cxnLst>
            <a:rect l="0" t="0" r="r" b="b"/>
            <a:pathLst>
              <a:path w="1050" h="1050">
                <a:moveTo>
                  <a:pt x="58" y="0"/>
                </a:moveTo>
                <a:lnTo>
                  <a:pt x="0" y="0"/>
                </a:lnTo>
                <a:lnTo>
                  <a:pt x="1050" y="1050"/>
                </a:lnTo>
                <a:lnTo>
                  <a:pt x="1050" y="992"/>
                </a:lnTo>
                <a:lnTo>
                  <a:pt x="58"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3" name="Freeform 191"/>
          <p:cNvSpPr>
            <a:spLocks/>
          </p:cNvSpPr>
          <p:nvPr/>
        </p:nvSpPr>
        <p:spPr bwMode="auto">
          <a:xfrm>
            <a:off x="2428876" y="4013200"/>
            <a:ext cx="2098675" cy="2098675"/>
          </a:xfrm>
          <a:custGeom>
            <a:avLst/>
            <a:gdLst>
              <a:gd name="T0" fmla="*/ 58 w 1322"/>
              <a:gd name="T1" fmla="*/ 0 h 1322"/>
              <a:gd name="T2" fmla="*/ 0 w 1322"/>
              <a:gd name="T3" fmla="*/ 0 h 1322"/>
              <a:gd name="T4" fmla="*/ 1322 w 1322"/>
              <a:gd name="T5" fmla="*/ 1322 h 1322"/>
              <a:gd name="T6" fmla="*/ 1322 w 1322"/>
              <a:gd name="T7" fmla="*/ 1266 h 1322"/>
              <a:gd name="T8" fmla="*/ 58 w 1322"/>
              <a:gd name="T9" fmla="*/ 0 h 1322"/>
            </a:gdLst>
            <a:ahLst/>
            <a:cxnLst>
              <a:cxn ang="0">
                <a:pos x="T0" y="T1"/>
              </a:cxn>
              <a:cxn ang="0">
                <a:pos x="T2" y="T3"/>
              </a:cxn>
              <a:cxn ang="0">
                <a:pos x="T4" y="T5"/>
              </a:cxn>
              <a:cxn ang="0">
                <a:pos x="T6" y="T7"/>
              </a:cxn>
              <a:cxn ang="0">
                <a:pos x="T8" y="T9"/>
              </a:cxn>
            </a:cxnLst>
            <a:rect l="0" t="0" r="r" b="b"/>
            <a:pathLst>
              <a:path w="1322" h="1322">
                <a:moveTo>
                  <a:pt x="58" y="0"/>
                </a:moveTo>
                <a:lnTo>
                  <a:pt x="0" y="0"/>
                </a:lnTo>
                <a:lnTo>
                  <a:pt x="1322" y="1322"/>
                </a:lnTo>
                <a:lnTo>
                  <a:pt x="1322" y="1266"/>
                </a:lnTo>
                <a:lnTo>
                  <a:pt x="58"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4" name="Freeform 192"/>
          <p:cNvSpPr>
            <a:spLocks/>
          </p:cNvSpPr>
          <p:nvPr/>
        </p:nvSpPr>
        <p:spPr bwMode="auto">
          <a:xfrm>
            <a:off x="4616451" y="4013200"/>
            <a:ext cx="1882775" cy="1882775"/>
          </a:xfrm>
          <a:custGeom>
            <a:avLst/>
            <a:gdLst>
              <a:gd name="T0" fmla="*/ 1128 w 1186"/>
              <a:gd name="T1" fmla="*/ 0 h 1186"/>
              <a:gd name="T2" fmla="*/ 0 w 1186"/>
              <a:gd name="T3" fmla="*/ 1128 h 1186"/>
              <a:gd name="T4" fmla="*/ 0 w 1186"/>
              <a:gd name="T5" fmla="*/ 1186 h 1186"/>
              <a:gd name="T6" fmla="*/ 1186 w 1186"/>
              <a:gd name="T7" fmla="*/ 0 h 1186"/>
              <a:gd name="T8" fmla="*/ 1128 w 1186"/>
              <a:gd name="T9" fmla="*/ 0 h 1186"/>
            </a:gdLst>
            <a:ahLst/>
            <a:cxnLst>
              <a:cxn ang="0">
                <a:pos x="T0" y="T1"/>
              </a:cxn>
              <a:cxn ang="0">
                <a:pos x="T2" y="T3"/>
              </a:cxn>
              <a:cxn ang="0">
                <a:pos x="T4" y="T5"/>
              </a:cxn>
              <a:cxn ang="0">
                <a:pos x="T6" y="T7"/>
              </a:cxn>
              <a:cxn ang="0">
                <a:pos x="T8" y="T9"/>
              </a:cxn>
            </a:cxnLst>
            <a:rect l="0" t="0" r="r" b="b"/>
            <a:pathLst>
              <a:path w="1186" h="1186">
                <a:moveTo>
                  <a:pt x="1128" y="0"/>
                </a:moveTo>
                <a:lnTo>
                  <a:pt x="0" y="1128"/>
                </a:lnTo>
                <a:lnTo>
                  <a:pt x="0" y="1186"/>
                </a:lnTo>
                <a:lnTo>
                  <a:pt x="1186" y="0"/>
                </a:lnTo>
                <a:lnTo>
                  <a:pt x="1128"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5" name="Freeform 193"/>
          <p:cNvSpPr>
            <a:spLocks/>
          </p:cNvSpPr>
          <p:nvPr/>
        </p:nvSpPr>
        <p:spPr bwMode="auto">
          <a:xfrm>
            <a:off x="4616451" y="4013200"/>
            <a:ext cx="1666875" cy="1666875"/>
          </a:xfrm>
          <a:custGeom>
            <a:avLst/>
            <a:gdLst>
              <a:gd name="T0" fmla="*/ 992 w 1050"/>
              <a:gd name="T1" fmla="*/ 0 h 1050"/>
              <a:gd name="T2" fmla="*/ 0 w 1050"/>
              <a:gd name="T3" fmla="*/ 992 h 1050"/>
              <a:gd name="T4" fmla="*/ 0 w 1050"/>
              <a:gd name="T5" fmla="*/ 1050 h 1050"/>
              <a:gd name="T6" fmla="*/ 1050 w 1050"/>
              <a:gd name="T7" fmla="*/ 0 h 1050"/>
              <a:gd name="T8" fmla="*/ 992 w 1050"/>
              <a:gd name="T9" fmla="*/ 0 h 1050"/>
            </a:gdLst>
            <a:ahLst/>
            <a:cxnLst>
              <a:cxn ang="0">
                <a:pos x="T0" y="T1"/>
              </a:cxn>
              <a:cxn ang="0">
                <a:pos x="T2" y="T3"/>
              </a:cxn>
              <a:cxn ang="0">
                <a:pos x="T4" y="T5"/>
              </a:cxn>
              <a:cxn ang="0">
                <a:pos x="T6" y="T7"/>
              </a:cxn>
              <a:cxn ang="0">
                <a:pos x="T8" y="T9"/>
              </a:cxn>
            </a:cxnLst>
            <a:rect l="0" t="0" r="r" b="b"/>
            <a:pathLst>
              <a:path w="1050" h="1050">
                <a:moveTo>
                  <a:pt x="992" y="0"/>
                </a:moveTo>
                <a:lnTo>
                  <a:pt x="0" y="992"/>
                </a:lnTo>
                <a:lnTo>
                  <a:pt x="0" y="1050"/>
                </a:lnTo>
                <a:lnTo>
                  <a:pt x="1050" y="0"/>
                </a:lnTo>
                <a:lnTo>
                  <a:pt x="992"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6" name="Freeform 194"/>
          <p:cNvSpPr>
            <a:spLocks/>
          </p:cNvSpPr>
          <p:nvPr/>
        </p:nvSpPr>
        <p:spPr bwMode="auto">
          <a:xfrm>
            <a:off x="4616451" y="4013200"/>
            <a:ext cx="2098675" cy="2098675"/>
          </a:xfrm>
          <a:custGeom>
            <a:avLst/>
            <a:gdLst>
              <a:gd name="T0" fmla="*/ 1264 w 1322"/>
              <a:gd name="T1" fmla="*/ 0 h 1322"/>
              <a:gd name="T2" fmla="*/ 0 w 1322"/>
              <a:gd name="T3" fmla="*/ 1264 h 1322"/>
              <a:gd name="T4" fmla="*/ 0 w 1322"/>
              <a:gd name="T5" fmla="*/ 1322 h 1322"/>
              <a:gd name="T6" fmla="*/ 1322 w 1322"/>
              <a:gd name="T7" fmla="*/ 0 h 1322"/>
              <a:gd name="T8" fmla="*/ 1264 w 1322"/>
              <a:gd name="T9" fmla="*/ 0 h 1322"/>
            </a:gdLst>
            <a:ahLst/>
            <a:cxnLst>
              <a:cxn ang="0">
                <a:pos x="T0" y="T1"/>
              </a:cxn>
              <a:cxn ang="0">
                <a:pos x="T2" y="T3"/>
              </a:cxn>
              <a:cxn ang="0">
                <a:pos x="T4" y="T5"/>
              </a:cxn>
              <a:cxn ang="0">
                <a:pos x="T6" y="T7"/>
              </a:cxn>
              <a:cxn ang="0">
                <a:pos x="T8" y="T9"/>
              </a:cxn>
            </a:cxnLst>
            <a:rect l="0" t="0" r="r" b="b"/>
            <a:pathLst>
              <a:path w="1322" h="1322">
                <a:moveTo>
                  <a:pt x="1264" y="0"/>
                </a:moveTo>
                <a:lnTo>
                  <a:pt x="0" y="1264"/>
                </a:lnTo>
                <a:lnTo>
                  <a:pt x="0" y="1322"/>
                </a:lnTo>
                <a:lnTo>
                  <a:pt x="1322" y="0"/>
                </a:lnTo>
                <a:lnTo>
                  <a:pt x="1264"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87" name="Freeform 150"/>
          <p:cNvSpPr>
            <a:spLocks/>
          </p:cNvSpPr>
          <p:nvPr/>
        </p:nvSpPr>
        <p:spPr bwMode="auto">
          <a:xfrm>
            <a:off x="766763" y="2123738"/>
            <a:ext cx="2189163" cy="238125"/>
          </a:xfrm>
          <a:custGeom>
            <a:avLst/>
            <a:gdLst>
              <a:gd name="T0" fmla="*/ 0 w 1379"/>
              <a:gd name="T1" fmla="*/ 0 h 150"/>
              <a:gd name="T2" fmla="*/ 1229 w 1379"/>
              <a:gd name="T3" fmla="*/ 0 h 150"/>
              <a:gd name="T4" fmla="*/ 1379 w 1379"/>
              <a:gd name="T5" fmla="*/ 150 h 150"/>
            </a:gdLst>
            <a:ahLst/>
            <a:cxnLst>
              <a:cxn ang="0">
                <a:pos x="T0" y="T1"/>
              </a:cxn>
              <a:cxn ang="0">
                <a:pos x="T2" y="T3"/>
              </a:cxn>
              <a:cxn ang="0">
                <a:pos x="T4" y="T5"/>
              </a:cxn>
            </a:cxnLst>
            <a:rect l="0" t="0" r="r" b="b"/>
            <a:pathLst>
              <a:path w="1379" h="150">
                <a:moveTo>
                  <a:pt x="0" y="0"/>
                </a:moveTo>
                <a:lnTo>
                  <a:pt x="1229" y="0"/>
                </a:lnTo>
                <a:lnTo>
                  <a:pt x="1379" y="150"/>
                </a:lnTo>
              </a:path>
            </a:pathLst>
          </a:custGeom>
          <a:noFill/>
          <a:ln w="3175" cap="flat">
            <a:solidFill>
              <a:schemeClr val="accent1"/>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8" name="Freeform 151"/>
          <p:cNvSpPr>
            <a:spLocks/>
          </p:cNvSpPr>
          <p:nvPr/>
        </p:nvSpPr>
        <p:spPr bwMode="auto">
          <a:xfrm>
            <a:off x="6188076" y="2123738"/>
            <a:ext cx="2189163" cy="238125"/>
          </a:xfrm>
          <a:custGeom>
            <a:avLst/>
            <a:gdLst>
              <a:gd name="T0" fmla="*/ 1379 w 1379"/>
              <a:gd name="T1" fmla="*/ 0 h 150"/>
              <a:gd name="T2" fmla="*/ 150 w 1379"/>
              <a:gd name="T3" fmla="*/ 0 h 150"/>
              <a:gd name="T4" fmla="*/ 0 w 1379"/>
              <a:gd name="T5" fmla="*/ 150 h 150"/>
            </a:gdLst>
            <a:ahLst/>
            <a:cxnLst>
              <a:cxn ang="0">
                <a:pos x="T0" y="T1"/>
              </a:cxn>
              <a:cxn ang="0">
                <a:pos x="T2" y="T3"/>
              </a:cxn>
              <a:cxn ang="0">
                <a:pos x="T4" y="T5"/>
              </a:cxn>
            </a:cxnLst>
            <a:rect l="0" t="0" r="r" b="b"/>
            <a:pathLst>
              <a:path w="1379" h="150">
                <a:moveTo>
                  <a:pt x="1379" y="0"/>
                </a:moveTo>
                <a:lnTo>
                  <a:pt x="150" y="0"/>
                </a:lnTo>
                <a:lnTo>
                  <a:pt x="0" y="150"/>
                </a:lnTo>
              </a:path>
            </a:pathLst>
          </a:custGeom>
          <a:noFill/>
          <a:ln w="3175" cap="flat">
            <a:solidFill>
              <a:schemeClr val="accent4"/>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9" name="Freeform 152"/>
          <p:cNvSpPr>
            <a:spLocks/>
          </p:cNvSpPr>
          <p:nvPr/>
        </p:nvSpPr>
        <p:spPr bwMode="auto">
          <a:xfrm>
            <a:off x="766763" y="5575956"/>
            <a:ext cx="2189163" cy="238125"/>
          </a:xfrm>
          <a:custGeom>
            <a:avLst/>
            <a:gdLst>
              <a:gd name="T0" fmla="*/ 0 w 1379"/>
              <a:gd name="T1" fmla="*/ 150 h 150"/>
              <a:gd name="T2" fmla="*/ 1229 w 1379"/>
              <a:gd name="T3" fmla="*/ 150 h 150"/>
              <a:gd name="T4" fmla="*/ 1379 w 1379"/>
              <a:gd name="T5" fmla="*/ 0 h 150"/>
            </a:gdLst>
            <a:ahLst/>
            <a:cxnLst>
              <a:cxn ang="0">
                <a:pos x="T0" y="T1"/>
              </a:cxn>
              <a:cxn ang="0">
                <a:pos x="T2" y="T3"/>
              </a:cxn>
              <a:cxn ang="0">
                <a:pos x="T4" y="T5"/>
              </a:cxn>
            </a:cxnLst>
            <a:rect l="0" t="0" r="r" b="b"/>
            <a:pathLst>
              <a:path w="1379" h="150">
                <a:moveTo>
                  <a:pt x="0" y="150"/>
                </a:moveTo>
                <a:lnTo>
                  <a:pt x="1229" y="150"/>
                </a:lnTo>
                <a:lnTo>
                  <a:pt x="1379" y="0"/>
                </a:lnTo>
              </a:path>
            </a:pathLst>
          </a:custGeom>
          <a:noFill/>
          <a:ln w="3175" cap="flat">
            <a:solidFill>
              <a:schemeClr val="accent2"/>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0" name="Freeform 153"/>
          <p:cNvSpPr>
            <a:spLocks/>
          </p:cNvSpPr>
          <p:nvPr/>
        </p:nvSpPr>
        <p:spPr bwMode="auto">
          <a:xfrm>
            <a:off x="6188076" y="5575956"/>
            <a:ext cx="2189163" cy="238125"/>
          </a:xfrm>
          <a:custGeom>
            <a:avLst/>
            <a:gdLst>
              <a:gd name="T0" fmla="*/ 1379 w 1379"/>
              <a:gd name="T1" fmla="*/ 150 h 150"/>
              <a:gd name="T2" fmla="*/ 150 w 1379"/>
              <a:gd name="T3" fmla="*/ 150 h 150"/>
              <a:gd name="T4" fmla="*/ 0 w 1379"/>
              <a:gd name="T5" fmla="*/ 0 h 150"/>
            </a:gdLst>
            <a:ahLst/>
            <a:cxnLst>
              <a:cxn ang="0">
                <a:pos x="T0" y="T1"/>
              </a:cxn>
              <a:cxn ang="0">
                <a:pos x="T2" y="T3"/>
              </a:cxn>
              <a:cxn ang="0">
                <a:pos x="T4" y="T5"/>
              </a:cxn>
            </a:cxnLst>
            <a:rect l="0" t="0" r="r" b="b"/>
            <a:pathLst>
              <a:path w="1379" h="150">
                <a:moveTo>
                  <a:pt x="1379" y="150"/>
                </a:moveTo>
                <a:lnTo>
                  <a:pt x="150" y="150"/>
                </a:lnTo>
                <a:lnTo>
                  <a:pt x="0" y="0"/>
                </a:lnTo>
              </a:path>
            </a:pathLst>
          </a:custGeom>
          <a:noFill/>
          <a:ln w="3175" cap="flat">
            <a:solidFill>
              <a:schemeClr val="accent3"/>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3" name="Freeform 167"/>
          <p:cNvSpPr>
            <a:spLocks/>
          </p:cNvSpPr>
          <p:nvPr/>
        </p:nvSpPr>
        <p:spPr bwMode="auto">
          <a:xfrm>
            <a:off x="4651376" y="4048125"/>
            <a:ext cx="1841500" cy="1841500"/>
          </a:xfrm>
          <a:custGeom>
            <a:avLst/>
            <a:gdLst>
              <a:gd name="T0" fmla="*/ 527 w 580"/>
              <a:gd name="T1" fmla="*/ 501 h 580"/>
              <a:gd name="T2" fmla="*/ 501 w 580"/>
              <a:gd name="T3" fmla="*/ 527 h 580"/>
              <a:gd name="T4" fmla="*/ 184 w 580"/>
              <a:gd name="T5" fmla="*/ 578 h 580"/>
              <a:gd name="T6" fmla="*/ 151 w 580"/>
              <a:gd name="T7" fmla="*/ 561 h 580"/>
              <a:gd name="T8" fmla="*/ 6 w 580"/>
              <a:gd name="T9" fmla="*/ 275 h 580"/>
              <a:gd name="T10" fmla="*/ 11 w 580"/>
              <a:gd name="T11" fmla="*/ 239 h 580"/>
              <a:gd name="T12" fmla="*/ 238 w 580"/>
              <a:gd name="T13" fmla="*/ 11 h 580"/>
              <a:gd name="T14" fmla="*/ 275 w 580"/>
              <a:gd name="T15" fmla="*/ 6 h 580"/>
              <a:gd name="T16" fmla="*/ 561 w 580"/>
              <a:gd name="T17" fmla="*/ 152 h 580"/>
              <a:gd name="T18" fmla="*/ 578 w 580"/>
              <a:gd name="T19" fmla="*/ 184 h 580"/>
              <a:gd name="T20" fmla="*/ 527 w 580"/>
              <a:gd name="T21" fmla="*/ 50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0" h="580">
                <a:moveTo>
                  <a:pt x="527" y="501"/>
                </a:moveTo>
                <a:cubicBezTo>
                  <a:pt x="525" y="514"/>
                  <a:pt x="514" y="525"/>
                  <a:pt x="501" y="527"/>
                </a:cubicBezTo>
                <a:cubicBezTo>
                  <a:pt x="184" y="578"/>
                  <a:pt x="184" y="578"/>
                  <a:pt x="184" y="578"/>
                </a:cubicBezTo>
                <a:cubicBezTo>
                  <a:pt x="172" y="580"/>
                  <a:pt x="157" y="572"/>
                  <a:pt x="151" y="561"/>
                </a:cubicBezTo>
                <a:cubicBezTo>
                  <a:pt x="6" y="275"/>
                  <a:pt x="6" y="275"/>
                  <a:pt x="6" y="275"/>
                </a:cubicBezTo>
                <a:cubicBezTo>
                  <a:pt x="0" y="264"/>
                  <a:pt x="3" y="247"/>
                  <a:pt x="11" y="239"/>
                </a:cubicBezTo>
                <a:cubicBezTo>
                  <a:pt x="238" y="11"/>
                  <a:pt x="238" y="11"/>
                  <a:pt x="238" y="11"/>
                </a:cubicBezTo>
                <a:cubicBezTo>
                  <a:pt x="247" y="3"/>
                  <a:pt x="264" y="0"/>
                  <a:pt x="275" y="6"/>
                </a:cubicBezTo>
                <a:cubicBezTo>
                  <a:pt x="561" y="152"/>
                  <a:pt x="561" y="152"/>
                  <a:pt x="561" y="152"/>
                </a:cubicBezTo>
                <a:cubicBezTo>
                  <a:pt x="572" y="157"/>
                  <a:pt x="580" y="172"/>
                  <a:pt x="578" y="184"/>
                </a:cubicBezTo>
                <a:lnTo>
                  <a:pt x="527" y="5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4" name="Freeform 168"/>
          <p:cNvSpPr>
            <a:spLocks/>
          </p:cNvSpPr>
          <p:nvPr/>
        </p:nvSpPr>
        <p:spPr bwMode="auto">
          <a:xfrm>
            <a:off x="2651126" y="4048125"/>
            <a:ext cx="1841500" cy="1841500"/>
          </a:xfrm>
          <a:custGeom>
            <a:avLst/>
            <a:gdLst>
              <a:gd name="T0" fmla="*/ 79 w 580"/>
              <a:gd name="T1" fmla="*/ 527 h 580"/>
              <a:gd name="T2" fmla="*/ 53 w 580"/>
              <a:gd name="T3" fmla="*/ 501 h 580"/>
              <a:gd name="T4" fmla="*/ 2 w 580"/>
              <a:gd name="T5" fmla="*/ 184 h 580"/>
              <a:gd name="T6" fmla="*/ 19 w 580"/>
              <a:gd name="T7" fmla="*/ 152 h 580"/>
              <a:gd name="T8" fmla="*/ 305 w 580"/>
              <a:gd name="T9" fmla="*/ 6 h 580"/>
              <a:gd name="T10" fmla="*/ 342 w 580"/>
              <a:gd name="T11" fmla="*/ 11 h 580"/>
              <a:gd name="T12" fmla="*/ 569 w 580"/>
              <a:gd name="T13" fmla="*/ 239 h 580"/>
              <a:gd name="T14" fmla="*/ 574 w 580"/>
              <a:gd name="T15" fmla="*/ 275 h 580"/>
              <a:gd name="T16" fmla="*/ 429 w 580"/>
              <a:gd name="T17" fmla="*/ 561 h 580"/>
              <a:gd name="T18" fmla="*/ 396 w 580"/>
              <a:gd name="T19" fmla="*/ 578 h 580"/>
              <a:gd name="T20" fmla="*/ 79 w 580"/>
              <a:gd name="T21" fmla="*/ 52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0" h="580">
                <a:moveTo>
                  <a:pt x="79" y="527"/>
                </a:moveTo>
                <a:cubicBezTo>
                  <a:pt x="66" y="525"/>
                  <a:pt x="55" y="514"/>
                  <a:pt x="53" y="501"/>
                </a:cubicBezTo>
                <a:cubicBezTo>
                  <a:pt x="2" y="184"/>
                  <a:pt x="2" y="184"/>
                  <a:pt x="2" y="184"/>
                </a:cubicBezTo>
                <a:cubicBezTo>
                  <a:pt x="0" y="172"/>
                  <a:pt x="8" y="157"/>
                  <a:pt x="19" y="152"/>
                </a:cubicBezTo>
                <a:cubicBezTo>
                  <a:pt x="305" y="6"/>
                  <a:pt x="305" y="6"/>
                  <a:pt x="305" y="6"/>
                </a:cubicBezTo>
                <a:cubicBezTo>
                  <a:pt x="316" y="0"/>
                  <a:pt x="333" y="3"/>
                  <a:pt x="342" y="11"/>
                </a:cubicBezTo>
                <a:cubicBezTo>
                  <a:pt x="569" y="239"/>
                  <a:pt x="569" y="239"/>
                  <a:pt x="569" y="239"/>
                </a:cubicBezTo>
                <a:cubicBezTo>
                  <a:pt x="577" y="247"/>
                  <a:pt x="580" y="264"/>
                  <a:pt x="574" y="275"/>
                </a:cubicBezTo>
                <a:cubicBezTo>
                  <a:pt x="429" y="561"/>
                  <a:pt x="429" y="561"/>
                  <a:pt x="429" y="561"/>
                </a:cubicBezTo>
                <a:cubicBezTo>
                  <a:pt x="423" y="572"/>
                  <a:pt x="408" y="580"/>
                  <a:pt x="396" y="578"/>
                </a:cubicBezTo>
                <a:lnTo>
                  <a:pt x="79" y="52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5" name="Freeform 169"/>
          <p:cNvSpPr>
            <a:spLocks/>
          </p:cNvSpPr>
          <p:nvPr/>
        </p:nvSpPr>
        <p:spPr bwMode="auto">
          <a:xfrm>
            <a:off x="2863851" y="5045075"/>
            <a:ext cx="631825" cy="631825"/>
          </a:xfrm>
          <a:custGeom>
            <a:avLst/>
            <a:gdLst>
              <a:gd name="T0" fmla="*/ 35 w 199"/>
              <a:gd name="T1" fmla="*/ 164 h 199"/>
              <a:gd name="T2" fmla="*/ 164 w 199"/>
              <a:gd name="T3" fmla="*/ 164 h 199"/>
              <a:gd name="T4" fmla="*/ 164 w 199"/>
              <a:gd name="T5" fmla="*/ 36 h 199"/>
              <a:gd name="T6" fmla="*/ 35 w 199"/>
              <a:gd name="T7" fmla="*/ 36 h 199"/>
              <a:gd name="T8" fmla="*/ 35 w 199"/>
              <a:gd name="T9" fmla="*/ 164 h 199"/>
            </a:gdLst>
            <a:ahLst/>
            <a:cxnLst>
              <a:cxn ang="0">
                <a:pos x="T0" y="T1"/>
              </a:cxn>
              <a:cxn ang="0">
                <a:pos x="T2" y="T3"/>
              </a:cxn>
              <a:cxn ang="0">
                <a:pos x="T4" y="T5"/>
              </a:cxn>
              <a:cxn ang="0">
                <a:pos x="T6" y="T7"/>
              </a:cxn>
              <a:cxn ang="0">
                <a:pos x="T8" y="T9"/>
              </a:cxn>
            </a:cxnLst>
            <a:rect l="0" t="0" r="r" b="b"/>
            <a:pathLst>
              <a:path w="199" h="199">
                <a:moveTo>
                  <a:pt x="35" y="164"/>
                </a:moveTo>
                <a:cubicBezTo>
                  <a:pt x="71" y="199"/>
                  <a:pt x="128" y="199"/>
                  <a:pt x="164" y="164"/>
                </a:cubicBezTo>
                <a:cubicBezTo>
                  <a:pt x="199" y="128"/>
                  <a:pt x="199" y="71"/>
                  <a:pt x="164" y="36"/>
                </a:cubicBezTo>
                <a:cubicBezTo>
                  <a:pt x="128" y="0"/>
                  <a:pt x="71" y="0"/>
                  <a:pt x="35" y="36"/>
                </a:cubicBezTo>
                <a:cubicBezTo>
                  <a:pt x="0" y="71"/>
                  <a:pt x="0" y="128"/>
                  <a:pt x="35" y="1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6" name="Freeform 170"/>
          <p:cNvSpPr>
            <a:spLocks noEditPoints="1"/>
          </p:cNvSpPr>
          <p:nvPr/>
        </p:nvSpPr>
        <p:spPr bwMode="auto">
          <a:xfrm>
            <a:off x="2984501" y="5216525"/>
            <a:ext cx="339725" cy="339725"/>
          </a:xfrm>
          <a:custGeom>
            <a:avLst/>
            <a:gdLst>
              <a:gd name="T0" fmla="*/ 106 w 107"/>
              <a:gd name="T1" fmla="*/ 63 h 107"/>
              <a:gd name="T2" fmla="*/ 97 w 107"/>
              <a:gd name="T3" fmla="*/ 15 h 107"/>
              <a:gd name="T4" fmla="*/ 92 w 107"/>
              <a:gd name="T5" fmla="*/ 10 h 107"/>
              <a:gd name="T6" fmla="*/ 44 w 107"/>
              <a:gd name="T7" fmla="*/ 1 h 107"/>
              <a:gd name="T8" fmla="*/ 39 w 107"/>
              <a:gd name="T9" fmla="*/ 2 h 107"/>
              <a:gd name="T10" fmla="*/ 2 w 107"/>
              <a:gd name="T11" fmla="*/ 39 h 107"/>
              <a:gd name="T12" fmla="*/ 2 w 107"/>
              <a:gd name="T13" fmla="*/ 48 h 107"/>
              <a:gd name="T14" fmla="*/ 59 w 107"/>
              <a:gd name="T15" fmla="*/ 105 h 107"/>
              <a:gd name="T16" fmla="*/ 68 w 107"/>
              <a:gd name="T17" fmla="*/ 105 h 107"/>
              <a:gd name="T18" fmla="*/ 105 w 107"/>
              <a:gd name="T19" fmla="*/ 68 h 107"/>
              <a:gd name="T20" fmla="*/ 106 w 107"/>
              <a:gd name="T21" fmla="*/ 63 h 107"/>
              <a:gd name="T22" fmla="*/ 99 w 107"/>
              <a:gd name="T23" fmla="*/ 66 h 107"/>
              <a:gd name="T24" fmla="*/ 95 w 107"/>
              <a:gd name="T25" fmla="*/ 70 h 107"/>
              <a:gd name="T26" fmla="*/ 47 w 107"/>
              <a:gd name="T27" fmla="*/ 60 h 107"/>
              <a:gd name="T28" fmla="*/ 37 w 107"/>
              <a:gd name="T29" fmla="*/ 12 h 107"/>
              <a:gd name="T30" fmla="*/ 41 w 107"/>
              <a:gd name="T31" fmla="*/ 9 h 107"/>
              <a:gd name="T32" fmla="*/ 45 w 107"/>
              <a:gd name="T33" fmla="*/ 9 h 107"/>
              <a:gd name="T34" fmla="*/ 99 w 107"/>
              <a:gd name="T35" fmla="*/ 62 h 107"/>
              <a:gd name="T36" fmla="*/ 99 w 107"/>
              <a:gd name="T37" fmla="*/ 66 h 107"/>
              <a:gd name="T38" fmla="*/ 50 w 107"/>
              <a:gd name="T39" fmla="*/ 56 h 107"/>
              <a:gd name="T40" fmla="*/ 51 w 107"/>
              <a:gd name="T41" fmla="*/ 57 h 107"/>
              <a:gd name="T42" fmla="*/ 59 w 107"/>
              <a:gd name="T43" fmla="*/ 59 h 107"/>
              <a:gd name="T44" fmla="*/ 49 w 107"/>
              <a:gd name="T45" fmla="*/ 48 h 107"/>
              <a:gd name="T46" fmla="*/ 50 w 107"/>
              <a:gd name="T47" fmla="*/ 56 h 107"/>
              <a:gd name="T48" fmla="*/ 47 w 107"/>
              <a:gd name="T49" fmla="*/ 41 h 107"/>
              <a:gd name="T50" fmla="*/ 66 w 107"/>
              <a:gd name="T51" fmla="*/ 60 h 107"/>
              <a:gd name="T52" fmla="*/ 74 w 107"/>
              <a:gd name="T53" fmla="*/ 61 h 107"/>
              <a:gd name="T54" fmla="*/ 46 w 107"/>
              <a:gd name="T55" fmla="*/ 33 h 107"/>
              <a:gd name="T56" fmla="*/ 47 w 107"/>
              <a:gd name="T57" fmla="*/ 41 h 107"/>
              <a:gd name="T58" fmla="*/ 44 w 107"/>
              <a:gd name="T59" fmla="*/ 24 h 107"/>
              <a:gd name="T60" fmla="*/ 44 w 107"/>
              <a:gd name="T61" fmla="*/ 25 h 107"/>
              <a:gd name="T62" fmla="*/ 82 w 107"/>
              <a:gd name="T63" fmla="*/ 63 h 107"/>
              <a:gd name="T64" fmla="*/ 83 w 107"/>
              <a:gd name="T65" fmla="*/ 63 h 107"/>
              <a:gd name="T66" fmla="*/ 86 w 107"/>
              <a:gd name="T67" fmla="*/ 61 h 107"/>
              <a:gd name="T68" fmla="*/ 47 w 107"/>
              <a:gd name="T69" fmla="*/ 21 h 107"/>
              <a:gd name="T70" fmla="*/ 44 w 107"/>
              <a:gd name="T71"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07">
                <a:moveTo>
                  <a:pt x="106" y="63"/>
                </a:moveTo>
                <a:cubicBezTo>
                  <a:pt x="97" y="15"/>
                  <a:pt x="97" y="15"/>
                  <a:pt x="97" y="15"/>
                </a:cubicBezTo>
                <a:cubicBezTo>
                  <a:pt x="97" y="12"/>
                  <a:pt x="95" y="11"/>
                  <a:pt x="92" y="10"/>
                </a:cubicBezTo>
                <a:cubicBezTo>
                  <a:pt x="44" y="1"/>
                  <a:pt x="44" y="1"/>
                  <a:pt x="44" y="1"/>
                </a:cubicBezTo>
                <a:cubicBezTo>
                  <a:pt x="42" y="0"/>
                  <a:pt x="40" y="1"/>
                  <a:pt x="39" y="2"/>
                </a:cubicBezTo>
                <a:cubicBezTo>
                  <a:pt x="2" y="39"/>
                  <a:pt x="2" y="39"/>
                  <a:pt x="2" y="39"/>
                </a:cubicBezTo>
                <a:cubicBezTo>
                  <a:pt x="0" y="42"/>
                  <a:pt x="0" y="45"/>
                  <a:pt x="2" y="48"/>
                </a:cubicBezTo>
                <a:cubicBezTo>
                  <a:pt x="59" y="105"/>
                  <a:pt x="59" y="105"/>
                  <a:pt x="59" y="105"/>
                </a:cubicBezTo>
                <a:cubicBezTo>
                  <a:pt x="62" y="107"/>
                  <a:pt x="65" y="107"/>
                  <a:pt x="68" y="105"/>
                </a:cubicBezTo>
                <a:cubicBezTo>
                  <a:pt x="105" y="68"/>
                  <a:pt x="105" y="68"/>
                  <a:pt x="105" y="68"/>
                </a:cubicBezTo>
                <a:cubicBezTo>
                  <a:pt x="106" y="67"/>
                  <a:pt x="107" y="65"/>
                  <a:pt x="106" y="63"/>
                </a:cubicBezTo>
                <a:close/>
                <a:moveTo>
                  <a:pt x="99" y="66"/>
                </a:moveTo>
                <a:cubicBezTo>
                  <a:pt x="95" y="70"/>
                  <a:pt x="95" y="70"/>
                  <a:pt x="95" y="70"/>
                </a:cubicBezTo>
                <a:cubicBezTo>
                  <a:pt x="47" y="60"/>
                  <a:pt x="47" y="60"/>
                  <a:pt x="47" y="60"/>
                </a:cubicBezTo>
                <a:cubicBezTo>
                  <a:pt x="37" y="12"/>
                  <a:pt x="37" y="12"/>
                  <a:pt x="37" y="12"/>
                </a:cubicBezTo>
                <a:cubicBezTo>
                  <a:pt x="41" y="9"/>
                  <a:pt x="41" y="9"/>
                  <a:pt x="41" y="9"/>
                </a:cubicBezTo>
                <a:cubicBezTo>
                  <a:pt x="42" y="7"/>
                  <a:pt x="44" y="7"/>
                  <a:pt x="45" y="9"/>
                </a:cubicBezTo>
                <a:cubicBezTo>
                  <a:pt x="99" y="62"/>
                  <a:pt x="99" y="62"/>
                  <a:pt x="99" y="62"/>
                </a:cubicBezTo>
                <a:cubicBezTo>
                  <a:pt x="100" y="63"/>
                  <a:pt x="100" y="65"/>
                  <a:pt x="99" y="66"/>
                </a:cubicBezTo>
                <a:close/>
                <a:moveTo>
                  <a:pt x="50" y="56"/>
                </a:moveTo>
                <a:cubicBezTo>
                  <a:pt x="51" y="57"/>
                  <a:pt x="51" y="57"/>
                  <a:pt x="51" y="57"/>
                </a:cubicBezTo>
                <a:cubicBezTo>
                  <a:pt x="59" y="59"/>
                  <a:pt x="59" y="59"/>
                  <a:pt x="59" y="59"/>
                </a:cubicBezTo>
                <a:cubicBezTo>
                  <a:pt x="49" y="48"/>
                  <a:pt x="49" y="48"/>
                  <a:pt x="49" y="48"/>
                </a:cubicBezTo>
                <a:lnTo>
                  <a:pt x="50" y="56"/>
                </a:lnTo>
                <a:close/>
                <a:moveTo>
                  <a:pt x="47" y="41"/>
                </a:moveTo>
                <a:cubicBezTo>
                  <a:pt x="66" y="60"/>
                  <a:pt x="66" y="60"/>
                  <a:pt x="66" y="60"/>
                </a:cubicBezTo>
                <a:cubicBezTo>
                  <a:pt x="74" y="61"/>
                  <a:pt x="74" y="61"/>
                  <a:pt x="74" y="61"/>
                </a:cubicBezTo>
                <a:cubicBezTo>
                  <a:pt x="46" y="33"/>
                  <a:pt x="46" y="33"/>
                  <a:pt x="46" y="33"/>
                </a:cubicBezTo>
                <a:lnTo>
                  <a:pt x="47" y="41"/>
                </a:lnTo>
                <a:close/>
                <a:moveTo>
                  <a:pt x="44" y="24"/>
                </a:moveTo>
                <a:cubicBezTo>
                  <a:pt x="44" y="25"/>
                  <a:pt x="44" y="25"/>
                  <a:pt x="44" y="25"/>
                </a:cubicBezTo>
                <a:cubicBezTo>
                  <a:pt x="82" y="63"/>
                  <a:pt x="82" y="63"/>
                  <a:pt x="82" y="63"/>
                </a:cubicBezTo>
                <a:cubicBezTo>
                  <a:pt x="83" y="63"/>
                  <a:pt x="83" y="63"/>
                  <a:pt x="83" y="63"/>
                </a:cubicBezTo>
                <a:cubicBezTo>
                  <a:pt x="86" y="61"/>
                  <a:pt x="86" y="61"/>
                  <a:pt x="86" y="61"/>
                </a:cubicBezTo>
                <a:cubicBezTo>
                  <a:pt x="47" y="21"/>
                  <a:pt x="47" y="21"/>
                  <a:pt x="47" y="21"/>
                </a:cubicBezTo>
                <a:lnTo>
                  <a:pt x="44" y="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7" name="Freeform 171"/>
          <p:cNvSpPr>
            <a:spLocks/>
          </p:cNvSpPr>
          <p:nvPr/>
        </p:nvSpPr>
        <p:spPr bwMode="auto">
          <a:xfrm>
            <a:off x="4651376" y="2051050"/>
            <a:ext cx="1841500" cy="1838325"/>
          </a:xfrm>
          <a:custGeom>
            <a:avLst/>
            <a:gdLst>
              <a:gd name="T0" fmla="*/ 527 w 580"/>
              <a:gd name="T1" fmla="*/ 78 h 579"/>
              <a:gd name="T2" fmla="*/ 501 w 580"/>
              <a:gd name="T3" fmla="*/ 52 h 579"/>
              <a:gd name="T4" fmla="*/ 184 w 580"/>
              <a:gd name="T5" fmla="*/ 2 h 579"/>
              <a:gd name="T6" fmla="*/ 151 w 580"/>
              <a:gd name="T7" fmla="*/ 18 h 579"/>
              <a:gd name="T8" fmla="*/ 6 w 580"/>
              <a:gd name="T9" fmla="*/ 304 h 579"/>
              <a:gd name="T10" fmla="*/ 11 w 580"/>
              <a:gd name="T11" fmla="*/ 341 h 579"/>
              <a:gd name="T12" fmla="*/ 238 w 580"/>
              <a:gd name="T13" fmla="*/ 568 h 579"/>
              <a:gd name="T14" fmla="*/ 275 w 580"/>
              <a:gd name="T15" fmla="*/ 573 h 579"/>
              <a:gd name="T16" fmla="*/ 561 w 580"/>
              <a:gd name="T17" fmla="*/ 428 h 579"/>
              <a:gd name="T18" fmla="*/ 578 w 580"/>
              <a:gd name="T19" fmla="*/ 395 h 579"/>
              <a:gd name="T20" fmla="*/ 527 w 580"/>
              <a:gd name="T21" fmla="*/ 78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0" h="579">
                <a:moveTo>
                  <a:pt x="527" y="78"/>
                </a:moveTo>
                <a:cubicBezTo>
                  <a:pt x="525" y="65"/>
                  <a:pt x="514" y="54"/>
                  <a:pt x="501" y="52"/>
                </a:cubicBezTo>
                <a:cubicBezTo>
                  <a:pt x="184" y="2"/>
                  <a:pt x="184" y="2"/>
                  <a:pt x="184" y="2"/>
                </a:cubicBezTo>
                <a:cubicBezTo>
                  <a:pt x="172" y="0"/>
                  <a:pt x="157" y="7"/>
                  <a:pt x="151" y="18"/>
                </a:cubicBezTo>
                <a:cubicBezTo>
                  <a:pt x="6" y="304"/>
                  <a:pt x="6" y="304"/>
                  <a:pt x="6" y="304"/>
                </a:cubicBezTo>
                <a:cubicBezTo>
                  <a:pt x="0" y="315"/>
                  <a:pt x="3" y="332"/>
                  <a:pt x="11" y="341"/>
                </a:cubicBezTo>
                <a:cubicBezTo>
                  <a:pt x="238" y="568"/>
                  <a:pt x="238" y="568"/>
                  <a:pt x="238" y="568"/>
                </a:cubicBezTo>
                <a:cubicBezTo>
                  <a:pt x="247" y="577"/>
                  <a:pt x="264" y="579"/>
                  <a:pt x="275" y="573"/>
                </a:cubicBezTo>
                <a:cubicBezTo>
                  <a:pt x="561" y="428"/>
                  <a:pt x="561" y="428"/>
                  <a:pt x="561" y="428"/>
                </a:cubicBezTo>
                <a:cubicBezTo>
                  <a:pt x="572" y="422"/>
                  <a:pt x="580" y="407"/>
                  <a:pt x="578" y="395"/>
                </a:cubicBezTo>
                <a:lnTo>
                  <a:pt x="527" y="7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8" name="Freeform 172"/>
          <p:cNvSpPr>
            <a:spLocks/>
          </p:cNvSpPr>
          <p:nvPr/>
        </p:nvSpPr>
        <p:spPr bwMode="auto">
          <a:xfrm>
            <a:off x="2651126" y="2051050"/>
            <a:ext cx="1841500" cy="1838325"/>
          </a:xfrm>
          <a:custGeom>
            <a:avLst/>
            <a:gdLst>
              <a:gd name="T0" fmla="*/ 79 w 580"/>
              <a:gd name="T1" fmla="*/ 52 h 579"/>
              <a:gd name="T2" fmla="*/ 53 w 580"/>
              <a:gd name="T3" fmla="*/ 78 h 579"/>
              <a:gd name="T4" fmla="*/ 2 w 580"/>
              <a:gd name="T5" fmla="*/ 395 h 579"/>
              <a:gd name="T6" fmla="*/ 19 w 580"/>
              <a:gd name="T7" fmla="*/ 428 h 579"/>
              <a:gd name="T8" fmla="*/ 305 w 580"/>
              <a:gd name="T9" fmla="*/ 573 h 579"/>
              <a:gd name="T10" fmla="*/ 342 w 580"/>
              <a:gd name="T11" fmla="*/ 568 h 579"/>
              <a:gd name="T12" fmla="*/ 569 w 580"/>
              <a:gd name="T13" fmla="*/ 341 h 579"/>
              <a:gd name="T14" fmla="*/ 574 w 580"/>
              <a:gd name="T15" fmla="*/ 304 h 579"/>
              <a:gd name="T16" fmla="*/ 429 w 580"/>
              <a:gd name="T17" fmla="*/ 18 h 579"/>
              <a:gd name="T18" fmla="*/ 396 w 580"/>
              <a:gd name="T19" fmla="*/ 2 h 579"/>
              <a:gd name="T20" fmla="*/ 79 w 580"/>
              <a:gd name="T21" fmla="*/ 5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0" h="579">
                <a:moveTo>
                  <a:pt x="79" y="52"/>
                </a:moveTo>
                <a:cubicBezTo>
                  <a:pt x="66" y="54"/>
                  <a:pt x="55" y="65"/>
                  <a:pt x="53" y="78"/>
                </a:cubicBezTo>
                <a:cubicBezTo>
                  <a:pt x="2" y="395"/>
                  <a:pt x="2" y="395"/>
                  <a:pt x="2" y="395"/>
                </a:cubicBezTo>
                <a:cubicBezTo>
                  <a:pt x="0" y="407"/>
                  <a:pt x="8" y="422"/>
                  <a:pt x="19" y="428"/>
                </a:cubicBezTo>
                <a:cubicBezTo>
                  <a:pt x="305" y="573"/>
                  <a:pt x="305" y="573"/>
                  <a:pt x="305" y="573"/>
                </a:cubicBezTo>
                <a:cubicBezTo>
                  <a:pt x="316" y="579"/>
                  <a:pt x="333" y="577"/>
                  <a:pt x="342" y="568"/>
                </a:cubicBezTo>
                <a:cubicBezTo>
                  <a:pt x="569" y="341"/>
                  <a:pt x="569" y="341"/>
                  <a:pt x="569" y="341"/>
                </a:cubicBezTo>
                <a:cubicBezTo>
                  <a:pt x="577" y="332"/>
                  <a:pt x="580" y="315"/>
                  <a:pt x="574" y="304"/>
                </a:cubicBezTo>
                <a:cubicBezTo>
                  <a:pt x="429" y="18"/>
                  <a:pt x="429" y="18"/>
                  <a:pt x="429" y="18"/>
                </a:cubicBezTo>
                <a:cubicBezTo>
                  <a:pt x="423" y="7"/>
                  <a:pt x="408" y="0"/>
                  <a:pt x="396" y="2"/>
                </a:cubicBezTo>
                <a:lnTo>
                  <a:pt x="79" y="5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9" name="Freeform 173"/>
          <p:cNvSpPr>
            <a:spLocks/>
          </p:cNvSpPr>
          <p:nvPr/>
        </p:nvSpPr>
        <p:spPr bwMode="auto">
          <a:xfrm>
            <a:off x="2863851" y="2260600"/>
            <a:ext cx="631825" cy="631825"/>
          </a:xfrm>
          <a:custGeom>
            <a:avLst/>
            <a:gdLst>
              <a:gd name="T0" fmla="*/ 164 w 199"/>
              <a:gd name="T1" fmla="*/ 164 h 199"/>
              <a:gd name="T2" fmla="*/ 164 w 199"/>
              <a:gd name="T3" fmla="*/ 35 h 199"/>
              <a:gd name="T4" fmla="*/ 35 w 199"/>
              <a:gd name="T5" fmla="*/ 35 h 199"/>
              <a:gd name="T6" fmla="*/ 35 w 199"/>
              <a:gd name="T7" fmla="*/ 164 h 199"/>
              <a:gd name="T8" fmla="*/ 164 w 199"/>
              <a:gd name="T9" fmla="*/ 164 h 199"/>
            </a:gdLst>
            <a:ahLst/>
            <a:cxnLst>
              <a:cxn ang="0">
                <a:pos x="T0" y="T1"/>
              </a:cxn>
              <a:cxn ang="0">
                <a:pos x="T2" y="T3"/>
              </a:cxn>
              <a:cxn ang="0">
                <a:pos x="T4" y="T5"/>
              </a:cxn>
              <a:cxn ang="0">
                <a:pos x="T6" y="T7"/>
              </a:cxn>
              <a:cxn ang="0">
                <a:pos x="T8" y="T9"/>
              </a:cxn>
            </a:cxnLst>
            <a:rect l="0" t="0" r="r" b="b"/>
            <a:pathLst>
              <a:path w="199" h="199">
                <a:moveTo>
                  <a:pt x="164" y="164"/>
                </a:moveTo>
                <a:cubicBezTo>
                  <a:pt x="199" y="128"/>
                  <a:pt x="199" y="71"/>
                  <a:pt x="164" y="35"/>
                </a:cubicBezTo>
                <a:cubicBezTo>
                  <a:pt x="128" y="0"/>
                  <a:pt x="71" y="0"/>
                  <a:pt x="35" y="35"/>
                </a:cubicBezTo>
                <a:cubicBezTo>
                  <a:pt x="0" y="71"/>
                  <a:pt x="0" y="128"/>
                  <a:pt x="35" y="164"/>
                </a:cubicBezTo>
                <a:cubicBezTo>
                  <a:pt x="71" y="199"/>
                  <a:pt x="128" y="199"/>
                  <a:pt x="164" y="1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00" name="Freeform 174"/>
          <p:cNvSpPr>
            <a:spLocks noEditPoints="1"/>
          </p:cNvSpPr>
          <p:nvPr/>
        </p:nvSpPr>
        <p:spPr bwMode="auto">
          <a:xfrm>
            <a:off x="3006726" y="2403475"/>
            <a:ext cx="327025" cy="327025"/>
          </a:xfrm>
          <a:custGeom>
            <a:avLst/>
            <a:gdLst>
              <a:gd name="T0" fmla="*/ 58 w 103"/>
              <a:gd name="T1" fmla="*/ 40 h 103"/>
              <a:gd name="T2" fmla="*/ 60 w 103"/>
              <a:gd name="T3" fmla="*/ 48 h 103"/>
              <a:gd name="T4" fmla="*/ 43 w 103"/>
              <a:gd name="T5" fmla="*/ 43 h 103"/>
              <a:gd name="T6" fmla="*/ 48 w 103"/>
              <a:gd name="T7" fmla="*/ 61 h 103"/>
              <a:gd name="T8" fmla="*/ 40 w 103"/>
              <a:gd name="T9" fmla="*/ 58 h 103"/>
              <a:gd name="T10" fmla="*/ 38 w 103"/>
              <a:gd name="T11" fmla="*/ 64 h 103"/>
              <a:gd name="T12" fmla="*/ 57 w 103"/>
              <a:gd name="T13" fmla="*/ 71 h 103"/>
              <a:gd name="T14" fmla="*/ 52 w 103"/>
              <a:gd name="T15" fmla="*/ 52 h 103"/>
              <a:gd name="T16" fmla="*/ 71 w 103"/>
              <a:gd name="T17" fmla="*/ 57 h 103"/>
              <a:gd name="T18" fmla="*/ 63 w 103"/>
              <a:gd name="T19" fmla="*/ 38 h 103"/>
              <a:gd name="T20" fmla="*/ 58 w 103"/>
              <a:gd name="T21" fmla="*/ 40 h 103"/>
              <a:gd name="T22" fmla="*/ 27 w 103"/>
              <a:gd name="T23" fmla="*/ 24 h 103"/>
              <a:gd name="T24" fmla="*/ 24 w 103"/>
              <a:gd name="T25" fmla="*/ 24 h 103"/>
              <a:gd name="T26" fmla="*/ 24 w 103"/>
              <a:gd name="T27" fmla="*/ 63 h 103"/>
              <a:gd name="T28" fmla="*/ 27 w 103"/>
              <a:gd name="T29" fmla="*/ 63 h 103"/>
              <a:gd name="T30" fmla="*/ 27 w 103"/>
              <a:gd name="T31" fmla="*/ 60 h 103"/>
              <a:gd name="T32" fmla="*/ 27 w 103"/>
              <a:gd name="T33" fmla="*/ 27 h 103"/>
              <a:gd name="T34" fmla="*/ 27 w 103"/>
              <a:gd name="T35" fmla="*/ 24 h 103"/>
              <a:gd name="T36" fmla="*/ 103 w 103"/>
              <a:gd name="T37" fmla="*/ 89 h 103"/>
              <a:gd name="T38" fmla="*/ 101 w 103"/>
              <a:gd name="T39" fmla="*/ 86 h 103"/>
              <a:gd name="T40" fmla="*/ 102 w 103"/>
              <a:gd name="T41" fmla="*/ 80 h 103"/>
              <a:gd name="T42" fmla="*/ 99 w 103"/>
              <a:gd name="T43" fmla="*/ 75 h 103"/>
              <a:gd name="T44" fmla="*/ 89 w 103"/>
              <a:gd name="T45" fmla="*/ 89 h 103"/>
              <a:gd name="T46" fmla="*/ 75 w 103"/>
              <a:gd name="T47" fmla="*/ 99 h 103"/>
              <a:gd name="T48" fmla="*/ 80 w 103"/>
              <a:gd name="T49" fmla="*/ 102 h 103"/>
              <a:gd name="T50" fmla="*/ 86 w 103"/>
              <a:gd name="T51" fmla="*/ 101 h 103"/>
              <a:gd name="T52" fmla="*/ 89 w 103"/>
              <a:gd name="T53" fmla="*/ 103 h 103"/>
              <a:gd name="T54" fmla="*/ 98 w 103"/>
              <a:gd name="T55" fmla="*/ 98 h 103"/>
              <a:gd name="T56" fmla="*/ 103 w 103"/>
              <a:gd name="T57" fmla="*/ 89 h 103"/>
              <a:gd name="T58" fmla="*/ 95 w 103"/>
              <a:gd name="T59" fmla="*/ 71 h 103"/>
              <a:gd name="T60" fmla="*/ 92 w 103"/>
              <a:gd name="T61" fmla="*/ 66 h 103"/>
              <a:gd name="T62" fmla="*/ 81 w 103"/>
              <a:gd name="T63" fmla="*/ 81 h 103"/>
              <a:gd name="T64" fmla="*/ 66 w 103"/>
              <a:gd name="T65" fmla="*/ 92 h 103"/>
              <a:gd name="T66" fmla="*/ 70 w 103"/>
              <a:gd name="T67" fmla="*/ 96 h 103"/>
              <a:gd name="T68" fmla="*/ 85 w 103"/>
              <a:gd name="T69" fmla="*/ 85 h 103"/>
              <a:gd name="T70" fmla="*/ 95 w 103"/>
              <a:gd name="T71" fmla="*/ 71 h 103"/>
              <a:gd name="T72" fmla="*/ 89 w 103"/>
              <a:gd name="T73" fmla="*/ 61 h 103"/>
              <a:gd name="T74" fmla="*/ 83 w 103"/>
              <a:gd name="T75" fmla="*/ 53 h 103"/>
              <a:gd name="T76" fmla="*/ 72 w 103"/>
              <a:gd name="T77" fmla="*/ 16 h 103"/>
              <a:gd name="T78" fmla="*/ 15 w 103"/>
              <a:gd name="T79" fmla="*/ 16 h 103"/>
              <a:gd name="T80" fmla="*/ 15 w 103"/>
              <a:gd name="T81" fmla="*/ 72 h 103"/>
              <a:gd name="T82" fmla="*/ 53 w 103"/>
              <a:gd name="T83" fmla="*/ 83 h 103"/>
              <a:gd name="T84" fmla="*/ 61 w 103"/>
              <a:gd name="T85" fmla="*/ 89 h 103"/>
              <a:gd name="T86" fmla="*/ 78 w 103"/>
              <a:gd name="T87" fmla="*/ 78 h 103"/>
              <a:gd name="T88" fmla="*/ 89 w 103"/>
              <a:gd name="T89" fmla="*/ 61 h 103"/>
              <a:gd name="T90" fmla="*/ 61 w 103"/>
              <a:gd name="T91" fmla="*/ 81 h 103"/>
              <a:gd name="T92" fmla="*/ 54 w 103"/>
              <a:gd name="T93" fmla="*/ 75 h 103"/>
              <a:gd name="T94" fmla="*/ 20 w 103"/>
              <a:gd name="T95" fmla="*/ 67 h 103"/>
              <a:gd name="T96" fmla="*/ 20 w 103"/>
              <a:gd name="T97" fmla="*/ 21 h 103"/>
              <a:gd name="T98" fmla="*/ 67 w 103"/>
              <a:gd name="T99" fmla="*/ 20 h 103"/>
              <a:gd name="T100" fmla="*/ 75 w 103"/>
              <a:gd name="T101" fmla="*/ 54 h 103"/>
              <a:gd name="T102" fmla="*/ 81 w 103"/>
              <a:gd name="T103" fmla="*/ 62 h 103"/>
              <a:gd name="T104" fmla="*/ 73 w 103"/>
              <a:gd name="T105" fmla="*/ 73 h 103"/>
              <a:gd name="T106" fmla="*/ 61 w 103"/>
              <a:gd name="T107"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103">
                <a:moveTo>
                  <a:pt x="58" y="40"/>
                </a:moveTo>
                <a:cubicBezTo>
                  <a:pt x="60" y="48"/>
                  <a:pt x="60" y="48"/>
                  <a:pt x="60" y="48"/>
                </a:cubicBezTo>
                <a:cubicBezTo>
                  <a:pt x="43" y="43"/>
                  <a:pt x="43" y="43"/>
                  <a:pt x="43" y="43"/>
                </a:cubicBezTo>
                <a:cubicBezTo>
                  <a:pt x="48" y="61"/>
                  <a:pt x="48" y="61"/>
                  <a:pt x="48" y="61"/>
                </a:cubicBezTo>
                <a:cubicBezTo>
                  <a:pt x="40" y="58"/>
                  <a:pt x="40" y="58"/>
                  <a:pt x="40" y="58"/>
                </a:cubicBezTo>
                <a:cubicBezTo>
                  <a:pt x="38" y="64"/>
                  <a:pt x="38" y="64"/>
                  <a:pt x="38" y="64"/>
                </a:cubicBezTo>
                <a:cubicBezTo>
                  <a:pt x="57" y="71"/>
                  <a:pt x="57" y="71"/>
                  <a:pt x="57" y="71"/>
                </a:cubicBezTo>
                <a:cubicBezTo>
                  <a:pt x="52" y="52"/>
                  <a:pt x="52" y="52"/>
                  <a:pt x="52" y="52"/>
                </a:cubicBezTo>
                <a:cubicBezTo>
                  <a:pt x="71" y="57"/>
                  <a:pt x="71" y="57"/>
                  <a:pt x="71" y="57"/>
                </a:cubicBezTo>
                <a:cubicBezTo>
                  <a:pt x="63" y="38"/>
                  <a:pt x="63" y="38"/>
                  <a:pt x="63" y="38"/>
                </a:cubicBezTo>
                <a:lnTo>
                  <a:pt x="58" y="40"/>
                </a:lnTo>
                <a:close/>
                <a:moveTo>
                  <a:pt x="27" y="24"/>
                </a:moveTo>
                <a:cubicBezTo>
                  <a:pt x="26" y="23"/>
                  <a:pt x="25" y="23"/>
                  <a:pt x="24" y="24"/>
                </a:cubicBezTo>
                <a:cubicBezTo>
                  <a:pt x="13" y="35"/>
                  <a:pt x="13" y="53"/>
                  <a:pt x="24" y="63"/>
                </a:cubicBezTo>
                <a:cubicBezTo>
                  <a:pt x="25" y="64"/>
                  <a:pt x="26" y="64"/>
                  <a:pt x="27" y="63"/>
                </a:cubicBezTo>
                <a:cubicBezTo>
                  <a:pt x="28" y="63"/>
                  <a:pt x="28" y="61"/>
                  <a:pt x="27" y="60"/>
                </a:cubicBezTo>
                <a:cubicBezTo>
                  <a:pt x="18" y="51"/>
                  <a:pt x="18" y="36"/>
                  <a:pt x="27" y="27"/>
                </a:cubicBezTo>
                <a:cubicBezTo>
                  <a:pt x="28" y="26"/>
                  <a:pt x="28" y="25"/>
                  <a:pt x="27" y="24"/>
                </a:cubicBezTo>
                <a:close/>
                <a:moveTo>
                  <a:pt x="103" y="89"/>
                </a:moveTo>
                <a:cubicBezTo>
                  <a:pt x="101" y="86"/>
                  <a:pt x="101" y="86"/>
                  <a:pt x="101" y="86"/>
                </a:cubicBezTo>
                <a:cubicBezTo>
                  <a:pt x="103" y="82"/>
                  <a:pt x="102" y="80"/>
                  <a:pt x="102" y="80"/>
                </a:cubicBezTo>
                <a:cubicBezTo>
                  <a:pt x="99" y="75"/>
                  <a:pt x="99" y="75"/>
                  <a:pt x="99" y="75"/>
                </a:cubicBezTo>
                <a:cubicBezTo>
                  <a:pt x="96" y="80"/>
                  <a:pt x="93" y="84"/>
                  <a:pt x="89" y="89"/>
                </a:cubicBezTo>
                <a:cubicBezTo>
                  <a:pt x="84" y="93"/>
                  <a:pt x="80" y="96"/>
                  <a:pt x="75" y="99"/>
                </a:cubicBezTo>
                <a:cubicBezTo>
                  <a:pt x="80" y="102"/>
                  <a:pt x="80" y="102"/>
                  <a:pt x="80" y="102"/>
                </a:cubicBezTo>
                <a:cubicBezTo>
                  <a:pt x="80" y="102"/>
                  <a:pt x="82" y="103"/>
                  <a:pt x="86" y="101"/>
                </a:cubicBezTo>
                <a:cubicBezTo>
                  <a:pt x="89" y="103"/>
                  <a:pt x="89" y="103"/>
                  <a:pt x="89" y="103"/>
                </a:cubicBezTo>
                <a:cubicBezTo>
                  <a:pt x="89" y="103"/>
                  <a:pt x="92" y="103"/>
                  <a:pt x="98" y="98"/>
                </a:cubicBezTo>
                <a:cubicBezTo>
                  <a:pt x="103" y="92"/>
                  <a:pt x="103" y="89"/>
                  <a:pt x="103" y="89"/>
                </a:cubicBezTo>
                <a:close/>
                <a:moveTo>
                  <a:pt x="95" y="71"/>
                </a:moveTo>
                <a:cubicBezTo>
                  <a:pt x="92" y="66"/>
                  <a:pt x="92" y="66"/>
                  <a:pt x="92" y="66"/>
                </a:cubicBezTo>
                <a:cubicBezTo>
                  <a:pt x="89" y="71"/>
                  <a:pt x="86" y="76"/>
                  <a:pt x="81" y="81"/>
                </a:cubicBezTo>
                <a:cubicBezTo>
                  <a:pt x="76" y="86"/>
                  <a:pt x="71" y="89"/>
                  <a:pt x="66" y="92"/>
                </a:cubicBezTo>
                <a:cubicBezTo>
                  <a:pt x="70" y="96"/>
                  <a:pt x="70" y="96"/>
                  <a:pt x="70" y="96"/>
                </a:cubicBezTo>
                <a:cubicBezTo>
                  <a:pt x="76" y="93"/>
                  <a:pt x="81" y="90"/>
                  <a:pt x="85" y="85"/>
                </a:cubicBezTo>
                <a:cubicBezTo>
                  <a:pt x="90" y="81"/>
                  <a:pt x="93" y="76"/>
                  <a:pt x="95" y="71"/>
                </a:cubicBezTo>
                <a:close/>
                <a:moveTo>
                  <a:pt x="89" y="61"/>
                </a:moveTo>
                <a:cubicBezTo>
                  <a:pt x="83" y="53"/>
                  <a:pt x="83" y="53"/>
                  <a:pt x="83" y="53"/>
                </a:cubicBezTo>
                <a:cubicBezTo>
                  <a:pt x="86" y="40"/>
                  <a:pt x="82" y="26"/>
                  <a:pt x="72" y="16"/>
                </a:cubicBezTo>
                <a:cubicBezTo>
                  <a:pt x="56" y="0"/>
                  <a:pt x="31" y="0"/>
                  <a:pt x="15" y="16"/>
                </a:cubicBezTo>
                <a:cubicBezTo>
                  <a:pt x="0" y="31"/>
                  <a:pt x="0" y="56"/>
                  <a:pt x="15" y="72"/>
                </a:cubicBezTo>
                <a:cubicBezTo>
                  <a:pt x="26" y="82"/>
                  <a:pt x="40" y="86"/>
                  <a:pt x="53" y="83"/>
                </a:cubicBezTo>
                <a:cubicBezTo>
                  <a:pt x="61" y="89"/>
                  <a:pt x="61" y="89"/>
                  <a:pt x="61" y="89"/>
                </a:cubicBezTo>
                <a:cubicBezTo>
                  <a:pt x="67" y="86"/>
                  <a:pt x="73" y="83"/>
                  <a:pt x="78" y="78"/>
                </a:cubicBezTo>
                <a:cubicBezTo>
                  <a:pt x="83" y="73"/>
                  <a:pt x="86" y="67"/>
                  <a:pt x="89" y="61"/>
                </a:cubicBezTo>
                <a:close/>
                <a:moveTo>
                  <a:pt x="61" y="81"/>
                </a:moveTo>
                <a:cubicBezTo>
                  <a:pt x="54" y="75"/>
                  <a:pt x="54" y="75"/>
                  <a:pt x="54" y="75"/>
                </a:cubicBezTo>
                <a:cubicBezTo>
                  <a:pt x="43" y="79"/>
                  <a:pt x="30" y="76"/>
                  <a:pt x="20" y="67"/>
                </a:cubicBezTo>
                <a:cubicBezTo>
                  <a:pt x="8" y="54"/>
                  <a:pt x="8" y="33"/>
                  <a:pt x="20" y="21"/>
                </a:cubicBezTo>
                <a:cubicBezTo>
                  <a:pt x="33" y="8"/>
                  <a:pt x="54" y="8"/>
                  <a:pt x="67" y="20"/>
                </a:cubicBezTo>
                <a:cubicBezTo>
                  <a:pt x="76" y="30"/>
                  <a:pt x="79" y="43"/>
                  <a:pt x="75" y="54"/>
                </a:cubicBezTo>
                <a:cubicBezTo>
                  <a:pt x="81" y="62"/>
                  <a:pt x="81" y="62"/>
                  <a:pt x="81" y="62"/>
                </a:cubicBezTo>
                <a:cubicBezTo>
                  <a:pt x="81" y="62"/>
                  <a:pt x="80" y="66"/>
                  <a:pt x="73" y="73"/>
                </a:cubicBezTo>
                <a:cubicBezTo>
                  <a:pt x="66" y="80"/>
                  <a:pt x="61" y="81"/>
                  <a:pt x="61"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01" name="Freeform 175"/>
          <p:cNvSpPr>
            <a:spLocks/>
          </p:cNvSpPr>
          <p:nvPr/>
        </p:nvSpPr>
        <p:spPr bwMode="auto">
          <a:xfrm>
            <a:off x="5648326" y="5045075"/>
            <a:ext cx="631825" cy="631825"/>
          </a:xfrm>
          <a:custGeom>
            <a:avLst/>
            <a:gdLst>
              <a:gd name="T0" fmla="*/ 164 w 199"/>
              <a:gd name="T1" fmla="*/ 164 h 199"/>
              <a:gd name="T2" fmla="*/ 164 w 199"/>
              <a:gd name="T3" fmla="*/ 36 h 199"/>
              <a:gd name="T4" fmla="*/ 35 w 199"/>
              <a:gd name="T5" fmla="*/ 36 h 199"/>
              <a:gd name="T6" fmla="*/ 35 w 199"/>
              <a:gd name="T7" fmla="*/ 164 h 199"/>
              <a:gd name="T8" fmla="*/ 164 w 199"/>
              <a:gd name="T9" fmla="*/ 164 h 199"/>
            </a:gdLst>
            <a:ahLst/>
            <a:cxnLst>
              <a:cxn ang="0">
                <a:pos x="T0" y="T1"/>
              </a:cxn>
              <a:cxn ang="0">
                <a:pos x="T2" y="T3"/>
              </a:cxn>
              <a:cxn ang="0">
                <a:pos x="T4" y="T5"/>
              </a:cxn>
              <a:cxn ang="0">
                <a:pos x="T6" y="T7"/>
              </a:cxn>
              <a:cxn ang="0">
                <a:pos x="T8" y="T9"/>
              </a:cxn>
            </a:cxnLst>
            <a:rect l="0" t="0" r="r" b="b"/>
            <a:pathLst>
              <a:path w="199" h="199">
                <a:moveTo>
                  <a:pt x="164" y="164"/>
                </a:moveTo>
                <a:cubicBezTo>
                  <a:pt x="199" y="128"/>
                  <a:pt x="199" y="71"/>
                  <a:pt x="164" y="36"/>
                </a:cubicBezTo>
                <a:cubicBezTo>
                  <a:pt x="128" y="0"/>
                  <a:pt x="71" y="0"/>
                  <a:pt x="35" y="36"/>
                </a:cubicBezTo>
                <a:cubicBezTo>
                  <a:pt x="0" y="71"/>
                  <a:pt x="0" y="128"/>
                  <a:pt x="35" y="164"/>
                </a:cubicBezTo>
                <a:cubicBezTo>
                  <a:pt x="71" y="199"/>
                  <a:pt x="128" y="199"/>
                  <a:pt x="164" y="1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02" name="Freeform 176"/>
          <p:cNvSpPr>
            <a:spLocks noEditPoints="1"/>
          </p:cNvSpPr>
          <p:nvPr/>
        </p:nvSpPr>
        <p:spPr bwMode="auto">
          <a:xfrm>
            <a:off x="5762626" y="5172075"/>
            <a:ext cx="406400" cy="365125"/>
          </a:xfrm>
          <a:custGeom>
            <a:avLst/>
            <a:gdLst>
              <a:gd name="T0" fmla="*/ 106 w 256"/>
              <a:gd name="T1" fmla="*/ 42 h 230"/>
              <a:gd name="T2" fmla="*/ 44 w 256"/>
              <a:gd name="T3" fmla="*/ 104 h 230"/>
              <a:gd name="T4" fmla="*/ 52 w 256"/>
              <a:gd name="T5" fmla="*/ 114 h 230"/>
              <a:gd name="T6" fmla="*/ 114 w 256"/>
              <a:gd name="T7" fmla="*/ 50 h 230"/>
              <a:gd name="T8" fmla="*/ 106 w 256"/>
              <a:gd name="T9" fmla="*/ 42 h 230"/>
              <a:gd name="T10" fmla="*/ 122 w 256"/>
              <a:gd name="T11" fmla="*/ 60 h 230"/>
              <a:gd name="T12" fmla="*/ 60 w 256"/>
              <a:gd name="T13" fmla="*/ 122 h 230"/>
              <a:gd name="T14" fmla="*/ 70 w 256"/>
              <a:gd name="T15" fmla="*/ 130 h 230"/>
              <a:gd name="T16" fmla="*/ 132 w 256"/>
              <a:gd name="T17" fmla="*/ 68 h 230"/>
              <a:gd name="T18" fmla="*/ 122 w 256"/>
              <a:gd name="T19" fmla="*/ 60 h 230"/>
              <a:gd name="T20" fmla="*/ 126 w 256"/>
              <a:gd name="T21" fmla="*/ 0 h 230"/>
              <a:gd name="T22" fmla="*/ 114 w 256"/>
              <a:gd name="T23" fmla="*/ 12 h 230"/>
              <a:gd name="T24" fmla="*/ 102 w 256"/>
              <a:gd name="T25" fmla="*/ 0 h 230"/>
              <a:gd name="T26" fmla="*/ 0 w 256"/>
              <a:gd name="T27" fmla="*/ 100 h 230"/>
              <a:gd name="T28" fmla="*/ 130 w 256"/>
              <a:gd name="T29" fmla="*/ 230 h 230"/>
              <a:gd name="T30" fmla="*/ 144 w 256"/>
              <a:gd name="T31" fmla="*/ 218 h 230"/>
              <a:gd name="T32" fmla="*/ 156 w 256"/>
              <a:gd name="T33" fmla="*/ 230 h 230"/>
              <a:gd name="T34" fmla="*/ 224 w 256"/>
              <a:gd name="T35" fmla="*/ 162 h 230"/>
              <a:gd name="T36" fmla="*/ 256 w 256"/>
              <a:gd name="T37" fmla="*/ 130 h 230"/>
              <a:gd name="T38" fmla="*/ 126 w 256"/>
              <a:gd name="T39" fmla="*/ 0 h 230"/>
              <a:gd name="T40" fmla="*/ 130 w 256"/>
              <a:gd name="T41" fmla="*/ 216 h 230"/>
              <a:gd name="T42" fmla="*/ 14 w 256"/>
              <a:gd name="T43" fmla="*/ 100 h 230"/>
              <a:gd name="T44" fmla="*/ 102 w 256"/>
              <a:gd name="T45" fmla="*/ 14 h 230"/>
              <a:gd name="T46" fmla="*/ 188 w 256"/>
              <a:gd name="T47" fmla="*/ 100 h 230"/>
              <a:gd name="T48" fmla="*/ 158 w 256"/>
              <a:gd name="T49" fmla="*/ 130 h 230"/>
              <a:gd name="T50" fmla="*/ 188 w 256"/>
              <a:gd name="T51" fmla="*/ 160 h 230"/>
              <a:gd name="T52" fmla="*/ 130 w 256"/>
              <a:gd name="T53" fmla="*/ 216 h 230"/>
              <a:gd name="T54" fmla="*/ 212 w 256"/>
              <a:gd name="T55" fmla="*/ 160 h 230"/>
              <a:gd name="T56" fmla="*/ 156 w 256"/>
              <a:gd name="T57" fmla="*/ 216 h 230"/>
              <a:gd name="T58" fmla="*/ 150 w 256"/>
              <a:gd name="T59" fmla="*/ 210 h 230"/>
              <a:gd name="T60" fmla="*/ 198 w 256"/>
              <a:gd name="T61" fmla="*/ 162 h 230"/>
              <a:gd name="T62" fmla="*/ 198 w 256"/>
              <a:gd name="T63" fmla="*/ 96 h 230"/>
              <a:gd name="T64" fmla="*/ 120 w 256"/>
              <a:gd name="T65" fmla="*/ 18 h 230"/>
              <a:gd name="T66" fmla="*/ 126 w 256"/>
              <a:gd name="T67" fmla="*/ 14 h 230"/>
              <a:gd name="T68" fmla="*/ 212 w 256"/>
              <a:gd name="T69" fmla="*/ 100 h 230"/>
              <a:gd name="T70" fmla="*/ 242 w 256"/>
              <a:gd name="T71" fmla="*/ 130 h 230"/>
              <a:gd name="T72" fmla="*/ 212 w 256"/>
              <a:gd name="T73" fmla="*/ 160 h 230"/>
              <a:gd name="T74" fmla="*/ 78 w 256"/>
              <a:gd name="T75" fmla="*/ 140 h 230"/>
              <a:gd name="T76" fmla="*/ 88 w 256"/>
              <a:gd name="T77" fmla="*/ 148 h 230"/>
              <a:gd name="T78" fmla="*/ 150 w 256"/>
              <a:gd name="T79" fmla="*/ 86 h 230"/>
              <a:gd name="T80" fmla="*/ 140 w 256"/>
              <a:gd name="T81" fmla="*/ 78 h 230"/>
              <a:gd name="T82" fmla="*/ 78 w 256"/>
              <a:gd name="T83" fmla="*/ 140 h 230"/>
              <a:gd name="T84" fmla="*/ 96 w 256"/>
              <a:gd name="T85" fmla="*/ 156 h 230"/>
              <a:gd name="T86" fmla="*/ 104 w 256"/>
              <a:gd name="T87" fmla="*/ 166 h 230"/>
              <a:gd name="T88" fmla="*/ 136 w 256"/>
              <a:gd name="T89" fmla="*/ 134 h 230"/>
              <a:gd name="T90" fmla="*/ 126 w 256"/>
              <a:gd name="T91" fmla="*/ 126 h 230"/>
              <a:gd name="T92" fmla="*/ 96 w 256"/>
              <a:gd name="T93" fmla="*/ 15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6" h="230">
                <a:moveTo>
                  <a:pt x="106" y="42"/>
                </a:moveTo>
                <a:lnTo>
                  <a:pt x="44" y="104"/>
                </a:lnTo>
                <a:lnTo>
                  <a:pt x="52" y="114"/>
                </a:lnTo>
                <a:lnTo>
                  <a:pt x="114" y="50"/>
                </a:lnTo>
                <a:lnTo>
                  <a:pt x="106" y="42"/>
                </a:lnTo>
                <a:close/>
                <a:moveTo>
                  <a:pt x="122" y="60"/>
                </a:moveTo>
                <a:lnTo>
                  <a:pt x="60" y="122"/>
                </a:lnTo>
                <a:lnTo>
                  <a:pt x="70" y="130"/>
                </a:lnTo>
                <a:lnTo>
                  <a:pt x="132" y="68"/>
                </a:lnTo>
                <a:lnTo>
                  <a:pt x="122" y="60"/>
                </a:lnTo>
                <a:close/>
                <a:moveTo>
                  <a:pt x="126" y="0"/>
                </a:moveTo>
                <a:lnTo>
                  <a:pt x="114" y="12"/>
                </a:lnTo>
                <a:lnTo>
                  <a:pt x="102" y="0"/>
                </a:lnTo>
                <a:lnTo>
                  <a:pt x="0" y="100"/>
                </a:lnTo>
                <a:lnTo>
                  <a:pt x="130" y="230"/>
                </a:lnTo>
                <a:lnTo>
                  <a:pt x="144" y="218"/>
                </a:lnTo>
                <a:lnTo>
                  <a:pt x="156" y="230"/>
                </a:lnTo>
                <a:lnTo>
                  <a:pt x="224" y="162"/>
                </a:lnTo>
                <a:lnTo>
                  <a:pt x="256" y="130"/>
                </a:lnTo>
                <a:lnTo>
                  <a:pt x="126" y="0"/>
                </a:lnTo>
                <a:close/>
                <a:moveTo>
                  <a:pt x="130" y="216"/>
                </a:moveTo>
                <a:lnTo>
                  <a:pt x="14" y="100"/>
                </a:lnTo>
                <a:lnTo>
                  <a:pt x="102" y="14"/>
                </a:lnTo>
                <a:lnTo>
                  <a:pt x="188" y="100"/>
                </a:lnTo>
                <a:lnTo>
                  <a:pt x="158" y="130"/>
                </a:lnTo>
                <a:lnTo>
                  <a:pt x="188" y="160"/>
                </a:lnTo>
                <a:lnTo>
                  <a:pt x="130" y="216"/>
                </a:lnTo>
                <a:close/>
                <a:moveTo>
                  <a:pt x="212" y="160"/>
                </a:moveTo>
                <a:lnTo>
                  <a:pt x="156" y="216"/>
                </a:lnTo>
                <a:lnTo>
                  <a:pt x="150" y="210"/>
                </a:lnTo>
                <a:lnTo>
                  <a:pt x="198" y="162"/>
                </a:lnTo>
                <a:lnTo>
                  <a:pt x="198" y="96"/>
                </a:lnTo>
                <a:lnTo>
                  <a:pt x="120" y="18"/>
                </a:lnTo>
                <a:lnTo>
                  <a:pt x="126" y="14"/>
                </a:lnTo>
                <a:lnTo>
                  <a:pt x="212" y="100"/>
                </a:lnTo>
                <a:lnTo>
                  <a:pt x="242" y="130"/>
                </a:lnTo>
                <a:lnTo>
                  <a:pt x="212" y="160"/>
                </a:lnTo>
                <a:close/>
                <a:moveTo>
                  <a:pt x="78" y="140"/>
                </a:moveTo>
                <a:lnTo>
                  <a:pt x="88" y="148"/>
                </a:lnTo>
                <a:lnTo>
                  <a:pt x="150" y="86"/>
                </a:lnTo>
                <a:lnTo>
                  <a:pt x="140" y="78"/>
                </a:lnTo>
                <a:lnTo>
                  <a:pt x="78" y="140"/>
                </a:lnTo>
                <a:close/>
                <a:moveTo>
                  <a:pt x="96" y="156"/>
                </a:moveTo>
                <a:lnTo>
                  <a:pt x="104" y="166"/>
                </a:lnTo>
                <a:lnTo>
                  <a:pt x="136" y="134"/>
                </a:lnTo>
                <a:lnTo>
                  <a:pt x="126" y="126"/>
                </a:lnTo>
                <a:lnTo>
                  <a:pt x="96" y="1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03" name="Freeform 177"/>
          <p:cNvSpPr>
            <a:spLocks/>
          </p:cNvSpPr>
          <p:nvPr/>
        </p:nvSpPr>
        <p:spPr bwMode="auto">
          <a:xfrm>
            <a:off x="5648326" y="2260600"/>
            <a:ext cx="631825" cy="631825"/>
          </a:xfrm>
          <a:custGeom>
            <a:avLst/>
            <a:gdLst>
              <a:gd name="T0" fmla="*/ 35 w 199"/>
              <a:gd name="T1" fmla="*/ 164 h 199"/>
              <a:gd name="T2" fmla="*/ 164 w 199"/>
              <a:gd name="T3" fmla="*/ 164 h 199"/>
              <a:gd name="T4" fmla="*/ 164 w 199"/>
              <a:gd name="T5" fmla="*/ 35 h 199"/>
              <a:gd name="T6" fmla="*/ 35 w 199"/>
              <a:gd name="T7" fmla="*/ 35 h 199"/>
              <a:gd name="T8" fmla="*/ 35 w 199"/>
              <a:gd name="T9" fmla="*/ 164 h 199"/>
            </a:gdLst>
            <a:ahLst/>
            <a:cxnLst>
              <a:cxn ang="0">
                <a:pos x="T0" y="T1"/>
              </a:cxn>
              <a:cxn ang="0">
                <a:pos x="T2" y="T3"/>
              </a:cxn>
              <a:cxn ang="0">
                <a:pos x="T4" y="T5"/>
              </a:cxn>
              <a:cxn ang="0">
                <a:pos x="T6" y="T7"/>
              </a:cxn>
              <a:cxn ang="0">
                <a:pos x="T8" y="T9"/>
              </a:cxn>
            </a:cxnLst>
            <a:rect l="0" t="0" r="r" b="b"/>
            <a:pathLst>
              <a:path w="199" h="199">
                <a:moveTo>
                  <a:pt x="35" y="164"/>
                </a:moveTo>
                <a:cubicBezTo>
                  <a:pt x="71" y="199"/>
                  <a:pt x="128" y="199"/>
                  <a:pt x="164" y="164"/>
                </a:cubicBezTo>
                <a:cubicBezTo>
                  <a:pt x="199" y="128"/>
                  <a:pt x="199" y="71"/>
                  <a:pt x="164" y="35"/>
                </a:cubicBezTo>
                <a:cubicBezTo>
                  <a:pt x="128" y="0"/>
                  <a:pt x="71" y="0"/>
                  <a:pt x="35" y="35"/>
                </a:cubicBezTo>
                <a:cubicBezTo>
                  <a:pt x="0" y="71"/>
                  <a:pt x="0" y="128"/>
                  <a:pt x="35" y="1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04" name="Freeform 178"/>
          <p:cNvSpPr>
            <a:spLocks noEditPoints="1"/>
          </p:cNvSpPr>
          <p:nvPr/>
        </p:nvSpPr>
        <p:spPr bwMode="auto">
          <a:xfrm>
            <a:off x="5788026" y="2371725"/>
            <a:ext cx="381000" cy="381000"/>
          </a:xfrm>
          <a:custGeom>
            <a:avLst/>
            <a:gdLst>
              <a:gd name="T0" fmla="*/ 118 w 120"/>
              <a:gd name="T1" fmla="*/ 61 h 120"/>
              <a:gd name="T2" fmla="*/ 111 w 120"/>
              <a:gd name="T3" fmla="*/ 54 h 120"/>
              <a:gd name="T4" fmla="*/ 111 w 120"/>
              <a:gd name="T5" fmla="*/ 49 h 120"/>
              <a:gd name="T6" fmla="*/ 73 w 120"/>
              <a:gd name="T7" fmla="*/ 11 h 120"/>
              <a:gd name="T8" fmla="*/ 69 w 120"/>
              <a:gd name="T9" fmla="*/ 11 h 120"/>
              <a:gd name="T10" fmla="*/ 59 w 120"/>
              <a:gd name="T11" fmla="*/ 2 h 120"/>
              <a:gd name="T12" fmla="*/ 54 w 120"/>
              <a:gd name="T13" fmla="*/ 2 h 120"/>
              <a:gd name="T14" fmla="*/ 45 w 120"/>
              <a:gd name="T15" fmla="*/ 11 h 120"/>
              <a:gd name="T16" fmla="*/ 47 w 120"/>
              <a:gd name="T17" fmla="*/ 66 h 120"/>
              <a:gd name="T18" fmla="*/ 32 w 120"/>
              <a:gd name="T19" fmla="*/ 81 h 120"/>
              <a:gd name="T20" fmla="*/ 18 w 120"/>
              <a:gd name="T21" fmla="*/ 72 h 120"/>
              <a:gd name="T22" fmla="*/ 15 w 120"/>
              <a:gd name="T23" fmla="*/ 73 h 120"/>
              <a:gd name="T24" fmla="*/ 14 w 120"/>
              <a:gd name="T25" fmla="*/ 74 h 120"/>
              <a:gd name="T26" fmla="*/ 10 w 120"/>
              <a:gd name="T27" fmla="*/ 74 h 120"/>
              <a:gd name="T28" fmla="*/ 5 w 120"/>
              <a:gd name="T29" fmla="*/ 74 h 120"/>
              <a:gd name="T30" fmla="*/ 1 w 120"/>
              <a:gd name="T31" fmla="*/ 78 h 120"/>
              <a:gd name="T32" fmla="*/ 1 w 120"/>
              <a:gd name="T33" fmla="*/ 83 h 120"/>
              <a:gd name="T34" fmla="*/ 37 w 120"/>
              <a:gd name="T35" fmla="*/ 119 h 120"/>
              <a:gd name="T36" fmla="*/ 42 w 120"/>
              <a:gd name="T37" fmla="*/ 119 h 120"/>
              <a:gd name="T38" fmla="*/ 46 w 120"/>
              <a:gd name="T39" fmla="*/ 115 h 120"/>
              <a:gd name="T40" fmla="*/ 46 w 120"/>
              <a:gd name="T41" fmla="*/ 110 h 120"/>
              <a:gd name="T42" fmla="*/ 46 w 120"/>
              <a:gd name="T43" fmla="*/ 106 h 120"/>
              <a:gd name="T44" fmla="*/ 47 w 120"/>
              <a:gd name="T45" fmla="*/ 105 h 120"/>
              <a:gd name="T46" fmla="*/ 48 w 120"/>
              <a:gd name="T47" fmla="*/ 102 h 120"/>
              <a:gd name="T48" fmla="*/ 39 w 120"/>
              <a:gd name="T49" fmla="*/ 88 h 120"/>
              <a:gd name="T50" fmla="*/ 54 w 120"/>
              <a:gd name="T51" fmla="*/ 73 h 120"/>
              <a:gd name="T52" fmla="*/ 110 w 120"/>
              <a:gd name="T53" fmla="*/ 75 h 120"/>
              <a:gd name="T54" fmla="*/ 118 w 120"/>
              <a:gd name="T55" fmla="*/ 66 h 120"/>
              <a:gd name="T56" fmla="*/ 118 w 120"/>
              <a:gd name="T57" fmla="*/ 61 h 120"/>
              <a:gd name="T58" fmla="*/ 48 w 120"/>
              <a:gd name="T59" fmla="*/ 40 h 120"/>
              <a:gd name="T60" fmla="*/ 51 w 120"/>
              <a:gd name="T61" fmla="*/ 14 h 120"/>
              <a:gd name="T62" fmla="*/ 54 w 120"/>
              <a:gd name="T63" fmla="*/ 11 h 120"/>
              <a:gd name="T64" fmla="*/ 59 w 120"/>
              <a:gd name="T65" fmla="*/ 11 h 120"/>
              <a:gd name="T66" fmla="*/ 64 w 120"/>
              <a:gd name="T67" fmla="*/ 16 h 120"/>
              <a:gd name="T68" fmla="*/ 48 w 120"/>
              <a:gd name="T69" fmla="*/ 40 h 120"/>
              <a:gd name="T70" fmla="*/ 109 w 120"/>
              <a:gd name="T71" fmla="*/ 66 h 120"/>
              <a:gd name="T72" fmla="*/ 106 w 120"/>
              <a:gd name="T73" fmla="*/ 69 h 120"/>
              <a:gd name="T74" fmla="*/ 80 w 120"/>
              <a:gd name="T75" fmla="*/ 72 h 120"/>
              <a:gd name="T76" fmla="*/ 104 w 120"/>
              <a:gd name="T77" fmla="*/ 56 h 120"/>
              <a:gd name="T78" fmla="*/ 109 w 120"/>
              <a:gd name="T79" fmla="*/ 62 h 120"/>
              <a:gd name="T80" fmla="*/ 109 w 120"/>
              <a:gd name="T81" fmla="*/ 6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120">
                <a:moveTo>
                  <a:pt x="118" y="61"/>
                </a:moveTo>
                <a:cubicBezTo>
                  <a:pt x="111" y="54"/>
                  <a:pt x="111" y="54"/>
                  <a:pt x="111" y="54"/>
                </a:cubicBezTo>
                <a:cubicBezTo>
                  <a:pt x="110" y="53"/>
                  <a:pt x="110" y="51"/>
                  <a:pt x="111" y="49"/>
                </a:cubicBezTo>
                <a:cubicBezTo>
                  <a:pt x="73" y="11"/>
                  <a:pt x="73" y="11"/>
                  <a:pt x="73" y="11"/>
                </a:cubicBezTo>
                <a:cubicBezTo>
                  <a:pt x="72" y="10"/>
                  <a:pt x="70" y="10"/>
                  <a:pt x="69" y="11"/>
                </a:cubicBezTo>
                <a:cubicBezTo>
                  <a:pt x="59" y="2"/>
                  <a:pt x="59" y="2"/>
                  <a:pt x="59" y="2"/>
                </a:cubicBezTo>
                <a:cubicBezTo>
                  <a:pt x="58" y="0"/>
                  <a:pt x="56" y="0"/>
                  <a:pt x="54" y="2"/>
                </a:cubicBezTo>
                <a:cubicBezTo>
                  <a:pt x="45" y="11"/>
                  <a:pt x="45" y="11"/>
                  <a:pt x="45" y="11"/>
                </a:cubicBezTo>
                <a:cubicBezTo>
                  <a:pt x="33" y="23"/>
                  <a:pt x="43" y="54"/>
                  <a:pt x="47" y="66"/>
                </a:cubicBezTo>
                <a:cubicBezTo>
                  <a:pt x="32" y="81"/>
                  <a:pt x="32" y="81"/>
                  <a:pt x="32" y="81"/>
                </a:cubicBezTo>
                <a:cubicBezTo>
                  <a:pt x="32" y="81"/>
                  <a:pt x="25" y="75"/>
                  <a:pt x="18" y="72"/>
                </a:cubicBezTo>
                <a:cubicBezTo>
                  <a:pt x="17" y="72"/>
                  <a:pt x="16" y="72"/>
                  <a:pt x="15" y="73"/>
                </a:cubicBezTo>
                <a:cubicBezTo>
                  <a:pt x="14" y="74"/>
                  <a:pt x="14" y="74"/>
                  <a:pt x="14" y="74"/>
                </a:cubicBezTo>
                <a:cubicBezTo>
                  <a:pt x="13" y="76"/>
                  <a:pt x="11" y="76"/>
                  <a:pt x="10" y="74"/>
                </a:cubicBezTo>
                <a:cubicBezTo>
                  <a:pt x="8" y="73"/>
                  <a:pt x="7" y="73"/>
                  <a:pt x="5" y="74"/>
                </a:cubicBezTo>
                <a:cubicBezTo>
                  <a:pt x="1" y="78"/>
                  <a:pt x="1" y="78"/>
                  <a:pt x="1" y="78"/>
                </a:cubicBezTo>
                <a:cubicBezTo>
                  <a:pt x="0" y="80"/>
                  <a:pt x="0" y="81"/>
                  <a:pt x="1" y="83"/>
                </a:cubicBezTo>
                <a:cubicBezTo>
                  <a:pt x="37" y="119"/>
                  <a:pt x="37" y="119"/>
                  <a:pt x="37" y="119"/>
                </a:cubicBezTo>
                <a:cubicBezTo>
                  <a:pt x="39" y="120"/>
                  <a:pt x="41" y="120"/>
                  <a:pt x="42" y="119"/>
                </a:cubicBezTo>
                <a:cubicBezTo>
                  <a:pt x="46" y="115"/>
                  <a:pt x="46" y="115"/>
                  <a:pt x="46" y="115"/>
                </a:cubicBezTo>
                <a:cubicBezTo>
                  <a:pt x="47" y="114"/>
                  <a:pt x="47" y="112"/>
                  <a:pt x="46" y="110"/>
                </a:cubicBezTo>
                <a:cubicBezTo>
                  <a:pt x="45" y="109"/>
                  <a:pt x="45" y="108"/>
                  <a:pt x="46" y="106"/>
                </a:cubicBezTo>
                <a:cubicBezTo>
                  <a:pt x="47" y="105"/>
                  <a:pt x="47" y="105"/>
                  <a:pt x="47" y="105"/>
                </a:cubicBezTo>
                <a:cubicBezTo>
                  <a:pt x="48" y="104"/>
                  <a:pt x="48" y="103"/>
                  <a:pt x="48" y="102"/>
                </a:cubicBezTo>
                <a:cubicBezTo>
                  <a:pt x="45" y="95"/>
                  <a:pt x="39" y="88"/>
                  <a:pt x="39" y="88"/>
                </a:cubicBezTo>
                <a:cubicBezTo>
                  <a:pt x="54" y="73"/>
                  <a:pt x="54" y="73"/>
                  <a:pt x="54" y="73"/>
                </a:cubicBezTo>
                <a:cubicBezTo>
                  <a:pt x="66" y="78"/>
                  <a:pt x="97" y="87"/>
                  <a:pt x="110" y="75"/>
                </a:cubicBezTo>
                <a:cubicBezTo>
                  <a:pt x="118" y="66"/>
                  <a:pt x="118" y="66"/>
                  <a:pt x="118" y="66"/>
                </a:cubicBezTo>
                <a:cubicBezTo>
                  <a:pt x="120" y="65"/>
                  <a:pt x="120" y="62"/>
                  <a:pt x="118" y="61"/>
                </a:cubicBezTo>
                <a:close/>
                <a:moveTo>
                  <a:pt x="48" y="40"/>
                </a:moveTo>
                <a:cubicBezTo>
                  <a:pt x="48" y="40"/>
                  <a:pt x="42" y="23"/>
                  <a:pt x="51" y="14"/>
                </a:cubicBezTo>
                <a:cubicBezTo>
                  <a:pt x="54" y="11"/>
                  <a:pt x="54" y="11"/>
                  <a:pt x="54" y="11"/>
                </a:cubicBezTo>
                <a:cubicBezTo>
                  <a:pt x="55" y="10"/>
                  <a:pt x="57" y="10"/>
                  <a:pt x="59" y="11"/>
                </a:cubicBezTo>
                <a:cubicBezTo>
                  <a:pt x="64" y="16"/>
                  <a:pt x="64" y="16"/>
                  <a:pt x="64" y="16"/>
                </a:cubicBezTo>
                <a:cubicBezTo>
                  <a:pt x="64" y="16"/>
                  <a:pt x="51" y="30"/>
                  <a:pt x="48" y="40"/>
                </a:cubicBezTo>
                <a:close/>
                <a:moveTo>
                  <a:pt x="109" y="66"/>
                </a:moveTo>
                <a:cubicBezTo>
                  <a:pt x="106" y="69"/>
                  <a:pt x="106" y="69"/>
                  <a:pt x="106" y="69"/>
                </a:cubicBezTo>
                <a:cubicBezTo>
                  <a:pt x="97" y="79"/>
                  <a:pt x="80" y="72"/>
                  <a:pt x="80" y="72"/>
                </a:cubicBezTo>
                <a:cubicBezTo>
                  <a:pt x="90" y="69"/>
                  <a:pt x="104" y="56"/>
                  <a:pt x="104" y="56"/>
                </a:cubicBezTo>
                <a:cubicBezTo>
                  <a:pt x="109" y="62"/>
                  <a:pt x="109" y="62"/>
                  <a:pt x="109" y="62"/>
                </a:cubicBezTo>
                <a:cubicBezTo>
                  <a:pt x="111" y="63"/>
                  <a:pt x="111" y="65"/>
                  <a:pt x="109" y="6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 name="Title 1"/>
          <p:cNvSpPr>
            <a:spLocks noGrp="1"/>
          </p:cNvSpPr>
          <p:nvPr>
            <p:ph type="title"/>
          </p:nvPr>
        </p:nvSpPr>
        <p:spPr/>
        <p:txBody>
          <a:bodyPr>
            <a:normAutofit/>
          </a:bodyPr>
          <a:lstStyle/>
          <a:p>
            <a:r>
              <a:rPr lang="en-US" smtClean="0"/>
              <a:t>SWOT analysis</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47" name="TextBox 46"/>
          <p:cNvSpPr txBox="1"/>
          <p:nvPr/>
        </p:nvSpPr>
        <p:spPr>
          <a:xfrm>
            <a:off x="611189" y="2222163"/>
            <a:ext cx="1775962" cy="702436"/>
          </a:xfrm>
          <a:prstGeom prst="rect">
            <a:avLst/>
          </a:prstGeom>
          <a:noFill/>
        </p:spPr>
        <p:txBody>
          <a:bodyPr wrap="square" lIns="0" tIns="0" rIns="0" bIns="0" rtlCol="0">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48" name="TextBox 47"/>
          <p:cNvSpPr txBox="1">
            <a:spLocks/>
          </p:cNvSpPr>
          <p:nvPr/>
        </p:nvSpPr>
        <p:spPr>
          <a:xfrm>
            <a:off x="611189" y="1790360"/>
            <a:ext cx="1775962" cy="246221"/>
          </a:xfrm>
          <a:prstGeom prst="rect">
            <a:avLst/>
          </a:prstGeom>
          <a:noFill/>
        </p:spPr>
        <p:txBody>
          <a:bodyPr wrap="square" lIns="0" tIns="0" rIns="0" bIns="0" rtlCol="0">
            <a:spAutoFit/>
          </a:bodyPr>
          <a:lstStyle/>
          <a:p>
            <a:r>
              <a:rPr lang="en-US" sz="1600" b="1" smtClean="0">
                <a:solidFill>
                  <a:schemeClr val="bg1"/>
                </a:solidFill>
              </a:rPr>
              <a:t>Strength</a:t>
            </a:r>
            <a:endParaRPr lang="en-US" sz="1600" b="1">
              <a:solidFill>
                <a:schemeClr val="bg1"/>
              </a:solidFill>
            </a:endParaRPr>
          </a:p>
        </p:txBody>
      </p:sp>
      <p:sp>
        <p:nvSpPr>
          <p:cNvPr id="50" name="Line 23"/>
          <p:cNvSpPr>
            <a:spLocks noChangeShapeType="1"/>
          </p:cNvSpPr>
          <p:nvPr/>
        </p:nvSpPr>
        <p:spPr bwMode="auto">
          <a:xfrm flipH="1">
            <a:off x="621896" y="2123738"/>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TextBox 50"/>
          <p:cNvSpPr txBox="1">
            <a:spLocks/>
          </p:cNvSpPr>
          <p:nvPr/>
        </p:nvSpPr>
        <p:spPr>
          <a:xfrm flipH="1">
            <a:off x="6756851" y="2222163"/>
            <a:ext cx="1775962" cy="702436"/>
          </a:xfrm>
          <a:prstGeom prst="rect">
            <a:avLst/>
          </a:prstGeom>
          <a:noFill/>
        </p:spPr>
        <p:txBody>
          <a:bodyPr wrap="square" lIns="0" tIns="0" rIns="0" bIns="0" rtlCol="0">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52" name="TextBox 51"/>
          <p:cNvSpPr txBox="1">
            <a:spLocks/>
          </p:cNvSpPr>
          <p:nvPr/>
        </p:nvSpPr>
        <p:spPr>
          <a:xfrm flipH="1">
            <a:off x="6756851" y="1790360"/>
            <a:ext cx="1775962" cy="246221"/>
          </a:xfrm>
          <a:prstGeom prst="rect">
            <a:avLst/>
          </a:prstGeom>
          <a:noFill/>
        </p:spPr>
        <p:txBody>
          <a:bodyPr wrap="square" lIns="0" tIns="0" rIns="0" bIns="0" rtlCol="0">
            <a:spAutoFit/>
          </a:bodyPr>
          <a:lstStyle/>
          <a:p>
            <a:pPr algn="r"/>
            <a:r>
              <a:rPr lang="en-US" sz="1600" b="1" smtClean="0">
                <a:solidFill>
                  <a:schemeClr val="bg1"/>
                </a:solidFill>
              </a:rPr>
              <a:t>Weakness</a:t>
            </a:r>
            <a:endParaRPr lang="en-US" sz="1600" b="1">
              <a:solidFill>
                <a:schemeClr val="bg1"/>
              </a:solidFill>
            </a:endParaRPr>
          </a:p>
        </p:txBody>
      </p:sp>
      <p:sp>
        <p:nvSpPr>
          <p:cNvPr id="54" name="Line 23"/>
          <p:cNvSpPr>
            <a:spLocks noChangeShapeType="1"/>
          </p:cNvSpPr>
          <p:nvPr/>
        </p:nvSpPr>
        <p:spPr bwMode="auto">
          <a:xfrm>
            <a:off x="8341130" y="2123738"/>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TextBox 54"/>
          <p:cNvSpPr txBox="1"/>
          <p:nvPr/>
        </p:nvSpPr>
        <p:spPr>
          <a:xfrm>
            <a:off x="611189" y="4991051"/>
            <a:ext cx="1775962" cy="702436"/>
          </a:xfrm>
          <a:prstGeom prst="rect">
            <a:avLst/>
          </a:prstGeom>
          <a:noFill/>
        </p:spPr>
        <p:txBody>
          <a:bodyPr wrap="square" lIns="0" tIns="0" rIns="0" bIns="0" rtlCol="0" anchor="b">
            <a:spAutoFit/>
          </a:bodyPr>
          <a:lstStyle/>
          <a:p>
            <a:pP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56" name="TextBox 55"/>
          <p:cNvSpPr txBox="1">
            <a:spLocks/>
          </p:cNvSpPr>
          <p:nvPr/>
        </p:nvSpPr>
        <p:spPr>
          <a:xfrm>
            <a:off x="611189" y="5909581"/>
            <a:ext cx="1775962" cy="246221"/>
          </a:xfrm>
          <a:prstGeom prst="rect">
            <a:avLst/>
          </a:prstGeom>
          <a:noFill/>
        </p:spPr>
        <p:txBody>
          <a:bodyPr wrap="square" lIns="0" tIns="0" rIns="0" bIns="0" rtlCol="0">
            <a:spAutoFit/>
          </a:bodyPr>
          <a:lstStyle/>
          <a:p>
            <a:r>
              <a:rPr lang="en-US" sz="1600" b="1" smtClean="0">
                <a:solidFill>
                  <a:schemeClr val="bg1"/>
                </a:solidFill>
              </a:rPr>
              <a:t>Opportunity</a:t>
            </a:r>
            <a:endParaRPr lang="en-US" sz="1600" b="1">
              <a:solidFill>
                <a:schemeClr val="bg1"/>
              </a:solidFill>
            </a:endParaRPr>
          </a:p>
        </p:txBody>
      </p:sp>
      <p:sp>
        <p:nvSpPr>
          <p:cNvPr id="58" name="Line 23"/>
          <p:cNvSpPr>
            <a:spLocks noChangeShapeType="1"/>
          </p:cNvSpPr>
          <p:nvPr/>
        </p:nvSpPr>
        <p:spPr bwMode="auto">
          <a:xfrm flipH="1">
            <a:off x="621896" y="5814081"/>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TextBox 58"/>
          <p:cNvSpPr txBox="1">
            <a:spLocks/>
          </p:cNvSpPr>
          <p:nvPr/>
        </p:nvSpPr>
        <p:spPr>
          <a:xfrm flipH="1">
            <a:off x="6756851" y="4991051"/>
            <a:ext cx="1775962" cy="702436"/>
          </a:xfrm>
          <a:prstGeom prst="rect">
            <a:avLst/>
          </a:prstGeom>
          <a:noFill/>
        </p:spPr>
        <p:txBody>
          <a:bodyPr wrap="square" lIns="0" tIns="0" rIns="0" bIns="0" rtlCol="0" anchor="b">
            <a:spAutoFit/>
          </a:bodyPr>
          <a:lstStyle/>
          <a:p>
            <a:pPr algn="r">
              <a:lnSpc>
                <a:spcPts val="1400"/>
              </a:lnSpc>
            </a:pPr>
            <a:r>
              <a:rPr lang="en-US" sz="1000" err="1">
                <a:solidFill>
                  <a:schemeClr val="bg2"/>
                </a:solidFill>
              </a:rPr>
              <a:t>Aenean</a:t>
            </a:r>
            <a:r>
              <a:rPr lang="en-US" sz="1000">
                <a:solidFill>
                  <a:schemeClr val="bg2"/>
                </a:solidFill>
              </a:rPr>
              <a:t> </a:t>
            </a:r>
            <a:r>
              <a:rPr lang="en-US" sz="1000" err="1">
                <a:solidFill>
                  <a:schemeClr val="bg2"/>
                </a:solidFill>
              </a:rPr>
              <a:t>commodo</a:t>
            </a:r>
            <a:r>
              <a:rPr lang="en-US" sz="1000">
                <a:solidFill>
                  <a:schemeClr val="bg2"/>
                </a:solidFill>
              </a:rPr>
              <a:t> ligula </a:t>
            </a:r>
            <a:r>
              <a:rPr lang="en-US" sz="1000" err="1">
                <a:solidFill>
                  <a:schemeClr val="bg2"/>
                </a:solidFill>
              </a:rPr>
              <a:t>eget</a:t>
            </a:r>
            <a:r>
              <a:rPr lang="en-US" sz="1000">
                <a:solidFill>
                  <a:schemeClr val="bg2"/>
                </a:solidFill>
              </a:rPr>
              <a:t> dolor. </a:t>
            </a:r>
            <a:r>
              <a:rPr lang="en-US" sz="1000" err="1">
                <a:solidFill>
                  <a:schemeClr val="bg2"/>
                </a:solidFill>
              </a:rPr>
              <a:t>Aenean</a:t>
            </a:r>
            <a:r>
              <a:rPr lang="en-US" sz="1000">
                <a:solidFill>
                  <a:schemeClr val="bg2"/>
                </a:solidFill>
              </a:rPr>
              <a:t> </a:t>
            </a:r>
            <a:r>
              <a:rPr lang="en-US" sz="1000" err="1">
                <a:solidFill>
                  <a:schemeClr val="bg2"/>
                </a:solidFill>
              </a:rPr>
              <a:t>massa</a:t>
            </a:r>
            <a:r>
              <a:rPr lang="en-US" sz="1000">
                <a:solidFill>
                  <a:schemeClr val="bg2"/>
                </a:solidFill>
              </a:rPr>
              <a:t>. Cum </a:t>
            </a:r>
            <a:r>
              <a:rPr lang="en-US" sz="1000" err="1">
                <a:solidFill>
                  <a:schemeClr val="bg2"/>
                </a:solidFill>
              </a:rPr>
              <a:t>sociis</a:t>
            </a:r>
            <a:r>
              <a:rPr lang="en-US" sz="1000">
                <a:solidFill>
                  <a:schemeClr val="bg2"/>
                </a:solidFill>
              </a:rPr>
              <a:t> </a:t>
            </a:r>
            <a:r>
              <a:rPr lang="en-US" sz="1000" err="1">
                <a:solidFill>
                  <a:schemeClr val="bg2"/>
                </a:solidFill>
              </a:rPr>
              <a:t>natoque</a:t>
            </a:r>
            <a:r>
              <a:rPr lang="en-US" sz="1000">
                <a:solidFill>
                  <a:schemeClr val="bg2"/>
                </a:solidFill>
              </a:rPr>
              <a:t> </a:t>
            </a:r>
            <a:r>
              <a:rPr lang="en-US" sz="1000" err="1">
                <a:solidFill>
                  <a:schemeClr val="bg2"/>
                </a:solidFill>
              </a:rPr>
              <a:t>penatibus</a:t>
            </a:r>
            <a:r>
              <a:rPr lang="en-US" sz="1000">
                <a:solidFill>
                  <a:schemeClr val="bg2"/>
                </a:solidFill>
              </a:rPr>
              <a:t> et </a:t>
            </a:r>
            <a:r>
              <a:rPr lang="en-US" sz="1000" err="1">
                <a:solidFill>
                  <a:schemeClr val="bg2"/>
                </a:solidFill>
              </a:rPr>
              <a:t>magnis</a:t>
            </a:r>
            <a:r>
              <a:rPr lang="en-US" sz="1000">
                <a:solidFill>
                  <a:schemeClr val="bg2"/>
                </a:solidFill>
              </a:rPr>
              <a:t> dis parturient </a:t>
            </a:r>
            <a:r>
              <a:rPr lang="en-US" sz="1000" err="1">
                <a:solidFill>
                  <a:schemeClr val="bg2"/>
                </a:solidFill>
              </a:rPr>
              <a:t>montes</a:t>
            </a:r>
            <a:r>
              <a:rPr lang="en-US" sz="1000">
                <a:solidFill>
                  <a:schemeClr val="bg2"/>
                </a:solidFill>
              </a:rPr>
              <a:t>.</a:t>
            </a:r>
          </a:p>
        </p:txBody>
      </p:sp>
      <p:sp>
        <p:nvSpPr>
          <p:cNvPr id="60" name="TextBox 59"/>
          <p:cNvSpPr txBox="1">
            <a:spLocks/>
          </p:cNvSpPr>
          <p:nvPr/>
        </p:nvSpPr>
        <p:spPr>
          <a:xfrm flipH="1">
            <a:off x="6756851" y="5909581"/>
            <a:ext cx="1775962" cy="246221"/>
          </a:xfrm>
          <a:prstGeom prst="rect">
            <a:avLst/>
          </a:prstGeom>
          <a:noFill/>
        </p:spPr>
        <p:txBody>
          <a:bodyPr wrap="square" lIns="0" tIns="0" rIns="0" bIns="0" rtlCol="0">
            <a:spAutoFit/>
          </a:bodyPr>
          <a:lstStyle/>
          <a:p>
            <a:pPr algn="r"/>
            <a:r>
              <a:rPr lang="en-US" sz="1600" b="1" smtClean="0">
                <a:solidFill>
                  <a:schemeClr val="bg1"/>
                </a:solidFill>
              </a:rPr>
              <a:t>Threat</a:t>
            </a:r>
            <a:endParaRPr lang="en-US" sz="1600" b="1">
              <a:solidFill>
                <a:schemeClr val="bg1"/>
              </a:solidFill>
            </a:endParaRPr>
          </a:p>
        </p:txBody>
      </p:sp>
      <p:sp>
        <p:nvSpPr>
          <p:cNvPr id="62" name="Line 23"/>
          <p:cNvSpPr>
            <a:spLocks noChangeShapeType="1"/>
          </p:cNvSpPr>
          <p:nvPr/>
        </p:nvSpPr>
        <p:spPr bwMode="auto">
          <a:xfrm>
            <a:off x="8341130" y="5814081"/>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rot="18900000">
            <a:off x="3072492" y="2706988"/>
            <a:ext cx="1298531" cy="827042"/>
            <a:chOff x="2925511" y="2634134"/>
            <a:chExt cx="1298531" cy="827042"/>
          </a:xfrm>
        </p:grpSpPr>
        <p:sp>
          <p:nvSpPr>
            <p:cNvPr id="63" name="TextBox 62"/>
            <p:cNvSpPr txBox="1">
              <a:spLocks/>
            </p:cNvSpPr>
            <p:nvPr/>
          </p:nvSpPr>
          <p:spPr>
            <a:xfrm>
              <a:off x="2925511" y="3230344"/>
              <a:ext cx="1298531" cy="230832"/>
            </a:xfrm>
            <a:prstGeom prst="rect">
              <a:avLst/>
            </a:prstGeom>
            <a:noFill/>
          </p:spPr>
          <p:txBody>
            <a:bodyPr wrap="square" lIns="0" tIns="0" rIns="0" bIns="0" rtlCol="0">
              <a:spAutoFit/>
            </a:bodyPr>
            <a:lstStyle/>
            <a:p>
              <a:pPr algn="ctr"/>
              <a:r>
                <a:rPr lang="en-US" sz="1500" b="1" smtClean="0">
                  <a:solidFill>
                    <a:schemeClr val="tx2"/>
                  </a:solidFill>
                </a:rPr>
                <a:t>Strength</a:t>
              </a:r>
              <a:endParaRPr lang="en-US" sz="1500" b="1">
                <a:solidFill>
                  <a:schemeClr val="tx2"/>
                </a:solidFill>
              </a:endParaRPr>
            </a:p>
          </p:txBody>
        </p:sp>
        <p:sp>
          <p:nvSpPr>
            <p:cNvPr id="64" name="TextBox 63"/>
            <p:cNvSpPr txBox="1">
              <a:spLocks/>
            </p:cNvSpPr>
            <p:nvPr/>
          </p:nvSpPr>
          <p:spPr>
            <a:xfrm>
              <a:off x="2925511" y="2634134"/>
              <a:ext cx="1298531" cy="538609"/>
            </a:xfrm>
            <a:prstGeom prst="rect">
              <a:avLst/>
            </a:prstGeom>
            <a:noFill/>
          </p:spPr>
          <p:txBody>
            <a:bodyPr wrap="square" lIns="0" tIns="0" rIns="0" bIns="0" rtlCol="0">
              <a:spAutoFit/>
            </a:bodyPr>
            <a:lstStyle/>
            <a:p>
              <a:pPr lvl="0" algn="ctr">
                <a:lnSpc>
                  <a:spcPts val="1400"/>
                </a:lnSpc>
              </a:pPr>
              <a:r>
                <a:rPr lang="es-ES" altLang="ko-KR" sz="1000" err="1">
                  <a:solidFill>
                    <a:schemeClr val="tx2"/>
                  </a:solidFill>
                </a:rPr>
                <a:t>Aenean</a:t>
              </a:r>
              <a:r>
                <a:rPr lang="es-ES" altLang="ko-KR" sz="1000">
                  <a:solidFill>
                    <a:schemeClr val="tx2"/>
                  </a:solidFill>
                </a:rPr>
                <a:t> commodo </a:t>
              </a:r>
              <a:r>
                <a:rPr lang="es-ES" altLang="ko-KR" sz="1000" err="1">
                  <a:solidFill>
                    <a:schemeClr val="tx2"/>
                  </a:solidFill>
                </a:rPr>
                <a:t>ligula</a:t>
              </a:r>
              <a:r>
                <a:rPr lang="es-ES" altLang="ko-KR" sz="1000">
                  <a:solidFill>
                    <a:schemeClr val="tx2"/>
                  </a:solidFill>
                </a:rPr>
                <a:t> </a:t>
              </a:r>
              <a:r>
                <a:rPr lang="es-ES" altLang="ko-KR" sz="1000" err="1">
                  <a:solidFill>
                    <a:schemeClr val="tx2"/>
                  </a:solidFill>
                </a:rPr>
                <a:t>eget</a:t>
              </a:r>
              <a:r>
                <a:rPr lang="es-ES" altLang="ko-KR" sz="1000">
                  <a:solidFill>
                    <a:schemeClr val="tx2"/>
                  </a:solidFill>
                </a:rPr>
                <a:t> dolor. </a:t>
              </a:r>
              <a:r>
                <a:rPr lang="es-ES" altLang="ko-KR" sz="1000" err="1">
                  <a:solidFill>
                    <a:schemeClr val="tx2"/>
                  </a:solidFill>
                </a:rPr>
                <a:t>Aenean</a:t>
              </a:r>
              <a:r>
                <a:rPr lang="es-ES" altLang="ko-KR" sz="1000">
                  <a:solidFill>
                    <a:schemeClr val="tx2"/>
                  </a:solidFill>
                </a:rPr>
                <a:t> </a:t>
              </a:r>
              <a:r>
                <a:rPr lang="es-ES" altLang="ko-KR" sz="1000" err="1">
                  <a:solidFill>
                    <a:schemeClr val="tx2"/>
                  </a:solidFill>
                </a:rPr>
                <a:t>massa</a:t>
              </a:r>
              <a:r>
                <a:rPr lang="es-ES" altLang="ko-KR" sz="1000">
                  <a:solidFill>
                    <a:schemeClr val="tx2"/>
                  </a:solidFill>
                </a:rPr>
                <a:t>.</a:t>
              </a:r>
              <a:endParaRPr lang="en-US" altLang="ko-KR" sz="1000">
                <a:solidFill>
                  <a:schemeClr val="tx2"/>
                </a:solidFill>
              </a:endParaRPr>
            </a:p>
          </p:txBody>
        </p:sp>
      </p:grpSp>
      <p:grpSp>
        <p:nvGrpSpPr>
          <p:cNvPr id="65" name="Group 64"/>
          <p:cNvGrpSpPr/>
          <p:nvPr/>
        </p:nvGrpSpPr>
        <p:grpSpPr>
          <a:xfrm rot="2700000">
            <a:off x="4771819" y="2706988"/>
            <a:ext cx="1298531" cy="827042"/>
            <a:chOff x="2925511" y="2634134"/>
            <a:chExt cx="1298531" cy="827042"/>
          </a:xfrm>
        </p:grpSpPr>
        <p:sp>
          <p:nvSpPr>
            <p:cNvPr id="66" name="TextBox 65"/>
            <p:cNvSpPr txBox="1">
              <a:spLocks/>
            </p:cNvSpPr>
            <p:nvPr/>
          </p:nvSpPr>
          <p:spPr>
            <a:xfrm>
              <a:off x="2925511" y="3230344"/>
              <a:ext cx="1298531" cy="230832"/>
            </a:xfrm>
            <a:prstGeom prst="rect">
              <a:avLst/>
            </a:prstGeom>
            <a:noFill/>
          </p:spPr>
          <p:txBody>
            <a:bodyPr wrap="square" lIns="0" tIns="0" rIns="0" bIns="0" rtlCol="0">
              <a:spAutoFit/>
            </a:bodyPr>
            <a:lstStyle/>
            <a:p>
              <a:pPr algn="ctr"/>
              <a:r>
                <a:rPr lang="en-US" sz="1500" b="1" smtClean="0">
                  <a:solidFill>
                    <a:schemeClr val="tx2"/>
                  </a:solidFill>
                </a:rPr>
                <a:t>Weakness</a:t>
              </a:r>
              <a:endParaRPr lang="en-US" sz="1500" b="1">
                <a:solidFill>
                  <a:schemeClr val="tx2"/>
                </a:solidFill>
              </a:endParaRPr>
            </a:p>
          </p:txBody>
        </p:sp>
        <p:sp>
          <p:nvSpPr>
            <p:cNvPr id="67" name="TextBox 66"/>
            <p:cNvSpPr txBox="1">
              <a:spLocks/>
            </p:cNvSpPr>
            <p:nvPr/>
          </p:nvSpPr>
          <p:spPr>
            <a:xfrm>
              <a:off x="2925511" y="2634134"/>
              <a:ext cx="1298531" cy="538609"/>
            </a:xfrm>
            <a:prstGeom prst="rect">
              <a:avLst/>
            </a:prstGeom>
            <a:noFill/>
          </p:spPr>
          <p:txBody>
            <a:bodyPr wrap="square" lIns="0" tIns="0" rIns="0" bIns="0" rtlCol="0">
              <a:spAutoFit/>
            </a:bodyPr>
            <a:lstStyle/>
            <a:p>
              <a:pPr lvl="0" algn="ctr">
                <a:lnSpc>
                  <a:spcPts val="1400"/>
                </a:lnSpc>
              </a:pPr>
              <a:r>
                <a:rPr lang="es-ES" altLang="ko-KR" sz="1000" err="1">
                  <a:solidFill>
                    <a:schemeClr val="tx2"/>
                  </a:solidFill>
                </a:rPr>
                <a:t>Aenean</a:t>
              </a:r>
              <a:r>
                <a:rPr lang="es-ES" altLang="ko-KR" sz="1000">
                  <a:solidFill>
                    <a:schemeClr val="tx2"/>
                  </a:solidFill>
                </a:rPr>
                <a:t> commodo </a:t>
              </a:r>
              <a:r>
                <a:rPr lang="es-ES" altLang="ko-KR" sz="1000" err="1">
                  <a:solidFill>
                    <a:schemeClr val="tx2"/>
                  </a:solidFill>
                </a:rPr>
                <a:t>ligula</a:t>
              </a:r>
              <a:r>
                <a:rPr lang="es-ES" altLang="ko-KR" sz="1000">
                  <a:solidFill>
                    <a:schemeClr val="tx2"/>
                  </a:solidFill>
                </a:rPr>
                <a:t> </a:t>
              </a:r>
              <a:r>
                <a:rPr lang="es-ES" altLang="ko-KR" sz="1000" err="1">
                  <a:solidFill>
                    <a:schemeClr val="tx2"/>
                  </a:solidFill>
                </a:rPr>
                <a:t>eget</a:t>
              </a:r>
              <a:r>
                <a:rPr lang="es-ES" altLang="ko-KR" sz="1000">
                  <a:solidFill>
                    <a:schemeClr val="tx2"/>
                  </a:solidFill>
                </a:rPr>
                <a:t> dolor. </a:t>
              </a:r>
              <a:r>
                <a:rPr lang="es-ES" altLang="ko-KR" sz="1000" err="1">
                  <a:solidFill>
                    <a:schemeClr val="tx2"/>
                  </a:solidFill>
                </a:rPr>
                <a:t>Aenean</a:t>
              </a:r>
              <a:r>
                <a:rPr lang="es-ES" altLang="ko-KR" sz="1000">
                  <a:solidFill>
                    <a:schemeClr val="tx2"/>
                  </a:solidFill>
                </a:rPr>
                <a:t> </a:t>
              </a:r>
              <a:r>
                <a:rPr lang="es-ES" altLang="ko-KR" sz="1000" err="1">
                  <a:solidFill>
                    <a:schemeClr val="tx2"/>
                  </a:solidFill>
                </a:rPr>
                <a:t>massa</a:t>
              </a:r>
              <a:r>
                <a:rPr lang="es-ES" altLang="ko-KR" sz="1000">
                  <a:solidFill>
                    <a:schemeClr val="tx2"/>
                  </a:solidFill>
                </a:rPr>
                <a:t>.</a:t>
              </a:r>
              <a:endParaRPr lang="en-US" altLang="ko-KR" sz="1000">
                <a:solidFill>
                  <a:schemeClr val="tx2"/>
                </a:solidFill>
              </a:endParaRPr>
            </a:p>
          </p:txBody>
        </p:sp>
      </p:grpSp>
      <p:grpSp>
        <p:nvGrpSpPr>
          <p:cNvPr id="40" name="Group 39"/>
          <p:cNvGrpSpPr/>
          <p:nvPr/>
        </p:nvGrpSpPr>
        <p:grpSpPr>
          <a:xfrm rot="2700000">
            <a:off x="3072492" y="4384505"/>
            <a:ext cx="1298532" cy="849348"/>
            <a:chOff x="3299468" y="4340117"/>
            <a:chExt cx="1298532" cy="849348"/>
          </a:xfrm>
        </p:grpSpPr>
        <p:sp>
          <p:nvSpPr>
            <p:cNvPr id="70" name="TextBox 69"/>
            <p:cNvSpPr txBox="1">
              <a:spLocks/>
            </p:cNvSpPr>
            <p:nvPr/>
          </p:nvSpPr>
          <p:spPr>
            <a:xfrm>
              <a:off x="3299468" y="4650856"/>
              <a:ext cx="1298531" cy="538609"/>
            </a:xfrm>
            <a:prstGeom prst="rect">
              <a:avLst/>
            </a:prstGeom>
            <a:noFill/>
          </p:spPr>
          <p:txBody>
            <a:bodyPr wrap="square" lIns="0" tIns="0" rIns="0" bIns="0" rtlCol="0">
              <a:spAutoFit/>
            </a:bodyPr>
            <a:lstStyle/>
            <a:p>
              <a:pPr lvl="0" algn="ctr">
                <a:lnSpc>
                  <a:spcPts val="1400"/>
                </a:lnSpc>
              </a:pPr>
              <a:r>
                <a:rPr lang="es-ES" altLang="ko-KR" sz="1000" err="1">
                  <a:solidFill>
                    <a:schemeClr val="tx2"/>
                  </a:solidFill>
                </a:rPr>
                <a:t>Aenean</a:t>
              </a:r>
              <a:r>
                <a:rPr lang="es-ES" altLang="ko-KR" sz="1000">
                  <a:solidFill>
                    <a:schemeClr val="tx2"/>
                  </a:solidFill>
                </a:rPr>
                <a:t> commodo </a:t>
              </a:r>
              <a:r>
                <a:rPr lang="es-ES" altLang="ko-KR" sz="1000" err="1">
                  <a:solidFill>
                    <a:schemeClr val="tx2"/>
                  </a:solidFill>
                </a:rPr>
                <a:t>ligula</a:t>
              </a:r>
              <a:r>
                <a:rPr lang="es-ES" altLang="ko-KR" sz="1000">
                  <a:solidFill>
                    <a:schemeClr val="tx2"/>
                  </a:solidFill>
                </a:rPr>
                <a:t> </a:t>
              </a:r>
              <a:r>
                <a:rPr lang="es-ES" altLang="ko-KR" sz="1000" err="1">
                  <a:solidFill>
                    <a:schemeClr val="tx2"/>
                  </a:solidFill>
                </a:rPr>
                <a:t>eget</a:t>
              </a:r>
              <a:r>
                <a:rPr lang="es-ES" altLang="ko-KR" sz="1000">
                  <a:solidFill>
                    <a:schemeClr val="tx2"/>
                  </a:solidFill>
                </a:rPr>
                <a:t> dolor. </a:t>
              </a:r>
              <a:r>
                <a:rPr lang="es-ES" altLang="ko-KR" sz="1000" err="1">
                  <a:solidFill>
                    <a:schemeClr val="tx2"/>
                  </a:solidFill>
                </a:rPr>
                <a:t>Aenean</a:t>
              </a:r>
              <a:r>
                <a:rPr lang="es-ES" altLang="ko-KR" sz="1000">
                  <a:solidFill>
                    <a:schemeClr val="tx2"/>
                  </a:solidFill>
                </a:rPr>
                <a:t> </a:t>
              </a:r>
              <a:r>
                <a:rPr lang="es-ES" altLang="ko-KR" sz="1000" err="1">
                  <a:solidFill>
                    <a:schemeClr val="tx2"/>
                  </a:solidFill>
                </a:rPr>
                <a:t>massa</a:t>
              </a:r>
              <a:r>
                <a:rPr lang="es-ES" altLang="ko-KR" sz="1000">
                  <a:solidFill>
                    <a:schemeClr val="tx2"/>
                  </a:solidFill>
                </a:rPr>
                <a:t>.</a:t>
              </a:r>
              <a:endParaRPr lang="en-US" altLang="ko-KR" sz="1000">
                <a:solidFill>
                  <a:schemeClr val="tx2"/>
                </a:solidFill>
              </a:endParaRPr>
            </a:p>
          </p:txBody>
        </p:sp>
        <p:sp>
          <p:nvSpPr>
            <p:cNvPr id="69" name="TextBox 68"/>
            <p:cNvSpPr txBox="1">
              <a:spLocks/>
            </p:cNvSpPr>
            <p:nvPr/>
          </p:nvSpPr>
          <p:spPr>
            <a:xfrm>
              <a:off x="3299469" y="4340117"/>
              <a:ext cx="1298531" cy="230832"/>
            </a:xfrm>
            <a:prstGeom prst="rect">
              <a:avLst/>
            </a:prstGeom>
            <a:noFill/>
          </p:spPr>
          <p:txBody>
            <a:bodyPr wrap="square" lIns="0" tIns="0" rIns="0" bIns="0" rtlCol="0">
              <a:spAutoFit/>
            </a:bodyPr>
            <a:lstStyle/>
            <a:p>
              <a:pPr algn="ctr"/>
              <a:r>
                <a:rPr lang="en-US" sz="1500" b="1" smtClean="0">
                  <a:solidFill>
                    <a:schemeClr val="tx2"/>
                  </a:solidFill>
                </a:rPr>
                <a:t>Opportunity</a:t>
              </a:r>
              <a:endParaRPr lang="en-US" sz="1500" b="1">
                <a:solidFill>
                  <a:schemeClr val="tx2"/>
                </a:solidFill>
              </a:endParaRPr>
            </a:p>
          </p:txBody>
        </p:sp>
      </p:grpSp>
      <p:grpSp>
        <p:nvGrpSpPr>
          <p:cNvPr id="74" name="Group 73"/>
          <p:cNvGrpSpPr/>
          <p:nvPr/>
        </p:nvGrpSpPr>
        <p:grpSpPr>
          <a:xfrm rot="18900000">
            <a:off x="4771818" y="4384506"/>
            <a:ext cx="1298532" cy="849348"/>
            <a:chOff x="3299468" y="4340117"/>
            <a:chExt cx="1298532" cy="849348"/>
          </a:xfrm>
        </p:grpSpPr>
        <p:sp>
          <p:nvSpPr>
            <p:cNvPr id="75" name="TextBox 74"/>
            <p:cNvSpPr txBox="1">
              <a:spLocks/>
            </p:cNvSpPr>
            <p:nvPr/>
          </p:nvSpPr>
          <p:spPr>
            <a:xfrm>
              <a:off x="3299468" y="4650856"/>
              <a:ext cx="1298531" cy="538609"/>
            </a:xfrm>
            <a:prstGeom prst="rect">
              <a:avLst/>
            </a:prstGeom>
            <a:noFill/>
          </p:spPr>
          <p:txBody>
            <a:bodyPr wrap="square" lIns="0" tIns="0" rIns="0" bIns="0" rtlCol="0">
              <a:spAutoFit/>
            </a:bodyPr>
            <a:lstStyle/>
            <a:p>
              <a:pPr lvl="0" algn="ctr">
                <a:lnSpc>
                  <a:spcPts val="1400"/>
                </a:lnSpc>
              </a:pPr>
              <a:r>
                <a:rPr lang="es-ES" altLang="ko-KR" sz="1000" err="1">
                  <a:solidFill>
                    <a:schemeClr val="tx2"/>
                  </a:solidFill>
                </a:rPr>
                <a:t>Aenean</a:t>
              </a:r>
              <a:r>
                <a:rPr lang="es-ES" altLang="ko-KR" sz="1000">
                  <a:solidFill>
                    <a:schemeClr val="tx2"/>
                  </a:solidFill>
                </a:rPr>
                <a:t> commodo </a:t>
              </a:r>
              <a:r>
                <a:rPr lang="es-ES" altLang="ko-KR" sz="1000" err="1">
                  <a:solidFill>
                    <a:schemeClr val="tx2"/>
                  </a:solidFill>
                </a:rPr>
                <a:t>ligula</a:t>
              </a:r>
              <a:r>
                <a:rPr lang="es-ES" altLang="ko-KR" sz="1000">
                  <a:solidFill>
                    <a:schemeClr val="tx2"/>
                  </a:solidFill>
                </a:rPr>
                <a:t> </a:t>
              </a:r>
              <a:r>
                <a:rPr lang="es-ES" altLang="ko-KR" sz="1000" err="1">
                  <a:solidFill>
                    <a:schemeClr val="tx2"/>
                  </a:solidFill>
                </a:rPr>
                <a:t>eget</a:t>
              </a:r>
              <a:r>
                <a:rPr lang="es-ES" altLang="ko-KR" sz="1000">
                  <a:solidFill>
                    <a:schemeClr val="tx2"/>
                  </a:solidFill>
                </a:rPr>
                <a:t> dolor. </a:t>
              </a:r>
              <a:r>
                <a:rPr lang="es-ES" altLang="ko-KR" sz="1000" err="1">
                  <a:solidFill>
                    <a:schemeClr val="tx2"/>
                  </a:solidFill>
                </a:rPr>
                <a:t>Aenean</a:t>
              </a:r>
              <a:r>
                <a:rPr lang="es-ES" altLang="ko-KR" sz="1000">
                  <a:solidFill>
                    <a:schemeClr val="tx2"/>
                  </a:solidFill>
                </a:rPr>
                <a:t> </a:t>
              </a:r>
              <a:r>
                <a:rPr lang="es-ES" altLang="ko-KR" sz="1000" err="1">
                  <a:solidFill>
                    <a:schemeClr val="tx2"/>
                  </a:solidFill>
                </a:rPr>
                <a:t>massa</a:t>
              </a:r>
              <a:r>
                <a:rPr lang="es-ES" altLang="ko-KR" sz="1000">
                  <a:solidFill>
                    <a:schemeClr val="tx2"/>
                  </a:solidFill>
                </a:rPr>
                <a:t>.</a:t>
              </a:r>
              <a:endParaRPr lang="en-US" altLang="ko-KR" sz="1000">
                <a:solidFill>
                  <a:schemeClr val="tx2"/>
                </a:solidFill>
              </a:endParaRPr>
            </a:p>
          </p:txBody>
        </p:sp>
        <p:sp>
          <p:nvSpPr>
            <p:cNvPr id="76" name="TextBox 75"/>
            <p:cNvSpPr txBox="1">
              <a:spLocks/>
            </p:cNvSpPr>
            <p:nvPr/>
          </p:nvSpPr>
          <p:spPr>
            <a:xfrm>
              <a:off x="3299469" y="4340117"/>
              <a:ext cx="1298531" cy="230832"/>
            </a:xfrm>
            <a:prstGeom prst="rect">
              <a:avLst/>
            </a:prstGeom>
            <a:noFill/>
          </p:spPr>
          <p:txBody>
            <a:bodyPr wrap="square" lIns="0" tIns="0" rIns="0" bIns="0" rtlCol="0">
              <a:spAutoFit/>
            </a:bodyPr>
            <a:lstStyle/>
            <a:p>
              <a:pPr algn="ctr"/>
              <a:r>
                <a:rPr lang="en-US" sz="1500" b="1" smtClean="0">
                  <a:solidFill>
                    <a:schemeClr val="tx2"/>
                  </a:solidFill>
                </a:rPr>
                <a:t>Threat</a:t>
              </a:r>
              <a:endParaRPr lang="en-US" sz="1500" b="1">
                <a:solidFill>
                  <a:schemeClr val="tx2"/>
                </a:solidFill>
              </a:endParaRPr>
            </a:p>
          </p:txBody>
        </p:sp>
      </p:grpSp>
      <p:sp>
        <p:nvSpPr>
          <p:cNvPr id="77" name="TextBox 76"/>
          <p:cNvSpPr txBox="1">
            <a:spLocks/>
          </p:cNvSpPr>
          <p:nvPr/>
        </p:nvSpPr>
        <p:spPr>
          <a:xfrm>
            <a:off x="3989374" y="3473481"/>
            <a:ext cx="599185" cy="461665"/>
          </a:xfrm>
          <a:prstGeom prst="rect">
            <a:avLst/>
          </a:prstGeom>
          <a:noFill/>
        </p:spPr>
        <p:txBody>
          <a:bodyPr wrap="square" lIns="0" tIns="0" rIns="0" bIns="0" rtlCol="0">
            <a:spAutoFit/>
          </a:bodyPr>
          <a:lstStyle/>
          <a:p>
            <a:pPr algn="ctr"/>
            <a:r>
              <a:rPr lang="en-US" sz="3000" b="1" smtClean="0">
                <a:solidFill>
                  <a:schemeClr val="accent1"/>
                </a:solidFill>
              </a:rPr>
              <a:t>S</a:t>
            </a:r>
            <a:endParaRPr lang="en-US" sz="3000" b="1">
              <a:solidFill>
                <a:schemeClr val="accent1"/>
              </a:solidFill>
            </a:endParaRPr>
          </a:p>
        </p:txBody>
      </p:sp>
      <p:sp>
        <p:nvSpPr>
          <p:cNvPr id="78" name="TextBox 77"/>
          <p:cNvSpPr txBox="1">
            <a:spLocks/>
          </p:cNvSpPr>
          <p:nvPr/>
        </p:nvSpPr>
        <p:spPr>
          <a:xfrm>
            <a:off x="3989374" y="4007556"/>
            <a:ext cx="599185" cy="461665"/>
          </a:xfrm>
          <a:prstGeom prst="rect">
            <a:avLst/>
          </a:prstGeom>
          <a:noFill/>
        </p:spPr>
        <p:txBody>
          <a:bodyPr wrap="square" lIns="0" tIns="0" rIns="0" bIns="0" rtlCol="0">
            <a:spAutoFit/>
          </a:bodyPr>
          <a:lstStyle/>
          <a:p>
            <a:pPr algn="ctr"/>
            <a:r>
              <a:rPr lang="en-US" sz="3000" b="1" smtClean="0">
                <a:solidFill>
                  <a:schemeClr val="accent2"/>
                </a:solidFill>
              </a:rPr>
              <a:t>O</a:t>
            </a:r>
            <a:endParaRPr lang="en-US" sz="3000" b="1">
              <a:solidFill>
                <a:schemeClr val="accent2"/>
              </a:solidFill>
            </a:endParaRPr>
          </a:p>
        </p:txBody>
      </p:sp>
      <p:sp>
        <p:nvSpPr>
          <p:cNvPr id="79" name="TextBox 78"/>
          <p:cNvSpPr txBox="1">
            <a:spLocks/>
          </p:cNvSpPr>
          <p:nvPr/>
        </p:nvSpPr>
        <p:spPr>
          <a:xfrm>
            <a:off x="4563909" y="3473481"/>
            <a:ext cx="599185" cy="461665"/>
          </a:xfrm>
          <a:prstGeom prst="rect">
            <a:avLst/>
          </a:prstGeom>
          <a:noFill/>
        </p:spPr>
        <p:txBody>
          <a:bodyPr wrap="square" lIns="0" tIns="0" rIns="0" bIns="0" rtlCol="0">
            <a:spAutoFit/>
          </a:bodyPr>
          <a:lstStyle/>
          <a:p>
            <a:pPr algn="ctr"/>
            <a:r>
              <a:rPr lang="en-US" sz="3000" b="1" smtClean="0">
                <a:solidFill>
                  <a:schemeClr val="accent4"/>
                </a:solidFill>
              </a:rPr>
              <a:t>W</a:t>
            </a:r>
            <a:endParaRPr lang="en-US" sz="3000" b="1">
              <a:solidFill>
                <a:schemeClr val="accent4"/>
              </a:solidFill>
            </a:endParaRPr>
          </a:p>
        </p:txBody>
      </p:sp>
      <p:sp>
        <p:nvSpPr>
          <p:cNvPr id="80" name="TextBox 79"/>
          <p:cNvSpPr txBox="1">
            <a:spLocks/>
          </p:cNvSpPr>
          <p:nvPr/>
        </p:nvSpPr>
        <p:spPr>
          <a:xfrm>
            <a:off x="4563909" y="4007556"/>
            <a:ext cx="599185" cy="461665"/>
          </a:xfrm>
          <a:prstGeom prst="rect">
            <a:avLst/>
          </a:prstGeom>
          <a:noFill/>
        </p:spPr>
        <p:txBody>
          <a:bodyPr wrap="square" lIns="0" tIns="0" rIns="0" bIns="0" rtlCol="0">
            <a:spAutoFit/>
          </a:bodyPr>
          <a:lstStyle/>
          <a:p>
            <a:pPr algn="ctr"/>
            <a:r>
              <a:rPr lang="en-US" sz="3000" b="1" smtClean="0">
                <a:solidFill>
                  <a:schemeClr val="accent3"/>
                </a:solidFill>
              </a:rPr>
              <a:t>T</a:t>
            </a:r>
            <a:endParaRPr lang="en-US" sz="3000" b="1">
              <a:solidFill>
                <a:schemeClr val="accent3"/>
              </a:solidFill>
            </a:endParaRPr>
          </a:p>
        </p:txBody>
      </p:sp>
      <p:sp>
        <p:nvSpPr>
          <p:cNvPr id="91" name="Line 154"/>
          <p:cNvSpPr>
            <a:spLocks noChangeShapeType="1"/>
          </p:cNvSpPr>
          <p:nvPr/>
        </p:nvSpPr>
        <p:spPr bwMode="auto">
          <a:xfrm>
            <a:off x="4143376" y="3968750"/>
            <a:ext cx="857250" cy="0"/>
          </a:xfrm>
          <a:prstGeom prst="line">
            <a:avLst/>
          </a:prstGeom>
          <a:noFill/>
          <a:ln w="3175" cap="flat">
            <a:solidFill>
              <a:schemeClr val="bg2">
                <a:alpha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2" name="Line 155"/>
          <p:cNvSpPr>
            <a:spLocks noChangeShapeType="1"/>
          </p:cNvSpPr>
          <p:nvPr/>
        </p:nvSpPr>
        <p:spPr bwMode="auto">
          <a:xfrm>
            <a:off x="4572001" y="3540125"/>
            <a:ext cx="0" cy="857250"/>
          </a:xfrm>
          <a:prstGeom prst="line">
            <a:avLst/>
          </a:prstGeom>
          <a:noFill/>
          <a:ln w="3175" cap="flat">
            <a:solidFill>
              <a:schemeClr val="bg2">
                <a:alpha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Tree>
    <p:extLst>
      <p:ext uri="{BB962C8B-B14F-4D97-AF65-F5344CB8AC3E}">
        <p14:creationId xmlns:p14="http://schemas.microsoft.com/office/powerpoint/2010/main" val="4233129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6"/>
          <p:cNvSpPr>
            <a:spLocks noEditPoints="1"/>
          </p:cNvSpPr>
          <p:nvPr/>
        </p:nvSpPr>
        <p:spPr bwMode="auto">
          <a:xfrm>
            <a:off x="3362326" y="2581275"/>
            <a:ext cx="2419350" cy="2419350"/>
          </a:xfrm>
          <a:custGeom>
            <a:avLst/>
            <a:gdLst>
              <a:gd name="T0" fmla="*/ 381 w 762"/>
              <a:gd name="T1" fmla="*/ 762 h 762"/>
              <a:gd name="T2" fmla="*/ 0 w 762"/>
              <a:gd name="T3" fmla="*/ 381 h 762"/>
              <a:gd name="T4" fmla="*/ 381 w 762"/>
              <a:gd name="T5" fmla="*/ 0 h 762"/>
              <a:gd name="T6" fmla="*/ 762 w 762"/>
              <a:gd name="T7" fmla="*/ 381 h 762"/>
              <a:gd name="T8" fmla="*/ 381 w 762"/>
              <a:gd name="T9" fmla="*/ 762 h 762"/>
              <a:gd name="T10" fmla="*/ 381 w 762"/>
              <a:gd name="T11" fmla="*/ 32 h 762"/>
              <a:gd name="T12" fmla="*/ 32 w 762"/>
              <a:gd name="T13" fmla="*/ 381 h 762"/>
              <a:gd name="T14" fmla="*/ 381 w 762"/>
              <a:gd name="T15" fmla="*/ 730 h 762"/>
              <a:gd name="T16" fmla="*/ 730 w 762"/>
              <a:gd name="T17" fmla="*/ 381 h 762"/>
              <a:gd name="T18" fmla="*/ 381 w 762"/>
              <a:gd name="T19" fmla="*/ 3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381" y="762"/>
                </a:moveTo>
                <a:cubicBezTo>
                  <a:pt x="171" y="762"/>
                  <a:pt x="0" y="591"/>
                  <a:pt x="0" y="381"/>
                </a:cubicBezTo>
                <a:cubicBezTo>
                  <a:pt x="0" y="171"/>
                  <a:pt x="171" y="0"/>
                  <a:pt x="381" y="0"/>
                </a:cubicBezTo>
                <a:cubicBezTo>
                  <a:pt x="591" y="0"/>
                  <a:pt x="762" y="171"/>
                  <a:pt x="762" y="381"/>
                </a:cubicBezTo>
                <a:cubicBezTo>
                  <a:pt x="762" y="591"/>
                  <a:pt x="591" y="762"/>
                  <a:pt x="381" y="762"/>
                </a:cubicBezTo>
                <a:close/>
                <a:moveTo>
                  <a:pt x="381" y="32"/>
                </a:moveTo>
                <a:cubicBezTo>
                  <a:pt x="189" y="32"/>
                  <a:pt x="32" y="189"/>
                  <a:pt x="32" y="381"/>
                </a:cubicBezTo>
                <a:cubicBezTo>
                  <a:pt x="32" y="574"/>
                  <a:pt x="189" y="730"/>
                  <a:pt x="381" y="730"/>
                </a:cubicBezTo>
                <a:cubicBezTo>
                  <a:pt x="573" y="730"/>
                  <a:pt x="730" y="574"/>
                  <a:pt x="730" y="381"/>
                </a:cubicBezTo>
                <a:cubicBezTo>
                  <a:pt x="730" y="189"/>
                  <a:pt x="573" y="32"/>
                  <a:pt x="381" y="32"/>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7"/>
          <p:cNvSpPr>
            <a:spLocks noEditPoints="1"/>
          </p:cNvSpPr>
          <p:nvPr/>
        </p:nvSpPr>
        <p:spPr bwMode="auto">
          <a:xfrm>
            <a:off x="3003551" y="2222500"/>
            <a:ext cx="3136900" cy="3140075"/>
          </a:xfrm>
          <a:custGeom>
            <a:avLst/>
            <a:gdLst>
              <a:gd name="T0" fmla="*/ 494 w 988"/>
              <a:gd name="T1" fmla="*/ 989 h 989"/>
              <a:gd name="T2" fmla="*/ 0 w 988"/>
              <a:gd name="T3" fmla="*/ 494 h 989"/>
              <a:gd name="T4" fmla="*/ 494 w 988"/>
              <a:gd name="T5" fmla="*/ 0 h 989"/>
              <a:gd name="T6" fmla="*/ 988 w 988"/>
              <a:gd name="T7" fmla="*/ 494 h 989"/>
              <a:gd name="T8" fmla="*/ 494 w 988"/>
              <a:gd name="T9" fmla="*/ 989 h 989"/>
              <a:gd name="T10" fmla="*/ 494 w 988"/>
              <a:gd name="T11" fmla="*/ 32 h 989"/>
              <a:gd name="T12" fmla="*/ 32 w 988"/>
              <a:gd name="T13" fmla="*/ 494 h 989"/>
              <a:gd name="T14" fmla="*/ 494 w 988"/>
              <a:gd name="T15" fmla="*/ 957 h 989"/>
              <a:gd name="T16" fmla="*/ 956 w 988"/>
              <a:gd name="T17" fmla="*/ 494 h 989"/>
              <a:gd name="T18" fmla="*/ 494 w 988"/>
              <a:gd name="T19" fmla="*/ 32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8" h="989">
                <a:moveTo>
                  <a:pt x="494" y="989"/>
                </a:moveTo>
                <a:cubicBezTo>
                  <a:pt x="221" y="989"/>
                  <a:pt x="0" y="767"/>
                  <a:pt x="0" y="494"/>
                </a:cubicBezTo>
                <a:cubicBezTo>
                  <a:pt x="0" y="222"/>
                  <a:pt x="221" y="0"/>
                  <a:pt x="494" y="0"/>
                </a:cubicBezTo>
                <a:cubicBezTo>
                  <a:pt x="767" y="0"/>
                  <a:pt x="988" y="222"/>
                  <a:pt x="988" y="494"/>
                </a:cubicBezTo>
                <a:cubicBezTo>
                  <a:pt x="988" y="767"/>
                  <a:pt x="767" y="989"/>
                  <a:pt x="494" y="989"/>
                </a:cubicBezTo>
                <a:close/>
                <a:moveTo>
                  <a:pt x="494" y="32"/>
                </a:moveTo>
                <a:cubicBezTo>
                  <a:pt x="239" y="32"/>
                  <a:pt x="32" y="239"/>
                  <a:pt x="32" y="494"/>
                </a:cubicBezTo>
                <a:cubicBezTo>
                  <a:pt x="32" y="749"/>
                  <a:pt x="239" y="957"/>
                  <a:pt x="494" y="957"/>
                </a:cubicBezTo>
                <a:cubicBezTo>
                  <a:pt x="749" y="957"/>
                  <a:pt x="956" y="749"/>
                  <a:pt x="956" y="494"/>
                </a:cubicBezTo>
                <a:cubicBezTo>
                  <a:pt x="956" y="239"/>
                  <a:pt x="749" y="32"/>
                  <a:pt x="494" y="32"/>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8"/>
          <p:cNvSpPr>
            <a:spLocks noEditPoints="1"/>
          </p:cNvSpPr>
          <p:nvPr/>
        </p:nvSpPr>
        <p:spPr bwMode="auto">
          <a:xfrm>
            <a:off x="3181351" y="2400300"/>
            <a:ext cx="2781300" cy="2781300"/>
          </a:xfrm>
          <a:custGeom>
            <a:avLst/>
            <a:gdLst>
              <a:gd name="T0" fmla="*/ 438 w 876"/>
              <a:gd name="T1" fmla="*/ 876 h 876"/>
              <a:gd name="T2" fmla="*/ 0 w 876"/>
              <a:gd name="T3" fmla="*/ 438 h 876"/>
              <a:gd name="T4" fmla="*/ 438 w 876"/>
              <a:gd name="T5" fmla="*/ 0 h 876"/>
              <a:gd name="T6" fmla="*/ 876 w 876"/>
              <a:gd name="T7" fmla="*/ 438 h 876"/>
              <a:gd name="T8" fmla="*/ 438 w 876"/>
              <a:gd name="T9" fmla="*/ 876 h 876"/>
              <a:gd name="T10" fmla="*/ 438 w 876"/>
              <a:gd name="T11" fmla="*/ 32 h 876"/>
              <a:gd name="T12" fmla="*/ 32 w 876"/>
              <a:gd name="T13" fmla="*/ 438 h 876"/>
              <a:gd name="T14" fmla="*/ 438 w 876"/>
              <a:gd name="T15" fmla="*/ 844 h 876"/>
              <a:gd name="T16" fmla="*/ 844 w 876"/>
              <a:gd name="T17" fmla="*/ 438 h 876"/>
              <a:gd name="T18" fmla="*/ 438 w 876"/>
              <a:gd name="T19" fmla="*/ 3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6" h="876">
                <a:moveTo>
                  <a:pt x="438" y="876"/>
                </a:moveTo>
                <a:cubicBezTo>
                  <a:pt x="197" y="876"/>
                  <a:pt x="0" y="680"/>
                  <a:pt x="0" y="438"/>
                </a:cubicBezTo>
                <a:cubicBezTo>
                  <a:pt x="0" y="197"/>
                  <a:pt x="197" y="0"/>
                  <a:pt x="438" y="0"/>
                </a:cubicBezTo>
                <a:cubicBezTo>
                  <a:pt x="679" y="0"/>
                  <a:pt x="876" y="197"/>
                  <a:pt x="876" y="438"/>
                </a:cubicBezTo>
                <a:cubicBezTo>
                  <a:pt x="876" y="680"/>
                  <a:pt x="679" y="876"/>
                  <a:pt x="438" y="876"/>
                </a:cubicBezTo>
                <a:close/>
                <a:moveTo>
                  <a:pt x="438" y="32"/>
                </a:moveTo>
                <a:cubicBezTo>
                  <a:pt x="214" y="32"/>
                  <a:pt x="32" y="214"/>
                  <a:pt x="32" y="438"/>
                </a:cubicBezTo>
                <a:cubicBezTo>
                  <a:pt x="32" y="662"/>
                  <a:pt x="214" y="844"/>
                  <a:pt x="438" y="844"/>
                </a:cubicBezTo>
                <a:cubicBezTo>
                  <a:pt x="662" y="844"/>
                  <a:pt x="844" y="662"/>
                  <a:pt x="844" y="438"/>
                </a:cubicBezTo>
                <a:cubicBezTo>
                  <a:pt x="844" y="214"/>
                  <a:pt x="662" y="32"/>
                  <a:pt x="438" y="32"/>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Line 21"/>
          <p:cNvSpPr>
            <a:spLocks noChangeShapeType="1"/>
          </p:cNvSpPr>
          <p:nvPr/>
        </p:nvSpPr>
        <p:spPr bwMode="auto">
          <a:xfrm>
            <a:off x="2246313" y="2368909"/>
            <a:ext cx="123348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22"/>
          <p:cNvSpPr>
            <a:spLocks noChangeShapeType="1"/>
          </p:cNvSpPr>
          <p:nvPr/>
        </p:nvSpPr>
        <p:spPr bwMode="auto">
          <a:xfrm flipH="1">
            <a:off x="5664201" y="2368909"/>
            <a:ext cx="123348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23"/>
          <p:cNvSpPr>
            <a:spLocks noChangeShapeType="1"/>
          </p:cNvSpPr>
          <p:nvPr/>
        </p:nvSpPr>
        <p:spPr bwMode="auto">
          <a:xfrm>
            <a:off x="2246313" y="3792939"/>
            <a:ext cx="5191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24"/>
          <p:cNvSpPr>
            <a:spLocks noChangeShapeType="1"/>
          </p:cNvSpPr>
          <p:nvPr/>
        </p:nvSpPr>
        <p:spPr bwMode="auto">
          <a:xfrm flipH="1">
            <a:off x="6378576" y="3792939"/>
            <a:ext cx="519113"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25"/>
          <p:cNvSpPr>
            <a:spLocks noChangeShapeType="1"/>
          </p:cNvSpPr>
          <p:nvPr/>
        </p:nvSpPr>
        <p:spPr bwMode="auto">
          <a:xfrm>
            <a:off x="2246313" y="5216970"/>
            <a:ext cx="1233488"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26"/>
          <p:cNvSpPr>
            <a:spLocks noChangeShapeType="1"/>
          </p:cNvSpPr>
          <p:nvPr/>
        </p:nvSpPr>
        <p:spPr bwMode="auto">
          <a:xfrm flipH="1">
            <a:off x="5664201" y="5216970"/>
            <a:ext cx="1233488"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90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5" name="Group 24"/>
          <p:cNvGrpSpPr/>
          <p:nvPr/>
        </p:nvGrpSpPr>
        <p:grpSpPr>
          <a:xfrm>
            <a:off x="611188" y="2021777"/>
            <a:ext cx="1765300" cy="1141478"/>
            <a:chOff x="611188" y="1882880"/>
            <a:chExt cx="1765300" cy="1141478"/>
          </a:xfrm>
        </p:grpSpPr>
        <p:sp>
          <p:nvSpPr>
            <p:cNvPr id="7" name="TextBox 6"/>
            <p:cNvSpPr txBox="1"/>
            <p:nvPr/>
          </p:nvSpPr>
          <p:spPr>
            <a:xfrm>
              <a:off x="611188" y="2306213"/>
              <a:ext cx="1765300"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8" name="Straight Connector 7"/>
            <p:cNvCxnSpPr/>
            <p:nvPr/>
          </p:nvCxnSpPr>
          <p:spPr>
            <a:xfrm>
              <a:off x="2196488" y="223001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1188" y="1882880"/>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grpSp>
      <p:grpSp>
        <p:nvGrpSpPr>
          <p:cNvPr id="26" name="Group 25"/>
          <p:cNvGrpSpPr/>
          <p:nvPr/>
        </p:nvGrpSpPr>
        <p:grpSpPr>
          <a:xfrm>
            <a:off x="611188" y="3445808"/>
            <a:ext cx="1765300" cy="1141478"/>
            <a:chOff x="611188" y="3451593"/>
            <a:chExt cx="1765300" cy="1141478"/>
          </a:xfrm>
        </p:grpSpPr>
        <p:sp>
          <p:nvSpPr>
            <p:cNvPr id="10" name="TextBox 9"/>
            <p:cNvSpPr txBox="1"/>
            <p:nvPr/>
          </p:nvSpPr>
          <p:spPr>
            <a:xfrm>
              <a:off x="611188" y="3874926"/>
              <a:ext cx="1765300"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1" name="Straight Connector 10"/>
            <p:cNvCxnSpPr/>
            <p:nvPr/>
          </p:nvCxnSpPr>
          <p:spPr>
            <a:xfrm>
              <a:off x="2196488" y="379872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188" y="3451593"/>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grpSp>
      <p:grpSp>
        <p:nvGrpSpPr>
          <p:cNvPr id="27" name="Group 26"/>
          <p:cNvGrpSpPr/>
          <p:nvPr/>
        </p:nvGrpSpPr>
        <p:grpSpPr>
          <a:xfrm>
            <a:off x="611188" y="4869838"/>
            <a:ext cx="1765300" cy="1141478"/>
            <a:chOff x="611188" y="5020306"/>
            <a:chExt cx="1765300" cy="1141478"/>
          </a:xfrm>
        </p:grpSpPr>
        <p:sp>
          <p:nvSpPr>
            <p:cNvPr id="13" name="TextBox 12"/>
            <p:cNvSpPr txBox="1"/>
            <p:nvPr/>
          </p:nvSpPr>
          <p:spPr>
            <a:xfrm>
              <a:off x="611188" y="5443639"/>
              <a:ext cx="1765300"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4" name="Straight Connector 13"/>
            <p:cNvCxnSpPr/>
            <p:nvPr/>
          </p:nvCxnSpPr>
          <p:spPr>
            <a:xfrm>
              <a:off x="2196488" y="53674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1188" y="5020306"/>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grpSp>
      <p:grpSp>
        <p:nvGrpSpPr>
          <p:cNvPr id="61" name="Group 60"/>
          <p:cNvGrpSpPr/>
          <p:nvPr/>
        </p:nvGrpSpPr>
        <p:grpSpPr>
          <a:xfrm>
            <a:off x="6767513" y="2021777"/>
            <a:ext cx="1765300" cy="1141478"/>
            <a:chOff x="6767513" y="2021777"/>
            <a:chExt cx="1765300" cy="1141478"/>
          </a:xfrm>
        </p:grpSpPr>
        <p:sp>
          <p:nvSpPr>
            <p:cNvPr id="16" name="TextBox 15"/>
            <p:cNvSpPr txBox="1"/>
            <p:nvPr/>
          </p:nvSpPr>
          <p:spPr>
            <a:xfrm>
              <a:off x="6767513" y="2445110"/>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7" name="Straight Connector 16"/>
            <p:cNvCxnSpPr/>
            <p:nvPr/>
          </p:nvCxnSpPr>
          <p:spPr>
            <a:xfrm>
              <a:off x="6767513" y="236890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67513" y="2021777"/>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grpSp>
      <p:grpSp>
        <p:nvGrpSpPr>
          <p:cNvPr id="60" name="Group 59"/>
          <p:cNvGrpSpPr/>
          <p:nvPr/>
        </p:nvGrpSpPr>
        <p:grpSpPr>
          <a:xfrm>
            <a:off x="6767513" y="3445807"/>
            <a:ext cx="1765300" cy="1141478"/>
            <a:chOff x="6767513" y="3445807"/>
            <a:chExt cx="1765300" cy="1141478"/>
          </a:xfrm>
        </p:grpSpPr>
        <p:sp>
          <p:nvSpPr>
            <p:cNvPr id="19" name="TextBox 18"/>
            <p:cNvSpPr txBox="1"/>
            <p:nvPr/>
          </p:nvSpPr>
          <p:spPr>
            <a:xfrm>
              <a:off x="6767513" y="3869140"/>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0" name="Straight Connector 19"/>
            <p:cNvCxnSpPr/>
            <p:nvPr/>
          </p:nvCxnSpPr>
          <p:spPr>
            <a:xfrm>
              <a:off x="6767513" y="3792939"/>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67513" y="3445807"/>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grpSp>
      <p:grpSp>
        <p:nvGrpSpPr>
          <p:cNvPr id="59" name="Group 58"/>
          <p:cNvGrpSpPr/>
          <p:nvPr/>
        </p:nvGrpSpPr>
        <p:grpSpPr>
          <a:xfrm>
            <a:off x="6767513" y="4869838"/>
            <a:ext cx="1765300" cy="1141478"/>
            <a:chOff x="6767513" y="4869838"/>
            <a:chExt cx="1765300" cy="1141478"/>
          </a:xfrm>
        </p:grpSpPr>
        <p:sp>
          <p:nvSpPr>
            <p:cNvPr id="22" name="TextBox 21"/>
            <p:cNvSpPr txBox="1"/>
            <p:nvPr/>
          </p:nvSpPr>
          <p:spPr>
            <a:xfrm>
              <a:off x="6767513" y="5293171"/>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3" name="Straight Connector 22"/>
            <p:cNvCxnSpPr/>
            <p:nvPr/>
          </p:nvCxnSpPr>
          <p:spPr>
            <a:xfrm>
              <a:off x="6767513" y="5216970"/>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67513" y="4869838"/>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grpSp>
      <p:sp>
        <p:nvSpPr>
          <p:cNvPr id="31" name="TextBox 30"/>
          <p:cNvSpPr txBox="1"/>
          <p:nvPr/>
        </p:nvSpPr>
        <p:spPr>
          <a:xfrm>
            <a:off x="3689350" y="3487904"/>
            <a:ext cx="1765300" cy="492443"/>
          </a:xfrm>
          <a:prstGeom prst="rect">
            <a:avLst/>
          </a:prstGeom>
          <a:noFill/>
        </p:spPr>
        <p:txBody>
          <a:bodyPr wrap="square" lIns="0" tIns="0" rIns="0" bIns="0" rtlCol="0">
            <a:spAutoFit/>
          </a:bodyPr>
          <a:lstStyle/>
          <a:p>
            <a:pPr algn="ctr"/>
            <a:r>
              <a:rPr lang="en-US" sz="1600" b="1" smtClean="0">
                <a:solidFill>
                  <a:schemeClr val="bg1"/>
                </a:solidFill>
              </a:rPr>
              <a:t>KEY</a:t>
            </a:r>
          </a:p>
          <a:p>
            <a:pPr algn="ctr"/>
            <a:r>
              <a:rPr lang="en-US" sz="1600" b="1" smtClean="0">
                <a:solidFill>
                  <a:schemeClr val="bg1"/>
                </a:solidFill>
              </a:rPr>
              <a:t>MESSAGE</a:t>
            </a:r>
            <a:endParaRPr lang="en-US" sz="1600" b="1">
              <a:solidFill>
                <a:schemeClr val="bg1"/>
              </a:solidFill>
            </a:endParaRPr>
          </a:p>
        </p:txBody>
      </p:sp>
      <p:sp>
        <p:nvSpPr>
          <p:cNvPr id="32" name="Freeform 9"/>
          <p:cNvSpPr>
            <a:spLocks/>
          </p:cNvSpPr>
          <p:nvPr/>
        </p:nvSpPr>
        <p:spPr bwMode="auto">
          <a:xfrm>
            <a:off x="3435351" y="2105025"/>
            <a:ext cx="933450" cy="1054100"/>
          </a:xfrm>
          <a:custGeom>
            <a:avLst/>
            <a:gdLst>
              <a:gd name="T0" fmla="*/ 294 w 294"/>
              <a:gd name="T1" fmla="*/ 231 h 332"/>
              <a:gd name="T2" fmla="*/ 277 w 294"/>
              <a:gd name="T3" fmla="*/ 261 h 332"/>
              <a:gd name="T4" fmla="*/ 164 w 294"/>
              <a:gd name="T5" fmla="*/ 326 h 332"/>
              <a:gd name="T6" fmla="*/ 130 w 294"/>
              <a:gd name="T7" fmla="*/ 326 h 332"/>
              <a:gd name="T8" fmla="*/ 17 w 294"/>
              <a:gd name="T9" fmla="*/ 261 h 332"/>
              <a:gd name="T10" fmla="*/ 0 w 294"/>
              <a:gd name="T11" fmla="*/ 231 h 332"/>
              <a:gd name="T12" fmla="*/ 0 w 294"/>
              <a:gd name="T13" fmla="*/ 101 h 332"/>
              <a:gd name="T14" fmla="*/ 17 w 294"/>
              <a:gd name="T15" fmla="*/ 71 h 332"/>
              <a:gd name="T16" fmla="*/ 130 w 294"/>
              <a:gd name="T17" fmla="*/ 6 h 332"/>
              <a:gd name="T18" fmla="*/ 164 w 294"/>
              <a:gd name="T19" fmla="*/ 6 h 332"/>
              <a:gd name="T20" fmla="*/ 277 w 294"/>
              <a:gd name="T21" fmla="*/ 71 h 332"/>
              <a:gd name="T22" fmla="*/ 294 w 294"/>
              <a:gd name="T23" fmla="*/ 101 h 332"/>
              <a:gd name="T24" fmla="*/ 294 w 294"/>
              <a:gd name="T25" fmla="*/ 23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32">
                <a:moveTo>
                  <a:pt x="294" y="231"/>
                </a:moveTo>
                <a:cubicBezTo>
                  <a:pt x="294" y="244"/>
                  <a:pt x="288" y="255"/>
                  <a:pt x="277" y="261"/>
                </a:cubicBezTo>
                <a:cubicBezTo>
                  <a:pt x="164" y="326"/>
                  <a:pt x="164" y="326"/>
                  <a:pt x="164" y="326"/>
                </a:cubicBezTo>
                <a:cubicBezTo>
                  <a:pt x="154" y="332"/>
                  <a:pt x="141" y="332"/>
                  <a:pt x="130" y="326"/>
                </a:cubicBezTo>
                <a:cubicBezTo>
                  <a:pt x="17" y="261"/>
                  <a:pt x="17" y="261"/>
                  <a:pt x="17" y="261"/>
                </a:cubicBezTo>
                <a:cubicBezTo>
                  <a:pt x="6" y="255"/>
                  <a:pt x="0" y="244"/>
                  <a:pt x="0" y="231"/>
                </a:cubicBezTo>
                <a:cubicBezTo>
                  <a:pt x="0" y="101"/>
                  <a:pt x="0" y="101"/>
                  <a:pt x="0" y="101"/>
                </a:cubicBezTo>
                <a:cubicBezTo>
                  <a:pt x="0" y="88"/>
                  <a:pt x="6" y="77"/>
                  <a:pt x="17" y="71"/>
                </a:cubicBezTo>
                <a:cubicBezTo>
                  <a:pt x="130" y="6"/>
                  <a:pt x="130" y="6"/>
                  <a:pt x="130" y="6"/>
                </a:cubicBezTo>
                <a:cubicBezTo>
                  <a:pt x="141" y="0"/>
                  <a:pt x="154" y="0"/>
                  <a:pt x="164" y="6"/>
                </a:cubicBezTo>
                <a:cubicBezTo>
                  <a:pt x="277" y="71"/>
                  <a:pt x="277" y="71"/>
                  <a:pt x="277" y="71"/>
                </a:cubicBezTo>
                <a:cubicBezTo>
                  <a:pt x="288" y="77"/>
                  <a:pt x="294" y="88"/>
                  <a:pt x="294" y="101"/>
                </a:cubicBezTo>
                <a:lnTo>
                  <a:pt x="294" y="23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noEditPoints="1"/>
          </p:cNvSpPr>
          <p:nvPr/>
        </p:nvSpPr>
        <p:spPr bwMode="auto">
          <a:xfrm>
            <a:off x="3416301" y="2085975"/>
            <a:ext cx="971550" cy="1089025"/>
          </a:xfrm>
          <a:custGeom>
            <a:avLst/>
            <a:gdLst>
              <a:gd name="T0" fmla="*/ 153 w 306"/>
              <a:gd name="T1" fmla="*/ 343 h 343"/>
              <a:gd name="T2" fmla="*/ 133 w 306"/>
              <a:gd name="T3" fmla="*/ 337 h 343"/>
              <a:gd name="T4" fmla="*/ 20 w 306"/>
              <a:gd name="T5" fmla="*/ 272 h 343"/>
              <a:gd name="T6" fmla="*/ 0 w 306"/>
              <a:gd name="T7" fmla="*/ 237 h 343"/>
              <a:gd name="T8" fmla="*/ 0 w 306"/>
              <a:gd name="T9" fmla="*/ 107 h 343"/>
              <a:gd name="T10" fmla="*/ 20 w 306"/>
              <a:gd name="T11" fmla="*/ 72 h 343"/>
              <a:gd name="T12" fmla="*/ 133 w 306"/>
              <a:gd name="T13" fmla="*/ 7 h 343"/>
              <a:gd name="T14" fmla="*/ 173 w 306"/>
              <a:gd name="T15" fmla="*/ 7 h 343"/>
              <a:gd name="T16" fmla="*/ 286 w 306"/>
              <a:gd name="T17" fmla="*/ 72 h 343"/>
              <a:gd name="T18" fmla="*/ 306 w 306"/>
              <a:gd name="T19" fmla="*/ 107 h 343"/>
              <a:gd name="T20" fmla="*/ 306 w 306"/>
              <a:gd name="T21" fmla="*/ 237 h 343"/>
              <a:gd name="T22" fmla="*/ 286 w 306"/>
              <a:gd name="T23" fmla="*/ 272 h 343"/>
              <a:gd name="T24" fmla="*/ 173 w 306"/>
              <a:gd name="T25" fmla="*/ 337 h 343"/>
              <a:gd name="T26" fmla="*/ 153 w 306"/>
              <a:gd name="T27" fmla="*/ 343 h 343"/>
              <a:gd name="T28" fmla="*/ 153 w 306"/>
              <a:gd name="T29" fmla="*/ 13 h 343"/>
              <a:gd name="T30" fmla="*/ 139 w 306"/>
              <a:gd name="T31" fmla="*/ 17 h 343"/>
              <a:gd name="T32" fmla="*/ 26 w 306"/>
              <a:gd name="T33" fmla="*/ 82 h 343"/>
              <a:gd name="T34" fmla="*/ 12 w 306"/>
              <a:gd name="T35" fmla="*/ 107 h 343"/>
              <a:gd name="T36" fmla="*/ 12 w 306"/>
              <a:gd name="T37" fmla="*/ 237 h 343"/>
              <a:gd name="T38" fmla="*/ 26 w 306"/>
              <a:gd name="T39" fmla="*/ 262 h 343"/>
              <a:gd name="T40" fmla="*/ 139 w 306"/>
              <a:gd name="T41" fmla="*/ 327 h 343"/>
              <a:gd name="T42" fmla="*/ 167 w 306"/>
              <a:gd name="T43" fmla="*/ 327 h 343"/>
              <a:gd name="T44" fmla="*/ 280 w 306"/>
              <a:gd name="T45" fmla="*/ 262 h 343"/>
              <a:gd name="T46" fmla="*/ 294 w 306"/>
              <a:gd name="T47" fmla="*/ 237 h 343"/>
              <a:gd name="T48" fmla="*/ 294 w 306"/>
              <a:gd name="T49" fmla="*/ 107 h 343"/>
              <a:gd name="T50" fmla="*/ 280 w 306"/>
              <a:gd name="T51" fmla="*/ 82 h 343"/>
              <a:gd name="T52" fmla="*/ 167 w 306"/>
              <a:gd name="T53" fmla="*/ 17 h 343"/>
              <a:gd name="T54" fmla="*/ 153 w 306"/>
              <a:gd name="T55" fmla="*/ 1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343">
                <a:moveTo>
                  <a:pt x="153" y="343"/>
                </a:moveTo>
                <a:cubicBezTo>
                  <a:pt x="146" y="343"/>
                  <a:pt x="139" y="341"/>
                  <a:pt x="133" y="337"/>
                </a:cubicBezTo>
                <a:cubicBezTo>
                  <a:pt x="20" y="272"/>
                  <a:pt x="20" y="272"/>
                  <a:pt x="20" y="272"/>
                </a:cubicBezTo>
                <a:cubicBezTo>
                  <a:pt x="8" y="265"/>
                  <a:pt x="0" y="252"/>
                  <a:pt x="0" y="237"/>
                </a:cubicBezTo>
                <a:cubicBezTo>
                  <a:pt x="0" y="107"/>
                  <a:pt x="0" y="107"/>
                  <a:pt x="0" y="107"/>
                </a:cubicBezTo>
                <a:cubicBezTo>
                  <a:pt x="0" y="92"/>
                  <a:pt x="8" y="79"/>
                  <a:pt x="20" y="72"/>
                </a:cubicBezTo>
                <a:cubicBezTo>
                  <a:pt x="133" y="7"/>
                  <a:pt x="133" y="7"/>
                  <a:pt x="133" y="7"/>
                </a:cubicBezTo>
                <a:cubicBezTo>
                  <a:pt x="145" y="0"/>
                  <a:pt x="161" y="0"/>
                  <a:pt x="173" y="7"/>
                </a:cubicBezTo>
                <a:cubicBezTo>
                  <a:pt x="286" y="72"/>
                  <a:pt x="286" y="72"/>
                  <a:pt x="286" y="72"/>
                </a:cubicBezTo>
                <a:cubicBezTo>
                  <a:pt x="299" y="79"/>
                  <a:pt x="306" y="92"/>
                  <a:pt x="306" y="107"/>
                </a:cubicBezTo>
                <a:cubicBezTo>
                  <a:pt x="306" y="237"/>
                  <a:pt x="306" y="237"/>
                  <a:pt x="306" y="237"/>
                </a:cubicBezTo>
                <a:cubicBezTo>
                  <a:pt x="306" y="252"/>
                  <a:pt x="299" y="265"/>
                  <a:pt x="286" y="272"/>
                </a:cubicBezTo>
                <a:cubicBezTo>
                  <a:pt x="173" y="337"/>
                  <a:pt x="173" y="337"/>
                  <a:pt x="173" y="337"/>
                </a:cubicBezTo>
                <a:cubicBezTo>
                  <a:pt x="167" y="341"/>
                  <a:pt x="160" y="343"/>
                  <a:pt x="153" y="343"/>
                </a:cubicBezTo>
                <a:close/>
                <a:moveTo>
                  <a:pt x="153" y="13"/>
                </a:moveTo>
                <a:cubicBezTo>
                  <a:pt x="148" y="13"/>
                  <a:pt x="143" y="14"/>
                  <a:pt x="139" y="17"/>
                </a:cubicBezTo>
                <a:cubicBezTo>
                  <a:pt x="26" y="82"/>
                  <a:pt x="26" y="82"/>
                  <a:pt x="26" y="82"/>
                </a:cubicBezTo>
                <a:cubicBezTo>
                  <a:pt x="17" y="87"/>
                  <a:pt x="12" y="97"/>
                  <a:pt x="12" y="107"/>
                </a:cubicBezTo>
                <a:cubicBezTo>
                  <a:pt x="12" y="237"/>
                  <a:pt x="12" y="237"/>
                  <a:pt x="12" y="237"/>
                </a:cubicBezTo>
                <a:cubicBezTo>
                  <a:pt x="12" y="247"/>
                  <a:pt x="17" y="257"/>
                  <a:pt x="26" y="262"/>
                </a:cubicBezTo>
                <a:cubicBezTo>
                  <a:pt x="139" y="327"/>
                  <a:pt x="139" y="327"/>
                  <a:pt x="139" y="327"/>
                </a:cubicBezTo>
                <a:cubicBezTo>
                  <a:pt x="148" y="332"/>
                  <a:pt x="159" y="332"/>
                  <a:pt x="167" y="327"/>
                </a:cubicBezTo>
                <a:cubicBezTo>
                  <a:pt x="280" y="262"/>
                  <a:pt x="280" y="262"/>
                  <a:pt x="280" y="262"/>
                </a:cubicBezTo>
                <a:cubicBezTo>
                  <a:pt x="289" y="257"/>
                  <a:pt x="294" y="247"/>
                  <a:pt x="294" y="237"/>
                </a:cubicBezTo>
                <a:cubicBezTo>
                  <a:pt x="294" y="107"/>
                  <a:pt x="294" y="107"/>
                  <a:pt x="294" y="107"/>
                </a:cubicBezTo>
                <a:cubicBezTo>
                  <a:pt x="294" y="97"/>
                  <a:pt x="289" y="87"/>
                  <a:pt x="280" y="82"/>
                </a:cubicBezTo>
                <a:cubicBezTo>
                  <a:pt x="167" y="17"/>
                  <a:pt x="167" y="17"/>
                  <a:pt x="167" y="17"/>
                </a:cubicBezTo>
                <a:cubicBezTo>
                  <a:pt x="163" y="14"/>
                  <a:pt x="158" y="13"/>
                  <a:pt x="153" y="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p:cNvSpPr>
          <p:nvPr/>
        </p:nvSpPr>
        <p:spPr bwMode="auto">
          <a:xfrm>
            <a:off x="2765426" y="3263900"/>
            <a:ext cx="936625" cy="1057275"/>
          </a:xfrm>
          <a:custGeom>
            <a:avLst/>
            <a:gdLst>
              <a:gd name="T0" fmla="*/ 295 w 295"/>
              <a:gd name="T1" fmla="*/ 232 h 333"/>
              <a:gd name="T2" fmla="*/ 278 w 295"/>
              <a:gd name="T3" fmla="*/ 261 h 333"/>
              <a:gd name="T4" fmla="*/ 164 w 295"/>
              <a:gd name="T5" fmla="*/ 326 h 333"/>
              <a:gd name="T6" fmla="*/ 130 w 295"/>
              <a:gd name="T7" fmla="*/ 326 h 333"/>
              <a:gd name="T8" fmla="*/ 17 w 295"/>
              <a:gd name="T9" fmla="*/ 261 h 333"/>
              <a:gd name="T10" fmla="*/ 0 w 295"/>
              <a:gd name="T11" fmla="*/ 232 h 333"/>
              <a:gd name="T12" fmla="*/ 0 w 295"/>
              <a:gd name="T13" fmla="*/ 101 h 333"/>
              <a:gd name="T14" fmla="*/ 17 w 295"/>
              <a:gd name="T15" fmla="*/ 71 h 333"/>
              <a:gd name="T16" fmla="*/ 130 w 295"/>
              <a:gd name="T17" fmla="*/ 6 h 333"/>
              <a:gd name="T18" fmla="*/ 164 w 295"/>
              <a:gd name="T19" fmla="*/ 6 h 333"/>
              <a:gd name="T20" fmla="*/ 278 w 295"/>
              <a:gd name="T21" fmla="*/ 71 h 333"/>
              <a:gd name="T22" fmla="*/ 295 w 295"/>
              <a:gd name="T23" fmla="*/ 101 h 333"/>
              <a:gd name="T24" fmla="*/ 295 w 295"/>
              <a:gd name="T25" fmla="*/ 2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5" h="333">
                <a:moveTo>
                  <a:pt x="295" y="232"/>
                </a:moveTo>
                <a:cubicBezTo>
                  <a:pt x="295" y="244"/>
                  <a:pt x="288" y="255"/>
                  <a:pt x="278" y="261"/>
                </a:cubicBezTo>
                <a:cubicBezTo>
                  <a:pt x="164" y="326"/>
                  <a:pt x="164" y="326"/>
                  <a:pt x="164" y="326"/>
                </a:cubicBezTo>
                <a:cubicBezTo>
                  <a:pt x="154" y="333"/>
                  <a:pt x="141" y="333"/>
                  <a:pt x="130" y="326"/>
                </a:cubicBezTo>
                <a:cubicBezTo>
                  <a:pt x="17" y="261"/>
                  <a:pt x="17" y="261"/>
                  <a:pt x="17" y="261"/>
                </a:cubicBezTo>
                <a:cubicBezTo>
                  <a:pt x="6" y="255"/>
                  <a:pt x="0" y="244"/>
                  <a:pt x="0" y="232"/>
                </a:cubicBezTo>
                <a:cubicBezTo>
                  <a:pt x="0" y="101"/>
                  <a:pt x="0" y="101"/>
                  <a:pt x="0" y="101"/>
                </a:cubicBezTo>
                <a:cubicBezTo>
                  <a:pt x="0" y="89"/>
                  <a:pt x="6" y="77"/>
                  <a:pt x="17" y="71"/>
                </a:cubicBezTo>
                <a:cubicBezTo>
                  <a:pt x="130" y="6"/>
                  <a:pt x="130" y="6"/>
                  <a:pt x="130" y="6"/>
                </a:cubicBezTo>
                <a:cubicBezTo>
                  <a:pt x="141" y="0"/>
                  <a:pt x="154" y="0"/>
                  <a:pt x="164" y="6"/>
                </a:cubicBezTo>
                <a:cubicBezTo>
                  <a:pt x="278" y="71"/>
                  <a:pt x="278" y="71"/>
                  <a:pt x="278" y="71"/>
                </a:cubicBezTo>
                <a:cubicBezTo>
                  <a:pt x="288" y="77"/>
                  <a:pt x="295" y="89"/>
                  <a:pt x="295" y="101"/>
                </a:cubicBezTo>
                <a:lnTo>
                  <a:pt x="295"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noEditPoints="1"/>
          </p:cNvSpPr>
          <p:nvPr/>
        </p:nvSpPr>
        <p:spPr bwMode="auto">
          <a:xfrm>
            <a:off x="2746376" y="3244850"/>
            <a:ext cx="974725" cy="1089025"/>
          </a:xfrm>
          <a:custGeom>
            <a:avLst/>
            <a:gdLst>
              <a:gd name="T0" fmla="*/ 153 w 307"/>
              <a:gd name="T1" fmla="*/ 343 h 343"/>
              <a:gd name="T2" fmla="*/ 133 w 307"/>
              <a:gd name="T3" fmla="*/ 338 h 343"/>
              <a:gd name="T4" fmla="*/ 20 w 307"/>
              <a:gd name="T5" fmla="*/ 272 h 343"/>
              <a:gd name="T6" fmla="*/ 0 w 307"/>
              <a:gd name="T7" fmla="*/ 238 h 343"/>
              <a:gd name="T8" fmla="*/ 0 w 307"/>
              <a:gd name="T9" fmla="*/ 107 h 343"/>
              <a:gd name="T10" fmla="*/ 20 w 307"/>
              <a:gd name="T11" fmla="*/ 72 h 343"/>
              <a:gd name="T12" fmla="*/ 133 w 307"/>
              <a:gd name="T13" fmla="*/ 7 h 343"/>
              <a:gd name="T14" fmla="*/ 173 w 307"/>
              <a:gd name="T15" fmla="*/ 7 h 343"/>
              <a:gd name="T16" fmla="*/ 287 w 307"/>
              <a:gd name="T17" fmla="*/ 72 h 343"/>
              <a:gd name="T18" fmla="*/ 307 w 307"/>
              <a:gd name="T19" fmla="*/ 107 h 343"/>
              <a:gd name="T20" fmla="*/ 307 w 307"/>
              <a:gd name="T21" fmla="*/ 238 h 343"/>
              <a:gd name="T22" fmla="*/ 287 w 307"/>
              <a:gd name="T23" fmla="*/ 272 h 343"/>
              <a:gd name="T24" fmla="*/ 173 w 307"/>
              <a:gd name="T25" fmla="*/ 338 h 343"/>
              <a:gd name="T26" fmla="*/ 153 w 307"/>
              <a:gd name="T27" fmla="*/ 343 h 343"/>
              <a:gd name="T28" fmla="*/ 153 w 307"/>
              <a:gd name="T29" fmla="*/ 13 h 343"/>
              <a:gd name="T30" fmla="*/ 139 w 307"/>
              <a:gd name="T31" fmla="*/ 17 h 343"/>
              <a:gd name="T32" fmla="*/ 26 w 307"/>
              <a:gd name="T33" fmla="*/ 83 h 343"/>
              <a:gd name="T34" fmla="*/ 12 w 307"/>
              <a:gd name="T35" fmla="*/ 107 h 343"/>
              <a:gd name="T36" fmla="*/ 12 w 307"/>
              <a:gd name="T37" fmla="*/ 238 h 343"/>
              <a:gd name="T38" fmla="*/ 26 w 307"/>
              <a:gd name="T39" fmla="*/ 262 h 343"/>
              <a:gd name="T40" fmla="*/ 139 w 307"/>
              <a:gd name="T41" fmla="*/ 327 h 343"/>
              <a:gd name="T42" fmla="*/ 167 w 307"/>
              <a:gd name="T43" fmla="*/ 327 h 343"/>
              <a:gd name="T44" fmla="*/ 281 w 307"/>
              <a:gd name="T45" fmla="*/ 262 h 343"/>
              <a:gd name="T46" fmla="*/ 295 w 307"/>
              <a:gd name="T47" fmla="*/ 238 h 343"/>
              <a:gd name="T48" fmla="*/ 295 w 307"/>
              <a:gd name="T49" fmla="*/ 107 h 343"/>
              <a:gd name="T50" fmla="*/ 281 w 307"/>
              <a:gd name="T51" fmla="*/ 83 h 343"/>
              <a:gd name="T52" fmla="*/ 167 w 307"/>
              <a:gd name="T53" fmla="*/ 17 h 343"/>
              <a:gd name="T54" fmla="*/ 153 w 307"/>
              <a:gd name="T55" fmla="*/ 1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3">
                <a:moveTo>
                  <a:pt x="153" y="343"/>
                </a:moveTo>
                <a:cubicBezTo>
                  <a:pt x="146" y="343"/>
                  <a:pt x="139" y="341"/>
                  <a:pt x="133" y="338"/>
                </a:cubicBezTo>
                <a:cubicBezTo>
                  <a:pt x="20" y="272"/>
                  <a:pt x="20" y="272"/>
                  <a:pt x="20" y="272"/>
                </a:cubicBezTo>
                <a:cubicBezTo>
                  <a:pt x="8" y="265"/>
                  <a:pt x="0" y="252"/>
                  <a:pt x="0" y="238"/>
                </a:cubicBezTo>
                <a:cubicBezTo>
                  <a:pt x="0" y="107"/>
                  <a:pt x="0" y="107"/>
                  <a:pt x="0" y="107"/>
                </a:cubicBezTo>
                <a:cubicBezTo>
                  <a:pt x="0" y="93"/>
                  <a:pt x="8" y="79"/>
                  <a:pt x="20" y="72"/>
                </a:cubicBezTo>
                <a:cubicBezTo>
                  <a:pt x="133" y="7"/>
                  <a:pt x="133" y="7"/>
                  <a:pt x="133" y="7"/>
                </a:cubicBezTo>
                <a:cubicBezTo>
                  <a:pt x="145" y="0"/>
                  <a:pt x="161" y="0"/>
                  <a:pt x="173" y="7"/>
                </a:cubicBezTo>
                <a:cubicBezTo>
                  <a:pt x="287" y="72"/>
                  <a:pt x="287" y="72"/>
                  <a:pt x="287" y="72"/>
                </a:cubicBezTo>
                <a:cubicBezTo>
                  <a:pt x="299" y="79"/>
                  <a:pt x="307" y="93"/>
                  <a:pt x="307" y="107"/>
                </a:cubicBezTo>
                <a:cubicBezTo>
                  <a:pt x="307" y="238"/>
                  <a:pt x="307" y="238"/>
                  <a:pt x="307" y="238"/>
                </a:cubicBezTo>
                <a:cubicBezTo>
                  <a:pt x="307" y="252"/>
                  <a:pt x="299" y="265"/>
                  <a:pt x="287" y="272"/>
                </a:cubicBezTo>
                <a:cubicBezTo>
                  <a:pt x="173" y="338"/>
                  <a:pt x="173" y="338"/>
                  <a:pt x="173" y="338"/>
                </a:cubicBezTo>
                <a:cubicBezTo>
                  <a:pt x="167" y="341"/>
                  <a:pt x="160" y="343"/>
                  <a:pt x="153" y="343"/>
                </a:cubicBezTo>
                <a:close/>
                <a:moveTo>
                  <a:pt x="153" y="13"/>
                </a:moveTo>
                <a:cubicBezTo>
                  <a:pt x="148" y="13"/>
                  <a:pt x="144" y="15"/>
                  <a:pt x="139" y="17"/>
                </a:cubicBezTo>
                <a:cubicBezTo>
                  <a:pt x="26" y="83"/>
                  <a:pt x="26" y="83"/>
                  <a:pt x="26" y="83"/>
                </a:cubicBezTo>
                <a:cubicBezTo>
                  <a:pt x="17" y="88"/>
                  <a:pt x="12" y="97"/>
                  <a:pt x="12" y="107"/>
                </a:cubicBezTo>
                <a:cubicBezTo>
                  <a:pt x="12" y="238"/>
                  <a:pt x="12" y="238"/>
                  <a:pt x="12" y="238"/>
                </a:cubicBezTo>
                <a:cubicBezTo>
                  <a:pt x="12" y="248"/>
                  <a:pt x="17" y="257"/>
                  <a:pt x="26" y="262"/>
                </a:cubicBezTo>
                <a:cubicBezTo>
                  <a:pt x="139" y="327"/>
                  <a:pt x="139" y="327"/>
                  <a:pt x="139" y="327"/>
                </a:cubicBezTo>
                <a:cubicBezTo>
                  <a:pt x="148" y="332"/>
                  <a:pt x="159" y="332"/>
                  <a:pt x="167" y="327"/>
                </a:cubicBezTo>
                <a:cubicBezTo>
                  <a:pt x="281" y="262"/>
                  <a:pt x="281" y="262"/>
                  <a:pt x="281" y="262"/>
                </a:cubicBezTo>
                <a:cubicBezTo>
                  <a:pt x="289" y="257"/>
                  <a:pt x="295" y="248"/>
                  <a:pt x="295" y="238"/>
                </a:cubicBezTo>
                <a:cubicBezTo>
                  <a:pt x="295" y="107"/>
                  <a:pt x="295" y="107"/>
                  <a:pt x="295" y="107"/>
                </a:cubicBezTo>
                <a:cubicBezTo>
                  <a:pt x="295" y="97"/>
                  <a:pt x="289" y="88"/>
                  <a:pt x="281" y="83"/>
                </a:cubicBezTo>
                <a:cubicBezTo>
                  <a:pt x="167" y="17"/>
                  <a:pt x="167" y="17"/>
                  <a:pt x="167" y="17"/>
                </a:cubicBezTo>
                <a:cubicBezTo>
                  <a:pt x="163" y="15"/>
                  <a:pt x="158" y="13"/>
                  <a:pt x="153" y="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3"/>
          <p:cNvSpPr>
            <a:spLocks/>
          </p:cNvSpPr>
          <p:nvPr/>
        </p:nvSpPr>
        <p:spPr bwMode="auto">
          <a:xfrm>
            <a:off x="3435351" y="4422775"/>
            <a:ext cx="933450" cy="1057275"/>
          </a:xfrm>
          <a:custGeom>
            <a:avLst/>
            <a:gdLst>
              <a:gd name="T0" fmla="*/ 294 w 294"/>
              <a:gd name="T1" fmla="*/ 232 h 333"/>
              <a:gd name="T2" fmla="*/ 277 w 294"/>
              <a:gd name="T3" fmla="*/ 261 h 333"/>
              <a:gd name="T4" fmla="*/ 164 w 294"/>
              <a:gd name="T5" fmla="*/ 327 h 333"/>
              <a:gd name="T6" fmla="*/ 130 w 294"/>
              <a:gd name="T7" fmla="*/ 327 h 333"/>
              <a:gd name="T8" fmla="*/ 17 w 294"/>
              <a:gd name="T9" fmla="*/ 261 h 333"/>
              <a:gd name="T10" fmla="*/ 0 w 294"/>
              <a:gd name="T11" fmla="*/ 232 h 333"/>
              <a:gd name="T12" fmla="*/ 0 w 294"/>
              <a:gd name="T13" fmla="*/ 101 h 333"/>
              <a:gd name="T14" fmla="*/ 17 w 294"/>
              <a:gd name="T15" fmla="*/ 72 h 333"/>
              <a:gd name="T16" fmla="*/ 130 w 294"/>
              <a:gd name="T17" fmla="*/ 6 h 333"/>
              <a:gd name="T18" fmla="*/ 164 w 294"/>
              <a:gd name="T19" fmla="*/ 6 h 333"/>
              <a:gd name="T20" fmla="*/ 277 w 294"/>
              <a:gd name="T21" fmla="*/ 72 h 333"/>
              <a:gd name="T22" fmla="*/ 294 w 294"/>
              <a:gd name="T23" fmla="*/ 101 h 333"/>
              <a:gd name="T24" fmla="*/ 294 w 294"/>
              <a:gd name="T25" fmla="*/ 2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33">
                <a:moveTo>
                  <a:pt x="294" y="232"/>
                </a:moveTo>
                <a:cubicBezTo>
                  <a:pt x="294" y="244"/>
                  <a:pt x="288" y="255"/>
                  <a:pt x="277" y="261"/>
                </a:cubicBezTo>
                <a:cubicBezTo>
                  <a:pt x="164" y="327"/>
                  <a:pt x="164" y="327"/>
                  <a:pt x="164" y="327"/>
                </a:cubicBezTo>
                <a:cubicBezTo>
                  <a:pt x="154" y="333"/>
                  <a:pt x="141" y="333"/>
                  <a:pt x="130" y="327"/>
                </a:cubicBezTo>
                <a:cubicBezTo>
                  <a:pt x="17" y="261"/>
                  <a:pt x="17" y="261"/>
                  <a:pt x="17" y="261"/>
                </a:cubicBezTo>
                <a:cubicBezTo>
                  <a:pt x="6" y="255"/>
                  <a:pt x="0" y="244"/>
                  <a:pt x="0" y="232"/>
                </a:cubicBezTo>
                <a:cubicBezTo>
                  <a:pt x="0" y="101"/>
                  <a:pt x="0" y="101"/>
                  <a:pt x="0" y="101"/>
                </a:cubicBezTo>
                <a:cubicBezTo>
                  <a:pt x="0" y="89"/>
                  <a:pt x="6" y="78"/>
                  <a:pt x="17" y="72"/>
                </a:cubicBezTo>
                <a:cubicBezTo>
                  <a:pt x="130" y="6"/>
                  <a:pt x="130" y="6"/>
                  <a:pt x="130" y="6"/>
                </a:cubicBezTo>
                <a:cubicBezTo>
                  <a:pt x="141" y="0"/>
                  <a:pt x="154" y="0"/>
                  <a:pt x="164" y="6"/>
                </a:cubicBezTo>
                <a:cubicBezTo>
                  <a:pt x="277" y="72"/>
                  <a:pt x="277" y="72"/>
                  <a:pt x="277" y="72"/>
                </a:cubicBezTo>
                <a:cubicBezTo>
                  <a:pt x="288" y="78"/>
                  <a:pt x="294" y="89"/>
                  <a:pt x="294" y="101"/>
                </a:cubicBezTo>
                <a:lnTo>
                  <a:pt x="294"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4"/>
          <p:cNvSpPr>
            <a:spLocks noEditPoints="1"/>
          </p:cNvSpPr>
          <p:nvPr/>
        </p:nvSpPr>
        <p:spPr bwMode="auto">
          <a:xfrm>
            <a:off x="3416301" y="4403725"/>
            <a:ext cx="971550" cy="1089025"/>
          </a:xfrm>
          <a:custGeom>
            <a:avLst/>
            <a:gdLst>
              <a:gd name="T0" fmla="*/ 153 w 306"/>
              <a:gd name="T1" fmla="*/ 343 h 343"/>
              <a:gd name="T2" fmla="*/ 133 w 306"/>
              <a:gd name="T3" fmla="*/ 338 h 343"/>
              <a:gd name="T4" fmla="*/ 20 w 306"/>
              <a:gd name="T5" fmla="*/ 272 h 343"/>
              <a:gd name="T6" fmla="*/ 0 w 306"/>
              <a:gd name="T7" fmla="*/ 238 h 343"/>
              <a:gd name="T8" fmla="*/ 0 w 306"/>
              <a:gd name="T9" fmla="*/ 107 h 343"/>
              <a:gd name="T10" fmla="*/ 20 w 306"/>
              <a:gd name="T11" fmla="*/ 72 h 343"/>
              <a:gd name="T12" fmla="*/ 133 w 306"/>
              <a:gd name="T13" fmla="*/ 7 h 343"/>
              <a:gd name="T14" fmla="*/ 173 w 306"/>
              <a:gd name="T15" fmla="*/ 7 h 343"/>
              <a:gd name="T16" fmla="*/ 286 w 306"/>
              <a:gd name="T17" fmla="*/ 72 h 343"/>
              <a:gd name="T18" fmla="*/ 306 w 306"/>
              <a:gd name="T19" fmla="*/ 107 h 343"/>
              <a:gd name="T20" fmla="*/ 306 w 306"/>
              <a:gd name="T21" fmla="*/ 238 h 343"/>
              <a:gd name="T22" fmla="*/ 286 w 306"/>
              <a:gd name="T23" fmla="*/ 272 h 343"/>
              <a:gd name="T24" fmla="*/ 173 w 306"/>
              <a:gd name="T25" fmla="*/ 338 h 343"/>
              <a:gd name="T26" fmla="*/ 153 w 306"/>
              <a:gd name="T27" fmla="*/ 343 h 343"/>
              <a:gd name="T28" fmla="*/ 153 w 306"/>
              <a:gd name="T29" fmla="*/ 14 h 343"/>
              <a:gd name="T30" fmla="*/ 139 w 306"/>
              <a:gd name="T31" fmla="*/ 17 h 343"/>
              <a:gd name="T32" fmla="*/ 26 w 306"/>
              <a:gd name="T33" fmla="*/ 83 h 343"/>
              <a:gd name="T34" fmla="*/ 12 w 306"/>
              <a:gd name="T35" fmla="*/ 107 h 343"/>
              <a:gd name="T36" fmla="*/ 12 w 306"/>
              <a:gd name="T37" fmla="*/ 238 h 343"/>
              <a:gd name="T38" fmla="*/ 26 w 306"/>
              <a:gd name="T39" fmla="*/ 262 h 343"/>
              <a:gd name="T40" fmla="*/ 139 w 306"/>
              <a:gd name="T41" fmla="*/ 327 h 343"/>
              <a:gd name="T42" fmla="*/ 167 w 306"/>
              <a:gd name="T43" fmla="*/ 327 h 343"/>
              <a:gd name="T44" fmla="*/ 280 w 306"/>
              <a:gd name="T45" fmla="*/ 262 h 343"/>
              <a:gd name="T46" fmla="*/ 294 w 306"/>
              <a:gd name="T47" fmla="*/ 238 h 343"/>
              <a:gd name="T48" fmla="*/ 294 w 306"/>
              <a:gd name="T49" fmla="*/ 107 h 343"/>
              <a:gd name="T50" fmla="*/ 280 w 306"/>
              <a:gd name="T51" fmla="*/ 83 h 343"/>
              <a:gd name="T52" fmla="*/ 167 w 306"/>
              <a:gd name="T53" fmla="*/ 17 h 343"/>
              <a:gd name="T54" fmla="*/ 153 w 306"/>
              <a:gd name="T55" fmla="*/ 1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343">
                <a:moveTo>
                  <a:pt x="153" y="343"/>
                </a:moveTo>
                <a:cubicBezTo>
                  <a:pt x="146" y="343"/>
                  <a:pt x="139" y="341"/>
                  <a:pt x="133" y="338"/>
                </a:cubicBezTo>
                <a:cubicBezTo>
                  <a:pt x="20" y="272"/>
                  <a:pt x="20" y="272"/>
                  <a:pt x="20" y="272"/>
                </a:cubicBezTo>
                <a:cubicBezTo>
                  <a:pt x="8" y="265"/>
                  <a:pt x="0" y="252"/>
                  <a:pt x="0" y="238"/>
                </a:cubicBezTo>
                <a:cubicBezTo>
                  <a:pt x="0" y="107"/>
                  <a:pt x="0" y="107"/>
                  <a:pt x="0" y="107"/>
                </a:cubicBezTo>
                <a:cubicBezTo>
                  <a:pt x="0" y="93"/>
                  <a:pt x="8" y="79"/>
                  <a:pt x="20" y="72"/>
                </a:cubicBezTo>
                <a:cubicBezTo>
                  <a:pt x="133" y="7"/>
                  <a:pt x="133" y="7"/>
                  <a:pt x="133" y="7"/>
                </a:cubicBezTo>
                <a:cubicBezTo>
                  <a:pt x="145" y="0"/>
                  <a:pt x="161" y="0"/>
                  <a:pt x="173" y="7"/>
                </a:cubicBezTo>
                <a:cubicBezTo>
                  <a:pt x="286" y="72"/>
                  <a:pt x="286" y="72"/>
                  <a:pt x="286" y="72"/>
                </a:cubicBezTo>
                <a:cubicBezTo>
                  <a:pt x="299" y="79"/>
                  <a:pt x="306" y="93"/>
                  <a:pt x="306" y="107"/>
                </a:cubicBezTo>
                <a:cubicBezTo>
                  <a:pt x="306" y="238"/>
                  <a:pt x="306" y="238"/>
                  <a:pt x="306" y="238"/>
                </a:cubicBezTo>
                <a:cubicBezTo>
                  <a:pt x="306" y="252"/>
                  <a:pt x="299" y="265"/>
                  <a:pt x="286" y="272"/>
                </a:cubicBezTo>
                <a:cubicBezTo>
                  <a:pt x="173" y="338"/>
                  <a:pt x="173" y="338"/>
                  <a:pt x="173" y="338"/>
                </a:cubicBezTo>
                <a:cubicBezTo>
                  <a:pt x="167" y="341"/>
                  <a:pt x="160" y="343"/>
                  <a:pt x="153" y="343"/>
                </a:cubicBezTo>
                <a:close/>
                <a:moveTo>
                  <a:pt x="153" y="14"/>
                </a:moveTo>
                <a:cubicBezTo>
                  <a:pt x="148" y="14"/>
                  <a:pt x="143" y="15"/>
                  <a:pt x="139" y="17"/>
                </a:cubicBezTo>
                <a:cubicBezTo>
                  <a:pt x="26" y="83"/>
                  <a:pt x="26" y="83"/>
                  <a:pt x="26" y="83"/>
                </a:cubicBezTo>
                <a:cubicBezTo>
                  <a:pt x="17" y="88"/>
                  <a:pt x="12" y="97"/>
                  <a:pt x="12" y="107"/>
                </a:cubicBezTo>
                <a:cubicBezTo>
                  <a:pt x="12" y="238"/>
                  <a:pt x="12" y="238"/>
                  <a:pt x="12" y="238"/>
                </a:cubicBezTo>
                <a:cubicBezTo>
                  <a:pt x="12" y="248"/>
                  <a:pt x="17" y="257"/>
                  <a:pt x="26" y="262"/>
                </a:cubicBezTo>
                <a:cubicBezTo>
                  <a:pt x="139" y="327"/>
                  <a:pt x="139" y="327"/>
                  <a:pt x="139" y="327"/>
                </a:cubicBezTo>
                <a:cubicBezTo>
                  <a:pt x="148" y="332"/>
                  <a:pt x="159" y="332"/>
                  <a:pt x="167" y="327"/>
                </a:cubicBezTo>
                <a:cubicBezTo>
                  <a:pt x="280" y="262"/>
                  <a:pt x="280" y="262"/>
                  <a:pt x="280" y="262"/>
                </a:cubicBezTo>
                <a:cubicBezTo>
                  <a:pt x="289" y="257"/>
                  <a:pt x="294" y="248"/>
                  <a:pt x="294" y="238"/>
                </a:cubicBezTo>
                <a:cubicBezTo>
                  <a:pt x="294" y="107"/>
                  <a:pt x="294" y="107"/>
                  <a:pt x="294" y="107"/>
                </a:cubicBezTo>
                <a:cubicBezTo>
                  <a:pt x="294" y="97"/>
                  <a:pt x="289" y="88"/>
                  <a:pt x="280" y="83"/>
                </a:cubicBezTo>
                <a:cubicBezTo>
                  <a:pt x="167" y="17"/>
                  <a:pt x="167" y="17"/>
                  <a:pt x="167" y="17"/>
                </a:cubicBezTo>
                <a:cubicBezTo>
                  <a:pt x="163" y="15"/>
                  <a:pt x="158" y="14"/>
                  <a:pt x="153" y="1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5"/>
          <p:cNvSpPr>
            <a:spLocks/>
          </p:cNvSpPr>
          <p:nvPr/>
        </p:nvSpPr>
        <p:spPr bwMode="auto">
          <a:xfrm>
            <a:off x="4775201" y="4422775"/>
            <a:ext cx="933450" cy="1057275"/>
          </a:xfrm>
          <a:custGeom>
            <a:avLst/>
            <a:gdLst>
              <a:gd name="T0" fmla="*/ 294 w 294"/>
              <a:gd name="T1" fmla="*/ 232 h 333"/>
              <a:gd name="T2" fmla="*/ 277 w 294"/>
              <a:gd name="T3" fmla="*/ 261 h 333"/>
              <a:gd name="T4" fmla="*/ 164 w 294"/>
              <a:gd name="T5" fmla="*/ 327 h 333"/>
              <a:gd name="T6" fmla="*/ 130 w 294"/>
              <a:gd name="T7" fmla="*/ 327 h 333"/>
              <a:gd name="T8" fmla="*/ 17 w 294"/>
              <a:gd name="T9" fmla="*/ 261 h 333"/>
              <a:gd name="T10" fmla="*/ 0 w 294"/>
              <a:gd name="T11" fmla="*/ 232 h 333"/>
              <a:gd name="T12" fmla="*/ 0 w 294"/>
              <a:gd name="T13" fmla="*/ 101 h 333"/>
              <a:gd name="T14" fmla="*/ 17 w 294"/>
              <a:gd name="T15" fmla="*/ 72 h 333"/>
              <a:gd name="T16" fmla="*/ 130 w 294"/>
              <a:gd name="T17" fmla="*/ 6 h 333"/>
              <a:gd name="T18" fmla="*/ 164 w 294"/>
              <a:gd name="T19" fmla="*/ 6 h 333"/>
              <a:gd name="T20" fmla="*/ 277 w 294"/>
              <a:gd name="T21" fmla="*/ 72 h 333"/>
              <a:gd name="T22" fmla="*/ 294 w 294"/>
              <a:gd name="T23" fmla="*/ 101 h 333"/>
              <a:gd name="T24" fmla="*/ 294 w 294"/>
              <a:gd name="T25" fmla="*/ 2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33">
                <a:moveTo>
                  <a:pt x="294" y="232"/>
                </a:moveTo>
                <a:cubicBezTo>
                  <a:pt x="294" y="244"/>
                  <a:pt x="288" y="255"/>
                  <a:pt x="277" y="261"/>
                </a:cubicBezTo>
                <a:cubicBezTo>
                  <a:pt x="164" y="327"/>
                  <a:pt x="164" y="327"/>
                  <a:pt x="164" y="327"/>
                </a:cubicBezTo>
                <a:cubicBezTo>
                  <a:pt x="153" y="333"/>
                  <a:pt x="140" y="333"/>
                  <a:pt x="130" y="327"/>
                </a:cubicBezTo>
                <a:cubicBezTo>
                  <a:pt x="17" y="261"/>
                  <a:pt x="17" y="261"/>
                  <a:pt x="17" y="261"/>
                </a:cubicBezTo>
                <a:cubicBezTo>
                  <a:pt x="6" y="255"/>
                  <a:pt x="0" y="244"/>
                  <a:pt x="0" y="232"/>
                </a:cubicBezTo>
                <a:cubicBezTo>
                  <a:pt x="0" y="101"/>
                  <a:pt x="0" y="101"/>
                  <a:pt x="0" y="101"/>
                </a:cubicBezTo>
                <a:cubicBezTo>
                  <a:pt x="0" y="89"/>
                  <a:pt x="6" y="78"/>
                  <a:pt x="17" y="72"/>
                </a:cubicBezTo>
                <a:cubicBezTo>
                  <a:pt x="130" y="6"/>
                  <a:pt x="130" y="6"/>
                  <a:pt x="130" y="6"/>
                </a:cubicBezTo>
                <a:cubicBezTo>
                  <a:pt x="140" y="0"/>
                  <a:pt x="153" y="0"/>
                  <a:pt x="164" y="6"/>
                </a:cubicBezTo>
                <a:cubicBezTo>
                  <a:pt x="277" y="72"/>
                  <a:pt x="277" y="72"/>
                  <a:pt x="277" y="72"/>
                </a:cubicBezTo>
                <a:cubicBezTo>
                  <a:pt x="288" y="78"/>
                  <a:pt x="294" y="89"/>
                  <a:pt x="294" y="101"/>
                </a:cubicBezTo>
                <a:lnTo>
                  <a:pt x="294"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
          <p:cNvSpPr>
            <a:spLocks noEditPoints="1"/>
          </p:cNvSpPr>
          <p:nvPr/>
        </p:nvSpPr>
        <p:spPr bwMode="auto">
          <a:xfrm>
            <a:off x="4756151" y="4403725"/>
            <a:ext cx="971550" cy="1089025"/>
          </a:xfrm>
          <a:custGeom>
            <a:avLst/>
            <a:gdLst>
              <a:gd name="T0" fmla="*/ 153 w 306"/>
              <a:gd name="T1" fmla="*/ 343 h 343"/>
              <a:gd name="T2" fmla="*/ 133 w 306"/>
              <a:gd name="T3" fmla="*/ 338 h 343"/>
              <a:gd name="T4" fmla="*/ 20 w 306"/>
              <a:gd name="T5" fmla="*/ 272 h 343"/>
              <a:gd name="T6" fmla="*/ 0 w 306"/>
              <a:gd name="T7" fmla="*/ 238 h 343"/>
              <a:gd name="T8" fmla="*/ 0 w 306"/>
              <a:gd name="T9" fmla="*/ 107 h 343"/>
              <a:gd name="T10" fmla="*/ 20 w 306"/>
              <a:gd name="T11" fmla="*/ 72 h 343"/>
              <a:gd name="T12" fmla="*/ 133 w 306"/>
              <a:gd name="T13" fmla="*/ 7 h 343"/>
              <a:gd name="T14" fmla="*/ 173 w 306"/>
              <a:gd name="T15" fmla="*/ 7 h 343"/>
              <a:gd name="T16" fmla="*/ 286 w 306"/>
              <a:gd name="T17" fmla="*/ 72 h 343"/>
              <a:gd name="T18" fmla="*/ 306 w 306"/>
              <a:gd name="T19" fmla="*/ 107 h 343"/>
              <a:gd name="T20" fmla="*/ 306 w 306"/>
              <a:gd name="T21" fmla="*/ 238 h 343"/>
              <a:gd name="T22" fmla="*/ 286 w 306"/>
              <a:gd name="T23" fmla="*/ 272 h 343"/>
              <a:gd name="T24" fmla="*/ 173 w 306"/>
              <a:gd name="T25" fmla="*/ 338 h 343"/>
              <a:gd name="T26" fmla="*/ 153 w 306"/>
              <a:gd name="T27" fmla="*/ 343 h 343"/>
              <a:gd name="T28" fmla="*/ 153 w 306"/>
              <a:gd name="T29" fmla="*/ 14 h 343"/>
              <a:gd name="T30" fmla="*/ 139 w 306"/>
              <a:gd name="T31" fmla="*/ 17 h 343"/>
              <a:gd name="T32" fmla="*/ 26 w 306"/>
              <a:gd name="T33" fmla="*/ 83 h 343"/>
              <a:gd name="T34" fmla="*/ 12 w 306"/>
              <a:gd name="T35" fmla="*/ 107 h 343"/>
              <a:gd name="T36" fmla="*/ 12 w 306"/>
              <a:gd name="T37" fmla="*/ 238 h 343"/>
              <a:gd name="T38" fmla="*/ 26 w 306"/>
              <a:gd name="T39" fmla="*/ 262 h 343"/>
              <a:gd name="T40" fmla="*/ 139 w 306"/>
              <a:gd name="T41" fmla="*/ 327 h 343"/>
              <a:gd name="T42" fmla="*/ 167 w 306"/>
              <a:gd name="T43" fmla="*/ 327 h 343"/>
              <a:gd name="T44" fmla="*/ 280 w 306"/>
              <a:gd name="T45" fmla="*/ 262 h 343"/>
              <a:gd name="T46" fmla="*/ 294 w 306"/>
              <a:gd name="T47" fmla="*/ 238 h 343"/>
              <a:gd name="T48" fmla="*/ 294 w 306"/>
              <a:gd name="T49" fmla="*/ 107 h 343"/>
              <a:gd name="T50" fmla="*/ 280 w 306"/>
              <a:gd name="T51" fmla="*/ 83 h 343"/>
              <a:gd name="T52" fmla="*/ 167 w 306"/>
              <a:gd name="T53" fmla="*/ 17 h 343"/>
              <a:gd name="T54" fmla="*/ 153 w 306"/>
              <a:gd name="T55" fmla="*/ 1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343">
                <a:moveTo>
                  <a:pt x="153" y="343"/>
                </a:moveTo>
                <a:cubicBezTo>
                  <a:pt x="146" y="343"/>
                  <a:pt x="139" y="341"/>
                  <a:pt x="133" y="338"/>
                </a:cubicBezTo>
                <a:cubicBezTo>
                  <a:pt x="20" y="272"/>
                  <a:pt x="20" y="272"/>
                  <a:pt x="20" y="272"/>
                </a:cubicBezTo>
                <a:cubicBezTo>
                  <a:pt x="7" y="265"/>
                  <a:pt x="0" y="252"/>
                  <a:pt x="0" y="238"/>
                </a:cubicBezTo>
                <a:cubicBezTo>
                  <a:pt x="0" y="107"/>
                  <a:pt x="0" y="107"/>
                  <a:pt x="0" y="107"/>
                </a:cubicBezTo>
                <a:cubicBezTo>
                  <a:pt x="0" y="93"/>
                  <a:pt x="7" y="79"/>
                  <a:pt x="20" y="72"/>
                </a:cubicBezTo>
                <a:cubicBezTo>
                  <a:pt x="133" y="7"/>
                  <a:pt x="133" y="7"/>
                  <a:pt x="133" y="7"/>
                </a:cubicBezTo>
                <a:cubicBezTo>
                  <a:pt x="145" y="0"/>
                  <a:pt x="161" y="0"/>
                  <a:pt x="173" y="7"/>
                </a:cubicBezTo>
                <a:cubicBezTo>
                  <a:pt x="286" y="72"/>
                  <a:pt x="286" y="72"/>
                  <a:pt x="286" y="72"/>
                </a:cubicBezTo>
                <a:cubicBezTo>
                  <a:pt x="298" y="79"/>
                  <a:pt x="306" y="93"/>
                  <a:pt x="306" y="107"/>
                </a:cubicBezTo>
                <a:cubicBezTo>
                  <a:pt x="306" y="238"/>
                  <a:pt x="306" y="238"/>
                  <a:pt x="306" y="238"/>
                </a:cubicBezTo>
                <a:cubicBezTo>
                  <a:pt x="306" y="252"/>
                  <a:pt x="298" y="265"/>
                  <a:pt x="286" y="272"/>
                </a:cubicBezTo>
                <a:cubicBezTo>
                  <a:pt x="173" y="338"/>
                  <a:pt x="173" y="338"/>
                  <a:pt x="173" y="338"/>
                </a:cubicBezTo>
                <a:cubicBezTo>
                  <a:pt x="167" y="341"/>
                  <a:pt x="160" y="343"/>
                  <a:pt x="153" y="343"/>
                </a:cubicBezTo>
                <a:close/>
                <a:moveTo>
                  <a:pt x="153" y="14"/>
                </a:moveTo>
                <a:cubicBezTo>
                  <a:pt x="148" y="14"/>
                  <a:pt x="143" y="15"/>
                  <a:pt x="139" y="17"/>
                </a:cubicBezTo>
                <a:cubicBezTo>
                  <a:pt x="26" y="83"/>
                  <a:pt x="26" y="83"/>
                  <a:pt x="26" y="83"/>
                </a:cubicBezTo>
                <a:cubicBezTo>
                  <a:pt x="17" y="88"/>
                  <a:pt x="12" y="97"/>
                  <a:pt x="12" y="107"/>
                </a:cubicBezTo>
                <a:cubicBezTo>
                  <a:pt x="12" y="238"/>
                  <a:pt x="12" y="238"/>
                  <a:pt x="12" y="238"/>
                </a:cubicBezTo>
                <a:cubicBezTo>
                  <a:pt x="12" y="248"/>
                  <a:pt x="17" y="257"/>
                  <a:pt x="26" y="262"/>
                </a:cubicBezTo>
                <a:cubicBezTo>
                  <a:pt x="139" y="327"/>
                  <a:pt x="139" y="327"/>
                  <a:pt x="139" y="327"/>
                </a:cubicBezTo>
                <a:cubicBezTo>
                  <a:pt x="147" y="332"/>
                  <a:pt x="158" y="332"/>
                  <a:pt x="167" y="327"/>
                </a:cubicBezTo>
                <a:cubicBezTo>
                  <a:pt x="280" y="262"/>
                  <a:pt x="280" y="262"/>
                  <a:pt x="280" y="262"/>
                </a:cubicBezTo>
                <a:cubicBezTo>
                  <a:pt x="289" y="257"/>
                  <a:pt x="294" y="248"/>
                  <a:pt x="294" y="238"/>
                </a:cubicBezTo>
                <a:cubicBezTo>
                  <a:pt x="294" y="107"/>
                  <a:pt x="294" y="107"/>
                  <a:pt x="294" y="107"/>
                </a:cubicBezTo>
                <a:cubicBezTo>
                  <a:pt x="294" y="97"/>
                  <a:pt x="289" y="88"/>
                  <a:pt x="280" y="83"/>
                </a:cubicBezTo>
                <a:cubicBezTo>
                  <a:pt x="167" y="17"/>
                  <a:pt x="167" y="17"/>
                  <a:pt x="167" y="17"/>
                </a:cubicBezTo>
                <a:cubicBezTo>
                  <a:pt x="163" y="15"/>
                  <a:pt x="158" y="14"/>
                  <a:pt x="153" y="1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7"/>
          <p:cNvSpPr>
            <a:spLocks/>
          </p:cNvSpPr>
          <p:nvPr/>
        </p:nvSpPr>
        <p:spPr bwMode="auto">
          <a:xfrm>
            <a:off x="5441951" y="3263900"/>
            <a:ext cx="936625" cy="1057275"/>
          </a:xfrm>
          <a:custGeom>
            <a:avLst/>
            <a:gdLst>
              <a:gd name="T0" fmla="*/ 295 w 295"/>
              <a:gd name="T1" fmla="*/ 232 h 333"/>
              <a:gd name="T2" fmla="*/ 278 w 295"/>
              <a:gd name="T3" fmla="*/ 261 h 333"/>
              <a:gd name="T4" fmla="*/ 165 w 295"/>
              <a:gd name="T5" fmla="*/ 326 h 333"/>
              <a:gd name="T6" fmla="*/ 131 w 295"/>
              <a:gd name="T7" fmla="*/ 326 h 333"/>
              <a:gd name="T8" fmla="*/ 17 w 295"/>
              <a:gd name="T9" fmla="*/ 261 h 333"/>
              <a:gd name="T10" fmla="*/ 0 w 295"/>
              <a:gd name="T11" fmla="*/ 232 h 333"/>
              <a:gd name="T12" fmla="*/ 0 w 295"/>
              <a:gd name="T13" fmla="*/ 101 h 333"/>
              <a:gd name="T14" fmla="*/ 17 w 295"/>
              <a:gd name="T15" fmla="*/ 71 h 333"/>
              <a:gd name="T16" fmla="*/ 131 w 295"/>
              <a:gd name="T17" fmla="*/ 6 h 333"/>
              <a:gd name="T18" fmla="*/ 165 w 295"/>
              <a:gd name="T19" fmla="*/ 6 h 333"/>
              <a:gd name="T20" fmla="*/ 278 w 295"/>
              <a:gd name="T21" fmla="*/ 71 h 333"/>
              <a:gd name="T22" fmla="*/ 295 w 295"/>
              <a:gd name="T23" fmla="*/ 101 h 333"/>
              <a:gd name="T24" fmla="*/ 295 w 295"/>
              <a:gd name="T25" fmla="*/ 2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5" h="333">
                <a:moveTo>
                  <a:pt x="295" y="232"/>
                </a:moveTo>
                <a:cubicBezTo>
                  <a:pt x="295" y="244"/>
                  <a:pt x="289" y="255"/>
                  <a:pt x="278" y="261"/>
                </a:cubicBezTo>
                <a:cubicBezTo>
                  <a:pt x="165" y="326"/>
                  <a:pt x="165" y="326"/>
                  <a:pt x="165" y="326"/>
                </a:cubicBezTo>
                <a:cubicBezTo>
                  <a:pt x="154" y="333"/>
                  <a:pt x="141" y="333"/>
                  <a:pt x="131" y="326"/>
                </a:cubicBezTo>
                <a:cubicBezTo>
                  <a:pt x="17" y="261"/>
                  <a:pt x="17" y="261"/>
                  <a:pt x="17" y="261"/>
                </a:cubicBezTo>
                <a:cubicBezTo>
                  <a:pt x="7" y="255"/>
                  <a:pt x="0" y="244"/>
                  <a:pt x="0" y="232"/>
                </a:cubicBezTo>
                <a:cubicBezTo>
                  <a:pt x="0" y="101"/>
                  <a:pt x="0" y="101"/>
                  <a:pt x="0" y="101"/>
                </a:cubicBezTo>
                <a:cubicBezTo>
                  <a:pt x="0" y="89"/>
                  <a:pt x="7" y="77"/>
                  <a:pt x="17" y="71"/>
                </a:cubicBezTo>
                <a:cubicBezTo>
                  <a:pt x="131" y="6"/>
                  <a:pt x="131" y="6"/>
                  <a:pt x="131" y="6"/>
                </a:cubicBezTo>
                <a:cubicBezTo>
                  <a:pt x="141" y="0"/>
                  <a:pt x="154" y="0"/>
                  <a:pt x="165" y="6"/>
                </a:cubicBezTo>
                <a:cubicBezTo>
                  <a:pt x="278" y="71"/>
                  <a:pt x="278" y="71"/>
                  <a:pt x="278" y="71"/>
                </a:cubicBezTo>
                <a:cubicBezTo>
                  <a:pt x="289" y="77"/>
                  <a:pt x="295" y="89"/>
                  <a:pt x="295" y="101"/>
                </a:cubicBezTo>
                <a:lnTo>
                  <a:pt x="295"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8"/>
          <p:cNvSpPr>
            <a:spLocks noEditPoints="1"/>
          </p:cNvSpPr>
          <p:nvPr/>
        </p:nvSpPr>
        <p:spPr bwMode="auto">
          <a:xfrm>
            <a:off x="5422901" y="3244850"/>
            <a:ext cx="974725" cy="1089025"/>
          </a:xfrm>
          <a:custGeom>
            <a:avLst/>
            <a:gdLst>
              <a:gd name="T0" fmla="*/ 154 w 307"/>
              <a:gd name="T1" fmla="*/ 343 h 343"/>
              <a:gd name="T2" fmla="*/ 134 w 307"/>
              <a:gd name="T3" fmla="*/ 338 h 343"/>
              <a:gd name="T4" fmla="*/ 20 w 307"/>
              <a:gd name="T5" fmla="*/ 272 h 343"/>
              <a:gd name="T6" fmla="*/ 0 w 307"/>
              <a:gd name="T7" fmla="*/ 238 h 343"/>
              <a:gd name="T8" fmla="*/ 0 w 307"/>
              <a:gd name="T9" fmla="*/ 107 h 343"/>
              <a:gd name="T10" fmla="*/ 20 w 307"/>
              <a:gd name="T11" fmla="*/ 72 h 343"/>
              <a:gd name="T12" fmla="*/ 134 w 307"/>
              <a:gd name="T13" fmla="*/ 7 h 343"/>
              <a:gd name="T14" fmla="*/ 174 w 307"/>
              <a:gd name="T15" fmla="*/ 7 h 343"/>
              <a:gd name="T16" fmla="*/ 287 w 307"/>
              <a:gd name="T17" fmla="*/ 72 h 343"/>
              <a:gd name="T18" fmla="*/ 307 w 307"/>
              <a:gd name="T19" fmla="*/ 107 h 343"/>
              <a:gd name="T20" fmla="*/ 307 w 307"/>
              <a:gd name="T21" fmla="*/ 238 h 343"/>
              <a:gd name="T22" fmla="*/ 287 w 307"/>
              <a:gd name="T23" fmla="*/ 272 h 343"/>
              <a:gd name="T24" fmla="*/ 174 w 307"/>
              <a:gd name="T25" fmla="*/ 338 h 343"/>
              <a:gd name="T26" fmla="*/ 154 w 307"/>
              <a:gd name="T27" fmla="*/ 343 h 343"/>
              <a:gd name="T28" fmla="*/ 154 w 307"/>
              <a:gd name="T29" fmla="*/ 13 h 343"/>
              <a:gd name="T30" fmla="*/ 140 w 307"/>
              <a:gd name="T31" fmla="*/ 17 h 343"/>
              <a:gd name="T32" fmla="*/ 26 w 307"/>
              <a:gd name="T33" fmla="*/ 83 h 343"/>
              <a:gd name="T34" fmla="*/ 12 w 307"/>
              <a:gd name="T35" fmla="*/ 107 h 343"/>
              <a:gd name="T36" fmla="*/ 12 w 307"/>
              <a:gd name="T37" fmla="*/ 238 h 343"/>
              <a:gd name="T38" fmla="*/ 26 w 307"/>
              <a:gd name="T39" fmla="*/ 262 h 343"/>
              <a:gd name="T40" fmla="*/ 140 w 307"/>
              <a:gd name="T41" fmla="*/ 327 h 343"/>
              <a:gd name="T42" fmla="*/ 168 w 307"/>
              <a:gd name="T43" fmla="*/ 327 h 343"/>
              <a:gd name="T44" fmla="*/ 281 w 307"/>
              <a:gd name="T45" fmla="*/ 262 h 343"/>
              <a:gd name="T46" fmla="*/ 295 w 307"/>
              <a:gd name="T47" fmla="*/ 238 h 343"/>
              <a:gd name="T48" fmla="*/ 295 w 307"/>
              <a:gd name="T49" fmla="*/ 107 h 343"/>
              <a:gd name="T50" fmla="*/ 281 w 307"/>
              <a:gd name="T51" fmla="*/ 83 h 343"/>
              <a:gd name="T52" fmla="*/ 168 w 307"/>
              <a:gd name="T53" fmla="*/ 17 h 343"/>
              <a:gd name="T54" fmla="*/ 154 w 307"/>
              <a:gd name="T55" fmla="*/ 1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3">
                <a:moveTo>
                  <a:pt x="154" y="343"/>
                </a:moveTo>
                <a:cubicBezTo>
                  <a:pt x="147" y="343"/>
                  <a:pt x="140" y="341"/>
                  <a:pt x="134" y="338"/>
                </a:cubicBezTo>
                <a:cubicBezTo>
                  <a:pt x="20" y="272"/>
                  <a:pt x="20" y="272"/>
                  <a:pt x="20" y="272"/>
                </a:cubicBezTo>
                <a:cubicBezTo>
                  <a:pt x="8" y="265"/>
                  <a:pt x="0" y="252"/>
                  <a:pt x="0" y="238"/>
                </a:cubicBezTo>
                <a:cubicBezTo>
                  <a:pt x="0" y="107"/>
                  <a:pt x="0" y="107"/>
                  <a:pt x="0" y="107"/>
                </a:cubicBezTo>
                <a:cubicBezTo>
                  <a:pt x="0" y="93"/>
                  <a:pt x="8" y="79"/>
                  <a:pt x="20" y="72"/>
                </a:cubicBezTo>
                <a:cubicBezTo>
                  <a:pt x="134" y="7"/>
                  <a:pt x="134" y="7"/>
                  <a:pt x="134" y="7"/>
                </a:cubicBezTo>
                <a:cubicBezTo>
                  <a:pt x="146" y="0"/>
                  <a:pt x="162" y="0"/>
                  <a:pt x="174" y="7"/>
                </a:cubicBezTo>
                <a:cubicBezTo>
                  <a:pt x="287" y="72"/>
                  <a:pt x="287" y="72"/>
                  <a:pt x="287" y="72"/>
                </a:cubicBezTo>
                <a:cubicBezTo>
                  <a:pt x="299" y="79"/>
                  <a:pt x="307" y="93"/>
                  <a:pt x="307" y="107"/>
                </a:cubicBezTo>
                <a:cubicBezTo>
                  <a:pt x="307" y="238"/>
                  <a:pt x="307" y="238"/>
                  <a:pt x="307" y="238"/>
                </a:cubicBezTo>
                <a:cubicBezTo>
                  <a:pt x="307" y="252"/>
                  <a:pt x="299" y="265"/>
                  <a:pt x="287" y="272"/>
                </a:cubicBezTo>
                <a:cubicBezTo>
                  <a:pt x="174" y="338"/>
                  <a:pt x="174" y="338"/>
                  <a:pt x="174" y="338"/>
                </a:cubicBezTo>
                <a:cubicBezTo>
                  <a:pt x="168" y="341"/>
                  <a:pt x="161" y="343"/>
                  <a:pt x="154" y="343"/>
                </a:cubicBezTo>
                <a:close/>
                <a:moveTo>
                  <a:pt x="154" y="13"/>
                </a:moveTo>
                <a:cubicBezTo>
                  <a:pt x="149" y="13"/>
                  <a:pt x="144" y="15"/>
                  <a:pt x="140" y="17"/>
                </a:cubicBezTo>
                <a:cubicBezTo>
                  <a:pt x="26" y="83"/>
                  <a:pt x="26" y="83"/>
                  <a:pt x="26" y="83"/>
                </a:cubicBezTo>
                <a:cubicBezTo>
                  <a:pt x="18" y="88"/>
                  <a:pt x="12" y="97"/>
                  <a:pt x="12" y="107"/>
                </a:cubicBezTo>
                <a:cubicBezTo>
                  <a:pt x="12" y="238"/>
                  <a:pt x="12" y="238"/>
                  <a:pt x="12" y="238"/>
                </a:cubicBezTo>
                <a:cubicBezTo>
                  <a:pt x="12" y="248"/>
                  <a:pt x="18" y="257"/>
                  <a:pt x="26" y="262"/>
                </a:cubicBezTo>
                <a:cubicBezTo>
                  <a:pt x="140" y="327"/>
                  <a:pt x="140" y="327"/>
                  <a:pt x="140" y="327"/>
                </a:cubicBezTo>
                <a:cubicBezTo>
                  <a:pt x="148" y="332"/>
                  <a:pt x="159" y="332"/>
                  <a:pt x="168" y="327"/>
                </a:cubicBezTo>
                <a:cubicBezTo>
                  <a:pt x="281" y="262"/>
                  <a:pt x="281" y="262"/>
                  <a:pt x="281" y="262"/>
                </a:cubicBezTo>
                <a:cubicBezTo>
                  <a:pt x="290" y="257"/>
                  <a:pt x="295" y="248"/>
                  <a:pt x="295" y="238"/>
                </a:cubicBezTo>
                <a:cubicBezTo>
                  <a:pt x="295" y="107"/>
                  <a:pt x="295" y="107"/>
                  <a:pt x="295" y="107"/>
                </a:cubicBezTo>
                <a:cubicBezTo>
                  <a:pt x="295" y="97"/>
                  <a:pt x="290" y="88"/>
                  <a:pt x="281" y="83"/>
                </a:cubicBezTo>
                <a:cubicBezTo>
                  <a:pt x="168" y="17"/>
                  <a:pt x="168" y="17"/>
                  <a:pt x="168" y="17"/>
                </a:cubicBezTo>
                <a:cubicBezTo>
                  <a:pt x="163" y="15"/>
                  <a:pt x="159" y="13"/>
                  <a:pt x="154" y="1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9"/>
          <p:cNvSpPr>
            <a:spLocks/>
          </p:cNvSpPr>
          <p:nvPr/>
        </p:nvSpPr>
        <p:spPr bwMode="auto">
          <a:xfrm>
            <a:off x="4775201" y="2105025"/>
            <a:ext cx="933450" cy="1054100"/>
          </a:xfrm>
          <a:custGeom>
            <a:avLst/>
            <a:gdLst>
              <a:gd name="T0" fmla="*/ 294 w 294"/>
              <a:gd name="T1" fmla="*/ 231 h 332"/>
              <a:gd name="T2" fmla="*/ 277 w 294"/>
              <a:gd name="T3" fmla="*/ 261 h 332"/>
              <a:gd name="T4" fmla="*/ 164 w 294"/>
              <a:gd name="T5" fmla="*/ 326 h 332"/>
              <a:gd name="T6" fmla="*/ 130 w 294"/>
              <a:gd name="T7" fmla="*/ 326 h 332"/>
              <a:gd name="T8" fmla="*/ 17 w 294"/>
              <a:gd name="T9" fmla="*/ 261 h 332"/>
              <a:gd name="T10" fmla="*/ 0 w 294"/>
              <a:gd name="T11" fmla="*/ 231 h 332"/>
              <a:gd name="T12" fmla="*/ 0 w 294"/>
              <a:gd name="T13" fmla="*/ 101 h 332"/>
              <a:gd name="T14" fmla="*/ 17 w 294"/>
              <a:gd name="T15" fmla="*/ 71 h 332"/>
              <a:gd name="T16" fmla="*/ 130 w 294"/>
              <a:gd name="T17" fmla="*/ 6 h 332"/>
              <a:gd name="T18" fmla="*/ 164 w 294"/>
              <a:gd name="T19" fmla="*/ 6 h 332"/>
              <a:gd name="T20" fmla="*/ 277 w 294"/>
              <a:gd name="T21" fmla="*/ 71 h 332"/>
              <a:gd name="T22" fmla="*/ 294 w 294"/>
              <a:gd name="T23" fmla="*/ 101 h 332"/>
              <a:gd name="T24" fmla="*/ 294 w 294"/>
              <a:gd name="T25" fmla="*/ 23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32">
                <a:moveTo>
                  <a:pt x="294" y="231"/>
                </a:moveTo>
                <a:cubicBezTo>
                  <a:pt x="294" y="244"/>
                  <a:pt x="288" y="255"/>
                  <a:pt x="277" y="261"/>
                </a:cubicBezTo>
                <a:cubicBezTo>
                  <a:pt x="164" y="326"/>
                  <a:pt x="164" y="326"/>
                  <a:pt x="164" y="326"/>
                </a:cubicBezTo>
                <a:cubicBezTo>
                  <a:pt x="153" y="332"/>
                  <a:pt x="140" y="332"/>
                  <a:pt x="130" y="326"/>
                </a:cubicBezTo>
                <a:cubicBezTo>
                  <a:pt x="17" y="261"/>
                  <a:pt x="17" y="261"/>
                  <a:pt x="17" y="261"/>
                </a:cubicBezTo>
                <a:cubicBezTo>
                  <a:pt x="6" y="255"/>
                  <a:pt x="0" y="244"/>
                  <a:pt x="0" y="231"/>
                </a:cubicBezTo>
                <a:cubicBezTo>
                  <a:pt x="0" y="101"/>
                  <a:pt x="0" y="101"/>
                  <a:pt x="0" y="101"/>
                </a:cubicBezTo>
                <a:cubicBezTo>
                  <a:pt x="0" y="88"/>
                  <a:pt x="6" y="77"/>
                  <a:pt x="17" y="71"/>
                </a:cubicBezTo>
                <a:cubicBezTo>
                  <a:pt x="130" y="6"/>
                  <a:pt x="130" y="6"/>
                  <a:pt x="130" y="6"/>
                </a:cubicBezTo>
                <a:cubicBezTo>
                  <a:pt x="140" y="0"/>
                  <a:pt x="153" y="0"/>
                  <a:pt x="164" y="6"/>
                </a:cubicBezTo>
                <a:cubicBezTo>
                  <a:pt x="277" y="71"/>
                  <a:pt x="277" y="71"/>
                  <a:pt x="277" y="71"/>
                </a:cubicBezTo>
                <a:cubicBezTo>
                  <a:pt x="288" y="77"/>
                  <a:pt x="294" y="88"/>
                  <a:pt x="294" y="101"/>
                </a:cubicBezTo>
                <a:lnTo>
                  <a:pt x="294" y="23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0"/>
          <p:cNvSpPr>
            <a:spLocks noEditPoints="1"/>
          </p:cNvSpPr>
          <p:nvPr/>
        </p:nvSpPr>
        <p:spPr bwMode="auto">
          <a:xfrm>
            <a:off x="4756151" y="2085975"/>
            <a:ext cx="971550" cy="1089025"/>
          </a:xfrm>
          <a:custGeom>
            <a:avLst/>
            <a:gdLst>
              <a:gd name="T0" fmla="*/ 153 w 306"/>
              <a:gd name="T1" fmla="*/ 343 h 343"/>
              <a:gd name="T2" fmla="*/ 133 w 306"/>
              <a:gd name="T3" fmla="*/ 337 h 343"/>
              <a:gd name="T4" fmla="*/ 20 w 306"/>
              <a:gd name="T5" fmla="*/ 272 h 343"/>
              <a:gd name="T6" fmla="*/ 0 w 306"/>
              <a:gd name="T7" fmla="*/ 237 h 343"/>
              <a:gd name="T8" fmla="*/ 0 w 306"/>
              <a:gd name="T9" fmla="*/ 107 h 343"/>
              <a:gd name="T10" fmla="*/ 20 w 306"/>
              <a:gd name="T11" fmla="*/ 72 h 343"/>
              <a:gd name="T12" fmla="*/ 133 w 306"/>
              <a:gd name="T13" fmla="*/ 7 h 343"/>
              <a:gd name="T14" fmla="*/ 173 w 306"/>
              <a:gd name="T15" fmla="*/ 7 h 343"/>
              <a:gd name="T16" fmla="*/ 286 w 306"/>
              <a:gd name="T17" fmla="*/ 72 h 343"/>
              <a:gd name="T18" fmla="*/ 306 w 306"/>
              <a:gd name="T19" fmla="*/ 107 h 343"/>
              <a:gd name="T20" fmla="*/ 306 w 306"/>
              <a:gd name="T21" fmla="*/ 237 h 343"/>
              <a:gd name="T22" fmla="*/ 286 w 306"/>
              <a:gd name="T23" fmla="*/ 272 h 343"/>
              <a:gd name="T24" fmla="*/ 173 w 306"/>
              <a:gd name="T25" fmla="*/ 337 h 343"/>
              <a:gd name="T26" fmla="*/ 153 w 306"/>
              <a:gd name="T27" fmla="*/ 343 h 343"/>
              <a:gd name="T28" fmla="*/ 153 w 306"/>
              <a:gd name="T29" fmla="*/ 13 h 343"/>
              <a:gd name="T30" fmla="*/ 139 w 306"/>
              <a:gd name="T31" fmla="*/ 17 h 343"/>
              <a:gd name="T32" fmla="*/ 26 w 306"/>
              <a:gd name="T33" fmla="*/ 82 h 343"/>
              <a:gd name="T34" fmla="*/ 12 w 306"/>
              <a:gd name="T35" fmla="*/ 107 h 343"/>
              <a:gd name="T36" fmla="*/ 12 w 306"/>
              <a:gd name="T37" fmla="*/ 237 h 343"/>
              <a:gd name="T38" fmla="*/ 26 w 306"/>
              <a:gd name="T39" fmla="*/ 262 h 343"/>
              <a:gd name="T40" fmla="*/ 139 w 306"/>
              <a:gd name="T41" fmla="*/ 327 h 343"/>
              <a:gd name="T42" fmla="*/ 167 w 306"/>
              <a:gd name="T43" fmla="*/ 327 h 343"/>
              <a:gd name="T44" fmla="*/ 280 w 306"/>
              <a:gd name="T45" fmla="*/ 262 h 343"/>
              <a:gd name="T46" fmla="*/ 294 w 306"/>
              <a:gd name="T47" fmla="*/ 237 h 343"/>
              <a:gd name="T48" fmla="*/ 294 w 306"/>
              <a:gd name="T49" fmla="*/ 107 h 343"/>
              <a:gd name="T50" fmla="*/ 280 w 306"/>
              <a:gd name="T51" fmla="*/ 82 h 343"/>
              <a:gd name="T52" fmla="*/ 167 w 306"/>
              <a:gd name="T53" fmla="*/ 17 h 343"/>
              <a:gd name="T54" fmla="*/ 153 w 306"/>
              <a:gd name="T55" fmla="*/ 1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343">
                <a:moveTo>
                  <a:pt x="153" y="343"/>
                </a:moveTo>
                <a:cubicBezTo>
                  <a:pt x="146" y="343"/>
                  <a:pt x="139" y="341"/>
                  <a:pt x="133" y="337"/>
                </a:cubicBezTo>
                <a:cubicBezTo>
                  <a:pt x="20" y="272"/>
                  <a:pt x="20" y="272"/>
                  <a:pt x="20" y="272"/>
                </a:cubicBezTo>
                <a:cubicBezTo>
                  <a:pt x="7" y="265"/>
                  <a:pt x="0" y="252"/>
                  <a:pt x="0" y="237"/>
                </a:cubicBezTo>
                <a:cubicBezTo>
                  <a:pt x="0" y="107"/>
                  <a:pt x="0" y="107"/>
                  <a:pt x="0" y="107"/>
                </a:cubicBezTo>
                <a:cubicBezTo>
                  <a:pt x="0" y="92"/>
                  <a:pt x="7" y="79"/>
                  <a:pt x="20" y="72"/>
                </a:cubicBezTo>
                <a:cubicBezTo>
                  <a:pt x="133" y="7"/>
                  <a:pt x="133" y="7"/>
                  <a:pt x="133" y="7"/>
                </a:cubicBezTo>
                <a:cubicBezTo>
                  <a:pt x="145" y="0"/>
                  <a:pt x="161" y="0"/>
                  <a:pt x="173" y="7"/>
                </a:cubicBezTo>
                <a:cubicBezTo>
                  <a:pt x="286" y="72"/>
                  <a:pt x="286" y="72"/>
                  <a:pt x="286" y="72"/>
                </a:cubicBezTo>
                <a:cubicBezTo>
                  <a:pt x="298" y="79"/>
                  <a:pt x="306" y="92"/>
                  <a:pt x="306" y="107"/>
                </a:cubicBezTo>
                <a:cubicBezTo>
                  <a:pt x="306" y="237"/>
                  <a:pt x="306" y="237"/>
                  <a:pt x="306" y="237"/>
                </a:cubicBezTo>
                <a:cubicBezTo>
                  <a:pt x="306" y="252"/>
                  <a:pt x="298" y="265"/>
                  <a:pt x="286" y="272"/>
                </a:cubicBezTo>
                <a:cubicBezTo>
                  <a:pt x="173" y="337"/>
                  <a:pt x="173" y="337"/>
                  <a:pt x="173" y="337"/>
                </a:cubicBezTo>
                <a:cubicBezTo>
                  <a:pt x="167" y="341"/>
                  <a:pt x="160" y="343"/>
                  <a:pt x="153" y="343"/>
                </a:cubicBezTo>
                <a:close/>
                <a:moveTo>
                  <a:pt x="153" y="13"/>
                </a:moveTo>
                <a:cubicBezTo>
                  <a:pt x="148" y="13"/>
                  <a:pt x="143" y="14"/>
                  <a:pt x="139" y="17"/>
                </a:cubicBezTo>
                <a:cubicBezTo>
                  <a:pt x="26" y="82"/>
                  <a:pt x="26" y="82"/>
                  <a:pt x="26" y="82"/>
                </a:cubicBezTo>
                <a:cubicBezTo>
                  <a:pt x="17" y="87"/>
                  <a:pt x="12" y="97"/>
                  <a:pt x="12" y="107"/>
                </a:cubicBezTo>
                <a:cubicBezTo>
                  <a:pt x="12" y="237"/>
                  <a:pt x="12" y="237"/>
                  <a:pt x="12" y="237"/>
                </a:cubicBezTo>
                <a:cubicBezTo>
                  <a:pt x="12" y="247"/>
                  <a:pt x="17" y="257"/>
                  <a:pt x="26" y="262"/>
                </a:cubicBezTo>
                <a:cubicBezTo>
                  <a:pt x="139" y="327"/>
                  <a:pt x="139" y="327"/>
                  <a:pt x="139" y="327"/>
                </a:cubicBezTo>
                <a:cubicBezTo>
                  <a:pt x="147" y="332"/>
                  <a:pt x="158" y="332"/>
                  <a:pt x="167" y="327"/>
                </a:cubicBezTo>
                <a:cubicBezTo>
                  <a:pt x="280" y="262"/>
                  <a:pt x="280" y="262"/>
                  <a:pt x="280" y="262"/>
                </a:cubicBezTo>
                <a:cubicBezTo>
                  <a:pt x="289" y="257"/>
                  <a:pt x="294" y="247"/>
                  <a:pt x="294" y="237"/>
                </a:cubicBezTo>
                <a:cubicBezTo>
                  <a:pt x="294" y="107"/>
                  <a:pt x="294" y="107"/>
                  <a:pt x="294" y="107"/>
                </a:cubicBezTo>
                <a:cubicBezTo>
                  <a:pt x="294" y="97"/>
                  <a:pt x="289" y="87"/>
                  <a:pt x="280" y="82"/>
                </a:cubicBezTo>
                <a:cubicBezTo>
                  <a:pt x="167" y="17"/>
                  <a:pt x="167" y="17"/>
                  <a:pt x="167" y="17"/>
                </a:cubicBezTo>
                <a:cubicBezTo>
                  <a:pt x="163" y="14"/>
                  <a:pt x="158" y="13"/>
                  <a:pt x="153" y="1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7"/>
          <p:cNvSpPr>
            <a:spLocks noEditPoints="1"/>
          </p:cNvSpPr>
          <p:nvPr/>
        </p:nvSpPr>
        <p:spPr bwMode="auto">
          <a:xfrm>
            <a:off x="3752851" y="2384425"/>
            <a:ext cx="298450" cy="434975"/>
          </a:xfrm>
          <a:custGeom>
            <a:avLst/>
            <a:gdLst>
              <a:gd name="T0" fmla="*/ 47 w 94"/>
              <a:gd name="T1" fmla="*/ 19 h 137"/>
              <a:gd name="T2" fmla="*/ 50 w 94"/>
              <a:gd name="T3" fmla="*/ 16 h 137"/>
              <a:gd name="T4" fmla="*/ 47 w 94"/>
              <a:gd name="T5" fmla="*/ 14 h 137"/>
              <a:gd name="T6" fmla="*/ 14 w 94"/>
              <a:gd name="T7" fmla="*/ 47 h 137"/>
              <a:gd name="T8" fmla="*/ 17 w 94"/>
              <a:gd name="T9" fmla="*/ 49 h 137"/>
              <a:gd name="T10" fmla="*/ 19 w 94"/>
              <a:gd name="T11" fmla="*/ 47 h 137"/>
              <a:gd name="T12" fmla="*/ 47 w 94"/>
              <a:gd name="T13" fmla="*/ 19 h 137"/>
              <a:gd name="T14" fmla="*/ 27 w 94"/>
              <a:gd name="T15" fmla="*/ 118 h 137"/>
              <a:gd name="T16" fmla="*/ 28 w 94"/>
              <a:gd name="T17" fmla="*/ 126 h 137"/>
              <a:gd name="T18" fmla="*/ 35 w 94"/>
              <a:gd name="T19" fmla="*/ 129 h 137"/>
              <a:gd name="T20" fmla="*/ 35 w 94"/>
              <a:gd name="T21" fmla="*/ 133 h 137"/>
              <a:gd name="T22" fmla="*/ 47 w 94"/>
              <a:gd name="T23" fmla="*/ 137 h 137"/>
              <a:gd name="T24" fmla="*/ 59 w 94"/>
              <a:gd name="T25" fmla="*/ 133 h 137"/>
              <a:gd name="T26" fmla="*/ 60 w 94"/>
              <a:gd name="T27" fmla="*/ 129 h 137"/>
              <a:gd name="T28" fmla="*/ 66 w 94"/>
              <a:gd name="T29" fmla="*/ 126 h 137"/>
              <a:gd name="T30" fmla="*/ 67 w 94"/>
              <a:gd name="T31" fmla="*/ 118 h 137"/>
              <a:gd name="T32" fmla="*/ 47 w 94"/>
              <a:gd name="T33" fmla="*/ 121 h 137"/>
              <a:gd name="T34" fmla="*/ 27 w 94"/>
              <a:gd name="T35" fmla="*/ 118 h 137"/>
              <a:gd name="T36" fmla="*/ 25 w 94"/>
              <a:gd name="T37" fmla="*/ 105 h 137"/>
              <a:gd name="T38" fmla="*/ 26 w 94"/>
              <a:gd name="T39" fmla="*/ 112 h 137"/>
              <a:gd name="T40" fmla="*/ 47 w 94"/>
              <a:gd name="T41" fmla="*/ 116 h 137"/>
              <a:gd name="T42" fmla="*/ 68 w 94"/>
              <a:gd name="T43" fmla="*/ 112 h 137"/>
              <a:gd name="T44" fmla="*/ 69 w 94"/>
              <a:gd name="T45" fmla="*/ 105 h 137"/>
              <a:gd name="T46" fmla="*/ 47 w 94"/>
              <a:gd name="T47" fmla="*/ 109 h 137"/>
              <a:gd name="T48" fmla="*/ 25 w 94"/>
              <a:gd name="T49" fmla="*/ 105 h 137"/>
              <a:gd name="T50" fmla="*/ 58 w 94"/>
              <a:gd name="T51" fmla="*/ 64 h 137"/>
              <a:gd name="T52" fmla="*/ 47 w 94"/>
              <a:gd name="T53" fmla="*/ 45 h 137"/>
              <a:gd name="T54" fmla="*/ 37 w 94"/>
              <a:gd name="T55" fmla="*/ 64 h 137"/>
              <a:gd name="T56" fmla="*/ 32 w 94"/>
              <a:gd name="T57" fmla="*/ 55 h 137"/>
              <a:gd name="T58" fmla="*/ 26 w 94"/>
              <a:gd name="T59" fmla="*/ 58 h 137"/>
              <a:gd name="T60" fmla="*/ 36 w 94"/>
              <a:gd name="T61" fmla="*/ 80 h 137"/>
              <a:gd name="T62" fmla="*/ 47 w 94"/>
              <a:gd name="T63" fmla="*/ 60 h 137"/>
              <a:gd name="T64" fmla="*/ 58 w 94"/>
              <a:gd name="T65" fmla="*/ 80 h 137"/>
              <a:gd name="T66" fmla="*/ 69 w 94"/>
              <a:gd name="T67" fmla="*/ 58 h 137"/>
              <a:gd name="T68" fmla="*/ 62 w 94"/>
              <a:gd name="T69" fmla="*/ 55 h 137"/>
              <a:gd name="T70" fmla="*/ 58 w 94"/>
              <a:gd name="T71" fmla="*/ 64 h 137"/>
              <a:gd name="T72" fmla="*/ 47 w 94"/>
              <a:gd name="T73" fmla="*/ 0 h 137"/>
              <a:gd name="T74" fmla="*/ 0 w 94"/>
              <a:gd name="T75" fmla="*/ 47 h 137"/>
              <a:gd name="T76" fmla="*/ 23 w 94"/>
              <a:gd name="T77" fmla="*/ 87 h 137"/>
              <a:gd name="T78" fmla="*/ 24 w 94"/>
              <a:gd name="T79" fmla="*/ 99 h 137"/>
              <a:gd name="T80" fmla="*/ 47 w 94"/>
              <a:gd name="T81" fmla="*/ 103 h 137"/>
              <a:gd name="T82" fmla="*/ 70 w 94"/>
              <a:gd name="T83" fmla="*/ 99 h 137"/>
              <a:gd name="T84" fmla="*/ 72 w 94"/>
              <a:gd name="T85" fmla="*/ 87 h 137"/>
              <a:gd name="T86" fmla="*/ 94 w 94"/>
              <a:gd name="T87" fmla="*/ 47 h 137"/>
              <a:gd name="T88" fmla="*/ 47 w 94"/>
              <a:gd name="T89" fmla="*/ 0 h 137"/>
              <a:gd name="T90" fmla="*/ 65 w 94"/>
              <a:gd name="T91" fmla="*/ 81 h 137"/>
              <a:gd name="T92" fmla="*/ 63 w 94"/>
              <a:gd name="T93" fmla="*/ 93 h 137"/>
              <a:gd name="T94" fmla="*/ 47 w 94"/>
              <a:gd name="T95" fmla="*/ 95 h 137"/>
              <a:gd name="T96" fmla="*/ 31 w 94"/>
              <a:gd name="T97" fmla="*/ 93 h 137"/>
              <a:gd name="T98" fmla="*/ 30 w 94"/>
              <a:gd name="T99" fmla="*/ 81 h 137"/>
              <a:gd name="T100" fmla="*/ 8 w 94"/>
              <a:gd name="T101" fmla="*/ 47 h 137"/>
              <a:gd name="T102" fmla="*/ 47 w 94"/>
              <a:gd name="T103" fmla="*/ 8 h 137"/>
              <a:gd name="T104" fmla="*/ 86 w 94"/>
              <a:gd name="T105" fmla="*/ 47 h 137"/>
              <a:gd name="T106" fmla="*/ 65 w 94"/>
              <a:gd name="T107" fmla="*/ 8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37">
                <a:moveTo>
                  <a:pt x="47" y="19"/>
                </a:moveTo>
                <a:cubicBezTo>
                  <a:pt x="49" y="19"/>
                  <a:pt x="50" y="18"/>
                  <a:pt x="50" y="16"/>
                </a:cubicBezTo>
                <a:cubicBezTo>
                  <a:pt x="50" y="15"/>
                  <a:pt x="49" y="14"/>
                  <a:pt x="47" y="14"/>
                </a:cubicBezTo>
                <a:cubicBezTo>
                  <a:pt x="29" y="14"/>
                  <a:pt x="14" y="29"/>
                  <a:pt x="14" y="47"/>
                </a:cubicBezTo>
                <a:cubicBezTo>
                  <a:pt x="14" y="48"/>
                  <a:pt x="16" y="49"/>
                  <a:pt x="17" y="49"/>
                </a:cubicBezTo>
                <a:cubicBezTo>
                  <a:pt x="18" y="49"/>
                  <a:pt x="19" y="48"/>
                  <a:pt x="19" y="47"/>
                </a:cubicBezTo>
                <a:cubicBezTo>
                  <a:pt x="19" y="31"/>
                  <a:pt x="32" y="19"/>
                  <a:pt x="47" y="19"/>
                </a:cubicBezTo>
                <a:close/>
                <a:moveTo>
                  <a:pt x="27" y="118"/>
                </a:moveTo>
                <a:cubicBezTo>
                  <a:pt x="28" y="126"/>
                  <a:pt x="28" y="126"/>
                  <a:pt x="28" y="126"/>
                </a:cubicBezTo>
                <a:cubicBezTo>
                  <a:pt x="28" y="126"/>
                  <a:pt x="30" y="128"/>
                  <a:pt x="35" y="129"/>
                </a:cubicBezTo>
                <a:cubicBezTo>
                  <a:pt x="35" y="133"/>
                  <a:pt x="35" y="133"/>
                  <a:pt x="35" y="133"/>
                </a:cubicBezTo>
                <a:cubicBezTo>
                  <a:pt x="35" y="133"/>
                  <a:pt x="38" y="137"/>
                  <a:pt x="47" y="137"/>
                </a:cubicBezTo>
                <a:cubicBezTo>
                  <a:pt x="56" y="137"/>
                  <a:pt x="59" y="133"/>
                  <a:pt x="59" y="133"/>
                </a:cubicBezTo>
                <a:cubicBezTo>
                  <a:pt x="60" y="129"/>
                  <a:pt x="60" y="129"/>
                  <a:pt x="60" y="129"/>
                </a:cubicBezTo>
                <a:cubicBezTo>
                  <a:pt x="64" y="128"/>
                  <a:pt x="66" y="126"/>
                  <a:pt x="66" y="126"/>
                </a:cubicBezTo>
                <a:cubicBezTo>
                  <a:pt x="67" y="118"/>
                  <a:pt x="67" y="118"/>
                  <a:pt x="67" y="118"/>
                </a:cubicBezTo>
                <a:cubicBezTo>
                  <a:pt x="61" y="120"/>
                  <a:pt x="54" y="121"/>
                  <a:pt x="47" y="121"/>
                </a:cubicBezTo>
                <a:cubicBezTo>
                  <a:pt x="40" y="121"/>
                  <a:pt x="33" y="120"/>
                  <a:pt x="27" y="118"/>
                </a:cubicBezTo>
                <a:close/>
                <a:moveTo>
                  <a:pt x="25" y="105"/>
                </a:moveTo>
                <a:cubicBezTo>
                  <a:pt x="26" y="112"/>
                  <a:pt x="26" y="112"/>
                  <a:pt x="26" y="112"/>
                </a:cubicBezTo>
                <a:cubicBezTo>
                  <a:pt x="33" y="115"/>
                  <a:pt x="40" y="116"/>
                  <a:pt x="47" y="116"/>
                </a:cubicBezTo>
                <a:cubicBezTo>
                  <a:pt x="55" y="116"/>
                  <a:pt x="62" y="115"/>
                  <a:pt x="68" y="112"/>
                </a:cubicBezTo>
                <a:cubicBezTo>
                  <a:pt x="69" y="105"/>
                  <a:pt x="69" y="105"/>
                  <a:pt x="69" y="105"/>
                </a:cubicBezTo>
                <a:cubicBezTo>
                  <a:pt x="62" y="108"/>
                  <a:pt x="55" y="109"/>
                  <a:pt x="47" y="109"/>
                </a:cubicBezTo>
                <a:cubicBezTo>
                  <a:pt x="39" y="109"/>
                  <a:pt x="32" y="108"/>
                  <a:pt x="25" y="105"/>
                </a:cubicBezTo>
                <a:close/>
                <a:moveTo>
                  <a:pt x="58" y="64"/>
                </a:moveTo>
                <a:cubicBezTo>
                  <a:pt x="47" y="45"/>
                  <a:pt x="47" y="45"/>
                  <a:pt x="47" y="45"/>
                </a:cubicBezTo>
                <a:cubicBezTo>
                  <a:pt x="37" y="64"/>
                  <a:pt x="37" y="64"/>
                  <a:pt x="37" y="64"/>
                </a:cubicBezTo>
                <a:cubicBezTo>
                  <a:pt x="32" y="55"/>
                  <a:pt x="32" y="55"/>
                  <a:pt x="32" y="55"/>
                </a:cubicBezTo>
                <a:cubicBezTo>
                  <a:pt x="26" y="58"/>
                  <a:pt x="26" y="58"/>
                  <a:pt x="26" y="58"/>
                </a:cubicBezTo>
                <a:cubicBezTo>
                  <a:pt x="36" y="80"/>
                  <a:pt x="36" y="80"/>
                  <a:pt x="36" y="80"/>
                </a:cubicBezTo>
                <a:cubicBezTo>
                  <a:pt x="47" y="60"/>
                  <a:pt x="47" y="60"/>
                  <a:pt x="47" y="60"/>
                </a:cubicBezTo>
                <a:cubicBezTo>
                  <a:pt x="58" y="80"/>
                  <a:pt x="58" y="80"/>
                  <a:pt x="58" y="80"/>
                </a:cubicBezTo>
                <a:cubicBezTo>
                  <a:pt x="69" y="58"/>
                  <a:pt x="69" y="58"/>
                  <a:pt x="69" y="58"/>
                </a:cubicBezTo>
                <a:cubicBezTo>
                  <a:pt x="62" y="55"/>
                  <a:pt x="62" y="55"/>
                  <a:pt x="62" y="55"/>
                </a:cubicBezTo>
                <a:lnTo>
                  <a:pt x="58" y="64"/>
                </a:lnTo>
                <a:close/>
                <a:moveTo>
                  <a:pt x="47" y="0"/>
                </a:moveTo>
                <a:cubicBezTo>
                  <a:pt x="21" y="0"/>
                  <a:pt x="0" y="21"/>
                  <a:pt x="0" y="47"/>
                </a:cubicBezTo>
                <a:cubicBezTo>
                  <a:pt x="0" y="64"/>
                  <a:pt x="9" y="79"/>
                  <a:pt x="23" y="87"/>
                </a:cubicBezTo>
                <a:cubicBezTo>
                  <a:pt x="24" y="99"/>
                  <a:pt x="24" y="99"/>
                  <a:pt x="24" y="99"/>
                </a:cubicBezTo>
                <a:cubicBezTo>
                  <a:pt x="31" y="102"/>
                  <a:pt x="39" y="103"/>
                  <a:pt x="47" y="103"/>
                </a:cubicBezTo>
                <a:cubicBezTo>
                  <a:pt x="55" y="103"/>
                  <a:pt x="63" y="102"/>
                  <a:pt x="70" y="99"/>
                </a:cubicBezTo>
                <a:cubicBezTo>
                  <a:pt x="72" y="87"/>
                  <a:pt x="72" y="87"/>
                  <a:pt x="72" y="87"/>
                </a:cubicBezTo>
                <a:cubicBezTo>
                  <a:pt x="85" y="79"/>
                  <a:pt x="94" y="64"/>
                  <a:pt x="94" y="47"/>
                </a:cubicBezTo>
                <a:cubicBezTo>
                  <a:pt x="94" y="21"/>
                  <a:pt x="73" y="0"/>
                  <a:pt x="47" y="0"/>
                </a:cubicBezTo>
                <a:close/>
                <a:moveTo>
                  <a:pt x="65" y="81"/>
                </a:moveTo>
                <a:cubicBezTo>
                  <a:pt x="63" y="93"/>
                  <a:pt x="63" y="93"/>
                  <a:pt x="63" y="93"/>
                </a:cubicBezTo>
                <a:cubicBezTo>
                  <a:pt x="63" y="93"/>
                  <a:pt x="59" y="95"/>
                  <a:pt x="47" y="95"/>
                </a:cubicBezTo>
                <a:cubicBezTo>
                  <a:pt x="35" y="95"/>
                  <a:pt x="31" y="93"/>
                  <a:pt x="31" y="93"/>
                </a:cubicBezTo>
                <a:cubicBezTo>
                  <a:pt x="30" y="81"/>
                  <a:pt x="30" y="81"/>
                  <a:pt x="30" y="81"/>
                </a:cubicBezTo>
                <a:cubicBezTo>
                  <a:pt x="17" y="75"/>
                  <a:pt x="8" y="62"/>
                  <a:pt x="8" y="47"/>
                </a:cubicBezTo>
                <a:cubicBezTo>
                  <a:pt x="8" y="25"/>
                  <a:pt x="26" y="8"/>
                  <a:pt x="47" y="8"/>
                </a:cubicBezTo>
                <a:cubicBezTo>
                  <a:pt x="69" y="8"/>
                  <a:pt x="86" y="25"/>
                  <a:pt x="86" y="47"/>
                </a:cubicBezTo>
                <a:cubicBezTo>
                  <a:pt x="86" y="62"/>
                  <a:pt x="77" y="75"/>
                  <a:pt x="65"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8"/>
          <p:cNvSpPr>
            <a:spLocks noEditPoints="1"/>
          </p:cNvSpPr>
          <p:nvPr/>
        </p:nvSpPr>
        <p:spPr bwMode="auto">
          <a:xfrm>
            <a:off x="3016251" y="3587750"/>
            <a:ext cx="400050" cy="342900"/>
          </a:xfrm>
          <a:custGeom>
            <a:avLst/>
            <a:gdLst>
              <a:gd name="T0" fmla="*/ 45 w 126"/>
              <a:gd name="T1" fmla="*/ 70 h 108"/>
              <a:gd name="T2" fmla="*/ 45 w 126"/>
              <a:gd name="T3" fmla="*/ 108 h 108"/>
              <a:gd name="T4" fmla="*/ 73 w 126"/>
              <a:gd name="T5" fmla="*/ 108 h 108"/>
              <a:gd name="T6" fmla="*/ 73 w 126"/>
              <a:gd name="T7" fmla="*/ 74 h 108"/>
              <a:gd name="T8" fmla="*/ 61 w 126"/>
              <a:gd name="T9" fmla="*/ 86 h 108"/>
              <a:gd name="T10" fmla="*/ 45 w 126"/>
              <a:gd name="T11" fmla="*/ 70 h 108"/>
              <a:gd name="T12" fmla="*/ 5 w 126"/>
              <a:gd name="T13" fmla="*/ 103 h 108"/>
              <a:gd name="T14" fmla="*/ 10 w 126"/>
              <a:gd name="T15" fmla="*/ 108 h 108"/>
              <a:gd name="T16" fmla="*/ 33 w 126"/>
              <a:gd name="T17" fmla="*/ 108 h 108"/>
              <a:gd name="T18" fmla="*/ 33 w 126"/>
              <a:gd name="T19" fmla="*/ 59 h 108"/>
              <a:gd name="T20" fmla="*/ 5 w 126"/>
              <a:gd name="T21" fmla="*/ 87 h 108"/>
              <a:gd name="T22" fmla="*/ 5 w 126"/>
              <a:gd name="T23" fmla="*/ 103 h 108"/>
              <a:gd name="T24" fmla="*/ 101 w 126"/>
              <a:gd name="T25" fmla="*/ 3 h 108"/>
              <a:gd name="T26" fmla="*/ 97 w 126"/>
              <a:gd name="T27" fmla="*/ 8 h 108"/>
              <a:gd name="T28" fmla="*/ 102 w 126"/>
              <a:gd name="T29" fmla="*/ 13 h 108"/>
              <a:gd name="T30" fmla="*/ 107 w 126"/>
              <a:gd name="T31" fmla="*/ 12 h 108"/>
              <a:gd name="T32" fmla="*/ 61 w 126"/>
              <a:gd name="T33" fmla="*/ 59 h 108"/>
              <a:gd name="T34" fmla="*/ 33 w 126"/>
              <a:gd name="T35" fmla="*/ 32 h 108"/>
              <a:gd name="T36" fmla="*/ 1 w 126"/>
              <a:gd name="T37" fmla="*/ 63 h 108"/>
              <a:gd name="T38" fmla="*/ 1 w 126"/>
              <a:gd name="T39" fmla="*/ 71 h 108"/>
              <a:gd name="T40" fmla="*/ 9 w 126"/>
              <a:gd name="T41" fmla="*/ 71 h 108"/>
              <a:gd name="T42" fmla="*/ 33 w 126"/>
              <a:gd name="T43" fmla="*/ 46 h 108"/>
              <a:gd name="T44" fmla="*/ 61 w 126"/>
              <a:gd name="T45" fmla="*/ 73 h 108"/>
              <a:gd name="T46" fmla="*/ 115 w 126"/>
              <a:gd name="T47" fmla="*/ 19 h 108"/>
              <a:gd name="T48" fmla="*/ 114 w 126"/>
              <a:gd name="T49" fmla="*/ 25 h 108"/>
              <a:gd name="T50" fmla="*/ 119 w 126"/>
              <a:gd name="T51" fmla="*/ 30 h 108"/>
              <a:gd name="T52" fmla="*/ 119 w 126"/>
              <a:gd name="T53" fmla="*/ 30 h 108"/>
              <a:gd name="T54" fmla="*/ 124 w 126"/>
              <a:gd name="T55" fmla="*/ 26 h 108"/>
              <a:gd name="T56" fmla="*/ 126 w 126"/>
              <a:gd name="T57" fmla="*/ 0 h 108"/>
              <a:gd name="T58" fmla="*/ 101 w 126"/>
              <a:gd name="T59" fmla="*/ 3 h 108"/>
              <a:gd name="T60" fmla="*/ 84 w 126"/>
              <a:gd name="T61" fmla="*/ 63 h 108"/>
              <a:gd name="T62" fmla="*/ 84 w 126"/>
              <a:gd name="T63" fmla="*/ 108 h 108"/>
              <a:gd name="T64" fmla="*/ 108 w 126"/>
              <a:gd name="T65" fmla="*/ 108 h 108"/>
              <a:gd name="T66" fmla="*/ 112 w 126"/>
              <a:gd name="T67" fmla="*/ 103 h 108"/>
              <a:gd name="T68" fmla="*/ 112 w 126"/>
              <a:gd name="T69" fmla="*/ 35 h 108"/>
              <a:gd name="T70" fmla="*/ 88 w 126"/>
              <a:gd name="T71" fmla="*/ 59 h 108"/>
              <a:gd name="T72" fmla="*/ 84 w 126"/>
              <a:gd name="T73" fmla="*/ 6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08">
                <a:moveTo>
                  <a:pt x="45" y="70"/>
                </a:moveTo>
                <a:cubicBezTo>
                  <a:pt x="45" y="108"/>
                  <a:pt x="45" y="108"/>
                  <a:pt x="45" y="108"/>
                </a:cubicBezTo>
                <a:cubicBezTo>
                  <a:pt x="73" y="108"/>
                  <a:pt x="73" y="108"/>
                  <a:pt x="73" y="108"/>
                </a:cubicBezTo>
                <a:cubicBezTo>
                  <a:pt x="73" y="74"/>
                  <a:pt x="73" y="74"/>
                  <a:pt x="73" y="74"/>
                </a:cubicBezTo>
                <a:cubicBezTo>
                  <a:pt x="61" y="86"/>
                  <a:pt x="61" y="86"/>
                  <a:pt x="61" y="86"/>
                </a:cubicBezTo>
                <a:lnTo>
                  <a:pt x="45" y="70"/>
                </a:lnTo>
                <a:close/>
                <a:moveTo>
                  <a:pt x="5" y="103"/>
                </a:moveTo>
                <a:cubicBezTo>
                  <a:pt x="5" y="106"/>
                  <a:pt x="7" y="108"/>
                  <a:pt x="10" y="108"/>
                </a:cubicBezTo>
                <a:cubicBezTo>
                  <a:pt x="33" y="108"/>
                  <a:pt x="33" y="108"/>
                  <a:pt x="33" y="108"/>
                </a:cubicBezTo>
                <a:cubicBezTo>
                  <a:pt x="33" y="59"/>
                  <a:pt x="33" y="59"/>
                  <a:pt x="33" y="59"/>
                </a:cubicBezTo>
                <a:cubicBezTo>
                  <a:pt x="5" y="87"/>
                  <a:pt x="5" y="87"/>
                  <a:pt x="5" y="87"/>
                </a:cubicBezTo>
                <a:lnTo>
                  <a:pt x="5" y="103"/>
                </a:lnTo>
                <a:close/>
                <a:moveTo>
                  <a:pt x="101" y="3"/>
                </a:moveTo>
                <a:cubicBezTo>
                  <a:pt x="98" y="3"/>
                  <a:pt x="96" y="5"/>
                  <a:pt x="97" y="8"/>
                </a:cubicBezTo>
                <a:cubicBezTo>
                  <a:pt x="97" y="11"/>
                  <a:pt x="99" y="13"/>
                  <a:pt x="102" y="13"/>
                </a:cubicBezTo>
                <a:cubicBezTo>
                  <a:pt x="107" y="12"/>
                  <a:pt x="107" y="12"/>
                  <a:pt x="107" y="12"/>
                </a:cubicBezTo>
                <a:cubicBezTo>
                  <a:pt x="61" y="59"/>
                  <a:pt x="61" y="59"/>
                  <a:pt x="61" y="59"/>
                </a:cubicBezTo>
                <a:cubicBezTo>
                  <a:pt x="33" y="32"/>
                  <a:pt x="33" y="32"/>
                  <a:pt x="33" y="32"/>
                </a:cubicBezTo>
                <a:cubicBezTo>
                  <a:pt x="1" y="63"/>
                  <a:pt x="1" y="63"/>
                  <a:pt x="1" y="63"/>
                </a:cubicBezTo>
                <a:cubicBezTo>
                  <a:pt x="0" y="65"/>
                  <a:pt x="0" y="69"/>
                  <a:pt x="1" y="71"/>
                </a:cubicBezTo>
                <a:cubicBezTo>
                  <a:pt x="3" y="73"/>
                  <a:pt x="7" y="73"/>
                  <a:pt x="9" y="71"/>
                </a:cubicBezTo>
                <a:cubicBezTo>
                  <a:pt x="33" y="46"/>
                  <a:pt x="33" y="46"/>
                  <a:pt x="33" y="46"/>
                </a:cubicBezTo>
                <a:cubicBezTo>
                  <a:pt x="61" y="73"/>
                  <a:pt x="61" y="73"/>
                  <a:pt x="61" y="73"/>
                </a:cubicBezTo>
                <a:cubicBezTo>
                  <a:pt x="115" y="19"/>
                  <a:pt x="115" y="19"/>
                  <a:pt x="115" y="19"/>
                </a:cubicBezTo>
                <a:cubicBezTo>
                  <a:pt x="114" y="25"/>
                  <a:pt x="114" y="25"/>
                  <a:pt x="114" y="25"/>
                </a:cubicBezTo>
                <a:cubicBezTo>
                  <a:pt x="114" y="28"/>
                  <a:pt x="116" y="30"/>
                  <a:pt x="119" y="30"/>
                </a:cubicBezTo>
                <a:cubicBezTo>
                  <a:pt x="119" y="30"/>
                  <a:pt x="119" y="30"/>
                  <a:pt x="119" y="30"/>
                </a:cubicBezTo>
                <a:cubicBezTo>
                  <a:pt x="122" y="30"/>
                  <a:pt x="124" y="28"/>
                  <a:pt x="124" y="26"/>
                </a:cubicBezTo>
                <a:cubicBezTo>
                  <a:pt x="126" y="0"/>
                  <a:pt x="126" y="0"/>
                  <a:pt x="126" y="0"/>
                </a:cubicBezTo>
                <a:lnTo>
                  <a:pt x="101" y="3"/>
                </a:lnTo>
                <a:close/>
                <a:moveTo>
                  <a:pt x="84" y="63"/>
                </a:moveTo>
                <a:cubicBezTo>
                  <a:pt x="84" y="108"/>
                  <a:pt x="84" y="108"/>
                  <a:pt x="84" y="108"/>
                </a:cubicBezTo>
                <a:cubicBezTo>
                  <a:pt x="108" y="108"/>
                  <a:pt x="108" y="108"/>
                  <a:pt x="108" y="108"/>
                </a:cubicBezTo>
                <a:cubicBezTo>
                  <a:pt x="110" y="108"/>
                  <a:pt x="112" y="106"/>
                  <a:pt x="112" y="103"/>
                </a:cubicBezTo>
                <a:cubicBezTo>
                  <a:pt x="112" y="35"/>
                  <a:pt x="112" y="35"/>
                  <a:pt x="112" y="35"/>
                </a:cubicBezTo>
                <a:cubicBezTo>
                  <a:pt x="88" y="59"/>
                  <a:pt x="88" y="59"/>
                  <a:pt x="88" y="59"/>
                </a:cubicBezTo>
                <a:lnTo>
                  <a:pt x="84" y="6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9"/>
          <p:cNvSpPr>
            <a:spLocks noEditPoints="1"/>
          </p:cNvSpPr>
          <p:nvPr/>
        </p:nvSpPr>
        <p:spPr bwMode="auto">
          <a:xfrm>
            <a:off x="5054601" y="2400300"/>
            <a:ext cx="371475" cy="412750"/>
          </a:xfrm>
          <a:custGeom>
            <a:avLst/>
            <a:gdLst>
              <a:gd name="T0" fmla="*/ 95 w 117"/>
              <a:gd name="T1" fmla="*/ 26 h 130"/>
              <a:gd name="T2" fmla="*/ 98 w 117"/>
              <a:gd name="T3" fmla="*/ 20 h 130"/>
              <a:gd name="T4" fmla="*/ 100 w 117"/>
              <a:gd name="T5" fmla="*/ 21 h 130"/>
              <a:gd name="T6" fmla="*/ 102 w 117"/>
              <a:gd name="T7" fmla="*/ 21 h 130"/>
              <a:gd name="T8" fmla="*/ 105 w 117"/>
              <a:gd name="T9" fmla="*/ 20 h 130"/>
              <a:gd name="T10" fmla="*/ 107 w 117"/>
              <a:gd name="T11" fmla="*/ 16 h 130"/>
              <a:gd name="T12" fmla="*/ 106 w 117"/>
              <a:gd name="T13" fmla="*/ 11 h 130"/>
              <a:gd name="T14" fmla="*/ 90 w 117"/>
              <a:gd name="T15" fmla="*/ 1 h 130"/>
              <a:gd name="T16" fmla="*/ 84 w 117"/>
              <a:gd name="T17" fmla="*/ 2 h 130"/>
              <a:gd name="T18" fmla="*/ 82 w 117"/>
              <a:gd name="T19" fmla="*/ 6 h 130"/>
              <a:gd name="T20" fmla="*/ 82 w 117"/>
              <a:gd name="T21" fmla="*/ 9 h 130"/>
              <a:gd name="T22" fmla="*/ 83 w 117"/>
              <a:gd name="T23" fmla="*/ 11 h 130"/>
              <a:gd name="T24" fmla="*/ 85 w 117"/>
              <a:gd name="T25" fmla="*/ 12 h 130"/>
              <a:gd name="T26" fmla="*/ 81 w 117"/>
              <a:gd name="T27" fmla="*/ 18 h 130"/>
              <a:gd name="T28" fmla="*/ 59 w 117"/>
              <a:gd name="T29" fmla="*/ 13 h 130"/>
              <a:gd name="T30" fmla="*/ 36 w 117"/>
              <a:gd name="T31" fmla="*/ 18 h 130"/>
              <a:gd name="T32" fmla="*/ 33 w 117"/>
              <a:gd name="T33" fmla="*/ 12 h 130"/>
              <a:gd name="T34" fmla="*/ 34 w 117"/>
              <a:gd name="T35" fmla="*/ 11 h 130"/>
              <a:gd name="T36" fmla="*/ 36 w 117"/>
              <a:gd name="T37" fmla="*/ 9 h 130"/>
              <a:gd name="T38" fmla="*/ 36 w 117"/>
              <a:gd name="T39" fmla="*/ 6 h 130"/>
              <a:gd name="T40" fmla="*/ 33 w 117"/>
              <a:gd name="T41" fmla="*/ 2 h 130"/>
              <a:gd name="T42" fmla="*/ 28 w 117"/>
              <a:gd name="T43" fmla="*/ 1 h 130"/>
              <a:gd name="T44" fmla="*/ 12 w 117"/>
              <a:gd name="T45" fmla="*/ 11 h 130"/>
              <a:gd name="T46" fmla="*/ 11 w 117"/>
              <a:gd name="T47" fmla="*/ 16 h 130"/>
              <a:gd name="T48" fmla="*/ 13 w 117"/>
              <a:gd name="T49" fmla="*/ 20 h 130"/>
              <a:gd name="T50" fmla="*/ 15 w 117"/>
              <a:gd name="T51" fmla="*/ 21 h 130"/>
              <a:gd name="T52" fmla="*/ 18 w 117"/>
              <a:gd name="T53" fmla="*/ 21 h 130"/>
              <a:gd name="T54" fmla="*/ 19 w 117"/>
              <a:gd name="T55" fmla="*/ 20 h 130"/>
              <a:gd name="T56" fmla="*/ 23 w 117"/>
              <a:gd name="T57" fmla="*/ 26 h 130"/>
              <a:gd name="T58" fmla="*/ 0 w 117"/>
              <a:gd name="T59" fmla="*/ 72 h 130"/>
              <a:gd name="T60" fmla="*/ 59 w 117"/>
              <a:gd name="T61" fmla="*/ 130 h 130"/>
              <a:gd name="T62" fmla="*/ 117 w 117"/>
              <a:gd name="T63" fmla="*/ 72 h 130"/>
              <a:gd name="T64" fmla="*/ 95 w 117"/>
              <a:gd name="T65" fmla="*/ 26 h 130"/>
              <a:gd name="T66" fmla="*/ 59 w 117"/>
              <a:gd name="T67" fmla="*/ 119 h 130"/>
              <a:gd name="T68" fmla="*/ 12 w 117"/>
              <a:gd name="T69" fmla="*/ 72 h 130"/>
              <a:gd name="T70" fmla="*/ 59 w 117"/>
              <a:gd name="T71" fmla="*/ 25 h 130"/>
              <a:gd name="T72" fmla="*/ 106 w 117"/>
              <a:gd name="T73" fmla="*/ 72 h 130"/>
              <a:gd name="T74" fmla="*/ 59 w 117"/>
              <a:gd name="T75" fmla="*/ 119 h 130"/>
              <a:gd name="T76" fmla="*/ 64 w 117"/>
              <a:gd name="T77" fmla="*/ 73 h 130"/>
              <a:gd name="T78" fmla="*/ 64 w 117"/>
              <a:gd name="T79" fmla="*/ 72 h 130"/>
              <a:gd name="T80" fmla="*/ 64 w 117"/>
              <a:gd name="T81" fmla="*/ 46 h 130"/>
              <a:gd name="T82" fmla="*/ 59 w 117"/>
              <a:gd name="T83" fmla="*/ 40 h 130"/>
              <a:gd name="T84" fmla="*/ 54 w 117"/>
              <a:gd name="T85" fmla="*/ 46 h 130"/>
              <a:gd name="T86" fmla="*/ 54 w 117"/>
              <a:gd name="T87" fmla="*/ 72 h 130"/>
              <a:gd name="T88" fmla="*/ 59 w 117"/>
              <a:gd name="T89" fmla="*/ 77 h 130"/>
              <a:gd name="T90" fmla="*/ 60 w 117"/>
              <a:gd name="T91" fmla="*/ 77 h 130"/>
              <a:gd name="T92" fmla="*/ 83 w 117"/>
              <a:gd name="T93" fmla="*/ 100 h 130"/>
              <a:gd name="T94" fmla="*/ 85 w 117"/>
              <a:gd name="T95" fmla="*/ 101 h 130"/>
              <a:gd name="T96" fmla="*/ 87 w 117"/>
              <a:gd name="T97" fmla="*/ 100 h 130"/>
              <a:gd name="T98" fmla="*/ 87 w 117"/>
              <a:gd name="T99" fmla="*/ 96 h 130"/>
              <a:gd name="T100" fmla="*/ 64 w 117"/>
              <a:gd name="T101" fmla="*/ 7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 h="130">
                <a:moveTo>
                  <a:pt x="95" y="26"/>
                </a:moveTo>
                <a:cubicBezTo>
                  <a:pt x="98" y="20"/>
                  <a:pt x="98" y="20"/>
                  <a:pt x="98" y="20"/>
                </a:cubicBezTo>
                <a:cubicBezTo>
                  <a:pt x="100" y="21"/>
                  <a:pt x="100" y="21"/>
                  <a:pt x="100" y="21"/>
                </a:cubicBezTo>
                <a:cubicBezTo>
                  <a:pt x="101" y="22"/>
                  <a:pt x="102" y="22"/>
                  <a:pt x="102" y="21"/>
                </a:cubicBezTo>
                <a:cubicBezTo>
                  <a:pt x="103" y="21"/>
                  <a:pt x="104" y="21"/>
                  <a:pt x="105" y="20"/>
                </a:cubicBezTo>
                <a:cubicBezTo>
                  <a:pt x="107" y="16"/>
                  <a:pt x="107" y="16"/>
                  <a:pt x="107" y="16"/>
                </a:cubicBezTo>
                <a:cubicBezTo>
                  <a:pt x="108" y="14"/>
                  <a:pt x="108" y="12"/>
                  <a:pt x="106" y="11"/>
                </a:cubicBezTo>
                <a:cubicBezTo>
                  <a:pt x="90" y="1"/>
                  <a:pt x="90" y="1"/>
                  <a:pt x="90" y="1"/>
                </a:cubicBezTo>
                <a:cubicBezTo>
                  <a:pt x="88" y="0"/>
                  <a:pt x="86" y="1"/>
                  <a:pt x="84" y="2"/>
                </a:cubicBezTo>
                <a:cubicBezTo>
                  <a:pt x="82" y="6"/>
                  <a:pt x="82" y="6"/>
                  <a:pt x="82" y="6"/>
                </a:cubicBezTo>
                <a:cubicBezTo>
                  <a:pt x="82" y="7"/>
                  <a:pt x="81" y="8"/>
                  <a:pt x="82" y="9"/>
                </a:cubicBezTo>
                <a:cubicBezTo>
                  <a:pt x="82" y="10"/>
                  <a:pt x="83" y="11"/>
                  <a:pt x="83" y="11"/>
                </a:cubicBezTo>
                <a:cubicBezTo>
                  <a:pt x="85" y="12"/>
                  <a:pt x="85" y="12"/>
                  <a:pt x="85" y="12"/>
                </a:cubicBezTo>
                <a:cubicBezTo>
                  <a:pt x="81" y="18"/>
                  <a:pt x="81" y="18"/>
                  <a:pt x="81" y="18"/>
                </a:cubicBezTo>
                <a:cubicBezTo>
                  <a:pt x="74" y="15"/>
                  <a:pt x="67" y="13"/>
                  <a:pt x="59" y="13"/>
                </a:cubicBezTo>
                <a:cubicBezTo>
                  <a:pt x="51" y="13"/>
                  <a:pt x="43" y="15"/>
                  <a:pt x="36" y="18"/>
                </a:cubicBezTo>
                <a:cubicBezTo>
                  <a:pt x="33" y="12"/>
                  <a:pt x="33" y="12"/>
                  <a:pt x="33" y="12"/>
                </a:cubicBezTo>
                <a:cubicBezTo>
                  <a:pt x="34" y="11"/>
                  <a:pt x="34" y="11"/>
                  <a:pt x="34" y="11"/>
                </a:cubicBezTo>
                <a:cubicBezTo>
                  <a:pt x="35" y="11"/>
                  <a:pt x="36" y="10"/>
                  <a:pt x="36" y="9"/>
                </a:cubicBezTo>
                <a:cubicBezTo>
                  <a:pt x="36" y="8"/>
                  <a:pt x="36" y="7"/>
                  <a:pt x="36" y="6"/>
                </a:cubicBezTo>
                <a:cubicBezTo>
                  <a:pt x="33" y="2"/>
                  <a:pt x="33" y="2"/>
                  <a:pt x="33" y="2"/>
                </a:cubicBezTo>
                <a:cubicBezTo>
                  <a:pt x="32" y="1"/>
                  <a:pt x="30" y="0"/>
                  <a:pt x="28" y="1"/>
                </a:cubicBezTo>
                <a:cubicBezTo>
                  <a:pt x="12" y="11"/>
                  <a:pt x="12" y="11"/>
                  <a:pt x="12" y="11"/>
                </a:cubicBezTo>
                <a:cubicBezTo>
                  <a:pt x="10" y="12"/>
                  <a:pt x="10" y="14"/>
                  <a:pt x="11" y="16"/>
                </a:cubicBezTo>
                <a:cubicBezTo>
                  <a:pt x="13" y="20"/>
                  <a:pt x="13" y="20"/>
                  <a:pt x="13" y="20"/>
                </a:cubicBezTo>
                <a:cubicBezTo>
                  <a:pt x="13" y="21"/>
                  <a:pt x="14" y="21"/>
                  <a:pt x="15" y="21"/>
                </a:cubicBezTo>
                <a:cubicBezTo>
                  <a:pt x="16" y="22"/>
                  <a:pt x="17" y="22"/>
                  <a:pt x="18" y="21"/>
                </a:cubicBezTo>
                <a:cubicBezTo>
                  <a:pt x="19" y="20"/>
                  <a:pt x="19" y="20"/>
                  <a:pt x="19" y="20"/>
                </a:cubicBezTo>
                <a:cubicBezTo>
                  <a:pt x="23" y="26"/>
                  <a:pt x="23" y="26"/>
                  <a:pt x="23" y="26"/>
                </a:cubicBezTo>
                <a:cubicBezTo>
                  <a:pt x="9" y="37"/>
                  <a:pt x="0" y="53"/>
                  <a:pt x="0" y="72"/>
                </a:cubicBezTo>
                <a:cubicBezTo>
                  <a:pt x="0" y="104"/>
                  <a:pt x="27" y="130"/>
                  <a:pt x="59" y="130"/>
                </a:cubicBezTo>
                <a:cubicBezTo>
                  <a:pt x="91" y="130"/>
                  <a:pt x="117" y="104"/>
                  <a:pt x="117" y="72"/>
                </a:cubicBezTo>
                <a:cubicBezTo>
                  <a:pt x="117" y="53"/>
                  <a:pt x="109" y="37"/>
                  <a:pt x="95" y="26"/>
                </a:cubicBezTo>
                <a:close/>
                <a:moveTo>
                  <a:pt x="59" y="119"/>
                </a:moveTo>
                <a:cubicBezTo>
                  <a:pt x="33" y="119"/>
                  <a:pt x="12" y="98"/>
                  <a:pt x="12" y="72"/>
                </a:cubicBezTo>
                <a:cubicBezTo>
                  <a:pt x="12" y="46"/>
                  <a:pt x="33" y="25"/>
                  <a:pt x="59" y="25"/>
                </a:cubicBezTo>
                <a:cubicBezTo>
                  <a:pt x="85" y="25"/>
                  <a:pt x="106" y="46"/>
                  <a:pt x="106" y="72"/>
                </a:cubicBezTo>
                <a:cubicBezTo>
                  <a:pt x="106" y="98"/>
                  <a:pt x="85" y="119"/>
                  <a:pt x="59" y="119"/>
                </a:cubicBezTo>
                <a:close/>
                <a:moveTo>
                  <a:pt x="64" y="73"/>
                </a:moveTo>
                <a:cubicBezTo>
                  <a:pt x="64" y="72"/>
                  <a:pt x="64" y="72"/>
                  <a:pt x="64" y="72"/>
                </a:cubicBezTo>
                <a:cubicBezTo>
                  <a:pt x="64" y="46"/>
                  <a:pt x="64" y="46"/>
                  <a:pt x="64" y="46"/>
                </a:cubicBezTo>
                <a:cubicBezTo>
                  <a:pt x="64" y="43"/>
                  <a:pt x="62" y="40"/>
                  <a:pt x="59" y="40"/>
                </a:cubicBezTo>
                <a:cubicBezTo>
                  <a:pt x="56" y="40"/>
                  <a:pt x="54" y="43"/>
                  <a:pt x="54" y="46"/>
                </a:cubicBezTo>
                <a:cubicBezTo>
                  <a:pt x="54" y="72"/>
                  <a:pt x="54" y="72"/>
                  <a:pt x="54" y="72"/>
                </a:cubicBezTo>
                <a:cubicBezTo>
                  <a:pt x="54" y="75"/>
                  <a:pt x="56" y="77"/>
                  <a:pt x="59" y="77"/>
                </a:cubicBezTo>
                <a:cubicBezTo>
                  <a:pt x="59" y="77"/>
                  <a:pt x="59" y="77"/>
                  <a:pt x="60" y="77"/>
                </a:cubicBezTo>
                <a:cubicBezTo>
                  <a:pt x="83" y="100"/>
                  <a:pt x="83" y="100"/>
                  <a:pt x="83" y="100"/>
                </a:cubicBezTo>
                <a:cubicBezTo>
                  <a:pt x="84" y="101"/>
                  <a:pt x="84" y="101"/>
                  <a:pt x="85" y="101"/>
                </a:cubicBezTo>
                <a:cubicBezTo>
                  <a:pt x="86" y="101"/>
                  <a:pt x="87" y="101"/>
                  <a:pt x="87" y="100"/>
                </a:cubicBezTo>
                <a:cubicBezTo>
                  <a:pt x="88" y="99"/>
                  <a:pt x="88" y="97"/>
                  <a:pt x="87" y="96"/>
                </a:cubicBezTo>
                <a:lnTo>
                  <a:pt x="64" y="7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30"/>
          <p:cNvSpPr>
            <a:spLocks noEditPoints="1"/>
          </p:cNvSpPr>
          <p:nvPr/>
        </p:nvSpPr>
        <p:spPr bwMode="auto">
          <a:xfrm>
            <a:off x="5695951" y="3609975"/>
            <a:ext cx="463550" cy="320675"/>
          </a:xfrm>
          <a:custGeom>
            <a:avLst/>
            <a:gdLst>
              <a:gd name="T0" fmla="*/ 130 w 146"/>
              <a:gd name="T1" fmla="*/ 87 h 101"/>
              <a:gd name="T2" fmla="*/ 146 w 146"/>
              <a:gd name="T3" fmla="*/ 61 h 101"/>
              <a:gd name="T4" fmla="*/ 122 w 146"/>
              <a:gd name="T5" fmla="*/ 32 h 101"/>
              <a:gd name="T6" fmla="*/ 124 w 146"/>
              <a:gd name="T7" fmla="*/ 43 h 101"/>
              <a:gd name="T8" fmla="*/ 72 w 146"/>
              <a:gd name="T9" fmla="*/ 90 h 101"/>
              <a:gd name="T10" fmla="*/ 98 w 146"/>
              <a:gd name="T11" fmla="*/ 96 h 101"/>
              <a:gd name="T12" fmla="*/ 113 w 146"/>
              <a:gd name="T13" fmla="*/ 94 h 101"/>
              <a:gd name="T14" fmla="*/ 146 w 146"/>
              <a:gd name="T15" fmla="*/ 96 h 101"/>
              <a:gd name="T16" fmla="*/ 130 w 146"/>
              <a:gd name="T17" fmla="*/ 87 h 101"/>
              <a:gd name="T18" fmla="*/ 118 w 146"/>
              <a:gd name="T19" fmla="*/ 43 h 101"/>
              <a:gd name="T20" fmla="*/ 59 w 146"/>
              <a:gd name="T21" fmla="*/ 0 h 101"/>
              <a:gd name="T22" fmla="*/ 0 w 146"/>
              <a:gd name="T23" fmla="*/ 43 h 101"/>
              <a:gd name="T24" fmla="*/ 19 w 146"/>
              <a:gd name="T25" fmla="*/ 74 h 101"/>
              <a:gd name="T26" fmla="*/ 0 w 146"/>
              <a:gd name="T27" fmla="*/ 85 h 101"/>
              <a:gd name="T28" fmla="*/ 40 w 146"/>
              <a:gd name="T29" fmla="*/ 83 h 101"/>
              <a:gd name="T30" fmla="*/ 59 w 146"/>
              <a:gd name="T31" fmla="*/ 85 h 101"/>
              <a:gd name="T32" fmla="*/ 118 w 146"/>
              <a:gd name="T33" fmla="*/ 43 h 101"/>
              <a:gd name="T34" fmla="*/ 70 w 146"/>
              <a:gd name="T35" fmla="*/ 61 h 101"/>
              <a:gd name="T36" fmla="*/ 32 w 146"/>
              <a:gd name="T37" fmla="*/ 61 h 101"/>
              <a:gd name="T38" fmla="*/ 32 w 146"/>
              <a:gd name="T39" fmla="*/ 55 h 101"/>
              <a:gd name="T40" fmla="*/ 70 w 146"/>
              <a:gd name="T41" fmla="*/ 55 h 101"/>
              <a:gd name="T42" fmla="*/ 70 w 146"/>
              <a:gd name="T43" fmla="*/ 61 h 101"/>
              <a:gd name="T44" fmla="*/ 86 w 146"/>
              <a:gd name="T45" fmla="*/ 46 h 101"/>
              <a:gd name="T46" fmla="*/ 32 w 146"/>
              <a:gd name="T47" fmla="*/ 46 h 101"/>
              <a:gd name="T48" fmla="*/ 32 w 146"/>
              <a:gd name="T49" fmla="*/ 40 h 101"/>
              <a:gd name="T50" fmla="*/ 86 w 146"/>
              <a:gd name="T51" fmla="*/ 40 h 101"/>
              <a:gd name="T52" fmla="*/ 86 w 146"/>
              <a:gd name="T53" fmla="*/ 46 h 101"/>
              <a:gd name="T54" fmla="*/ 86 w 146"/>
              <a:gd name="T55" fmla="*/ 31 h 101"/>
              <a:gd name="T56" fmla="*/ 32 w 146"/>
              <a:gd name="T57" fmla="*/ 31 h 101"/>
              <a:gd name="T58" fmla="*/ 32 w 146"/>
              <a:gd name="T59" fmla="*/ 25 h 101"/>
              <a:gd name="T60" fmla="*/ 86 w 146"/>
              <a:gd name="T61" fmla="*/ 25 h 101"/>
              <a:gd name="T62" fmla="*/ 86 w 146"/>
              <a:gd name="T63" fmla="*/ 3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01">
                <a:moveTo>
                  <a:pt x="130" y="87"/>
                </a:moveTo>
                <a:cubicBezTo>
                  <a:pt x="140" y="80"/>
                  <a:pt x="146" y="71"/>
                  <a:pt x="146" y="61"/>
                </a:cubicBezTo>
                <a:cubicBezTo>
                  <a:pt x="146" y="49"/>
                  <a:pt x="136" y="38"/>
                  <a:pt x="122" y="32"/>
                </a:cubicBezTo>
                <a:cubicBezTo>
                  <a:pt x="123" y="35"/>
                  <a:pt x="124" y="39"/>
                  <a:pt x="124" y="43"/>
                </a:cubicBezTo>
                <a:cubicBezTo>
                  <a:pt x="124" y="66"/>
                  <a:pt x="101" y="85"/>
                  <a:pt x="72" y="90"/>
                </a:cubicBezTo>
                <a:cubicBezTo>
                  <a:pt x="80" y="94"/>
                  <a:pt x="89" y="96"/>
                  <a:pt x="98" y="96"/>
                </a:cubicBezTo>
                <a:cubicBezTo>
                  <a:pt x="103" y="96"/>
                  <a:pt x="108" y="95"/>
                  <a:pt x="113" y="94"/>
                </a:cubicBezTo>
                <a:cubicBezTo>
                  <a:pt x="127" y="101"/>
                  <a:pt x="146" y="96"/>
                  <a:pt x="146" y="96"/>
                </a:cubicBezTo>
                <a:cubicBezTo>
                  <a:pt x="138" y="95"/>
                  <a:pt x="133" y="90"/>
                  <a:pt x="130" y="87"/>
                </a:cubicBezTo>
                <a:close/>
                <a:moveTo>
                  <a:pt x="118" y="43"/>
                </a:moveTo>
                <a:cubicBezTo>
                  <a:pt x="118" y="19"/>
                  <a:pt x="91" y="0"/>
                  <a:pt x="59" y="0"/>
                </a:cubicBezTo>
                <a:cubicBezTo>
                  <a:pt x="26" y="0"/>
                  <a:pt x="0" y="19"/>
                  <a:pt x="0" y="43"/>
                </a:cubicBezTo>
                <a:cubicBezTo>
                  <a:pt x="0" y="55"/>
                  <a:pt x="7" y="66"/>
                  <a:pt x="19" y="74"/>
                </a:cubicBezTo>
                <a:cubicBezTo>
                  <a:pt x="15" y="79"/>
                  <a:pt x="9" y="84"/>
                  <a:pt x="0" y="85"/>
                </a:cubicBezTo>
                <a:cubicBezTo>
                  <a:pt x="0" y="85"/>
                  <a:pt x="23" y="92"/>
                  <a:pt x="40" y="83"/>
                </a:cubicBezTo>
                <a:cubicBezTo>
                  <a:pt x="46" y="85"/>
                  <a:pt x="52" y="85"/>
                  <a:pt x="59" y="85"/>
                </a:cubicBezTo>
                <a:cubicBezTo>
                  <a:pt x="91" y="85"/>
                  <a:pt x="118" y="66"/>
                  <a:pt x="118" y="43"/>
                </a:cubicBezTo>
                <a:close/>
                <a:moveTo>
                  <a:pt x="70" y="61"/>
                </a:moveTo>
                <a:cubicBezTo>
                  <a:pt x="32" y="61"/>
                  <a:pt x="32" y="61"/>
                  <a:pt x="32" y="61"/>
                </a:cubicBezTo>
                <a:cubicBezTo>
                  <a:pt x="32" y="55"/>
                  <a:pt x="32" y="55"/>
                  <a:pt x="32" y="55"/>
                </a:cubicBezTo>
                <a:cubicBezTo>
                  <a:pt x="70" y="55"/>
                  <a:pt x="70" y="55"/>
                  <a:pt x="70" y="55"/>
                </a:cubicBezTo>
                <a:lnTo>
                  <a:pt x="70" y="61"/>
                </a:lnTo>
                <a:close/>
                <a:moveTo>
                  <a:pt x="86" y="46"/>
                </a:moveTo>
                <a:cubicBezTo>
                  <a:pt x="32" y="46"/>
                  <a:pt x="32" y="46"/>
                  <a:pt x="32" y="46"/>
                </a:cubicBezTo>
                <a:cubicBezTo>
                  <a:pt x="32" y="40"/>
                  <a:pt x="32" y="40"/>
                  <a:pt x="32" y="40"/>
                </a:cubicBezTo>
                <a:cubicBezTo>
                  <a:pt x="86" y="40"/>
                  <a:pt x="86" y="40"/>
                  <a:pt x="86" y="40"/>
                </a:cubicBezTo>
                <a:lnTo>
                  <a:pt x="86" y="46"/>
                </a:lnTo>
                <a:close/>
                <a:moveTo>
                  <a:pt x="86" y="31"/>
                </a:moveTo>
                <a:cubicBezTo>
                  <a:pt x="32" y="31"/>
                  <a:pt x="32" y="31"/>
                  <a:pt x="32" y="31"/>
                </a:cubicBezTo>
                <a:cubicBezTo>
                  <a:pt x="32" y="25"/>
                  <a:pt x="32" y="25"/>
                  <a:pt x="32" y="25"/>
                </a:cubicBezTo>
                <a:cubicBezTo>
                  <a:pt x="86" y="25"/>
                  <a:pt x="86" y="25"/>
                  <a:pt x="86" y="25"/>
                </a:cubicBezTo>
                <a:lnTo>
                  <a:pt x="86" y="3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31"/>
          <p:cNvSpPr>
            <a:spLocks noEditPoints="1"/>
          </p:cNvSpPr>
          <p:nvPr/>
        </p:nvSpPr>
        <p:spPr bwMode="auto">
          <a:xfrm>
            <a:off x="5121276" y="4749800"/>
            <a:ext cx="323850" cy="393700"/>
          </a:xfrm>
          <a:custGeom>
            <a:avLst/>
            <a:gdLst>
              <a:gd name="T0" fmla="*/ 5 w 102"/>
              <a:gd name="T1" fmla="*/ 8 h 124"/>
              <a:gd name="T2" fmla="*/ 0 w 102"/>
              <a:gd name="T3" fmla="*/ 13 h 124"/>
              <a:gd name="T4" fmla="*/ 0 w 102"/>
              <a:gd name="T5" fmla="*/ 119 h 124"/>
              <a:gd name="T6" fmla="*/ 5 w 102"/>
              <a:gd name="T7" fmla="*/ 124 h 124"/>
              <a:gd name="T8" fmla="*/ 10 w 102"/>
              <a:gd name="T9" fmla="*/ 119 h 124"/>
              <a:gd name="T10" fmla="*/ 10 w 102"/>
              <a:gd name="T11" fmla="*/ 13 h 124"/>
              <a:gd name="T12" fmla="*/ 5 w 102"/>
              <a:gd name="T13" fmla="*/ 8 h 124"/>
              <a:gd name="T14" fmla="*/ 59 w 102"/>
              <a:gd name="T15" fmla="*/ 15 h 124"/>
              <a:gd name="T16" fmla="*/ 15 w 102"/>
              <a:gd name="T17" fmla="*/ 16 h 124"/>
              <a:gd name="T18" fmla="*/ 15 w 102"/>
              <a:gd name="T19" fmla="*/ 71 h 124"/>
              <a:gd name="T20" fmla="*/ 59 w 102"/>
              <a:gd name="T21" fmla="*/ 71 h 124"/>
              <a:gd name="T22" fmla="*/ 102 w 102"/>
              <a:gd name="T23" fmla="*/ 67 h 124"/>
              <a:gd name="T24" fmla="*/ 102 w 102"/>
              <a:gd name="T25" fmla="*/ 11 h 124"/>
              <a:gd name="T26" fmla="*/ 59 w 102"/>
              <a:gd name="T27" fmla="*/ 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24">
                <a:moveTo>
                  <a:pt x="5" y="8"/>
                </a:moveTo>
                <a:cubicBezTo>
                  <a:pt x="2" y="8"/>
                  <a:pt x="0" y="11"/>
                  <a:pt x="0" y="13"/>
                </a:cubicBezTo>
                <a:cubicBezTo>
                  <a:pt x="0" y="119"/>
                  <a:pt x="0" y="119"/>
                  <a:pt x="0" y="119"/>
                </a:cubicBezTo>
                <a:cubicBezTo>
                  <a:pt x="0" y="122"/>
                  <a:pt x="2" y="124"/>
                  <a:pt x="5" y="124"/>
                </a:cubicBezTo>
                <a:cubicBezTo>
                  <a:pt x="8" y="124"/>
                  <a:pt x="10" y="122"/>
                  <a:pt x="10" y="119"/>
                </a:cubicBezTo>
                <a:cubicBezTo>
                  <a:pt x="10" y="13"/>
                  <a:pt x="10" y="13"/>
                  <a:pt x="10" y="13"/>
                </a:cubicBezTo>
                <a:cubicBezTo>
                  <a:pt x="10" y="11"/>
                  <a:pt x="8" y="8"/>
                  <a:pt x="5" y="8"/>
                </a:cubicBezTo>
                <a:close/>
                <a:moveTo>
                  <a:pt x="59" y="15"/>
                </a:moveTo>
                <a:cubicBezTo>
                  <a:pt x="29" y="0"/>
                  <a:pt x="15" y="16"/>
                  <a:pt x="15" y="16"/>
                </a:cubicBezTo>
                <a:cubicBezTo>
                  <a:pt x="15" y="71"/>
                  <a:pt x="15" y="71"/>
                  <a:pt x="15" y="71"/>
                </a:cubicBezTo>
                <a:cubicBezTo>
                  <a:pt x="15" y="71"/>
                  <a:pt x="29" y="56"/>
                  <a:pt x="59" y="71"/>
                </a:cubicBezTo>
                <a:cubicBezTo>
                  <a:pt x="88" y="86"/>
                  <a:pt x="102" y="67"/>
                  <a:pt x="102" y="67"/>
                </a:cubicBezTo>
                <a:cubicBezTo>
                  <a:pt x="102" y="11"/>
                  <a:pt x="102" y="11"/>
                  <a:pt x="102" y="11"/>
                </a:cubicBezTo>
                <a:cubicBezTo>
                  <a:pt x="102" y="11"/>
                  <a:pt x="88" y="30"/>
                  <a:pt x="59" y="1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2"/>
          <p:cNvSpPr>
            <a:spLocks noEditPoints="1"/>
          </p:cNvSpPr>
          <p:nvPr/>
        </p:nvSpPr>
        <p:spPr bwMode="auto">
          <a:xfrm>
            <a:off x="3746501" y="4740275"/>
            <a:ext cx="311150" cy="393700"/>
          </a:xfrm>
          <a:custGeom>
            <a:avLst/>
            <a:gdLst>
              <a:gd name="T0" fmla="*/ 140 w 196"/>
              <a:gd name="T1" fmla="*/ 42 h 248"/>
              <a:gd name="T2" fmla="*/ 32 w 196"/>
              <a:gd name="T3" fmla="*/ 42 h 248"/>
              <a:gd name="T4" fmla="*/ 32 w 196"/>
              <a:gd name="T5" fmla="*/ 56 h 248"/>
              <a:gd name="T6" fmla="*/ 140 w 196"/>
              <a:gd name="T7" fmla="*/ 56 h 248"/>
              <a:gd name="T8" fmla="*/ 140 w 196"/>
              <a:gd name="T9" fmla="*/ 42 h 248"/>
              <a:gd name="T10" fmla="*/ 140 w 196"/>
              <a:gd name="T11" fmla="*/ 72 h 248"/>
              <a:gd name="T12" fmla="*/ 32 w 196"/>
              <a:gd name="T13" fmla="*/ 72 h 248"/>
              <a:gd name="T14" fmla="*/ 32 w 196"/>
              <a:gd name="T15" fmla="*/ 86 h 248"/>
              <a:gd name="T16" fmla="*/ 140 w 196"/>
              <a:gd name="T17" fmla="*/ 86 h 248"/>
              <a:gd name="T18" fmla="*/ 140 w 196"/>
              <a:gd name="T19" fmla="*/ 72 h 248"/>
              <a:gd name="T20" fmla="*/ 32 w 196"/>
              <a:gd name="T21" fmla="*/ 148 h 248"/>
              <a:gd name="T22" fmla="*/ 86 w 196"/>
              <a:gd name="T23" fmla="*/ 148 h 248"/>
              <a:gd name="T24" fmla="*/ 86 w 196"/>
              <a:gd name="T25" fmla="*/ 132 h 248"/>
              <a:gd name="T26" fmla="*/ 32 w 196"/>
              <a:gd name="T27" fmla="*/ 132 h 248"/>
              <a:gd name="T28" fmla="*/ 32 w 196"/>
              <a:gd name="T29" fmla="*/ 148 h 248"/>
              <a:gd name="T30" fmla="*/ 174 w 196"/>
              <a:gd name="T31" fmla="*/ 22 h 248"/>
              <a:gd name="T32" fmla="*/ 174 w 196"/>
              <a:gd name="T33" fmla="*/ 0 h 248"/>
              <a:gd name="T34" fmla="*/ 0 w 196"/>
              <a:gd name="T35" fmla="*/ 0 h 248"/>
              <a:gd name="T36" fmla="*/ 0 w 196"/>
              <a:gd name="T37" fmla="*/ 226 h 248"/>
              <a:gd name="T38" fmla="*/ 22 w 196"/>
              <a:gd name="T39" fmla="*/ 226 h 248"/>
              <a:gd name="T40" fmla="*/ 22 w 196"/>
              <a:gd name="T41" fmla="*/ 248 h 248"/>
              <a:gd name="T42" fmla="*/ 196 w 196"/>
              <a:gd name="T43" fmla="*/ 248 h 248"/>
              <a:gd name="T44" fmla="*/ 196 w 196"/>
              <a:gd name="T45" fmla="*/ 22 h 248"/>
              <a:gd name="T46" fmla="*/ 174 w 196"/>
              <a:gd name="T47" fmla="*/ 22 h 248"/>
              <a:gd name="T48" fmla="*/ 12 w 196"/>
              <a:gd name="T49" fmla="*/ 214 h 248"/>
              <a:gd name="T50" fmla="*/ 12 w 196"/>
              <a:gd name="T51" fmla="*/ 12 h 248"/>
              <a:gd name="T52" fmla="*/ 162 w 196"/>
              <a:gd name="T53" fmla="*/ 12 h 248"/>
              <a:gd name="T54" fmla="*/ 162 w 196"/>
              <a:gd name="T55" fmla="*/ 162 h 248"/>
              <a:gd name="T56" fmla="*/ 110 w 196"/>
              <a:gd name="T57" fmla="*/ 162 h 248"/>
              <a:gd name="T58" fmla="*/ 110 w 196"/>
              <a:gd name="T59" fmla="*/ 214 h 248"/>
              <a:gd name="T60" fmla="*/ 12 w 196"/>
              <a:gd name="T61" fmla="*/ 214 h 248"/>
              <a:gd name="T62" fmla="*/ 184 w 196"/>
              <a:gd name="T63" fmla="*/ 236 h 248"/>
              <a:gd name="T64" fmla="*/ 34 w 196"/>
              <a:gd name="T65" fmla="*/ 236 h 248"/>
              <a:gd name="T66" fmla="*/ 34 w 196"/>
              <a:gd name="T67" fmla="*/ 226 h 248"/>
              <a:gd name="T68" fmla="*/ 116 w 196"/>
              <a:gd name="T69" fmla="*/ 226 h 248"/>
              <a:gd name="T70" fmla="*/ 174 w 196"/>
              <a:gd name="T71" fmla="*/ 168 h 248"/>
              <a:gd name="T72" fmla="*/ 174 w 196"/>
              <a:gd name="T73" fmla="*/ 34 h 248"/>
              <a:gd name="T74" fmla="*/ 184 w 196"/>
              <a:gd name="T75" fmla="*/ 34 h 248"/>
              <a:gd name="T76" fmla="*/ 184 w 196"/>
              <a:gd name="T77" fmla="*/ 236 h 248"/>
              <a:gd name="T78" fmla="*/ 140 w 196"/>
              <a:gd name="T79" fmla="*/ 102 h 248"/>
              <a:gd name="T80" fmla="*/ 32 w 196"/>
              <a:gd name="T81" fmla="*/ 102 h 248"/>
              <a:gd name="T82" fmla="*/ 32 w 196"/>
              <a:gd name="T83" fmla="*/ 118 h 248"/>
              <a:gd name="T84" fmla="*/ 140 w 196"/>
              <a:gd name="T85" fmla="*/ 118 h 248"/>
              <a:gd name="T86" fmla="*/ 140 w 196"/>
              <a:gd name="T87" fmla="*/ 10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248">
                <a:moveTo>
                  <a:pt x="140" y="42"/>
                </a:moveTo>
                <a:lnTo>
                  <a:pt x="32" y="42"/>
                </a:lnTo>
                <a:lnTo>
                  <a:pt x="32" y="56"/>
                </a:lnTo>
                <a:lnTo>
                  <a:pt x="140" y="56"/>
                </a:lnTo>
                <a:lnTo>
                  <a:pt x="140" y="42"/>
                </a:lnTo>
                <a:close/>
                <a:moveTo>
                  <a:pt x="140" y="72"/>
                </a:moveTo>
                <a:lnTo>
                  <a:pt x="32" y="72"/>
                </a:lnTo>
                <a:lnTo>
                  <a:pt x="32" y="86"/>
                </a:lnTo>
                <a:lnTo>
                  <a:pt x="140" y="86"/>
                </a:lnTo>
                <a:lnTo>
                  <a:pt x="140" y="72"/>
                </a:lnTo>
                <a:close/>
                <a:moveTo>
                  <a:pt x="32" y="148"/>
                </a:moveTo>
                <a:lnTo>
                  <a:pt x="86" y="148"/>
                </a:lnTo>
                <a:lnTo>
                  <a:pt x="86" y="132"/>
                </a:lnTo>
                <a:lnTo>
                  <a:pt x="32" y="132"/>
                </a:lnTo>
                <a:lnTo>
                  <a:pt x="32" y="148"/>
                </a:lnTo>
                <a:close/>
                <a:moveTo>
                  <a:pt x="174" y="22"/>
                </a:moveTo>
                <a:lnTo>
                  <a:pt x="174" y="0"/>
                </a:lnTo>
                <a:lnTo>
                  <a:pt x="0" y="0"/>
                </a:lnTo>
                <a:lnTo>
                  <a:pt x="0" y="226"/>
                </a:lnTo>
                <a:lnTo>
                  <a:pt x="22" y="226"/>
                </a:lnTo>
                <a:lnTo>
                  <a:pt x="22" y="248"/>
                </a:lnTo>
                <a:lnTo>
                  <a:pt x="196" y="248"/>
                </a:lnTo>
                <a:lnTo>
                  <a:pt x="196" y="22"/>
                </a:lnTo>
                <a:lnTo>
                  <a:pt x="174" y="22"/>
                </a:lnTo>
                <a:close/>
                <a:moveTo>
                  <a:pt x="12" y="214"/>
                </a:moveTo>
                <a:lnTo>
                  <a:pt x="12" y="12"/>
                </a:lnTo>
                <a:lnTo>
                  <a:pt x="162" y="12"/>
                </a:lnTo>
                <a:lnTo>
                  <a:pt x="162" y="162"/>
                </a:lnTo>
                <a:lnTo>
                  <a:pt x="110" y="162"/>
                </a:lnTo>
                <a:lnTo>
                  <a:pt x="110" y="214"/>
                </a:lnTo>
                <a:lnTo>
                  <a:pt x="12" y="214"/>
                </a:lnTo>
                <a:close/>
                <a:moveTo>
                  <a:pt x="184" y="236"/>
                </a:moveTo>
                <a:lnTo>
                  <a:pt x="34" y="236"/>
                </a:lnTo>
                <a:lnTo>
                  <a:pt x="34" y="226"/>
                </a:lnTo>
                <a:lnTo>
                  <a:pt x="116" y="226"/>
                </a:lnTo>
                <a:lnTo>
                  <a:pt x="174" y="168"/>
                </a:lnTo>
                <a:lnTo>
                  <a:pt x="174" y="34"/>
                </a:lnTo>
                <a:lnTo>
                  <a:pt x="184" y="34"/>
                </a:lnTo>
                <a:lnTo>
                  <a:pt x="184" y="236"/>
                </a:lnTo>
                <a:close/>
                <a:moveTo>
                  <a:pt x="140" y="102"/>
                </a:moveTo>
                <a:lnTo>
                  <a:pt x="32" y="102"/>
                </a:lnTo>
                <a:lnTo>
                  <a:pt x="32" y="118"/>
                </a:lnTo>
                <a:lnTo>
                  <a:pt x="140" y="118"/>
                </a:lnTo>
                <a:lnTo>
                  <a:pt x="140" y="10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10436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7"/>
          <p:cNvSpPr>
            <a:spLocks noEditPoints="1"/>
          </p:cNvSpPr>
          <p:nvPr/>
        </p:nvSpPr>
        <p:spPr bwMode="auto">
          <a:xfrm>
            <a:off x="1509713" y="4117975"/>
            <a:ext cx="25400" cy="533400"/>
          </a:xfrm>
          <a:custGeom>
            <a:avLst/>
            <a:gdLst>
              <a:gd name="T0" fmla="*/ 4 w 8"/>
              <a:gd name="T1" fmla="*/ 112 h 168"/>
              <a:gd name="T2" fmla="*/ 0 w 8"/>
              <a:gd name="T3" fmla="*/ 116 h 168"/>
              <a:gd name="T4" fmla="*/ 4 w 8"/>
              <a:gd name="T5" fmla="*/ 120 h 168"/>
              <a:gd name="T6" fmla="*/ 8 w 8"/>
              <a:gd name="T7" fmla="*/ 116 h 168"/>
              <a:gd name="T8" fmla="*/ 4 w 8"/>
              <a:gd name="T9" fmla="*/ 112 h 168"/>
              <a:gd name="T10" fmla="*/ 4 w 8"/>
              <a:gd name="T11" fmla="*/ 128 h 168"/>
              <a:gd name="T12" fmla="*/ 0 w 8"/>
              <a:gd name="T13" fmla="*/ 132 h 168"/>
              <a:gd name="T14" fmla="*/ 4 w 8"/>
              <a:gd name="T15" fmla="*/ 136 h 168"/>
              <a:gd name="T16" fmla="*/ 8 w 8"/>
              <a:gd name="T17" fmla="*/ 132 h 168"/>
              <a:gd name="T18" fmla="*/ 4 w 8"/>
              <a:gd name="T19" fmla="*/ 128 h 168"/>
              <a:gd name="T20" fmla="*/ 4 w 8"/>
              <a:gd name="T21" fmla="*/ 8 h 168"/>
              <a:gd name="T22" fmla="*/ 8 w 8"/>
              <a:gd name="T23" fmla="*/ 4 h 168"/>
              <a:gd name="T24" fmla="*/ 4 w 8"/>
              <a:gd name="T25" fmla="*/ 0 h 168"/>
              <a:gd name="T26" fmla="*/ 0 w 8"/>
              <a:gd name="T27" fmla="*/ 4 h 168"/>
              <a:gd name="T28" fmla="*/ 4 w 8"/>
              <a:gd name="T29" fmla="*/ 8 h 168"/>
              <a:gd name="T30" fmla="*/ 4 w 8"/>
              <a:gd name="T31" fmla="*/ 144 h 168"/>
              <a:gd name="T32" fmla="*/ 0 w 8"/>
              <a:gd name="T33" fmla="*/ 148 h 168"/>
              <a:gd name="T34" fmla="*/ 4 w 8"/>
              <a:gd name="T35" fmla="*/ 152 h 168"/>
              <a:gd name="T36" fmla="*/ 8 w 8"/>
              <a:gd name="T37" fmla="*/ 148 h 168"/>
              <a:gd name="T38" fmla="*/ 4 w 8"/>
              <a:gd name="T39" fmla="*/ 144 h 168"/>
              <a:gd name="T40" fmla="*/ 4 w 8"/>
              <a:gd name="T41" fmla="*/ 96 h 168"/>
              <a:gd name="T42" fmla="*/ 0 w 8"/>
              <a:gd name="T43" fmla="*/ 100 h 168"/>
              <a:gd name="T44" fmla="*/ 4 w 8"/>
              <a:gd name="T45" fmla="*/ 104 h 168"/>
              <a:gd name="T46" fmla="*/ 8 w 8"/>
              <a:gd name="T47" fmla="*/ 100 h 168"/>
              <a:gd name="T48" fmla="*/ 4 w 8"/>
              <a:gd name="T49" fmla="*/ 96 h 168"/>
              <a:gd name="T50" fmla="*/ 4 w 8"/>
              <a:gd name="T51" fmla="*/ 160 h 168"/>
              <a:gd name="T52" fmla="*/ 0 w 8"/>
              <a:gd name="T53" fmla="*/ 164 h 168"/>
              <a:gd name="T54" fmla="*/ 4 w 8"/>
              <a:gd name="T55" fmla="*/ 168 h 168"/>
              <a:gd name="T56" fmla="*/ 8 w 8"/>
              <a:gd name="T57" fmla="*/ 164 h 168"/>
              <a:gd name="T58" fmla="*/ 4 w 8"/>
              <a:gd name="T59" fmla="*/ 160 h 168"/>
              <a:gd name="T60" fmla="*/ 4 w 8"/>
              <a:gd name="T61" fmla="*/ 32 h 168"/>
              <a:gd name="T62" fmla="*/ 0 w 8"/>
              <a:gd name="T63" fmla="*/ 36 h 168"/>
              <a:gd name="T64" fmla="*/ 4 w 8"/>
              <a:gd name="T65" fmla="*/ 40 h 168"/>
              <a:gd name="T66" fmla="*/ 8 w 8"/>
              <a:gd name="T67" fmla="*/ 36 h 168"/>
              <a:gd name="T68" fmla="*/ 4 w 8"/>
              <a:gd name="T69" fmla="*/ 32 h 168"/>
              <a:gd name="T70" fmla="*/ 4 w 8"/>
              <a:gd name="T71" fmla="*/ 16 h 168"/>
              <a:gd name="T72" fmla="*/ 0 w 8"/>
              <a:gd name="T73" fmla="*/ 20 h 168"/>
              <a:gd name="T74" fmla="*/ 4 w 8"/>
              <a:gd name="T75" fmla="*/ 24 h 168"/>
              <a:gd name="T76" fmla="*/ 8 w 8"/>
              <a:gd name="T77" fmla="*/ 20 h 168"/>
              <a:gd name="T78" fmla="*/ 4 w 8"/>
              <a:gd name="T79" fmla="*/ 16 h 168"/>
              <a:gd name="T80" fmla="*/ 4 w 8"/>
              <a:gd name="T81" fmla="*/ 64 h 168"/>
              <a:gd name="T82" fmla="*/ 0 w 8"/>
              <a:gd name="T83" fmla="*/ 68 h 168"/>
              <a:gd name="T84" fmla="*/ 4 w 8"/>
              <a:gd name="T85" fmla="*/ 72 h 168"/>
              <a:gd name="T86" fmla="*/ 8 w 8"/>
              <a:gd name="T87" fmla="*/ 68 h 168"/>
              <a:gd name="T88" fmla="*/ 4 w 8"/>
              <a:gd name="T89" fmla="*/ 64 h 168"/>
              <a:gd name="T90" fmla="*/ 4 w 8"/>
              <a:gd name="T91" fmla="*/ 48 h 168"/>
              <a:gd name="T92" fmla="*/ 0 w 8"/>
              <a:gd name="T93" fmla="*/ 52 h 168"/>
              <a:gd name="T94" fmla="*/ 4 w 8"/>
              <a:gd name="T95" fmla="*/ 56 h 168"/>
              <a:gd name="T96" fmla="*/ 8 w 8"/>
              <a:gd name="T97" fmla="*/ 52 h 168"/>
              <a:gd name="T98" fmla="*/ 4 w 8"/>
              <a:gd name="T99" fmla="*/ 48 h 168"/>
              <a:gd name="T100" fmla="*/ 4 w 8"/>
              <a:gd name="T101" fmla="*/ 80 h 168"/>
              <a:gd name="T102" fmla="*/ 0 w 8"/>
              <a:gd name="T103" fmla="*/ 84 h 168"/>
              <a:gd name="T104" fmla="*/ 4 w 8"/>
              <a:gd name="T105" fmla="*/ 88 h 168"/>
              <a:gd name="T106" fmla="*/ 8 w 8"/>
              <a:gd name="T107" fmla="*/ 84 h 168"/>
              <a:gd name="T108" fmla="*/ 4 w 8"/>
              <a:gd name="T109" fmla="*/ 8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 h="168">
                <a:moveTo>
                  <a:pt x="4" y="112"/>
                </a:moveTo>
                <a:cubicBezTo>
                  <a:pt x="2" y="112"/>
                  <a:pt x="0" y="114"/>
                  <a:pt x="0" y="116"/>
                </a:cubicBezTo>
                <a:cubicBezTo>
                  <a:pt x="0" y="118"/>
                  <a:pt x="2" y="120"/>
                  <a:pt x="4" y="120"/>
                </a:cubicBezTo>
                <a:cubicBezTo>
                  <a:pt x="6" y="120"/>
                  <a:pt x="8" y="118"/>
                  <a:pt x="8" y="116"/>
                </a:cubicBezTo>
                <a:cubicBezTo>
                  <a:pt x="8" y="114"/>
                  <a:pt x="6" y="112"/>
                  <a:pt x="4" y="112"/>
                </a:cubicBezTo>
                <a:close/>
                <a:moveTo>
                  <a:pt x="4" y="128"/>
                </a:moveTo>
                <a:cubicBezTo>
                  <a:pt x="2" y="128"/>
                  <a:pt x="0" y="130"/>
                  <a:pt x="0" y="132"/>
                </a:cubicBezTo>
                <a:cubicBezTo>
                  <a:pt x="0" y="134"/>
                  <a:pt x="2" y="136"/>
                  <a:pt x="4" y="136"/>
                </a:cubicBezTo>
                <a:cubicBezTo>
                  <a:pt x="6" y="136"/>
                  <a:pt x="8" y="134"/>
                  <a:pt x="8" y="132"/>
                </a:cubicBezTo>
                <a:cubicBezTo>
                  <a:pt x="8" y="130"/>
                  <a:pt x="6" y="128"/>
                  <a:pt x="4" y="128"/>
                </a:cubicBezTo>
                <a:close/>
                <a:moveTo>
                  <a:pt x="4" y="8"/>
                </a:moveTo>
                <a:cubicBezTo>
                  <a:pt x="6" y="8"/>
                  <a:pt x="8" y="6"/>
                  <a:pt x="8" y="4"/>
                </a:cubicBezTo>
                <a:cubicBezTo>
                  <a:pt x="8" y="2"/>
                  <a:pt x="6" y="0"/>
                  <a:pt x="4" y="0"/>
                </a:cubicBezTo>
                <a:cubicBezTo>
                  <a:pt x="2" y="0"/>
                  <a:pt x="0" y="2"/>
                  <a:pt x="0" y="4"/>
                </a:cubicBezTo>
                <a:cubicBezTo>
                  <a:pt x="0" y="6"/>
                  <a:pt x="2" y="8"/>
                  <a:pt x="4" y="8"/>
                </a:cubicBezTo>
                <a:close/>
                <a:moveTo>
                  <a:pt x="4" y="144"/>
                </a:moveTo>
                <a:cubicBezTo>
                  <a:pt x="2" y="144"/>
                  <a:pt x="0" y="146"/>
                  <a:pt x="0" y="148"/>
                </a:cubicBezTo>
                <a:cubicBezTo>
                  <a:pt x="0" y="150"/>
                  <a:pt x="2" y="152"/>
                  <a:pt x="4" y="152"/>
                </a:cubicBezTo>
                <a:cubicBezTo>
                  <a:pt x="6" y="152"/>
                  <a:pt x="8" y="150"/>
                  <a:pt x="8" y="148"/>
                </a:cubicBezTo>
                <a:cubicBezTo>
                  <a:pt x="8" y="146"/>
                  <a:pt x="6" y="144"/>
                  <a:pt x="4" y="144"/>
                </a:cubicBezTo>
                <a:close/>
                <a:moveTo>
                  <a:pt x="4" y="96"/>
                </a:moveTo>
                <a:cubicBezTo>
                  <a:pt x="2" y="96"/>
                  <a:pt x="0" y="98"/>
                  <a:pt x="0" y="100"/>
                </a:cubicBezTo>
                <a:cubicBezTo>
                  <a:pt x="0" y="102"/>
                  <a:pt x="2" y="104"/>
                  <a:pt x="4" y="104"/>
                </a:cubicBezTo>
                <a:cubicBezTo>
                  <a:pt x="6" y="104"/>
                  <a:pt x="8" y="102"/>
                  <a:pt x="8" y="100"/>
                </a:cubicBezTo>
                <a:cubicBezTo>
                  <a:pt x="8" y="98"/>
                  <a:pt x="6" y="96"/>
                  <a:pt x="4" y="96"/>
                </a:cubicBezTo>
                <a:close/>
                <a:moveTo>
                  <a:pt x="4" y="160"/>
                </a:moveTo>
                <a:cubicBezTo>
                  <a:pt x="2" y="160"/>
                  <a:pt x="0" y="162"/>
                  <a:pt x="0" y="164"/>
                </a:cubicBezTo>
                <a:cubicBezTo>
                  <a:pt x="0" y="166"/>
                  <a:pt x="2" y="168"/>
                  <a:pt x="4" y="168"/>
                </a:cubicBezTo>
                <a:cubicBezTo>
                  <a:pt x="6" y="168"/>
                  <a:pt x="8" y="166"/>
                  <a:pt x="8" y="164"/>
                </a:cubicBezTo>
                <a:cubicBezTo>
                  <a:pt x="8" y="162"/>
                  <a:pt x="6" y="160"/>
                  <a:pt x="4" y="160"/>
                </a:cubicBezTo>
                <a:close/>
                <a:moveTo>
                  <a:pt x="4" y="32"/>
                </a:moveTo>
                <a:cubicBezTo>
                  <a:pt x="2" y="32"/>
                  <a:pt x="0" y="34"/>
                  <a:pt x="0" y="36"/>
                </a:cubicBezTo>
                <a:cubicBezTo>
                  <a:pt x="0" y="38"/>
                  <a:pt x="2" y="40"/>
                  <a:pt x="4" y="40"/>
                </a:cubicBezTo>
                <a:cubicBezTo>
                  <a:pt x="6" y="40"/>
                  <a:pt x="8" y="38"/>
                  <a:pt x="8" y="36"/>
                </a:cubicBezTo>
                <a:cubicBezTo>
                  <a:pt x="8" y="34"/>
                  <a:pt x="6" y="32"/>
                  <a:pt x="4" y="32"/>
                </a:cubicBezTo>
                <a:close/>
                <a:moveTo>
                  <a:pt x="4" y="16"/>
                </a:moveTo>
                <a:cubicBezTo>
                  <a:pt x="2" y="16"/>
                  <a:pt x="0" y="18"/>
                  <a:pt x="0" y="20"/>
                </a:cubicBezTo>
                <a:cubicBezTo>
                  <a:pt x="0" y="22"/>
                  <a:pt x="2" y="24"/>
                  <a:pt x="4" y="24"/>
                </a:cubicBezTo>
                <a:cubicBezTo>
                  <a:pt x="6" y="24"/>
                  <a:pt x="8" y="22"/>
                  <a:pt x="8" y="20"/>
                </a:cubicBezTo>
                <a:cubicBezTo>
                  <a:pt x="8" y="18"/>
                  <a:pt x="6" y="16"/>
                  <a:pt x="4" y="16"/>
                </a:cubicBezTo>
                <a:close/>
                <a:moveTo>
                  <a:pt x="4" y="64"/>
                </a:moveTo>
                <a:cubicBezTo>
                  <a:pt x="2" y="64"/>
                  <a:pt x="0" y="66"/>
                  <a:pt x="0" y="68"/>
                </a:cubicBezTo>
                <a:cubicBezTo>
                  <a:pt x="0" y="70"/>
                  <a:pt x="2" y="72"/>
                  <a:pt x="4" y="72"/>
                </a:cubicBezTo>
                <a:cubicBezTo>
                  <a:pt x="6" y="72"/>
                  <a:pt x="8" y="70"/>
                  <a:pt x="8" y="68"/>
                </a:cubicBezTo>
                <a:cubicBezTo>
                  <a:pt x="8" y="66"/>
                  <a:pt x="6" y="64"/>
                  <a:pt x="4" y="64"/>
                </a:cubicBezTo>
                <a:close/>
                <a:moveTo>
                  <a:pt x="4" y="48"/>
                </a:moveTo>
                <a:cubicBezTo>
                  <a:pt x="2" y="48"/>
                  <a:pt x="0" y="50"/>
                  <a:pt x="0" y="52"/>
                </a:cubicBezTo>
                <a:cubicBezTo>
                  <a:pt x="0" y="54"/>
                  <a:pt x="2" y="56"/>
                  <a:pt x="4" y="56"/>
                </a:cubicBezTo>
                <a:cubicBezTo>
                  <a:pt x="6" y="56"/>
                  <a:pt x="8" y="54"/>
                  <a:pt x="8" y="52"/>
                </a:cubicBezTo>
                <a:cubicBezTo>
                  <a:pt x="8" y="50"/>
                  <a:pt x="6" y="48"/>
                  <a:pt x="4" y="48"/>
                </a:cubicBezTo>
                <a:close/>
                <a:moveTo>
                  <a:pt x="4" y="80"/>
                </a:moveTo>
                <a:cubicBezTo>
                  <a:pt x="2" y="80"/>
                  <a:pt x="0" y="82"/>
                  <a:pt x="0" y="84"/>
                </a:cubicBezTo>
                <a:cubicBezTo>
                  <a:pt x="0" y="86"/>
                  <a:pt x="2" y="88"/>
                  <a:pt x="4" y="88"/>
                </a:cubicBezTo>
                <a:cubicBezTo>
                  <a:pt x="6" y="88"/>
                  <a:pt x="8" y="86"/>
                  <a:pt x="8" y="84"/>
                </a:cubicBezTo>
                <a:cubicBezTo>
                  <a:pt x="8" y="82"/>
                  <a:pt x="6" y="80"/>
                  <a:pt x="4" y="8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noEditPoints="1"/>
          </p:cNvSpPr>
          <p:nvPr/>
        </p:nvSpPr>
        <p:spPr bwMode="auto">
          <a:xfrm>
            <a:off x="3543301" y="4117975"/>
            <a:ext cx="25400" cy="533400"/>
          </a:xfrm>
          <a:custGeom>
            <a:avLst/>
            <a:gdLst>
              <a:gd name="T0" fmla="*/ 4 w 8"/>
              <a:gd name="T1" fmla="*/ 144 h 168"/>
              <a:gd name="T2" fmla="*/ 0 w 8"/>
              <a:gd name="T3" fmla="*/ 148 h 168"/>
              <a:gd name="T4" fmla="*/ 4 w 8"/>
              <a:gd name="T5" fmla="*/ 152 h 168"/>
              <a:gd name="T6" fmla="*/ 8 w 8"/>
              <a:gd name="T7" fmla="*/ 148 h 168"/>
              <a:gd name="T8" fmla="*/ 4 w 8"/>
              <a:gd name="T9" fmla="*/ 144 h 168"/>
              <a:gd name="T10" fmla="*/ 4 w 8"/>
              <a:gd name="T11" fmla="*/ 128 h 168"/>
              <a:gd name="T12" fmla="*/ 0 w 8"/>
              <a:gd name="T13" fmla="*/ 132 h 168"/>
              <a:gd name="T14" fmla="*/ 4 w 8"/>
              <a:gd name="T15" fmla="*/ 136 h 168"/>
              <a:gd name="T16" fmla="*/ 8 w 8"/>
              <a:gd name="T17" fmla="*/ 132 h 168"/>
              <a:gd name="T18" fmla="*/ 4 w 8"/>
              <a:gd name="T19" fmla="*/ 128 h 168"/>
              <a:gd name="T20" fmla="*/ 4 w 8"/>
              <a:gd name="T21" fmla="*/ 160 h 168"/>
              <a:gd name="T22" fmla="*/ 0 w 8"/>
              <a:gd name="T23" fmla="*/ 164 h 168"/>
              <a:gd name="T24" fmla="*/ 4 w 8"/>
              <a:gd name="T25" fmla="*/ 168 h 168"/>
              <a:gd name="T26" fmla="*/ 8 w 8"/>
              <a:gd name="T27" fmla="*/ 164 h 168"/>
              <a:gd name="T28" fmla="*/ 4 w 8"/>
              <a:gd name="T29" fmla="*/ 160 h 168"/>
              <a:gd name="T30" fmla="*/ 4 w 8"/>
              <a:gd name="T31" fmla="*/ 112 h 168"/>
              <a:gd name="T32" fmla="*/ 0 w 8"/>
              <a:gd name="T33" fmla="*/ 116 h 168"/>
              <a:gd name="T34" fmla="*/ 4 w 8"/>
              <a:gd name="T35" fmla="*/ 120 h 168"/>
              <a:gd name="T36" fmla="*/ 8 w 8"/>
              <a:gd name="T37" fmla="*/ 116 h 168"/>
              <a:gd name="T38" fmla="*/ 4 w 8"/>
              <a:gd name="T39" fmla="*/ 112 h 168"/>
              <a:gd name="T40" fmla="*/ 4 w 8"/>
              <a:gd name="T41" fmla="*/ 8 h 168"/>
              <a:gd name="T42" fmla="*/ 8 w 8"/>
              <a:gd name="T43" fmla="*/ 4 h 168"/>
              <a:gd name="T44" fmla="*/ 4 w 8"/>
              <a:gd name="T45" fmla="*/ 0 h 168"/>
              <a:gd name="T46" fmla="*/ 0 w 8"/>
              <a:gd name="T47" fmla="*/ 4 h 168"/>
              <a:gd name="T48" fmla="*/ 4 w 8"/>
              <a:gd name="T49" fmla="*/ 8 h 168"/>
              <a:gd name="T50" fmla="*/ 4 w 8"/>
              <a:gd name="T51" fmla="*/ 32 h 168"/>
              <a:gd name="T52" fmla="*/ 0 w 8"/>
              <a:gd name="T53" fmla="*/ 36 h 168"/>
              <a:gd name="T54" fmla="*/ 4 w 8"/>
              <a:gd name="T55" fmla="*/ 40 h 168"/>
              <a:gd name="T56" fmla="*/ 8 w 8"/>
              <a:gd name="T57" fmla="*/ 36 h 168"/>
              <a:gd name="T58" fmla="*/ 4 w 8"/>
              <a:gd name="T59" fmla="*/ 32 h 168"/>
              <a:gd name="T60" fmla="*/ 4 w 8"/>
              <a:gd name="T61" fmla="*/ 16 h 168"/>
              <a:gd name="T62" fmla="*/ 0 w 8"/>
              <a:gd name="T63" fmla="*/ 20 h 168"/>
              <a:gd name="T64" fmla="*/ 4 w 8"/>
              <a:gd name="T65" fmla="*/ 24 h 168"/>
              <a:gd name="T66" fmla="*/ 8 w 8"/>
              <a:gd name="T67" fmla="*/ 20 h 168"/>
              <a:gd name="T68" fmla="*/ 4 w 8"/>
              <a:gd name="T69" fmla="*/ 16 h 168"/>
              <a:gd name="T70" fmla="*/ 4 w 8"/>
              <a:gd name="T71" fmla="*/ 48 h 168"/>
              <a:gd name="T72" fmla="*/ 0 w 8"/>
              <a:gd name="T73" fmla="*/ 52 h 168"/>
              <a:gd name="T74" fmla="*/ 4 w 8"/>
              <a:gd name="T75" fmla="*/ 56 h 168"/>
              <a:gd name="T76" fmla="*/ 8 w 8"/>
              <a:gd name="T77" fmla="*/ 52 h 168"/>
              <a:gd name="T78" fmla="*/ 4 w 8"/>
              <a:gd name="T79" fmla="*/ 48 h 168"/>
              <a:gd name="T80" fmla="*/ 4 w 8"/>
              <a:gd name="T81" fmla="*/ 96 h 168"/>
              <a:gd name="T82" fmla="*/ 0 w 8"/>
              <a:gd name="T83" fmla="*/ 100 h 168"/>
              <a:gd name="T84" fmla="*/ 4 w 8"/>
              <a:gd name="T85" fmla="*/ 104 h 168"/>
              <a:gd name="T86" fmla="*/ 8 w 8"/>
              <a:gd name="T87" fmla="*/ 100 h 168"/>
              <a:gd name="T88" fmla="*/ 4 w 8"/>
              <a:gd name="T89" fmla="*/ 96 h 168"/>
              <a:gd name="T90" fmla="*/ 4 w 8"/>
              <a:gd name="T91" fmla="*/ 64 h 168"/>
              <a:gd name="T92" fmla="*/ 0 w 8"/>
              <a:gd name="T93" fmla="*/ 68 h 168"/>
              <a:gd name="T94" fmla="*/ 4 w 8"/>
              <a:gd name="T95" fmla="*/ 72 h 168"/>
              <a:gd name="T96" fmla="*/ 8 w 8"/>
              <a:gd name="T97" fmla="*/ 68 h 168"/>
              <a:gd name="T98" fmla="*/ 4 w 8"/>
              <a:gd name="T99" fmla="*/ 64 h 168"/>
              <a:gd name="T100" fmla="*/ 4 w 8"/>
              <a:gd name="T101" fmla="*/ 80 h 168"/>
              <a:gd name="T102" fmla="*/ 0 w 8"/>
              <a:gd name="T103" fmla="*/ 84 h 168"/>
              <a:gd name="T104" fmla="*/ 4 w 8"/>
              <a:gd name="T105" fmla="*/ 88 h 168"/>
              <a:gd name="T106" fmla="*/ 8 w 8"/>
              <a:gd name="T107" fmla="*/ 84 h 168"/>
              <a:gd name="T108" fmla="*/ 4 w 8"/>
              <a:gd name="T109" fmla="*/ 8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 h="168">
                <a:moveTo>
                  <a:pt x="4" y="144"/>
                </a:moveTo>
                <a:cubicBezTo>
                  <a:pt x="1" y="144"/>
                  <a:pt x="0" y="146"/>
                  <a:pt x="0" y="148"/>
                </a:cubicBezTo>
                <a:cubicBezTo>
                  <a:pt x="0" y="150"/>
                  <a:pt x="1" y="152"/>
                  <a:pt x="4" y="152"/>
                </a:cubicBezTo>
                <a:cubicBezTo>
                  <a:pt x="6" y="152"/>
                  <a:pt x="8" y="150"/>
                  <a:pt x="8" y="148"/>
                </a:cubicBezTo>
                <a:cubicBezTo>
                  <a:pt x="8" y="146"/>
                  <a:pt x="6" y="144"/>
                  <a:pt x="4" y="144"/>
                </a:cubicBezTo>
                <a:close/>
                <a:moveTo>
                  <a:pt x="4" y="128"/>
                </a:moveTo>
                <a:cubicBezTo>
                  <a:pt x="1" y="128"/>
                  <a:pt x="0" y="130"/>
                  <a:pt x="0" y="132"/>
                </a:cubicBezTo>
                <a:cubicBezTo>
                  <a:pt x="0" y="134"/>
                  <a:pt x="1" y="136"/>
                  <a:pt x="4" y="136"/>
                </a:cubicBezTo>
                <a:cubicBezTo>
                  <a:pt x="6" y="136"/>
                  <a:pt x="8" y="134"/>
                  <a:pt x="8" y="132"/>
                </a:cubicBezTo>
                <a:cubicBezTo>
                  <a:pt x="8" y="130"/>
                  <a:pt x="6" y="128"/>
                  <a:pt x="4" y="128"/>
                </a:cubicBezTo>
                <a:close/>
                <a:moveTo>
                  <a:pt x="4" y="160"/>
                </a:moveTo>
                <a:cubicBezTo>
                  <a:pt x="1" y="160"/>
                  <a:pt x="0" y="162"/>
                  <a:pt x="0" y="164"/>
                </a:cubicBezTo>
                <a:cubicBezTo>
                  <a:pt x="0" y="166"/>
                  <a:pt x="1" y="168"/>
                  <a:pt x="4" y="168"/>
                </a:cubicBezTo>
                <a:cubicBezTo>
                  <a:pt x="6" y="168"/>
                  <a:pt x="8" y="166"/>
                  <a:pt x="8" y="164"/>
                </a:cubicBezTo>
                <a:cubicBezTo>
                  <a:pt x="8" y="162"/>
                  <a:pt x="6" y="160"/>
                  <a:pt x="4" y="160"/>
                </a:cubicBezTo>
                <a:close/>
                <a:moveTo>
                  <a:pt x="4" y="112"/>
                </a:moveTo>
                <a:cubicBezTo>
                  <a:pt x="1" y="112"/>
                  <a:pt x="0" y="114"/>
                  <a:pt x="0" y="116"/>
                </a:cubicBezTo>
                <a:cubicBezTo>
                  <a:pt x="0" y="118"/>
                  <a:pt x="1" y="120"/>
                  <a:pt x="4" y="120"/>
                </a:cubicBezTo>
                <a:cubicBezTo>
                  <a:pt x="6" y="120"/>
                  <a:pt x="8" y="118"/>
                  <a:pt x="8" y="116"/>
                </a:cubicBezTo>
                <a:cubicBezTo>
                  <a:pt x="8" y="114"/>
                  <a:pt x="6" y="112"/>
                  <a:pt x="4" y="112"/>
                </a:cubicBezTo>
                <a:close/>
                <a:moveTo>
                  <a:pt x="4" y="8"/>
                </a:moveTo>
                <a:cubicBezTo>
                  <a:pt x="6" y="8"/>
                  <a:pt x="8" y="6"/>
                  <a:pt x="8" y="4"/>
                </a:cubicBezTo>
                <a:cubicBezTo>
                  <a:pt x="8" y="2"/>
                  <a:pt x="6" y="0"/>
                  <a:pt x="4" y="0"/>
                </a:cubicBezTo>
                <a:cubicBezTo>
                  <a:pt x="1" y="0"/>
                  <a:pt x="0" y="2"/>
                  <a:pt x="0" y="4"/>
                </a:cubicBezTo>
                <a:cubicBezTo>
                  <a:pt x="0" y="6"/>
                  <a:pt x="1" y="8"/>
                  <a:pt x="4" y="8"/>
                </a:cubicBezTo>
                <a:close/>
                <a:moveTo>
                  <a:pt x="4" y="32"/>
                </a:moveTo>
                <a:cubicBezTo>
                  <a:pt x="1" y="32"/>
                  <a:pt x="0" y="34"/>
                  <a:pt x="0" y="36"/>
                </a:cubicBezTo>
                <a:cubicBezTo>
                  <a:pt x="0" y="38"/>
                  <a:pt x="1" y="40"/>
                  <a:pt x="4" y="40"/>
                </a:cubicBezTo>
                <a:cubicBezTo>
                  <a:pt x="6" y="40"/>
                  <a:pt x="8" y="38"/>
                  <a:pt x="8" y="36"/>
                </a:cubicBezTo>
                <a:cubicBezTo>
                  <a:pt x="8" y="34"/>
                  <a:pt x="6" y="32"/>
                  <a:pt x="4" y="32"/>
                </a:cubicBezTo>
                <a:close/>
                <a:moveTo>
                  <a:pt x="4" y="16"/>
                </a:moveTo>
                <a:cubicBezTo>
                  <a:pt x="1" y="16"/>
                  <a:pt x="0" y="18"/>
                  <a:pt x="0" y="20"/>
                </a:cubicBezTo>
                <a:cubicBezTo>
                  <a:pt x="0" y="22"/>
                  <a:pt x="1" y="24"/>
                  <a:pt x="4" y="24"/>
                </a:cubicBezTo>
                <a:cubicBezTo>
                  <a:pt x="6" y="24"/>
                  <a:pt x="8" y="22"/>
                  <a:pt x="8" y="20"/>
                </a:cubicBezTo>
                <a:cubicBezTo>
                  <a:pt x="8" y="18"/>
                  <a:pt x="6" y="16"/>
                  <a:pt x="4" y="16"/>
                </a:cubicBezTo>
                <a:close/>
                <a:moveTo>
                  <a:pt x="4" y="48"/>
                </a:moveTo>
                <a:cubicBezTo>
                  <a:pt x="1" y="48"/>
                  <a:pt x="0" y="50"/>
                  <a:pt x="0" y="52"/>
                </a:cubicBezTo>
                <a:cubicBezTo>
                  <a:pt x="0" y="54"/>
                  <a:pt x="1" y="56"/>
                  <a:pt x="4" y="56"/>
                </a:cubicBezTo>
                <a:cubicBezTo>
                  <a:pt x="6" y="56"/>
                  <a:pt x="8" y="54"/>
                  <a:pt x="8" y="52"/>
                </a:cubicBezTo>
                <a:cubicBezTo>
                  <a:pt x="8" y="50"/>
                  <a:pt x="6" y="48"/>
                  <a:pt x="4" y="48"/>
                </a:cubicBezTo>
                <a:close/>
                <a:moveTo>
                  <a:pt x="4" y="96"/>
                </a:moveTo>
                <a:cubicBezTo>
                  <a:pt x="1" y="96"/>
                  <a:pt x="0" y="98"/>
                  <a:pt x="0" y="100"/>
                </a:cubicBezTo>
                <a:cubicBezTo>
                  <a:pt x="0" y="102"/>
                  <a:pt x="1" y="104"/>
                  <a:pt x="4" y="104"/>
                </a:cubicBezTo>
                <a:cubicBezTo>
                  <a:pt x="6" y="104"/>
                  <a:pt x="8" y="102"/>
                  <a:pt x="8" y="100"/>
                </a:cubicBezTo>
                <a:cubicBezTo>
                  <a:pt x="8" y="98"/>
                  <a:pt x="6" y="96"/>
                  <a:pt x="4" y="96"/>
                </a:cubicBezTo>
                <a:close/>
                <a:moveTo>
                  <a:pt x="4" y="64"/>
                </a:moveTo>
                <a:cubicBezTo>
                  <a:pt x="1" y="64"/>
                  <a:pt x="0" y="66"/>
                  <a:pt x="0" y="68"/>
                </a:cubicBezTo>
                <a:cubicBezTo>
                  <a:pt x="0" y="70"/>
                  <a:pt x="1" y="72"/>
                  <a:pt x="4" y="72"/>
                </a:cubicBezTo>
                <a:cubicBezTo>
                  <a:pt x="6" y="72"/>
                  <a:pt x="8" y="70"/>
                  <a:pt x="8" y="68"/>
                </a:cubicBezTo>
                <a:cubicBezTo>
                  <a:pt x="8" y="66"/>
                  <a:pt x="6" y="64"/>
                  <a:pt x="4" y="64"/>
                </a:cubicBezTo>
                <a:close/>
                <a:moveTo>
                  <a:pt x="4" y="80"/>
                </a:moveTo>
                <a:cubicBezTo>
                  <a:pt x="1" y="80"/>
                  <a:pt x="0" y="82"/>
                  <a:pt x="0" y="84"/>
                </a:cubicBezTo>
                <a:cubicBezTo>
                  <a:pt x="0" y="86"/>
                  <a:pt x="1" y="88"/>
                  <a:pt x="4" y="88"/>
                </a:cubicBezTo>
                <a:cubicBezTo>
                  <a:pt x="6" y="88"/>
                  <a:pt x="8" y="86"/>
                  <a:pt x="8" y="84"/>
                </a:cubicBezTo>
                <a:cubicBezTo>
                  <a:pt x="8" y="82"/>
                  <a:pt x="6" y="80"/>
                  <a:pt x="4" y="8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noEditPoints="1"/>
          </p:cNvSpPr>
          <p:nvPr/>
        </p:nvSpPr>
        <p:spPr bwMode="auto">
          <a:xfrm>
            <a:off x="5575301" y="4117975"/>
            <a:ext cx="25400" cy="533400"/>
          </a:xfrm>
          <a:custGeom>
            <a:avLst/>
            <a:gdLst>
              <a:gd name="T0" fmla="*/ 4 w 8"/>
              <a:gd name="T1" fmla="*/ 144 h 168"/>
              <a:gd name="T2" fmla="*/ 0 w 8"/>
              <a:gd name="T3" fmla="*/ 148 h 168"/>
              <a:gd name="T4" fmla="*/ 4 w 8"/>
              <a:gd name="T5" fmla="*/ 152 h 168"/>
              <a:gd name="T6" fmla="*/ 8 w 8"/>
              <a:gd name="T7" fmla="*/ 148 h 168"/>
              <a:gd name="T8" fmla="*/ 4 w 8"/>
              <a:gd name="T9" fmla="*/ 144 h 168"/>
              <a:gd name="T10" fmla="*/ 4 w 8"/>
              <a:gd name="T11" fmla="*/ 128 h 168"/>
              <a:gd name="T12" fmla="*/ 0 w 8"/>
              <a:gd name="T13" fmla="*/ 132 h 168"/>
              <a:gd name="T14" fmla="*/ 4 w 8"/>
              <a:gd name="T15" fmla="*/ 136 h 168"/>
              <a:gd name="T16" fmla="*/ 8 w 8"/>
              <a:gd name="T17" fmla="*/ 132 h 168"/>
              <a:gd name="T18" fmla="*/ 4 w 8"/>
              <a:gd name="T19" fmla="*/ 128 h 168"/>
              <a:gd name="T20" fmla="*/ 4 w 8"/>
              <a:gd name="T21" fmla="*/ 8 h 168"/>
              <a:gd name="T22" fmla="*/ 8 w 8"/>
              <a:gd name="T23" fmla="*/ 4 h 168"/>
              <a:gd name="T24" fmla="*/ 4 w 8"/>
              <a:gd name="T25" fmla="*/ 0 h 168"/>
              <a:gd name="T26" fmla="*/ 0 w 8"/>
              <a:gd name="T27" fmla="*/ 4 h 168"/>
              <a:gd name="T28" fmla="*/ 4 w 8"/>
              <a:gd name="T29" fmla="*/ 8 h 168"/>
              <a:gd name="T30" fmla="*/ 4 w 8"/>
              <a:gd name="T31" fmla="*/ 160 h 168"/>
              <a:gd name="T32" fmla="*/ 0 w 8"/>
              <a:gd name="T33" fmla="*/ 164 h 168"/>
              <a:gd name="T34" fmla="*/ 4 w 8"/>
              <a:gd name="T35" fmla="*/ 168 h 168"/>
              <a:gd name="T36" fmla="*/ 8 w 8"/>
              <a:gd name="T37" fmla="*/ 164 h 168"/>
              <a:gd name="T38" fmla="*/ 4 w 8"/>
              <a:gd name="T39" fmla="*/ 160 h 168"/>
              <a:gd name="T40" fmla="*/ 4 w 8"/>
              <a:gd name="T41" fmla="*/ 112 h 168"/>
              <a:gd name="T42" fmla="*/ 0 w 8"/>
              <a:gd name="T43" fmla="*/ 116 h 168"/>
              <a:gd name="T44" fmla="*/ 4 w 8"/>
              <a:gd name="T45" fmla="*/ 120 h 168"/>
              <a:gd name="T46" fmla="*/ 8 w 8"/>
              <a:gd name="T47" fmla="*/ 116 h 168"/>
              <a:gd name="T48" fmla="*/ 4 w 8"/>
              <a:gd name="T49" fmla="*/ 112 h 168"/>
              <a:gd name="T50" fmla="*/ 4 w 8"/>
              <a:gd name="T51" fmla="*/ 32 h 168"/>
              <a:gd name="T52" fmla="*/ 0 w 8"/>
              <a:gd name="T53" fmla="*/ 36 h 168"/>
              <a:gd name="T54" fmla="*/ 4 w 8"/>
              <a:gd name="T55" fmla="*/ 40 h 168"/>
              <a:gd name="T56" fmla="*/ 8 w 8"/>
              <a:gd name="T57" fmla="*/ 36 h 168"/>
              <a:gd name="T58" fmla="*/ 4 w 8"/>
              <a:gd name="T59" fmla="*/ 32 h 168"/>
              <a:gd name="T60" fmla="*/ 4 w 8"/>
              <a:gd name="T61" fmla="*/ 16 h 168"/>
              <a:gd name="T62" fmla="*/ 0 w 8"/>
              <a:gd name="T63" fmla="*/ 20 h 168"/>
              <a:gd name="T64" fmla="*/ 4 w 8"/>
              <a:gd name="T65" fmla="*/ 24 h 168"/>
              <a:gd name="T66" fmla="*/ 8 w 8"/>
              <a:gd name="T67" fmla="*/ 20 h 168"/>
              <a:gd name="T68" fmla="*/ 4 w 8"/>
              <a:gd name="T69" fmla="*/ 16 h 168"/>
              <a:gd name="T70" fmla="*/ 4 w 8"/>
              <a:gd name="T71" fmla="*/ 96 h 168"/>
              <a:gd name="T72" fmla="*/ 0 w 8"/>
              <a:gd name="T73" fmla="*/ 100 h 168"/>
              <a:gd name="T74" fmla="*/ 4 w 8"/>
              <a:gd name="T75" fmla="*/ 104 h 168"/>
              <a:gd name="T76" fmla="*/ 8 w 8"/>
              <a:gd name="T77" fmla="*/ 100 h 168"/>
              <a:gd name="T78" fmla="*/ 4 w 8"/>
              <a:gd name="T79" fmla="*/ 96 h 168"/>
              <a:gd name="T80" fmla="*/ 4 w 8"/>
              <a:gd name="T81" fmla="*/ 48 h 168"/>
              <a:gd name="T82" fmla="*/ 0 w 8"/>
              <a:gd name="T83" fmla="*/ 52 h 168"/>
              <a:gd name="T84" fmla="*/ 4 w 8"/>
              <a:gd name="T85" fmla="*/ 56 h 168"/>
              <a:gd name="T86" fmla="*/ 8 w 8"/>
              <a:gd name="T87" fmla="*/ 52 h 168"/>
              <a:gd name="T88" fmla="*/ 4 w 8"/>
              <a:gd name="T89" fmla="*/ 48 h 168"/>
              <a:gd name="T90" fmla="*/ 4 w 8"/>
              <a:gd name="T91" fmla="*/ 64 h 168"/>
              <a:gd name="T92" fmla="*/ 0 w 8"/>
              <a:gd name="T93" fmla="*/ 68 h 168"/>
              <a:gd name="T94" fmla="*/ 4 w 8"/>
              <a:gd name="T95" fmla="*/ 72 h 168"/>
              <a:gd name="T96" fmla="*/ 8 w 8"/>
              <a:gd name="T97" fmla="*/ 68 h 168"/>
              <a:gd name="T98" fmla="*/ 4 w 8"/>
              <a:gd name="T99" fmla="*/ 64 h 168"/>
              <a:gd name="T100" fmla="*/ 4 w 8"/>
              <a:gd name="T101" fmla="*/ 80 h 168"/>
              <a:gd name="T102" fmla="*/ 0 w 8"/>
              <a:gd name="T103" fmla="*/ 84 h 168"/>
              <a:gd name="T104" fmla="*/ 4 w 8"/>
              <a:gd name="T105" fmla="*/ 88 h 168"/>
              <a:gd name="T106" fmla="*/ 8 w 8"/>
              <a:gd name="T107" fmla="*/ 84 h 168"/>
              <a:gd name="T108" fmla="*/ 4 w 8"/>
              <a:gd name="T109" fmla="*/ 8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 h="168">
                <a:moveTo>
                  <a:pt x="4" y="144"/>
                </a:moveTo>
                <a:cubicBezTo>
                  <a:pt x="2" y="144"/>
                  <a:pt x="0" y="146"/>
                  <a:pt x="0" y="148"/>
                </a:cubicBezTo>
                <a:cubicBezTo>
                  <a:pt x="0" y="150"/>
                  <a:pt x="2" y="152"/>
                  <a:pt x="4" y="152"/>
                </a:cubicBezTo>
                <a:cubicBezTo>
                  <a:pt x="7" y="152"/>
                  <a:pt x="8" y="150"/>
                  <a:pt x="8" y="148"/>
                </a:cubicBezTo>
                <a:cubicBezTo>
                  <a:pt x="8" y="146"/>
                  <a:pt x="7" y="144"/>
                  <a:pt x="4" y="144"/>
                </a:cubicBezTo>
                <a:close/>
                <a:moveTo>
                  <a:pt x="4" y="128"/>
                </a:moveTo>
                <a:cubicBezTo>
                  <a:pt x="2" y="128"/>
                  <a:pt x="0" y="130"/>
                  <a:pt x="0" y="132"/>
                </a:cubicBezTo>
                <a:cubicBezTo>
                  <a:pt x="0" y="134"/>
                  <a:pt x="2" y="136"/>
                  <a:pt x="4" y="136"/>
                </a:cubicBezTo>
                <a:cubicBezTo>
                  <a:pt x="7" y="136"/>
                  <a:pt x="8" y="134"/>
                  <a:pt x="8" y="132"/>
                </a:cubicBezTo>
                <a:cubicBezTo>
                  <a:pt x="8" y="130"/>
                  <a:pt x="7" y="128"/>
                  <a:pt x="4" y="128"/>
                </a:cubicBezTo>
                <a:close/>
                <a:moveTo>
                  <a:pt x="4" y="8"/>
                </a:moveTo>
                <a:cubicBezTo>
                  <a:pt x="7" y="8"/>
                  <a:pt x="8" y="6"/>
                  <a:pt x="8" y="4"/>
                </a:cubicBezTo>
                <a:cubicBezTo>
                  <a:pt x="8" y="2"/>
                  <a:pt x="7" y="0"/>
                  <a:pt x="4" y="0"/>
                </a:cubicBezTo>
                <a:cubicBezTo>
                  <a:pt x="2" y="0"/>
                  <a:pt x="0" y="2"/>
                  <a:pt x="0" y="4"/>
                </a:cubicBezTo>
                <a:cubicBezTo>
                  <a:pt x="0" y="6"/>
                  <a:pt x="2" y="8"/>
                  <a:pt x="4" y="8"/>
                </a:cubicBezTo>
                <a:close/>
                <a:moveTo>
                  <a:pt x="4" y="160"/>
                </a:moveTo>
                <a:cubicBezTo>
                  <a:pt x="2" y="160"/>
                  <a:pt x="0" y="162"/>
                  <a:pt x="0" y="164"/>
                </a:cubicBezTo>
                <a:cubicBezTo>
                  <a:pt x="0" y="166"/>
                  <a:pt x="2" y="168"/>
                  <a:pt x="4" y="168"/>
                </a:cubicBezTo>
                <a:cubicBezTo>
                  <a:pt x="7" y="168"/>
                  <a:pt x="8" y="166"/>
                  <a:pt x="8" y="164"/>
                </a:cubicBezTo>
                <a:cubicBezTo>
                  <a:pt x="8" y="162"/>
                  <a:pt x="7" y="160"/>
                  <a:pt x="4" y="160"/>
                </a:cubicBezTo>
                <a:close/>
                <a:moveTo>
                  <a:pt x="4" y="112"/>
                </a:moveTo>
                <a:cubicBezTo>
                  <a:pt x="2" y="112"/>
                  <a:pt x="0" y="114"/>
                  <a:pt x="0" y="116"/>
                </a:cubicBezTo>
                <a:cubicBezTo>
                  <a:pt x="0" y="118"/>
                  <a:pt x="2" y="120"/>
                  <a:pt x="4" y="120"/>
                </a:cubicBezTo>
                <a:cubicBezTo>
                  <a:pt x="7" y="120"/>
                  <a:pt x="8" y="118"/>
                  <a:pt x="8" y="116"/>
                </a:cubicBezTo>
                <a:cubicBezTo>
                  <a:pt x="8" y="114"/>
                  <a:pt x="7" y="112"/>
                  <a:pt x="4" y="112"/>
                </a:cubicBezTo>
                <a:close/>
                <a:moveTo>
                  <a:pt x="4" y="32"/>
                </a:moveTo>
                <a:cubicBezTo>
                  <a:pt x="2" y="32"/>
                  <a:pt x="0" y="34"/>
                  <a:pt x="0" y="36"/>
                </a:cubicBezTo>
                <a:cubicBezTo>
                  <a:pt x="0" y="38"/>
                  <a:pt x="2" y="40"/>
                  <a:pt x="4" y="40"/>
                </a:cubicBezTo>
                <a:cubicBezTo>
                  <a:pt x="7" y="40"/>
                  <a:pt x="8" y="38"/>
                  <a:pt x="8" y="36"/>
                </a:cubicBezTo>
                <a:cubicBezTo>
                  <a:pt x="8" y="34"/>
                  <a:pt x="7" y="32"/>
                  <a:pt x="4" y="32"/>
                </a:cubicBezTo>
                <a:close/>
                <a:moveTo>
                  <a:pt x="4" y="16"/>
                </a:moveTo>
                <a:cubicBezTo>
                  <a:pt x="2" y="16"/>
                  <a:pt x="0" y="18"/>
                  <a:pt x="0" y="20"/>
                </a:cubicBezTo>
                <a:cubicBezTo>
                  <a:pt x="0" y="22"/>
                  <a:pt x="2" y="24"/>
                  <a:pt x="4" y="24"/>
                </a:cubicBezTo>
                <a:cubicBezTo>
                  <a:pt x="7" y="24"/>
                  <a:pt x="8" y="22"/>
                  <a:pt x="8" y="20"/>
                </a:cubicBezTo>
                <a:cubicBezTo>
                  <a:pt x="8" y="18"/>
                  <a:pt x="7" y="16"/>
                  <a:pt x="4" y="16"/>
                </a:cubicBezTo>
                <a:close/>
                <a:moveTo>
                  <a:pt x="4" y="96"/>
                </a:moveTo>
                <a:cubicBezTo>
                  <a:pt x="2" y="96"/>
                  <a:pt x="0" y="98"/>
                  <a:pt x="0" y="100"/>
                </a:cubicBezTo>
                <a:cubicBezTo>
                  <a:pt x="0" y="102"/>
                  <a:pt x="2" y="104"/>
                  <a:pt x="4" y="104"/>
                </a:cubicBezTo>
                <a:cubicBezTo>
                  <a:pt x="7" y="104"/>
                  <a:pt x="8" y="102"/>
                  <a:pt x="8" y="100"/>
                </a:cubicBezTo>
                <a:cubicBezTo>
                  <a:pt x="8" y="98"/>
                  <a:pt x="7" y="96"/>
                  <a:pt x="4" y="96"/>
                </a:cubicBezTo>
                <a:close/>
                <a:moveTo>
                  <a:pt x="4" y="48"/>
                </a:moveTo>
                <a:cubicBezTo>
                  <a:pt x="2" y="48"/>
                  <a:pt x="0" y="50"/>
                  <a:pt x="0" y="52"/>
                </a:cubicBezTo>
                <a:cubicBezTo>
                  <a:pt x="0" y="54"/>
                  <a:pt x="2" y="56"/>
                  <a:pt x="4" y="56"/>
                </a:cubicBezTo>
                <a:cubicBezTo>
                  <a:pt x="7" y="56"/>
                  <a:pt x="8" y="54"/>
                  <a:pt x="8" y="52"/>
                </a:cubicBezTo>
                <a:cubicBezTo>
                  <a:pt x="8" y="50"/>
                  <a:pt x="7" y="48"/>
                  <a:pt x="4" y="48"/>
                </a:cubicBezTo>
                <a:close/>
                <a:moveTo>
                  <a:pt x="4" y="64"/>
                </a:moveTo>
                <a:cubicBezTo>
                  <a:pt x="2" y="64"/>
                  <a:pt x="0" y="66"/>
                  <a:pt x="0" y="68"/>
                </a:cubicBezTo>
                <a:cubicBezTo>
                  <a:pt x="0" y="70"/>
                  <a:pt x="2" y="72"/>
                  <a:pt x="4" y="72"/>
                </a:cubicBezTo>
                <a:cubicBezTo>
                  <a:pt x="7" y="72"/>
                  <a:pt x="8" y="70"/>
                  <a:pt x="8" y="68"/>
                </a:cubicBezTo>
                <a:cubicBezTo>
                  <a:pt x="8" y="66"/>
                  <a:pt x="7" y="64"/>
                  <a:pt x="4" y="64"/>
                </a:cubicBezTo>
                <a:close/>
                <a:moveTo>
                  <a:pt x="4" y="80"/>
                </a:moveTo>
                <a:cubicBezTo>
                  <a:pt x="2" y="80"/>
                  <a:pt x="0" y="82"/>
                  <a:pt x="0" y="84"/>
                </a:cubicBezTo>
                <a:cubicBezTo>
                  <a:pt x="0" y="86"/>
                  <a:pt x="2" y="88"/>
                  <a:pt x="4" y="88"/>
                </a:cubicBezTo>
                <a:cubicBezTo>
                  <a:pt x="7" y="88"/>
                  <a:pt x="8" y="86"/>
                  <a:pt x="8" y="84"/>
                </a:cubicBezTo>
                <a:cubicBezTo>
                  <a:pt x="8" y="82"/>
                  <a:pt x="7" y="80"/>
                  <a:pt x="4" y="8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noEditPoints="1"/>
          </p:cNvSpPr>
          <p:nvPr/>
        </p:nvSpPr>
        <p:spPr bwMode="auto">
          <a:xfrm>
            <a:off x="7608888" y="4117975"/>
            <a:ext cx="25400" cy="533400"/>
          </a:xfrm>
          <a:custGeom>
            <a:avLst/>
            <a:gdLst>
              <a:gd name="T0" fmla="*/ 4 w 8"/>
              <a:gd name="T1" fmla="*/ 112 h 168"/>
              <a:gd name="T2" fmla="*/ 0 w 8"/>
              <a:gd name="T3" fmla="*/ 116 h 168"/>
              <a:gd name="T4" fmla="*/ 4 w 8"/>
              <a:gd name="T5" fmla="*/ 120 h 168"/>
              <a:gd name="T6" fmla="*/ 8 w 8"/>
              <a:gd name="T7" fmla="*/ 116 h 168"/>
              <a:gd name="T8" fmla="*/ 4 w 8"/>
              <a:gd name="T9" fmla="*/ 112 h 168"/>
              <a:gd name="T10" fmla="*/ 4 w 8"/>
              <a:gd name="T11" fmla="*/ 128 h 168"/>
              <a:gd name="T12" fmla="*/ 0 w 8"/>
              <a:gd name="T13" fmla="*/ 132 h 168"/>
              <a:gd name="T14" fmla="*/ 4 w 8"/>
              <a:gd name="T15" fmla="*/ 136 h 168"/>
              <a:gd name="T16" fmla="*/ 8 w 8"/>
              <a:gd name="T17" fmla="*/ 132 h 168"/>
              <a:gd name="T18" fmla="*/ 4 w 8"/>
              <a:gd name="T19" fmla="*/ 128 h 168"/>
              <a:gd name="T20" fmla="*/ 4 w 8"/>
              <a:gd name="T21" fmla="*/ 160 h 168"/>
              <a:gd name="T22" fmla="*/ 0 w 8"/>
              <a:gd name="T23" fmla="*/ 164 h 168"/>
              <a:gd name="T24" fmla="*/ 4 w 8"/>
              <a:gd name="T25" fmla="*/ 168 h 168"/>
              <a:gd name="T26" fmla="*/ 8 w 8"/>
              <a:gd name="T27" fmla="*/ 164 h 168"/>
              <a:gd name="T28" fmla="*/ 4 w 8"/>
              <a:gd name="T29" fmla="*/ 160 h 168"/>
              <a:gd name="T30" fmla="*/ 4 w 8"/>
              <a:gd name="T31" fmla="*/ 144 h 168"/>
              <a:gd name="T32" fmla="*/ 0 w 8"/>
              <a:gd name="T33" fmla="*/ 148 h 168"/>
              <a:gd name="T34" fmla="*/ 4 w 8"/>
              <a:gd name="T35" fmla="*/ 152 h 168"/>
              <a:gd name="T36" fmla="*/ 8 w 8"/>
              <a:gd name="T37" fmla="*/ 148 h 168"/>
              <a:gd name="T38" fmla="*/ 4 w 8"/>
              <a:gd name="T39" fmla="*/ 144 h 168"/>
              <a:gd name="T40" fmla="*/ 4 w 8"/>
              <a:gd name="T41" fmla="*/ 8 h 168"/>
              <a:gd name="T42" fmla="*/ 8 w 8"/>
              <a:gd name="T43" fmla="*/ 4 h 168"/>
              <a:gd name="T44" fmla="*/ 4 w 8"/>
              <a:gd name="T45" fmla="*/ 0 h 168"/>
              <a:gd name="T46" fmla="*/ 0 w 8"/>
              <a:gd name="T47" fmla="*/ 4 h 168"/>
              <a:gd name="T48" fmla="*/ 4 w 8"/>
              <a:gd name="T49" fmla="*/ 8 h 168"/>
              <a:gd name="T50" fmla="*/ 4 w 8"/>
              <a:gd name="T51" fmla="*/ 96 h 168"/>
              <a:gd name="T52" fmla="*/ 0 w 8"/>
              <a:gd name="T53" fmla="*/ 100 h 168"/>
              <a:gd name="T54" fmla="*/ 4 w 8"/>
              <a:gd name="T55" fmla="*/ 104 h 168"/>
              <a:gd name="T56" fmla="*/ 8 w 8"/>
              <a:gd name="T57" fmla="*/ 100 h 168"/>
              <a:gd name="T58" fmla="*/ 4 w 8"/>
              <a:gd name="T59" fmla="*/ 96 h 168"/>
              <a:gd name="T60" fmla="*/ 4 w 8"/>
              <a:gd name="T61" fmla="*/ 80 h 168"/>
              <a:gd name="T62" fmla="*/ 0 w 8"/>
              <a:gd name="T63" fmla="*/ 84 h 168"/>
              <a:gd name="T64" fmla="*/ 4 w 8"/>
              <a:gd name="T65" fmla="*/ 88 h 168"/>
              <a:gd name="T66" fmla="*/ 8 w 8"/>
              <a:gd name="T67" fmla="*/ 84 h 168"/>
              <a:gd name="T68" fmla="*/ 4 w 8"/>
              <a:gd name="T69" fmla="*/ 80 h 168"/>
              <a:gd name="T70" fmla="*/ 4 w 8"/>
              <a:gd name="T71" fmla="*/ 32 h 168"/>
              <a:gd name="T72" fmla="*/ 0 w 8"/>
              <a:gd name="T73" fmla="*/ 36 h 168"/>
              <a:gd name="T74" fmla="*/ 4 w 8"/>
              <a:gd name="T75" fmla="*/ 40 h 168"/>
              <a:gd name="T76" fmla="*/ 8 w 8"/>
              <a:gd name="T77" fmla="*/ 36 h 168"/>
              <a:gd name="T78" fmla="*/ 4 w 8"/>
              <a:gd name="T79" fmla="*/ 32 h 168"/>
              <a:gd name="T80" fmla="*/ 4 w 8"/>
              <a:gd name="T81" fmla="*/ 16 h 168"/>
              <a:gd name="T82" fmla="*/ 0 w 8"/>
              <a:gd name="T83" fmla="*/ 20 h 168"/>
              <a:gd name="T84" fmla="*/ 4 w 8"/>
              <a:gd name="T85" fmla="*/ 24 h 168"/>
              <a:gd name="T86" fmla="*/ 8 w 8"/>
              <a:gd name="T87" fmla="*/ 20 h 168"/>
              <a:gd name="T88" fmla="*/ 4 w 8"/>
              <a:gd name="T89" fmla="*/ 16 h 168"/>
              <a:gd name="T90" fmla="*/ 4 w 8"/>
              <a:gd name="T91" fmla="*/ 64 h 168"/>
              <a:gd name="T92" fmla="*/ 0 w 8"/>
              <a:gd name="T93" fmla="*/ 68 h 168"/>
              <a:gd name="T94" fmla="*/ 4 w 8"/>
              <a:gd name="T95" fmla="*/ 72 h 168"/>
              <a:gd name="T96" fmla="*/ 8 w 8"/>
              <a:gd name="T97" fmla="*/ 68 h 168"/>
              <a:gd name="T98" fmla="*/ 4 w 8"/>
              <a:gd name="T99" fmla="*/ 64 h 168"/>
              <a:gd name="T100" fmla="*/ 4 w 8"/>
              <a:gd name="T101" fmla="*/ 48 h 168"/>
              <a:gd name="T102" fmla="*/ 0 w 8"/>
              <a:gd name="T103" fmla="*/ 52 h 168"/>
              <a:gd name="T104" fmla="*/ 4 w 8"/>
              <a:gd name="T105" fmla="*/ 56 h 168"/>
              <a:gd name="T106" fmla="*/ 8 w 8"/>
              <a:gd name="T107" fmla="*/ 52 h 168"/>
              <a:gd name="T108" fmla="*/ 4 w 8"/>
              <a:gd name="T109"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 h="168">
                <a:moveTo>
                  <a:pt x="4" y="112"/>
                </a:moveTo>
                <a:cubicBezTo>
                  <a:pt x="2" y="112"/>
                  <a:pt x="0" y="114"/>
                  <a:pt x="0" y="116"/>
                </a:cubicBezTo>
                <a:cubicBezTo>
                  <a:pt x="0" y="118"/>
                  <a:pt x="2" y="120"/>
                  <a:pt x="4" y="120"/>
                </a:cubicBezTo>
                <a:cubicBezTo>
                  <a:pt x="6" y="120"/>
                  <a:pt x="8" y="118"/>
                  <a:pt x="8" y="116"/>
                </a:cubicBezTo>
                <a:cubicBezTo>
                  <a:pt x="8" y="114"/>
                  <a:pt x="6" y="112"/>
                  <a:pt x="4" y="112"/>
                </a:cubicBezTo>
                <a:close/>
                <a:moveTo>
                  <a:pt x="4" y="128"/>
                </a:moveTo>
                <a:cubicBezTo>
                  <a:pt x="2" y="128"/>
                  <a:pt x="0" y="130"/>
                  <a:pt x="0" y="132"/>
                </a:cubicBezTo>
                <a:cubicBezTo>
                  <a:pt x="0" y="134"/>
                  <a:pt x="2" y="136"/>
                  <a:pt x="4" y="136"/>
                </a:cubicBezTo>
                <a:cubicBezTo>
                  <a:pt x="6" y="136"/>
                  <a:pt x="8" y="134"/>
                  <a:pt x="8" y="132"/>
                </a:cubicBezTo>
                <a:cubicBezTo>
                  <a:pt x="8" y="130"/>
                  <a:pt x="6" y="128"/>
                  <a:pt x="4" y="128"/>
                </a:cubicBezTo>
                <a:close/>
                <a:moveTo>
                  <a:pt x="4" y="160"/>
                </a:moveTo>
                <a:cubicBezTo>
                  <a:pt x="2" y="160"/>
                  <a:pt x="0" y="162"/>
                  <a:pt x="0" y="164"/>
                </a:cubicBezTo>
                <a:cubicBezTo>
                  <a:pt x="0" y="166"/>
                  <a:pt x="2" y="168"/>
                  <a:pt x="4" y="168"/>
                </a:cubicBezTo>
                <a:cubicBezTo>
                  <a:pt x="6" y="168"/>
                  <a:pt x="8" y="166"/>
                  <a:pt x="8" y="164"/>
                </a:cubicBezTo>
                <a:cubicBezTo>
                  <a:pt x="8" y="162"/>
                  <a:pt x="6" y="160"/>
                  <a:pt x="4" y="160"/>
                </a:cubicBezTo>
                <a:close/>
                <a:moveTo>
                  <a:pt x="4" y="144"/>
                </a:moveTo>
                <a:cubicBezTo>
                  <a:pt x="2" y="144"/>
                  <a:pt x="0" y="146"/>
                  <a:pt x="0" y="148"/>
                </a:cubicBezTo>
                <a:cubicBezTo>
                  <a:pt x="0" y="150"/>
                  <a:pt x="2" y="152"/>
                  <a:pt x="4" y="152"/>
                </a:cubicBezTo>
                <a:cubicBezTo>
                  <a:pt x="6" y="152"/>
                  <a:pt x="8" y="150"/>
                  <a:pt x="8" y="148"/>
                </a:cubicBezTo>
                <a:cubicBezTo>
                  <a:pt x="8" y="146"/>
                  <a:pt x="6" y="144"/>
                  <a:pt x="4" y="144"/>
                </a:cubicBezTo>
                <a:close/>
                <a:moveTo>
                  <a:pt x="4" y="8"/>
                </a:moveTo>
                <a:cubicBezTo>
                  <a:pt x="6" y="8"/>
                  <a:pt x="8" y="6"/>
                  <a:pt x="8" y="4"/>
                </a:cubicBezTo>
                <a:cubicBezTo>
                  <a:pt x="8" y="2"/>
                  <a:pt x="6" y="0"/>
                  <a:pt x="4" y="0"/>
                </a:cubicBezTo>
                <a:cubicBezTo>
                  <a:pt x="2" y="0"/>
                  <a:pt x="0" y="2"/>
                  <a:pt x="0" y="4"/>
                </a:cubicBezTo>
                <a:cubicBezTo>
                  <a:pt x="0" y="6"/>
                  <a:pt x="2" y="8"/>
                  <a:pt x="4" y="8"/>
                </a:cubicBezTo>
                <a:close/>
                <a:moveTo>
                  <a:pt x="4" y="96"/>
                </a:moveTo>
                <a:cubicBezTo>
                  <a:pt x="2" y="96"/>
                  <a:pt x="0" y="98"/>
                  <a:pt x="0" y="100"/>
                </a:cubicBezTo>
                <a:cubicBezTo>
                  <a:pt x="0" y="102"/>
                  <a:pt x="2" y="104"/>
                  <a:pt x="4" y="104"/>
                </a:cubicBezTo>
                <a:cubicBezTo>
                  <a:pt x="6" y="104"/>
                  <a:pt x="8" y="102"/>
                  <a:pt x="8" y="100"/>
                </a:cubicBezTo>
                <a:cubicBezTo>
                  <a:pt x="8" y="98"/>
                  <a:pt x="6" y="96"/>
                  <a:pt x="4" y="96"/>
                </a:cubicBezTo>
                <a:close/>
                <a:moveTo>
                  <a:pt x="4" y="80"/>
                </a:moveTo>
                <a:cubicBezTo>
                  <a:pt x="2" y="80"/>
                  <a:pt x="0" y="82"/>
                  <a:pt x="0" y="84"/>
                </a:cubicBezTo>
                <a:cubicBezTo>
                  <a:pt x="0" y="86"/>
                  <a:pt x="2" y="88"/>
                  <a:pt x="4" y="88"/>
                </a:cubicBezTo>
                <a:cubicBezTo>
                  <a:pt x="6" y="88"/>
                  <a:pt x="8" y="86"/>
                  <a:pt x="8" y="84"/>
                </a:cubicBezTo>
                <a:cubicBezTo>
                  <a:pt x="8" y="82"/>
                  <a:pt x="6" y="80"/>
                  <a:pt x="4" y="80"/>
                </a:cubicBezTo>
                <a:close/>
                <a:moveTo>
                  <a:pt x="4" y="32"/>
                </a:moveTo>
                <a:cubicBezTo>
                  <a:pt x="2" y="32"/>
                  <a:pt x="0" y="34"/>
                  <a:pt x="0" y="36"/>
                </a:cubicBezTo>
                <a:cubicBezTo>
                  <a:pt x="0" y="38"/>
                  <a:pt x="2" y="40"/>
                  <a:pt x="4" y="40"/>
                </a:cubicBezTo>
                <a:cubicBezTo>
                  <a:pt x="6" y="40"/>
                  <a:pt x="8" y="38"/>
                  <a:pt x="8" y="36"/>
                </a:cubicBezTo>
                <a:cubicBezTo>
                  <a:pt x="8" y="34"/>
                  <a:pt x="6" y="32"/>
                  <a:pt x="4" y="32"/>
                </a:cubicBezTo>
                <a:close/>
                <a:moveTo>
                  <a:pt x="4" y="16"/>
                </a:moveTo>
                <a:cubicBezTo>
                  <a:pt x="2" y="16"/>
                  <a:pt x="0" y="18"/>
                  <a:pt x="0" y="20"/>
                </a:cubicBezTo>
                <a:cubicBezTo>
                  <a:pt x="0" y="22"/>
                  <a:pt x="2" y="24"/>
                  <a:pt x="4" y="24"/>
                </a:cubicBezTo>
                <a:cubicBezTo>
                  <a:pt x="6" y="24"/>
                  <a:pt x="8" y="22"/>
                  <a:pt x="8" y="20"/>
                </a:cubicBezTo>
                <a:cubicBezTo>
                  <a:pt x="8" y="18"/>
                  <a:pt x="6" y="16"/>
                  <a:pt x="4" y="16"/>
                </a:cubicBezTo>
                <a:close/>
                <a:moveTo>
                  <a:pt x="4" y="64"/>
                </a:moveTo>
                <a:cubicBezTo>
                  <a:pt x="2" y="64"/>
                  <a:pt x="0" y="66"/>
                  <a:pt x="0" y="68"/>
                </a:cubicBezTo>
                <a:cubicBezTo>
                  <a:pt x="0" y="70"/>
                  <a:pt x="2" y="72"/>
                  <a:pt x="4" y="72"/>
                </a:cubicBezTo>
                <a:cubicBezTo>
                  <a:pt x="6" y="72"/>
                  <a:pt x="8" y="70"/>
                  <a:pt x="8" y="68"/>
                </a:cubicBezTo>
                <a:cubicBezTo>
                  <a:pt x="8" y="66"/>
                  <a:pt x="6" y="64"/>
                  <a:pt x="4" y="64"/>
                </a:cubicBezTo>
                <a:close/>
                <a:moveTo>
                  <a:pt x="4" y="48"/>
                </a:moveTo>
                <a:cubicBezTo>
                  <a:pt x="2" y="48"/>
                  <a:pt x="0" y="50"/>
                  <a:pt x="0" y="52"/>
                </a:cubicBezTo>
                <a:cubicBezTo>
                  <a:pt x="0" y="54"/>
                  <a:pt x="2" y="56"/>
                  <a:pt x="4" y="56"/>
                </a:cubicBezTo>
                <a:cubicBezTo>
                  <a:pt x="6" y="56"/>
                  <a:pt x="8" y="54"/>
                  <a:pt x="8" y="52"/>
                </a:cubicBezTo>
                <a:cubicBezTo>
                  <a:pt x="8" y="50"/>
                  <a:pt x="6" y="48"/>
                  <a:pt x="4"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652463" y="2422525"/>
            <a:ext cx="1738313" cy="1704975"/>
          </a:xfrm>
          <a:custGeom>
            <a:avLst/>
            <a:gdLst>
              <a:gd name="T0" fmla="*/ 514 w 548"/>
              <a:gd name="T1" fmla="*/ 163 h 537"/>
              <a:gd name="T2" fmla="*/ 314 w 548"/>
              <a:gd name="T3" fmla="*/ 17 h 537"/>
              <a:gd name="T4" fmla="*/ 234 w 548"/>
              <a:gd name="T5" fmla="*/ 17 h 537"/>
              <a:gd name="T6" fmla="*/ 34 w 548"/>
              <a:gd name="T7" fmla="*/ 163 h 537"/>
              <a:gd name="T8" fmla="*/ 9 w 548"/>
              <a:gd name="T9" fmla="*/ 239 h 537"/>
              <a:gd name="T10" fmla="*/ 85 w 548"/>
              <a:gd name="T11" fmla="*/ 474 h 537"/>
              <a:gd name="T12" fmla="*/ 150 w 548"/>
              <a:gd name="T13" fmla="*/ 521 h 537"/>
              <a:gd name="T14" fmla="*/ 258 w 548"/>
              <a:gd name="T15" fmla="*/ 521 h 537"/>
              <a:gd name="T16" fmla="*/ 274 w 548"/>
              <a:gd name="T17" fmla="*/ 537 h 537"/>
              <a:gd name="T18" fmla="*/ 290 w 548"/>
              <a:gd name="T19" fmla="*/ 521 h 537"/>
              <a:gd name="T20" fmla="*/ 398 w 548"/>
              <a:gd name="T21" fmla="*/ 521 h 537"/>
              <a:gd name="T22" fmla="*/ 463 w 548"/>
              <a:gd name="T23" fmla="*/ 474 h 537"/>
              <a:gd name="T24" fmla="*/ 539 w 548"/>
              <a:gd name="T25" fmla="*/ 239 h 537"/>
              <a:gd name="T26" fmla="*/ 514 w 548"/>
              <a:gd name="T27" fmla="*/ 163 h 537"/>
              <a:gd name="T28" fmla="*/ 274 w 548"/>
              <a:gd name="T29" fmla="*/ 533 h 537"/>
              <a:gd name="T30" fmla="*/ 262 w 548"/>
              <a:gd name="T31" fmla="*/ 521 h 537"/>
              <a:gd name="T32" fmla="*/ 274 w 548"/>
              <a:gd name="T33" fmla="*/ 510 h 537"/>
              <a:gd name="T34" fmla="*/ 286 w 548"/>
              <a:gd name="T35" fmla="*/ 521 h 537"/>
              <a:gd name="T36" fmla="*/ 274 w 548"/>
              <a:gd name="T37" fmla="*/ 533 h 537"/>
              <a:gd name="T38" fmla="*/ 443 w 548"/>
              <a:gd name="T39" fmla="*/ 447 h 537"/>
              <a:gd name="T40" fmla="*/ 378 w 548"/>
              <a:gd name="T41" fmla="*/ 494 h 537"/>
              <a:gd name="T42" fmla="*/ 170 w 548"/>
              <a:gd name="T43" fmla="*/ 494 h 537"/>
              <a:gd name="T44" fmla="*/ 105 w 548"/>
              <a:gd name="T45" fmla="*/ 447 h 537"/>
              <a:gd name="T46" fmla="*/ 52 w 548"/>
              <a:gd name="T47" fmla="*/ 283 h 537"/>
              <a:gd name="T48" fmla="*/ 496 w 548"/>
              <a:gd name="T49" fmla="*/ 283 h 537"/>
              <a:gd name="T50" fmla="*/ 443 w 548"/>
              <a:gd name="T51" fmla="*/ 44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8" h="537">
                <a:moveTo>
                  <a:pt x="514" y="163"/>
                </a:moveTo>
                <a:cubicBezTo>
                  <a:pt x="314" y="17"/>
                  <a:pt x="314" y="17"/>
                  <a:pt x="314" y="17"/>
                </a:cubicBezTo>
                <a:cubicBezTo>
                  <a:pt x="290" y="0"/>
                  <a:pt x="258" y="0"/>
                  <a:pt x="234" y="17"/>
                </a:cubicBezTo>
                <a:cubicBezTo>
                  <a:pt x="34" y="163"/>
                  <a:pt x="34" y="163"/>
                  <a:pt x="34" y="163"/>
                </a:cubicBezTo>
                <a:cubicBezTo>
                  <a:pt x="10" y="180"/>
                  <a:pt x="0" y="211"/>
                  <a:pt x="9" y="239"/>
                </a:cubicBezTo>
                <a:cubicBezTo>
                  <a:pt x="85" y="474"/>
                  <a:pt x="85" y="474"/>
                  <a:pt x="85" y="474"/>
                </a:cubicBezTo>
                <a:cubicBezTo>
                  <a:pt x="95" y="503"/>
                  <a:pt x="121" y="521"/>
                  <a:pt x="150" y="521"/>
                </a:cubicBezTo>
                <a:cubicBezTo>
                  <a:pt x="258" y="521"/>
                  <a:pt x="258" y="521"/>
                  <a:pt x="258" y="521"/>
                </a:cubicBezTo>
                <a:cubicBezTo>
                  <a:pt x="258" y="530"/>
                  <a:pt x="265" y="537"/>
                  <a:pt x="274" y="537"/>
                </a:cubicBezTo>
                <a:cubicBezTo>
                  <a:pt x="283" y="537"/>
                  <a:pt x="290" y="530"/>
                  <a:pt x="290" y="521"/>
                </a:cubicBezTo>
                <a:cubicBezTo>
                  <a:pt x="398" y="521"/>
                  <a:pt x="398" y="521"/>
                  <a:pt x="398" y="521"/>
                </a:cubicBezTo>
                <a:cubicBezTo>
                  <a:pt x="427" y="521"/>
                  <a:pt x="454" y="503"/>
                  <a:pt x="463" y="474"/>
                </a:cubicBezTo>
                <a:cubicBezTo>
                  <a:pt x="539" y="239"/>
                  <a:pt x="539" y="239"/>
                  <a:pt x="539" y="239"/>
                </a:cubicBezTo>
                <a:cubicBezTo>
                  <a:pt x="548" y="211"/>
                  <a:pt x="538" y="180"/>
                  <a:pt x="514" y="163"/>
                </a:cubicBezTo>
                <a:close/>
                <a:moveTo>
                  <a:pt x="274" y="533"/>
                </a:moveTo>
                <a:cubicBezTo>
                  <a:pt x="268" y="533"/>
                  <a:pt x="262" y="528"/>
                  <a:pt x="262" y="521"/>
                </a:cubicBezTo>
                <a:cubicBezTo>
                  <a:pt x="262" y="515"/>
                  <a:pt x="268" y="510"/>
                  <a:pt x="274" y="510"/>
                </a:cubicBezTo>
                <a:cubicBezTo>
                  <a:pt x="280" y="510"/>
                  <a:pt x="286" y="515"/>
                  <a:pt x="286" y="521"/>
                </a:cubicBezTo>
                <a:cubicBezTo>
                  <a:pt x="286" y="528"/>
                  <a:pt x="280" y="533"/>
                  <a:pt x="274" y="533"/>
                </a:cubicBezTo>
                <a:close/>
                <a:moveTo>
                  <a:pt x="443" y="447"/>
                </a:moveTo>
                <a:cubicBezTo>
                  <a:pt x="434" y="475"/>
                  <a:pt x="407" y="494"/>
                  <a:pt x="378" y="494"/>
                </a:cubicBezTo>
                <a:cubicBezTo>
                  <a:pt x="170" y="494"/>
                  <a:pt x="170" y="494"/>
                  <a:pt x="170" y="494"/>
                </a:cubicBezTo>
                <a:cubicBezTo>
                  <a:pt x="141" y="494"/>
                  <a:pt x="115" y="475"/>
                  <a:pt x="105" y="447"/>
                </a:cubicBezTo>
                <a:cubicBezTo>
                  <a:pt x="52" y="283"/>
                  <a:pt x="52" y="283"/>
                  <a:pt x="52" y="283"/>
                </a:cubicBezTo>
                <a:cubicBezTo>
                  <a:pt x="496" y="283"/>
                  <a:pt x="496" y="283"/>
                  <a:pt x="496" y="283"/>
                </a:cubicBezTo>
                <a:lnTo>
                  <a:pt x="443" y="44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noEditPoints="1"/>
          </p:cNvSpPr>
          <p:nvPr/>
        </p:nvSpPr>
        <p:spPr bwMode="auto">
          <a:xfrm>
            <a:off x="2682876" y="2422525"/>
            <a:ext cx="1743075" cy="1704975"/>
          </a:xfrm>
          <a:custGeom>
            <a:avLst/>
            <a:gdLst>
              <a:gd name="T0" fmla="*/ 515 w 549"/>
              <a:gd name="T1" fmla="*/ 163 h 537"/>
              <a:gd name="T2" fmla="*/ 315 w 549"/>
              <a:gd name="T3" fmla="*/ 17 h 537"/>
              <a:gd name="T4" fmla="*/ 235 w 549"/>
              <a:gd name="T5" fmla="*/ 17 h 537"/>
              <a:gd name="T6" fmla="*/ 34 w 549"/>
              <a:gd name="T7" fmla="*/ 163 h 537"/>
              <a:gd name="T8" fmla="*/ 10 w 549"/>
              <a:gd name="T9" fmla="*/ 239 h 537"/>
              <a:gd name="T10" fmla="*/ 86 w 549"/>
              <a:gd name="T11" fmla="*/ 474 h 537"/>
              <a:gd name="T12" fmla="*/ 151 w 549"/>
              <a:gd name="T13" fmla="*/ 521 h 537"/>
              <a:gd name="T14" fmla="*/ 259 w 549"/>
              <a:gd name="T15" fmla="*/ 521 h 537"/>
              <a:gd name="T16" fmla="*/ 275 w 549"/>
              <a:gd name="T17" fmla="*/ 537 h 537"/>
              <a:gd name="T18" fmla="*/ 290 w 549"/>
              <a:gd name="T19" fmla="*/ 521 h 537"/>
              <a:gd name="T20" fmla="*/ 399 w 549"/>
              <a:gd name="T21" fmla="*/ 521 h 537"/>
              <a:gd name="T22" fmla="*/ 463 w 549"/>
              <a:gd name="T23" fmla="*/ 474 h 537"/>
              <a:gd name="T24" fmla="*/ 540 w 549"/>
              <a:gd name="T25" fmla="*/ 239 h 537"/>
              <a:gd name="T26" fmla="*/ 515 w 549"/>
              <a:gd name="T27" fmla="*/ 163 h 537"/>
              <a:gd name="T28" fmla="*/ 275 w 549"/>
              <a:gd name="T29" fmla="*/ 533 h 537"/>
              <a:gd name="T30" fmla="*/ 263 w 549"/>
              <a:gd name="T31" fmla="*/ 521 h 537"/>
              <a:gd name="T32" fmla="*/ 275 w 549"/>
              <a:gd name="T33" fmla="*/ 510 h 537"/>
              <a:gd name="T34" fmla="*/ 286 w 549"/>
              <a:gd name="T35" fmla="*/ 521 h 537"/>
              <a:gd name="T36" fmla="*/ 275 w 549"/>
              <a:gd name="T37" fmla="*/ 533 h 537"/>
              <a:gd name="T38" fmla="*/ 443 w 549"/>
              <a:gd name="T39" fmla="*/ 447 h 537"/>
              <a:gd name="T40" fmla="*/ 379 w 549"/>
              <a:gd name="T41" fmla="*/ 494 h 537"/>
              <a:gd name="T42" fmla="*/ 171 w 549"/>
              <a:gd name="T43" fmla="*/ 494 h 537"/>
              <a:gd name="T44" fmla="*/ 106 w 549"/>
              <a:gd name="T45" fmla="*/ 447 h 537"/>
              <a:gd name="T46" fmla="*/ 53 w 549"/>
              <a:gd name="T47" fmla="*/ 283 h 537"/>
              <a:gd name="T48" fmla="*/ 497 w 549"/>
              <a:gd name="T49" fmla="*/ 283 h 537"/>
              <a:gd name="T50" fmla="*/ 443 w 549"/>
              <a:gd name="T51" fmla="*/ 44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9" h="537">
                <a:moveTo>
                  <a:pt x="515" y="163"/>
                </a:moveTo>
                <a:cubicBezTo>
                  <a:pt x="315" y="17"/>
                  <a:pt x="315" y="17"/>
                  <a:pt x="315" y="17"/>
                </a:cubicBezTo>
                <a:cubicBezTo>
                  <a:pt x="291" y="0"/>
                  <a:pt x="259" y="0"/>
                  <a:pt x="235" y="17"/>
                </a:cubicBezTo>
                <a:cubicBezTo>
                  <a:pt x="34" y="163"/>
                  <a:pt x="34" y="163"/>
                  <a:pt x="34" y="163"/>
                </a:cubicBezTo>
                <a:cubicBezTo>
                  <a:pt x="10" y="180"/>
                  <a:pt x="0" y="211"/>
                  <a:pt x="10" y="239"/>
                </a:cubicBezTo>
                <a:cubicBezTo>
                  <a:pt x="86" y="474"/>
                  <a:pt x="86" y="474"/>
                  <a:pt x="86" y="474"/>
                </a:cubicBezTo>
                <a:cubicBezTo>
                  <a:pt x="95" y="503"/>
                  <a:pt x="121" y="521"/>
                  <a:pt x="151" y="521"/>
                </a:cubicBezTo>
                <a:cubicBezTo>
                  <a:pt x="259" y="521"/>
                  <a:pt x="259" y="521"/>
                  <a:pt x="259" y="521"/>
                </a:cubicBezTo>
                <a:cubicBezTo>
                  <a:pt x="259" y="530"/>
                  <a:pt x="266" y="537"/>
                  <a:pt x="275" y="537"/>
                </a:cubicBezTo>
                <a:cubicBezTo>
                  <a:pt x="283" y="537"/>
                  <a:pt x="290" y="530"/>
                  <a:pt x="290" y="521"/>
                </a:cubicBezTo>
                <a:cubicBezTo>
                  <a:pt x="399" y="521"/>
                  <a:pt x="399" y="521"/>
                  <a:pt x="399" y="521"/>
                </a:cubicBezTo>
                <a:cubicBezTo>
                  <a:pt x="428" y="521"/>
                  <a:pt x="454" y="503"/>
                  <a:pt x="463" y="474"/>
                </a:cubicBezTo>
                <a:cubicBezTo>
                  <a:pt x="540" y="239"/>
                  <a:pt x="540" y="239"/>
                  <a:pt x="540" y="239"/>
                </a:cubicBezTo>
                <a:cubicBezTo>
                  <a:pt x="549" y="211"/>
                  <a:pt x="539" y="180"/>
                  <a:pt x="515" y="163"/>
                </a:cubicBezTo>
                <a:close/>
                <a:moveTo>
                  <a:pt x="275" y="533"/>
                </a:moveTo>
                <a:cubicBezTo>
                  <a:pt x="268" y="533"/>
                  <a:pt x="263" y="528"/>
                  <a:pt x="263" y="521"/>
                </a:cubicBezTo>
                <a:cubicBezTo>
                  <a:pt x="263" y="515"/>
                  <a:pt x="268" y="510"/>
                  <a:pt x="275" y="510"/>
                </a:cubicBezTo>
                <a:cubicBezTo>
                  <a:pt x="281" y="510"/>
                  <a:pt x="286" y="515"/>
                  <a:pt x="286" y="521"/>
                </a:cubicBezTo>
                <a:cubicBezTo>
                  <a:pt x="286" y="528"/>
                  <a:pt x="281" y="533"/>
                  <a:pt x="275" y="533"/>
                </a:cubicBezTo>
                <a:close/>
                <a:moveTo>
                  <a:pt x="443" y="447"/>
                </a:moveTo>
                <a:cubicBezTo>
                  <a:pt x="434" y="475"/>
                  <a:pt x="408" y="494"/>
                  <a:pt x="379" y="494"/>
                </a:cubicBezTo>
                <a:cubicBezTo>
                  <a:pt x="171" y="494"/>
                  <a:pt x="171" y="494"/>
                  <a:pt x="171" y="494"/>
                </a:cubicBezTo>
                <a:cubicBezTo>
                  <a:pt x="141" y="494"/>
                  <a:pt x="115" y="475"/>
                  <a:pt x="106" y="447"/>
                </a:cubicBezTo>
                <a:cubicBezTo>
                  <a:pt x="53" y="283"/>
                  <a:pt x="53" y="283"/>
                  <a:pt x="53" y="283"/>
                </a:cubicBezTo>
                <a:cubicBezTo>
                  <a:pt x="497" y="283"/>
                  <a:pt x="497" y="283"/>
                  <a:pt x="497" y="283"/>
                </a:cubicBezTo>
                <a:lnTo>
                  <a:pt x="443" y="44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noEditPoints="1"/>
          </p:cNvSpPr>
          <p:nvPr/>
        </p:nvSpPr>
        <p:spPr bwMode="auto">
          <a:xfrm>
            <a:off x="4718051" y="2422525"/>
            <a:ext cx="1743075" cy="1704975"/>
          </a:xfrm>
          <a:custGeom>
            <a:avLst/>
            <a:gdLst>
              <a:gd name="T0" fmla="*/ 515 w 549"/>
              <a:gd name="T1" fmla="*/ 163 h 537"/>
              <a:gd name="T2" fmla="*/ 314 w 549"/>
              <a:gd name="T3" fmla="*/ 17 h 537"/>
              <a:gd name="T4" fmla="*/ 234 w 549"/>
              <a:gd name="T5" fmla="*/ 17 h 537"/>
              <a:gd name="T6" fmla="*/ 34 w 549"/>
              <a:gd name="T7" fmla="*/ 163 h 537"/>
              <a:gd name="T8" fmla="*/ 9 w 549"/>
              <a:gd name="T9" fmla="*/ 239 h 537"/>
              <a:gd name="T10" fmla="*/ 86 w 549"/>
              <a:gd name="T11" fmla="*/ 474 h 537"/>
              <a:gd name="T12" fmla="*/ 150 w 549"/>
              <a:gd name="T13" fmla="*/ 521 h 537"/>
              <a:gd name="T14" fmla="*/ 259 w 549"/>
              <a:gd name="T15" fmla="*/ 521 h 537"/>
              <a:gd name="T16" fmla="*/ 274 w 549"/>
              <a:gd name="T17" fmla="*/ 537 h 537"/>
              <a:gd name="T18" fmla="*/ 290 w 549"/>
              <a:gd name="T19" fmla="*/ 521 h 537"/>
              <a:gd name="T20" fmla="*/ 398 w 549"/>
              <a:gd name="T21" fmla="*/ 521 h 537"/>
              <a:gd name="T22" fmla="*/ 463 w 549"/>
              <a:gd name="T23" fmla="*/ 474 h 537"/>
              <a:gd name="T24" fmla="*/ 539 w 549"/>
              <a:gd name="T25" fmla="*/ 239 h 537"/>
              <a:gd name="T26" fmla="*/ 515 w 549"/>
              <a:gd name="T27" fmla="*/ 163 h 537"/>
              <a:gd name="T28" fmla="*/ 274 w 549"/>
              <a:gd name="T29" fmla="*/ 533 h 537"/>
              <a:gd name="T30" fmla="*/ 263 w 549"/>
              <a:gd name="T31" fmla="*/ 521 h 537"/>
              <a:gd name="T32" fmla="*/ 274 w 549"/>
              <a:gd name="T33" fmla="*/ 510 h 537"/>
              <a:gd name="T34" fmla="*/ 286 w 549"/>
              <a:gd name="T35" fmla="*/ 521 h 537"/>
              <a:gd name="T36" fmla="*/ 274 w 549"/>
              <a:gd name="T37" fmla="*/ 533 h 537"/>
              <a:gd name="T38" fmla="*/ 443 w 549"/>
              <a:gd name="T39" fmla="*/ 447 h 537"/>
              <a:gd name="T40" fmla="*/ 378 w 549"/>
              <a:gd name="T41" fmla="*/ 494 h 537"/>
              <a:gd name="T42" fmla="*/ 170 w 549"/>
              <a:gd name="T43" fmla="*/ 494 h 537"/>
              <a:gd name="T44" fmla="*/ 106 w 549"/>
              <a:gd name="T45" fmla="*/ 447 h 537"/>
              <a:gd name="T46" fmla="*/ 52 w 549"/>
              <a:gd name="T47" fmla="*/ 283 h 537"/>
              <a:gd name="T48" fmla="*/ 496 w 549"/>
              <a:gd name="T49" fmla="*/ 283 h 537"/>
              <a:gd name="T50" fmla="*/ 443 w 549"/>
              <a:gd name="T51" fmla="*/ 44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9" h="537">
                <a:moveTo>
                  <a:pt x="515" y="163"/>
                </a:moveTo>
                <a:cubicBezTo>
                  <a:pt x="314" y="17"/>
                  <a:pt x="314" y="17"/>
                  <a:pt x="314" y="17"/>
                </a:cubicBezTo>
                <a:cubicBezTo>
                  <a:pt x="290" y="0"/>
                  <a:pt x="258" y="0"/>
                  <a:pt x="234" y="17"/>
                </a:cubicBezTo>
                <a:cubicBezTo>
                  <a:pt x="34" y="163"/>
                  <a:pt x="34" y="163"/>
                  <a:pt x="34" y="163"/>
                </a:cubicBezTo>
                <a:cubicBezTo>
                  <a:pt x="10" y="180"/>
                  <a:pt x="0" y="211"/>
                  <a:pt x="9" y="239"/>
                </a:cubicBezTo>
                <a:cubicBezTo>
                  <a:pt x="86" y="474"/>
                  <a:pt x="86" y="474"/>
                  <a:pt x="86" y="474"/>
                </a:cubicBezTo>
                <a:cubicBezTo>
                  <a:pt x="95" y="503"/>
                  <a:pt x="121" y="521"/>
                  <a:pt x="150" y="521"/>
                </a:cubicBezTo>
                <a:cubicBezTo>
                  <a:pt x="259" y="521"/>
                  <a:pt x="259" y="521"/>
                  <a:pt x="259" y="521"/>
                </a:cubicBezTo>
                <a:cubicBezTo>
                  <a:pt x="259" y="530"/>
                  <a:pt x="266" y="537"/>
                  <a:pt x="274" y="537"/>
                </a:cubicBezTo>
                <a:cubicBezTo>
                  <a:pt x="283" y="537"/>
                  <a:pt x="290" y="530"/>
                  <a:pt x="290" y="521"/>
                </a:cubicBezTo>
                <a:cubicBezTo>
                  <a:pt x="398" y="521"/>
                  <a:pt x="398" y="521"/>
                  <a:pt x="398" y="521"/>
                </a:cubicBezTo>
                <a:cubicBezTo>
                  <a:pt x="428" y="521"/>
                  <a:pt x="454" y="503"/>
                  <a:pt x="463" y="474"/>
                </a:cubicBezTo>
                <a:cubicBezTo>
                  <a:pt x="539" y="239"/>
                  <a:pt x="539" y="239"/>
                  <a:pt x="539" y="239"/>
                </a:cubicBezTo>
                <a:cubicBezTo>
                  <a:pt x="549" y="211"/>
                  <a:pt x="539" y="180"/>
                  <a:pt x="515" y="163"/>
                </a:cubicBezTo>
                <a:close/>
                <a:moveTo>
                  <a:pt x="274" y="533"/>
                </a:moveTo>
                <a:cubicBezTo>
                  <a:pt x="268" y="533"/>
                  <a:pt x="263" y="528"/>
                  <a:pt x="263" y="521"/>
                </a:cubicBezTo>
                <a:cubicBezTo>
                  <a:pt x="263" y="515"/>
                  <a:pt x="268" y="510"/>
                  <a:pt x="274" y="510"/>
                </a:cubicBezTo>
                <a:cubicBezTo>
                  <a:pt x="281" y="510"/>
                  <a:pt x="286" y="515"/>
                  <a:pt x="286" y="521"/>
                </a:cubicBezTo>
                <a:cubicBezTo>
                  <a:pt x="286" y="528"/>
                  <a:pt x="281" y="533"/>
                  <a:pt x="274" y="533"/>
                </a:cubicBezTo>
                <a:close/>
                <a:moveTo>
                  <a:pt x="443" y="447"/>
                </a:moveTo>
                <a:cubicBezTo>
                  <a:pt x="434" y="475"/>
                  <a:pt x="408" y="494"/>
                  <a:pt x="378" y="494"/>
                </a:cubicBezTo>
                <a:cubicBezTo>
                  <a:pt x="170" y="494"/>
                  <a:pt x="170" y="494"/>
                  <a:pt x="170" y="494"/>
                </a:cubicBezTo>
                <a:cubicBezTo>
                  <a:pt x="141" y="494"/>
                  <a:pt x="115" y="475"/>
                  <a:pt x="106" y="447"/>
                </a:cubicBezTo>
                <a:cubicBezTo>
                  <a:pt x="52" y="283"/>
                  <a:pt x="52" y="283"/>
                  <a:pt x="52" y="283"/>
                </a:cubicBezTo>
                <a:cubicBezTo>
                  <a:pt x="496" y="283"/>
                  <a:pt x="496" y="283"/>
                  <a:pt x="496" y="283"/>
                </a:cubicBezTo>
                <a:lnTo>
                  <a:pt x="443" y="44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noEditPoints="1"/>
          </p:cNvSpPr>
          <p:nvPr/>
        </p:nvSpPr>
        <p:spPr bwMode="auto">
          <a:xfrm>
            <a:off x="6753226" y="2422525"/>
            <a:ext cx="1738313" cy="1704975"/>
          </a:xfrm>
          <a:custGeom>
            <a:avLst/>
            <a:gdLst>
              <a:gd name="T0" fmla="*/ 514 w 548"/>
              <a:gd name="T1" fmla="*/ 163 h 537"/>
              <a:gd name="T2" fmla="*/ 314 w 548"/>
              <a:gd name="T3" fmla="*/ 17 h 537"/>
              <a:gd name="T4" fmla="*/ 234 w 548"/>
              <a:gd name="T5" fmla="*/ 17 h 537"/>
              <a:gd name="T6" fmla="*/ 34 w 548"/>
              <a:gd name="T7" fmla="*/ 163 h 537"/>
              <a:gd name="T8" fmla="*/ 9 w 548"/>
              <a:gd name="T9" fmla="*/ 239 h 537"/>
              <a:gd name="T10" fmla="*/ 85 w 548"/>
              <a:gd name="T11" fmla="*/ 474 h 537"/>
              <a:gd name="T12" fmla="*/ 150 w 548"/>
              <a:gd name="T13" fmla="*/ 521 h 537"/>
              <a:gd name="T14" fmla="*/ 258 w 548"/>
              <a:gd name="T15" fmla="*/ 521 h 537"/>
              <a:gd name="T16" fmla="*/ 274 w 548"/>
              <a:gd name="T17" fmla="*/ 537 h 537"/>
              <a:gd name="T18" fmla="*/ 290 w 548"/>
              <a:gd name="T19" fmla="*/ 521 h 537"/>
              <a:gd name="T20" fmla="*/ 398 w 548"/>
              <a:gd name="T21" fmla="*/ 521 h 537"/>
              <a:gd name="T22" fmla="*/ 463 w 548"/>
              <a:gd name="T23" fmla="*/ 474 h 537"/>
              <a:gd name="T24" fmla="*/ 539 w 548"/>
              <a:gd name="T25" fmla="*/ 239 h 537"/>
              <a:gd name="T26" fmla="*/ 514 w 548"/>
              <a:gd name="T27" fmla="*/ 163 h 537"/>
              <a:gd name="T28" fmla="*/ 274 w 548"/>
              <a:gd name="T29" fmla="*/ 533 h 537"/>
              <a:gd name="T30" fmla="*/ 262 w 548"/>
              <a:gd name="T31" fmla="*/ 521 h 537"/>
              <a:gd name="T32" fmla="*/ 274 w 548"/>
              <a:gd name="T33" fmla="*/ 510 h 537"/>
              <a:gd name="T34" fmla="*/ 286 w 548"/>
              <a:gd name="T35" fmla="*/ 521 h 537"/>
              <a:gd name="T36" fmla="*/ 274 w 548"/>
              <a:gd name="T37" fmla="*/ 533 h 537"/>
              <a:gd name="T38" fmla="*/ 443 w 548"/>
              <a:gd name="T39" fmla="*/ 447 h 537"/>
              <a:gd name="T40" fmla="*/ 378 w 548"/>
              <a:gd name="T41" fmla="*/ 494 h 537"/>
              <a:gd name="T42" fmla="*/ 170 w 548"/>
              <a:gd name="T43" fmla="*/ 494 h 537"/>
              <a:gd name="T44" fmla="*/ 105 w 548"/>
              <a:gd name="T45" fmla="*/ 447 h 537"/>
              <a:gd name="T46" fmla="*/ 52 w 548"/>
              <a:gd name="T47" fmla="*/ 283 h 537"/>
              <a:gd name="T48" fmla="*/ 496 w 548"/>
              <a:gd name="T49" fmla="*/ 283 h 537"/>
              <a:gd name="T50" fmla="*/ 443 w 548"/>
              <a:gd name="T51" fmla="*/ 44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8" h="537">
                <a:moveTo>
                  <a:pt x="514" y="163"/>
                </a:moveTo>
                <a:cubicBezTo>
                  <a:pt x="314" y="17"/>
                  <a:pt x="314" y="17"/>
                  <a:pt x="314" y="17"/>
                </a:cubicBezTo>
                <a:cubicBezTo>
                  <a:pt x="290" y="0"/>
                  <a:pt x="258" y="0"/>
                  <a:pt x="234" y="17"/>
                </a:cubicBezTo>
                <a:cubicBezTo>
                  <a:pt x="34" y="163"/>
                  <a:pt x="34" y="163"/>
                  <a:pt x="34" y="163"/>
                </a:cubicBezTo>
                <a:cubicBezTo>
                  <a:pt x="10" y="180"/>
                  <a:pt x="0" y="211"/>
                  <a:pt x="9" y="239"/>
                </a:cubicBezTo>
                <a:cubicBezTo>
                  <a:pt x="85" y="474"/>
                  <a:pt x="85" y="474"/>
                  <a:pt x="85" y="474"/>
                </a:cubicBezTo>
                <a:cubicBezTo>
                  <a:pt x="95" y="503"/>
                  <a:pt x="121" y="521"/>
                  <a:pt x="150" y="521"/>
                </a:cubicBezTo>
                <a:cubicBezTo>
                  <a:pt x="258" y="521"/>
                  <a:pt x="258" y="521"/>
                  <a:pt x="258" y="521"/>
                </a:cubicBezTo>
                <a:cubicBezTo>
                  <a:pt x="258" y="530"/>
                  <a:pt x="265" y="537"/>
                  <a:pt x="274" y="537"/>
                </a:cubicBezTo>
                <a:cubicBezTo>
                  <a:pt x="283" y="537"/>
                  <a:pt x="290" y="530"/>
                  <a:pt x="290" y="521"/>
                </a:cubicBezTo>
                <a:cubicBezTo>
                  <a:pt x="398" y="521"/>
                  <a:pt x="398" y="521"/>
                  <a:pt x="398" y="521"/>
                </a:cubicBezTo>
                <a:cubicBezTo>
                  <a:pt x="427" y="521"/>
                  <a:pt x="453" y="503"/>
                  <a:pt x="463" y="474"/>
                </a:cubicBezTo>
                <a:cubicBezTo>
                  <a:pt x="539" y="239"/>
                  <a:pt x="539" y="239"/>
                  <a:pt x="539" y="239"/>
                </a:cubicBezTo>
                <a:cubicBezTo>
                  <a:pt x="548" y="211"/>
                  <a:pt x="538" y="180"/>
                  <a:pt x="514" y="163"/>
                </a:cubicBezTo>
                <a:close/>
                <a:moveTo>
                  <a:pt x="274" y="533"/>
                </a:moveTo>
                <a:cubicBezTo>
                  <a:pt x="268" y="533"/>
                  <a:pt x="262" y="528"/>
                  <a:pt x="262" y="521"/>
                </a:cubicBezTo>
                <a:cubicBezTo>
                  <a:pt x="262" y="515"/>
                  <a:pt x="268" y="510"/>
                  <a:pt x="274" y="510"/>
                </a:cubicBezTo>
                <a:cubicBezTo>
                  <a:pt x="280" y="510"/>
                  <a:pt x="286" y="515"/>
                  <a:pt x="286" y="521"/>
                </a:cubicBezTo>
                <a:cubicBezTo>
                  <a:pt x="286" y="528"/>
                  <a:pt x="280" y="533"/>
                  <a:pt x="274" y="533"/>
                </a:cubicBezTo>
                <a:close/>
                <a:moveTo>
                  <a:pt x="443" y="447"/>
                </a:moveTo>
                <a:cubicBezTo>
                  <a:pt x="433" y="475"/>
                  <a:pt x="407" y="494"/>
                  <a:pt x="378" y="494"/>
                </a:cubicBezTo>
                <a:cubicBezTo>
                  <a:pt x="170" y="494"/>
                  <a:pt x="170" y="494"/>
                  <a:pt x="170" y="494"/>
                </a:cubicBezTo>
                <a:cubicBezTo>
                  <a:pt x="141" y="494"/>
                  <a:pt x="114" y="475"/>
                  <a:pt x="105" y="447"/>
                </a:cubicBezTo>
                <a:cubicBezTo>
                  <a:pt x="52" y="283"/>
                  <a:pt x="52" y="283"/>
                  <a:pt x="52" y="283"/>
                </a:cubicBezTo>
                <a:cubicBezTo>
                  <a:pt x="496" y="283"/>
                  <a:pt x="496" y="283"/>
                  <a:pt x="496" y="283"/>
                </a:cubicBezTo>
                <a:lnTo>
                  <a:pt x="443" y="44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3317876" y="2749550"/>
            <a:ext cx="469900" cy="400050"/>
          </a:xfrm>
          <a:custGeom>
            <a:avLst/>
            <a:gdLst>
              <a:gd name="T0" fmla="*/ 53 w 148"/>
              <a:gd name="T1" fmla="*/ 82 h 126"/>
              <a:gd name="T2" fmla="*/ 53 w 148"/>
              <a:gd name="T3" fmla="*/ 126 h 126"/>
              <a:gd name="T4" fmla="*/ 86 w 148"/>
              <a:gd name="T5" fmla="*/ 126 h 126"/>
              <a:gd name="T6" fmla="*/ 86 w 148"/>
              <a:gd name="T7" fmla="*/ 86 h 126"/>
              <a:gd name="T8" fmla="*/ 72 w 148"/>
              <a:gd name="T9" fmla="*/ 100 h 126"/>
              <a:gd name="T10" fmla="*/ 53 w 148"/>
              <a:gd name="T11" fmla="*/ 82 h 126"/>
              <a:gd name="T12" fmla="*/ 7 w 148"/>
              <a:gd name="T13" fmla="*/ 120 h 126"/>
              <a:gd name="T14" fmla="*/ 12 w 148"/>
              <a:gd name="T15" fmla="*/ 126 h 126"/>
              <a:gd name="T16" fmla="*/ 40 w 148"/>
              <a:gd name="T17" fmla="*/ 126 h 126"/>
              <a:gd name="T18" fmla="*/ 40 w 148"/>
              <a:gd name="T19" fmla="*/ 68 h 126"/>
              <a:gd name="T20" fmla="*/ 7 w 148"/>
              <a:gd name="T21" fmla="*/ 101 h 126"/>
              <a:gd name="T22" fmla="*/ 7 w 148"/>
              <a:gd name="T23" fmla="*/ 120 h 126"/>
              <a:gd name="T24" fmla="*/ 99 w 148"/>
              <a:gd name="T25" fmla="*/ 73 h 126"/>
              <a:gd name="T26" fmla="*/ 99 w 148"/>
              <a:gd name="T27" fmla="*/ 126 h 126"/>
              <a:gd name="T28" fmla="*/ 126 w 148"/>
              <a:gd name="T29" fmla="*/ 126 h 126"/>
              <a:gd name="T30" fmla="*/ 132 w 148"/>
              <a:gd name="T31" fmla="*/ 120 h 126"/>
              <a:gd name="T32" fmla="*/ 132 w 148"/>
              <a:gd name="T33" fmla="*/ 40 h 126"/>
              <a:gd name="T34" fmla="*/ 104 w 148"/>
              <a:gd name="T35" fmla="*/ 69 h 126"/>
              <a:gd name="T36" fmla="*/ 99 w 148"/>
              <a:gd name="T37" fmla="*/ 73 h 126"/>
              <a:gd name="T38" fmla="*/ 119 w 148"/>
              <a:gd name="T39" fmla="*/ 3 h 126"/>
              <a:gd name="T40" fmla="*/ 114 w 148"/>
              <a:gd name="T41" fmla="*/ 9 h 126"/>
              <a:gd name="T42" fmla="*/ 120 w 148"/>
              <a:gd name="T43" fmla="*/ 15 h 126"/>
              <a:gd name="T44" fmla="*/ 126 w 148"/>
              <a:gd name="T45" fmla="*/ 14 h 126"/>
              <a:gd name="T46" fmla="*/ 72 w 148"/>
              <a:gd name="T47" fmla="*/ 68 h 126"/>
              <a:gd name="T48" fmla="*/ 40 w 148"/>
              <a:gd name="T49" fmla="*/ 37 h 126"/>
              <a:gd name="T50" fmla="*/ 3 w 148"/>
              <a:gd name="T51" fmla="*/ 74 h 126"/>
              <a:gd name="T52" fmla="*/ 3 w 148"/>
              <a:gd name="T53" fmla="*/ 82 h 126"/>
              <a:gd name="T54" fmla="*/ 11 w 148"/>
              <a:gd name="T55" fmla="*/ 82 h 126"/>
              <a:gd name="T56" fmla="*/ 40 w 148"/>
              <a:gd name="T57" fmla="*/ 53 h 126"/>
              <a:gd name="T58" fmla="*/ 72 w 148"/>
              <a:gd name="T59" fmla="*/ 85 h 126"/>
              <a:gd name="T60" fmla="*/ 135 w 148"/>
              <a:gd name="T61" fmla="*/ 22 h 126"/>
              <a:gd name="T62" fmla="*/ 134 w 148"/>
              <a:gd name="T63" fmla="*/ 29 h 126"/>
              <a:gd name="T64" fmla="*/ 139 w 148"/>
              <a:gd name="T65" fmla="*/ 35 h 126"/>
              <a:gd name="T66" fmla="*/ 140 w 148"/>
              <a:gd name="T67" fmla="*/ 35 h 126"/>
              <a:gd name="T68" fmla="*/ 146 w 148"/>
              <a:gd name="T69" fmla="*/ 30 h 126"/>
              <a:gd name="T70" fmla="*/ 148 w 148"/>
              <a:gd name="T71" fmla="*/ 0 h 126"/>
              <a:gd name="T72" fmla="*/ 119 w 148"/>
              <a:gd name="T73"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6">
                <a:moveTo>
                  <a:pt x="53" y="82"/>
                </a:moveTo>
                <a:cubicBezTo>
                  <a:pt x="53" y="126"/>
                  <a:pt x="53" y="126"/>
                  <a:pt x="53" y="126"/>
                </a:cubicBezTo>
                <a:cubicBezTo>
                  <a:pt x="86" y="126"/>
                  <a:pt x="86" y="126"/>
                  <a:pt x="86" y="126"/>
                </a:cubicBezTo>
                <a:cubicBezTo>
                  <a:pt x="86" y="86"/>
                  <a:pt x="86" y="86"/>
                  <a:pt x="86" y="86"/>
                </a:cubicBezTo>
                <a:cubicBezTo>
                  <a:pt x="72" y="100"/>
                  <a:pt x="72" y="100"/>
                  <a:pt x="72" y="100"/>
                </a:cubicBezTo>
                <a:lnTo>
                  <a:pt x="53" y="82"/>
                </a:lnTo>
                <a:close/>
                <a:moveTo>
                  <a:pt x="7" y="120"/>
                </a:moveTo>
                <a:cubicBezTo>
                  <a:pt x="7" y="123"/>
                  <a:pt x="9" y="126"/>
                  <a:pt x="12" y="126"/>
                </a:cubicBezTo>
                <a:cubicBezTo>
                  <a:pt x="40" y="126"/>
                  <a:pt x="40" y="126"/>
                  <a:pt x="40" y="126"/>
                </a:cubicBezTo>
                <a:cubicBezTo>
                  <a:pt x="40" y="68"/>
                  <a:pt x="40" y="68"/>
                  <a:pt x="40" y="68"/>
                </a:cubicBezTo>
                <a:cubicBezTo>
                  <a:pt x="7" y="101"/>
                  <a:pt x="7" y="101"/>
                  <a:pt x="7" y="101"/>
                </a:cubicBezTo>
                <a:lnTo>
                  <a:pt x="7" y="120"/>
                </a:lnTo>
                <a:close/>
                <a:moveTo>
                  <a:pt x="99" y="73"/>
                </a:moveTo>
                <a:cubicBezTo>
                  <a:pt x="99" y="126"/>
                  <a:pt x="99" y="126"/>
                  <a:pt x="99" y="126"/>
                </a:cubicBezTo>
                <a:cubicBezTo>
                  <a:pt x="126" y="126"/>
                  <a:pt x="126" y="126"/>
                  <a:pt x="126" y="126"/>
                </a:cubicBezTo>
                <a:cubicBezTo>
                  <a:pt x="129" y="126"/>
                  <a:pt x="132" y="123"/>
                  <a:pt x="132" y="120"/>
                </a:cubicBezTo>
                <a:cubicBezTo>
                  <a:pt x="132" y="40"/>
                  <a:pt x="132" y="40"/>
                  <a:pt x="132" y="40"/>
                </a:cubicBezTo>
                <a:cubicBezTo>
                  <a:pt x="104" y="69"/>
                  <a:pt x="104" y="69"/>
                  <a:pt x="104" y="69"/>
                </a:cubicBezTo>
                <a:lnTo>
                  <a:pt x="99" y="73"/>
                </a:lnTo>
                <a:close/>
                <a:moveTo>
                  <a:pt x="119" y="3"/>
                </a:moveTo>
                <a:cubicBezTo>
                  <a:pt x="116" y="3"/>
                  <a:pt x="113" y="6"/>
                  <a:pt x="114" y="9"/>
                </a:cubicBezTo>
                <a:cubicBezTo>
                  <a:pt x="114" y="12"/>
                  <a:pt x="117" y="15"/>
                  <a:pt x="120" y="15"/>
                </a:cubicBezTo>
                <a:cubicBezTo>
                  <a:pt x="126" y="14"/>
                  <a:pt x="126" y="14"/>
                  <a:pt x="126" y="14"/>
                </a:cubicBezTo>
                <a:cubicBezTo>
                  <a:pt x="72" y="68"/>
                  <a:pt x="72" y="68"/>
                  <a:pt x="72" y="68"/>
                </a:cubicBezTo>
                <a:cubicBezTo>
                  <a:pt x="40" y="37"/>
                  <a:pt x="40" y="37"/>
                  <a:pt x="40" y="37"/>
                </a:cubicBezTo>
                <a:cubicBezTo>
                  <a:pt x="3" y="74"/>
                  <a:pt x="3" y="74"/>
                  <a:pt x="3" y="74"/>
                </a:cubicBezTo>
                <a:cubicBezTo>
                  <a:pt x="0" y="76"/>
                  <a:pt x="0" y="80"/>
                  <a:pt x="3" y="82"/>
                </a:cubicBezTo>
                <a:cubicBezTo>
                  <a:pt x="5" y="84"/>
                  <a:pt x="9" y="84"/>
                  <a:pt x="11" y="82"/>
                </a:cubicBezTo>
                <a:cubicBezTo>
                  <a:pt x="40" y="53"/>
                  <a:pt x="40" y="53"/>
                  <a:pt x="40" y="53"/>
                </a:cubicBezTo>
                <a:cubicBezTo>
                  <a:pt x="72" y="85"/>
                  <a:pt x="72" y="85"/>
                  <a:pt x="72" y="85"/>
                </a:cubicBezTo>
                <a:cubicBezTo>
                  <a:pt x="135" y="22"/>
                  <a:pt x="135" y="22"/>
                  <a:pt x="135" y="22"/>
                </a:cubicBezTo>
                <a:cubicBezTo>
                  <a:pt x="134" y="29"/>
                  <a:pt x="134" y="29"/>
                  <a:pt x="134" y="29"/>
                </a:cubicBezTo>
                <a:cubicBezTo>
                  <a:pt x="134" y="32"/>
                  <a:pt x="136" y="35"/>
                  <a:pt x="139" y="35"/>
                </a:cubicBezTo>
                <a:cubicBezTo>
                  <a:pt x="140" y="35"/>
                  <a:pt x="140" y="35"/>
                  <a:pt x="140" y="35"/>
                </a:cubicBezTo>
                <a:cubicBezTo>
                  <a:pt x="143" y="35"/>
                  <a:pt x="146" y="33"/>
                  <a:pt x="146" y="30"/>
                </a:cubicBezTo>
                <a:cubicBezTo>
                  <a:pt x="148" y="0"/>
                  <a:pt x="148" y="0"/>
                  <a:pt x="148" y="0"/>
                </a:cubicBezTo>
                <a:lnTo>
                  <a:pt x="119"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noEditPoints="1"/>
          </p:cNvSpPr>
          <p:nvPr/>
        </p:nvSpPr>
        <p:spPr bwMode="auto">
          <a:xfrm>
            <a:off x="5397501" y="2708275"/>
            <a:ext cx="381000" cy="479425"/>
          </a:xfrm>
          <a:custGeom>
            <a:avLst/>
            <a:gdLst>
              <a:gd name="T0" fmla="*/ 174 w 240"/>
              <a:gd name="T1" fmla="*/ 124 h 302"/>
              <a:gd name="T2" fmla="*/ 42 w 240"/>
              <a:gd name="T3" fmla="*/ 124 h 302"/>
              <a:gd name="T4" fmla="*/ 42 w 240"/>
              <a:gd name="T5" fmla="*/ 144 h 302"/>
              <a:gd name="T6" fmla="*/ 174 w 240"/>
              <a:gd name="T7" fmla="*/ 144 h 302"/>
              <a:gd name="T8" fmla="*/ 174 w 240"/>
              <a:gd name="T9" fmla="*/ 124 h 302"/>
              <a:gd name="T10" fmla="*/ 174 w 240"/>
              <a:gd name="T11" fmla="*/ 88 h 302"/>
              <a:gd name="T12" fmla="*/ 42 w 240"/>
              <a:gd name="T13" fmla="*/ 88 h 302"/>
              <a:gd name="T14" fmla="*/ 42 w 240"/>
              <a:gd name="T15" fmla="*/ 106 h 302"/>
              <a:gd name="T16" fmla="*/ 174 w 240"/>
              <a:gd name="T17" fmla="*/ 106 h 302"/>
              <a:gd name="T18" fmla="*/ 174 w 240"/>
              <a:gd name="T19" fmla="*/ 88 h 302"/>
              <a:gd name="T20" fmla="*/ 174 w 240"/>
              <a:gd name="T21" fmla="*/ 50 h 302"/>
              <a:gd name="T22" fmla="*/ 42 w 240"/>
              <a:gd name="T23" fmla="*/ 50 h 302"/>
              <a:gd name="T24" fmla="*/ 42 w 240"/>
              <a:gd name="T25" fmla="*/ 70 h 302"/>
              <a:gd name="T26" fmla="*/ 174 w 240"/>
              <a:gd name="T27" fmla="*/ 70 h 302"/>
              <a:gd name="T28" fmla="*/ 174 w 240"/>
              <a:gd name="T29" fmla="*/ 50 h 302"/>
              <a:gd name="T30" fmla="*/ 42 w 240"/>
              <a:gd name="T31" fmla="*/ 180 h 302"/>
              <a:gd name="T32" fmla="*/ 108 w 240"/>
              <a:gd name="T33" fmla="*/ 180 h 302"/>
              <a:gd name="T34" fmla="*/ 108 w 240"/>
              <a:gd name="T35" fmla="*/ 162 h 302"/>
              <a:gd name="T36" fmla="*/ 42 w 240"/>
              <a:gd name="T37" fmla="*/ 162 h 302"/>
              <a:gd name="T38" fmla="*/ 42 w 240"/>
              <a:gd name="T39" fmla="*/ 180 h 302"/>
              <a:gd name="T40" fmla="*/ 214 w 240"/>
              <a:gd name="T41" fmla="*/ 28 h 302"/>
              <a:gd name="T42" fmla="*/ 214 w 240"/>
              <a:gd name="T43" fmla="*/ 0 h 302"/>
              <a:gd name="T44" fmla="*/ 0 w 240"/>
              <a:gd name="T45" fmla="*/ 0 h 302"/>
              <a:gd name="T46" fmla="*/ 0 w 240"/>
              <a:gd name="T47" fmla="*/ 276 h 302"/>
              <a:gd name="T48" fmla="*/ 28 w 240"/>
              <a:gd name="T49" fmla="*/ 276 h 302"/>
              <a:gd name="T50" fmla="*/ 28 w 240"/>
              <a:gd name="T51" fmla="*/ 302 h 302"/>
              <a:gd name="T52" fmla="*/ 240 w 240"/>
              <a:gd name="T53" fmla="*/ 302 h 302"/>
              <a:gd name="T54" fmla="*/ 240 w 240"/>
              <a:gd name="T55" fmla="*/ 28 h 302"/>
              <a:gd name="T56" fmla="*/ 214 w 240"/>
              <a:gd name="T57" fmla="*/ 28 h 302"/>
              <a:gd name="T58" fmla="*/ 16 w 240"/>
              <a:gd name="T59" fmla="*/ 262 h 302"/>
              <a:gd name="T60" fmla="*/ 16 w 240"/>
              <a:gd name="T61" fmla="*/ 16 h 302"/>
              <a:gd name="T62" fmla="*/ 200 w 240"/>
              <a:gd name="T63" fmla="*/ 16 h 302"/>
              <a:gd name="T64" fmla="*/ 200 w 240"/>
              <a:gd name="T65" fmla="*/ 198 h 302"/>
              <a:gd name="T66" fmla="*/ 136 w 240"/>
              <a:gd name="T67" fmla="*/ 198 h 302"/>
              <a:gd name="T68" fmla="*/ 136 w 240"/>
              <a:gd name="T69" fmla="*/ 262 h 302"/>
              <a:gd name="T70" fmla="*/ 16 w 240"/>
              <a:gd name="T71" fmla="*/ 262 h 302"/>
              <a:gd name="T72" fmla="*/ 226 w 240"/>
              <a:gd name="T73" fmla="*/ 288 h 302"/>
              <a:gd name="T74" fmla="*/ 42 w 240"/>
              <a:gd name="T75" fmla="*/ 288 h 302"/>
              <a:gd name="T76" fmla="*/ 42 w 240"/>
              <a:gd name="T77" fmla="*/ 276 h 302"/>
              <a:gd name="T78" fmla="*/ 144 w 240"/>
              <a:gd name="T79" fmla="*/ 276 h 302"/>
              <a:gd name="T80" fmla="*/ 214 w 240"/>
              <a:gd name="T81" fmla="*/ 206 h 302"/>
              <a:gd name="T82" fmla="*/ 214 w 240"/>
              <a:gd name="T83" fmla="*/ 42 h 302"/>
              <a:gd name="T84" fmla="*/ 226 w 240"/>
              <a:gd name="T85" fmla="*/ 42 h 302"/>
              <a:gd name="T86" fmla="*/ 226 w 240"/>
              <a:gd name="T87"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302">
                <a:moveTo>
                  <a:pt x="174" y="124"/>
                </a:moveTo>
                <a:lnTo>
                  <a:pt x="42" y="124"/>
                </a:lnTo>
                <a:lnTo>
                  <a:pt x="42" y="144"/>
                </a:lnTo>
                <a:lnTo>
                  <a:pt x="174" y="144"/>
                </a:lnTo>
                <a:lnTo>
                  <a:pt x="174" y="124"/>
                </a:lnTo>
                <a:close/>
                <a:moveTo>
                  <a:pt x="174" y="88"/>
                </a:moveTo>
                <a:lnTo>
                  <a:pt x="42" y="88"/>
                </a:lnTo>
                <a:lnTo>
                  <a:pt x="42" y="106"/>
                </a:lnTo>
                <a:lnTo>
                  <a:pt x="174" y="106"/>
                </a:lnTo>
                <a:lnTo>
                  <a:pt x="174" y="88"/>
                </a:lnTo>
                <a:close/>
                <a:moveTo>
                  <a:pt x="174" y="50"/>
                </a:moveTo>
                <a:lnTo>
                  <a:pt x="42" y="50"/>
                </a:lnTo>
                <a:lnTo>
                  <a:pt x="42" y="70"/>
                </a:lnTo>
                <a:lnTo>
                  <a:pt x="174" y="70"/>
                </a:lnTo>
                <a:lnTo>
                  <a:pt x="174" y="50"/>
                </a:lnTo>
                <a:close/>
                <a:moveTo>
                  <a:pt x="42" y="180"/>
                </a:moveTo>
                <a:lnTo>
                  <a:pt x="108" y="180"/>
                </a:lnTo>
                <a:lnTo>
                  <a:pt x="108" y="162"/>
                </a:lnTo>
                <a:lnTo>
                  <a:pt x="42" y="162"/>
                </a:lnTo>
                <a:lnTo>
                  <a:pt x="42" y="180"/>
                </a:lnTo>
                <a:close/>
                <a:moveTo>
                  <a:pt x="214" y="28"/>
                </a:moveTo>
                <a:lnTo>
                  <a:pt x="214" y="0"/>
                </a:lnTo>
                <a:lnTo>
                  <a:pt x="0" y="0"/>
                </a:lnTo>
                <a:lnTo>
                  <a:pt x="0" y="276"/>
                </a:lnTo>
                <a:lnTo>
                  <a:pt x="28" y="276"/>
                </a:lnTo>
                <a:lnTo>
                  <a:pt x="28" y="302"/>
                </a:lnTo>
                <a:lnTo>
                  <a:pt x="240" y="302"/>
                </a:lnTo>
                <a:lnTo>
                  <a:pt x="240" y="28"/>
                </a:lnTo>
                <a:lnTo>
                  <a:pt x="214" y="28"/>
                </a:lnTo>
                <a:close/>
                <a:moveTo>
                  <a:pt x="16" y="262"/>
                </a:moveTo>
                <a:lnTo>
                  <a:pt x="16" y="16"/>
                </a:lnTo>
                <a:lnTo>
                  <a:pt x="200" y="16"/>
                </a:lnTo>
                <a:lnTo>
                  <a:pt x="200" y="198"/>
                </a:lnTo>
                <a:lnTo>
                  <a:pt x="136" y="198"/>
                </a:lnTo>
                <a:lnTo>
                  <a:pt x="136" y="262"/>
                </a:lnTo>
                <a:lnTo>
                  <a:pt x="16" y="262"/>
                </a:lnTo>
                <a:close/>
                <a:moveTo>
                  <a:pt x="226" y="288"/>
                </a:moveTo>
                <a:lnTo>
                  <a:pt x="42" y="288"/>
                </a:lnTo>
                <a:lnTo>
                  <a:pt x="42" y="276"/>
                </a:lnTo>
                <a:lnTo>
                  <a:pt x="144" y="276"/>
                </a:lnTo>
                <a:lnTo>
                  <a:pt x="214" y="206"/>
                </a:lnTo>
                <a:lnTo>
                  <a:pt x="214" y="42"/>
                </a:lnTo>
                <a:lnTo>
                  <a:pt x="226" y="42"/>
                </a:lnTo>
                <a:lnTo>
                  <a:pt x="226" y="2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noEditPoints="1"/>
          </p:cNvSpPr>
          <p:nvPr/>
        </p:nvSpPr>
        <p:spPr bwMode="auto">
          <a:xfrm>
            <a:off x="7415213" y="2720975"/>
            <a:ext cx="412750" cy="457200"/>
          </a:xfrm>
          <a:custGeom>
            <a:avLst/>
            <a:gdLst>
              <a:gd name="T0" fmla="*/ 125 w 130"/>
              <a:gd name="T1" fmla="*/ 4 h 144"/>
              <a:gd name="T2" fmla="*/ 110 w 130"/>
              <a:gd name="T3" fmla="*/ 4 h 144"/>
              <a:gd name="T4" fmla="*/ 106 w 130"/>
              <a:gd name="T5" fmla="*/ 0 h 144"/>
              <a:gd name="T6" fmla="*/ 29 w 130"/>
              <a:gd name="T7" fmla="*/ 0 h 144"/>
              <a:gd name="T8" fmla="*/ 24 w 130"/>
              <a:gd name="T9" fmla="*/ 4 h 144"/>
              <a:gd name="T10" fmla="*/ 5 w 130"/>
              <a:gd name="T11" fmla="*/ 4 h 144"/>
              <a:gd name="T12" fmla="*/ 0 w 130"/>
              <a:gd name="T13" fmla="*/ 9 h 144"/>
              <a:gd name="T14" fmla="*/ 0 w 130"/>
              <a:gd name="T15" fmla="*/ 27 h 144"/>
              <a:gd name="T16" fmla="*/ 58 w 130"/>
              <a:gd name="T17" fmla="*/ 81 h 144"/>
              <a:gd name="T18" fmla="*/ 58 w 130"/>
              <a:gd name="T19" fmla="*/ 111 h 144"/>
              <a:gd name="T20" fmla="*/ 35 w 130"/>
              <a:gd name="T21" fmla="*/ 116 h 144"/>
              <a:gd name="T22" fmla="*/ 33 w 130"/>
              <a:gd name="T23" fmla="*/ 120 h 144"/>
              <a:gd name="T24" fmla="*/ 33 w 130"/>
              <a:gd name="T25" fmla="*/ 123 h 144"/>
              <a:gd name="T26" fmla="*/ 29 w 130"/>
              <a:gd name="T27" fmla="*/ 127 h 144"/>
              <a:gd name="T28" fmla="*/ 24 w 130"/>
              <a:gd name="T29" fmla="*/ 132 h 144"/>
              <a:gd name="T30" fmla="*/ 24 w 130"/>
              <a:gd name="T31" fmla="*/ 140 h 144"/>
              <a:gd name="T32" fmla="*/ 29 w 130"/>
              <a:gd name="T33" fmla="*/ 144 h 144"/>
              <a:gd name="T34" fmla="*/ 101 w 130"/>
              <a:gd name="T35" fmla="*/ 144 h 144"/>
              <a:gd name="T36" fmla="*/ 106 w 130"/>
              <a:gd name="T37" fmla="*/ 140 h 144"/>
              <a:gd name="T38" fmla="*/ 106 w 130"/>
              <a:gd name="T39" fmla="*/ 132 h 144"/>
              <a:gd name="T40" fmla="*/ 101 w 130"/>
              <a:gd name="T41" fmla="*/ 127 h 144"/>
              <a:gd name="T42" fmla="*/ 97 w 130"/>
              <a:gd name="T43" fmla="*/ 123 h 144"/>
              <a:gd name="T44" fmla="*/ 97 w 130"/>
              <a:gd name="T45" fmla="*/ 120 h 144"/>
              <a:gd name="T46" fmla="*/ 95 w 130"/>
              <a:gd name="T47" fmla="*/ 116 h 144"/>
              <a:gd name="T48" fmla="*/ 72 w 130"/>
              <a:gd name="T49" fmla="*/ 111 h 144"/>
              <a:gd name="T50" fmla="*/ 72 w 130"/>
              <a:gd name="T51" fmla="*/ 81 h 144"/>
              <a:gd name="T52" fmla="*/ 130 w 130"/>
              <a:gd name="T53" fmla="*/ 27 h 144"/>
              <a:gd name="T54" fmla="*/ 130 w 130"/>
              <a:gd name="T55" fmla="*/ 9 h 144"/>
              <a:gd name="T56" fmla="*/ 125 w 130"/>
              <a:gd name="T57" fmla="*/ 4 h 144"/>
              <a:gd name="T58" fmla="*/ 9 w 130"/>
              <a:gd name="T59" fmla="*/ 25 h 144"/>
              <a:gd name="T60" fmla="*/ 9 w 130"/>
              <a:gd name="T61" fmla="*/ 19 h 144"/>
              <a:gd name="T62" fmla="*/ 14 w 130"/>
              <a:gd name="T63" fmla="*/ 14 h 144"/>
              <a:gd name="T64" fmla="*/ 25 w 130"/>
              <a:gd name="T65" fmla="*/ 14 h 144"/>
              <a:gd name="T66" fmla="*/ 33 w 130"/>
              <a:gd name="T67" fmla="*/ 54 h 144"/>
              <a:gd name="T68" fmla="*/ 9 w 130"/>
              <a:gd name="T69" fmla="*/ 25 h 144"/>
              <a:gd name="T70" fmla="*/ 121 w 130"/>
              <a:gd name="T71" fmla="*/ 25 h 144"/>
              <a:gd name="T72" fmla="*/ 97 w 130"/>
              <a:gd name="T73" fmla="*/ 54 h 144"/>
              <a:gd name="T74" fmla="*/ 105 w 130"/>
              <a:gd name="T75" fmla="*/ 14 h 144"/>
              <a:gd name="T76" fmla="*/ 116 w 130"/>
              <a:gd name="T77" fmla="*/ 14 h 144"/>
              <a:gd name="T78" fmla="*/ 121 w 130"/>
              <a:gd name="T79" fmla="*/ 19 h 144"/>
              <a:gd name="T80" fmla="*/ 121 w 130"/>
              <a:gd name="T81" fmla="*/ 2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44">
                <a:moveTo>
                  <a:pt x="125" y="4"/>
                </a:moveTo>
                <a:cubicBezTo>
                  <a:pt x="110" y="4"/>
                  <a:pt x="110" y="4"/>
                  <a:pt x="110" y="4"/>
                </a:cubicBezTo>
                <a:cubicBezTo>
                  <a:pt x="108" y="4"/>
                  <a:pt x="106" y="2"/>
                  <a:pt x="106" y="0"/>
                </a:cubicBezTo>
                <a:cubicBezTo>
                  <a:pt x="29" y="0"/>
                  <a:pt x="29" y="0"/>
                  <a:pt x="29" y="0"/>
                </a:cubicBezTo>
                <a:cubicBezTo>
                  <a:pt x="26" y="0"/>
                  <a:pt x="24" y="2"/>
                  <a:pt x="24" y="4"/>
                </a:cubicBezTo>
                <a:cubicBezTo>
                  <a:pt x="5" y="4"/>
                  <a:pt x="5" y="4"/>
                  <a:pt x="5" y="4"/>
                </a:cubicBezTo>
                <a:cubicBezTo>
                  <a:pt x="2" y="4"/>
                  <a:pt x="0" y="6"/>
                  <a:pt x="0" y="9"/>
                </a:cubicBezTo>
                <a:cubicBezTo>
                  <a:pt x="0" y="27"/>
                  <a:pt x="0" y="27"/>
                  <a:pt x="0" y="27"/>
                </a:cubicBezTo>
                <a:cubicBezTo>
                  <a:pt x="0" y="52"/>
                  <a:pt x="41" y="73"/>
                  <a:pt x="58" y="81"/>
                </a:cubicBezTo>
                <a:cubicBezTo>
                  <a:pt x="58" y="111"/>
                  <a:pt x="58" y="111"/>
                  <a:pt x="58" y="111"/>
                </a:cubicBezTo>
                <a:cubicBezTo>
                  <a:pt x="58" y="111"/>
                  <a:pt x="45" y="112"/>
                  <a:pt x="35" y="116"/>
                </a:cubicBezTo>
                <a:cubicBezTo>
                  <a:pt x="34" y="117"/>
                  <a:pt x="33" y="119"/>
                  <a:pt x="33" y="120"/>
                </a:cubicBezTo>
                <a:cubicBezTo>
                  <a:pt x="33" y="123"/>
                  <a:pt x="33" y="123"/>
                  <a:pt x="33" y="123"/>
                </a:cubicBezTo>
                <a:cubicBezTo>
                  <a:pt x="33" y="125"/>
                  <a:pt x="31" y="127"/>
                  <a:pt x="29" y="127"/>
                </a:cubicBezTo>
                <a:cubicBezTo>
                  <a:pt x="26" y="127"/>
                  <a:pt x="24" y="129"/>
                  <a:pt x="24" y="132"/>
                </a:cubicBezTo>
                <a:cubicBezTo>
                  <a:pt x="24" y="140"/>
                  <a:pt x="24" y="140"/>
                  <a:pt x="24" y="140"/>
                </a:cubicBezTo>
                <a:cubicBezTo>
                  <a:pt x="24" y="142"/>
                  <a:pt x="26" y="144"/>
                  <a:pt x="29" y="144"/>
                </a:cubicBezTo>
                <a:cubicBezTo>
                  <a:pt x="101" y="144"/>
                  <a:pt x="101" y="144"/>
                  <a:pt x="101" y="144"/>
                </a:cubicBezTo>
                <a:cubicBezTo>
                  <a:pt x="104" y="144"/>
                  <a:pt x="106" y="142"/>
                  <a:pt x="106" y="140"/>
                </a:cubicBezTo>
                <a:cubicBezTo>
                  <a:pt x="106" y="132"/>
                  <a:pt x="106" y="132"/>
                  <a:pt x="106" y="132"/>
                </a:cubicBezTo>
                <a:cubicBezTo>
                  <a:pt x="106" y="129"/>
                  <a:pt x="104" y="127"/>
                  <a:pt x="101" y="127"/>
                </a:cubicBezTo>
                <a:cubicBezTo>
                  <a:pt x="99" y="127"/>
                  <a:pt x="97" y="125"/>
                  <a:pt x="97" y="123"/>
                </a:cubicBezTo>
                <a:cubicBezTo>
                  <a:pt x="97" y="120"/>
                  <a:pt x="97" y="120"/>
                  <a:pt x="97" y="120"/>
                </a:cubicBezTo>
                <a:cubicBezTo>
                  <a:pt x="97" y="119"/>
                  <a:pt x="96" y="117"/>
                  <a:pt x="95" y="116"/>
                </a:cubicBezTo>
                <a:cubicBezTo>
                  <a:pt x="85" y="112"/>
                  <a:pt x="72" y="111"/>
                  <a:pt x="72" y="111"/>
                </a:cubicBezTo>
                <a:cubicBezTo>
                  <a:pt x="72" y="81"/>
                  <a:pt x="72" y="81"/>
                  <a:pt x="72" y="81"/>
                </a:cubicBezTo>
                <a:cubicBezTo>
                  <a:pt x="89" y="73"/>
                  <a:pt x="130" y="52"/>
                  <a:pt x="130" y="27"/>
                </a:cubicBezTo>
                <a:cubicBezTo>
                  <a:pt x="130" y="9"/>
                  <a:pt x="130" y="9"/>
                  <a:pt x="130" y="9"/>
                </a:cubicBezTo>
                <a:cubicBezTo>
                  <a:pt x="130" y="6"/>
                  <a:pt x="127" y="4"/>
                  <a:pt x="125" y="4"/>
                </a:cubicBezTo>
                <a:close/>
                <a:moveTo>
                  <a:pt x="9" y="25"/>
                </a:moveTo>
                <a:cubicBezTo>
                  <a:pt x="9" y="19"/>
                  <a:pt x="9" y="19"/>
                  <a:pt x="9" y="19"/>
                </a:cubicBezTo>
                <a:cubicBezTo>
                  <a:pt x="9" y="16"/>
                  <a:pt x="11" y="14"/>
                  <a:pt x="14" y="14"/>
                </a:cubicBezTo>
                <a:cubicBezTo>
                  <a:pt x="25" y="14"/>
                  <a:pt x="25" y="14"/>
                  <a:pt x="25" y="14"/>
                </a:cubicBezTo>
                <a:cubicBezTo>
                  <a:pt x="25" y="14"/>
                  <a:pt x="25" y="41"/>
                  <a:pt x="33" y="54"/>
                </a:cubicBezTo>
                <a:cubicBezTo>
                  <a:pt x="33" y="54"/>
                  <a:pt x="9" y="43"/>
                  <a:pt x="9" y="25"/>
                </a:cubicBezTo>
                <a:close/>
                <a:moveTo>
                  <a:pt x="121" y="25"/>
                </a:moveTo>
                <a:cubicBezTo>
                  <a:pt x="121" y="43"/>
                  <a:pt x="97" y="54"/>
                  <a:pt x="97" y="54"/>
                </a:cubicBezTo>
                <a:cubicBezTo>
                  <a:pt x="105" y="41"/>
                  <a:pt x="105" y="14"/>
                  <a:pt x="105" y="14"/>
                </a:cubicBezTo>
                <a:cubicBezTo>
                  <a:pt x="116" y="14"/>
                  <a:pt x="116" y="14"/>
                  <a:pt x="116" y="14"/>
                </a:cubicBezTo>
                <a:cubicBezTo>
                  <a:pt x="119" y="14"/>
                  <a:pt x="121" y="16"/>
                  <a:pt x="121" y="19"/>
                </a:cubicBezTo>
                <a:lnTo>
                  <a:pt x="121" y="2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noEditPoints="1"/>
          </p:cNvSpPr>
          <p:nvPr/>
        </p:nvSpPr>
        <p:spPr bwMode="auto">
          <a:xfrm>
            <a:off x="1344613" y="2692400"/>
            <a:ext cx="355600" cy="514350"/>
          </a:xfrm>
          <a:custGeom>
            <a:avLst/>
            <a:gdLst>
              <a:gd name="T0" fmla="*/ 32 w 112"/>
              <a:gd name="T1" fmla="*/ 140 h 162"/>
              <a:gd name="T2" fmla="*/ 34 w 112"/>
              <a:gd name="T3" fmla="*/ 149 h 162"/>
              <a:gd name="T4" fmla="*/ 41 w 112"/>
              <a:gd name="T5" fmla="*/ 153 h 162"/>
              <a:gd name="T6" fmla="*/ 42 w 112"/>
              <a:gd name="T7" fmla="*/ 158 h 162"/>
              <a:gd name="T8" fmla="*/ 56 w 112"/>
              <a:gd name="T9" fmla="*/ 162 h 162"/>
              <a:gd name="T10" fmla="*/ 70 w 112"/>
              <a:gd name="T11" fmla="*/ 158 h 162"/>
              <a:gd name="T12" fmla="*/ 71 w 112"/>
              <a:gd name="T13" fmla="*/ 153 h 162"/>
              <a:gd name="T14" fmla="*/ 78 w 112"/>
              <a:gd name="T15" fmla="*/ 149 h 162"/>
              <a:gd name="T16" fmla="*/ 80 w 112"/>
              <a:gd name="T17" fmla="*/ 140 h 162"/>
              <a:gd name="T18" fmla="*/ 56 w 112"/>
              <a:gd name="T19" fmla="*/ 144 h 162"/>
              <a:gd name="T20" fmla="*/ 32 w 112"/>
              <a:gd name="T21" fmla="*/ 140 h 162"/>
              <a:gd name="T22" fmla="*/ 30 w 112"/>
              <a:gd name="T23" fmla="*/ 125 h 162"/>
              <a:gd name="T24" fmla="*/ 31 w 112"/>
              <a:gd name="T25" fmla="*/ 133 h 162"/>
              <a:gd name="T26" fmla="*/ 56 w 112"/>
              <a:gd name="T27" fmla="*/ 137 h 162"/>
              <a:gd name="T28" fmla="*/ 81 w 112"/>
              <a:gd name="T29" fmla="*/ 133 h 162"/>
              <a:gd name="T30" fmla="*/ 82 w 112"/>
              <a:gd name="T31" fmla="*/ 125 h 162"/>
              <a:gd name="T32" fmla="*/ 56 w 112"/>
              <a:gd name="T33" fmla="*/ 129 h 162"/>
              <a:gd name="T34" fmla="*/ 30 w 112"/>
              <a:gd name="T35" fmla="*/ 125 h 162"/>
              <a:gd name="T36" fmla="*/ 56 w 112"/>
              <a:gd name="T37" fmla="*/ 0 h 162"/>
              <a:gd name="T38" fmla="*/ 0 w 112"/>
              <a:gd name="T39" fmla="*/ 56 h 162"/>
              <a:gd name="T40" fmla="*/ 27 w 112"/>
              <a:gd name="T41" fmla="*/ 103 h 162"/>
              <a:gd name="T42" fmla="*/ 29 w 112"/>
              <a:gd name="T43" fmla="*/ 117 h 162"/>
              <a:gd name="T44" fmla="*/ 56 w 112"/>
              <a:gd name="T45" fmla="*/ 123 h 162"/>
              <a:gd name="T46" fmla="*/ 83 w 112"/>
              <a:gd name="T47" fmla="*/ 117 h 162"/>
              <a:gd name="T48" fmla="*/ 85 w 112"/>
              <a:gd name="T49" fmla="*/ 103 h 162"/>
              <a:gd name="T50" fmla="*/ 112 w 112"/>
              <a:gd name="T51" fmla="*/ 56 h 162"/>
              <a:gd name="T52" fmla="*/ 56 w 112"/>
              <a:gd name="T53" fmla="*/ 0 h 162"/>
              <a:gd name="T54" fmla="*/ 77 w 112"/>
              <a:gd name="T55" fmla="*/ 97 h 162"/>
              <a:gd name="T56" fmla="*/ 75 w 112"/>
              <a:gd name="T57" fmla="*/ 110 h 162"/>
              <a:gd name="T58" fmla="*/ 56 w 112"/>
              <a:gd name="T59" fmla="*/ 113 h 162"/>
              <a:gd name="T60" fmla="*/ 37 w 112"/>
              <a:gd name="T61" fmla="*/ 110 h 162"/>
              <a:gd name="T62" fmla="*/ 35 w 112"/>
              <a:gd name="T63" fmla="*/ 97 h 162"/>
              <a:gd name="T64" fmla="*/ 10 w 112"/>
              <a:gd name="T65" fmla="*/ 56 h 162"/>
              <a:gd name="T66" fmla="*/ 56 w 112"/>
              <a:gd name="T67" fmla="*/ 10 h 162"/>
              <a:gd name="T68" fmla="*/ 102 w 112"/>
              <a:gd name="T69" fmla="*/ 56 h 162"/>
              <a:gd name="T70" fmla="*/ 77 w 112"/>
              <a:gd name="T71" fmla="*/ 97 h 162"/>
              <a:gd name="T72" fmla="*/ 68 w 112"/>
              <a:gd name="T73" fmla="*/ 76 h 162"/>
              <a:gd name="T74" fmla="*/ 56 w 112"/>
              <a:gd name="T75" fmla="*/ 54 h 162"/>
              <a:gd name="T76" fmla="*/ 44 w 112"/>
              <a:gd name="T77" fmla="*/ 76 h 162"/>
              <a:gd name="T78" fmla="*/ 38 w 112"/>
              <a:gd name="T79" fmla="*/ 65 h 162"/>
              <a:gd name="T80" fmla="*/ 30 w 112"/>
              <a:gd name="T81" fmla="*/ 69 h 162"/>
              <a:gd name="T82" fmla="*/ 43 w 112"/>
              <a:gd name="T83" fmla="*/ 95 h 162"/>
              <a:gd name="T84" fmla="*/ 56 w 112"/>
              <a:gd name="T85" fmla="*/ 72 h 162"/>
              <a:gd name="T86" fmla="*/ 69 w 112"/>
              <a:gd name="T87" fmla="*/ 95 h 162"/>
              <a:gd name="T88" fmla="*/ 82 w 112"/>
              <a:gd name="T89" fmla="*/ 69 h 162"/>
              <a:gd name="T90" fmla="*/ 74 w 112"/>
              <a:gd name="T91" fmla="*/ 65 h 162"/>
              <a:gd name="T92" fmla="*/ 68 w 112"/>
              <a:gd name="T93" fmla="*/ 76 h 162"/>
              <a:gd name="T94" fmla="*/ 56 w 112"/>
              <a:gd name="T95" fmla="*/ 23 h 162"/>
              <a:gd name="T96" fmla="*/ 59 w 112"/>
              <a:gd name="T97" fmla="*/ 20 h 162"/>
              <a:gd name="T98" fmla="*/ 56 w 112"/>
              <a:gd name="T99" fmla="*/ 17 h 162"/>
              <a:gd name="T100" fmla="*/ 17 w 112"/>
              <a:gd name="T101" fmla="*/ 56 h 162"/>
              <a:gd name="T102" fmla="*/ 20 w 112"/>
              <a:gd name="T103" fmla="*/ 58 h 162"/>
              <a:gd name="T104" fmla="*/ 23 w 112"/>
              <a:gd name="T105" fmla="*/ 56 h 162"/>
              <a:gd name="T106" fmla="*/ 56 w 112"/>
              <a:gd name="T107" fmla="*/ 2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32" y="140"/>
                </a:moveTo>
                <a:cubicBezTo>
                  <a:pt x="34" y="149"/>
                  <a:pt x="34" y="149"/>
                  <a:pt x="34" y="149"/>
                </a:cubicBezTo>
                <a:cubicBezTo>
                  <a:pt x="34" y="149"/>
                  <a:pt x="36" y="151"/>
                  <a:pt x="41" y="153"/>
                </a:cubicBezTo>
                <a:cubicBezTo>
                  <a:pt x="42" y="158"/>
                  <a:pt x="42" y="158"/>
                  <a:pt x="42" y="158"/>
                </a:cubicBezTo>
                <a:cubicBezTo>
                  <a:pt x="42" y="158"/>
                  <a:pt x="45" y="162"/>
                  <a:pt x="56" y="162"/>
                </a:cubicBezTo>
                <a:cubicBezTo>
                  <a:pt x="67" y="162"/>
                  <a:pt x="70" y="158"/>
                  <a:pt x="70" y="158"/>
                </a:cubicBezTo>
                <a:cubicBezTo>
                  <a:pt x="71" y="153"/>
                  <a:pt x="71" y="153"/>
                  <a:pt x="71" y="153"/>
                </a:cubicBezTo>
                <a:cubicBezTo>
                  <a:pt x="76" y="151"/>
                  <a:pt x="78" y="149"/>
                  <a:pt x="78" y="149"/>
                </a:cubicBezTo>
                <a:cubicBezTo>
                  <a:pt x="80" y="140"/>
                  <a:pt x="80" y="140"/>
                  <a:pt x="80" y="140"/>
                </a:cubicBezTo>
                <a:cubicBezTo>
                  <a:pt x="72" y="143"/>
                  <a:pt x="64" y="144"/>
                  <a:pt x="56" y="144"/>
                </a:cubicBezTo>
                <a:cubicBezTo>
                  <a:pt x="48" y="144"/>
                  <a:pt x="40" y="143"/>
                  <a:pt x="32" y="140"/>
                </a:cubicBezTo>
                <a:close/>
                <a:moveTo>
                  <a:pt x="30" y="125"/>
                </a:moveTo>
                <a:cubicBezTo>
                  <a:pt x="31" y="133"/>
                  <a:pt x="31" y="133"/>
                  <a:pt x="31" y="133"/>
                </a:cubicBezTo>
                <a:cubicBezTo>
                  <a:pt x="39" y="136"/>
                  <a:pt x="47" y="137"/>
                  <a:pt x="56" y="137"/>
                </a:cubicBezTo>
                <a:cubicBezTo>
                  <a:pt x="65" y="137"/>
                  <a:pt x="73" y="136"/>
                  <a:pt x="81" y="133"/>
                </a:cubicBezTo>
                <a:cubicBezTo>
                  <a:pt x="82" y="125"/>
                  <a:pt x="82" y="125"/>
                  <a:pt x="82" y="125"/>
                </a:cubicBezTo>
                <a:cubicBezTo>
                  <a:pt x="74" y="128"/>
                  <a:pt x="65" y="129"/>
                  <a:pt x="56" y="129"/>
                </a:cubicBezTo>
                <a:cubicBezTo>
                  <a:pt x="47" y="129"/>
                  <a:pt x="38" y="128"/>
                  <a:pt x="30" y="125"/>
                </a:cubicBezTo>
                <a:close/>
                <a:moveTo>
                  <a:pt x="56" y="0"/>
                </a:moveTo>
                <a:cubicBezTo>
                  <a:pt x="25" y="0"/>
                  <a:pt x="0" y="25"/>
                  <a:pt x="0" y="56"/>
                </a:cubicBezTo>
                <a:cubicBezTo>
                  <a:pt x="0" y="76"/>
                  <a:pt x="11" y="93"/>
                  <a:pt x="27" y="103"/>
                </a:cubicBezTo>
                <a:cubicBezTo>
                  <a:pt x="29" y="117"/>
                  <a:pt x="29" y="117"/>
                  <a:pt x="29" y="117"/>
                </a:cubicBezTo>
                <a:cubicBezTo>
                  <a:pt x="37" y="121"/>
                  <a:pt x="46" y="123"/>
                  <a:pt x="56" y="123"/>
                </a:cubicBezTo>
                <a:cubicBezTo>
                  <a:pt x="66" y="123"/>
                  <a:pt x="75" y="121"/>
                  <a:pt x="83" y="117"/>
                </a:cubicBezTo>
                <a:cubicBezTo>
                  <a:pt x="85" y="103"/>
                  <a:pt x="85" y="103"/>
                  <a:pt x="85" y="103"/>
                </a:cubicBezTo>
                <a:cubicBezTo>
                  <a:pt x="101" y="93"/>
                  <a:pt x="112" y="76"/>
                  <a:pt x="112" y="56"/>
                </a:cubicBezTo>
                <a:cubicBezTo>
                  <a:pt x="112" y="25"/>
                  <a:pt x="87" y="0"/>
                  <a:pt x="56" y="0"/>
                </a:cubicBezTo>
                <a:close/>
                <a:moveTo>
                  <a:pt x="77" y="97"/>
                </a:moveTo>
                <a:cubicBezTo>
                  <a:pt x="75" y="110"/>
                  <a:pt x="75" y="110"/>
                  <a:pt x="75" y="110"/>
                </a:cubicBezTo>
                <a:cubicBezTo>
                  <a:pt x="75" y="110"/>
                  <a:pt x="70" y="113"/>
                  <a:pt x="56" y="113"/>
                </a:cubicBezTo>
                <a:cubicBezTo>
                  <a:pt x="42" y="113"/>
                  <a:pt x="37" y="110"/>
                  <a:pt x="37" y="110"/>
                </a:cubicBezTo>
                <a:cubicBezTo>
                  <a:pt x="35" y="97"/>
                  <a:pt x="35" y="97"/>
                  <a:pt x="35" y="97"/>
                </a:cubicBezTo>
                <a:cubicBezTo>
                  <a:pt x="20" y="89"/>
                  <a:pt x="10" y="73"/>
                  <a:pt x="10" y="56"/>
                </a:cubicBezTo>
                <a:cubicBezTo>
                  <a:pt x="10" y="30"/>
                  <a:pt x="31" y="10"/>
                  <a:pt x="56" y="10"/>
                </a:cubicBezTo>
                <a:cubicBezTo>
                  <a:pt x="81" y="10"/>
                  <a:pt x="102" y="30"/>
                  <a:pt x="102" y="56"/>
                </a:cubicBezTo>
                <a:cubicBezTo>
                  <a:pt x="102" y="73"/>
                  <a:pt x="92" y="89"/>
                  <a:pt x="77" y="97"/>
                </a:cubicBezTo>
                <a:close/>
                <a:moveTo>
                  <a:pt x="68" y="76"/>
                </a:moveTo>
                <a:cubicBezTo>
                  <a:pt x="56" y="54"/>
                  <a:pt x="56" y="54"/>
                  <a:pt x="56" y="54"/>
                </a:cubicBezTo>
                <a:cubicBezTo>
                  <a:pt x="44" y="76"/>
                  <a:pt x="44" y="76"/>
                  <a:pt x="44" y="76"/>
                </a:cubicBezTo>
                <a:cubicBezTo>
                  <a:pt x="38" y="65"/>
                  <a:pt x="38" y="65"/>
                  <a:pt x="38" y="65"/>
                </a:cubicBezTo>
                <a:cubicBezTo>
                  <a:pt x="30" y="69"/>
                  <a:pt x="30" y="69"/>
                  <a:pt x="30" y="69"/>
                </a:cubicBezTo>
                <a:cubicBezTo>
                  <a:pt x="43" y="95"/>
                  <a:pt x="43" y="95"/>
                  <a:pt x="43" y="95"/>
                </a:cubicBezTo>
                <a:cubicBezTo>
                  <a:pt x="56" y="72"/>
                  <a:pt x="56" y="72"/>
                  <a:pt x="56" y="72"/>
                </a:cubicBezTo>
                <a:cubicBezTo>
                  <a:pt x="69" y="95"/>
                  <a:pt x="69" y="95"/>
                  <a:pt x="69" y="95"/>
                </a:cubicBezTo>
                <a:cubicBezTo>
                  <a:pt x="82" y="69"/>
                  <a:pt x="82" y="69"/>
                  <a:pt x="82" y="69"/>
                </a:cubicBezTo>
                <a:cubicBezTo>
                  <a:pt x="74" y="65"/>
                  <a:pt x="74" y="65"/>
                  <a:pt x="74" y="65"/>
                </a:cubicBezTo>
                <a:lnTo>
                  <a:pt x="68" y="76"/>
                </a:lnTo>
                <a:close/>
                <a:moveTo>
                  <a:pt x="56" y="23"/>
                </a:moveTo>
                <a:cubicBezTo>
                  <a:pt x="58" y="23"/>
                  <a:pt x="59" y="21"/>
                  <a:pt x="59" y="20"/>
                </a:cubicBezTo>
                <a:cubicBezTo>
                  <a:pt x="59" y="18"/>
                  <a:pt x="58" y="17"/>
                  <a:pt x="56" y="17"/>
                </a:cubicBezTo>
                <a:cubicBezTo>
                  <a:pt x="35" y="17"/>
                  <a:pt x="17" y="34"/>
                  <a:pt x="17" y="56"/>
                </a:cubicBezTo>
                <a:cubicBezTo>
                  <a:pt x="17" y="57"/>
                  <a:pt x="19" y="58"/>
                  <a:pt x="20" y="58"/>
                </a:cubicBezTo>
                <a:cubicBezTo>
                  <a:pt x="22" y="58"/>
                  <a:pt x="23" y="57"/>
                  <a:pt x="23" y="56"/>
                </a:cubicBezTo>
                <a:cubicBezTo>
                  <a:pt x="23" y="37"/>
                  <a:pt x="38" y="23"/>
                  <a:pt x="56" y="2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91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5" name="Group 14"/>
          <p:cNvGrpSpPr/>
          <p:nvPr/>
        </p:nvGrpSpPr>
        <p:grpSpPr>
          <a:xfrm>
            <a:off x="611187" y="1990628"/>
            <a:ext cx="1765299" cy="3806341"/>
            <a:chOff x="611187" y="1990628"/>
            <a:chExt cx="1765299" cy="3806341"/>
          </a:xfrm>
        </p:grpSpPr>
        <p:sp>
          <p:nvSpPr>
            <p:cNvPr id="7" name="TextBox 6"/>
            <p:cNvSpPr txBox="1">
              <a:spLocks/>
            </p:cNvSpPr>
            <p:nvPr/>
          </p:nvSpPr>
          <p:spPr>
            <a:xfrm flipH="1">
              <a:off x="698077" y="5078824"/>
              <a:ext cx="1591520"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a:t>
              </a:r>
            </a:p>
            <a:p>
              <a:pPr algn="ctr">
                <a:lnSpc>
                  <a:spcPts val="1400"/>
                </a:lnSpc>
              </a:pPr>
              <a:r>
                <a:rPr lang="en-US" sz="1000">
                  <a:solidFill>
                    <a:schemeClr val="bg2"/>
                  </a:solidFill>
                </a:rPr>
                <a:t>eget dolor. Aenean massa. Sociis natoque penatibus magnis dis parturient.</a:t>
              </a:r>
            </a:p>
          </p:txBody>
        </p:sp>
        <p:grpSp>
          <p:nvGrpSpPr>
            <p:cNvPr id="11" name="Group 10"/>
            <p:cNvGrpSpPr/>
            <p:nvPr/>
          </p:nvGrpSpPr>
          <p:grpSpPr>
            <a:xfrm>
              <a:off x="773837" y="4681959"/>
              <a:ext cx="1440000" cy="289368"/>
              <a:chOff x="640125" y="4901878"/>
              <a:chExt cx="1440000" cy="289368"/>
            </a:xfrm>
          </p:grpSpPr>
          <p:sp>
            <p:nvSpPr>
              <p:cNvPr id="9" name="TextBox 8"/>
              <p:cNvSpPr txBox="1">
                <a:spLocks/>
              </p:cNvSpPr>
              <p:nvPr/>
            </p:nvSpPr>
            <p:spPr>
              <a:xfrm flipH="1">
                <a:off x="686357" y="4936384"/>
                <a:ext cx="1353120" cy="200055"/>
              </a:xfrm>
              <a:prstGeom prst="rect">
                <a:avLst/>
              </a:prstGeom>
              <a:noFill/>
            </p:spPr>
            <p:txBody>
              <a:bodyPr wrap="square" lIns="0" tIns="0" rIns="0" bIns="0" rtlCol="0">
                <a:spAutoFit/>
              </a:bodyPr>
              <a:lstStyle/>
              <a:p>
                <a:pPr algn="ctr"/>
                <a:r>
                  <a:rPr lang="en-US" sz="1300" b="1" smtClean="0">
                    <a:solidFill>
                      <a:schemeClr val="accent1"/>
                    </a:solidFill>
                  </a:rPr>
                  <a:t>Dummy Title</a:t>
                </a:r>
              </a:p>
            </p:txBody>
          </p:sp>
          <p:sp>
            <p:nvSpPr>
              <p:cNvPr id="10" name="Rounded Rectangle 9"/>
              <p:cNvSpPr/>
              <p:nvPr/>
            </p:nvSpPr>
            <p:spPr>
              <a:xfrm>
                <a:off x="640125" y="4901878"/>
                <a:ext cx="1440000" cy="28936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a:spLocks/>
            </p:cNvSpPr>
            <p:nvPr/>
          </p:nvSpPr>
          <p:spPr>
            <a:xfrm flipH="1">
              <a:off x="611187" y="1990628"/>
              <a:ext cx="1765299" cy="246221"/>
            </a:xfrm>
            <a:prstGeom prst="rect">
              <a:avLst/>
            </a:prstGeom>
            <a:noFill/>
          </p:spPr>
          <p:txBody>
            <a:bodyPr wrap="square" lIns="0" tIns="0" rIns="0" bIns="0" rtlCol="0">
              <a:spAutoFit/>
            </a:bodyPr>
            <a:lstStyle/>
            <a:p>
              <a:pPr algn="ctr"/>
              <a:r>
                <a:rPr lang="en-US" sz="1600" b="1" smtClean="0">
                  <a:solidFill>
                    <a:schemeClr val="bg1"/>
                  </a:solidFill>
                </a:rPr>
                <a:t>Dummy Title 1</a:t>
              </a:r>
            </a:p>
          </p:txBody>
        </p:sp>
        <p:sp>
          <p:nvSpPr>
            <p:cNvPr id="14" name="TextBox 13"/>
            <p:cNvSpPr txBox="1">
              <a:spLocks/>
            </p:cNvSpPr>
            <p:nvPr/>
          </p:nvSpPr>
          <p:spPr>
            <a:xfrm flipH="1">
              <a:off x="611187" y="3431676"/>
              <a:ext cx="1765299" cy="246221"/>
            </a:xfrm>
            <a:prstGeom prst="rect">
              <a:avLst/>
            </a:prstGeom>
            <a:noFill/>
          </p:spPr>
          <p:txBody>
            <a:bodyPr wrap="square" lIns="0" tIns="0" rIns="0" bIns="0" rtlCol="0">
              <a:spAutoFit/>
            </a:bodyPr>
            <a:lstStyle/>
            <a:p>
              <a:pPr algn="ctr"/>
              <a:r>
                <a:rPr lang="en-US" sz="1600" b="1" smtClean="0">
                  <a:solidFill>
                    <a:schemeClr val="accent1"/>
                  </a:solidFill>
                </a:rPr>
                <a:t>Keyword</a:t>
              </a:r>
            </a:p>
          </p:txBody>
        </p:sp>
      </p:grpSp>
      <p:grpSp>
        <p:nvGrpSpPr>
          <p:cNvPr id="16" name="Group 15"/>
          <p:cNvGrpSpPr/>
          <p:nvPr/>
        </p:nvGrpSpPr>
        <p:grpSpPr>
          <a:xfrm>
            <a:off x="2663296" y="1990628"/>
            <a:ext cx="1765299" cy="3806341"/>
            <a:chOff x="611187" y="1990628"/>
            <a:chExt cx="1765299" cy="3806341"/>
          </a:xfrm>
        </p:grpSpPr>
        <p:sp>
          <p:nvSpPr>
            <p:cNvPr id="17" name="TextBox 16"/>
            <p:cNvSpPr txBox="1">
              <a:spLocks/>
            </p:cNvSpPr>
            <p:nvPr/>
          </p:nvSpPr>
          <p:spPr>
            <a:xfrm flipH="1">
              <a:off x="698077" y="5078824"/>
              <a:ext cx="1591520"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a:t>
              </a:r>
            </a:p>
            <a:p>
              <a:pPr algn="ctr">
                <a:lnSpc>
                  <a:spcPts val="1400"/>
                </a:lnSpc>
              </a:pPr>
              <a:r>
                <a:rPr lang="en-US" sz="1000">
                  <a:solidFill>
                    <a:schemeClr val="bg2"/>
                  </a:solidFill>
                </a:rPr>
                <a:t>eget dolor. Aenean massa. Sociis natoque penatibus magnis dis parturient.</a:t>
              </a:r>
            </a:p>
          </p:txBody>
        </p:sp>
        <p:grpSp>
          <p:nvGrpSpPr>
            <p:cNvPr id="18" name="Group 17"/>
            <p:cNvGrpSpPr/>
            <p:nvPr/>
          </p:nvGrpSpPr>
          <p:grpSpPr>
            <a:xfrm>
              <a:off x="773837" y="4681959"/>
              <a:ext cx="1440000" cy="289368"/>
              <a:chOff x="640125" y="4901878"/>
              <a:chExt cx="1440000" cy="289368"/>
            </a:xfrm>
          </p:grpSpPr>
          <p:sp>
            <p:nvSpPr>
              <p:cNvPr id="21" name="TextBox 20"/>
              <p:cNvSpPr txBox="1">
                <a:spLocks/>
              </p:cNvSpPr>
              <p:nvPr/>
            </p:nvSpPr>
            <p:spPr>
              <a:xfrm flipH="1">
                <a:off x="686357" y="4936384"/>
                <a:ext cx="1353120" cy="200055"/>
              </a:xfrm>
              <a:prstGeom prst="rect">
                <a:avLst/>
              </a:prstGeom>
              <a:noFill/>
            </p:spPr>
            <p:txBody>
              <a:bodyPr wrap="square" lIns="0" tIns="0" rIns="0" bIns="0" rtlCol="0">
                <a:spAutoFit/>
              </a:bodyPr>
              <a:lstStyle/>
              <a:p>
                <a:pPr algn="ctr"/>
                <a:r>
                  <a:rPr lang="en-US" sz="1300" b="1" smtClean="0">
                    <a:solidFill>
                      <a:schemeClr val="accent2"/>
                    </a:solidFill>
                  </a:rPr>
                  <a:t>Dummy Title</a:t>
                </a:r>
              </a:p>
            </p:txBody>
          </p:sp>
          <p:sp>
            <p:nvSpPr>
              <p:cNvPr id="22" name="Rounded Rectangle 21"/>
              <p:cNvSpPr/>
              <p:nvPr/>
            </p:nvSpPr>
            <p:spPr>
              <a:xfrm>
                <a:off x="640125" y="4901878"/>
                <a:ext cx="1440000" cy="289368"/>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a:spLocks/>
            </p:cNvSpPr>
            <p:nvPr/>
          </p:nvSpPr>
          <p:spPr>
            <a:xfrm flipH="1">
              <a:off x="611187" y="1990628"/>
              <a:ext cx="1765299" cy="246221"/>
            </a:xfrm>
            <a:prstGeom prst="rect">
              <a:avLst/>
            </a:prstGeom>
            <a:noFill/>
          </p:spPr>
          <p:txBody>
            <a:bodyPr wrap="square" lIns="0" tIns="0" rIns="0" bIns="0" rtlCol="0">
              <a:spAutoFit/>
            </a:bodyPr>
            <a:lstStyle/>
            <a:p>
              <a:pPr algn="ctr"/>
              <a:r>
                <a:rPr lang="en-US" sz="1600" b="1" smtClean="0">
                  <a:solidFill>
                    <a:schemeClr val="bg1"/>
                  </a:solidFill>
                </a:rPr>
                <a:t>Dummy Title 2</a:t>
              </a:r>
            </a:p>
          </p:txBody>
        </p:sp>
        <p:sp>
          <p:nvSpPr>
            <p:cNvPr id="20" name="TextBox 19"/>
            <p:cNvSpPr txBox="1">
              <a:spLocks/>
            </p:cNvSpPr>
            <p:nvPr/>
          </p:nvSpPr>
          <p:spPr>
            <a:xfrm flipH="1">
              <a:off x="611187" y="3431676"/>
              <a:ext cx="1765299" cy="246221"/>
            </a:xfrm>
            <a:prstGeom prst="rect">
              <a:avLst/>
            </a:prstGeom>
            <a:noFill/>
          </p:spPr>
          <p:txBody>
            <a:bodyPr wrap="square" lIns="0" tIns="0" rIns="0" bIns="0" rtlCol="0">
              <a:spAutoFit/>
            </a:bodyPr>
            <a:lstStyle/>
            <a:p>
              <a:pPr algn="ctr"/>
              <a:r>
                <a:rPr lang="en-US" sz="1600" b="1" smtClean="0">
                  <a:solidFill>
                    <a:schemeClr val="accent2"/>
                  </a:solidFill>
                </a:rPr>
                <a:t>Keyword</a:t>
              </a:r>
            </a:p>
          </p:txBody>
        </p:sp>
      </p:grpSp>
      <p:grpSp>
        <p:nvGrpSpPr>
          <p:cNvPr id="23" name="Group 22"/>
          <p:cNvGrpSpPr/>
          <p:nvPr/>
        </p:nvGrpSpPr>
        <p:grpSpPr>
          <a:xfrm>
            <a:off x="4715405" y="1990628"/>
            <a:ext cx="1765299" cy="3806341"/>
            <a:chOff x="611187" y="1990628"/>
            <a:chExt cx="1765299" cy="3806341"/>
          </a:xfrm>
        </p:grpSpPr>
        <p:sp>
          <p:nvSpPr>
            <p:cNvPr id="24" name="TextBox 23"/>
            <p:cNvSpPr txBox="1">
              <a:spLocks/>
            </p:cNvSpPr>
            <p:nvPr/>
          </p:nvSpPr>
          <p:spPr>
            <a:xfrm flipH="1">
              <a:off x="698077" y="5078824"/>
              <a:ext cx="1591520"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a:t>
              </a:r>
            </a:p>
            <a:p>
              <a:pPr algn="ctr">
                <a:lnSpc>
                  <a:spcPts val="1400"/>
                </a:lnSpc>
              </a:pPr>
              <a:r>
                <a:rPr lang="en-US" sz="1000">
                  <a:solidFill>
                    <a:schemeClr val="bg2"/>
                  </a:solidFill>
                </a:rPr>
                <a:t>eget dolor. Aenean massa. Sociis natoque penatibus magnis dis parturient.</a:t>
              </a:r>
            </a:p>
          </p:txBody>
        </p:sp>
        <p:grpSp>
          <p:nvGrpSpPr>
            <p:cNvPr id="25" name="Group 24"/>
            <p:cNvGrpSpPr/>
            <p:nvPr/>
          </p:nvGrpSpPr>
          <p:grpSpPr>
            <a:xfrm>
              <a:off x="773837" y="4681959"/>
              <a:ext cx="1440000" cy="289368"/>
              <a:chOff x="640125" y="4901878"/>
              <a:chExt cx="1440000" cy="289368"/>
            </a:xfrm>
          </p:grpSpPr>
          <p:sp>
            <p:nvSpPr>
              <p:cNvPr id="28" name="TextBox 27"/>
              <p:cNvSpPr txBox="1">
                <a:spLocks/>
              </p:cNvSpPr>
              <p:nvPr/>
            </p:nvSpPr>
            <p:spPr>
              <a:xfrm flipH="1">
                <a:off x="686357" y="4936384"/>
                <a:ext cx="1353120" cy="200055"/>
              </a:xfrm>
              <a:prstGeom prst="rect">
                <a:avLst/>
              </a:prstGeom>
              <a:noFill/>
            </p:spPr>
            <p:txBody>
              <a:bodyPr wrap="square" lIns="0" tIns="0" rIns="0" bIns="0" rtlCol="0">
                <a:spAutoFit/>
              </a:bodyPr>
              <a:lstStyle/>
              <a:p>
                <a:pPr algn="ctr"/>
                <a:r>
                  <a:rPr lang="en-US" sz="1300" b="1" smtClean="0">
                    <a:solidFill>
                      <a:schemeClr val="accent3"/>
                    </a:solidFill>
                  </a:rPr>
                  <a:t>Dummy Title</a:t>
                </a:r>
              </a:p>
            </p:txBody>
          </p:sp>
          <p:sp>
            <p:nvSpPr>
              <p:cNvPr id="29" name="Rounded Rectangle 28"/>
              <p:cNvSpPr/>
              <p:nvPr/>
            </p:nvSpPr>
            <p:spPr>
              <a:xfrm>
                <a:off x="640125" y="4901878"/>
                <a:ext cx="1440000" cy="289368"/>
              </a:xfrm>
              <a:prstGeom prst="roundRect">
                <a:avLst>
                  <a:gd name="adj" fmla="val 5000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a:spLocks/>
            </p:cNvSpPr>
            <p:nvPr/>
          </p:nvSpPr>
          <p:spPr>
            <a:xfrm flipH="1">
              <a:off x="611187" y="1990628"/>
              <a:ext cx="1765299" cy="246221"/>
            </a:xfrm>
            <a:prstGeom prst="rect">
              <a:avLst/>
            </a:prstGeom>
            <a:noFill/>
          </p:spPr>
          <p:txBody>
            <a:bodyPr wrap="square" lIns="0" tIns="0" rIns="0" bIns="0" rtlCol="0">
              <a:spAutoFit/>
            </a:bodyPr>
            <a:lstStyle/>
            <a:p>
              <a:pPr algn="ctr"/>
              <a:r>
                <a:rPr lang="en-US" sz="1600" b="1" smtClean="0">
                  <a:solidFill>
                    <a:schemeClr val="bg1"/>
                  </a:solidFill>
                </a:rPr>
                <a:t>Dummy Title 3</a:t>
              </a:r>
            </a:p>
          </p:txBody>
        </p:sp>
        <p:sp>
          <p:nvSpPr>
            <p:cNvPr id="27" name="TextBox 26"/>
            <p:cNvSpPr txBox="1">
              <a:spLocks/>
            </p:cNvSpPr>
            <p:nvPr/>
          </p:nvSpPr>
          <p:spPr>
            <a:xfrm flipH="1">
              <a:off x="611187" y="3431676"/>
              <a:ext cx="1765299" cy="246221"/>
            </a:xfrm>
            <a:prstGeom prst="rect">
              <a:avLst/>
            </a:prstGeom>
            <a:noFill/>
          </p:spPr>
          <p:txBody>
            <a:bodyPr wrap="square" lIns="0" tIns="0" rIns="0" bIns="0" rtlCol="0">
              <a:spAutoFit/>
            </a:bodyPr>
            <a:lstStyle/>
            <a:p>
              <a:pPr algn="ctr"/>
              <a:r>
                <a:rPr lang="en-US" sz="1600" b="1" smtClean="0">
                  <a:solidFill>
                    <a:schemeClr val="accent3"/>
                  </a:solidFill>
                </a:rPr>
                <a:t>Keyword</a:t>
              </a:r>
            </a:p>
          </p:txBody>
        </p:sp>
      </p:grpSp>
      <p:grpSp>
        <p:nvGrpSpPr>
          <p:cNvPr id="30" name="Group 29"/>
          <p:cNvGrpSpPr/>
          <p:nvPr/>
        </p:nvGrpSpPr>
        <p:grpSpPr>
          <a:xfrm>
            <a:off x="6767513" y="1990628"/>
            <a:ext cx="1765299" cy="3806341"/>
            <a:chOff x="611187" y="1990628"/>
            <a:chExt cx="1765299" cy="3806341"/>
          </a:xfrm>
        </p:grpSpPr>
        <p:sp>
          <p:nvSpPr>
            <p:cNvPr id="31" name="TextBox 30"/>
            <p:cNvSpPr txBox="1">
              <a:spLocks/>
            </p:cNvSpPr>
            <p:nvPr/>
          </p:nvSpPr>
          <p:spPr>
            <a:xfrm flipH="1">
              <a:off x="698077" y="5078824"/>
              <a:ext cx="1591520"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a:t>
              </a:r>
            </a:p>
            <a:p>
              <a:pPr algn="ctr">
                <a:lnSpc>
                  <a:spcPts val="1400"/>
                </a:lnSpc>
              </a:pPr>
              <a:r>
                <a:rPr lang="en-US" sz="1000">
                  <a:solidFill>
                    <a:schemeClr val="bg2"/>
                  </a:solidFill>
                </a:rPr>
                <a:t>eget dolor. Aenean massa. Sociis natoque penatibus magnis dis parturient.</a:t>
              </a:r>
            </a:p>
          </p:txBody>
        </p:sp>
        <p:grpSp>
          <p:nvGrpSpPr>
            <p:cNvPr id="32" name="Group 31"/>
            <p:cNvGrpSpPr/>
            <p:nvPr/>
          </p:nvGrpSpPr>
          <p:grpSpPr>
            <a:xfrm>
              <a:off x="773837" y="4681959"/>
              <a:ext cx="1440000" cy="289368"/>
              <a:chOff x="640125" y="4901878"/>
              <a:chExt cx="1440000" cy="289368"/>
            </a:xfrm>
          </p:grpSpPr>
          <p:sp>
            <p:nvSpPr>
              <p:cNvPr id="35" name="TextBox 34"/>
              <p:cNvSpPr txBox="1">
                <a:spLocks/>
              </p:cNvSpPr>
              <p:nvPr/>
            </p:nvSpPr>
            <p:spPr>
              <a:xfrm flipH="1">
                <a:off x="686357" y="4936384"/>
                <a:ext cx="1353120" cy="200055"/>
              </a:xfrm>
              <a:prstGeom prst="rect">
                <a:avLst/>
              </a:prstGeom>
              <a:noFill/>
            </p:spPr>
            <p:txBody>
              <a:bodyPr wrap="square" lIns="0" tIns="0" rIns="0" bIns="0" rtlCol="0">
                <a:spAutoFit/>
              </a:bodyPr>
              <a:lstStyle/>
              <a:p>
                <a:pPr algn="ctr"/>
                <a:r>
                  <a:rPr lang="en-US" sz="1300" b="1" smtClean="0">
                    <a:solidFill>
                      <a:schemeClr val="accent4"/>
                    </a:solidFill>
                  </a:rPr>
                  <a:t>Dummy Title</a:t>
                </a:r>
              </a:p>
            </p:txBody>
          </p:sp>
          <p:sp>
            <p:nvSpPr>
              <p:cNvPr id="36" name="Rounded Rectangle 35"/>
              <p:cNvSpPr/>
              <p:nvPr/>
            </p:nvSpPr>
            <p:spPr>
              <a:xfrm>
                <a:off x="640125" y="4901878"/>
                <a:ext cx="1440000" cy="289368"/>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a:spLocks/>
            </p:cNvSpPr>
            <p:nvPr/>
          </p:nvSpPr>
          <p:spPr>
            <a:xfrm flipH="1">
              <a:off x="611187" y="1990628"/>
              <a:ext cx="1765299" cy="246221"/>
            </a:xfrm>
            <a:prstGeom prst="rect">
              <a:avLst/>
            </a:prstGeom>
            <a:noFill/>
          </p:spPr>
          <p:txBody>
            <a:bodyPr wrap="square" lIns="0" tIns="0" rIns="0" bIns="0" rtlCol="0">
              <a:spAutoFit/>
            </a:bodyPr>
            <a:lstStyle/>
            <a:p>
              <a:pPr algn="ctr"/>
              <a:r>
                <a:rPr lang="en-US" sz="1600" b="1" smtClean="0">
                  <a:solidFill>
                    <a:schemeClr val="bg1"/>
                  </a:solidFill>
                </a:rPr>
                <a:t>Dummy Title 4</a:t>
              </a:r>
            </a:p>
          </p:txBody>
        </p:sp>
        <p:sp>
          <p:nvSpPr>
            <p:cNvPr id="34" name="TextBox 33"/>
            <p:cNvSpPr txBox="1">
              <a:spLocks/>
            </p:cNvSpPr>
            <p:nvPr/>
          </p:nvSpPr>
          <p:spPr>
            <a:xfrm flipH="1">
              <a:off x="611187" y="3431676"/>
              <a:ext cx="1765299" cy="246221"/>
            </a:xfrm>
            <a:prstGeom prst="rect">
              <a:avLst/>
            </a:prstGeom>
            <a:noFill/>
          </p:spPr>
          <p:txBody>
            <a:bodyPr wrap="square" lIns="0" tIns="0" rIns="0" bIns="0" rtlCol="0">
              <a:spAutoFit/>
            </a:bodyPr>
            <a:lstStyle/>
            <a:p>
              <a:pPr algn="ctr"/>
              <a:r>
                <a:rPr lang="en-US" sz="1600" b="1" smtClean="0">
                  <a:solidFill>
                    <a:schemeClr val="accent4"/>
                  </a:solidFill>
                </a:rPr>
                <a:t>Keyword</a:t>
              </a:r>
            </a:p>
          </p:txBody>
        </p:sp>
      </p:grpSp>
    </p:spTree>
    <p:extLst>
      <p:ext uri="{BB962C8B-B14F-4D97-AF65-F5344CB8AC3E}">
        <p14:creationId xmlns:p14="http://schemas.microsoft.com/office/powerpoint/2010/main" val="1865843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Business Loop</a:t>
            </a:r>
            <a:endParaRPr lang="en-US" dirty="0"/>
          </a:p>
        </p:txBody>
      </p:sp>
      <p:sp>
        <p:nvSpPr>
          <p:cNvPr id="4" name="Footer Placeholder 3"/>
          <p:cNvSpPr>
            <a:spLocks noGrp="1"/>
          </p:cNvSpPr>
          <p:nvPr>
            <p:ph type="ftr" sz="quarter" idx="11"/>
          </p:nvPr>
        </p:nvSpPr>
        <p:spPr/>
        <p:txBody>
          <a:bodyPr/>
          <a:lstStyle/>
          <a:p>
            <a:r>
              <a:rPr lang="en-US" dirty="0" smtClean="0"/>
              <a:t>Converting your business from Good to Great.</a:t>
            </a:r>
            <a:endParaRPr lang="en-US" dirty="0"/>
          </a:p>
        </p:txBody>
      </p:sp>
      <p:sp>
        <p:nvSpPr>
          <p:cNvPr id="5" name="Slide Number Placeholder 4"/>
          <p:cNvSpPr>
            <a:spLocks noGrp="1"/>
          </p:cNvSpPr>
          <p:nvPr>
            <p:ph type="sldNum" sz="quarter" idx="12"/>
          </p:nvPr>
        </p:nvSpPr>
        <p:spPr/>
        <p:txBody>
          <a:bodyPr/>
          <a:lstStyle/>
          <a:p>
            <a:fld id="{8409FBBB-C588-4B8D-A7FF-E25C81CC24C8}" type="slidenum">
              <a:rPr lang="en-US" smtClean="0"/>
              <a:t>92</a:t>
            </a:fld>
            <a:endParaRPr lang="en-US" dirty="0"/>
          </a:p>
        </p:txBody>
      </p:sp>
      <p:sp>
        <p:nvSpPr>
          <p:cNvPr id="3" name="Text Placeholder 2"/>
          <p:cNvSpPr>
            <a:spLocks noGrp="1"/>
          </p:cNvSpPr>
          <p:nvPr>
            <p:ph type="body" sz="quarter" idx="13"/>
          </p:nvPr>
        </p:nvSpPr>
        <p:spPr/>
        <p:txBody>
          <a:bodyPr>
            <a:normAutofit/>
          </a:bodyPr>
          <a:lstStyle/>
          <a:p>
            <a:r>
              <a:rPr lang="en-US" dirty="0"/>
              <a:t>A wonderful serenity has taken possession of my entire soul.</a:t>
            </a:r>
          </a:p>
        </p:txBody>
      </p:sp>
      <p:grpSp>
        <p:nvGrpSpPr>
          <p:cNvPr id="6" name="Group 5"/>
          <p:cNvGrpSpPr/>
          <p:nvPr/>
        </p:nvGrpSpPr>
        <p:grpSpPr>
          <a:xfrm>
            <a:off x="611188" y="4876801"/>
            <a:ext cx="1765300" cy="1141478"/>
            <a:chOff x="611188" y="4876801"/>
            <a:chExt cx="1765300" cy="1141478"/>
          </a:xfrm>
        </p:grpSpPr>
        <p:sp>
          <p:nvSpPr>
            <p:cNvPr id="9" name="TextBox 8"/>
            <p:cNvSpPr txBox="1"/>
            <p:nvPr/>
          </p:nvSpPr>
          <p:spPr>
            <a:xfrm>
              <a:off x="611188" y="5300134"/>
              <a:ext cx="1765300" cy="718145"/>
            </a:xfrm>
            <a:prstGeom prst="rect">
              <a:avLst/>
            </a:prstGeom>
            <a:noFill/>
          </p:spPr>
          <p:txBody>
            <a:bodyPr wrap="square" lIns="0" tIns="0" rIns="0" bIns="0" rtlCol="0">
              <a:spAutoFit/>
            </a:bodyPr>
            <a:lstStyle/>
            <a:p>
              <a:pPr algn="ctr">
                <a:lnSpc>
                  <a:spcPts val="1400"/>
                </a:lnSpc>
              </a:pPr>
              <a:r>
                <a:rPr lang="en-US" sz="1000" dirty="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2" name="Straight Connector 11"/>
            <p:cNvCxnSpPr/>
            <p:nvPr/>
          </p:nvCxnSpPr>
          <p:spPr>
            <a:xfrm>
              <a:off x="1439333" y="5223933"/>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4876801"/>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grpSp>
        <p:nvGrpSpPr>
          <p:cNvPr id="7" name="Group 6"/>
          <p:cNvGrpSpPr/>
          <p:nvPr/>
        </p:nvGrpSpPr>
        <p:grpSpPr>
          <a:xfrm>
            <a:off x="2663825" y="4876801"/>
            <a:ext cx="1765300" cy="1141478"/>
            <a:chOff x="2663825" y="4876801"/>
            <a:chExt cx="1765300" cy="1141478"/>
          </a:xfrm>
        </p:grpSpPr>
        <p:sp>
          <p:nvSpPr>
            <p:cNvPr id="20" name="TextBox 19"/>
            <p:cNvSpPr txBox="1"/>
            <p:nvPr/>
          </p:nvSpPr>
          <p:spPr>
            <a:xfrm>
              <a:off x="2663825" y="5300134"/>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2" name="Straight Connector 21"/>
            <p:cNvCxnSpPr/>
            <p:nvPr/>
          </p:nvCxnSpPr>
          <p:spPr>
            <a:xfrm>
              <a:off x="3491970" y="522393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63825" y="4876801"/>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2</a:t>
              </a:r>
              <a:endParaRPr lang="en-US" sz="1600" b="1">
                <a:solidFill>
                  <a:schemeClr val="bg1"/>
                </a:solidFill>
              </a:endParaRPr>
            </a:p>
          </p:txBody>
        </p:sp>
      </p:grpSp>
      <p:grpSp>
        <p:nvGrpSpPr>
          <p:cNvPr id="8" name="Group 7"/>
          <p:cNvGrpSpPr/>
          <p:nvPr/>
        </p:nvGrpSpPr>
        <p:grpSpPr>
          <a:xfrm>
            <a:off x="4714875" y="4876801"/>
            <a:ext cx="1765300" cy="1141478"/>
            <a:chOff x="4714875" y="4876801"/>
            <a:chExt cx="1765300" cy="1141478"/>
          </a:xfrm>
        </p:grpSpPr>
        <p:sp>
          <p:nvSpPr>
            <p:cNvPr id="24" name="TextBox 23"/>
            <p:cNvSpPr txBox="1"/>
            <p:nvPr/>
          </p:nvSpPr>
          <p:spPr>
            <a:xfrm>
              <a:off x="4714875" y="5300134"/>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6" name="Straight Connector 25"/>
            <p:cNvCxnSpPr/>
            <p:nvPr/>
          </p:nvCxnSpPr>
          <p:spPr>
            <a:xfrm>
              <a:off x="5543020" y="5223933"/>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714875" y="4876801"/>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3</a:t>
              </a:r>
              <a:endParaRPr lang="en-US" sz="1600" b="1">
                <a:solidFill>
                  <a:schemeClr val="bg1"/>
                </a:solidFill>
              </a:endParaRPr>
            </a:p>
          </p:txBody>
        </p:sp>
      </p:grpSp>
      <p:grpSp>
        <p:nvGrpSpPr>
          <p:cNvPr id="11" name="Group 10"/>
          <p:cNvGrpSpPr/>
          <p:nvPr/>
        </p:nvGrpSpPr>
        <p:grpSpPr>
          <a:xfrm>
            <a:off x="6767512" y="4876801"/>
            <a:ext cx="1765300" cy="1141478"/>
            <a:chOff x="6767512" y="4876801"/>
            <a:chExt cx="1765300" cy="1141478"/>
          </a:xfrm>
        </p:grpSpPr>
        <p:sp>
          <p:nvSpPr>
            <p:cNvPr id="28" name="TextBox 27"/>
            <p:cNvSpPr txBox="1"/>
            <p:nvPr/>
          </p:nvSpPr>
          <p:spPr>
            <a:xfrm>
              <a:off x="6767512" y="5300134"/>
              <a:ext cx="1765300" cy="718145"/>
            </a:xfrm>
            <a:prstGeom prst="rect">
              <a:avLst/>
            </a:prstGeom>
            <a:noFill/>
          </p:spPr>
          <p:txBody>
            <a:bodyPr wrap="square" lIns="0" tIns="0" rIns="0" bIns="0" rtlCol="0">
              <a:spAutoFit/>
            </a:bodyPr>
            <a:lstStyle/>
            <a:p>
              <a:pPr algn="ct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sp>
          <p:nvSpPr>
            <p:cNvPr id="29" name="TextBox 28"/>
            <p:cNvSpPr txBox="1"/>
            <p:nvPr/>
          </p:nvSpPr>
          <p:spPr>
            <a:xfrm>
              <a:off x="6767512" y="4876801"/>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4</a:t>
              </a:r>
              <a:endParaRPr lang="en-US" sz="1600" b="1">
                <a:solidFill>
                  <a:schemeClr val="bg1"/>
                </a:solidFill>
              </a:endParaRPr>
            </a:p>
          </p:txBody>
        </p:sp>
        <p:cxnSp>
          <p:nvCxnSpPr>
            <p:cNvPr id="30" name="Straight Connector 29"/>
            <p:cNvCxnSpPr/>
            <p:nvPr/>
          </p:nvCxnSpPr>
          <p:spPr>
            <a:xfrm>
              <a:off x="7595657" y="522393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1" name="Freeform 6"/>
          <p:cNvSpPr>
            <a:spLocks noEditPoints="1"/>
          </p:cNvSpPr>
          <p:nvPr/>
        </p:nvSpPr>
        <p:spPr bwMode="auto">
          <a:xfrm>
            <a:off x="4848226" y="3343275"/>
            <a:ext cx="2586038" cy="923925"/>
          </a:xfrm>
          <a:custGeom>
            <a:avLst/>
            <a:gdLst>
              <a:gd name="T0" fmla="*/ 756 w 815"/>
              <a:gd name="T1" fmla="*/ 14 h 291"/>
              <a:gd name="T2" fmla="*/ 549 w 815"/>
              <a:gd name="T3" fmla="*/ 73 h 291"/>
              <a:gd name="T4" fmla="*/ 672 w 815"/>
              <a:gd name="T5" fmla="*/ 141 h 291"/>
              <a:gd name="T6" fmla="*/ 657 w 815"/>
              <a:gd name="T7" fmla="*/ 157 h 291"/>
              <a:gd name="T8" fmla="*/ 170 w 815"/>
              <a:gd name="T9" fmla="*/ 157 h 291"/>
              <a:gd name="T10" fmla="*/ 14 w 815"/>
              <a:gd name="T11" fmla="*/ 0 h 291"/>
              <a:gd name="T12" fmla="*/ 14 w 815"/>
              <a:gd name="T13" fmla="*/ 14 h 291"/>
              <a:gd name="T14" fmla="*/ 0 w 815"/>
              <a:gd name="T15" fmla="*/ 14 h 291"/>
              <a:gd name="T16" fmla="*/ 156 w 815"/>
              <a:gd name="T17" fmla="*/ 171 h 291"/>
              <a:gd name="T18" fmla="*/ 414 w 815"/>
              <a:gd name="T19" fmla="*/ 277 h 291"/>
              <a:gd name="T20" fmla="*/ 671 w 815"/>
              <a:gd name="T21" fmla="*/ 171 h 291"/>
              <a:gd name="T22" fmla="*/ 689 w 815"/>
              <a:gd name="T23" fmla="*/ 151 h 291"/>
              <a:gd name="T24" fmla="*/ 815 w 815"/>
              <a:gd name="T25" fmla="*/ 222 h 291"/>
              <a:gd name="T26" fmla="*/ 756 w 815"/>
              <a:gd name="T27" fmla="*/ 14 h 291"/>
              <a:gd name="T28" fmla="*/ 601 w 815"/>
              <a:gd name="T29" fmla="*/ 79 h 291"/>
              <a:gd name="T30" fmla="*/ 743 w 815"/>
              <a:gd name="T31" fmla="*/ 39 h 291"/>
              <a:gd name="T32" fmla="*/ 783 w 815"/>
              <a:gd name="T33" fmla="*/ 181 h 291"/>
              <a:gd name="T34" fmla="*/ 601 w 815"/>
              <a:gd name="T35" fmla="*/ 7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5" h="291">
                <a:moveTo>
                  <a:pt x="756" y="14"/>
                </a:moveTo>
                <a:cubicBezTo>
                  <a:pt x="549" y="73"/>
                  <a:pt x="549" y="73"/>
                  <a:pt x="549" y="73"/>
                </a:cubicBezTo>
                <a:cubicBezTo>
                  <a:pt x="672" y="141"/>
                  <a:pt x="672" y="141"/>
                  <a:pt x="672" y="141"/>
                </a:cubicBezTo>
                <a:cubicBezTo>
                  <a:pt x="667" y="147"/>
                  <a:pt x="662" y="152"/>
                  <a:pt x="657" y="157"/>
                </a:cubicBezTo>
                <a:cubicBezTo>
                  <a:pt x="523" y="291"/>
                  <a:pt x="305" y="291"/>
                  <a:pt x="170" y="157"/>
                </a:cubicBezTo>
                <a:cubicBezTo>
                  <a:pt x="14" y="0"/>
                  <a:pt x="14" y="0"/>
                  <a:pt x="14" y="0"/>
                </a:cubicBezTo>
                <a:cubicBezTo>
                  <a:pt x="14" y="14"/>
                  <a:pt x="14" y="14"/>
                  <a:pt x="14" y="14"/>
                </a:cubicBezTo>
                <a:cubicBezTo>
                  <a:pt x="0" y="14"/>
                  <a:pt x="0" y="14"/>
                  <a:pt x="0" y="14"/>
                </a:cubicBezTo>
                <a:cubicBezTo>
                  <a:pt x="156" y="171"/>
                  <a:pt x="156" y="171"/>
                  <a:pt x="156" y="171"/>
                </a:cubicBezTo>
                <a:cubicBezTo>
                  <a:pt x="227" y="242"/>
                  <a:pt x="321" y="277"/>
                  <a:pt x="414" y="277"/>
                </a:cubicBezTo>
                <a:cubicBezTo>
                  <a:pt x="507" y="277"/>
                  <a:pt x="600" y="242"/>
                  <a:pt x="671" y="171"/>
                </a:cubicBezTo>
                <a:cubicBezTo>
                  <a:pt x="678" y="165"/>
                  <a:pt x="684" y="158"/>
                  <a:pt x="689" y="151"/>
                </a:cubicBezTo>
                <a:cubicBezTo>
                  <a:pt x="815" y="222"/>
                  <a:pt x="815" y="222"/>
                  <a:pt x="815" y="222"/>
                </a:cubicBezTo>
                <a:lnTo>
                  <a:pt x="756" y="14"/>
                </a:lnTo>
                <a:close/>
                <a:moveTo>
                  <a:pt x="601" y="79"/>
                </a:moveTo>
                <a:cubicBezTo>
                  <a:pt x="743" y="39"/>
                  <a:pt x="743" y="39"/>
                  <a:pt x="743" y="39"/>
                </a:cubicBezTo>
                <a:cubicBezTo>
                  <a:pt x="783" y="181"/>
                  <a:pt x="783" y="181"/>
                  <a:pt x="783" y="181"/>
                </a:cubicBezTo>
                <a:lnTo>
                  <a:pt x="601" y="7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p:cNvSpPr>
            <a:spLocks noEditPoints="1"/>
          </p:cNvSpPr>
          <p:nvPr/>
        </p:nvSpPr>
        <p:spPr bwMode="auto">
          <a:xfrm>
            <a:off x="5038726" y="1800225"/>
            <a:ext cx="2357438" cy="1628775"/>
          </a:xfrm>
          <a:custGeom>
            <a:avLst/>
            <a:gdLst>
              <a:gd name="T0" fmla="*/ 611 w 743"/>
              <a:gd name="T1" fmla="*/ 142 h 513"/>
              <a:gd name="T2" fmla="*/ 101 w 743"/>
              <a:gd name="T3" fmla="*/ 138 h 513"/>
              <a:gd name="T4" fmla="*/ 0 w 743"/>
              <a:gd name="T5" fmla="*/ 37 h 513"/>
              <a:gd name="T6" fmla="*/ 0 w 743"/>
              <a:gd name="T7" fmla="*/ 252 h 513"/>
              <a:gd name="T8" fmla="*/ 216 w 743"/>
              <a:gd name="T9" fmla="*/ 252 h 513"/>
              <a:gd name="T10" fmla="*/ 115 w 743"/>
              <a:gd name="T11" fmla="*/ 152 h 513"/>
              <a:gd name="T12" fmla="*/ 597 w 743"/>
              <a:gd name="T13" fmla="*/ 156 h 513"/>
              <a:gd name="T14" fmla="*/ 682 w 743"/>
              <a:gd name="T15" fmla="*/ 504 h 513"/>
              <a:gd name="T16" fmla="*/ 696 w 743"/>
              <a:gd name="T17" fmla="*/ 500 h 513"/>
              <a:gd name="T18" fmla="*/ 700 w 743"/>
              <a:gd name="T19" fmla="*/ 513 h 513"/>
              <a:gd name="T20" fmla="*/ 611 w 743"/>
              <a:gd name="T21" fmla="*/ 142 h 513"/>
              <a:gd name="T22" fmla="*/ 167 w 743"/>
              <a:gd name="T23" fmla="*/ 232 h 513"/>
              <a:gd name="T24" fmla="*/ 20 w 743"/>
              <a:gd name="T25" fmla="*/ 232 h 513"/>
              <a:gd name="T26" fmla="*/ 20 w 743"/>
              <a:gd name="T27" fmla="*/ 85 h 513"/>
              <a:gd name="T28" fmla="*/ 167 w 743"/>
              <a:gd name="T29" fmla="*/ 232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3" h="513">
                <a:moveTo>
                  <a:pt x="611" y="142"/>
                </a:moveTo>
                <a:cubicBezTo>
                  <a:pt x="471" y="1"/>
                  <a:pt x="243" y="0"/>
                  <a:pt x="101" y="138"/>
                </a:cubicBezTo>
                <a:cubicBezTo>
                  <a:pt x="0" y="37"/>
                  <a:pt x="0" y="37"/>
                  <a:pt x="0" y="37"/>
                </a:cubicBezTo>
                <a:cubicBezTo>
                  <a:pt x="0" y="252"/>
                  <a:pt x="0" y="252"/>
                  <a:pt x="0" y="252"/>
                </a:cubicBezTo>
                <a:cubicBezTo>
                  <a:pt x="216" y="252"/>
                  <a:pt x="216" y="252"/>
                  <a:pt x="216" y="252"/>
                </a:cubicBezTo>
                <a:cubicBezTo>
                  <a:pt x="115" y="152"/>
                  <a:pt x="115" y="152"/>
                  <a:pt x="115" y="152"/>
                </a:cubicBezTo>
                <a:cubicBezTo>
                  <a:pt x="249" y="22"/>
                  <a:pt x="464" y="23"/>
                  <a:pt x="597" y="156"/>
                </a:cubicBezTo>
                <a:cubicBezTo>
                  <a:pt x="689" y="248"/>
                  <a:pt x="721" y="381"/>
                  <a:pt x="682" y="504"/>
                </a:cubicBezTo>
                <a:cubicBezTo>
                  <a:pt x="696" y="500"/>
                  <a:pt x="696" y="500"/>
                  <a:pt x="696" y="500"/>
                </a:cubicBezTo>
                <a:cubicBezTo>
                  <a:pt x="700" y="513"/>
                  <a:pt x="700" y="513"/>
                  <a:pt x="700" y="513"/>
                </a:cubicBezTo>
                <a:cubicBezTo>
                  <a:pt x="743" y="381"/>
                  <a:pt x="709" y="240"/>
                  <a:pt x="611" y="142"/>
                </a:cubicBezTo>
                <a:close/>
                <a:moveTo>
                  <a:pt x="167" y="232"/>
                </a:moveTo>
                <a:cubicBezTo>
                  <a:pt x="20" y="232"/>
                  <a:pt x="20" y="232"/>
                  <a:pt x="20" y="232"/>
                </a:cubicBezTo>
                <a:cubicBezTo>
                  <a:pt x="20" y="85"/>
                  <a:pt x="20" y="85"/>
                  <a:pt x="20" y="85"/>
                </a:cubicBezTo>
                <a:lnTo>
                  <a:pt x="167" y="23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
          <p:cNvSpPr>
            <a:spLocks noEditPoints="1"/>
          </p:cNvSpPr>
          <p:nvPr/>
        </p:nvSpPr>
        <p:spPr bwMode="auto">
          <a:xfrm>
            <a:off x="1576388" y="2555875"/>
            <a:ext cx="3506788" cy="1711325"/>
          </a:xfrm>
          <a:custGeom>
            <a:avLst/>
            <a:gdLst>
              <a:gd name="T0" fmla="*/ 1091 w 1105"/>
              <a:gd name="T1" fmla="*/ 14 h 539"/>
              <a:gd name="T2" fmla="*/ 1091 w 1105"/>
              <a:gd name="T3" fmla="*/ 0 h 539"/>
              <a:gd name="T4" fmla="*/ 686 w 1105"/>
              <a:gd name="T5" fmla="*/ 405 h 539"/>
              <a:gd name="T6" fmla="*/ 200 w 1105"/>
              <a:gd name="T7" fmla="*/ 405 h 539"/>
              <a:gd name="T8" fmla="*/ 154 w 1105"/>
              <a:gd name="T9" fmla="*/ 348 h 539"/>
              <a:gd name="T10" fmla="*/ 285 w 1105"/>
              <a:gd name="T11" fmla="*/ 299 h 539"/>
              <a:gd name="T12" fmla="*/ 89 w 1105"/>
              <a:gd name="T13" fmla="*/ 209 h 539"/>
              <a:gd name="T14" fmla="*/ 0 w 1105"/>
              <a:gd name="T15" fmla="*/ 405 h 539"/>
              <a:gd name="T16" fmla="*/ 134 w 1105"/>
              <a:gd name="T17" fmla="*/ 355 h 539"/>
              <a:gd name="T18" fmla="*/ 186 w 1105"/>
              <a:gd name="T19" fmla="*/ 419 h 539"/>
              <a:gd name="T20" fmla="*/ 443 w 1105"/>
              <a:gd name="T21" fmla="*/ 525 h 539"/>
              <a:gd name="T22" fmla="*/ 701 w 1105"/>
              <a:gd name="T23" fmla="*/ 419 h 539"/>
              <a:gd name="T24" fmla="*/ 1105 w 1105"/>
              <a:gd name="T25" fmla="*/ 14 h 539"/>
              <a:gd name="T26" fmla="*/ 1091 w 1105"/>
              <a:gd name="T27" fmla="*/ 14 h 539"/>
              <a:gd name="T28" fmla="*/ 38 w 1105"/>
              <a:gd name="T29" fmla="*/ 369 h 539"/>
              <a:gd name="T30" fmla="*/ 99 w 1105"/>
              <a:gd name="T31" fmla="*/ 236 h 539"/>
              <a:gd name="T32" fmla="*/ 233 w 1105"/>
              <a:gd name="T33" fmla="*/ 297 h 539"/>
              <a:gd name="T34" fmla="*/ 38 w 1105"/>
              <a:gd name="T35" fmla="*/ 36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5" h="539">
                <a:moveTo>
                  <a:pt x="1091" y="14"/>
                </a:moveTo>
                <a:cubicBezTo>
                  <a:pt x="1091" y="0"/>
                  <a:pt x="1091" y="0"/>
                  <a:pt x="1091" y="0"/>
                </a:cubicBezTo>
                <a:cubicBezTo>
                  <a:pt x="686" y="405"/>
                  <a:pt x="686" y="405"/>
                  <a:pt x="686" y="405"/>
                </a:cubicBezTo>
                <a:cubicBezTo>
                  <a:pt x="552" y="539"/>
                  <a:pt x="334" y="539"/>
                  <a:pt x="200" y="405"/>
                </a:cubicBezTo>
                <a:cubicBezTo>
                  <a:pt x="182" y="387"/>
                  <a:pt x="167" y="368"/>
                  <a:pt x="154" y="348"/>
                </a:cubicBezTo>
                <a:cubicBezTo>
                  <a:pt x="285" y="299"/>
                  <a:pt x="285" y="299"/>
                  <a:pt x="285" y="299"/>
                </a:cubicBezTo>
                <a:cubicBezTo>
                  <a:pt x="89" y="209"/>
                  <a:pt x="89" y="209"/>
                  <a:pt x="89" y="209"/>
                </a:cubicBezTo>
                <a:cubicBezTo>
                  <a:pt x="0" y="405"/>
                  <a:pt x="0" y="405"/>
                  <a:pt x="0" y="405"/>
                </a:cubicBezTo>
                <a:cubicBezTo>
                  <a:pt x="134" y="355"/>
                  <a:pt x="134" y="355"/>
                  <a:pt x="134" y="355"/>
                </a:cubicBezTo>
                <a:cubicBezTo>
                  <a:pt x="149" y="378"/>
                  <a:pt x="166" y="399"/>
                  <a:pt x="186" y="419"/>
                </a:cubicBezTo>
                <a:cubicBezTo>
                  <a:pt x="257" y="490"/>
                  <a:pt x="350" y="525"/>
                  <a:pt x="443" y="525"/>
                </a:cubicBezTo>
                <a:cubicBezTo>
                  <a:pt x="536" y="525"/>
                  <a:pt x="630" y="490"/>
                  <a:pt x="701" y="419"/>
                </a:cubicBezTo>
                <a:cubicBezTo>
                  <a:pt x="1105" y="14"/>
                  <a:pt x="1105" y="14"/>
                  <a:pt x="1105" y="14"/>
                </a:cubicBezTo>
                <a:lnTo>
                  <a:pt x="1091" y="14"/>
                </a:lnTo>
                <a:close/>
                <a:moveTo>
                  <a:pt x="38" y="369"/>
                </a:moveTo>
                <a:cubicBezTo>
                  <a:pt x="99" y="236"/>
                  <a:pt x="99" y="236"/>
                  <a:pt x="99" y="236"/>
                </a:cubicBezTo>
                <a:cubicBezTo>
                  <a:pt x="233" y="297"/>
                  <a:pt x="233" y="297"/>
                  <a:pt x="233" y="297"/>
                </a:cubicBezTo>
                <a:lnTo>
                  <a:pt x="38" y="36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
          <p:cNvSpPr>
            <a:spLocks noEditPoints="1"/>
          </p:cNvSpPr>
          <p:nvPr/>
        </p:nvSpPr>
        <p:spPr bwMode="auto">
          <a:xfrm>
            <a:off x="1782763" y="1911350"/>
            <a:ext cx="3109913" cy="1476375"/>
          </a:xfrm>
          <a:custGeom>
            <a:avLst/>
            <a:gdLst>
              <a:gd name="T0" fmla="*/ 879 w 980"/>
              <a:gd name="T1" fmla="*/ 350 h 465"/>
              <a:gd name="T2" fmla="*/ 636 w 980"/>
              <a:gd name="T3" fmla="*/ 107 h 465"/>
              <a:gd name="T4" fmla="*/ 378 w 980"/>
              <a:gd name="T5" fmla="*/ 0 h 465"/>
              <a:gd name="T6" fmla="*/ 121 w 980"/>
              <a:gd name="T7" fmla="*/ 107 h 465"/>
              <a:gd name="T8" fmla="*/ 19 w 980"/>
              <a:gd name="T9" fmla="*/ 424 h 465"/>
              <a:gd name="T10" fmla="*/ 24 w 980"/>
              <a:gd name="T11" fmla="*/ 412 h 465"/>
              <a:gd name="T12" fmla="*/ 38 w 980"/>
              <a:gd name="T13" fmla="*/ 418 h 465"/>
              <a:gd name="T14" fmla="*/ 135 w 980"/>
              <a:gd name="T15" fmla="*/ 121 h 465"/>
              <a:gd name="T16" fmla="*/ 378 w 980"/>
              <a:gd name="T17" fmla="*/ 20 h 465"/>
              <a:gd name="T18" fmla="*/ 621 w 980"/>
              <a:gd name="T19" fmla="*/ 121 h 465"/>
              <a:gd name="T20" fmla="*/ 865 w 980"/>
              <a:gd name="T21" fmla="*/ 364 h 465"/>
              <a:gd name="T22" fmla="*/ 764 w 980"/>
              <a:gd name="T23" fmla="*/ 465 h 465"/>
              <a:gd name="T24" fmla="*/ 980 w 980"/>
              <a:gd name="T25" fmla="*/ 465 h 465"/>
              <a:gd name="T26" fmla="*/ 980 w 980"/>
              <a:gd name="T27" fmla="*/ 250 h 465"/>
              <a:gd name="T28" fmla="*/ 879 w 980"/>
              <a:gd name="T29" fmla="*/ 350 h 465"/>
              <a:gd name="T30" fmla="*/ 960 w 980"/>
              <a:gd name="T31" fmla="*/ 445 h 465"/>
              <a:gd name="T32" fmla="*/ 812 w 980"/>
              <a:gd name="T33" fmla="*/ 445 h 465"/>
              <a:gd name="T34" fmla="*/ 960 w 980"/>
              <a:gd name="T35" fmla="*/ 298 h 465"/>
              <a:gd name="T36" fmla="*/ 960 w 980"/>
              <a:gd name="T37" fmla="*/ 44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0" h="465">
                <a:moveTo>
                  <a:pt x="879" y="350"/>
                </a:moveTo>
                <a:cubicBezTo>
                  <a:pt x="636" y="107"/>
                  <a:pt x="636" y="107"/>
                  <a:pt x="636" y="107"/>
                </a:cubicBezTo>
                <a:cubicBezTo>
                  <a:pt x="567" y="38"/>
                  <a:pt x="475" y="0"/>
                  <a:pt x="378" y="0"/>
                </a:cubicBezTo>
                <a:cubicBezTo>
                  <a:pt x="281" y="0"/>
                  <a:pt x="189" y="38"/>
                  <a:pt x="121" y="107"/>
                </a:cubicBezTo>
                <a:cubicBezTo>
                  <a:pt x="38" y="190"/>
                  <a:pt x="0" y="308"/>
                  <a:pt x="19" y="424"/>
                </a:cubicBezTo>
                <a:cubicBezTo>
                  <a:pt x="24" y="412"/>
                  <a:pt x="24" y="412"/>
                  <a:pt x="24" y="412"/>
                </a:cubicBezTo>
                <a:cubicBezTo>
                  <a:pt x="38" y="418"/>
                  <a:pt x="38" y="418"/>
                  <a:pt x="38" y="418"/>
                </a:cubicBezTo>
                <a:cubicBezTo>
                  <a:pt x="21" y="310"/>
                  <a:pt x="57" y="199"/>
                  <a:pt x="135" y="121"/>
                </a:cubicBezTo>
                <a:cubicBezTo>
                  <a:pt x="200" y="56"/>
                  <a:pt x="286" y="20"/>
                  <a:pt x="378" y="20"/>
                </a:cubicBezTo>
                <a:cubicBezTo>
                  <a:pt x="470" y="20"/>
                  <a:pt x="556" y="56"/>
                  <a:pt x="621" y="121"/>
                </a:cubicBezTo>
                <a:cubicBezTo>
                  <a:pt x="865" y="364"/>
                  <a:pt x="865" y="364"/>
                  <a:pt x="865" y="364"/>
                </a:cubicBezTo>
                <a:cubicBezTo>
                  <a:pt x="764" y="465"/>
                  <a:pt x="764" y="465"/>
                  <a:pt x="764" y="465"/>
                </a:cubicBezTo>
                <a:cubicBezTo>
                  <a:pt x="980" y="465"/>
                  <a:pt x="980" y="465"/>
                  <a:pt x="980" y="465"/>
                </a:cubicBezTo>
                <a:cubicBezTo>
                  <a:pt x="980" y="250"/>
                  <a:pt x="980" y="250"/>
                  <a:pt x="980" y="250"/>
                </a:cubicBezTo>
                <a:lnTo>
                  <a:pt x="879" y="350"/>
                </a:lnTo>
                <a:close/>
                <a:moveTo>
                  <a:pt x="960" y="445"/>
                </a:moveTo>
                <a:cubicBezTo>
                  <a:pt x="812" y="445"/>
                  <a:pt x="812" y="445"/>
                  <a:pt x="812" y="445"/>
                </a:cubicBezTo>
                <a:cubicBezTo>
                  <a:pt x="960" y="298"/>
                  <a:pt x="960" y="298"/>
                  <a:pt x="960" y="298"/>
                </a:cubicBezTo>
                <a:lnTo>
                  <a:pt x="960" y="44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67077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52"/>
          <p:cNvSpPr>
            <a:spLocks/>
          </p:cNvSpPr>
          <p:nvPr/>
        </p:nvSpPr>
        <p:spPr bwMode="auto">
          <a:xfrm>
            <a:off x="2330451" y="2328400"/>
            <a:ext cx="1997075" cy="590550"/>
          </a:xfrm>
          <a:custGeom>
            <a:avLst/>
            <a:gdLst>
              <a:gd name="T0" fmla="*/ 0 w 1258"/>
              <a:gd name="T1" fmla="*/ 0 h 372"/>
              <a:gd name="T2" fmla="*/ 886 w 1258"/>
              <a:gd name="T3" fmla="*/ 0 h 372"/>
              <a:gd name="T4" fmla="*/ 1258 w 1258"/>
              <a:gd name="T5" fmla="*/ 372 h 372"/>
            </a:gdLst>
            <a:ahLst/>
            <a:cxnLst>
              <a:cxn ang="0">
                <a:pos x="T0" y="T1"/>
              </a:cxn>
              <a:cxn ang="0">
                <a:pos x="T2" y="T3"/>
              </a:cxn>
              <a:cxn ang="0">
                <a:pos x="T4" y="T5"/>
              </a:cxn>
            </a:cxnLst>
            <a:rect l="0" t="0" r="r" b="b"/>
            <a:pathLst>
              <a:path w="1258" h="372">
                <a:moveTo>
                  <a:pt x="0" y="0"/>
                </a:moveTo>
                <a:lnTo>
                  <a:pt x="886" y="0"/>
                </a:lnTo>
                <a:lnTo>
                  <a:pt x="1258" y="372"/>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53"/>
          <p:cNvSpPr>
            <a:spLocks noChangeShapeType="1"/>
          </p:cNvSpPr>
          <p:nvPr/>
        </p:nvSpPr>
        <p:spPr bwMode="auto">
          <a:xfrm flipH="1">
            <a:off x="5346701" y="2328400"/>
            <a:ext cx="1466850"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54"/>
          <p:cNvSpPr>
            <a:spLocks noChangeShapeType="1"/>
          </p:cNvSpPr>
          <p:nvPr/>
        </p:nvSpPr>
        <p:spPr bwMode="auto">
          <a:xfrm>
            <a:off x="2330451" y="3752431"/>
            <a:ext cx="1511300"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55"/>
          <p:cNvSpPr>
            <a:spLocks/>
          </p:cNvSpPr>
          <p:nvPr/>
        </p:nvSpPr>
        <p:spPr bwMode="auto">
          <a:xfrm>
            <a:off x="5527676" y="3041230"/>
            <a:ext cx="1285875" cy="711200"/>
          </a:xfrm>
          <a:custGeom>
            <a:avLst/>
            <a:gdLst>
              <a:gd name="T0" fmla="*/ 810 w 810"/>
              <a:gd name="T1" fmla="*/ 448 h 448"/>
              <a:gd name="T2" fmla="*/ 448 w 810"/>
              <a:gd name="T3" fmla="*/ 448 h 448"/>
              <a:gd name="T4" fmla="*/ 0 w 810"/>
              <a:gd name="T5" fmla="*/ 0 h 448"/>
            </a:gdLst>
            <a:ahLst/>
            <a:cxnLst>
              <a:cxn ang="0">
                <a:pos x="T0" y="T1"/>
              </a:cxn>
              <a:cxn ang="0">
                <a:pos x="T2" y="T3"/>
              </a:cxn>
              <a:cxn ang="0">
                <a:pos x="T4" y="T5"/>
              </a:cxn>
            </a:cxnLst>
            <a:rect l="0" t="0" r="r" b="b"/>
            <a:pathLst>
              <a:path w="810" h="448">
                <a:moveTo>
                  <a:pt x="810" y="448"/>
                </a:moveTo>
                <a:lnTo>
                  <a:pt x="448" y="448"/>
                </a:lnTo>
                <a:lnTo>
                  <a:pt x="0"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56"/>
          <p:cNvSpPr>
            <a:spLocks noChangeShapeType="1"/>
          </p:cNvSpPr>
          <p:nvPr/>
        </p:nvSpPr>
        <p:spPr bwMode="auto">
          <a:xfrm>
            <a:off x="2330451" y="5176461"/>
            <a:ext cx="1149350" cy="0"/>
          </a:xfrm>
          <a:prstGeom prst="line">
            <a:avLst/>
          </a:prstGeom>
          <a:noFill/>
          <a:ln w="3175" cap="flat">
            <a:solidFill>
              <a:schemeClr val="bg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57"/>
          <p:cNvSpPr>
            <a:spLocks/>
          </p:cNvSpPr>
          <p:nvPr/>
        </p:nvSpPr>
        <p:spPr bwMode="auto">
          <a:xfrm>
            <a:off x="5232401" y="4163636"/>
            <a:ext cx="1581150" cy="1012825"/>
          </a:xfrm>
          <a:custGeom>
            <a:avLst/>
            <a:gdLst>
              <a:gd name="T0" fmla="*/ 996 w 996"/>
              <a:gd name="T1" fmla="*/ 638 h 638"/>
              <a:gd name="T2" fmla="*/ 638 w 996"/>
              <a:gd name="T3" fmla="*/ 638 h 638"/>
              <a:gd name="T4" fmla="*/ 0 w 996"/>
              <a:gd name="T5" fmla="*/ 0 h 638"/>
            </a:gdLst>
            <a:ahLst/>
            <a:cxnLst>
              <a:cxn ang="0">
                <a:pos x="T0" y="T1"/>
              </a:cxn>
              <a:cxn ang="0">
                <a:pos x="T2" y="T3"/>
              </a:cxn>
              <a:cxn ang="0">
                <a:pos x="T4" y="T5"/>
              </a:cxn>
            </a:cxnLst>
            <a:rect l="0" t="0" r="r" b="b"/>
            <a:pathLst>
              <a:path w="996" h="638">
                <a:moveTo>
                  <a:pt x="996" y="638"/>
                </a:moveTo>
                <a:lnTo>
                  <a:pt x="638" y="638"/>
                </a:lnTo>
                <a:lnTo>
                  <a:pt x="0" y="0"/>
                </a:lnTo>
              </a:path>
            </a:pathLst>
          </a:custGeom>
          <a:noFill/>
          <a:ln w="3175" cap="flat">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smtClean="0"/>
              <a:t>Leaf 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93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8" name="TextBox 7"/>
          <p:cNvSpPr txBox="1"/>
          <p:nvPr/>
        </p:nvSpPr>
        <p:spPr>
          <a:xfrm>
            <a:off x="611188" y="2404601"/>
            <a:ext cx="1765300" cy="522900"/>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a:t>
            </a:r>
          </a:p>
        </p:txBody>
      </p:sp>
      <p:cxnSp>
        <p:nvCxnSpPr>
          <p:cNvPr id="9" name="Straight Connector 8"/>
          <p:cNvCxnSpPr/>
          <p:nvPr/>
        </p:nvCxnSpPr>
        <p:spPr>
          <a:xfrm>
            <a:off x="2196488" y="2328400"/>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981268"/>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2" name="TextBox 11"/>
          <p:cNvSpPr txBox="1"/>
          <p:nvPr/>
        </p:nvSpPr>
        <p:spPr>
          <a:xfrm>
            <a:off x="611188" y="3828632"/>
            <a:ext cx="1765300" cy="522900"/>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a:t>
            </a:r>
          </a:p>
        </p:txBody>
      </p:sp>
      <p:cxnSp>
        <p:nvCxnSpPr>
          <p:cNvPr id="13" name="Straight Connector 12"/>
          <p:cNvCxnSpPr/>
          <p:nvPr/>
        </p:nvCxnSpPr>
        <p:spPr>
          <a:xfrm>
            <a:off x="2196488" y="37524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188" y="3405299"/>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16" name="TextBox 15"/>
          <p:cNvSpPr txBox="1"/>
          <p:nvPr/>
        </p:nvSpPr>
        <p:spPr>
          <a:xfrm>
            <a:off x="611188" y="5252662"/>
            <a:ext cx="1765300" cy="522900"/>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a:t>
            </a:r>
          </a:p>
        </p:txBody>
      </p:sp>
      <p:cxnSp>
        <p:nvCxnSpPr>
          <p:cNvPr id="17" name="Straight Connector 16"/>
          <p:cNvCxnSpPr/>
          <p:nvPr/>
        </p:nvCxnSpPr>
        <p:spPr>
          <a:xfrm>
            <a:off x="2196488" y="5176461"/>
            <a:ext cx="18000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1188" y="4829329"/>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sp>
        <p:nvSpPr>
          <p:cNvPr id="20" name="TextBox 19"/>
          <p:cNvSpPr txBox="1"/>
          <p:nvPr/>
        </p:nvSpPr>
        <p:spPr>
          <a:xfrm>
            <a:off x="6767513" y="2404601"/>
            <a:ext cx="1765300" cy="522900"/>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a:t>
            </a:r>
          </a:p>
        </p:txBody>
      </p:sp>
      <p:cxnSp>
        <p:nvCxnSpPr>
          <p:cNvPr id="21" name="Straight Connector 20"/>
          <p:cNvCxnSpPr/>
          <p:nvPr/>
        </p:nvCxnSpPr>
        <p:spPr>
          <a:xfrm>
            <a:off x="6767513" y="2328400"/>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67513" y="1981268"/>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sp>
        <p:nvSpPr>
          <p:cNvPr id="24" name="TextBox 23"/>
          <p:cNvSpPr txBox="1"/>
          <p:nvPr/>
        </p:nvSpPr>
        <p:spPr>
          <a:xfrm>
            <a:off x="6767513" y="3828631"/>
            <a:ext cx="1765300" cy="522900"/>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a:t>
            </a:r>
          </a:p>
        </p:txBody>
      </p:sp>
      <p:cxnSp>
        <p:nvCxnSpPr>
          <p:cNvPr id="25" name="Straight Connector 24"/>
          <p:cNvCxnSpPr/>
          <p:nvPr/>
        </p:nvCxnSpPr>
        <p:spPr>
          <a:xfrm>
            <a:off x="6767513" y="3752430"/>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767513" y="3405298"/>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grpSp>
        <p:nvGrpSpPr>
          <p:cNvPr id="27" name="Group 26"/>
          <p:cNvGrpSpPr/>
          <p:nvPr/>
        </p:nvGrpSpPr>
        <p:grpSpPr>
          <a:xfrm>
            <a:off x="6767513" y="4829329"/>
            <a:ext cx="1765300" cy="946233"/>
            <a:chOff x="6767513" y="4869838"/>
            <a:chExt cx="1765300" cy="946233"/>
          </a:xfrm>
        </p:grpSpPr>
        <p:sp>
          <p:nvSpPr>
            <p:cNvPr id="28" name="TextBox 27"/>
            <p:cNvSpPr txBox="1"/>
            <p:nvPr/>
          </p:nvSpPr>
          <p:spPr>
            <a:xfrm>
              <a:off x="6767513" y="5293171"/>
              <a:ext cx="1765300" cy="522900"/>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a:t>
              </a:r>
            </a:p>
          </p:txBody>
        </p:sp>
        <p:cxnSp>
          <p:nvCxnSpPr>
            <p:cNvPr id="29" name="Straight Connector 28"/>
            <p:cNvCxnSpPr/>
            <p:nvPr/>
          </p:nvCxnSpPr>
          <p:spPr>
            <a:xfrm>
              <a:off x="6767513" y="5216970"/>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67513" y="4869838"/>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grpSp>
      <p:sp>
        <p:nvSpPr>
          <p:cNvPr id="37" name="Freeform 59"/>
          <p:cNvSpPr>
            <a:spLocks/>
          </p:cNvSpPr>
          <p:nvPr/>
        </p:nvSpPr>
        <p:spPr bwMode="auto">
          <a:xfrm>
            <a:off x="4664076" y="3470275"/>
            <a:ext cx="1025525" cy="892175"/>
          </a:xfrm>
          <a:custGeom>
            <a:avLst/>
            <a:gdLst>
              <a:gd name="T0" fmla="*/ 0 w 323"/>
              <a:gd name="T1" fmla="*/ 247 h 281"/>
              <a:gd name="T2" fmla="*/ 84 w 323"/>
              <a:gd name="T3" fmla="*/ 63 h 281"/>
              <a:gd name="T4" fmla="*/ 314 w 323"/>
              <a:gd name="T5" fmla="*/ 17 h 281"/>
              <a:gd name="T6" fmla="*/ 22 w 323"/>
              <a:gd name="T7" fmla="*/ 272 h 281"/>
              <a:gd name="T8" fmla="*/ 203 w 323"/>
              <a:gd name="T9" fmla="*/ 120 h 281"/>
              <a:gd name="T10" fmla="*/ 0 w 323"/>
              <a:gd name="T11" fmla="*/ 247 h 281"/>
            </a:gdLst>
            <a:ahLst/>
            <a:cxnLst>
              <a:cxn ang="0">
                <a:pos x="T0" y="T1"/>
              </a:cxn>
              <a:cxn ang="0">
                <a:pos x="T2" y="T3"/>
              </a:cxn>
              <a:cxn ang="0">
                <a:pos x="T4" y="T5"/>
              </a:cxn>
              <a:cxn ang="0">
                <a:pos x="T6" y="T7"/>
              </a:cxn>
              <a:cxn ang="0">
                <a:pos x="T8" y="T9"/>
              </a:cxn>
              <a:cxn ang="0">
                <a:pos x="T10" y="T11"/>
              </a:cxn>
            </a:cxnLst>
            <a:rect l="0" t="0" r="r" b="b"/>
            <a:pathLst>
              <a:path w="323" h="281">
                <a:moveTo>
                  <a:pt x="0" y="247"/>
                </a:moveTo>
                <a:cubicBezTo>
                  <a:pt x="0" y="247"/>
                  <a:pt x="7" y="126"/>
                  <a:pt x="84" y="63"/>
                </a:cubicBezTo>
                <a:cubicBezTo>
                  <a:pt x="161" y="0"/>
                  <a:pt x="213" y="60"/>
                  <a:pt x="314" y="17"/>
                </a:cubicBezTo>
                <a:cubicBezTo>
                  <a:pt x="314" y="17"/>
                  <a:pt x="323" y="281"/>
                  <a:pt x="22" y="272"/>
                </a:cubicBezTo>
                <a:cubicBezTo>
                  <a:pt x="22" y="272"/>
                  <a:pt x="167" y="199"/>
                  <a:pt x="203" y="120"/>
                </a:cubicBezTo>
                <a:cubicBezTo>
                  <a:pt x="203" y="120"/>
                  <a:pt x="141" y="200"/>
                  <a:pt x="0" y="24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0"/>
          <p:cNvSpPr>
            <a:spLocks/>
          </p:cNvSpPr>
          <p:nvPr/>
        </p:nvSpPr>
        <p:spPr bwMode="auto">
          <a:xfrm>
            <a:off x="3597276" y="3044825"/>
            <a:ext cx="993775" cy="1209675"/>
          </a:xfrm>
          <a:custGeom>
            <a:avLst/>
            <a:gdLst>
              <a:gd name="T0" fmla="*/ 281 w 313"/>
              <a:gd name="T1" fmla="*/ 381 h 381"/>
              <a:gd name="T2" fmla="*/ 95 w 313"/>
              <a:gd name="T3" fmla="*/ 280 h 381"/>
              <a:gd name="T4" fmla="*/ 15 w 313"/>
              <a:gd name="T5" fmla="*/ 0 h 381"/>
              <a:gd name="T6" fmla="*/ 112 w 313"/>
              <a:gd name="T7" fmla="*/ 67 h 381"/>
              <a:gd name="T8" fmla="*/ 313 w 313"/>
              <a:gd name="T9" fmla="*/ 355 h 381"/>
              <a:gd name="T10" fmla="*/ 108 w 313"/>
              <a:gd name="T11" fmla="*/ 157 h 381"/>
              <a:gd name="T12" fmla="*/ 281 w 313"/>
              <a:gd name="T13" fmla="*/ 381 h 381"/>
            </a:gdLst>
            <a:ahLst/>
            <a:cxnLst>
              <a:cxn ang="0">
                <a:pos x="T0" y="T1"/>
              </a:cxn>
              <a:cxn ang="0">
                <a:pos x="T2" y="T3"/>
              </a:cxn>
              <a:cxn ang="0">
                <a:pos x="T4" y="T5"/>
              </a:cxn>
              <a:cxn ang="0">
                <a:pos x="T6" y="T7"/>
              </a:cxn>
              <a:cxn ang="0">
                <a:pos x="T8" y="T9"/>
              </a:cxn>
              <a:cxn ang="0">
                <a:pos x="T10" y="T11"/>
              </a:cxn>
              <a:cxn ang="0">
                <a:pos x="T12" y="T13"/>
              </a:cxn>
            </a:cxnLst>
            <a:rect l="0" t="0" r="r" b="b"/>
            <a:pathLst>
              <a:path w="313" h="381">
                <a:moveTo>
                  <a:pt x="281" y="381"/>
                </a:moveTo>
                <a:cubicBezTo>
                  <a:pt x="281" y="381"/>
                  <a:pt x="164" y="378"/>
                  <a:pt x="95" y="280"/>
                </a:cubicBezTo>
                <a:cubicBezTo>
                  <a:pt x="26" y="182"/>
                  <a:pt x="0" y="110"/>
                  <a:pt x="15" y="0"/>
                </a:cubicBezTo>
                <a:cubicBezTo>
                  <a:pt x="15" y="0"/>
                  <a:pt x="36" y="43"/>
                  <a:pt x="112" y="67"/>
                </a:cubicBezTo>
                <a:cubicBezTo>
                  <a:pt x="188" y="90"/>
                  <a:pt x="291" y="146"/>
                  <a:pt x="313" y="355"/>
                </a:cubicBezTo>
                <a:cubicBezTo>
                  <a:pt x="313" y="355"/>
                  <a:pt x="171" y="253"/>
                  <a:pt x="108" y="157"/>
                </a:cubicBezTo>
                <a:cubicBezTo>
                  <a:pt x="108" y="157"/>
                  <a:pt x="154" y="276"/>
                  <a:pt x="281" y="38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1"/>
          <p:cNvSpPr>
            <a:spLocks/>
          </p:cNvSpPr>
          <p:nvPr/>
        </p:nvSpPr>
        <p:spPr bwMode="auto">
          <a:xfrm>
            <a:off x="4889501" y="2787650"/>
            <a:ext cx="784225" cy="676275"/>
          </a:xfrm>
          <a:custGeom>
            <a:avLst/>
            <a:gdLst>
              <a:gd name="T0" fmla="*/ 3 w 247"/>
              <a:gd name="T1" fmla="*/ 196 h 213"/>
              <a:gd name="T2" fmla="*/ 54 w 247"/>
              <a:gd name="T3" fmla="*/ 52 h 213"/>
              <a:gd name="T4" fmla="*/ 223 w 247"/>
              <a:gd name="T5" fmla="*/ 3 h 213"/>
              <a:gd name="T6" fmla="*/ 21 w 247"/>
              <a:gd name="T7" fmla="*/ 213 h 213"/>
              <a:gd name="T8" fmla="*/ 147 w 247"/>
              <a:gd name="T9" fmla="*/ 87 h 213"/>
              <a:gd name="T10" fmla="*/ 3 w 247"/>
              <a:gd name="T11" fmla="*/ 196 h 213"/>
            </a:gdLst>
            <a:ahLst/>
            <a:cxnLst>
              <a:cxn ang="0">
                <a:pos x="T0" y="T1"/>
              </a:cxn>
              <a:cxn ang="0">
                <a:pos x="T2" y="T3"/>
              </a:cxn>
              <a:cxn ang="0">
                <a:pos x="T4" y="T5"/>
              </a:cxn>
              <a:cxn ang="0">
                <a:pos x="T6" y="T7"/>
              </a:cxn>
              <a:cxn ang="0">
                <a:pos x="T8" y="T9"/>
              </a:cxn>
              <a:cxn ang="0">
                <a:pos x="T10" y="T11"/>
              </a:cxn>
            </a:cxnLst>
            <a:rect l="0" t="0" r="r" b="b"/>
            <a:pathLst>
              <a:path w="247" h="213">
                <a:moveTo>
                  <a:pt x="3" y="196"/>
                </a:moveTo>
                <a:cubicBezTo>
                  <a:pt x="3" y="196"/>
                  <a:pt x="0" y="105"/>
                  <a:pt x="54" y="52"/>
                </a:cubicBezTo>
                <a:cubicBezTo>
                  <a:pt x="108" y="0"/>
                  <a:pt x="150" y="42"/>
                  <a:pt x="223" y="3"/>
                </a:cubicBezTo>
                <a:cubicBezTo>
                  <a:pt x="223" y="3"/>
                  <a:pt x="247" y="200"/>
                  <a:pt x="21" y="213"/>
                </a:cubicBezTo>
                <a:cubicBezTo>
                  <a:pt x="21" y="213"/>
                  <a:pt x="125" y="149"/>
                  <a:pt x="147" y="87"/>
                </a:cubicBezTo>
                <a:cubicBezTo>
                  <a:pt x="147" y="87"/>
                  <a:pt x="105" y="151"/>
                  <a:pt x="3" y="19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2"/>
          <p:cNvSpPr>
            <a:spLocks/>
          </p:cNvSpPr>
          <p:nvPr/>
        </p:nvSpPr>
        <p:spPr bwMode="auto">
          <a:xfrm>
            <a:off x="4749801" y="1981200"/>
            <a:ext cx="841375" cy="869950"/>
          </a:xfrm>
          <a:custGeom>
            <a:avLst/>
            <a:gdLst>
              <a:gd name="T0" fmla="*/ 40 w 265"/>
              <a:gd name="T1" fmla="*/ 266 h 274"/>
              <a:gd name="T2" fmla="*/ 28 w 265"/>
              <a:gd name="T3" fmla="*/ 114 h 274"/>
              <a:gd name="T4" fmla="*/ 162 w 265"/>
              <a:gd name="T5" fmla="*/ 0 h 274"/>
              <a:gd name="T6" fmla="*/ 63 w 265"/>
              <a:gd name="T7" fmla="*/ 274 h 274"/>
              <a:gd name="T8" fmla="*/ 127 w 265"/>
              <a:gd name="T9" fmla="*/ 108 h 274"/>
              <a:gd name="T10" fmla="*/ 40 w 265"/>
              <a:gd name="T11" fmla="*/ 266 h 274"/>
            </a:gdLst>
            <a:ahLst/>
            <a:cxnLst>
              <a:cxn ang="0">
                <a:pos x="T0" y="T1"/>
              </a:cxn>
              <a:cxn ang="0">
                <a:pos x="T2" y="T3"/>
              </a:cxn>
              <a:cxn ang="0">
                <a:pos x="T4" y="T5"/>
              </a:cxn>
              <a:cxn ang="0">
                <a:pos x="T6" y="T7"/>
              </a:cxn>
              <a:cxn ang="0">
                <a:pos x="T8" y="T9"/>
              </a:cxn>
              <a:cxn ang="0">
                <a:pos x="T10" y="T11"/>
              </a:cxn>
            </a:cxnLst>
            <a:rect l="0" t="0" r="r" b="b"/>
            <a:pathLst>
              <a:path w="265" h="274">
                <a:moveTo>
                  <a:pt x="40" y="266"/>
                </a:moveTo>
                <a:cubicBezTo>
                  <a:pt x="40" y="266"/>
                  <a:pt x="0" y="184"/>
                  <a:pt x="28" y="114"/>
                </a:cubicBezTo>
                <a:cubicBezTo>
                  <a:pt x="56" y="44"/>
                  <a:pt x="112" y="65"/>
                  <a:pt x="162" y="0"/>
                </a:cubicBezTo>
                <a:cubicBezTo>
                  <a:pt x="162" y="0"/>
                  <a:pt x="265" y="170"/>
                  <a:pt x="63" y="274"/>
                </a:cubicBezTo>
                <a:cubicBezTo>
                  <a:pt x="63" y="274"/>
                  <a:pt x="132" y="173"/>
                  <a:pt x="127" y="108"/>
                </a:cubicBezTo>
                <a:cubicBezTo>
                  <a:pt x="127" y="108"/>
                  <a:pt x="115" y="183"/>
                  <a:pt x="40" y="26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3"/>
          <p:cNvSpPr>
            <a:spLocks/>
          </p:cNvSpPr>
          <p:nvPr/>
        </p:nvSpPr>
        <p:spPr bwMode="auto">
          <a:xfrm>
            <a:off x="4267201" y="2495550"/>
            <a:ext cx="609600" cy="1095375"/>
          </a:xfrm>
          <a:custGeom>
            <a:avLst/>
            <a:gdLst>
              <a:gd name="T0" fmla="*/ 109 w 192"/>
              <a:gd name="T1" fmla="*/ 345 h 345"/>
              <a:gd name="T2" fmla="*/ 15 w 192"/>
              <a:gd name="T3" fmla="*/ 217 h 345"/>
              <a:gd name="T4" fmla="*/ 51 w 192"/>
              <a:gd name="T5" fmla="*/ 0 h 345"/>
              <a:gd name="T6" fmla="*/ 95 w 192"/>
              <a:gd name="T7" fmla="*/ 77 h 345"/>
              <a:gd name="T8" fmla="*/ 139 w 192"/>
              <a:gd name="T9" fmla="*/ 338 h 345"/>
              <a:gd name="T10" fmla="*/ 64 w 192"/>
              <a:gd name="T11" fmla="*/ 137 h 345"/>
              <a:gd name="T12" fmla="*/ 109 w 192"/>
              <a:gd name="T13" fmla="*/ 345 h 345"/>
            </a:gdLst>
            <a:ahLst/>
            <a:cxnLst>
              <a:cxn ang="0">
                <a:pos x="T0" y="T1"/>
              </a:cxn>
              <a:cxn ang="0">
                <a:pos x="T2" y="T3"/>
              </a:cxn>
              <a:cxn ang="0">
                <a:pos x="T4" y="T5"/>
              </a:cxn>
              <a:cxn ang="0">
                <a:pos x="T6" y="T7"/>
              </a:cxn>
              <a:cxn ang="0">
                <a:pos x="T8" y="T9"/>
              </a:cxn>
              <a:cxn ang="0">
                <a:pos x="T10" y="T11"/>
              </a:cxn>
              <a:cxn ang="0">
                <a:pos x="T12" y="T13"/>
              </a:cxn>
            </a:cxnLst>
            <a:rect l="0" t="0" r="r" b="b"/>
            <a:pathLst>
              <a:path w="192" h="345">
                <a:moveTo>
                  <a:pt x="109" y="345"/>
                </a:moveTo>
                <a:cubicBezTo>
                  <a:pt x="109" y="345"/>
                  <a:pt x="31" y="306"/>
                  <a:pt x="15" y="217"/>
                </a:cubicBezTo>
                <a:cubicBezTo>
                  <a:pt x="0" y="128"/>
                  <a:pt x="5" y="71"/>
                  <a:pt x="51" y="0"/>
                </a:cubicBezTo>
                <a:cubicBezTo>
                  <a:pt x="51" y="0"/>
                  <a:pt x="51" y="36"/>
                  <a:pt x="95" y="77"/>
                </a:cubicBezTo>
                <a:cubicBezTo>
                  <a:pt x="139" y="117"/>
                  <a:pt x="192" y="188"/>
                  <a:pt x="139" y="338"/>
                </a:cubicBezTo>
                <a:cubicBezTo>
                  <a:pt x="139" y="338"/>
                  <a:pt x="76" y="222"/>
                  <a:pt x="64" y="137"/>
                </a:cubicBezTo>
                <a:cubicBezTo>
                  <a:pt x="64" y="137"/>
                  <a:pt x="56" y="233"/>
                  <a:pt x="109" y="34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4"/>
          <p:cNvSpPr>
            <a:spLocks/>
          </p:cNvSpPr>
          <p:nvPr/>
        </p:nvSpPr>
        <p:spPr bwMode="auto">
          <a:xfrm>
            <a:off x="3270251" y="4467225"/>
            <a:ext cx="2070100" cy="1644650"/>
          </a:xfrm>
          <a:custGeom>
            <a:avLst/>
            <a:gdLst>
              <a:gd name="T0" fmla="*/ 222 w 652"/>
              <a:gd name="T1" fmla="*/ 0 h 518"/>
              <a:gd name="T2" fmla="*/ 170 w 652"/>
              <a:gd name="T3" fmla="*/ 67 h 518"/>
              <a:gd name="T4" fmla="*/ 13 w 652"/>
              <a:gd name="T5" fmla="*/ 278 h 518"/>
              <a:gd name="T6" fmla="*/ 117 w 652"/>
              <a:gd name="T7" fmla="*/ 518 h 518"/>
              <a:gd name="T8" fmla="*/ 233 w 652"/>
              <a:gd name="T9" fmla="*/ 347 h 518"/>
              <a:gd name="T10" fmla="*/ 497 w 652"/>
              <a:gd name="T11" fmla="*/ 231 h 518"/>
              <a:gd name="T12" fmla="*/ 637 w 652"/>
              <a:gd name="T13" fmla="*/ 40 h 518"/>
              <a:gd name="T14" fmla="*/ 608 w 652"/>
              <a:gd name="T15" fmla="*/ 30 h 518"/>
              <a:gd name="T16" fmla="*/ 539 w 652"/>
              <a:gd name="T17" fmla="*/ 116 h 518"/>
              <a:gd name="T18" fmla="*/ 387 w 652"/>
              <a:gd name="T19" fmla="*/ 223 h 518"/>
              <a:gd name="T20" fmla="*/ 195 w 652"/>
              <a:gd name="T21" fmla="*/ 213 h 518"/>
              <a:gd name="T22" fmla="*/ 210 w 652"/>
              <a:gd name="T23" fmla="*/ 118 h 518"/>
              <a:gd name="T24" fmla="*/ 222 w 652"/>
              <a:gd name="T25"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 h="518">
                <a:moveTo>
                  <a:pt x="222" y="0"/>
                </a:moveTo>
                <a:cubicBezTo>
                  <a:pt x="222" y="0"/>
                  <a:pt x="226" y="20"/>
                  <a:pt x="170" y="67"/>
                </a:cubicBezTo>
                <a:cubicBezTo>
                  <a:pt x="113" y="114"/>
                  <a:pt x="26" y="197"/>
                  <a:pt x="13" y="278"/>
                </a:cubicBezTo>
                <a:cubicBezTo>
                  <a:pt x="0" y="359"/>
                  <a:pt x="35" y="430"/>
                  <a:pt x="117" y="518"/>
                </a:cubicBezTo>
                <a:cubicBezTo>
                  <a:pt x="117" y="518"/>
                  <a:pt x="116" y="391"/>
                  <a:pt x="233" y="347"/>
                </a:cubicBezTo>
                <a:cubicBezTo>
                  <a:pt x="350" y="303"/>
                  <a:pt x="427" y="295"/>
                  <a:pt x="497" y="231"/>
                </a:cubicBezTo>
                <a:cubicBezTo>
                  <a:pt x="568" y="167"/>
                  <a:pt x="623" y="55"/>
                  <a:pt x="637" y="40"/>
                </a:cubicBezTo>
                <a:cubicBezTo>
                  <a:pt x="652" y="25"/>
                  <a:pt x="628" y="23"/>
                  <a:pt x="608" y="30"/>
                </a:cubicBezTo>
                <a:cubicBezTo>
                  <a:pt x="588" y="37"/>
                  <a:pt x="561" y="83"/>
                  <a:pt x="539" y="116"/>
                </a:cubicBezTo>
                <a:cubicBezTo>
                  <a:pt x="516" y="149"/>
                  <a:pt x="477" y="190"/>
                  <a:pt x="387" y="223"/>
                </a:cubicBezTo>
                <a:cubicBezTo>
                  <a:pt x="297" y="256"/>
                  <a:pt x="240" y="244"/>
                  <a:pt x="195" y="213"/>
                </a:cubicBezTo>
                <a:cubicBezTo>
                  <a:pt x="150" y="182"/>
                  <a:pt x="193" y="135"/>
                  <a:pt x="210" y="118"/>
                </a:cubicBezTo>
                <a:cubicBezTo>
                  <a:pt x="227" y="100"/>
                  <a:pt x="279" y="56"/>
                  <a:pt x="222"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65"/>
          <p:cNvSpPr>
            <a:spLocks/>
          </p:cNvSpPr>
          <p:nvPr/>
        </p:nvSpPr>
        <p:spPr bwMode="auto">
          <a:xfrm>
            <a:off x="4038601" y="4486275"/>
            <a:ext cx="990600" cy="714375"/>
          </a:xfrm>
          <a:custGeom>
            <a:avLst/>
            <a:gdLst>
              <a:gd name="T0" fmla="*/ 0 w 312"/>
              <a:gd name="T1" fmla="*/ 196 h 225"/>
              <a:gd name="T2" fmla="*/ 92 w 312"/>
              <a:gd name="T3" fmla="*/ 93 h 225"/>
              <a:gd name="T4" fmla="*/ 173 w 312"/>
              <a:gd name="T5" fmla="*/ 31 h 225"/>
              <a:gd name="T6" fmla="*/ 133 w 312"/>
              <a:gd name="T7" fmla="*/ 96 h 225"/>
              <a:gd name="T8" fmla="*/ 74 w 312"/>
              <a:gd name="T9" fmla="*/ 177 h 225"/>
              <a:gd name="T10" fmla="*/ 137 w 312"/>
              <a:gd name="T11" fmla="*/ 117 h 225"/>
              <a:gd name="T12" fmla="*/ 207 w 312"/>
              <a:gd name="T13" fmla="*/ 10 h 225"/>
              <a:gd name="T14" fmla="*/ 246 w 312"/>
              <a:gd name="T15" fmla="*/ 14 h 225"/>
              <a:gd name="T16" fmla="*/ 207 w 312"/>
              <a:gd name="T17" fmla="*/ 74 h 225"/>
              <a:gd name="T18" fmla="*/ 132 w 312"/>
              <a:gd name="T19" fmla="*/ 179 h 225"/>
              <a:gd name="T20" fmla="*/ 200 w 312"/>
              <a:gd name="T21" fmla="*/ 123 h 225"/>
              <a:gd name="T22" fmla="*/ 270 w 312"/>
              <a:gd name="T23" fmla="*/ 10 h 225"/>
              <a:gd name="T24" fmla="*/ 312 w 312"/>
              <a:gd name="T25" fmla="*/ 15 h 225"/>
              <a:gd name="T26" fmla="*/ 274 w 312"/>
              <a:gd name="T27" fmla="*/ 72 h 225"/>
              <a:gd name="T28" fmla="*/ 182 w 312"/>
              <a:gd name="T29" fmla="*/ 192 h 225"/>
              <a:gd name="T30" fmla="*/ 0 w 312"/>
              <a:gd name="T31" fmla="*/ 19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25">
                <a:moveTo>
                  <a:pt x="0" y="196"/>
                </a:moveTo>
                <a:cubicBezTo>
                  <a:pt x="0" y="196"/>
                  <a:pt x="54" y="175"/>
                  <a:pt x="92" y="93"/>
                </a:cubicBezTo>
                <a:cubicBezTo>
                  <a:pt x="130" y="11"/>
                  <a:pt x="164" y="25"/>
                  <a:pt x="173" y="31"/>
                </a:cubicBezTo>
                <a:cubicBezTo>
                  <a:pt x="173" y="31"/>
                  <a:pt x="148" y="65"/>
                  <a:pt x="133" y="96"/>
                </a:cubicBezTo>
                <a:cubicBezTo>
                  <a:pt x="119" y="128"/>
                  <a:pt x="96" y="162"/>
                  <a:pt x="74" y="177"/>
                </a:cubicBezTo>
                <a:cubicBezTo>
                  <a:pt x="74" y="177"/>
                  <a:pt x="109" y="165"/>
                  <a:pt x="137" y="117"/>
                </a:cubicBezTo>
                <a:cubicBezTo>
                  <a:pt x="166" y="69"/>
                  <a:pt x="193" y="18"/>
                  <a:pt x="207" y="10"/>
                </a:cubicBezTo>
                <a:cubicBezTo>
                  <a:pt x="222" y="1"/>
                  <a:pt x="244" y="9"/>
                  <a:pt x="246" y="14"/>
                </a:cubicBezTo>
                <a:cubicBezTo>
                  <a:pt x="246" y="14"/>
                  <a:pt x="220" y="40"/>
                  <a:pt x="207" y="74"/>
                </a:cubicBezTo>
                <a:cubicBezTo>
                  <a:pt x="193" y="107"/>
                  <a:pt x="166" y="158"/>
                  <a:pt x="132" y="179"/>
                </a:cubicBezTo>
                <a:cubicBezTo>
                  <a:pt x="132" y="179"/>
                  <a:pt x="176" y="158"/>
                  <a:pt x="200" y="123"/>
                </a:cubicBezTo>
                <a:cubicBezTo>
                  <a:pt x="223" y="87"/>
                  <a:pt x="250" y="19"/>
                  <a:pt x="270" y="10"/>
                </a:cubicBezTo>
                <a:cubicBezTo>
                  <a:pt x="289" y="0"/>
                  <a:pt x="307" y="7"/>
                  <a:pt x="312" y="15"/>
                </a:cubicBezTo>
                <a:cubicBezTo>
                  <a:pt x="312" y="15"/>
                  <a:pt x="286" y="42"/>
                  <a:pt x="274" y="72"/>
                </a:cubicBezTo>
                <a:cubicBezTo>
                  <a:pt x="262" y="101"/>
                  <a:pt x="228" y="171"/>
                  <a:pt x="182" y="192"/>
                </a:cubicBezTo>
                <a:cubicBezTo>
                  <a:pt x="137" y="214"/>
                  <a:pt x="59" y="225"/>
                  <a:pt x="0" y="196"/>
                </a:cubicBez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72293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Globe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94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40" name="Group 39"/>
          <p:cNvGrpSpPr/>
          <p:nvPr/>
        </p:nvGrpSpPr>
        <p:grpSpPr>
          <a:xfrm>
            <a:off x="621506" y="1965325"/>
            <a:ext cx="1744663" cy="2171700"/>
            <a:chOff x="649288" y="1965325"/>
            <a:chExt cx="1744663" cy="2171700"/>
          </a:xfrm>
        </p:grpSpPr>
        <p:sp>
          <p:nvSpPr>
            <p:cNvPr id="7" name="Freeform 105"/>
            <p:cNvSpPr>
              <a:spLocks noEditPoints="1"/>
            </p:cNvSpPr>
            <p:nvPr/>
          </p:nvSpPr>
          <p:spPr bwMode="auto">
            <a:xfrm>
              <a:off x="776288" y="2092325"/>
              <a:ext cx="1492250" cy="1495425"/>
            </a:xfrm>
            <a:custGeom>
              <a:avLst/>
              <a:gdLst>
                <a:gd name="T0" fmla="*/ 235 w 470"/>
                <a:gd name="T1" fmla="*/ 471 h 471"/>
                <a:gd name="T2" fmla="*/ 0 w 470"/>
                <a:gd name="T3" fmla="*/ 235 h 471"/>
                <a:gd name="T4" fmla="*/ 235 w 470"/>
                <a:gd name="T5" fmla="*/ 0 h 471"/>
                <a:gd name="T6" fmla="*/ 470 w 470"/>
                <a:gd name="T7" fmla="*/ 235 h 471"/>
                <a:gd name="T8" fmla="*/ 235 w 470"/>
                <a:gd name="T9" fmla="*/ 471 h 471"/>
                <a:gd name="T10" fmla="*/ 235 w 470"/>
                <a:gd name="T11" fmla="*/ 19 h 471"/>
                <a:gd name="T12" fmla="*/ 19 w 470"/>
                <a:gd name="T13" fmla="*/ 235 h 471"/>
                <a:gd name="T14" fmla="*/ 235 w 470"/>
                <a:gd name="T15" fmla="*/ 451 h 471"/>
                <a:gd name="T16" fmla="*/ 451 w 470"/>
                <a:gd name="T17" fmla="*/ 235 h 471"/>
                <a:gd name="T18" fmla="*/ 235 w 470"/>
                <a:gd name="T19" fmla="*/ 1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471">
                  <a:moveTo>
                    <a:pt x="235" y="471"/>
                  </a:moveTo>
                  <a:cubicBezTo>
                    <a:pt x="105" y="471"/>
                    <a:pt x="0" y="365"/>
                    <a:pt x="0" y="235"/>
                  </a:cubicBezTo>
                  <a:cubicBezTo>
                    <a:pt x="0" y="106"/>
                    <a:pt x="105" y="0"/>
                    <a:pt x="235" y="0"/>
                  </a:cubicBezTo>
                  <a:cubicBezTo>
                    <a:pt x="365" y="0"/>
                    <a:pt x="470" y="106"/>
                    <a:pt x="470" y="235"/>
                  </a:cubicBezTo>
                  <a:cubicBezTo>
                    <a:pt x="470" y="365"/>
                    <a:pt x="365" y="471"/>
                    <a:pt x="235" y="471"/>
                  </a:cubicBezTo>
                  <a:close/>
                  <a:moveTo>
                    <a:pt x="235" y="19"/>
                  </a:moveTo>
                  <a:cubicBezTo>
                    <a:pt x="116" y="19"/>
                    <a:pt x="19" y="116"/>
                    <a:pt x="19" y="235"/>
                  </a:cubicBezTo>
                  <a:cubicBezTo>
                    <a:pt x="19" y="354"/>
                    <a:pt x="116" y="451"/>
                    <a:pt x="235" y="451"/>
                  </a:cubicBezTo>
                  <a:cubicBezTo>
                    <a:pt x="354" y="451"/>
                    <a:pt x="451" y="354"/>
                    <a:pt x="451" y="235"/>
                  </a:cubicBezTo>
                  <a:cubicBezTo>
                    <a:pt x="451" y="116"/>
                    <a:pt x="354" y="19"/>
                    <a:pt x="235" y="19"/>
                  </a:cubicBez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06"/>
            <p:cNvSpPr>
              <a:spLocks noEditPoints="1"/>
            </p:cNvSpPr>
            <p:nvPr/>
          </p:nvSpPr>
          <p:spPr bwMode="auto">
            <a:xfrm>
              <a:off x="649288" y="1965325"/>
              <a:ext cx="1744663" cy="1746250"/>
            </a:xfrm>
            <a:custGeom>
              <a:avLst/>
              <a:gdLst>
                <a:gd name="T0" fmla="*/ 275 w 550"/>
                <a:gd name="T1" fmla="*/ 550 h 550"/>
                <a:gd name="T2" fmla="*/ 0 w 550"/>
                <a:gd name="T3" fmla="*/ 275 h 550"/>
                <a:gd name="T4" fmla="*/ 275 w 550"/>
                <a:gd name="T5" fmla="*/ 0 h 550"/>
                <a:gd name="T6" fmla="*/ 550 w 550"/>
                <a:gd name="T7" fmla="*/ 275 h 550"/>
                <a:gd name="T8" fmla="*/ 275 w 550"/>
                <a:gd name="T9" fmla="*/ 550 h 550"/>
                <a:gd name="T10" fmla="*/ 275 w 550"/>
                <a:gd name="T11" fmla="*/ 20 h 550"/>
                <a:gd name="T12" fmla="*/ 20 w 550"/>
                <a:gd name="T13" fmla="*/ 275 h 550"/>
                <a:gd name="T14" fmla="*/ 275 w 550"/>
                <a:gd name="T15" fmla="*/ 531 h 550"/>
                <a:gd name="T16" fmla="*/ 531 w 550"/>
                <a:gd name="T17" fmla="*/ 275 h 550"/>
                <a:gd name="T18" fmla="*/ 275 w 550"/>
                <a:gd name="T19" fmla="*/ 2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550">
                  <a:moveTo>
                    <a:pt x="275" y="550"/>
                  </a:moveTo>
                  <a:cubicBezTo>
                    <a:pt x="123" y="550"/>
                    <a:pt x="0" y="427"/>
                    <a:pt x="0" y="275"/>
                  </a:cubicBezTo>
                  <a:cubicBezTo>
                    <a:pt x="0" y="124"/>
                    <a:pt x="123" y="0"/>
                    <a:pt x="275" y="0"/>
                  </a:cubicBezTo>
                  <a:cubicBezTo>
                    <a:pt x="427" y="0"/>
                    <a:pt x="550" y="124"/>
                    <a:pt x="550" y="275"/>
                  </a:cubicBezTo>
                  <a:cubicBezTo>
                    <a:pt x="550" y="427"/>
                    <a:pt x="427" y="550"/>
                    <a:pt x="275" y="550"/>
                  </a:cubicBezTo>
                  <a:close/>
                  <a:moveTo>
                    <a:pt x="275" y="20"/>
                  </a:moveTo>
                  <a:cubicBezTo>
                    <a:pt x="134" y="20"/>
                    <a:pt x="20" y="135"/>
                    <a:pt x="20" y="275"/>
                  </a:cubicBezTo>
                  <a:cubicBezTo>
                    <a:pt x="20" y="416"/>
                    <a:pt x="134" y="531"/>
                    <a:pt x="275" y="531"/>
                  </a:cubicBezTo>
                  <a:cubicBezTo>
                    <a:pt x="416" y="531"/>
                    <a:pt x="531" y="416"/>
                    <a:pt x="531" y="275"/>
                  </a:cubicBezTo>
                  <a:cubicBezTo>
                    <a:pt x="531" y="135"/>
                    <a:pt x="416" y="20"/>
                    <a:pt x="275" y="20"/>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07"/>
            <p:cNvSpPr>
              <a:spLocks noEditPoints="1"/>
            </p:cNvSpPr>
            <p:nvPr/>
          </p:nvSpPr>
          <p:spPr bwMode="auto">
            <a:xfrm>
              <a:off x="909638" y="2225675"/>
              <a:ext cx="1225550" cy="1228725"/>
            </a:xfrm>
            <a:custGeom>
              <a:avLst/>
              <a:gdLst>
                <a:gd name="T0" fmla="*/ 193 w 386"/>
                <a:gd name="T1" fmla="*/ 387 h 387"/>
                <a:gd name="T2" fmla="*/ 14 w 386"/>
                <a:gd name="T3" fmla="*/ 193 h 387"/>
                <a:gd name="T4" fmla="*/ 44 w 386"/>
                <a:gd name="T5" fmla="*/ 118 h 387"/>
                <a:gd name="T6" fmla="*/ 46 w 386"/>
                <a:gd name="T7" fmla="*/ 159 h 387"/>
                <a:gd name="T8" fmla="*/ 62 w 386"/>
                <a:gd name="T9" fmla="*/ 179 h 387"/>
                <a:gd name="T10" fmla="*/ 92 w 386"/>
                <a:gd name="T11" fmla="*/ 207 h 387"/>
                <a:gd name="T12" fmla="*/ 124 w 386"/>
                <a:gd name="T13" fmla="*/ 228 h 387"/>
                <a:gd name="T14" fmla="*/ 133 w 386"/>
                <a:gd name="T15" fmla="*/ 246 h 387"/>
                <a:gd name="T16" fmla="*/ 149 w 386"/>
                <a:gd name="T17" fmla="*/ 316 h 387"/>
                <a:gd name="T18" fmla="*/ 152 w 386"/>
                <a:gd name="T19" fmla="*/ 360 h 387"/>
                <a:gd name="T20" fmla="*/ 14 w 386"/>
                <a:gd name="T21" fmla="*/ 193 h 387"/>
                <a:gd name="T22" fmla="*/ 337 w 386"/>
                <a:gd name="T23" fmla="*/ 300 h 387"/>
                <a:gd name="T24" fmla="*/ 174 w 386"/>
                <a:gd name="T25" fmla="*/ 371 h 387"/>
                <a:gd name="T26" fmla="*/ 195 w 386"/>
                <a:gd name="T27" fmla="*/ 347 h 387"/>
                <a:gd name="T28" fmla="*/ 235 w 386"/>
                <a:gd name="T29" fmla="*/ 319 h 387"/>
                <a:gd name="T30" fmla="*/ 249 w 386"/>
                <a:gd name="T31" fmla="*/ 295 h 387"/>
                <a:gd name="T32" fmla="*/ 222 w 386"/>
                <a:gd name="T33" fmla="*/ 267 h 387"/>
                <a:gd name="T34" fmla="*/ 192 w 386"/>
                <a:gd name="T35" fmla="*/ 245 h 387"/>
                <a:gd name="T36" fmla="*/ 153 w 386"/>
                <a:gd name="T37" fmla="*/ 234 h 387"/>
                <a:gd name="T38" fmla="*/ 132 w 386"/>
                <a:gd name="T39" fmla="*/ 214 h 387"/>
                <a:gd name="T40" fmla="*/ 115 w 386"/>
                <a:gd name="T41" fmla="*/ 193 h 387"/>
                <a:gd name="T42" fmla="*/ 94 w 386"/>
                <a:gd name="T43" fmla="*/ 187 h 387"/>
                <a:gd name="T44" fmla="*/ 127 w 386"/>
                <a:gd name="T45" fmla="*/ 174 h 387"/>
                <a:gd name="T46" fmla="*/ 138 w 386"/>
                <a:gd name="T47" fmla="*/ 170 h 387"/>
                <a:gd name="T48" fmla="*/ 161 w 386"/>
                <a:gd name="T49" fmla="*/ 133 h 387"/>
                <a:gd name="T50" fmla="*/ 177 w 386"/>
                <a:gd name="T51" fmla="*/ 119 h 387"/>
                <a:gd name="T52" fmla="*/ 187 w 386"/>
                <a:gd name="T53" fmla="*/ 130 h 387"/>
                <a:gd name="T54" fmla="*/ 201 w 386"/>
                <a:gd name="T55" fmla="*/ 113 h 387"/>
                <a:gd name="T56" fmla="*/ 208 w 386"/>
                <a:gd name="T57" fmla="*/ 102 h 387"/>
                <a:gd name="T58" fmla="*/ 215 w 386"/>
                <a:gd name="T59" fmla="*/ 113 h 387"/>
                <a:gd name="T60" fmla="*/ 199 w 386"/>
                <a:gd name="T61" fmla="*/ 83 h 387"/>
                <a:gd name="T62" fmla="*/ 195 w 386"/>
                <a:gd name="T63" fmla="*/ 71 h 387"/>
                <a:gd name="T64" fmla="*/ 173 w 386"/>
                <a:gd name="T65" fmla="*/ 63 h 387"/>
                <a:gd name="T66" fmla="*/ 146 w 386"/>
                <a:gd name="T67" fmla="*/ 91 h 387"/>
                <a:gd name="T68" fmla="*/ 125 w 386"/>
                <a:gd name="T69" fmla="*/ 82 h 387"/>
                <a:gd name="T70" fmla="*/ 114 w 386"/>
                <a:gd name="T71" fmla="*/ 71 h 387"/>
                <a:gd name="T72" fmla="*/ 133 w 386"/>
                <a:gd name="T73" fmla="*/ 51 h 387"/>
                <a:gd name="T74" fmla="*/ 115 w 386"/>
                <a:gd name="T75" fmla="*/ 37 h 387"/>
                <a:gd name="T76" fmla="*/ 100 w 386"/>
                <a:gd name="T77" fmla="*/ 49 h 387"/>
                <a:gd name="T78" fmla="*/ 193 w 386"/>
                <a:gd name="T79" fmla="*/ 14 h 387"/>
                <a:gd name="T80" fmla="*/ 236 w 386"/>
                <a:gd name="T81" fmla="*/ 63 h 387"/>
                <a:gd name="T82" fmla="*/ 272 w 386"/>
                <a:gd name="T83" fmla="*/ 39 h 387"/>
                <a:gd name="T84" fmla="*/ 335 w 386"/>
                <a:gd name="T85" fmla="*/ 84 h 387"/>
                <a:gd name="T86" fmla="*/ 314 w 386"/>
                <a:gd name="T87" fmla="*/ 102 h 387"/>
                <a:gd name="T88" fmla="*/ 310 w 386"/>
                <a:gd name="T89" fmla="*/ 113 h 387"/>
                <a:gd name="T90" fmla="*/ 318 w 386"/>
                <a:gd name="T91" fmla="*/ 129 h 387"/>
                <a:gd name="T92" fmla="*/ 309 w 386"/>
                <a:gd name="T93" fmla="*/ 144 h 387"/>
                <a:gd name="T94" fmla="*/ 323 w 386"/>
                <a:gd name="T95" fmla="*/ 224 h 387"/>
                <a:gd name="T96" fmla="*/ 361 w 386"/>
                <a:gd name="T97" fmla="*/ 150 h 387"/>
                <a:gd name="T98" fmla="*/ 333 w 386"/>
                <a:gd name="T99" fmla="*/ 132 h 387"/>
                <a:gd name="T100" fmla="*/ 339 w 386"/>
                <a:gd name="T101" fmla="*/ 120 h 387"/>
                <a:gd name="T102" fmla="*/ 361 w 386"/>
                <a:gd name="T103" fmla="*/ 15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387">
                  <a:moveTo>
                    <a:pt x="193" y="0"/>
                  </a:moveTo>
                  <a:cubicBezTo>
                    <a:pt x="86" y="0"/>
                    <a:pt x="0" y="87"/>
                    <a:pt x="0" y="193"/>
                  </a:cubicBezTo>
                  <a:cubicBezTo>
                    <a:pt x="0" y="300"/>
                    <a:pt x="86" y="387"/>
                    <a:pt x="193" y="387"/>
                  </a:cubicBezTo>
                  <a:cubicBezTo>
                    <a:pt x="300" y="387"/>
                    <a:pt x="386" y="300"/>
                    <a:pt x="386" y="193"/>
                  </a:cubicBezTo>
                  <a:cubicBezTo>
                    <a:pt x="386" y="87"/>
                    <a:pt x="300" y="0"/>
                    <a:pt x="193" y="0"/>
                  </a:cubicBezTo>
                  <a:close/>
                  <a:moveTo>
                    <a:pt x="14" y="193"/>
                  </a:moveTo>
                  <a:cubicBezTo>
                    <a:pt x="14" y="163"/>
                    <a:pt x="22" y="133"/>
                    <a:pt x="36" y="108"/>
                  </a:cubicBezTo>
                  <a:cubicBezTo>
                    <a:pt x="37" y="108"/>
                    <a:pt x="38" y="109"/>
                    <a:pt x="39" y="109"/>
                  </a:cubicBezTo>
                  <a:cubicBezTo>
                    <a:pt x="40" y="110"/>
                    <a:pt x="45" y="114"/>
                    <a:pt x="44" y="118"/>
                  </a:cubicBezTo>
                  <a:cubicBezTo>
                    <a:pt x="44" y="118"/>
                    <a:pt x="43" y="121"/>
                    <a:pt x="42" y="128"/>
                  </a:cubicBezTo>
                  <a:cubicBezTo>
                    <a:pt x="42" y="135"/>
                    <a:pt x="41" y="142"/>
                    <a:pt x="40" y="147"/>
                  </a:cubicBezTo>
                  <a:cubicBezTo>
                    <a:pt x="40" y="157"/>
                    <a:pt x="46" y="159"/>
                    <a:pt x="46" y="159"/>
                  </a:cubicBezTo>
                  <a:cubicBezTo>
                    <a:pt x="49" y="161"/>
                    <a:pt x="54" y="164"/>
                    <a:pt x="57" y="167"/>
                  </a:cubicBezTo>
                  <a:cubicBezTo>
                    <a:pt x="57" y="167"/>
                    <a:pt x="58" y="169"/>
                    <a:pt x="60" y="174"/>
                  </a:cubicBezTo>
                  <a:cubicBezTo>
                    <a:pt x="61" y="175"/>
                    <a:pt x="61" y="177"/>
                    <a:pt x="62" y="179"/>
                  </a:cubicBezTo>
                  <a:cubicBezTo>
                    <a:pt x="64" y="184"/>
                    <a:pt x="66" y="188"/>
                    <a:pt x="68" y="192"/>
                  </a:cubicBezTo>
                  <a:cubicBezTo>
                    <a:pt x="72" y="198"/>
                    <a:pt x="80" y="201"/>
                    <a:pt x="80" y="201"/>
                  </a:cubicBezTo>
                  <a:cubicBezTo>
                    <a:pt x="84" y="202"/>
                    <a:pt x="89" y="205"/>
                    <a:pt x="92" y="207"/>
                  </a:cubicBezTo>
                  <a:cubicBezTo>
                    <a:pt x="92" y="207"/>
                    <a:pt x="92" y="207"/>
                    <a:pt x="94" y="209"/>
                  </a:cubicBezTo>
                  <a:cubicBezTo>
                    <a:pt x="99" y="213"/>
                    <a:pt x="106" y="213"/>
                    <a:pt x="111" y="216"/>
                  </a:cubicBezTo>
                  <a:cubicBezTo>
                    <a:pt x="117" y="219"/>
                    <a:pt x="120" y="223"/>
                    <a:pt x="124" y="228"/>
                  </a:cubicBezTo>
                  <a:cubicBezTo>
                    <a:pt x="127" y="231"/>
                    <a:pt x="130" y="234"/>
                    <a:pt x="133" y="237"/>
                  </a:cubicBezTo>
                  <a:cubicBezTo>
                    <a:pt x="134" y="237"/>
                    <a:pt x="137" y="239"/>
                    <a:pt x="137" y="240"/>
                  </a:cubicBezTo>
                  <a:cubicBezTo>
                    <a:pt x="137" y="240"/>
                    <a:pt x="133" y="246"/>
                    <a:pt x="133" y="246"/>
                  </a:cubicBezTo>
                  <a:cubicBezTo>
                    <a:pt x="129" y="255"/>
                    <a:pt x="124" y="264"/>
                    <a:pt x="125" y="276"/>
                  </a:cubicBezTo>
                  <a:cubicBezTo>
                    <a:pt x="126" y="293"/>
                    <a:pt x="143" y="305"/>
                    <a:pt x="143" y="305"/>
                  </a:cubicBezTo>
                  <a:cubicBezTo>
                    <a:pt x="147" y="307"/>
                    <a:pt x="149" y="312"/>
                    <a:pt x="149" y="316"/>
                  </a:cubicBezTo>
                  <a:cubicBezTo>
                    <a:pt x="149" y="316"/>
                    <a:pt x="150" y="331"/>
                    <a:pt x="152" y="339"/>
                  </a:cubicBezTo>
                  <a:cubicBezTo>
                    <a:pt x="152" y="341"/>
                    <a:pt x="153" y="344"/>
                    <a:pt x="153" y="346"/>
                  </a:cubicBezTo>
                  <a:cubicBezTo>
                    <a:pt x="154" y="351"/>
                    <a:pt x="152" y="355"/>
                    <a:pt x="152" y="360"/>
                  </a:cubicBezTo>
                  <a:cubicBezTo>
                    <a:pt x="153" y="363"/>
                    <a:pt x="153" y="363"/>
                    <a:pt x="153" y="363"/>
                  </a:cubicBezTo>
                  <a:cubicBezTo>
                    <a:pt x="153" y="364"/>
                    <a:pt x="153" y="366"/>
                    <a:pt x="154" y="368"/>
                  </a:cubicBezTo>
                  <a:cubicBezTo>
                    <a:pt x="74" y="350"/>
                    <a:pt x="14" y="279"/>
                    <a:pt x="14" y="193"/>
                  </a:cubicBezTo>
                  <a:close/>
                  <a:moveTo>
                    <a:pt x="346" y="260"/>
                  </a:moveTo>
                  <a:cubicBezTo>
                    <a:pt x="343" y="272"/>
                    <a:pt x="337" y="281"/>
                    <a:pt x="336" y="293"/>
                  </a:cubicBezTo>
                  <a:cubicBezTo>
                    <a:pt x="336" y="295"/>
                    <a:pt x="337" y="298"/>
                    <a:pt x="337" y="300"/>
                  </a:cubicBezTo>
                  <a:cubicBezTo>
                    <a:pt x="337" y="300"/>
                    <a:pt x="337" y="300"/>
                    <a:pt x="337" y="300"/>
                  </a:cubicBezTo>
                  <a:cubicBezTo>
                    <a:pt x="304" y="344"/>
                    <a:pt x="252" y="372"/>
                    <a:pt x="193" y="372"/>
                  </a:cubicBezTo>
                  <a:cubicBezTo>
                    <a:pt x="187" y="372"/>
                    <a:pt x="181" y="372"/>
                    <a:pt x="174" y="371"/>
                  </a:cubicBezTo>
                  <a:cubicBezTo>
                    <a:pt x="176" y="370"/>
                    <a:pt x="177" y="367"/>
                    <a:pt x="179" y="365"/>
                  </a:cubicBezTo>
                  <a:cubicBezTo>
                    <a:pt x="185" y="357"/>
                    <a:pt x="185" y="357"/>
                    <a:pt x="185" y="357"/>
                  </a:cubicBezTo>
                  <a:cubicBezTo>
                    <a:pt x="187" y="354"/>
                    <a:pt x="192" y="349"/>
                    <a:pt x="195" y="347"/>
                  </a:cubicBezTo>
                  <a:cubicBezTo>
                    <a:pt x="218" y="331"/>
                    <a:pt x="218" y="331"/>
                    <a:pt x="218" y="331"/>
                  </a:cubicBezTo>
                  <a:cubicBezTo>
                    <a:pt x="221" y="328"/>
                    <a:pt x="226" y="325"/>
                    <a:pt x="230" y="323"/>
                  </a:cubicBezTo>
                  <a:cubicBezTo>
                    <a:pt x="230" y="323"/>
                    <a:pt x="231" y="323"/>
                    <a:pt x="235" y="319"/>
                  </a:cubicBezTo>
                  <a:cubicBezTo>
                    <a:pt x="237" y="316"/>
                    <a:pt x="238" y="315"/>
                    <a:pt x="238" y="315"/>
                  </a:cubicBezTo>
                  <a:cubicBezTo>
                    <a:pt x="239" y="311"/>
                    <a:pt x="242" y="305"/>
                    <a:pt x="244" y="302"/>
                  </a:cubicBezTo>
                  <a:cubicBezTo>
                    <a:pt x="244" y="302"/>
                    <a:pt x="246" y="300"/>
                    <a:pt x="249" y="295"/>
                  </a:cubicBezTo>
                  <a:cubicBezTo>
                    <a:pt x="251" y="292"/>
                    <a:pt x="256" y="287"/>
                    <a:pt x="256" y="282"/>
                  </a:cubicBezTo>
                  <a:cubicBezTo>
                    <a:pt x="258" y="269"/>
                    <a:pt x="245" y="271"/>
                    <a:pt x="234" y="271"/>
                  </a:cubicBezTo>
                  <a:cubicBezTo>
                    <a:pt x="229" y="270"/>
                    <a:pt x="226" y="269"/>
                    <a:pt x="222" y="267"/>
                  </a:cubicBezTo>
                  <a:cubicBezTo>
                    <a:pt x="219" y="265"/>
                    <a:pt x="215" y="263"/>
                    <a:pt x="213" y="260"/>
                  </a:cubicBezTo>
                  <a:cubicBezTo>
                    <a:pt x="208" y="255"/>
                    <a:pt x="205" y="250"/>
                    <a:pt x="199" y="247"/>
                  </a:cubicBezTo>
                  <a:cubicBezTo>
                    <a:pt x="197" y="246"/>
                    <a:pt x="194" y="246"/>
                    <a:pt x="192" y="245"/>
                  </a:cubicBezTo>
                  <a:cubicBezTo>
                    <a:pt x="191" y="244"/>
                    <a:pt x="190" y="242"/>
                    <a:pt x="188" y="242"/>
                  </a:cubicBezTo>
                  <a:cubicBezTo>
                    <a:pt x="182" y="237"/>
                    <a:pt x="174" y="235"/>
                    <a:pt x="164" y="234"/>
                  </a:cubicBezTo>
                  <a:cubicBezTo>
                    <a:pt x="158" y="233"/>
                    <a:pt x="153" y="234"/>
                    <a:pt x="153" y="234"/>
                  </a:cubicBezTo>
                  <a:cubicBezTo>
                    <a:pt x="149" y="235"/>
                    <a:pt x="140" y="229"/>
                    <a:pt x="137" y="227"/>
                  </a:cubicBezTo>
                  <a:cubicBezTo>
                    <a:pt x="135" y="225"/>
                    <a:pt x="133" y="220"/>
                    <a:pt x="133" y="216"/>
                  </a:cubicBezTo>
                  <a:cubicBezTo>
                    <a:pt x="133" y="216"/>
                    <a:pt x="133" y="216"/>
                    <a:pt x="132" y="214"/>
                  </a:cubicBezTo>
                  <a:cubicBezTo>
                    <a:pt x="129" y="208"/>
                    <a:pt x="120" y="208"/>
                    <a:pt x="119" y="203"/>
                  </a:cubicBezTo>
                  <a:cubicBezTo>
                    <a:pt x="119" y="201"/>
                    <a:pt x="120" y="199"/>
                    <a:pt x="120" y="197"/>
                  </a:cubicBezTo>
                  <a:cubicBezTo>
                    <a:pt x="119" y="195"/>
                    <a:pt x="117" y="193"/>
                    <a:pt x="115" y="193"/>
                  </a:cubicBezTo>
                  <a:cubicBezTo>
                    <a:pt x="113" y="193"/>
                    <a:pt x="111" y="195"/>
                    <a:pt x="109" y="196"/>
                  </a:cubicBezTo>
                  <a:cubicBezTo>
                    <a:pt x="104" y="199"/>
                    <a:pt x="99" y="197"/>
                    <a:pt x="99" y="197"/>
                  </a:cubicBezTo>
                  <a:cubicBezTo>
                    <a:pt x="96" y="196"/>
                    <a:pt x="93" y="191"/>
                    <a:pt x="94" y="187"/>
                  </a:cubicBezTo>
                  <a:cubicBezTo>
                    <a:pt x="94" y="187"/>
                    <a:pt x="95" y="184"/>
                    <a:pt x="97" y="180"/>
                  </a:cubicBezTo>
                  <a:cubicBezTo>
                    <a:pt x="102" y="169"/>
                    <a:pt x="121" y="169"/>
                    <a:pt x="121" y="169"/>
                  </a:cubicBezTo>
                  <a:cubicBezTo>
                    <a:pt x="125" y="169"/>
                    <a:pt x="127" y="171"/>
                    <a:pt x="127" y="174"/>
                  </a:cubicBezTo>
                  <a:cubicBezTo>
                    <a:pt x="127" y="174"/>
                    <a:pt x="127" y="174"/>
                    <a:pt x="127" y="177"/>
                  </a:cubicBezTo>
                  <a:cubicBezTo>
                    <a:pt x="127" y="183"/>
                    <a:pt x="138" y="182"/>
                    <a:pt x="138" y="176"/>
                  </a:cubicBezTo>
                  <a:cubicBezTo>
                    <a:pt x="139" y="174"/>
                    <a:pt x="137" y="172"/>
                    <a:pt x="138" y="170"/>
                  </a:cubicBezTo>
                  <a:cubicBezTo>
                    <a:pt x="138" y="165"/>
                    <a:pt x="144" y="162"/>
                    <a:pt x="148" y="157"/>
                  </a:cubicBezTo>
                  <a:cubicBezTo>
                    <a:pt x="152" y="153"/>
                    <a:pt x="154" y="146"/>
                    <a:pt x="154" y="146"/>
                  </a:cubicBezTo>
                  <a:cubicBezTo>
                    <a:pt x="155" y="142"/>
                    <a:pt x="158" y="136"/>
                    <a:pt x="161" y="133"/>
                  </a:cubicBezTo>
                  <a:cubicBezTo>
                    <a:pt x="161" y="133"/>
                    <a:pt x="162" y="132"/>
                    <a:pt x="165" y="128"/>
                  </a:cubicBezTo>
                  <a:cubicBezTo>
                    <a:pt x="168" y="125"/>
                    <a:pt x="172" y="123"/>
                    <a:pt x="176" y="120"/>
                  </a:cubicBezTo>
                  <a:cubicBezTo>
                    <a:pt x="177" y="119"/>
                    <a:pt x="177" y="119"/>
                    <a:pt x="177" y="119"/>
                  </a:cubicBezTo>
                  <a:cubicBezTo>
                    <a:pt x="178" y="117"/>
                    <a:pt x="180" y="119"/>
                    <a:pt x="181" y="119"/>
                  </a:cubicBezTo>
                  <a:cubicBezTo>
                    <a:pt x="182" y="120"/>
                    <a:pt x="183" y="124"/>
                    <a:pt x="183" y="128"/>
                  </a:cubicBezTo>
                  <a:cubicBezTo>
                    <a:pt x="183" y="128"/>
                    <a:pt x="183" y="130"/>
                    <a:pt x="187" y="130"/>
                  </a:cubicBezTo>
                  <a:cubicBezTo>
                    <a:pt x="190" y="130"/>
                    <a:pt x="192" y="126"/>
                    <a:pt x="195" y="124"/>
                  </a:cubicBezTo>
                  <a:cubicBezTo>
                    <a:pt x="198" y="122"/>
                    <a:pt x="202" y="120"/>
                    <a:pt x="202" y="117"/>
                  </a:cubicBezTo>
                  <a:cubicBezTo>
                    <a:pt x="202" y="113"/>
                    <a:pt x="201" y="113"/>
                    <a:pt x="201" y="113"/>
                  </a:cubicBezTo>
                  <a:cubicBezTo>
                    <a:pt x="198" y="113"/>
                    <a:pt x="193" y="107"/>
                    <a:pt x="191" y="106"/>
                  </a:cubicBezTo>
                  <a:cubicBezTo>
                    <a:pt x="189" y="105"/>
                    <a:pt x="195" y="102"/>
                    <a:pt x="197" y="101"/>
                  </a:cubicBezTo>
                  <a:cubicBezTo>
                    <a:pt x="200" y="100"/>
                    <a:pt x="207" y="101"/>
                    <a:pt x="208" y="102"/>
                  </a:cubicBezTo>
                  <a:cubicBezTo>
                    <a:pt x="210" y="103"/>
                    <a:pt x="210" y="105"/>
                    <a:pt x="209" y="106"/>
                  </a:cubicBezTo>
                  <a:cubicBezTo>
                    <a:pt x="209" y="106"/>
                    <a:pt x="209" y="106"/>
                    <a:pt x="210" y="108"/>
                  </a:cubicBezTo>
                  <a:cubicBezTo>
                    <a:pt x="210" y="111"/>
                    <a:pt x="212" y="113"/>
                    <a:pt x="215" y="113"/>
                  </a:cubicBezTo>
                  <a:cubicBezTo>
                    <a:pt x="220" y="112"/>
                    <a:pt x="223" y="103"/>
                    <a:pt x="220" y="98"/>
                  </a:cubicBezTo>
                  <a:cubicBezTo>
                    <a:pt x="217" y="91"/>
                    <a:pt x="209" y="88"/>
                    <a:pt x="209" y="88"/>
                  </a:cubicBezTo>
                  <a:cubicBezTo>
                    <a:pt x="205" y="87"/>
                    <a:pt x="201" y="84"/>
                    <a:pt x="199" y="83"/>
                  </a:cubicBezTo>
                  <a:cubicBezTo>
                    <a:pt x="199" y="83"/>
                    <a:pt x="199" y="83"/>
                    <a:pt x="198" y="81"/>
                  </a:cubicBezTo>
                  <a:cubicBezTo>
                    <a:pt x="198" y="79"/>
                    <a:pt x="196" y="77"/>
                    <a:pt x="196" y="75"/>
                  </a:cubicBezTo>
                  <a:cubicBezTo>
                    <a:pt x="195" y="74"/>
                    <a:pt x="196" y="72"/>
                    <a:pt x="195" y="71"/>
                  </a:cubicBezTo>
                  <a:cubicBezTo>
                    <a:pt x="194" y="69"/>
                    <a:pt x="193" y="68"/>
                    <a:pt x="192" y="67"/>
                  </a:cubicBezTo>
                  <a:cubicBezTo>
                    <a:pt x="189" y="66"/>
                    <a:pt x="187" y="66"/>
                    <a:pt x="183" y="66"/>
                  </a:cubicBezTo>
                  <a:cubicBezTo>
                    <a:pt x="180" y="65"/>
                    <a:pt x="177" y="64"/>
                    <a:pt x="173" y="63"/>
                  </a:cubicBezTo>
                  <a:cubicBezTo>
                    <a:pt x="167" y="61"/>
                    <a:pt x="157" y="56"/>
                    <a:pt x="153" y="64"/>
                  </a:cubicBezTo>
                  <a:cubicBezTo>
                    <a:pt x="150" y="71"/>
                    <a:pt x="152" y="83"/>
                    <a:pt x="152" y="83"/>
                  </a:cubicBezTo>
                  <a:cubicBezTo>
                    <a:pt x="153" y="87"/>
                    <a:pt x="150" y="91"/>
                    <a:pt x="146" y="91"/>
                  </a:cubicBezTo>
                  <a:cubicBezTo>
                    <a:pt x="146" y="91"/>
                    <a:pt x="142" y="92"/>
                    <a:pt x="138" y="89"/>
                  </a:cubicBezTo>
                  <a:cubicBezTo>
                    <a:pt x="135" y="88"/>
                    <a:pt x="134" y="86"/>
                    <a:pt x="132" y="84"/>
                  </a:cubicBezTo>
                  <a:cubicBezTo>
                    <a:pt x="130" y="83"/>
                    <a:pt x="127" y="83"/>
                    <a:pt x="125" y="82"/>
                  </a:cubicBezTo>
                  <a:cubicBezTo>
                    <a:pt x="122" y="82"/>
                    <a:pt x="119" y="82"/>
                    <a:pt x="117" y="81"/>
                  </a:cubicBezTo>
                  <a:cubicBezTo>
                    <a:pt x="115" y="80"/>
                    <a:pt x="115" y="80"/>
                    <a:pt x="115" y="80"/>
                  </a:cubicBezTo>
                  <a:cubicBezTo>
                    <a:pt x="114" y="77"/>
                    <a:pt x="113" y="73"/>
                    <a:pt x="114" y="71"/>
                  </a:cubicBezTo>
                  <a:cubicBezTo>
                    <a:pt x="114" y="71"/>
                    <a:pt x="114" y="71"/>
                    <a:pt x="115" y="68"/>
                  </a:cubicBezTo>
                  <a:cubicBezTo>
                    <a:pt x="117" y="62"/>
                    <a:pt x="128" y="61"/>
                    <a:pt x="132" y="55"/>
                  </a:cubicBezTo>
                  <a:cubicBezTo>
                    <a:pt x="132" y="54"/>
                    <a:pt x="133" y="52"/>
                    <a:pt x="133" y="51"/>
                  </a:cubicBezTo>
                  <a:cubicBezTo>
                    <a:pt x="132" y="47"/>
                    <a:pt x="128" y="47"/>
                    <a:pt x="126" y="45"/>
                  </a:cubicBezTo>
                  <a:cubicBezTo>
                    <a:pt x="124" y="43"/>
                    <a:pt x="124" y="38"/>
                    <a:pt x="122" y="36"/>
                  </a:cubicBezTo>
                  <a:cubicBezTo>
                    <a:pt x="120" y="34"/>
                    <a:pt x="116" y="35"/>
                    <a:pt x="115" y="37"/>
                  </a:cubicBezTo>
                  <a:cubicBezTo>
                    <a:pt x="114" y="39"/>
                    <a:pt x="114" y="42"/>
                    <a:pt x="114" y="44"/>
                  </a:cubicBezTo>
                  <a:cubicBezTo>
                    <a:pt x="112" y="53"/>
                    <a:pt x="101" y="53"/>
                    <a:pt x="101" y="53"/>
                  </a:cubicBezTo>
                  <a:cubicBezTo>
                    <a:pt x="97" y="53"/>
                    <a:pt x="97" y="51"/>
                    <a:pt x="100" y="49"/>
                  </a:cubicBezTo>
                  <a:cubicBezTo>
                    <a:pt x="105" y="40"/>
                    <a:pt x="105" y="40"/>
                    <a:pt x="105" y="40"/>
                  </a:cubicBezTo>
                  <a:cubicBezTo>
                    <a:pt x="106" y="39"/>
                    <a:pt x="106" y="38"/>
                    <a:pt x="107" y="36"/>
                  </a:cubicBezTo>
                  <a:cubicBezTo>
                    <a:pt x="133" y="22"/>
                    <a:pt x="162" y="14"/>
                    <a:pt x="193" y="14"/>
                  </a:cubicBezTo>
                  <a:cubicBezTo>
                    <a:pt x="197" y="14"/>
                    <a:pt x="200" y="15"/>
                    <a:pt x="203" y="15"/>
                  </a:cubicBezTo>
                  <a:cubicBezTo>
                    <a:pt x="203" y="17"/>
                    <a:pt x="203" y="19"/>
                    <a:pt x="204" y="21"/>
                  </a:cubicBezTo>
                  <a:cubicBezTo>
                    <a:pt x="204" y="21"/>
                    <a:pt x="217" y="54"/>
                    <a:pt x="236" y="63"/>
                  </a:cubicBezTo>
                  <a:cubicBezTo>
                    <a:pt x="240" y="65"/>
                    <a:pt x="248" y="69"/>
                    <a:pt x="249" y="62"/>
                  </a:cubicBezTo>
                  <a:cubicBezTo>
                    <a:pt x="249" y="59"/>
                    <a:pt x="246" y="54"/>
                    <a:pt x="247" y="50"/>
                  </a:cubicBezTo>
                  <a:cubicBezTo>
                    <a:pt x="248" y="41"/>
                    <a:pt x="265" y="43"/>
                    <a:pt x="272" y="39"/>
                  </a:cubicBezTo>
                  <a:cubicBezTo>
                    <a:pt x="274" y="38"/>
                    <a:pt x="274" y="38"/>
                    <a:pt x="274" y="38"/>
                  </a:cubicBezTo>
                  <a:cubicBezTo>
                    <a:pt x="274" y="37"/>
                    <a:pt x="276" y="36"/>
                    <a:pt x="277" y="35"/>
                  </a:cubicBezTo>
                  <a:cubicBezTo>
                    <a:pt x="300" y="47"/>
                    <a:pt x="319" y="64"/>
                    <a:pt x="335" y="84"/>
                  </a:cubicBezTo>
                  <a:cubicBezTo>
                    <a:pt x="335" y="85"/>
                    <a:pt x="335" y="86"/>
                    <a:pt x="335" y="87"/>
                  </a:cubicBezTo>
                  <a:cubicBezTo>
                    <a:pt x="335" y="87"/>
                    <a:pt x="335" y="87"/>
                    <a:pt x="335" y="91"/>
                  </a:cubicBezTo>
                  <a:cubicBezTo>
                    <a:pt x="334" y="97"/>
                    <a:pt x="317" y="97"/>
                    <a:pt x="314" y="102"/>
                  </a:cubicBezTo>
                  <a:cubicBezTo>
                    <a:pt x="313" y="104"/>
                    <a:pt x="313" y="104"/>
                    <a:pt x="313" y="104"/>
                  </a:cubicBezTo>
                  <a:cubicBezTo>
                    <a:pt x="312" y="108"/>
                    <a:pt x="312" y="111"/>
                    <a:pt x="310" y="112"/>
                  </a:cubicBezTo>
                  <a:cubicBezTo>
                    <a:pt x="310" y="112"/>
                    <a:pt x="310" y="112"/>
                    <a:pt x="310" y="113"/>
                  </a:cubicBezTo>
                  <a:cubicBezTo>
                    <a:pt x="309" y="117"/>
                    <a:pt x="309" y="126"/>
                    <a:pt x="312" y="127"/>
                  </a:cubicBezTo>
                  <a:cubicBezTo>
                    <a:pt x="313" y="128"/>
                    <a:pt x="315" y="128"/>
                    <a:pt x="316" y="128"/>
                  </a:cubicBezTo>
                  <a:cubicBezTo>
                    <a:pt x="318" y="129"/>
                    <a:pt x="318" y="129"/>
                    <a:pt x="318" y="129"/>
                  </a:cubicBezTo>
                  <a:cubicBezTo>
                    <a:pt x="322" y="131"/>
                    <a:pt x="325" y="132"/>
                    <a:pt x="324" y="133"/>
                  </a:cubicBezTo>
                  <a:cubicBezTo>
                    <a:pt x="324" y="134"/>
                    <a:pt x="320" y="136"/>
                    <a:pt x="316" y="138"/>
                  </a:cubicBezTo>
                  <a:cubicBezTo>
                    <a:pt x="316" y="138"/>
                    <a:pt x="313" y="139"/>
                    <a:pt x="309" y="144"/>
                  </a:cubicBezTo>
                  <a:cubicBezTo>
                    <a:pt x="302" y="153"/>
                    <a:pt x="292" y="162"/>
                    <a:pt x="292" y="177"/>
                  </a:cubicBezTo>
                  <a:cubicBezTo>
                    <a:pt x="292" y="184"/>
                    <a:pt x="294" y="191"/>
                    <a:pt x="296" y="198"/>
                  </a:cubicBezTo>
                  <a:cubicBezTo>
                    <a:pt x="300" y="211"/>
                    <a:pt x="307" y="223"/>
                    <a:pt x="323" y="224"/>
                  </a:cubicBezTo>
                  <a:cubicBezTo>
                    <a:pt x="330" y="225"/>
                    <a:pt x="338" y="219"/>
                    <a:pt x="343" y="223"/>
                  </a:cubicBezTo>
                  <a:cubicBezTo>
                    <a:pt x="349" y="229"/>
                    <a:pt x="348" y="250"/>
                    <a:pt x="346" y="260"/>
                  </a:cubicBezTo>
                  <a:close/>
                  <a:moveTo>
                    <a:pt x="361" y="150"/>
                  </a:moveTo>
                  <a:cubicBezTo>
                    <a:pt x="361" y="150"/>
                    <a:pt x="361" y="150"/>
                    <a:pt x="358" y="149"/>
                  </a:cubicBezTo>
                  <a:cubicBezTo>
                    <a:pt x="352" y="146"/>
                    <a:pt x="348" y="141"/>
                    <a:pt x="343" y="137"/>
                  </a:cubicBezTo>
                  <a:cubicBezTo>
                    <a:pt x="339" y="133"/>
                    <a:pt x="333" y="132"/>
                    <a:pt x="333" y="132"/>
                  </a:cubicBezTo>
                  <a:cubicBezTo>
                    <a:pt x="329" y="132"/>
                    <a:pt x="326" y="128"/>
                    <a:pt x="326" y="124"/>
                  </a:cubicBezTo>
                  <a:cubicBezTo>
                    <a:pt x="326" y="124"/>
                    <a:pt x="326" y="119"/>
                    <a:pt x="330" y="118"/>
                  </a:cubicBezTo>
                  <a:cubicBezTo>
                    <a:pt x="333" y="116"/>
                    <a:pt x="337" y="119"/>
                    <a:pt x="339" y="120"/>
                  </a:cubicBezTo>
                  <a:cubicBezTo>
                    <a:pt x="350" y="126"/>
                    <a:pt x="353" y="137"/>
                    <a:pt x="361" y="146"/>
                  </a:cubicBezTo>
                  <a:cubicBezTo>
                    <a:pt x="363" y="148"/>
                    <a:pt x="363" y="148"/>
                    <a:pt x="363" y="148"/>
                  </a:cubicBezTo>
                  <a:cubicBezTo>
                    <a:pt x="365" y="150"/>
                    <a:pt x="364" y="151"/>
                    <a:pt x="361" y="15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25"/>
            <p:cNvSpPr>
              <a:spLocks noEditPoints="1"/>
            </p:cNvSpPr>
            <p:nvPr/>
          </p:nvSpPr>
          <p:spPr bwMode="auto">
            <a:xfrm>
              <a:off x="1487488" y="3489325"/>
              <a:ext cx="69850" cy="647700"/>
            </a:xfrm>
            <a:custGeom>
              <a:avLst/>
              <a:gdLst>
                <a:gd name="T0" fmla="*/ 15 w 22"/>
                <a:gd name="T1" fmla="*/ 95 h 204"/>
                <a:gd name="T2" fmla="*/ 7 w 22"/>
                <a:gd name="T3" fmla="*/ 95 h 204"/>
                <a:gd name="T4" fmla="*/ 11 w 22"/>
                <a:gd name="T5" fmla="*/ 68 h 204"/>
                <a:gd name="T6" fmla="*/ 11 w 22"/>
                <a:gd name="T7" fmla="*/ 61 h 204"/>
                <a:gd name="T8" fmla="*/ 11 w 22"/>
                <a:gd name="T9" fmla="*/ 68 h 204"/>
                <a:gd name="T10" fmla="*/ 15 w 22"/>
                <a:gd name="T11" fmla="*/ 80 h 204"/>
                <a:gd name="T12" fmla="*/ 7 w 22"/>
                <a:gd name="T13" fmla="*/ 80 h 204"/>
                <a:gd name="T14" fmla="*/ 11 w 22"/>
                <a:gd name="T15" fmla="*/ 53 h 204"/>
                <a:gd name="T16" fmla="*/ 11 w 22"/>
                <a:gd name="T17" fmla="*/ 45 h 204"/>
                <a:gd name="T18" fmla="*/ 11 w 22"/>
                <a:gd name="T19" fmla="*/ 53 h 204"/>
                <a:gd name="T20" fmla="*/ 15 w 22"/>
                <a:gd name="T21" fmla="*/ 19 h 204"/>
                <a:gd name="T22" fmla="*/ 7 w 22"/>
                <a:gd name="T23" fmla="*/ 19 h 204"/>
                <a:gd name="T24" fmla="*/ 11 w 22"/>
                <a:gd name="T25" fmla="*/ 7 h 204"/>
                <a:gd name="T26" fmla="*/ 11 w 22"/>
                <a:gd name="T27" fmla="*/ 0 h 204"/>
                <a:gd name="T28" fmla="*/ 11 w 22"/>
                <a:gd name="T29" fmla="*/ 7 h 204"/>
                <a:gd name="T30" fmla="*/ 15 w 22"/>
                <a:gd name="T31" fmla="*/ 34 h 204"/>
                <a:gd name="T32" fmla="*/ 7 w 22"/>
                <a:gd name="T33" fmla="*/ 34 h 204"/>
                <a:gd name="T34" fmla="*/ 11 w 22"/>
                <a:gd name="T35" fmla="*/ 175 h 204"/>
                <a:gd name="T36" fmla="*/ 11 w 22"/>
                <a:gd name="T37" fmla="*/ 167 h 204"/>
                <a:gd name="T38" fmla="*/ 11 w 22"/>
                <a:gd name="T39" fmla="*/ 175 h 204"/>
                <a:gd name="T40" fmla="*/ 15 w 22"/>
                <a:gd name="T41" fmla="*/ 110 h 204"/>
                <a:gd name="T42" fmla="*/ 7 w 22"/>
                <a:gd name="T43" fmla="*/ 110 h 204"/>
                <a:gd name="T44" fmla="*/ 11 w 22"/>
                <a:gd name="T45" fmla="*/ 160 h 204"/>
                <a:gd name="T46" fmla="*/ 11 w 22"/>
                <a:gd name="T47" fmla="*/ 152 h 204"/>
                <a:gd name="T48" fmla="*/ 11 w 22"/>
                <a:gd name="T49" fmla="*/ 160 h 204"/>
                <a:gd name="T50" fmla="*/ 0 w 22"/>
                <a:gd name="T51" fmla="*/ 193 h 204"/>
                <a:gd name="T52" fmla="*/ 22 w 22"/>
                <a:gd name="T53" fmla="*/ 193 h 204"/>
                <a:gd name="T54" fmla="*/ 11 w 22"/>
                <a:gd name="T55" fmla="*/ 144 h 204"/>
                <a:gd name="T56" fmla="*/ 11 w 22"/>
                <a:gd name="T57" fmla="*/ 137 h 204"/>
                <a:gd name="T58" fmla="*/ 11 w 22"/>
                <a:gd name="T59" fmla="*/ 144 h 204"/>
                <a:gd name="T60" fmla="*/ 15 w 22"/>
                <a:gd name="T61" fmla="*/ 125 h 204"/>
                <a:gd name="T62" fmla="*/ 7 w 22"/>
                <a:gd name="T63"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04">
                  <a:moveTo>
                    <a:pt x="11" y="99"/>
                  </a:moveTo>
                  <a:cubicBezTo>
                    <a:pt x="13" y="99"/>
                    <a:pt x="15" y="97"/>
                    <a:pt x="15" y="95"/>
                  </a:cubicBezTo>
                  <a:cubicBezTo>
                    <a:pt x="15" y="93"/>
                    <a:pt x="13" y="91"/>
                    <a:pt x="11" y="91"/>
                  </a:cubicBezTo>
                  <a:cubicBezTo>
                    <a:pt x="9" y="91"/>
                    <a:pt x="7" y="93"/>
                    <a:pt x="7" y="95"/>
                  </a:cubicBezTo>
                  <a:cubicBezTo>
                    <a:pt x="7" y="97"/>
                    <a:pt x="9" y="99"/>
                    <a:pt x="11" y="99"/>
                  </a:cubicBezTo>
                  <a:close/>
                  <a:moveTo>
                    <a:pt x="11" y="68"/>
                  </a:moveTo>
                  <a:cubicBezTo>
                    <a:pt x="13" y="68"/>
                    <a:pt x="15" y="66"/>
                    <a:pt x="15" y="64"/>
                  </a:cubicBezTo>
                  <a:cubicBezTo>
                    <a:pt x="15" y="62"/>
                    <a:pt x="13" y="61"/>
                    <a:pt x="11" y="61"/>
                  </a:cubicBezTo>
                  <a:cubicBezTo>
                    <a:pt x="9" y="61"/>
                    <a:pt x="7" y="62"/>
                    <a:pt x="7" y="64"/>
                  </a:cubicBezTo>
                  <a:cubicBezTo>
                    <a:pt x="7" y="66"/>
                    <a:pt x="9" y="68"/>
                    <a:pt x="11" y="68"/>
                  </a:cubicBezTo>
                  <a:close/>
                  <a:moveTo>
                    <a:pt x="11" y="83"/>
                  </a:moveTo>
                  <a:cubicBezTo>
                    <a:pt x="13" y="83"/>
                    <a:pt x="15" y="82"/>
                    <a:pt x="15" y="80"/>
                  </a:cubicBezTo>
                  <a:cubicBezTo>
                    <a:pt x="15" y="77"/>
                    <a:pt x="13" y="76"/>
                    <a:pt x="11" y="76"/>
                  </a:cubicBezTo>
                  <a:cubicBezTo>
                    <a:pt x="9" y="76"/>
                    <a:pt x="7" y="77"/>
                    <a:pt x="7" y="80"/>
                  </a:cubicBezTo>
                  <a:cubicBezTo>
                    <a:pt x="7" y="82"/>
                    <a:pt x="9" y="83"/>
                    <a:pt x="11" y="83"/>
                  </a:cubicBezTo>
                  <a:close/>
                  <a:moveTo>
                    <a:pt x="11" y="53"/>
                  </a:moveTo>
                  <a:cubicBezTo>
                    <a:pt x="13" y="53"/>
                    <a:pt x="15" y="51"/>
                    <a:pt x="15" y="49"/>
                  </a:cubicBezTo>
                  <a:cubicBezTo>
                    <a:pt x="15" y="47"/>
                    <a:pt x="13" y="45"/>
                    <a:pt x="11" y="45"/>
                  </a:cubicBezTo>
                  <a:cubicBezTo>
                    <a:pt x="9" y="45"/>
                    <a:pt x="7" y="47"/>
                    <a:pt x="7" y="49"/>
                  </a:cubicBezTo>
                  <a:cubicBezTo>
                    <a:pt x="7" y="51"/>
                    <a:pt x="9" y="53"/>
                    <a:pt x="11" y="53"/>
                  </a:cubicBezTo>
                  <a:close/>
                  <a:moveTo>
                    <a:pt x="11" y="22"/>
                  </a:moveTo>
                  <a:cubicBezTo>
                    <a:pt x="13" y="22"/>
                    <a:pt x="15" y="21"/>
                    <a:pt x="15" y="19"/>
                  </a:cubicBezTo>
                  <a:cubicBezTo>
                    <a:pt x="15" y="17"/>
                    <a:pt x="13" y="15"/>
                    <a:pt x="11" y="15"/>
                  </a:cubicBezTo>
                  <a:cubicBezTo>
                    <a:pt x="9" y="15"/>
                    <a:pt x="7" y="17"/>
                    <a:pt x="7" y="19"/>
                  </a:cubicBezTo>
                  <a:cubicBezTo>
                    <a:pt x="7" y="21"/>
                    <a:pt x="9" y="22"/>
                    <a:pt x="11" y="22"/>
                  </a:cubicBezTo>
                  <a:close/>
                  <a:moveTo>
                    <a:pt x="11" y="7"/>
                  </a:moveTo>
                  <a:cubicBezTo>
                    <a:pt x="13" y="7"/>
                    <a:pt x="15" y="6"/>
                    <a:pt x="15" y="3"/>
                  </a:cubicBezTo>
                  <a:cubicBezTo>
                    <a:pt x="15" y="1"/>
                    <a:pt x="13" y="0"/>
                    <a:pt x="11" y="0"/>
                  </a:cubicBezTo>
                  <a:cubicBezTo>
                    <a:pt x="9" y="0"/>
                    <a:pt x="7" y="1"/>
                    <a:pt x="7" y="3"/>
                  </a:cubicBezTo>
                  <a:cubicBezTo>
                    <a:pt x="7" y="6"/>
                    <a:pt x="9" y="7"/>
                    <a:pt x="11" y="7"/>
                  </a:cubicBezTo>
                  <a:close/>
                  <a:moveTo>
                    <a:pt x="11" y="38"/>
                  </a:moveTo>
                  <a:cubicBezTo>
                    <a:pt x="13" y="38"/>
                    <a:pt x="15" y="36"/>
                    <a:pt x="15" y="34"/>
                  </a:cubicBezTo>
                  <a:cubicBezTo>
                    <a:pt x="15" y="32"/>
                    <a:pt x="13" y="30"/>
                    <a:pt x="11" y="30"/>
                  </a:cubicBezTo>
                  <a:cubicBezTo>
                    <a:pt x="9" y="30"/>
                    <a:pt x="7" y="32"/>
                    <a:pt x="7" y="34"/>
                  </a:cubicBezTo>
                  <a:cubicBezTo>
                    <a:pt x="7" y="36"/>
                    <a:pt x="9" y="38"/>
                    <a:pt x="11" y="38"/>
                  </a:cubicBezTo>
                  <a:close/>
                  <a:moveTo>
                    <a:pt x="11" y="175"/>
                  </a:moveTo>
                  <a:cubicBezTo>
                    <a:pt x="13" y="175"/>
                    <a:pt x="15" y="173"/>
                    <a:pt x="15" y="171"/>
                  </a:cubicBezTo>
                  <a:cubicBezTo>
                    <a:pt x="15" y="169"/>
                    <a:pt x="13" y="167"/>
                    <a:pt x="11" y="167"/>
                  </a:cubicBezTo>
                  <a:cubicBezTo>
                    <a:pt x="9" y="167"/>
                    <a:pt x="7" y="169"/>
                    <a:pt x="7" y="171"/>
                  </a:cubicBezTo>
                  <a:cubicBezTo>
                    <a:pt x="7" y="173"/>
                    <a:pt x="9" y="175"/>
                    <a:pt x="11" y="175"/>
                  </a:cubicBezTo>
                  <a:close/>
                  <a:moveTo>
                    <a:pt x="11" y="114"/>
                  </a:moveTo>
                  <a:cubicBezTo>
                    <a:pt x="13" y="114"/>
                    <a:pt x="15" y="112"/>
                    <a:pt x="15" y="110"/>
                  </a:cubicBezTo>
                  <a:cubicBezTo>
                    <a:pt x="15" y="108"/>
                    <a:pt x="13" y="106"/>
                    <a:pt x="11" y="106"/>
                  </a:cubicBezTo>
                  <a:cubicBezTo>
                    <a:pt x="9" y="106"/>
                    <a:pt x="7" y="108"/>
                    <a:pt x="7" y="110"/>
                  </a:cubicBezTo>
                  <a:cubicBezTo>
                    <a:pt x="7" y="112"/>
                    <a:pt x="9" y="114"/>
                    <a:pt x="11" y="114"/>
                  </a:cubicBezTo>
                  <a:close/>
                  <a:moveTo>
                    <a:pt x="11" y="160"/>
                  </a:moveTo>
                  <a:cubicBezTo>
                    <a:pt x="13" y="160"/>
                    <a:pt x="15" y="158"/>
                    <a:pt x="15" y="156"/>
                  </a:cubicBezTo>
                  <a:cubicBezTo>
                    <a:pt x="15" y="154"/>
                    <a:pt x="13" y="152"/>
                    <a:pt x="11" y="152"/>
                  </a:cubicBezTo>
                  <a:cubicBezTo>
                    <a:pt x="9" y="152"/>
                    <a:pt x="7" y="154"/>
                    <a:pt x="7" y="156"/>
                  </a:cubicBezTo>
                  <a:cubicBezTo>
                    <a:pt x="7" y="158"/>
                    <a:pt x="9" y="160"/>
                    <a:pt x="11" y="160"/>
                  </a:cubicBezTo>
                  <a:close/>
                  <a:moveTo>
                    <a:pt x="11" y="182"/>
                  </a:moveTo>
                  <a:cubicBezTo>
                    <a:pt x="5" y="182"/>
                    <a:pt x="0" y="187"/>
                    <a:pt x="0" y="193"/>
                  </a:cubicBezTo>
                  <a:cubicBezTo>
                    <a:pt x="0" y="199"/>
                    <a:pt x="5" y="204"/>
                    <a:pt x="11" y="204"/>
                  </a:cubicBezTo>
                  <a:cubicBezTo>
                    <a:pt x="17" y="204"/>
                    <a:pt x="22" y="199"/>
                    <a:pt x="22" y="193"/>
                  </a:cubicBezTo>
                  <a:cubicBezTo>
                    <a:pt x="22" y="187"/>
                    <a:pt x="17" y="182"/>
                    <a:pt x="11" y="182"/>
                  </a:cubicBezTo>
                  <a:close/>
                  <a:moveTo>
                    <a:pt x="11" y="144"/>
                  </a:moveTo>
                  <a:cubicBezTo>
                    <a:pt x="13" y="144"/>
                    <a:pt x="15" y="143"/>
                    <a:pt x="15" y="141"/>
                  </a:cubicBezTo>
                  <a:cubicBezTo>
                    <a:pt x="15" y="138"/>
                    <a:pt x="13" y="137"/>
                    <a:pt x="11" y="137"/>
                  </a:cubicBezTo>
                  <a:cubicBezTo>
                    <a:pt x="9" y="137"/>
                    <a:pt x="7" y="138"/>
                    <a:pt x="7" y="141"/>
                  </a:cubicBezTo>
                  <a:cubicBezTo>
                    <a:pt x="7" y="143"/>
                    <a:pt x="9" y="144"/>
                    <a:pt x="11" y="144"/>
                  </a:cubicBezTo>
                  <a:close/>
                  <a:moveTo>
                    <a:pt x="11" y="129"/>
                  </a:moveTo>
                  <a:cubicBezTo>
                    <a:pt x="13" y="129"/>
                    <a:pt x="15" y="127"/>
                    <a:pt x="15" y="125"/>
                  </a:cubicBezTo>
                  <a:cubicBezTo>
                    <a:pt x="15" y="123"/>
                    <a:pt x="13" y="121"/>
                    <a:pt x="11" y="121"/>
                  </a:cubicBezTo>
                  <a:cubicBezTo>
                    <a:pt x="9" y="121"/>
                    <a:pt x="7" y="123"/>
                    <a:pt x="7" y="125"/>
                  </a:cubicBezTo>
                  <a:cubicBezTo>
                    <a:pt x="7" y="127"/>
                    <a:pt x="9" y="129"/>
                    <a:pt x="11" y="1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p:cNvGrpSpPr/>
          <p:nvPr/>
        </p:nvGrpSpPr>
        <p:grpSpPr>
          <a:xfrm>
            <a:off x="2672557" y="1965325"/>
            <a:ext cx="1746250" cy="2171700"/>
            <a:chOff x="2682876" y="1965325"/>
            <a:chExt cx="1746250" cy="2171700"/>
          </a:xfrm>
        </p:grpSpPr>
        <p:sp>
          <p:nvSpPr>
            <p:cNvPr id="11" name="Freeform 109"/>
            <p:cNvSpPr>
              <a:spLocks noEditPoints="1"/>
            </p:cNvSpPr>
            <p:nvPr/>
          </p:nvSpPr>
          <p:spPr bwMode="auto">
            <a:xfrm>
              <a:off x="2806701" y="2092325"/>
              <a:ext cx="1495425" cy="1495425"/>
            </a:xfrm>
            <a:custGeom>
              <a:avLst/>
              <a:gdLst>
                <a:gd name="T0" fmla="*/ 236 w 471"/>
                <a:gd name="T1" fmla="*/ 471 h 471"/>
                <a:gd name="T2" fmla="*/ 0 w 471"/>
                <a:gd name="T3" fmla="*/ 235 h 471"/>
                <a:gd name="T4" fmla="*/ 236 w 471"/>
                <a:gd name="T5" fmla="*/ 0 h 471"/>
                <a:gd name="T6" fmla="*/ 471 w 471"/>
                <a:gd name="T7" fmla="*/ 235 h 471"/>
                <a:gd name="T8" fmla="*/ 236 w 471"/>
                <a:gd name="T9" fmla="*/ 471 h 471"/>
                <a:gd name="T10" fmla="*/ 236 w 471"/>
                <a:gd name="T11" fmla="*/ 19 h 471"/>
                <a:gd name="T12" fmla="*/ 20 w 471"/>
                <a:gd name="T13" fmla="*/ 235 h 471"/>
                <a:gd name="T14" fmla="*/ 236 w 471"/>
                <a:gd name="T15" fmla="*/ 451 h 471"/>
                <a:gd name="T16" fmla="*/ 452 w 471"/>
                <a:gd name="T17" fmla="*/ 235 h 471"/>
                <a:gd name="T18" fmla="*/ 236 w 471"/>
                <a:gd name="T19" fmla="*/ 1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6" y="471"/>
                  </a:moveTo>
                  <a:cubicBezTo>
                    <a:pt x="106" y="471"/>
                    <a:pt x="0" y="365"/>
                    <a:pt x="0" y="235"/>
                  </a:cubicBezTo>
                  <a:cubicBezTo>
                    <a:pt x="0" y="106"/>
                    <a:pt x="106" y="0"/>
                    <a:pt x="236" y="0"/>
                  </a:cubicBezTo>
                  <a:cubicBezTo>
                    <a:pt x="366" y="0"/>
                    <a:pt x="471" y="106"/>
                    <a:pt x="471" y="235"/>
                  </a:cubicBezTo>
                  <a:cubicBezTo>
                    <a:pt x="471" y="365"/>
                    <a:pt x="366" y="471"/>
                    <a:pt x="236" y="471"/>
                  </a:cubicBezTo>
                  <a:close/>
                  <a:moveTo>
                    <a:pt x="236" y="19"/>
                  </a:moveTo>
                  <a:cubicBezTo>
                    <a:pt x="117" y="19"/>
                    <a:pt x="20" y="116"/>
                    <a:pt x="20" y="235"/>
                  </a:cubicBezTo>
                  <a:cubicBezTo>
                    <a:pt x="20" y="354"/>
                    <a:pt x="117" y="451"/>
                    <a:pt x="236" y="451"/>
                  </a:cubicBezTo>
                  <a:cubicBezTo>
                    <a:pt x="355" y="451"/>
                    <a:pt x="452" y="354"/>
                    <a:pt x="452" y="235"/>
                  </a:cubicBezTo>
                  <a:cubicBezTo>
                    <a:pt x="452" y="116"/>
                    <a:pt x="355" y="19"/>
                    <a:pt x="236" y="19"/>
                  </a:cubicBezTo>
                  <a:close/>
                </a:path>
              </a:pathLst>
            </a:custGeom>
            <a:solidFill>
              <a:schemeClr val="accent2">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10"/>
            <p:cNvSpPr>
              <a:spLocks noEditPoints="1"/>
            </p:cNvSpPr>
            <p:nvPr/>
          </p:nvSpPr>
          <p:spPr bwMode="auto">
            <a:xfrm>
              <a:off x="2682876" y="1965325"/>
              <a:ext cx="1746250" cy="1746250"/>
            </a:xfrm>
            <a:custGeom>
              <a:avLst/>
              <a:gdLst>
                <a:gd name="T0" fmla="*/ 275 w 550"/>
                <a:gd name="T1" fmla="*/ 550 h 550"/>
                <a:gd name="T2" fmla="*/ 0 w 550"/>
                <a:gd name="T3" fmla="*/ 275 h 550"/>
                <a:gd name="T4" fmla="*/ 275 w 550"/>
                <a:gd name="T5" fmla="*/ 0 h 550"/>
                <a:gd name="T6" fmla="*/ 550 w 550"/>
                <a:gd name="T7" fmla="*/ 275 h 550"/>
                <a:gd name="T8" fmla="*/ 275 w 550"/>
                <a:gd name="T9" fmla="*/ 550 h 550"/>
                <a:gd name="T10" fmla="*/ 275 w 550"/>
                <a:gd name="T11" fmla="*/ 20 h 550"/>
                <a:gd name="T12" fmla="*/ 19 w 550"/>
                <a:gd name="T13" fmla="*/ 275 h 550"/>
                <a:gd name="T14" fmla="*/ 275 w 550"/>
                <a:gd name="T15" fmla="*/ 531 h 550"/>
                <a:gd name="T16" fmla="*/ 530 w 550"/>
                <a:gd name="T17" fmla="*/ 275 h 550"/>
                <a:gd name="T18" fmla="*/ 275 w 550"/>
                <a:gd name="T19" fmla="*/ 2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550">
                  <a:moveTo>
                    <a:pt x="275" y="550"/>
                  </a:moveTo>
                  <a:cubicBezTo>
                    <a:pt x="123" y="550"/>
                    <a:pt x="0" y="427"/>
                    <a:pt x="0" y="275"/>
                  </a:cubicBezTo>
                  <a:cubicBezTo>
                    <a:pt x="0" y="124"/>
                    <a:pt x="123" y="0"/>
                    <a:pt x="275" y="0"/>
                  </a:cubicBezTo>
                  <a:cubicBezTo>
                    <a:pt x="426" y="0"/>
                    <a:pt x="550" y="124"/>
                    <a:pt x="550" y="275"/>
                  </a:cubicBezTo>
                  <a:cubicBezTo>
                    <a:pt x="550" y="427"/>
                    <a:pt x="426" y="550"/>
                    <a:pt x="275" y="550"/>
                  </a:cubicBezTo>
                  <a:close/>
                  <a:moveTo>
                    <a:pt x="275" y="20"/>
                  </a:moveTo>
                  <a:cubicBezTo>
                    <a:pt x="134" y="20"/>
                    <a:pt x="19" y="135"/>
                    <a:pt x="19" y="275"/>
                  </a:cubicBezTo>
                  <a:cubicBezTo>
                    <a:pt x="19" y="416"/>
                    <a:pt x="134" y="531"/>
                    <a:pt x="275" y="531"/>
                  </a:cubicBezTo>
                  <a:cubicBezTo>
                    <a:pt x="416" y="531"/>
                    <a:pt x="530" y="416"/>
                    <a:pt x="530" y="275"/>
                  </a:cubicBezTo>
                  <a:cubicBezTo>
                    <a:pt x="530" y="135"/>
                    <a:pt x="416" y="20"/>
                    <a:pt x="275" y="20"/>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11"/>
            <p:cNvSpPr>
              <a:spLocks noEditPoints="1"/>
            </p:cNvSpPr>
            <p:nvPr/>
          </p:nvSpPr>
          <p:spPr bwMode="auto">
            <a:xfrm>
              <a:off x="2940051" y="2225675"/>
              <a:ext cx="1228725" cy="1228725"/>
            </a:xfrm>
            <a:custGeom>
              <a:avLst/>
              <a:gdLst>
                <a:gd name="T0" fmla="*/ 194 w 387"/>
                <a:gd name="T1" fmla="*/ 387 h 387"/>
                <a:gd name="T2" fmla="*/ 15 w 387"/>
                <a:gd name="T3" fmla="*/ 193 h 387"/>
                <a:gd name="T4" fmla="*/ 44 w 387"/>
                <a:gd name="T5" fmla="*/ 118 h 387"/>
                <a:gd name="T6" fmla="*/ 46 w 387"/>
                <a:gd name="T7" fmla="*/ 159 h 387"/>
                <a:gd name="T8" fmla="*/ 63 w 387"/>
                <a:gd name="T9" fmla="*/ 179 h 387"/>
                <a:gd name="T10" fmla="*/ 92 w 387"/>
                <a:gd name="T11" fmla="*/ 207 h 387"/>
                <a:gd name="T12" fmla="*/ 125 w 387"/>
                <a:gd name="T13" fmla="*/ 228 h 387"/>
                <a:gd name="T14" fmla="*/ 134 w 387"/>
                <a:gd name="T15" fmla="*/ 246 h 387"/>
                <a:gd name="T16" fmla="*/ 150 w 387"/>
                <a:gd name="T17" fmla="*/ 316 h 387"/>
                <a:gd name="T18" fmla="*/ 153 w 387"/>
                <a:gd name="T19" fmla="*/ 360 h 387"/>
                <a:gd name="T20" fmla="*/ 15 w 387"/>
                <a:gd name="T21" fmla="*/ 193 h 387"/>
                <a:gd name="T22" fmla="*/ 337 w 387"/>
                <a:gd name="T23" fmla="*/ 300 h 387"/>
                <a:gd name="T24" fmla="*/ 175 w 387"/>
                <a:gd name="T25" fmla="*/ 371 h 387"/>
                <a:gd name="T26" fmla="*/ 196 w 387"/>
                <a:gd name="T27" fmla="*/ 347 h 387"/>
                <a:gd name="T28" fmla="*/ 235 w 387"/>
                <a:gd name="T29" fmla="*/ 319 h 387"/>
                <a:gd name="T30" fmla="*/ 250 w 387"/>
                <a:gd name="T31" fmla="*/ 295 h 387"/>
                <a:gd name="T32" fmla="*/ 223 w 387"/>
                <a:gd name="T33" fmla="*/ 267 h 387"/>
                <a:gd name="T34" fmla="*/ 192 w 387"/>
                <a:gd name="T35" fmla="*/ 245 h 387"/>
                <a:gd name="T36" fmla="*/ 154 w 387"/>
                <a:gd name="T37" fmla="*/ 234 h 387"/>
                <a:gd name="T38" fmla="*/ 133 w 387"/>
                <a:gd name="T39" fmla="*/ 214 h 387"/>
                <a:gd name="T40" fmla="*/ 116 w 387"/>
                <a:gd name="T41" fmla="*/ 193 h 387"/>
                <a:gd name="T42" fmla="*/ 95 w 387"/>
                <a:gd name="T43" fmla="*/ 187 h 387"/>
                <a:gd name="T44" fmla="*/ 127 w 387"/>
                <a:gd name="T45" fmla="*/ 174 h 387"/>
                <a:gd name="T46" fmla="*/ 138 w 387"/>
                <a:gd name="T47" fmla="*/ 170 h 387"/>
                <a:gd name="T48" fmla="*/ 161 w 387"/>
                <a:gd name="T49" fmla="*/ 133 h 387"/>
                <a:gd name="T50" fmla="*/ 178 w 387"/>
                <a:gd name="T51" fmla="*/ 119 h 387"/>
                <a:gd name="T52" fmla="*/ 188 w 387"/>
                <a:gd name="T53" fmla="*/ 130 h 387"/>
                <a:gd name="T54" fmla="*/ 202 w 387"/>
                <a:gd name="T55" fmla="*/ 113 h 387"/>
                <a:gd name="T56" fmla="*/ 209 w 387"/>
                <a:gd name="T57" fmla="*/ 102 h 387"/>
                <a:gd name="T58" fmla="*/ 215 w 387"/>
                <a:gd name="T59" fmla="*/ 113 h 387"/>
                <a:gd name="T60" fmla="*/ 200 w 387"/>
                <a:gd name="T61" fmla="*/ 83 h 387"/>
                <a:gd name="T62" fmla="*/ 195 w 387"/>
                <a:gd name="T63" fmla="*/ 71 h 387"/>
                <a:gd name="T64" fmla="*/ 174 w 387"/>
                <a:gd name="T65" fmla="*/ 63 h 387"/>
                <a:gd name="T66" fmla="*/ 147 w 387"/>
                <a:gd name="T67" fmla="*/ 91 h 387"/>
                <a:gd name="T68" fmla="*/ 125 w 387"/>
                <a:gd name="T69" fmla="*/ 82 h 387"/>
                <a:gd name="T70" fmla="*/ 114 w 387"/>
                <a:gd name="T71" fmla="*/ 71 h 387"/>
                <a:gd name="T72" fmla="*/ 134 w 387"/>
                <a:gd name="T73" fmla="*/ 51 h 387"/>
                <a:gd name="T74" fmla="*/ 115 w 387"/>
                <a:gd name="T75" fmla="*/ 37 h 387"/>
                <a:gd name="T76" fmla="*/ 100 w 387"/>
                <a:gd name="T77" fmla="*/ 49 h 387"/>
                <a:gd name="T78" fmla="*/ 194 w 387"/>
                <a:gd name="T79" fmla="*/ 14 h 387"/>
                <a:gd name="T80" fmla="*/ 237 w 387"/>
                <a:gd name="T81" fmla="*/ 63 h 387"/>
                <a:gd name="T82" fmla="*/ 273 w 387"/>
                <a:gd name="T83" fmla="*/ 39 h 387"/>
                <a:gd name="T84" fmla="*/ 336 w 387"/>
                <a:gd name="T85" fmla="*/ 84 h 387"/>
                <a:gd name="T86" fmla="*/ 314 w 387"/>
                <a:gd name="T87" fmla="*/ 102 h 387"/>
                <a:gd name="T88" fmla="*/ 311 w 387"/>
                <a:gd name="T89" fmla="*/ 113 h 387"/>
                <a:gd name="T90" fmla="*/ 319 w 387"/>
                <a:gd name="T91" fmla="*/ 129 h 387"/>
                <a:gd name="T92" fmla="*/ 310 w 387"/>
                <a:gd name="T93" fmla="*/ 144 h 387"/>
                <a:gd name="T94" fmla="*/ 323 w 387"/>
                <a:gd name="T95" fmla="*/ 224 h 387"/>
                <a:gd name="T96" fmla="*/ 361 w 387"/>
                <a:gd name="T97" fmla="*/ 150 h 387"/>
                <a:gd name="T98" fmla="*/ 334 w 387"/>
                <a:gd name="T99" fmla="*/ 132 h 387"/>
                <a:gd name="T100" fmla="*/ 340 w 387"/>
                <a:gd name="T101" fmla="*/ 120 h 387"/>
                <a:gd name="T102" fmla="*/ 361 w 387"/>
                <a:gd name="T103" fmla="*/ 15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387">
                  <a:moveTo>
                    <a:pt x="194" y="0"/>
                  </a:moveTo>
                  <a:cubicBezTo>
                    <a:pt x="87" y="0"/>
                    <a:pt x="0" y="87"/>
                    <a:pt x="0" y="193"/>
                  </a:cubicBezTo>
                  <a:cubicBezTo>
                    <a:pt x="0" y="300"/>
                    <a:pt x="87" y="387"/>
                    <a:pt x="194" y="387"/>
                  </a:cubicBezTo>
                  <a:cubicBezTo>
                    <a:pt x="300" y="387"/>
                    <a:pt x="387" y="300"/>
                    <a:pt x="387" y="193"/>
                  </a:cubicBezTo>
                  <a:cubicBezTo>
                    <a:pt x="387" y="87"/>
                    <a:pt x="300" y="0"/>
                    <a:pt x="194" y="0"/>
                  </a:cubicBezTo>
                  <a:close/>
                  <a:moveTo>
                    <a:pt x="15" y="193"/>
                  </a:moveTo>
                  <a:cubicBezTo>
                    <a:pt x="15" y="163"/>
                    <a:pt x="23" y="133"/>
                    <a:pt x="36" y="108"/>
                  </a:cubicBezTo>
                  <a:cubicBezTo>
                    <a:pt x="38" y="108"/>
                    <a:pt x="39" y="109"/>
                    <a:pt x="40" y="109"/>
                  </a:cubicBezTo>
                  <a:cubicBezTo>
                    <a:pt x="41" y="110"/>
                    <a:pt x="45" y="114"/>
                    <a:pt x="44" y="118"/>
                  </a:cubicBezTo>
                  <a:cubicBezTo>
                    <a:pt x="44" y="118"/>
                    <a:pt x="43" y="121"/>
                    <a:pt x="43" y="128"/>
                  </a:cubicBezTo>
                  <a:cubicBezTo>
                    <a:pt x="43" y="135"/>
                    <a:pt x="41" y="142"/>
                    <a:pt x="41" y="147"/>
                  </a:cubicBezTo>
                  <a:cubicBezTo>
                    <a:pt x="41" y="157"/>
                    <a:pt x="46" y="159"/>
                    <a:pt x="46" y="159"/>
                  </a:cubicBezTo>
                  <a:cubicBezTo>
                    <a:pt x="50" y="161"/>
                    <a:pt x="55" y="164"/>
                    <a:pt x="58" y="167"/>
                  </a:cubicBezTo>
                  <a:cubicBezTo>
                    <a:pt x="58" y="167"/>
                    <a:pt x="59" y="169"/>
                    <a:pt x="61" y="174"/>
                  </a:cubicBezTo>
                  <a:cubicBezTo>
                    <a:pt x="62" y="175"/>
                    <a:pt x="62" y="177"/>
                    <a:pt x="63" y="179"/>
                  </a:cubicBezTo>
                  <a:cubicBezTo>
                    <a:pt x="64" y="184"/>
                    <a:pt x="66" y="188"/>
                    <a:pt x="69" y="192"/>
                  </a:cubicBezTo>
                  <a:cubicBezTo>
                    <a:pt x="73" y="198"/>
                    <a:pt x="81" y="201"/>
                    <a:pt x="81" y="201"/>
                  </a:cubicBezTo>
                  <a:cubicBezTo>
                    <a:pt x="85" y="202"/>
                    <a:pt x="90" y="205"/>
                    <a:pt x="92" y="207"/>
                  </a:cubicBezTo>
                  <a:cubicBezTo>
                    <a:pt x="92" y="207"/>
                    <a:pt x="92" y="207"/>
                    <a:pt x="95" y="209"/>
                  </a:cubicBezTo>
                  <a:cubicBezTo>
                    <a:pt x="100" y="213"/>
                    <a:pt x="106" y="213"/>
                    <a:pt x="112" y="216"/>
                  </a:cubicBezTo>
                  <a:cubicBezTo>
                    <a:pt x="118" y="219"/>
                    <a:pt x="121" y="223"/>
                    <a:pt x="125" y="228"/>
                  </a:cubicBezTo>
                  <a:cubicBezTo>
                    <a:pt x="127" y="231"/>
                    <a:pt x="131" y="234"/>
                    <a:pt x="134" y="237"/>
                  </a:cubicBezTo>
                  <a:cubicBezTo>
                    <a:pt x="135" y="237"/>
                    <a:pt x="137" y="239"/>
                    <a:pt x="137" y="240"/>
                  </a:cubicBezTo>
                  <a:cubicBezTo>
                    <a:pt x="137" y="240"/>
                    <a:pt x="134" y="246"/>
                    <a:pt x="134" y="246"/>
                  </a:cubicBezTo>
                  <a:cubicBezTo>
                    <a:pt x="130" y="255"/>
                    <a:pt x="125" y="264"/>
                    <a:pt x="126" y="276"/>
                  </a:cubicBezTo>
                  <a:cubicBezTo>
                    <a:pt x="127" y="293"/>
                    <a:pt x="144" y="305"/>
                    <a:pt x="144" y="305"/>
                  </a:cubicBezTo>
                  <a:cubicBezTo>
                    <a:pt x="147" y="307"/>
                    <a:pt x="150" y="312"/>
                    <a:pt x="150" y="316"/>
                  </a:cubicBezTo>
                  <a:cubicBezTo>
                    <a:pt x="150" y="316"/>
                    <a:pt x="150" y="331"/>
                    <a:pt x="152" y="339"/>
                  </a:cubicBezTo>
                  <a:cubicBezTo>
                    <a:pt x="153" y="341"/>
                    <a:pt x="154" y="344"/>
                    <a:pt x="154" y="346"/>
                  </a:cubicBezTo>
                  <a:cubicBezTo>
                    <a:pt x="154" y="351"/>
                    <a:pt x="152" y="355"/>
                    <a:pt x="153" y="360"/>
                  </a:cubicBezTo>
                  <a:cubicBezTo>
                    <a:pt x="153" y="363"/>
                    <a:pt x="153" y="363"/>
                    <a:pt x="153" y="363"/>
                  </a:cubicBezTo>
                  <a:cubicBezTo>
                    <a:pt x="154" y="364"/>
                    <a:pt x="154" y="366"/>
                    <a:pt x="154" y="368"/>
                  </a:cubicBezTo>
                  <a:cubicBezTo>
                    <a:pt x="74" y="350"/>
                    <a:pt x="15" y="279"/>
                    <a:pt x="15" y="193"/>
                  </a:cubicBezTo>
                  <a:close/>
                  <a:moveTo>
                    <a:pt x="346" y="260"/>
                  </a:moveTo>
                  <a:cubicBezTo>
                    <a:pt x="343" y="272"/>
                    <a:pt x="338" y="281"/>
                    <a:pt x="337" y="293"/>
                  </a:cubicBezTo>
                  <a:cubicBezTo>
                    <a:pt x="337" y="295"/>
                    <a:pt x="338" y="298"/>
                    <a:pt x="337" y="300"/>
                  </a:cubicBezTo>
                  <a:cubicBezTo>
                    <a:pt x="337" y="300"/>
                    <a:pt x="337" y="300"/>
                    <a:pt x="337" y="300"/>
                  </a:cubicBezTo>
                  <a:cubicBezTo>
                    <a:pt x="305" y="344"/>
                    <a:pt x="253" y="372"/>
                    <a:pt x="194" y="372"/>
                  </a:cubicBezTo>
                  <a:cubicBezTo>
                    <a:pt x="187" y="372"/>
                    <a:pt x="181" y="372"/>
                    <a:pt x="175" y="371"/>
                  </a:cubicBezTo>
                  <a:cubicBezTo>
                    <a:pt x="176" y="370"/>
                    <a:pt x="178" y="367"/>
                    <a:pt x="179" y="365"/>
                  </a:cubicBezTo>
                  <a:cubicBezTo>
                    <a:pt x="185" y="357"/>
                    <a:pt x="185" y="357"/>
                    <a:pt x="185" y="357"/>
                  </a:cubicBezTo>
                  <a:cubicBezTo>
                    <a:pt x="188" y="354"/>
                    <a:pt x="192" y="349"/>
                    <a:pt x="196" y="347"/>
                  </a:cubicBezTo>
                  <a:cubicBezTo>
                    <a:pt x="219" y="331"/>
                    <a:pt x="219" y="331"/>
                    <a:pt x="219" y="331"/>
                  </a:cubicBezTo>
                  <a:cubicBezTo>
                    <a:pt x="222" y="328"/>
                    <a:pt x="227" y="325"/>
                    <a:pt x="230" y="323"/>
                  </a:cubicBezTo>
                  <a:cubicBezTo>
                    <a:pt x="230" y="323"/>
                    <a:pt x="232" y="323"/>
                    <a:pt x="235" y="319"/>
                  </a:cubicBezTo>
                  <a:cubicBezTo>
                    <a:pt x="238" y="316"/>
                    <a:pt x="238" y="315"/>
                    <a:pt x="238" y="315"/>
                  </a:cubicBezTo>
                  <a:cubicBezTo>
                    <a:pt x="240" y="311"/>
                    <a:pt x="243" y="305"/>
                    <a:pt x="245" y="302"/>
                  </a:cubicBezTo>
                  <a:cubicBezTo>
                    <a:pt x="245" y="302"/>
                    <a:pt x="246" y="300"/>
                    <a:pt x="250" y="295"/>
                  </a:cubicBezTo>
                  <a:cubicBezTo>
                    <a:pt x="252" y="292"/>
                    <a:pt x="257" y="287"/>
                    <a:pt x="257" y="282"/>
                  </a:cubicBezTo>
                  <a:cubicBezTo>
                    <a:pt x="259" y="269"/>
                    <a:pt x="245" y="271"/>
                    <a:pt x="235" y="271"/>
                  </a:cubicBezTo>
                  <a:cubicBezTo>
                    <a:pt x="230" y="270"/>
                    <a:pt x="226" y="269"/>
                    <a:pt x="223" y="267"/>
                  </a:cubicBezTo>
                  <a:cubicBezTo>
                    <a:pt x="220" y="265"/>
                    <a:pt x="216" y="263"/>
                    <a:pt x="213" y="260"/>
                  </a:cubicBezTo>
                  <a:cubicBezTo>
                    <a:pt x="209" y="255"/>
                    <a:pt x="206" y="250"/>
                    <a:pt x="199" y="247"/>
                  </a:cubicBezTo>
                  <a:cubicBezTo>
                    <a:pt x="197" y="246"/>
                    <a:pt x="195" y="246"/>
                    <a:pt x="192" y="245"/>
                  </a:cubicBezTo>
                  <a:cubicBezTo>
                    <a:pt x="191" y="244"/>
                    <a:pt x="190" y="242"/>
                    <a:pt x="189" y="242"/>
                  </a:cubicBezTo>
                  <a:cubicBezTo>
                    <a:pt x="183" y="237"/>
                    <a:pt x="174" y="235"/>
                    <a:pt x="165" y="234"/>
                  </a:cubicBezTo>
                  <a:cubicBezTo>
                    <a:pt x="158" y="233"/>
                    <a:pt x="154" y="234"/>
                    <a:pt x="154" y="234"/>
                  </a:cubicBezTo>
                  <a:cubicBezTo>
                    <a:pt x="150" y="235"/>
                    <a:pt x="141" y="229"/>
                    <a:pt x="138" y="227"/>
                  </a:cubicBezTo>
                  <a:cubicBezTo>
                    <a:pt x="135" y="225"/>
                    <a:pt x="134" y="220"/>
                    <a:pt x="134" y="216"/>
                  </a:cubicBezTo>
                  <a:cubicBezTo>
                    <a:pt x="134" y="216"/>
                    <a:pt x="134" y="216"/>
                    <a:pt x="133" y="214"/>
                  </a:cubicBezTo>
                  <a:cubicBezTo>
                    <a:pt x="130" y="208"/>
                    <a:pt x="121" y="208"/>
                    <a:pt x="120" y="203"/>
                  </a:cubicBezTo>
                  <a:cubicBezTo>
                    <a:pt x="120" y="201"/>
                    <a:pt x="120" y="199"/>
                    <a:pt x="120" y="197"/>
                  </a:cubicBezTo>
                  <a:cubicBezTo>
                    <a:pt x="120" y="195"/>
                    <a:pt x="118" y="193"/>
                    <a:pt x="116" y="193"/>
                  </a:cubicBezTo>
                  <a:cubicBezTo>
                    <a:pt x="114" y="193"/>
                    <a:pt x="111" y="195"/>
                    <a:pt x="109" y="196"/>
                  </a:cubicBezTo>
                  <a:cubicBezTo>
                    <a:pt x="104" y="199"/>
                    <a:pt x="100" y="197"/>
                    <a:pt x="100" y="197"/>
                  </a:cubicBezTo>
                  <a:cubicBezTo>
                    <a:pt x="96" y="196"/>
                    <a:pt x="94" y="191"/>
                    <a:pt x="95" y="187"/>
                  </a:cubicBezTo>
                  <a:cubicBezTo>
                    <a:pt x="95" y="187"/>
                    <a:pt x="95" y="184"/>
                    <a:pt x="97" y="180"/>
                  </a:cubicBezTo>
                  <a:cubicBezTo>
                    <a:pt x="102" y="169"/>
                    <a:pt x="122" y="169"/>
                    <a:pt x="122" y="169"/>
                  </a:cubicBezTo>
                  <a:cubicBezTo>
                    <a:pt x="126" y="169"/>
                    <a:pt x="128" y="171"/>
                    <a:pt x="127" y="174"/>
                  </a:cubicBezTo>
                  <a:cubicBezTo>
                    <a:pt x="127" y="174"/>
                    <a:pt x="127" y="174"/>
                    <a:pt x="128" y="177"/>
                  </a:cubicBezTo>
                  <a:cubicBezTo>
                    <a:pt x="128" y="183"/>
                    <a:pt x="138" y="182"/>
                    <a:pt x="139" y="176"/>
                  </a:cubicBezTo>
                  <a:cubicBezTo>
                    <a:pt x="139" y="174"/>
                    <a:pt x="138" y="172"/>
                    <a:pt x="138" y="170"/>
                  </a:cubicBezTo>
                  <a:cubicBezTo>
                    <a:pt x="139" y="165"/>
                    <a:pt x="144" y="162"/>
                    <a:pt x="149" y="157"/>
                  </a:cubicBezTo>
                  <a:cubicBezTo>
                    <a:pt x="153" y="153"/>
                    <a:pt x="155" y="146"/>
                    <a:pt x="155" y="146"/>
                  </a:cubicBezTo>
                  <a:cubicBezTo>
                    <a:pt x="156" y="142"/>
                    <a:pt x="159" y="136"/>
                    <a:pt x="161" y="133"/>
                  </a:cubicBezTo>
                  <a:cubicBezTo>
                    <a:pt x="161" y="133"/>
                    <a:pt x="162" y="132"/>
                    <a:pt x="166" y="128"/>
                  </a:cubicBezTo>
                  <a:cubicBezTo>
                    <a:pt x="169" y="125"/>
                    <a:pt x="173" y="123"/>
                    <a:pt x="177" y="120"/>
                  </a:cubicBezTo>
                  <a:cubicBezTo>
                    <a:pt x="178" y="119"/>
                    <a:pt x="178" y="119"/>
                    <a:pt x="178" y="119"/>
                  </a:cubicBezTo>
                  <a:cubicBezTo>
                    <a:pt x="179" y="117"/>
                    <a:pt x="181" y="119"/>
                    <a:pt x="182" y="119"/>
                  </a:cubicBezTo>
                  <a:cubicBezTo>
                    <a:pt x="183" y="120"/>
                    <a:pt x="184" y="124"/>
                    <a:pt x="184" y="128"/>
                  </a:cubicBezTo>
                  <a:cubicBezTo>
                    <a:pt x="184" y="128"/>
                    <a:pt x="183" y="130"/>
                    <a:pt x="188" y="130"/>
                  </a:cubicBezTo>
                  <a:cubicBezTo>
                    <a:pt x="191" y="130"/>
                    <a:pt x="193" y="126"/>
                    <a:pt x="196" y="124"/>
                  </a:cubicBezTo>
                  <a:cubicBezTo>
                    <a:pt x="199" y="122"/>
                    <a:pt x="202" y="120"/>
                    <a:pt x="203" y="117"/>
                  </a:cubicBezTo>
                  <a:cubicBezTo>
                    <a:pt x="203" y="113"/>
                    <a:pt x="202" y="113"/>
                    <a:pt x="202" y="113"/>
                  </a:cubicBezTo>
                  <a:cubicBezTo>
                    <a:pt x="198" y="113"/>
                    <a:pt x="194" y="107"/>
                    <a:pt x="192" y="106"/>
                  </a:cubicBezTo>
                  <a:cubicBezTo>
                    <a:pt x="190" y="105"/>
                    <a:pt x="195" y="102"/>
                    <a:pt x="198" y="101"/>
                  </a:cubicBezTo>
                  <a:cubicBezTo>
                    <a:pt x="200" y="100"/>
                    <a:pt x="207" y="101"/>
                    <a:pt x="209" y="102"/>
                  </a:cubicBezTo>
                  <a:cubicBezTo>
                    <a:pt x="211" y="103"/>
                    <a:pt x="211" y="105"/>
                    <a:pt x="210" y="106"/>
                  </a:cubicBezTo>
                  <a:cubicBezTo>
                    <a:pt x="210" y="106"/>
                    <a:pt x="210" y="106"/>
                    <a:pt x="210" y="108"/>
                  </a:cubicBezTo>
                  <a:cubicBezTo>
                    <a:pt x="210" y="111"/>
                    <a:pt x="213" y="113"/>
                    <a:pt x="215" y="113"/>
                  </a:cubicBezTo>
                  <a:cubicBezTo>
                    <a:pt x="221" y="112"/>
                    <a:pt x="223" y="103"/>
                    <a:pt x="220" y="98"/>
                  </a:cubicBezTo>
                  <a:cubicBezTo>
                    <a:pt x="217" y="91"/>
                    <a:pt x="209" y="88"/>
                    <a:pt x="209" y="88"/>
                  </a:cubicBezTo>
                  <a:cubicBezTo>
                    <a:pt x="206" y="87"/>
                    <a:pt x="201" y="84"/>
                    <a:pt x="200" y="83"/>
                  </a:cubicBezTo>
                  <a:cubicBezTo>
                    <a:pt x="200" y="83"/>
                    <a:pt x="200" y="83"/>
                    <a:pt x="199" y="81"/>
                  </a:cubicBezTo>
                  <a:cubicBezTo>
                    <a:pt x="198" y="79"/>
                    <a:pt x="197" y="77"/>
                    <a:pt x="196" y="75"/>
                  </a:cubicBezTo>
                  <a:cubicBezTo>
                    <a:pt x="196" y="74"/>
                    <a:pt x="196" y="72"/>
                    <a:pt x="195" y="71"/>
                  </a:cubicBezTo>
                  <a:cubicBezTo>
                    <a:pt x="195" y="69"/>
                    <a:pt x="194" y="68"/>
                    <a:pt x="192" y="67"/>
                  </a:cubicBezTo>
                  <a:cubicBezTo>
                    <a:pt x="190" y="66"/>
                    <a:pt x="187" y="66"/>
                    <a:pt x="184" y="66"/>
                  </a:cubicBezTo>
                  <a:cubicBezTo>
                    <a:pt x="181" y="65"/>
                    <a:pt x="177" y="64"/>
                    <a:pt x="174" y="63"/>
                  </a:cubicBezTo>
                  <a:cubicBezTo>
                    <a:pt x="168" y="61"/>
                    <a:pt x="158" y="56"/>
                    <a:pt x="154" y="64"/>
                  </a:cubicBezTo>
                  <a:cubicBezTo>
                    <a:pt x="151" y="71"/>
                    <a:pt x="153" y="83"/>
                    <a:pt x="153" y="83"/>
                  </a:cubicBezTo>
                  <a:cubicBezTo>
                    <a:pt x="154" y="87"/>
                    <a:pt x="151" y="91"/>
                    <a:pt x="147" y="91"/>
                  </a:cubicBezTo>
                  <a:cubicBezTo>
                    <a:pt x="147" y="91"/>
                    <a:pt x="142" y="92"/>
                    <a:pt x="138" y="89"/>
                  </a:cubicBezTo>
                  <a:cubicBezTo>
                    <a:pt x="136" y="88"/>
                    <a:pt x="135" y="86"/>
                    <a:pt x="132" y="84"/>
                  </a:cubicBezTo>
                  <a:cubicBezTo>
                    <a:pt x="130" y="83"/>
                    <a:pt x="128" y="83"/>
                    <a:pt x="125" y="82"/>
                  </a:cubicBezTo>
                  <a:cubicBezTo>
                    <a:pt x="123" y="82"/>
                    <a:pt x="120" y="82"/>
                    <a:pt x="117" y="81"/>
                  </a:cubicBezTo>
                  <a:cubicBezTo>
                    <a:pt x="115" y="80"/>
                    <a:pt x="115" y="80"/>
                    <a:pt x="115" y="80"/>
                  </a:cubicBezTo>
                  <a:cubicBezTo>
                    <a:pt x="114" y="77"/>
                    <a:pt x="114" y="73"/>
                    <a:pt x="114" y="71"/>
                  </a:cubicBezTo>
                  <a:cubicBezTo>
                    <a:pt x="114" y="71"/>
                    <a:pt x="114" y="71"/>
                    <a:pt x="115" y="68"/>
                  </a:cubicBezTo>
                  <a:cubicBezTo>
                    <a:pt x="118" y="62"/>
                    <a:pt x="129" y="61"/>
                    <a:pt x="132" y="55"/>
                  </a:cubicBezTo>
                  <a:cubicBezTo>
                    <a:pt x="133" y="54"/>
                    <a:pt x="134" y="52"/>
                    <a:pt x="134" y="51"/>
                  </a:cubicBezTo>
                  <a:cubicBezTo>
                    <a:pt x="133" y="47"/>
                    <a:pt x="129" y="47"/>
                    <a:pt x="127" y="45"/>
                  </a:cubicBezTo>
                  <a:cubicBezTo>
                    <a:pt x="125" y="43"/>
                    <a:pt x="125" y="38"/>
                    <a:pt x="123" y="36"/>
                  </a:cubicBezTo>
                  <a:cubicBezTo>
                    <a:pt x="121" y="34"/>
                    <a:pt x="116" y="35"/>
                    <a:pt x="115" y="37"/>
                  </a:cubicBezTo>
                  <a:cubicBezTo>
                    <a:pt x="114" y="39"/>
                    <a:pt x="115" y="42"/>
                    <a:pt x="114" y="44"/>
                  </a:cubicBezTo>
                  <a:cubicBezTo>
                    <a:pt x="113" y="53"/>
                    <a:pt x="102" y="53"/>
                    <a:pt x="102" y="53"/>
                  </a:cubicBezTo>
                  <a:cubicBezTo>
                    <a:pt x="98" y="53"/>
                    <a:pt x="97" y="51"/>
                    <a:pt x="100" y="49"/>
                  </a:cubicBezTo>
                  <a:cubicBezTo>
                    <a:pt x="105" y="40"/>
                    <a:pt x="105" y="40"/>
                    <a:pt x="105" y="40"/>
                  </a:cubicBezTo>
                  <a:cubicBezTo>
                    <a:pt x="106" y="39"/>
                    <a:pt x="107" y="38"/>
                    <a:pt x="108" y="36"/>
                  </a:cubicBezTo>
                  <a:cubicBezTo>
                    <a:pt x="133" y="22"/>
                    <a:pt x="163" y="14"/>
                    <a:pt x="194" y="14"/>
                  </a:cubicBezTo>
                  <a:cubicBezTo>
                    <a:pt x="197" y="14"/>
                    <a:pt x="201" y="15"/>
                    <a:pt x="204" y="15"/>
                  </a:cubicBezTo>
                  <a:cubicBezTo>
                    <a:pt x="203" y="17"/>
                    <a:pt x="203" y="19"/>
                    <a:pt x="204" y="21"/>
                  </a:cubicBezTo>
                  <a:cubicBezTo>
                    <a:pt x="204" y="21"/>
                    <a:pt x="217" y="54"/>
                    <a:pt x="237" y="63"/>
                  </a:cubicBezTo>
                  <a:cubicBezTo>
                    <a:pt x="241" y="65"/>
                    <a:pt x="249" y="69"/>
                    <a:pt x="250" y="62"/>
                  </a:cubicBezTo>
                  <a:cubicBezTo>
                    <a:pt x="250" y="59"/>
                    <a:pt x="247" y="54"/>
                    <a:pt x="248" y="50"/>
                  </a:cubicBezTo>
                  <a:cubicBezTo>
                    <a:pt x="249" y="41"/>
                    <a:pt x="266" y="43"/>
                    <a:pt x="273" y="39"/>
                  </a:cubicBezTo>
                  <a:cubicBezTo>
                    <a:pt x="274" y="38"/>
                    <a:pt x="274" y="38"/>
                    <a:pt x="274" y="38"/>
                  </a:cubicBezTo>
                  <a:cubicBezTo>
                    <a:pt x="275" y="37"/>
                    <a:pt x="276" y="36"/>
                    <a:pt x="278" y="35"/>
                  </a:cubicBezTo>
                  <a:cubicBezTo>
                    <a:pt x="300" y="47"/>
                    <a:pt x="320" y="64"/>
                    <a:pt x="336" y="84"/>
                  </a:cubicBezTo>
                  <a:cubicBezTo>
                    <a:pt x="335" y="85"/>
                    <a:pt x="335" y="86"/>
                    <a:pt x="335" y="87"/>
                  </a:cubicBezTo>
                  <a:cubicBezTo>
                    <a:pt x="335" y="87"/>
                    <a:pt x="335" y="87"/>
                    <a:pt x="335" y="91"/>
                  </a:cubicBezTo>
                  <a:cubicBezTo>
                    <a:pt x="335" y="97"/>
                    <a:pt x="318" y="97"/>
                    <a:pt x="314" y="102"/>
                  </a:cubicBezTo>
                  <a:cubicBezTo>
                    <a:pt x="313" y="104"/>
                    <a:pt x="313" y="104"/>
                    <a:pt x="313" y="104"/>
                  </a:cubicBezTo>
                  <a:cubicBezTo>
                    <a:pt x="313" y="108"/>
                    <a:pt x="312" y="111"/>
                    <a:pt x="311" y="112"/>
                  </a:cubicBezTo>
                  <a:cubicBezTo>
                    <a:pt x="311" y="112"/>
                    <a:pt x="311" y="112"/>
                    <a:pt x="311" y="113"/>
                  </a:cubicBezTo>
                  <a:cubicBezTo>
                    <a:pt x="309" y="117"/>
                    <a:pt x="310" y="126"/>
                    <a:pt x="313" y="127"/>
                  </a:cubicBezTo>
                  <a:cubicBezTo>
                    <a:pt x="314" y="128"/>
                    <a:pt x="315" y="128"/>
                    <a:pt x="316" y="128"/>
                  </a:cubicBezTo>
                  <a:cubicBezTo>
                    <a:pt x="319" y="129"/>
                    <a:pt x="319" y="129"/>
                    <a:pt x="319" y="129"/>
                  </a:cubicBezTo>
                  <a:cubicBezTo>
                    <a:pt x="323" y="131"/>
                    <a:pt x="326" y="132"/>
                    <a:pt x="325" y="133"/>
                  </a:cubicBezTo>
                  <a:cubicBezTo>
                    <a:pt x="324" y="134"/>
                    <a:pt x="321" y="136"/>
                    <a:pt x="317" y="138"/>
                  </a:cubicBezTo>
                  <a:cubicBezTo>
                    <a:pt x="317" y="138"/>
                    <a:pt x="314" y="139"/>
                    <a:pt x="310" y="144"/>
                  </a:cubicBezTo>
                  <a:cubicBezTo>
                    <a:pt x="303" y="153"/>
                    <a:pt x="293" y="162"/>
                    <a:pt x="293" y="177"/>
                  </a:cubicBezTo>
                  <a:cubicBezTo>
                    <a:pt x="293" y="184"/>
                    <a:pt x="295" y="191"/>
                    <a:pt x="297" y="198"/>
                  </a:cubicBezTo>
                  <a:cubicBezTo>
                    <a:pt x="301" y="211"/>
                    <a:pt x="308" y="223"/>
                    <a:pt x="323" y="224"/>
                  </a:cubicBezTo>
                  <a:cubicBezTo>
                    <a:pt x="330" y="225"/>
                    <a:pt x="338" y="219"/>
                    <a:pt x="343" y="223"/>
                  </a:cubicBezTo>
                  <a:cubicBezTo>
                    <a:pt x="350" y="229"/>
                    <a:pt x="349" y="250"/>
                    <a:pt x="346" y="260"/>
                  </a:cubicBezTo>
                  <a:close/>
                  <a:moveTo>
                    <a:pt x="361" y="150"/>
                  </a:moveTo>
                  <a:cubicBezTo>
                    <a:pt x="361" y="150"/>
                    <a:pt x="361" y="150"/>
                    <a:pt x="358" y="149"/>
                  </a:cubicBezTo>
                  <a:cubicBezTo>
                    <a:pt x="353" y="146"/>
                    <a:pt x="348" y="141"/>
                    <a:pt x="344" y="137"/>
                  </a:cubicBezTo>
                  <a:cubicBezTo>
                    <a:pt x="340" y="133"/>
                    <a:pt x="334" y="132"/>
                    <a:pt x="334" y="132"/>
                  </a:cubicBezTo>
                  <a:cubicBezTo>
                    <a:pt x="330" y="132"/>
                    <a:pt x="327" y="128"/>
                    <a:pt x="327" y="124"/>
                  </a:cubicBezTo>
                  <a:cubicBezTo>
                    <a:pt x="327" y="124"/>
                    <a:pt x="327" y="119"/>
                    <a:pt x="331" y="118"/>
                  </a:cubicBezTo>
                  <a:cubicBezTo>
                    <a:pt x="333" y="116"/>
                    <a:pt x="338" y="119"/>
                    <a:pt x="340" y="120"/>
                  </a:cubicBezTo>
                  <a:cubicBezTo>
                    <a:pt x="350" y="126"/>
                    <a:pt x="354" y="137"/>
                    <a:pt x="362" y="146"/>
                  </a:cubicBezTo>
                  <a:cubicBezTo>
                    <a:pt x="364" y="148"/>
                    <a:pt x="364" y="148"/>
                    <a:pt x="364" y="148"/>
                  </a:cubicBezTo>
                  <a:cubicBezTo>
                    <a:pt x="366" y="150"/>
                    <a:pt x="365" y="151"/>
                    <a:pt x="361" y="15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26"/>
            <p:cNvSpPr>
              <a:spLocks noEditPoints="1"/>
            </p:cNvSpPr>
            <p:nvPr/>
          </p:nvSpPr>
          <p:spPr bwMode="auto">
            <a:xfrm>
              <a:off x="3517901" y="3489325"/>
              <a:ext cx="73025" cy="647700"/>
            </a:xfrm>
            <a:custGeom>
              <a:avLst/>
              <a:gdLst>
                <a:gd name="T0" fmla="*/ 16 w 23"/>
                <a:gd name="T1" fmla="*/ 64 h 204"/>
                <a:gd name="T2" fmla="*/ 8 w 23"/>
                <a:gd name="T3" fmla="*/ 64 h 204"/>
                <a:gd name="T4" fmla="*/ 12 w 23"/>
                <a:gd name="T5" fmla="*/ 99 h 204"/>
                <a:gd name="T6" fmla="*/ 12 w 23"/>
                <a:gd name="T7" fmla="*/ 91 h 204"/>
                <a:gd name="T8" fmla="*/ 12 w 23"/>
                <a:gd name="T9" fmla="*/ 99 h 204"/>
                <a:gd name="T10" fmla="*/ 16 w 23"/>
                <a:gd name="T11" fmla="*/ 49 h 204"/>
                <a:gd name="T12" fmla="*/ 8 w 23"/>
                <a:gd name="T13" fmla="*/ 49 h 204"/>
                <a:gd name="T14" fmla="*/ 12 w 23"/>
                <a:gd name="T15" fmla="*/ 83 h 204"/>
                <a:gd name="T16" fmla="*/ 12 w 23"/>
                <a:gd name="T17" fmla="*/ 76 h 204"/>
                <a:gd name="T18" fmla="*/ 12 w 23"/>
                <a:gd name="T19" fmla="*/ 83 h 204"/>
                <a:gd name="T20" fmla="*/ 16 w 23"/>
                <a:gd name="T21" fmla="*/ 19 h 204"/>
                <a:gd name="T22" fmla="*/ 8 w 23"/>
                <a:gd name="T23" fmla="*/ 19 h 204"/>
                <a:gd name="T24" fmla="*/ 12 w 23"/>
                <a:gd name="T25" fmla="*/ 7 h 204"/>
                <a:gd name="T26" fmla="*/ 12 w 23"/>
                <a:gd name="T27" fmla="*/ 0 h 204"/>
                <a:gd name="T28" fmla="*/ 12 w 23"/>
                <a:gd name="T29" fmla="*/ 7 h 204"/>
                <a:gd name="T30" fmla="*/ 16 w 23"/>
                <a:gd name="T31" fmla="*/ 34 h 204"/>
                <a:gd name="T32" fmla="*/ 8 w 23"/>
                <a:gd name="T33" fmla="*/ 34 h 204"/>
                <a:gd name="T34" fmla="*/ 12 w 23"/>
                <a:gd name="T35" fmla="*/ 160 h 204"/>
                <a:gd name="T36" fmla="*/ 12 w 23"/>
                <a:gd name="T37" fmla="*/ 152 h 204"/>
                <a:gd name="T38" fmla="*/ 12 w 23"/>
                <a:gd name="T39" fmla="*/ 160 h 204"/>
                <a:gd name="T40" fmla="*/ 16 w 23"/>
                <a:gd name="T41" fmla="*/ 171 h 204"/>
                <a:gd name="T42" fmla="*/ 8 w 23"/>
                <a:gd name="T43" fmla="*/ 171 h 204"/>
                <a:gd name="T44" fmla="*/ 12 w 23"/>
                <a:gd name="T45" fmla="*/ 182 h 204"/>
                <a:gd name="T46" fmla="*/ 12 w 23"/>
                <a:gd name="T47" fmla="*/ 204 h 204"/>
                <a:gd name="T48" fmla="*/ 12 w 23"/>
                <a:gd name="T49" fmla="*/ 182 h 204"/>
                <a:gd name="T50" fmla="*/ 16 w 23"/>
                <a:gd name="T51" fmla="*/ 125 h 204"/>
                <a:gd name="T52" fmla="*/ 8 w 23"/>
                <a:gd name="T53" fmla="*/ 125 h 204"/>
                <a:gd name="T54" fmla="*/ 12 w 23"/>
                <a:gd name="T55" fmla="*/ 144 h 204"/>
                <a:gd name="T56" fmla="*/ 12 w 23"/>
                <a:gd name="T57" fmla="*/ 137 h 204"/>
                <a:gd name="T58" fmla="*/ 12 w 23"/>
                <a:gd name="T59" fmla="*/ 144 h 204"/>
                <a:gd name="T60" fmla="*/ 16 w 23"/>
                <a:gd name="T61" fmla="*/ 110 h 204"/>
                <a:gd name="T62" fmla="*/ 8 w 23"/>
                <a:gd name="T63" fmla="*/ 11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204">
                  <a:moveTo>
                    <a:pt x="12" y="68"/>
                  </a:moveTo>
                  <a:cubicBezTo>
                    <a:pt x="14" y="68"/>
                    <a:pt x="16" y="66"/>
                    <a:pt x="16" y="64"/>
                  </a:cubicBezTo>
                  <a:cubicBezTo>
                    <a:pt x="16" y="62"/>
                    <a:pt x="14" y="61"/>
                    <a:pt x="12" y="61"/>
                  </a:cubicBezTo>
                  <a:cubicBezTo>
                    <a:pt x="10" y="61"/>
                    <a:pt x="8" y="62"/>
                    <a:pt x="8" y="64"/>
                  </a:cubicBezTo>
                  <a:cubicBezTo>
                    <a:pt x="8" y="66"/>
                    <a:pt x="10" y="68"/>
                    <a:pt x="12" y="68"/>
                  </a:cubicBezTo>
                  <a:close/>
                  <a:moveTo>
                    <a:pt x="12" y="99"/>
                  </a:moveTo>
                  <a:cubicBezTo>
                    <a:pt x="14" y="99"/>
                    <a:pt x="16" y="97"/>
                    <a:pt x="16" y="95"/>
                  </a:cubicBezTo>
                  <a:cubicBezTo>
                    <a:pt x="16" y="93"/>
                    <a:pt x="14" y="91"/>
                    <a:pt x="12" y="91"/>
                  </a:cubicBezTo>
                  <a:cubicBezTo>
                    <a:pt x="10" y="91"/>
                    <a:pt x="8" y="93"/>
                    <a:pt x="8" y="95"/>
                  </a:cubicBezTo>
                  <a:cubicBezTo>
                    <a:pt x="8" y="97"/>
                    <a:pt x="10" y="99"/>
                    <a:pt x="12" y="99"/>
                  </a:cubicBezTo>
                  <a:close/>
                  <a:moveTo>
                    <a:pt x="12" y="53"/>
                  </a:moveTo>
                  <a:cubicBezTo>
                    <a:pt x="14" y="53"/>
                    <a:pt x="16" y="51"/>
                    <a:pt x="16" y="49"/>
                  </a:cubicBezTo>
                  <a:cubicBezTo>
                    <a:pt x="16" y="47"/>
                    <a:pt x="14" y="45"/>
                    <a:pt x="12" y="45"/>
                  </a:cubicBezTo>
                  <a:cubicBezTo>
                    <a:pt x="10" y="45"/>
                    <a:pt x="8" y="47"/>
                    <a:pt x="8" y="49"/>
                  </a:cubicBezTo>
                  <a:cubicBezTo>
                    <a:pt x="8" y="51"/>
                    <a:pt x="10" y="53"/>
                    <a:pt x="12" y="53"/>
                  </a:cubicBezTo>
                  <a:close/>
                  <a:moveTo>
                    <a:pt x="12" y="83"/>
                  </a:moveTo>
                  <a:cubicBezTo>
                    <a:pt x="14" y="83"/>
                    <a:pt x="16" y="82"/>
                    <a:pt x="16" y="80"/>
                  </a:cubicBezTo>
                  <a:cubicBezTo>
                    <a:pt x="16" y="77"/>
                    <a:pt x="14" y="76"/>
                    <a:pt x="12" y="76"/>
                  </a:cubicBezTo>
                  <a:cubicBezTo>
                    <a:pt x="10" y="76"/>
                    <a:pt x="8" y="77"/>
                    <a:pt x="8" y="80"/>
                  </a:cubicBezTo>
                  <a:cubicBezTo>
                    <a:pt x="8" y="82"/>
                    <a:pt x="10" y="83"/>
                    <a:pt x="12" y="83"/>
                  </a:cubicBezTo>
                  <a:close/>
                  <a:moveTo>
                    <a:pt x="12" y="22"/>
                  </a:moveTo>
                  <a:cubicBezTo>
                    <a:pt x="14" y="22"/>
                    <a:pt x="16" y="21"/>
                    <a:pt x="16" y="19"/>
                  </a:cubicBezTo>
                  <a:cubicBezTo>
                    <a:pt x="16" y="17"/>
                    <a:pt x="14" y="15"/>
                    <a:pt x="12" y="15"/>
                  </a:cubicBezTo>
                  <a:cubicBezTo>
                    <a:pt x="10" y="15"/>
                    <a:pt x="8" y="17"/>
                    <a:pt x="8" y="19"/>
                  </a:cubicBezTo>
                  <a:cubicBezTo>
                    <a:pt x="8" y="21"/>
                    <a:pt x="10" y="22"/>
                    <a:pt x="12" y="22"/>
                  </a:cubicBezTo>
                  <a:close/>
                  <a:moveTo>
                    <a:pt x="12" y="7"/>
                  </a:moveTo>
                  <a:cubicBezTo>
                    <a:pt x="14" y="7"/>
                    <a:pt x="16" y="6"/>
                    <a:pt x="16" y="3"/>
                  </a:cubicBezTo>
                  <a:cubicBezTo>
                    <a:pt x="16" y="1"/>
                    <a:pt x="14" y="0"/>
                    <a:pt x="12" y="0"/>
                  </a:cubicBezTo>
                  <a:cubicBezTo>
                    <a:pt x="10" y="0"/>
                    <a:pt x="8" y="1"/>
                    <a:pt x="8" y="3"/>
                  </a:cubicBezTo>
                  <a:cubicBezTo>
                    <a:pt x="8" y="6"/>
                    <a:pt x="10" y="7"/>
                    <a:pt x="12" y="7"/>
                  </a:cubicBezTo>
                  <a:close/>
                  <a:moveTo>
                    <a:pt x="12" y="38"/>
                  </a:moveTo>
                  <a:cubicBezTo>
                    <a:pt x="14" y="38"/>
                    <a:pt x="16" y="36"/>
                    <a:pt x="16" y="34"/>
                  </a:cubicBezTo>
                  <a:cubicBezTo>
                    <a:pt x="16" y="32"/>
                    <a:pt x="14" y="30"/>
                    <a:pt x="12" y="30"/>
                  </a:cubicBezTo>
                  <a:cubicBezTo>
                    <a:pt x="10" y="30"/>
                    <a:pt x="8" y="32"/>
                    <a:pt x="8" y="34"/>
                  </a:cubicBezTo>
                  <a:cubicBezTo>
                    <a:pt x="8" y="36"/>
                    <a:pt x="10" y="38"/>
                    <a:pt x="12" y="38"/>
                  </a:cubicBezTo>
                  <a:close/>
                  <a:moveTo>
                    <a:pt x="12" y="160"/>
                  </a:moveTo>
                  <a:cubicBezTo>
                    <a:pt x="14" y="160"/>
                    <a:pt x="16" y="158"/>
                    <a:pt x="16" y="156"/>
                  </a:cubicBezTo>
                  <a:cubicBezTo>
                    <a:pt x="16" y="154"/>
                    <a:pt x="14" y="152"/>
                    <a:pt x="12" y="152"/>
                  </a:cubicBezTo>
                  <a:cubicBezTo>
                    <a:pt x="10" y="152"/>
                    <a:pt x="8" y="154"/>
                    <a:pt x="8" y="156"/>
                  </a:cubicBezTo>
                  <a:cubicBezTo>
                    <a:pt x="8" y="158"/>
                    <a:pt x="10" y="160"/>
                    <a:pt x="12" y="160"/>
                  </a:cubicBezTo>
                  <a:close/>
                  <a:moveTo>
                    <a:pt x="12" y="175"/>
                  </a:moveTo>
                  <a:cubicBezTo>
                    <a:pt x="14" y="175"/>
                    <a:pt x="16" y="173"/>
                    <a:pt x="16" y="171"/>
                  </a:cubicBezTo>
                  <a:cubicBezTo>
                    <a:pt x="16" y="169"/>
                    <a:pt x="14" y="167"/>
                    <a:pt x="12" y="167"/>
                  </a:cubicBezTo>
                  <a:cubicBezTo>
                    <a:pt x="10" y="167"/>
                    <a:pt x="8" y="169"/>
                    <a:pt x="8" y="171"/>
                  </a:cubicBezTo>
                  <a:cubicBezTo>
                    <a:pt x="8" y="173"/>
                    <a:pt x="10" y="175"/>
                    <a:pt x="12" y="175"/>
                  </a:cubicBezTo>
                  <a:close/>
                  <a:moveTo>
                    <a:pt x="12" y="182"/>
                  </a:moveTo>
                  <a:cubicBezTo>
                    <a:pt x="5" y="182"/>
                    <a:pt x="0" y="187"/>
                    <a:pt x="0" y="193"/>
                  </a:cubicBezTo>
                  <a:cubicBezTo>
                    <a:pt x="0" y="199"/>
                    <a:pt x="5" y="204"/>
                    <a:pt x="12" y="204"/>
                  </a:cubicBezTo>
                  <a:cubicBezTo>
                    <a:pt x="18" y="204"/>
                    <a:pt x="23" y="199"/>
                    <a:pt x="23" y="193"/>
                  </a:cubicBezTo>
                  <a:cubicBezTo>
                    <a:pt x="23" y="187"/>
                    <a:pt x="18" y="182"/>
                    <a:pt x="12" y="182"/>
                  </a:cubicBezTo>
                  <a:close/>
                  <a:moveTo>
                    <a:pt x="12" y="129"/>
                  </a:moveTo>
                  <a:cubicBezTo>
                    <a:pt x="14" y="129"/>
                    <a:pt x="16" y="127"/>
                    <a:pt x="16" y="125"/>
                  </a:cubicBezTo>
                  <a:cubicBezTo>
                    <a:pt x="16" y="123"/>
                    <a:pt x="14" y="121"/>
                    <a:pt x="12" y="121"/>
                  </a:cubicBezTo>
                  <a:cubicBezTo>
                    <a:pt x="10" y="121"/>
                    <a:pt x="8" y="123"/>
                    <a:pt x="8" y="125"/>
                  </a:cubicBezTo>
                  <a:cubicBezTo>
                    <a:pt x="8" y="127"/>
                    <a:pt x="10" y="129"/>
                    <a:pt x="12" y="129"/>
                  </a:cubicBezTo>
                  <a:close/>
                  <a:moveTo>
                    <a:pt x="12" y="144"/>
                  </a:moveTo>
                  <a:cubicBezTo>
                    <a:pt x="14" y="144"/>
                    <a:pt x="16" y="143"/>
                    <a:pt x="16" y="141"/>
                  </a:cubicBezTo>
                  <a:cubicBezTo>
                    <a:pt x="16" y="138"/>
                    <a:pt x="14" y="137"/>
                    <a:pt x="12" y="137"/>
                  </a:cubicBezTo>
                  <a:cubicBezTo>
                    <a:pt x="10" y="137"/>
                    <a:pt x="8" y="138"/>
                    <a:pt x="8" y="141"/>
                  </a:cubicBezTo>
                  <a:cubicBezTo>
                    <a:pt x="8" y="143"/>
                    <a:pt x="10" y="144"/>
                    <a:pt x="12" y="144"/>
                  </a:cubicBezTo>
                  <a:close/>
                  <a:moveTo>
                    <a:pt x="12" y="114"/>
                  </a:moveTo>
                  <a:cubicBezTo>
                    <a:pt x="14" y="114"/>
                    <a:pt x="16" y="112"/>
                    <a:pt x="16" y="110"/>
                  </a:cubicBezTo>
                  <a:cubicBezTo>
                    <a:pt x="16" y="108"/>
                    <a:pt x="14" y="106"/>
                    <a:pt x="12" y="106"/>
                  </a:cubicBezTo>
                  <a:cubicBezTo>
                    <a:pt x="10" y="106"/>
                    <a:pt x="8" y="108"/>
                    <a:pt x="8" y="110"/>
                  </a:cubicBezTo>
                  <a:cubicBezTo>
                    <a:pt x="8" y="112"/>
                    <a:pt x="10" y="114"/>
                    <a:pt x="12"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2" name="Group 41"/>
          <p:cNvGrpSpPr/>
          <p:nvPr/>
        </p:nvGrpSpPr>
        <p:grpSpPr>
          <a:xfrm>
            <a:off x="4725195" y="1965325"/>
            <a:ext cx="1746250" cy="2171700"/>
            <a:chOff x="4714876" y="1965325"/>
            <a:chExt cx="1746250" cy="2171700"/>
          </a:xfrm>
        </p:grpSpPr>
        <p:sp>
          <p:nvSpPr>
            <p:cNvPr id="15" name="Freeform 113"/>
            <p:cNvSpPr>
              <a:spLocks noEditPoints="1"/>
            </p:cNvSpPr>
            <p:nvPr/>
          </p:nvSpPr>
          <p:spPr bwMode="auto">
            <a:xfrm>
              <a:off x="4841876" y="2092325"/>
              <a:ext cx="1495425" cy="1495425"/>
            </a:xfrm>
            <a:custGeom>
              <a:avLst/>
              <a:gdLst>
                <a:gd name="T0" fmla="*/ 235 w 471"/>
                <a:gd name="T1" fmla="*/ 471 h 471"/>
                <a:gd name="T2" fmla="*/ 0 w 471"/>
                <a:gd name="T3" fmla="*/ 235 h 471"/>
                <a:gd name="T4" fmla="*/ 235 w 471"/>
                <a:gd name="T5" fmla="*/ 0 h 471"/>
                <a:gd name="T6" fmla="*/ 471 w 471"/>
                <a:gd name="T7" fmla="*/ 235 h 471"/>
                <a:gd name="T8" fmla="*/ 235 w 471"/>
                <a:gd name="T9" fmla="*/ 471 h 471"/>
                <a:gd name="T10" fmla="*/ 235 w 471"/>
                <a:gd name="T11" fmla="*/ 19 h 471"/>
                <a:gd name="T12" fmla="*/ 19 w 471"/>
                <a:gd name="T13" fmla="*/ 235 h 471"/>
                <a:gd name="T14" fmla="*/ 235 w 471"/>
                <a:gd name="T15" fmla="*/ 451 h 471"/>
                <a:gd name="T16" fmla="*/ 451 w 471"/>
                <a:gd name="T17" fmla="*/ 235 h 471"/>
                <a:gd name="T18" fmla="*/ 235 w 471"/>
                <a:gd name="T19" fmla="*/ 1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471"/>
                  </a:moveTo>
                  <a:cubicBezTo>
                    <a:pt x="106" y="471"/>
                    <a:pt x="0" y="365"/>
                    <a:pt x="0" y="235"/>
                  </a:cubicBezTo>
                  <a:cubicBezTo>
                    <a:pt x="0" y="106"/>
                    <a:pt x="106" y="0"/>
                    <a:pt x="235" y="0"/>
                  </a:cubicBezTo>
                  <a:cubicBezTo>
                    <a:pt x="365" y="0"/>
                    <a:pt x="471" y="106"/>
                    <a:pt x="471" y="235"/>
                  </a:cubicBezTo>
                  <a:cubicBezTo>
                    <a:pt x="471" y="365"/>
                    <a:pt x="365" y="471"/>
                    <a:pt x="235" y="471"/>
                  </a:cubicBezTo>
                  <a:close/>
                  <a:moveTo>
                    <a:pt x="235" y="19"/>
                  </a:moveTo>
                  <a:cubicBezTo>
                    <a:pt x="116" y="19"/>
                    <a:pt x="19" y="116"/>
                    <a:pt x="19" y="235"/>
                  </a:cubicBezTo>
                  <a:cubicBezTo>
                    <a:pt x="19" y="354"/>
                    <a:pt x="116" y="451"/>
                    <a:pt x="235" y="451"/>
                  </a:cubicBezTo>
                  <a:cubicBezTo>
                    <a:pt x="354" y="451"/>
                    <a:pt x="451" y="354"/>
                    <a:pt x="451" y="235"/>
                  </a:cubicBezTo>
                  <a:cubicBezTo>
                    <a:pt x="451" y="116"/>
                    <a:pt x="354" y="19"/>
                    <a:pt x="235" y="19"/>
                  </a:cubicBezTo>
                  <a:close/>
                </a:path>
              </a:pathLst>
            </a:custGeom>
            <a:solidFill>
              <a:schemeClr val="accent3">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14"/>
            <p:cNvSpPr>
              <a:spLocks noEditPoints="1"/>
            </p:cNvSpPr>
            <p:nvPr/>
          </p:nvSpPr>
          <p:spPr bwMode="auto">
            <a:xfrm>
              <a:off x="4714876" y="1965325"/>
              <a:ext cx="1746250" cy="1746250"/>
            </a:xfrm>
            <a:custGeom>
              <a:avLst/>
              <a:gdLst>
                <a:gd name="T0" fmla="*/ 275 w 550"/>
                <a:gd name="T1" fmla="*/ 550 h 550"/>
                <a:gd name="T2" fmla="*/ 0 w 550"/>
                <a:gd name="T3" fmla="*/ 275 h 550"/>
                <a:gd name="T4" fmla="*/ 275 w 550"/>
                <a:gd name="T5" fmla="*/ 0 h 550"/>
                <a:gd name="T6" fmla="*/ 550 w 550"/>
                <a:gd name="T7" fmla="*/ 275 h 550"/>
                <a:gd name="T8" fmla="*/ 275 w 550"/>
                <a:gd name="T9" fmla="*/ 550 h 550"/>
                <a:gd name="T10" fmla="*/ 275 w 550"/>
                <a:gd name="T11" fmla="*/ 20 h 550"/>
                <a:gd name="T12" fmla="*/ 20 w 550"/>
                <a:gd name="T13" fmla="*/ 275 h 550"/>
                <a:gd name="T14" fmla="*/ 275 w 550"/>
                <a:gd name="T15" fmla="*/ 531 h 550"/>
                <a:gd name="T16" fmla="*/ 531 w 550"/>
                <a:gd name="T17" fmla="*/ 275 h 550"/>
                <a:gd name="T18" fmla="*/ 275 w 550"/>
                <a:gd name="T19" fmla="*/ 2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550">
                  <a:moveTo>
                    <a:pt x="275" y="550"/>
                  </a:moveTo>
                  <a:cubicBezTo>
                    <a:pt x="124" y="550"/>
                    <a:pt x="0" y="427"/>
                    <a:pt x="0" y="275"/>
                  </a:cubicBezTo>
                  <a:cubicBezTo>
                    <a:pt x="0" y="124"/>
                    <a:pt x="124" y="0"/>
                    <a:pt x="275" y="0"/>
                  </a:cubicBezTo>
                  <a:cubicBezTo>
                    <a:pt x="427" y="0"/>
                    <a:pt x="550" y="124"/>
                    <a:pt x="550" y="275"/>
                  </a:cubicBezTo>
                  <a:cubicBezTo>
                    <a:pt x="550" y="427"/>
                    <a:pt x="427" y="550"/>
                    <a:pt x="275" y="550"/>
                  </a:cubicBezTo>
                  <a:close/>
                  <a:moveTo>
                    <a:pt x="275" y="20"/>
                  </a:moveTo>
                  <a:cubicBezTo>
                    <a:pt x="134" y="20"/>
                    <a:pt x="20" y="135"/>
                    <a:pt x="20" y="275"/>
                  </a:cubicBezTo>
                  <a:cubicBezTo>
                    <a:pt x="20" y="416"/>
                    <a:pt x="134" y="531"/>
                    <a:pt x="275" y="531"/>
                  </a:cubicBezTo>
                  <a:cubicBezTo>
                    <a:pt x="416" y="531"/>
                    <a:pt x="531" y="416"/>
                    <a:pt x="531" y="275"/>
                  </a:cubicBezTo>
                  <a:cubicBezTo>
                    <a:pt x="531" y="135"/>
                    <a:pt x="416" y="20"/>
                    <a:pt x="275" y="20"/>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15"/>
            <p:cNvSpPr>
              <a:spLocks noEditPoints="1"/>
            </p:cNvSpPr>
            <p:nvPr/>
          </p:nvSpPr>
          <p:spPr bwMode="auto">
            <a:xfrm>
              <a:off x="4975226" y="2225675"/>
              <a:ext cx="1228725" cy="1228725"/>
            </a:xfrm>
            <a:custGeom>
              <a:avLst/>
              <a:gdLst>
                <a:gd name="T0" fmla="*/ 193 w 387"/>
                <a:gd name="T1" fmla="*/ 387 h 387"/>
                <a:gd name="T2" fmla="*/ 14 w 387"/>
                <a:gd name="T3" fmla="*/ 193 h 387"/>
                <a:gd name="T4" fmla="*/ 44 w 387"/>
                <a:gd name="T5" fmla="*/ 118 h 387"/>
                <a:gd name="T6" fmla="*/ 46 w 387"/>
                <a:gd name="T7" fmla="*/ 159 h 387"/>
                <a:gd name="T8" fmla="*/ 62 w 387"/>
                <a:gd name="T9" fmla="*/ 179 h 387"/>
                <a:gd name="T10" fmla="*/ 92 w 387"/>
                <a:gd name="T11" fmla="*/ 207 h 387"/>
                <a:gd name="T12" fmla="*/ 124 w 387"/>
                <a:gd name="T13" fmla="*/ 228 h 387"/>
                <a:gd name="T14" fmla="*/ 133 w 387"/>
                <a:gd name="T15" fmla="*/ 246 h 387"/>
                <a:gd name="T16" fmla="*/ 150 w 387"/>
                <a:gd name="T17" fmla="*/ 316 h 387"/>
                <a:gd name="T18" fmla="*/ 153 w 387"/>
                <a:gd name="T19" fmla="*/ 360 h 387"/>
                <a:gd name="T20" fmla="*/ 14 w 387"/>
                <a:gd name="T21" fmla="*/ 193 h 387"/>
                <a:gd name="T22" fmla="*/ 337 w 387"/>
                <a:gd name="T23" fmla="*/ 300 h 387"/>
                <a:gd name="T24" fmla="*/ 175 w 387"/>
                <a:gd name="T25" fmla="*/ 371 h 387"/>
                <a:gd name="T26" fmla="*/ 195 w 387"/>
                <a:gd name="T27" fmla="*/ 347 h 387"/>
                <a:gd name="T28" fmla="*/ 235 w 387"/>
                <a:gd name="T29" fmla="*/ 319 h 387"/>
                <a:gd name="T30" fmla="*/ 249 w 387"/>
                <a:gd name="T31" fmla="*/ 295 h 387"/>
                <a:gd name="T32" fmla="*/ 222 w 387"/>
                <a:gd name="T33" fmla="*/ 267 h 387"/>
                <a:gd name="T34" fmla="*/ 192 w 387"/>
                <a:gd name="T35" fmla="*/ 245 h 387"/>
                <a:gd name="T36" fmla="*/ 154 w 387"/>
                <a:gd name="T37" fmla="*/ 234 h 387"/>
                <a:gd name="T38" fmla="*/ 132 w 387"/>
                <a:gd name="T39" fmla="*/ 214 h 387"/>
                <a:gd name="T40" fmla="*/ 116 w 387"/>
                <a:gd name="T41" fmla="*/ 193 h 387"/>
                <a:gd name="T42" fmla="*/ 94 w 387"/>
                <a:gd name="T43" fmla="*/ 187 h 387"/>
                <a:gd name="T44" fmla="*/ 127 w 387"/>
                <a:gd name="T45" fmla="*/ 174 h 387"/>
                <a:gd name="T46" fmla="*/ 138 w 387"/>
                <a:gd name="T47" fmla="*/ 170 h 387"/>
                <a:gd name="T48" fmla="*/ 161 w 387"/>
                <a:gd name="T49" fmla="*/ 133 h 387"/>
                <a:gd name="T50" fmla="*/ 177 w 387"/>
                <a:gd name="T51" fmla="*/ 119 h 387"/>
                <a:gd name="T52" fmla="*/ 188 w 387"/>
                <a:gd name="T53" fmla="*/ 130 h 387"/>
                <a:gd name="T54" fmla="*/ 202 w 387"/>
                <a:gd name="T55" fmla="*/ 113 h 387"/>
                <a:gd name="T56" fmla="*/ 209 w 387"/>
                <a:gd name="T57" fmla="*/ 102 h 387"/>
                <a:gd name="T58" fmla="*/ 215 w 387"/>
                <a:gd name="T59" fmla="*/ 113 h 387"/>
                <a:gd name="T60" fmla="*/ 200 w 387"/>
                <a:gd name="T61" fmla="*/ 83 h 387"/>
                <a:gd name="T62" fmla="*/ 195 w 387"/>
                <a:gd name="T63" fmla="*/ 71 h 387"/>
                <a:gd name="T64" fmla="*/ 174 w 387"/>
                <a:gd name="T65" fmla="*/ 63 h 387"/>
                <a:gd name="T66" fmla="*/ 147 w 387"/>
                <a:gd name="T67" fmla="*/ 91 h 387"/>
                <a:gd name="T68" fmla="*/ 125 w 387"/>
                <a:gd name="T69" fmla="*/ 82 h 387"/>
                <a:gd name="T70" fmla="*/ 114 w 387"/>
                <a:gd name="T71" fmla="*/ 71 h 387"/>
                <a:gd name="T72" fmla="*/ 133 w 387"/>
                <a:gd name="T73" fmla="*/ 51 h 387"/>
                <a:gd name="T74" fmla="*/ 115 w 387"/>
                <a:gd name="T75" fmla="*/ 37 h 387"/>
                <a:gd name="T76" fmla="*/ 100 w 387"/>
                <a:gd name="T77" fmla="*/ 49 h 387"/>
                <a:gd name="T78" fmla="*/ 193 w 387"/>
                <a:gd name="T79" fmla="*/ 14 h 387"/>
                <a:gd name="T80" fmla="*/ 236 w 387"/>
                <a:gd name="T81" fmla="*/ 63 h 387"/>
                <a:gd name="T82" fmla="*/ 272 w 387"/>
                <a:gd name="T83" fmla="*/ 39 h 387"/>
                <a:gd name="T84" fmla="*/ 335 w 387"/>
                <a:gd name="T85" fmla="*/ 84 h 387"/>
                <a:gd name="T86" fmla="*/ 314 w 387"/>
                <a:gd name="T87" fmla="*/ 102 h 387"/>
                <a:gd name="T88" fmla="*/ 310 w 387"/>
                <a:gd name="T89" fmla="*/ 113 h 387"/>
                <a:gd name="T90" fmla="*/ 319 w 387"/>
                <a:gd name="T91" fmla="*/ 129 h 387"/>
                <a:gd name="T92" fmla="*/ 310 w 387"/>
                <a:gd name="T93" fmla="*/ 144 h 387"/>
                <a:gd name="T94" fmla="*/ 323 w 387"/>
                <a:gd name="T95" fmla="*/ 224 h 387"/>
                <a:gd name="T96" fmla="*/ 361 w 387"/>
                <a:gd name="T97" fmla="*/ 150 h 387"/>
                <a:gd name="T98" fmla="*/ 334 w 387"/>
                <a:gd name="T99" fmla="*/ 132 h 387"/>
                <a:gd name="T100" fmla="*/ 339 w 387"/>
                <a:gd name="T101" fmla="*/ 120 h 387"/>
                <a:gd name="T102" fmla="*/ 361 w 387"/>
                <a:gd name="T103" fmla="*/ 15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387">
                  <a:moveTo>
                    <a:pt x="193" y="0"/>
                  </a:moveTo>
                  <a:cubicBezTo>
                    <a:pt x="87" y="0"/>
                    <a:pt x="0" y="87"/>
                    <a:pt x="0" y="193"/>
                  </a:cubicBezTo>
                  <a:cubicBezTo>
                    <a:pt x="0" y="300"/>
                    <a:pt x="87" y="387"/>
                    <a:pt x="193" y="387"/>
                  </a:cubicBezTo>
                  <a:cubicBezTo>
                    <a:pt x="300" y="387"/>
                    <a:pt x="387" y="300"/>
                    <a:pt x="387" y="193"/>
                  </a:cubicBezTo>
                  <a:cubicBezTo>
                    <a:pt x="387" y="87"/>
                    <a:pt x="300" y="0"/>
                    <a:pt x="193" y="0"/>
                  </a:cubicBezTo>
                  <a:close/>
                  <a:moveTo>
                    <a:pt x="14" y="193"/>
                  </a:moveTo>
                  <a:cubicBezTo>
                    <a:pt x="14" y="163"/>
                    <a:pt x="22" y="133"/>
                    <a:pt x="36" y="108"/>
                  </a:cubicBezTo>
                  <a:cubicBezTo>
                    <a:pt x="37" y="108"/>
                    <a:pt x="39" y="109"/>
                    <a:pt x="39" y="109"/>
                  </a:cubicBezTo>
                  <a:cubicBezTo>
                    <a:pt x="41" y="110"/>
                    <a:pt x="45" y="114"/>
                    <a:pt x="44" y="118"/>
                  </a:cubicBezTo>
                  <a:cubicBezTo>
                    <a:pt x="44" y="118"/>
                    <a:pt x="43" y="121"/>
                    <a:pt x="43" y="128"/>
                  </a:cubicBezTo>
                  <a:cubicBezTo>
                    <a:pt x="42" y="135"/>
                    <a:pt x="41" y="142"/>
                    <a:pt x="41" y="147"/>
                  </a:cubicBezTo>
                  <a:cubicBezTo>
                    <a:pt x="40" y="157"/>
                    <a:pt x="46" y="159"/>
                    <a:pt x="46" y="159"/>
                  </a:cubicBezTo>
                  <a:cubicBezTo>
                    <a:pt x="50" y="161"/>
                    <a:pt x="55" y="164"/>
                    <a:pt x="57" y="167"/>
                  </a:cubicBezTo>
                  <a:cubicBezTo>
                    <a:pt x="57" y="167"/>
                    <a:pt x="59" y="169"/>
                    <a:pt x="61" y="174"/>
                  </a:cubicBezTo>
                  <a:cubicBezTo>
                    <a:pt x="61" y="175"/>
                    <a:pt x="62" y="177"/>
                    <a:pt x="62" y="179"/>
                  </a:cubicBezTo>
                  <a:cubicBezTo>
                    <a:pt x="64" y="184"/>
                    <a:pt x="66" y="188"/>
                    <a:pt x="69" y="192"/>
                  </a:cubicBezTo>
                  <a:cubicBezTo>
                    <a:pt x="72" y="198"/>
                    <a:pt x="81" y="201"/>
                    <a:pt x="81" y="201"/>
                  </a:cubicBezTo>
                  <a:cubicBezTo>
                    <a:pt x="84" y="202"/>
                    <a:pt x="89" y="205"/>
                    <a:pt x="92" y="207"/>
                  </a:cubicBezTo>
                  <a:cubicBezTo>
                    <a:pt x="92" y="207"/>
                    <a:pt x="92" y="207"/>
                    <a:pt x="95" y="209"/>
                  </a:cubicBezTo>
                  <a:cubicBezTo>
                    <a:pt x="100" y="213"/>
                    <a:pt x="106" y="213"/>
                    <a:pt x="112" y="216"/>
                  </a:cubicBezTo>
                  <a:cubicBezTo>
                    <a:pt x="117" y="219"/>
                    <a:pt x="120" y="223"/>
                    <a:pt x="124" y="228"/>
                  </a:cubicBezTo>
                  <a:cubicBezTo>
                    <a:pt x="127" y="231"/>
                    <a:pt x="130" y="234"/>
                    <a:pt x="134" y="237"/>
                  </a:cubicBezTo>
                  <a:cubicBezTo>
                    <a:pt x="134" y="237"/>
                    <a:pt x="137" y="239"/>
                    <a:pt x="137" y="240"/>
                  </a:cubicBezTo>
                  <a:cubicBezTo>
                    <a:pt x="137" y="240"/>
                    <a:pt x="134" y="246"/>
                    <a:pt x="133" y="246"/>
                  </a:cubicBezTo>
                  <a:cubicBezTo>
                    <a:pt x="129" y="255"/>
                    <a:pt x="124" y="264"/>
                    <a:pt x="125" y="276"/>
                  </a:cubicBezTo>
                  <a:cubicBezTo>
                    <a:pt x="127" y="293"/>
                    <a:pt x="144" y="305"/>
                    <a:pt x="144" y="305"/>
                  </a:cubicBezTo>
                  <a:cubicBezTo>
                    <a:pt x="147" y="307"/>
                    <a:pt x="150" y="312"/>
                    <a:pt x="150" y="316"/>
                  </a:cubicBezTo>
                  <a:cubicBezTo>
                    <a:pt x="150" y="316"/>
                    <a:pt x="150" y="331"/>
                    <a:pt x="152" y="339"/>
                  </a:cubicBezTo>
                  <a:cubicBezTo>
                    <a:pt x="152" y="341"/>
                    <a:pt x="154" y="344"/>
                    <a:pt x="154" y="346"/>
                  </a:cubicBezTo>
                  <a:cubicBezTo>
                    <a:pt x="154" y="351"/>
                    <a:pt x="152" y="355"/>
                    <a:pt x="153" y="360"/>
                  </a:cubicBezTo>
                  <a:cubicBezTo>
                    <a:pt x="153" y="363"/>
                    <a:pt x="153" y="363"/>
                    <a:pt x="153" y="363"/>
                  </a:cubicBezTo>
                  <a:cubicBezTo>
                    <a:pt x="153" y="364"/>
                    <a:pt x="154" y="366"/>
                    <a:pt x="154" y="368"/>
                  </a:cubicBezTo>
                  <a:cubicBezTo>
                    <a:pt x="74" y="350"/>
                    <a:pt x="14" y="279"/>
                    <a:pt x="14" y="193"/>
                  </a:cubicBezTo>
                  <a:close/>
                  <a:moveTo>
                    <a:pt x="346" y="260"/>
                  </a:moveTo>
                  <a:cubicBezTo>
                    <a:pt x="343" y="272"/>
                    <a:pt x="337" y="281"/>
                    <a:pt x="337" y="293"/>
                  </a:cubicBezTo>
                  <a:cubicBezTo>
                    <a:pt x="336" y="295"/>
                    <a:pt x="337" y="298"/>
                    <a:pt x="337" y="300"/>
                  </a:cubicBezTo>
                  <a:cubicBezTo>
                    <a:pt x="337" y="300"/>
                    <a:pt x="337" y="300"/>
                    <a:pt x="337" y="300"/>
                  </a:cubicBezTo>
                  <a:cubicBezTo>
                    <a:pt x="304" y="344"/>
                    <a:pt x="252" y="372"/>
                    <a:pt x="193" y="372"/>
                  </a:cubicBezTo>
                  <a:cubicBezTo>
                    <a:pt x="187" y="372"/>
                    <a:pt x="181" y="372"/>
                    <a:pt x="175" y="371"/>
                  </a:cubicBezTo>
                  <a:cubicBezTo>
                    <a:pt x="176" y="370"/>
                    <a:pt x="178" y="367"/>
                    <a:pt x="179" y="365"/>
                  </a:cubicBezTo>
                  <a:cubicBezTo>
                    <a:pt x="185" y="357"/>
                    <a:pt x="185" y="357"/>
                    <a:pt x="185" y="357"/>
                  </a:cubicBezTo>
                  <a:cubicBezTo>
                    <a:pt x="187" y="354"/>
                    <a:pt x="192" y="349"/>
                    <a:pt x="195" y="347"/>
                  </a:cubicBezTo>
                  <a:cubicBezTo>
                    <a:pt x="218" y="331"/>
                    <a:pt x="218" y="331"/>
                    <a:pt x="218" y="331"/>
                  </a:cubicBezTo>
                  <a:cubicBezTo>
                    <a:pt x="221" y="328"/>
                    <a:pt x="226" y="325"/>
                    <a:pt x="230" y="323"/>
                  </a:cubicBezTo>
                  <a:cubicBezTo>
                    <a:pt x="230" y="323"/>
                    <a:pt x="232" y="323"/>
                    <a:pt x="235" y="319"/>
                  </a:cubicBezTo>
                  <a:cubicBezTo>
                    <a:pt x="238" y="316"/>
                    <a:pt x="238" y="315"/>
                    <a:pt x="238" y="315"/>
                  </a:cubicBezTo>
                  <a:cubicBezTo>
                    <a:pt x="239" y="311"/>
                    <a:pt x="242" y="305"/>
                    <a:pt x="245" y="302"/>
                  </a:cubicBezTo>
                  <a:cubicBezTo>
                    <a:pt x="245" y="302"/>
                    <a:pt x="246" y="300"/>
                    <a:pt x="249" y="295"/>
                  </a:cubicBezTo>
                  <a:cubicBezTo>
                    <a:pt x="252" y="292"/>
                    <a:pt x="256" y="287"/>
                    <a:pt x="257" y="282"/>
                  </a:cubicBezTo>
                  <a:cubicBezTo>
                    <a:pt x="258" y="269"/>
                    <a:pt x="245" y="271"/>
                    <a:pt x="235" y="271"/>
                  </a:cubicBezTo>
                  <a:cubicBezTo>
                    <a:pt x="230" y="270"/>
                    <a:pt x="226" y="269"/>
                    <a:pt x="222" y="267"/>
                  </a:cubicBezTo>
                  <a:cubicBezTo>
                    <a:pt x="219" y="265"/>
                    <a:pt x="216" y="263"/>
                    <a:pt x="213" y="260"/>
                  </a:cubicBezTo>
                  <a:cubicBezTo>
                    <a:pt x="208" y="255"/>
                    <a:pt x="205" y="250"/>
                    <a:pt x="199" y="247"/>
                  </a:cubicBezTo>
                  <a:cubicBezTo>
                    <a:pt x="197" y="246"/>
                    <a:pt x="194" y="246"/>
                    <a:pt x="192" y="245"/>
                  </a:cubicBezTo>
                  <a:cubicBezTo>
                    <a:pt x="191" y="244"/>
                    <a:pt x="190" y="243"/>
                    <a:pt x="189" y="242"/>
                  </a:cubicBezTo>
                  <a:cubicBezTo>
                    <a:pt x="183" y="237"/>
                    <a:pt x="174" y="235"/>
                    <a:pt x="164" y="234"/>
                  </a:cubicBezTo>
                  <a:cubicBezTo>
                    <a:pt x="158" y="233"/>
                    <a:pt x="154" y="234"/>
                    <a:pt x="154" y="234"/>
                  </a:cubicBezTo>
                  <a:cubicBezTo>
                    <a:pt x="150" y="235"/>
                    <a:pt x="140" y="229"/>
                    <a:pt x="138" y="227"/>
                  </a:cubicBezTo>
                  <a:cubicBezTo>
                    <a:pt x="135" y="225"/>
                    <a:pt x="133" y="220"/>
                    <a:pt x="133" y="216"/>
                  </a:cubicBezTo>
                  <a:cubicBezTo>
                    <a:pt x="133" y="216"/>
                    <a:pt x="133" y="216"/>
                    <a:pt x="132" y="214"/>
                  </a:cubicBezTo>
                  <a:cubicBezTo>
                    <a:pt x="129" y="208"/>
                    <a:pt x="121" y="208"/>
                    <a:pt x="120" y="203"/>
                  </a:cubicBezTo>
                  <a:cubicBezTo>
                    <a:pt x="119" y="201"/>
                    <a:pt x="120" y="199"/>
                    <a:pt x="120" y="197"/>
                  </a:cubicBezTo>
                  <a:cubicBezTo>
                    <a:pt x="119" y="195"/>
                    <a:pt x="117" y="193"/>
                    <a:pt x="116" y="193"/>
                  </a:cubicBezTo>
                  <a:cubicBezTo>
                    <a:pt x="114" y="193"/>
                    <a:pt x="111" y="195"/>
                    <a:pt x="109" y="196"/>
                  </a:cubicBezTo>
                  <a:cubicBezTo>
                    <a:pt x="104" y="199"/>
                    <a:pt x="100" y="197"/>
                    <a:pt x="100" y="197"/>
                  </a:cubicBezTo>
                  <a:cubicBezTo>
                    <a:pt x="96" y="196"/>
                    <a:pt x="93" y="191"/>
                    <a:pt x="94" y="187"/>
                  </a:cubicBezTo>
                  <a:cubicBezTo>
                    <a:pt x="94" y="187"/>
                    <a:pt x="95" y="184"/>
                    <a:pt x="97" y="180"/>
                  </a:cubicBezTo>
                  <a:cubicBezTo>
                    <a:pt x="102" y="169"/>
                    <a:pt x="121" y="169"/>
                    <a:pt x="121" y="169"/>
                  </a:cubicBezTo>
                  <a:cubicBezTo>
                    <a:pt x="125" y="169"/>
                    <a:pt x="128" y="171"/>
                    <a:pt x="127" y="174"/>
                  </a:cubicBezTo>
                  <a:cubicBezTo>
                    <a:pt x="127" y="174"/>
                    <a:pt x="127" y="174"/>
                    <a:pt x="127" y="177"/>
                  </a:cubicBezTo>
                  <a:cubicBezTo>
                    <a:pt x="128" y="183"/>
                    <a:pt x="138" y="182"/>
                    <a:pt x="139" y="176"/>
                  </a:cubicBezTo>
                  <a:cubicBezTo>
                    <a:pt x="139" y="174"/>
                    <a:pt x="138" y="172"/>
                    <a:pt x="138" y="170"/>
                  </a:cubicBezTo>
                  <a:cubicBezTo>
                    <a:pt x="138" y="165"/>
                    <a:pt x="144" y="162"/>
                    <a:pt x="148" y="157"/>
                  </a:cubicBezTo>
                  <a:cubicBezTo>
                    <a:pt x="153" y="153"/>
                    <a:pt x="155" y="146"/>
                    <a:pt x="155" y="146"/>
                  </a:cubicBezTo>
                  <a:cubicBezTo>
                    <a:pt x="155" y="142"/>
                    <a:pt x="158" y="136"/>
                    <a:pt x="161" y="133"/>
                  </a:cubicBezTo>
                  <a:cubicBezTo>
                    <a:pt x="161" y="133"/>
                    <a:pt x="162" y="132"/>
                    <a:pt x="165" y="128"/>
                  </a:cubicBezTo>
                  <a:cubicBezTo>
                    <a:pt x="169" y="125"/>
                    <a:pt x="173" y="123"/>
                    <a:pt x="176" y="120"/>
                  </a:cubicBezTo>
                  <a:cubicBezTo>
                    <a:pt x="177" y="119"/>
                    <a:pt x="177" y="119"/>
                    <a:pt x="177" y="119"/>
                  </a:cubicBezTo>
                  <a:cubicBezTo>
                    <a:pt x="178" y="117"/>
                    <a:pt x="180" y="119"/>
                    <a:pt x="181" y="119"/>
                  </a:cubicBezTo>
                  <a:cubicBezTo>
                    <a:pt x="182" y="120"/>
                    <a:pt x="183" y="124"/>
                    <a:pt x="183" y="128"/>
                  </a:cubicBezTo>
                  <a:cubicBezTo>
                    <a:pt x="183" y="128"/>
                    <a:pt x="183" y="130"/>
                    <a:pt x="188" y="130"/>
                  </a:cubicBezTo>
                  <a:cubicBezTo>
                    <a:pt x="190" y="130"/>
                    <a:pt x="193" y="126"/>
                    <a:pt x="195" y="124"/>
                  </a:cubicBezTo>
                  <a:cubicBezTo>
                    <a:pt x="198" y="122"/>
                    <a:pt x="202" y="120"/>
                    <a:pt x="202" y="117"/>
                  </a:cubicBezTo>
                  <a:cubicBezTo>
                    <a:pt x="202" y="113"/>
                    <a:pt x="202" y="113"/>
                    <a:pt x="202" y="113"/>
                  </a:cubicBezTo>
                  <a:cubicBezTo>
                    <a:pt x="198" y="113"/>
                    <a:pt x="193" y="107"/>
                    <a:pt x="191" y="106"/>
                  </a:cubicBezTo>
                  <a:cubicBezTo>
                    <a:pt x="189" y="105"/>
                    <a:pt x="195" y="102"/>
                    <a:pt x="198" y="101"/>
                  </a:cubicBezTo>
                  <a:cubicBezTo>
                    <a:pt x="200" y="100"/>
                    <a:pt x="207" y="101"/>
                    <a:pt x="209" y="102"/>
                  </a:cubicBezTo>
                  <a:cubicBezTo>
                    <a:pt x="210" y="103"/>
                    <a:pt x="211" y="105"/>
                    <a:pt x="210" y="106"/>
                  </a:cubicBezTo>
                  <a:cubicBezTo>
                    <a:pt x="210" y="106"/>
                    <a:pt x="210" y="106"/>
                    <a:pt x="210" y="108"/>
                  </a:cubicBezTo>
                  <a:cubicBezTo>
                    <a:pt x="210" y="111"/>
                    <a:pt x="212" y="113"/>
                    <a:pt x="215" y="113"/>
                  </a:cubicBezTo>
                  <a:cubicBezTo>
                    <a:pt x="220" y="112"/>
                    <a:pt x="223" y="103"/>
                    <a:pt x="220" y="98"/>
                  </a:cubicBezTo>
                  <a:cubicBezTo>
                    <a:pt x="217" y="91"/>
                    <a:pt x="209" y="88"/>
                    <a:pt x="209" y="88"/>
                  </a:cubicBezTo>
                  <a:cubicBezTo>
                    <a:pt x="205" y="87"/>
                    <a:pt x="201" y="84"/>
                    <a:pt x="200" y="83"/>
                  </a:cubicBezTo>
                  <a:cubicBezTo>
                    <a:pt x="200" y="83"/>
                    <a:pt x="200" y="83"/>
                    <a:pt x="199" y="81"/>
                  </a:cubicBezTo>
                  <a:cubicBezTo>
                    <a:pt x="198" y="79"/>
                    <a:pt x="196" y="77"/>
                    <a:pt x="196" y="75"/>
                  </a:cubicBezTo>
                  <a:cubicBezTo>
                    <a:pt x="195" y="74"/>
                    <a:pt x="196" y="72"/>
                    <a:pt x="195" y="71"/>
                  </a:cubicBezTo>
                  <a:cubicBezTo>
                    <a:pt x="195" y="69"/>
                    <a:pt x="193" y="68"/>
                    <a:pt x="192" y="67"/>
                  </a:cubicBezTo>
                  <a:cubicBezTo>
                    <a:pt x="190" y="66"/>
                    <a:pt x="187" y="66"/>
                    <a:pt x="184" y="66"/>
                  </a:cubicBezTo>
                  <a:cubicBezTo>
                    <a:pt x="181" y="65"/>
                    <a:pt x="177" y="64"/>
                    <a:pt x="174" y="63"/>
                  </a:cubicBezTo>
                  <a:cubicBezTo>
                    <a:pt x="168" y="61"/>
                    <a:pt x="157" y="56"/>
                    <a:pt x="154" y="64"/>
                  </a:cubicBezTo>
                  <a:cubicBezTo>
                    <a:pt x="150" y="71"/>
                    <a:pt x="153" y="83"/>
                    <a:pt x="153" y="83"/>
                  </a:cubicBezTo>
                  <a:cubicBezTo>
                    <a:pt x="153" y="87"/>
                    <a:pt x="151" y="91"/>
                    <a:pt x="147" y="91"/>
                  </a:cubicBezTo>
                  <a:cubicBezTo>
                    <a:pt x="147" y="91"/>
                    <a:pt x="142" y="92"/>
                    <a:pt x="138" y="89"/>
                  </a:cubicBezTo>
                  <a:cubicBezTo>
                    <a:pt x="135" y="88"/>
                    <a:pt x="134" y="86"/>
                    <a:pt x="132" y="84"/>
                  </a:cubicBezTo>
                  <a:cubicBezTo>
                    <a:pt x="130" y="83"/>
                    <a:pt x="127" y="83"/>
                    <a:pt x="125" y="82"/>
                  </a:cubicBezTo>
                  <a:cubicBezTo>
                    <a:pt x="123" y="82"/>
                    <a:pt x="119" y="82"/>
                    <a:pt x="117" y="81"/>
                  </a:cubicBezTo>
                  <a:cubicBezTo>
                    <a:pt x="115" y="80"/>
                    <a:pt x="115" y="80"/>
                    <a:pt x="115" y="80"/>
                  </a:cubicBezTo>
                  <a:cubicBezTo>
                    <a:pt x="114" y="77"/>
                    <a:pt x="113" y="73"/>
                    <a:pt x="114" y="71"/>
                  </a:cubicBezTo>
                  <a:cubicBezTo>
                    <a:pt x="114" y="71"/>
                    <a:pt x="114" y="71"/>
                    <a:pt x="115" y="68"/>
                  </a:cubicBezTo>
                  <a:cubicBezTo>
                    <a:pt x="118" y="62"/>
                    <a:pt x="128" y="61"/>
                    <a:pt x="132" y="55"/>
                  </a:cubicBezTo>
                  <a:cubicBezTo>
                    <a:pt x="133" y="54"/>
                    <a:pt x="133" y="52"/>
                    <a:pt x="133" y="51"/>
                  </a:cubicBezTo>
                  <a:cubicBezTo>
                    <a:pt x="133" y="47"/>
                    <a:pt x="128" y="47"/>
                    <a:pt x="126" y="45"/>
                  </a:cubicBezTo>
                  <a:cubicBezTo>
                    <a:pt x="124" y="43"/>
                    <a:pt x="124" y="38"/>
                    <a:pt x="122" y="36"/>
                  </a:cubicBezTo>
                  <a:cubicBezTo>
                    <a:pt x="120" y="34"/>
                    <a:pt x="116" y="35"/>
                    <a:pt x="115" y="37"/>
                  </a:cubicBezTo>
                  <a:cubicBezTo>
                    <a:pt x="114" y="39"/>
                    <a:pt x="114" y="42"/>
                    <a:pt x="114" y="44"/>
                  </a:cubicBezTo>
                  <a:cubicBezTo>
                    <a:pt x="112" y="53"/>
                    <a:pt x="101" y="53"/>
                    <a:pt x="101" y="53"/>
                  </a:cubicBezTo>
                  <a:cubicBezTo>
                    <a:pt x="98" y="53"/>
                    <a:pt x="97" y="51"/>
                    <a:pt x="100" y="49"/>
                  </a:cubicBezTo>
                  <a:cubicBezTo>
                    <a:pt x="105" y="40"/>
                    <a:pt x="105" y="40"/>
                    <a:pt x="105" y="40"/>
                  </a:cubicBezTo>
                  <a:cubicBezTo>
                    <a:pt x="106" y="39"/>
                    <a:pt x="107" y="38"/>
                    <a:pt x="107" y="36"/>
                  </a:cubicBezTo>
                  <a:cubicBezTo>
                    <a:pt x="133" y="22"/>
                    <a:pt x="162" y="14"/>
                    <a:pt x="193" y="14"/>
                  </a:cubicBezTo>
                  <a:cubicBezTo>
                    <a:pt x="197" y="14"/>
                    <a:pt x="200" y="15"/>
                    <a:pt x="204" y="15"/>
                  </a:cubicBezTo>
                  <a:cubicBezTo>
                    <a:pt x="203" y="17"/>
                    <a:pt x="203" y="19"/>
                    <a:pt x="204" y="21"/>
                  </a:cubicBezTo>
                  <a:cubicBezTo>
                    <a:pt x="204" y="21"/>
                    <a:pt x="217" y="54"/>
                    <a:pt x="236" y="63"/>
                  </a:cubicBezTo>
                  <a:cubicBezTo>
                    <a:pt x="240" y="65"/>
                    <a:pt x="248" y="69"/>
                    <a:pt x="249" y="62"/>
                  </a:cubicBezTo>
                  <a:cubicBezTo>
                    <a:pt x="250" y="59"/>
                    <a:pt x="246" y="54"/>
                    <a:pt x="247" y="50"/>
                  </a:cubicBezTo>
                  <a:cubicBezTo>
                    <a:pt x="249" y="41"/>
                    <a:pt x="265" y="43"/>
                    <a:pt x="272" y="39"/>
                  </a:cubicBezTo>
                  <a:cubicBezTo>
                    <a:pt x="274" y="38"/>
                    <a:pt x="274" y="38"/>
                    <a:pt x="274" y="38"/>
                  </a:cubicBezTo>
                  <a:cubicBezTo>
                    <a:pt x="275" y="37"/>
                    <a:pt x="276" y="36"/>
                    <a:pt x="278" y="35"/>
                  </a:cubicBezTo>
                  <a:cubicBezTo>
                    <a:pt x="300" y="47"/>
                    <a:pt x="320" y="64"/>
                    <a:pt x="335" y="84"/>
                  </a:cubicBezTo>
                  <a:cubicBezTo>
                    <a:pt x="335" y="85"/>
                    <a:pt x="335" y="86"/>
                    <a:pt x="335" y="87"/>
                  </a:cubicBezTo>
                  <a:cubicBezTo>
                    <a:pt x="335" y="87"/>
                    <a:pt x="335" y="87"/>
                    <a:pt x="335" y="91"/>
                  </a:cubicBezTo>
                  <a:cubicBezTo>
                    <a:pt x="334" y="97"/>
                    <a:pt x="318" y="97"/>
                    <a:pt x="314" y="102"/>
                  </a:cubicBezTo>
                  <a:cubicBezTo>
                    <a:pt x="313" y="104"/>
                    <a:pt x="313" y="104"/>
                    <a:pt x="313" y="104"/>
                  </a:cubicBezTo>
                  <a:cubicBezTo>
                    <a:pt x="313" y="108"/>
                    <a:pt x="312" y="111"/>
                    <a:pt x="311" y="112"/>
                  </a:cubicBezTo>
                  <a:cubicBezTo>
                    <a:pt x="311" y="112"/>
                    <a:pt x="311" y="112"/>
                    <a:pt x="310" y="113"/>
                  </a:cubicBezTo>
                  <a:cubicBezTo>
                    <a:pt x="309" y="117"/>
                    <a:pt x="310" y="126"/>
                    <a:pt x="312" y="127"/>
                  </a:cubicBezTo>
                  <a:cubicBezTo>
                    <a:pt x="313" y="128"/>
                    <a:pt x="315" y="128"/>
                    <a:pt x="316" y="128"/>
                  </a:cubicBezTo>
                  <a:cubicBezTo>
                    <a:pt x="318" y="129"/>
                    <a:pt x="319" y="129"/>
                    <a:pt x="319" y="129"/>
                  </a:cubicBezTo>
                  <a:cubicBezTo>
                    <a:pt x="322" y="131"/>
                    <a:pt x="325" y="132"/>
                    <a:pt x="325" y="133"/>
                  </a:cubicBezTo>
                  <a:cubicBezTo>
                    <a:pt x="324" y="134"/>
                    <a:pt x="320" y="136"/>
                    <a:pt x="317" y="138"/>
                  </a:cubicBezTo>
                  <a:cubicBezTo>
                    <a:pt x="317" y="138"/>
                    <a:pt x="313" y="139"/>
                    <a:pt x="310" y="144"/>
                  </a:cubicBezTo>
                  <a:cubicBezTo>
                    <a:pt x="303" y="153"/>
                    <a:pt x="293" y="162"/>
                    <a:pt x="292" y="177"/>
                  </a:cubicBezTo>
                  <a:cubicBezTo>
                    <a:pt x="292" y="184"/>
                    <a:pt x="294" y="191"/>
                    <a:pt x="296" y="198"/>
                  </a:cubicBezTo>
                  <a:cubicBezTo>
                    <a:pt x="300" y="211"/>
                    <a:pt x="308" y="223"/>
                    <a:pt x="323" y="224"/>
                  </a:cubicBezTo>
                  <a:cubicBezTo>
                    <a:pt x="330" y="225"/>
                    <a:pt x="338" y="219"/>
                    <a:pt x="343" y="223"/>
                  </a:cubicBezTo>
                  <a:cubicBezTo>
                    <a:pt x="350" y="229"/>
                    <a:pt x="348" y="250"/>
                    <a:pt x="346" y="260"/>
                  </a:cubicBezTo>
                  <a:close/>
                  <a:moveTo>
                    <a:pt x="361" y="150"/>
                  </a:moveTo>
                  <a:cubicBezTo>
                    <a:pt x="361" y="150"/>
                    <a:pt x="361" y="150"/>
                    <a:pt x="358" y="149"/>
                  </a:cubicBezTo>
                  <a:cubicBezTo>
                    <a:pt x="353" y="146"/>
                    <a:pt x="348" y="141"/>
                    <a:pt x="343" y="137"/>
                  </a:cubicBezTo>
                  <a:cubicBezTo>
                    <a:pt x="339" y="133"/>
                    <a:pt x="334" y="132"/>
                    <a:pt x="334" y="132"/>
                  </a:cubicBezTo>
                  <a:cubicBezTo>
                    <a:pt x="330" y="132"/>
                    <a:pt x="327" y="128"/>
                    <a:pt x="327" y="124"/>
                  </a:cubicBezTo>
                  <a:cubicBezTo>
                    <a:pt x="327" y="124"/>
                    <a:pt x="327" y="119"/>
                    <a:pt x="330" y="118"/>
                  </a:cubicBezTo>
                  <a:cubicBezTo>
                    <a:pt x="333" y="116"/>
                    <a:pt x="337" y="119"/>
                    <a:pt x="339" y="120"/>
                  </a:cubicBezTo>
                  <a:cubicBezTo>
                    <a:pt x="350" y="126"/>
                    <a:pt x="354" y="137"/>
                    <a:pt x="362" y="146"/>
                  </a:cubicBezTo>
                  <a:cubicBezTo>
                    <a:pt x="364" y="148"/>
                    <a:pt x="364" y="148"/>
                    <a:pt x="364" y="148"/>
                  </a:cubicBezTo>
                  <a:cubicBezTo>
                    <a:pt x="366" y="150"/>
                    <a:pt x="365" y="151"/>
                    <a:pt x="361" y="1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27"/>
            <p:cNvSpPr>
              <a:spLocks noEditPoints="1"/>
            </p:cNvSpPr>
            <p:nvPr/>
          </p:nvSpPr>
          <p:spPr bwMode="auto">
            <a:xfrm>
              <a:off x="5553076" y="3489325"/>
              <a:ext cx="73025" cy="647700"/>
            </a:xfrm>
            <a:custGeom>
              <a:avLst/>
              <a:gdLst>
                <a:gd name="T0" fmla="*/ 15 w 23"/>
                <a:gd name="T1" fmla="*/ 49 h 204"/>
                <a:gd name="T2" fmla="*/ 8 w 23"/>
                <a:gd name="T3" fmla="*/ 49 h 204"/>
                <a:gd name="T4" fmla="*/ 11 w 23"/>
                <a:gd name="T5" fmla="*/ 68 h 204"/>
                <a:gd name="T6" fmla="*/ 11 w 23"/>
                <a:gd name="T7" fmla="*/ 61 h 204"/>
                <a:gd name="T8" fmla="*/ 11 w 23"/>
                <a:gd name="T9" fmla="*/ 68 h 204"/>
                <a:gd name="T10" fmla="*/ 15 w 23"/>
                <a:gd name="T11" fmla="*/ 34 h 204"/>
                <a:gd name="T12" fmla="*/ 8 w 23"/>
                <a:gd name="T13" fmla="*/ 34 h 204"/>
                <a:gd name="T14" fmla="*/ 11 w 23"/>
                <a:gd name="T15" fmla="*/ 22 h 204"/>
                <a:gd name="T16" fmla="*/ 11 w 23"/>
                <a:gd name="T17" fmla="*/ 15 h 204"/>
                <a:gd name="T18" fmla="*/ 11 w 23"/>
                <a:gd name="T19" fmla="*/ 22 h 204"/>
                <a:gd name="T20" fmla="*/ 15 w 23"/>
                <a:gd name="T21" fmla="*/ 80 h 204"/>
                <a:gd name="T22" fmla="*/ 8 w 23"/>
                <a:gd name="T23" fmla="*/ 80 h 204"/>
                <a:gd name="T24" fmla="*/ 11 w 23"/>
                <a:gd name="T25" fmla="*/ 7 h 204"/>
                <a:gd name="T26" fmla="*/ 11 w 23"/>
                <a:gd name="T27" fmla="*/ 0 h 204"/>
                <a:gd name="T28" fmla="*/ 11 w 23"/>
                <a:gd name="T29" fmla="*/ 7 h 204"/>
                <a:gd name="T30" fmla="*/ 0 w 23"/>
                <a:gd name="T31" fmla="*/ 193 h 204"/>
                <a:gd name="T32" fmla="*/ 23 w 23"/>
                <a:gd name="T33" fmla="*/ 193 h 204"/>
                <a:gd name="T34" fmla="*/ 11 w 23"/>
                <a:gd name="T35" fmla="*/ 160 h 204"/>
                <a:gd name="T36" fmla="*/ 11 w 23"/>
                <a:gd name="T37" fmla="*/ 152 h 204"/>
                <a:gd name="T38" fmla="*/ 11 w 23"/>
                <a:gd name="T39" fmla="*/ 160 h 204"/>
                <a:gd name="T40" fmla="*/ 15 w 23"/>
                <a:gd name="T41" fmla="*/ 171 h 204"/>
                <a:gd name="T42" fmla="*/ 8 w 23"/>
                <a:gd name="T43" fmla="*/ 171 h 204"/>
                <a:gd name="T44" fmla="*/ 11 w 23"/>
                <a:gd name="T45" fmla="*/ 144 h 204"/>
                <a:gd name="T46" fmla="*/ 11 w 23"/>
                <a:gd name="T47" fmla="*/ 137 h 204"/>
                <a:gd name="T48" fmla="*/ 11 w 23"/>
                <a:gd name="T49" fmla="*/ 144 h 204"/>
                <a:gd name="T50" fmla="*/ 15 w 23"/>
                <a:gd name="T51" fmla="*/ 95 h 204"/>
                <a:gd name="T52" fmla="*/ 8 w 23"/>
                <a:gd name="T53" fmla="*/ 95 h 204"/>
                <a:gd name="T54" fmla="*/ 11 w 23"/>
                <a:gd name="T55" fmla="*/ 114 h 204"/>
                <a:gd name="T56" fmla="*/ 11 w 23"/>
                <a:gd name="T57" fmla="*/ 106 h 204"/>
                <a:gd name="T58" fmla="*/ 11 w 23"/>
                <a:gd name="T59" fmla="*/ 114 h 204"/>
                <a:gd name="T60" fmla="*/ 15 w 23"/>
                <a:gd name="T61" fmla="*/ 125 h 204"/>
                <a:gd name="T62" fmla="*/ 8 w 23"/>
                <a:gd name="T63"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204">
                  <a:moveTo>
                    <a:pt x="11" y="53"/>
                  </a:moveTo>
                  <a:cubicBezTo>
                    <a:pt x="13" y="53"/>
                    <a:pt x="15" y="51"/>
                    <a:pt x="15" y="49"/>
                  </a:cubicBezTo>
                  <a:cubicBezTo>
                    <a:pt x="15" y="47"/>
                    <a:pt x="13" y="45"/>
                    <a:pt x="11" y="45"/>
                  </a:cubicBezTo>
                  <a:cubicBezTo>
                    <a:pt x="9" y="45"/>
                    <a:pt x="8" y="47"/>
                    <a:pt x="8" y="49"/>
                  </a:cubicBezTo>
                  <a:cubicBezTo>
                    <a:pt x="8" y="51"/>
                    <a:pt x="9" y="53"/>
                    <a:pt x="11" y="53"/>
                  </a:cubicBezTo>
                  <a:close/>
                  <a:moveTo>
                    <a:pt x="11" y="68"/>
                  </a:moveTo>
                  <a:cubicBezTo>
                    <a:pt x="13" y="68"/>
                    <a:pt x="15" y="66"/>
                    <a:pt x="15" y="64"/>
                  </a:cubicBezTo>
                  <a:cubicBezTo>
                    <a:pt x="15" y="62"/>
                    <a:pt x="13" y="61"/>
                    <a:pt x="11" y="61"/>
                  </a:cubicBezTo>
                  <a:cubicBezTo>
                    <a:pt x="9" y="61"/>
                    <a:pt x="8" y="62"/>
                    <a:pt x="8" y="64"/>
                  </a:cubicBezTo>
                  <a:cubicBezTo>
                    <a:pt x="8" y="66"/>
                    <a:pt x="9" y="68"/>
                    <a:pt x="11" y="68"/>
                  </a:cubicBezTo>
                  <a:close/>
                  <a:moveTo>
                    <a:pt x="11" y="38"/>
                  </a:moveTo>
                  <a:cubicBezTo>
                    <a:pt x="13" y="38"/>
                    <a:pt x="15" y="36"/>
                    <a:pt x="15" y="34"/>
                  </a:cubicBezTo>
                  <a:cubicBezTo>
                    <a:pt x="15" y="32"/>
                    <a:pt x="13" y="30"/>
                    <a:pt x="11" y="30"/>
                  </a:cubicBezTo>
                  <a:cubicBezTo>
                    <a:pt x="9" y="30"/>
                    <a:pt x="8" y="32"/>
                    <a:pt x="8" y="34"/>
                  </a:cubicBezTo>
                  <a:cubicBezTo>
                    <a:pt x="8" y="36"/>
                    <a:pt x="9" y="38"/>
                    <a:pt x="11" y="38"/>
                  </a:cubicBezTo>
                  <a:close/>
                  <a:moveTo>
                    <a:pt x="11" y="22"/>
                  </a:moveTo>
                  <a:cubicBezTo>
                    <a:pt x="13" y="22"/>
                    <a:pt x="15" y="21"/>
                    <a:pt x="15" y="19"/>
                  </a:cubicBezTo>
                  <a:cubicBezTo>
                    <a:pt x="15" y="17"/>
                    <a:pt x="13" y="15"/>
                    <a:pt x="11" y="15"/>
                  </a:cubicBezTo>
                  <a:cubicBezTo>
                    <a:pt x="9" y="15"/>
                    <a:pt x="8" y="17"/>
                    <a:pt x="8" y="19"/>
                  </a:cubicBezTo>
                  <a:cubicBezTo>
                    <a:pt x="8" y="21"/>
                    <a:pt x="9" y="22"/>
                    <a:pt x="11" y="22"/>
                  </a:cubicBezTo>
                  <a:close/>
                  <a:moveTo>
                    <a:pt x="11" y="83"/>
                  </a:moveTo>
                  <a:cubicBezTo>
                    <a:pt x="13" y="83"/>
                    <a:pt x="15" y="82"/>
                    <a:pt x="15" y="80"/>
                  </a:cubicBezTo>
                  <a:cubicBezTo>
                    <a:pt x="15" y="77"/>
                    <a:pt x="13" y="76"/>
                    <a:pt x="11" y="76"/>
                  </a:cubicBezTo>
                  <a:cubicBezTo>
                    <a:pt x="9" y="76"/>
                    <a:pt x="8" y="77"/>
                    <a:pt x="8" y="80"/>
                  </a:cubicBezTo>
                  <a:cubicBezTo>
                    <a:pt x="8" y="82"/>
                    <a:pt x="9" y="83"/>
                    <a:pt x="11" y="83"/>
                  </a:cubicBezTo>
                  <a:close/>
                  <a:moveTo>
                    <a:pt x="11" y="7"/>
                  </a:moveTo>
                  <a:cubicBezTo>
                    <a:pt x="13" y="7"/>
                    <a:pt x="15" y="5"/>
                    <a:pt x="15" y="3"/>
                  </a:cubicBezTo>
                  <a:cubicBezTo>
                    <a:pt x="15" y="1"/>
                    <a:pt x="13" y="0"/>
                    <a:pt x="11" y="0"/>
                  </a:cubicBezTo>
                  <a:cubicBezTo>
                    <a:pt x="9" y="0"/>
                    <a:pt x="8" y="1"/>
                    <a:pt x="8" y="3"/>
                  </a:cubicBezTo>
                  <a:cubicBezTo>
                    <a:pt x="8" y="5"/>
                    <a:pt x="9" y="7"/>
                    <a:pt x="11" y="7"/>
                  </a:cubicBezTo>
                  <a:close/>
                  <a:moveTo>
                    <a:pt x="11" y="182"/>
                  </a:moveTo>
                  <a:cubicBezTo>
                    <a:pt x="5" y="182"/>
                    <a:pt x="0" y="187"/>
                    <a:pt x="0" y="193"/>
                  </a:cubicBezTo>
                  <a:cubicBezTo>
                    <a:pt x="0" y="199"/>
                    <a:pt x="5" y="204"/>
                    <a:pt x="11" y="204"/>
                  </a:cubicBezTo>
                  <a:cubicBezTo>
                    <a:pt x="18" y="204"/>
                    <a:pt x="23" y="199"/>
                    <a:pt x="23" y="193"/>
                  </a:cubicBezTo>
                  <a:cubicBezTo>
                    <a:pt x="23" y="187"/>
                    <a:pt x="18" y="182"/>
                    <a:pt x="11" y="182"/>
                  </a:cubicBezTo>
                  <a:close/>
                  <a:moveTo>
                    <a:pt x="11" y="160"/>
                  </a:moveTo>
                  <a:cubicBezTo>
                    <a:pt x="13" y="160"/>
                    <a:pt x="15" y="158"/>
                    <a:pt x="15" y="156"/>
                  </a:cubicBezTo>
                  <a:cubicBezTo>
                    <a:pt x="15" y="154"/>
                    <a:pt x="13" y="152"/>
                    <a:pt x="11" y="152"/>
                  </a:cubicBezTo>
                  <a:cubicBezTo>
                    <a:pt x="9" y="152"/>
                    <a:pt x="8" y="154"/>
                    <a:pt x="8" y="156"/>
                  </a:cubicBezTo>
                  <a:cubicBezTo>
                    <a:pt x="8" y="158"/>
                    <a:pt x="9" y="160"/>
                    <a:pt x="11" y="160"/>
                  </a:cubicBezTo>
                  <a:close/>
                  <a:moveTo>
                    <a:pt x="11" y="175"/>
                  </a:moveTo>
                  <a:cubicBezTo>
                    <a:pt x="13" y="175"/>
                    <a:pt x="15" y="173"/>
                    <a:pt x="15" y="171"/>
                  </a:cubicBezTo>
                  <a:cubicBezTo>
                    <a:pt x="15" y="169"/>
                    <a:pt x="13" y="167"/>
                    <a:pt x="11" y="167"/>
                  </a:cubicBezTo>
                  <a:cubicBezTo>
                    <a:pt x="9" y="167"/>
                    <a:pt x="8" y="169"/>
                    <a:pt x="8" y="171"/>
                  </a:cubicBezTo>
                  <a:cubicBezTo>
                    <a:pt x="8" y="173"/>
                    <a:pt x="9" y="175"/>
                    <a:pt x="11" y="175"/>
                  </a:cubicBezTo>
                  <a:close/>
                  <a:moveTo>
                    <a:pt x="11" y="144"/>
                  </a:moveTo>
                  <a:cubicBezTo>
                    <a:pt x="13" y="144"/>
                    <a:pt x="15" y="143"/>
                    <a:pt x="15" y="141"/>
                  </a:cubicBezTo>
                  <a:cubicBezTo>
                    <a:pt x="15" y="138"/>
                    <a:pt x="13" y="137"/>
                    <a:pt x="11" y="137"/>
                  </a:cubicBezTo>
                  <a:cubicBezTo>
                    <a:pt x="9" y="137"/>
                    <a:pt x="8" y="138"/>
                    <a:pt x="8" y="141"/>
                  </a:cubicBezTo>
                  <a:cubicBezTo>
                    <a:pt x="8" y="143"/>
                    <a:pt x="9" y="144"/>
                    <a:pt x="11" y="144"/>
                  </a:cubicBezTo>
                  <a:close/>
                  <a:moveTo>
                    <a:pt x="11" y="99"/>
                  </a:moveTo>
                  <a:cubicBezTo>
                    <a:pt x="13" y="99"/>
                    <a:pt x="15" y="97"/>
                    <a:pt x="15" y="95"/>
                  </a:cubicBezTo>
                  <a:cubicBezTo>
                    <a:pt x="15" y="93"/>
                    <a:pt x="13" y="91"/>
                    <a:pt x="11" y="91"/>
                  </a:cubicBezTo>
                  <a:cubicBezTo>
                    <a:pt x="9" y="91"/>
                    <a:pt x="8" y="93"/>
                    <a:pt x="8" y="95"/>
                  </a:cubicBezTo>
                  <a:cubicBezTo>
                    <a:pt x="8" y="97"/>
                    <a:pt x="9" y="99"/>
                    <a:pt x="11" y="99"/>
                  </a:cubicBezTo>
                  <a:close/>
                  <a:moveTo>
                    <a:pt x="11" y="114"/>
                  </a:moveTo>
                  <a:cubicBezTo>
                    <a:pt x="13" y="114"/>
                    <a:pt x="15" y="112"/>
                    <a:pt x="15" y="110"/>
                  </a:cubicBezTo>
                  <a:cubicBezTo>
                    <a:pt x="15" y="108"/>
                    <a:pt x="13" y="106"/>
                    <a:pt x="11" y="106"/>
                  </a:cubicBezTo>
                  <a:cubicBezTo>
                    <a:pt x="9" y="106"/>
                    <a:pt x="8" y="108"/>
                    <a:pt x="8" y="110"/>
                  </a:cubicBezTo>
                  <a:cubicBezTo>
                    <a:pt x="8" y="112"/>
                    <a:pt x="9" y="114"/>
                    <a:pt x="11" y="114"/>
                  </a:cubicBezTo>
                  <a:close/>
                  <a:moveTo>
                    <a:pt x="11" y="129"/>
                  </a:moveTo>
                  <a:cubicBezTo>
                    <a:pt x="13" y="129"/>
                    <a:pt x="15" y="127"/>
                    <a:pt x="15" y="125"/>
                  </a:cubicBezTo>
                  <a:cubicBezTo>
                    <a:pt x="15" y="123"/>
                    <a:pt x="13" y="121"/>
                    <a:pt x="11" y="121"/>
                  </a:cubicBezTo>
                  <a:cubicBezTo>
                    <a:pt x="9" y="121"/>
                    <a:pt x="8" y="123"/>
                    <a:pt x="8" y="125"/>
                  </a:cubicBezTo>
                  <a:cubicBezTo>
                    <a:pt x="8" y="127"/>
                    <a:pt x="9" y="129"/>
                    <a:pt x="11" y="12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3" name="Group 42"/>
          <p:cNvGrpSpPr/>
          <p:nvPr/>
        </p:nvGrpSpPr>
        <p:grpSpPr>
          <a:xfrm>
            <a:off x="6777832" y="1965325"/>
            <a:ext cx="1744663" cy="2171700"/>
            <a:chOff x="6750051" y="1965325"/>
            <a:chExt cx="1744663" cy="2171700"/>
          </a:xfrm>
        </p:grpSpPr>
        <p:sp>
          <p:nvSpPr>
            <p:cNvPr id="19" name="Freeform 117"/>
            <p:cNvSpPr>
              <a:spLocks noEditPoints="1"/>
            </p:cNvSpPr>
            <p:nvPr/>
          </p:nvSpPr>
          <p:spPr bwMode="auto">
            <a:xfrm>
              <a:off x="6875463" y="2092325"/>
              <a:ext cx="1492250" cy="1495425"/>
            </a:xfrm>
            <a:custGeom>
              <a:avLst/>
              <a:gdLst>
                <a:gd name="T0" fmla="*/ 235 w 470"/>
                <a:gd name="T1" fmla="*/ 471 h 471"/>
                <a:gd name="T2" fmla="*/ 0 w 470"/>
                <a:gd name="T3" fmla="*/ 235 h 471"/>
                <a:gd name="T4" fmla="*/ 235 w 470"/>
                <a:gd name="T5" fmla="*/ 0 h 471"/>
                <a:gd name="T6" fmla="*/ 470 w 470"/>
                <a:gd name="T7" fmla="*/ 235 h 471"/>
                <a:gd name="T8" fmla="*/ 235 w 470"/>
                <a:gd name="T9" fmla="*/ 471 h 471"/>
                <a:gd name="T10" fmla="*/ 235 w 470"/>
                <a:gd name="T11" fmla="*/ 19 h 471"/>
                <a:gd name="T12" fmla="*/ 19 w 470"/>
                <a:gd name="T13" fmla="*/ 235 h 471"/>
                <a:gd name="T14" fmla="*/ 235 w 470"/>
                <a:gd name="T15" fmla="*/ 451 h 471"/>
                <a:gd name="T16" fmla="*/ 451 w 470"/>
                <a:gd name="T17" fmla="*/ 235 h 471"/>
                <a:gd name="T18" fmla="*/ 235 w 470"/>
                <a:gd name="T19" fmla="*/ 1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471">
                  <a:moveTo>
                    <a:pt x="235" y="471"/>
                  </a:moveTo>
                  <a:cubicBezTo>
                    <a:pt x="105" y="471"/>
                    <a:pt x="0" y="365"/>
                    <a:pt x="0" y="235"/>
                  </a:cubicBezTo>
                  <a:cubicBezTo>
                    <a:pt x="0" y="106"/>
                    <a:pt x="105" y="0"/>
                    <a:pt x="235" y="0"/>
                  </a:cubicBezTo>
                  <a:cubicBezTo>
                    <a:pt x="365" y="0"/>
                    <a:pt x="470" y="106"/>
                    <a:pt x="470" y="235"/>
                  </a:cubicBezTo>
                  <a:cubicBezTo>
                    <a:pt x="470" y="365"/>
                    <a:pt x="365" y="471"/>
                    <a:pt x="235" y="471"/>
                  </a:cubicBezTo>
                  <a:close/>
                  <a:moveTo>
                    <a:pt x="235" y="19"/>
                  </a:moveTo>
                  <a:cubicBezTo>
                    <a:pt x="116" y="19"/>
                    <a:pt x="19" y="116"/>
                    <a:pt x="19" y="235"/>
                  </a:cubicBezTo>
                  <a:cubicBezTo>
                    <a:pt x="19" y="354"/>
                    <a:pt x="116" y="451"/>
                    <a:pt x="235" y="451"/>
                  </a:cubicBezTo>
                  <a:cubicBezTo>
                    <a:pt x="354" y="451"/>
                    <a:pt x="451" y="354"/>
                    <a:pt x="451" y="235"/>
                  </a:cubicBezTo>
                  <a:cubicBezTo>
                    <a:pt x="451" y="116"/>
                    <a:pt x="354" y="19"/>
                    <a:pt x="235" y="19"/>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8"/>
            <p:cNvSpPr>
              <a:spLocks noEditPoints="1"/>
            </p:cNvSpPr>
            <p:nvPr/>
          </p:nvSpPr>
          <p:spPr bwMode="auto">
            <a:xfrm>
              <a:off x="6750051" y="1965325"/>
              <a:ext cx="1744663" cy="1746250"/>
            </a:xfrm>
            <a:custGeom>
              <a:avLst/>
              <a:gdLst>
                <a:gd name="T0" fmla="*/ 275 w 550"/>
                <a:gd name="T1" fmla="*/ 550 h 550"/>
                <a:gd name="T2" fmla="*/ 0 w 550"/>
                <a:gd name="T3" fmla="*/ 275 h 550"/>
                <a:gd name="T4" fmla="*/ 275 w 550"/>
                <a:gd name="T5" fmla="*/ 0 h 550"/>
                <a:gd name="T6" fmla="*/ 550 w 550"/>
                <a:gd name="T7" fmla="*/ 275 h 550"/>
                <a:gd name="T8" fmla="*/ 275 w 550"/>
                <a:gd name="T9" fmla="*/ 550 h 550"/>
                <a:gd name="T10" fmla="*/ 275 w 550"/>
                <a:gd name="T11" fmla="*/ 20 h 550"/>
                <a:gd name="T12" fmla="*/ 19 w 550"/>
                <a:gd name="T13" fmla="*/ 275 h 550"/>
                <a:gd name="T14" fmla="*/ 275 w 550"/>
                <a:gd name="T15" fmla="*/ 531 h 550"/>
                <a:gd name="T16" fmla="*/ 530 w 550"/>
                <a:gd name="T17" fmla="*/ 275 h 550"/>
                <a:gd name="T18" fmla="*/ 275 w 550"/>
                <a:gd name="T19" fmla="*/ 2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550">
                  <a:moveTo>
                    <a:pt x="275" y="550"/>
                  </a:moveTo>
                  <a:cubicBezTo>
                    <a:pt x="123" y="550"/>
                    <a:pt x="0" y="427"/>
                    <a:pt x="0" y="275"/>
                  </a:cubicBezTo>
                  <a:cubicBezTo>
                    <a:pt x="0" y="124"/>
                    <a:pt x="123" y="0"/>
                    <a:pt x="275" y="0"/>
                  </a:cubicBezTo>
                  <a:cubicBezTo>
                    <a:pt x="427" y="0"/>
                    <a:pt x="550" y="124"/>
                    <a:pt x="550" y="275"/>
                  </a:cubicBezTo>
                  <a:cubicBezTo>
                    <a:pt x="550" y="427"/>
                    <a:pt x="427" y="550"/>
                    <a:pt x="275" y="550"/>
                  </a:cubicBezTo>
                  <a:close/>
                  <a:moveTo>
                    <a:pt x="275" y="20"/>
                  </a:moveTo>
                  <a:cubicBezTo>
                    <a:pt x="134" y="20"/>
                    <a:pt x="19" y="135"/>
                    <a:pt x="19" y="275"/>
                  </a:cubicBezTo>
                  <a:cubicBezTo>
                    <a:pt x="19" y="416"/>
                    <a:pt x="134" y="531"/>
                    <a:pt x="275" y="531"/>
                  </a:cubicBezTo>
                  <a:cubicBezTo>
                    <a:pt x="416" y="531"/>
                    <a:pt x="530" y="416"/>
                    <a:pt x="530" y="275"/>
                  </a:cubicBezTo>
                  <a:cubicBezTo>
                    <a:pt x="530" y="135"/>
                    <a:pt x="416" y="20"/>
                    <a:pt x="275" y="20"/>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19"/>
            <p:cNvSpPr>
              <a:spLocks noEditPoints="1"/>
            </p:cNvSpPr>
            <p:nvPr/>
          </p:nvSpPr>
          <p:spPr bwMode="auto">
            <a:xfrm>
              <a:off x="7008813" y="2225675"/>
              <a:ext cx="1225550" cy="1228725"/>
            </a:xfrm>
            <a:custGeom>
              <a:avLst/>
              <a:gdLst>
                <a:gd name="T0" fmla="*/ 193 w 386"/>
                <a:gd name="T1" fmla="*/ 387 h 387"/>
                <a:gd name="T2" fmla="*/ 14 w 386"/>
                <a:gd name="T3" fmla="*/ 193 h 387"/>
                <a:gd name="T4" fmla="*/ 44 w 386"/>
                <a:gd name="T5" fmla="*/ 118 h 387"/>
                <a:gd name="T6" fmla="*/ 46 w 386"/>
                <a:gd name="T7" fmla="*/ 159 h 387"/>
                <a:gd name="T8" fmla="*/ 62 w 386"/>
                <a:gd name="T9" fmla="*/ 179 h 387"/>
                <a:gd name="T10" fmla="*/ 91 w 386"/>
                <a:gd name="T11" fmla="*/ 207 h 387"/>
                <a:gd name="T12" fmla="*/ 124 w 386"/>
                <a:gd name="T13" fmla="*/ 228 h 387"/>
                <a:gd name="T14" fmla="*/ 133 w 386"/>
                <a:gd name="T15" fmla="*/ 246 h 387"/>
                <a:gd name="T16" fmla="*/ 149 w 386"/>
                <a:gd name="T17" fmla="*/ 316 h 387"/>
                <a:gd name="T18" fmla="*/ 152 w 386"/>
                <a:gd name="T19" fmla="*/ 360 h 387"/>
                <a:gd name="T20" fmla="*/ 14 w 386"/>
                <a:gd name="T21" fmla="*/ 193 h 387"/>
                <a:gd name="T22" fmla="*/ 336 w 386"/>
                <a:gd name="T23" fmla="*/ 300 h 387"/>
                <a:gd name="T24" fmla="*/ 174 w 386"/>
                <a:gd name="T25" fmla="*/ 371 h 387"/>
                <a:gd name="T26" fmla="*/ 195 w 386"/>
                <a:gd name="T27" fmla="*/ 347 h 387"/>
                <a:gd name="T28" fmla="*/ 234 w 386"/>
                <a:gd name="T29" fmla="*/ 319 h 387"/>
                <a:gd name="T30" fmla="*/ 249 w 386"/>
                <a:gd name="T31" fmla="*/ 295 h 387"/>
                <a:gd name="T32" fmla="*/ 222 w 386"/>
                <a:gd name="T33" fmla="*/ 267 h 387"/>
                <a:gd name="T34" fmla="*/ 192 w 386"/>
                <a:gd name="T35" fmla="*/ 245 h 387"/>
                <a:gd name="T36" fmla="*/ 153 w 386"/>
                <a:gd name="T37" fmla="*/ 234 h 387"/>
                <a:gd name="T38" fmla="*/ 132 w 386"/>
                <a:gd name="T39" fmla="*/ 214 h 387"/>
                <a:gd name="T40" fmla="*/ 115 w 386"/>
                <a:gd name="T41" fmla="*/ 193 h 387"/>
                <a:gd name="T42" fmla="*/ 94 w 386"/>
                <a:gd name="T43" fmla="*/ 187 h 387"/>
                <a:gd name="T44" fmla="*/ 127 w 386"/>
                <a:gd name="T45" fmla="*/ 174 h 387"/>
                <a:gd name="T46" fmla="*/ 137 w 386"/>
                <a:gd name="T47" fmla="*/ 170 h 387"/>
                <a:gd name="T48" fmla="*/ 160 w 386"/>
                <a:gd name="T49" fmla="*/ 133 h 387"/>
                <a:gd name="T50" fmla="*/ 177 w 386"/>
                <a:gd name="T51" fmla="*/ 119 h 387"/>
                <a:gd name="T52" fmla="*/ 187 w 386"/>
                <a:gd name="T53" fmla="*/ 130 h 387"/>
                <a:gd name="T54" fmla="*/ 201 w 386"/>
                <a:gd name="T55" fmla="*/ 113 h 387"/>
                <a:gd name="T56" fmla="*/ 208 w 386"/>
                <a:gd name="T57" fmla="*/ 102 h 387"/>
                <a:gd name="T58" fmla="*/ 214 w 386"/>
                <a:gd name="T59" fmla="*/ 113 h 387"/>
                <a:gd name="T60" fmla="*/ 199 w 386"/>
                <a:gd name="T61" fmla="*/ 83 h 387"/>
                <a:gd name="T62" fmla="*/ 195 w 386"/>
                <a:gd name="T63" fmla="*/ 71 h 387"/>
                <a:gd name="T64" fmla="*/ 173 w 386"/>
                <a:gd name="T65" fmla="*/ 63 h 387"/>
                <a:gd name="T66" fmla="*/ 146 w 386"/>
                <a:gd name="T67" fmla="*/ 91 h 387"/>
                <a:gd name="T68" fmla="*/ 125 w 386"/>
                <a:gd name="T69" fmla="*/ 82 h 387"/>
                <a:gd name="T70" fmla="*/ 114 w 386"/>
                <a:gd name="T71" fmla="*/ 71 h 387"/>
                <a:gd name="T72" fmla="*/ 133 w 386"/>
                <a:gd name="T73" fmla="*/ 51 h 387"/>
                <a:gd name="T74" fmla="*/ 115 w 386"/>
                <a:gd name="T75" fmla="*/ 37 h 387"/>
                <a:gd name="T76" fmla="*/ 100 w 386"/>
                <a:gd name="T77" fmla="*/ 49 h 387"/>
                <a:gd name="T78" fmla="*/ 193 w 386"/>
                <a:gd name="T79" fmla="*/ 14 h 387"/>
                <a:gd name="T80" fmla="*/ 236 w 386"/>
                <a:gd name="T81" fmla="*/ 63 h 387"/>
                <a:gd name="T82" fmla="*/ 272 w 386"/>
                <a:gd name="T83" fmla="*/ 39 h 387"/>
                <a:gd name="T84" fmla="*/ 335 w 386"/>
                <a:gd name="T85" fmla="*/ 84 h 387"/>
                <a:gd name="T86" fmla="*/ 314 w 386"/>
                <a:gd name="T87" fmla="*/ 102 h 387"/>
                <a:gd name="T88" fmla="*/ 310 w 386"/>
                <a:gd name="T89" fmla="*/ 113 h 387"/>
                <a:gd name="T90" fmla="*/ 318 w 386"/>
                <a:gd name="T91" fmla="*/ 129 h 387"/>
                <a:gd name="T92" fmla="*/ 309 w 386"/>
                <a:gd name="T93" fmla="*/ 144 h 387"/>
                <a:gd name="T94" fmla="*/ 323 w 386"/>
                <a:gd name="T95" fmla="*/ 224 h 387"/>
                <a:gd name="T96" fmla="*/ 361 w 386"/>
                <a:gd name="T97" fmla="*/ 150 h 387"/>
                <a:gd name="T98" fmla="*/ 333 w 386"/>
                <a:gd name="T99" fmla="*/ 132 h 387"/>
                <a:gd name="T100" fmla="*/ 339 w 386"/>
                <a:gd name="T101" fmla="*/ 120 h 387"/>
                <a:gd name="T102" fmla="*/ 361 w 386"/>
                <a:gd name="T103" fmla="*/ 15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387">
                  <a:moveTo>
                    <a:pt x="193" y="0"/>
                  </a:moveTo>
                  <a:cubicBezTo>
                    <a:pt x="86" y="0"/>
                    <a:pt x="0" y="87"/>
                    <a:pt x="0" y="193"/>
                  </a:cubicBezTo>
                  <a:cubicBezTo>
                    <a:pt x="0" y="300"/>
                    <a:pt x="86" y="387"/>
                    <a:pt x="193" y="387"/>
                  </a:cubicBezTo>
                  <a:cubicBezTo>
                    <a:pt x="300" y="387"/>
                    <a:pt x="386" y="300"/>
                    <a:pt x="386" y="193"/>
                  </a:cubicBezTo>
                  <a:cubicBezTo>
                    <a:pt x="386" y="87"/>
                    <a:pt x="300" y="0"/>
                    <a:pt x="193" y="0"/>
                  </a:cubicBezTo>
                  <a:close/>
                  <a:moveTo>
                    <a:pt x="14" y="193"/>
                  </a:moveTo>
                  <a:cubicBezTo>
                    <a:pt x="14" y="163"/>
                    <a:pt x="22" y="133"/>
                    <a:pt x="36" y="108"/>
                  </a:cubicBezTo>
                  <a:cubicBezTo>
                    <a:pt x="37" y="108"/>
                    <a:pt x="38" y="109"/>
                    <a:pt x="39" y="109"/>
                  </a:cubicBezTo>
                  <a:cubicBezTo>
                    <a:pt x="40" y="110"/>
                    <a:pt x="45" y="114"/>
                    <a:pt x="44" y="118"/>
                  </a:cubicBezTo>
                  <a:cubicBezTo>
                    <a:pt x="44" y="118"/>
                    <a:pt x="43" y="121"/>
                    <a:pt x="42" y="128"/>
                  </a:cubicBezTo>
                  <a:cubicBezTo>
                    <a:pt x="42" y="135"/>
                    <a:pt x="41" y="142"/>
                    <a:pt x="40" y="147"/>
                  </a:cubicBezTo>
                  <a:cubicBezTo>
                    <a:pt x="40" y="157"/>
                    <a:pt x="46" y="159"/>
                    <a:pt x="46" y="159"/>
                  </a:cubicBezTo>
                  <a:cubicBezTo>
                    <a:pt x="49" y="161"/>
                    <a:pt x="54" y="164"/>
                    <a:pt x="57" y="167"/>
                  </a:cubicBezTo>
                  <a:cubicBezTo>
                    <a:pt x="57" y="167"/>
                    <a:pt x="58" y="169"/>
                    <a:pt x="60" y="174"/>
                  </a:cubicBezTo>
                  <a:cubicBezTo>
                    <a:pt x="61" y="175"/>
                    <a:pt x="61" y="177"/>
                    <a:pt x="62" y="179"/>
                  </a:cubicBezTo>
                  <a:cubicBezTo>
                    <a:pt x="64" y="184"/>
                    <a:pt x="66" y="188"/>
                    <a:pt x="68" y="192"/>
                  </a:cubicBezTo>
                  <a:cubicBezTo>
                    <a:pt x="72" y="198"/>
                    <a:pt x="80" y="201"/>
                    <a:pt x="80" y="201"/>
                  </a:cubicBezTo>
                  <a:cubicBezTo>
                    <a:pt x="84" y="202"/>
                    <a:pt x="89" y="205"/>
                    <a:pt x="91" y="207"/>
                  </a:cubicBezTo>
                  <a:cubicBezTo>
                    <a:pt x="91" y="207"/>
                    <a:pt x="91" y="207"/>
                    <a:pt x="94" y="209"/>
                  </a:cubicBezTo>
                  <a:cubicBezTo>
                    <a:pt x="99" y="213"/>
                    <a:pt x="106" y="213"/>
                    <a:pt x="111" y="216"/>
                  </a:cubicBezTo>
                  <a:cubicBezTo>
                    <a:pt x="117" y="219"/>
                    <a:pt x="120" y="223"/>
                    <a:pt x="124" y="228"/>
                  </a:cubicBezTo>
                  <a:cubicBezTo>
                    <a:pt x="127" y="231"/>
                    <a:pt x="130" y="234"/>
                    <a:pt x="133" y="237"/>
                  </a:cubicBezTo>
                  <a:cubicBezTo>
                    <a:pt x="134" y="237"/>
                    <a:pt x="137" y="239"/>
                    <a:pt x="137" y="240"/>
                  </a:cubicBezTo>
                  <a:cubicBezTo>
                    <a:pt x="137" y="240"/>
                    <a:pt x="133" y="246"/>
                    <a:pt x="133" y="246"/>
                  </a:cubicBezTo>
                  <a:cubicBezTo>
                    <a:pt x="129" y="255"/>
                    <a:pt x="124" y="264"/>
                    <a:pt x="125" y="276"/>
                  </a:cubicBezTo>
                  <a:cubicBezTo>
                    <a:pt x="126" y="293"/>
                    <a:pt x="143" y="305"/>
                    <a:pt x="143" y="305"/>
                  </a:cubicBezTo>
                  <a:cubicBezTo>
                    <a:pt x="147" y="307"/>
                    <a:pt x="149" y="312"/>
                    <a:pt x="149" y="316"/>
                  </a:cubicBezTo>
                  <a:cubicBezTo>
                    <a:pt x="149" y="316"/>
                    <a:pt x="150" y="331"/>
                    <a:pt x="152" y="339"/>
                  </a:cubicBezTo>
                  <a:cubicBezTo>
                    <a:pt x="152" y="341"/>
                    <a:pt x="153" y="344"/>
                    <a:pt x="153" y="346"/>
                  </a:cubicBezTo>
                  <a:cubicBezTo>
                    <a:pt x="154" y="351"/>
                    <a:pt x="152" y="355"/>
                    <a:pt x="152" y="360"/>
                  </a:cubicBezTo>
                  <a:cubicBezTo>
                    <a:pt x="153" y="363"/>
                    <a:pt x="153" y="363"/>
                    <a:pt x="153" y="363"/>
                  </a:cubicBezTo>
                  <a:cubicBezTo>
                    <a:pt x="153" y="364"/>
                    <a:pt x="153" y="366"/>
                    <a:pt x="154" y="368"/>
                  </a:cubicBezTo>
                  <a:cubicBezTo>
                    <a:pt x="74" y="350"/>
                    <a:pt x="14" y="279"/>
                    <a:pt x="14" y="193"/>
                  </a:cubicBezTo>
                  <a:close/>
                  <a:moveTo>
                    <a:pt x="346" y="260"/>
                  </a:moveTo>
                  <a:cubicBezTo>
                    <a:pt x="343" y="272"/>
                    <a:pt x="337" y="281"/>
                    <a:pt x="336" y="293"/>
                  </a:cubicBezTo>
                  <a:cubicBezTo>
                    <a:pt x="336" y="295"/>
                    <a:pt x="337" y="298"/>
                    <a:pt x="336" y="300"/>
                  </a:cubicBezTo>
                  <a:cubicBezTo>
                    <a:pt x="337" y="300"/>
                    <a:pt x="337" y="300"/>
                    <a:pt x="337" y="300"/>
                  </a:cubicBezTo>
                  <a:cubicBezTo>
                    <a:pt x="304" y="344"/>
                    <a:pt x="252" y="372"/>
                    <a:pt x="193" y="372"/>
                  </a:cubicBezTo>
                  <a:cubicBezTo>
                    <a:pt x="187" y="372"/>
                    <a:pt x="180" y="372"/>
                    <a:pt x="174" y="371"/>
                  </a:cubicBezTo>
                  <a:cubicBezTo>
                    <a:pt x="176" y="370"/>
                    <a:pt x="177" y="367"/>
                    <a:pt x="179" y="365"/>
                  </a:cubicBezTo>
                  <a:cubicBezTo>
                    <a:pt x="185" y="357"/>
                    <a:pt x="185" y="357"/>
                    <a:pt x="185" y="357"/>
                  </a:cubicBezTo>
                  <a:cubicBezTo>
                    <a:pt x="187" y="354"/>
                    <a:pt x="192" y="349"/>
                    <a:pt x="195" y="347"/>
                  </a:cubicBezTo>
                  <a:cubicBezTo>
                    <a:pt x="218" y="331"/>
                    <a:pt x="218" y="331"/>
                    <a:pt x="218" y="331"/>
                  </a:cubicBezTo>
                  <a:cubicBezTo>
                    <a:pt x="221" y="328"/>
                    <a:pt x="226" y="325"/>
                    <a:pt x="230" y="323"/>
                  </a:cubicBezTo>
                  <a:cubicBezTo>
                    <a:pt x="230" y="323"/>
                    <a:pt x="231" y="323"/>
                    <a:pt x="234" y="319"/>
                  </a:cubicBezTo>
                  <a:cubicBezTo>
                    <a:pt x="237" y="316"/>
                    <a:pt x="238" y="315"/>
                    <a:pt x="238" y="315"/>
                  </a:cubicBezTo>
                  <a:cubicBezTo>
                    <a:pt x="239" y="311"/>
                    <a:pt x="242" y="305"/>
                    <a:pt x="244" y="302"/>
                  </a:cubicBezTo>
                  <a:cubicBezTo>
                    <a:pt x="244" y="302"/>
                    <a:pt x="246" y="300"/>
                    <a:pt x="249" y="295"/>
                  </a:cubicBezTo>
                  <a:cubicBezTo>
                    <a:pt x="251" y="292"/>
                    <a:pt x="256" y="287"/>
                    <a:pt x="256" y="282"/>
                  </a:cubicBezTo>
                  <a:cubicBezTo>
                    <a:pt x="258" y="269"/>
                    <a:pt x="245" y="271"/>
                    <a:pt x="234" y="271"/>
                  </a:cubicBezTo>
                  <a:cubicBezTo>
                    <a:pt x="229" y="270"/>
                    <a:pt x="226" y="269"/>
                    <a:pt x="222" y="267"/>
                  </a:cubicBezTo>
                  <a:cubicBezTo>
                    <a:pt x="219" y="265"/>
                    <a:pt x="215" y="263"/>
                    <a:pt x="213" y="260"/>
                  </a:cubicBezTo>
                  <a:cubicBezTo>
                    <a:pt x="208" y="255"/>
                    <a:pt x="205" y="250"/>
                    <a:pt x="199" y="247"/>
                  </a:cubicBezTo>
                  <a:cubicBezTo>
                    <a:pt x="196" y="246"/>
                    <a:pt x="194" y="246"/>
                    <a:pt x="192" y="245"/>
                  </a:cubicBezTo>
                  <a:cubicBezTo>
                    <a:pt x="190" y="244"/>
                    <a:pt x="189" y="243"/>
                    <a:pt x="188" y="242"/>
                  </a:cubicBezTo>
                  <a:cubicBezTo>
                    <a:pt x="182" y="237"/>
                    <a:pt x="174" y="235"/>
                    <a:pt x="164" y="234"/>
                  </a:cubicBezTo>
                  <a:cubicBezTo>
                    <a:pt x="157" y="233"/>
                    <a:pt x="153" y="234"/>
                    <a:pt x="153" y="234"/>
                  </a:cubicBezTo>
                  <a:cubicBezTo>
                    <a:pt x="149" y="235"/>
                    <a:pt x="140" y="229"/>
                    <a:pt x="137" y="227"/>
                  </a:cubicBezTo>
                  <a:cubicBezTo>
                    <a:pt x="135" y="225"/>
                    <a:pt x="133" y="220"/>
                    <a:pt x="133" y="216"/>
                  </a:cubicBezTo>
                  <a:cubicBezTo>
                    <a:pt x="133" y="216"/>
                    <a:pt x="133" y="216"/>
                    <a:pt x="132" y="214"/>
                  </a:cubicBezTo>
                  <a:cubicBezTo>
                    <a:pt x="129" y="208"/>
                    <a:pt x="120" y="208"/>
                    <a:pt x="119" y="203"/>
                  </a:cubicBezTo>
                  <a:cubicBezTo>
                    <a:pt x="119" y="201"/>
                    <a:pt x="120" y="199"/>
                    <a:pt x="119" y="197"/>
                  </a:cubicBezTo>
                  <a:cubicBezTo>
                    <a:pt x="119" y="195"/>
                    <a:pt x="117" y="193"/>
                    <a:pt x="115" y="193"/>
                  </a:cubicBezTo>
                  <a:cubicBezTo>
                    <a:pt x="113" y="193"/>
                    <a:pt x="111" y="195"/>
                    <a:pt x="109" y="196"/>
                  </a:cubicBezTo>
                  <a:cubicBezTo>
                    <a:pt x="104" y="199"/>
                    <a:pt x="99" y="197"/>
                    <a:pt x="99" y="197"/>
                  </a:cubicBezTo>
                  <a:cubicBezTo>
                    <a:pt x="95" y="196"/>
                    <a:pt x="93" y="191"/>
                    <a:pt x="94" y="187"/>
                  </a:cubicBezTo>
                  <a:cubicBezTo>
                    <a:pt x="94" y="187"/>
                    <a:pt x="95" y="184"/>
                    <a:pt x="96" y="180"/>
                  </a:cubicBezTo>
                  <a:cubicBezTo>
                    <a:pt x="102" y="169"/>
                    <a:pt x="121" y="169"/>
                    <a:pt x="121" y="169"/>
                  </a:cubicBezTo>
                  <a:cubicBezTo>
                    <a:pt x="125" y="169"/>
                    <a:pt x="127" y="171"/>
                    <a:pt x="127" y="174"/>
                  </a:cubicBezTo>
                  <a:cubicBezTo>
                    <a:pt x="127" y="174"/>
                    <a:pt x="127" y="174"/>
                    <a:pt x="127" y="177"/>
                  </a:cubicBezTo>
                  <a:cubicBezTo>
                    <a:pt x="127" y="183"/>
                    <a:pt x="137" y="182"/>
                    <a:pt x="138" y="176"/>
                  </a:cubicBezTo>
                  <a:cubicBezTo>
                    <a:pt x="138" y="174"/>
                    <a:pt x="137" y="172"/>
                    <a:pt x="137" y="170"/>
                  </a:cubicBezTo>
                  <a:cubicBezTo>
                    <a:pt x="138" y="165"/>
                    <a:pt x="144" y="162"/>
                    <a:pt x="148" y="157"/>
                  </a:cubicBezTo>
                  <a:cubicBezTo>
                    <a:pt x="152" y="153"/>
                    <a:pt x="154" y="146"/>
                    <a:pt x="154" y="146"/>
                  </a:cubicBezTo>
                  <a:cubicBezTo>
                    <a:pt x="155" y="142"/>
                    <a:pt x="158" y="136"/>
                    <a:pt x="160" y="133"/>
                  </a:cubicBezTo>
                  <a:cubicBezTo>
                    <a:pt x="160" y="133"/>
                    <a:pt x="162" y="132"/>
                    <a:pt x="165" y="128"/>
                  </a:cubicBezTo>
                  <a:cubicBezTo>
                    <a:pt x="168" y="125"/>
                    <a:pt x="172" y="123"/>
                    <a:pt x="176" y="120"/>
                  </a:cubicBezTo>
                  <a:cubicBezTo>
                    <a:pt x="177" y="119"/>
                    <a:pt x="177" y="119"/>
                    <a:pt x="177" y="119"/>
                  </a:cubicBezTo>
                  <a:cubicBezTo>
                    <a:pt x="178" y="117"/>
                    <a:pt x="180" y="119"/>
                    <a:pt x="181" y="119"/>
                  </a:cubicBezTo>
                  <a:cubicBezTo>
                    <a:pt x="182" y="120"/>
                    <a:pt x="183" y="124"/>
                    <a:pt x="183" y="128"/>
                  </a:cubicBezTo>
                  <a:cubicBezTo>
                    <a:pt x="183" y="128"/>
                    <a:pt x="183" y="130"/>
                    <a:pt x="187" y="130"/>
                  </a:cubicBezTo>
                  <a:cubicBezTo>
                    <a:pt x="190" y="130"/>
                    <a:pt x="192" y="126"/>
                    <a:pt x="195" y="124"/>
                  </a:cubicBezTo>
                  <a:cubicBezTo>
                    <a:pt x="198" y="122"/>
                    <a:pt x="202" y="120"/>
                    <a:pt x="202" y="117"/>
                  </a:cubicBezTo>
                  <a:cubicBezTo>
                    <a:pt x="202" y="113"/>
                    <a:pt x="201" y="113"/>
                    <a:pt x="201" y="113"/>
                  </a:cubicBezTo>
                  <a:cubicBezTo>
                    <a:pt x="197" y="113"/>
                    <a:pt x="193" y="107"/>
                    <a:pt x="191" y="106"/>
                  </a:cubicBezTo>
                  <a:cubicBezTo>
                    <a:pt x="189" y="105"/>
                    <a:pt x="195" y="102"/>
                    <a:pt x="197" y="101"/>
                  </a:cubicBezTo>
                  <a:cubicBezTo>
                    <a:pt x="200" y="100"/>
                    <a:pt x="207" y="101"/>
                    <a:pt x="208" y="102"/>
                  </a:cubicBezTo>
                  <a:cubicBezTo>
                    <a:pt x="210" y="103"/>
                    <a:pt x="210" y="105"/>
                    <a:pt x="209" y="106"/>
                  </a:cubicBezTo>
                  <a:cubicBezTo>
                    <a:pt x="209" y="106"/>
                    <a:pt x="209" y="106"/>
                    <a:pt x="209" y="108"/>
                  </a:cubicBezTo>
                  <a:cubicBezTo>
                    <a:pt x="210" y="111"/>
                    <a:pt x="212" y="113"/>
                    <a:pt x="214" y="113"/>
                  </a:cubicBezTo>
                  <a:cubicBezTo>
                    <a:pt x="220" y="112"/>
                    <a:pt x="222" y="103"/>
                    <a:pt x="220" y="98"/>
                  </a:cubicBezTo>
                  <a:cubicBezTo>
                    <a:pt x="217" y="91"/>
                    <a:pt x="209" y="88"/>
                    <a:pt x="209" y="88"/>
                  </a:cubicBezTo>
                  <a:cubicBezTo>
                    <a:pt x="205" y="87"/>
                    <a:pt x="201" y="84"/>
                    <a:pt x="199" y="83"/>
                  </a:cubicBezTo>
                  <a:cubicBezTo>
                    <a:pt x="199" y="83"/>
                    <a:pt x="199" y="83"/>
                    <a:pt x="198" y="81"/>
                  </a:cubicBezTo>
                  <a:cubicBezTo>
                    <a:pt x="197" y="79"/>
                    <a:pt x="196" y="77"/>
                    <a:pt x="196" y="75"/>
                  </a:cubicBezTo>
                  <a:cubicBezTo>
                    <a:pt x="195" y="74"/>
                    <a:pt x="195" y="72"/>
                    <a:pt x="195" y="71"/>
                  </a:cubicBezTo>
                  <a:cubicBezTo>
                    <a:pt x="194" y="69"/>
                    <a:pt x="193" y="68"/>
                    <a:pt x="192" y="67"/>
                  </a:cubicBezTo>
                  <a:cubicBezTo>
                    <a:pt x="189" y="66"/>
                    <a:pt x="187" y="66"/>
                    <a:pt x="183" y="66"/>
                  </a:cubicBezTo>
                  <a:cubicBezTo>
                    <a:pt x="180" y="65"/>
                    <a:pt x="177" y="64"/>
                    <a:pt x="173" y="63"/>
                  </a:cubicBezTo>
                  <a:cubicBezTo>
                    <a:pt x="167" y="61"/>
                    <a:pt x="157" y="56"/>
                    <a:pt x="153" y="64"/>
                  </a:cubicBezTo>
                  <a:cubicBezTo>
                    <a:pt x="150" y="71"/>
                    <a:pt x="152" y="83"/>
                    <a:pt x="152" y="83"/>
                  </a:cubicBezTo>
                  <a:cubicBezTo>
                    <a:pt x="153" y="87"/>
                    <a:pt x="150" y="91"/>
                    <a:pt x="146" y="91"/>
                  </a:cubicBezTo>
                  <a:cubicBezTo>
                    <a:pt x="146" y="91"/>
                    <a:pt x="142" y="92"/>
                    <a:pt x="137" y="89"/>
                  </a:cubicBezTo>
                  <a:cubicBezTo>
                    <a:pt x="135" y="88"/>
                    <a:pt x="134" y="86"/>
                    <a:pt x="132" y="84"/>
                  </a:cubicBezTo>
                  <a:cubicBezTo>
                    <a:pt x="129" y="83"/>
                    <a:pt x="127" y="83"/>
                    <a:pt x="125" y="82"/>
                  </a:cubicBezTo>
                  <a:cubicBezTo>
                    <a:pt x="122" y="82"/>
                    <a:pt x="119" y="82"/>
                    <a:pt x="117" y="81"/>
                  </a:cubicBezTo>
                  <a:cubicBezTo>
                    <a:pt x="115" y="80"/>
                    <a:pt x="115" y="80"/>
                    <a:pt x="115" y="80"/>
                  </a:cubicBezTo>
                  <a:cubicBezTo>
                    <a:pt x="114" y="77"/>
                    <a:pt x="113" y="73"/>
                    <a:pt x="114" y="71"/>
                  </a:cubicBezTo>
                  <a:cubicBezTo>
                    <a:pt x="114" y="71"/>
                    <a:pt x="114" y="71"/>
                    <a:pt x="115" y="68"/>
                  </a:cubicBezTo>
                  <a:cubicBezTo>
                    <a:pt x="117" y="62"/>
                    <a:pt x="128" y="61"/>
                    <a:pt x="132" y="55"/>
                  </a:cubicBezTo>
                  <a:cubicBezTo>
                    <a:pt x="132" y="54"/>
                    <a:pt x="133" y="52"/>
                    <a:pt x="133" y="51"/>
                  </a:cubicBezTo>
                  <a:cubicBezTo>
                    <a:pt x="132" y="47"/>
                    <a:pt x="128" y="47"/>
                    <a:pt x="126" y="45"/>
                  </a:cubicBezTo>
                  <a:cubicBezTo>
                    <a:pt x="124" y="43"/>
                    <a:pt x="124" y="38"/>
                    <a:pt x="122" y="36"/>
                  </a:cubicBezTo>
                  <a:cubicBezTo>
                    <a:pt x="120" y="34"/>
                    <a:pt x="116" y="35"/>
                    <a:pt x="115" y="37"/>
                  </a:cubicBezTo>
                  <a:cubicBezTo>
                    <a:pt x="114" y="39"/>
                    <a:pt x="114" y="42"/>
                    <a:pt x="114" y="44"/>
                  </a:cubicBezTo>
                  <a:cubicBezTo>
                    <a:pt x="112" y="53"/>
                    <a:pt x="101" y="53"/>
                    <a:pt x="101" y="53"/>
                  </a:cubicBezTo>
                  <a:cubicBezTo>
                    <a:pt x="97" y="53"/>
                    <a:pt x="96" y="51"/>
                    <a:pt x="100" y="49"/>
                  </a:cubicBezTo>
                  <a:cubicBezTo>
                    <a:pt x="105" y="40"/>
                    <a:pt x="105" y="40"/>
                    <a:pt x="105" y="40"/>
                  </a:cubicBezTo>
                  <a:cubicBezTo>
                    <a:pt x="106" y="39"/>
                    <a:pt x="106" y="38"/>
                    <a:pt x="107" y="36"/>
                  </a:cubicBezTo>
                  <a:cubicBezTo>
                    <a:pt x="132" y="22"/>
                    <a:pt x="162" y="14"/>
                    <a:pt x="193" y="14"/>
                  </a:cubicBezTo>
                  <a:cubicBezTo>
                    <a:pt x="196" y="14"/>
                    <a:pt x="200" y="15"/>
                    <a:pt x="203" y="15"/>
                  </a:cubicBezTo>
                  <a:cubicBezTo>
                    <a:pt x="203" y="17"/>
                    <a:pt x="203" y="19"/>
                    <a:pt x="203" y="21"/>
                  </a:cubicBezTo>
                  <a:cubicBezTo>
                    <a:pt x="203" y="21"/>
                    <a:pt x="217" y="54"/>
                    <a:pt x="236" y="63"/>
                  </a:cubicBezTo>
                  <a:cubicBezTo>
                    <a:pt x="240" y="65"/>
                    <a:pt x="248" y="69"/>
                    <a:pt x="249" y="62"/>
                  </a:cubicBezTo>
                  <a:cubicBezTo>
                    <a:pt x="249" y="59"/>
                    <a:pt x="246" y="54"/>
                    <a:pt x="247" y="50"/>
                  </a:cubicBezTo>
                  <a:cubicBezTo>
                    <a:pt x="248" y="41"/>
                    <a:pt x="265" y="43"/>
                    <a:pt x="272" y="39"/>
                  </a:cubicBezTo>
                  <a:cubicBezTo>
                    <a:pt x="273" y="38"/>
                    <a:pt x="273" y="38"/>
                    <a:pt x="273" y="38"/>
                  </a:cubicBezTo>
                  <a:cubicBezTo>
                    <a:pt x="274" y="37"/>
                    <a:pt x="276" y="36"/>
                    <a:pt x="277" y="35"/>
                  </a:cubicBezTo>
                  <a:cubicBezTo>
                    <a:pt x="300" y="47"/>
                    <a:pt x="319" y="64"/>
                    <a:pt x="335" y="84"/>
                  </a:cubicBezTo>
                  <a:cubicBezTo>
                    <a:pt x="335" y="85"/>
                    <a:pt x="334" y="86"/>
                    <a:pt x="335" y="87"/>
                  </a:cubicBezTo>
                  <a:cubicBezTo>
                    <a:pt x="335" y="87"/>
                    <a:pt x="335" y="87"/>
                    <a:pt x="334" y="91"/>
                  </a:cubicBezTo>
                  <a:cubicBezTo>
                    <a:pt x="334" y="97"/>
                    <a:pt x="317" y="97"/>
                    <a:pt x="314" y="102"/>
                  </a:cubicBezTo>
                  <a:cubicBezTo>
                    <a:pt x="313" y="104"/>
                    <a:pt x="313" y="104"/>
                    <a:pt x="313" y="104"/>
                  </a:cubicBezTo>
                  <a:cubicBezTo>
                    <a:pt x="312" y="108"/>
                    <a:pt x="311" y="111"/>
                    <a:pt x="310" y="112"/>
                  </a:cubicBezTo>
                  <a:cubicBezTo>
                    <a:pt x="310" y="112"/>
                    <a:pt x="310" y="112"/>
                    <a:pt x="310" y="113"/>
                  </a:cubicBezTo>
                  <a:cubicBezTo>
                    <a:pt x="309" y="117"/>
                    <a:pt x="309" y="126"/>
                    <a:pt x="312" y="127"/>
                  </a:cubicBezTo>
                  <a:cubicBezTo>
                    <a:pt x="313" y="128"/>
                    <a:pt x="315" y="128"/>
                    <a:pt x="316" y="128"/>
                  </a:cubicBezTo>
                  <a:cubicBezTo>
                    <a:pt x="318" y="129"/>
                    <a:pt x="318" y="129"/>
                    <a:pt x="318" y="129"/>
                  </a:cubicBezTo>
                  <a:cubicBezTo>
                    <a:pt x="322" y="131"/>
                    <a:pt x="325" y="132"/>
                    <a:pt x="324" y="133"/>
                  </a:cubicBezTo>
                  <a:cubicBezTo>
                    <a:pt x="324" y="134"/>
                    <a:pt x="320" y="136"/>
                    <a:pt x="316" y="138"/>
                  </a:cubicBezTo>
                  <a:cubicBezTo>
                    <a:pt x="316" y="138"/>
                    <a:pt x="313" y="139"/>
                    <a:pt x="309" y="144"/>
                  </a:cubicBezTo>
                  <a:cubicBezTo>
                    <a:pt x="302" y="153"/>
                    <a:pt x="292" y="162"/>
                    <a:pt x="292" y="177"/>
                  </a:cubicBezTo>
                  <a:cubicBezTo>
                    <a:pt x="292" y="184"/>
                    <a:pt x="294" y="191"/>
                    <a:pt x="296" y="198"/>
                  </a:cubicBezTo>
                  <a:cubicBezTo>
                    <a:pt x="300" y="211"/>
                    <a:pt x="307" y="223"/>
                    <a:pt x="323" y="224"/>
                  </a:cubicBezTo>
                  <a:cubicBezTo>
                    <a:pt x="330" y="225"/>
                    <a:pt x="338" y="219"/>
                    <a:pt x="343" y="223"/>
                  </a:cubicBezTo>
                  <a:cubicBezTo>
                    <a:pt x="349" y="229"/>
                    <a:pt x="348" y="250"/>
                    <a:pt x="346" y="260"/>
                  </a:cubicBezTo>
                  <a:close/>
                  <a:moveTo>
                    <a:pt x="361" y="150"/>
                  </a:moveTo>
                  <a:cubicBezTo>
                    <a:pt x="361" y="150"/>
                    <a:pt x="361" y="150"/>
                    <a:pt x="358" y="149"/>
                  </a:cubicBezTo>
                  <a:cubicBezTo>
                    <a:pt x="352" y="146"/>
                    <a:pt x="347" y="141"/>
                    <a:pt x="343" y="137"/>
                  </a:cubicBezTo>
                  <a:cubicBezTo>
                    <a:pt x="339" y="133"/>
                    <a:pt x="333" y="132"/>
                    <a:pt x="333" y="132"/>
                  </a:cubicBezTo>
                  <a:cubicBezTo>
                    <a:pt x="329" y="132"/>
                    <a:pt x="326" y="128"/>
                    <a:pt x="326" y="124"/>
                  </a:cubicBezTo>
                  <a:cubicBezTo>
                    <a:pt x="326" y="124"/>
                    <a:pt x="326" y="119"/>
                    <a:pt x="330" y="118"/>
                  </a:cubicBezTo>
                  <a:cubicBezTo>
                    <a:pt x="333" y="116"/>
                    <a:pt x="337" y="119"/>
                    <a:pt x="339" y="120"/>
                  </a:cubicBezTo>
                  <a:cubicBezTo>
                    <a:pt x="349" y="126"/>
                    <a:pt x="353" y="137"/>
                    <a:pt x="361" y="146"/>
                  </a:cubicBezTo>
                  <a:cubicBezTo>
                    <a:pt x="363" y="148"/>
                    <a:pt x="363" y="148"/>
                    <a:pt x="363" y="148"/>
                  </a:cubicBezTo>
                  <a:cubicBezTo>
                    <a:pt x="365" y="150"/>
                    <a:pt x="364" y="151"/>
                    <a:pt x="361" y="1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28"/>
            <p:cNvSpPr>
              <a:spLocks noEditPoints="1"/>
            </p:cNvSpPr>
            <p:nvPr/>
          </p:nvSpPr>
          <p:spPr bwMode="auto">
            <a:xfrm>
              <a:off x="7586663" y="3489325"/>
              <a:ext cx="69850" cy="647700"/>
            </a:xfrm>
            <a:custGeom>
              <a:avLst/>
              <a:gdLst>
                <a:gd name="T0" fmla="*/ 15 w 22"/>
                <a:gd name="T1" fmla="*/ 49 h 204"/>
                <a:gd name="T2" fmla="*/ 7 w 22"/>
                <a:gd name="T3" fmla="*/ 49 h 204"/>
                <a:gd name="T4" fmla="*/ 11 w 22"/>
                <a:gd name="T5" fmla="*/ 68 h 204"/>
                <a:gd name="T6" fmla="*/ 11 w 22"/>
                <a:gd name="T7" fmla="*/ 61 h 204"/>
                <a:gd name="T8" fmla="*/ 11 w 22"/>
                <a:gd name="T9" fmla="*/ 68 h 204"/>
                <a:gd name="T10" fmla="*/ 15 w 22"/>
                <a:gd name="T11" fmla="*/ 19 h 204"/>
                <a:gd name="T12" fmla="*/ 7 w 22"/>
                <a:gd name="T13" fmla="*/ 19 h 204"/>
                <a:gd name="T14" fmla="*/ 11 w 22"/>
                <a:gd name="T15" fmla="*/ 7 h 204"/>
                <a:gd name="T16" fmla="*/ 11 w 22"/>
                <a:gd name="T17" fmla="*/ 0 h 204"/>
                <a:gd name="T18" fmla="*/ 11 w 22"/>
                <a:gd name="T19" fmla="*/ 7 h 204"/>
                <a:gd name="T20" fmla="*/ 15 w 22"/>
                <a:gd name="T21" fmla="*/ 34 h 204"/>
                <a:gd name="T22" fmla="*/ 7 w 22"/>
                <a:gd name="T23" fmla="*/ 34 h 204"/>
                <a:gd name="T24" fmla="*/ 11 w 22"/>
                <a:gd name="T25" fmla="*/ 83 h 204"/>
                <a:gd name="T26" fmla="*/ 11 w 22"/>
                <a:gd name="T27" fmla="*/ 76 h 204"/>
                <a:gd name="T28" fmla="*/ 11 w 22"/>
                <a:gd name="T29" fmla="*/ 83 h 204"/>
                <a:gd name="T30" fmla="*/ 15 w 22"/>
                <a:gd name="T31" fmla="*/ 125 h 204"/>
                <a:gd name="T32" fmla="*/ 7 w 22"/>
                <a:gd name="T33" fmla="*/ 125 h 204"/>
                <a:gd name="T34" fmla="*/ 11 w 22"/>
                <a:gd name="T35" fmla="*/ 175 h 204"/>
                <a:gd name="T36" fmla="*/ 11 w 22"/>
                <a:gd name="T37" fmla="*/ 167 h 204"/>
                <a:gd name="T38" fmla="*/ 11 w 22"/>
                <a:gd name="T39" fmla="*/ 175 h 204"/>
                <a:gd name="T40" fmla="*/ 15 w 22"/>
                <a:gd name="T41" fmla="*/ 156 h 204"/>
                <a:gd name="T42" fmla="*/ 7 w 22"/>
                <a:gd name="T43" fmla="*/ 156 h 204"/>
                <a:gd name="T44" fmla="*/ 11 w 22"/>
                <a:gd name="T45" fmla="*/ 182 h 204"/>
                <a:gd name="T46" fmla="*/ 11 w 22"/>
                <a:gd name="T47" fmla="*/ 204 h 204"/>
                <a:gd name="T48" fmla="*/ 11 w 22"/>
                <a:gd name="T49" fmla="*/ 182 h 204"/>
                <a:gd name="T50" fmla="*/ 15 w 22"/>
                <a:gd name="T51" fmla="*/ 141 h 204"/>
                <a:gd name="T52" fmla="*/ 7 w 22"/>
                <a:gd name="T53" fmla="*/ 141 h 204"/>
                <a:gd name="T54" fmla="*/ 11 w 22"/>
                <a:gd name="T55" fmla="*/ 99 h 204"/>
                <a:gd name="T56" fmla="*/ 11 w 22"/>
                <a:gd name="T57" fmla="*/ 91 h 204"/>
                <a:gd name="T58" fmla="*/ 11 w 22"/>
                <a:gd name="T59" fmla="*/ 99 h 204"/>
                <a:gd name="T60" fmla="*/ 15 w 22"/>
                <a:gd name="T61" fmla="*/ 110 h 204"/>
                <a:gd name="T62" fmla="*/ 7 w 22"/>
                <a:gd name="T63" fmla="*/ 11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04">
                  <a:moveTo>
                    <a:pt x="11" y="53"/>
                  </a:moveTo>
                  <a:cubicBezTo>
                    <a:pt x="13" y="53"/>
                    <a:pt x="15" y="51"/>
                    <a:pt x="15" y="49"/>
                  </a:cubicBezTo>
                  <a:cubicBezTo>
                    <a:pt x="15" y="47"/>
                    <a:pt x="13" y="45"/>
                    <a:pt x="11" y="45"/>
                  </a:cubicBezTo>
                  <a:cubicBezTo>
                    <a:pt x="9" y="45"/>
                    <a:pt x="7" y="47"/>
                    <a:pt x="7" y="49"/>
                  </a:cubicBezTo>
                  <a:cubicBezTo>
                    <a:pt x="7" y="51"/>
                    <a:pt x="9" y="53"/>
                    <a:pt x="11" y="53"/>
                  </a:cubicBezTo>
                  <a:close/>
                  <a:moveTo>
                    <a:pt x="11" y="68"/>
                  </a:moveTo>
                  <a:cubicBezTo>
                    <a:pt x="13" y="68"/>
                    <a:pt x="15" y="66"/>
                    <a:pt x="15" y="64"/>
                  </a:cubicBezTo>
                  <a:cubicBezTo>
                    <a:pt x="15" y="62"/>
                    <a:pt x="13" y="61"/>
                    <a:pt x="11" y="61"/>
                  </a:cubicBezTo>
                  <a:cubicBezTo>
                    <a:pt x="9" y="61"/>
                    <a:pt x="7" y="62"/>
                    <a:pt x="7" y="64"/>
                  </a:cubicBezTo>
                  <a:cubicBezTo>
                    <a:pt x="7" y="66"/>
                    <a:pt x="9" y="68"/>
                    <a:pt x="11" y="68"/>
                  </a:cubicBezTo>
                  <a:close/>
                  <a:moveTo>
                    <a:pt x="11" y="22"/>
                  </a:moveTo>
                  <a:cubicBezTo>
                    <a:pt x="13" y="22"/>
                    <a:pt x="15" y="21"/>
                    <a:pt x="15" y="19"/>
                  </a:cubicBezTo>
                  <a:cubicBezTo>
                    <a:pt x="15" y="17"/>
                    <a:pt x="13" y="15"/>
                    <a:pt x="11" y="15"/>
                  </a:cubicBezTo>
                  <a:cubicBezTo>
                    <a:pt x="9" y="15"/>
                    <a:pt x="7" y="17"/>
                    <a:pt x="7" y="19"/>
                  </a:cubicBezTo>
                  <a:cubicBezTo>
                    <a:pt x="7" y="21"/>
                    <a:pt x="9" y="22"/>
                    <a:pt x="11" y="22"/>
                  </a:cubicBezTo>
                  <a:close/>
                  <a:moveTo>
                    <a:pt x="11" y="7"/>
                  </a:moveTo>
                  <a:cubicBezTo>
                    <a:pt x="13" y="7"/>
                    <a:pt x="15" y="6"/>
                    <a:pt x="15" y="3"/>
                  </a:cubicBezTo>
                  <a:cubicBezTo>
                    <a:pt x="15" y="1"/>
                    <a:pt x="13" y="0"/>
                    <a:pt x="11" y="0"/>
                  </a:cubicBezTo>
                  <a:cubicBezTo>
                    <a:pt x="9" y="0"/>
                    <a:pt x="7" y="1"/>
                    <a:pt x="7" y="3"/>
                  </a:cubicBezTo>
                  <a:cubicBezTo>
                    <a:pt x="7" y="6"/>
                    <a:pt x="9" y="7"/>
                    <a:pt x="11" y="7"/>
                  </a:cubicBezTo>
                  <a:close/>
                  <a:moveTo>
                    <a:pt x="11" y="38"/>
                  </a:moveTo>
                  <a:cubicBezTo>
                    <a:pt x="13" y="38"/>
                    <a:pt x="15" y="36"/>
                    <a:pt x="15" y="34"/>
                  </a:cubicBezTo>
                  <a:cubicBezTo>
                    <a:pt x="15" y="32"/>
                    <a:pt x="13" y="30"/>
                    <a:pt x="11" y="30"/>
                  </a:cubicBezTo>
                  <a:cubicBezTo>
                    <a:pt x="9" y="30"/>
                    <a:pt x="7" y="32"/>
                    <a:pt x="7" y="34"/>
                  </a:cubicBezTo>
                  <a:cubicBezTo>
                    <a:pt x="7" y="36"/>
                    <a:pt x="9" y="38"/>
                    <a:pt x="11" y="38"/>
                  </a:cubicBezTo>
                  <a:close/>
                  <a:moveTo>
                    <a:pt x="11" y="83"/>
                  </a:moveTo>
                  <a:cubicBezTo>
                    <a:pt x="13" y="83"/>
                    <a:pt x="15" y="82"/>
                    <a:pt x="15" y="80"/>
                  </a:cubicBezTo>
                  <a:cubicBezTo>
                    <a:pt x="15" y="77"/>
                    <a:pt x="13" y="76"/>
                    <a:pt x="11" y="76"/>
                  </a:cubicBezTo>
                  <a:cubicBezTo>
                    <a:pt x="9" y="76"/>
                    <a:pt x="7" y="77"/>
                    <a:pt x="7" y="80"/>
                  </a:cubicBezTo>
                  <a:cubicBezTo>
                    <a:pt x="7" y="82"/>
                    <a:pt x="9" y="83"/>
                    <a:pt x="11" y="83"/>
                  </a:cubicBezTo>
                  <a:close/>
                  <a:moveTo>
                    <a:pt x="11" y="129"/>
                  </a:moveTo>
                  <a:cubicBezTo>
                    <a:pt x="13" y="129"/>
                    <a:pt x="15" y="127"/>
                    <a:pt x="15" y="125"/>
                  </a:cubicBezTo>
                  <a:cubicBezTo>
                    <a:pt x="15" y="123"/>
                    <a:pt x="13" y="121"/>
                    <a:pt x="11" y="121"/>
                  </a:cubicBezTo>
                  <a:cubicBezTo>
                    <a:pt x="9" y="121"/>
                    <a:pt x="7" y="123"/>
                    <a:pt x="7" y="125"/>
                  </a:cubicBezTo>
                  <a:cubicBezTo>
                    <a:pt x="7" y="127"/>
                    <a:pt x="9" y="129"/>
                    <a:pt x="11" y="129"/>
                  </a:cubicBezTo>
                  <a:close/>
                  <a:moveTo>
                    <a:pt x="11" y="175"/>
                  </a:moveTo>
                  <a:cubicBezTo>
                    <a:pt x="13" y="175"/>
                    <a:pt x="15" y="173"/>
                    <a:pt x="15" y="171"/>
                  </a:cubicBezTo>
                  <a:cubicBezTo>
                    <a:pt x="15" y="169"/>
                    <a:pt x="13" y="167"/>
                    <a:pt x="11" y="167"/>
                  </a:cubicBezTo>
                  <a:cubicBezTo>
                    <a:pt x="9" y="167"/>
                    <a:pt x="7" y="169"/>
                    <a:pt x="7" y="171"/>
                  </a:cubicBezTo>
                  <a:cubicBezTo>
                    <a:pt x="7" y="173"/>
                    <a:pt x="9" y="175"/>
                    <a:pt x="11" y="175"/>
                  </a:cubicBezTo>
                  <a:close/>
                  <a:moveTo>
                    <a:pt x="11" y="160"/>
                  </a:moveTo>
                  <a:cubicBezTo>
                    <a:pt x="13" y="160"/>
                    <a:pt x="15" y="158"/>
                    <a:pt x="15" y="156"/>
                  </a:cubicBezTo>
                  <a:cubicBezTo>
                    <a:pt x="15" y="154"/>
                    <a:pt x="13" y="152"/>
                    <a:pt x="11" y="152"/>
                  </a:cubicBezTo>
                  <a:cubicBezTo>
                    <a:pt x="9" y="152"/>
                    <a:pt x="7" y="154"/>
                    <a:pt x="7" y="156"/>
                  </a:cubicBezTo>
                  <a:cubicBezTo>
                    <a:pt x="7" y="158"/>
                    <a:pt x="9" y="160"/>
                    <a:pt x="11" y="160"/>
                  </a:cubicBezTo>
                  <a:close/>
                  <a:moveTo>
                    <a:pt x="11" y="182"/>
                  </a:moveTo>
                  <a:cubicBezTo>
                    <a:pt x="5" y="182"/>
                    <a:pt x="0" y="187"/>
                    <a:pt x="0" y="193"/>
                  </a:cubicBezTo>
                  <a:cubicBezTo>
                    <a:pt x="0" y="199"/>
                    <a:pt x="5" y="204"/>
                    <a:pt x="11" y="204"/>
                  </a:cubicBezTo>
                  <a:cubicBezTo>
                    <a:pt x="17" y="204"/>
                    <a:pt x="22" y="199"/>
                    <a:pt x="22" y="193"/>
                  </a:cubicBezTo>
                  <a:cubicBezTo>
                    <a:pt x="22" y="187"/>
                    <a:pt x="17" y="182"/>
                    <a:pt x="11" y="182"/>
                  </a:cubicBezTo>
                  <a:close/>
                  <a:moveTo>
                    <a:pt x="11" y="144"/>
                  </a:moveTo>
                  <a:cubicBezTo>
                    <a:pt x="13" y="144"/>
                    <a:pt x="15" y="143"/>
                    <a:pt x="15" y="141"/>
                  </a:cubicBezTo>
                  <a:cubicBezTo>
                    <a:pt x="15" y="138"/>
                    <a:pt x="13" y="137"/>
                    <a:pt x="11" y="137"/>
                  </a:cubicBezTo>
                  <a:cubicBezTo>
                    <a:pt x="9" y="137"/>
                    <a:pt x="7" y="138"/>
                    <a:pt x="7" y="141"/>
                  </a:cubicBezTo>
                  <a:cubicBezTo>
                    <a:pt x="7" y="143"/>
                    <a:pt x="9" y="144"/>
                    <a:pt x="11" y="144"/>
                  </a:cubicBezTo>
                  <a:close/>
                  <a:moveTo>
                    <a:pt x="11" y="99"/>
                  </a:moveTo>
                  <a:cubicBezTo>
                    <a:pt x="13" y="99"/>
                    <a:pt x="15" y="97"/>
                    <a:pt x="15" y="95"/>
                  </a:cubicBezTo>
                  <a:cubicBezTo>
                    <a:pt x="15" y="93"/>
                    <a:pt x="13" y="91"/>
                    <a:pt x="11" y="91"/>
                  </a:cubicBezTo>
                  <a:cubicBezTo>
                    <a:pt x="9" y="91"/>
                    <a:pt x="7" y="93"/>
                    <a:pt x="7" y="95"/>
                  </a:cubicBezTo>
                  <a:cubicBezTo>
                    <a:pt x="7" y="97"/>
                    <a:pt x="9" y="99"/>
                    <a:pt x="11" y="99"/>
                  </a:cubicBezTo>
                  <a:close/>
                  <a:moveTo>
                    <a:pt x="11" y="114"/>
                  </a:moveTo>
                  <a:cubicBezTo>
                    <a:pt x="13" y="114"/>
                    <a:pt x="15" y="112"/>
                    <a:pt x="15" y="110"/>
                  </a:cubicBezTo>
                  <a:cubicBezTo>
                    <a:pt x="15" y="108"/>
                    <a:pt x="13" y="106"/>
                    <a:pt x="11" y="106"/>
                  </a:cubicBezTo>
                  <a:cubicBezTo>
                    <a:pt x="9" y="106"/>
                    <a:pt x="7" y="108"/>
                    <a:pt x="7" y="110"/>
                  </a:cubicBezTo>
                  <a:cubicBezTo>
                    <a:pt x="7" y="112"/>
                    <a:pt x="9" y="114"/>
                    <a:pt x="11" y="11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p:cNvGrpSpPr/>
          <p:nvPr/>
        </p:nvGrpSpPr>
        <p:grpSpPr>
          <a:xfrm>
            <a:off x="611188" y="4237300"/>
            <a:ext cx="1765300" cy="1791301"/>
            <a:chOff x="611188" y="4237300"/>
            <a:chExt cx="1765300" cy="1791301"/>
          </a:xfrm>
        </p:grpSpPr>
        <p:sp>
          <p:nvSpPr>
            <p:cNvPr id="31" name="Rounded Rectangle 30"/>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38" name="Group 37"/>
            <p:cNvGrpSpPr/>
            <p:nvPr/>
          </p:nvGrpSpPr>
          <p:grpSpPr>
            <a:xfrm>
              <a:off x="611188" y="4237300"/>
              <a:ext cx="1765300" cy="1158839"/>
              <a:chOff x="611188" y="782257"/>
              <a:chExt cx="1765300" cy="1158839"/>
            </a:xfrm>
          </p:grpSpPr>
          <p:sp>
            <p:nvSpPr>
              <p:cNvPr id="33" name="TextBox 32"/>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a:t>
                </a:r>
              </a:p>
            </p:txBody>
          </p:sp>
          <p:cxnSp>
            <p:nvCxnSpPr>
              <p:cNvPr id="34" name="Straight Connector 33"/>
              <p:cNvCxnSpPr/>
              <p:nvPr/>
            </p:nvCxnSpPr>
            <p:spPr>
              <a:xfrm>
                <a:off x="1403838" y="1129389"/>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extBox 34"/>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sp>
          <p:nvSpPr>
            <p:cNvPr id="36" name="TextBox 35"/>
            <p:cNvSpPr txBox="1">
              <a:spLocks/>
            </p:cNvSpPr>
            <p:nvPr/>
          </p:nvSpPr>
          <p:spPr>
            <a:xfrm>
              <a:off x="693481" y="5609755"/>
              <a:ext cx="1600714" cy="343364"/>
            </a:xfrm>
            <a:prstGeom prst="rect">
              <a:avLst/>
            </a:prstGeom>
            <a:noFill/>
          </p:spPr>
          <p:txBody>
            <a:bodyPr wrap="square" lIns="0" tIns="0" rIns="0" bIns="0" rtlCol="0">
              <a:spAutoFit/>
            </a:bodyPr>
            <a:lstStyle/>
            <a:p>
              <a:pPr algn="ctr">
                <a:lnSpc>
                  <a:spcPts val="1400"/>
                </a:lnSpc>
              </a:pPr>
              <a:r>
                <a:rPr lang="fr-FR" sz="1000">
                  <a:solidFill>
                    <a:schemeClr val="bg2"/>
                  </a:solidFill>
                </a:rPr>
                <a:t>Eum sociis natoque enati</a:t>
              </a:r>
            </a:p>
            <a:p>
              <a:pPr algn="ctr">
                <a:lnSpc>
                  <a:spcPts val="1400"/>
                </a:lnSpc>
              </a:pPr>
              <a:r>
                <a:rPr lang="fr-FR" sz="1000">
                  <a:solidFill>
                    <a:schemeClr val="bg2"/>
                  </a:solidFill>
                </a:rPr>
                <a:t>bus et magnis parturient.</a:t>
              </a:r>
              <a:endParaRPr lang="en-US" sz="1000">
                <a:solidFill>
                  <a:schemeClr val="bg2"/>
                </a:solidFill>
              </a:endParaRPr>
            </a:p>
          </p:txBody>
        </p:sp>
      </p:grpSp>
      <p:grpSp>
        <p:nvGrpSpPr>
          <p:cNvPr id="51" name="Group 50"/>
          <p:cNvGrpSpPr/>
          <p:nvPr/>
        </p:nvGrpSpPr>
        <p:grpSpPr>
          <a:xfrm>
            <a:off x="2663296" y="4237300"/>
            <a:ext cx="1765300" cy="1791301"/>
            <a:chOff x="611188" y="4237300"/>
            <a:chExt cx="1765300" cy="1791301"/>
          </a:xfrm>
        </p:grpSpPr>
        <p:sp>
          <p:nvSpPr>
            <p:cNvPr id="52" name="Rounded Rectangle 51"/>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53" name="Group 52"/>
            <p:cNvGrpSpPr/>
            <p:nvPr/>
          </p:nvGrpSpPr>
          <p:grpSpPr>
            <a:xfrm>
              <a:off x="611188" y="4237300"/>
              <a:ext cx="1765300" cy="1158839"/>
              <a:chOff x="611188" y="782257"/>
              <a:chExt cx="1765300" cy="1158839"/>
            </a:xfrm>
          </p:grpSpPr>
          <p:sp>
            <p:nvSpPr>
              <p:cNvPr id="55" name="TextBox 54"/>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a:t>
                </a:r>
              </a:p>
            </p:txBody>
          </p:sp>
          <p:cxnSp>
            <p:nvCxnSpPr>
              <p:cNvPr id="56" name="Straight Connector 55"/>
              <p:cNvCxnSpPr/>
              <p:nvPr/>
            </p:nvCxnSpPr>
            <p:spPr>
              <a:xfrm>
                <a:off x="1403838" y="1129389"/>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TextBox 56"/>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sp>
          <p:nvSpPr>
            <p:cNvPr id="54" name="TextBox 53"/>
            <p:cNvSpPr txBox="1">
              <a:spLocks/>
            </p:cNvSpPr>
            <p:nvPr/>
          </p:nvSpPr>
          <p:spPr>
            <a:xfrm>
              <a:off x="693481" y="5609755"/>
              <a:ext cx="1600714" cy="343364"/>
            </a:xfrm>
            <a:prstGeom prst="rect">
              <a:avLst/>
            </a:prstGeom>
            <a:noFill/>
          </p:spPr>
          <p:txBody>
            <a:bodyPr wrap="square" lIns="0" tIns="0" rIns="0" bIns="0" rtlCol="0">
              <a:spAutoFit/>
            </a:bodyPr>
            <a:lstStyle/>
            <a:p>
              <a:pPr algn="ctr">
                <a:lnSpc>
                  <a:spcPts val="1400"/>
                </a:lnSpc>
              </a:pPr>
              <a:r>
                <a:rPr lang="fr-FR" sz="1000">
                  <a:solidFill>
                    <a:schemeClr val="bg2"/>
                  </a:solidFill>
                </a:rPr>
                <a:t>Eum sociis natoque enati</a:t>
              </a:r>
            </a:p>
            <a:p>
              <a:pPr algn="ctr">
                <a:lnSpc>
                  <a:spcPts val="1400"/>
                </a:lnSpc>
              </a:pPr>
              <a:r>
                <a:rPr lang="fr-FR" sz="1000">
                  <a:solidFill>
                    <a:schemeClr val="bg2"/>
                  </a:solidFill>
                </a:rPr>
                <a:t>bus et magnis parturient.</a:t>
              </a:r>
              <a:endParaRPr lang="en-US" sz="1000">
                <a:solidFill>
                  <a:schemeClr val="bg2"/>
                </a:solidFill>
              </a:endParaRPr>
            </a:p>
          </p:txBody>
        </p:sp>
      </p:grpSp>
      <p:grpSp>
        <p:nvGrpSpPr>
          <p:cNvPr id="58" name="Group 57"/>
          <p:cNvGrpSpPr/>
          <p:nvPr/>
        </p:nvGrpSpPr>
        <p:grpSpPr>
          <a:xfrm>
            <a:off x="4715404" y="4237300"/>
            <a:ext cx="1765300" cy="1791301"/>
            <a:chOff x="611188" y="4237300"/>
            <a:chExt cx="1765300" cy="1791301"/>
          </a:xfrm>
        </p:grpSpPr>
        <p:sp>
          <p:nvSpPr>
            <p:cNvPr id="59" name="Rounded Rectangle 58"/>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60" name="Group 59"/>
            <p:cNvGrpSpPr/>
            <p:nvPr/>
          </p:nvGrpSpPr>
          <p:grpSpPr>
            <a:xfrm>
              <a:off x="611188" y="4237300"/>
              <a:ext cx="1765300" cy="1158839"/>
              <a:chOff x="611188" y="782257"/>
              <a:chExt cx="1765300" cy="1158839"/>
            </a:xfrm>
          </p:grpSpPr>
          <p:sp>
            <p:nvSpPr>
              <p:cNvPr id="62" name="TextBox 61"/>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a:t>
                </a:r>
              </a:p>
            </p:txBody>
          </p:sp>
          <p:cxnSp>
            <p:nvCxnSpPr>
              <p:cNvPr id="63" name="Straight Connector 62"/>
              <p:cNvCxnSpPr/>
              <p:nvPr/>
            </p:nvCxnSpPr>
            <p:spPr>
              <a:xfrm>
                <a:off x="1403838" y="1129389"/>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sp>
          <p:nvSpPr>
            <p:cNvPr id="61" name="TextBox 60"/>
            <p:cNvSpPr txBox="1">
              <a:spLocks/>
            </p:cNvSpPr>
            <p:nvPr/>
          </p:nvSpPr>
          <p:spPr>
            <a:xfrm>
              <a:off x="693481" y="5609755"/>
              <a:ext cx="1600714" cy="343364"/>
            </a:xfrm>
            <a:prstGeom prst="rect">
              <a:avLst/>
            </a:prstGeom>
            <a:noFill/>
          </p:spPr>
          <p:txBody>
            <a:bodyPr wrap="square" lIns="0" tIns="0" rIns="0" bIns="0" rtlCol="0">
              <a:spAutoFit/>
            </a:bodyPr>
            <a:lstStyle/>
            <a:p>
              <a:pPr algn="ctr">
                <a:lnSpc>
                  <a:spcPts val="1400"/>
                </a:lnSpc>
              </a:pPr>
              <a:r>
                <a:rPr lang="fr-FR" sz="1000">
                  <a:solidFill>
                    <a:schemeClr val="bg2"/>
                  </a:solidFill>
                </a:rPr>
                <a:t>Eum sociis natoque enati</a:t>
              </a:r>
            </a:p>
            <a:p>
              <a:pPr algn="ctr">
                <a:lnSpc>
                  <a:spcPts val="1400"/>
                </a:lnSpc>
              </a:pPr>
              <a:r>
                <a:rPr lang="fr-FR" sz="1000">
                  <a:solidFill>
                    <a:schemeClr val="bg2"/>
                  </a:solidFill>
                </a:rPr>
                <a:t>bus et magnis parturient.</a:t>
              </a:r>
              <a:endParaRPr lang="en-US" sz="1000">
                <a:solidFill>
                  <a:schemeClr val="bg2"/>
                </a:solidFill>
              </a:endParaRPr>
            </a:p>
          </p:txBody>
        </p:sp>
      </p:grpSp>
      <p:grpSp>
        <p:nvGrpSpPr>
          <p:cNvPr id="65" name="Group 64"/>
          <p:cNvGrpSpPr/>
          <p:nvPr/>
        </p:nvGrpSpPr>
        <p:grpSpPr>
          <a:xfrm>
            <a:off x="6767513" y="4237300"/>
            <a:ext cx="1765300" cy="1791301"/>
            <a:chOff x="611188" y="4237300"/>
            <a:chExt cx="1765300" cy="1791301"/>
          </a:xfrm>
        </p:grpSpPr>
        <p:sp>
          <p:nvSpPr>
            <p:cNvPr id="66" name="Rounded Rectangle 65"/>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67" name="Group 66"/>
            <p:cNvGrpSpPr/>
            <p:nvPr/>
          </p:nvGrpSpPr>
          <p:grpSpPr>
            <a:xfrm>
              <a:off x="611188" y="4237300"/>
              <a:ext cx="1765300" cy="1158839"/>
              <a:chOff x="611188" y="782257"/>
              <a:chExt cx="1765300" cy="1158839"/>
            </a:xfrm>
          </p:grpSpPr>
          <p:sp>
            <p:nvSpPr>
              <p:cNvPr id="69" name="TextBox 68"/>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a:t>
                </a:r>
              </a:p>
            </p:txBody>
          </p:sp>
          <p:cxnSp>
            <p:nvCxnSpPr>
              <p:cNvPr id="70" name="Straight Connector 69"/>
              <p:cNvCxnSpPr/>
              <p:nvPr/>
            </p:nvCxnSpPr>
            <p:spPr>
              <a:xfrm>
                <a:off x="1403838" y="112938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71" name="TextBox 70"/>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sp>
          <p:nvSpPr>
            <p:cNvPr id="68" name="TextBox 67"/>
            <p:cNvSpPr txBox="1">
              <a:spLocks/>
            </p:cNvSpPr>
            <p:nvPr/>
          </p:nvSpPr>
          <p:spPr>
            <a:xfrm>
              <a:off x="693481" y="5609755"/>
              <a:ext cx="1600714" cy="343364"/>
            </a:xfrm>
            <a:prstGeom prst="rect">
              <a:avLst/>
            </a:prstGeom>
            <a:noFill/>
          </p:spPr>
          <p:txBody>
            <a:bodyPr wrap="square" lIns="0" tIns="0" rIns="0" bIns="0" rtlCol="0">
              <a:spAutoFit/>
            </a:bodyPr>
            <a:lstStyle/>
            <a:p>
              <a:pPr algn="ctr">
                <a:lnSpc>
                  <a:spcPts val="1400"/>
                </a:lnSpc>
              </a:pPr>
              <a:r>
                <a:rPr lang="fr-FR" sz="1000">
                  <a:solidFill>
                    <a:schemeClr val="bg2"/>
                  </a:solidFill>
                </a:rPr>
                <a:t>Eum sociis natoque enati</a:t>
              </a:r>
            </a:p>
            <a:p>
              <a:pPr algn="ctr">
                <a:lnSpc>
                  <a:spcPts val="1400"/>
                </a:lnSpc>
              </a:pPr>
              <a:r>
                <a:rPr lang="fr-FR" sz="1000">
                  <a:solidFill>
                    <a:schemeClr val="bg2"/>
                  </a:solidFill>
                </a:rPr>
                <a:t>bus et magnis parturient.</a:t>
              </a:r>
              <a:endParaRPr lang="en-US" sz="1000">
                <a:solidFill>
                  <a:schemeClr val="bg2"/>
                </a:solidFill>
              </a:endParaRPr>
            </a:p>
          </p:txBody>
        </p:sp>
      </p:grpSp>
    </p:spTree>
    <p:extLst>
      <p:ext uri="{BB962C8B-B14F-4D97-AF65-F5344CB8AC3E}">
        <p14:creationId xmlns:p14="http://schemas.microsoft.com/office/powerpoint/2010/main" val="232603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95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9" name="Line 23"/>
          <p:cNvSpPr>
            <a:spLocks noChangeShapeType="1"/>
          </p:cNvSpPr>
          <p:nvPr/>
        </p:nvSpPr>
        <p:spPr bwMode="auto">
          <a:xfrm>
            <a:off x="2130573" y="3787152"/>
            <a:ext cx="5191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24"/>
          <p:cNvSpPr>
            <a:spLocks noChangeShapeType="1"/>
          </p:cNvSpPr>
          <p:nvPr/>
        </p:nvSpPr>
        <p:spPr bwMode="auto">
          <a:xfrm flipH="1">
            <a:off x="6494316" y="3787152"/>
            <a:ext cx="519113"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21"/>
          <p:cNvSpPr>
            <a:spLocks noChangeShapeType="1"/>
          </p:cNvSpPr>
          <p:nvPr/>
        </p:nvSpPr>
        <p:spPr bwMode="auto">
          <a:xfrm>
            <a:off x="2113212" y="2235800"/>
            <a:ext cx="1405492"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25"/>
          <p:cNvSpPr>
            <a:spLocks noChangeShapeType="1"/>
          </p:cNvSpPr>
          <p:nvPr/>
        </p:nvSpPr>
        <p:spPr bwMode="auto">
          <a:xfrm>
            <a:off x="2113212" y="5350081"/>
            <a:ext cx="1405492"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22"/>
          <p:cNvSpPr>
            <a:spLocks noChangeShapeType="1"/>
          </p:cNvSpPr>
          <p:nvPr/>
        </p:nvSpPr>
        <p:spPr bwMode="auto">
          <a:xfrm flipH="1">
            <a:off x="5607934" y="2235800"/>
            <a:ext cx="1405495"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26"/>
          <p:cNvSpPr>
            <a:spLocks noChangeShapeType="1"/>
          </p:cNvSpPr>
          <p:nvPr/>
        </p:nvSpPr>
        <p:spPr bwMode="auto">
          <a:xfrm flipH="1">
            <a:off x="5607934" y="5350081"/>
            <a:ext cx="1405495"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495448" y="1888668"/>
            <a:ext cx="1765300" cy="1141478"/>
            <a:chOff x="611188" y="1882880"/>
            <a:chExt cx="1765300" cy="1141478"/>
          </a:xfrm>
        </p:grpSpPr>
        <p:sp>
          <p:nvSpPr>
            <p:cNvPr id="14" name="TextBox 13"/>
            <p:cNvSpPr txBox="1"/>
            <p:nvPr/>
          </p:nvSpPr>
          <p:spPr>
            <a:xfrm>
              <a:off x="611188" y="2306213"/>
              <a:ext cx="1765300"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5" name="Straight Connector 14"/>
            <p:cNvCxnSpPr/>
            <p:nvPr/>
          </p:nvCxnSpPr>
          <p:spPr>
            <a:xfrm>
              <a:off x="2196488" y="223001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1188" y="1882880"/>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grpSp>
      <p:grpSp>
        <p:nvGrpSpPr>
          <p:cNvPr id="17" name="Group 16"/>
          <p:cNvGrpSpPr/>
          <p:nvPr/>
        </p:nvGrpSpPr>
        <p:grpSpPr>
          <a:xfrm>
            <a:off x="495448" y="3440021"/>
            <a:ext cx="1765300" cy="1141478"/>
            <a:chOff x="611188" y="3451593"/>
            <a:chExt cx="1765300" cy="1141478"/>
          </a:xfrm>
        </p:grpSpPr>
        <p:sp>
          <p:nvSpPr>
            <p:cNvPr id="18" name="TextBox 17"/>
            <p:cNvSpPr txBox="1"/>
            <p:nvPr/>
          </p:nvSpPr>
          <p:spPr>
            <a:xfrm>
              <a:off x="611188" y="3874926"/>
              <a:ext cx="1765300"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19" name="Straight Connector 18"/>
            <p:cNvCxnSpPr/>
            <p:nvPr/>
          </p:nvCxnSpPr>
          <p:spPr>
            <a:xfrm>
              <a:off x="2196488" y="379872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1188" y="3451593"/>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grpSp>
      <p:grpSp>
        <p:nvGrpSpPr>
          <p:cNvPr id="21" name="Group 20"/>
          <p:cNvGrpSpPr/>
          <p:nvPr/>
        </p:nvGrpSpPr>
        <p:grpSpPr>
          <a:xfrm>
            <a:off x="495448" y="5002949"/>
            <a:ext cx="1765300" cy="1141478"/>
            <a:chOff x="611188" y="5020306"/>
            <a:chExt cx="1765300" cy="1141478"/>
          </a:xfrm>
        </p:grpSpPr>
        <p:sp>
          <p:nvSpPr>
            <p:cNvPr id="22" name="TextBox 21"/>
            <p:cNvSpPr txBox="1"/>
            <p:nvPr/>
          </p:nvSpPr>
          <p:spPr>
            <a:xfrm>
              <a:off x="611188" y="5443639"/>
              <a:ext cx="1765300" cy="718145"/>
            </a:xfrm>
            <a:prstGeom prst="rect">
              <a:avLst/>
            </a:prstGeom>
            <a:noFill/>
          </p:spPr>
          <p:txBody>
            <a:bodyPr wrap="square" lIns="0" tIns="0" rIns="0" bIns="0" rtlCol="0">
              <a:spAutoFit/>
            </a:bodyPr>
            <a:lstStyle/>
            <a:p>
              <a:pPr algn="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3" name="Straight Connector 22"/>
            <p:cNvCxnSpPr/>
            <p:nvPr/>
          </p:nvCxnSpPr>
          <p:spPr>
            <a:xfrm>
              <a:off x="2196488" y="53674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1188" y="5020306"/>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grpSp>
      <p:grpSp>
        <p:nvGrpSpPr>
          <p:cNvPr id="25" name="Group 24"/>
          <p:cNvGrpSpPr/>
          <p:nvPr/>
        </p:nvGrpSpPr>
        <p:grpSpPr>
          <a:xfrm>
            <a:off x="6883253" y="1888668"/>
            <a:ext cx="1765300" cy="1141478"/>
            <a:chOff x="6767513" y="2021777"/>
            <a:chExt cx="1765300" cy="1141478"/>
          </a:xfrm>
        </p:grpSpPr>
        <p:sp>
          <p:nvSpPr>
            <p:cNvPr id="26" name="TextBox 25"/>
            <p:cNvSpPr txBox="1"/>
            <p:nvPr/>
          </p:nvSpPr>
          <p:spPr>
            <a:xfrm>
              <a:off x="6767513" y="2445110"/>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27" name="Straight Connector 26"/>
            <p:cNvCxnSpPr/>
            <p:nvPr/>
          </p:nvCxnSpPr>
          <p:spPr>
            <a:xfrm>
              <a:off x="6767513" y="236890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67513" y="2021777"/>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grpSp>
      <p:grpSp>
        <p:nvGrpSpPr>
          <p:cNvPr id="29" name="Group 28"/>
          <p:cNvGrpSpPr/>
          <p:nvPr/>
        </p:nvGrpSpPr>
        <p:grpSpPr>
          <a:xfrm>
            <a:off x="6883253" y="3440020"/>
            <a:ext cx="1765300" cy="1141478"/>
            <a:chOff x="6767513" y="3445807"/>
            <a:chExt cx="1765300" cy="1141478"/>
          </a:xfrm>
        </p:grpSpPr>
        <p:sp>
          <p:nvSpPr>
            <p:cNvPr id="30" name="TextBox 29"/>
            <p:cNvSpPr txBox="1"/>
            <p:nvPr/>
          </p:nvSpPr>
          <p:spPr>
            <a:xfrm>
              <a:off x="6767513" y="3869140"/>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31" name="Straight Connector 30"/>
            <p:cNvCxnSpPr/>
            <p:nvPr/>
          </p:nvCxnSpPr>
          <p:spPr>
            <a:xfrm>
              <a:off x="6767513" y="3792939"/>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67513" y="3445807"/>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grpSp>
      <p:grpSp>
        <p:nvGrpSpPr>
          <p:cNvPr id="33" name="Group 32"/>
          <p:cNvGrpSpPr/>
          <p:nvPr/>
        </p:nvGrpSpPr>
        <p:grpSpPr>
          <a:xfrm>
            <a:off x="6883253" y="5002949"/>
            <a:ext cx="1765300" cy="1141478"/>
            <a:chOff x="6767513" y="4869838"/>
            <a:chExt cx="1765300" cy="1141478"/>
          </a:xfrm>
        </p:grpSpPr>
        <p:sp>
          <p:nvSpPr>
            <p:cNvPr id="34" name="TextBox 33"/>
            <p:cNvSpPr txBox="1"/>
            <p:nvPr/>
          </p:nvSpPr>
          <p:spPr>
            <a:xfrm>
              <a:off x="6767513" y="5293171"/>
              <a:ext cx="1765300" cy="718145"/>
            </a:xfrm>
            <a:prstGeom prst="rect">
              <a:avLst/>
            </a:prstGeom>
            <a:noFill/>
          </p:spPr>
          <p:txBody>
            <a:bodyPr wrap="square" lIns="0" tIns="0" rIns="0" bIns="0" rtlCol="0">
              <a:spAutoFit/>
            </a:bodyPr>
            <a:lstStyle/>
            <a:p>
              <a:pPr>
                <a:lnSpc>
                  <a:spcPts val="1400"/>
                </a:lnSpc>
              </a:pPr>
              <a:r>
                <a:rPr lang="en-US" sz="1000" err="1" smtClean="0">
                  <a:solidFill>
                    <a:schemeClr val="bg2"/>
                  </a:solidFill>
                </a:rPr>
                <a:t>Aenean</a:t>
              </a:r>
              <a:r>
                <a:rPr lang="en-US" sz="1000" smtClean="0">
                  <a:solidFill>
                    <a:schemeClr val="bg2"/>
                  </a:solidFill>
                </a:rPr>
                <a:t> </a:t>
              </a:r>
              <a:r>
                <a:rPr lang="en-US" sz="1000" err="1" smtClean="0">
                  <a:solidFill>
                    <a:schemeClr val="bg2"/>
                  </a:solidFill>
                </a:rPr>
                <a:t>commodo</a:t>
              </a:r>
              <a:r>
                <a:rPr lang="en-US" sz="1000" smtClean="0">
                  <a:solidFill>
                    <a:schemeClr val="bg2"/>
                  </a:solidFill>
                </a:rPr>
                <a:t> ligula </a:t>
              </a:r>
              <a:r>
                <a:rPr lang="en-US" sz="1000" err="1" smtClean="0">
                  <a:solidFill>
                    <a:schemeClr val="bg2"/>
                  </a:solidFill>
                </a:rPr>
                <a:t>eget</a:t>
              </a:r>
              <a:r>
                <a:rPr lang="en-US" sz="1000" smtClean="0">
                  <a:solidFill>
                    <a:schemeClr val="bg2"/>
                  </a:solidFill>
                </a:rPr>
                <a:t> dolor. </a:t>
              </a:r>
              <a:r>
                <a:rPr lang="en-US" sz="1000" err="1" smtClean="0">
                  <a:solidFill>
                    <a:schemeClr val="bg2"/>
                  </a:solidFill>
                </a:rPr>
                <a:t>Aenean</a:t>
              </a:r>
              <a:r>
                <a:rPr lang="en-US" sz="1000" smtClean="0">
                  <a:solidFill>
                    <a:schemeClr val="bg2"/>
                  </a:solidFill>
                </a:rPr>
                <a:t> </a:t>
              </a:r>
              <a:r>
                <a:rPr lang="en-US" sz="1000" err="1" smtClean="0">
                  <a:solidFill>
                    <a:schemeClr val="bg2"/>
                  </a:solidFill>
                </a:rPr>
                <a:t>massa</a:t>
              </a:r>
              <a:r>
                <a:rPr lang="en-US" sz="1000" smtClean="0">
                  <a:solidFill>
                    <a:schemeClr val="bg2"/>
                  </a:solidFill>
                </a:rPr>
                <a:t>. Cum </a:t>
              </a:r>
              <a:r>
                <a:rPr lang="en-US" sz="1000" err="1" smtClean="0">
                  <a:solidFill>
                    <a:schemeClr val="bg2"/>
                  </a:solidFill>
                </a:rPr>
                <a:t>sociis</a:t>
              </a:r>
              <a:r>
                <a:rPr lang="en-US" sz="1000" smtClean="0">
                  <a:solidFill>
                    <a:schemeClr val="bg2"/>
                  </a:solidFill>
                </a:rPr>
                <a:t> </a:t>
              </a:r>
              <a:r>
                <a:rPr lang="en-US" sz="1000" err="1" smtClean="0">
                  <a:solidFill>
                    <a:schemeClr val="bg2"/>
                  </a:solidFill>
                </a:rPr>
                <a:t>natoque</a:t>
              </a:r>
              <a:r>
                <a:rPr lang="en-US" sz="1000" smtClean="0">
                  <a:solidFill>
                    <a:schemeClr val="bg2"/>
                  </a:solidFill>
                </a:rPr>
                <a:t> </a:t>
              </a:r>
              <a:r>
                <a:rPr lang="en-US" sz="1000" err="1" smtClean="0">
                  <a:solidFill>
                    <a:schemeClr val="bg2"/>
                  </a:solidFill>
                </a:rPr>
                <a:t>penatibus</a:t>
              </a:r>
              <a:r>
                <a:rPr lang="en-US" sz="1000" smtClean="0">
                  <a:solidFill>
                    <a:schemeClr val="bg2"/>
                  </a:solidFill>
                </a:rPr>
                <a:t> et </a:t>
              </a:r>
              <a:r>
                <a:rPr lang="en-US" sz="1000" err="1" smtClean="0">
                  <a:solidFill>
                    <a:schemeClr val="bg2"/>
                  </a:solidFill>
                </a:rPr>
                <a:t>magnis</a:t>
              </a:r>
              <a:r>
                <a:rPr lang="en-US" sz="1000" smtClean="0">
                  <a:solidFill>
                    <a:schemeClr val="bg2"/>
                  </a:solidFill>
                </a:rPr>
                <a:t> dis parturient </a:t>
              </a:r>
              <a:r>
                <a:rPr lang="en-US" sz="1000" err="1" smtClean="0">
                  <a:solidFill>
                    <a:schemeClr val="bg2"/>
                  </a:solidFill>
                </a:rPr>
                <a:t>montes</a:t>
              </a:r>
              <a:r>
                <a:rPr lang="en-US" sz="1000" smtClean="0">
                  <a:solidFill>
                    <a:schemeClr val="bg2"/>
                  </a:solidFill>
                </a:rPr>
                <a:t>.</a:t>
              </a:r>
              <a:endParaRPr lang="en-US" sz="1000">
                <a:solidFill>
                  <a:schemeClr val="bg2"/>
                </a:solidFill>
              </a:endParaRPr>
            </a:p>
          </p:txBody>
        </p:sp>
        <p:cxnSp>
          <p:nvCxnSpPr>
            <p:cNvPr id="35" name="Straight Connector 34"/>
            <p:cNvCxnSpPr/>
            <p:nvPr/>
          </p:nvCxnSpPr>
          <p:spPr>
            <a:xfrm>
              <a:off x="6767513" y="5216970"/>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67513" y="4869838"/>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grpSp>
      <p:sp>
        <p:nvSpPr>
          <p:cNvPr id="37" name="Freeform 137"/>
          <p:cNvSpPr>
            <a:spLocks noEditPoints="1"/>
          </p:cNvSpPr>
          <p:nvPr/>
        </p:nvSpPr>
        <p:spPr bwMode="auto">
          <a:xfrm>
            <a:off x="3032126" y="2247900"/>
            <a:ext cx="3079750" cy="3079750"/>
          </a:xfrm>
          <a:custGeom>
            <a:avLst/>
            <a:gdLst>
              <a:gd name="T0" fmla="*/ 485 w 970"/>
              <a:gd name="T1" fmla="*/ 970 h 970"/>
              <a:gd name="T2" fmla="*/ 439 w 970"/>
              <a:gd name="T3" fmla="*/ 968 h 970"/>
              <a:gd name="T4" fmla="*/ 3 w 970"/>
              <a:gd name="T5" fmla="*/ 531 h 970"/>
              <a:gd name="T6" fmla="*/ 3 w 970"/>
              <a:gd name="T7" fmla="*/ 440 h 970"/>
              <a:gd name="T8" fmla="*/ 439 w 970"/>
              <a:gd name="T9" fmla="*/ 3 h 970"/>
              <a:gd name="T10" fmla="*/ 531 w 970"/>
              <a:gd name="T11" fmla="*/ 3 h 970"/>
              <a:gd name="T12" fmla="*/ 967 w 970"/>
              <a:gd name="T13" fmla="*/ 440 h 970"/>
              <a:gd name="T14" fmla="*/ 967 w 970"/>
              <a:gd name="T15" fmla="*/ 531 h 970"/>
              <a:gd name="T16" fmla="*/ 531 w 970"/>
              <a:gd name="T17" fmla="*/ 968 h 970"/>
              <a:gd name="T18" fmla="*/ 485 w 970"/>
              <a:gd name="T19" fmla="*/ 970 h 970"/>
              <a:gd name="T20" fmla="*/ 485 w 970"/>
              <a:gd name="T21" fmla="*/ 25 h 970"/>
              <a:gd name="T22" fmla="*/ 442 w 970"/>
              <a:gd name="T23" fmla="*/ 27 h 970"/>
              <a:gd name="T24" fmla="*/ 27 w 970"/>
              <a:gd name="T25" fmla="*/ 442 h 970"/>
              <a:gd name="T26" fmla="*/ 27 w 970"/>
              <a:gd name="T27" fmla="*/ 529 h 970"/>
              <a:gd name="T28" fmla="*/ 442 w 970"/>
              <a:gd name="T29" fmla="*/ 944 h 970"/>
              <a:gd name="T30" fmla="*/ 528 w 970"/>
              <a:gd name="T31" fmla="*/ 944 h 970"/>
              <a:gd name="T32" fmla="*/ 943 w 970"/>
              <a:gd name="T33" fmla="*/ 529 h 970"/>
              <a:gd name="T34" fmla="*/ 943 w 970"/>
              <a:gd name="T35" fmla="*/ 442 h 970"/>
              <a:gd name="T36" fmla="*/ 528 w 970"/>
              <a:gd name="T37" fmla="*/ 27 h 970"/>
              <a:gd name="T38" fmla="*/ 485 w 970"/>
              <a:gd name="T39" fmla="*/ 25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970">
                <a:moveTo>
                  <a:pt x="485" y="970"/>
                </a:moveTo>
                <a:cubicBezTo>
                  <a:pt x="470" y="970"/>
                  <a:pt x="455" y="969"/>
                  <a:pt x="439" y="968"/>
                </a:cubicBezTo>
                <a:cubicBezTo>
                  <a:pt x="208" y="946"/>
                  <a:pt x="25" y="762"/>
                  <a:pt x="3" y="531"/>
                </a:cubicBezTo>
                <a:cubicBezTo>
                  <a:pt x="0" y="501"/>
                  <a:pt x="0" y="470"/>
                  <a:pt x="3" y="440"/>
                </a:cubicBezTo>
                <a:cubicBezTo>
                  <a:pt x="25" y="209"/>
                  <a:pt x="208" y="25"/>
                  <a:pt x="439" y="3"/>
                </a:cubicBezTo>
                <a:cubicBezTo>
                  <a:pt x="470" y="0"/>
                  <a:pt x="500" y="0"/>
                  <a:pt x="531" y="3"/>
                </a:cubicBezTo>
                <a:cubicBezTo>
                  <a:pt x="762" y="25"/>
                  <a:pt x="945" y="209"/>
                  <a:pt x="967" y="440"/>
                </a:cubicBezTo>
                <a:cubicBezTo>
                  <a:pt x="970" y="470"/>
                  <a:pt x="970" y="501"/>
                  <a:pt x="967" y="531"/>
                </a:cubicBezTo>
                <a:cubicBezTo>
                  <a:pt x="945" y="762"/>
                  <a:pt x="762" y="946"/>
                  <a:pt x="531" y="968"/>
                </a:cubicBezTo>
                <a:cubicBezTo>
                  <a:pt x="515" y="969"/>
                  <a:pt x="500" y="970"/>
                  <a:pt x="485" y="970"/>
                </a:cubicBezTo>
                <a:close/>
                <a:moveTo>
                  <a:pt x="485" y="25"/>
                </a:moveTo>
                <a:cubicBezTo>
                  <a:pt x="471" y="25"/>
                  <a:pt x="456" y="26"/>
                  <a:pt x="442" y="27"/>
                </a:cubicBezTo>
                <a:cubicBezTo>
                  <a:pt x="222" y="48"/>
                  <a:pt x="47" y="222"/>
                  <a:pt x="27" y="442"/>
                </a:cubicBezTo>
                <a:cubicBezTo>
                  <a:pt x="24" y="471"/>
                  <a:pt x="24" y="500"/>
                  <a:pt x="27" y="529"/>
                </a:cubicBezTo>
                <a:cubicBezTo>
                  <a:pt x="47" y="748"/>
                  <a:pt x="222" y="923"/>
                  <a:pt x="442" y="944"/>
                </a:cubicBezTo>
                <a:cubicBezTo>
                  <a:pt x="470" y="946"/>
                  <a:pt x="500" y="946"/>
                  <a:pt x="528" y="944"/>
                </a:cubicBezTo>
                <a:cubicBezTo>
                  <a:pt x="748" y="923"/>
                  <a:pt x="923" y="748"/>
                  <a:pt x="943" y="529"/>
                </a:cubicBezTo>
                <a:cubicBezTo>
                  <a:pt x="946" y="500"/>
                  <a:pt x="946" y="471"/>
                  <a:pt x="943" y="442"/>
                </a:cubicBezTo>
                <a:cubicBezTo>
                  <a:pt x="923" y="222"/>
                  <a:pt x="748" y="48"/>
                  <a:pt x="528" y="27"/>
                </a:cubicBezTo>
                <a:cubicBezTo>
                  <a:pt x="514" y="26"/>
                  <a:pt x="499" y="25"/>
                  <a:pt x="485" y="25"/>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38"/>
          <p:cNvSpPr>
            <a:spLocks noEditPoints="1"/>
          </p:cNvSpPr>
          <p:nvPr/>
        </p:nvSpPr>
        <p:spPr bwMode="auto">
          <a:xfrm>
            <a:off x="2886076" y="2105025"/>
            <a:ext cx="3371850" cy="3365500"/>
          </a:xfrm>
          <a:custGeom>
            <a:avLst/>
            <a:gdLst>
              <a:gd name="T0" fmla="*/ 531 w 1062"/>
              <a:gd name="T1" fmla="*/ 1060 h 1060"/>
              <a:gd name="T2" fmla="*/ 481 w 1062"/>
              <a:gd name="T3" fmla="*/ 1058 h 1060"/>
              <a:gd name="T4" fmla="*/ 4 w 1062"/>
              <a:gd name="T5" fmla="*/ 580 h 1060"/>
              <a:gd name="T6" fmla="*/ 4 w 1062"/>
              <a:gd name="T7" fmla="*/ 481 h 1060"/>
              <a:gd name="T8" fmla="*/ 481 w 1062"/>
              <a:gd name="T9" fmla="*/ 3 h 1060"/>
              <a:gd name="T10" fmla="*/ 581 w 1062"/>
              <a:gd name="T11" fmla="*/ 3 h 1060"/>
              <a:gd name="T12" fmla="*/ 1058 w 1062"/>
              <a:gd name="T13" fmla="*/ 481 h 1060"/>
              <a:gd name="T14" fmla="*/ 1058 w 1062"/>
              <a:gd name="T15" fmla="*/ 580 h 1060"/>
              <a:gd name="T16" fmla="*/ 581 w 1062"/>
              <a:gd name="T17" fmla="*/ 1058 h 1060"/>
              <a:gd name="T18" fmla="*/ 531 w 1062"/>
              <a:gd name="T19" fmla="*/ 1060 h 1060"/>
              <a:gd name="T20" fmla="*/ 531 w 1062"/>
              <a:gd name="T21" fmla="*/ 25 h 1060"/>
              <a:gd name="T22" fmla="*/ 483 w 1062"/>
              <a:gd name="T23" fmla="*/ 27 h 1060"/>
              <a:gd name="T24" fmla="*/ 27 w 1062"/>
              <a:gd name="T25" fmla="*/ 483 h 1060"/>
              <a:gd name="T26" fmla="*/ 27 w 1062"/>
              <a:gd name="T27" fmla="*/ 578 h 1060"/>
              <a:gd name="T28" fmla="*/ 483 w 1062"/>
              <a:gd name="T29" fmla="*/ 1034 h 1060"/>
              <a:gd name="T30" fmla="*/ 579 w 1062"/>
              <a:gd name="T31" fmla="*/ 1034 h 1060"/>
              <a:gd name="T32" fmla="*/ 1035 w 1062"/>
              <a:gd name="T33" fmla="*/ 578 h 1060"/>
              <a:gd name="T34" fmla="*/ 1035 w 1062"/>
              <a:gd name="T35" fmla="*/ 483 h 1060"/>
              <a:gd name="T36" fmla="*/ 579 w 1062"/>
              <a:gd name="T37" fmla="*/ 27 h 1060"/>
              <a:gd name="T38" fmla="*/ 531 w 1062"/>
              <a:gd name="T39" fmla="*/ 25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2" h="1060">
                <a:moveTo>
                  <a:pt x="531" y="1060"/>
                </a:moveTo>
                <a:cubicBezTo>
                  <a:pt x="514" y="1060"/>
                  <a:pt x="498" y="1059"/>
                  <a:pt x="481" y="1058"/>
                </a:cubicBezTo>
                <a:cubicBezTo>
                  <a:pt x="228" y="1034"/>
                  <a:pt x="27" y="833"/>
                  <a:pt x="4" y="580"/>
                </a:cubicBezTo>
                <a:cubicBezTo>
                  <a:pt x="0" y="547"/>
                  <a:pt x="0" y="514"/>
                  <a:pt x="4" y="481"/>
                </a:cubicBezTo>
                <a:cubicBezTo>
                  <a:pt x="27" y="228"/>
                  <a:pt x="228" y="27"/>
                  <a:pt x="481" y="3"/>
                </a:cubicBezTo>
                <a:cubicBezTo>
                  <a:pt x="514" y="0"/>
                  <a:pt x="548" y="0"/>
                  <a:pt x="581" y="3"/>
                </a:cubicBezTo>
                <a:cubicBezTo>
                  <a:pt x="834" y="27"/>
                  <a:pt x="1035" y="228"/>
                  <a:pt x="1058" y="481"/>
                </a:cubicBezTo>
                <a:cubicBezTo>
                  <a:pt x="1062" y="514"/>
                  <a:pt x="1062" y="547"/>
                  <a:pt x="1058" y="580"/>
                </a:cubicBezTo>
                <a:cubicBezTo>
                  <a:pt x="1035" y="833"/>
                  <a:pt x="834" y="1034"/>
                  <a:pt x="581" y="1058"/>
                </a:cubicBezTo>
                <a:cubicBezTo>
                  <a:pt x="564" y="1059"/>
                  <a:pt x="548" y="1060"/>
                  <a:pt x="531" y="1060"/>
                </a:cubicBezTo>
                <a:close/>
                <a:moveTo>
                  <a:pt x="531" y="25"/>
                </a:moveTo>
                <a:cubicBezTo>
                  <a:pt x="515" y="25"/>
                  <a:pt x="499" y="25"/>
                  <a:pt x="483" y="27"/>
                </a:cubicBezTo>
                <a:cubicBezTo>
                  <a:pt x="242" y="50"/>
                  <a:pt x="50" y="241"/>
                  <a:pt x="27" y="483"/>
                </a:cubicBezTo>
                <a:cubicBezTo>
                  <a:pt x="24" y="514"/>
                  <a:pt x="24" y="546"/>
                  <a:pt x="27" y="578"/>
                </a:cubicBezTo>
                <a:cubicBezTo>
                  <a:pt x="50" y="819"/>
                  <a:pt x="242" y="1011"/>
                  <a:pt x="483" y="1034"/>
                </a:cubicBezTo>
                <a:cubicBezTo>
                  <a:pt x="515" y="1037"/>
                  <a:pt x="547" y="1037"/>
                  <a:pt x="579" y="1034"/>
                </a:cubicBezTo>
                <a:cubicBezTo>
                  <a:pt x="820" y="1011"/>
                  <a:pt x="1012" y="819"/>
                  <a:pt x="1035" y="578"/>
                </a:cubicBezTo>
                <a:cubicBezTo>
                  <a:pt x="1038" y="546"/>
                  <a:pt x="1038" y="514"/>
                  <a:pt x="1035" y="483"/>
                </a:cubicBezTo>
                <a:cubicBezTo>
                  <a:pt x="1012" y="241"/>
                  <a:pt x="820" y="50"/>
                  <a:pt x="579" y="27"/>
                </a:cubicBezTo>
                <a:cubicBezTo>
                  <a:pt x="563" y="25"/>
                  <a:pt x="547" y="25"/>
                  <a:pt x="531" y="25"/>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39"/>
          <p:cNvSpPr>
            <a:spLocks noEditPoints="1"/>
          </p:cNvSpPr>
          <p:nvPr/>
        </p:nvSpPr>
        <p:spPr bwMode="auto">
          <a:xfrm>
            <a:off x="2743201" y="1958975"/>
            <a:ext cx="3657600" cy="3657600"/>
          </a:xfrm>
          <a:custGeom>
            <a:avLst/>
            <a:gdLst>
              <a:gd name="T0" fmla="*/ 576 w 1152"/>
              <a:gd name="T1" fmla="*/ 1152 h 1152"/>
              <a:gd name="T2" fmla="*/ 522 w 1152"/>
              <a:gd name="T3" fmla="*/ 1149 h 1152"/>
              <a:gd name="T4" fmla="*/ 3 w 1152"/>
              <a:gd name="T5" fmla="*/ 631 h 1152"/>
              <a:gd name="T6" fmla="*/ 3 w 1152"/>
              <a:gd name="T7" fmla="*/ 522 h 1152"/>
              <a:gd name="T8" fmla="*/ 522 w 1152"/>
              <a:gd name="T9" fmla="*/ 4 h 1152"/>
              <a:gd name="T10" fmla="*/ 630 w 1152"/>
              <a:gd name="T11" fmla="*/ 4 h 1152"/>
              <a:gd name="T12" fmla="*/ 1149 w 1152"/>
              <a:gd name="T13" fmla="*/ 522 h 1152"/>
              <a:gd name="T14" fmla="*/ 1149 w 1152"/>
              <a:gd name="T15" fmla="*/ 631 h 1152"/>
              <a:gd name="T16" fmla="*/ 630 w 1152"/>
              <a:gd name="T17" fmla="*/ 1149 h 1152"/>
              <a:gd name="T18" fmla="*/ 576 w 1152"/>
              <a:gd name="T19" fmla="*/ 1152 h 1152"/>
              <a:gd name="T20" fmla="*/ 576 w 1152"/>
              <a:gd name="T21" fmla="*/ 25 h 1152"/>
              <a:gd name="T22" fmla="*/ 524 w 1152"/>
              <a:gd name="T23" fmla="*/ 28 h 1152"/>
              <a:gd name="T24" fmla="*/ 27 w 1152"/>
              <a:gd name="T25" fmla="*/ 525 h 1152"/>
              <a:gd name="T26" fmla="*/ 27 w 1152"/>
              <a:gd name="T27" fmla="*/ 628 h 1152"/>
              <a:gd name="T28" fmla="*/ 524 w 1152"/>
              <a:gd name="T29" fmla="*/ 1125 h 1152"/>
              <a:gd name="T30" fmla="*/ 628 w 1152"/>
              <a:gd name="T31" fmla="*/ 1125 h 1152"/>
              <a:gd name="T32" fmla="*/ 1125 w 1152"/>
              <a:gd name="T33" fmla="*/ 628 h 1152"/>
              <a:gd name="T34" fmla="*/ 1125 w 1152"/>
              <a:gd name="T35" fmla="*/ 525 h 1152"/>
              <a:gd name="T36" fmla="*/ 628 w 1152"/>
              <a:gd name="T37" fmla="*/ 28 h 1152"/>
              <a:gd name="T38" fmla="*/ 576 w 1152"/>
              <a:gd name="T39" fmla="*/ 25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2" h="1152">
                <a:moveTo>
                  <a:pt x="576" y="1152"/>
                </a:moveTo>
                <a:cubicBezTo>
                  <a:pt x="558" y="1152"/>
                  <a:pt x="540" y="1151"/>
                  <a:pt x="522" y="1149"/>
                </a:cubicBezTo>
                <a:cubicBezTo>
                  <a:pt x="247" y="1123"/>
                  <a:pt x="29" y="905"/>
                  <a:pt x="3" y="631"/>
                </a:cubicBezTo>
                <a:cubicBezTo>
                  <a:pt x="0" y="595"/>
                  <a:pt x="0" y="558"/>
                  <a:pt x="3" y="522"/>
                </a:cubicBezTo>
                <a:cubicBezTo>
                  <a:pt x="29" y="248"/>
                  <a:pt x="247" y="30"/>
                  <a:pt x="522" y="4"/>
                </a:cubicBezTo>
                <a:cubicBezTo>
                  <a:pt x="558" y="0"/>
                  <a:pt x="594" y="0"/>
                  <a:pt x="630" y="4"/>
                </a:cubicBezTo>
                <a:cubicBezTo>
                  <a:pt x="905" y="30"/>
                  <a:pt x="1123" y="248"/>
                  <a:pt x="1149" y="522"/>
                </a:cubicBezTo>
                <a:cubicBezTo>
                  <a:pt x="1152" y="558"/>
                  <a:pt x="1152" y="595"/>
                  <a:pt x="1149" y="631"/>
                </a:cubicBezTo>
                <a:cubicBezTo>
                  <a:pt x="1123" y="905"/>
                  <a:pt x="905" y="1123"/>
                  <a:pt x="630" y="1149"/>
                </a:cubicBezTo>
                <a:cubicBezTo>
                  <a:pt x="612" y="1151"/>
                  <a:pt x="594" y="1152"/>
                  <a:pt x="576" y="1152"/>
                </a:cubicBezTo>
                <a:close/>
                <a:moveTo>
                  <a:pt x="576" y="25"/>
                </a:moveTo>
                <a:cubicBezTo>
                  <a:pt x="559" y="25"/>
                  <a:pt x="541" y="26"/>
                  <a:pt x="524" y="28"/>
                </a:cubicBezTo>
                <a:cubicBezTo>
                  <a:pt x="261" y="53"/>
                  <a:pt x="52" y="261"/>
                  <a:pt x="27" y="525"/>
                </a:cubicBezTo>
                <a:cubicBezTo>
                  <a:pt x="24" y="559"/>
                  <a:pt x="24" y="594"/>
                  <a:pt x="27" y="628"/>
                </a:cubicBezTo>
                <a:cubicBezTo>
                  <a:pt x="52" y="891"/>
                  <a:pt x="261" y="1100"/>
                  <a:pt x="524" y="1125"/>
                </a:cubicBezTo>
                <a:cubicBezTo>
                  <a:pt x="558" y="1128"/>
                  <a:pt x="594" y="1128"/>
                  <a:pt x="628" y="1125"/>
                </a:cubicBezTo>
                <a:cubicBezTo>
                  <a:pt x="891" y="1100"/>
                  <a:pt x="1100" y="891"/>
                  <a:pt x="1125" y="628"/>
                </a:cubicBezTo>
                <a:cubicBezTo>
                  <a:pt x="1128" y="594"/>
                  <a:pt x="1128" y="559"/>
                  <a:pt x="1125" y="525"/>
                </a:cubicBezTo>
                <a:cubicBezTo>
                  <a:pt x="1100" y="261"/>
                  <a:pt x="891" y="53"/>
                  <a:pt x="628" y="28"/>
                </a:cubicBezTo>
                <a:cubicBezTo>
                  <a:pt x="611" y="26"/>
                  <a:pt x="593" y="25"/>
                  <a:pt x="576" y="25"/>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1" name="Group 60"/>
          <p:cNvGrpSpPr/>
          <p:nvPr/>
        </p:nvGrpSpPr>
        <p:grpSpPr>
          <a:xfrm>
            <a:off x="4660901" y="3943350"/>
            <a:ext cx="1187450" cy="1568450"/>
            <a:chOff x="4660901" y="3943350"/>
            <a:chExt cx="1187450" cy="1568450"/>
          </a:xfrm>
        </p:grpSpPr>
        <p:sp>
          <p:nvSpPr>
            <p:cNvPr id="43" name="Freeform 143"/>
            <p:cNvSpPr>
              <a:spLocks/>
            </p:cNvSpPr>
            <p:nvPr/>
          </p:nvSpPr>
          <p:spPr bwMode="auto">
            <a:xfrm>
              <a:off x="4660901" y="3943350"/>
              <a:ext cx="1187450" cy="1568450"/>
            </a:xfrm>
            <a:custGeom>
              <a:avLst/>
              <a:gdLst>
                <a:gd name="T0" fmla="*/ 8 w 374"/>
                <a:gd name="T1" fmla="*/ 343 h 494"/>
                <a:gd name="T2" fmla="*/ 0 w 374"/>
                <a:gd name="T3" fmla="*/ 314 h 494"/>
                <a:gd name="T4" fmla="*/ 0 w 374"/>
                <a:gd name="T5" fmla="*/ 0 h 494"/>
                <a:gd name="T6" fmla="*/ 272 w 374"/>
                <a:gd name="T7" fmla="*/ 158 h 494"/>
                <a:gd name="T8" fmla="*/ 293 w 374"/>
                <a:gd name="T9" fmla="*/ 178 h 494"/>
                <a:gd name="T10" fmla="*/ 364 w 374"/>
                <a:gd name="T11" fmla="*/ 301 h 494"/>
                <a:gd name="T12" fmla="*/ 364 w 374"/>
                <a:gd name="T13" fmla="*/ 358 h 494"/>
                <a:gd name="T14" fmla="*/ 302 w 374"/>
                <a:gd name="T15" fmla="*/ 466 h 494"/>
                <a:gd name="T16" fmla="*/ 253 w 374"/>
                <a:gd name="T17" fmla="*/ 494 h 494"/>
                <a:gd name="T18" fmla="*/ 128 w 374"/>
                <a:gd name="T19" fmla="*/ 494 h 494"/>
                <a:gd name="T20" fmla="*/ 79 w 374"/>
                <a:gd name="T21" fmla="*/ 466 h 494"/>
                <a:gd name="T22" fmla="*/ 8 w 374"/>
                <a:gd name="T23" fmla="*/ 3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494">
                  <a:moveTo>
                    <a:pt x="8" y="343"/>
                  </a:moveTo>
                  <a:cubicBezTo>
                    <a:pt x="3" y="334"/>
                    <a:pt x="0" y="324"/>
                    <a:pt x="0" y="314"/>
                  </a:cubicBezTo>
                  <a:cubicBezTo>
                    <a:pt x="0" y="0"/>
                    <a:pt x="0" y="0"/>
                    <a:pt x="0" y="0"/>
                  </a:cubicBezTo>
                  <a:cubicBezTo>
                    <a:pt x="272" y="158"/>
                    <a:pt x="272" y="158"/>
                    <a:pt x="272" y="158"/>
                  </a:cubicBezTo>
                  <a:cubicBezTo>
                    <a:pt x="281" y="163"/>
                    <a:pt x="288" y="170"/>
                    <a:pt x="293" y="178"/>
                  </a:cubicBezTo>
                  <a:cubicBezTo>
                    <a:pt x="364" y="301"/>
                    <a:pt x="364" y="301"/>
                    <a:pt x="364" y="301"/>
                  </a:cubicBezTo>
                  <a:cubicBezTo>
                    <a:pt x="374" y="319"/>
                    <a:pt x="374" y="340"/>
                    <a:pt x="364" y="358"/>
                  </a:cubicBezTo>
                  <a:cubicBezTo>
                    <a:pt x="302" y="466"/>
                    <a:pt x="302" y="466"/>
                    <a:pt x="302" y="466"/>
                  </a:cubicBezTo>
                  <a:cubicBezTo>
                    <a:pt x="292" y="483"/>
                    <a:pt x="273" y="494"/>
                    <a:pt x="253" y="494"/>
                  </a:cubicBezTo>
                  <a:cubicBezTo>
                    <a:pt x="128" y="494"/>
                    <a:pt x="128" y="494"/>
                    <a:pt x="128" y="494"/>
                  </a:cubicBezTo>
                  <a:cubicBezTo>
                    <a:pt x="108" y="494"/>
                    <a:pt x="89" y="483"/>
                    <a:pt x="79" y="466"/>
                  </a:cubicBezTo>
                  <a:lnTo>
                    <a:pt x="8" y="34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46"/>
            <p:cNvSpPr>
              <a:spLocks/>
            </p:cNvSpPr>
            <p:nvPr/>
          </p:nvSpPr>
          <p:spPr bwMode="auto">
            <a:xfrm>
              <a:off x="4810126" y="4581525"/>
              <a:ext cx="911225" cy="815975"/>
            </a:xfrm>
            <a:custGeom>
              <a:avLst/>
              <a:gdLst>
                <a:gd name="T0" fmla="*/ 7 w 287"/>
                <a:gd name="T1" fmla="*/ 150 h 257"/>
                <a:gd name="T2" fmla="*/ 7 w 287"/>
                <a:gd name="T3" fmla="*/ 107 h 257"/>
                <a:gd name="T4" fmla="*/ 57 w 287"/>
                <a:gd name="T5" fmla="*/ 21 h 257"/>
                <a:gd name="T6" fmla="*/ 94 w 287"/>
                <a:gd name="T7" fmla="*/ 0 h 257"/>
                <a:gd name="T8" fmla="*/ 193 w 287"/>
                <a:gd name="T9" fmla="*/ 0 h 257"/>
                <a:gd name="T10" fmla="*/ 230 w 287"/>
                <a:gd name="T11" fmla="*/ 21 h 257"/>
                <a:gd name="T12" fmla="*/ 279 w 287"/>
                <a:gd name="T13" fmla="*/ 107 h 257"/>
                <a:gd name="T14" fmla="*/ 279 w 287"/>
                <a:gd name="T15" fmla="*/ 150 h 257"/>
                <a:gd name="T16" fmla="*/ 230 w 287"/>
                <a:gd name="T17" fmla="*/ 236 h 257"/>
                <a:gd name="T18" fmla="*/ 193 w 287"/>
                <a:gd name="T19" fmla="*/ 257 h 257"/>
                <a:gd name="T20" fmla="*/ 94 w 287"/>
                <a:gd name="T21" fmla="*/ 257 h 257"/>
                <a:gd name="T22" fmla="*/ 57 w 287"/>
                <a:gd name="T23" fmla="*/ 236 h 257"/>
                <a:gd name="T24" fmla="*/ 7 w 287"/>
                <a:gd name="T25" fmla="*/ 15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7" y="150"/>
                  </a:moveTo>
                  <a:cubicBezTo>
                    <a:pt x="0" y="137"/>
                    <a:pt x="0" y="121"/>
                    <a:pt x="7" y="107"/>
                  </a:cubicBezTo>
                  <a:cubicBezTo>
                    <a:pt x="57" y="21"/>
                    <a:pt x="57" y="21"/>
                    <a:pt x="57" y="21"/>
                  </a:cubicBezTo>
                  <a:cubicBezTo>
                    <a:pt x="65" y="8"/>
                    <a:pt x="79" y="0"/>
                    <a:pt x="94" y="0"/>
                  </a:cubicBezTo>
                  <a:cubicBezTo>
                    <a:pt x="193" y="0"/>
                    <a:pt x="193" y="0"/>
                    <a:pt x="193" y="0"/>
                  </a:cubicBezTo>
                  <a:cubicBezTo>
                    <a:pt x="208" y="0"/>
                    <a:pt x="222" y="8"/>
                    <a:pt x="230" y="21"/>
                  </a:cubicBezTo>
                  <a:cubicBezTo>
                    <a:pt x="279" y="107"/>
                    <a:pt x="279" y="107"/>
                    <a:pt x="279" y="107"/>
                  </a:cubicBezTo>
                  <a:cubicBezTo>
                    <a:pt x="287" y="121"/>
                    <a:pt x="287" y="137"/>
                    <a:pt x="279" y="150"/>
                  </a:cubicBezTo>
                  <a:cubicBezTo>
                    <a:pt x="230" y="236"/>
                    <a:pt x="230" y="236"/>
                    <a:pt x="230" y="236"/>
                  </a:cubicBezTo>
                  <a:cubicBezTo>
                    <a:pt x="222" y="249"/>
                    <a:pt x="208" y="257"/>
                    <a:pt x="193" y="257"/>
                  </a:cubicBezTo>
                  <a:cubicBezTo>
                    <a:pt x="94" y="257"/>
                    <a:pt x="94" y="257"/>
                    <a:pt x="94" y="257"/>
                  </a:cubicBezTo>
                  <a:cubicBezTo>
                    <a:pt x="79" y="257"/>
                    <a:pt x="65" y="249"/>
                    <a:pt x="57" y="236"/>
                  </a:cubicBezTo>
                  <a:lnTo>
                    <a:pt x="7" y="1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7"/>
            <p:cNvSpPr>
              <a:spLocks noEditPoints="1"/>
            </p:cNvSpPr>
            <p:nvPr/>
          </p:nvSpPr>
          <p:spPr bwMode="auto">
            <a:xfrm>
              <a:off x="5127626" y="4787900"/>
              <a:ext cx="323850" cy="396875"/>
            </a:xfrm>
            <a:custGeom>
              <a:avLst/>
              <a:gdLst>
                <a:gd name="T0" fmla="*/ 5 w 102"/>
                <a:gd name="T1" fmla="*/ 9 h 125"/>
                <a:gd name="T2" fmla="*/ 0 w 102"/>
                <a:gd name="T3" fmla="*/ 14 h 125"/>
                <a:gd name="T4" fmla="*/ 0 w 102"/>
                <a:gd name="T5" fmla="*/ 120 h 125"/>
                <a:gd name="T6" fmla="*/ 5 w 102"/>
                <a:gd name="T7" fmla="*/ 125 h 125"/>
                <a:gd name="T8" fmla="*/ 11 w 102"/>
                <a:gd name="T9" fmla="*/ 120 h 125"/>
                <a:gd name="T10" fmla="*/ 11 w 102"/>
                <a:gd name="T11" fmla="*/ 14 h 125"/>
                <a:gd name="T12" fmla="*/ 5 w 102"/>
                <a:gd name="T13" fmla="*/ 9 h 125"/>
                <a:gd name="T14" fmla="*/ 59 w 102"/>
                <a:gd name="T15" fmla="*/ 15 h 125"/>
                <a:gd name="T16" fmla="*/ 15 w 102"/>
                <a:gd name="T17" fmla="*/ 16 h 125"/>
                <a:gd name="T18" fmla="*/ 15 w 102"/>
                <a:gd name="T19" fmla="*/ 72 h 125"/>
                <a:gd name="T20" fmla="*/ 59 w 102"/>
                <a:gd name="T21" fmla="*/ 71 h 125"/>
                <a:gd name="T22" fmla="*/ 102 w 102"/>
                <a:gd name="T23" fmla="*/ 68 h 125"/>
                <a:gd name="T24" fmla="*/ 102 w 102"/>
                <a:gd name="T25" fmla="*/ 12 h 125"/>
                <a:gd name="T26" fmla="*/ 59 w 102"/>
                <a:gd name="T27" fmla="*/ 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25">
                  <a:moveTo>
                    <a:pt x="5" y="9"/>
                  </a:moveTo>
                  <a:cubicBezTo>
                    <a:pt x="3" y="9"/>
                    <a:pt x="0" y="11"/>
                    <a:pt x="0" y="14"/>
                  </a:cubicBezTo>
                  <a:cubicBezTo>
                    <a:pt x="0" y="120"/>
                    <a:pt x="0" y="120"/>
                    <a:pt x="0" y="120"/>
                  </a:cubicBezTo>
                  <a:cubicBezTo>
                    <a:pt x="0" y="122"/>
                    <a:pt x="3" y="125"/>
                    <a:pt x="5" y="125"/>
                  </a:cubicBezTo>
                  <a:cubicBezTo>
                    <a:pt x="8" y="125"/>
                    <a:pt x="11" y="122"/>
                    <a:pt x="11" y="120"/>
                  </a:cubicBezTo>
                  <a:cubicBezTo>
                    <a:pt x="11" y="14"/>
                    <a:pt x="11" y="14"/>
                    <a:pt x="11" y="14"/>
                  </a:cubicBezTo>
                  <a:cubicBezTo>
                    <a:pt x="11" y="11"/>
                    <a:pt x="8" y="9"/>
                    <a:pt x="5" y="9"/>
                  </a:cubicBezTo>
                  <a:close/>
                  <a:moveTo>
                    <a:pt x="59" y="15"/>
                  </a:moveTo>
                  <a:cubicBezTo>
                    <a:pt x="30" y="0"/>
                    <a:pt x="15" y="16"/>
                    <a:pt x="15" y="16"/>
                  </a:cubicBezTo>
                  <a:cubicBezTo>
                    <a:pt x="15" y="72"/>
                    <a:pt x="15" y="72"/>
                    <a:pt x="15" y="72"/>
                  </a:cubicBezTo>
                  <a:cubicBezTo>
                    <a:pt x="15" y="72"/>
                    <a:pt x="30" y="56"/>
                    <a:pt x="59" y="71"/>
                  </a:cubicBezTo>
                  <a:cubicBezTo>
                    <a:pt x="88" y="86"/>
                    <a:pt x="102" y="68"/>
                    <a:pt x="102" y="68"/>
                  </a:cubicBezTo>
                  <a:cubicBezTo>
                    <a:pt x="102" y="12"/>
                    <a:pt x="102" y="12"/>
                    <a:pt x="102" y="12"/>
                  </a:cubicBezTo>
                  <a:cubicBezTo>
                    <a:pt x="102" y="12"/>
                    <a:pt x="88" y="30"/>
                    <a:pt x="59" y="1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3295651" y="3943350"/>
            <a:ext cx="1187450" cy="1568450"/>
            <a:chOff x="3295651" y="3943350"/>
            <a:chExt cx="1187450" cy="1568450"/>
          </a:xfrm>
        </p:grpSpPr>
        <p:sp>
          <p:nvSpPr>
            <p:cNvPr id="42" name="Freeform 142"/>
            <p:cNvSpPr>
              <a:spLocks/>
            </p:cNvSpPr>
            <p:nvPr/>
          </p:nvSpPr>
          <p:spPr bwMode="auto">
            <a:xfrm>
              <a:off x="3295651" y="3943350"/>
              <a:ext cx="1187450" cy="1568450"/>
            </a:xfrm>
            <a:custGeom>
              <a:avLst/>
              <a:gdLst>
                <a:gd name="T0" fmla="*/ 81 w 374"/>
                <a:gd name="T1" fmla="*/ 178 h 494"/>
                <a:gd name="T2" fmla="*/ 102 w 374"/>
                <a:gd name="T3" fmla="*/ 158 h 494"/>
                <a:gd name="T4" fmla="*/ 374 w 374"/>
                <a:gd name="T5" fmla="*/ 0 h 494"/>
                <a:gd name="T6" fmla="*/ 374 w 374"/>
                <a:gd name="T7" fmla="*/ 314 h 494"/>
                <a:gd name="T8" fmla="*/ 366 w 374"/>
                <a:gd name="T9" fmla="*/ 343 h 494"/>
                <a:gd name="T10" fmla="*/ 295 w 374"/>
                <a:gd name="T11" fmla="*/ 466 h 494"/>
                <a:gd name="T12" fmla="*/ 246 w 374"/>
                <a:gd name="T13" fmla="*/ 494 h 494"/>
                <a:gd name="T14" fmla="*/ 121 w 374"/>
                <a:gd name="T15" fmla="*/ 494 h 494"/>
                <a:gd name="T16" fmla="*/ 72 w 374"/>
                <a:gd name="T17" fmla="*/ 466 h 494"/>
                <a:gd name="T18" fmla="*/ 10 w 374"/>
                <a:gd name="T19" fmla="*/ 358 h 494"/>
                <a:gd name="T20" fmla="*/ 10 w 374"/>
                <a:gd name="T21" fmla="*/ 301 h 494"/>
                <a:gd name="T22" fmla="*/ 81 w 374"/>
                <a:gd name="T23" fmla="*/ 17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494">
                  <a:moveTo>
                    <a:pt x="81" y="178"/>
                  </a:moveTo>
                  <a:cubicBezTo>
                    <a:pt x="86" y="170"/>
                    <a:pt x="93" y="163"/>
                    <a:pt x="102" y="158"/>
                  </a:cubicBezTo>
                  <a:cubicBezTo>
                    <a:pt x="374" y="0"/>
                    <a:pt x="374" y="0"/>
                    <a:pt x="374" y="0"/>
                  </a:cubicBezTo>
                  <a:cubicBezTo>
                    <a:pt x="374" y="314"/>
                    <a:pt x="374" y="314"/>
                    <a:pt x="374" y="314"/>
                  </a:cubicBezTo>
                  <a:cubicBezTo>
                    <a:pt x="374" y="324"/>
                    <a:pt x="371" y="334"/>
                    <a:pt x="366" y="343"/>
                  </a:cubicBezTo>
                  <a:cubicBezTo>
                    <a:pt x="295" y="466"/>
                    <a:pt x="295" y="466"/>
                    <a:pt x="295" y="466"/>
                  </a:cubicBezTo>
                  <a:cubicBezTo>
                    <a:pt x="285" y="483"/>
                    <a:pt x="266" y="494"/>
                    <a:pt x="246" y="494"/>
                  </a:cubicBezTo>
                  <a:cubicBezTo>
                    <a:pt x="121" y="494"/>
                    <a:pt x="121" y="494"/>
                    <a:pt x="121" y="494"/>
                  </a:cubicBezTo>
                  <a:cubicBezTo>
                    <a:pt x="101" y="494"/>
                    <a:pt x="82" y="483"/>
                    <a:pt x="72" y="466"/>
                  </a:cubicBezTo>
                  <a:cubicBezTo>
                    <a:pt x="10" y="358"/>
                    <a:pt x="10" y="358"/>
                    <a:pt x="10" y="358"/>
                  </a:cubicBezTo>
                  <a:cubicBezTo>
                    <a:pt x="0" y="340"/>
                    <a:pt x="0" y="319"/>
                    <a:pt x="10" y="301"/>
                  </a:cubicBezTo>
                  <a:lnTo>
                    <a:pt x="81" y="17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8"/>
            <p:cNvSpPr>
              <a:spLocks/>
            </p:cNvSpPr>
            <p:nvPr/>
          </p:nvSpPr>
          <p:spPr bwMode="auto">
            <a:xfrm>
              <a:off x="3422651" y="4581525"/>
              <a:ext cx="911225" cy="815975"/>
            </a:xfrm>
            <a:custGeom>
              <a:avLst/>
              <a:gdLst>
                <a:gd name="T0" fmla="*/ 57 w 287"/>
                <a:gd name="T1" fmla="*/ 21 h 257"/>
                <a:gd name="T2" fmla="*/ 94 w 287"/>
                <a:gd name="T3" fmla="*/ 0 h 257"/>
                <a:gd name="T4" fmla="*/ 193 w 287"/>
                <a:gd name="T5" fmla="*/ 0 h 257"/>
                <a:gd name="T6" fmla="*/ 230 w 287"/>
                <a:gd name="T7" fmla="*/ 21 h 257"/>
                <a:gd name="T8" fmla="*/ 280 w 287"/>
                <a:gd name="T9" fmla="*/ 107 h 257"/>
                <a:gd name="T10" fmla="*/ 280 w 287"/>
                <a:gd name="T11" fmla="*/ 150 h 257"/>
                <a:gd name="T12" fmla="*/ 230 w 287"/>
                <a:gd name="T13" fmla="*/ 236 h 257"/>
                <a:gd name="T14" fmla="*/ 193 w 287"/>
                <a:gd name="T15" fmla="*/ 257 h 257"/>
                <a:gd name="T16" fmla="*/ 94 w 287"/>
                <a:gd name="T17" fmla="*/ 257 h 257"/>
                <a:gd name="T18" fmla="*/ 57 w 287"/>
                <a:gd name="T19" fmla="*/ 236 h 257"/>
                <a:gd name="T20" fmla="*/ 8 w 287"/>
                <a:gd name="T21" fmla="*/ 150 h 257"/>
                <a:gd name="T22" fmla="*/ 8 w 287"/>
                <a:gd name="T23" fmla="*/ 107 h 257"/>
                <a:gd name="T24" fmla="*/ 57 w 287"/>
                <a:gd name="T25" fmla="*/ 2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57" y="21"/>
                  </a:moveTo>
                  <a:cubicBezTo>
                    <a:pt x="65" y="8"/>
                    <a:pt x="79" y="0"/>
                    <a:pt x="94" y="0"/>
                  </a:cubicBezTo>
                  <a:cubicBezTo>
                    <a:pt x="193" y="0"/>
                    <a:pt x="193" y="0"/>
                    <a:pt x="193" y="0"/>
                  </a:cubicBezTo>
                  <a:cubicBezTo>
                    <a:pt x="208" y="0"/>
                    <a:pt x="222" y="8"/>
                    <a:pt x="230" y="21"/>
                  </a:cubicBezTo>
                  <a:cubicBezTo>
                    <a:pt x="280" y="107"/>
                    <a:pt x="280" y="107"/>
                    <a:pt x="280" y="107"/>
                  </a:cubicBezTo>
                  <a:cubicBezTo>
                    <a:pt x="287" y="121"/>
                    <a:pt x="287" y="137"/>
                    <a:pt x="280" y="150"/>
                  </a:cubicBezTo>
                  <a:cubicBezTo>
                    <a:pt x="230" y="236"/>
                    <a:pt x="230" y="236"/>
                    <a:pt x="230" y="236"/>
                  </a:cubicBezTo>
                  <a:cubicBezTo>
                    <a:pt x="222" y="249"/>
                    <a:pt x="208" y="257"/>
                    <a:pt x="193" y="257"/>
                  </a:cubicBezTo>
                  <a:cubicBezTo>
                    <a:pt x="94" y="257"/>
                    <a:pt x="94" y="257"/>
                    <a:pt x="94" y="257"/>
                  </a:cubicBezTo>
                  <a:cubicBezTo>
                    <a:pt x="79" y="257"/>
                    <a:pt x="65" y="249"/>
                    <a:pt x="57" y="236"/>
                  </a:cubicBezTo>
                  <a:cubicBezTo>
                    <a:pt x="8" y="150"/>
                    <a:pt x="8" y="150"/>
                    <a:pt x="8" y="150"/>
                  </a:cubicBezTo>
                  <a:cubicBezTo>
                    <a:pt x="0" y="137"/>
                    <a:pt x="0" y="121"/>
                    <a:pt x="8" y="107"/>
                  </a:cubicBezTo>
                  <a:lnTo>
                    <a:pt x="57" y="2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49"/>
            <p:cNvSpPr>
              <a:spLocks noEditPoints="1"/>
            </p:cNvSpPr>
            <p:nvPr/>
          </p:nvSpPr>
          <p:spPr bwMode="auto">
            <a:xfrm>
              <a:off x="3724276" y="4794250"/>
              <a:ext cx="311150" cy="393700"/>
            </a:xfrm>
            <a:custGeom>
              <a:avLst/>
              <a:gdLst>
                <a:gd name="T0" fmla="*/ 142 w 196"/>
                <a:gd name="T1" fmla="*/ 42 h 248"/>
                <a:gd name="T2" fmla="*/ 34 w 196"/>
                <a:gd name="T3" fmla="*/ 42 h 248"/>
                <a:gd name="T4" fmla="*/ 34 w 196"/>
                <a:gd name="T5" fmla="*/ 56 h 248"/>
                <a:gd name="T6" fmla="*/ 142 w 196"/>
                <a:gd name="T7" fmla="*/ 56 h 248"/>
                <a:gd name="T8" fmla="*/ 142 w 196"/>
                <a:gd name="T9" fmla="*/ 42 h 248"/>
                <a:gd name="T10" fmla="*/ 176 w 196"/>
                <a:gd name="T11" fmla="*/ 22 h 248"/>
                <a:gd name="T12" fmla="*/ 176 w 196"/>
                <a:gd name="T13" fmla="*/ 0 h 248"/>
                <a:gd name="T14" fmla="*/ 0 w 196"/>
                <a:gd name="T15" fmla="*/ 0 h 248"/>
                <a:gd name="T16" fmla="*/ 0 w 196"/>
                <a:gd name="T17" fmla="*/ 226 h 248"/>
                <a:gd name="T18" fmla="*/ 22 w 196"/>
                <a:gd name="T19" fmla="*/ 226 h 248"/>
                <a:gd name="T20" fmla="*/ 22 w 196"/>
                <a:gd name="T21" fmla="*/ 248 h 248"/>
                <a:gd name="T22" fmla="*/ 196 w 196"/>
                <a:gd name="T23" fmla="*/ 248 h 248"/>
                <a:gd name="T24" fmla="*/ 196 w 196"/>
                <a:gd name="T25" fmla="*/ 22 h 248"/>
                <a:gd name="T26" fmla="*/ 176 w 196"/>
                <a:gd name="T27" fmla="*/ 22 h 248"/>
                <a:gd name="T28" fmla="*/ 12 w 196"/>
                <a:gd name="T29" fmla="*/ 214 h 248"/>
                <a:gd name="T30" fmla="*/ 12 w 196"/>
                <a:gd name="T31" fmla="*/ 12 h 248"/>
                <a:gd name="T32" fmla="*/ 162 w 196"/>
                <a:gd name="T33" fmla="*/ 12 h 248"/>
                <a:gd name="T34" fmla="*/ 162 w 196"/>
                <a:gd name="T35" fmla="*/ 164 h 248"/>
                <a:gd name="T36" fmla="*/ 112 w 196"/>
                <a:gd name="T37" fmla="*/ 164 h 248"/>
                <a:gd name="T38" fmla="*/ 112 w 196"/>
                <a:gd name="T39" fmla="*/ 214 h 248"/>
                <a:gd name="T40" fmla="*/ 12 w 196"/>
                <a:gd name="T41" fmla="*/ 214 h 248"/>
                <a:gd name="T42" fmla="*/ 184 w 196"/>
                <a:gd name="T43" fmla="*/ 236 h 248"/>
                <a:gd name="T44" fmla="*/ 34 w 196"/>
                <a:gd name="T45" fmla="*/ 236 h 248"/>
                <a:gd name="T46" fmla="*/ 34 w 196"/>
                <a:gd name="T47" fmla="*/ 226 h 248"/>
                <a:gd name="T48" fmla="*/ 118 w 196"/>
                <a:gd name="T49" fmla="*/ 226 h 248"/>
                <a:gd name="T50" fmla="*/ 176 w 196"/>
                <a:gd name="T51" fmla="*/ 170 h 248"/>
                <a:gd name="T52" fmla="*/ 176 w 196"/>
                <a:gd name="T53" fmla="*/ 34 h 248"/>
                <a:gd name="T54" fmla="*/ 184 w 196"/>
                <a:gd name="T55" fmla="*/ 34 h 248"/>
                <a:gd name="T56" fmla="*/ 184 w 196"/>
                <a:gd name="T57" fmla="*/ 236 h 248"/>
                <a:gd name="T58" fmla="*/ 142 w 196"/>
                <a:gd name="T59" fmla="*/ 72 h 248"/>
                <a:gd name="T60" fmla="*/ 34 w 196"/>
                <a:gd name="T61" fmla="*/ 72 h 248"/>
                <a:gd name="T62" fmla="*/ 34 w 196"/>
                <a:gd name="T63" fmla="*/ 88 h 248"/>
                <a:gd name="T64" fmla="*/ 142 w 196"/>
                <a:gd name="T65" fmla="*/ 88 h 248"/>
                <a:gd name="T66" fmla="*/ 142 w 196"/>
                <a:gd name="T67" fmla="*/ 72 h 248"/>
                <a:gd name="T68" fmla="*/ 142 w 196"/>
                <a:gd name="T69" fmla="*/ 102 h 248"/>
                <a:gd name="T70" fmla="*/ 34 w 196"/>
                <a:gd name="T71" fmla="*/ 102 h 248"/>
                <a:gd name="T72" fmla="*/ 34 w 196"/>
                <a:gd name="T73" fmla="*/ 118 h 248"/>
                <a:gd name="T74" fmla="*/ 142 w 196"/>
                <a:gd name="T75" fmla="*/ 118 h 248"/>
                <a:gd name="T76" fmla="*/ 142 w 196"/>
                <a:gd name="T77" fmla="*/ 102 h 248"/>
                <a:gd name="T78" fmla="*/ 34 w 196"/>
                <a:gd name="T79" fmla="*/ 148 h 248"/>
                <a:gd name="T80" fmla="*/ 88 w 196"/>
                <a:gd name="T81" fmla="*/ 148 h 248"/>
                <a:gd name="T82" fmla="*/ 88 w 196"/>
                <a:gd name="T83" fmla="*/ 132 h 248"/>
                <a:gd name="T84" fmla="*/ 34 w 196"/>
                <a:gd name="T85" fmla="*/ 132 h 248"/>
                <a:gd name="T86" fmla="*/ 34 w 196"/>
                <a:gd name="T87" fmla="*/ 1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248">
                  <a:moveTo>
                    <a:pt x="142" y="42"/>
                  </a:moveTo>
                  <a:lnTo>
                    <a:pt x="34" y="42"/>
                  </a:lnTo>
                  <a:lnTo>
                    <a:pt x="34" y="56"/>
                  </a:lnTo>
                  <a:lnTo>
                    <a:pt x="142" y="56"/>
                  </a:lnTo>
                  <a:lnTo>
                    <a:pt x="142" y="42"/>
                  </a:lnTo>
                  <a:close/>
                  <a:moveTo>
                    <a:pt x="176" y="22"/>
                  </a:moveTo>
                  <a:lnTo>
                    <a:pt x="176" y="0"/>
                  </a:lnTo>
                  <a:lnTo>
                    <a:pt x="0" y="0"/>
                  </a:lnTo>
                  <a:lnTo>
                    <a:pt x="0" y="226"/>
                  </a:lnTo>
                  <a:lnTo>
                    <a:pt x="22" y="226"/>
                  </a:lnTo>
                  <a:lnTo>
                    <a:pt x="22" y="248"/>
                  </a:lnTo>
                  <a:lnTo>
                    <a:pt x="196" y="248"/>
                  </a:lnTo>
                  <a:lnTo>
                    <a:pt x="196" y="22"/>
                  </a:lnTo>
                  <a:lnTo>
                    <a:pt x="176" y="22"/>
                  </a:lnTo>
                  <a:close/>
                  <a:moveTo>
                    <a:pt x="12" y="214"/>
                  </a:moveTo>
                  <a:lnTo>
                    <a:pt x="12" y="12"/>
                  </a:lnTo>
                  <a:lnTo>
                    <a:pt x="162" y="12"/>
                  </a:lnTo>
                  <a:lnTo>
                    <a:pt x="162" y="164"/>
                  </a:lnTo>
                  <a:lnTo>
                    <a:pt x="112" y="164"/>
                  </a:lnTo>
                  <a:lnTo>
                    <a:pt x="112" y="214"/>
                  </a:lnTo>
                  <a:lnTo>
                    <a:pt x="12" y="214"/>
                  </a:lnTo>
                  <a:close/>
                  <a:moveTo>
                    <a:pt x="184" y="236"/>
                  </a:moveTo>
                  <a:lnTo>
                    <a:pt x="34" y="236"/>
                  </a:lnTo>
                  <a:lnTo>
                    <a:pt x="34" y="226"/>
                  </a:lnTo>
                  <a:lnTo>
                    <a:pt x="118" y="226"/>
                  </a:lnTo>
                  <a:lnTo>
                    <a:pt x="176" y="170"/>
                  </a:lnTo>
                  <a:lnTo>
                    <a:pt x="176" y="34"/>
                  </a:lnTo>
                  <a:lnTo>
                    <a:pt x="184" y="34"/>
                  </a:lnTo>
                  <a:lnTo>
                    <a:pt x="184" y="236"/>
                  </a:lnTo>
                  <a:close/>
                  <a:moveTo>
                    <a:pt x="142" y="72"/>
                  </a:moveTo>
                  <a:lnTo>
                    <a:pt x="34" y="72"/>
                  </a:lnTo>
                  <a:lnTo>
                    <a:pt x="34" y="88"/>
                  </a:lnTo>
                  <a:lnTo>
                    <a:pt x="142" y="88"/>
                  </a:lnTo>
                  <a:lnTo>
                    <a:pt x="142" y="72"/>
                  </a:lnTo>
                  <a:close/>
                  <a:moveTo>
                    <a:pt x="142" y="102"/>
                  </a:moveTo>
                  <a:lnTo>
                    <a:pt x="34" y="102"/>
                  </a:lnTo>
                  <a:lnTo>
                    <a:pt x="34" y="118"/>
                  </a:lnTo>
                  <a:lnTo>
                    <a:pt x="142" y="118"/>
                  </a:lnTo>
                  <a:lnTo>
                    <a:pt x="142" y="102"/>
                  </a:lnTo>
                  <a:close/>
                  <a:moveTo>
                    <a:pt x="34" y="148"/>
                  </a:moveTo>
                  <a:lnTo>
                    <a:pt x="88" y="148"/>
                  </a:lnTo>
                  <a:lnTo>
                    <a:pt x="88" y="132"/>
                  </a:lnTo>
                  <a:lnTo>
                    <a:pt x="34" y="132"/>
                  </a:lnTo>
                  <a:lnTo>
                    <a:pt x="34" y="1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3" name="Group 62"/>
          <p:cNvGrpSpPr/>
          <p:nvPr/>
        </p:nvGrpSpPr>
        <p:grpSpPr>
          <a:xfrm>
            <a:off x="2603501" y="3267075"/>
            <a:ext cx="1787525" cy="1044575"/>
            <a:chOff x="2603501" y="3267075"/>
            <a:chExt cx="1787525" cy="1044575"/>
          </a:xfrm>
        </p:grpSpPr>
        <p:sp>
          <p:nvSpPr>
            <p:cNvPr id="41" name="Freeform 141"/>
            <p:cNvSpPr>
              <a:spLocks/>
            </p:cNvSpPr>
            <p:nvPr/>
          </p:nvSpPr>
          <p:spPr bwMode="auto">
            <a:xfrm>
              <a:off x="2603501" y="3267075"/>
              <a:ext cx="1787525" cy="1044575"/>
            </a:xfrm>
            <a:custGeom>
              <a:avLst/>
              <a:gdLst>
                <a:gd name="T0" fmla="*/ 263 w 563"/>
                <a:gd name="T1" fmla="*/ 0 h 329"/>
                <a:gd name="T2" fmla="*/ 291 w 563"/>
                <a:gd name="T3" fmla="*/ 8 h 329"/>
                <a:gd name="T4" fmla="*/ 563 w 563"/>
                <a:gd name="T5" fmla="*/ 164 h 329"/>
                <a:gd name="T6" fmla="*/ 291 w 563"/>
                <a:gd name="T7" fmla="*/ 321 h 329"/>
                <a:gd name="T8" fmla="*/ 263 w 563"/>
                <a:gd name="T9" fmla="*/ 329 h 329"/>
                <a:gd name="T10" fmla="*/ 121 w 563"/>
                <a:gd name="T11" fmla="*/ 329 h 329"/>
                <a:gd name="T12" fmla="*/ 72 w 563"/>
                <a:gd name="T13" fmla="*/ 300 h 329"/>
                <a:gd name="T14" fmla="*/ 10 w 563"/>
                <a:gd name="T15" fmla="*/ 193 h 329"/>
                <a:gd name="T16" fmla="*/ 10 w 563"/>
                <a:gd name="T17" fmla="*/ 136 h 329"/>
                <a:gd name="T18" fmla="*/ 72 w 563"/>
                <a:gd name="T19" fmla="*/ 28 h 329"/>
                <a:gd name="T20" fmla="*/ 121 w 563"/>
                <a:gd name="T21" fmla="*/ 0 h 329"/>
                <a:gd name="T22" fmla="*/ 263 w 563"/>
                <a:gd name="T2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329">
                  <a:moveTo>
                    <a:pt x="263" y="0"/>
                  </a:moveTo>
                  <a:cubicBezTo>
                    <a:pt x="273" y="0"/>
                    <a:pt x="283" y="3"/>
                    <a:pt x="291" y="8"/>
                  </a:cubicBezTo>
                  <a:cubicBezTo>
                    <a:pt x="563" y="164"/>
                    <a:pt x="563" y="164"/>
                    <a:pt x="563" y="164"/>
                  </a:cubicBezTo>
                  <a:cubicBezTo>
                    <a:pt x="291" y="321"/>
                    <a:pt x="291" y="321"/>
                    <a:pt x="291" y="321"/>
                  </a:cubicBezTo>
                  <a:cubicBezTo>
                    <a:pt x="283" y="326"/>
                    <a:pt x="273" y="329"/>
                    <a:pt x="263" y="329"/>
                  </a:cubicBezTo>
                  <a:cubicBezTo>
                    <a:pt x="121" y="329"/>
                    <a:pt x="121" y="329"/>
                    <a:pt x="121" y="329"/>
                  </a:cubicBezTo>
                  <a:cubicBezTo>
                    <a:pt x="101" y="329"/>
                    <a:pt x="82" y="318"/>
                    <a:pt x="72" y="300"/>
                  </a:cubicBezTo>
                  <a:cubicBezTo>
                    <a:pt x="10" y="193"/>
                    <a:pt x="10" y="193"/>
                    <a:pt x="10" y="193"/>
                  </a:cubicBezTo>
                  <a:cubicBezTo>
                    <a:pt x="0" y="175"/>
                    <a:pt x="0" y="154"/>
                    <a:pt x="10" y="136"/>
                  </a:cubicBezTo>
                  <a:cubicBezTo>
                    <a:pt x="72" y="28"/>
                    <a:pt x="72" y="28"/>
                    <a:pt x="72" y="28"/>
                  </a:cubicBezTo>
                  <a:cubicBezTo>
                    <a:pt x="82" y="11"/>
                    <a:pt x="101" y="0"/>
                    <a:pt x="121" y="0"/>
                  </a:cubicBezTo>
                  <a:lnTo>
                    <a:pt x="26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50"/>
            <p:cNvSpPr>
              <a:spLocks/>
            </p:cNvSpPr>
            <p:nvPr/>
          </p:nvSpPr>
          <p:spPr bwMode="auto">
            <a:xfrm>
              <a:off x="2730501" y="3381375"/>
              <a:ext cx="911225" cy="815975"/>
            </a:xfrm>
            <a:custGeom>
              <a:avLst/>
              <a:gdLst>
                <a:gd name="T0" fmla="*/ 193 w 287"/>
                <a:gd name="T1" fmla="*/ 0 h 257"/>
                <a:gd name="T2" fmla="*/ 230 w 287"/>
                <a:gd name="T3" fmla="*/ 21 h 257"/>
                <a:gd name="T4" fmla="*/ 279 w 287"/>
                <a:gd name="T5" fmla="*/ 107 h 257"/>
                <a:gd name="T6" fmla="*/ 279 w 287"/>
                <a:gd name="T7" fmla="*/ 150 h 257"/>
                <a:gd name="T8" fmla="*/ 230 w 287"/>
                <a:gd name="T9" fmla="*/ 236 h 257"/>
                <a:gd name="T10" fmla="*/ 193 w 287"/>
                <a:gd name="T11" fmla="*/ 257 h 257"/>
                <a:gd name="T12" fmla="*/ 94 w 287"/>
                <a:gd name="T13" fmla="*/ 257 h 257"/>
                <a:gd name="T14" fmla="*/ 57 w 287"/>
                <a:gd name="T15" fmla="*/ 236 h 257"/>
                <a:gd name="T16" fmla="*/ 7 w 287"/>
                <a:gd name="T17" fmla="*/ 150 h 257"/>
                <a:gd name="T18" fmla="*/ 7 w 287"/>
                <a:gd name="T19" fmla="*/ 107 h 257"/>
                <a:gd name="T20" fmla="*/ 57 w 287"/>
                <a:gd name="T21" fmla="*/ 21 h 257"/>
                <a:gd name="T22" fmla="*/ 94 w 287"/>
                <a:gd name="T23" fmla="*/ 0 h 257"/>
                <a:gd name="T24" fmla="*/ 193 w 287"/>
                <a:gd name="T2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193" y="0"/>
                  </a:moveTo>
                  <a:cubicBezTo>
                    <a:pt x="208" y="0"/>
                    <a:pt x="222" y="8"/>
                    <a:pt x="230" y="21"/>
                  </a:cubicBezTo>
                  <a:cubicBezTo>
                    <a:pt x="279" y="107"/>
                    <a:pt x="279" y="107"/>
                    <a:pt x="279" y="107"/>
                  </a:cubicBezTo>
                  <a:cubicBezTo>
                    <a:pt x="287" y="120"/>
                    <a:pt x="287" y="136"/>
                    <a:pt x="279" y="150"/>
                  </a:cubicBezTo>
                  <a:cubicBezTo>
                    <a:pt x="230" y="236"/>
                    <a:pt x="230" y="236"/>
                    <a:pt x="230" y="236"/>
                  </a:cubicBezTo>
                  <a:cubicBezTo>
                    <a:pt x="222" y="249"/>
                    <a:pt x="208" y="257"/>
                    <a:pt x="193" y="257"/>
                  </a:cubicBezTo>
                  <a:cubicBezTo>
                    <a:pt x="94" y="257"/>
                    <a:pt x="94" y="257"/>
                    <a:pt x="94" y="257"/>
                  </a:cubicBezTo>
                  <a:cubicBezTo>
                    <a:pt x="78" y="257"/>
                    <a:pt x="64" y="249"/>
                    <a:pt x="57" y="236"/>
                  </a:cubicBezTo>
                  <a:cubicBezTo>
                    <a:pt x="7" y="150"/>
                    <a:pt x="7" y="150"/>
                    <a:pt x="7" y="150"/>
                  </a:cubicBezTo>
                  <a:cubicBezTo>
                    <a:pt x="0" y="136"/>
                    <a:pt x="0" y="120"/>
                    <a:pt x="7" y="107"/>
                  </a:cubicBezTo>
                  <a:cubicBezTo>
                    <a:pt x="57" y="21"/>
                    <a:pt x="57" y="21"/>
                    <a:pt x="57" y="21"/>
                  </a:cubicBezTo>
                  <a:cubicBezTo>
                    <a:pt x="64" y="8"/>
                    <a:pt x="78" y="0"/>
                    <a:pt x="94" y="0"/>
                  </a:cubicBezTo>
                  <a:lnTo>
                    <a:pt x="19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51"/>
            <p:cNvSpPr>
              <a:spLocks noEditPoints="1"/>
            </p:cNvSpPr>
            <p:nvPr/>
          </p:nvSpPr>
          <p:spPr bwMode="auto">
            <a:xfrm>
              <a:off x="2949576" y="3594100"/>
              <a:ext cx="460375" cy="390525"/>
            </a:xfrm>
            <a:custGeom>
              <a:avLst/>
              <a:gdLst>
                <a:gd name="T0" fmla="*/ 52 w 145"/>
                <a:gd name="T1" fmla="*/ 80 h 123"/>
                <a:gd name="T2" fmla="*/ 52 w 145"/>
                <a:gd name="T3" fmla="*/ 123 h 123"/>
                <a:gd name="T4" fmla="*/ 84 w 145"/>
                <a:gd name="T5" fmla="*/ 123 h 123"/>
                <a:gd name="T6" fmla="*/ 84 w 145"/>
                <a:gd name="T7" fmla="*/ 84 h 123"/>
                <a:gd name="T8" fmla="*/ 70 w 145"/>
                <a:gd name="T9" fmla="*/ 98 h 123"/>
                <a:gd name="T10" fmla="*/ 52 w 145"/>
                <a:gd name="T11" fmla="*/ 80 h 123"/>
                <a:gd name="T12" fmla="*/ 6 w 145"/>
                <a:gd name="T13" fmla="*/ 118 h 123"/>
                <a:gd name="T14" fmla="*/ 12 w 145"/>
                <a:gd name="T15" fmla="*/ 123 h 123"/>
                <a:gd name="T16" fmla="*/ 39 w 145"/>
                <a:gd name="T17" fmla="*/ 123 h 123"/>
                <a:gd name="T18" fmla="*/ 39 w 145"/>
                <a:gd name="T19" fmla="*/ 67 h 123"/>
                <a:gd name="T20" fmla="*/ 6 w 145"/>
                <a:gd name="T21" fmla="*/ 99 h 123"/>
                <a:gd name="T22" fmla="*/ 6 w 145"/>
                <a:gd name="T23" fmla="*/ 118 h 123"/>
                <a:gd name="T24" fmla="*/ 116 w 145"/>
                <a:gd name="T25" fmla="*/ 2 h 123"/>
                <a:gd name="T26" fmla="*/ 111 w 145"/>
                <a:gd name="T27" fmla="*/ 9 h 123"/>
                <a:gd name="T28" fmla="*/ 117 w 145"/>
                <a:gd name="T29" fmla="*/ 14 h 123"/>
                <a:gd name="T30" fmla="*/ 124 w 145"/>
                <a:gd name="T31" fmla="*/ 13 h 123"/>
                <a:gd name="T32" fmla="*/ 70 w 145"/>
                <a:gd name="T33" fmla="*/ 67 h 123"/>
                <a:gd name="T34" fmla="*/ 39 w 145"/>
                <a:gd name="T35" fmla="*/ 35 h 123"/>
                <a:gd name="T36" fmla="*/ 2 w 145"/>
                <a:gd name="T37" fmla="*/ 72 h 123"/>
                <a:gd name="T38" fmla="*/ 2 w 145"/>
                <a:gd name="T39" fmla="*/ 80 h 123"/>
                <a:gd name="T40" fmla="*/ 10 w 145"/>
                <a:gd name="T41" fmla="*/ 80 h 123"/>
                <a:gd name="T42" fmla="*/ 39 w 145"/>
                <a:gd name="T43" fmla="*/ 52 h 123"/>
                <a:gd name="T44" fmla="*/ 70 w 145"/>
                <a:gd name="T45" fmla="*/ 83 h 123"/>
                <a:gd name="T46" fmla="*/ 132 w 145"/>
                <a:gd name="T47" fmla="*/ 21 h 123"/>
                <a:gd name="T48" fmla="*/ 131 w 145"/>
                <a:gd name="T49" fmla="*/ 28 h 123"/>
                <a:gd name="T50" fmla="*/ 137 w 145"/>
                <a:gd name="T51" fmla="*/ 34 h 123"/>
                <a:gd name="T52" fmla="*/ 137 w 145"/>
                <a:gd name="T53" fmla="*/ 34 h 123"/>
                <a:gd name="T54" fmla="*/ 143 w 145"/>
                <a:gd name="T55" fmla="*/ 29 h 123"/>
                <a:gd name="T56" fmla="*/ 145 w 145"/>
                <a:gd name="T57" fmla="*/ 0 h 123"/>
                <a:gd name="T58" fmla="*/ 116 w 145"/>
                <a:gd name="T59" fmla="*/ 2 h 123"/>
                <a:gd name="T60" fmla="*/ 97 w 145"/>
                <a:gd name="T61" fmla="*/ 71 h 123"/>
                <a:gd name="T62" fmla="*/ 97 w 145"/>
                <a:gd name="T63" fmla="*/ 123 h 123"/>
                <a:gd name="T64" fmla="*/ 124 w 145"/>
                <a:gd name="T65" fmla="*/ 123 h 123"/>
                <a:gd name="T66" fmla="*/ 129 w 145"/>
                <a:gd name="T67" fmla="*/ 118 h 123"/>
                <a:gd name="T68" fmla="*/ 129 w 145"/>
                <a:gd name="T69" fmla="*/ 39 h 123"/>
                <a:gd name="T70" fmla="*/ 101 w 145"/>
                <a:gd name="T71" fmla="*/ 67 h 123"/>
                <a:gd name="T72" fmla="*/ 97 w 145"/>
                <a:gd name="T73" fmla="*/ 7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23">
                  <a:moveTo>
                    <a:pt x="52" y="80"/>
                  </a:moveTo>
                  <a:cubicBezTo>
                    <a:pt x="52" y="123"/>
                    <a:pt x="52" y="123"/>
                    <a:pt x="52" y="123"/>
                  </a:cubicBezTo>
                  <a:cubicBezTo>
                    <a:pt x="84" y="123"/>
                    <a:pt x="84" y="123"/>
                    <a:pt x="84" y="123"/>
                  </a:cubicBezTo>
                  <a:cubicBezTo>
                    <a:pt x="84" y="84"/>
                    <a:pt x="84" y="84"/>
                    <a:pt x="84" y="84"/>
                  </a:cubicBezTo>
                  <a:cubicBezTo>
                    <a:pt x="70" y="98"/>
                    <a:pt x="70" y="98"/>
                    <a:pt x="70" y="98"/>
                  </a:cubicBezTo>
                  <a:lnTo>
                    <a:pt x="52" y="80"/>
                  </a:lnTo>
                  <a:close/>
                  <a:moveTo>
                    <a:pt x="6" y="118"/>
                  </a:moveTo>
                  <a:cubicBezTo>
                    <a:pt x="6" y="121"/>
                    <a:pt x="9" y="123"/>
                    <a:pt x="12" y="123"/>
                  </a:cubicBezTo>
                  <a:cubicBezTo>
                    <a:pt x="39" y="123"/>
                    <a:pt x="39" y="123"/>
                    <a:pt x="39" y="123"/>
                  </a:cubicBezTo>
                  <a:cubicBezTo>
                    <a:pt x="39" y="67"/>
                    <a:pt x="39" y="67"/>
                    <a:pt x="39" y="67"/>
                  </a:cubicBezTo>
                  <a:cubicBezTo>
                    <a:pt x="6" y="99"/>
                    <a:pt x="6" y="99"/>
                    <a:pt x="6" y="99"/>
                  </a:cubicBezTo>
                  <a:lnTo>
                    <a:pt x="6" y="118"/>
                  </a:lnTo>
                  <a:close/>
                  <a:moveTo>
                    <a:pt x="116" y="2"/>
                  </a:moveTo>
                  <a:cubicBezTo>
                    <a:pt x="113" y="3"/>
                    <a:pt x="111" y="5"/>
                    <a:pt x="111" y="9"/>
                  </a:cubicBezTo>
                  <a:cubicBezTo>
                    <a:pt x="111" y="12"/>
                    <a:pt x="114" y="14"/>
                    <a:pt x="117" y="14"/>
                  </a:cubicBezTo>
                  <a:cubicBezTo>
                    <a:pt x="124" y="13"/>
                    <a:pt x="124" y="13"/>
                    <a:pt x="124" y="13"/>
                  </a:cubicBezTo>
                  <a:cubicBezTo>
                    <a:pt x="70" y="67"/>
                    <a:pt x="70" y="67"/>
                    <a:pt x="70" y="67"/>
                  </a:cubicBezTo>
                  <a:cubicBezTo>
                    <a:pt x="39" y="35"/>
                    <a:pt x="39" y="35"/>
                    <a:pt x="39" y="35"/>
                  </a:cubicBezTo>
                  <a:cubicBezTo>
                    <a:pt x="2" y="72"/>
                    <a:pt x="2" y="72"/>
                    <a:pt x="2" y="72"/>
                  </a:cubicBezTo>
                  <a:cubicBezTo>
                    <a:pt x="0" y="74"/>
                    <a:pt x="0" y="78"/>
                    <a:pt x="2" y="80"/>
                  </a:cubicBezTo>
                  <a:cubicBezTo>
                    <a:pt x="4" y="82"/>
                    <a:pt x="8" y="82"/>
                    <a:pt x="10" y="80"/>
                  </a:cubicBezTo>
                  <a:cubicBezTo>
                    <a:pt x="39" y="52"/>
                    <a:pt x="39" y="52"/>
                    <a:pt x="39" y="52"/>
                  </a:cubicBezTo>
                  <a:cubicBezTo>
                    <a:pt x="70" y="83"/>
                    <a:pt x="70" y="83"/>
                    <a:pt x="70" y="83"/>
                  </a:cubicBezTo>
                  <a:cubicBezTo>
                    <a:pt x="132" y="21"/>
                    <a:pt x="132" y="21"/>
                    <a:pt x="132" y="21"/>
                  </a:cubicBezTo>
                  <a:cubicBezTo>
                    <a:pt x="131" y="28"/>
                    <a:pt x="131" y="28"/>
                    <a:pt x="131" y="28"/>
                  </a:cubicBezTo>
                  <a:cubicBezTo>
                    <a:pt x="131" y="31"/>
                    <a:pt x="133" y="34"/>
                    <a:pt x="137" y="34"/>
                  </a:cubicBezTo>
                  <a:cubicBezTo>
                    <a:pt x="137" y="34"/>
                    <a:pt x="137" y="34"/>
                    <a:pt x="137" y="34"/>
                  </a:cubicBezTo>
                  <a:cubicBezTo>
                    <a:pt x="140" y="34"/>
                    <a:pt x="143" y="32"/>
                    <a:pt x="143" y="29"/>
                  </a:cubicBezTo>
                  <a:cubicBezTo>
                    <a:pt x="145" y="0"/>
                    <a:pt x="145" y="0"/>
                    <a:pt x="145" y="0"/>
                  </a:cubicBezTo>
                  <a:lnTo>
                    <a:pt x="116" y="2"/>
                  </a:lnTo>
                  <a:close/>
                  <a:moveTo>
                    <a:pt x="97" y="71"/>
                  </a:moveTo>
                  <a:cubicBezTo>
                    <a:pt x="97" y="123"/>
                    <a:pt x="97" y="123"/>
                    <a:pt x="97" y="123"/>
                  </a:cubicBezTo>
                  <a:cubicBezTo>
                    <a:pt x="124" y="123"/>
                    <a:pt x="124" y="123"/>
                    <a:pt x="124" y="123"/>
                  </a:cubicBezTo>
                  <a:cubicBezTo>
                    <a:pt x="127" y="123"/>
                    <a:pt x="129" y="121"/>
                    <a:pt x="129" y="118"/>
                  </a:cubicBezTo>
                  <a:cubicBezTo>
                    <a:pt x="129" y="39"/>
                    <a:pt x="129" y="39"/>
                    <a:pt x="129" y="39"/>
                  </a:cubicBezTo>
                  <a:cubicBezTo>
                    <a:pt x="101" y="67"/>
                    <a:pt x="101" y="67"/>
                    <a:pt x="101" y="67"/>
                  </a:cubicBezTo>
                  <a:lnTo>
                    <a:pt x="97" y="7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8" name="Group 57"/>
          <p:cNvGrpSpPr/>
          <p:nvPr/>
        </p:nvGrpSpPr>
        <p:grpSpPr>
          <a:xfrm>
            <a:off x="3295651" y="2066925"/>
            <a:ext cx="1187450" cy="1565275"/>
            <a:chOff x="3295651" y="2066925"/>
            <a:chExt cx="1187450" cy="1565275"/>
          </a:xfrm>
        </p:grpSpPr>
        <p:sp>
          <p:nvSpPr>
            <p:cNvPr id="40" name="Freeform 140"/>
            <p:cNvSpPr>
              <a:spLocks/>
            </p:cNvSpPr>
            <p:nvPr/>
          </p:nvSpPr>
          <p:spPr bwMode="auto">
            <a:xfrm>
              <a:off x="3295651" y="2066925"/>
              <a:ext cx="1187450" cy="1565275"/>
            </a:xfrm>
            <a:custGeom>
              <a:avLst/>
              <a:gdLst>
                <a:gd name="T0" fmla="*/ 366 w 374"/>
                <a:gd name="T1" fmla="*/ 151 h 493"/>
                <a:gd name="T2" fmla="*/ 374 w 374"/>
                <a:gd name="T3" fmla="*/ 179 h 493"/>
                <a:gd name="T4" fmla="*/ 374 w 374"/>
                <a:gd name="T5" fmla="*/ 493 h 493"/>
                <a:gd name="T6" fmla="*/ 102 w 374"/>
                <a:gd name="T7" fmla="*/ 336 h 493"/>
                <a:gd name="T8" fmla="*/ 81 w 374"/>
                <a:gd name="T9" fmla="*/ 315 h 493"/>
                <a:gd name="T10" fmla="*/ 10 w 374"/>
                <a:gd name="T11" fmla="*/ 193 h 493"/>
                <a:gd name="T12" fmla="*/ 10 w 374"/>
                <a:gd name="T13" fmla="*/ 136 h 493"/>
                <a:gd name="T14" fmla="*/ 72 w 374"/>
                <a:gd name="T15" fmla="*/ 28 h 493"/>
                <a:gd name="T16" fmla="*/ 121 w 374"/>
                <a:gd name="T17" fmla="*/ 0 h 493"/>
                <a:gd name="T18" fmla="*/ 246 w 374"/>
                <a:gd name="T19" fmla="*/ 0 h 493"/>
                <a:gd name="T20" fmla="*/ 295 w 374"/>
                <a:gd name="T21" fmla="*/ 28 h 493"/>
                <a:gd name="T22" fmla="*/ 366 w 374"/>
                <a:gd name="T23" fmla="*/ 151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493">
                  <a:moveTo>
                    <a:pt x="366" y="151"/>
                  </a:moveTo>
                  <a:cubicBezTo>
                    <a:pt x="371" y="160"/>
                    <a:pt x="374" y="169"/>
                    <a:pt x="374" y="179"/>
                  </a:cubicBezTo>
                  <a:cubicBezTo>
                    <a:pt x="374" y="493"/>
                    <a:pt x="374" y="493"/>
                    <a:pt x="374" y="493"/>
                  </a:cubicBezTo>
                  <a:cubicBezTo>
                    <a:pt x="102" y="336"/>
                    <a:pt x="102" y="336"/>
                    <a:pt x="102" y="336"/>
                  </a:cubicBezTo>
                  <a:cubicBezTo>
                    <a:pt x="93" y="331"/>
                    <a:pt x="86" y="324"/>
                    <a:pt x="81" y="315"/>
                  </a:cubicBezTo>
                  <a:cubicBezTo>
                    <a:pt x="10" y="193"/>
                    <a:pt x="10" y="193"/>
                    <a:pt x="10" y="193"/>
                  </a:cubicBezTo>
                  <a:cubicBezTo>
                    <a:pt x="0" y="175"/>
                    <a:pt x="0" y="153"/>
                    <a:pt x="10" y="136"/>
                  </a:cubicBezTo>
                  <a:cubicBezTo>
                    <a:pt x="72" y="28"/>
                    <a:pt x="72" y="28"/>
                    <a:pt x="72" y="28"/>
                  </a:cubicBezTo>
                  <a:cubicBezTo>
                    <a:pt x="82" y="11"/>
                    <a:pt x="101" y="0"/>
                    <a:pt x="121" y="0"/>
                  </a:cubicBezTo>
                  <a:cubicBezTo>
                    <a:pt x="246" y="0"/>
                    <a:pt x="246" y="0"/>
                    <a:pt x="246" y="0"/>
                  </a:cubicBezTo>
                  <a:cubicBezTo>
                    <a:pt x="266" y="0"/>
                    <a:pt x="285" y="11"/>
                    <a:pt x="295" y="28"/>
                  </a:cubicBezTo>
                  <a:lnTo>
                    <a:pt x="366" y="15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52"/>
            <p:cNvSpPr>
              <a:spLocks/>
            </p:cNvSpPr>
            <p:nvPr/>
          </p:nvSpPr>
          <p:spPr bwMode="auto">
            <a:xfrm>
              <a:off x="3422651" y="2181225"/>
              <a:ext cx="911225" cy="815975"/>
            </a:xfrm>
            <a:custGeom>
              <a:avLst/>
              <a:gdLst>
                <a:gd name="T0" fmla="*/ 280 w 287"/>
                <a:gd name="T1" fmla="*/ 107 h 257"/>
                <a:gd name="T2" fmla="*/ 280 w 287"/>
                <a:gd name="T3" fmla="*/ 149 h 257"/>
                <a:gd name="T4" fmla="*/ 230 w 287"/>
                <a:gd name="T5" fmla="*/ 235 h 257"/>
                <a:gd name="T6" fmla="*/ 193 w 287"/>
                <a:gd name="T7" fmla="*/ 257 h 257"/>
                <a:gd name="T8" fmla="*/ 94 w 287"/>
                <a:gd name="T9" fmla="*/ 257 h 257"/>
                <a:gd name="T10" fmla="*/ 57 w 287"/>
                <a:gd name="T11" fmla="*/ 235 h 257"/>
                <a:gd name="T12" fmla="*/ 8 w 287"/>
                <a:gd name="T13" fmla="*/ 149 h 257"/>
                <a:gd name="T14" fmla="*/ 8 w 287"/>
                <a:gd name="T15" fmla="*/ 107 h 257"/>
                <a:gd name="T16" fmla="*/ 57 w 287"/>
                <a:gd name="T17" fmla="*/ 21 h 257"/>
                <a:gd name="T18" fmla="*/ 94 w 287"/>
                <a:gd name="T19" fmla="*/ 0 h 257"/>
                <a:gd name="T20" fmla="*/ 193 w 287"/>
                <a:gd name="T21" fmla="*/ 0 h 257"/>
                <a:gd name="T22" fmla="*/ 230 w 287"/>
                <a:gd name="T23" fmla="*/ 21 h 257"/>
                <a:gd name="T24" fmla="*/ 280 w 287"/>
                <a:gd name="T25" fmla="*/ 10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280" y="107"/>
                  </a:moveTo>
                  <a:cubicBezTo>
                    <a:pt x="287" y="120"/>
                    <a:pt x="287" y="136"/>
                    <a:pt x="280" y="149"/>
                  </a:cubicBezTo>
                  <a:cubicBezTo>
                    <a:pt x="230" y="235"/>
                    <a:pt x="230" y="235"/>
                    <a:pt x="230" y="235"/>
                  </a:cubicBezTo>
                  <a:cubicBezTo>
                    <a:pt x="222" y="249"/>
                    <a:pt x="208" y="257"/>
                    <a:pt x="193" y="257"/>
                  </a:cubicBezTo>
                  <a:cubicBezTo>
                    <a:pt x="94" y="257"/>
                    <a:pt x="94" y="257"/>
                    <a:pt x="94" y="257"/>
                  </a:cubicBezTo>
                  <a:cubicBezTo>
                    <a:pt x="79" y="257"/>
                    <a:pt x="65" y="249"/>
                    <a:pt x="57" y="235"/>
                  </a:cubicBezTo>
                  <a:cubicBezTo>
                    <a:pt x="8" y="149"/>
                    <a:pt x="8" y="149"/>
                    <a:pt x="8" y="149"/>
                  </a:cubicBezTo>
                  <a:cubicBezTo>
                    <a:pt x="0" y="136"/>
                    <a:pt x="0" y="120"/>
                    <a:pt x="8" y="107"/>
                  </a:cubicBezTo>
                  <a:cubicBezTo>
                    <a:pt x="57" y="21"/>
                    <a:pt x="57" y="21"/>
                    <a:pt x="57" y="21"/>
                  </a:cubicBezTo>
                  <a:cubicBezTo>
                    <a:pt x="65" y="8"/>
                    <a:pt x="79" y="0"/>
                    <a:pt x="94" y="0"/>
                  </a:cubicBezTo>
                  <a:cubicBezTo>
                    <a:pt x="193" y="0"/>
                    <a:pt x="193" y="0"/>
                    <a:pt x="193" y="0"/>
                  </a:cubicBezTo>
                  <a:cubicBezTo>
                    <a:pt x="208" y="0"/>
                    <a:pt x="222" y="8"/>
                    <a:pt x="230" y="21"/>
                  </a:cubicBezTo>
                  <a:lnTo>
                    <a:pt x="280" y="10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53"/>
            <p:cNvSpPr>
              <a:spLocks noEditPoints="1"/>
            </p:cNvSpPr>
            <p:nvPr/>
          </p:nvSpPr>
          <p:spPr bwMode="auto">
            <a:xfrm>
              <a:off x="3724276" y="2371725"/>
              <a:ext cx="301625" cy="434975"/>
            </a:xfrm>
            <a:custGeom>
              <a:avLst/>
              <a:gdLst>
                <a:gd name="T0" fmla="*/ 26 w 95"/>
                <a:gd name="T1" fmla="*/ 105 h 137"/>
                <a:gd name="T2" fmla="*/ 27 w 95"/>
                <a:gd name="T3" fmla="*/ 112 h 137"/>
                <a:gd name="T4" fmla="*/ 47 w 95"/>
                <a:gd name="T5" fmla="*/ 116 h 137"/>
                <a:gd name="T6" fmla="*/ 68 w 95"/>
                <a:gd name="T7" fmla="*/ 112 h 137"/>
                <a:gd name="T8" fmla="*/ 69 w 95"/>
                <a:gd name="T9" fmla="*/ 105 h 137"/>
                <a:gd name="T10" fmla="*/ 47 w 95"/>
                <a:gd name="T11" fmla="*/ 109 h 137"/>
                <a:gd name="T12" fmla="*/ 26 w 95"/>
                <a:gd name="T13" fmla="*/ 105 h 137"/>
                <a:gd name="T14" fmla="*/ 28 w 95"/>
                <a:gd name="T15" fmla="*/ 118 h 137"/>
                <a:gd name="T16" fmla="*/ 29 w 95"/>
                <a:gd name="T17" fmla="*/ 126 h 137"/>
                <a:gd name="T18" fmla="*/ 35 w 95"/>
                <a:gd name="T19" fmla="*/ 129 h 137"/>
                <a:gd name="T20" fmla="*/ 36 w 95"/>
                <a:gd name="T21" fmla="*/ 133 h 137"/>
                <a:gd name="T22" fmla="*/ 47 w 95"/>
                <a:gd name="T23" fmla="*/ 137 h 137"/>
                <a:gd name="T24" fmla="*/ 59 w 95"/>
                <a:gd name="T25" fmla="*/ 133 h 137"/>
                <a:gd name="T26" fmla="*/ 60 w 95"/>
                <a:gd name="T27" fmla="*/ 129 h 137"/>
                <a:gd name="T28" fmla="*/ 66 w 95"/>
                <a:gd name="T29" fmla="*/ 126 h 137"/>
                <a:gd name="T30" fmla="*/ 67 w 95"/>
                <a:gd name="T31" fmla="*/ 118 h 137"/>
                <a:gd name="T32" fmla="*/ 47 w 95"/>
                <a:gd name="T33" fmla="*/ 122 h 137"/>
                <a:gd name="T34" fmla="*/ 28 w 95"/>
                <a:gd name="T35" fmla="*/ 118 h 137"/>
                <a:gd name="T36" fmla="*/ 47 w 95"/>
                <a:gd name="T37" fmla="*/ 19 h 137"/>
                <a:gd name="T38" fmla="*/ 50 w 95"/>
                <a:gd name="T39" fmla="*/ 17 h 137"/>
                <a:gd name="T40" fmla="*/ 47 w 95"/>
                <a:gd name="T41" fmla="*/ 14 h 137"/>
                <a:gd name="T42" fmla="*/ 15 w 95"/>
                <a:gd name="T43" fmla="*/ 47 h 137"/>
                <a:gd name="T44" fmla="*/ 17 w 95"/>
                <a:gd name="T45" fmla="*/ 49 h 137"/>
                <a:gd name="T46" fmla="*/ 20 w 95"/>
                <a:gd name="T47" fmla="*/ 47 h 137"/>
                <a:gd name="T48" fmla="*/ 47 w 95"/>
                <a:gd name="T49" fmla="*/ 19 h 137"/>
                <a:gd name="T50" fmla="*/ 58 w 95"/>
                <a:gd name="T51" fmla="*/ 64 h 137"/>
                <a:gd name="T52" fmla="*/ 47 w 95"/>
                <a:gd name="T53" fmla="*/ 45 h 137"/>
                <a:gd name="T54" fmla="*/ 37 w 95"/>
                <a:gd name="T55" fmla="*/ 64 h 137"/>
                <a:gd name="T56" fmla="*/ 33 w 95"/>
                <a:gd name="T57" fmla="*/ 55 h 137"/>
                <a:gd name="T58" fmla="*/ 26 w 95"/>
                <a:gd name="T59" fmla="*/ 58 h 137"/>
                <a:gd name="T60" fmla="*/ 36 w 95"/>
                <a:gd name="T61" fmla="*/ 80 h 137"/>
                <a:gd name="T62" fmla="*/ 47 w 95"/>
                <a:gd name="T63" fmla="*/ 60 h 137"/>
                <a:gd name="T64" fmla="*/ 58 w 95"/>
                <a:gd name="T65" fmla="*/ 80 h 137"/>
                <a:gd name="T66" fmla="*/ 69 w 95"/>
                <a:gd name="T67" fmla="*/ 58 h 137"/>
                <a:gd name="T68" fmla="*/ 62 w 95"/>
                <a:gd name="T69" fmla="*/ 55 h 137"/>
                <a:gd name="T70" fmla="*/ 58 w 95"/>
                <a:gd name="T71" fmla="*/ 64 h 137"/>
                <a:gd name="T72" fmla="*/ 47 w 95"/>
                <a:gd name="T73" fmla="*/ 0 h 137"/>
                <a:gd name="T74" fmla="*/ 0 w 95"/>
                <a:gd name="T75" fmla="*/ 47 h 137"/>
                <a:gd name="T76" fmla="*/ 23 w 95"/>
                <a:gd name="T77" fmla="*/ 87 h 137"/>
                <a:gd name="T78" fmla="*/ 25 w 95"/>
                <a:gd name="T79" fmla="*/ 99 h 137"/>
                <a:gd name="T80" fmla="*/ 47 w 95"/>
                <a:gd name="T81" fmla="*/ 103 h 137"/>
                <a:gd name="T82" fmla="*/ 70 w 95"/>
                <a:gd name="T83" fmla="*/ 99 h 137"/>
                <a:gd name="T84" fmla="*/ 72 w 95"/>
                <a:gd name="T85" fmla="*/ 87 h 137"/>
                <a:gd name="T86" fmla="*/ 95 w 95"/>
                <a:gd name="T87" fmla="*/ 47 h 137"/>
                <a:gd name="T88" fmla="*/ 47 w 95"/>
                <a:gd name="T89" fmla="*/ 0 h 137"/>
                <a:gd name="T90" fmla="*/ 65 w 95"/>
                <a:gd name="T91" fmla="*/ 81 h 137"/>
                <a:gd name="T92" fmla="*/ 64 w 95"/>
                <a:gd name="T93" fmla="*/ 93 h 137"/>
                <a:gd name="T94" fmla="*/ 47 w 95"/>
                <a:gd name="T95" fmla="*/ 95 h 137"/>
                <a:gd name="T96" fmla="*/ 31 w 95"/>
                <a:gd name="T97" fmla="*/ 93 h 137"/>
                <a:gd name="T98" fmla="*/ 30 w 95"/>
                <a:gd name="T99" fmla="*/ 81 h 137"/>
                <a:gd name="T100" fmla="*/ 9 w 95"/>
                <a:gd name="T101" fmla="*/ 47 h 137"/>
                <a:gd name="T102" fmla="*/ 47 w 95"/>
                <a:gd name="T103" fmla="*/ 8 h 137"/>
                <a:gd name="T104" fmla="*/ 86 w 95"/>
                <a:gd name="T105" fmla="*/ 47 h 137"/>
                <a:gd name="T106" fmla="*/ 65 w 95"/>
                <a:gd name="T107" fmla="*/ 8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37">
                  <a:moveTo>
                    <a:pt x="26" y="105"/>
                  </a:moveTo>
                  <a:cubicBezTo>
                    <a:pt x="27" y="112"/>
                    <a:pt x="27" y="112"/>
                    <a:pt x="27" y="112"/>
                  </a:cubicBezTo>
                  <a:cubicBezTo>
                    <a:pt x="33" y="115"/>
                    <a:pt x="40" y="116"/>
                    <a:pt x="47" y="116"/>
                  </a:cubicBezTo>
                  <a:cubicBezTo>
                    <a:pt x="55" y="116"/>
                    <a:pt x="62" y="115"/>
                    <a:pt x="68" y="112"/>
                  </a:cubicBezTo>
                  <a:cubicBezTo>
                    <a:pt x="69" y="105"/>
                    <a:pt x="69" y="105"/>
                    <a:pt x="69" y="105"/>
                  </a:cubicBezTo>
                  <a:cubicBezTo>
                    <a:pt x="63" y="108"/>
                    <a:pt x="55" y="109"/>
                    <a:pt x="47" y="109"/>
                  </a:cubicBezTo>
                  <a:cubicBezTo>
                    <a:pt x="40" y="109"/>
                    <a:pt x="32" y="108"/>
                    <a:pt x="26" y="105"/>
                  </a:cubicBezTo>
                  <a:close/>
                  <a:moveTo>
                    <a:pt x="28" y="118"/>
                  </a:moveTo>
                  <a:cubicBezTo>
                    <a:pt x="29" y="126"/>
                    <a:pt x="29" y="126"/>
                    <a:pt x="29" y="126"/>
                  </a:cubicBezTo>
                  <a:cubicBezTo>
                    <a:pt x="29" y="126"/>
                    <a:pt x="30" y="128"/>
                    <a:pt x="35" y="129"/>
                  </a:cubicBezTo>
                  <a:cubicBezTo>
                    <a:pt x="36" y="133"/>
                    <a:pt x="36" y="133"/>
                    <a:pt x="36" y="133"/>
                  </a:cubicBezTo>
                  <a:cubicBezTo>
                    <a:pt x="36" y="133"/>
                    <a:pt x="38" y="137"/>
                    <a:pt x="47" y="137"/>
                  </a:cubicBezTo>
                  <a:cubicBezTo>
                    <a:pt x="57" y="137"/>
                    <a:pt x="59" y="133"/>
                    <a:pt x="59" y="133"/>
                  </a:cubicBezTo>
                  <a:cubicBezTo>
                    <a:pt x="60" y="129"/>
                    <a:pt x="60" y="129"/>
                    <a:pt x="60" y="129"/>
                  </a:cubicBezTo>
                  <a:cubicBezTo>
                    <a:pt x="65" y="128"/>
                    <a:pt x="66" y="126"/>
                    <a:pt x="66" y="126"/>
                  </a:cubicBezTo>
                  <a:cubicBezTo>
                    <a:pt x="67" y="118"/>
                    <a:pt x="67" y="118"/>
                    <a:pt x="67" y="118"/>
                  </a:cubicBezTo>
                  <a:cubicBezTo>
                    <a:pt x="61" y="120"/>
                    <a:pt x="55" y="122"/>
                    <a:pt x="47" y="122"/>
                  </a:cubicBezTo>
                  <a:cubicBezTo>
                    <a:pt x="40" y="122"/>
                    <a:pt x="34" y="120"/>
                    <a:pt x="28" y="118"/>
                  </a:cubicBezTo>
                  <a:close/>
                  <a:moveTo>
                    <a:pt x="47" y="19"/>
                  </a:moveTo>
                  <a:cubicBezTo>
                    <a:pt x="49" y="19"/>
                    <a:pt x="50" y="18"/>
                    <a:pt x="50" y="17"/>
                  </a:cubicBezTo>
                  <a:cubicBezTo>
                    <a:pt x="50" y="15"/>
                    <a:pt x="49" y="14"/>
                    <a:pt x="47" y="14"/>
                  </a:cubicBezTo>
                  <a:cubicBezTo>
                    <a:pt x="29" y="14"/>
                    <a:pt x="15" y="29"/>
                    <a:pt x="15" y="47"/>
                  </a:cubicBezTo>
                  <a:cubicBezTo>
                    <a:pt x="15" y="48"/>
                    <a:pt x="16" y="49"/>
                    <a:pt x="17" y="49"/>
                  </a:cubicBezTo>
                  <a:cubicBezTo>
                    <a:pt x="19" y="49"/>
                    <a:pt x="20" y="48"/>
                    <a:pt x="20" y="47"/>
                  </a:cubicBezTo>
                  <a:cubicBezTo>
                    <a:pt x="20" y="31"/>
                    <a:pt x="32" y="19"/>
                    <a:pt x="47" y="19"/>
                  </a:cubicBezTo>
                  <a:close/>
                  <a:moveTo>
                    <a:pt x="58" y="64"/>
                  </a:moveTo>
                  <a:cubicBezTo>
                    <a:pt x="47" y="45"/>
                    <a:pt x="47" y="45"/>
                    <a:pt x="47" y="45"/>
                  </a:cubicBezTo>
                  <a:cubicBezTo>
                    <a:pt x="37" y="64"/>
                    <a:pt x="37" y="64"/>
                    <a:pt x="37" y="64"/>
                  </a:cubicBezTo>
                  <a:cubicBezTo>
                    <a:pt x="33" y="55"/>
                    <a:pt x="33" y="55"/>
                    <a:pt x="33" y="55"/>
                  </a:cubicBezTo>
                  <a:cubicBezTo>
                    <a:pt x="26" y="58"/>
                    <a:pt x="26" y="58"/>
                    <a:pt x="26" y="58"/>
                  </a:cubicBezTo>
                  <a:cubicBezTo>
                    <a:pt x="36" y="80"/>
                    <a:pt x="36" y="80"/>
                    <a:pt x="36" y="80"/>
                  </a:cubicBezTo>
                  <a:cubicBezTo>
                    <a:pt x="47" y="60"/>
                    <a:pt x="47" y="60"/>
                    <a:pt x="47" y="60"/>
                  </a:cubicBezTo>
                  <a:cubicBezTo>
                    <a:pt x="58" y="80"/>
                    <a:pt x="58" y="80"/>
                    <a:pt x="58" y="80"/>
                  </a:cubicBezTo>
                  <a:cubicBezTo>
                    <a:pt x="69" y="58"/>
                    <a:pt x="69" y="58"/>
                    <a:pt x="69" y="58"/>
                  </a:cubicBezTo>
                  <a:cubicBezTo>
                    <a:pt x="62" y="55"/>
                    <a:pt x="62" y="55"/>
                    <a:pt x="62" y="55"/>
                  </a:cubicBezTo>
                  <a:lnTo>
                    <a:pt x="58" y="64"/>
                  </a:lnTo>
                  <a:close/>
                  <a:moveTo>
                    <a:pt x="47" y="0"/>
                  </a:moveTo>
                  <a:cubicBezTo>
                    <a:pt x="21" y="0"/>
                    <a:pt x="0" y="21"/>
                    <a:pt x="0" y="47"/>
                  </a:cubicBezTo>
                  <a:cubicBezTo>
                    <a:pt x="0" y="64"/>
                    <a:pt x="9" y="79"/>
                    <a:pt x="23" y="87"/>
                  </a:cubicBezTo>
                  <a:cubicBezTo>
                    <a:pt x="25" y="99"/>
                    <a:pt x="25" y="99"/>
                    <a:pt x="25" y="99"/>
                  </a:cubicBezTo>
                  <a:cubicBezTo>
                    <a:pt x="31" y="102"/>
                    <a:pt x="39" y="103"/>
                    <a:pt x="47" y="103"/>
                  </a:cubicBezTo>
                  <a:cubicBezTo>
                    <a:pt x="56" y="103"/>
                    <a:pt x="64" y="102"/>
                    <a:pt x="70" y="99"/>
                  </a:cubicBezTo>
                  <a:cubicBezTo>
                    <a:pt x="72" y="87"/>
                    <a:pt x="72" y="87"/>
                    <a:pt x="72" y="87"/>
                  </a:cubicBezTo>
                  <a:cubicBezTo>
                    <a:pt x="85" y="79"/>
                    <a:pt x="95" y="64"/>
                    <a:pt x="95" y="47"/>
                  </a:cubicBezTo>
                  <a:cubicBezTo>
                    <a:pt x="95" y="21"/>
                    <a:pt x="73" y="0"/>
                    <a:pt x="47" y="0"/>
                  </a:cubicBezTo>
                  <a:close/>
                  <a:moveTo>
                    <a:pt x="65" y="81"/>
                  </a:moveTo>
                  <a:cubicBezTo>
                    <a:pt x="64" y="93"/>
                    <a:pt x="64" y="93"/>
                    <a:pt x="64" y="93"/>
                  </a:cubicBezTo>
                  <a:cubicBezTo>
                    <a:pt x="64" y="93"/>
                    <a:pt x="59" y="95"/>
                    <a:pt x="47" y="95"/>
                  </a:cubicBezTo>
                  <a:cubicBezTo>
                    <a:pt x="36" y="95"/>
                    <a:pt x="31" y="93"/>
                    <a:pt x="31" y="93"/>
                  </a:cubicBezTo>
                  <a:cubicBezTo>
                    <a:pt x="30" y="81"/>
                    <a:pt x="30" y="81"/>
                    <a:pt x="30" y="81"/>
                  </a:cubicBezTo>
                  <a:cubicBezTo>
                    <a:pt x="17" y="75"/>
                    <a:pt x="9" y="62"/>
                    <a:pt x="9" y="47"/>
                  </a:cubicBezTo>
                  <a:cubicBezTo>
                    <a:pt x="9" y="25"/>
                    <a:pt x="26" y="8"/>
                    <a:pt x="47" y="8"/>
                  </a:cubicBezTo>
                  <a:cubicBezTo>
                    <a:pt x="69" y="8"/>
                    <a:pt x="86" y="25"/>
                    <a:pt x="86" y="47"/>
                  </a:cubicBezTo>
                  <a:cubicBezTo>
                    <a:pt x="86" y="62"/>
                    <a:pt x="78" y="75"/>
                    <a:pt x="65"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9" name="Group 58"/>
          <p:cNvGrpSpPr/>
          <p:nvPr/>
        </p:nvGrpSpPr>
        <p:grpSpPr>
          <a:xfrm>
            <a:off x="4660901" y="2066925"/>
            <a:ext cx="1187450" cy="1565275"/>
            <a:chOff x="4660901" y="2066925"/>
            <a:chExt cx="1187450" cy="1565275"/>
          </a:xfrm>
        </p:grpSpPr>
        <p:sp>
          <p:nvSpPr>
            <p:cNvPr id="45" name="Freeform 145"/>
            <p:cNvSpPr>
              <a:spLocks/>
            </p:cNvSpPr>
            <p:nvPr/>
          </p:nvSpPr>
          <p:spPr bwMode="auto">
            <a:xfrm>
              <a:off x="4660901" y="2066925"/>
              <a:ext cx="1187450" cy="1565275"/>
            </a:xfrm>
            <a:custGeom>
              <a:avLst/>
              <a:gdLst>
                <a:gd name="T0" fmla="*/ 293 w 374"/>
                <a:gd name="T1" fmla="*/ 315 h 493"/>
                <a:gd name="T2" fmla="*/ 272 w 374"/>
                <a:gd name="T3" fmla="*/ 336 h 493"/>
                <a:gd name="T4" fmla="*/ 0 w 374"/>
                <a:gd name="T5" fmla="*/ 493 h 493"/>
                <a:gd name="T6" fmla="*/ 0 w 374"/>
                <a:gd name="T7" fmla="*/ 179 h 493"/>
                <a:gd name="T8" fmla="*/ 8 w 374"/>
                <a:gd name="T9" fmla="*/ 151 h 493"/>
                <a:gd name="T10" fmla="*/ 79 w 374"/>
                <a:gd name="T11" fmla="*/ 28 h 493"/>
                <a:gd name="T12" fmla="*/ 128 w 374"/>
                <a:gd name="T13" fmla="*/ 0 h 493"/>
                <a:gd name="T14" fmla="*/ 253 w 374"/>
                <a:gd name="T15" fmla="*/ 0 h 493"/>
                <a:gd name="T16" fmla="*/ 302 w 374"/>
                <a:gd name="T17" fmla="*/ 28 h 493"/>
                <a:gd name="T18" fmla="*/ 364 w 374"/>
                <a:gd name="T19" fmla="*/ 136 h 493"/>
                <a:gd name="T20" fmla="*/ 364 w 374"/>
                <a:gd name="T21" fmla="*/ 193 h 493"/>
                <a:gd name="T22" fmla="*/ 293 w 374"/>
                <a:gd name="T23" fmla="*/ 31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493">
                  <a:moveTo>
                    <a:pt x="293" y="315"/>
                  </a:moveTo>
                  <a:cubicBezTo>
                    <a:pt x="288" y="324"/>
                    <a:pt x="281" y="331"/>
                    <a:pt x="272" y="336"/>
                  </a:cubicBezTo>
                  <a:cubicBezTo>
                    <a:pt x="0" y="493"/>
                    <a:pt x="0" y="493"/>
                    <a:pt x="0" y="493"/>
                  </a:cubicBezTo>
                  <a:cubicBezTo>
                    <a:pt x="0" y="179"/>
                    <a:pt x="0" y="179"/>
                    <a:pt x="0" y="179"/>
                  </a:cubicBezTo>
                  <a:cubicBezTo>
                    <a:pt x="0" y="169"/>
                    <a:pt x="3" y="160"/>
                    <a:pt x="8" y="151"/>
                  </a:cubicBezTo>
                  <a:cubicBezTo>
                    <a:pt x="79" y="28"/>
                    <a:pt x="79" y="28"/>
                    <a:pt x="79" y="28"/>
                  </a:cubicBezTo>
                  <a:cubicBezTo>
                    <a:pt x="89" y="11"/>
                    <a:pt x="108" y="0"/>
                    <a:pt x="128" y="0"/>
                  </a:cubicBezTo>
                  <a:cubicBezTo>
                    <a:pt x="253" y="0"/>
                    <a:pt x="253" y="0"/>
                    <a:pt x="253" y="0"/>
                  </a:cubicBezTo>
                  <a:cubicBezTo>
                    <a:pt x="273" y="0"/>
                    <a:pt x="292" y="11"/>
                    <a:pt x="302" y="28"/>
                  </a:cubicBezTo>
                  <a:cubicBezTo>
                    <a:pt x="364" y="136"/>
                    <a:pt x="364" y="136"/>
                    <a:pt x="364" y="136"/>
                  </a:cubicBezTo>
                  <a:cubicBezTo>
                    <a:pt x="374" y="153"/>
                    <a:pt x="374" y="175"/>
                    <a:pt x="364" y="193"/>
                  </a:cubicBezTo>
                  <a:lnTo>
                    <a:pt x="293" y="31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54"/>
            <p:cNvSpPr>
              <a:spLocks/>
            </p:cNvSpPr>
            <p:nvPr/>
          </p:nvSpPr>
          <p:spPr bwMode="auto">
            <a:xfrm>
              <a:off x="4810126" y="2181225"/>
              <a:ext cx="911225" cy="815975"/>
            </a:xfrm>
            <a:custGeom>
              <a:avLst/>
              <a:gdLst>
                <a:gd name="T0" fmla="*/ 230 w 287"/>
                <a:gd name="T1" fmla="*/ 235 h 257"/>
                <a:gd name="T2" fmla="*/ 193 w 287"/>
                <a:gd name="T3" fmla="*/ 257 h 257"/>
                <a:gd name="T4" fmla="*/ 94 w 287"/>
                <a:gd name="T5" fmla="*/ 257 h 257"/>
                <a:gd name="T6" fmla="*/ 57 w 287"/>
                <a:gd name="T7" fmla="*/ 235 h 257"/>
                <a:gd name="T8" fmla="*/ 7 w 287"/>
                <a:gd name="T9" fmla="*/ 149 h 257"/>
                <a:gd name="T10" fmla="*/ 7 w 287"/>
                <a:gd name="T11" fmla="*/ 107 h 257"/>
                <a:gd name="T12" fmla="*/ 57 w 287"/>
                <a:gd name="T13" fmla="*/ 21 h 257"/>
                <a:gd name="T14" fmla="*/ 94 w 287"/>
                <a:gd name="T15" fmla="*/ 0 h 257"/>
                <a:gd name="T16" fmla="*/ 193 w 287"/>
                <a:gd name="T17" fmla="*/ 0 h 257"/>
                <a:gd name="T18" fmla="*/ 230 w 287"/>
                <a:gd name="T19" fmla="*/ 21 h 257"/>
                <a:gd name="T20" fmla="*/ 279 w 287"/>
                <a:gd name="T21" fmla="*/ 107 h 257"/>
                <a:gd name="T22" fmla="*/ 279 w 287"/>
                <a:gd name="T23" fmla="*/ 149 h 257"/>
                <a:gd name="T24" fmla="*/ 230 w 287"/>
                <a:gd name="T25" fmla="*/ 2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230" y="235"/>
                  </a:moveTo>
                  <a:cubicBezTo>
                    <a:pt x="222" y="249"/>
                    <a:pt x="208" y="257"/>
                    <a:pt x="193" y="257"/>
                  </a:cubicBezTo>
                  <a:cubicBezTo>
                    <a:pt x="94" y="257"/>
                    <a:pt x="94" y="257"/>
                    <a:pt x="94" y="257"/>
                  </a:cubicBezTo>
                  <a:cubicBezTo>
                    <a:pt x="79" y="257"/>
                    <a:pt x="65" y="249"/>
                    <a:pt x="57" y="235"/>
                  </a:cubicBezTo>
                  <a:cubicBezTo>
                    <a:pt x="7" y="149"/>
                    <a:pt x="7" y="149"/>
                    <a:pt x="7" y="149"/>
                  </a:cubicBezTo>
                  <a:cubicBezTo>
                    <a:pt x="0" y="136"/>
                    <a:pt x="0" y="120"/>
                    <a:pt x="7" y="107"/>
                  </a:cubicBezTo>
                  <a:cubicBezTo>
                    <a:pt x="57" y="21"/>
                    <a:pt x="57" y="21"/>
                    <a:pt x="57" y="21"/>
                  </a:cubicBezTo>
                  <a:cubicBezTo>
                    <a:pt x="65" y="8"/>
                    <a:pt x="79" y="0"/>
                    <a:pt x="94" y="0"/>
                  </a:cubicBezTo>
                  <a:cubicBezTo>
                    <a:pt x="193" y="0"/>
                    <a:pt x="193" y="0"/>
                    <a:pt x="193" y="0"/>
                  </a:cubicBezTo>
                  <a:cubicBezTo>
                    <a:pt x="208" y="0"/>
                    <a:pt x="222" y="8"/>
                    <a:pt x="230" y="21"/>
                  </a:cubicBezTo>
                  <a:cubicBezTo>
                    <a:pt x="279" y="107"/>
                    <a:pt x="279" y="107"/>
                    <a:pt x="279" y="107"/>
                  </a:cubicBezTo>
                  <a:cubicBezTo>
                    <a:pt x="287" y="120"/>
                    <a:pt x="287" y="136"/>
                    <a:pt x="279" y="149"/>
                  </a:cubicBezTo>
                  <a:lnTo>
                    <a:pt x="230" y="23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55"/>
            <p:cNvSpPr>
              <a:spLocks noEditPoints="1"/>
            </p:cNvSpPr>
            <p:nvPr/>
          </p:nvSpPr>
          <p:spPr bwMode="auto">
            <a:xfrm>
              <a:off x="5070476" y="2371725"/>
              <a:ext cx="396875" cy="441325"/>
            </a:xfrm>
            <a:custGeom>
              <a:avLst/>
              <a:gdLst>
                <a:gd name="T0" fmla="*/ 68 w 125"/>
                <a:gd name="T1" fmla="*/ 77 h 139"/>
                <a:gd name="T2" fmla="*/ 68 w 125"/>
                <a:gd name="T3" fmla="*/ 76 h 139"/>
                <a:gd name="T4" fmla="*/ 68 w 125"/>
                <a:gd name="T5" fmla="*/ 48 h 139"/>
                <a:gd name="T6" fmla="*/ 62 w 125"/>
                <a:gd name="T7" fmla="*/ 43 h 139"/>
                <a:gd name="T8" fmla="*/ 57 w 125"/>
                <a:gd name="T9" fmla="*/ 48 h 139"/>
                <a:gd name="T10" fmla="*/ 57 w 125"/>
                <a:gd name="T11" fmla="*/ 76 h 139"/>
                <a:gd name="T12" fmla="*/ 62 w 125"/>
                <a:gd name="T13" fmla="*/ 82 h 139"/>
                <a:gd name="T14" fmla="*/ 63 w 125"/>
                <a:gd name="T15" fmla="*/ 82 h 139"/>
                <a:gd name="T16" fmla="*/ 88 w 125"/>
                <a:gd name="T17" fmla="*/ 107 h 139"/>
                <a:gd name="T18" fmla="*/ 90 w 125"/>
                <a:gd name="T19" fmla="*/ 108 h 139"/>
                <a:gd name="T20" fmla="*/ 93 w 125"/>
                <a:gd name="T21" fmla="*/ 107 h 139"/>
                <a:gd name="T22" fmla="*/ 93 w 125"/>
                <a:gd name="T23" fmla="*/ 102 h 139"/>
                <a:gd name="T24" fmla="*/ 68 w 125"/>
                <a:gd name="T25" fmla="*/ 77 h 139"/>
                <a:gd name="T26" fmla="*/ 101 w 125"/>
                <a:gd name="T27" fmla="*/ 28 h 139"/>
                <a:gd name="T28" fmla="*/ 105 w 125"/>
                <a:gd name="T29" fmla="*/ 21 h 139"/>
                <a:gd name="T30" fmla="*/ 106 w 125"/>
                <a:gd name="T31" fmla="*/ 22 h 139"/>
                <a:gd name="T32" fmla="*/ 109 w 125"/>
                <a:gd name="T33" fmla="*/ 23 h 139"/>
                <a:gd name="T34" fmla="*/ 111 w 125"/>
                <a:gd name="T35" fmla="*/ 21 h 139"/>
                <a:gd name="T36" fmla="*/ 114 w 125"/>
                <a:gd name="T37" fmla="*/ 16 h 139"/>
                <a:gd name="T38" fmla="*/ 112 w 125"/>
                <a:gd name="T39" fmla="*/ 11 h 139"/>
                <a:gd name="T40" fmla="*/ 95 w 125"/>
                <a:gd name="T41" fmla="*/ 1 h 139"/>
                <a:gd name="T42" fmla="*/ 90 w 125"/>
                <a:gd name="T43" fmla="*/ 2 h 139"/>
                <a:gd name="T44" fmla="*/ 87 w 125"/>
                <a:gd name="T45" fmla="*/ 7 h 139"/>
                <a:gd name="T46" fmla="*/ 87 w 125"/>
                <a:gd name="T47" fmla="*/ 10 h 139"/>
                <a:gd name="T48" fmla="*/ 88 w 125"/>
                <a:gd name="T49" fmla="*/ 12 h 139"/>
                <a:gd name="T50" fmla="*/ 90 w 125"/>
                <a:gd name="T51" fmla="*/ 13 h 139"/>
                <a:gd name="T52" fmla="*/ 86 w 125"/>
                <a:gd name="T53" fmla="*/ 19 h 139"/>
                <a:gd name="T54" fmla="*/ 62 w 125"/>
                <a:gd name="T55" fmla="*/ 14 h 139"/>
                <a:gd name="T56" fmla="*/ 38 w 125"/>
                <a:gd name="T57" fmla="*/ 19 h 139"/>
                <a:gd name="T58" fmla="*/ 35 w 125"/>
                <a:gd name="T59" fmla="*/ 13 h 139"/>
                <a:gd name="T60" fmla="*/ 36 w 125"/>
                <a:gd name="T61" fmla="*/ 12 h 139"/>
                <a:gd name="T62" fmla="*/ 38 w 125"/>
                <a:gd name="T63" fmla="*/ 10 h 139"/>
                <a:gd name="T64" fmla="*/ 37 w 125"/>
                <a:gd name="T65" fmla="*/ 7 h 139"/>
                <a:gd name="T66" fmla="*/ 35 w 125"/>
                <a:gd name="T67" fmla="*/ 2 h 139"/>
                <a:gd name="T68" fmla="*/ 29 w 125"/>
                <a:gd name="T69" fmla="*/ 1 h 139"/>
                <a:gd name="T70" fmla="*/ 12 w 125"/>
                <a:gd name="T71" fmla="*/ 11 h 139"/>
                <a:gd name="T72" fmla="*/ 11 w 125"/>
                <a:gd name="T73" fmla="*/ 16 h 139"/>
                <a:gd name="T74" fmla="*/ 13 w 125"/>
                <a:gd name="T75" fmla="*/ 21 h 139"/>
                <a:gd name="T76" fmla="*/ 16 w 125"/>
                <a:gd name="T77" fmla="*/ 23 h 139"/>
                <a:gd name="T78" fmla="*/ 19 w 125"/>
                <a:gd name="T79" fmla="*/ 22 h 139"/>
                <a:gd name="T80" fmla="*/ 20 w 125"/>
                <a:gd name="T81" fmla="*/ 21 h 139"/>
                <a:gd name="T82" fmla="*/ 23 w 125"/>
                <a:gd name="T83" fmla="*/ 28 h 139"/>
                <a:gd name="T84" fmla="*/ 0 w 125"/>
                <a:gd name="T85" fmla="*/ 76 h 139"/>
                <a:gd name="T86" fmla="*/ 62 w 125"/>
                <a:gd name="T87" fmla="*/ 139 h 139"/>
                <a:gd name="T88" fmla="*/ 125 w 125"/>
                <a:gd name="T89" fmla="*/ 76 h 139"/>
                <a:gd name="T90" fmla="*/ 101 w 125"/>
                <a:gd name="T91" fmla="*/ 28 h 139"/>
                <a:gd name="T92" fmla="*/ 62 w 125"/>
                <a:gd name="T93" fmla="*/ 127 h 139"/>
                <a:gd name="T94" fmla="*/ 12 w 125"/>
                <a:gd name="T95" fmla="*/ 76 h 139"/>
                <a:gd name="T96" fmla="*/ 62 w 125"/>
                <a:gd name="T97" fmla="*/ 26 h 139"/>
                <a:gd name="T98" fmla="*/ 113 w 125"/>
                <a:gd name="T99" fmla="*/ 76 h 139"/>
                <a:gd name="T100" fmla="*/ 62 w 125"/>
                <a:gd name="T101"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39">
                  <a:moveTo>
                    <a:pt x="68" y="77"/>
                  </a:moveTo>
                  <a:cubicBezTo>
                    <a:pt x="68" y="77"/>
                    <a:pt x="68" y="77"/>
                    <a:pt x="68" y="76"/>
                  </a:cubicBezTo>
                  <a:cubicBezTo>
                    <a:pt x="68" y="48"/>
                    <a:pt x="68" y="48"/>
                    <a:pt x="68" y="48"/>
                  </a:cubicBezTo>
                  <a:cubicBezTo>
                    <a:pt x="68" y="45"/>
                    <a:pt x="65" y="43"/>
                    <a:pt x="62" y="43"/>
                  </a:cubicBezTo>
                  <a:cubicBezTo>
                    <a:pt x="59" y="43"/>
                    <a:pt x="57" y="45"/>
                    <a:pt x="57" y="48"/>
                  </a:cubicBezTo>
                  <a:cubicBezTo>
                    <a:pt x="57" y="76"/>
                    <a:pt x="57" y="76"/>
                    <a:pt x="57" y="76"/>
                  </a:cubicBezTo>
                  <a:cubicBezTo>
                    <a:pt x="57" y="79"/>
                    <a:pt x="59" y="82"/>
                    <a:pt x="62" y="82"/>
                  </a:cubicBezTo>
                  <a:cubicBezTo>
                    <a:pt x="62" y="82"/>
                    <a:pt x="63" y="82"/>
                    <a:pt x="63" y="82"/>
                  </a:cubicBezTo>
                  <a:cubicBezTo>
                    <a:pt x="88" y="107"/>
                    <a:pt x="88" y="107"/>
                    <a:pt x="88" y="107"/>
                  </a:cubicBezTo>
                  <a:cubicBezTo>
                    <a:pt x="89" y="108"/>
                    <a:pt x="89" y="108"/>
                    <a:pt x="90" y="108"/>
                  </a:cubicBezTo>
                  <a:cubicBezTo>
                    <a:pt x="91" y="108"/>
                    <a:pt x="92" y="108"/>
                    <a:pt x="93" y="107"/>
                  </a:cubicBezTo>
                  <a:cubicBezTo>
                    <a:pt x="94" y="106"/>
                    <a:pt x="94" y="104"/>
                    <a:pt x="93" y="102"/>
                  </a:cubicBezTo>
                  <a:lnTo>
                    <a:pt x="68" y="77"/>
                  </a:lnTo>
                  <a:close/>
                  <a:moveTo>
                    <a:pt x="101" y="28"/>
                  </a:moveTo>
                  <a:cubicBezTo>
                    <a:pt x="105" y="21"/>
                    <a:pt x="105" y="21"/>
                    <a:pt x="105" y="21"/>
                  </a:cubicBezTo>
                  <a:cubicBezTo>
                    <a:pt x="106" y="22"/>
                    <a:pt x="106" y="22"/>
                    <a:pt x="106" y="22"/>
                  </a:cubicBezTo>
                  <a:cubicBezTo>
                    <a:pt x="107" y="23"/>
                    <a:pt x="108" y="23"/>
                    <a:pt x="109" y="23"/>
                  </a:cubicBezTo>
                  <a:cubicBezTo>
                    <a:pt x="110" y="22"/>
                    <a:pt x="111" y="22"/>
                    <a:pt x="111" y="21"/>
                  </a:cubicBezTo>
                  <a:cubicBezTo>
                    <a:pt x="114" y="16"/>
                    <a:pt x="114" y="16"/>
                    <a:pt x="114" y="16"/>
                  </a:cubicBezTo>
                  <a:cubicBezTo>
                    <a:pt x="115" y="15"/>
                    <a:pt x="114" y="12"/>
                    <a:pt x="112" y="11"/>
                  </a:cubicBezTo>
                  <a:cubicBezTo>
                    <a:pt x="95" y="1"/>
                    <a:pt x="95" y="1"/>
                    <a:pt x="95" y="1"/>
                  </a:cubicBezTo>
                  <a:cubicBezTo>
                    <a:pt x="93" y="0"/>
                    <a:pt x="91" y="0"/>
                    <a:pt x="90" y="2"/>
                  </a:cubicBezTo>
                  <a:cubicBezTo>
                    <a:pt x="87" y="7"/>
                    <a:pt x="87" y="7"/>
                    <a:pt x="87" y="7"/>
                  </a:cubicBezTo>
                  <a:cubicBezTo>
                    <a:pt x="87" y="7"/>
                    <a:pt x="86" y="9"/>
                    <a:pt x="87" y="10"/>
                  </a:cubicBezTo>
                  <a:cubicBezTo>
                    <a:pt x="87" y="11"/>
                    <a:pt x="88" y="11"/>
                    <a:pt x="88" y="12"/>
                  </a:cubicBezTo>
                  <a:cubicBezTo>
                    <a:pt x="90" y="13"/>
                    <a:pt x="90" y="13"/>
                    <a:pt x="90" y="13"/>
                  </a:cubicBezTo>
                  <a:cubicBezTo>
                    <a:pt x="86" y="19"/>
                    <a:pt x="86" y="19"/>
                    <a:pt x="86" y="19"/>
                  </a:cubicBezTo>
                  <a:cubicBezTo>
                    <a:pt x="79" y="16"/>
                    <a:pt x="71" y="14"/>
                    <a:pt x="62" y="14"/>
                  </a:cubicBezTo>
                  <a:cubicBezTo>
                    <a:pt x="54" y="14"/>
                    <a:pt x="46" y="16"/>
                    <a:pt x="38" y="19"/>
                  </a:cubicBezTo>
                  <a:cubicBezTo>
                    <a:pt x="35" y="13"/>
                    <a:pt x="35" y="13"/>
                    <a:pt x="35" y="13"/>
                  </a:cubicBezTo>
                  <a:cubicBezTo>
                    <a:pt x="36" y="12"/>
                    <a:pt x="36" y="12"/>
                    <a:pt x="36" y="12"/>
                  </a:cubicBezTo>
                  <a:cubicBezTo>
                    <a:pt x="37" y="11"/>
                    <a:pt x="38" y="11"/>
                    <a:pt x="38" y="10"/>
                  </a:cubicBezTo>
                  <a:cubicBezTo>
                    <a:pt x="38" y="9"/>
                    <a:pt x="38" y="7"/>
                    <a:pt x="37" y="7"/>
                  </a:cubicBezTo>
                  <a:cubicBezTo>
                    <a:pt x="35" y="2"/>
                    <a:pt x="35" y="2"/>
                    <a:pt x="35" y="2"/>
                  </a:cubicBezTo>
                  <a:cubicBezTo>
                    <a:pt x="34" y="0"/>
                    <a:pt x="31" y="0"/>
                    <a:pt x="29" y="1"/>
                  </a:cubicBezTo>
                  <a:cubicBezTo>
                    <a:pt x="12" y="11"/>
                    <a:pt x="12" y="11"/>
                    <a:pt x="12" y="11"/>
                  </a:cubicBezTo>
                  <a:cubicBezTo>
                    <a:pt x="10" y="12"/>
                    <a:pt x="10" y="15"/>
                    <a:pt x="11" y="16"/>
                  </a:cubicBezTo>
                  <a:cubicBezTo>
                    <a:pt x="13" y="21"/>
                    <a:pt x="13" y="21"/>
                    <a:pt x="13" y="21"/>
                  </a:cubicBezTo>
                  <a:cubicBezTo>
                    <a:pt x="14" y="22"/>
                    <a:pt x="15" y="22"/>
                    <a:pt x="16" y="23"/>
                  </a:cubicBezTo>
                  <a:cubicBezTo>
                    <a:pt x="17" y="23"/>
                    <a:pt x="18" y="23"/>
                    <a:pt x="19" y="22"/>
                  </a:cubicBezTo>
                  <a:cubicBezTo>
                    <a:pt x="20" y="21"/>
                    <a:pt x="20" y="21"/>
                    <a:pt x="20" y="21"/>
                  </a:cubicBezTo>
                  <a:cubicBezTo>
                    <a:pt x="23" y="28"/>
                    <a:pt x="23" y="28"/>
                    <a:pt x="23" y="28"/>
                  </a:cubicBezTo>
                  <a:cubicBezTo>
                    <a:pt x="9" y="39"/>
                    <a:pt x="0" y="57"/>
                    <a:pt x="0" y="76"/>
                  </a:cubicBezTo>
                  <a:cubicBezTo>
                    <a:pt x="0" y="111"/>
                    <a:pt x="28" y="139"/>
                    <a:pt x="62" y="139"/>
                  </a:cubicBezTo>
                  <a:cubicBezTo>
                    <a:pt x="97" y="139"/>
                    <a:pt x="125" y="111"/>
                    <a:pt x="125" y="76"/>
                  </a:cubicBezTo>
                  <a:cubicBezTo>
                    <a:pt x="125" y="57"/>
                    <a:pt x="115" y="39"/>
                    <a:pt x="101" y="28"/>
                  </a:cubicBezTo>
                  <a:close/>
                  <a:moveTo>
                    <a:pt x="62" y="127"/>
                  </a:moveTo>
                  <a:cubicBezTo>
                    <a:pt x="34" y="127"/>
                    <a:pt x="12" y="104"/>
                    <a:pt x="12" y="76"/>
                  </a:cubicBezTo>
                  <a:cubicBezTo>
                    <a:pt x="12" y="49"/>
                    <a:pt x="34" y="26"/>
                    <a:pt x="62" y="26"/>
                  </a:cubicBezTo>
                  <a:cubicBezTo>
                    <a:pt x="90" y="26"/>
                    <a:pt x="113" y="49"/>
                    <a:pt x="113" y="76"/>
                  </a:cubicBezTo>
                  <a:cubicBezTo>
                    <a:pt x="113" y="104"/>
                    <a:pt x="90" y="127"/>
                    <a:pt x="62" y="12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0" name="Group 59"/>
          <p:cNvGrpSpPr/>
          <p:nvPr/>
        </p:nvGrpSpPr>
        <p:grpSpPr>
          <a:xfrm>
            <a:off x="4752976" y="3267075"/>
            <a:ext cx="1787525" cy="1044575"/>
            <a:chOff x="4752976" y="3267075"/>
            <a:chExt cx="1787525" cy="1044575"/>
          </a:xfrm>
        </p:grpSpPr>
        <p:sp>
          <p:nvSpPr>
            <p:cNvPr id="44" name="Freeform 144"/>
            <p:cNvSpPr>
              <a:spLocks/>
            </p:cNvSpPr>
            <p:nvPr/>
          </p:nvSpPr>
          <p:spPr bwMode="auto">
            <a:xfrm>
              <a:off x="4752976" y="3267075"/>
              <a:ext cx="1787525" cy="1044575"/>
            </a:xfrm>
            <a:custGeom>
              <a:avLst/>
              <a:gdLst>
                <a:gd name="T0" fmla="*/ 300 w 563"/>
                <a:gd name="T1" fmla="*/ 329 h 329"/>
                <a:gd name="T2" fmla="*/ 272 w 563"/>
                <a:gd name="T3" fmla="*/ 321 h 329"/>
                <a:gd name="T4" fmla="*/ 0 w 563"/>
                <a:gd name="T5" fmla="*/ 164 h 329"/>
                <a:gd name="T6" fmla="*/ 272 w 563"/>
                <a:gd name="T7" fmla="*/ 8 h 329"/>
                <a:gd name="T8" fmla="*/ 300 w 563"/>
                <a:gd name="T9" fmla="*/ 0 h 329"/>
                <a:gd name="T10" fmla="*/ 442 w 563"/>
                <a:gd name="T11" fmla="*/ 0 h 329"/>
                <a:gd name="T12" fmla="*/ 491 w 563"/>
                <a:gd name="T13" fmla="*/ 28 h 329"/>
                <a:gd name="T14" fmla="*/ 553 w 563"/>
                <a:gd name="T15" fmla="*/ 136 h 329"/>
                <a:gd name="T16" fmla="*/ 553 w 563"/>
                <a:gd name="T17" fmla="*/ 193 h 329"/>
                <a:gd name="T18" fmla="*/ 491 w 563"/>
                <a:gd name="T19" fmla="*/ 300 h 329"/>
                <a:gd name="T20" fmla="*/ 442 w 563"/>
                <a:gd name="T21" fmla="*/ 329 h 329"/>
                <a:gd name="T22" fmla="*/ 300 w 563"/>
                <a:gd name="T23"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329">
                  <a:moveTo>
                    <a:pt x="300" y="329"/>
                  </a:moveTo>
                  <a:cubicBezTo>
                    <a:pt x="290" y="329"/>
                    <a:pt x="280" y="326"/>
                    <a:pt x="272" y="321"/>
                  </a:cubicBezTo>
                  <a:cubicBezTo>
                    <a:pt x="0" y="164"/>
                    <a:pt x="0" y="164"/>
                    <a:pt x="0" y="164"/>
                  </a:cubicBezTo>
                  <a:cubicBezTo>
                    <a:pt x="272" y="8"/>
                    <a:pt x="272" y="8"/>
                    <a:pt x="272" y="8"/>
                  </a:cubicBezTo>
                  <a:cubicBezTo>
                    <a:pt x="280" y="3"/>
                    <a:pt x="290" y="0"/>
                    <a:pt x="300" y="0"/>
                  </a:cubicBezTo>
                  <a:cubicBezTo>
                    <a:pt x="442" y="0"/>
                    <a:pt x="442" y="0"/>
                    <a:pt x="442" y="0"/>
                  </a:cubicBezTo>
                  <a:cubicBezTo>
                    <a:pt x="462" y="0"/>
                    <a:pt x="481" y="11"/>
                    <a:pt x="491" y="28"/>
                  </a:cubicBezTo>
                  <a:cubicBezTo>
                    <a:pt x="553" y="136"/>
                    <a:pt x="553" y="136"/>
                    <a:pt x="553" y="136"/>
                  </a:cubicBezTo>
                  <a:cubicBezTo>
                    <a:pt x="563" y="154"/>
                    <a:pt x="563" y="175"/>
                    <a:pt x="553" y="193"/>
                  </a:cubicBezTo>
                  <a:cubicBezTo>
                    <a:pt x="491" y="300"/>
                    <a:pt x="491" y="300"/>
                    <a:pt x="491" y="300"/>
                  </a:cubicBezTo>
                  <a:cubicBezTo>
                    <a:pt x="481" y="318"/>
                    <a:pt x="462" y="329"/>
                    <a:pt x="442" y="329"/>
                  </a:cubicBezTo>
                  <a:lnTo>
                    <a:pt x="300" y="32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56"/>
            <p:cNvSpPr>
              <a:spLocks/>
            </p:cNvSpPr>
            <p:nvPr/>
          </p:nvSpPr>
          <p:spPr bwMode="auto">
            <a:xfrm>
              <a:off x="5502276" y="3381375"/>
              <a:ext cx="911225" cy="815975"/>
            </a:xfrm>
            <a:custGeom>
              <a:avLst/>
              <a:gdLst>
                <a:gd name="T0" fmla="*/ 94 w 287"/>
                <a:gd name="T1" fmla="*/ 257 h 257"/>
                <a:gd name="T2" fmla="*/ 57 w 287"/>
                <a:gd name="T3" fmla="*/ 236 h 257"/>
                <a:gd name="T4" fmla="*/ 8 w 287"/>
                <a:gd name="T5" fmla="*/ 150 h 257"/>
                <a:gd name="T6" fmla="*/ 8 w 287"/>
                <a:gd name="T7" fmla="*/ 107 h 257"/>
                <a:gd name="T8" fmla="*/ 57 w 287"/>
                <a:gd name="T9" fmla="*/ 21 h 257"/>
                <a:gd name="T10" fmla="*/ 94 w 287"/>
                <a:gd name="T11" fmla="*/ 0 h 257"/>
                <a:gd name="T12" fmla="*/ 193 w 287"/>
                <a:gd name="T13" fmla="*/ 0 h 257"/>
                <a:gd name="T14" fmla="*/ 230 w 287"/>
                <a:gd name="T15" fmla="*/ 21 h 257"/>
                <a:gd name="T16" fmla="*/ 280 w 287"/>
                <a:gd name="T17" fmla="*/ 107 h 257"/>
                <a:gd name="T18" fmla="*/ 280 w 287"/>
                <a:gd name="T19" fmla="*/ 150 h 257"/>
                <a:gd name="T20" fmla="*/ 230 w 287"/>
                <a:gd name="T21" fmla="*/ 236 h 257"/>
                <a:gd name="T22" fmla="*/ 193 w 287"/>
                <a:gd name="T23" fmla="*/ 257 h 257"/>
                <a:gd name="T24" fmla="*/ 94 w 287"/>
                <a:gd name="T25"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94" y="257"/>
                  </a:moveTo>
                  <a:cubicBezTo>
                    <a:pt x="79" y="257"/>
                    <a:pt x="65" y="249"/>
                    <a:pt x="57" y="236"/>
                  </a:cubicBezTo>
                  <a:cubicBezTo>
                    <a:pt x="8" y="150"/>
                    <a:pt x="8" y="150"/>
                    <a:pt x="8" y="150"/>
                  </a:cubicBezTo>
                  <a:cubicBezTo>
                    <a:pt x="0" y="136"/>
                    <a:pt x="0" y="120"/>
                    <a:pt x="8" y="107"/>
                  </a:cubicBezTo>
                  <a:cubicBezTo>
                    <a:pt x="57" y="21"/>
                    <a:pt x="57" y="21"/>
                    <a:pt x="57" y="21"/>
                  </a:cubicBezTo>
                  <a:cubicBezTo>
                    <a:pt x="65" y="8"/>
                    <a:pt x="79" y="0"/>
                    <a:pt x="94" y="0"/>
                  </a:cubicBezTo>
                  <a:cubicBezTo>
                    <a:pt x="193" y="0"/>
                    <a:pt x="193" y="0"/>
                    <a:pt x="193" y="0"/>
                  </a:cubicBezTo>
                  <a:cubicBezTo>
                    <a:pt x="209" y="0"/>
                    <a:pt x="223" y="8"/>
                    <a:pt x="230" y="21"/>
                  </a:cubicBezTo>
                  <a:cubicBezTo>
                    <a:pt x="280" y="107"/>
                    <a:pt x="280" y="107"/>
                    <a:pt x="280" y="107"/>
                  </a:cubicBezTo>
                  <a:cubicBezTo>
                    <a:pt x="287" y="120"/>
                    <a:pt x="287" y="136"/>
                    <a:pt x="280" y="150"/>
                  </a:cubicBezTo>
                  <a:cubicBezTo>
                    <a:pt x="230" y="236"/>
                    <a:pt x="230" y="236"/>
                    <a:pt x="230" y="236"/>
                  </a:cubicBezTo>
                  <a:cubicBezTo>
                    <a:pt x="223" y="249"/>
                    <a:pt x="209" y="257"/>
                    <a:pt x="193" y="257"/>
                  </a:cubicBezTo>
                  <a:lnTo>
                    <a:pt x="94" y="2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57"/>
            <p:cNvSpPr>
              <a:spLocks noEditPoints="1"/>
            </p:cNvSpPr>
            <p:nvPr/>
          </p:nvSpPr>
          <p:spPr bwMode="auto">
            <a:xfrm>
              <a:off x="5724526" y="3616325"/>
              <a:ext cx="463550" cy="323850"/>
            </a:xfrm>
            <a:custGeom>
              <a:avLst/>
              <a:gdLst>
                <a:gd name="T0" fmla="*/ 118 w 146"/>
                <a:gd name="T1" fmla="*/ 43 h 102"/>
                <a:gd name="T2" fmla="*/ 59 w 146"/>
                <a:gd name="T3" fmla="*/ 0 h 102"/>
                <a:gd name="T4" fmla="*/ 0 w 146"/>
                <a:gd name="T5" fmla="*/ 43 h 102"/>
                <a:gd name="T6" fmla="*/ 19 w 146"/>
                <a:gd name="T7" fmla="*/ 74 h 102"/>
                <a:gd name="T8" fmla="*/ 0 w 146"/>
                <a:gd name="T9" fmla="*/ 86 h 102"/>
                <a:gd name="T10" fmla="*/ 41 w 146"/>
                <a:gd name="T11" fmla="*/ 84 h 102"/>
                <a:gd name="T12" fmla="*/ 59 w 146"/>
                <a:gd name="T13" fmla="*/ 86 h 102"/>
                <a:gd name="T14" fmla="*/ 118 w 146"/>
                <a:gd name="T15" fmla="*/ 43 h 102"/>
                <a:gd name="T16" fmla="*/ 71 w 146"/>
                <a:gd name="T17" fmla="*/ 61 h 102"/>
                <a:gd name="T18" fmla="*/ 32 w 146"/>
                <a:gd name="T19" fmla="*/ 61 h 102"/>
                <a:gd name="T20" fmla="*/ 32 w 146"/>
                <a:gd name="T21" fmla="*/ 56 h 102"/>
                <a:gd name="T22" fmla="*/ 71 w 146"/>
                <a:gd name="T23" fmla="*/ 56 h 102"/>
                <a:gd name="T24" fmla="*/ 71 w 146"/>
                <a:gd name="T25" fmla="*/ 61 h 102"/>
                <a:gd name="T26" fmla="*/ 86 w 146"/>
                <a:gd name="T27" fmla="*/ 46 h 102"/>
                <a:gd name="T28" fmla="*/ 32 w 146"/>
                <a:gd name="T29" fmla="*/ 46 h 102"/>
                <a:gd name="T30" fmla="*/ 32 w 146"/>
                <a:gd name="T31" fmla="*/ 41 h 102"/>
                <a:gd name="T32" fmla="*/ 86 w 146"/>
                <a:gd name="T33" fmla="*/ 41 h 102"/>
                <a:gd name="T34" fmla="*/ 86 w 146"/>
                <a:gd name="T35" fmla="*/ 46 h 102"/>
                <a:gd name="T36" fmla="*/ 86 w 146"/>
                <a:gd name="T37" fmla="*/ 31 h 102"/>
                <a:gd name="T38" fmla="*/ 32 w 146"/>
                <a:gd name="T39" fmla="*/ 31 h 102"/>
                <a:gd name="T40" fmla="*/ 32 w 146"/>
                <a:gd name="T41" fmla="*/ 26 h 102"/>
                <a:gd name="T42" fmla="*/ 86 w 146"/>
                <a:gd name="T43" fmla="*/ 26 h 102"/>
                <a:gd name="T44" fmla="*/ 86 w 146"/>
                <a:gd name="T45" fmla="*/ 31 h 102"/>
                <a:gd name="T46" fmla="*/ 131 w 146"/>
                <a:gd name="T47" fmla="*/ 87 h 102"/>
                <a:gd name="T48" fmla="*/ 146 w 146"/>
                <a:gd name="T49" fmla="*/ 62 h 102"/>
                <a:gd name="T50" fmla="*/ 122 w 146"/>
                <a:gd name="T51" fmla="*/ 32 h 102"/>
                <a:gd name="T52" fmla="*/ 124 w 146"/>
                <a:gd name="T53" fmla="*/ 43 h 102"/>
                <a:gd name="T54" fmla="*/ 73 w 146"/>
                <a:gd name="T55" fmla="*/ 90 h 102"/>
                <a:gd name="T56" fmla="*/ 99 w 146"/>
                <a:gd name="T57" fmla="*/ 96 h 102"/>
                <a:gd name="T58" fmla="*/ 113 w 146"/>
                <a:gd name="T59" fmla="*/ 94 h 102"/>
                <a:gd name="T60" fmla="*/ 146 w 146"/>
                <a:gd name="T61" fmla="*/ 96 h 102"/>
                <a:gd name="T62" fmla="*/ 131 w 146"/>
                <a:gd name="T63" fmla="*/ 8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02">
                  <a:moveTo>
                    <a:pt x="118" y="43"/>
                  </a:moveTo>
                  <a:cubicBezTo>
                    <a:pt x="118" y="19"/>
                    <a:pt x="92" y="0"/>
                    <a:pt x="59" y="0"/>
                  </a:cubicBezTo>
                  <a:cubicBezTo>
                    <a:pt x="27" y="0"/>
                    <a:pt x="0" y="19"/>
                    <a:pt x="0" y="43"/>
                  </a:cubicBezTo>
                  <a:cubicBezTo>
                    <a:pt x="0" y="55"/>
                    <a:pt x="7" y="66"/>
                    <a:pt x="19" y="74"/>
                  </a:cubicBezTo>
                  <a:cubicBezTo>
                    <a:pt x="16" y="79"/>
                    <a:pt x="10" y="85"/>
                    <a:pt x="0" y="86"/>
                  </a:cubicBezTo>
                  <a:cubicBezTo>
                    <a:pt x="0" y="86"/>
                    <a:pt x="23" y="93"/>
                    <a:pt x="41" y="84"/>
                  </a:cubicBezTo>
                  <a:cubicBezTo>
                    <a:pt x="47" y="85"/>
                    <a:pt x="53" y="86"/>
                    <a:pt x="59" y="86"/>
                  </a:cubicBezTo>
                  <a:cubicBezTo>
                    <a:pt x="92" y="86"/>
                    <a:pt x="118" y="67"/>
                    <a:pt x="118" y="43"/>
                  </a:cubicBezTo>
                  <a:close/>
                  <a:moveTo>
                    <a:pt x="71" y="61"/>
                  </a:moveTo>
                  <a:cubicBezTo>
                    <a:pt x="32" y="61"/>
                    <a:pt x="32" y="61"/>
                    <a:pt x="32" y="61"/>
                  </a:cubicBezTo>
                  <a:cubicBezTo>
                    <a:pt x="32" y="56"/>
                    <a:pt x="32" y="56"/>
                    <a:pt x="32" y="56"/>
                  </a:cubicBezTo>
                  <a:cubicBezTo>
                    <a:pt x="71" y="56"/>
                    <a:pt x="71" y="56"/>
                    <a:pt x="71" y="56"/>
                  </a:cubicBezTo>
                  <a:lnTo>
                    <a:pt x="71" y="61"/>
                  </a:lnTo>
                  <a:close/>
                  <a:moveTo>
                    <a:pt x="86" y="46"/>
                  </a:moveTo>
                  <a:cubicBezTo>
                    <a:pt x="32" y="46"/>
                    <a:pt x="32" y="46"/>
                    <a:pt x="32" y="46"/>
                  </a:cubicBezTo>
                  <a:cubicBezTo>
                    <a:pt x="32" y="41"/>
                    <a:pt x="32" y="41"/>
                    <a:pt x="32" y="41"/>
                  </a:cubicBezTo>
                  <a:cubicBezTo>
                    <a:pt x="86" y="41"/>
                    <a:pt x="86" y="41"/>
                    <a:pt x="86" y="41"/>
                  </a:cubicBezTo>
                  <a:lnTo>
                    <a:pt x="86" y="46"/>
                  </a:lnTo>
                  <a:close/>
                  <a:moveTo>
                    <a:pt x="86" y="31"/>
                  </a:moveTo>
                  <a:cubicBezTo>
                    <a:pt x="32" y="31"/>
                    <a:pt x="32" y="31"/>
                    <a:pt x="32" y="31"/>
                  </a:cubicBezTo>
                  <a:cubicBezTo>
                    <a:pt x="32" y="26"/>
                    <a:pt x="32" y="26"/>
                    <a:pt x="32" y="26"/>
                  </a:cubicBezTo>
                  <a:cubicBezTo>
                    <a:pt x="86" y="26"/>
                    <a:pt x="86" y="26"/>
                    <a:pt x="86" y="26"/>
                  </a:cubicBezTo>
                  <a:lnTo>
                    <a:pt x="86" y="31"/>
                  </a:lnTo>
                  <a:close/>
                  <a:moveTo>
                    <a:pt x="131" y="87"/>
                  </a:moveTo>
                  <a:cubicBezTo>
                    <a:pt x="140" y="81"/>
                    <a:pt x="146" y="72"/>
                    <a:pt x="146" y="62"/>
                  </a:cubicBezTo>
                  <a:cubicBezTo>
                    <a:pt x="146" y="49"/>
                    <a:pt x="136" y="38"/>
                    <a:pt x="122" y="32"/>
                  </a:cubicBezTo>
                  <a:cubicBezTo>
                    <a:pt x="123" y="35"/>
                    <a:pt x="124" y="39"/>
                    <a:pt x="124" y="43"/>
                  </a:cubicBezTo>
                  <a:cubicBezTo>
                    <a:pt x="124" y="66"/>
                    <a:pt x="102" y="86"/>
                    <a:pt x="73" y="90"/>
                  </a:cubicBezTo>
                  <a:cubicBezTo>
                    <a:pt x="80" y="94"/>
                    <a:pt x="89" y="96"/>
                    <a:pt x="99" y="96"/>
                  </a:cubicBezTo>
                  <a:cubicBezTo>
                    <a:pt x="104" y="96"/>
                    <a:pt x="109" y="95"/>
                    <a:pt x="113" y="94"/>
                  </a:cubicBezTo>
                  <a:cubicBezTo>
                    <a:pt x="127" y="102"/>
                    <a:pt x="146" y="96"/>
                    <a:pt x="146" y="96"/>
                  </a:cubicBezTo>
                  <a:cubicBezTo>
                    <a:pt x="138" y="95"/>
                    <a:pt x="133" y="91"/>
                    <a:pt x="131" y="8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10891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Increasing &amp; Decreasing</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96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3" name="Group 22"/>
          <p:cNvGrpSpPr/>
          <p:nvPr/>
        </p:nvGrpSpPr>
        <p:grpSpPr>
          <a:xfrm>
            <a:off x="2422526" y="4102100"/>
            <a:ext cx="577850" cy="574675"/>
            <a:chOff x="2422526" y="4102100"/>
            <a:chExt cx="577850" cy="574675"/>
          </a:xfrm>
        </p:grpSpPr>
        <p:sp>
          <p:nvSpPr>
            <p:cNvPr id="7" name="Oval 225"/>
            <p:cNvSpPr>
              <a:spLocks noChangeArrowheads="1"/>
            </p:cNvSpPr>
            <p:nvPr/>
          </p:nvSpPr>
          <p:spPr bwMode="auto">
            <a:xfrm>
              <a:off x="2422526" y="4102100"/>
              <a:ext cx="577850" cy="57467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226"/>
            <p:cNvSpPr>
              <a:spLocks noEditPoints="1"/>
            </p:cNvSpPr>
            <p:nvPr/>
          </p:nvSpPr>
          <p:spPr bwMode="auto">
            <a:xfrm>
              <a:off x="2584451" y="4213225"/>
              <a:ext cx="254000" cy="371475"/>
            </a:xfrm>
            <a:custGeom>
              <a:avLst/>
              <a:gdLst>
                <a:gd name="T0" fmla="*/ 23 w 80"/>
                <a:gd name="T1" fmla="*/ 101 h 117"/>
                <a:gd name="T2" fmla="*/ 24 w 80"/>
                <a:gd name="T3" fmla="*/ 107 h 117"/>
                <a:gd name="T4" fmla="*/ 29 w 80"/>
                <a:gd name="T5" fmla="*/ 110 h 117"/>
                <a:gd name="T6" fmla="*/ 30 w 80"/>
                <a:gd name="T7" fmla="*/ 114 h 117"/>
                <a:gd name="T8" fmla="*/ 40 w 80"/>
                <a:gd name="T9" fmla="*/ 117 h 117"/>
                <a:gd name="T10" fmla="*/ 50 w 80"/>
                <a:gd name="T11" fmla="*/ 114 h 117"/>
                <a:gd name="T12" fmla="*/ 51 w 80"/>
                <a:gd name="T13" fmla="*/ 110 h 117"/>
                <a:gd name="T14" fmla="*/ 56 w 80"/>
                <a:gd name="T15" fmla="*/ 107 h 117"/>
                <a:gd name="T16" fmla="*/ 57 w 80"/>
                <a:gd name="T17" fmla="*/ 101 h 117"/>
                <a:gd name="T18" fmla="*/ 40 w 80"/>
                <a:gd name="T19" fmla="*/ 104 h 117"/>
                <a:gd name="T20" fmla="*/ 23 w 80"/>
                <a:gd name="T21" fmla="*/ 101 h 117"/>
                <a:gd name="T22" fmla="*/ 21 w 80"/>
                <a:gd name="T23" fmla="*/ 90 h 117"/>
                <a:gd name="T24" fmla="*/ 22 w 80"/>
                <a:gd name="T25" fmla="*/ 96 h 117"/>
                <a:gd name="T26" fmla="*/ 40 w 80"/>
                <a:gd name="T27" fmla="*/ 99 h 117"/>
                <a:gd name="T28" fmla="*/ 58 w 80"/>
                <a:gd name="T29" fmla="*/ 96 h 117"/>
                <a:gd name="T30" fmla="*/ 59 w 80"/>
                <a:gd name="T31" fmla="*/ 90 h 117"/>
                <a:gd name="T32" fmla="*/ 40 w 80"/>
                <a:gd name="T33" fmla="*/ 93 h 117"/>
                <a:gd name="T34" fmla="*/ 21 w 80"/>
                <a:gd name="T35" fmla="*/ 90 h 117"/>
                <a:gd name="T36" fmla="*/ 40 w 80"/>
                <a:gd name="T37" fmla="*/ 0 h 117"/>
                <a:gd name="T38" fmla="*/ 0 w 80"/>
                <a:gd name="T39" fmla="*/ 40 h 117"/>
                <a:gd name="T40" fmla="*/ 19 w 80"/>
                <a:gd name="T41" fmla="*/ 74 h 117"/>
                <a:gd name="T42" fmla="*/ 21 w 80"/>
                <a:gd name="T43" fmla="*/ 84 h 117"/>
                <a:gd name="T44" fmla="*/ 40 w 80"/>
                <a:gd name="T45" fmla="*/ 88 h 117"/>
                <a:gd name="T46" fmla="*/ 59 w 80"/>
                <a:gd name="T47" fmla="*/ 84 h 117"/>
                <a:gd name="T48" fmla="*/ 61 w 80"/>
                <a:gd name="T49" fmla="*/ 74 h 117"/>
                <a:gd name="T50" fmla="*/ 80 w 80"/>
                <a:gd name="T51" fmla="*/ 40 h 117"/>
                <a:gd name="T52" fmla="*/ 40 w 80"/>
                <a:gd name="T53" fmla="*/ 0 h 117"/>
                <a:gd name="T54" fmla="*/ 55 w 80"/>
                <a:gd name="T55" fmla="*/ 70 h 117"/>
                <a:gd name="T56" fmla="*/ 54 w 80"/>
                <a:gd name="T57" fmla="*/ 79 h 117"/>
                <a:gd name="T58" fmla="*/ 40 w 80"/>
                <a:gd name="T59" fmla="*/ 81 h 117"/>
                <a:gd name="T60" fmla="*/ 26 w 80"/>
                <a:gd name="T61" fmla="*/ 79 h 117"/>
                <a:gd name="T62" fmla="*/ 25 w 80"/>
                <a:gd name="T63" fmla="*/ 70 h 117"/>
                <a:gd name="T64" fmla="*/ 7 w 80"/>
                <a:gd name="T65" fmla="*/ 40 h 117"/>
                <a:gd name="T66" fmla="*/ 40 w 80"/>
                <a:gd name="T67" fmla="*/ 7 h 117"/>
                <a:gd name="T68" fmla="*/ 73 w 80"/>
                <a:gd name="T69" fmla="*/ 40 h 117"/>
                <a:gd name="T70" fmla="*/ 55 w 80"/>
                <a:gd name="T71" fmla="*/ 70 h 117"/>
                <a:gd name="T72" fmla="*/ 49 w 80"/>
                <a:gd name="T73" fmla="*/ 55 h 117"/>
                <a:gd name="T74" fmla="*/ 40 w 80"/>
                <a:gd name="T75" fmla="*/ 39 h 117"/>
                <a:gd name="T76" fmla="*/ 31 w 80"/>
                <a:gd name="T77" fmla="*/ 55 h 117"/>
                <a:gd name="T78" fmla="*/ 27 w 80"/>
                <a:gd name="T79" fmla="*/ 47 h 117"/>
                <a:gd name="T80" fmla="*/ 22 w 80"/>
                <a:gd name="T81" fmla="*/ 50 h 117"/>
                <a:gd name="T82" fmla="*/ 31 w 80"/>
                <a:gd name="T83" fmla="*/ 69 h 117"/>
                <a:gd name="T84" fmla="*/ 40 w 80"/>
                <a:gd name="T85" fmla="*/ 52 h 117"/>
                <a:gd name="T86" fmla="*/ 49 w 80"/>
                <a:gd name="T87" fmla="*/ 69 h 117"/>
                <a:gd name="T88" fmla="*/ 58 w 80"/>
                <a:gd name="T89" fmla="*/ 50 h 117"/>
                <a:gd name="T90" fmla="*/ 53 w 80"/>
                <a:gd name="T91" fmla="*/ 47 h 117"/>
                <a:gd name="T92" fmla="*/ 49 w 80"/>
                <a:gd name="T93" fmla="*/ 55 h 117"/>
                <a:gd name="T94" fmla="*/ 40 w 80"/>
                <a:gd name="T95" fmla="*/ 12 h 117"/>
                <a:gd name="T96" fmla="*/ 38 w 80"/>
                <a:gd name="T97" fmla="*/ 14 h 117"/>
                <a:gd name="T98" fmla="*/ 40 w 80"/>
                <a:gd name="T99" fmla="*/ 17 h 117"/>
                <a:gd name="T100" fmla="*/ 64 w 80"/>
                <a:gd name="T101" fmla="*/ 40 h 117"/>
                <a:gd name="T102" fmla="*/ 66 w 80"/>
                <a:gd name="T103" fmla="*/ 42 h 117"/>
                <a:gd name="T104" fmla="*/ 68 w 80"/>
                <a:gd name="T105" fmla="*/ 40 h 117"/>
                <a:gd name="T106" fmla="*/ 40 w 80"/>
                <a:gd name="T107" fmla="*/ 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7">
                  <a:moveTo>
                    <a:pt x="23" y="101"/>
                  </a:moveTo>
                  <a:cubicBezTo>
                    <a:pt x="24" y="107"/>
                    <a:pt x="24" y="107"/>
                    <a:pt x="24" y="107"/>
                  </a:cubicBezTo>
                  <a:cubicBezTo>
                    <a:pt x="24" y="107"/>
                    <a:pt x="25" y="109"/>
                    <a:pt x="29" y="110"/>
                  </a:cubicBezTo>
                  <a:cubicBezTo>
                    <a:pt x="30" y="114"/>
                    <a:pt x="30" y="114"/>
                    <a:pt x="30" y="114"/>
                  </a:cubicBezTo>
                  <a:cubicBezTo>
                    <a:pt x="30" y="114"/>
                    <a:pt x="32" y="117"/>
                    <a:pt x="40" y="117"/>
                  </a:cubicBezTo>
                  <a:cubicBezTo>
                    <a:pt x="48" y="117"/>
                    <a:pt x="50" y="114"/>
                    <a:pt x="50"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8" y="103"/>
                    <a:pt x="23" y="101"/>
                  </a:cubicBezTo>
                  <a:close/>
                  <a:moveTo>
                    <a:pt x="21" y="90"/>
                  </a:moveTo>
                  <a:cubicBezTo>
                    <a:pt x="22" y="96"/>
                    <a:pt x="22" y="96"/>
                    <a:pt x="22" y="96"/>
                  </a:cubicBezTo>
                  <a:cubicBezTo>
                    <a:pt x="28" y="98"/>
                    <a:pt x="34" y="99"/>
                    <a:pt x="40" y="99"/>
                  </a:cubicBezTo>
                  <a:cubicBezTo>
                    <a:pt x="46" y="99"/>
                    <a:pt x="52" y="98"/>
                    <a:pt x="58" y="96"/>
                  </a:cubicBezTo>
                  <a:cubicBezTo>
                    <a:pt x="59" y="90"/>
                    <a:pt x="59" y="90"/>
                    <a:pt x="59" y="90"/>
                  </a:cubicBezTo>
                  <a:cubicBezTo>
                    <a:pt x="53" y="92"/>
                    <a:pt x="47" y="93"/>
                    <a:pt x="40" y="93"/>
                  </a:cubicBezTo>
                  <a:cubicBezTo>
                    <a:pt x="33" y="93"/>
                    <a:pt x="27" y="92"/>
                    <a:pt x="21" y="90"/>
                  </a:cubicBezTo>
                  <a:close/>
                  <a:moveTo>
                    <a:pt x="40" y="0"/>
                  </a:moveTo>
                  <a:cubicBezTo>
                    <a:pt x="18" y="0"/>
                    <a:pt x="0" y="18"/>
                    <a:pt x="0" y="40"/>
                  </a:cubicBezTo>
                  <a:cubicBezTo>
                    <a:pt x="0" y="55"/>
                    <a:pt x="8" y="67"/>
                    <a:pt x="19" y="74"/>
                  </a:cubicBezTo>
                  <a:cubicBezTo>
                    <a:pt x="21" y="84"/>
                    <a:pt x="21" y="84"/>
                    <a:pt x="21" y="84"/>
                  </a:cubicBezTo>
                  <a:cubicBezTo>
                    <a:pt x="26" y="87"/>
                    <a:pt x="33" y="88"/>
                    <a:pt x="40" y="88"/>
                  </a:cubicBezTo>
                  <a:cubicBezTo>
                    <a:pt x="47" y="88"/>
                    <a:pt x="54" y="87"/>
                    <a:pt x="59" y="84"/>
                  </a:cubicBezTo>
                  <a:cubicBezTo>
                    <a:pt x="61" y="74"/>
                    <a:pt x="61" y="74"/>
                    <a:pt x="61" y="74"/>
                  </a:cubicBezTo>
                  <a:cubicBezTo>
                    <a:pt x="72" y="67"/>
                    <a:pt x="80" y="55"/>
                    <a:pt x="80" y="40"/>
                  </a:cubicBezTo>
                  <a:cubicBezTo>
                    <a:pt x="80" y="18"/>
                    <a:pt x="62" y="0"/>
                    <a:pt x="40" y="0"/>
                  </a:cubicBezTo>
                  <a:close/>
                  <a:moveTo>
                    <a:pt x="55" y="70"/>
                  </a:moveTo>
                  <a:cubicBezTo>
                    <a:pt x="54" y="79"/>
                    <a:pt x="54" y="79"/>
                    <a:pt x="54" y="79"/>
                  </a:cubicBezTo>
                  <a:cubicBezTo>
                    <a:pt x="54" y="79"/>
                    <a:pt x="50" y="81"/>
                    <a:pt x="40" y="81"/>
                  </a:cubicBezTo>
                  <a:cubicBezTo>
                    <a:pt x="30" y="81"/>
                    <a:pt x="26" y="79"/>
                    <a:pt x="26" y="79"/>
                  </a:cubicBezTo>
                  <a:cubicBezTo>
                    <a:pt x="25" y="70"/>
                    <a:pt x="25" y="70"/>
                    <a:pt x="25" y="70"/>
                  </a:cubicBezTo>
                  <a:cubicBezTo>
                    <a:pt x="14" y="64"/>
                    <a:pt x="7" y="53"/>
                    <a:pt x="7" y="40"/>
                  </a:cubicBezTo>
                  <a:cubicBezTo>
                    <a:pt x="7" y="22"/>
                    <a:pt x="22" y="7"/>
                    <a:pt x="40" y="7"/>
                  </a:cubicBezTo>
                  <a:cubicBezTo>
                    <a:pt x="58" y="7"/>
                    <a:pt x="73" y="22"/>
                    <a:pt x="73" y="40"/>
                  </a:cubicBezTo>
                  <a:cubicBezTo>
                    <a:pt x="73" y="53"/>
                    <a:pt x="66" y="64"/>
                    <a:pt x="55" y="70"/>
                  </a:cubicBezTo>
                  <a:close/>
                  <a:moveTo>
                    <a:pt x="49" y="55"/>
                  </a:moveTo>
                  <a:cubicBezTo>
                    <a:pt x="40" y="39"/>
                    <a:pt x="40" y="39"/>
                    <a:pt x="40" y="39"/>
                  </a:cubicBezTo>
                  <a:cubicBezTo>
                    <a:pt x="31" y="55"/>
                    <a:pt x="31" y="55"/>
                    <a:pt x="31" y="55"/>
                  </a:cubicBezTo>
                  <a:cubicBezTo>
                    <a:pt x="27" y="47"/>
                    <a:pt x="27" y="47"/>
                    <a:pt x="27" y="47"/>
                  </a:cubicBezTo>
                  <a:cubicBezTo>
                    <a:pt x="22" y="50"/>
                    <a:pt x="22" y="50"/>
                    <a:pt x="22" y="50"/>
                  </a:cubicBezTo>
                  <a:cubicBezTo>
                    <a:pt x="31" y="69"/>
                    <a:pt x="31" y="69"/>
                    <a:pt x="31" y="69"/>
                  </a:cubicBezTo>
                  <a:cubicBezTo>
                    <a:pt x="40" y="52"/>
                    <a:pt x="40" y="52"/>
                    <a:pt x="40" y="52"/>
                  </a:cubicBezTo>
                  <a:cubicBezTo>
                    <a:pt x="49" y="69"/>
                    <a:pt x="49" y="69"/>
                    <a:pt x="49" y="69"/>
                  </a:cubicBezTo>
                  <a:cubicBezTo>
                    <a:pt x="58" y="50"/>
                    <a:pt x="58" y="50"/>
                    <a:pt x="58" y="50"/>
                  </a:cubicBezTo>
                  <a:cubicBezTo>
                    <a:pt x="53" y="47"/>
                    <a:pt x="53" y="47"/>
                    <a:pt x="53" y="47"/>
                  </a:cubicBezTo>
                  <a:lnTo>
                    <a:pt x="49" y="55"/>
                  </a:lnTo>
                  <a:close/>
                  <a:moveTo>
                    <a:pt x="40" y="12"/>
                  </a:moveTo>
                  <a:cubicBezTo>
                    <a:pt x="39" y="12"/>
                    <a:pt x="38" y="13"/>
                    <a:pt x="38" y="14"/>
                  </a:cubicBezTo>
                  <a:cubicBezTo>
                    <a:pt x="38" y="16"/>
                    <a:pt x="39" y="17"/>
                    <a:pt x="40" y="17"/>
                  </a:cubicBezTo>
                  <a:cubicBezTo>
                    <a:pt x="53" y="17"/>
                    <a:pt x="64" y="27"/>
                    <a:pt x="64" y="40"/>
                  </a:cubicBezTo>
                  <a:cubicBezTo>
                    <a:pt x="64" y="41"/>
                    <a:pt x="65" y="42"/>
                    <a:pt x="66" y="42"/>
                  </a:cubicBezTo>
                  <a:cubicBezTo>
                    <a:pt x="67" y="42"/>
                    <a:pt x="68" y="41"/>
                    <a:pt x="68" y="40"/>
                  </a:cubicBezTo>
                  <a:cubicBezTo>
                    <a:pt x="68" y="25"/>
                    <a:pt x="55" y="12"/>
                    <a:pt x="40"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6181726" y="3089275"/>
            <a:ext cx="574675" cy="574675"/>
            <a:chOff x="6181726" y="3089275"/>
            <a:chExt cx="574675" cy="574675"/>
          </a:xfrm>
        </p:grpSpPr>
        <p:sp>
          <p:nvSpPr>
            <p:cNvPr id="9" name="Oval 227"/>
            <p:cNvSpPr>
              <a:spLocks noChangeArrowheads="1"/>
            </p:cNvSpPr>
            <p:nvPr/>
          </p:nvSpPr>
          <p:spPr bwMode="auto">
            <a:xfrm>
              <a:off x="6181726" y="3089275"/>
              <a:ext cx="574675" cy="57467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228"/>
            <p:cNvSpPr>
              <a:spLocks noEditPoints="1"/>
            </p:cNvSpPr>
            <p:nvPr/>
          </p:nvSpPr>
          <p:spPr bwMode="auto">
            <a:xfrm>
              <a:off x="6334126" y="3213100"/>
              <a:ext cx="254000" cy="320675"/>
            </a:xfrm>
            <a:custGeom>
              <a:avLst/>
              <a:gdLst>
                <a:gd name="T0" fmla="*/ 134 w 160"/>
                <a:gd name="T1" fmla="*/ 32 h 202"/>
                <a:gd name="T2" fmla="*/ 46 w 160"/>
                <a:gd name="T3" fmla="*/ 32 h 202"/>
                <a:gd name="T4" fmla="*/ 46 w 160"/>
                <a:gd name="T5" fmla="*/ 46 h 202"/>
                <a:gd name="T6" fmla="*/ 134 w 160"/>
                <a:gd name="T7" fmla="*/ 46 h 202"/>
                <a:gd name="T8" fmla="*/ 134 w 160"/>
                <a:gd name="T9" fmla="*/ 32 h 202"/>
                <a:gd name="T10" fmla="*/ 90 w 160"/>
                <a:gd name="T11" fmla="*/ 120 h 202"/>
                <a:gd name="T12" fmla="*/ 134 w 160"/>
                <a:gd name="T13" fmla="*/ 120 h 202"/>
                <a:gd name="T14" fmla="*/ 134 w 160"/>
                <a:gd name="T15" fmla="*/ 108 h 202"/>
                <a:gd name="T16" fmla="*/ 90 w 160"/>
                <a:gd name="T17" fmla="*/ 108 h 202"/>
                <a:gd name="T18" fmla="*/ 90 w 160"/>
                <a:gd name="T19" fmla="*/ 120 h 202"/>
                <a:gd name="T20" fmla="*/ 134 w 160"/>
                <a:gd name="T21" fmla="*/ 58 h 202"/>
                <a:gd name="T22" fmla="*/ 46 w 160"/>
                <a:gd name="T23" fmla="*/ 58 h 202"/>
                <a:gd name="T24" fmla="*/ 46 w 160"/>
                <a:gd name="T25" fmla="*/ 70 h 202"/>
                <a:gd name="T26" fmla="*/ 134 w 160"/>
                <a:gd name="T27" fmla="*/ 70 h 202"/>
                <a:gd name="T28" fmla="*/ 134 w 160"/>
                <a:gd name="T29" fmla="*/ 58 h 202"/>
                <a:gd name="T30" fmla="*/ 18 w 160"/>
                <a:gd name="T31" fmla="*/ 0 h 202"/>
                <a:gd name="T32" fmla="*/ 18 w 160"/>
                <a:gd name="T33" fmla="*/ 18 h 202"/>
                <a:gd name="T34" fmla="*/ 0 w 160"/>
                <a:gd name="T35" fmla="*/ 18 h 202"/>
                <a:gd name="T36" fmla="*/ 0 w 160"/>
                <a:gd name="T37" fmla="*/ 202 h 202"/>
                <a:gd name="T38" fmla="*/ 142 w 160"/>
                <a:gd name="T39" fmla="*/ 202 h 202"/>
                <a:gd name="T40" fmla="*/ 142 w 160"/>
                <a:gd name="T41" fmla="*/ 184 h 202"/>
                <a:gd name="T42" fmla="*/ 160 w 160"/>
                <a:gd name="T43" fmla="*/ 184 h 202"/>
                <a:gd name="T44" fmla="*/ 160 w 160"/>
                <a:gd name="T45" fmla="*/ 0 h 202"/>
                <a:gd name="T46" fmla="*/ 18 w 160"/>
                <a:gd name="T47" fmla="*/ 0 h 202"/>
                <a:gd name="T48" fmla="*/ 132 w 160"/>
                <a:gd name="T49" fmla="*/ 192 h 202"/>
                <a:gd name="T50" fmla="*/ 10 w 160"/>
                <a:gd name="T51" fmla="*/ 192 h 202"/>
                <a:gd name="T52" fmla="*/ 10 w 160"/>
                <a:gd name="T53" fmla="*/ 28 h 202"/>
                <a:gd name="T54" fmla="*/ 18 w 160"/>
                <a:gd name="T55" fmla="*/ 28 h 202"/>
                <a:gd name="T56" fmla="*/ 18 w 160"/>
                <a:gd name="T57" fmla="*/ 136 h 202"/>
                <a:gd name="T58" fmla="*/ 66 w 160"/>
                <a:gd name="T59" fmla="*/ 184 h 202"/>
                <a:gd name="T60" fmla="*/ 132 w 160"/>
                <a:gd name="T61" fmla="*/ 184 h 202"/>
                <a:gd name="T62" fmla="*/ 132 w 160"/>
                <a:gd name="T63" fmla="*/ 192 h 202"/>
                <a:gd name="T64" fmla="*/ 150 w 160"/>
                <a:gd name="T65" fmla="*/ 174 h 202"/>
                <a:gd name="T66" fmla="*/ 70 w 160"/>
                <a:gd name="T67" fmla="*/ 174 h 202"/>
                <a:gd name="T68" fmla="*/ 70 w 160"/>
                <a:gd name="T69" fmla="*/ 132 h 202"/>
                <a:gd name="T70" fmla="*/ 28 w 160"/>
                <a:gd name="T71" fmla="*/ 132 h 202"/>
                <a:gd name="T72" fmla="*/ 28 w 160"/>
                <a:gd name="T73" fmla="*/ 10 h 202"/>
                <a:gd name="T74" fmla="*/ 150 w 160"/>
                <a:gd name="T75" fmla="*/ 10 h 202"/>
                <a:gd name="T76" fmla="*/ 150 w 160"/>
                <a:gd name="T77" fmla="*/ 174 h 202"/>
                <a:gd name="T78" fmla="*/ 134 w 160"/>
                <a:gd name="T79" fmla="*/ 82 h 202"/>
                <a:gd name="T80" fmla="*/ 46 w 160"/>
                <a:gd name="T81" fmla="*/ 82 h 202"/>
                <a:gd name="T82" fmla="*/ 46 w 160"/>
                <a:gd name="T83" fmla="*/ 94 h 202"/>
                <a:gd name="T84" fmla="*/ 134 w 160"/>
                <a:gd name="T85" fmla="*/ 94 h 202"/>
                <a:gd name="T86" fmla="*/ 134 w 160"/>
                <a:gd name="T87" fmla="*/ 8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34" y="32"/>
                  </a:moveTo>
                  <a:lnTo>
                    <a:pt x="46" y="32"/>
                  </a:lnTo>
                  <a:lnTo>
                    <a:pt x="46" y="46"/>
                  </a:lnTo>
                  <a:lnTo>
                    <a:pt x="134" y="46"/>
                  </a:lnTo>
                  <a:lnTo>
                    <a:pt x="134" y="32"/>
                  </a:lnTo>
                  <a:close/>
                  <a:moveTo>
                    <a:pt x="90" y="120"/>
                  </a:moveTo>
                  <a:lnTo>
                    <a:pt x="134" y="120"/>
                  </a:lnTo>
                  <a:lnTo>
                    <a:pt x="134" y="108"/>
                  </a:lnTo>
                  <a:lnTo>
                    <a:pt x="90" y="108"/>
                  </a:lnTo>
                  <a:lnTo>
                    <a:pt x="90" y="120"/>
                  </a:lnTo>
                  <a:close/>
                  <a:moveTo>
                    <a:pt x="134" y="58"/>
                  </a:moveTo>
                  <a:lnTo>
                    <a:pt x="46" y="58"/>
                  </a:lnTo>
                  <a:lnTo>
                    <a:pt x="46" y="70"/>
                  </a:lnTo>
                  <a:lnTo>
                    <a:pt x="134" y="70"/>
                  </a:lnTo>
                  <a:lnTo>
                    <a:pt x="134" y="58"/>
                  </a:lnTo>
                  <a:close/>
                  <a:moveTo>
                    <a:pt x="18" y="0"/>
                  </a:moveTo>
                  <a:lnTo>
                    <a:pt x="18" y="18"/>
                  </a:lnTo>
                  <a:lnTo>
                    <a:pt x="0" y="18"/>
                  </a:lnTo>
                  <a:lnTo>
                    <a:pt x="0" y="202"/>
                  </a:lnTo>
                  <a:lnTo>
                    <a:pt x="142" y="202"/>
                  </a:lnTo>
                  <a:lnTo>
                    <a:pt x="142" y="184"/>
                  </a:lnTo>
                  <a:lnTo>
                    <a:pt x="160" y="184"/>
                  </a:lnTo>
                  <a:lnTo>
                    <a:pt x="160" y="0"/>
                  </a:lnTo>
                  <a:lnTo>
                    <a:pt x="18" y="0"/>
                  </a:lnTo>
                  <a:close/>
                  <a:moveTo>
                    <a:pt x="132" y="192"/>
                  </a:moveTo>
                  <a:lnTo>
                    <a:pt x="10" y="192"/>
                  </a:lnTo>
                  <a:lnTo>
                    <a:pt x="10" y="28"/>
                  </a:lnTo>
                  <a:lnTo>
                    <a:pt x="18" y="28"/>
                  </a:lnTo>
                  <a:lnTo>
                    <a:pt x="18" y="136"/>
                  </a:lnTo>
                  <a:lnTo>
                    <a:pt x="66" y="184"/>
                  </a:lnTo>
                  <a:lnTo>
                    <a:pt x="132" y="184"/>
                  </a:lnTo>
                  <a:lnTo>
                    <a:pt x="132" y="192"/>
                  </a:lnTo>
                  <a:close/>
                  <a:moveTo>
                    <a:pt x="150" y="174"/>
                  </a:moveTo>
                  <a:lnTo>
                    <a:pt x="70" y="174"/>
                  </a:lnTo>
                  <a:lnTo>
                    <a:pt x="70" y="132"/>
                  </a:lnTo>
                  <a:lnTo>
                    <a:pt x="28" y="132"/>
                  </a:lnTo>
                  <a:lnTo>
                    <a:pt x="28" y="10"/>
                  </a:lnTo>
                  <a:lnTo>
                    <a:pt x="150" y="10"/>
                  </a:lnTo>
                  <a:lnTo>
                    <a:pt x="150" y="174"/>
                  </a:lnTo>
                  <a:close/>
                  <a:moveTo>
                    <a:pt x="134" y="82"/>
                  </a:moveTo>
                  <a:lnTo>
                    <a:pt x="46" y="82"/>
                  </a:lnTo>
                  <a:lnTo>
                    <a:pt x="46" y="94"/>
                  </a:lnTo>
                  <a:lnTo>
                    <a:pt x="134" y="94"/>
                  </a:lnTo>
                  <a:lnTo>
                    <a:pt x="134" y="8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 name="Freeform 229"/>
          <p:cNvSpPr>
            <a:spLocks/>
          </p:cNvSpPr>
          <p:nvPr/>
        </p:nvSpPr>
        <p:spPr bwMode="auto">
          <a:xfrm>
            <a:off x="3594101" y="2616200"/>
            <a:ext cx="1111250" cy="1425575"/>
          </a:xfrm>
          <a:custGeom>
            <a:avLst/>
            <a:gdLst>
              <a:gd name="T0" fmla="*/ 350 w 350"/>
              <a:gd name="T1" fmla="*/ 342 h 449"/>
              <a:gd name="T2" fmla="*/ 243 w 350"/>
              <a:gd name="T3" fmla="*/ 449 h 449"/>
              <a:gd name="T4" fmla="*/ 78 w 350"/>
              <a:gd name="T5" fmla="*/ 228 h 449"/>
              <a:gd name="T6" fmla="*/ 78 w 350"/>
              <a:gd name="T7" fmla="*/ 160 h 449"/>
              <a:gd name="T8" fmla="*/ 0 w 350"/>
              <a:gd name="T9" fmla="*/ 160 h 449"/>
              <a:gd name="T10" fmla="*/ 138 w 350"/>
              <a:gd name="T11" fmla="*/ 0 h 449"/>
              <a:gd name="T12" fmla="*/ 276 w 350"/>
              <a:gd name="T13" fmla="*/ 160 h 449"/>
              <a:gd name="T14" fmla="*/ 198 w 350"/>
              <a:gd name="T15" fmla="*/ 160 h 449"/>
              <a:gd name="T16" fmla="*/ 198 w 350"/>
              <a:gd name="T17" fmla="*/ 228 h 449"/>
              <a:gd name="T18" fmla="*/ 308 w 350"/>
              <a:gd name="T19" fmla="*/ 338 h 449"/>
              <a:gd name="T20" fmla="*/ 350 w 350"/>
              <a:gd name="T21" fmla="*/ 34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449">
                <a:moveTo>
                  <a:pt x="350" y="342"/>
                </a:moveTo>
                <a:cubicBezTo>
                  <a:pt x="243" y="449"/>
                  <a:pt x="243" y="449"/>
                  <a:pt x="243" y="449"/>
                </a:cubicBezTo>
                <a:cubicBezTo>
                  <a:pt x="148" y="421"/>
                  <a:pt x="78" y="332"/>
                  <a:pt x="78" y="228"/>
                </a:cubicBezTo>
                <a:cubicBezTo>
                  <a:pt x="78" y="160"/>
                  <a:pt x="78" y="160"/>
                  <a:pt x="78" y="160"/>
                </a:cubicBezTo>
                <a:cubicBezTo>
                  <a:pt x="0" y="160"/>
                  <a:pt x="0" y="160"/>
                  <a:pt x="0" y="160"/>
                </a:cubicBezTo>
                <a:cubicBezTo>
                  <a:pt x="138" y="0"/>
                  <a:pt x="138" y="0"/>
                  <a:pt x="138" y="0"/>
                </a:cubicBezTo>
                <a:cubicBezTo>
                  <a:pt x="276" y="160"/>
                  <a:pt x="276" y="160"/>
                  <a:pt x="276" y="160"/>
                </a:cubicBezTo>
                <a:cubicBezTo>
                  <a:pt x="198" y="160"/>
                  <a:pt x="198" y="160"/>
                  <a:pt x="198" y="160"/>
                </a:cubicBezTo>
                <a:cubicBezTo>
                  <a:pt x="198" y="228"/>
                  <a:pt x="198" y="228"/>
                  <a:pt x="198" y="228"/>
                </a:cubicBezTo>
                <a:cubicBezTo>
                  <a:pt x="198" y="289"/>
                  <a:pt x="247" y="338"/>
                  <a:pt x="308" y="338"/>
                </a:cubicBezTo>
                <a:cubicBezTo>
                  <a:pt x="322" y="338"/>
                  <a:pt x="336" y="339"/>
                  <a:pt x="350" y="3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230"/>
          <p:cNvSpPr>
            <a:spLocks/>
          </p:cNvSpPr>
          <p:nvPr/>
        </p:nvSpPr>
        <p:spPr bwMode="auto">
          <a:xfrm>
            <a:off x="4438651" y="3717925"/>
            <a:ext cx="1111250" cy="1428750"/>
          </a:xfrm>
          <a:custGeom>
            <a:avLst/>
            <a:gdLst>
              <a:gd name="T0" fmla="*/ 350 w 350"/>
              <a:gd name="T1" fmla="*/ 289 h 450"/>
              <a:gd name="T2" fmla="*/ 212 w 350"/>
              <a:gd name="T3" fmla="*/ 450 h 450"/>
              <a:gd name="T4" fmla="*/ 74 w 350"/>
              <a:gd name="T5" fmla="*/ 289 h 450"/>
              <a:gd name="T6" fmla="*/ 152 w 350"/>
              <a:gd name="T7" fmla="*/ 289 h 450"/>
              <a:gd name="T8" fmla="*/ 152 w 350"/>
              <a:gd name="T9" fmla="*/ 221 h 450"/>
              <a:gd name="T10" fmla="*/ 42 w 350"/>
              <a:gd name="T11" fmla="*/ 111 h 450"/>
              <a:gd name="T12" fmla="*/ 0 w 350"/>
              <a:gd name="T13" fmla="*/ 107 h 450"/>
              <a:gd name="T14" fmla="*/ 107 w 350"/>
              <a:gd name="T15" fmla="*/ 0 h 450"/>
              <a:gd name="T16" fmla="*/ 272 w 350"/>
              <a:gd name="T17" fmla="*/ 221 h 450"/>
              <a:gd name="T18" fmla="*/ 272 w 350"/>
              <a:gd name="T19" fmla="*/ 289 h 450"/>
              <a:gd name="T20" fmla="*/ 350 w 350"/>
              <a:gd name="T21" fmla="*/ 28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450">
                <a:moveTo>
                  <a:pt x="350" y="289"/>
                </a:moveTo>
                <a:cubicBezTo>
                  <a:pt x="212" y="450"/>
                  <a:pt x="212" y="450"/>
                  <a:pt x="212" y="450"/>
                </a:cubicBezTo>
                <a:cubicBezTo>
                  <a:pt x="74" y="289"/>
                  <a:pt x="74" y="289"/>
                  <a:pt x="74" y="289"/>
                </a:cubicBezTo>
                <a:cubicBezTo>
                  <a:pt x="152" y="289"/>
                  <a:pt x="152" y="289"/>
                  <a:pt x="152" y="289"/>
                </a:cubicBezTo>
                <a:cubicBezTo>
                  <a:pt x="152" y="221"/>
                  <a:pt x="152" y="221"/>
                  <a:pt x="152" y="221"/>
                </a:cubicBezTo>
                <a:cubicBezTo>
                  <a:pt x="152" y="160"/>
                  <a:pt x="103" y="111"/>
                  <a:pt x="42" y="111"/>
                </a:cubicBezTo>
                <a:cubicBezTo>
                  <a:pt x="28" y="111"/>
                  <a:pt x="14" y="110"/>
                  <a:pt x="0" y="107"/>
                </a:cubicBezTo>
                <a:cubicBezTo>
                  <a:pt x="107" y="0"/>
                  <a:pt x="107" y="0"/>
                  <a:pt x="107" y="0"/>
                </a:cubicBezTo>
                <a:cubicBezTo>
                  <a:pt x="202" y="28"/>
                  <a:pt x="272" y="117"/>
                  <a:pt x="272" y="221"/>
                </a:cubicBezTo>
                <a:cubicBezTo>
                  <a:pt x="272" y="289"/>
                  <a:pt x="272" y="289"/>
                  <a:pt x="272" y="289"/>
                </a:cubicBezTo>
                <a:lnTo>
                  <a:pt x="350" y="28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 name="Group 16"/>
          <p:cNvGrpSpPr/>
          <p:nvPr/>
        </p:nvGrpSpPr>
        <p:grpSpPr>
          <a:xfrm>
            <a:off x="613722" y="2109031"/>
            <a:ext cx="2386654" cy="1866948"/>
            <a:chOff x="611189" y="2109031"/>
            <a:chExt cx="2386654" cy="1866948"/>
          </a:xfrm>
        </p:grpSpPr>
        <p:sp>
          <p:nvSpPr>
            <p:cNvPr id="13" name="TextBox 12"/>
            <p:cNvSpPr txBox="1"/>
            <p:nvPr/>
          </p:nvSpPr>
          <p:spPr>
            <a:xfrm>
              <a:off x="611189" y="2109031"/>
              <a:ext cx="2386654" cy="1256754"/>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 magnis dis parturient montes.Aenean commodo ligula eget dolor. Aenean massa. Cum sociis </a:t>
              </a:r>
              <a:r>
                <a:rPr lang="en-US" sz="1000" smtClean="0">
                  <a:solidFill>
                    <a:schemeClr val="bg2"/>
                  </a:solidFill>
                </a:rPr>
                <a:t/>
              </a:r>
              <a:br>
                <a:rPr lang="en-US" sz="1000" smtClean="0">
                  <a:solidFill>
                    <a:schemeClr val="bg2"/>
                  </a:solidFill>
                </a:rPr>
              </a:br>
              <a:r>
                <a:rPr lang="en-US" sz="1000" smtClean="0">
                  <a:solidFill>
                    <a:schemeClr val="bg2"/>
                  </a:solidFill>
                </a:rPr>
                <a:t>natoque </a:t>
              </a:r>
              <a:r>
                <a:rPr lang="en-US" sz="1000">
                  <a:solidFill>
                    <a:schemeClr val="bg2"/>
                  </a:solidFill>
                </a:rPr>
                <a:t>penatibus et magnis dis </a:t>
              </a:r>
              <a:r>
                <a:rPr lang="en-US" sz="1000" smtClean="0">
                  <a:solidFill>
                    <a:schemeClr val="bg2"/>
                  </a:solidFill>
                </a:rPr>
                <a:t/>
              </a:r>
              <a:br>
                <a:rPr lang="en-US" sz="1000" smtClean="0">
                  <a:solidFill>
                    <a:schemeClr val="bg2"/>
                  </a:solidFill>
                </a:rPr>
              </a:br>
              <a:r>
                <a:rPr lang="en-US" sz="1000" smtClean="0">
                  <a:solidFill>
                    <a:schemeClr val="bg2"/>
                  </a:solidFill>
                </a:rPr>
                <a:t>parturient </a:t>
              </a:r>
              <a:r>
                <a:rPr lang="en-US" sz="1000">
                  <a:solidFill>
                    <a:schemeClr val="bg2"/>
                  </a:solidFill>
                </a:rPr>
                <a:t>montes.</a:t>
              </a:r>
            </a:p>
          </p:txBody>
        </p:sp>
        <p:sp>
          <p:nvSpPr>
            <p:cNvPr id="14" name="TextBox 13"/>
            <p:cNvSpPr txBox="1">
              <a:spLocks/>
            </p:cNvSpPr>
            <p:nvPr/>
          </p:nvSpPr>
          <p:spPr>
            <a:xfrm>
              <a:off x="611189" y="3488666"/>
              <a:ext cx="2386654" cy="487313"/>
            </a:xfrm>
            <a:prstGeom prst="rect">
              <a:avLst/>
            </a:prstGeom>
            <a:noFill/>
          </p:spPr>
          <p:txBody>
            <a:bodyPr wrap="square" lIns="0" tIns="0" rIns="0" bIns="0" rtlCol="0">
              <a:spAutoFit/>
            </a:bodyPr>
            <a:lstStyle/>
            <a:p>
              <a:pPr algn="r">
                <a:lnSpc>
                  <a:spcPts val="1900"/>
                </a:lnSpc>
              </a:pPr>
              <a:r>
                <a:rPr lang="en-US" sz="1300" i="1">
                  <a:solidFill>
                    <a:schemeClr val="bg1"/>
                  </a:solidFill>
                </a:rPr>
                <a:t>Business growth is </a:t>
              </a:r>
            </a:p>
            <a:p>
              <a:pPr algn="r">
                <a:lnSpc>
                  <a:spcPts val="1900"/>
                </a:lnSpc>
              </a:pPr>
              <a:r>
                <a:rPr lang="en-US" sz="1300" i="1">
                  <a:solidFill>
                    <a:schemeClr val="bg1"/>
                  </a:solidFill>
                </a:rPr>
                <a:t>increasing by </a:t>
              </a:r>
              <a:r>
                <a:rPr lang="en-US" sz="1300" b="1" i="1">
                  <a:solidFill>
                    <a:schemeClr val="accent1"/>
                  </a:solidFill>
                </a:rPr>
                <a:t>14%</a:t>
              </a:r>
              <a:r>
                <a:rPr lang="en-US" sz="1300" i="1">
                  <a:solidFill>
                    <a:schemeClr val="bg1"/>
                  </a:solidFill>
                </a:rPr>
                <a:t> each year.</a:t>
              </a:r>
            </a:p>
          </p:txBody>
        </p:sp>
      </p:grpSp>
      <p:sp>
        <p:nvSpPr>
          <p:cNvPr id="15" name="TextBox 14"/>
          <p:cNvSpPr txBox="1">
            <a:spLocks/>
          </p:cNvSpPr>
          <p:nvPr/>
        </p:nvSpPr>
        <p:spPr>
          <a:xfrm>
            <a:off x="3234211" y="2068522"/>
            <a:ext cx="2386654" cy="384721"/>
          </a:xfrm>
          <a:prstGeom prst="rect">
            <a:avLst/>
          </a:prstGeom>
          <a:noFill/>
        </p:spPr>
        <p:txBody>
          <a:bodyPr wrap="square" lIns="0" tIns="0" rIns="0" bIns="0" rtlCol="0">
            <a:spAutoFit/>
          </a:bodyPr>
          <a:lstStyle/>
          <a:p>
            <a:r>
              <a:rPr lang="en-US" sz="2500" b="1" smtClean="0">
                <a:solidFill>
                  <a:schemeClr val="accent1"/>
                </a:solidFill>
              </a:rPr>
              <a:t>Increasing</a:t>
            </a:r>
            <a:endParaRPr lang="en-US" sz="2500" b="1">
              <a:solidFill>
                <a:schemeClr val="accent1"/>
              </a:solidFill>
            </a:endParaRPr>
          </a:p>
        </p:txBody>
      </p:sp>
      <p:sp>
        <p:nvSpPr>
          <p:cNvPr id="16" name="TextBox 15"/>
          <p:cNvSpPr txBox="1">
            <a:spLocks/>
          </p:cNvSpPr>
          <p:nvPr/>
        </p:nvSpPr>
        <p:spPr>
          <a:xfrm>
            <a:off x="3575664" y="5309434"/>
            <a:ext cx="2386654" cy="384721"/>
          </a:xfrm>
          <a:prstGeom prst="rect">
            <a:avLst/>
          </a:prstGeom>
          <a:noFill/>
        </p:spPr>
        <p:txBody>
          <a:bodyPr wrap="square" lIns="0" tIns="0" rIns="0" bIns="0" rtlCol="0">
            <a:spAutoFit/>
          </a:bodyPr>
          <a:lstStyle/>
          <a:p>
            <a:pPr algn="r"/>
            <a:r>
              <a:rPr lang="en-US" sz="2500" b="1" smtClean="0">
                <a:solidFill>
                  <a:schemeClr val="accent2"/>
                </a:solidFill>
              </a:rPr>
              <a:t>Decreasing</a:t>
            </a:r>
            <a:endParaRPr lang="en-US" sz="2500" b="1">
              <a:solidFill>
                <a:schemeClr val="accent2"/>
              </a:solidFill>
            </a:endParaRPr>
          </a:p>
        </p:txBody>
      </p:sp>
      <p:grpSp>
        <p:nvGrpSpPr>
          <p:cNvPr id="21" name="Group 20"/>
          <p:cNvGrpSpPr/>
          <p:nvPr/>
        </p:nvGrpSpPr>
        <p:grpSpPr>
          <a:xfrm>
            <a:off x="6181726" y="3812759"/>
            <a:ext cx="2386654" cy="1856390"/>
            <a:chOff x="6146159" y="3812759"/>
            <a:chExt cx="2386654" cy="1856390"/>
          </a:xfrm>
        </p:grpSpPr>
        <p:sp>
          <p:nvSpPr>
            <p:cNvPr id="19" name="TextBox 18"/>
            <p:cNvSpPr txBox="1"/>
            <p:nvPr/>
          </p:nvSpPr>
          <p:spPr>
            <a:xfrm>
              <a:off x="6146159" y="4412395"/>
              <a:ext cx="2386654" cy="1256754"/>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 magnis dis parturient montes.Aenean commodo ligula eget dolor. Aenean massa. Cum sociis </a:t>
              </a:r>
              <a:r>
                <a:rPr lang="en-US" sz="1000" smtClean="0">
                  <a:solidFill>
                    <a:schemeClr val="bg2"/>
                  </a:solidFill>
                </a:rPr>
                <a:t/>
              </a:r>
              <a:br>
                <a:rPr lang="en-US" sz="1000" smtClean="0">
                  <a:solidFill>
                    <a:schemeClr val="bg2"/>
                  </a:solidFill>
                </a:rPr>
              </a:br>
              <a:r>
                <a:rPr lang="en-US" sz="1000" smtClean="0">
                  <a:solidFill>
                    <a:schemeClr val="bg2"/>
                  </a:solidFill>
                </a:rPr>
                <a:t>natoque </a:t>
              </a:r>
              <a:r>
                <a:rPr lang="en-US" sz="1000">
                  <a:solidFill>
                    <a:schemeClr val="bg2"/>
                  </a:solidFill>
                </a:rPr>
                <a:t>penatibus et magnis dis </a:t>
              </a:r>
              <a:r>
                <a:rPr lang="en-US" sz="1000" smtClean="0">
                  <a:solidFill>
                    <a:schemeClr val="bg2"/>
                  </a:solidFill>
                </a:rPr>
                <a:t/>
              </a:r>
              <a:br>
                <a:rPr lang="en-US" sz="1000" smtClean="0">
                  <a:solidFill>
                    <a:schemeClr val="bg2"/>
                  </a:solidFill>
                </a:rPr>
              </a:br>
              <a:r>
                <a:rPr lang="en-US" sz="1000" smtClean="0">
                  <a:solidFill>
                    <a:schemeClr val="bg2"/>
                  </a:solidFill>
                </a:rPr>
                <a:t>parturient </a:t>
              </a:r>
              <a:r>
                <a:rPr lang="en-US" sz="1000">
                  <a:solidFill>
                    <a:schemeClr val="bg2"/>
                  </a:solidFill>
                </a:rPr>
                <a:t>montes.</a:t>
              </a:r>
            </a:p>
          </p:txBody>
        </p:sp>
        <p:sp>
          <p:nvSpPr>
            <p:cNvPr id="20" name="TextBox 19"/>
            <p:cNvSpPr txBox="1">
              <a:spLocks/>
            </p:cNvSpPr>
            <p:nvPr/>
          </p:nvSpPr>
          <p:spPr>
            <a:xfrm>
              <a:off x="6146159" y="3812759"/>
              <a:ext cx="2386654" cy="487313"/>
            </a:xfrm>
            <a:prstGeom prst="rect">
              <a:avLst/>
            </a:prstGeom>
            <a:noFill/>
          </p:spPr>
          <p:txBody>
            <a:bodyPr wrap="square" lIns="0" tIns="0" rIns="0" bIns="0" rtlCol="0">
              <a:spAutoFit/>
            </a:bodyPr>
            <a:lstStyle/>
            <a:p>
              <a:pPr>
                <a:lnSpc>
                  <a:spcPts val="1900"/>
                </a:lnSpc>
              </a:pPr>
              <a:r>
                <a:rPr lang="en-US" sz="1300" i="1">
                  <a:solidFill>
                    <a:schemeClr val="bg1"/>
                  </a:solidFill>
                </a:rPr>
                <a:t>Business growth is </a:t>
              </a:r>
            </a:p>
            <a:p>
              <a:pPr>
                <a:lnSpc>
                  <a:spcPts val="1900"/>
                </a:lnSpc>
              </a:pPr>
              <a:r>
                <a:rPr lang="en-US" sz="1300" i="1">
                  <a:solidFill>
                    <a:schemeClr val="bg1"/>
                  </a:solidFill>
                </a:rPr>
                <a:t>increasing by </a:t>
              </a:r>
              <a:r>
                <a:rPr lang="en-US" sz="1300" b="1" i="1">
                  <a:solidFill>
                    <a:schemeClr val="accent1"/>
                  </a:solidFill>
                </a:rPr>
                <a:t>14%</a:t>
              </a:r>
              <a:r>
                <a:rPr lang="en-US" sz="1300" i="1">
                  <a:solidFill>
                    <a:schemeClr val="bg1"/>
                  </a:solidFill>
                </a:rPr>
                <a:t> each year.</a:t>
              </a:r>
            </a:p>
          </p:txBody>
        </p:sp>
      </p:grpSp>
    </p:spTree>
    <p:extLst>
      <p:ext uri="{BB962C8B-B14F-4D97-AF65-F5344CB8AC3E}">
        <p14:creationId xmlns:p14="http://schemas.microsoft.com/office/powerpoint/2010/main" val="1579989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Heart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97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11" name="Freeform 239"/>
          <p:cNvSpPr>
            <a:spLocks noEditPoints="1"/>
          </p:cNvSpPr>
          <p:nvPr/>
        </p:nvSpPr>
        <p:spPr bwMode="auto">
          <a:xfrm>
            <a:off x="1458913" y="3467100"/>
            <a:ext cx="69850" cy="409575"/>
          </a:xfrm>
          <a:custGeom>
            <a:avLst/>
            <a:gdLst>
              <a:gd name="T0" fmla="*/ 11 w 22"/>
              <a:gd name="T1" fmla="*/ 53 h 129"/>
              <a:gd name="T2" fmla="*/ 15 w 22"/>
              <a:gd name="T3" fmla="*/ 49 h 129"/>
              <a:gd name="T4" fmla="*/ 11 w 22"/>
              <a:gd name="T5" fmla="*/ 46 h 129"/>
              <a:gd name="T6" fmla="*/ 7 w 22"/>
              <a:gd name="T7" fmla="*/ 49 h 129"/>
              <a:gd name="T8" fmla="*/ 11 w 22"/>
              <a:gd name="T9" fmla="*/ 53 h 129"/>
              <a:gd name="T10" fmla="*/ 11 w 22"/>
              <a:gd name="T11" fmla="*/ 38 h 129"/>
              <a:gd name="T12" fmla="*/ 15 w 22"/>
              <a:gd name="T13" fmla="*/ 34 h 129"/>
              <a:gd name="T14" fmla="*/ 11 w 22"/>
              <a:gd name="T15" fmla="*/ 30 h 129"/>
              <a:gd name="T16" fmla="*/ 7 w 22"/>
              <a:gd name="T17" fmla="*/ 34 h 129"/>
              <a:gd name="T18" fmla="*/ 11 w 22"/>
              <a:gd name="T19" fmla="*/ 38 h 129"/>
              <a:gd name="T20" fmla="*/ 11 w 22"/>
              <a:gd name="T21" fmla="*/ 23 h 129"/>
              <a:gd name="T22" fmla="*/ 15 w 22"/>
              <a:gd name="T23" fmla="*/ 19 h 129"/>
              <a:gd name="T24" fmla="*/ 11 w 22"/>
              <a:gd name="T25" fmla="*/ 15 h 129"/>
              <a:gd name="T26" fmla="*/ 7 w 22"/>
              <a:gd name="T27" fmla="*/ 19 h 129"/>
              <a:gd name="T28" fmla="*/ 11 w 22"/>
              <a:gd name="T29" fmla="*/ 23 h 129"/>
              <a:gd name="T30" fmla="*/ 11 w 22"/>
              <a:gd name="T31" fmla="*/ 8 h 129"/>
              <a:gd name="T32" fmla="*/ 15 w 22"/>
              <a:gd name="T33" fmla="*/ 4 h 129"/>
              <a:gd name="T34" fmla="*/ 11 w 22"/>
              <a:gd name="T35" fmla="*/ 0 h 129"/>
              <a:gd name="T36" fmla="*/ 7 w 22"/>
              <a:gd name="T37" fmla="*/ 4 h 129"/>
              <a:gd name="T38" fmla="*/ 11 w 22"/>
              <a:gd name="T39" fmla="*/ 8 h 129"/>
              <a:gd name="T40" fmla="*/ 11 w 22"/>
              <a:gd name="T41" fmla="*/ 106 h 129"/>
              <a:gd name="T42" fmla="*/ 0 w 22"/>
              <a:gd name="T43" fmla="*/ 117 h 129"/>
              <a:gd name="T44" fmla="*/ 11 w 22"/>
              <a:gd name="T45" fmla="*/ 129 h 129"/>
              <a:gd name="T46" fmla="*/ 22 w 22"/>
              <a:gd name="T47" fmla="*/ 117 h 129"/>
              <a:gd name="T48" fmla="*/ 11 w 22"/>
              <a:gd name="T49" fmla="*/ 106 h 129"/>
              <a:gd name="T50" fmla="*/ 11 w 22"/>
              <a:gd name="T51" fmla="*/ 99 h 129"/>
              <a:gd name="T52" fmla="*/ 15 w 22"/>
              <a:gd name="T53" fmla="*/ 95 h 129"/>
              <a:gd name="T54" fmla="*/ 11 w 22"/>
              <a:gd name="T55" fmla="*/ 91 h 129"/>
              <a:gd name="T56" fmla="*/ 7 w 22"/>
              <a:gd name="T57" fmla="*/ 95 h 129"/>
              <a:gd name="T58" fmla="*/ 11 w 22"/>
              <a:gd name="T59" fmla="*/ 99 h 129"/>
              <a:gd name="T60" fmla="*/ 11 w 22"/>
              <a:gd name="T61" fmla="*/ 84 h 129"/>
              <a:gd name="T62" fmla="*/ 15 w 22"/>
              <a:gd name="T63" fmla="*/ 80 h 129"/>
              <a:gd name="T64" fmla="*/ 11 w 22"/>
              <a:gd name="T65" fmla="*/ 76 h 129"/>
              <a:gd name="T66" fmla="*/ 7 w 22"/>
              <a:gd name="T67" fmla="*/ 80 h 129"/>
              <a:gd name="T68" fmla="*/ 11 w 22"/>
              <a:gd name="T69" fmla="*/ 84 h 129"/>
              <a:gd name="T70" fmla="*/ 11 w 22"/>
              <a:gd name="T71" fmla="*/ 69 h 129"/>
              <a:gd name="T72" fmla="*/ 15 w 22"/>
              <a:gd name="T73" fmla="*/ 65 h 129"/>
              <a:gd name="T74" fmla="*/ 11 w 22"/>
              <a:gd name="T75" fmla="*/ 61 h 129"/>
              <a:gd name="T76" fmla="*/ 7 w 22"/>
              <a:gd name="T77" fmla="*/ 65 h 129"/>
              <a:gd name="T78" fmla="*/ 11 w 22"/>
              <a:gd name="T79" fmla="*/ 6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129">
                <a:moveTo>
                  <a:pt x="11" y="53"/>
                </a:moveTo>
                <a:cubicBezTo>
                  <a:pt x="13" y="53"/>
                  <a:pt x="15" y="52"/>
                  <a:pt x="15" y="49"/>
                </a:cubicBezTo>
                <a:cubicBezTo>
                  <a:pt x="15" y="47"/>
                  <a:pt x="13" y="46"/>
                  <a:pt x="11" y="46"/>
                </a:cubicBezTo>
                <a:cubicBezTo>
                  <a:pt x="9" y="46"/>
                  <a:pt x="7" y="47"/>
                  <a:pt x="7" y="49"/>
                </a:cubicBezTo>
                <a:cubicBezTo>
                  <a:pt x="7" y="52"/>
                  <a:pt x="9" y="53"/>
                  <a:pt x="11" y="53"/>
                </a:cubicBezTo>
                <a:close/>
                <a:moveTo>
                  <a:pt x="11" y="38"/>
                </a:moveTo>
                <a:cubicBezTo>
                  <a:pt x="13" y="38"/>
                  <a:pt x="15" y="36"/>
                  <a:pt x="15" y="34"/>
                </a:cubicBezTo>
                <a:cubicBezTo>
                  <a:pt x="15" y="32"/>
                  <a:pt x="13" y="30"/>
                  <a:pt x="11" y="30"/>
                </a:cubicBezTo>
                <a:cubicBezTo>
                  <a:pt x="9" y="30"/>
                  <a:pt x="7" y="32"/>
                  <a:pt x="7" y="34"/>
                </a:cubicBezTo>
                <a:cubicBezTo>
                  <a:pt x="7" y="36"/>
                  <a:pt x="9" y="38"/>
                  <a:pt x="11" y="38"/>
                </a:cubicBezTo>
                <a:close/>
                <a:moveTo>
                  <a:pt x="11" y="23"/>
                </a:moveTo>
                <a:cubicBezTo>
                  <a:pt x="13" y="23"/>
                  <a:pt x="15" y="21"/>
                  <a:pt x="15" y="19"/>
                </a:cubicBezTo>
                <a:cubicBezTo>
                  <a:pt x="15" y="17"/>
                  <a:pt x="13" y="15"/>
                  <a:pt x="11" y="15"/>
                </a:cubicBezTo>
                <a:cubicBezTo>
                  <a:pt x="9" y="15"/>
                  <a:pt x="7" y="17"/>
                  <a:pt x="7" y="19"/>
                </a:cubicBezTo>
                <a:cubicBezTo>
                  <a:pt x="7" y="21"/>
                  <a:pt x="9" y="23"/>
                  <a:pt x="11" y="23"/>
                </a:cubicBezTo>
                <a:close/>
                <a:moveTo>
                  <a:pt x="11" y="8"/>
                </a:moveTo>
                <a:cubicBezTo>
                  <a:pt x="13" y="8"/>
                  <a:pt x="15" y="6"/>
                  <a:pt x="15" y="4"/>
                </a:cubicBezTo>
                <a:cubicBezTo>
                  <a:pt x="15" y="2"/>
                  <a:pt x="13" y="0"/>
                  <a:pt x="11" y="0"/>
                </a:cubicBezTo>
                <a:cubicBezTo>
                  <a:pt x="9" y="0"/>
                  <a:pt x="7" y="2"/>
                  <a:pt x="7" y="4"/>
                </a:cubicBezTo>
                <a:cubicBezTo>
                  <a:pt x="7" y="6"/>
                  <a:pt x="9" y="8"/>
                  <a:pt x="11" y="8"/>
                </a:cubicBezTo>
                <a:close/>
                <a:moveTo>
                  <a:pt x="11" y="106"/>
                </a:moveTo>
                <a:cubicBezTo>
                  <a:pt x="5" y="106"/>
                  <a:pt x="0" y="111"/>
                  <a:pt x="0" y="117"/>
                </a:cubicBezTo>
                <a:cubicBezTo>
                  <a:pt x="0" y="123"/>
                  <a:pt x="5" y="129"/>
                  <a:pt x="11" y="129"/>
                </a:cubicBezTo>
                <a:cubicBezTo>
                  <a:pt x="17" y="129"/>
                  <a:pt x="22" y="123"/>
                  <a:pt x="22" y="117"/>
                </a:cubicBezTo>
                <a:cubicBezTo>
                  <a:pt x="22" y="111"/>
                  <a:pt x="17" y="106"/>
                  <a:pt x="11" y="106"/>
                </a:cubicBezTo>
                <a:close/>
                <a:moveTo>
                  <a:pt x="11" y="99"/>
                </a:moveTo>
                <a:cubicBezTo>
                  <a:pt x="13" y="99"/>
                  <a:pt x="15" y="97"/>
                  <a:pt x="15" y="95"/>
                </a:cubicBezTo>
                <a:cubicBezTo>
                  <a:pt x="15" y="93"/>
                  <a:pt x="13" y="91"/>
                  <a:pt x="11" y="91"/>
                </a:cubicBezTo>
                <a:cubicBezTo>
                  <a:pt x="9" y="91"/>
                  <a:pt x="7" y="93"/>
                  <a:pt x="7" y="95"/>
                </a:cubicBezTo>
                <a:cubicBezTo>
                  <a:pt x="7" y="97"/>
                  <a:pt x="9" y="99"/>
                  <a:pt x="11" y="99"/>
                </a:cubicBezTo>
                <a:close/>
                <a:moveTo>
                  <a:pt x="11" y="84"/>
                </a:moveTo>
                <a:cubicBezTo>
                  <a:pt x="13" y="84"/>
                  <a:pt x="15" y="82"/>
                  <a:pt x="15" y="80"/>
                </a:cubicBezTo>
                <a:cubicBezTo>
                  <a:pt x="15" y="78"/>
                  <a:pt x="13" y="76"/>
                  <a:pt x="11" y="76"/>
                </a:cubicBezTo>
                <a:cubicBezTo>
                  <a:pt x="9" y="76"/>
                  <a:pt x="7" y="78"/>
                  <a:pt x="7" y="80"/>
                </a:cubicBezTo>
                <a:cubicBezTo>
                  <a:pt x="7" y="82"/>
                  <a:pt x="9" y="84"/>
                  <a:pt x="11" y="84"/>
                </a:cubicBezTo>
                <a:close/>
                <a:moveTo>
                  <a:pt x="11" y="69"/>
                </a:moveTo>
                <a:cubicBezTo>
                  <a:pt x="13" y="69"/>
                  <a:pt x="15" y="67"/>
                  <a:pt x="15" y="65"/>
                </a:cubicBezTo>
                <a:cubicBezTo>
                  <a:pt x="15" y="63"/>
                  <a:pt x="13" y="61"/>
                  <a:pt x="11" y="61"/>
                </a:cubicBezTo>
                <a:cubicBezTo>
                  <a:pt x="9" y="61"/>
                  <a:pt x="7" y="63"/>
                  <a:pt x="7" y="65"/>
                </a:cubicBezTo>
                <a:cubicBezTo>
                  <a:pt x="7" y="67"/>
                  <a:pt x="9" y="69"/>
                  <a:pt x="11"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240"/>
          <p:cNvSpPr>
            <a:spLocks noEditPoints="1"/>
          </p:cNvSpPr>
          <p:nvPr/>
        </p:nvSpPr>
        <p:spPr bwMode="auto">
          <a:xfrm>
            <a:off x="3509433" y="3467100"/>
            <a:ext cx="73025" cy="409575"/>
          </a:xfrm>
          <a:custGeom>
            <a:avLst/>
            <a:gdLst>
              <a:gd name="T0" fmla="*/ 12 w 23"/>
              <a:gd name="T1" fmla="*/ 23 h 129"/>
              <a:gd name="T2" fmla="*/ 15 w 23"/>
              <a:gd name="T3" fmla="*/ 19 h 129"/>
              <a:gd name="T4" fmla="*/ 12 w 23"/>
              <a:gd name="T5" fmla="*/ 15 h 129"/>
              <a:gd name="T6" fmla="*/ 8 w 23"/>
              <a:gd name="T7" fmla="*/ 19 h 129"/>
              <a:gd name="T8" fmla="*/ 12 w 23"/>
              <a:gd name="T9" fmla="*/ 23 h 129"/>
              <a:gd name="T10" fmla="*/ 12 w 23"/>
              <a:gd name="T11" fmla="*/ 38 h 129"/>
              <a:gd name="T12" fmla="*/ 15 w 23"/>
              <a:gd name="T13" fmla="*/ 34 h 129"/>
              <a:gd name="T14" fmla="*/ 12 w 23"/>
              <a:gd name="T15" fmla="*/ 30 h 129"/>
              <a:gd name="T16" fmla="*/ 8 w 23"/>
              <a:gd name="T17" fmla="*/ 34 h 129"/>
              <a:gd name="T18" fmla="*/ 12 w 23"/>
              <a:gd name="T19" fmla="*/ 38 h 129"/>
              <a:gd name="T20" fmla="*/ 12 w 23"/>
              <a:gd name="T21" fmla="*/ 8 h 129"/>
              <a:gd name="T22" fmla="*/ 15 w 23"/>
              <a:gd name="T23" fmla="*/ 4 h 129"/>
              <a:gd name="T24" fmla="*/ 12 w 23"/>
              <a:gd name="T25" fmla="*/ 0 h 129"/>
              <a:gd name="T26" fmla="*/ 8 w 23"/>
              <a:gd name="T27" fmla="*/ 4 h 129"/>
              <a:gd name="T28" fmla="*/ 12 w 23"/>
              <a:gd name="T29" fmla="*/ 8 h 129"/>
              <a:gd name="T30" fmla="*/ 12 w 23"/>
              <a:gd name="T31" fmla="*/ 53 h 129"/>
              <a:gd name="T32" fmla="*/ 15 w 23"/>
              <a:gd name="T33" fmla="*/ 49 h 129"/>
              <a:gd name="T34" fmla="*/ 12 w 23"/>
              <a:gd name="T35" fmla="*/ 46 h 129"/>
              <a:gd name="T36" fmla="*/ 8 w 23"/>
              <a:gd name="T37" fmla="*/ 49 h 129"/>
              <a:gd name="T38" fmla="*/ 12 w 23"/>
              <a:gd name="T39" fmla="*/ 53 h 129"/>
              <a:gd name="T40" fmla="*/ 12 w 23"/>
              <a:gd name="T41" fmla="*/ 106 h 129"/>
              <a:gd name="T42" fmla="*/ 0 w 23"/>
              <a:gd name="T43" fmla="*/ 117 h 129"/>
              <a:gd name="T44" fmla="*/ 12 w 23"/>
              <a:gd name="T45" fmla="*/ 129 h 129"/>
              <a:gd name="T46" fmla="*/ 23 w 23"/>
              <a:gd name="T47" fmla="*/ 117 h 129"/>
              <a:gd name="T48" fmla="*/ 12 w 23"/>
              <a:gd name="T49" fmla="*/ 106 h 129"/>
              <a:gd name="T50" fmla="*/ 12 w 23"/>
              <a:gd name="T51" fmla="*/ 99 h 129"/>
              <a:gd name="T52" fmla="*/ 15 w 23"/>
              <a:gd name="T53" fmla="*/ 95 h 129"/>
              <a:gd name="T54" fmla="*/ 12 w 23"/>
              <a:gd name="T55" fmla="*/ 91 h 129"/>
              <a:gd name="T56" fmla="*/ 8 w 23"/>
              <a:gd name="T57" fmla="*/ 95 h 129"/>
              <a:gd name="T58" fmla="*/ 12 w 23"/>
              <a:gd name="T59" fmla="*/ 99 h 129"/>
              <a:gd name="T60" fmla="*/ 12 w 23"/>
              <a:gd name="T61" fmla="*/ 84 h 129"/>
              <a:gd name="T62" fmla="*/ 15 w 23"/>
              <a:gd name="T63" fmla="*/ 80 h 129"/>
              <a:gd name="T64" fmla="*/ 12 w 23"/>
              <a:gd name="T65" fmla="*/ 76 h 129"/>
              <a:gd name="T66" fmla="*/ 8 w 23"/>
              <a:gd name="T67" fmla="*/ 80 h 129"/>
              <a:gd name="T68" fmla="*/ 12 w 23"/>
              <a:gd name="T69" fmla="*/ 84 h 129"/>
              <a:gd name="T70" fmla="*/ 12 w 23"/>
              <a:gd name="T71" fmla="*/ 69 h 129"/>
              <a:gd name="T72" fmla="*/ 15 w 23"/>
              <a:gd name="T73" fmla="*/ 65 h 129"/>
              <a:gd name="T74" fmla="*/ 12 w 23"/>
              <a:gd name="T75" fmla="*/ 61 h 129"/>
              <a:gd name="T76" fmla="*/ 8 w 23"/>
              <a:gd name="T77" fmla="*/ 65 h 129"/>
              <a:gd name="T78" fmla="*/ 12 w 23"/>
              <a:gd name="T79" fmla="*/ 6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129">
                <a:moveTo>
                  <a:pt x="12" y="23"/>
                </a:moveTo>
                <a:cubicBezTo>
                  <a:pt x="14" y="23"/>
                  <a:pt x="15" y="21"/>
                  <a:pt x="15" y="19"/>
                </a:cubicBezTo>
                <a:cubicBezTo>
                  <a:pt x="15" y="17"/>
                  <a:pt x="14" y="15"/>
                  <a:pt x="12" y="15"/>
                </a:cubicBezTo>
                <a:cubicBezTo>
                  <a:pt x="10" y="15"/>
                  <a:pt x="8" y="17"/>
                  <a:pt x="8" y="19"/>
                </a:cubicBezTo>
                <a:cubicBezTo>
                  <a:pt x="8" y="21"/>
                  <a:pt x="10" y="23"/>
                  <a:pt x="12" y="23"/>
                </a:cubicBezTo>
                <a:close/>
                <a:moveTo>
                  <a:pt x="12" y="38"/>
                </a:moveTo>
                <a:cubicBezTo>
                  <a:pt x="14" y="38"/>
                  <a:pt x="15" y="36"/>
                  <a:pt x="15" y="34"/>
                </a:cubicBezTo>
                <a:cubicBezTo>
                  <a:pt x="15" y="32"/>
                  <a:pt x="14" y="30"/>
                  <a:pt x="12" y="30"/>
                </a:cubicBezTo>
                <a:cubicBezTo>
                  <a:pt x="10" y="30"/>
                  <a:pt x="8" y="32"/>
                  <a:pt x="8" y="34"/>
                </a:cubicBezTo>
                <a:cubicBezTo>
                  <a:pt x="8" y="36"/>
                  <a:pt x="10" y="38"/>
                  <a:pt x="12" y="38"/>
                </a:cubicBezTo>
                <a:close/>
                <a:moveTo>
                  <a:pt x="12" y="8"/>
                </a:moveTo>
                <a:cubicBezTo>
                  <a:pt x="14" y="8"/>
                  <a:pt x="15" y="6"/>
                  <a:pt x="15" y="4"/>
                </a:cubicBezTo>
                <a:cubicBezTo>
                  <a:pt x="15" y="2"/>
                  <a:pt x="14" y="0"/>
                  <a:pt x="12" y="0"/>
                </a:cubicBezTo>
                <a:cubicBezTo>
                  <a:pt x="10" y="0"/>
                  <a:pt x="8" y="2"/>
                  <a:pt x="8" y="4"/>
                </a:cubicBezTo>
                <a:cubicBezTo>
                  <a:pt x="8" y="6"/>
                  <a:pt x="10" y="8"/>
                  <a:pt x="12" y="8"/>
                </a:cubicBezTo>
                <a:close/>
                <a:moveTo>
                  <a:pt x="12" y="53"/>
                </a:moveTo>
                <a:cubicBezTo>
                  <a:pt x="14" y="53"/>
                  <a:pt x="15" y="52"/>
                  <a:pt x="15" y="49"/>
                </a:cubicBezTo>
                <a:cubicBezTo>
                  <a:pt x="15" y="47"/>
                  <a:pt x="14" y="46"/>
                  <a:pt x="12" y="46"/>
                </a:cubicBezTo>
                <a:cubicBezTo>
                  <a:pt x="10" y="46"/>
                  <a:pt x="8" y="47"/>
                  <a:pt x="8" y="49"/>
                </a:cubicBezTo>
                <a:cubicBezTo>
                  <a:pt x="8" y="52"/>
                  <a:pt x="10" y="53"/>
                  <a:pt x="12" y="53"/>
                </a:cubicBezTo>
                <a:close/>
                <a:moveTo>
                  <a:pt x="12" y="106"/>
                </a:moveTo>
                <a:cubicBezTo>
                  <a:pt x="5" y="106"/>
                  <a:pt x="0" y="111"/>
                  <a:pt x="0" y="117"/>
                </a:cubicBezTo>
                <a:cubicBezTo>
                  <a:pt x="0" y="123"/>
                  <a:pt x="5" y="129"/>
                  <a:pt x="12" y="129"/>
                </a:cubicBezTo>
                <a:cubicBezTo>
                  <a:pt x="18" y="129"/>
                  <a:pt x="23" y="123"/>
                  <a:pt x="23" y="117"/>
                </a:cubicBezTo>
                <a:cubicBezTo>
                  <a:pt x="23" y="111"/>
                  <a:pt x="18" y="106"/>
                  <a:pt x="12" y="106"/>
                </a:cubicBezTo>
                <a:close/>
                <a:moveTo>
                  <a:pt x="12" y="99"/>
                </a:moveTo>
                <a:cubicBezTo>
                  <a:pt x="14" y="99"/>
                  <a:pt x="15" y="97"/>
                  <a:pt x="15" y="95"/>
                </a:cubicBezTo>
                <a:cubicBezTo>
                  <a:pt x="15" y="93"/>
                  <a:pt x="14" y="91"/>
                  <a:pt x="12" y="91"/>
                </a:cubicBezTo>
                <a:cubicBezTo>
                  <a:pt x="10" y="91"/>
                  <a:pt x="8" y="93"/>
                  <a:pt x="8" y="95"/>
                </a:cubicBezTo>
                <a:cubicBezTo>
                  <a:pt x="8" y="97"/>
                  <a:pt x="10" y="99"/>
                  <a:pt x="12" y="99"/>
                </a:cubicBezTo>
                <a:close/>
                <a:moveTo>
                  <a:pt x="12" y="84"/>
                </a:moveTo>
                <a:cubicBezTo>
                  <a:pt x="14" y="84"/>
                  <a:pt x="15" y="82"/>
                  <a:pt x="15" y="80"/>
                </a:cubicBezTo>
                <a:cubicBezTo>
                  <a:pt x="15" y="78"/>
                  <a:pt x="14" y="76"/>
                  <a:pt x="12" y="76"/>
                </a:cubicBezTo>
                <a:cubicBezTo>
                  <a:pt x="10" y="76"/>
                  <a:pt x="8" y="78"/>
                  <a:pt x="8" y="80"/>
                </a:cubicBezTo>
                <a:cubicBezTo>
                  <a:pt x="8" y="82"/>
                  <a:pt x="10" y="84"/>
                  <a:pt x="12" y="84"/>
                </a:cubicBezTo>
                <a:close/>
                <a:moveTo>
                  <a:pt x="12" y="69"/>
                </a:moveTo>
                <a:cubicBezTo>
                  <a:pt x="14" y="69"/>
                  <a:pt x="15" y="67"/>
                  <a:pt x="15" y="65"/>
                </a:cubicBezTo>
                <a:cubicBezTo>
                  <a:pt x="15" y="63"/>
                  <a:pt x="14" y="61"/>
                  <a:pt x="12" y="61"/>
                </a:cubicBezTo>
                <a:cubicBezTo>
                  <a:pt x="10" y="61"/>
                  <a:pt x="8" y="63"/>
                  <a:pt x="8" y="65"/>
                </a:cubicBezTo>
                <a:cubicBezTo>
                  <a:pt x="8" y="67"/>
                  <a:pt x="10" y="69"/>
                  <a:pt x="12" y="6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241"/>
          <p:cNvSpPr>
            <a:spLocks noEditPoints="1"/>
          </p:cNvSpPr>
          <p:nvPr/>
        </p:nvSpPr>
        <p:spPr bwMode="auto">
          <a:xfrm>
            <a:off x="5561542" y="3467100"/>
            <a:ext cx="73025" cy="409575"/>
          </a:xfrm>
          <a:custGeom>
            <a:avLst/>
            <a:gdLst>
              <a:gd name="T0" fmla="*/ 11 w 23"/>
              <a:gd name="T1" fmla="*/ 38 h 129"/>
              <a:gd name="T2" fmla="*/ 15 w 23"/>
              <a:gd name="T3" fmla="*/ 34 h 129"/>
              <a:gd name="T4" fmla="*/ 11 w 23"/>
              <a:gd name="T5" fmla="*/ 30 h 129"/>
              <a:gd name="T6" fmla="*/ 8 w 23"/>
              <a:gd name="T7" fmla="*/ 34 h 129"/>
              <a:gd name="T8" fmla="*/ 11 w 23"/>
              <a:gd name="T9" fmla="*/ 38 h 129"/>
              <a:gd name="T10" fmla="*/ 11 w 23"/>
              <a:gd name="T11" fmla="*/ 23 h 129"/>
              <a:gd name="T12" fmla="*/ 15 w 23"/>
              <a:gd name="T13" fmla="*/ 19 h 129"/>
              <a:gd name="T14" fmla="*/ 11 w 23"/>
              <a:gd name="T15" fmla="*/ 15 h 129"/>
              <a:gd name="T16" fmla="*/ 8 w 23"/>
              <a:gd name="T17" fmla="*/ 19 h 129"/>
              <a:gd name="T18" fmla="*/ 11 w 23"/>
              <a:gd name="T19" fmla="*/ 23 h 129"/>
              <a:gd name="T20" fmla="*/ 11 w 23"/>
              <a:gd name="T21" fmla="*/ 53 h 129"/>
              <a:gd name="T22" fmla="*/ 15 w 23"/>
              <a:gd name="T23" fmla="*/ 49 h 129"/>
              <a:gd name="T24" fmla="*/ 11 w 23"/>
              <a:gd name="T25" fmla="*/ 46 h 129"/>
              <a:gd name="T26" fmla="*/ 8 w 23"/>
              <a:gd name="T27" fmla="*/ 49 h 129"/>
              <a:gd name="T28" fmla="*/ 11 w 23"/>
              <a:gd name="T29" fmla="*/ 53 h 129"/>
              <a:gd name="T30" fmla="*/ 11 w 23"/>
              <a:gd name="T31" fmla="*/ 8 h 129"/>
              <a:gd name="T32" fmla="*/ 15 w 23"/>
              <a:gd name="T33" fmla="*/ 4 h 129"/>
              <a:gd name="T34" fmla="*/ 11 w 23"/>
              <a:gd name="T35" fmla="*/ 0 h 129"/>
              <a:gd name="T36" fmla="*/ 8 w 23"/>
              <a:gd name="T37" fmla="*/ 4 h 129"/>
              <a:gd name="T38" fmla="*/ 11 w 23"/>
              <a:gd name="T39" fmla="*/ 8 h 129"/>
              <a:gd name="T40" fmla="*/ 11 w 23"/>
              <a:gd name="T41" fmla="*/ 106 h 129"/>
              <a:gd name="T42" fmla="*/ 0 w 23"/>
              <a:gd name="T43" fmla="*/ 117 h 129"/>
              <a:gd name="T44" fmla="*/ 11 w 23"/>
              <a:gd name="T45" fmla="*/ 129 h 129"/>
              <a:gd name="T46" fmla="*/ 23 w 23"/>
              <a:gd name="T47" fmla="*/ 117 h 129"/>
              <a:gd name="T48" fmla="*/ 11 w 23"/>
              <a:gd name="T49" fmla="*/ 106 h 129"/>
              <a:gd name="T50" fmla="*/ 11 w 23"/>
              <a:gd name="T51" fmla="*/ 69 h 129"/>
              <a:gd name="T52" fmla="*/ 15 w 23"/>
              <a:gd name="T53" fmla="*/ 65 h 129"/>
              <a:gd name="T54" fmla="*/ 11 w 23"/>
              <a:gd name="T55" fmla="*/ 61 h 129"/>
              <a:gd name="T56" fmla="*/ 8 w 23"/>
              <a:gd name="T57" fmla="*/ 65 h 129"/>
              <a:gd name="T58" fmla="*/ 11 w 23"/>
              <a:gd name="T59" fmla="*/ 69 h 129"/>
              <a:gd name="T60" fmla="*/ 11 w 23"/>
              <a:gd name="T61" fmla="*/ 99 h 129"/>
              <a:gd name="T62" fmla="*/ 15 w 23"/>
              <a:gd name="T63" fmla="*/ 95 h 129"/>
              <a:gd name="T64" fmla="*/ 11 w 23"/>
              <a:gd name="T65" fmla="*/ 91 h 129"/>
              <a:gd name="T66" fmla="*/ 8 w 23"/>
              <a:gd name="T67" fmla="*/ 95 h 129"/>
              <a:gd name="T68" fmla="*/ 11 w 23"/>
              <a:gd name="T69" fmla="*/ 99 h 129"/>
              <a:gd name="T70" fmla="*/ 11 w 23"/>
              <a:gd name="T71" fmla="*/ 84 h 129"/>
              <a:gd name="T72" fmla="*/ 15 w 23"/>
              <a:gd name="T73" fmla="*/ 80 h 129"/>
              <a:gd name="T74" fmla="*/ 11 w 23"/>
              <a:gd name="T75" fmla="*/ 76 h 129"/>
              <a:gd name="T76" fmla="*/ 8 w 23"/>
              <a:gd name="T77" fmla="*/ 80 h 129"/>
              <a:gd name="T78" fmla="*/ 11 w 23"/>
              <a:gd name="T7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129">
                <a:moveTo>
                  <a:pt x="11" y="38"/>
                </a:moveTo>
                <a:cubicBezTo>
                  <a:pt x="13" y="38"/>
                  <a:pt x="15" y="36"/>
                  <a:pt x="15" y="34"/>
                </a:cubicBezTo>
                <a:cubicBezTo>
                  <a:pt x="15" y="32"/>
                  <a:pt x="13" y="30"/>
                  <a:pt x="11" y="30"/>
                </a:cubicBezTo>
                <a:cubicBezTo>
                  <a:pt x="9" y="30"/>
                  <a:pt x="8" y="32"/>
                  <a:pt x="8" y="34"/>
                </a:cubicBezTo>
                <a:cubicBezTo>
                  <a:pt x="8" y="36"/>
                  <a:pt x="9" y="38"/>
                  <a:pt x="11" y="38"/>
                </a:cubicBezTo>
                <a:close/>
                <a:moveTo>
                  <a:pt x="11" y="23"/>
                </a:moveTo>
                <a:cubicBezTo>
                  <a:pt x="13" y="23"/>
                  <a:pt x="15" y="21"/>
                  <a:pt x="15" y="19"/>
                </a:cubicBezTo>
                <a:cubicBezTo>
                  <a:pt x="15" y="17"/>
                  <a:pt x="13" y="15"/>
                  <a:pt x="11" y="15"/>
                </a:cubicBezTo>
                <a:cubicBezTo>
                  <a:pt x="9" y="15"/>
                  <a:pt x="8" y="17"/>
                  <a:pt x="8" y="19"/>
                </a:cubicBezTo>
                <a:cubicBezTo>
                  <a:pt x="8" y="21"/>
                  <a:pt x="9" y="23"/>
                  <a:pt x="11" y="23"/>
                </a:cubicBezTo>
                <a:close/>
                <a:moveTo>
                  <a:pt x="11" y="53"/>
                </a:moveTo>
                <a:cubicBezTo>
                  <a:pt x="13" y="53"/>
                  <a:pt x="15" y="52"/>
                  <a:pt x="15" y="49"/>
                </a:cubicBezTo>
                <a:cubicBezTo>
                  <a:pt x="15" y="47"/>
                  <a:pt x="13" y="46"/>
                  <a:pt x="11" y="46"/>
                </a:cubicBezTo>
                <a:cubicBezTo>
                  <a:pt x="9" y="46"/>
                  <a:pt x="8" y="47"/>
                  <a:pt x="8" y="49"/>
                </a:cubicBezTo>
                <a:cubicBezTo>
                  <a:pt x="8" y="52"/>
                  <a:pt x="9" y="53"/>
                  <a:pt x="11" y="53"/>
                </a:cubicBezTo>
                <a:close/>
                <a:moveTo>
                  <a:pt x="11" y="8"/>
                </a:moveTo>
                <a:cubicBezTo>
                  <a:pt x="13" y="8"/>
                  <a:pt x="15" y="6"/>
                  <a:pt x="15" y="4"/>
                </a:cubicBezTo>
                <a:cubicBezTo>
                  <a:pt x="15" y="2"/>
                  <a:pt x="13" y="0"/>
                  <a:pt x="11" y="0"/>
                </a:cubicBezTo>
                <a:cubicBezTo>
                  <a:pt x="9" y="0"/>
                  <a:pt x="8" y="2"/>
                  <a:pt x="8" y="4"/>
                </a:cubicBezTo>
                <a:cubicBezTo>
                  <a:pt x="8" y="6"/>
                  <a:pt x="9" y="8"/>
                  <a:pt x="11" y="8"/>
                </a:cubicBezTo>
                <a:close/>
                <a:moveTo>
                  <a:pt x="11" y="106"/>
                </a:moveTo>
                <a:cubicBezTo>
                  <a:pt x="5" y="106"/>
                  <a:pt x="0" y="111"/>
                  <a:pt x="0" y="117"/>
                </a:cubicBezTo>
                <a:cubicBezTo>
                  <a:pt x="0" y="123"/>
                  <a:pt x="5" y="129"/>
                  <a:pt x="11" y="129"/>
                </a:cubicBezTo>
                <a:cubicBezTo>
                  <a:pt x="18" y="129"/>
                  <a:pt x="23" y="123"/>
                  <a:pt x="23" y="117"/>
                </a:cubicBezTo>
                <a:cubicBezTo>
                  <a:pt x="23" y="111"/>
                  <a:pt x="18" y="106"/>
                  <a:pt x="11" y="106"/>
                </a:cubicBezTo>
                <a:close/>
                <a:moveTo>
                  <a:pt x="11" y="69"/>
                </a:moveTo>
                <a:cubicBezTo>
                  <a:pt x="13" y="69"/>
                  <a:pt x="15" y="67"/>
                  <a:pt x="15" y="65"/>
                </a:cubicBezTo>
                <a:cubicBezTo>
                  <a:pt x="15" y="63"/>
                  <a:pt x="13" y="61"/>
                  <a:pt x="11" y="61"/>
                </a:cubicBezTo>
                <a:cubicBezTo>
                  <a:pt x="9" y="61"/>
                  <a:pt x="8" y="63"/>
                  <a:pt x="8" y="65"/>
                </a:cubicBezTo>
                <a:cubicBezTo>
                  <a:pt x="8" y="67"/>
                  <a:pt x="9" y="69"/>
                  <a:pt x="11" y="69"/>
                </a:cubicBezTo>
                <a:close/>
                <a:moveTo>
                  <a:pt x="11" y="99"/>
                </a:moveTo>
                <a:cubicBezTo>
                  <a:pt x="13" y="99"/>
                  <a:pt x="15" y="97"/>
                  <a:pt x="15" y="95"/>
                </a:cubicBezTo>
                <a:cubicBezTo>
                  <a:pt x="15" y="93"/>
                  <a:pt x="13" y="91"/>
                  <a:pt x="11" y="91"/>
                </a:cubicBezTo>
                <a:cubicBezTo>
                  <a:pt x="9" y="91"/>
                  <a:pt x="8" y="93"/>
                  <a:pt x="8" y="95"/>
                </a:cubicBezTo>
                <a:cubicBezTo>
                  <a:pt x="8" y="97"/>
                  <a:pt x="9" y="99"/>
                  <a:pt x="11" y="99"/>
                </a:cubicBezTo>
                <a:close/>
                <a:moveTo>
                  <a:pt x="11" y="84"/>
                </a:moveTo>
                <a:cubicBezTo>
                  <a:pt x="13" y="84"/>
                  <a:pt x="15" y="82"/>
                  <a:pt x="15" y="80"/>
                </a:cubicBezTo>
                <a:cubicBezTo>
                  <a:pt x="15" y="78"/>
                  <a:pt x="13" y="76"/>
                  <a:pt x="11" y="76"/>
                </a:cubicBezTo>
                <a:cubicBezTo>
                  <a:pt x="9" y="76"/>
                  <a:pt x="8" y="78"/>
                  <a:pt x="8" y="80"/>
                </a:cubicBezTo>
                <a:cubicBezTo>
                  <a:pt x="8" y="82"/>
                  <a:pt x="9" y="84"/>
                  <a:pt x="11" y="8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242"/>
          <p:cNvSpPr>
            <a:spLocks noEditPoints="1"/>
          </p:cNvSpPr>
          <p:nvPr/>
        </p:nvSpPr>
        <p:spPr bwMode="auto">
          <a:xfrm>
            <a:off x="7615238" y="3467100"/>
            <a:ext cx="69850" cy="409575"/>
          </a:xfrm>
          <a:custGeom>
            <a:avLst/>
            <a:gdLst>
              <a:gd name="T0" fmla="*/ 11 w 22"/>
              <a:gd name="T1" fmla="*/ 53 h 129"/>
              <a:gd name="T2" fmla="*/ 15 w 22"/>
              <a:gd name="T3" fmla="*/ 49 h 129"/>
              <a:gd name="T4" fmla="*/ 11 w 22"/>
              <a:gd name="T5" fmla="*/ 46 h 129"/>
              <a:gd name="T6" fmla="*/ 7 w 22"/>
              <a:gd name="T7" fmla="*/ 49 h 129"/>
              <a:gd name="T8" fmla="*/ 11 w 22"/>
              <a:gd name="T9" fmla="*/ 53 h 129"/>
              <a:gd name="T10" fmla="*/ 11 w 22"/>
              <a:gd name="T11" fmla="*/ 38 h 129"/>
              <a:gd name="T12" fmla="*/ 15 w 22"/>
              <a:gd name="T13" fmla="*/ 34 h 129"/>
              <a:gd name="T14" fmla="*/ 11 w 22"/>
              <a:gd name="T15" fmla="*/ 30 h 129"/>
              <a:gd name="T16" fmla="*/ 7 w 22"/>
              <a:gd name="T17" fmla="*/ 34 h 129"/>
              <a:gd name="T18" fmla="*/ 11 w 22"/>
              <a:gd name="T19" fmla="*/ 38 h 129"/>
              <a:gd name="T20" fmla="*/ 11 w 22"/>
              <a:gd name="T21" fmla="*/ 8 h 129"/>
              <a:gd name="T22" fmla="*/ 15 w 22"/>
              <a:gd name="T23" fmla="*/ 4 h 129"/>
              <a:gd name="T24" fmla="*/ 11 w 22"/>
              <a:gd name="T25" fmla="*/ 0 h 129"/>
              <a:gd name="T26" fmla="*/ 7 w 22"/>
              <a:gd name="T27" fmla="*/ 4 h 129"/>
              <a:gd name="T28" fmla="*/ 11 w 22"/>
              <a:gd name="T29" fmla="*/ 8 h 129"/>
              <a:gd name="T30" fmla="*/ 11 w 22"/>
              <a:gd name="T31" fmla="*/ 23 h 129"/>
              <a:gd name="T32" fmla="*/ 15 w 22"/>
              <a:gd name="T33" fmla="*/ 19 h 129"/>
              <a:gd name="T34" fmla="*/ 11 w 22"/>
              <a:gd name="T35" fmla="*/ 15 h 129"/>
              <a:gd name="T36" fmla="*/ 7 w 22"/>
              <a:gd name="T37" fmla="*/ 19 h 129"/>
              <a:gd name="T38" fmla="*/ 11 w 22"/>
              <a:gd name="T39" fmla="*/ 23 h 129"/>
              <a:gd name="T40" fmla="*/ 11 w 22"/>
              <a:gd name="T41" fmla="*/ 69 h 129"/>
              <a:gd name="T42" fmla="*/ 15 w 22"/>
              <a:gd name="T43" fmla="*/ 65 h 129"/>
              <a:gd name="T44" fmla="*/ 11 w 22"/>
              <a:gd name="T45" fmla="*/ 61 h 129"/>
              <a:gd name="T46" fmla="*/ 7 w 22"/>
              <a:gd name="T47" fmla="*/ 65 h 129"/>
              <a:gd name="T48" fmla="*/ 11 w 22"/>
              <a:gd name="T49" fmla="*/ 69 h 129"/>
              <a:gd name="T50" fmla="*/ 11 w 22"/>
              <a:gd name="T51" fmla="*/ 106 h 129"/>
              <a:gd name="T52" fmla="*/ 0 w 22"/>
              <a:gd name="T53" fmla="*/ 117 h 129"/>
              <a:gd name="T54" fmla="*/ 11 w 22"/>
              <a:gd name="T55" fmla="*/ 129 h 129"/>
              <a:gd name="T56" fmla="*/ 22 w 22"/>
              <a:gd name="T57" fmla="*/ 117 h 129"/>
              <a:gd name="T58" fmla="*/ 11 w 22"/>
              <a:gd name="T59" fmla="*/ 106 h 129"/>
              <a:gd name="T60" fmla="*/ 11 w 22"/>
              <a:gd name="T61" fmla="*/ 84 h 129"/>
              <a:gd name="T62" fmla="*/ 15 w 22"/>
              <a:gd name="T63" fmla="*/ 80 h 129"/>
              <a:gd name="T64" fmla="*/ 11 w 22"/>
              <a:gd name="T65" fmla="*/ 76 h 129"/>
              <a:gd name="T66" fmla="*/ 7 w 22"/>
              <a:gd name="T67" fmla="*/ 80 h 129"/>
              <a:gd name="T68" fmla="*/ 11 w 22"/>
              <a:gd name="T69" fmla="*/ 84 h 129"/>
              <a:gd name="T70" fmla="*/ 11 w 22"/>
              <a:gd name="T71" fmla="*/ 99 h 129"/>
              <a:gd name="T72" fmla="*/ 15 w 22"/>
              <a:gd name="T73" fmla="*/ 95 h 129"/>
              <a:gd name="T74" fmla="*/ 11 w 22"/>
              <a:gd name="T75" fmla="*/ 91 h 129"/>
              <a:gd name="T76" fmla="*/ 7 w 22"/>
              <a:gd name="T77" fmla="*/ 95 h 129"/>
              <a:gd name="T78" fmla="*/ 11 w 22"/>
              <a:gd name="T79" fmla="*/ 9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129">
                <a:moveTo>
                  <a:pt x="11" y="53"/>
                </a:moveTo>
                <a:cubicBezTo>
                  <a:pt x="13" y="53"/>
                  <a:pt x="15" y="52"/>
                  <a:pt x="15" y="49"/>
                </a:cubicBezTo>
                <a:cubicBezTo>
                  <a:pt x="15" y="47"/>
                  <a:pt x="13" y="46"/>
                  <a:pt x="11" y="46"/>
                </a:cubicBezTo>
                <a:cubicBezTo>
                  <a:pt x="9" y="46"/>
                  <a:pt x="7" y="47"/>
                  <a:pt x="7" y="49"/>
                </a:cubicBezTo>
                <a:cubicBezTo>
                  <a:pt x="7" y="52"/>
                  <a:pt x="9" y="53"/>
                  <a:pt x="11" y="53"/>
                </a:cubicBezTo>
                <a:close/>
                <a:moveTo>
                  <a:pt x="11" y="38"/>
                </a:moveTo>
                <a:cubicBezTo>
                  <a:pt x="13" y="38"/>
                  <a:pt x="15" y="36"/>
                  <a:pt x="15" y="34"/>
                </a:cubicBezTo>
                <a:cubicBezTo>
                  <a:pt x="15" y="32"/>
                  <a:pt x="13" y="30"/>
                  <a:pt x="11" y="30"/>
                </a:cubicBezTo>
                <a:cubicBezTo>
                  <a:pt x="9" y="30"/>
                  <a:pt x="7" y="32"/>
                  <a:pt x="7" y="34"/>
                </a:cubicBezTo>
                <a:cubicBezTo>
                  <a:pt x="7" y="36"/>
                  <a:pt x="9" y="38"/>
                  <a:pt x="11" y="38"/>
                </a:cubicBezTo>
                <a:close/>
                <a:moveTo>
                  <a:pt x="11" y="8"/>
                </a:moveTo>
                <a:cubicBezTo>
                  <a:pt x="13" y="8"/>
                  <a:pt x="15" y="6"/>
                  <a:pt x="15" y="4"/>
                </a:cubicBezTo>
                <a:cubicBezTo>
                  <a:pt x="15" y="2"/>
                  <a:pt x="13" y="0"/>
                  <a:pt x="11" y="0"/>
                </a:cubicBezTo>
                <a:cubicBezTo>
                  <a:pt x="9" y="0"/>
                  <a:pt x="7" y="2"/>
                  <a:pt x="7" y="4"/>
                </a:cubicBezTo>
                <a:cubicBezTo>
                  <a:pt x="7" y="6"/>
                  <a:pt x="9" y="8"/>
                  <a:pt x="11" y="8"/>
                </a:cubicBezTo>
                <a:close/>
                <a:moveTo>
                  <a:pt x="11" y="23"/>
                </a:moveTo>
                <a:cubicBezTo>
                  <a:pt x="13" y="23"/>
                  <a:pt x="15" y="21"/>
                  <a:pt x="15" y="19"/>
                </a:cubicBezTo>
                <a:cubicBezTo>
                  <a:pt x="15" y="17"/>
                  <a:pt x="13" y="15"/>
                  <a:pt x="11" y="15"/>
                </a:cubicBezTo>
                <a:cubicBezTo>
                  <a:pt x="9" y="15"/>
                  <a:pt x="7" y="17"/>
                  <a:pt x="7" y="19"/>
                </a:cubicBezTo>
                <a:cubicBezTo>
                  <a:pt x="7" y="21"/>
                  <a:pt x="9" y="23"/>
                  <a:pt x="11" y="23"/>
                </a:cubicBezTo>
                <a:close/>
                <a:moveTo>
                  <a:pt x="11" y="69"/>
                </a:moveTo>
                <a:cubicBezTo>
                  <a:pt x="13" y="69"/>
                  <a:pt x="15" y="67"/>
                  <a:pt x="15" y="65"/>
                </a:cubicBezTo>
                <a:cubicBezTo>
                  <a:pt x="15" y="63"/>
                  <a:pt x="13" y="61"/>
                  <a:pt x="11" y="61"/>
                </a:cubicBezTo>
                <a:cubicBezTo>
                  <a:pt x="9" y="61"/>
                  <a:pt x="7" y="63"/>
                  <a:pt x="7" y="65"/>
                </a:cubicBezTo>
                <a:cubicBezTo>
                  <a:pt x="7" y="67"/>
                  <a:pt x="9" y="69"/>
                  <a:pt x="11" y="69"/>
                </a:cubicBezTo>
                <a:close/>
                <a:moveTo>
                  <a:pt x="11" y="106"/>
                </a:moveTo>
                <a:cubicBezTo>
                  <a:pt x="5" y="106"/>
                  <a:pt x="0" y="111"/>
                  <a:pt x="0" y="117"/>
                </a:cubicBezTo>
                <a:cubicBezTo>
                  <a:pt x="0" y="123"/>
                  <a:pt x="5" y="129"/>
                  <a:pt x="11" y="129"/>
                </a:cubicBezTo>
                <a:cubicBezTo>
                  <a:pt x="17" y="129"/>
                  <a:pt x="22" y="123"/>
                  <a:pt x="22" y="117"/>
                </a:cubicBezTo>
                <a:cubicBezTo>
                  <a:pt x="22" y="111"/>
                  <a:pt x="17" y="106"/>
                  <a:pt x="11" y="106"/>
                </a:cubicBezTo>
                <a:close/>
                <a:moveTo>
                  <a:pt x="11" y="84"/>
                </a:moveTo>
                <a:cubicBezTo>
                  <a:pt x="13" y="84"/>
                  <a:pt x="15" y="82"/>
                  <a:pt x="15" y="80"/>
                </a:cubicBezTo>
                <a:cubicBezTo>
                  <a:pt x="15" y="78"/>
                  <a:pt x="13" y="76"/>
                  <a:pt x="11" y="76"/>
                </a:cubicBezTo>
                <a:cubicBezTo>
                  <a:pt x="9" y="76"/>
                  <a:pt x="7" y="78"/>
                  <a:pt x="7" y="80"/>
                </a:cubicBezTo>
                <a:cubicBezTo>
                  <a:pt x="7" y="82"/>
                  <a:pt x="9" y="84"/>
                  <a:pt x="11" y="84"/>
                </a:cubicBezTo>
                <a:close/>
                <a:moveTo>
                  <a:pt x="11" y="99"/>
                </a:moveTo>
                <a:cubicBezTo>
                  <a:pt x="13" y="99"/>
                  <a:pt x="15" y="97"/>
                  <a:pt x="15" y="95"/>
                </a:cubicBezTo>
                <a:cubicBezTo>
                  <a:pt x="15" y="93"/>
                  <a:pt x="13" y="91"/>
                  <a:pt x="11" y="91"/>
                </a:cubicBezTo>
                <a:cubicBezTo>
                  <a:pt x="9" y="91"/>
                  <a:pt x="7" y="93"/>
                  <a:pt x="7" y="95"/>
                </a:cubicBezTo>
                <a:cubicBezTo>
                  <a:pt x="7" y="97"/>
                  <a:pt x="9" y="99"/>
                  <a:pt x="11" y="9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7" name="Group 46"/>
          <p:cNvGrpSpPr/>
          <p:nvPr/>
        </p:nvGrpSpPr>
        <p:grpSpPr>
          <a:xfrm>
            <a:off x="642144" y="2044700"/>
            <a:ext cx="1703388" cy="1362075"/>
            <a:chOff x="671513" y="2044700"/>
            <a:chExt cx="1703388" cy="1362075"/>
          </a:xfrm>
        </p:grpSpPr>
        <p:sp>
          <p:nvSpPr>
            <p:cNvPr id="7" name="Freeform 235"/>
            <p:cNvSpPr>
              <a:spLocks noEditPoints="1"/>
            </p:cNvSpPr>
            <p:nvPr/>
          </p:nvSpPr>
          <p:spPr bwMode="auto">
            <a:xfrm>
              <a:off x="671513" y="2044700"/>
              <a:ext cx="1703388" cy="1362075"/>
            </a:xfrm>
            <a:custGeom>
              <a:avLst/>
              <a:gdLst>
                <a:gd name="T0" fmla="*/ 169 w 537"/>
                <a:gd name="T1" fmla="*/ 289 h 429"/>
                <a:gd name="T2" fmla="*/ 126 w 537"/>
                <a:gd name="T3" fmla="*/ 300 h 429"/>
                <a:gd name="T4" fmla="*/ 132 w 537"/>
                <a:gd name="T5" fmla="*/ 336 h 429"/>
                <a:gd name="T6" fmla="*/ 174 w 537"/>
                <a:gd name="T7" fmla="*/ 325 h 429"/>
                <a:gd name="T8" fmla="*/ 216 w 537"/>
                <a:gd name="T9" fmla="*/ 336 h 429"/>
                <a:gd name="T10" fmla="*/ 180 w 537"/>
                <a:gd name="T11" fmla="*/ 331 h 429"/>
                <a:gd name="T12" fmla="*/ 169 w 537"/>
                <a:gd name="T13" fmla="*/ 373 h 429"/>
                <a:gd name="T14" fmla="*/ 205 w 537"/>
                <a:gd name="T15" fmla="*/ 378 h 429"/>
                <a:gd name="T16" fmla="*/ 216 w 537"/>
                <a:gd name="T17" fmla="*/ 336 h 429"/>
                <a:gd name="T18" fmla="*/ 126 w 537"/>
                <a:gd name="T19" fmla="*/ 246 h 429"/>
                <a:gd name="T20" fmla="*/ 84 w 537"/>
                <a:gd name="T21" fmla="*/ 258 h 429"/>
                <a:gd name="T22" fmla="*/ 90 w 537"/>
                <a:gd name="T23" fmla="*/ 294 h 429"/>
                <a:gd name="T24" fmla="*/ 132 w 537"/>
                <a:gd name="T25" fmla="*/ 282 h 429"/>
                <a:gd name="T26" fmla="*/ 483 w 537"/>
                <a:gd name="T27" fmla="*/ 54 h 429"/>
                <a:gd name="T28" fmla="*/ 214 w 537"/>
                <a:gd name="T29" fmla="*/ 129 h 429"/>
                <a:gd name="T30" fmla="*/ 256 w 537"/>
                <a:gd name="T31" fmla="*/ 158 h 429"/>
                <a:gd name="T32" fmla="*/ 462 w 537"/>
                <a:gd name="T33" fmla="*/ 266 h 429"/>
                <a:gd name="T34" fmla="*/ 483 w 537"/>
                <a:gd name="T35" fmla="*/ 54 h 429"/>
                <a:gd name="T36" fmla="*/ 223 w 537"/>
                <a:gd name="T37" fmla="*/ 373 h 429"/>
                <a:gd name="T38" fmla="*/ 211 w 537"/>
                <a:gd name="T39" fmla="*/ 415 h 429"/>
                <a:gd name="T40" fmla="*/ 247 w 537"/>
                <a:gd name="T41" fmla="*/ 421 h 429"/>
                <a:gd name="T42" fmla="*/ 258 w 537"/>
                <a:gd name="T43" fmla="*/ 378 h 429"/>
                <a:gd name="T44" fmla="*/ 305 w 537"/>
                <a:gd name="T45" fmla="*/ 123 h 429"/>
                <a:gd name="T46" fmla="*/ 266 w 537"/>
                <a:gd name="T47" fmla="*/ 163 h 429"/>
                <a:gd name="T48" fmla="*/ 188 w 537"/>
                <a:gd name="T49" fmla="*/ 224 h 429"/>
                <a:gd name="T50" fmla="*/ 181 w 537"/>
                <a:gd name="T51" fmla="*/ 213 h 429"/>
                <a:gd name="T52" fmla="*/ 205 w 537"/>
                <a:gd name="T53" fmla="*/ 124 h 429"/>
                <a:gd name="T54" fmla="*/ 248 w 537"/>
                <a:gd name="T55" fmla="*/ 54 h 429"/>
                <a:gd name="T56" fmla="*/ 53 w 537"/>
                <a:gd name="T57" fmla="*/ 248 h 429"/>
                <a:gd name="T58" fmla="*/ 77 w 537"/>
                <a:gd name="T59" fmla="*/ 251 h 429"/>
                <a:gd name="T60" fmla="*/ 133 w 537"/>
                <a:gd name="T61" fmla="*/ 240 h 429"/>
                <a:gd name="T62" fmla="*/ 147 w 537"/>
                <a:gd name="T63" fmla="*/ 273 h 429"/>
                <a:gd name="T64" fmla="*/ 181 w 537"/>
                <a:gd name="T65" fmla="*/ 287 h 429"/>
                <a:gd name="T66" fmla="*/ 218 w 537"/>
                <a:gd name="T67" fmla="*/ 324 h 429"/>
                <a:gd name="T68" fmla="*/ 232 w 537"/>
                <a:gd name="T69" fmla="*/ 358 h 429"/>
                <a:gd name="T70" fmla="*/ 265 w 537"/>
                <a:gd name="T71" fmla="*/ 372 h 429"/>
                <a:gd name="T72" fmla="*/ 275 w 537"/>
                <a:gd name="T73" fmla="*/ 416 h 429"/>
                <a:gd name="T74" fmla="*/ 305 w 537"/>
                <a:gd name="T75" fmla="*/ 416 h 429"/>
                <a:gd name="T76" fmla="*/ 310 w 537"/>
                <a:gd name="T77" fmla="*/ 381 h 429"/>
                <a:gd name="T78" fmla="*/ 213 w 537"/>
                <a:gd name="T79" fmla="*/ 270 h 429"/>
                <a:gd name="T80" fmla="*/ 351 w 537"/>
                <a:gd name="T81" fmla="*/ 378 h 429"/>
                <a:gd name="T82" fmla="*/ 363 w 537"/>
                <a:gd name="T83" fmla="*/ 358 h 429"/>
                <a:gd name="T84" fmla="*/ 248 w 537"/>
                <a:gd name="T85" fmla="*/ 235 h 429"/>
                <a:gd name="T86" fmla="*/ 368 w 537"/>
                <a:gd name="T87" fmla="*/ 341 h 429"/>
                <a:gd name="T88" fmla="*/ 398 w 537"/>
                <a:gd name="T89" fmla="*/ 341 h 429"/>
                <a:gd name="T90" fmla="*/ 403 w 537"/>
                <a:gd name="T91" fmla="*/ 305 h 429"/>
                <a:gd name="T92" fmla="*/ 297 w 537"/>
                <a:gd name="T93" fmla="*/ 186 h 429"/>
                <a:gd name="T94" fmla="*/ 428 w 537"/>
                <a:gd name="T95" fmla="*/ 308 h 429"/>
                <a:gd name="T96" fmla="*/ 449 w 537"/>
                <a:gd name="T97" fmla="*/ 296 h 429"/>
                <a:gd name="T98" fmla="*/ 305 w 537"/>
                <a:gd name="T99" fmla="*/ 12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7" h="429">
                  <a:moveTo>
                    <a:pt x="174" y="294"/>
                  </a:moveTo>
                  <a:cubicBezTo>
                    <a:pt x="169" y="289"/>
                    <a:pt x="169" y="289"/>
                    <a:pt x="169" y="289"/>
                  </a:cubicBezTo>
                  <a:cubicBezTo>
                    <a:pt x="160" y="280"/>
                    <a:pt x="147" y="280"/>
                    <a:pt x="138" y="289"/>
                  </a:cubicBezTo>
                  <a:cubicBezTo>
                    <a:pt x="126" y="300"/>
                    <a:pt x="126" y="300"/>
                    <a:pt x="126" y="300"/>
                  </a:cubicBezTo>
                  <a:cubicBezTo>
                    <a:pt x="118" y="309"/>
                    <a:pt x="118" y="322"/>
                    <a:pt x="126" y="331"/>
                  </a:cubicBezTo>
                  <a:cubicBezTo>
                    <a:pt x="132" y="336"/>
                    <a:pt x="132" y="336"/>
                    <a:pt x="132" y="336"/>
                  </a:cubicBezTo>
                  <a:cubicBezTo>
                    <a:pt x="140" y="345"/>
                    <a:pt x="154" y="345"/>
                    <a:pt x="162" y="336"/>
                  </a:cubicBezTo>
                  <a:cubicBezTo>
                    <a:pt x="174" y="325"/>
                    <a:pt x="174" y="325"/>
                    <a:pt x="174" y="325"/>
                  </a:cubicBezTo>
                  <a:cubicBezTo>
                    <a:pt x="182" y="316"/>
                    <a:pt x="182" y="302"/>
                    <a:pt x="174" y="294"/>
                  </a:cubicBezTo>
                  <a:close/>
                  <a:moveTo>
                    <a:pt x="216" y="336"/>
                  </a:moveTo>
                  <a:cubicBezTo>
                    <a:pt x="211" y="331"/>
                    <a:pt x="211" y="331"/>
                    <a:pt x="211" y="331"/>
                  </a:cubicBezTo>
                  <a:cubicBezTo>
                    <a:pt x="202" y="322"/>
                    <a:pt x="189" y="322"/>
                    <a:pt x="180" y="331"/>
                  </a:cubicBezTo>
                  <a:cubicBezTo>
                    <a:pt x="169" y="343"/>
                    <a:pt x="169" y="343"/>
                    <a:pt x="169" y="343"/>
                  </a:cubicBezTo>
                  <a:cubicBezTo>
                    <a:pt x="160" y="351"/>
                    <a:pt x="160" y="365"/>
                    <a:pt x="169" y="373"/>
                  </a:cubicBezTo>
                  <a:cubicBezTo>
                    <a:pt x="174" y="378"/>
                    <a:pt x="174" y="378"/>
                    <a:pt x="174" y="378"/>
                  </a:cubicBezTo>
                  <a:cubicBezTo>
                    <a:pt x="182" y="387"/>
                    <a:pt x="196" y="387"/>
                    <a:pt x="205" y="378"/>
                  </a:cubicBezTo>
                  <a:cubicBezTo>
                    <a:pt x="216" y="367"/>
                    <a:pt x="216" y="367"/>
                    <a:pt x="216" y="367"/>
                  </a:cubicBezTo>
                  <a:cubicBezTo>
                    <a:pt x="225" y="358"/>
                    <a:pt x="225" y="345"/>
                    <a:pt x="216" y="336"/>
                  </a:cubicBezTo>
                  <a:close/>
                  <a:moveTo>
                    <a:pt x="132" y="252"/>
                  </a:moveTo>
                  <a:cubicBezTo>
                    <a:pt x="126" y="246"/>
                    <a:pt x="126" y="246"/>
                    <a:pt x="126" y="246"/>
                  </a:cubicBezTo>
                  <a:cubicBezTo>
                    <a:pt x="118" y="238"/>
                    <a:pt x="104" y="238"/>
                    <a:pt x="96" y="246"/>
                  </a:cubicBezTo>
                  <a:cubicBezTo>
                    <a:pt x="84" y="258"/>
                    <a:pt x="84" y="258"/>
                    <a:pt x="84" y="258"/>
                  </a:cubicBezTo>
                  <a:cubicBezTo>
                    <a:pt x="76" y="267"/>
                    <a:pt x="76" y="280"/>
                    <a:pt x="84" y="289"/>
                  </a:cubicBezTo>
                  <a:cubicBezTo>
                    <a:pt x="90" y="294"/>
                    <a:pt x="90" y="294"/>
                    <a:pt x="90" y="294"/>
                  </a:cubicBezTo>
                  <a:cubicBezTo>
                    <a:pt x="98" y="302"/>
                    <a:pt x="112" y="302"/>
                    <a:pt x="120" y="294"/>
                  </a:cubicBezTo>
                  <a:cubicBezTo>
                    <a:pt x="132" y="282"/>
                    <a:pt x="132" y="282"/>
                    <a:pt x="132" y="282"/>
                  </a:cubicBezTo>
                  <a:cubicBezTo>
                    <a:pt x="140" y="274"/>
                    <a:pt x="140" y="260"/>
                    <a:pt x="132" y="252"/>
                  </a:cubicBezTo>
                  <a:close/>
                  <a:moveTo>
                    <a:pt x="483" y="54"/>
                  </a:moveTo>
                  <a:cubicBezTo>
                    <a:pt x="429" y="0"/>
                    <a:pt x="342" y="0"/>
                    <a:pt x="288" y="54"/>
                  </a:cubicBezTo>
                  <a:cubicBezTo>
                    <a:pt x="214" y="129"/>
                    <a:pt x="214" y="129"/>
                    <a:pt x="214" y="129"/>
                  </a:cubicBezTo>
                  <a:cubicBezTo>
                    <a:pt x="191" y="215"/>
                    <a:pt x="191" y="215"/>
                    <a:pt x="191" y="215"/>
                  </a:cubicBezTo>
                  <a:cubicBezTo>
                    <a:pt x="191" y="215"/>
                    <a:pt x="251" y="230"/>
                    <a:pt x="256" y="158"/>
                  </a:cubicBezTo>
                  <a:cubicBezTo>
                    <a:pt x="305" y="109"/>
                    <a:pt x="305" y="109"/>
                    <a:pt x="305" y="109"/>
                  </a:cubicBezTo>
                  <a:cubicBezTo>
                    <a:pt x="462" y="266"/>
                    <a:pt x="462" y="266"/>
                    <a:pt x="462" y="266"/>
                  </a:cubicBezTo>
                  <a:cubicBezTo>
                    <a:pt x="469" y="261"/>
                    <a:pt x="476" y="255"/>
                    <a:pt x="483" y="248"/>
                  </a:cubicBezTo>
                  <a:cubicBezTo>
                    <a:pt x="537" y="195"/>
                    <a:pt x="537" y="108"/>
                    <a:pt x="483" y="54"/>
                  </a:cubicBezTo>
                  <a:close/>
                  <a:moveTo>
                    <a:pt x="253" y="373"/>
                  </a:moveTo>
                  <a:cubicBezTo>
                    <a:pt x="245" y="365"/>
                    <a:pt x="231" y="365"/>
                    <a:pt x="223" y="373"/>
                  </a:cubicBezTo>
                  <a:cubicBezTo>
                    <a:pt x="211" y="385"/>
                    <a:pt x="211" y="385"/>
                    <a:pt x="211" y="385"/>
                  </a:cubicBezTo>
                  <a:cubicBezTo>
                    <a:pt x="202" y="393"/>
                    <a:pt x="202" y="407"/>
                    <a:pt x="211" y="415"/>
                  </a:cubicBezTo>
                  <a:cubicBezTo>
                    <a:pt x="216" y="421"/>
                    <a:pt x="216" y="421"/>
                    <a:pt x="216" y="421"/>
                  </a:cubicBezTo>
                  <a:cubicBezTo>
                    <a:pt x="225" y="429"/>
                    <a:pt x="238" y="429"/>
                    <a:pt x="247" y="421"/>
                  </a:cubicBezTo>
                  <a:cubicBezTo>
                    <a:pt x="258" y="409"/>
                    <a:pt x="258" y="409"/>
                    <a:pt x="258" y="409"/>
                  </a:cubicBezTo>
                  <a:cubicBezTo>
                    <a:pt x="267" y="401"/>
                    <a:pt x="267" y="387"/>
                    <a:pt x="258" y="378"/>
                  </a:cubicBezTo>
                  <a:lnTo>
                    <a:pt x="253" y="373"/>
                  </a:lnTo>
                  <a:close/>
                  <a:moveTo>
                    <a:pt x="305" y="123"/>
                  </a:moveTo>
                  <a:cubicBezTo>
                    <a:pt x="288" y="141"/>
                    <a:pt x="288" y="141"/>
                    <a:pt x="288" y="141"/>
                  </a:cubicBezTo>
                  <a:cubicBezTo>
                    <a:pt x="266" y="163"/>
                    <a:pt x="266" y="163"/>
                    <a:pt x="266" y="163"/>
                  </a:cubicBezTo>
                  <a:cubicBezTo>
                    <a:pt x="260" y="220"/>
                    <a:pt x="220" y="226"/>
                    <a:pt x="203" y="226"/>
                  </a:cubicBezTo>
                  <a:cubicBezTo>
                    <a:pt x="195" y="226"/>
                    <a:pt x="189" y="225"/>
                    <a:pt x="188" y="224"/>
                  </a:cubicBezTo>
                  <a:cubicBezTo>
                    <a:pt x="179" y="222"/>
                    <a:pt x="179" y="222"/>
                    <a:pt x="179" y="222"/>
                  </a:cubicBezTo>
                  <a:cubicBezTo>
                    <a:pt x="181" y="213"/>
                    <a:pt x="181" y="213"/>
                    <a:pt x="181" y="213"/>
                  </a:cubicBezTo>
                  <a:cubicBezTo>
                    <a:pt x="204" y="126"/>
                    <a:pt x="204" y="126"/>
                    <a:pt x="204" y="126"/>
                  </a:cubicBezTo>
                  <a:cubicBezTo>
                    <a:pt x="205" y="124"/>
                    <a:pt x="205" y="124"/>
                    <a:pt x="205" y="124"/>
                  </a:cubicBezTo>
                  <a:cubicBezTo>
                    <a:pt x="260" y="68"/>
                    <a:pt x="260" y="68"/>
                    <a:pt x="260" y="68"/>
                  </a:cubicBezTo>
                  <a:cubicBezTo>
                    <a:pt x="257" y="63"/>
                    <a:pt x="252" y="59"/>
                    <a:pt x="248" y="54"/>
                  </a:cubicBezTo>
                  <a:cubicBezTo>
                    <a:pt x="194" y="0"/>
                    <a:pt x="107" y="0"/>
                    <a:pt x="53" y="54"/>
                  </a:cubicBezTo>
                  <a:cubicBezTo>
                    <a:pt x="0" y="108"/>
                    <a:pt x="0" y="195"/>
                    <a:pt x="53" y="248"/>
                  </a:cubicBezTo>
                  <a:cubicBezTo>
                    <a:pt x="59" y="254"/>
                    <a:pt x="64" y="259"/>
                    <a:pt x="70" y="263"/>
                  </a:cubicBezTo>
                  <a:cubicBezTo>
                    <a:pt x="72" y="259"/>
                    <a:pt x="74" y="255"/>
                    <a:pt x="77" y="251"/>
                  </a:cubicBezTo>
                  <a:cubicBezTo>
                    <a:pt x="89" y="240"/>
                    <a:pt x="89" y="240"/>
                    <a:pt x="89" y="240"/>
                  </a:cubicBezTo>
                  <a:cubicBezTo>
                    <a:pt x="101" y="227"/>
                    <a:pt x="121" y="227"/>
                    <a:pt x="133" y="240"/>
                  </a:cubicBezTo>
                  <a:cubicBezTo>
                    <a:pt x="139" y="245"/>
                    <a:pt x="139" y="245"/>
                    <a:pt x="139" y="245"/>
                  </a:cubicBezTo>
                  <a:cubicBezTo>
                    <a:pt x="146" y="253"/>
                    <a:pt x="149" y="263"/>
                    <a:pt x="147" y="273"/>
                  </a:cubicBezTo>
                  <a:cubicBezTo>
                    <a:pt x="157" y="271"/>
                    <a:pt x="168" y="274"/>
                    <a:pt x="175" y="282"/>
                  </a:cubicBezTo>
                  <a:cubicBezTo>
                    <a:pt x="181" y="287"/>
                    <a:pt x="181" y="287"/>
                    <a:pt x="181" y="287"/>
                  </a:cubicBezTo>
                  <a:cubicBezTo>
                    <a:pt x="189" y="295"/>
                    <a:pt x="191" y="306"/>
                    <a:pt x="189" y="316"/>
                  </a:cubicBezTo>
                  <a:cubicBezTo>
                    <a:pt x="199" y="314"/>
                    <a:pt x="210" y="316"/>
                    <a:pt x="218" y="324"/>
                  </a:cubicBezTo>
                  <a:cubicBezTo>
                    <a:pt x="223" y="329"/>
                    <a:pt x="223" y="329"/>
                    <a:pt x="223" y="329"/>
                  </a:cubicBezTo>
                  <a:cubicBezTo>
                    <a:pt x="231" y="337"/>
                    <a:pt x="234" y="348"/>
                    <a:pt x="232" y="358"/>
                  </a:cubicBezTo>
                  <a:cubicBezTo>
                    <a:pt x="241" y="356"/>
                    <a:pt x="252" y="359"/>
                    <a:pt x="260" y="366"/>
                  </a:cubicBezTo>
                  <a:cubicBezTo>
                    <a:pt x="265" y="372"/>
                    <a:pt x="265" y="372"/>
                    <a:pt x="265" y="372"/>
                  </a:cubicBezTo>
                  <a:cubicBezTo>
                    <a:pt x="276" y="382"/>
                    <a:pt x="277" y="399"/>
                    <a:pt x="269" y="411"/>
                  </a:cubicBezTo>
                  <a:cubicBezTo>
                    <a:pt x="275" y="416"/>
                    <a:pt x="275" y="416"/>
                    <a:pt x="275" y="416"/>
                  </a:cubicBezTo>
                  <a:cubicBezTo>
                    <a:pt x="279" y="420"/>
                    <a:pt x="284" y="422"/>
                    <a:pt x="290" y="422"/>
                  </a:cubicBezTo>
                  <a:cubicBezTo>
                    <a:pt x="295" y="422"/>
                    <a:pt x="301" y="420"/>
                    <a:pt x="305" y="416"/>
                  </a:cubicBezTo>
                  <a:cubicBezTo>
                    <a:pt x="310" y="411"/>
                    <a:pt x="310" y="411"/>
                    <a:pt x="310" y="411"/>
                  </a:cubicBezTo>
                  <a:cubicBezTo>
                    <a:pt x="318" y="402"/>
                    <a:pt x="318" y="389"/>
                    <a:pt x="310" y="381"/>
                  </a:cubicBezTo>
                  <a:cubicBezTo>
                    <a:pt x="206" y="277"/>
                    <a:pt x="206" y="277"/>
                    <a:pt x="206" y="277"/>
                  </a:cubicBezTo>
                  <a:cubicBezTo>
                    <a:pt x="213" y="270"/>
                    <a:pt x="213" y="270"/>
                    <a:pt x="213" y="270"/>
                  </a:cubicBezTo>
                  <a:cubicBezTo>
                    <a:pt x="321" y="378"/>
                    <a:pt x="321" y="378"/>
                    <a:pt x="321" y="378"/>
                  </a:cubicBezTo>
                  <a:cubicBezTo>
                    <a:pt x="330" y="387"/>
                    <a:pt x="343" y="387"/>
                    <a:pt x="351" y="378"/>
                  </a:cubicBezTo>
                  <a:cubicBezTo>
                    <a:pt x="357" y="373"/>
                    <a:pt x="357" y="373"/>
                    <a:pt x="357" y="373"/>
                  </a:cubicBezTo>
                  <a:cubicBezTo>
                    <a:pt x="361" y="369"/>
                    <a:pt x="363" y="364"/>
                    <a:pt x="363" y="358"/>
                  </a:cubicBezTo>
                  <a:cubicBezTo>
                    <a:pt x="363" y="352"/>
                    <a:pt x="361" y="347"/>
                    <a:pt x="357" y="343"/>
                  </a:cubicBezTo>
                  <a:cubicBezTo>
                    <a:pt x="248" y="235"/>
                    <a:pt x="248" y="235"/>
                    <a:pt x="248" y="235"/>
                  </a:cubicBezTo>
                  <a:cubicBezTo>
                    <a:pt x="255" y="228"/>
                    <a:pt x="255" y="228"/>
                    <a:pt x="255" y="228"/>
                  </a:cubicBezTo>
                  <a:cubicBezTo>
                    <a:pt x="368" y="341"/>
                    <a:pt x="368" y="341"/>
                    <a:pt x="368" y="341"/>
                  </a:cubicBezTo>
                  <a:cubicBezTo>
                    <a:pt x="372" y="345"/>
                    <a:pt x="377" y="347"/>
                    <a:pt x="383" y="347"/>
                  </a:cubicBezTo>
                  <a:cubicBezTo>
                    <a:pt x="389" y="347"/>
                    <a:pt x="394" y="345"/>
                    <a:pt x="398" y="341"/>
                  </a:cubicBezTo>
                  <a:cubicBezTo>
                    <a:pt x="403" y="336"/>
                    <a:pt x="403" y="336"/>
                    <a:pt x="403" y="336"/>
                  </a:cubicBezTo>
                  <a:cubicBezTo>
                    <a:pt x="412" y="327"/>
                    <a:pt x="412" y="314"/>
                    <a:pt x="403" y="305"/>
                  </a:cubicBezTo>
                  <a:cubicBezTo>
                    <a:pt x="291" y="193"/>
                    <a:pt x="291" y="193"/>
                    <a:pt x="291" y="193"/>
                  </a:cubicBezTo>
                  <a:cubicBezTo>
                    <a:pt x="297" y="186"/>
                    <a:pt x="297" y="186"/>
                    <a:pt x="297" y="186"/>
                  </a:cubicBezTo>
                  <a:cubicBezTo>
                    <a:pt x="413" y="301"/>
                    <a:pt x="413" y="301"/>
                    <a:pt x="413" y="301"/>
                  </a:cubicBezTo>
                  <a:cubicBezTo>
                    <a:pt x="417" y="305"/>
                    <a:pt x="423" y="308"/>
                    <a:pt x="428" y="308"/>
                  </a:cubicBezTo>
                  <a:cubicBezTo>
                    <a:pt x="434" y="308"/>
                    <a:pt x="439" y="305"/>
                    <a:pt x="443" y="301"/>
                  </a:cubicBezTo>
                  <a:cubicBezTo>
                    <a:pt x="449" y="296"/>
                    <a:pt x="449" y="296"/>
                    <a:pt x="449" y="296"/>
                  </a:cubicBezTo>
                  <a:cubicBezTo>
                    <a:pt x="457" y="288"/>
                    <a:pt x="457" y="274"/>
                    <a:pt x="449" y="266"/>
                  </a:cubicBezTo>
                  <a:lnTo>
                    <a:pt x="305" y="1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43"/>
            <p:cNvSpPr>
              <a:spLocks/>
            </p:cNvSpPr>
            <p:nvPr/>
          </p:nvSpPr>
          <p:spPr bwMode="auto">
            <a:xfrm>
              <a:off x="671513" y="2044700"/>
              <a:ext cx="1450975" cy="1339850"/>
            </a:xfrm>
            <a:custGeom>
              <a:avLst/>
              <a:gdLst>
                <a:gd name="T0" fmla="*/ 181 w 457"/>
                <a:gd name="T1" fmla="*/ 213 h 422"/>
                <a:gd name="T2" fmla="*/ 179 w 457"/>
                <a:gd name="T3" fmla="*/ 222 h 422"/>
                <a:gd name="T4" fmla="*/ 188 w 457"/>
                <a:gd name="T5" fmla="*/ 224 h 422"/>
                <a:gd name="T6" fmla="*/ 203 w 457"/>
                <a:gd name="T7" fmla="*/ 226 h 422"/>
                <a:gd name="T8" fmla="*/ 266 w 457"/>
                <a:gd name="T9" fmla="*/ 163 h 422"/>
                <a:gd name="T10" fmla="*/ 288 w 457"/>
                <a:gd name="T11" fmla="*/ 141 h 422"/>
                <a:gd name="T12" fmla="*/ 305 w 457"/>
                <a:gd name="T13" fmla="*/ 123 h 422"/>
                <a:gd name="T14" fmla="*/ 449 w 457"/>
                <a:gd name="T15" fmla="*/ 266 h 422"/>
                <a:gd name="T16" fmla="*/ 449 w 457"/>
                <a:gd name="T17" fmla="*/ 296 h 422"/>
                <a:gd name="T18" fmla="*/ 443 w 457"/>
                <a:gd name="T19" fmla="*/ 301 h 422"/>
                <a:gd name="T20" fmla="*/ 428 w 457"/>
                <a:gd name="T21" fmla="*/ 308 h 422"/>
                <a:gd name="T22" fmla="*/ 413 w 457"/>
                <a:gd name="T23" fmla="*/ 301 h 422"/>
                <a:gd name="T24" fmla="*/ 297 w 457"/>
                <a:gd name="T25" fmla="*/ 186 h 422"/>
                <a:gd name="T26" fmla="*/ 291 w 457"/>
                <a:gd name="T27" fmla="*/ 193 h 422"/>
                <a:gd name="T28" fmla="*/ 403 w 457"/>
                <a:gd name="T29" fmla="*/ 305 h 422"/>
                <a:gd name="T30" fmla="*/ 403 w 457"/>
                <a:gd name="T31" fmla="*/ 336 h 422"/>
                <a:gd name="T32" fmla="*/ 398 w 457"/>
                <a:gd name="T33" fmla="*/ 341 h 422"/>
                <a:gd name="T34" fmla="*/ 383 w 457"/>
                <a:gd name="T35" fmla="*/ 347 h 422"/>
                <a:gd name="T36" fmla="*/ 368 w 457"/>
                <a:gd name="T37" fmla="*/ 341 h 422"/>
                <a:gd name="T38" fmla="*/ 255 w 457"/>
                <a:gd name="T39" fmla="*/ 228 h 422"/>
                <a:gd name="T40" fmla="*/ 248 w 457"/>
                <a:gd name="T41" fmla="*/ 235 h 422"/>
                <a:gd name="T42" fmla="*/ 357 w 457"/>
                <a:gd name="T43" fmla="*/ 343 h 422"/>
                <a:gd name="T44" fmla="*/ 363 w 457"/>
                <a:gd name="T45" fmla="*/ 358 h 422"/>
                <a:gd name="T46" fmla="*/ 357 w 457"/>
                <a:gd name="T47" fmla="*/ 373 h 422"/>
                <a:gd name="T48" fmla="*/ 351 w 457"/>
                <a:gd name="T49" fmla="*/ 378 h 422"/>
                <a:gd name="T50" fmla="*/ 321 w 457"/>
                <a:gd name="T51" fmla="*/ 378 h 422"/>
                <a:gd name="T52" fmla="*/ 213 w 457"/>
                <a:gd name="T53" fmla="*/ 270 h 422"/>
                <a:gd name="T54" fmla="*/ 206 w 457"/>
                <a:gd name="T55" fmla="*/ 277 h 422"/>
                <a:gd name="T56" fmla="*/ 310 w 457"/>
                <a:gd name="T57" fmla="*/ 381 h 422"/>
                <a:gd name="T58" fmla="*/ 310 w 457"/>
                <a:gd name="T59" fmla="*/ 411 h 422"/>
                <a:gd name="T60" fmla="*/ 305 w 457"/>
                <a:gd name="T61" fmla="*/ 416 h 422"/>
                <a:gd name="T62" fmla="*/ 290 w 457"/>
                <a:gd name="T63" fmla="*/ 422 h 422"/>
                <a:gd name="T64" fmla="*/ 275 w 457"/>
                <a:gd name="T65" fmla="*/ 416 h 422"/>
                <a:gd name="T66" fmla="*/ 269 w 457"/>
                <a:gd name="T67" fmla="*/ 411 h 422"/>
                <a:gd name="T68" fmla="*/ 265 w 457"/>
                <a:gd name="T69" fmla="*/ 372 h 422"/>
                <a:gd name="T70" fmla="*/ 260 w 457"/>
                <a:gd name="T71" fmla="*/ 366 h 422"/>
                <a:gd name="T72" fmla="*/ 232 w 457"/>
                <a:gd name="T73" fmla="*/ 358 h 422"/>
                <a:gd name="T74" fmla="*/ 223 w 457"/>
                <a:gd name="T75" fmla="*/ 329 h 422"/>
                <a:gd name="T76" fmla="*/ 218 w 457"/>
                <a:gd name="T77" fmla="*/ 324 h 422"/>
                <a:gd name="T78" fmla="*/ 189 w 457"/>
                <a:gd name="T79" fmla="*/ 316 h 422"/>
                <a:gd name="T80" fmla="*/ 181 w 457"/>
                <a:gd name="T81" fmla="*/ 287 h 422"/>
                <a:gd name="T82" fmla="*/ 175 w 457"/>
                <a:gd name="T83" fmla="*/ 282 h 422"/>
                <a:gd name="T84" fmla="*/ 147 w 457"/>
                <a:gd name="T85" fmla="*/ 273 h 422"/>
                <a:gd name="T86" fmla="*/ 139 w 457"/>
                <a:gd name="T87" fmla="*/ 245 h 422"/>
                <a:gd name="T88" fmla="*/ 133 w 457"/>
                <a:gd name="T89" fmla="*/ 240 h 422"/>
                <a:gd name="T90" fmla="*/ 89 w 457"/>
                <a:gd name="T91" fmla="*/ 240 h 422"/>
                <a:gd name="T92" fmla="*/ 77 w 457"/>
                <a:gd name="T93" fmla="*/ 251 h 422"/>
                <a:gd name="T94" fmla="*/ 70 w 457"/>
                <a:gd name="T95" fmla="*/ 263 h 422"/>
                <a:gd name="T96" fmla="*/ 53 w 457"/>
                <a:gd name="T97" fmla="*/ 248 h 422"/>
                <a:gd name="T98" fmla="*/ 53 w 457"/>
                <a:gd name="T99" fmla="*/ 54 h 422"/>
                <a:gd name="T100" fmla="*/ 248 w 457"/>
                <a:gd name="T101" fmla="*/ 54 h 422"/>
                <a:gd name="T102" fmla="*/ 260 w 457"/>
                <a:gd name="T103" fmla="*/ 68 h 422"/>
                <a:gd name="T104" fmla="*/ 205 w 457"/>
                <a:gd name="T105" fmla="*/ 124 h 422"/>
                <a:gd name="T106" fmla="*/ 204 w 457"/>
                <a:gd name="T107" fmla="*/ 126 h 422"/>
                <a:gd name="T108" fmla="*/ 181 w 457"/>
                <a:gd name="T109" fmla="*/ 21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7" h="422">
                  <a:moveTo>
                    <a:pt x="181" y="213"/>
                  </a:moveTo>
                  <a:cubicBezTo>
                    <a:pt x="179" y="222"/>
                    <a:pt x="179" y="222"/>
                    <a:pt x="179" y="222"/>
                  </a:cubicBezTo>
                  <a:cubicBezTo>
                    <a:pt x="188" y="224"/>
                    <a:pt x="188" y="224"/>
                    <a:pt x="188" y="224"/>
                  </a:cubicBezTo>
                  <a:cubicBezTo>
                    <a:pt x="189" y="225"/>
                    <a:pt x="195" y="226"/>
                    <a:pt x="203" y="226"/>
                  </a:cubicBezTo>
                  <a:cubicBezTo>
                    <a:pt x="220" y="226"/>
                    <a:pt x="260" y="220"/>
                    <a:pt x="266" y="163"/>
                  </a:cubicBezTo>
                  <a:cubicBezTo>
                    <a:pt x="288" y="141"/>
                    <a:pt x="288" y="141"/>
                    <a:pt x="288" y="141"/>
                  </a:cubicBezTo>
                  <a:cubicBezTo>
                    <a:pt x="305" y="123"/>
                    <a:pt x="305" y="123"/>
                    <a:pt x="305" y="123"/>
                  </a:cubicBezTo>
                  <a:cubicBezTo>
                    <a:pt x="449" y="266"/>
                    <a:pt x="449" y="266"/>
                    <a:pt x="449" y="266"/>
                  </a:cubicBezTo>
                  <a:cubicBezTo>
                    <a:pt x="457" y="274"/>
                    <a:pt x="457" y="288"/>
                    <a:pt x="449" y="296"/>
                  </a:cubicBezTo>
                  <a:cubicBezTo>
                    <a:pt x="443" y="301"/>
                    <a:pt x="443" y="301"/>
                    <a:pt x="443" y="301"/>
                  </a:cubicBezTo>
                  <a:cubicBezTo>
                    <a:pt x="439" y="305"/>
                    <a:pt x="434" y="308"/>
                    <a:pt x="428" y="308"/>
                  </a:cubicBezTo>
                  <a:cubicBezTo>
                    <a:pt x="423" y="308"/>
                    <a:pt x="417" y="305"/>
                    <a:pt x="413" y="301"/>
                  </a:cubicBezTo>
                  <a:cubicBezTo>
                    <a:pt x="297" y="186"/>
                    <a:pt x="297" y="186"/>
                    <a:pt x="297" y="186"/>
                  </a:cubicBezTo>
                  <a:cubicBezTo>
                    <a:pt x="291" y="193"/>
                    <a:pt x="291" y="193"/>
                    <a:pt x="291" y="193"/>
                  </a:cubicBezTo>
                  <a:cubicBezTo>
                    <a:pt x="403" y="305"/>
                    <a:pt x="403" y="305"/>
                    <a:pt x="403" y="305"/>
                  </a:cubicBezTo>
                  <a:cubicBezTo>
                    <a:pt x="412" y="314"/>
                    <a:pt x="412" y="327"/>
                    <a:pt x="403" y="336"/>
                  </a:cubicBezTo>
                  <a:cubicBezTo>
                    <a:pt x="398" y="341"/>
                    <a:pt x="398" y="341"/>
                    <a:pt x="398" y="341"/>
                  </a:cubicBezTo>
                  <a:cubicBezTo>
                    <a:pt x="394" y="345"/>
                    <a:pt x="389" y="347"/>
                    <a:pt x="383" y="347"/>
                  </a:cubicBezTo>
                  <a:cubicBezTo>
                    <a:pt x="377" y="347"/>
                    <a:pt x="372" y="345"/>
                    <a:pt x="368" y="341"/>
                  </a:cubicBezTo>
                  <a:cubicBezTo>
                    <a:pt x="255" y="228"/>
                    <a:pt x="255" y="228"/>
                    <a:pt x="255" y="228"/>
                  </a:cubicBezTo>
                  <a:cubicBezTo>
                    <a:pt x="248" y="235"/>
                    <a:pt x="248" y="235"/>
                    <a:pt x="248" y="235"/>
                  </a:cubicBezTo>
                  <a:cubicBezTo>
                    <a:pt x="357" y="343"/>
                    <a:pt x="357" y="343"/>
                    <a:pt x="357" y="343"/>
                  </a:cubicBezTo>
                  <a:cubicBezTo>
                    <a:pt x="361" y="347"/>
                    <a:pt x="363" y="352"/>
                    <a:pt x="363" y="358"/>
                  </a:cubicBezTo>
                  <a:cubicBezTo>
                    <a:pt x="363" y="364"/>
                    <a:pt x="361" y="369"/>
                    <a:pt x="357" y="373"/>
                  </a:cubicBezTo>
                  <a:cubicBezTo>
                    <a:pt x="351" y="378"/>
                    <a:pt x="351" y="378"/>
                    <a:pt x="351" y="378"/>
                  </a:cubicBezTo>
                  <a:cubicBezTo>
                    <a:pt x="343" y="387"/>
                    <a:pt x="330" y="387"/>
                    <a:pt x="321" y="378"/>
                  </a:cubicBezTo>
                  <a:cubicBezTo>
                    <a:pt x="213" y="270"/>
                    <a:pt x="213" y="270"/>
                    <a:pt x="213" y="270"/>
                  </a:cubicBezTo>
                  <a:cubicBezTo>
                    <a:pt x="206" y="277"/>
                    <a:pt x="206" y="277"/>
                    <a:pt x="206" y="277"/>
                  </a:cubicBezTo>
                  <a:cubicBezTo>
                    <a:pt x="310" y="381"/>
                    <a:pt x="310" y="381"/>
                    <a:pt x="310" y="381"/>
                  </a:cubicBezTo>
                  <a:cubicBezTo>
                    <a:pt x="318" y="389"/>
                    <a:pt x="318" y="402"/>
                    <a:pt x="310" y="411"/>
                  </a:cubicBezTo>
                  <a:cubicBezTo>
                    <a:pt x="305" y="416"/>
                    <a:pt x="305" y="416"/>
                    <a:pt x="305" y="416"/>
                  </a:cubicBezTo>
                  <a:cubicBezTo>
                    <a:pt x="301" y="420"/>
                    <a:pt x="295" y="422"/>
                    <a:pt x="290" y="422"/>
                  </a:cubicBezTo>
                  <a:cubicBezTo>
                    <a:pt x="284" y="422"/>
                    <a:pt x="279" y="420"/>
                    <a:pt x="275" y="416"/>
                  </a:cubicBezTo>
                  <a:cubicBezTo>
                    <a:pt x="269" y="411"/>
                    <a:pt x="269" y="411"/>
                    <a:pt x="269" y="411"/>
                  </a:cubicBezTo>
                  <a:cubicBezTo>
                    <a:pt x="277" y="399"/>
                    <a:pt x="276" y="382"/>
                    <a:pt x="265" y="372"/>
                  </a:cubicBezTo>
                  <a:cubicBezTo>
                    <a:pt x="260" y="366"/>
                    <a:pt x="260" y="366"/>
                    <a:pt x="260" y="366"/>
                  </a:cubicBezTo>
                  <a:cubicBezTo>
                    <a:pt x="252" y="359"/>
                    <a:pt x="241" y="356"/>
                    <a:pt x="232" y="358"/>
                  </a:cubicBezTo>
                  <a:cubicBezTo>
                    <a:pt x="234" y="348"/>
                    <a:pt x="231" y="337"/>
                    <a:pt x="223" y="329"/>
                  </a:cubicBezTo>
                  <a:cubicBezTo>
                    <a:pt x="218" y="324"/>
                    <a:pt x="218" y="324"/>
                    <a:pt x="218" y="324"/>
                  </a:cubicBezTo>
                  <a:cubicBezTo>
                    <a:pt x="210" y="316"/>
                    <a:pt x="199" y="314"/>
                    <a:pt x="189" y="316"/>
                  </a:cubicBezTo>
                  <a:cubicBezTo>
                    <a:pt x="191" y="306"/>
                    <a:pt x="189" y="295"/>
                    <a:pt x="181" y="287"/>
                  </a:cubicBezTo>
                  <a:cubicBezTo>
                    <a:pt x="175" y="282"/>
                    <a:pt x="175" y="282"/>
                    <a:pt x="175" y="282"/>
                  </a:cubicBezTo>
                  <a:cubicBezTo>
                    <a:pt x="168" y="274"/>
                    <a:pt x="157" y="271"/>
                    <a:pt x="147" y="273"/>
                  </a:cubicBezTo>
                  <a:cubicBezTo>
                    <a:pt x="149" y="263"/>
                    <a:pt x="146" y="253"/>
                    <a:pt x="139" y="245"/>
                  </a:cubicBezTo>
                  <a:cubicBezTo>
                    <a:pt x="133" y="240"/>
                    <a:pt x="133" y="240"/>
                    <a:pt x="133" y="240"/>
                  </a:cubicBezTo>
                  <a:cubicBezTo>
                    <a:pt x="121" y="227"/>
                    <a:pt x="101" y="227"/>
                    <a:pt x="89" y="240"/>
                  </a:cubicBezTo>
                  <a:cubicBezTo>
                    <a:pt x="77" y="251"/>
                    <a:pt x="77" y="251"/>
                    <a:pt x="77" y="251"/>
                  </a:cubicBezTo>
                  <a:cubicBezTo>
                    <a:pt x="74" y="255"/>
                    <a:pt x="72" y="259"/>
                    <a:pt x="70" y="263"/>
                  </a:cubicBezTo>
                  <a:cubicBezTo>
                    <a:pt x="64" y="259"/>
                    <a:pt x="59" y="254"/>
                    <a:pt x="53" y="248"/>
                  </a:cubicBezTo>
                  <a:cubicBezTo>
                    <a:pt x="0" y="195"/>
                    <a:pt x="0" y="108"/>
                    <a:pt x="53" y="54"/>
                  </a:cubicBezTo>
                  <a:cubicBezTo>
                    <a:pt x="107" y="0"/>
                    <a:pt x="194" y="0"/>
                    <a:pt x="248" y="54"/>
                  </a:cubicBezTo>
                  <a:cubicBezTo>
                    <a:pt x="252" y="59"/>
                    <a:pt x="257" y="63"/>
                    <a:pt x="260" y="68"/>
                  </a:cubicBezTo>
                  <a:cubicBezTo>
                    <a:pt x="205" y="124"/>
                    <a:pt x="205" y="124"/>
                    <a:pt x="205" y="124"/>
                  </a:cubicBezTo>
                  <a:cubicBezTo>
                    <a:pt x="204" y="126"/>
                    <a:pt x="204" y="126"/>
                    <a:pt x="204" y="126"/>
                  </a:cubicBezTo>
                  <a:lnTo>
                    <a:pt x="181" y="213"/>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8" name="Group 47"/>
          <p:cNvGrpSpPr/>
          <p:nvPr/>
        </p:nvGrpSpPr>
        <p:grpSpPr>
          <a:xfrm>
            <a:off x="2693458" y="2044700"/>
            <a:ext cx="1704975" cy="1362075"/>
            <a:chOff x="2701926" y="2044700"/>
            <a:chExt cx="1704975" cy="1362075"/>
          </a:xfrm>
        </p:grpSpPr>
        <p:sp>
          <p:nvSpPr>
            <p:cNvPr id="8" name="Freeform 236"/>
            <p:cNvSpPr>
              <a:spLocks noEditPoints="1"/>
            </p:cNvSpPr>
            <p:nvPr/>
          </p:nvSpPr>
          <p:spPr bwMode="auto">
            <a:xfrm>
              <a:off x="2701926" y="2044700"/>
              <a:ext cx="1704975" cy="1362075"/>
            </a:xfrm>
            <a:custGeom>
              <a:avLst/>
              <a:gdLst>
                <a:gd name="T0" fmla="*/ 169 w 537"/>
                <a:gd name="T1" fmla="*/ 289 h 429"/>
                <a:gd name="T2" fmla="*/ 127 w 537"/>
                <a:gd name="T3" fmla="*/ 300 h 429"/>
                <a:gd name="T4" fmla="*/ 132 w 537"/>
                <a:gd name="T5" fmla="*/ 336 h 429"/>
                <a:gd name="T6" fmla="*/ 175 w 537"/>
                <a:gd name="T7" fmla="*/ 325 h 429"/>
                <a:gd name="T8" fmla="*/ 217 w 537"/>
                <a:gd name="T9" fmla="*/ 336 h 429"/>
                <a:gd name="T10" fmla="*/ 181 w 537"/>
                <a:gd name="T11" fmla="*/ 331 h 429"/>
                <a:gd name="T12" fmla="*/ 169 w 537"/>
                <a:gd name="T13" fmla="*/ 373 h 429"/>
                <a:gd name="T14" fmla="*/ 205 w 537"/>
                <a:gd name="T15" fmla="*/ 378 h 429"/>
                <a:gd name="T16" fmla="*/ 217 w 537"/>
                <a:gd name="T17" fmla="*/ 336 h 429"/>
                <a:gd name="T18" fmla="*/ 127 w 537"/>
                <a:gd name="T19" fmla="*/ 246 h 429"/>
                <a:gd name="T20" fmla="*/ 85 w 537"/>
                <a:gd name="T21" fmla="*/ 258 h 429"/>
                <a:gd name="T22" fmla="*/ 90 w 537"/>
                <a:gd name="T23" fmla="*/ 294 h 429"/>
                <a:gd name="T24" fmla="*/ 132 w 537"/>
                <a:gd name="T25" fmla="*/ 282 h 429"/>
                <a:gd name="T26" fmla="*/ 484 w 537"/>
                <a:gd name="T27" fmla="*/ 54 h 429"/>
                <a:gd name="T28" fmla="*/ 214 w 537"/>
                <a:gd name="T29" fmla="*/ 129 h 429"/>
                <a:gd name="T30" fmla="*/ 257 w 537"/>
                <a:gd name="T31" fmla="*/ 158 h 429"/>
                <a:gd name="T32" fmla="*/ 462 w 537"/>
                <a:gd name="T33" fmla="*/ 266 h 429"/>
                <a:gd name="T34" fmla="*/ 484 w 537"/>
                <a:gd name="T35" fmla="*/ 54 h 429"/>
                <a:gd name="T36" fmla="*/ 288 w 537"/>
                <a:gd name="T37" fmla="*/ 141 h 429"/>
                <a:gd name="T38" fmla="*/ 204 w 537"/>
                <a:gd name="T39" fmla="*/ 226 h 429"/>
                <a:gd name="T40" fmla="*/ 179 w 537"/>
                <a:gd name="T41" fmla="*/ 222 h 429"/>
                <a:gd name="T42" fmla="*/ 205 w 537"/>
                <a:gd name="T43" fmla="*/ 126 h 429"/>
                <a:gd name="T44" fmla="*/ 261 w 537"/>
                <a:gd name="T45" fmla="*/ 68 h 429"/>
                <a:gd name="T46" fmla="*/ 54 w 537"/>
                <a:gd name="T47" fmla="*/ 54 h 429"/>
                <a:gd name="T48" fmla="*/ 71 w 537"/>
                <a:gd name="T49" fmla="*/ 263 h 429"/>
                <a:gd name="T50" fmla="*/ 90 w 537"/>
                <a:gd name="T51" fmla="*/ 240 h 429"/>
                <a:gd name="T52" fmla="*/ 139 w 537"/>
                <a:gd name="T53" fmla="*/ 245 h 429"/>
                <a:gd name="T54" fmla="*/ 176 w 537"/>
                <a:gd name="T55" fmla="*/ 282 h 429"/>
                <a:gd name="T56" fmla="*/ 190 w 537"/>
                <a:gd name="T57" fmla="*/ 316 h 429"/>
                <a:gd name="T58" fmla="*/ 224 w 537"/>
                <a:gd name="T59" fmla="*/ 329 h 429"/>
                <a:gd name="T60" fmla="*/ 260 w 537"/>
                <a:gd name="T61" fmla="*/ 366 h 429"/>
                <a:gd name="T62" fmla="*/ 270 w 537"/>
                <a:gd name="T63" fmla="*/ 411 h 429"/>
                <a:gd name="T64" fmla="*/ 290 w 537"/>
                <a:gd name="T65" fmla="*/ 422 h 429"/>
                <a:gd name="T66" fmla="*/ 311 w 537"/>
                <a:gd name="T67" fmla="*/ 411 h 429"/>
                <a:gd name="T68" fmla="*/ 207 w 537"/>
                <a:gd name="T69" fmla="*/ 277 h 429"/>
                <a:gd name="T70" fmla="*/ 322 w 537"/>
                <a:gd name="T71" fmla="*/ 378 h 429"/>
                <a:gd name="T72" fmla="*/ 357 w 537"/>
                <a:gd name="T73" fmla="*/ 373 h 429"/>
                <a:gd name="T74" fmla="*/ 357 w 537"/>
                <a:gd name="T75" fmla="*/ 343 h 429"/>
                <a:gd name="T76" fmla="*/ 256 w 537"/>
                <a:gd name="T77" fmla="*/ 228 h 429"/>
                <a:gd name="T78" fmla="*/ 384 w 537"/>
                <a:gd name="T79" fmla="*/ 347 h 429"/>
                <a:gd name="T80" fmla="*/ 404 w 537"/>
                <a:gd name="T81" fmla="*/ 336 h 429"/>
                <a:gd name="T82" fmla="*/ 291 w 537"/>
                <a:gd name="T83" fmla="*/ 193 h 429"/>
                <a:gd name="T84" fmla="*/ 414 w 537"/>
                <a:gd name="T85" fmla="*/ 301 h 429"/>
                <a:gd name="T86" fmla="*/ 444 w 537"/>
                <a:gd name="T87" fmla="*/ 301 h 429"/>
                <a:gd name="T88" fmla="*/ 449 w 537"/>
                <a:gd name="T89" fmla="*/ 266 h 429"/>
                <a:gd name="T90" fmla="*/ 254 w 537"/>
                <a:gd name="T91" fmla="*/ 373 h 429"/>
                <a:gd name="T92" fmla="*/ 211 w 537"/>
                <a:gd name="T93" fmla="*/ 385 h 429"/>
                <a:gd name="T94" fmla="*/ 217 w 537"/>
                <a:gd name="T95" fmla="*/ 421 h 429"/>
                <a:gd name="T96" fmla="*/ 259 w 537"/>
                <a:gd name="T97" fmla="*/ 409 h 429"/>
                <a:gd name="T98" fmla="*/ 254 w 537"/>
                <a:gd name="T99" fmla="*/ 37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7" h="429">
                  <a:moveTo>
                    <a:pt x="175" y="294"/>
                  </a:moveTo>
                  <a:cubicBezTo>
                    <a:pt x="169" y="289"/>
                    <a:pt x="169" y="289"/>
                    <a:pt x="169" y="289"/>
                  </a:cubicBezTo>
                  <a:cubicBezTo>
                    <a:pt x="161" y="280"/>
                    <a:pt x="147" y="280"/>
                    <a:pt x="139" y="289"/>
                  </a:cubicBezTo>
                  <a:cubicBezTo>
                    <a:pt x="127" y="300"/>
                    <a:pt x="127" y="300"/>
                    <a:pt x="127" y="300"/>
                  </a:cubicBezTo>
                  <a:cubicBezTo>
                    <a:pt x="119" y="309"/>
                    <a:pt x="119" y="322"/>
                    <a:pt x="127" y="331"/>
                  </a:cubicBezTo>
                  <a:cubicBezTo>
                    <a:pt x="132" y="336"/>
                    <a:pt x="132" y="336"/>
                    <a:pt x="132" y="336"/>
                  </a:cubicBezTo>
                  <a:cubicBezTo>
                    <a:pt x="141" y="345"/>
                    <a:pt x="155" y="345"/>
                    <a:pt x="163" y="336"/>
                  </a:cubicBezTo>
                  <a:cubicBezTo>
                    <a:pt x="175" y="325"/>
                    <a:pt x="175" y="325"/>
                    <a:pt x="175" y="325"/>
                  </a:cubicBezTo>
                  <a:cubicBezTo>
                    <a:pt x="183" y="316"/>
                    <a:pt x="183" y="302"/>
                    <a:pt x="175" y="294"/>
                  </a:cubicBezTo>
                  <a:close/>
                  <a:moveTo>
                    <a:pt x="217" y="336"/>
                  </a:moveTo>
                  <a:cubicBezTo>
                    <a:pt x="211" y="331"/>
                    <a:pt x="211" y="331"/>
                    <a:pt x="211" y="331"/>
                  </a:cubicBezTo>
                  <a:cubicBezTo>
                    <a:pt x="203" y="322"/>
                    <a:pt x="189" y="322"/>
                    <a:pt x="181" y="331"/>
                  </a:cubicBezTo>
                  <a:cubicBezTo>
                    <a:pt x="169" y="343"/>
                    <a:pt x="169" y="343"/>
                    <a:pt x="169" y="343"/>
                  </a:cubicBezTo>
                  <a:cubicBezTo>
                    <a:pt x="161" y="351"/>
                    <a:pt x="161" y="365"/>
                    <a:pt x="169" y="373"/>
                  </a:cubicBezTo>
                  <a:cubicBezTo>
                    <a:pt x="175" y="378"/>
                    <a:pt x="175" y="378"/>
                    <a:pt x="175" y="378"/>
                  </a:cubicBezTo>
                  <a:cubicBezTo>
                    <a:pt x="183" y="387"/>
                    <a:pt x="197" y="387"/>
                    <a:pt x="205" y="378"/>
                  </a:cubicBezTo>
                  <a:cubicBezTo>
                    <a:pt x="217" y="367"/>
                    <a:pt x="217" y="367"/>
                    <a:pt x="217" y="367"/>
                  </a:cubicBezTo>
                  <a:cubicBezTo>
                    <a:pt x="225" y="358"/>
                    <a:pt x="225" y="345"/>
                    <a:pt x="217" y="336"/>
                  </a:cubicBezTo>
                  <a:close/>
                  <a:moveTo>
                    <a:pt x="132" y="252"/>
                  </a:moveTo>
                  <a:cubicBezTo>
                    <a:pt x="127" y="246"/>
                    <a:pt x="127" y="246"/>
                    <a:pt x="127" y="246"/>
                  </a:cubicBezTo>
                  <a:cubicBezTo>
                    <a:pt x="119" y="238"/>
                    <a:pt x="105" y="238"/>
                    <a:pt x="97" y="246"/>
                  </a:cubicBezTo>
                  <a:cubicBezTo>
                    <a:pt x="85" y="258"/>
                    <a:pt x="85" y="258"/>
                    <a:pt x="85" y="258"/>
                  </a:cubicBezTo>
                  <a:cubicBezTo>
                    <a:pt x="76" y="267"/>
                    <a:pt x="76" y="280"/>
                    <a:pt x="85" y="289"/>
                  </a:cubicBezTo>
                  <a:cubicBezTo>
                    <a:pt x="90" y="294"/>
                    <a:pt x="90" y="294"/>
                    <a:pt x="90" y="294"/>
                  </a:cubicBezTo>
                  <a:cubicBezTo>
                    <a:pt x="99" y="302"/>
                    <a:pt x="112" y="302"/>
                    <a:pt x="121" y="294"/>
                  </a:cubicBezTo>
                  <a:cubicBezTo>
                    <a:pt x="132" y="282"/>
                    <a:pt x="132" y="282"/>
                    <a:pt x="132" y="282"/>
                  </a:cubicBezTo>
                  <a:cubicBezTo>
                    <a:pt x="141" y="274"/>
                    <a:pt x="141" y="260"/>
                    <a:pt x="132" y="252"/>
                  </a:cubicBezTo>
                  <a:close/>
                  <a:moveTo>
                    <a:pt x="484" y="54"/>
                  </a:moveTo>
                  <a:cubicBezTo>
                    <a:pt x="430" y="0"/>
                    <a:pt x="343" y="0"/>
                    <a:pt x="289" y="54"/>
                  </a:cubicBezTo>
                  <a:cubicBezTo>
                    <a:pt x="214" y="129"/>
                    <a:pt x="214" y="129"/>
                    <a:pt x="214" y="129"/>
                  </a:cubicBezTo>
                  <a:cubicBezTo>
                    <a:pt x="191" y="215"/>
                    <a:pt x="191" y="215"/>
                    <a:pt x="191" y="215"/>
                  </a:cubicBezTo>
                  <a:cubicBezTo>
                    <a:pt x="191" y="215"/>
                    <a:pt x="251" y="230"/>
                    <a:pt x="257" y="158"/>
                  </a:cubicBezTo>
                  <a:cubicBezTo>
                    <a:pt x="306" y="109"/>
                    <a:pt x="306" y="109"/>
                    <a:pt x="306" y="109"/>
                  </a:cubicBezTo>
                  <a:cubicBezTo>
                    <a:pt x="462" y="266"/>
                    <a:pt x="462" y="266"/>
                    <a:pt x="462" y="266"/>
                  </a:cubicBezTo>
                  <a:cubicBezTo>
                    <a:pt x="470" y="261"/>
                    <a:pt x="477" y="255"/>
                    <a:pt x="484" y="248"/>
                  </a:cubicBezTo>
                  <a:cubicBezTo>
                    <a:pt x="537" y="195"/>
                    <a:pt x="537" y="108"/>
                    <a:pt x="484" y="54"/>
                  </a:cubicBezTo>
                  <a:close/>
                  <a:moveTo>
                    <a:pt x="306" y="123"/>
                  </a:moveTo>
                  <a:cubicBezTo>
                    <a:pt x="288" y="141"/>
                    <a:pt x="288" y="141"/>
                    <a:pt x="288" y="141"/>
                  </a:cubicBezTo>
                  <a:cubicBezTo>
                    <a:pt x="266" y="163"/>
                    <a:pt x="266" y="163"/>
                    <a:pt x="266" y="163"/>
                  </a:cubicBezTo>
                  <a:cubicBezTo>
                    <a:pt x="260" y="220"/>
                    <a:pt x="221" y="226"/>
                    <a:pt x="204" y="226"/>
                  </a:cubicBezTo>
                  <a:cubicBezTo>
                    <a:pt x="196" y="226"/>
                    <a:pt x="190" y="225"/>
                    <a:pt x="189" y="224"/>
                  </a:cubicBezTo>
                  <a:cubicBezTo>
                    <a:pt x="179" y="222"/>
                    <a:pt x="179" y="222"/>
                    <a:pt x="179" y="222"/>
                  </a:cubicBezTo>
                  <a:cubicBezTo>
                    <a:pt x="182" y="213"/>
                    <a:pt x="182" y="213"/>
                    <a:pt x="182" y="213"/>
                  </a:cubicBezTo>
                  <a:cubicBezTo>
                    <a:pt x="205" y="126"/>
                    <a:pt x="205" y="126"/>
                    <a:pt x="205" y="126"/>
                  </a:cubicBezTo>
                  <a:cubicBezTo>
                    <a:pt x="206" y="124"/>
                    <a:pt x="206" y="124"/>
                    <a:pt x="206" y="124"/>
                  </a:cubicBezTo>
                  <a:cubicBezTo>
                    <a:pt x="261" y="68"/>
                    <a:pt x="261" y="68"/>
                    <a:pt x="261" y="68"/>
                  </a:cubicBezTo>
                  <a:cubicBezTo>
                    <a:pt x="257" y="63"/>
                    <a:pt x="253" y="59"/>
                    <a:pt x="248" y="54"/>
                  </a:cubicBezTo>
                  <a:cubicBezTo>
                    <a:pt x="195" y="0"/>
                    <a:pt x="108" y="0"/>
                    <a:pt x="54" y="54"/>
                  </a:cubicBezTo>
                  <a:cubicBezTo>
                    <a:pt x="0" y="108"/>
                    <a:pt x="0" y="195"/>
                    <a:pt x="54" y="248"/>
                  </a:cubicBezTo>
                  <a:cubicBezTo>
                    <a:pt x="59" y="254"/>
                    <a:pt x="65" y="259"/>
                    <a:pt x="71" y="263"/>
                  </a:cubicBezTo>
                  <a:cubicBezTo>
                    <a:pt x="72" y="259"/>
                    <a:pt x="75" y="255"/>
                    <a:pt x="78" y="251"/>
                  </a:cubicBezTo>
                  <a:cubicBezTo>
                    <a:pt x="90" y="240"/>
                    <a:pt x="90" y="240"/>
                    <a:pt x="90" y="240"/>
                  </a:cubicBezTo>
                  <a:cubicBezTo>
                    <a:pt x="102" y="227"/>
                    <a:pt x="122" y="227"/>
                    <a:pt x="134" y="240"/>
                  </a:cubicBezTo>
                  <a:cubicBezTo>
                    <a:pt x="139" y="245"/>
                    <a:pt x="139" y="245"/>
                    <a:pt x="139" y="245"/>
                  </a:cubicBezTo>
                  <a:cubicBezTo>
                    <a:pt x="147" y="253"/>
                    <a:pt x="150" y="263"/>
                    <a:pt x="148" y="273"/>
                  </a:cubicBezTo>
                  <a:cubicBezTo>
                    <a:pt x="158" y="271"/>
                    <a:pt x="168" y="274"/>
                    <a:pt x="176" y="282"/>
                  </a:cubicBezTo>
                  <a:cubicBezTo>
                    <a:pt x="181" y="287"/>
                    <a:pt x="181" y="287"/>
                    <a:pt x="181" y="287"/>
                  </a:cubicBezTo>
                  <a:cubicBezTo>
                    <a:pt x="189" y="295"/>
                    <a:pt x="192" y="306"/>
                    <a:pt x="190" y="316"/>
                  </a:cubicBezTo>
                  <a:cubicBezTo>
                    <a:pt x="200" y="314"/>
                    <a:pt x="211" y="316"/>
                    <a:pt x="218" y="324"/>
                  </a:cubicBezTo>
                  <a:cubicBezTo>
                    <a:pt x="224" y="329"/>
                    <a:pt x="224" y="329"/>
                    <a:pt x="224" y="329"/>
                  </a:cubicBezTo>
                  <a:cubicBezTo>
                    <a:pt x="231" y="337"/>
                    <a:pt x="234" y="348"/>
                    <a:pt x="232" y="358"/>
                  </a:cubicBezTo>
                  <a:cubicBezTo>
                    <a:pt x="242" y="356"/>
                    <a:pt x="253" y="359"/>
                    <a:pt x="260" y="366"/>
                  </a:cubicBezTo>
                  <a:cubicBezTo>
                    <a:pt x="266" y="372"/>
                    <a:pt x="266" y="372"/>
                    <a:pt x="266" y="372"/>
                  </a:cubicBezTo>
                  <a:cubicBezTo>
                    <a:pt x="277" y="382"/>
                    <a:pt x="278" y="399"/>
                    <a:pt x="270" y="411"/>
                  </a:cubicBezTo>
                  <a:cubicBezTo>
                    <a:pt x="275" y="416"/>
                    <a:pt x="275" y="416"/>
                    <a:pt x="275" y="416"/>
                  </a:cubicBezTo>
                  <a:cubicBezTo>
                    <a:pt x="279" y="420"/>
                    <a:pt x="285" y="422"/>
                    <a:pt x="290" y="422"/>
                  </a:cubicBezTo>
                  <a:cubicBezTo>
                    <a:pt x="296" y="422"/>
                    <a:pt x="301" y="420"/>
                    <a:pt x="305" y="416"/>
                  </a:cubicBezTo>
                  <a:cubicBezTo>
                    <a:pt x="311" y="411"/>
                    <a:pt x="311" y="411"/>
                    <a:pt x="311" y="411"/>
                  </a:cubicBezTo>
                  <a:cubicBezTo>
                    <a:pt x="319" y="402"/>
                    <a:pt x="319" y="389"/>
                    <a:pt x="311" y="381"/>
                  </a:cubicBezTo>
                  <a:cubicBezTo>
                    <a:pt x="207" y="277"/>
                    <a:pt x="207" y="277"/>
                    <a:pt x="207" y="277"/>
                  </a:cubicBezTo>
                  <a:cubicBezTo>
                    <a:pt x="214" y="270"/>
                    <a:pt x="214" y="270"/>
                    <a:pt x="214" y="270"/>
                  </a:cubicBezTo>
                  <a:cubicBezTo>
                    <a:pt x="322" y="378"/>
                    <a:pt x="322" y="378"/>
                    <a:pt x="322" y="378"/>
                  </a:cubicBezTo>
                  <a:cubicBezTo>
                    <a:pt x="330" y="387"/>
                    <a:pt x="344" y="387"/>
                    <a:pt x="352" y="378"/>
                  </a:cubicBezTo>
                  <a:cubicBezTo>
                    <a:pt x="357" y="373"/>
                    <a:pt x="357" y="373"/>
                    <a:pt x="357" y="373"/>
                  </a:cubicBezTo>
                  <a:cubicBezTo>
                    <a:pt x="361" y="369"/>
                    <a:pt x="364" y="364"/>
                    <a:pt x="364" y="358"/>
                  </a:cubicBezTo>
                  <a:cubicBezTo>
                    <a:pt x="364" y="352"/>
                    <a:pt x="361" y="347"/>
                    <a:pt x="357" y="343"/>
                  </a:cubicBezTo>
                  <a:cubicBezTo>
                    <a:pt x="249" y="235"/>
                    <a:pt x="249" y="235"/>
                    <a:pt x="249" y="235"/>
                  </a:cubicBezTo>
                  <a:cubicBezTo>
                    <a:pt x="256" y="228"/>
                    <a:pt x="256" y="228"/>
                    <a:pt x="256" y="228"/>
                  </a:cubicBezTo>
                  <a:cubicBezTo>
                    <a:pt x="369" y="341"/>
                    <a:pt x="369" y="341"/>
                    <a:pt x="369" y="341"/>
                  </a:cubicBezTo>
                  <a:cubicBezTo>
                    <a:pt x="373" y="345"/>
                    <a:pt x="378" y="347"/>
                    <a:pt x="384" y="347"/>
                  </a:cubicBezTo>
                  <a:cubicBezTo>
                    <a:pt x="389" y="347"/>
                    <a:pt x="395" y="345"/>
                    <a:pt x="399" y="341"/>
                  </a:cubicBezTo>
                  <a:cubicBezTo>
                    <a:pt x="404" y="336"/>
                    <a:pt x="404" y="336"/>
                    <a:pt x="404" y="336"/>
                  </a:cubicBezTo>
                  <a:cubicBezTo>
                    <a:pt x="412" y="327"/>
                    <a:pt x="412" y="314"/>
                    <a:pt x="404" y="305"/>
                  </a:cubicBezTo>
                  <a:cubicBezTo>
                    <a:pt x="291" y="193"/>
                    <a:pt x="291" y="193"/>
                    <a:pt x="291" y="193"/>
                  </a:cubicBezTo>
                  <a:cubicBezTo>
                    <a:pt x="298" y="186"/>
                    <a:pt x="298" y="186"/>
                    <a:pt x="298" y="186"/>
                  </a:cubicBezTo>
                  <a:cubicBezTo>
                    <a:pt x="414" y="301"/>
                    <a:pt x="414" y="301"/>
                    <a:pt x="414" y="301"/>
                  </a:cubicBezTo>
                  <a:cubicBezTo>
                    <a:pt x="418" y="305"/>
                    <a:pt x="423" y="308"/>
                    <a:pt x="429" y="308"/>
                  </a:cubicBezTo>
                  <a:cubicBezTo>
                    <a:pt x="435" y="308"/>
                    <a:pt x="440" y="305"/>
                    <a:pt x="444" y="301"/>
                  </a:cubicBezTo>
                  <a:cubicBezTo>
                    <a:pt x="449" y="296"/>
                    <a:pt x="449" y="296"/>
                    <a:pt x="449" y="296"/>
                  </a:cubicBezTo>
                  <a:cubicBezTo>
                    <a:pt x="458" y="288"/>
                    <a:pt x="458" y="274"/>
                    <a:pt x="449" y="266"/>
                  </a:cubicBezTo>
                  <a:lnTo>
                    <a:pt x="306" y="123"/>
                  </a:lnTo>
                  <a:close/>
                  <a:moveTo>
                    <a:pt x="254" y="373"/>
                  </a:moveTo>
                  <a:cubicBezTo>
                    <a:pt x="245" y="365"/>
                    <a:pt x="232" y="365"/>
                    <a:pt x="223" y="373"/>
                  </a:cubicBezTo>
                  <a:cubicBezTo>
                    <a:pt x="211" y="385"/>
                    <a:pt x="211" y="385"/>
                    <a:pt x="211" y="385"/>
                  </a:cubicBezTo>
                  <a:cubicBezTo>
                    <a:pt x="203" y="393"/>
                    <a:pt x="203" y="407"/>
                    <a:pt x="211" y="415"/>
                  </a:cubicBezTo>
                  <a:cubicBezTo>
                    <a:pt x="217" y="421"/>
                    <a:pt x="217" y="421"/>
                    <a:pt x="217" y="421"/>
                  </a:cubicBezTo>
                  <a:cubicBezTo>
                    <a:pt x="225" y="429"/>
                    <a:pt x="239" y="429"/>
                    <a:pt x="247" y="421"/>
                  </a:cubicBezTo>
                  <a:cubicBezTo>
                    <a:pt x="259" y="409"/>
                    <a:pt x="259" y="409"/>
                    <a:pt x="259" y="409"/>
                  </a:cubicBezTo>
                  <a:cubicBezTo>
                    <a:pt x="267" y="401"/>
                    <a:pt x="267" y="387"/>
                    <a:pt x="259" y="378"/>
                  </a:cubicBezTo>
                  <a:lnTo>
                    <a:pt x="254" y="3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44"/>
            <p:cNvSpPr>
              <a:spLocks/>
            </p:cNvSpPr>
            <p:nvPr/>
          </p:nvSpPr>
          <p:spPr bwMode="auto">
            <a:xfrm>
              <a:off x="2701926" y="2044700"/>
              <a:ext cx="1454150" cy="1339850"/>
            </a:xfrm>
            <a:custGeom>
              <a:avLst/>
              <a:gdLst>
                <a:gd name="T0" fmla="*/ 182 w 458"/>
                <a:gd name="T1" fmla="*/ 213 h 422"/>
                <a:gd name="T2" fmla="*/ 179 w 458"/>
                <a:gd name="T3" fmla="*/ 222 h 422"/>
                <a:gd name="T4" fmla="*/ 189 w 458"/>
                <a:gd name="T5" fmla="*/ 224 h 422"/>
                <a:gd name="T6" fmla="*/ 204 w 458"/>
                <a:gd name="T7" fmla="*/ 226 h 422"/>
                <a:gd name="T8" fmla="*/ 266 w 458"/>
                <a:gd name="T9" fmla="*/ 163 h 422"/>
                <a:gd name="T10" fmla="*/ 288 w 458"/>
                <a:gd name="T11" fmla="*/ 141 h 422"/>
                <a:gd name="T12" fmla="*/ 306 w 458"/>
                <a:gd name="T13" fmla="*/ 123 h 422"/>
                <a:gd name="T14" fmla="*/ 449 w 458"/>
                <a:gd name="T15" fmla="*/ 266 h 422"/>
                <a:gd name="T16" fmla="*/ 449 w 458"/>
                <a:gd name="T17" fmla="*/ 296 h 422"/>
                <a:gd name="T18" fmla="*/ 444 w 458"/>
                <a:gd name="T19" fmla="*/ 301 h 422"/>
                <a:gd name="T20" fmla="*/ 429 w 458"/>
                <a:gd name="T21" fmla="*/ 308 h 422"/>
                <a:gd name="T22" fmla="*/ 414 w 458"/>
                <a:gd name="T23" fmla="*/ 301 h 422"/>
                <a:gd name="T24" fmla="*/ 298 w 458"/>
                <a:gd name="T25" fmla="*/ 186 h 422"/>
                <a:gd name="T26" fmla="*/ 291 w 458"/>
                <a:gd name="T27" fmla="*/ 193 h 422"/>
                <a:gd name="T28" fmla="*/ 404 w 458"/>
                <a:gd name="T29" fmla="*/ 305 h 422"/>
                <a:gd name="T30" fmla="*/ 404 w 458"/>
                <a:gd name="T31" fmla="*/ 336 h 422"/>
                <a:gd name="T32" fmla="*/ 399 w 458"/>
                <a:gd name="T33" fmla="*/ 341 h 422"/>
                <a:gd name="T34" fmla="*/ 384 w 458"/>
                <a:gd name="T35" fmla="*/ 347 h 422"/>
                <a:gd name="T36" fmla="*/ 369 w 458"/>
                <a:gd name="T37" fmla="*/ 341 h 422"/>
                <a:gd name="T38" fmla="*/ 256 w 458"/>
                <a:gd name="T39" fmla="*/ 228 h 422"/>
                <a:gd name="T40" fmla="*/ 249 w 458"/>
                <a:gd name="T41" fmla="*/ 235 h 422"/>
                <a:gd name="T42" fmla="*/ 357 w 458"/>
                <a:gd name="T43" fmla="*/ 343 h 422"/>
                <a:gd name="T44" fmla="*/ 364 w 458"/>
                <a:gd name="T45" fmla="*/ 358 h 422"/>
                <a:gd name="T46" fmla="*/ 357 w 458"/>
                <a:gd name="T47" fmla="*/ 373 h 422"/>
                <a:gd name="T48" fmla="*/ 352 w 458"/>
                <a:gd name="T49" fmla="*/ 378 h 422"/>
                <a:gd name="T50" fmla="*/ 322 w 458"/>
                <a:gd name="T51" fmla="*/ 378 h 422"/>
                <a:gd name="T52" fmla="*/ 214 w 458"/>
                <a:gd name="T53" fmla="*/ 270 h 422"/>
                <a:gd name="T54" fmla="*/ 207 w 458"/>
                <a:gd name="T55" fmla="*/ 277 h 422"/>
                <a:gd name="T56" fmla="*/ 311 w 458"/>
                <a:gd name="T57" fmla="*/ 381 h 422"/>
                <a:gd name="T58" fmla="*/ 311 w 458"/>
                <a:gd name="T59" fmla="*/ 411 h 422"/>
                <a:gd name="T60" fmla="*/ 305 w 458"/>
                <a:gd name="T61" fmla="*/ 416 h 422"/>
                <a:gd name="T62" fmla="*/ 290 w 458"/>
                <a:gd name="T63" fmla="*/ 422 h 422"/>
                <a:gd name="T64" fmla="*/ 275 w 458"/>
                <a:gd name="T65" fmla="*/ 416 h 422"/>
                <a:gd name="T66" fmla="*/ 270 w 458"/>
                <a:gd name="T67" fmla="*/ 411 h 422"/>
                <a:gd name="T68" fmla="*/ 266 w 458"/>
                <a:gd name="T69" fmla="*/ 372 h 422"/>
                <a:gd name="T70" fmla="*/ 260 w 458"/>
                <a:gd name="T71" fmla="*/ 366 h 422"/>
                <a:gd name="T72" fmla="*/ 232 w 458"/>
                <a:gd name="T73" fmla="*/ 358 h 422"/>
                <a:gd name="T74" fmla="*/ 224 w 458"/>
                <a:gd name="T75" fmla="*/ 329 h 422"/>
                <a:gd name="T76" fmla="*/ 218 w 458"/>
                <a:gd name="T77" fmla="*/ 324 h 422"/>
                <a:gd name="T78" fmla="*/ 190 w 458"/>
                <a:gd name="T79" fmla="*/ 316 h 422"/>
                <a:gd name="T80" fmla="*/ 181 w 458"/>
                <a:gd name="T81" fmla="*/ 287 h 422"/>
                <a:gd name="T82" fmla="*/ 176 w 458"/>
                <a:gd name="T83" fmla="*/ 282 h 422"/>
                <a:gd name="T84" fmla="*/ 148 w 458"/>
                <a:gd name="T85" fmla="*/ 273 h 422"/>
                <a:gd name="T86" fmla="*/ 139 w 458"/>
                <a:gd name="T87" fmla="*/ 245 h 422"/>
                <a:gd name="T88" fmla="*/ 134 w 458"/>
                <a:gd name="T89" fmla="*/ 240 h 422"/>
                <a:gd name="T90" fmla="*/ 90 w 458"/>
                <a:gd name="T91" fmla="*/ 240 h 422"/>
                <a:gd name="T92" fmla="*/ 78 w 458"/>
                <a:gd name="T93" fmla="*/ 251 h 422"/>
                <a:gd name="T94" fmla="*/ 71 w 458"/>
                <a:gd name="T95" fmla="*/ 263 h 422"/>
                <a:gd name="T96" fmla="*/ 54 w 458"/>
                <a:gd name="T97" fmla="*/ 248 h 422"/>
                <a:gd name="T98" fmla="*/ 54 w 458"/>
                <a:gd name="T99" fmla="*/ 54 h 422"/>
                <a:gd name="T100" fmla="*/ 248 w 458"/>
                <a:gd name="T101" fmla="*/ 54 h 422"/>
                <a:gd name="T102" fmla="*/ 261 w 458"/>
                <a:gd name="T103" fmla="*/ 68 h 422"/>
                <a:gd name="T104" fmla="*/ 206 w 458"/>
                <a:gd name="T105" fmla="*/ 124 h 422"/>
                <a:gd name="T106" fmla="*/ 205 w 458"/>
                <a:gd name="T107" fmla="*/ 126 h 422"/>
                <a:gd name="T108" fmla="*/ 182 w 458"/>
                <a:gd name="T109" fmla="*/ 21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8" h="422">
                  <a:moveTo>
                    <a:pt x="182" y="213"/>
                  </a:moveTo>
                  <a:cubicBezTo>
                    <a:pt x="179" y="222"/>
                    <a:pt x="179" y="222"/>
                    <a:pt x="179" y="222"/>
                  </a:cubicBezTo>
                  <a:cubicBezTo>
                    <a:pt x="189" y="224"/>
                    <a:pt x="189" y="224"/>
                    <a:pt x="189" y="224"/>
                  </a:cubicBezTo>
                  <a:cubicBezTo>
                    <a:pt x="190" y="225"/>
                    <a:pt x="196" y="226"/>
                    <a:pt x="204" y="226"/>
                  </a:cubicBezTo>
                  <a:cubicBezTo>
                    <a:pt x="221" y="226"/>
                    <a:pt x="260" y="220"/>
                    <a:pt x="266" y="163"/>
                  </a:cubicBezTo>
                  <a:cubicBezTo>
                    <a:pt x="288" y="141"/>
                    <a:pt x="288" y="141"/>
                    <a:pt x="288" y="141"/>
                  </a:cubicBezTo>
                  <a:cubicBezTo>
                    <a:pt x="306" y="123"/>
                    <a:pt x="306" y="123"/>
                    <a:pt x="306" y="123"/>
                  </a:cubicBezTo>
                  <a:cubicBezTo>
                    <a:pt x="449" y="266"/>
                    <a:pt x="449" y="266"/>
                    <a:pt x="449" y="266"/>
                  </a:cubicBezTo>
                  <a:cubicBezTo>
                    <a:pt x="458" y="274"/>
                    <a:pt x="458" y="288"/>
                    <a:pt x="449" y="296"/>
                  </a:cubicBezTo>
                  <a:cubicBezTo>
                    <a:pt x="444" y="301"/>
                    <a:pt x="444" y="301"/>
                    <a:pt x="444" y="301"/>
                  </a:cubicBezTo>
                  <a:cubicBezTo>
                    <a:pt x="440" y="305"/>
                    <a:pt x="435" y="308"/>
                    <a:pt x="429" y="308"/>
                  </a:cubicBezTo>
                  <a:cubicBezTo>
                    <a:pt x="423" y="308"/>
                    <a:pt x="418" y="305"/>
                    <a:pt x="414" y="301"/>
                  </a:cubicBezTo>
                  <a:cubicBezTo>
                    <a:pt x="298" y="186"/>
                    <a:pt x="298" y="186"/>
                    <a:pt x="298" y="186"/>
                  </a:cubicBezTo>
                  <a:cubicBezTo>
                    <a:pt x="291" y="193"/>
                    <a:pt x="291" y="193"/>
                    <a:pt x="291" y="193"/>
                  </a:cubicBezTo>
                  <a:cubicBezTo>
                    <a:pt x="404" y="305"/>
                    <a:pt x="404" y="305"/>
                    <a:pt x="404" y="305"/>
                  </a:cubicBezTo>
                  <a:cubicBezTo>
                    <a:pt x="412" y="314"/>
                    <a:pt x="412" y="327"/>
                    <a:pt x="404" y="336"/>
                  </a:cubicBezTo>
                  <a:cubicBezTo>
                    <a:pt x="399" y="341"/>
                    <a:pt x="399" y="341"/>
                    <a:pt x="399" y="341"/>
                  </a:cubicBezTo>
                  <a:cubicBezTo>
                    <a:pt x="395" y="345"/>
                    <a:pt x="389" y="347"/>
                    <a:pt x="384" y="347"/>
                  </a:cubicBezTo>
                  <a:cubicBezTo>
                    <a:pt x="378" y="347"/>
                    <a:pt x="373" y="345"/>
                    <a:pt x="369" y="341"/>
                  </a:cubicBezTo>
                  <a:cubicBezTo>
                    <a:pt x="256" y="228"/>
                    <a:pt x="256" y="228"/>
                    <a:pt x="256" y="228"/>
                  </a:cubicBezTo>
                  <a:cubicBezTo>
                    <a:pt x="249" y="235"/>
                    <a:pt x="249" y="235"/>
                    <a:pt x="249" y="235"/>
                  </a:cubicBezTo>
                  <a:cubicBezTo>
                    <a:pt x="357" y="343"/>
                    <a:pt x="357" y="343"/>
                    <a:pt x="357" y="343"/>
                  </a:cubicBezTo>
                  <a:cubicBezTo>
                    <a:pt x="361" y="347"/>
                    <a:pt x="364" y="352"/>
                    <a:pt x="364" y="358"/>
                  </a:cubicBezTo>
                  <a:cubicBezTo>
                    <a:pt x="364" y="364"/>
                    <a:pt x="361" y="369"/>
                    <a:pt x="357" y="373"/>
                  </a:cubicBezTo>
                  <a:cubicBezTo>
                    <a:pt x="352" y="378"/>
                    <a:pt x="352" y="378"/>
                    <a:pt x="352" y="378"/>
                  </a:cubicBezTo>
                  <a:cubicBezTo>
                    <a:pt x="344" y="387"/>
                    <a:pt x="330" y="387"/>
                    <a:pt x="322" y="378"/>
                  </a:cubicBezTo>
                  <a:cubicBezTo>
                    <a:pt x="214" y="270"/>
                    <a:pt x="214" y="270"/>
                    <a:pt x="214" y="270"/>
                  </a:cubicBezTo>
                  <a:cubicBezTo>
                    <a:pt x="207" y="277"/>
                    <a:pt x="207" y="277"/>
                    <a:pt x="207" y="277"/>
                  </a:cubicBezTo>
                  <a:cubicBezTo>
                    <a:pt x="311" y="381"/>
                    <a:pt x="311" y="381"/>
                    <a:pt x="311" y="381"/>
                  </a:cubicBezTo>
                  <a:cubicBezTo>
                    <a:pt x="319" y="389"/>
                    <a:pt x="319" y="402"/>
                    <a:pt x="311" y="411"/>
                  </a:cubicBezTo>
                  <a:cubicBezTo>
                    <a:pt x="305" y="416"/>
                    <a:pt x="305" y="416"/>
                    <a:pt x="305" y="416"/>
                  </a:cubicBezTo>
                  <a:cubicBezTo>
                    <a:pt x="301" y="420"/>
                    <a:pt x="296" y="422"/>
                    <a:pt x="290" y="422"/>
                  </a:cubicBezTo>
                  <a:cubicBezTo>
                    <a:pt x="285" y="422"/>
                    <a:pt x="279" y="420"/>
                    <a:pt x="275" y="416"/>
                  </a:cubicBezTo>
                  <a:cubicBezTo>
                    <a:pt x="270" y="411"/>
                    <a:pt x="270" y="411"/>
                    <a:pt x="270" y="411"/>
                  </a:cubicBezTo>
                  <a:cubicBezTo>
                    <a:pt x="278" y="399"/>
                    <a:pt x="277" y="382"/>
                    <a:pt x="266" y="372"/>
                  </a:cubicBezTo>
                  <a:cubicBezTo>
                    <a:pt x="260" y="366"/>
                    <a:pt x="260" y="366"/>
                    <a:pt x="260" y="366"/>
                  </a:cubicBezTo>
                  <a:cubicBezTo>
                    <a:pt x="253" y="359"/>
                    <a:pt x="242" y="356"/>
                    <a:pt x="232" y="358"/>
                  </a:cubicBezTo>
                  <a:cubicBezTo>
                    <a:pt x="234" y="348"/>
                    <a:pt x="231" y="337"/>
                    <a:pt x="224" y="329"/>
                  </a:cubicBezTo>
                  <a:cubicBezTo>
                    <a:pt x="218" y="324"/>
                    <a:pt x="218" y="324"/>
                    <a:pt x="218" y="324"/>
                  </a:cubicBezTo>
                  <a:cubicBezTo>
                    <a:pt x="211" y="316"/>
                    <a:pt x="200" y="314"/>
                    <a:pt x="190" y="316"/>
                  </a:cubicBezTo>
                  <a:cubicBezTo>
                    <a:pt x="192" y="306"/>
                    <a:pt x="189" y="295"/>
                    <a:pt x="181" y="287"/>
                  </a:cubicBezTo>
                  <a:cubicBezTo>
                    <a:pt x="176" y="282"/>
                    <a:pt x="176" y="282"/>
                    <a:pt x="176" y="282"/>
                  </a:cubicBezTo>
                  <a:cubicBezTo>
                    <a:pt x="168" y="274"/>
                    <a:pt x="158" y="271"/>
                    <a:pt x="148" y="273"/>
                  </a:cubicBezTo>
                  <a:cubicBezTo>
                    <a:pt x="150" y="263"/>
                    <a:pt x="147" y="253"/>
                    <a:pt x="139" y="245"/>
                  </a:cubicBezTo>
                  <a:cubicBezTo>
                    <a:pt x="134" y="240"/>
                    <a:pt x="134" y="240"/>
                    <a:pt x="134" y="240"/>
                  </a:cubicBezTo>
                  <a:cubicBezTo>
                    <a:pt x="122" y="227"/>
                    <a:pt x="102" y="227"/>
                    <a:pt x="90" y="240"/>
                  </a:cubicBezTo>
                  <a:cubicBezTo>
                    <a:pt x="78" y="251"/>
                    <a:pt x="78" y="251"/>
                    <a:pt x="78" y="251"/>
                  </a:cubicBezTo>
                  <a:cubicBezTo>
                    <a:pt x="75" y="255"/>
                    <a:pt x="72" y="259"/>
                    <a:pt x="71" y="263"/>
                  </a:cubicBezTo>
                  <a:cubicBezTo>
                    <a:pt x="65" y="259"/>
                    <a:pt x="59" y="254"/>
                    <a:pt x="54" y="248"/>
                  </a:cubicBezTo>
                  <a:cubicBezTo>
                    <a:pt x="0" y="195"/>
                    <a:pt x="0" y="108"/>
                    <a:pt x="54" y="54"/>
                  </a:cubicBezTo>
                  <a:cubicBezTo>
                    <a:pt x="108" y="0"/>
                    <a:pt x="195" y="0"/>
                    <a:pt x="248" y="54"/>
                  </a:cubicBezTo>
                  <a:cubicBezTo>
                    <a:pt x="253" y="59"/>
                    <a:pt x="257" y="63"/>
                    <a:pt x="261" y="68"/>
                  </a:cubicBezTo>
                  <a:cubicBezTo>
                    <a:pt x="206" y="124"/>
                    <a:pt x="206" y="124"/>
                    <a:pt x="206" y="124"/>
                  </a:cubicBezTo>
                  <a:cubicBezTo>
                    <a:pt x="205" y="126"/>
                    <a:pt x="205" y="126"/>
                    <a:pt x="205" y="126"/>
                  </a:cubicBezTo>
                  <a:lnTo>
                    <a:pt x="182" y="213"/>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9" name="Group 48"/>
          <p:cNvGrpSpPr/>
          <p:nvPr/>
        </p:nvGrpSpPr>
        <p:grpSpPr>
          <a:xfrm>
            <a:off x="4745567" y="2044700"/>
            <a:ext cx="1704975" cy="1362075"/>
            <a:chOff x="4737101" y="2044700"/>
            <a:chExt cx="1704975" cy="1362075"/>
          </a:xfrm>
        </p:grpSpPr>
        <p:sp>
          <p:nvSpPr>
            <p:cNvPr id="9" name="Freeform 237"/>
            <p:cNvSpPr>
              <a:spLocks noEditPoints="1"/>
            </p:cNvSpPr>
            <p:nvPr/>
          </p:nvSpPr>
          <p:spPr bwMode="auto">
            <a:xfrm>
              <a:off x="4737101" y="2044700"/>
              <a:ext cx="1704975" cy="1362075"/>
            </a:xfrm>
            <a:custGeom>
              <a:avLst/>
              <a:gdLst>
                <a:gd name="T0" fmla="*/ 289 w 537"/>
                <a:gd name="T1" fmla="*/ 54 h 429"/>
                <a:gd name="T2" fmla="*/ 191 w 537"/>
                <a:gd name="T3" fmla="*/ 215 h 429"/>
                <a:gd name="T4" fmla="*/ 306 w 537"/>
                <a:gd name="T5" fmla="*/ 109 h 429"/>
                <a:gd name="T6" fmla="*/ 483 w 537"/>
                <a:gd name="T7" fmla="*/ 248 h 429"/>
                <a:gd name="T8" fmla="*/ 132 w 537"/>
                <a:gd name="T9" fmla="*/ 252 h 429"/>
                <a:gd name="T10" fmla="*/ 96 w 537"/>
                <a:gd name="T11" fmla="*/ 246 h 429"/>
                <a:gd name="T12" fmla="*/ 84 w 537"/>
                <a:gd name="T13" fmla="*/ 289 h 429"/>
                <a:gd name="T14" fmla="*/ 120 w 537"/>
                <a:gd name="T15" fmla="*/ 294 h 429"/>
                <a:gd name="T16" fmla="*/ 132 w 537"/>
                <a:gd name="T17" fmla="*/ 252 h 429"/>
                <a:gd name="T18" fmla="*/ 211 w 537"/>
                <a:gd name="T19" fmla="*/ 331 h 429"/>
                <a:gd name="T20" fmla="*/ 169 w 537"/>
                <a:gd name="T21" fmla="*/ 343 h 429"/>
                <a:gd name="T22" fmla="*/ 174 w 537"/>
                <a:gd name="T23" fmla="*/ 378 h 429"/>
                <a:gd name="T24" fmla="*/ 217 w 537"/>
                <a:gd name="T25" fmla="*/ 367 h 429"/>
                <a:gd name="T26" fmla="*/ 174 w 537"/>
                <a:gd name="T27" fmla="*/ 294 h 429"/>
                <a:gd name="T28" fmla="*/ 138 w 537"/>
                <a:gd name="T29" fmla="*/ 289 h 429"/>
                <a:gd name="T30" fmla="*/ 127 w 537"/>
                <a:gd name="T31" fmla="*/ 331 h 429"/>
                <a:gd name="T32" fmla="*/ 163 w 537"/>
                <a:gd name="T33" fmla="*/ 336 h 429"/>
                <a:gd name="T34" fmla="*/ 174 w 537"/>
                <a:gd name="T35" fmla="*/ 294 h 429"/>
                <a:gd name="T36" fmla="*/ 288 w 537"/>
                <a:gd name="T37" fmla="*/ 141 h 429"/>
                <a:gd name="T38" fmla="*/ 204 w 537"/>
                <a:gd name="T39" fmla="*/ 226 h 429"/>
                <a:gd name="T40" fmla="*/ 179 w 537"/>
                <a:gd name="T41" fmla="*/ 222 h 429"/>
                <a:gd name="T42" fmla="*/ 205 w 537"/>
                <a:gd name="T43" fmla="*/ 126 h 429"/>
                <a:gd name="T44" fmla="*/ 261 w 537"/>
                <a:gd name="T45" fmla="*/ 68 h 429"/>
                <a:gd name="T46" fmla="*/ 53 w 537"/>
                <a:gd name="T47" fmla="*/ 54 h 429"/>
                <a:gd name="T48" fmla="*/ 70 w 537"/>
                <a:gd name="T49" fmla="*/ 263 h 429"/>
                <a:gd name="T50" fmla="*/ 89 w 537"/>
                <a:gd name="T51" fmla="*/ 240 h 429"/>
                <a:gd name="T52" fmla="*/ 139 w 537"/>
                <a:gd name="T53" fmla="*/ 245 h 429"/>
                <a:gd name="T54" fmla="*/ 176 w 537"/>
                <a:gd name="T55" fmla="*/ 282 h 429"/>
                <a:gd name="T56" fmla="*/ 190 w 537"/>
                <a:gd name="T57" fmla="*/ 316 h 429"/>
                <a:gd name="T58" fmla="*/ 223 w 537"/>
                <a:gd name="T59" fmla="*/ 329 h 429"/>
                <a:gd name="T60" fmla="*/ 260 w 537"/>
                <a:gd name="T61" fmla="*/ 366 h 429"/>
                <a:gd name="T62" fmla="*/ 270 w 537"/>
                <a:gd name="T63" fmla="*/ 411 h 429"/>
                <a:gd name="T64" fmla="*/ 290 w 537"/>
                <a:gd name="T65" fmla="*/ 422 h 429"/>
                <a:gd name="T66" fmla="*/ 310 w 537"/>
                <a:gd name="T67" fmla="*/ 411 h 429"/>
                <a:gd name="T68" fmla="*/ 207 w 537"/>
                <a:gd name="T69" fmla="*/ 277 h 429"/>
                <a:gd name="T70" fmla="*/ 322 w 537"/>
                <a:gd name="T71" fmla="*/ 378 h 429"/>
                <a:gd name="T72" fmla="*/ 357 w 537"/>
                <a:gd name="T73" fmla="*/ 373 h 429"/>
                <a:gd name="T74" fmla="*/ 357 w 537"/>
                <a:gd name="T75" fmla="*/ 343 h 429"/>
                <a:gd name="T76" fmla="*/ 256 w 537"/>
                <a:gd name="T77" fmla="*/ 228 h 429"/>
                <a:gd name="T78" fmla="*/ 383 w 537"/>
                <a:gd name="T79" fmla="*/ 347 h 429"/>
                <a:gd name="T80" fmla="*/ 404 w 537"/>
                <a:gd name="T81" fmla="*/ 336 h 429"/>
                <a:gd name="T82" fmla="*/ 291 w 537"/>
                <a:gd name="T83" fmla="*/ 193 h 429"/>
                <a:gd name="T84" fmla="*/ 413 w 537"/>
                <a:gd name="T85" fmla="*/ 301 h 429"/>
                <a:gd name="T86" fmla="*/ 449 w 537"/>
                <a:gd name="T87" fmla="*/ 296 h 429"/>
                <a:gd name="T88" fmla="*/ 306 w 537"/>
                <a:gd name="T89" fmla="*/ 123 h 429"/>
                <a:gd name="T90" fmla="*/ 223 w 537"/>
                <a:gd name="T91" fmla="*/ 373 h 429"/>
                <a:gd name="T92" fmla="*/ 211 w 537"/>
                <a:gd name="T93" fmla="*/ 415 h 429"/>
                <a:gd name="T94" fmla="*/ 247 w 537"/>
                <a:gd name="T95" fmla="*/ 421 h 429"/>
                <a:gd name="T96" fmla="*/ 259 w 537"/>
                <a:gd name="T97" fmla="*/ 37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7" h="429">
                  <a:moveTo>
                    <a:pt x="483" y="54"/>
                  </a:moveTo>
                  <a:cubicBezTo>
                    <a:pt x="429" y="0"/>
                    <a:pt x="342" y="0"/>
                    <a:pt x="289" y="54"/>
                  </a:cubicBezTo>
                  <a:cubicBezTo>
                    <a:pt x="214" y="129"/>
                    <a:pt x="214" y="129"/>
                    <a:pt x="214" y="129"/>
                  </a:cubicBezTo>
                  <a:cubicBezTo>
                    <a:pt x="191" y="215"/>
                    <a:pt x="191" y="215"/>
                    <a:pt x="191" y="215"/>
                  </a:cubicBezTo>
                  <a:cubicBezTo>
                    <a:pt x="191" y="215"/>
                    <a:pt x="251" y="230"/>
                    <a:pt x="256" y="158"/>
                  </a:cubicBezTo>
                  <a:cubicBezTo>
                    <a:pt x="306" y="109"/>
                    <a:pt x="306" y="109"/>
                    <a:pt x="306" y="109"/>
                  </a:cubicBezTo>
                  <a:cubicBezTo>
                    <a:pt x="462" y="266"/>
                    <a:pt x="462" y="266"/>
                    <a:pt x="462" y="266"/>
                  </a:cubicBezTo>
                  <a:cubicBezTo>
                    <a:pt x="470" y="261"/>
                    <a:pt x="477" y="255"/>
                    <a:pt x="483" y="248"/>
                  </a:cubicBezTo>
                  <a:cubicBezTo>
                    <a:pt x="537" y="195"/>
                    <a:pt x="537" y="108"/>
                    <a:pt x="483" y="54"/>
                  </a:cubicBezTo>
                  <a:close/>
                  <a:moveTo>
                    <a:pt x="132" y="252"/>
                  </a:moveTo>
                  <a:cubicBezTo>
                    <a:pt x="127" y="246"/>
                    <a:pt x="127" y="246"/>
                    <a:pt x="127" y="246"/>
                  </a:cubicBezTo>
                  <a:cubicBezTo>
                    <a:pt x="118" y="238"/>
                    <a:pt x="105" y="238"/>
                    <a:pt x="96" y="246"/>
                  </a:cubicBezTo>
                  <a:cubicBezTo>
                    <a:pt x="84" y="258"/>
                    <a:pt x="84" y="258"/>
                    <a:pt x="84" y="258"/>
                  </a:cubicBezTo>
                  <a:cubicBezTo>
                    <a:pt x="76" y="267"/>
                    <a:pt x="76" y="280"/>
                    <a:pt x="84" y="289"/>
                  </a:cubicBezTo>
                  <a:cubicBezTo>
                    <a:pt x="90" y="294"/>
                    <a:pt x="90" y="294"/>
                    <a:pt x="90" y="294"/>
                  </a:cubicBezTo>
                  <a:cubicBezTo>
                    <a:pt x="98" y="302"/>
                    <a:pt x="112" y="302"/>
                    <a:pt x="120" y="294"/>
                  </a:cubicBezTo>
                  <a:cubicBezTo>
                    <a:pt x="132" y="282"/>
                    <a:pt x="132" y="282"/>
                    <a:pt x="132" y="282"/>
                  </a:cubicBezTo>
                  <a:cubicBezTo>
                    <a:pt x="140" y="274"/>
                    <a:pt x="140" y="260"/>
                    <a:pt x="132" y="252"/>
                  </a:cubicBezTo>
                  <a:close/>
                  <a:moveTo>
                    <a:pt x="217" y="336"/>
                  </a:moveTo>
                  <a:cubicBezTo>
                    <a:pt x="211" y="331"/>
                    <a:pt x="211" y="331"/>
                    <a:pt x="211" y="331"/>
                  </a:cubicBezTo>
                  <a:cubicBezTo>
                    <a:pt x="203" y="322"/>
                    <a:pt x="189" y="322"/>
                    <a:pt x="181" y="331"/>
                  </a:cubicBezTo>
                  <a:cubicBezTo>
                    <a:pt x="169" y="343"/>
                    <a:pt x="169" y="343"/>
                    <a:pt x="169" y="343"/>
                  </a:cubicBezTo>
                  <a:cubicBezTo>
                    <a:pt x="161" y="351"/>
                    <a:pt x="161" y="365"/>
                    <a:pt x="169" y="373"/>
                  </a:cubicBezTo>
                  <a:cubicBezTo>
                    <a:pt x="174" y="378"/>
                    <a:pt x="174" y="378"/>
                    <a:pt x="174" y="378"/>
                  </a:cubicBezTo>
                  <a:cubicBezTo>
                    <a:pt x="183" y="387"/>
                    <a:pt x="196" y="387"/>
                    <a:pt x="205" y="378"/>
                  </a:cubicBezTo>
                  <a:cubicBezTo>
                    <a:pt x="217" y="367"/>
                    <a:pt x="217" y="367"/>
                    <a:pt x="217" y="367"/>
                  </a:cubicBezTo>
                  <a:cubicBezTo>
                    <a:pt x="225" y="358"/>
                    <a:pt x="225" y="345"/>
                    <a:pt x="217" y="336"/>
                  </a:cubicBezTo>
                  <a:close/>
                  <a:moveTo>
                    <a:pt x="174" y="294"/>
                  </a:moveTo>
                  <a:cubicBezTo>
                    <a:pt x="169" y="289"/>
                    <a:pt x="169" y="289"/>
                    <a:pt x="169" y="289"/>
                  </a:cubicBezTo>
                  <a:cubicBezTo>
                    <a:pt x="161" y="280"/>
                    <a:pt x="147" y="280"/>
                    <a:pt x="138" y="289"/>
                  </a:cubicBezTo>
                  <a:cubicBezTo>
                    <a:pt x="127" y="300"/>
                    <a:pt x="127" y="300"/>
                    <a:pt x="127" y="300"/>
                  </a:cubicBezTo>
                  <a:cubicBezTo>
                    <a:pt x="118" y="309"/>
                    <a:pt x="118" y="322"/>
                    <a:pt x="127" y="331"/>
                  </a:cubicBezTo>
                  <a:cubicBezTo>
                    <a:pt x="132" y="336"/>
                    <a:pt x="132" y="336"/>
                    <a:pt x="132" y="336"/>
                  </a:cubicBezTo>
                  <a:cubicBezTo>
                    <a:pt x="141" y="345"/>
                    <a:pt x="154" y="345"/>
                    <a:pt x="163" y="336"/>
                  </a:cubicBezTo>
                  <a:cubicBezTo>
                    <a:pt x="174" y="325"/>
                    <a:pt x="174" y="325"/>
                    <a:pt x="174" y="325"/>
                  </a:cubicBezTo>
                  <a:cubicBezTo>
                    <a:pt x="183" y="316"/>
                    <a:pt x="183" y="302"/>
                    <a:pt x="174" y="294"/>
                  </a:cubicBezTo>
                  <a:close/>
                  <a:moveTo>
                    <a:pt x="306" y="123"/>
                  </a:moveTo>
                  <a:cubicBezTo>
                    <a:pt x="288" y="141"/>
                    <a:pt x="288" y="141"/>
                    <a:pt x="288" y="141"/>
                  </a:cubicBezTo>
                  <a:cubicBezTo>
                    <a:pt x="266" y="163"/>
                    <a:pt x="266" y="163"/>
                    <a:pt x="266" y="163"/>
                  </a:cubicBezTo>
                  <a:cubicBezTo>
                    <a:pt x="260" y="220"/>
                    <a:pt x="221" y="226"/>
                    <a:pt x="204" y="226"/>
                  </a:cubicBezTo>
                  <a:cubicBezTo>
                    <a:pt x="195" y="226"/>
                    <a:pt x="189" y="225"/>
                    <a:pt x="189" y="224"/>
                  </a:cubicBezTo>
                  <a:cubicBezTo>
                    <a:pt x="179" y="222"/>
                    <a:pt x="179" y="222"/>
                    <a:pt x="179" y="222"/>
                  </a:cubicBezTo>
                  <a:cubicBezTo>
                    <a:pt x="182" y="213"/>
                    <a:pt x="182" y="213"/>
                    <a:pt x="182" y="213"/>
                  </a:cubicBezTo>
                  <a:cubicBezTo>
                    <a:pt x="205" y="126"/>
                    <a:pt x="205" y="126"/>
                    <a:pt x="205" y="126"/>
                  </a:cubicBezTo>
                  <a:cubicBezTo>
                    <a:pt x="205" y="124"/>
                    <a:pt x="205" y="124"/>
                    <a:pt x="205" y="124"/>
                  </a:cubicBezTo>
                  <a:cubicBezTo>
                    <a:pt x="261" y="68"/>
                    <a:pt x="261" y="68"/>
                    <a:pt x="261" y="68"/>
                  </a:cubicBezTo>
                  <a:cubicBezTo>
                    <a:pt x="257" y="63"/>
                    <a:pt x="253" y="59"/>
                    <a:pt x="248" y="54"/>
                  </a:cubicBezTo>
                  <a:cubicBezTo>
                    <a:pt x="194" y="0"/>
                    <a:pt x="107" y="0"/>
                    <a:pt x="53" y="54"/>
                  </a:cubicBezTo>
                  <a:cubicBezTo>
                    <a:pt x="0" y="108"/>
                    <a:pt x="0" y="195"/>
                    <a:pt x="53" y="248"/>
                  </a:cubicBezTo>
                  <a:cubicBezTo>
                    <a:pt x="59" y="254"/>
                    <a:pt x="64" y="259"/>
                    <a:pt x="70" y="263"/>
                  </a:cubicBezTo>
                  <a:cubicBezTo>
                    <a:pt x="72" y="259"/>
                    <a:pt x="74" y="255"/>
                    <a:pt x="78" y="251"/>
                  </a:cubicBezTo>
                  <a:cubicBezTo>
                    <a:pt x="89" y="240"/>
                    <a:pt x="89" y="240"/>
                    <a:pt x="89" y="240"/>
                  </a:cubicBezTo>
                  <a:cubicBezTo>
                    <a:pt x="102" y="227"/>
                    <a:pt x="121" y="227"/>
                    <a:pt x="133" y="240"/>
                  </a:cubicBezTo>
                  <a:cubicBezTo>
                    <a:pt x="139" y="245"/>
                    <a:pt x="139" y="245"/>
                    <a:pt x="139" y="245"/>
                  </a:cubicBezTo>
                  <a:cubicBezTo>
                    <a:pt x="147" y="253"/>
                    <a:pt x="149" y="263"/>
                    <a:pt x="147" y="273"/>
                  </a:cubicBezTo>
                  <a:cubicBezTo>
                    <a:pt x="157" y="271"/>
                    <a:pt x="168" y="274"/>
                    <a:pt x="176" y="282"/>
                  </a:cubicBezTo>
                  <a:cubicBezTo>
                    <a:pt x="181" y="287"/>
                    <a:pt x="181" y="287"/>
                    <a:pt x="181" y="287"/>
                  </a:cubicBezTo>
                  <a:cubicBezTo>
                    <a:pt x="189" y="295"/>
                    <a:pt x="192" y="306"/>
                    <a:pt x="190" y="316"/>
                  </a:cubicBezTo>
                  <a:cubicBezTo>
                    <a:pt x="200" y="314"/>
                    <a:pt x="210" y="316"/>
                    <a:pt x="218" y="324"/>
                  </a:cubicBezTo>
                  <a:cubicBezTo>
                    <a:pt x="223" y="329"/>
                    <a:pt x="223" y="329"/>
                    <a:pt x="223" y="329"/>
                  </a:cubicBezTo>
                  <a:cubicBezTo>
                    <a:pt x="231" y="337"/>
                    <a:pt x="234" y="348"/>
                    <a:pt x="232" y="358"/>
                  </a:cubicBezTo>
                  <a:cubicBezTo>
                    <a:pt x="242" y="356"/>
                    <a:pt x="252" y="359"/>
                    <a:pt x="260" y="366"/>
                  </a:cubicBezTo>
                  <a:cubicBezTo>
                    <a:pt x="266" y="372"/>
                    <a:pt x="266" y="372"/>
                    <a:pt x="266" y="372"/>
                  </a:cubicBezTo>
                  <a:cubicBezTo>
                    <a:pt x="276" y="382"/>
                    <a:pt x="278" y="399"/>
                    <a:pt x="270" y="411"/>
                  </a:cubicBezTo>
                  <a:cubicBezTo>
                    <a:pt x="275" y="416"/>
                    <a:pt x="275" y="416"/>
                    <a:pt x="275" y="416"/>
                  </a:cubicBezTo>
                  <a:cubicBezTo>
                    <a:pt x="279" y="420"/>
                    <a:pt x="284" y="422"/>
                    <a:pt x="290" y="422"/>
                  </a:cubicBezTo>
                  <a:cubicBezTo>
                    <a:pt x="296" y="422"/>
                    <a:pt x="301" y="420"/>
                    <a:pt x="305" y="416"/>
                  </a:cubicBezTo>
                  <a:cubicBezTo>
                    <a:pt x="310" y="411"/>
                    <a:pt x="310" y="411"/>
                    <a:pt x="310" y="411"/>
                  </a:cubicBezTo>
                  <a:cubicBezTo>
                    <a:pt x="319" y="402"/>
                    <a:pt x="319" y="389"/>
                    <a:pt x="310" y="381"/>
                  </a:cubicBezTo>
                  <a:cubicBezTo>
                    <a:pt x="207" y="277"/>
                    <a:pt x="207" y="277"/>
                    <a:pt x="207" y="277"/>
                  </a:cubicBezTo>
                  <a:cubicBezTo>
                    <a:pt x="213" y="270"/>
                    <a:pt x="213" y="270"/>
                    <a:pt x="213" y="270"/>
                  </a:cubicBezTo>
                  <a:cubicBezTo>
                    <a:pt x="322" y="378"/>
                    <a:pt x="322" y="378"/>
                    <a:pt x="322" y="378"/>
                  </a:cubicBezTo>
                  <a:cubicBezTo>
                    <a:pt x="330" y="387"/>
                    <a:pt x="343" y="387"/>
                    <a:pt x="352" y="378"/>
                  </a:cubicBezTo>
                  <a:cubicBezTo>
                    <a:pt x="357" y="373"/>
                    <a:pt x="357" y="373"/>
                    <a:pt x="357" y="373"/>
                  </a:cubicBezTo>
                  <a:cubicBezTo>
                    <a:pt x="361" y="369"/>
                    <a:pt x="363" y="364"/>
                    <a:pt x="363" y="358"/>
                  </a:cubicBezTo>
                  <a:cubicBezTo>
                    <a:pt x="363" y="352"/>
                    <a:pt x="361" y="347"/>
                    <a:pt x="357" y="343"/>
                  </a:cubicBezTo>
                  <a:cubicBezTo>
                    <a:pt x="249" y="235"/>
                    <a:pt x="249" y="235"/>
                    <a:pt x="249" y="235"/>
                  </a:cubicBezTo>
                  <a:cubicBezTo>
                    <a:pt x="256" y="228"/>
                    <a:pt x="256" y="228"/>
                    <a:pt x="256" y="228"/>
                  </a:cubicBezTo>
                  <a:cubicBezTo>
                    <a:pt x="368" y="341"/>
                    <a:pt x="368" y="341"/>
                    <a:pt x="368" y="341"/>
                  </a:cubicBezTo>
                  <a:cubicBezTo>
                    <a:pt x="372" y="345"/>
                    <a:pt x="378" y="347"/>
                    <a:pt x="383" y="347"/>
                  </a:cubicBezTo>
                  <a:cubicBezTo>
                    <a:pt x="389" y="347"/>
                    <a:pt x="394" y="345"/>
                    <a:pt x="398" y="341"/>
                  </a:cubicBezTo>
                  <a:cubicBezTo>
                    <a:pt x="404" y="336"/>
                    <a:pt x="404" y="336"/>
                    <a:pt x="404" y="336"/>
                  </a:cubicBezTo>
                  <a:cubicBezTo>
                    <a:pt x="412" y="327"/>
                    <a:pt x="412" y="314"/>
                    <a:pt x="404" y="305"/>
                  </a:cubicBezTo>
                  <a:cubicBezTo>
                    <a:pt x="291" y="193"/>
                    <a:pt x="291" y="193"/>
                    <a:pt x="291" y="193"/>
                  </a:cubicBezTo>
                  <a:cubicBezTo>
                    <a:pt x="298" y="186"/>
                    <a:pt x="298" y="186"/>
                    <a:pt x="298" y="186"/>
                  </a:cubicBezTo>
                  <a:cubicBezTo>
                    <a:pt x="413" y="301"/>
                    <a:pt x="413" y="301"/>
                    <a:pt x="413" y="301"/>
                  </a:cubicBezTo>
                  <a:cubicBezTo>
                    <a:pt x="422" y="310"/>
                    <a:pt x="435" y="310"/>
                    <a:pt x="444" y="301"/>
                  </a:cubicBezTo>
                  <a:cubicBezTo>
                    <a:pt x="449" y="296"/>
                    <a:pt x="449" y="296"/>
                    <a:pt x="449" y="296"/>
                  </a:cubicBezTo>
                  <a:cubicBezTo>
                    <a:pt x="457" y="288"/>
                    <a:pt x="457" y="274"/>
                    <a:pt x="449" y="266"/>
                  </a:cubicBezTo>
                  <a:lnTo>
                    <a:pt x="306" y="123"/>
                  </a:lnTo>
                  <a:close/>
                  <a:moveTo>
                    <a:pt x="253" y="373"/>
                  </a:moveTo>
                  <a:cubicBezTo>
                    <a:pt x="245" y="365"/>
                    <a:pt x="231" y="365"/>
                    <a:pt x="223" y="373"/>
                  </a:cubicBezTo>
                  <a:cubicBezTo>
                    <a:pt x="211" y="385"/>
                    <a:pt x="211" y="385"/>
                    <a:pt x="211" y="385"/>
                  </a:cubicBezTo>
                  <a:cubicBezTo>
                    <a:pt x="203" y="393"/>
                    <a:pt x="203" y="407"/>
                    <a:pt x="211" y="415"/>
                  </a:cubicBezTo>
                  <a:cubicBezTo>
                    <a:pt x="217" y="421"/>
                    <a:pt x="217" y="421"/>
                    <a:pt x="217" y="421"/>
                  </a:cubicBezTo>
                  <a:cubicBezTo>
                    <a:pt x="225" y="429"/>
                    <a:pt x="239" y="429"/>
                    <a:pt x="247" y="421"/>
                  </a:cubicBezTo>
                  <a:cubicBezTo>
                    <a:pt x="259" y="409"/>
                    <a:pt x="259" y="409"/>
                    <a:pt x="259" y="409"/>
                  </a:cubicBezTo>
                  <a:cubicBezTo>
                    <a:pt x="267" y="401"/>
                    <a:pt x="267" y="387"/>
                    <a:pt x="259" y="378"/>
                  </a:cubicBezTo>
                  <a:lnTo>
                    <a:pt x="253" y="37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45"/>
            <p:cNvSpPr>
              <a:spLocks/>
            </p:cNvSpPr>
            <p:nvPr/>
          </p:nvSpPr>
          <p:spPr bwMode="auto">
            <a:xfrm>
              <a:off x="4737101" y="2044700"/>
              <a:ext cx="1450975" cy="1339850"/>
            </a:xfrm>
            <a:custGeom>
              <a:avLst/>
              <a:gdLst>
                <a:gd name="T0" fmla="*/ 182 w 457"/>
                <a:gd name="T1" fmla="*/ 213 h 422"/>
                <a:gd name="T2" fmla="*/ 179 w 457"/>
                <a:gd name="T3" fmla="*/ 222 h 422"/>
                <a:gd name="T4" fmla="*/ 189 w 457"/>
                <a:gd name="T5" fmla="*/ 224 h 422"/>
                <a:gd name="T6" fmla="*/ 204 w 457"/>
                <a:gd name="T7" fmla="*/ 226 h 422"/>
                <a:gd name="T8" fmla="*/ 266 w 457"/>
                <a:gd name="T9" fmla="*/ 163 h 422"/>
                <a:gd name="T10" fmla="*/ 288 w 457"/>
                <a:gd name="T11" fmla="*/ 140 h 422"/>
                <a:gd name="T12" fmla="*/ 306 w 457"/>
                <a:gd name="T13" fmla="*/ 123 h 422"/>
                <a:gd name="T14" fmla="*/ 449 w 457"/>
                <a:gd name="T15" fmla="*/ 266 h 422"/>
                <a:gd name="T16" fmla="*/ 449 w 457"/>
                <a:gd name="T17" fmla="*/ 296 h 422"/>
                <a:gd name="T18" fmla="*/ 444 w 457"/>
                <a:gd name="T19" fmla="*/ 301 h 422"/>
                <a:gd name="T20" fmla="*/ 413 w 457"/>
                <a:gd name="T21" fmla="*/ 301 h 422"/>
                <a:gd name="T22" fmla="*/ 298 w 457"/>
                <a:gd name="T23" fmla="*/ 186 h 422"/>
                <a:gd name="T24" fmla="*/ 291 w 457"/>
                <a:gd name="T25" fmla="*/ 193 h 422"/>
                <a:gd name="T26" fmla="*/ 404 w 457"/>
                <a:gd name="T27" fmla="*/ 305 h 422"/>
                <a:gd name="T28" fmla="*/ 404 w 457"/>
                <a:gd name="T29" fmla="*/ 336 h 422"/>
                <a:gd name="T30" fmla="*/ 398 w 457"/>
                <a:gd name="T31" fmla="*/ 341 h 422"/>
                <a:gd name="T32" fmla="*/ 383 w 457"/>
                <a:gd name="T33" fmla="*/ 347 h 422"/>
                <a:gd name="T34" fmla="*/ 368 w 457"/>
                <a:gd name="T35" fmla="*/ 341 h 422"/>
                <a:gd name="T36" fmla="*/ 256 w 457"/>
                <a:gd name="T37" fmla="*/ 228 h 422"/>
                <a:gd name="T38" fmla="*/ 249 w 457"/>
                <a:gd name="T39" fmla="*/ 235 h 422"/>
                <a:gd name="T40" fmla="*/ 357 w 457"/>
                <a:gd name="T41" fmla="*/ 343 h 422"/>
                <a:gd name="T42" fmla="*/ 363 w 457"/>
                <a:gd name="T43" fmla="*/ 358 h 422"/>
                <a:gd name="T44" fmla="*/ 357 w 457"/>
                <a:gd name="T45" fmla="*/ 373 h 422"/>
                <a:gd name="T46" fmla="*/ 352 w 457"/>
                <a:gd name="T47" fmla="*/ 378 h 422"/>
                <a:gd name="T48" fmla="*/ 322 w 457"/>
                <a:gd name="T49" fmla="*/ 378 h 422"/>
                <a:gd name="T50" fmla="*/ 213 w 457"/>
                <a:gd name="T51" fmla="*/ 270 h 422"/>
                <a:gd name="T52" fmla="*/ 207 w 457"/>
                <a:gd name="T53" fmla="*/ 277 h 422"/>
                <a:gd name="T54" fmla="*/ 310 w 457"/>
                <a:gd name="T55" fmla="*/ 381 h 422"/>
                <a:gd name="T56" fmla="*/ 310 w 457"/>
                <a:gd name="T57" fmla="*/ 411 h 422"/>
                <a:gd name="T58" fmla="*/ 305 w 457"/>
                <a:gd name="T59" fmla="*/ 416 h 422"/>
                <a:gd name="T60" fmla="*/ 290 w 457"/>
                <a:gd name="T61" fmla="*/ 422 h 422"/>
                <a:gd name="T62" fmla="*/ 275 w 457"/>
                <a:gd name="T63" fmla="*/ 416 h 422"/>
                <a:gd name="T64" fmla="*/ 270 w 457"/>
                <a:gd name="T65" fmla="*/ 411 h 422"/>
                <a:gd name="T66" fmla="*/ 266 w 457"/>
                <a:gd name="T67" fmla="*/ 372 h 422"/>
                <a:gd name="T68" fmla="*/ 260 w 457"/>
                <a:gd name="T69" fmla="*/ 366 h 422"/>
                <a:gd name="T70" fmla="*/ 232 w 457"/>
                <a:gd name="T71" fmla="*/ 358 h 422"/>
                <a:gd name="T72" fmla="*/ 223 w 457"/>
                <a:gd name="T73" fmla="*/ 329 h 422"/>
                <a:gd name="T74" fmla="*/ 218 w 457"/>
                <a:gd name="T75" fmla="*/ 324 h 422"/>
                <a:gd name="T76" fmla="*/ 190 w 457"/>
                <a:gd name="T77" fmla="*/ 316 h 422"/>
                <a:gd name="T78" fmla="*/ 181 w 457"/>
                <a:gd name="T79" fmla="*/ 287 h 422"/>
                <a:gd name="T80" fmla="*/ 176 w 457"/>
                <a:gd name="T81" fmla="*/ 282 h 422"/>
                <a:gd name="T82" fmla="*/ 147 w 457"/>
                <a:gd name="T83" fmla="*/ 273 h 422"/>
                <a:gd name="T84" fmla="*/ 139 w 457"/>
                <a:gd name="T85" fmla="*/ 245 h 422"/>
                <a:gd name="T86" fmla="*/ 133 w 457"/>
                <a:gd name="T87" fmla="*/ 240 h 422"/>
                <a:gd name="T88" fmla="*/ 89 w 457"/>
                <a:gd name="T89" fmla="*/ 240 h 422"/>
                <a:gd name="T90" fmla="*/ 78 w 457"/>
                <a:gd name="T91" fmla="*/ 251 h 422"/>
                <a:gd name="T92" fmla="*/ 70 w 457"/>
                <a:gd name="T93" fmla="*/ 263 h 422"/>
                <a:gd name="T94" fmla="*/ 53 w 457"/>
                <a:gd name="T95" fmla="*/ 248 h 422"/>
                <a:gd name="T96" fmla="*/ 53 w 457"/>
                <a:gd name="T97" fmla="*/ 54 h 422"/>
                <a:gd name="T98" fmla="*/ 248 w 457"/>
                <a:gd name="T99" fmla="*/ 54 h 422"/>
                <a:gd name="T100" fmla="*/ 261 w 457"/>
                <a:gd name="T101" fmla="*/ 68 h 422"/>
                <a:gd name="T102" fmla="*/ 205 w 457"/>
                <a:gd name="T103" fmla="*/ 124 h 422"/>
                <a:gd name="T104" fmla="*/ 205 w 457"/>
                <a:gd name="T105" fmla="*/ 126 h 422"/>
                <a:gd name="T106" fmla="*/ 182 w 457"/>
                <a:gd name="T107" fmla="*/ 21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422">
                  <a:moveTo>
                    <a:pt x="182" y="213"/>
                  </a:moveTo>
                  <a:cubicBezTo>
                    <a:pt x="179" y="222"/>
                    <a:pt x="179" y="222"/>
                    <a:pt x="179" y="222"/>
                  </a:cubicBezTo>
                  <a:cubicBezTo>
                    <a:pt x="189" y="224"/>
                    <a:pt x="189" y="224"/>
                    <a:pt x="189" y="224"/>
                  </a:cubicBezTo>
                  <a:cubicBezTo>
                    <a:pt x="189" y="225"/>
                    <a:pt x="195" y="226"/>
                    <a:pt x="204" y="226"/>
                  </a:cubicBezTo>
                  <a:cubicBezTo>
                    <a:pt x="221" y="226"/>
                    <a:pt x="260" y="220"/>
                    <a:pt x="266" y="163"/>
                  </a:cubicBezTo>
                  <a:cubicBezTo>
                    <a:pt x="288" y="140"/>
                    <a:pt x="288" y="140"/>
                    <a:pt x="288" y="140"/>
                  </a:cubicBezTo>
                  <a:cubicBezTo>
                    <a:pt x="306" y="123"/>
                    <a:pt x="306" y="123"/>
                    <a:pt x="306" y="123"/>
                  </a:cubicBezTo>
                  <a:cubicBezTo>
                    <a:pt x="449" y="266"/>
                    <a:pt x="449" y="266"/>
                    <a:pt x="449" y="266"/>
                  </a:cubicBezTo>
                  <a:cubicBezTo>
                    <a:pt x="457" y="274"/>
                    <a:pt x="457" y="288"/>
                    <a:pt x="449" y="296"/>
                  </a:cubicBezTo>
                  <a:cubicBezTo>
                    <a:pt x="444" y="301"/>
                    <a:pt x="444" y="301"/>
                    <a:pt x="444" y="301"/>
                  </a:cubicBezTo>
                  <a:cubicBezTo>
                    <a:pt x="435" y="310"/>
                    <a:pt x="422" y="310"/>
                    <a:pt x="413" y="301"/>
                  </a:cubicBezTo>
                  <a:cubicBezTo>
                    <a:pt x="298" y="186"/>
                    <a:pt x="298" y="186"/>
                    <a:pt x="298" y="186"/>
                  </a:cubicBezTo>
                  <a:cubicBezTo>
                    <a:pt x="291" y="193"/>
                    <a:pt x="291" y="193"/>
                    <a:pt x="291" y="193"/>
                  </a:cubicBezTo>
                  <a:cubicBezTo>
                    <a:pt x="404" y="305"/>
                    <a:pt x="404" y="305"/>
                    <a:pt x="404" y="305"/>
                  </a:cubicBezTo>
                  <a:cubicBezTo>
                    <a:pt x="412" y="314"/>
                    <a:pt x="412" y="327"/>
                    <a:pt x="404" y="336"/>
                  </a:cubicBezTo>
                  <a:cubicBezTo>
                    <a:pt x="398" y="341"/>
                    <a:pt x="398" y="341"/>
                    <a:pt x="398" y="341"/>
                  </a:cubicBezTo>
                  <a:cubicBezTo>
                    <a:pt x="394" y="345"/>
                    <a:pt x="389" y="347"/>
                    <a:pt x="383" y="347"/>
                  </a:cubicBezTo>
                  <a:cubicBezTo>
                    <a:pt x="378" y="347"/>
                    <a:pt x="372" y="345"/>
                    <a:pt x="368" y="341"/>
                  </a:cubicBezTo>
                  <a:cubicBezTo>
                    <a:pt x="256" y="228"/>
                    <a:pt x="256" y="228"/>
                    <a:pt x="256" y="228"/>
                  </a:cubicBezTo>
                  <a:cubicBezTo>
                    <a:pt x="249" y="235"/>
                    <a:pt x="249" y="235"/>
                    <a:pt x="249" y="235"/>
                  </a:cubicBezTo>
                  <a:cubicBezTo>
                    <a:pt x="357" y="343"/>
                    <a:pt x="357" y="343"/>
                    <a:pt x="357" y="343"/>
                  </a:cubicBezTo>
                  <a:cubicBezTo>
                    <a:pt x="361" y="347"/>
                    <a:pt x="363" y="352"/>
                    <a:pt x="363" y="358"/>
                  </a:cubicBezTo>
                  <a:cubicBezTo>
                    <a:pt x="363" y="364"/>
                    <a:pt x="361" y="369"/>
                    <a:pt x="357" y="373"/>
                  </a:cubicBezTo>
                  <a:cubicBezTo>
                    <a:pt x="352" y="378"/>
                    <a:pt x="352" y="378"/>
                    <a:pt x="352" y="378"/>
                  </a:cubicBezTo>
                  <a:cubicBezTo>
                    <a:pt x="343" y="387"/>
                    <a:pt x="330" y="387"/>
                    <a:pt x="322" y="378"/>
                  </a:cubicBezTo>
                  <a:cubicBezTo>
                    <a:pt x="213" y="270"/>
                    <a:pt x="213" y="270"/>
                    <a:pt x="213" y="270"/>
                  </a:cubicBezTo>
                  <a:cubicBezTo>
                    <a:pt x="207" y="277"/>
                    <a:pt x="207" y="277"/>
                    <a:pt x="207" y="277"/>
                  </a:cubicBezTo>
                  <a:cubicBezTo>
                    <a:pt x="310" y="381"/>
                    <a:pt x="310" y="381"/>
                    <a:pt x="310" y="381"/>
                  </a:cubicBezTo>
                  <a:cubicBezTo>
                    <a:pt x="319" y="389"/>
                    <a:pt x="319" y="402"/>
                    <a:pt x="310" y="411"/>
                  </a:cubicBezTo>
                  <a:cubicBezTo>
                    <a:pt x="305" y="416"/>
                    <a:pt x="305" y="416"/>
                    <a:pt x="305" y="416"/>
                  </a:cubicBezTo>
                  <a:cubicBezTo>
                    <a:pt x="301" y="420"/>
                    <a:pt x="296" y="422"/>
                    <a:pt x="290" y="422"/>
                  </a:cubicBezTo>
                  <a:cubicBezTo>
                    <a:pt x="284" y="422"/>
                    <a:pt x="279" y="420"/>
                    <a:pt x="275" y="416"/>
                  </a:cubicBezTo>
                  <a:cubicBezTo>
                    <a:pt x="270" y="411"/>
                    <a:pt x="270" y="411"/>
                    <a:pt x="270" y="411"/>
                  </a:cubicBezTo>
                  <a:cubicBezTo>
                    <a:pt x="278" y="399"/>
                    <a:pt x="276" y="382"/>
                    <a:pt x="266" y="372"/>
                  </a:cubicBezTo>
                  <a:cubicBezTo>
                    <a:pt x="260" y="366"/>
                    <a:pt x="260" y="366"/>
                    <a:pt x="260" y="366"/>
                  </a:cubicBezTo>
                  <a:cubicBezTo>
                    <a:pt x="252" y="359"/>
                    <a:pt x="242" y="356"/>
                    <a:pt x="232" y="358"/>
                  </a:cubicBezTo>
                  <a:cubicBezTo>
                    <a:pt x="234" y="348"/>
                    <a:pt x="231" y="337"/>
                    <a:pt x="223" y="329"/>
                  </a:cubicBezTo>
                  <a:cubicBezTo>
                    <a:pt x="218" y="324"/>
                    <a:pt x="218" y="324"/>
                    <a:pt x="218" y="324"/>
                  </a:cubicBezTo>
                  <a:cubicBezTo>
                    <a:pt x="210" y="316"/>
                    <a:pt x="200" y="314"/>
                    <a:pt x="190" y="316"/>
                  </a:cubicBezTo>
                  <a:cubicBezTo>
                    <a:pt x="192" y="306"/>
                    <a:pt x="189" y="295"/>
                    <a:pt x="181" y="287"/>
                  </a:cubicBezTo>
                  <a:cubicBezTo>
                    <a:pt x="176" y="282"/>
                    <a:pt x="176" y="282"/>
                    <a:pt x="176" y="282"/>
                  </a:cubicBezTo>
                  <a:cubicBezTo>
                    <a:pt x="168" y="274"/>
                    <a:pt x="157" y="271"/>
                    <a:pt x="147" y="273"/>
                  </a:cubicBezTo>
                  <a:cubicBezTo>
                    <a:pt x="149" y="263"/>
                    <a:pt x="147" y="253"/>
                    <a:pt x="139" y="245"/>
                  </a:cubicBezTo>
                  <a:cubicBezTo>
                    <a:pt x="133" y="240"/>
                    <a:pt x="133" y="240"/>
                    <a:pt x="133" y="240"/>
                  </a:cubicBezTo>
                  <a:cubicBezTo>
                    <a:pt x="121" y="227"/>
                    <a:pt x="102" y="227"/>
                    <a:pt x="89" y="240"/>
                  </a:cubicBezTo>
                  <a:cubicBezTo>
                    <a:pt x="78" y="251"/>
                    <a:pt x="78" y="251"/>
                    <a:pt x="78" y="251"/>
                  </a:cubicBezTo>
                  <a:cubicBezTo>
                    <a:pt x="74" y="255"/>
                    <a:pt x="72" y="259"/>
                    <a:pt x="70" y="263"/>
                  </a:cubicBezTo>
                  <a:cubicBezTo>
                    <a:pt x="64" y="259"/>
                    <a:pt x="59" y="254"/>
                    <a:pt x="53" y="248"/>
                  </a:cubicBezTo>
                  <a:cubicBezTo>
                    <a:pt x="0" y="195"/>
                    <a:pt x="0" y="108"/>
                    <a:pt x="53" y="54"/>
                  </a:cubicBezTo>
                  <a:cubicBezTo>
                    <a:pt x="107" y="0"/>
                    <a:pt x="194" y="0"/>
                    <a:pt x="248" y="54"/>
                  </a:cubicBezTo>
                  <a:cubicBezTo>
                    <a:pt x="253" y="59"/>
                    <a:pt x="257" y="63"/>
                    <a:pt x="261" y="68"/>
                  </a:cubicBezTo>
                  <a:cubicBezTo>
                    <a:pt x="205" y="124"/>
                    <a:pt x="205" y="124"/>
                    <a:pt x="205" y="124"/>
                  </a:cubicBezTo>
                  <a:cubicBezTo>
                    <a:pt x="205" y="126"/>
                    <a:pt x="205" y="126"/>
                    <a:pt x="205" y="126"/>
                  </a:cubicBezTo>
                  <a:lnTo>
                    <a:pt x="182" y="213"/>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0" name="Group 49"/>
          <p:cNvGrpSpPr/>
          <p:nvPr/>
        </p:nvGrpSpPr>
        <p:grpSpPr>
          <a:xfrm>
            <a:off x="6796882" y="2044700"/>
            <a:ext cx="1706563" cy="1362075"/>
            <a:chOff x="6769101" y="2044700"/>
            <a:chExt cx="1706563" cy="1362075"/>
          </a:xfrm>
        </p:grpSpPr>
        <p:sp>
          <p:nvSpPr>
            <p:cNvPr id="10" name="Freeform 238"/>
            <p:cNvSpPr>
              <a:spLocks noEditPoints="1"/>
            </p:cNvSpPr>
            <p:nvPr/>
          </p:nvSpPr>
          <p:spPr bwMode="auto">
            <a:xfrm>
              <a:off x="6769101" y="2044700"/>
              <a:ext cx="1706563" cy="1362075"/>
            </a:xfrm>
            <a:custGeom>
              <a:avLst/>
              <a:gdLst>
                <a:gd name="T0" fmla="*/ 212 w 538"/>
                <a:gd name="T1" fmla="*/ 331 h 429"/>
                <a:gd name="T2" fmla="*/ 170 w 538"/>
                <a:gd name="T3" fmla="*/ 343 h 429"/>
                <a:gd name="T4" fmla="*/ 175 w 538"/>
                <a:gd name="T5" fmla="*/ 378 h 429"/>
                <a:gd name="T6" fmla="*/ 217 w 538"/>
                <a:gd name="T7" fmla="*/ 367 h 429"/>
                <a:gd name="T8" fmla="*/ 175 w 538"/>
                <a:gd name="T9" fmla="*/ 294 h 429"/>
                <a:gd name="T10" fmla="*/ 139 w 538"/>
                <a:gd name="T11" fmla="*/ 289 h 429"/>
                <a:gd name="T12" fmla="*/ 127 w 538"/>
                <a:gd name="T13" fmla="*/ 331 h 429"/>
                <a:gd name="T14" fmla="*/ 163 w 538"/>
                <a:gd name="T15" fmla="*/ 336 h 429"/>
                <a:gd name="T16" fmla="*/ 175 w 538"/>
                <a:gd name="T17" fmla="*/ 294 h 429"/>
                <a:gd name="T18" fmla="*/ 127 w 538"/>
                <a:gd name="T19" fmla="*/ 246 h 429"/>
                <a:gd name="T20" fmla="*/ 85 w 538"/>
                <a:gd name="T21" fmla="*/ 258 h 429"/>
                <a:gd name="T22" fmla="*/ 91 w 538"/>
                <a:gd name="T23" fmla="*/ 294 h 429"/>
                <a:gd name="T24" fmla="*/ 133 w 538"/>
                <a:gd name="T25" fmla="*/ 282 h 429"/>
                <a:gd name="T26" fmla="*/ 306 w 538"/>
                <a:gd name="T27" fmla="*/ 123 h 429"/>
                <a:gd name="T28" fmla="*/ 266 w 538"/>
                <a:gd name="T29" fmla="*/ 163 h 429"/>
                <a:gd name="T30" fmla="*/ 189 w 538"/>
                <a:gd name="T31" fmla="*/ 224 h 429"/>
                <a:gd name="T32" fmla="*/ 182 w 538"/>
                <a:gd name="T33" fmla="*/ 213 h 429"/>
                <a:gd name="T34" fmla="*/ 206 w 538"/>
                <a:gd name="T35" fmla="*/ 124 h 429"/>
                <a:gd name="T36" fmla="*/ 249 w 538"/>
                <a:gd name="T37" fmla="*/ 54 h 429"/>
                <a:gd name="T38" fmla="*/ 54 w 538"/>
                <a:gd name="T39" fmla="*/ 248 h 429"/>
                <a:gd name="T40" fmla="*/ 78 w 538"/>
                <a:gd name="T41" fmla="*/ 251 h 429"/>
                <a:gd name="T42" fmla="*/ 134 w 538"/>
                <a:gd name="T43" fmla="*/ 240 h 429"/>
                <a:gd name="T44" fmla="*/ 148 w 538"/>
                <a:gd name="T45" fmla="*/ 273 h 429"/>
                <a:gd name="T46" fmla="*/ 182 w 538"/>
                <a:gd name="T47" fmla="*/ 287 h 429"/>
                <a:gd name="T48" fmla="*/ 219 w 538"/>
                <a:gd name="T49" fmla="*/ 324 h 429"/>
                <a:gd name="T50" fmla="*/ 232 w 538"/>
                <a:gd name="T51" fmla="*/ 358 h 429"/>
                <a:gd name="T52" fmla="*/ 266 w 538"/>
                <a:gd name="T53" fmla="*/ 372 h 429"/>
                <a:gd name="T54" fmla="*/ 275 w 538"/>
                <a:gd name="T55" fmla="*/ 416 h 429"/>
                <a:gd name="T56" fmla="*/ 306 w 538"/>
                <a:gd name="T57" fmla="*/ 416 h 429"/>
                <a:gd name="T58" fmla="*/ 311 w 538"/>
                <a:gd name="T59" fmla="*/ 381 h 429"/>
                <a:gd name="T60" fmla="*/ 214 w 538"/>
                <a:gd name="T61" fmla="*/ 270 h 429"/>
                <a:gd name="T62" fmla="*/ 352 w 538"/>
                <a:gd name="T63" fmla="*/ 378 h 429"/>
                <a:gd name="T64" fmla="*/ 364 w 538"/>
                <a:gd name="T65" fmla="*/ 358 h 429"/>
                <a:gd name="T66" fmla="*/ 249 w 538"/>
                <a:gd name="T67" fmla="*/ 235 h 429"/>
                <a:gd name="T68" fmla="*/ 369 w 538"/>
                <a:gd name="T69" fmla="*/ 341 h 429"/>
                <a:gd name="T70" fmla="*/ 399 w 538"/>
                <a:gd name="T71" fmla="*/ 341 h 429"/>
                <a:gd name="T72" fmla="*/ 404 w 538"/>
                <a:gd name="T73" fmla="*/ 305 h 429"/>
                <a:gd name="T74" fmla="*/ 298 w 538"/>
                <a:gd name="T75" fmla="*/ 186 h 429"/>
                <a:gd name="T76" fmla="*/ 444 w 538"/>
                <a:gd name="T77" fmla="*/ 301 h 429"/>
                <a:gd name="T78" fmla="*/ 449 w 538"/>
                <a:gd name="T79" fmla="*/ 266 h 429"/>
                <a:gd name="T80" fmla="*/ 254 w 538"/>
                <a:gd name="T81" fmla="*/ 373 h 429"/>
                <a:gd name="T82" fmla="*/ 212 w 538"/>
                <a:gd name="T83" fmla="*/ 385 h 429"/>
                <a:gd name="T84" fmla="*/ 217 w 538"/>
                <a:gd name="T85" fmla="*/ 421 h 429"/>
                <a:gd name="T86" fmla="*/ 259 w 538"/>
                <a:gd name="T87" fmla="*/ 409 h 429"/>
                <a:gd name="T88" fmla="*/ 254 w 538"/>
                <a:gd name="T89" fmla="*/ 373 h 429"/>
                <a:gd name="T90" fmla="*/ 289 w 538"/>
                <a:gd name="T91" fmla="*/ 54 h 429"/>
                <a:gd name="T92" fmla="*/ 191 w 538"/>
                <a:gd name="T93" fmla="*/ 215 h 429"/>
                <a:gd name="T94" fmla="*/ 306 w 538"/>
                <a:gd name="T95" fmla="*/ 109 h 429"/>
                <a:gd name="T96" fmla="*/ 484 w 538"/>
                <a:gd name="T97" fmla="*/ 24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429">
                  <a:moveTo>
                    <a:pt x="217" y="336"/>
                  </a:moveTo>
                  <a:cubicBezTo>
                    <a:pt x="212" y="331"/>
                    <a:pt x="212" y="331"/>
                    <a:pt x="212" y="331"/>
                  </a:cubicBezTo>
                  <a:cubicBezTo>
                    <a:pt x="203" y="322"/>
                    <a:pt x="190" y="322"/>
                    <a:pt x="181" y="331"/>
                  </a:cubicBezTo>
                  <a:cubicBezTo>
                    <a:pt x="170" y="343"/>
                    <a:pt x="170" y="343"/>
                    <a:pt x="170" y="343"/>
                  </a:cubicBezTo>
                  <a:cubicBezTo>
                    <a:pt x="161" y="351"/>
                    <a:pt x="161" y="365"/>
                    <a:pt x="170" y="373"/>
                  </a:cubicBezTo>
                  <a:cubicBezTo>
                    <a:pt x="175" y="378"/>
                    <a:pt x="175" y="378"/>
                    <a:pt x="175" y="378"/>
                  </a:cubicBezTo>
                  <a:cubicBezTo>
                    <a:pt x="183" y="387"/>
                    <a:pt x="197" y="387"/>
                    <a:pt x="205" y="378"/>
                  </a:cubicBezTo>
                  <a:cubicBezTo>
                    <a:pt x="217" y="367"/>
                    <a:pt x="217" y="367"/>
                    <a:pt x="217" y="367"/>
                  </a:cubicBezTo>
                  <a:cubicBezTo>
                    <a:pt x="226" y="358"/>
                    <a:pt x="226" y="345"/>
                    <a:pt x="217" y="336"/>
                  </a:cubicBezTo>
                  <a:close/>
                  <a:moveTo>
                    <a:pt x="175" y="294"/>
                  </a:moveTo>
                  <a:cubicBezTo>
                    <a:pt x="170" y="289"/>
                    <a:pt x="170" y="289"/>
                    <a:pt x="170" y="289"/>
                  </a:cubicBezTo>
                  <a:cubicBezTo>
                    <a:pt x="161" y="280"/>
                    <a:pt x="147" y="280"/>
                    <a:pt x="139" y="289"/>
                  </a:cubicBezTo>
                  <a:cubicBezTo>
                    <a:pt x="127" y="300"/>
                    <a:pt x="127" y="300"/>
                    <a:pt x="127" y="300"/>
                  </a:cubicBezTo>
                  <a:cubicBezTo>
                    <a:pt x="119" y="309"/>
                    <a:pt x="119" y="322"/>
                    <a:pt x="127" y="331"/>
                  </a:cubicBezTo>
                  <a:cubicBezTo>
                    <a:pt x="133" y="336"/>
                    <a:pt x="133" y="336"/>
                    <a:pt x="133" y="336"/>
                  </a:cubicBezTo>
                  <a:cubicBezTo>
                    <a:pt x="141" y="345"/>
                    <a:pt x="155" y="345"/>
                    <a:pt x="163" y="336"/>
                  </a:cubicBezTo>
                  <a:cubicBezTo>
                    <a:pt x="175" y="325"/>
                    <a:pt x="175" y="325"/>
                    <a:pt x="175" y="325"/>
                  </a:cubicBezTo>
                  <a:cubicBezTo>
                    <a:pt x="183" y="316"/>
                    <a:pt x="183" y="302"/>
                    <a:pt x="175" y="294"/>
                  </a:cubicBezTo>
                  <a:close/>
                  <a:moveTo>
                    <a:pt x="133" y="252"/>
                  </a:moveTo>
                  <a:cubicBezTo>
                    <a:pt x="127" y="246"/>
                    <a:pt x="127" y="246"/>
                    <a:pt x="127" y="246"/>
                  </a:cubicBezTo>
                  <a:cubicBezTo>
                    <a:pt x="119" y="238"/>
                    <a:pt x="105" y="238"/>
                    <a:pt x="97" y="246"/>
                  </a:cubicBezTo>
                  <a:cubicBezTo>
                    <a:pt x="85" y="258"/>
                    <a:pt x="85" y="258"/>
                    <a:pt x="85" y="258"/>
                  </a:cubicBezTo>
                  <a:cubicBezTo>
                    <a:pt x="77" y="267"/>
                    <a:pt x="77" y="280"/>
                    <a:pt x="85" y="289"/>
                  </a:cubicBezTo>
                  <a:cubicBezTo>
                    <a:pt x="91" y="294"/>
                    <a:pt x="91" y="294"/>
                    <a:pt x="91" y="294"/>
                  </a:cubicBezTo>
                  <a:cubicBezTo>
                    <a:pt x="99" y="302"/>
                    <a:pt x="113" y="302"/>
                    <a:pt x="121" y="294"/>
                  </a:cubicBezTo>
                  <a:cubicBezTo>
                    <a:pt x="133" y="282"/>
                    <a:pt x="133" y="282"/>
                    <a:pt x="133" y="282"/>
                  </a:cubicBezTo>
                  <a:cubicBezTo>
                    <a:pt x="141" y="274"/>
                    <a:pt x="141" y="260"/>
                    <a:pt x="133" y="252"/>
                  </a:cubicBezTo>
                  <a:close/>
                  <a:moveTo>
                    <a:pt x="306" y="123"/>
                  </a:moveTo>
                  <a:cubicBezTo>
                    <a:pt x="288" y="141"/>
                    <a:pt x="288" y="141"/>
                    <a:pt x="288" y="141"/>
                  </a:cubicBezTo>
                  <a:cubicBezTo>
                    <a:pt x="266" y="163"/>
                    <a:pt x="266" y="163"/>
                    <a:pt x="266" y="163"/>
                  </a:cubicBezTo>
                  <a:cubicBezTo>
                    <a:pt x="261" y="220"/>
                    <a:pt x="221" y="226"/>
                    <a:pt x="204" y="226"/>
                  </a:cubicBezTo>
                  <a:cubicBezTo>
                    <a:pt x="196" y="226"/>
                    <a:pt x="190" y="225"/>
                    <a:pt x="189" y="224"/>
                  </a:cubicBezTo>
                  <a:cubicBezTo>
                    <a:pt x="180" y="222"/>
                    <a:pt x="180" y="222"/>
                    <a:pt x="180" y="222"/>
                  </a:cubicBezTo>
                  <a:cubicBezTo>
                    <a:pt x="182" y="213"/>
                    <a:pt x="182" y="213"/>
                    <a:pt x="182" y="213"/>
                  </a:cubicBezTo>
                  <a:cubicBezTo>
                    <a:pt x="205" y="126"/>
                    <a:pt x="205" y="126"/>
                    <a:pt x="205" y="126"/>
                  </a:cubicBezTo>
                  <a:cubicBezTo>
                    <a:pt x="206" y="124"/>
                    <a:pt x="206" y="124"/>
                    <a:pt x="206" y="124"/>
                  </a:cubicBezTo>
                  <a:cubicBezTo>
                    <a:pt x="261" y="68"/>
                    <a:pt x="261" y="68"/>
                    <a:pt x="261" y="68"/>
                  </a:cubicBezTo>
                  <a:cubicBezTo>
                    <a:pt x="257" y="63"/>
                    <a:pt x="253" y="59"/>
                    <a:pt x="249" y="54"/>
                  </a:cubicBezTo>
                  <a:cubicBezTo>
                    <a:pt x="195" y="0"/>
                    <a:pt x="108" y="0"/>
                    <a:pt x="54" y="54"/>
                  </a:cubicBezTo>
                  <a:cubicBezTo>
                    <a:pt x="0" y="108"/>
                    <a:pt x="0" y="195"/>
                    <a:pt x="54" y="248"/>
                  </a:cubicBezTo>
                  <a:cubicBezTo>
                    <a:pt x="59" y="254"/>
                    <a:pt x="65" y="259"/>
                    <a:pt x="71" y="263"/>
                  </a:cubicBezTo>
                  <a:cubicBezTo>
                    <a:pt x="73" y="259"/>
                    <a:pt x="75" y="255"/>
                    <a:pt x="78" y="251"/>
                  </a:cubicBezTo>
                  <a:cubicBezTo>
                    <a:pt x="90" y="240"/>
                    <a:pt x="90" y="240"/>
                    <a:pt x="90" y="240"/>
                  </a:cubicBezTo>
                  <a:cubicBezTo>
                    <a:pt x="102" y="227"/>
                    <a:pt x="122" y="227"/>
                    <a:pt x="134" y="240"/>
                  </a:cubicBezTo>
                  <a:cubicBezTo>
                    <a:pt x="140" y="245"/>
                    <a:pt x="140" y="245"/>
                    <a:pt x="140" y="245"/>
                  </a:cubicBezTo>
                  <a:cubicBezTo>
                    <a:pt x="147" y="253"/>
                    <a:pt x="150" y="263"/>
                    <a:pt x="148" y="273"/>
                  </a:cubicBezTo>
                  <a:cubicBezTo>
                    <a:pt x="158" y="271"/>
                    <a:pt x="169" y="274"/>
                    <a:pt x="176" y="282"/>
                  </a:cubicBezTo>
                  <a:cubicBezTo>
                    <a:pt x="182" y="287"/>
                    <a:pt x="182" y="287"/>
                    <a:pt x="182" y="287"/>
                  </a:cubicBezTo>
                  <a:cubicBezTo>
                    <a:pt x="189" y="295"/>
                    <a:pt x="192" y="306"/>
                    <a:pt x="190" y="316"/>
                  </a:cubicBezTo>
                  <a:cubicBezTo>
                    <a:pt x="200" y="314"/>
                    <a:pt x="211" y="316"/>
                    <a:pt x="219" y="324"/>
                  </a:cubicBezTo>
                  <a:cubicBezTo>
                    <a:pt x="224" y="329"/>
                    <a:pt x="224" y="329"/>
                    <a:pt x="224" y="329"/>
                  </a:cubicBezTo>
                  <a:cubicBezTo>
                    <a:pt x="232" y="337"/>
                    <a:pt x="234" y="348"/>
                    <a:pt x="232" y="358"/>
                  </a:cubicBezTo>
                  <a:cubicBezTo>
                    <a:pt x="242" y="356"/>
                    <a:pt x="253" y="359"/>
                    <a:pt x="261" y="366"/>
                  </a:cubicBezTo>
                  <a:cubicBezTo>
                    <a:pt x="266" y="372"/>
                    <a:pt x="266" y="372"/>
                    <a:pt x="266" y="372"/>
                  </a:cubicBezTo>
                  <a:cubicBezTo>
                    <a:pt x="277" y="382"/>
                    <a:pt x="278" y="399"/>
                    <a:pt x="270" y="411"/>
                  </a:cubicBezTo>
                  <a:cubicBezTo>
                    <a:pt x="275" y="416"/>
                    <a:pt x="275" y="416"/>
                    <a:pt x="275" y="416"/>
                  </a:cubicBezTo>
                  <a:cubicBezTo>
                    <a:pt x="279" y="420"/>
                    <a:pt x="285" y="422"/>
                    <a:pt x="291" y="422"/>
                  </a:cubicBezTo>
                  <a:cubicBezTo>
                    <a:pt x="296" y="422"/>
                    <a:pt x="302" y="420"/>
                    <a:pt x="306" y="416"/>
                  </a:cubicBezTo>
                  <a:cubicBezTo>
                    <a:pt x="311" y="411"/>
                    <a:pt x="311" y="411"/>
                    <a:pt x="311" y="411"/>
                  </a:cubicBezTo>
                  <a:cubicBezTo>
                    <a:pt x="319" y="402"/>
                    <a:pt x="319" y="389"/>
                    <a:pt x="311" y="381"/>
                  </a:cubicBezTo>
                  <a:cubicBezTo>
                    <a:pt x="207" y="277"/>
                    <a:pt x="207" y="277"/>
                    <a:pt x="207" y="277"/>
                  </a:cubicBezTo>
                  <a:cubicBezTo>
                    <a:pt x="214" y="270"/>
                    <a:pt x="214" y="270"/>
                    <a:pt x="214" y="270"/>
                  </a:cubicBezTo>
                  <a:cubicBezTo>
                    <a:pt x="322" y="378"/>
                    <a:pt x="322" y="378"/>
                    <a:pt x="322" y="378"/>
                  </a:cubicBezTo>
                  <a:cubicBezTo>
                    <a:pt x="330" y="387"/>
                    <a:pt x="344" y="387"/>
                    <a:pt x="352" y="378"/>
                  </a:cubicBezTo>
                  <a:cubicBezTo>
                    <a:pt x="358" y="373"/>
                    <a:pt x="358" y="373"/>
                    <a:pt x="358" y="373"/>
                  </a:cubicBezTo>
                  <a:cubicBezTo>
                    <a:pt x="362" y="369"/>
                    <a:pt x="364" y="364"/>
                    <a:pt x="364" y="358"/>
                  </a:cubicBezTo>
                  <a:cubicBezTo>
                    <a:pt x="364" y="352"/>
                    <a:pt x="362" y="347"/>
                    <a:pt x="358" y="343"/>
                  </a:cubicBezTo>
                  <a:cubicBezTo>
                    <a:pt x="249" y="235"/>
                    <a:pt x="249" y="235"/>
                    <a:pt x="249" y="235"/>
                  </a:cubicBezTo>
                  <a:cubicBezTo>
                    <a:pt x="256" y="228"/>
                    <a:pt x="256" y="228"/>
                    <a:pt x="256" y="228"/>
                  </a:cubicBezTo>
                  <a:cubicBezTo>
                    <a:pt x="369" y="341"/>
                    <a:pt x="369" y="341"/>
                    <a:pt x="369" y="341"/>
                  </a:cubicBezTo>
                  <a:cubicBezTo>
                    <a:pt x="373" y="345"/>
                    <a:pt x="378" y="347"/>
                    <a:pt x="384" y="347"/>
                  </a:cubicBezTo>
                  <a:cubicBezTo>
                    <a:pt x="390" y="347"/>
                    <a:pt x="395" y="345"/>
                    <a:pt x="399" y="341"/>
                  </a:cubicBezTo>
                  <a:cubicBezTo>
                    <a:pt x="404" y="336"/>
                    <a:pt x="404" y="336"/>
                    <a:pt x="404" y="336"/>
                  </a:cubicBezTo>
                  <a:cubicBezTo>
                    <a:pt x="413" y="327"/>
                    <a:pt x="413" y="314"/>
                    <a:pt x="404" y="305"/>
                  </a:cubicBezTo>
                  <a:cubicBezTo>
                    <a:pt x="292" y="193"/>
                    <a:pt x="292" y="193"/>
                    <a:pt x="292" y="193"/>
                  </a:cubicBezTo>
                  <a:cubicBezTo>
                    <a:pt x="298" y="186"/>
                    <a:pt x="298" y="186"/>
                    <a:pt x="298" y="186"/>
                  </a:cubicBezTo>
                  <a:cubicBezTo>
                    <a:pt x="414" y="301"/>
                    <a:pt x="414" y="301"/>
                    <a:pt x="414" y="301"/>
                  </a:cubicBezTo>
                  <a:cubicBezTo>
                    <a:pt x="422" y="310"/>
                    <a:pt x="436" y="310"/>
                    <a:pt x="444" y="301"/>
                  </a:cubicBezTo>
                  <a:cubicBezTo>
                    <a:pt x="449" y="296"/>
                    <a:pt x="449" y="296"/>
                    <a:pt x="449" y="296"/>
                  </a:cubicBezTo>
                  <a:cubicBezTo>
                    <a:pt x="458" y="288"/>
                    <a:pt x="458" y="274"/>
                    <a:pt x="449" y="266"/>
                  </a:cubicBezTo>
                  <a:lnTo>
                    <a:pt x="306" y="123"/>
                  </a:lnTo>
                  <a:close/>
                  <a:moveTo>
                    <a:pt x="254" y="373"/>
                  </a:moveTo>
                  <a:cubicBezTo>
                    <a:pt x="246" y="365"/>
                    <a:pt x="232" y="365"/>
                    <a:pt x="223" y="373"/>
                  </a:cubicBezTo>
                  <a:cubicBezTo>
                    <a:pt x="212" y="385"/>
                    <a:pt x="212" y="385"/>
                    <a:pt x="212" y="385"/>
                  </a:cubicBezTo>
                  <a:cubicBezTo>
                    <a:pt x="203" y="393"/>
                    <a:pt x="203" y="407"/>
                    <a:pt x="212" y="415"/>
                  </a:cubicBezTo>
                  <a:cubicBezTo>
                    <a:pt x="217" y="421"/>
                    <a:pt x="217" y="421"/>
                    <a:pt x="217" y="421"/>
                  </a:cubicBezTo>
                  <a:cubicBezTo>
                    <a:pt x="226" y="429"/>
                    <a:pt x="239" y="429"/>
                    <a:pt x="248" y="421"/>
                  </a:cubicBezTo>
                  <a:cubicBezTo>
                    <a:pt x="259" y="409"/>
                    <a:pt x="259" y="409"/>
                    <a:pt x="259" y="409"/>
                  </a:cubicBezTo>
                  <a:cubicBezTo>
                    <a:pt x="268" y="401"/>
                    <a:pt x="268" y="387"/>
                    <a:pt x="259" y="378"/>
                  </a:cubicBezTo>
                  <a:lnTo>
                    <a:pt x="254" y="373"/>
                  </a:lnTo>
                  <a:close/>
                  <a:moveTo>
                    <a:pt x="484" y="54"/>
                  </a:moveTo>
                  <a:cubicBezTo>
                    <a:pt x="430" y="0"/>
                    <a:pt x="343" y="0"/>
                    <a:pt x="289" y="54"/>
                  </a:cubicBezTo>
                  <a:cubicBezTo>
                    <a:pt x="215" y="129"/>
                    <a:pt x="215" y="129"/>
                    <a:pt x="215" y="129"/>
                  </a:cubicBezTo>
                  <a:cubicBezTo>
                    <a:pt x="191" y="215"/>
                    <a:pt x="191" y="215"/>
                    <a:pt x="191" y="215"/>
                  </a:cubicBezTo>
                  <a:cubicBezTo>
                    <a:pt x="191" y="215"/>
                    <a:pt x="252" y="230"/>
                    <a:pt x="257" y="158"/>
                  </a:cubicBezTo>
                  <a:cubicBezTo>
                    <a:pt x="306" y="109"/>
                    <a:pt x="306" y="109"/>
                    <a:pt x="306" y="109"/>
                  </a:cubicBezTo>
                  <a:cubicBezTo>
                    <a:pt x="463" y="266"/>
                    <a:pt x="463" y="266"/>
                    <a:pt x="463" y="266"/>
                  </a:cubicBezTo>
                  <a:cubicBezTo>
                    <a:pt x="470" y="261"/>
                    <a:pt x="477" y="255"/>
                    <a:pt x="484" y="248"/>
                  </a:cubicBezTo>
                  <a:cubicBezTo>
                    <a:pt x="538" y="195"/>
                    <a:pt x="538" y="108"/>
                    <a:pt x="484" y="5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46"/>
            <p:cNvSpPr>
              <a:spLocks/>
            </p:cNvSpPr>
            <p:nvPr/>
          </p:nvSpPr>
          <p:spPr bwMode="auto">
            <a:xfrm>
              <a:off x="6769101" y="2044700"/>
              <a:ext cx="1452563" cy="1339850"/>
            </a:xfrm>
            <a:custGeom>
              <a:avLst/>
              <a:gdLst>
                <a:gd name="T0" fmla="*/ 182 w 458"/>
                <a:gd name="T1" fmla="*/ 213 h 422"/>
                <a:gd name="T2" fmla="*/ 180 w 458"/>
                <a:gd name="T3" fmla="*/ 222 h 422"/>
                <a:gd name="T4" fmla="*/ 189 w 458"/>
                <a:gd name="T5" fmla="*/ 224 h 422"/>
                <a:gd name="T6" fmla="*/ 204 w 458"/>
                <a:gd name="T7" fmla="*/ 226 h 422"/>
                <a:gd name="T8" fmla="*/ 266 w 458"/>
                <a:gd name="T9" fmla="*/ 163 h 422"/>
                <a:gd name="T10" fmla="*/ 288 w 458"/>
                <a:gd name="T11" fmla="*/ 140 h 422"/>
                <a:gd name="T12" fmla="*/ 306 w 458"/>
                <a:gd name="T13" fmla="*/ 123 h 422"/>
                <a:gd name="T14" fmla="*/ 449 w 458"/>
                <a:gd name="T15" fmla="*/ 266 h 422"/>
                <a:gd name="T16" fmla="*/ 449 w 458"/>
                <a:gd name="T17" fmla="*/ 296 h 422"/>
                <a:gd name="T18" fmla="*/ 444 w 458"/>
                <a:gd name="T19" fmla="*/ 301 h 422"/>
                <a:gd name="T20" fmla="*/ 414 w 458"/>
                <a:gd name="T21" fmla="*/ 301 h 422"/>
                <a:gd name="T22" fmla="*/ 298 w 458"/>
                <a:gd name="T23" fmla="*/ 186 h 422"/>
                <a:gd name="T24" fmla="*/ 292 w 458"/>
                <a:gd name="T25" fmla="*/ 193 h 422"/>
                <a:gd name="T26" fmla="*/ 404 w 458"/>
                <a:gd name="T27" fmla="*/ 305 h 422"/>
                <a:gd name="T28" fmla="*/ 404 w 458"/>
                <a:gd name="T29" fmla="*/ 336 h 422"/>
                <a:gd name="T30" fmla="*/ 399 w 458"/>
                <a:gd name="T31" fmla="*/ 341 h 422"/>
                <a:gd name="T32" fmla="*/ 384 w 458"/>
                <a:gd name="T33" fmla="*/ 347 h 422"/>
                <a:gd name="T34" fmla="*/ 369 w 458"/>
                <a:gd name="T35" fmla="*/ 341 h 422"/>
                <a:gd name="T36" fmla="*/ 256 w 458"/>
                <a:gd name="T37" fmla="*/ 228 h 422"/>
                <a:gd name="T38" fmla="*/ 249 w 458"/>
                <a:gd name="T39" fmla="*/ 235 h 422"/>
                <a:gd name="T40" fmla="*/ 358 w 458"/>
                <a:gd name="T41" fmla="*/ 343 h 422"/>
                <a:gd name="T42" fmla="*/ 364 w 458"/>
                <a:gd name="T43" fmla="*/ 358 h 422"/>
                <a:gd name="T44" fmla="*/ 358 w 458"/>
                <a:gd name="T45" fmla="*/ 373 h 422"/>
                <a:gd name="T46" fmla="*/ 352 w 458"/>
                <a:gd name="T47" fmla="*/ 378 h 422"/>
                <a:gd name="T48" fmla="*/ 322 w 458"/>
                <a:gd name="T49" fmla="*/ 378 h 422"/>
                <a:gd name="T50" fmla="*/ 214 w 458"/>
                <a:gd name="T51" fmla="*/ 270 h 422"/>
                <a:gd name="T52" fmla="*/ 207 w 458"/>
                <a:gd name="T53" fmla="*/ 277 h 422"/>
                <a:gd name="T54" fmla="*/ 311 w 458"/>
                <a:gd name="T55" fmla="*/ 381 h 422"/>
                <a:gd name="T56" fmla="*/ 311 w 458"/>
                <a:gd name="T57" fmla="*/ 411 h 422"/>
                <a:gd name="T58" fmla="*/ 306 w 458"/>
                <a:gd name="T59" fmla="*/ 416 h 422"/>
                <a:gd name="T60" fmla="*/ 291 w 458"/>
                <a:gd name="T61" fmla="*/ 422 h 422"/>
                <a:gd name="T62" fmla="*/ 275 w 458"/>
                <a:gd name="T63" fmla="*/ 416 h 422"/>
                <a:gd name="T64" fmla="*/ 270 w 458"/>
                <a:gd name="T65" fmla="*/ 411 h 422"/>
                <a:gd name="T66" fmla="*/ 266 w 458"/>
                <a:gd name="T67" fmla="*/ 372 h 422"/>
                <a:gd name="T68" fmla="*/ 261 w 458"/>
                <a:gd name="T69" fmla="*/ 366 h 422"/>
                <a:gd name="T70" fmla="*/ 232 w 458"/>
                <a:gd name="T71" fmla="*/ 358 h 422"/>
                <a:gd name="T72" fmla="*/ 224 w 458"/>
                <a:gd name="T73" fmla="*/ 329 h 422"/>
                <a:gd name="T74" fmla="*/ 219 w 458"/>
                <a:gd name="T75" fmla="*/ 324 h 422"/>
                <a:gd name="T76" fmla="*/ 190 w 458"/>
                <a:gd name="T77" fmla="*/ 316 h 422"/>
                <a:gd name="T78" fmla="*/ 182 w 458"/>
                <a:gd name="T79" fmla="*/ 287 h 422"/>
                <a:gd name="T80" fmla="*/ 176 w 458"/>
                <a:gd name="T81" fmla="*/ 282 h 422"/>
                <a:gd name="T82" fmla="*/ 148 w 458"/>
                <a:gd name="T83" fmla="*/ 273 h 422"/>
                <a:gd name="T84" fmla="*/ 140 w 458"/>
                <a:gd name="T85" fmla="*/ 245 h 422"/>
                <a:gd name="T86" fmla="*/ 134 w 458"/>
                <a:gd name="T87" fmla="*/ 240 h 422"/>
                <a:gd name="T88" fmla="*/ 90 w 458"/>
                <a:gd name="T89" fmla="*/ 240 h 422"/>
                <a:gd name="T90" fmla="*/ 78 w 458"/>
                <a:gd name="T91" fmla="*/ 251 h 422"/>
                <a:gd name="T92" fmla="*/ 71 w 458"/>
                <a:gd name="T93" fmla="*/ 263 h 422"/>
                <a:gd name="T94" fmla="*/ 54 w 458"/>
                <a:gd name="T95" fmla="*/ 248 h 422"/>
                <a:gd name="T96" fmla="*/ 54 w 458"/>
                <a:gd name="T97" fmla="*/ 54 h 422"/>
                <a:gd name="T98" fmla="*/ 249 w 458"/>
                <a:gd name="T99" fmla="*/ 54 h 422"/>
                <a:gd name="T100" fmla="*/ 261 w 458"/>
                <a:gd name="T101" fmla="*/ 68 h 422"/>
                <a:gd name="T102" fmla="*/ 206 w 458"/>
                <a:gd name="T103" fmla="*/ 124 h 422"/>
                <a:gd name="T104" fmla="*/ 205 w 458"/>
                <a:gd name="T105" fmla="*/ 126 h 422"/>
                <a:gd name="T106" fmla="*/ 182 w 458"/>
                <a:gd name="T107" fmla="*/ 21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422">
                  <a:moveTo>
                    <a:pt x="182" y="213"/>
                  </a:moveTo>
                  <a:cubicBezTo>
                    <a:pt x="180" y="222"/>
                    <a:pt x="180" y="222"/>
                    <a:pt x="180" y="222"/>
                  </a:cubicBezTo>
                  <a:cubicBezTo>
                    <a:pt x="189" y="224"/>
                    <a:pt x="189" y="224"/>
                    <a:pt x="189" y="224"/>
                  </a:cubicBezTo>
                  <a:cubicBezTo>
                    <a:pt x="190" y="225"/>
                    <a:pt x="196" y="226"/>
                    <a:pt x="204" y="226"/>
                  </a:cubicBezTo>
                  <a:cubicBezTo>
                    <a:pt x="221" y="226"/>
                    <a:pt x="261" y="220"/>
                    <a:pt x="266" y="163"/>
                  </a:cubicBezTo>
                  <a:cubicBezTo>
                    <a:pt x="288" y="140"/>
                    <a:pt x="288" y="140"/>
                    <a:pt x="288" y="140"/>
                  </a:cubicBezTo>
                  <a:cubicBezTo>
                    <a:pt x="306" y="123"/>
                    <a:pt x="306" y="123"/>
                    <a:pt x="306" y="123"/>
                  </a:cubicBezTo>
                  <a:cubicBezTo>
                    <a:pt x="449" y="266"/>
                    <a:pt x="449" y="266"/>
                    <a:pt x="449" y="266"/>
                  </a:cubicBezTo>
                  <a:cubicBezTo>
                    <a:pt x="458" y="274"/>
                    <a:pt x="458" y="288"/>
                    <a:pt x="449" y="296"/>
                  </a:cubicBezTo>
                  <a:cubicBezTo>
                    <a:pt x="444" y="301"/>
                    <a:pt x="444" y="301"/>
                    <a:pt x="444" y="301"/>
                  </a:cubicBezTo>
                  <a:cubicBezTo>
                    <a:pt x="436" y="310"/>
                    <a:pt x="422" y="310"/>
                    <a:pt x="414" y="301"/>
                  </a:cubicBezTo>
                  <a:cubicBezTo>
                    <a:pt x="298" y="186"/>
                    <a:pt x="298" y="186"/>
                    <a:pt x="298" y="186"/>
                  </a:cubicBezTo>
                  <a:cubicBezTo>
                    <a:pt x="292" y="193"/>
                    <a:pt x="292" y="193"/>
                    <a:pt x="292" y="193"/>
                  </a:cubicBezTo>
                  <a:cubicBezTo>
                    <a:pt x="404" y="305"/>
                    <a:pt x="404" y="305"/>
                    <a:pt x="404" y="305"/>
                  </a:cubicBezTo>
                  <a:cubicBezTo>
                    <a:pt x="413" y="314"/>
                    <a:pt x="413" y="327"/>
                    <a:pt x="404" y="336"/>
                  </a:cubicBezTo>
                  <a:cubicBezTo>
                    <a:pt x="399" y="341"/>
                    <a:pt x="399" y="341"/>
                    <a:pt x="399" y="341"/>
                  </a:cubicBezTo>
                  <a:cubicBezTo>
                    <a:pt x="395" y="345"/>
                    <a:pt x="390" y="347"/>
                    <a:pt x="384" y="347"/>
                  </a:cubicBezTo>
                  <a:cubicBezTo>
                    <a:pt x="378" y="347"/>
                    <a:pt x="373" y="345"/>
                    <a:pt x="369" y="341"/>
                  </a:cubicBezTo>
                  <a:cubicBezTo>
                    <a:pt x="256" y="228"/>
                    <a:pt x="256" y="228"/>
                    <a:pt x="256" y="228"/>
                  </a:cubicBezTo>
                  <a:cubicBezTo>
                    <a:pt x="249" y="235"/>
                    <a:pt x="249" y="235"/>
                    <a:pt x="249" y="235"/>
                  </a:cubicBezTo>
                  <a:cubicBezTo>
                    <a:pt x="358" y="343"/>
                    <a:pt x="358" y="343"/>
                    <a:pt x="358" y="343"/>
                  </a:cubicBezTo>
                  <a:cubicBezTo>
                    <a:pt x="362" y="347"/>
                    <a:pt x="364" y="352"/>
                    <a:pt x="364" y="358"/>
                  </a:cubicBezTo>
                  <a:cubicBezTo>
                    <a:pt x="364" y="364"/>
                    <a:pt x="362" y="369"/>
                    <a:pt x="358" y="373"/>
                  </a:cubicBezTo>
                  <a:cubicBezTo>
                    <a:pt x="352" y="378"/>
                    <a:pt x="352" y="378"/>
                    <a:pt x="352" y="378"/>
                  </a:cubicBezTo>
                  <a:cubicBezTo>
                    <a:pt x="344" y="387"/>
                    <a:pt x="330" y="387"/>
                    <a:pt x="322" y="378"/>
                  </a:cubicBezTo>
                  <a:cubicBezTo>
                    <a:pt x="214" y="270"/>
                    <a:pt x="214" y="270"/>
                    <a:pt x="214" y="270"/>
                  </a:cubicBezTo>
                  <a:cubicBezTo>
                    <a:pt x="207" y="277"/>
                    <a:pt x="207" y="277"/>
                    <a:pt x="207" y="277"/>
                  </a:cubicBezTo>
                  <a:cubicBezTo>
                    <a:pt x="311" y="381"/>
                    <a:pt x="311" y="381"/>
                    <a:pt x="311" y="381"/>
                  </a:cubicBezTo>
                  <a:cubicBezTo>
                    <a:pt x="319" y="389"/>
                    <a:pt x="319" y="402"/>
                    <a:pt x="311" y="411"/>
                  </a:cubicBezTo>
                  <a:cubicBezTo>
                    <a:pt x="306" y="416"/>
                    <a:pt x="306" y="416"/>
                    <a:pt x="306" y="416"/>
                  </a:cubicBezTo>
                  <a:cubicBezTo>
                    <a:pt x="302" y="420"/>
                    <a:pt x="296" y="422"/>
                    <a:pt x="291" y="422"/>
                  </a:cubicBezTo>
                  <a:cubicBezTo>
                    <a:pt x="285" y="422"/>
                    <a:pt x="279" y="420"/>
                    <a:pt x="275" y="416"/>
                  </a:cubicBezTo>
                  <a:cubicBezTo>
                    <a:pt x="270" y="411"/>
                    <a:pt x="270" y="411"/>
                    <a:pt x="270" y="411"/>
                  </a:cubicBezTo>
                  <a:cubicBezTo>
                    <a:pt x="278" y="399"/>
                    <a:pt x="277" y="382"/>
                    <a:pt x="266" y="372"/>
                  </a:cubicBezTo>
                  <a:cubicBezTo>
                    <a:pt x="261" y="366"/>
                    <a:pt x="261" y="366"/>
                    <a:pt x="261" y="366"/>
                  </a:cubicBezTo>
                  <a:cubicBezTo>
                    <a:pt x="253" y="359"/>
                    <a:pt x="242" y="356"/>
                    <a:pt x="232" y="358"/>
                  </a:cubicBezTo>
                  <a:cubicBezTo>
                    <a:pt x="234" y="348"/>
                    <a:pt x="232" y="337"/>
                    <a:pt x="224" y="329"/>
                  </a:cubicBezTo>
                  <a:cubicBezTo>
                    <a:pt x="219" y="324"/>
                    <a:pt x="219" y="324"/>
                    <a:pt x="219" y="324"/>
                  </a:cubicBezTo>
                  <a:cubicBezTo>
                    <a:pt x="211" y="316"/>
                    <a:pt x="200" y="314"/>
                    <a:pt x="190" y="316"/>
                  </a:cubicBezTo>
                  <a:cubicBezTo>
                    <a:pt x="192" y="306"/>
                    <a:pt x="189" y="295"/>
                    <a:pt x="182" y="287"/>
                  </a:cubicBezTo>
                  <a:cubicBezTo>
                    <a:pt x="176" y="282"/>
                    <a:pt x="176" y="282"/>
                    <a:pt x="176" y="282"/>
                  </a:cubicBezTo>
                  <a:cubicBezTo>
                    <a:pt x="169" y="274"/>
                    <a:pt x="158" y="271"/>
                    <a:pt x="148" y="273"/>
                  </a:cubicBezTo>
                  <a:cubicBezTo>
                    <a:pt x="150" y="263"/>
                    <a:pt x="147" y="253"/>
                    <a:pt x="140" y="245"/>
                  </a:cubicBezTo>
                  <a:cubicBezTo>
                    <a:pt x="134" y="240"/>
                    <a:pt x="134" y="240"/>
                    <a:pt x="134" y="240"/>
                  </a:cubicBezTo>
                  <a:cubicBezTo>
                    <a:pt x="122" y="227"/>
                    <a:pt x="102" y="227"/>
                    <a:pt x="90" y="240"/>
                  </a:cubicBezTo>
                  <a:cubicBezTo>
                    <a:pt x="78" y="251"/>
                    <a:pt x="78" y="251"/>
                    <a:pt x="78" y="251"/>
                  </a:cubicBezTo>
                  <a:cubicBezTo>
                    <a:pt x="75" y="255"/>
                    <a:pt x="73" y="259"/>
                    <a:pt x="71" y="263"/>
                  </a:cubicBezTo>
                  <a:cubicBezTo>
                    <a:pt x="65" y="259"/>
                    <a:pt x="59" y="254"/>
                    <a:pt x="54" y="248"/>
                  </a:cubicBezTo>
                  <a:cubicBezTo>
                    <a:pt x="0" y="195"/>
                    <a:pt x="0" y="108"/>
                    <a:pt x="54" y="54"/>
                  </a:cubicBezTo>
                  <a:cubicBezTo>
                    <a:pt x="108" y="0"/>
                    <a:pt x="195" y="0"/>
                    <a:pt x="249" y="54"/>
                  </a:cubicBezTo>
                  <a:cubicBezTo>
                    <a:pt x="253" y="59"/>
                    <a:pt x="257" y="63"/>
                    <a:pt x="261" y="68"/>
                  </a:cubicBezTo>
                  <a:cubicBezTo>
                    <a:pt x="206" y="124"/>
                    <a:pt x="206" y="124"/>
                    <a:pt x="206" y="124"/>
                  </a:cubicBezTo>
                  <a:cubicBezTo>
                    <a:pt x="205" y="126"/>
                    <a:pt x="205" y="126"/>
                    <a:pt x="205" y="126"/>
                  </a:cubicBezTo>
                  <a:lnTo>
                    <a:pt x="182" y="213"/>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a:off x="611188" y="3965295"/>
            <a:ext cx="1765300" cy="1791301"/>
            <a:chOff x="611188" y="4237300"/>
            <a:chExt cx="1765300" cy="1791301"/>
          </a:xfrm>
        </p:grpSpPr>
        <p:sp>
          <p:nvSpPr>
            <p:cNvPr id="20" name="Rounded Rectangle 19"/>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21" name="Group 20"/>
            <p:cNvGrpSpPr/>
            <p:nvPr/>
          </p:nvGrpSpPr>
          <p:grpSpPr>
            <a:xfrm>
              <a:off x="611188" y="4237300"/>
              <a:ext cx="1765300" cy="1158839"/>
              <a:chOff x="611188" y="782257"/>
              <a:chExt cx="1765300" cy="1158839"/>
            </a:xfrm>
          </p:grpSpPr>
          <p:sp>
            <p:nvSpPr>
              <p:cNvPr id="23" name="TextBox 22"/>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a:t>
                </a:r>
              </a:p>
            </p:txBody>
          </p:sp>
          <p:cxnSp>
            <p:nvCxnSpPr>
              <p:cNvPr id="24" name="Straight Connector 23"/>
              <p:cNvCxnSpPr/>
              <p:nvPr/>
            </p:nvCxnSpPr>
            <p:spPr>
              <a:xfrm>
                <a:off x="1403838" y="1129389"/>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sp>
          <p:nvSpPr>
            <p:cNvPr id="22" name="TextBox 21"/>
            <p:cNvSpPr txBox="1">
              <a:spLocks/>
            </p:cNvSpPr>
            <p:nvPr/>
          </p:nvSpPr>
          <p:spPr>
            <a:xfrm>
              <a:off x="693481" y="5609755"/>
              <a:ext cx="1600714" cy="343364"/>
            </a:xfrm>
            <a:prstGeom prst="rect">
              <a:avLst/>
            </a:prstGeom>
            <a:noFill/>
          </p:spPr>
          <p:txBody>
            <a:bodyPr wrap="square" lIns="0" tIns="0" rIns="0" bIns="0" rtlCol="0">
              <a:spAutoFit/>
            </a:bodyPr>
            <a:lstStyle/>
            <a:p>
              <a:pPr algn="ctr">
                <a:lnSpc>
                  <a:spcPts val="1400"/>
                </a:lnSpc>
              </a:pPr>
              <a:r>
                <a:rPr lang="fr-FR" sz="1000">
                  <a:solidFill>
                    <a:schemeClr val="bg2"/>
                  </a:solidFill>
                </a:rPr>
                <a:t>Eum sociis natoque enati</a:t>
              </a:r>
            </a:p>
            <a:p>
              <a:pPr algn="ctr">
                <a:lnSpc>
                  <a:spcPts val="1400"/>
                </a:lnSpc>
              </a:pPr>
              <a:r>
                <a:rPr lang="fr-FR" sz="1000">
                  <a:solidFill>
                    <a:schemeClr val="bg2"/>
                  </a:solidFill>
                </a:rPr>
                <a:t>bus et magnis parturient.</a:t>
              </a:r>
              <a:endParaRPr lang="en-US" sz="1000">
                <a:solidFill>
                  <a:schemeClr val="bg2"/>
                </a:solidFill>
              </a:endParaRPr>
            </a:p>
          </p:txBody>
        </p:sp>
      </p:grpSp>
      <p:grpSp>
        <p:nvGrpSpPr>
          <p:cNvPr id="26" name="Group 25"/>
          <p:cNvGrpSpPr/>
          <p:nvPr/>
        </p:nvGrpSpPr>
        <p:grpSpPr>
          <a:xfrm>
            <a:off x="2663296" y="3965295"/>
            <a:ext cx="1765300" cy="1791301"/>
            <a:chOff x="611188" y="4237300"/>
            <a:chExt cx="1765300" cy="1791301"/>
          </a:xfrm>
        </p:grpSpPr>
        <p:sp>
          <p:nvSpPr>
            <p:cNvPr id="27" name="Rounded Rectangle 26"/>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28" name="Group 27"/>
            <p:cNvGrpSpPr/>
            <p:nvPr/>
          </p:nvGrpSpPr>
          <p:grpSpPr>
            <a:xfrm>
              <a:off x="611188" y="4237300"/>
              <a:ext cx="1765300" cy="1158839"/>
              <a:chOff x="611188" y="782257"/>
              <a:chExt cx="1765300" cy="1158839"/>
            </a:xfrm>
          </p:grpSpPr>
          <p:sp>
            <p:nvSpPr>
              <p:cNvPr id="30" name="TextBox 29"/>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a:t>
                </a:r>
              </a:p>
            </p:txBody>
          </p:sp>
          <p:cxnSp>
            <p:nvCxnSpPr>
              <p:cNvPr id="31" name="Straight Connector 30"/>
              <p:cNvCxnSpPr/>
              <p:nvPr/>
            </p:nvCxnSpPr>
            <p:spPr>
              <a:xfrm>
                <a:off x="1403838" y="1129389"/>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Box 31"/>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sp>
          <p:nvSpPr>
            <p:cNvPr id="29" name="TextBox 28"/>
            <p:cNvSpPr txBox="1">
              <a:spLocks/>
            </p:cNvSpPr>
            <p:nvPr/>
          </p:nvSpPr>
          <p:spPr>
            <a:xfrm>
              <a:off x="693481" y="5609755"/>
              <a:ext cx="1600714" cy="343364"/>
            </a:xfrm>
            <a:prstGeom prst="rect">
              <a:avLst/>
            </a:prstGeom>
            <a:noFill/>
          </p:spPr>
          <p:txBody>
            <a:bodyPr wrap="square" lIns="0" tIns="0" rIns="0" bIns="0" rtlCol="0">
              <a:spAutoFit/>
            </a:bodyPr>
            <a:lstStyle/>
            <a:p>
              <a:pPr algn="ctr">
                <a:lnSpc>
                  <a:spcPts val="1400"/>
                </a:lnSpc>
              </a:pPr>
              <a:r>
                <a:rPr lang="fr-FR" sz="1000">
                  <a:solidFill>
                    <a:schemeClr val="bg2"/>
                  </a:solidFill>
                </a:rPr>
                <a:t>Eum sociis natoque enati</a:t>
              </a:r>
            </a:p>
            <a:p>
              <a:pPr algn="ctr">
                <a:lnSpc>
                  <a:spcPts val="1400"/>
                </a:lnSpc>
              </a:pPr>
              <a:r>
                <a:rPr lang="fr-FR" sz="1000">
                  <a:solidFill>
                    <a:schemeClr val="bg2"/>
                  </a:solidFill>
                </a:rPr>
                <a:t>bus et magnis parturient.</a:t>
              </a:r>
              <a:endParaRPr lang="en-US" sz="1000">
                <a:solidFill>
                  <a:schemeClr val="bg2"/>
                </a:solidFill>
              </a:endParaRPr>
            </a:p>
          </p:txBody>
        </p:sp>
      </p:grpSp>
      <p:grpSp>
        <p:nvGrpSpPr>
          <p:cNvPr id="33" name="Group 32"/>
          <p:cNvGrpSpPr/>
          <p:nvPr/>
        </p:nvGrpSpPr>
        <p:grpSpPr>
          <a:xfrm>
            <a:off x="4715404" y="3965295"/>
            <a:ext cx="1765300" cy="1791301"/>
            <a:chOff x="611188" y="4237300"/>
            <a:chExt cx="1765300" cy="1791301"/>
          </a:xfrm>
        </p:grpSpPr>
        <p:sp>
          <p:nvSpPr>
            <p:cNvPr id="34" name="Rounded Rectangle 33"/>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35" name="Group 34"/>
            <p:cNvGrpSpPr/>
            <p:nvPr/>
          </p:nvGrpSpPr>
          <p:grpSpPr>
            <a:xfrm>
              <a:off x="611188" y="4237300"/>
              <a:ext cx="1765300" cy="1158839"/>
              <a:chOff x="611188" y="782257"/>
              <a:chExt cx="1765300" cy="1158839"/>
            </a:xfrm>
          </p:grpSpPr>
          <p:sp>
            <p:nvSpPr>
              <p:cNvPr id="37" name="TextBox 36"/>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a:t>
                </a:r>
              </a:p>
            </p:txBody>
          </p:sp>
          <p:cxnSp>
            <p:nvCxnSpPr>
              <p:cNvPr id="38" name="Straight Connector 37"/>
              <p:cNvCxnSpPr/>
              <p:nvPr/>
            </p:nvCxnSpPr>
            <p:spPr>
              <a:xfrm>
                <a:off x="1403838" y="1129389"/>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Box 38"/>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sp>
          <p:nvSpPr>
            <p:cNvPr id="36" name="TextBox 35"/>
            <p:cNvSpPr txBox="1">
              <a:spLocks/>
            </p:cNvSpPr>
            <p:nvPr/>
          </p:nvSpPr>
          <p:spPr>
            <a:xfrm>
              <a:off x="693481" y="5609755"/>
              <a:ext cx="1600714" cy="343364"/>
            </a:xfrm>
            <a:prstGeom prst="rect">
              <a:avLst/>
            </a:prstGeom>
            <a:noFill/>
          </p:spPr>
          <p:txBody>
            <a:bodyPr wrap="square" lIns="0" tIns="0" rIns="0" bIns="0" rtlCol="0">
              <a:spAutoFit/>
            </a:bodyPr>
            <a:lstStyle/>
            <a:p>
              <a:pPr algn="ctr">
                <a:lnSpc>
                  <a:spcPts val="1400"/>
                </a:lnSpc>
              </a:pPr>
              <a:r>
                <a:rPr lang="fr-FR" sz="1000">
                  <a:solidFill>
                    <a:schemeClr val="bg2"/>
                  </a:solidFill>
                </a:rPr>
                <a:t>Eum sociis natoque enati</a:t>
              </a:r>
            </a:p>
            <a:p>
              <a:pPr algn="ctr">
                <a:lnSpc>
                  <a:spcPts val="1400"/>
                </a:lnSpc>
              </a:pPr>
              <a:r>
                <a:rPr lang="fr-FR" sz="1000">
                  <a:solidFill>
                    <a:schemeClr val="bg2"/>
                  </a:solidFill>
                </a:rPr>
                <a:t>bus et magnis parturient.</a:t>
              </a:r>
              <a:endParaRPr lang="en-US" sz="1000">
                <a:solidFill>
                  <a:schemeClr val="bg2"/>
                </a:solidFill>
              </a:endParaRPr>
            </a:p>
          </p:txBody>
        </p:sp>
      </p:grpSp>
      <p:grpSp>
        <p:nvGrpSpPr>
          <p:cNvPr id="40" name="Group 39"/>
          <p:cNvGrpSpPr/>
          <p:nvPr/>
        </p:nvGrpSpPr>
        <p:grpSpPr>
          <a:xfrm>
            <a:off x="6767513" y="3965295"/>
            <a:ext cx="1765300" cy="1791301"/>
            <a:chOff x="611188" y="4237300"/>
            <a:chExt cx="1765300" cy="1791301"/>
          </a:xfrm>
        </p:grpSpPr>
        <p:sp>
          <p:nvSpPr>
            <p:cNvPr id="41" name="Rounded Rectangle 40"/>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42" name="Group 41"/>
            <p:cNvGrpSpPr/>
            <p:nvPr/>
          </p:nvGrpSpPr>
          <p:grpSpPr>
            <a:xfrm>
              <a:off x="611188" y="4237300"/>
              <a:ext cx="1765300" cy="1158839"/>
              <a:chOff x="611188" y="782257"/>
              <a:chExt cx="1765300" cy="1158839"/>
            </a:xfrm>
          </p:grpSpPr>
          <p:sp>
            <p:nvSpPr>
              <p:cNvPr id="44" name="TextBox 43"/>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Aenean massa. Cum sociis natoque penatibus et magnis dis parturient montes.</a:t>
                </a:r>
              </a:p>
            </p:txBody>
          </p:sp>
          <p:cxnSp>
            <p:nvCxnSpPr>
              <p:cNvPr id="45" name="Straight Connector 44"/>
              <p:cNvCxnSpPr/>
              <p:nvPr/>
            </p:nvCxnSpPr>
            <p:spPr>
              <a:xfrm>
                <a:off x="1403838" y="112938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Box 45"/>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mtClean="0">
                    <a:solidFill>
                      <a:schemeClr val="bg1"/>
                    </a:solidFill>
                  </a:rPr>
                  <a:t>Dummy Title 1</a:t>
                </a:r>
                <a:endParaRPr lang="en-US" sz="1600" b="1">
                  <a:solidFill>
                    <a:schemeClr val="bg1"/>
                  </a:solidFill>
                </a:endParaRPr>
              </a:p>
            </p:txBody>
          </p:sp>
        </p:grpSp>
        <p:sp>
          <p:nvSpPr>
            <p:cNvPr id="43" name="TextBox 42"/>
            <p:cNvSpPr txBox="1">
              <a:spLocks/>
            </p:cNvSpPr>
            <p:nvPr/>
          </p:nvSpPr>
          <p:spPr>
            <a:xfrm>
              <a:off x="693481" y="5609755"/>
              <a:ext cx="1600714" cy="343364"/>
            </a:xfrm>
            <a:prstGeom prst="rect">
              <a:avLst/>
            </a:prstGeom>
            <a:noFill/>
          </p:spPr>
          <p:txBody>
            <a:bodyPr wrap="square" lIns="0" tIns="0" rIns="0" bIns="0" rtlCol="0">
              <a:spAutoFit/>
            </a:bodyPr>
            <a:lstStyle/>
            <a:p>
              <a:pPr algn="ctr">
                <a:lnSpc>
                  <a:spcPts val="1400"/>
                </a:lnSpc>
              </a:pPr>
              <a:r>
                <a:rPr lang="fr-FR" sz="1000">
                  <a:solidFill>
                    <a:schemeClr val="bg2"/>
                  </a:solidFill>
                </a:rPr>
                <a:t>Eum sociis natoque enati</a:t>
              </a:r>
            </a:p>
            <a:p>
              <a:pPr algn="ctr">
                <a:lnSpc>
                  <a:spcPts val="1400"/>
                </a:lnSpc>
              </a:pPr>
              <a:r>
                <a:rPr lang="fr-FR" sz="1000">
                  <a:solidFill>
                    <a:schemeClr val="bg2"/>
                  </a:solidFill>
                </a:rPr>
                <a:t>bus et magnis parturient.</a:t>
              </a:r>
              <a:endParaRPr lang="en-US" sz="1000">
                <a:solidFill>
                  <a:schemeClr val="bg2"/>
                </a:solidFill>
              </a:endParaRPr>
            </a:p>
          </p:txBody>
        </p:sp>
      </p:grpSp>
    </p:spTree>
    <p:extLst>
      <p:ext uri="{BB962C8B-B14F-4D97-AF65-F5344CB8AC3E}">
        <p14:creationId xmlns:p14="http://schemas.microsoft.com/office/powerpoint/2010/main" val="3172260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2736851" y="2041525"/>
            <a:ext cx="3670300" cy="3667125"/>
            <a:chOff x="2736851" y="2041525"/>
            <a:chExt cx="3670300" cy="3667125"/>
          </a:xfrm>
        </p:grpSpPr>
        <p:sp>
          <p:nvSpPr>
            <p:cNvPr id="40" name="Freeform 334"/>
            <p:cNvSpPr>
              <a:spLocks noEditPoints="1"/>
            </p:cNvSpPr>
            <p:nvPr/>
          </p:nvSpPr>
          <p:spPr bwMode="auto">
            <a:xfrm>
              <a:off x="2917826" y="2219325"/>
              <a:ext cx="3308350" cy="3308350"/>
            </a:xfrm>
            <a:custGeom>
              <a:avLst/>
              <a:gdLst>
                <a:gd name="T0" fmla="*/ 521 w 1042"/>
                <a:gd name="T1" fmla="*/ 1042 h 1042"/>
                <a:gd name="T2" fmla="*/ 521 w 1042"/>
                <a:gd name="T3" fmla="*/ 1042 h 1042"/>
                <a:gd name="T4" fmla="*/ 0 w 1042"/>
                <a:gd name="T5" fmla="*/ 521 h 1042"/>
                <a:gd name="T6" fmla="*/ 152 w 1042"/>
                <a:gd name="T7" fmla="*/ 153 h 1042"/>
                <a:gd name="T8" fmla="*/ 520 w 1042"/>
                <a:gd name="T9" fmla="*/ 0 h 1042"/>
                <a:gd name="T10" fmla="*/ 521 w 1042"/>
                <a:gd name="T11" fmla="*/ 0 h 1042"/>
                <a:gd name="T12" fmla="*/ 1042 w 1042"/>
                <a:gd name="T13" fmla="*/ 521 h 1042"/>
                <a:gd name="T14" fmla="*/ 889 w 1042"/>
                <a:gd name="T15" fmla="*/ 890 h 1042"/>
                <a:gd name="T16" fmla="*/ 521 w 1042"/>
                <a:gd name="T17" fmla="*/ 1042 h 1042"/>
                <a:gd name="T18" fmla="*/ 520 w 1042"/>
                <a:gd name="T19" fmla="*/ 24 h 1042"/>
                <a:gd name="T20" fmla="*/ 169 w 1042"/>
                <a:gd name="T21" fmla="*/ 170 h 1042"/>
                <a:gd name="T22" fmla="*/ 24 w 1042"/>
                <a:gd name="T23" fmla="*/ 521 h 1042"/>
                <a:gd name="T24" fmla="*/ 521 w 1042"/>
                <a:gd name="T25" fmla="*/ 1018 h 1042"/>
                <a:gd name="T26" fmla="*/ 521 w 1042"/>
                <a:gd name="T27" fmla="*/ 1030 h 1042"/>
                <a:gd name="T28" fmla="*/ 521 w 1042"/>
                <a:gd name="T29" fmla="*/ 1018 h 1042"/>
                <a:gd name="T30" fmla="*/ 873 w 1042"/>
                <a:gd name="T31" fmla="*/ 873 h 1042"/>
                <a:gd name="T32" fmla="*/ 1018 w 1042"/>
                <a:gd name="T33" fmla="*/ 521 h 1042"/>
                <a:gd name="T34" fmla="*/ 521 w 1042"/>
                <a:gd name="T35" fmla="*/ 24 h 1042"/>
                <a:gd name="T36" fmla="*/ 520 w 1042"/>
                <a:gd name="T37" fmla="*/ 2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2" h="1042">
                  <a:moveTo>
                    <a:pt x="521" y="1042"/>
                  </a:moveTo>
                  <a:cubicBezTo>
                    <a:pt x="521" y="1042"/>
                    <a:pt x="521" y="1042"/>
                    <a:pt x="521" y="1042"/>
                  </a:cubicBezTo>
                  <a:cubicBezTo>
                    <a:pt x="234" y="1042"/>
                    <a:pt x="0" y="808"/>
                    <a:pt x="0" y="521"/>
                  </a:cubicBezTo>
                  <a:cubicBezTo>
                    <a:pt x="0" y="382"/>
                    <a:pt x="54" y="251"/>
                    <a:pt x="152" y="153"/>
                  </a:cubicBezTo>
                  <a:cubicBezTo>
                    <a:pt x="251" y="54"/>
                    <a:pt x="381" y="0"/>
                    <a:pt x="520" y="0"/>
                  </a:cubicBezTo>
                  <a:cubicBezTo>
                    <a:pt x="521" y="0"/>
                    <a:pt x="521" y="0"/>
                    <a:pt x="521" y="0"/>
                  </a:cubicBezTo>
                  <a:cubicBezTo>
                    <a:pt x="808" y="0"/>
                    <a:pt x="1042" y="234"/>
                    <a:pt x="1042" y="521"/>
                  </a:cubicBezTo>
                  <a:cubicBezTo>
                    <a:pt x="1042" y="660"/>
                    <a:pt x="988" y="791"/>
                    <a:pt x="889" y="890"/>
                  </a:cubicBezTo>
                  <a:cubicBezTo>
                    <a:pt x="791" y="988"/>
                    <a:pt x="660" y="1042"/>
                    <a:pt x="521" y="1042"/>
                  </a:cubicBezTo>
                  <a:close/>
                  <a:moveTo>
                    <a:pt x="520" y="24"/>
                  </a:moveTo>
                  <a:cubicBezTo>
                    <a:pt x="388" y="24"/>
                    <a:pt x="263" y="76"/>
                    <a:pt x="169" y="170"/>
                  </a:cubicBezTo>
                  <a:cubicBezTo>
                    <a:pt x="75" y="264"/>
                    <a:pt x="24" y="388"/>
                    <a:pt x="24" y="521"/>
                  </a:cubicBezTo>
                  <a:cubicBezTo>
                    <a:pt x="24" y="795"/>
                    <a:pt x="247" y="1018"/>
                    <a:pt x="521" y="1018"/>
                  </a:cubicBezTo>
                  <a:cubicBezTo>
                    <a:pt x="521" y="1030"/>
                    <a:pt x="521" y="1030"/>
                    <a:pt x="521" y="1030"/>
                  </a:cubicBezTo>
                  <a:cubicBezTo>
                    <a:pt x="521" y="1018"/>
                    <a:pt x="521" y="1018"/>
                    <a:pt x="521" y="1018"/>
                  </a:cubicBezTo>
                  <a:cubicBezTo>
                    <a:pt x="654" y="1018"/>
                    <a:pt x="779" y="967"/>
                    <a:pt x="873" y="873"/>
                  </a:cubicBezTo>
                  <a:cubicBezTo>
                    <a:pt x="966" y="779"/>
                    <a:pt x="1018" y="654"/>
                    <a:pt x="1018" y="521"/>
                  </a:cubicBezTo>
                  <a:cubicBezTo>
                    <a:pt x="1018" y="247"/>
                    <a:pt x="795" y="24"/>
                    <a:pt x="521" y="24"/>
                  </a:cubicBezTo>
                  <a:lnTo>
                    <a:pt x="520" y="2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35"/>
            <p:cNvSpPr>
              <a:spLocks noEditPoints="1"/>
            </p:cNvSpPr>
            <p:nvPr/>
          </p:nvSpPr>
          <p:spPr bwMode="auto">
            <a:xfrm>
              <a:off x="3149601" y="2451100"/>
              <a:ext cx="2847975" cy="2847975"/>
            </a:xfrm>
            <a:custGeom>
              <a:avLst/>
              <a:gdLst>
                <a:gd name="T0" fmla="*/ 109 w 897"/>
                <a:gd name="T1" fmla="*/ 729 h 897"/>
                <a:gd name="T2" fmla="*/ 147 w 897"/>
                <a:gd name="T3" fmla="*/ 775 h 897"/>
                <a:gd name="T4" fmla="*/ 135 w 897"/>
                <a:gd name="T5" fmla="*/ 764 h 897"/>
                <a:gd name="T6" fmla="*/ 57 w 897"/>
                <a:gd name="T7" fmla="*/ 650 h 897"/>
                <a:gd name="T8" fmla="*/ 41 w 897"/>
                <a:gd name="T9" fmla="*/ 627 h 897"/>
                <a:gd name="T10" fmla="*/ 81 w 897"/>
                <a:gd name="T11" fmla="*/ 691 h 897"/>
                <a:gd name="T12" fmla="*/ 103 w 897"/>
                <a:gd name="T13" fmla="*/ 174 h 897"/>
                <a:gd name="T14" fmla="*/ 245 w 897"/>
                <a:gd name="T15" fmla="*/ 844 h 897"/>
                <a:gd name="T16" fmla="*/ 251 w 897"/>
                <a:gd name="T17" fmla="*/ 49 h 897"/>
                <a:gd name="T18" fmla="*/ 288 w 897"/>
                <a:gd name="T19" fmla="*/ 863 h 897"/>
                <a:gd name="T20" fmla="*/ 255 w 897"/>
                <a:gd name="T21" fmla="*/ 853 h 897"/>
                <a:gd name="T22" fmla="*/ 193 w 897"/>
                <a:gd name="T23" fmla="*/ 88 h 897"/>
                <a:gd name="T24" fmla="*/ 235 w 897"/>
                <a:gd name="T25" fmla="*/ 62 h 897"/>
                <a:gd name="T26" fmla="*/ 202 w 897"/>
                <a:gd name="T27" fmla="*/ 77 h 897"/>
                <a:gd name="T28" fmla="*/ 314 w 897"/>
                <a:gd name="T29" fmla="*/ 876 h 897"/>
                <a:gd name="T30" fmla="*/ 839 w 897"/>
                <a:gd name="T31" fmla="*/ 241 h 897"/>
                <a:gd name="T32" fmla="*/ 56 w 897"/>
                <a:gd name="T33" fmla="*/ 242 h 897"/>
                <a:gd name="T34" fmla="*/ 84 w 897"/>
                <a:gd name="T35" fmla="*/ 199 h 897"/>
                <a:gd name="T36" fmla="*/ 47 w 897"/>
                <a:gd name="T37" fmla="*/ 256 h 897"/>
                <a:gd name="T38" fmla="*/ 893 w 897"/>
                <a:gd name="T39" fmla="*/ 448 h 897"/>
                <a:gd name="T40" fmla="*/ 881 w 897"/>
                <a:gd name="T41" fmla="*/ 345 h 897"/>
                <a:gd name="T42" fmla="*/ 877 w 897"/>
                <a:gd name="T43" fmla="*/ 330 h 897"/>
                <a:gd name="T44" fmla="*/ 4 w 897"/>
                <a:gd name="T45" fmla="*/ 441 h 897"/>
                <a:gd name="T46" fmla="*/ 9 w 897"/>
                <a:gd name="T47" fmla="*/ 520 h 897"/>
                <a:gd name="T48" fmla="*/ 27 w 897"/>
                <a:gd name="T49" fmla="*/ 577 h 897"/>
                <a:gd name="T50" fmla="*/ 9 w 897"/>
                <a:gd name="T51" fmla="*/ 377 h 897"/>
                <a:gd name="T52" fmla="*/ 15 w 897"/>
                <a:gd name="T53" fmla="*/ 346 h 897"/>
                <a:gd name="T54" fmla="*/ 4 w 897"/>
                <a:gd name="T55" fmla="*/ 425 h 897"/>
                <a:gd name="T56" fmla="*/ 5 w 897"/>
                <a:gd name="T57" fmla="*/ 409 h 897"/>
                <a:gd name="T58" fmla="*/ 367 w 897"/>
                <a:gd name="T59" fmla="*/ 7 h 897"/>
                <a:gd name="T60" fmla="*/ 764 w 897"/>
                <a:gd name="T61" fmla="*/ 139 h 897"/>
                <a:gd name="T62" fmla="*/ 769 w 897"/>
                <a:gd name="T63" fmla="*/ 759 h 897"/>
                <a:gd name="T64" fmla="*/ 783 w 897"/>
                <a:gd name="T65" fmla="*/ 156 h 897"/>
                <a:gd name="T66" fmla="*/ 731 w 897"/>
                <a:gd name="T67" fmla="*/ 100 h 897"/>
                <a:gd name="T68" fmla="*/ 799 w 897"/>
                <a:gd name="T69" fmla="*/ 168 h 897"/>
                <a:gd name="T70" fmla="*/ 667 w 897"/>
                <a:gd name="T71" fmla="*/ 830 h 897"/>
                <a:gd name="T72" fmla="*/ 725 w 897"/>
                <a:gd name="T73" fmla="*/ 796 h 897"/>
                <a:gd name="T74" fmla="*/ 873 w 897"/>
                <a:gd name="T75" fmla="*/ 582 h 897"/>
                <a:gd name="T76" fmla="*/ 862 w 897"/>
                <a:gd name="T77" fmla="*/ 612 h 897"/>
                <a:gd name="T78" fmla="*/ 867 w 897"/>
                <a:gd name="T79" fmla="*/ 597 h 897"/>
                <a:gd name="T80" fmla="*/ 889 w 897"/>
                <a:gd name="T81" fmla="*/ 503 h 897"/>
                <a:gd name="T82" fmla="*/ 817 w 897"/>
                <a:gd name="T83" fmla="*/ 696 h 897"/>
                <a:gd name="T84" fmla="*/ 809 w 897"/>
                <a:gd name="T85" fmla="*/ 181 h 897"/>
                <a:gd name="T86" fmla="*/ 830 w 897"/>
                <a:gd name="T87" fmla="*/ 676 h 897"/>
                <a:gd name="T88" fmla="*/ 861 w 897"/>
                <a:gd name="T89" fmla="*/ 624 h 897"/>
                <a:gd name="T90" fmla="*/ 448 w 897"/>
                <a:gd name="T91" fmla="*/ 0 h 897"/>
                <a:gd name="T92" fmla="*/ 655 w 897"/>
                <a:gd name="T93" fmla="*/ 845 h 897"/>
                <a:gd name="T94" fmla="*/ 472 w 897"/>
                <a:gd name="T95" fmla="*/ 896 h 897"/>
                <a:gd name="T96" fmla="*/ 464 w 897"/>
                <a:gd name="T97" fmla="*/ 8 h 897"/>
                <a:gd name="T98" fmla="*/ 352 w 897"/>
                <a:gd name="T99" fmla="*/ 18 h 897"/>
                <a:gd name="T100" fmla="*/ 336 w 897"/>
                <a:gd name="T101" fmla="*/ 22 h 897"/>
                <a:gd name="T102" fmla="*/ 392 w 897"/>
                <a:gd name="T103" fmla="*/ 893 h 897"/>
                <a:gd name="T104" fmla="*/ 424 w 897"/>
                <a:gd name="T105" fmla="*/ 896 h 897"/>
                <a:gd name="T106" fmla="*/ 596 w 897"/>
                <a:gd name="T107" fmla="*/ 863 h 897"/>
                <a:gd name="T108" fmla="*/ 621 w 897"/>
                <a:gd name="T109" fmla="*/ 34 h 897"/>
                <a:gd name="T110" fmla="*/ 650 w 897"/>
                <a:gd name="T111" fmla="*/ 47 h 897"/>
                <a:gd name="T112" fmla="*/ 628 w 897"/>
                <a:gd name="T113" fmla="*/ 859 h 897"/>
                <a:gd name="T114" fmla="*/ 527 w 897"/>
                <a:gd name="T115" fmla="*/ 15 h 897"/>
                <a:gd name="T116" fmla="*/ 511 w 897"/>
                <a:gd name="T117" fmla="*/ 12 h 897"/>
                <a:gd name="T118" fmla="*/ 552 w 897"/>
                <a:gd name="T119" fmla="*/ 884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 h="897">
                  <a:moveTo>
                    <a:pt x="123" y="144"/>
                  </a:moveTo>
                  <a:cubicBezTo>
                    <a:pt x="122" y="143"/>
                    <a:pt x="119" y="143"/>
                    <a:pt x="118" y="144"/>
                  </a:cubicBezTo>
                  <a:cubicBezTo>
                    <a:pt x="116" y="146"/>
                    <a:pt x="116" y="148"/>
                    <a:pt x="118" y="150"/>
                  </a:cubicBezTo>
                  <a:cubicBezTo>
                    <a:pt x="119" y="151"/>
                    <a:pt x="120" y="151"/>
                    <a:pt x="121" y="151"/>
                  </a:cubicBezTo>
                  <a:cubicBezTo>
                    <a:pt x="122" y="151"/>
                    <a:pt x="123" y="151"/>
                    <a:pt x="124" y="150"/>
                  </a:cubicBezTo>
                  <a:cubicBezTo>
                    <a:pt x="125" y="148"/>
                    <a:pt x="125" y="146"/>
                    <a:pt x="123" y="144"/>
                  </a:cubicBezTo>
                  <a:close/>
                  <a:moveTo>
                    <a:pt x="124" y="753"/>
                  </a:moveTo>
                  <a:cubicBezTo>
                    <a:pt x="123" y="754"/>
                    <a:pt x="122" y="757"/>
                    <a:pt x="124" y="758"/>
                  </a:cubicBezTo>
                  <a:cubicBezTo>
                    <a:pt x="125" y="759"/>
                    <a:pt x="126" y="760"/>
                    <a:pt x="127" y="760"/>
                  </a:cubicBezTo>
                  <a:cubicBezTo>
                    <a:pt x="128" y="760"/>
                    <a:pt x="129" y="759"/>
                    <a:pt x="130" y="758"/>
                  </a:cubicBezTo>
                  <a:cubicBezTo>
                    <a:pt x="131" y="757"/>
                    <a:pt x="131" y="754"/>
                    <a:pt x="130" y="753"/>
                  </a:cubicBezTo>
                  <a:cubicBezTo>
                    <a:pt x="128" y="751"/>
                    <a:pt x="126" y="751"/>
                    <a:pt x="124" y="753"/>
                  </a:cubicBezTo>
                  <a:close/>
                  <a:moveTo>
                    <a:pt x="109" y="729"/>
                  </a:moveTo>
                  <a:cubicBezTo>
                    <a:pt x="107" y="728"/>
                    <a:pt x="105" y="727"/>
                    <a:pt x="103" y="729"/>
                  </a:cubicBezTo>
                  <a:cubicBezTo>
                    <a:pt x="101" y="730"/>
                    <a:pt x="101" y="733"/>
                    <a:pt x="103" y="734"/>
                  </a:cubicBezTo>
                  <a:cubicBezTo>
                    <a:pt x="103" y="735"/>
                    <a:pt x="105" y="736"/>
                    <a:pt x="106" y="736"/>
                  </a:cubicBezTo>
                  <a:cubicBezTo>
                    <a:pt x="107" y="736"/>
                    <a:pt x="108" y="735"/>
                    <a:pt x="108" y="735"/>
                  </a:cubicBezTo>
                  <a:cubicBezTo>
                    <a:pt x="110" y="733"/>
                    <a:pt x="110" y="731"/>
                    <a:pt x="109" y="729"/>
                  </a:cubicBezTo>
                  <a:close/>
                  <a:moveTo>
                    <a:pt x="113" y="741"/>
                  </a:moveTo>
                  <a:cubicBezTo>
                    <a:pt x="112" y="742"/>
                    <a:pt x="112" y="745"/>
                    <a:pt x="113" y="747"/>
                  </a:cubicBezTo>
                  <a:cubicBezTo>
                    <a:pt x="114" y="747"/>
                    <a:pt x="115" y="748"/>
                    <a:pt x="116" y="748"/>
                  </a:cubicBezTo>
                  <a:cubicBezTo>
                    <a:pt x="117" y="748"/>
                    <a:pt x="118" y="748"/>
                    <a:pt x="119" y="747"/>
                  </a:cubicBezTo>
                  <a:cubicBezTo>
                    <a:pt x="120" y="745"/>
                    <a:pt x="121" y="743"/>
                    <a:pt x="119" y="741"/>
                  </a:cubicBezTo>
                  <a:cubicBezTo>
                    <a:pt x="118" y="740"/>
                    <a:pt x="115" y="739"/>
                    <a:pt x="113" y="741"/>
                  </a:cubicBezTo>
                  <a:close/>
                  <a:moveTo>
                    <a:pt x="113" y="162"/>
                  </a:moveTo>
                  <a:cubicBezTo>
                    <a:pt x="115" y="160"/>
                    <a:pt x="114" y="157"/>
                    <a:pt x="113" y="156"/>
                  </a:cubicBezTo>
                  <a:cubicBezTo>
                    <a:pt x="111" y="154"/>
                    <a:pt x="109" y="155"/>
                    <a:pt x="107" y="156"/>
                  </a:cubicBezTo>
                  <a:cubicBezTo>
                    <a:pt x="106" y="158"/>
                    <a:pt x="106" y="161"/>
                    <a:pt x="108" y="162"/>
                  </a:cubicBezTo>
                  <a:cubicBezTo>
                    <a:pt x="108" y="163"/>
                    <a:pt x="109" y="163"/>
                    <a:pt x="110" y="163"/>
                  </a:cubicBezTo>
                  <a:cubicBezTo>
                    <a:pt x="111" y="163"/>
                    <a:pt x="112" y="162"/>
                    <a:pt x="113" y="162"/>
                  </a:cubicBezTo>
                  <a:close/>
                  <a:moveTo>
                    <a:pt x="147" y="775"/>
                  </a:moveTo>
                  <a:cubicBezTo>
                    <a:pt x="145" y="777"/>
                    <a:pt x="145" y="779"/>
                    <a:pt x="147" y="781"/>
                  </a:cubicBezTo>
                  <a:cubicBezTo>
                    <a:pt x="148" y="782"/>
                    <a:pt x="149" y="782"/>
                    <a:pt x="150" y="782"/>
                  </a:cubicBezTo>
                  <a:cubicBezTo>
                    <a:pt x="151" y="782"/>
                    <a:pt x="152" y="781"/>
                    <a:pt x="153" y="781"/>
                  </a:cubicBezTo>
                  <a:cubicBezTo>
                    <a:pt x="154" y="779"/>
                    <a:pt x="154" y="776"/>
                    <a:pt x="152" y="775"/>
                  </a:cubicBezTo>
                  <a:cubicBezTo>
                    <a:pt x="151" y="773"/>
                    <a:pt x="148" y="774"/>
                    <a:pt x="147" y="775"/>
                  </a:cubicBezTo>
                  <a:close/>
                  <a:moveTo>
                    <a:pt x="135" y="133"/>
                  </a:moveTo>
                  <a:cubicBezTo>
                    <a:pt x="133" y="131"/>
                    <a:pt x="130" y="131"/>
                    <a:pt x="129" y="133"/>
                  </a:cubicBezTo>
                  <a:cubicBezTo>
                    <a:pt x="127" y="134"/>
                    <a:pt x="127" y="137"/>
                    <a:pt x="129" y="138"/>
                  </a:cubicBezTo>
                  <a:cubicBezTo>
                    <a:pt x="130" y="139"/>
                    <a:pt x="131" y="139"/>
                    <a:pt x="132" y="139"/>
                  </a:cubicBezTo>
                  <a:cubicBezTo>
                    <a:pt x="133" y="139"/>
                    <a:pt x="134" y="139"/>
                    <a:pt x="135" y="138"/>
                  </a:cubicBezTo>
                  <a:cubicBezTo>
                    <a:pt x="136" y="137"/>
                    <a:pt x="136" y="134"/>
                    <a:pt x="135" y="133"/>
                  </a:cubicBezTo>
                  <a:close/>
                  <a:moveTo>
                    <a:pt x="158" y="111"/>
                  </a:moveTo>
                  <a:cubicBezTo>
                    <a:pt x="157" y="109"/>
                    <a:pt x="154" y="109"/>
                    <a:pt x="152" y="111"/>
                  </a:cubicBezTo>
                  <a:cubicBezTo>
                    <a:pt x="151" y="112"/>
                    <a:pt x="151" y="115"/>
                    <a:pt x="152" y="116"/>
                  </a:cubicBezTo>
                  <a:cubicBezTo>
                    <a:pt x="153" y="117"/>
                    <a:pt x="154" y="118"/>
                    <a:pt x="155" y="118"/>
                  </a:cubicBezTo>
                  <a:cubicBezTo>
                    <a:pt x="156" y="118"/>
                    <a:pt x="157" y="117"/>
                    <a:pt x="158" y="117"/>
                  </a:cubicBezTo>
                  <a:cubicBezTo>
                    <a:pt x="159" y="115"/>
                    <a:pt x="159" y="113"/>
                    <a:pt x="158" y="111"/>
                  </a:cubicBezTo>
                  <a:close/>
                  <a:moveTo>
                    <a:pt x="135" y="764"/>
                  </a:moveTo>
                  <a:cubicBezTo>
                    <a:pt x="134" y="766"/>
                    <a:pt x="134" y="768"/>
                    <a:pt x="135" y="770"/>
                  </a:cubicBezTo>
                  <a:cubicBezTo>
                    <a:pt x="136" y="771"/>
                    <a:pt x="137" y="771"/>
                    <a:pt x="138" y="771"/>
                  </a:cubicBezTo>
                  <a:cubicBezTo>
                    <a:pt x="139" y="771"/>
                    <a:pt x="140" y="771"/>
                    <a:pt x="141" y="770"/>
                  </a:cubicBezTo>
                  <a:cubicBezTo>
                    <a:pt x="143" y="768"/>
                    <a:pt x="143" y="766"/>
                    <a:pt x="141" y="764"/>
                  </a:cubicBezTo>
                  <a:cubicBezTo>
                    <a:pt x="139" y="763"/>
                    <a:pt x="137" y="763"/>
                    <a:pt x="135" y="764"/>
                  </a:cubicBezTo>
                  <a:close/>
                  <a:moveTo>
                    <a:pt x="146" y="122"/>
                  </a:moveTo>
                  <a:cubicBezTo>
                    <a:pt x="145" y="120"/>
                    <a:pt x="142" y="120"/>
                    <a:pt x="140" y="121"/>
                  </a:cubicBezTo>
                  <a:cubicBezTo>
                    <a:pt x="139" y="123"/>
                    <a:pt x="139" y="125"/>
                    <a:pt x="140" y="127"/>
                  </a:cubicBezTo>
                  <a:cubicBezTo>
                    <a:pt x="141" y="128"/>
                    <a:pt x="142" y="128"/>
                    <a:pt x="143" y="128"/>
                  </a:cubicBezTo>
                  <a:cubicBezTo>
                    <a:pt x="144" y="128"/>
                    <a:pt x="145" y="128"/>
                    <a:pt x="146" y="127"/>
                  </a:cubicBezTo>
                  <a:cubicBezTo>
                    <a:pt x="148" y="126"/>
                    <a:pt x="148" y="123"/>
                    <a:pt x="146" y="122"/>
                  </a:cubicBezTo>
                  <a:close/>
                  <a:moveTo>
                    <a:pt x="93" y="716"/>
                  </a:moveTo>
                  <a:cubicBezTo>
                    <a:pt x="92" y="717"/>
                    <a:pt x="91" y="720"/>
                    <a:pt x="93" y="722"/>
                  </a:cubicBezTo>
                  <a:cubicBezTo>
                    <a:pt x="93" y="723"/>
                    <a:pt x="95" y="723"/>
                    <a:pt x="96" y="723"/>
                  </a:cubicBezTo>
                  <a:cubicBezTo>
                    <a:pt x="97" y="723"/>
                    <a:pt x="97" y="723"/>
                    <a:pt x="98" y="722"/>
                  </a:cubicBezTo>
                  <a:cubicBezTo>
                    <a:pt x="100" y="721"/>
                    <a:pt x="100" y="719"/>
                    <a:pt x="99" y="717"/>
                  </a:cubicBezTo>
                  <a:cubicBezTo>
                    <a:pt x="98" y="715"/>
                    <a:pt x="95" y="715"/>
                    <a:pt x="93" y="716"/>
                  </a:cubicBezTo>
                  <a:close/>
                  <a:moveTo>
                    <a:pt x="57" y="650"/>
                  </a:moveTo>
                  <a:cubicBezTo>
                    <a:pt x="56" y="648"/>
                    <a:pt x="53" y="648"/>
                    <a:pt x="51" y="649"/>
                  </a:cubicBezTo>
                  <a:cubicBezTo>
                    <a:pt x="49" y="650"/>
                    <a:pt x="48" y="652"/>
                    <a:pt x="49" y="654"/>
                  </a:cubicBezTo>
                  <a:cubicBezTo>
                    <a:pt x="50" y="655"/>
                    <a:pt x="52" y="656"/>
                    <a:pt x="53" y="656"/>
                  </a:cubicBezTo>
                  <a:cubicBezTo>
                    <a:pt x="54" y="656"/>
                    <a:pt x="54" y="656"/>
                    <a:pt x="55" y="656"/>
                  </a:cubicBezTo>
                  <a:cubicBezTo>
                    <a:pt x="57" y="655"/>
                    <a:pt x="58" y="652"/>
                    <a:pt x="57" y="650"/>
                  </a:cubicBezTo>
                  <a:close/>
                  <a:moveTo>
                    <a:pt x="59" y="663"/>
                  </a:moveTo>
                  <a:cubicBezTo>
                    <a:pt x="57" y="664"/>
                    <a:pt x="56" y="666"/>
                    <a:pt x="57" y="668"/>
                  </a:cubicBezTo>
                  <a:cubicBezTo>
                    <a:pt x="58" y="669"/>
                    <a:pt x="59" y="670"/>
                    <a:pt x="61" y="670"/>
                  </a:cubicBezTo>
                  <a:cubicBezTo>
                    <a:pt x="61" y="670"/>
                    <a:pt x="62" y="670"/>
                    <a:pt x="63" y="670"/>
                  </a:cubicBezTo>
                  <a:cubicBezTo>
                    <a:pt x="64" y="669"/>
                    <a:pt x="65" y="666"/>
                    <a:pt x="64" y="664"/>
                  </a:cubicBezTo>
                  <a:cubicBezTo>
                    <a:pt x="63" y="662"/>
                    <a:pt x="61" y="662"/>
                    <a:pt x="59" y="663"/>
                  </a:cubicBezTo>
                  <a:close/>
                  <a:moveTo>
                    <a:pt x="50" y="636"/>
                  </a:moveTo>
                  <a:cubicBezTo>
                    <a:pt x="49" y="634"/>
                    <a:pt x="46" y="633"/>
                    <a:pt x="44" y="634"/>
                  </a:cubicBezTo>
                  <a:cubicBezTo>
                    <a:pt x="42" y="635"/>
                    <a:pt x="41" y="638"/>
                    <a:pt x="42" y="640"/>
                  </a:cubicBezTo>
                  <a:cubicBezTo>
                    <a:pt x="42" y="640"/>
                    <a:pt x="42" y="640"/>
                    <a:pt x="42" y="640"/>
                  </a:cubicBezTo>
                  <a:cubicBezTo>
                    <a:pt x="43" y="641"/>
                    <a:pt x="44" y="642"/>
                    <a:pt x="46" y="642"/>
                  </a:cubicBezTo>
                  <a:cubicBezTo>
                    <a:pt x="47" y="642"/>
                    <a:pt x="47" y="642"/>
                    <a:pt x="48" y="642"/>
                  </a:cubicBezTo>
                  <a:cubicBezTo>
                    <a:pt x="50" y="641"/>
                    <a:pt x="51" y="638"/>
                    <a:pt x="50" y="636"/>
                  </a:cubicBezTo>
                  <a:close/>
                  <a:moveTo>
                    <a:pt x="43" y="622"/>
                  </a:moveTo>
                  <a:cubicBezTo>
                    <a:pt x="42" y="620"/>
                    <a:pt x="40" y="619"/>
                    <a:pt x="38" y="620"/>
                  </a:cubicBezTo>
                  <a:cubicBezTo>
                    <a:pt x="36" y="621"/>
                    <a:pt x="35" y="623"/>
                    <a:pt x="36" y="625"/>
                  </a:cubicBezTo>
                  <a:cubicBezTo>
                    <a:pt x="36" y="626"/>
                    <a:pt x="38" y="627"/>
                    <a:pt x="39" y="627"/>
                  </a:cubicBezTo>
                  <a:cubicBezTo>
                    <a:pt x="40" y="627"/>
                    <a:pt x="40" y="627"/>
                    <a:pt x="41" y="627"/>
                  </a:cubicBezTo>
                  <a:cubicBezTo>
                    <a:pt x="43" y="626"/>
                    <a:pt x="44" y="624"/>
                    <a:pt x="43" y="622"/>
                  </a:cubicBezTo>
                  <a:close/>
                  <a:moveTo>
                    <a:pt x="67" y="677"/>
                  </a:moveTo>
                  <a:cubicBezTo>
                    <a:pt x="65" y="678"/>
                    <a:pt x="64" y="680"/>
                    <a:pt x="65" y="682"/>
                  </a:cubicBezTo>
                  <a:cubicBezTo>
                    <a:pt x="66" y="683"/>
                    <a:pt x="67" y="684"/>
                    <a:pt x="69" y="684"/>
                  </a:cubicBezTo>
                  <a:cubicBezTo>
                    <a:pt x="69" y="684"/>
                    <a:pt x="70" y="684"/>
                    <a:pt x="71" y="683"/>
                  </a:cubicBezTo>
                  <a:cubicBezTo>
                    <a:pt x="73" y="682"/>
                    <a:pt x="73" y="680"/>
                    <a:pt x="72" y="678"/>
                  </a:cubicBezTo>
                  <a:cubicBezTo>
                    <a:pt x="71" y="676"/>
                    <a:pt x="68" y="675"/>
                    <a:pt x="67" y="677"/>
                  </a:cubicBezTo>
                  <a:close/>
                  <a:moveTo>
                    <a:pt x="89" y="704"/>
                  </a:moveTo>
                  <a:cubicBezTo>
                    <a:pt x="88" y="702"/>
                    <a:pt x="86" y="702"/>
                    <a:pt x="84" y="703"/>
                  </a:cubicBezTo>
                  <a:cubicBezTo>
                    <a:pt x="82" y="705"/>
                    <a:pt x="82" y="707"/>
                    <a:pt x="83" y="709"/>
                  </a:cubicBezTo>
                  <a:cubicBezTo>
                    <a:pt x="84" y="710"/>
                    <a:pt x="85" y="711"/>
                    <a:pt x="86" y="711"/>
                  </a:cubicBezTo>
                  <a:cubicBezTo>
                    <a:pt x="87" y="711"/>
                    <a:pt x="88" y="710"/>
                    <a:pt x="89" y="710"/>
                  </a:cubicBezTo>
                  <a:cubicBezTo>
                    <a:pt x="90" y="708"/>
                    <a:pt x="91" y="706"/>
                    <a:pt x="89" y="704"/>
                  </a:cubicBezTo>
                  <a:close/>
                  <a:moveTo>
                    <a:pt x="75" y="690"/>
                  </a:moveTo>
                  <a:cubicBezTo>
                    <a:pt x="73" y="691"/>
                    <a:pt x="73" y="694"/>
                    <a:pt x="74" y="696"/>
                  </a:cubicBezTo>
                  <a:cubicBezTo>
                    <a:pt x="75" y="697"/>
                    <a:pt x="76" y="697"/>
                    <a:pt x="77" y="697"/>
                  </a:cubicBezTo>
                  <a:cubicBezTo>
                    <a:pt x="78" y="697"/>
                    <a:pt x="79" y="697"/>
                    <a:pt x="79" y="697"/>
                  </a:cubicBezTo>
                  <a:cubicBezTo>
                    <a:pt x="81" y="695"/>
                    <a:pt x="82" y="693"/>
                    <a:pt x="81" y="691"/>
                  </a:cubicBezTo>
                  <a:cubicBezTo>
                    <a:pt x="79" y="689"/>
                    <a:pt x="77" y="689"/>
                    <a:pt x="75" y="690"/>
                  </a:cubicBezTo>
                  <a:close/>
                  <a:moveTo>
                    <a:pt x="159" y="786"/>
                  </a:moveTo>
                  <a:cubicBezTo>
                    <a:pt x="157" y="787"/>
                    <a:pt x="158" y="790"/>
                    <a:pt x="159" y="791"/>
                  </a:cubicBezTo>
                  <a:cubicBezTo>
                    <a:pt x="160" y="792"/>
                    <a:pt x="161" y="792"/>
                    <a:pt x="162" y="792"/>
                  </a:cubicBezTo>
                  <a:cubicBezTo>
                    <a:pt x="163" y="792"/>
                    <a:pt x="164" y="792"/>
                    <a:pt x="165" y="791"/>
                  </a:cubicBezTo>
                  <a:cubicBezTo>
                    <a:pt x="166" y="789"/>
                    <a:pt x="166" y="787"/>
                    <a:pt x="164" y="785"/>
                  </a:cubicBezTo>
                  <a:cubicBezTo>
                    <a:pt x="163" y="784"/>
                    <a:pt x="160" y="784"/>
                    <a:pt x="159" y="786"/>
                  </a:cubicBezTo>
                  <a:close/>
                  <a:moveTo>
                    <a:pt x="93" y="181"/>
                  </a:moveTo>
                  <a:cubicBezTo>
                    <a:pt x="91" y="179"/>
                    <a:pt x="88" y="180"/>
                    <a:pt x="87" y="182"/>
                  </a:cubicBezTo>
                  <a:cubicBezTo>
                    <a:pt x="86" y="183"/>
                    <a:pt x="86" y="186"/>
                    <a:pt x="88" y="187"/>
                  </a:cubicBezTo>
                  <a:cubicBezTo>
                    <a:pt x="89" y="188"/>
                    <a:pt x="89" y="188"/>
                    <a:pt x="90" y="188"/>
                  </a:cubicBezTo>
                  <a:cubicBezTo>
                    <a:pt x="91" y="188"/>
                    <a:pt x="93" y="187"/>
                    <a:pt x="93" y="186"/>
                  </a:cubicBezTo>
                  <a:cubicBezTo>
                    <a:pt x="95" y="185"/>
                    <a:pt x="94" y="182"/>
                    <a:pt x="93" y="181"/>
                  </a:cubicBezTo>
                  <a:close/>
                  <a:moveTo>
                    <a:pt x="102" y="168"/>
                  </a:moveTo>
                  <a:cubicBezTo>
                    <a:pt x="101" y="167"/>
                    <a:pt x="98" y="167"/>
                    <a:pt x="97" y="169"/>
                  </a:cubicBezTo>
                  <a:cubicBezTo>
                    <a:pt x="95" y="170"/>
                    <a:pt x="96" y="173"/>
                    <a:pt x="97" y="174"/>
                  </a:cubicBezTo>
                  <a:cubicBezTo>
                    <a:pt x="98" y="175"/>
                    <a:pt x="99" y="175"/>
                    <a:pt x="100" y="175"/>
                  </a:cubicBezTo>
                  <a:cubicBezTo>
                    <a:pt x="101" y="175"/>
                    <a:pt x="102" y="175"/>
                    <a:pt x="103" y="174"/>
                  </a:cubicBezTo>
                  <a:cubicBezTo>
                    <a:pt x="104" y="172"/>
                    <a:pt x="104" y="170"/>
                    <a:pt x="102" y="168"/>
                  </a:cubicBezTo>
                  <a:close/>
                  <a:moveTo>
                    <a:pt x="170" y="101"/>
                  </a:moveTo>
                  <a:cubicBezTo>
                    <a:pt x="169" y="99"/>
                    <a:pt x="166" y="99"/>
                    <a:pt x="165" y="100"/>
                  </a:cubicBezTo>
                  <a:cubicBezTo>
                    <a:pt x="163" y="102"/>
                    <a:pt x="163" y="104"/>
                    <a:pt x="164" y="106"/>
                  </a:cubicBezTo>
                  <a:cubicBezTo>
                    <a:pt x="165" y="107"/>
                    <a:pt x="166" y="107"/>
                    <a:pt x="167" y="107"/>
                  </a:cubicBezTo>
                  <a:cubicBezTo>
                    <a:pt x="168" y="107"/>
                    <a:pt x="169" y="107"/>
                    <a:pt x="170" y="106"/>
                  </a:cubicBezTo>
                  <a:cubicBezTo>
                    <a:pt x="171" y="105"/>
                    <a:pt x="172" y="102"/>
                    <a:pt x="170" y="101"/>
                  </a:cubicBezTo>
                  <a:close/>
                  <a:moveTo>
                    <a:pt x="272" y="852"/>
                  </a:moveTo>
                  <a:cubicBezTo>
                    <a:pt x="270" y="851"/>
                    <a:pt x="267" y="852"/>
                    <a:pt x="266" y="854"/>
                  </a:cubicBezTo>
                  <a:cubicBezTo>
                    <a:pt x="265" y="856"/>
                    <a:pt x="266" y="858"/>
                    <a:pt x="268" y="859"/>
                  </a:cubicBezTo>
                  <a:cubicBezTo>
                    <a:pt x="269" y="860"/>
                    <a:pt x="269" y="860"/>
                    <a:pt x="270" y="860"/>
                  </a:cubicBezTo>
                  <a:cubicBezTo>
                    <a:pt x="272" y="860"/>
                    <a:pt x="273" y="859"/>
                    <a:pt x="274" y="857"/>
                  </a:cubicBezTo>
                  <a:cubicBezTo>
                    <a:pt x="275" y="855"/>
                    <a:pt x="274" y="853"/>
                    <a:pt x="272" y="852"/>
                  </a:cubicBezTo>
                  <a:close/>
                  <a:moveTo>
                    <a:pt x="243" y="838"/>
                  </a:moveTo>
                  <a:cubicBezTo>
                    <a:pt x="241" y="837"/>
                    <a:pt x="239" y="838"/>
                    <a:pt x="238" y="840"/>
                  </a:cubicBezTo>
                  <a:cubicBezTo>
                    <a:pt x="237" y="842"/>
                    <a:pt x="237" y="844"/>
                    <a:pt x="239" y="845"/>
                  </a:cubicBezTo>
                  <a:cubicBezTo>
                    <a:pt x="240" y="846"/>
                    <a:pt x="241" y="846"/>
                    <a:pt x="241" y="846"/>
                  </a:cubicBezTo>
                  <a:cubicBezTo>
                    <a:pt x="243" y="846"/>
                    <a:pt x="244" y="845"/>
                    <a:pt x="245" y="844"/>
                  </a:cubicBezTo>
                  <a:cubicBezTo>
                    <a:pt x="246" y="842"/>
                    <a:pt x="245" y="839"/>
                    <a:pt x="243" y="838"/>
                  </a:cubicBezTo>
                  <a:close/>
                  <a:moveTo>
                    <a:pt x="37" y="607"/>
                  </a:moveTo>
                  <a:cubicBezTo>
                    <a:pt x="36" y="605"/>
                    <a:pt x="34" y="604"/>
                    <a:pt x="32" y="605"/>
                  </a:cubicBezTo>
                  <a:cubicBezTo>
                    <a:pt x="30" y="606"/>
                    <a:pt x="29" y="608"/>
                    <a:pt x="30" y="610"/>
                  </a:cubicBezTo>
                  <a:cubicBezTo>
                    <a:pt x="30" y="612"/>
                    <a:pt x="32" y="613"/>
                    <a:pt x="33" y="613"/>
                  </a:cubicBezTo>
                  <a:cubicBezTo>
                    <a:pt x="34" y="613"/>
                    <a:pt x="34" y="613"/>
                    <a:pt x="35" y="612"/>
                  </a:cubicBezTo>
                  <a:cubicBezTo>
                    <a:pt x="37" y="612"/>
                    <a:pt x="38" y="609"/>
                    <a:pt x="37" y="607"/>
                  </a:cubicBezTo>
                  <a:close/>
                  <a:moveTo>
                    <a:pt x="275" y="34"/>
                  </a:moveTo>
                  <a:cubicBezTo>
                    <a:pt x="272" y="35"/>
                    <a:pt x="272" y="37"/>
                    <a:pt x="272" y="39"/>
                  </a:cubicBezTo>
                  <a:cubicBezTo>
                    <a:pt x="273" y="41"/>
                    <a:pt x="274" y="42"/>
                    <a:pt x="276" y="42"/>
                  </a:cubicBezTo>
                  <a:cubicBezTo>
                    <a:pt x="277" y="42"/>
                    <a:pt x="277" y="42"/>
                    <a:pt x="278" y="42"/>
                  </a:cubicBezTo>
                  <a:cubicBezTo>
                    <a:pt x="280" y="41"/>
                    <a:pt x="281" y="38"/>
                    <a:pt x="280" y="36"/>
                  </a:cubicBezTo>
                  <a:cubicBezTo>
                    <a:pt x="279" y="34"/>
                    <a:pt x="277" y="33"/>
                    <a:pt x="275" y="34"/>
                  </a:cubicBezTo>
                  <a:close/>
                  <a:moveTo>
                    <a:pt x="245" y="48"/>
                  </a:moveTo>
                  <a:cubicBezTo>
                    <a:pt x="243" y="49"/>
                    <a:pt x="243" y="51"/>
                    <a:pt x="244" y="53"/>
                  </a:cubicBezTo>
                  <a:cubicBezTo>
                    <a:pt x="244" y="54"/>
                    <a:pt x="246" y="55"/>
                    <a:pt x="247" y="55"/>
                  </a:cubicBezTo>
                  <a:cubicBezTo>
                    <a:pt x="248" y="55"/>
                    <a:pt x="248" y="55"/>
                    <a:pt x="249" y="55"/>
                  </a:cubicBezTo>
                  <a:cubicBezTo>
                    <a:pt x="251" y="54"/>
                    <a:pt x="252" y="51"/>
                    <a:pt x="251" y="49"/>
                  </a:cubicBezTo>
                  <a:cubicBezTo>
                    <a:pt x="250" y="47"/>
                    <a:pt x="247" y="47"/>
                    <a:pt x="245" y="48"/>
                  </a:cubicBezTo>
                  <a:close/>
                  <a:moveTo>
                    <a:pt x="260" y="41"/>
                  </a:moveTo>
                  <a:cubicBezTo>
                    <a:pt x="258" y="42"/>
                    <a:pt x="257" y="44"/>
                    <a:pt x="258" y="46"/>
                  </a:cubicBezTo>
                  <a:cubicBezTo>
                    <a:pt x="259" y="47"/>
                    <a:pt x="260" y="48"/>
                    <a:pt x="262" y="48"/>
                  </a:cubicBezTo>
                  <a:cubicBezTo>
                    <a:pt x="262" y="48"/>
                    <a:pt x="263" y="48"/>
                    <a:pt x="263" y="48"/>
                  </a:cubicBezTo>
                  <a:cubicBezTo>
                    <a:pt x="265" y="47"/>
                    <a:pt x="266" y="45"/>
                    <a:pt x="265" y="43"/>
                  </a:cubicBezTo>
                  <a:cubicBezTo>
                    <a:pt x="264" y="41"/>
                    <a:pt x="262" y="40"/>
                    <a:pt x="260" y="41"/>
                  </a:cubicBezTo>
                  <a:close/>
                  <a:moveTo>
                    <a:pt x="305" y="23"/>
                  </a:moveTo>
                  <a:cubicBezTo>
                    <a:pt x="303" y="24"/>
                    <a:pt x="301" y="26"/>
                    <a:pt x="302" y="28"/>
                  </a:cubicBezTo>
                  <a:cubicBezTo>
                    <a:pt x="303" y="30"/>
                    <a:pt x="304" y="31"/>
                    <a:pt x="306" y="31"/>
                  </a:cubicBezTo>
                  <a:cubicBezTo>
                    <a:pt x="306" y="31"/>
                    <a:pt x="307" y="31"/>
                    <a:pt x="307" y="30"/>
                  </a:cubicBezTo>
                  <a:cubicBezTo>
                    <a:pt x="309" y="30"/>
                    <a:pt x="310" y="27"/>
                    <a:pt x="310" y="25"/>
                  </a:cubicBezTo>
                  <a:cubicBezTo>
                    <a:pt x="309" y="23"/>
                    <a:pt x="307" y="22"/>
                    <a:pt x="305" y="23"/>
                  </a:cubicBezTo>
                  <a:close/>
                  <a:moveTo>
                    <a:pt x="286" y="858"/>
                  </a:moveTo>
                  <a:cubicBezTo>
                    <a:pt x="284" y="857"/>
                    <a:pt x="282" y="858"/>
                    <a:pt x="281" y="860"/>
                  </a:cubicBezTo>
                  <a:cubicBezTo>
                    <a:pt x="280" y="862"/>
                    <a:pt x="281" y="865"/>
                    <a:pt x="283" y="866"/>
                  </a:cubicBezTo>
                  <a:cubicBezTo>
                    <a:pt x="284" y="866"/>
                    <a:pt x="284" y="866"/>
                    <a:pt x="285" y="866"/>
                  </a:cubicBezTo>
                  <a:cubicBezTo>
                    <a:pt x="286" y="866"/>
                    <a:pt x="288" y="865"/>
                    <a:pt x="288" y="863"/>
                  </a:cubicBezTo>
                  <a:cubicBezTo>
                    <a:pt x="289" y="861"/>
                    <a:pt x="288" y="859"/>
                    <a:pt x="286" y="858"/>
                  </a:cubicBezTo>
                  <a:close/>
                  <a:moveTo>
                    <a:pt x="301" y="864"/>
                  </a:moveTo>
                  <a:cubicBezTo>
                    <a:pt x="299" y="863"/>
                    <a:pt x="297" y="864"/>
                    <a:pt x="296" y="866"/>
                  </a:cubicBezTo>
                  <a:cubicBezTo>
                    <a:pt x="295" y="868"/>
                    <a:pt x="296" y="870"/>
                    <a:pt x="298" y="871"/>
                  </a:cubicBezTo>
                  <a:cubicBezTo>
                    <a:pt x="299" y="871"/>
                    <a:pt x="299" y="871"/>
                    <a:pt x="300" y="871"/>
                  </a:cubicBezTo>
                  <a:cubicBezTo>
                    <a:pt x="301" y="871"/>
                    <a:pt x="303" y="870"/>
                    <a:pt x="304" y="869"/>
                  </a:cubicBezTo>
                  <a:cubicBezTo>
                    <a:pt x="304" y="867"/>
                    <a:pt x="303" y="864"/>
                    <a:pt x="301" y="864"/>
                  </a:cubicBezTo>
                  <a:close/>
                  <a:moveTo>
                    <a:pt x="289" y="28"/>
                  </a:moveTo>
                  <a:cubicBezTo>
                    <a:pt x="287" y="29"/>
                    <a:pt x="286" y="31"/>
                    <a:pt x="287" y="33"/>
                  </a:cubicBezTo>
                  <a:cubicBezTo>
                    <a:pt x="288" y="35"/>
                    <a:pt x="289" y="36"/>
                    <a:pt x="291" y="36"/>
                  </a:cubicBezTo>
                  <a:cubicBezTo>
                    <a:pt x="291" y="36"/>
                    <a:pt x="292" y="36"/>
                    <a:pt x="292" y="36"/>
                  </a:cubicBezTo>
                  <a:cubicBezTo>
                    <a:pt x="294" y="35"/>
                    <a:pt x="295" y="33"/>
                    <a:pt x="295" y="31"/>
                  </a:cubicBezTo>
                  <a:cubicBezTo>
                    <a:pt x="294" y="29"/>
                    <a:pt x="291" y="28"/>
                    <a:pt x="289" y="28"/>
                  </a:cubicBezTo>
                  <a:close/>
                  <a:moveTo>
                    <a:pt x="257" y="845"/>
                  </a:moveTo>
                  <a:cubicBezTo>
                    <a:pt x="257" y="845"/>
                    <a:pt x="257" y="845"/>
                    <a:pt x="257" y="845"/>
                  </a:cubicBezTo>
                  <a:cubicBezTo>
                    <a:pt x="255" y="844"/>
                    <a:pt x="253" y="845"/>
                    <a:pt x="252" y="847"/>
                  </a:cubicBezTo>
                  <a:cubicBezTo>
                    <a:pt x="251" y="849"/>
                    <a:pt x="252" y="852"/>
                    <a:pt x="254" y="853"/>
                  </a:cubicBezTo>
                  <a:cubicBezTo>
                    <a:pt x="254" y="853"/>
                    <a:pt x="255" y="853"/>
                    <a:pt x="255" y="853"/>
                  </a:cubicBezTo>
                  <a:cubicBezTo>
                    <a:pt x="257" y="853"/>
                    <a:pt x="258" y="852"/>
                    <a:pt x="259" y="851"/>
                  </a:cubicBezTo>
                  <a:cubicBezTo>
                    <a:pt x="260" y="849"/>
                    <a:pt x="259" y="846"/>
                    <a:pt x="257" y="845"/>
                  </a:cubicBezTo>
                  <a:close/>
                  <a:moveTo>
                    <a:pt x="197" y="815"/>
                  </a:moveTo>
                  <a:cubicBezTo>
                    <a:pt x="195" y="817"/>
                    <a:pt x="196" y="819"/>
                    <a:pt x="198" y="821"/>
                  </a:cubicBezTo>
                  <a:cubicBezTo>
                    <a:pt x="198" y="821"/>
                    <a:pt x="199" y="821"/>
                    <a:pt x="200" y="821"/>
                  </a:cubicBezTo>
                  <a:cubicBezTo>
                    <a:pt x="201" y="821"/>
                    <a:pt x="203" y="821"/>
                    <a:pt x="203" y="819"/>
                  </a:cubicBezTo>
                  <a:cubicBezTo>
                    <a:pt x="205" y="818"/>
                    <a:pt x="204" y="815"/>
                    <a:pt x="202" y="814"/>
                  </a:cubicBezTo>
                  <a:cubicBezTo>
                    <a:pt x="200" y="813"/>
                    <a:pt x="198" y="813"/>
                    <a:pt x="197" y="815"/>
                  </a:cubicBezTo>
                  <a:close/>
                  <a:moveTo>
                    <a:pt x="189" y="805"/>
                  </a:moveTo>
                  <a:cubicBezTo>
                    <a:pt x="188" y="804"/>
                    <a:pt x="185" y="804"/>
                    <a:pt x="184" y="806"/>
                  </a:cubicBezTo>
                  <a:cubicBezTo>
                    <a:pt x="182" y="807"/>
                    <a:pt x="183" y="810"/>
                    <a:pt x="185" y="811"/>
                  </a:cubicBezTo>
                  <a:cubicBezTo>
                    <a:pt x="185" y="812"/>
                    <a:pt x="186" y="812"/>
                    <a:pt x="187" y="812"/>
                  </a:cubicBezTo>
                  <a:cubicBezTo>
                    <a:pt x="188" y="812"/>
                    <a:pt x="189" y="811"/>
                    <a:pt x="190" y="810"/>
                  </a:cubicBezTo>
                  <a:cubicBezTo>
                    <a:pt x="191" y="809"/>
                    <a:pt x="191" y="806"/>
                    <a:pt x="189" y="805"/>
                  </a:cubicBezTo>
                  <a:close/>
                  <a:moveTo>
                    <a:pt x="196" y="82"/>
                  </a:moveTo>
                  <a:cubicBezTo>
                    <a:pt x="195" y="80"/>
                    <a:pt x="192" y="79"/>
                    <a:pt x="190" y="81"/>
                  </a:cubicBezTo>
                  <a:cubicBezTo>
                    <a:pt x="188" y="82"/>
                    <a:pt x="188" y="85"/>
                    <a:pt x="189" y="86"/>
                  </a:cubicBezTo>
                  <a:cubicBezTo>
                    <a:pt x="190" y="87"/>
                    <a:pt x="191" y="88"/>
                    <a:pt x="193" y="88"/>
                  </a:cubicBezTo>
                  <a:cubicBezTo>
                    <a:pt x="193" y="88"/>
                    <a:pt x="194" y="88"/>
                    <a:pt x="195" y="87"/>
                  </a:cubicBezTo>
                  <a:cubicBezTo>
                    <a:pt x="197" y="86"/>
                    <a:pt x="197" y="84"/>
                    <a:pt x="196" y="82"/>
                  </a:cubicBezTo>
                  <a:close/>
                  <a:moveTo>
                    <a:pt x="171" y="796"/>
                  </a:moveTo>
                  <a:cubicBezTo>
                    <a:pt x="170" y="798"/>
                    <a:pt x="170" y="800"/>
                    <a:pt x="172" y="802"/>
                  </a:cubicBezTo>
                  <a:cubicBezTo>
                    <a:pt x="172" y="802"/>
                    <a:pt x="173" y="802"/>
                    <a:pt x="174" y="802"/>
                  </a:cubicBezTo>
                  <a:cubicBezTo>
                    <a:pt x="175" y="802"/>
                    <a:pt x="177" y="802"/>
                    <a:pt x="177" y="801"/>
                  </a:cubicBezTo>
                  <a:cubicBezTo>
                    <a:pt x="179" y="799"/>
                    <a:pt x="178" y="797"/>
                    <a:pt x="177" y="795"/>
                  </a:cubicBezTo>
                  <a:cubicBezTo>
                    <a:pt x="175" y="794"/>
                    <a:pt x="172" y="794"/>
                    <a:pt x="171" y="796"/>
                  </a:cubicBezTo>
                  <a:close/>
                  <a:moveTo>
                    <a:pt x="183" y="91"/>
                  </a:moveTo>
                  <a:cubicBezTo>
                    <a:pt x="182" y="89"/>
                    <a:pt x="179" y="89"/>
                    <a:pt x="177" y="90"/>
                  </a:cubicBezTo>
                  <a:cubicBezTo>
                    <a:pt x="176" y="92"/>
                    <a:pt x="175" y="94"/>
                    <a:pt x="177" y="96"/>
                  </a:cubicBezTo>
                  <a:cubicBezTo>
                    <a:pt x="177" y="97"/>
                    <a:pt x="178" y="97"/>
                    <a:pt x="180" y="97"/>
                  </a:cubicBezTo>
                  <a:cubicBezTo>
                    <a:pt x="181" y="97"/>
                    <a:pt x="181" y="97"/>
                    <a:pt x="182" y="97"/>
                  </a:cubicBezTo>
                  <a:cubicBezTo>
                    <a:pt x="184" y="95"/>
                    <a:pt x="184" y="93"/>
                    <a:pt x="183" y="91"/>
                  </a:cubicBezTo>
                  <a:close/>
                  <a:moveTo>
                    <a:pt x="231" y="55"/>
                  </a:moveTo>
                  <a:cubicBezTo>
                    <a:pt x="229" y="56"/>
                    <a:pt x="229" y="59"/>
                    <a:pt x="230" y="61"/>
                  </a:cubicBezTo>
                  <a:cubicBezTo>
                    <a:pt x="230" y="62"/>
                    <a:pt x="232" y="63"/>
                    <a:pt x="233" y="63"/>
                  </a:cubicBezTo>
                  <a:cubicBezTo>
                    <a:pt x="234" y="63"/>
                    <a:pt x="234" y="63"/>
                    <a:pt x="235" y="62"/>
                  </a:cubicBezTo>
                  <a:cubicBezTo>
                    <a:pt x="237" y="61"/>
                    <a:pt x="238" y="59"/>
                    <a:pt x="237" y="57"/>
                  </a:cubicBezTo>
                  <a:cubicBezTo>
                    <a:pt x="236" y="55"/>
                    <a:pt x="233" y="54"/>
                    <a:pt x="231" y="55"/>
                  </a:cubicBezTo>
                  <a:close/>
                  <a:moveTo>
                    <a:pt x="229" y="831"/>
                  </a:moveTo>
                  <a:cubicBezTo>
                    <a:pt x="227" y="830"/>
                    <a:pt x="225" y="830"/>
                    <a:pt x="224" y="832"/>
                  </a:cubicBezTo>
                  <a:cubicBezTo>
                    <a:pt x="223" y="834"/>
                    <a:pt x="223" y="836"/>
                    <a:pt x="225" y="838"/>
                  </a:cubicBezTo>
                  <a:cubicBezTo>
                    <a:pt x="226" y="838"/>
                    <a:pt x="226" y="838"/>
                    <a:pt x="227" y="838"/>
                  </a:cubicBezTo>
                  <a:cubicBezTo>
                    <a:pt x="229" y="838"/>
                    <a:pt x="230" y="837"/>
                    <a:pt x="231" y="836"/>
                  </a:cubicBezTo>
                  <a:cubicBezTo>
                    <a:pt x="232" y="834"/>
                    <a:pt x="231" y="832"/>
                    <a:pt x="229" y="831"/>
                  </a:cubicBezTo>
                  <a:close/>
                  <a:moveTo>
                    <a:pt x="223" y="65"/>
                  </a:moveTo>
                  <a:cubicBezTo>
                    <a:pt x="222" y="63"/>
                    <a:pt x="219" y="62"/>
                    <a:pt x="217" y="63"/>
                  </a:cubicBezTo>
                  <a:cubicBezTo>
                    <a:pt x="215" y="64"/>
                    <a:pt x="215" y="67"/>
                    <a:pt x="216" y="69"/>
                  </a:cubicBezTo>
                  <a:cubicBezTo>
                    <a:pt x="217" y="70"/>
                    <a:pt x="218" y="71"/>
                    <a:pt x="219" y="71"/>
                  </a:cubicBezTo>
                  <a:cubicBezTo>
                    <a:pt x="220" y="71"/>
                    <a:pt x="221" y="70"/>
                    <a:pt x="221" y="70"/>
                  </a:cubicBezTo>
                  <a:cubicBezTo>
                    <a:pt x="221" y="70"/>
                    <a:pt x="221" y="70"/>
                    <a:pt x="221" y="70"/>
                  </a:cubicBezTo>
                  <a:cubicBezTo>
                    <a:pt x="223" y="69"/>
                    <a:pt x="224" y="67"/>
                    <a:pt x="223" y="65"/>
                  </a:cubicBezTo>
                  <a:close/>
                  <a:moveTo>
                    <a:pt x="209" y="73"/>
                  </a:moveTo>
                  <a:cubicBezTo>
                    <a:pt x="208" y="71"/>
                    <a:pt x="205" y="71"/>
                    <a:pt x="204" y="72"/>
                  </a:cubicBezTo>
                  <a:cubicBezTo>
                    <a:pt x="202" y="73"/>
                    <a:pt x="201" y="75"/>
                    <a:pt x="202" y="77"/>
                  </a:cubicBezTo>
                  <a:cubicBezTo>
                    <a:pt x="203" y="78"/>
                    <a:pt x="204" y="79"/>
                    <a:pt x="206" y="79"/>
                  </a:cubicBezTo>
                  <a:cubicBezTo>
                    <a:pt x="207" y="79"/>
                    <a:pt x="207" y="79"/>
                    <a:pt x="208" y="78"/>
                  </a:cubicBezTo>
                  <a:cubicBezTo>
                    <a:pt x="210" y="77"/>
                    <a:pt x="210" y="75"/>
                    <a:pt x="209" y="73"/>
                  </a:cubicBezTo>
                  <a:close/>
                  <a:moveTo>
                    <a:pt x="216" y="822"/>
                  </a:moveTo>
                  <a:cubicBezTo>
                    <a:pt x="214" y="821"/>
                    <a:pt x="211" y="822"/>
                    <a:pt x="210" y="824"/>
                  </a:cubicBezTo>
                  <a:cubicBezTo>
                    <a:pt x="209" y="826"/>
                    <a:pt x="209" y="828"/>
                    <a:pt x="211" y="829"/>
                  </a:cubicBezTo>
                  <a:cubicBezTo>
                    <a:pt x="212" y="830"/>
                    <a:pt x="213" y="830"/>
                    <a:pt x="213" y="830"/>
                  </a:cubicBezTo>
                  <a:cubicBezTo>
                    <a:pt x="215" y="830"/>
                    <a:pt x="216" y="829"/>
                    <a:pt x="217" y="828"/>
                  </a:cubicBezTo>
                  <a:cubicBezTo>
                    <a:pt x="218" y="826"/>
                    <a:pt x="217" y="824"/>
                    <a:pt x="216" y="822"/>
                  </a:cubicBezTo>
                  <a:close/>
                  <a:moveTo>
                    <a:pt x="867" y="312"/>
                  </a:moveTo>
                  <a:cubicBezTo>
                    <a:pt x="868" y="313"/>
                    <a:pt x="869" y="314"/>
                    <a:pt x="871" y="314"/>
                  </a:cubicBezTo>
                  <a:cubicBezTo>
                    <a:pt x="871" y="314"/>
                    <a:pt x="872" y="314"/>
                    <a:pt x="872" y="314"/>
                  </a:cubicBezTo>
                  <a:cubicBezTo>
                    <a:pt x="874" y="314"/>
                    <a:pt x="875" y="311"/>
                    <a:pt x="875" y="309"/>
                  </a:cubicBezTo>
                  <a:cubicBezTo>
                    <a:pt x="874" y="307"/>
                    <a:pt x="872" y="306"/>
                    <a:pt x="870" y="307"/>
                  </a:cubicBezTo>
                  <a:cubicBezTo>
                    <a:pt x="867" y="307"/>
                    <a:pt x="866" y="310"/>
                    <a:pt x="867" y="312"/>
                  </a:cubicBezTo>
                  <a:close/>
                  <a:moveTo>
                    <a:pt x="316" y="869"/>
                  </a:moveTo>
                  <a:cubicBezTo>
                    <a:pt x="314" y="868"/>
                    <a:pt x="312" y="869"/>
                    <a:pt x="311" y="871"/>
                  </a:cubicBezTo>
                  <a:cubicBezTo>
                    <a:pt x="310" y="873"/>
                    <a:pt x="312" y="876"/>
                    <a:pt x="314" y="876"/>
                  </a:cubicBezTo>
                  <a:cubicBezTo>
                    <a:pt x="314" y="876"/>
                    <a:pt x="315" y="876"/>
                    <a:pt x="315" y="876"/>
                  </a:cubicBezTo>
                  <a:cubicBezTo>
                    <a:pt x="317" y="876"/>
                    <a:pt x="318" y="875"/>
                    <a:pt x="319" y="874"/>
                  </a:cubicBezTo>
                  <a:cubicBezTo>
                    <a:pt x="319" y="872"/>
                    <a:pt x="318" y="869"/>
                    <a:pt x="316" y="869"/>
                  </a:cubicBezTo>
                  <a:close/>
                  <a:moveTo>
                    <a:pt x="850" y="267"/>
                  </a:moveTo>
                  <a:cubicBezTo>
                    <a:pt x="851" y="269"/>
                    <a:pt x="852" y="270"/>
                    <a:pt x="854" y="270"/>
                  </a:cubicBezTo>
                  <a:cubicBezTo>
                    <a:pt x="854" y="270"/>
                    <a:pt x="855" y="270"/>
                    <a:pt x="855" y="269"/>
                  </a:cubicBezTo>
                  <a:cubicBezTo>
                    <a:pt x="857" y="269"/>
                    <a:pt x="858" y="266"/>
                    <a:pt x="857" y="264"/>
                  </a:cubicBezTo>
                  <a:cubicBezTo>
                    <a:pt x="857" y="264"/>
                    <a:pt x="857" y="264"/>
                    <a:pt x="857" y="264"/>
                  </a:cubicBezTo>
                  <a:cubicBezTo>
                    <a:pt x="856" y="262"/>
                    <a:pt x="854" y="261"/>
                    <a:pt x="852" y="262"/>
                  </a:cubicBezTo>
                  <a:cubicBezTo>
                    <a:pt x="850" y="263"/>
                    <a:pt x="849" y="265"/>
                    <a:pt x="850" y="267"/>
                  </a:cubicBezTo>
                  <a:close/>
                  <a:moveTo>
                    <a:pt x="862" y="297"/>
                  </a:moveTo>
                  <a:cubicBezTo>
                    <a:pt x="862" y="298"/>
                    <a:pt x="864" y="299"/>
                    <a:pt x="866" y="299"/>
                  </a:cubicBezTo>
                  <a:cubicBezTo>
                    <a:pt x="866" y="299"/>
                    <a:pt x="867" y="299"/>
                    <a:pt x="867" y="299"/>
                  </a:cubicBezTo>
                  <a:cubicBezTo>
                    <a:pt x="869" y="298"/>
                    <a:pt x="870" y="296"/>
                    <a:pt x="869" y="294"/>
                  </a:cubicBezTo>
                  <a:cubicBezTo>
                    <a:pt x="869" y="292"/>
                    <a:pt x="866" y="291"/>
                    <a:pt x="864" y="292"/>
                  </a:cubicBezTo>
                  <a:cubicBezTo>
                    <a:pt x="862" y="292"/>
                    <a:pt x="861" y="295"/>
                    <a:pt x="862" y="297"/>
                  </a:cubicBezTo>
                  <a:close/>
                  <a:moveTo>
                    <a:pt x="836" y="239"/>
                  </a:moveTo>
                  <a:cubicBezTo>
                    <a:pt x="837" y="241"/>
                    <a:pt x="838" y="241"/>
                    <a:pt x="839" y="241"/>
                  </a:cubicBezTo>
                  <a:cubicBezTo>
                    <a:pt x="840" y="241"/>
                    <a:pt x="841" y="241"/>
                    <a:pt x="841" y="241"/>
                  </a:cubicBezTo>
                  <a:cubicBezTo>
                    <a:pt x="843" y="240"/>
                    <a:pt x="844" y="237"/>
                    <a:pt x="843" y="235"/>
                  </a:cubicBezTo>
                  <a:cubicBezTo>
                    <a:pt x="842" y="233"/>
                    <a:pt x="840" y="233"/>
                    <a:pt x="838" y="234"/>
                  </a:cubicBezTo>
                  <a:cubicBezTo>
                    <a:pt x="836" y="235"/>
                    <a:pt x="835" y="237"/>
                    <a:pt x="836" y="239"/>
                  </a:cubicBezTo>
                  <a:close/>
                  <a:moveTo>
                    <a:pt x="856" y="282"/>
                  </a:moveTo>
                  <a:cubicBezTo>
                    <a:pt x="857" y="283"/>
                    <a:pt x="858" y="284"/>
                    <a:pt x="860" y="284"/>
                  </a:cubicBezTo>
                  <a:cubicBezTo>
                    <a:pt x="860" y="284"/>
                    <a:pt x="861" y="284"/>
                    <a:pt x="861" y="284"/>
                  </a:cubicBezTo>
                  <a:cubicBezTo>
                    <a:pt x="863" y="283"/>
                    <a:pt x="864" y="281"/>
                    <a:pt x="864" y="279"/>
                  </a:cubicBezTo>
                  <a:cubicBezTo>
                    <a:pt x="863" y="277"/>
                    <a:pt x="860" y="276"/>
                    <a:pt x="858" y="277"/>
                  </a:cubicBezTo>
                  <a:cubicBezTo>
                    <a:pt x="856" y="278"/>
                    <a:pt x="855" y="280"/>
                    <a:pt x="856" y="282"/>
                  </a:cubicBezTo>
                  <a:close/>
                  <a:moveTo>
                    <a:pt x="843" y="253"/>
                  </a:moveTo>
                  <a:cubicBezTo>
                    <a:pt x="844" y="255"/>
                    <a:pt x="845" y="255"/>
                    <a:pt x="847" y="255"/>
                  </a:cubicBezTo>
                  <a:cubicBezTo>
                    <a:pt x="847" y="255"/>
                    <a:pt x="848" y="255"/>
                    <a:pt x="849" y="255"/>
                  </a:cubicBezTo>
                  <a:cubicBezTo>
                    <a:pt x="851" y="254"/>
                    <a:pt x="851" y="252"/>
                    <a:pt x="850" y="250"/>
                  </a:cubicBezTo>
                  <a:cubicBezTo>
                    <a:pt x="849" y="248"/>
                    <a:pt x="847" y="247"/>
                    <a:pt x="845" y="248"/>
                  </a:cubicBezTo>
                  <a:cubicBezTo>
                    <a:pt x="843" y="249"/>
                    <a:pt x="842" y="251"/>
                    <a:pt x="843" y="253"/>
                  </a:cubicBezTo>
                  <a:close/>
                  <a:moveTo>
                    <a:pt x="54" y="241"/>
                  </a:moveTo>
                  <a:cubicBezTo>
                    <a:pt x="55" y="242"/>
                    <a:pt x="55" y="242"/>
                    <a:pt x="56" y="242"/>
                  </a:cubicBezTo>
                  <a:cubicBezTo>
                    <a:pt x="57" y="242"/>
                    <a:pt x="59" y="241"/>
                    <a:pt x="60" y="240"/>
                  </a:cubicBezTo>
                  <a:cubicBezTo>
                    <a:pt x="61" y="238"/>
                    <a:pt x="60" y="235"/>
                    <a:pt x="58" y="234"/>
                  </a:cubicBezTo>
                  <a:cubicBezTo>
                    <a:pt x="56" y="233"/>
                    <a:pt x="54" y="234"/>
                    <a:pt x="53" y="236"/>
                  </a:cubicBezTo>
                  <a:cubicBezTo>
                    <a:pt x="52" y="238"/>
                    <a:pt x="52" y="240"/>
                    <a:pt x="54" y="241"/>
                  </a:cubicBezTo>
                  <a:close/>
                  <a:moveTo>
                    <a:pt x="832" y="227"/>
                  </a:moveTo>
                  <a:cubicBezTo>
                    <a:pt x="832" y="227"/>
                    <a:pt x="833" y="227"/>
                    <a:pt x="834" y="227"/>
                  </a:cubicBezTo>
                  <a:cubicBezTo>
                    <a:pt x="836" y="226"/>
                    <a:pt x="836" y="223"/>
                    <a:pt x="835" y="221"/>
                  </a:cubicBezTo>
                  <a:cubicBezTo>
                    <a:pt x="834" y="219"/>
                    <a:pt x="832" y="219"/>
                    <a:pt x="830" y="220"/>
                  </a:cubicBezTo>
                  <a:cubicBezTo>
                    <a:pt x="828" y="221"/>
                    <a:pt x="827" y="224"/>
                    <a:pt x="828" y="225"/>
                  </a:cubicBezTo>
                  <a:cubicBezTo>
                    <a:pt x="829" y="227"/>
                    <a:pt x="830" y="227"/>
                    <a:pt x="832" y="227"/>
                  </a:cubicBezTo>
                  <a:close/>
                  <a:moveTo>
                    <a:pt x="62" y="227"/>
                  </a:moveTo>
                  <a:cubicBezTo>
                    <a:pt x="62" y="228"/>
                    <a:pt x="63" y="228"/>
                    <a:pt x="64" y="228"/>
                  </a:cubicBezTo>
                  <a:cubicBezTo>
                    <a:pt x="65" y="228"/>
                    <a:pt x="67" y="227"/>
                    <a:pt x="67" y="226"/>
                  </a:cubicBezTo>
                  <a:cubicBezTo>
                    <a:pt x="68" y="224"/>
                    <a:pt x="68" y="222"/>
                    <a:pt x="66" y="220"/>
                  </a:cubicBezTo>
                  <a:cubicBezTo>
                    <a:pt x="64" y="219"/>
                    <a:pt x="62" y="220"/>
                    <a:pt x="60" y="222"/>
                  </a:cubicBezTo>
                  <a:cubicBezTo>
                    <a:pt x="59" y="224"/>
                    <a:pt x="60" y="226"/>
                    <a:pt x="62" y="227"/>
                  </a:cubicBezTo>
                  <a:close/>
                  <a:moveTo>
                    <a:pt x="81" y="201"/>
                  </a:moveTo>
                  <a:cubicBezTo>
                    <a:pt x="82" y="201"/>
                    <a:pt x="84" y="200"/>
                    <a:pt x="84" y="199"/>
                  </a:cubicBezTo>
                  <a:cubicBezTo>
                    <a:pt x="86" y="197"/>
                    <a:pt x="85" y="195"/>
                    <a:pt x="83" y="194"/>
                  </a:cubicBezTo>
                  <a:cubicBezTo>
                    <a:pt x="81" y="192"/>
                    <a:pt x="79" y="193"/>
                    <a:pt x="78" y="195"/>
                  </a:cubicBezTo>
                  <a:cubicBezTo>
                    <a:pt x="76" y="196"/>
                    <a:pt x="77" y="199"/>
                    <a:pt x="79" y="200"/>
                  </a:cubicBezTo>
                  <a:cubicBezTo>
                    <a:pt x="79" y="201"/>
                    <a:pt x="80" y="201"/>
                    <a:pt x="81" y="201"/>
                  </a:cubicBezTo>
                  <a:close/>
                  <a:moveTo>
                    <a:pt x="70" y="214"/>
                  </a:moveTo>
                  <a:cubicBezTo>
                    <a:pt x="71" y="214"/>
                    <a:pt x="71" y="214"/>
                    <a:pt x="72" y="214"/>
                  </a:cubicBezTo>
                  <a:cubicBezTo>
                    <a:pt x="74" y="214"/>
                    <a:pt x="75" y="214"/>
                    <a:pt x="76" y="212"/>
                  </a:cubicBezTo>
                  <a:cubicBezTo>
                    <a:pt x="77" y="211"/>
                    <a:pt x="76" y="208"/>
                    <a:pt x="74" y="207"/>
                  </a:cubicBezTo>
                  <a:cubicBezTo>
                    <a:pt x="72" y="206"/>
                    <a:pt x="70" y="206"/>
                    <a:pt x="69" y="208"/>
                  </a:cubicBezTo>
                  <a:cubicBezTo>
                    <a:pt x="68" y="210"/>
                    <a:pt x="68" y="212"/>
                    <a:pt x="70" y="214"/>
                  </a:cubicBezTo>
                  <a:close/>
                  <a:moveTo>
                    <a:pt x="891" y="416"/>
                  </a:moveTo>
                  <a:cubicBezTo>
                    <a:pt x="889" y="416"/>
                    <a:pt x="888" y="418"/>
                    <a:pt x="888" y="420"/>
                  </a:cubicBezTo>
                  <a:cubicBezTo>
                    <a:pt x="888" y="420"/>
                    <a:pt x="888" y="420"/>
                    <a:pt x="888" y="420"/>
                  </a:cubicBezTo>
                  <a:cubicBezTo>
                    <a:pt x="888" y="422"/>
                    <a:pt x="890" y="424"/>
                    <a:pt x="892" y="424"/>
                  </a:cubicBezTo>
                  <a:cubicBezTo>
                    <a:pt x="892" y="424"/>
                    <a:pt x="892" y="424"/>
                    <a:pt x="892" y="424"/>
                  </a:cubicBezTo>
                  <a:cubicBezTo>
                    <a:pt x="894" y="424"/>
                    <a:pt x="896" y="422"/>
                    <a:pt x="896" y="420"/>
                  </a:cubicBezTo>
                  <a:cubicBezTo>
                    <a:pt x="896" y="417"/>
                    <a:pt x="894" y="416"/>
                    <a:pt x="891" y="416"/>
                  </a:cubicBezTo>
                  <a:close/>
                  <a:moveTo>
                    <a:pt x="47" y="256"/>
                  </a:moveTo>
                  <a:cubicBezTo>
                    <a:pt x="48" y="256"/>
                    <a:pt x="48" y="256"/>
                    <a:pt x="49" y="256"/>
                  </a:cubicBezTo>
                  <a:cubicBezTo>
                    <a:pt x="50" y="256"/>
                    <a:pt x="52" y="255"/>
                    <a:pt x="52" y="254"/>
                  </a:cubicBezTo>
                  <a:cubicBezTo>
                    <a:pt x="53" y="252"/>
                    <a:pt x="53" y="249"/>
                    <a:pt x="51" y="248"/>
                  </a:cubicBezTo>
                  <a:cubicBezTo>
                    <a:pt x="49" y="248"/>
                    <a:pt x="46" y="248"/>
                    <a:pt x="45" y="250"/>
                  </a:cubicBezTo>
                  <a:cubicBezTo>
                    <a:pt x="44" y="252"/>
                    <a:pt x="45" y="255"/>
                    <a:pt x="47" y="256"/>
                  </a:cubicBezTo>
                  <a:close/>
                  <a:moveTo>
                    <a:pt x="892" y="432"/>
                  </a:moveTo>
                  <a:cubicBezTo>
                    <a:pt x="890" y="432"/>
                    <a:pt x="888" y="434"/>
                    <a:pt x="888" y="436"/>
                  </a:cubicBezTo>
                  <a:cubicBezTo>
                    <a:pt x="888" y="438"/>
                    <a:pt x="890" y="440"/>
                    <a:pt x="892" y="440"/>
                  </a:cubicBezTo>
                  <a:cubicBezTo>
                    <a:pt x="892" y="440"/>
                    <a:pt x="892" y="440"/>
                    <a:pt x="893" y="440"/>
                  </a:cubicBezTo>
                  <a:cubicBezTo>
                    <a:pt x="895" y="440"/>
                    <a:pt x="896" y="438"/>
                    <a:pt x="896" y="436"/>
                  </a:cubicBezTo>
                  <a:cubicBezTo>
                    <a:pt x="896" y="433"/>
                    <a:pt x="894" y="432"/>
                    <a:pt x="892" y="432"/>
                  </a:cubicBezTo>
                  <a:close/>
                  <a:moveTo>
                    <a:pt x="886" y="404"/>
                  </a:moveTo>
                  <a:cubicBezTo>
                    <a:pt x="887" y="406"/>
                    <a:pt x="888" y="408"/>
                    <a:pt x="890" y="408"/>
                  </a:cubicBezTo>
                  <a:cubicBezTo>
                    <a:pt x="891" y="408"/>
                    <a:pt x="891" y="408"/>
                    <a:pt x="891" y="408"/>
                  </a:cubicBezTo>
                  <a:cubicBezTo>
                    <a:pt x="893" y="408"/>
                    <a:pt x="895" y="406"/>
                    <a:pt x="894" y="404"/>
                  </a:cubicBezTo>
                  <a:cubicBezTo>
                    <a:pt x="894" y="401"/>
                    <a:pt x="892" y="400"/>
                    <a:pt x="890" y="400"/>
                  </a:cubicBezTo>
                  <a:cubicBezTo>
                    <a:pt x="888" y="400"/>
                    <a:pt x="886" y="402"/>
                    <a:pt x="886" y="404"/>
                  </a:cubicBezTo>
                  <a:close/>
                  <a:moveTo>
                    <a:pt x="893" y="448"/>
                  </a:moveTo>
                  <a:cubicBezTo>
                    <a:pt x="890" y="448"/>
                    <a:pt x="889" y="450"/>
                    <a:pt x="889" y="452"/>
                  </a:cubicBezTo>
                  <a:cubicBezTo>
                    <a:pt x="889" y="454"/>
                    <a:pt x="890" y="456"/>
                    <a:pt x="893" y="456"/>
                  </a:cubicBezTo>
                  <a:cubicBezTo>
                    <a:pt x="893" y="456"/>
                    <a:pt x="893" y="456"/>
                    <a:pt x="893" y="456"/>
                  </a:cubicBezTo>
                  <a:cubicBezTo>
                    <a:pt x="895" y="456"/>
                    <a:pt x="897" y="454"/>
                    <a:pt x="897" y="452"/>
                  </a:cubicBezTo>
                  <a:cubicBezTo>
                    <a:pt x="897" y="450"/>
                    <a:pt x="895" y="448"/>
                    <a:pt x="893" y="448"/>
                  </a:cubicBezTo>
                  <a:close/>
                  <a:moveTo>
                    <a:pt x="888" y="436"/>
                  </a:moveTo>
                  <a:cubicBezTo>
                    <a:pt x="888" y="436"/>
                    <a:pt x="888" y="436"/>
                    <a:pt x="888" y="436"/>
                  </a:cubicBezTo>
                  <a:cubicBezTo>
                    <a:pt x="888" y="436"/>
                    <a:pt x="888" y="436"/>
                    <a:pt x="888" y="436"/>
                  </a:cubicBezTo>
                  <a:close/>
                  <a:moveTo>
                    <a:pt x="882" y="373"/>
                  </a:moveTo>
                  <a:cubicBezTo>
                    <a:pt x="883" y="375"/>
                    <a:pt x="884" y="376"/>
                    <a:pt x="886" y="376"/>
                  </a:cubicBezTo>
                  <a:cubicBezTo>
                    <a:pt x="886" y="376"/>
                    <a:pt x="887" y="376"/>
                    <a:pt x="887" y="376"/>
                  </a:cubicBezTo>
                  <a:cubicBezTo>
                    <a:pt x="889" y="376"/>
                    <a:pt x="890" y="374"/>
                    <a:pt x="890" y="372"/>
                  </a:cubicBezTo>
                  <a:cubicBezTo>
                    <a:pt x="890" y="369"/>
                    <a:pt x="888" y="368"/>
                    <a:pt x="885" y="368"/>
                  </a:cubicBezTo>
                  <a:cubicBezTo>
                    <a:pt x="883" y="369"/>
                    <a:pt x="882" y="371"/>
                    <a:pt x="882" y="373"/>
                  </a:cubicBezTo>
                  <a:close/>
                  <a:moveTo>
                    <a:pt x="876" y="342"/>
                  </a:moveTo>
                  <a:cubicBezTo>
                    <a:pt x="876" y="342"/>
                    <a:pt x="876" y="342"/>
                    <a:pt x="876" y="342"/>
                  </a:cubicBezTo>
                  <a:cubicBezTo>
                    <a:pt x="876" y="344"/>
                    <a:pt x="878" y="345"/>
                    <a:pt x="880" y="345"/>
                  </a:cubicBezTo>
                  <a:cubicBezTo>
                    <a:pt x="880" y="345"/>
                    <a:pt x="880" y="345"/>
                    <a:pt x="881" y="345"/>
                  </a:cubicBezTo>
                  <a:cubicBezTo>
                    <a:pt x="883" y="344"/>
                    <a:pt x="884" y="342"/>
                    <a:pt x="883" y="340"/>
                  </a:cubicBezTo>
                  <a:cubicBezTo>
                    <a:pt x="883" y="338"/>
                    <a:pt x="881" y="337"/>
                    <a:pt x="879" y="337"/>
                  </a:cubicBezTo>
                  <a:cubicBezTo>
                    <a:pt x="876" y="338"/>
                    <a:pt x="875" y="340"/>
                    <a:pt x="876" y="342"/>
                  </a:cubicBezTo>
                  <a:close/>
                  <a:moveTo>
                    <a:pt x="879" y="357"/>
                  </a:moveTo>
                  <a:cubicBezTo>
                    <a:pt x="880" y="359"/>
                    <a:pt x="881" y="361"/>
                    <a:pt x="883" y="361"/>
                  </a:cubicBezTo>
                  <a:cubicBezTo>
                    <a:pt x="883" y="361"/>
                    <a:pt x="884" y="361"/>
                    <a:pt x="884" y="361"/>
                  </a:cubicBezTo>
                  <a:cubicBezTo>
                    <a:pt x="886" y="360"/>
                    <a:pt x="887" y="358"/>
                    <a:pt x="887" y="356"/>
                  </a:cubicBezTo>
                  <a:cubicBezTo>
                    <a:pt x="887" y="354"/>
                    <a:pt x="884" y="352"/>
                    <a:pt x="882" y="353"/>
                  </a:cubicBezTo>
                  <a:cubicBezTo>
                    <a:pt x="880" y="353"/>
                    <a:pt x="879" y="355"/>
                    <a:pt x="879" y="357"/>
                  </a:cubicBezTo>
                  <a:close/>
                  <a:moveTo>
                    <a:pt x="885" y="389"/>
                  </a:moveTo>
                  <a:cubicBezTo>
                    <a:pt x="885" y="391"/>
                    <a:pt x="887" y="392"/>
                    <a:pt x="889" y="392"/>
                  </a:cubicBezTo>
                  <a:cubicBezTo>
                    <a:pt x="889" y="392"/>
                    <a:pt x="889" y="392"/>
                    <a:pt x="889" y="392"/>
                  </a:cubicBezTo>
                  <a:cubicBezTo>
                    <a:pt x="891" y="392"/>
                    <a:pt x="893" y="390"/>
                    <a:pt x="893" y="388"/>
                  </a:cubicBezTo>
                  <a:cubicBezTo>
                    <a:pt x="892" y="385"/>
                    <a:pt x="890" y="384"/>
                    <a:pt x="888" y="384"/>
                  </a:cubicBezTo>
                  <a:cubicBezTo>
                    <a:pt x="886" y="384"/>
                    <a:pt x="884" y="386"/>
                    <a:pt x="885" y="389"/>
                  </a:cubicBezTo>
                  <a:close/>
                  <a:moveTo>
                    <a:pt x="872" y="327"/>
                  </a:moveTo>
                  <a:cubicBezTo>
                    <a:pt x="872" y="329"/>
                    <a:pt x="874" y="330"/>
                    <a:pt x="875" y="330"/>
                  </a:cubicBezTo>
                  <a:cubicBezTo>
                    <a:pt x="876" y="330"/>
                    <a:pt x="876" y="330"/>
                    <a:pt x="877" y="330"/>
                  </a:cubicBezTo>
                  <a:cubicBezTo>
                    <a:pt x="879" y="329"/>
                    <a:pt x="880" y="327"/>
                    <a:pt x="879" y="325"/>
                  </a:cubicBezTo>
                  <a:cubicBezTo>
                    <a:pt x="879" y="322"/>
                    <a:pt x="876" y="321"/>
                    <a:pt x="874" y="322"/>
                  </a:cubicBezTo>
                  <a:cubicBezTo>
                    <a:pt x="872" y="322"/>
                    <a:pt x="871" y="325"/>
                    <a:pt x="872" y="327"/>
                  </a:cubicBezTo>
                  <a:close/>
                  <a:moveTo>
                    <a:pt x="24" y="315"/>
                  </a:moveTo>
                  <a:cubicBezTo>
                    <a:pt x="24" y="315"/>
                    <a:pt x="24" y="315"/>
                    <a:pt x="25" y="315"/>
                  </a:cubicBezTo>
                  <a:cubicBezTo>
                    <a:pt x="26" y="315"/>
                    <a:pt x="28" y="314"/>
                    <a:pt x="29" y="313"/>
                  </a:cubicBezTo>
                  <a:cubicBezTo>
                    <a:pt x="29" y="310"/>
                    <a:pt x="28" y="308"/>
                    <a:pt x="26" y="308"/>
                  </a:cubicBezTo>
                  <a:cubicBezTo>
                    <a:pt x="24" y="307"/>
                    <a:pt x="22" y="308"/>
                    <a:pt x="21" y="310"/>
                  </a:cubicBezTo>
                  <a:cubicBezTo>
                    <a:pt x="21" y="310"/>
                    <a:pt x="21" y="310"/>
                    <a:pt x="21" y="310"/>
                  </a:cubicBezTo>
                  <a:cubicBezTo>
                    <a:pt x="20" y="312"/>
                    <a:pt x="21" y="314"/>
                    <a:pt x="24" y="315"/>
                  </a:cubicBezTo>
                  <a:close/>
                  <a:moveTo>
                    <a:pt x="5" y="489"/>
                  </a:moveTo>
                  <a:cubicBezTo>
                    <a:pt x="8" y="488"/>
                    <a:pt x="9" y="487"/>
                    <a:pt x="9" y="484"/>
                  </a:cubicBezTo>
                  <a:cubicBezTo>
                    <a:pt x="9" y="482"/>
                    <a:pt x="7" y="480"/>
                    <a:pt x="5" y="481"/>
                  </a:cubicBezTo>
                  <a:cubicBezTo>
                    <a:pt x="2" y="481"/>
                    <a:pt x="1" y="483"/>
                    <a:pt x="1" y="485"/>
                  </a:cubicBezTo>
                  <a:cubicBezTo>
                    <a:pt x="1" y="485"/>
                    <a:pt x="1" y="485"/>
                    <a:pt x="1" y="485"/>
                  </a:cubicBezTo>
                  <a:cubicBezTo>
                    <a:pt x="1" y="487"/>
                    <a:pt x="3" y="489"/>
                    <a:pt x="5" y="489"/>
                  </a:cubicBezTo>
                  <a:cubicBezTo>
                    <a:pt x="5" y="489"/>
                    <a:pt x="5" y="489"/>
                    <a:pt x="5" y="489"/>
                  </a:cubicBezTo>
                  <a:close/>
                  <a:moveTo>
                    <a:pt x="4" y="441"/>
                  </a:moveTo>
                  <a:cubicBezTo>
                    <a:pt x="4" y="441"/>
                    <a:pt x="4" y="441"/>
                    <a:pt x="4" y="441"/>
                  </a:cubicBezTo>
                  <a:cubicBezTo>
                    <a:pt x="6" y="441"/>
                    <a:pt x="8" y="439"/>
                    <a:pt x="8" y="437"/>
                  </a:cubicBezTo>
                  <a:cubicBezTo>
                    <a:pt x="8" y="435"/>
                    <a:pt x="6" y="433"/>
                    <a:pt x="4" y="433"/>
                  </a:cubicBezTo>
                  <a:cubicBezTo>
                    <a:pt x="2" y="433"/>
                    <a:pt x="0" y="435"/>
                    <a:pt x="0" y="437"/>
                  </a:cubicBezTo>
                  <a:cubicBezTo>
                    <a:pt x="0" y="439"/>
                    <a:pt x="1" y="441"/>
                    <a:pt x="4" y="441"/>
                  </a:cubicBezTo>
                  <a:close/>
                  <a:moveTo>
                    <a:pt x="4" y="457"/>
                  </a:moveTo>
                  <a:cubicBezTo>
                    <a:pt x="4" y="457"/>
                    <a:pt x="4" y="457"/>
                    <a:pt x="4" y="457"/>
                  </a:cubicBezTo>
                  <a:cubicBezTo>
                    <a:pt x="6" y="457"/>
                    <a:pt x="8" y="455"/>
                    <a:pt x="8" y="453"/>
                  </a:cubicBezTo>
                  <a:cubicBezTo>
                    <a:pt x="8" y="451"/>
                    <a:pt x="6" y="449"/>
                    <a:pt x="3" y="449"/>
                  </a:cubicBezTo>
                  <a:cubicBezTo>
                    <a:pt x="1" y="449"/>
                    <a:pt x="0" y="451"/>
                    <a:pt x="0" y="453"/>
                  </a:cubicBezTo>
                  <a:cubicBezTo>
                    <a:pt x="0" y="455"/>
                    <a:pt x="1" y="457"/>
                    <a:pt x="4" y="457"/>
                  </a:cubicBezTo>
                  <a:close/>
                  <a:moveTo>
                    <a:pt x="4" y="473"/>
                  </a:moveTo>
                  <a:cubicBezTo>
                    <a:pt x="4" y="473"/>
                    <a:pt x="4" y="473"/>
                    <a:pt x="4" y="473"/>
                  </a:cubicBezTo>
                  <a:cubicBezTo>
                    <a:pt x="6" y="473"/>
                    <a:pt x="8" y="471"/>
                    <a:pt x="8" y="469"/>
                  </a:cubicBezTo>
                  <a:cubicBezTo>
                    <a:pt x="8" y="466"/>
                    <a:pt x="6" y="465"/>
                    <a:pt x="4" y="465"/>
                  </a:cubicBezTo>
                  <a:cubicBezTo>
                    <a:pt x="2" y="465"/>
                    <a:pt x="0" y="467"/>
                    <a:pt x="0" y="469"/>
                  </a:cubicBezTo>
                  <a:cubicBezTo>
                    <a:pt x="0" y="471"/>
                    <a:pt x="2" y="473"/>
                    <a:pt x="4" y="473"/>
                  </a:cubicBezTo>
                  <a:close/>
                  <a:moveTo>
                    <a:pt x="9" y="520"/>
                  </a:moveTo>
                  <a:cubicBezTo>
                    <a:pt x="12" y="520"/>
                    <a:pt x="13" y="518"/>
                    <a:pt x="13" y="516"/>
                  </a:cubicBezTo>
                  <a:cubicBezTo>
                    <a:pt x="12" y="514"/>
                    <a:pt x="10" y="512"/>
                    <a:pt x="8" y="512"/>
                  </a:cubicBezTo>
                  <a:cubicBezTo>
                    <a:pt x="6" y="513"/>
                    <a:pt x="4" y="515"/>
                    <a:pt x="5" y="517"/>
                  </a:cubicBezTo>
                  <a:cubicBezTo>
                    <a:pt x="5" y="519"/>
                    <a:pt x="7" y="520"/>
                    <a:pt x="9" y="520"/>
                  </a:cubicBezTo>
                  <a:cubicBezTo>
                    <a:pt x="9" y="520"/>
                    <a:pt x="9" y="520"/>
                    <a:pt x="9" y="520"/>
                  </a:cubicBezTo>
                  <a:close/>
                  <a:moveTo>
                    <a:pt x="7" y="505"/>
                  </a:moveTo>
                  <a:cubicBezTo>
                    <a:pt x="9" y="504"/>
                    <a:pt x="11" y="502"/>
                    <a:pt x="11" y="500"/>
                  </a:cubicBezTo>
                  <a:cubicBezTo>
                    <a:pt x="10" y="498"/>
                    <a:pt x="8" y="496"/>
                    <a:pt x="6" y="497"/>
                  </a:cubicBezTo>
                  <a:cubicBezTo>
                    <a:pt x="4" y="497"/>
                    <a:pt x="2" y="499"/>
                    <a:pt x="3" y="501"/>
                  </a:cubicBezTo>
                  <a:cubicBezTo>
                    <a:pt x="3" y="503"/>
                    <a:pt x="5" y="505"/>
                    <a:pt x="7" y="505"/>
                  </a:cubicBezTo>
                  <a:cubicBezTo>
                    <a:pt x="7" y="505"/>
                    <a:pt x="7" y="505"/>
                    <a:pt x="7" y="505"/>
                  </a:cubicBezTo>
                  <a:close/>
                  <a:moveTo>
                    <a:pt x="22" y="562"/>
                  </a:moveTo>
                  <a:cubicBezTo>
                    <a:pt x="22" y="560"/>
                    <a:pt x="20" y="559"/>
                    <a:pt x="18" y="559"/>
                  </a:cubicBezTo>
                  <a:cubicBezTo>
                    <a:pt x="15" y="560"/>
                    <a:pt x="14" y="562"/>
                    <a:pt x="15" y="564"/>
                  </a:cubicBezTo>
                  <a:cubicBezTo>
                    <a:pt x="15" y="566"/>
                    <a:pt x="17" y="567"/>
                    <a:pt x="19" y="567"/>
                  </a:cubicBezTo>
                  <a:cubicBezTo>
                    <a:pt x="19" y="567"/>
                    <a:pt x="19" y="567"/>
                    <a:pt x="20" y="567"/>
                  </a:cubicBezTo>
                  <a:cubicBezTo>
                    <a:pt x="22" y="566"/>
                    <a:pt x="23" y="564"/>
                    <a:pt x="22" y="562"/>
                  </a:cubicBezTo>
                  <a:close/>
                  <a:moveTo>
                    <a:pt x="27" y="577"/>
                  </a:moveTo>
                  <a:cubicBezTo>
                    <a:pt x="26" y="575"/>
                    <a:pt x="24" y="574"/>
                    <a:pt x="22" y="575"/>
                  </a:cubicBezTo>
                  <a:cubicBezTo>
                    <a:pt x="20" y="575"/>
                    <a:pt x="19" y="578"/>
                    <a:pt x="19" y="580"/>
                  </a:cubicBezTo>
                  <a:cubicBezTo>
                    <a:pt x="20" y="581"/>
                    <a:pt x="21" y="583"/>
                    <a:pt x="23" y="583"/>
                  </a:cubicBezTo>
                  <a:cubicBezTo>
                    <a:pt x="23" y="583"/>
                    <a:pt x="24" y="582"/>
                    <a:pt x="24" y="582"/>
                  </a:cubicBezTo>
                  <a:cubicBezTo>
                    <a:pt x="26" y="582"/>
                    <a:pt x="27" y="579"/>
                    <a:pt x="27" y="577"/>
                  </a:cubicBezTo>
                  <a:close/>
                  <a:moveTo>
                    <a:pt x="12" y="536"/>
                  </a:moveTo>
                  <a:cubicBezTo>
                    <a:pt x="14" y="536"/>
                    <a:pt x="16" y="533"/>
                    <a:pt x="15" y="531"/>
                  </a:cubicBezTo>
                  <a:cubicBezTo>
                    <a:pt x="15" y="529"/>
                    <a:pt x="13" y="528"/>
                    <a:pt x="11" y="528"/>
                  </a:cubicBezTo>
                  <a:cubicBezTo>
                    <a:pt x="9" y="529"/>
                    <a:pt x="7" y="531"/>
                    <a:pt x="8" y="533"/>
                  </a:cubicBezTo>
                  <a:cubicBezTo>
                    <a:pt x="8" y="535"/>
                    <a:pt x="10" y="536"/>
                    <a:pt x="11" y="536"/>
                  </a:cubicBezTo>
                  <a:cubicBezTo>
                    <a:pt x="12" y="536"/>
                    <a:pt x="12" y="536"/>
                    <a:pt x="12" y="536"/>
                  </a:cubicBezTo>
                  <a:close/>
                  <a:moveTo>
                    <a:pt x="16" y="552"/>
                  </a:moveTo>
                  <a:cubicBezTo>
                    <a:pt x="18" y="551"/>
                    <a:pt x="19" y="549"/>
                    <a:pt x="19" y="547"/>
                  </a:cubicBezTo>
                  <a:cubicBezTo>
                    <a:pt x="18" y="545"/>
                    <a:pt x="16" y="543"/>
                    <a:pt x="14" y="544"/>
                  </a:cubicBezTo>
                  <a:cubicBezTo>
                    <a:pt x="12" y="544"/>
                    <a:pt x="10" y="546"/>
                    <a:pt x="11" y="549"/>
                  </a:cubicBezTo>
                  <a:cubicBezTo>
                    <a:pt x="11" y="550"/>
                    <a:pt x="13" y="552"/>
                    <a:pt x="15" y="552"/>
                  </a:cubicBezTo>
                  <a:cubicBezTo>
                    <a:pt x="15" y="552"/>
                    <a:pt x="15" y="552"/>
                    <a:pt x="16" y="552"/>
                  </a:cubicBezTo>
                  <a:close/>
                  <a:moveTo>
                    <a:pt x="9" y="377"/>
                  </a:moveTo>
                  <a:cubicBezTo>
                    <a:pt x="9" y="377"/>
                    <a:pt x="9" y="377"/>
                    <a:pt x="10" y="377"/>
                  </a:cubicBezTo>
                  <a:cubicBezTo>
                    <a:pt x="12" y="377"/>
                    <a:pt x="13" y="376"/>
                    <a:pt x="14" y="374"/>
                  </a:cubicBezTo>
                  <a:cubicBezTo>
                    <a:pt x="14" y="372"/>
                    <a:pt x="13" y="370"/>
                    <a:pt x="10" y="369"/>
                  </a:cubicBezTo>
                  <a:cubicBezTo>
                    <a:pt x="8" y="369"/>
                    <a:pt x="6" y="370"/>
                    <a:pt x="6" y="373"/>
                  </a:cubicBezTo>
                  <a:cubicBezTo>
                    <a:pt x="5" y="375"/>
                    <a:pt x="7" y="377"/>
                    <a:pt x="9" y="377"/>
                  </a:cubicBezTo>
                  <a:close/>
                  <a:moveTo>
                    <a:pt x="19" y="330"/>
                  </a:moveTo>
                  <a:cubicBezTo>
                    <a:pt x="19" y="331"/>
                    <a:pt x="20" y="331"/>
                    <a:pt x="20" y="331"/>
                  </a:cubicBezTo>
                  <a:cubicBezTo>
                    <a:pt x="22" y="331"/>
                    <a:pt x="24" y="329"/>
                    <a:pt x="24" y="328"/>
                  </a:cubicBezTo>
                  <a:cubicBezTo>
                    <a:pt x="25" y="326"/>
                    <a:pt x="23" y="323"/>
                    <a:pt x="21" y="323"/>
                  </a:cubicBezTo>
                  <a:cubicBezTo>
                    <a:pt x="19" y="322"/>
                    <a:pt x="17" y="323"/>
                    <a:pt x="16" y="326"/>
                  </a:cubicBezTo>
                  <a:cubicBezTo>
                    <a:pt x="16" y="328"/>
                    <a:pt x="17" y="330"/>
                    <a:pt x="19" y="330"/>
                  </a:cubicBezTo>
                  <a:close/>
                  <a:moveTo>
                    <a:pt x="32" y="592"/>
                  </a:moveTo>
                  <a:cubicBezTo>
                    <a:pt x="31" y="590"/>
                    <a:pt x="29" y="589"/>
                    <a:pt x="27" y="590"/>
                  </a:cubicBezTo>
                  <a:cubicBezTo>
                    <a:pt x="25" y="591"/>
                    <a:pt x="23" y="593"/>
                    <a:pt x="24" y="595"/>
                  </a:cubicBezTo>
                  <a:cubicBezTo>
                    <a:pt x="25" y="597"/>
                    <a:pt x="26" y="598"/>
                    <a:pt x="28" y="598"/>
                  </a:cubicBezTo>
                  <a:cubicBezTo>
                    <a:pt x="28" y="598"/>
                    <a:pt x="29" y="598"/>
                    <a:pt x="29" y="597"/>
                  </a:cubicBezTo>
                  <a:cubicBezTo>
                    <a:pt x="31" y="597"/>
                    <a:pt x="32" y="594"/>
                    <a:pt x="32" y="592"/>
                  </a:cubicBezTo>
                  <a:close/>
                  <a:moveTo>
                    <a:pt x="15" y="346"/>
                  </a:moveTo>
                  <a:cubicBezTo>
                    <a:pt x="15" y="346"/>
                    <a:pt x="16" y="346"/>
                    <a:pt x="16" y="346"/>
                  </a:cubicBezTo>
                  <a:cubicBezTo>
                    <a:pt x="18" y="346"/>
                    <a:pt x="20" y="345"/>
                    <a:pt x="20" y="343"/>
                  </a:cubicBezTo>
                  <a:cubicBezTo>
                    <a:pt x="21" y="341"/>
                    <a:pt x="19" y="339"/>
                    <a:pt x="17" y="338"/>
                  </a:cubicBezTo>
                  <a:cubicBezTo>
                    <a:pt x="15" y="338"/>
                    <a:pt x="13" y="339"/>
                    <a:pt x="12" y="341"/>
                  </a:cubicBezTo>
                  <a:cubicBezTo>
                    <a:pt x="12" y="343"/>
                    <a:pt x="13" y="345"/>
                    <a:pt x="15" y="346"/>
                  </a:cubicBezTo>
                  <a:close/>
                  <a:moveTo>
                    <a:pt x="29" y="300"/>
                  </a:moveTo>
                  <a:cubicBezTo>
                    <a:pt x="29" y="300"/>
                    <a:pt x="30" y="300"/>
                    <a:pt x="30" y="300"/>
                  </a:cubicBezTo>
                  <a:cubicBezTo>
                    <a:pt x="32" y="300"/>
                    <a:pt x="33" y="299"/>
                    <a:pt x="34" y="298"/>
                  </a:cubicBezTo>
                  <a:cubicBezTo>
                    <a:pt x="34" y="298"/>
                    <a:pt x="34" y="298"/>
                    <a:pt x="34" y="298"/>
                  </a:cubicBezTo>
                  <a:cubicBezTo>
                    <a:pt x="34" y="296"/>
                    <a:pt x="33" y="293"/>
                    <a:pt x="31" y="292"/>
                  </a:cubicBezTo>
                  <a:cubicBezTo>
                    <a:pt x="29" y="292"/>
                    <a:pt x="27" y="293"/>
                    <a:pt x="26" y="295"/>
                  </a:cubicBezTo>
                  <a:cubicBezTo>
                    <a:pt x="25" y="297"/>
                    <a:pt x="27" y="299"/>
                    <a:pt x="29" y="300"/>
                  </a:cubicBezTo>
                  <a:close/>
                  <a:moveTo>
                    <a:pt x="4" y="425"/>
                  </a:moveTo>
                  <a:cubicBezTo>
                    <a:pt x="4" y="425"/>
                    <a:pt x="4" y="425"/>
                    <a:pt x="4" y="425"/>
                  </a:cubicBezTo>
                  <a:cubicBezTo>
                    <a:pt x="6" y="425"/>
                    <a:pt x="8" y="423"/>
                    <a:pt x="8" y="421"/>
                  </a:cubicBezTo>
                  <a:cubicBezTo>
                    <a:pt x="8" y="419"/>
                    <a:pt x="7" y="417"/>
                    <a:pt x="5" y="417"/>
                  </a:cubicBezTo>
                  <a:cubicBezTo>
                    <a:pt x="2" y="417"/>
                    <a:pt x="0" y="418"/>
                    <a:pt x="0" y="421"/>
                  </a:cubicBezTo>
                  <a:cubicBezTo>
                    <a:pt x="0" y="423"/>
                    <a:pt x="2" y="425"/>
                    <a:pt x="4" y="425"/>
                  </a:cubicBezTo>
                  <a:close/>
                  <a:moveTo>
                    <a:pt x="34" y="285"/>
                  </a:moveTo>
                  <a:cubicBezTo>
                    <a:pt x="35" y="285"/>
                    <a:pt x="35" y="285"/>
                    <a:pt x="36" y="285"/>
                  </a:cubicBezTo>
                  <a:cubicBezTo>
                    <a:pt x="37" y="285"/>
                    <a:pt x="39" y="284"/>
                    <a:pt x="39" y="283"/>
                  </a:cubicBezTo>
                  <a:cubicBezTo>
                    <a:pt x="40" y="281"/>
                    <a:pt x="39" y="278"/>
                    <a:pt x="37" y="278"/>
                  </a:cubicBezTo>
                  <a:cubicBezTo>
                    <a:pt x="35" y="277"/>
                    <a:pt x="33" y="278"/>
                    <a:pt x="32" y="280"/>
                  </a:cubicBezTo>
                  <a:cubicBezTo>
                    <a:pt x="31" y="282"/>
                    <a:pt x="32" y="284"/>
                    <a:pt x="34" y="285"/>
                  </a:cubicBezTo>
                  <a:close/>
                  <a:moveTo>
                    <a:pt x="7" y="393"/>
                  </a:moveTo>
                  <a:cubicBezTo>
                    <a:pt x="7" y="393"/>
                    <a:pt x="7" y="393"/>
                    <a:pt x="7" y="393"/>
                  </a:cubicBezTo>
                  <a:cubicBezTo>
                    <a:pt x="9" y="393"/>
                    <a:pt x="11" y="392"/>
                    <a:pt x="11" y="390"/>
                  </a:cubicBezTo>
                  <a:cubicBezTo>
                    <a:pt x="12" y="387"/>
                    <a:pt x="10" y="385"/>
                    <a:pt x="8" y="385"/>
                  </a:cubicBezTo>
                  <a:cubicBezTo>
                    <a:pt x="6" y="385"/>
                    <a:pt x="4" y="386"/>
                    <a:pt x="3" y="389"/>
                  </a:cubicBezTo>
                  <a:cubicBezTo>
                    <a:pt x="3" y="391"/>
                    <a:pt x="5" y="393"/>
                    <a:pt x="7" y="393"/>
                  </a:cubicBezTo>
                  <a:close/>
                  <a:moveTo>
                    <a:pt x="5" y="409"/>
                  </a:moveTo>
                  <a:cubicBezTo>
                    <a:pt x="5" y="409"/>
                    <a:pt x="5" y="409"/>
                    <a:pt x="6" y="409"/>
                  </a:cubicBezTo>
                  <a:cubicBezTo>
                    <a:pt x="8" y="409"/>
                    <a:pt x="9" y="407"/>
                    <a:pt x="10" y="405"/>
                  </a:cubicBezTo>
                  <a:cubicBezTo>
                    <a:pt x="10" y="403"/>
                    <a:pt x="8" y="401"/>
                    <a:pt x="6" y="401"/>
                  </a:cubicBezTo>
                  <a:cubicBezTo>
                    <a:pt x="4" y="401"/>
                    <a:pt x="2" y="402"/>
                    <a:pt x="2" y="405"/>
                  </a:cubicBezTo>
                  <a:cubicBezTo>
                    <a:pt x="1" y="407"/>
                    <a:pt x="3" y="409"/>
                    <a:pt x="5" y="409"/>
                  </a:cubicBezTo>
                  <a:close/>
                  <a:moveTo>
                    <a:pt x="12" y="362"/>
                  </a:moveTo>
                  <a:cubicBezTo>
                    <a:pt x="12" y="362"/>
                    <a:pt x="12" y="362"/>
                    <a:pt x="13" y="362"/>
                  </a:cubicBezTo>
                  <a:cubicBezTo>
                    <a:pt x="14" y="362"/>
                    <a:pt x="16" y="360"/>
                    <a:pt x="17" y="358"/>
                  </a:cubicBezTo>
                  <a:cubicBezTo>
                    <a:pt x="17" y="356"/>
                    <a:pt x="16" y="354"/>
                    <a:pt x="13" y="354"/>
                  </a:cubicBezTo>
                  <a:cubicBezTo>
                    <a:pt x="11" y="353"/>
                    <a:pt x="9" y="355"/>
                    <a:pt x="9" y="357"/>
                  </a:cubicBezTo>
                  <a:cubicBezTo>
                    <a:pt x="8" y="359"/>
                    <a:pt x="10" y="361"/>
                    <a:pt x="12" y="362"/>
                  </a:cubicBezTo>
                  <a:close/>
                  <a:moveTo>
                    <a:pt x="40" y="270"/>
                  </a:moveTo>
                  <a:cubicBezTo>
                    <a:pt x="41" y="270"/>
                    <a:pt x="41" y="271"/>
                    <a:pt x="42" y="271"/>
                  </a:cubicBezTo>
                  <a:cubicBezTo>
                    <a:pt x="43" y="271"/>
                    <a:pt x="45" y="270"/>
                    <a:pt x="46" y="268"/>
                  </a:cubicBezTo>
                  <a:cubicBezTo>
                    <a:pt x="47" y="266"/>
                    <a:pt x="46" y="264"/>
                    <a:pt x="44" y="263"/>
                  </a:cubicBezTo>
                  <a:cubicBezTo>
                    <a:pt x="42" y="262"/>
                    <a:pt x="39" y="263"/>
                    <a:pt x="38" y="265"/>
                  </a:cubicBezTo>
                  <a:cubicBezTo>
                    <a:pt x="37" y="267"/>
                    <a:pt x="38" y="269"/>
                    <a:pt x="40" y="270"/>
                  </a:cubicBezTo>
                  <a:close/>
                  <a:moveTo>
                    <a:pt x="367" y="7"/>
                  </a:moveTo>
                  <a:cubicBezTo>
                    <a:pt x="365" y="7"/>
                    <a:pt x="363" y="9"/>
                    <a:pt x="364" y="11"/>
                  </a:cubicBezTo>
                  <a:cubicBezTo>
                    <a:pt x="364" y="13"/>
                    <a:pt x="366" y="15"/>
                    <a:pt x="368" y="15"/>
                  </a:cubicBezTo>
                  <a:cubicBezTo>
                    <a:pt x="368" y="15"/>
                    <a:pt x="368" y="15"/>
                    <a:pt x="368" y="15"/>
                  </a:cubicBezTo>
                  <a:cubicBezTo>
                    <a:pt x="371" y="14"/>
                    <a:pt x="372" y="12"/>
                    <a:pt x="372" y="10"/>
                  </a:cubicBezTo>
                  <a:cubicBezTo>
                    <a:pt x="371" y="8"/>
                    <a:pt x="369" y="6"/>
                    <a:pt x="367" y="7"/>
                  </a:cubicBezTo>
                  <a:close/>
                  <a:moveTo>
                    <a:pt x="755" y="764"/>
                  </a:moveTo>
                  <a:cubicBezTo>
                    <a:pt x="754" y="765"/>
                    <a:pt x="754" y="768"/>
                    <a:pt x="755" y="769"/>
                  </a:cubicBezTo>
                  <a:cubicBezTo>
                    <a:pt x="756" y="770"/>
                    <a:pt x="757" y="771"/>
                    <a:pt x="758" y="771"/>
                  </a:cubicBezTo>
                  <a:cubicBezTo>
                    <a:pt x="759" y="771"/>
                    <a:pt x="760" y="770"/>
                    <a:pt x="761" y="769"/>
                  </a:cubicBezTo>
                  <a:cubicBezTo>
                    <a:pt x="761" y="769"/>
                    <a:pt x="761" y="769"/>
                    <a:pt x="761" y="769"/>
                  </a:cubicBezTo>
                  <a:cubicBezTo>
                    <a:pt x="763" y="768"/>
                    <a:pt x="763" y="765"/>
                    <a:pt x="761" y="764"/>
                  </a:cubicBezTo>
                  <a:cubicBezTo>
                    <a:pt x="760" y="762"/>
                    <a:pt x="757" y="762"/>
                    <a:pt x="755" y="764"/>
                  </a:cubicBezTo>
                  <a:close/>
                  <a:moveTo>
                    <a:pt x="755" y="121"/>
                  </a:moveTo>
                  <a:cubicBezTo>
                    <a:pt x="753" y="120"/>
                    <a:pt x="751" y="120"/>
                    <a:pt x="749" y="121"/>
                  </a:cubicBezTo>
                  <a:cubicBezTo>
                    <a:pt x="748" y="123"/>
                    <a:pt x="748" y="125"/>
                    <a:pt x="750" y="127"/>
                  </a:cubicBezTo>
                  <a:cubicBezTo>
                    <a:pt x="750" y="127"/>
                    <a:pt x="750" y="127"/>
                    <a:pt x="750" y="127"/>
                  </a:cubicBezTo>
                  <a:cubicBezTo>
                    <a:pt x="750" y="128"/>
                    <a:pt x="751" y="128"/>
                    <a:pt x="752" y="128"/>
                  </a:cubicBezTo>
                  <a:cubicBezTo>
                    <a:pt x="753" y="128"/>
                    <a:pt x="754" y="128"/>
                    <a:pt x="755" y="127"/>
                  </a:cubicBezTo>
                  <a:cubicBezTo>
                    <a:pt x="757" y="125"/>
                    <a:pt x="757" y="123"/>
                    <a:pt x="755" y="121"/>
                  </a:cubicBezTo>
                  <a:close/>
                  <a:moveTo>
                    <a:pt x="767" y="132"/>
                  </a:moveTo>
                  <a:cubicBezTo>
                    <a:pt x="765" y="131"/>
                    <a:pt x="763" y="131"/>
                    <a:pt x="761" y="132"/>
                  </a:cubicBezTo>
                  <a:cubicBezTo>
                    <a:pt x="759" y="134"/>
                    <a:pt x="759" y="136"/>
                    <a:pt x="761" y="138"/>
                  </a:cubicBezTo>
                  <a:cubicBezTo>
                    <a:pt x="762" y="139"/>
                    <a:pt x="763" y="139"/>
                    <a:pt x="764" y="139"/>
                  </a:cubicBezTo>
                  <a:cubicBezTo>
                    <a:pt x="765" y="139"/>
                    <a:pt x="766" y="139"/>
                    <a:pt x="767" y="138"/>
                  </a:cubicBezTo>
                  <a:cubicBezTo>
                    <a:pt x="768" y="136"/>
                    <a:pt x="768" y="134"/>
                    <a:pt x="767" y="132"/>
                  </a:cubicBezTo>
                  <a:close/>
                  <a:moveTo>
                    <a:pt x="744" y="775"/>
                  </a:moveTo>
                  <a:cubicBezTo>
                    <a:pt x="742" y="776"/>
                    <a:pt x="742" y="779"/>
                    <a:pt x="744" y="780"/>
                  </a:cubicBezTo>
                  <a:cubicBezTo>
                    <a:pt x="744" y="781"/>
                    <a:pt x="746" y="781"/>
                    <a:pt x="747" y="781"/>
                  </a:cubicBezTo>
                  <a:cubicBezTo>
                    <a:pt x="748" y="781"/>
                    <a:pt x="749" y="781"/>
                    <a:pt x="749" y="780"/>
                  </a:cubicBezTo>
                  <a:cubicBezTo>
                    <a:pt x="751" y="779"/>
                    <a:pt x="751" y="776"/>
                    <a:pt x="750" y="775"/>
                  </a:cubicBezTo>
                  <a:cubicBezTo>
                    <a:pt x="748" y="773"/>
                    <a:pt x="746" y="773"/>
                    <a:pt x="744" y="775"/>
                  </a:cubicBezTo>
                  <a:close/>
                  <a:moveTo>
                    <a:pt x="743" y="110"/>
                  </a:moveTo>
                  <a:cubicBezTo>
                    <a:pt x="741" y="109"/>
                    <a:pt x="739" y="109"/>
                    <a:pt x="738" y="111"/>
                  </a:cubicBezTo>
                  <a:cubicBezTo>
                    <a:pt x="736" y="112"/>
                    <a:pt x="736" y="115"/>
                    <a:pt x="738" y="116"/>
                  </a:cubicBezTo>
                  <a:cubicBezTo>
                    <a:pt x="739" y="117"/>
                    <a:pt x="740" y="117"/>
                    <a:pt x="741" y="117"/>
                  </a:cubicBezTo>
                  <a:cubicBezTo>
                    <a:pt x="742" y="117"/>
                    <a:pt x="743" y="117"/>
                    <a:pt x="744" y="116"/>
                  </a:cubicBezTo>
                  <a:cubicBezTo>
                    <a:pt x="745" y="114"/>
                    <a:pt x="745" y="112"/>
                    <a:pt x="743" y="110"/>
                  </a:cubicBezTo>
                  <a:close/>
                  <a:moveTo>
                    <a:pt x="767" y="752"/>
                  </a:moveTo>
                  <a:cubicBezTo>
                    <a:pt x="767" y="752"/>
                    <a:pt x="767" y="752"/>
                    <a:pt x="767" y="752"/>
                  </a:cubicBezTo>
                  <a:cubicBezTo>
                    <a:pt x="765" y="754"/>
                    <a:pt x="765" y="757"/>
                    <a:pt x="767" y="758"/>
                  </a:cubicBezTo>
                  <a:cubicBezTo>
                    <a:pt x="767" y="759"/>
                    <a:pt x="768" y="759"/>
                    <a:pt x="769" y="759"/>
                  </a:cubicBezTo>
                  <a:cubicBezTo>
                    <a:pt x="771" y="759"/>
                    <a:pt x="772" y="759"/>
                    <a:pt x="772" y="758"/>
                  </a:cubicBezTo>
                  <a:cubicBezTo>
                    <a:pt x="774" y="756"/>
                    <a:pt x="774" y="754"/>
                    <a:pt x="772" y="752"/>
                  </a:cubicBezTo>
                  <a:cubicBezTo>
                    <a:pt x="771" y="751"/>
                    <a:pt x="768" y="751"/>
                    <a:pt x="767" y="752"/>
                  </a:cubicBezTo>
                  <a:close/>
                  <a:moveTo>
                    <a:pt x="732" y="785"/>
                  </a:moveTo>
                  <a:cubicBezTo>
                    <a:pt x="732" y="785"/>
                    <a:pt x="732" y="785"/>
                    <a:pt x="732" y="785"/>
                  </a:cubicBezTo>
                  <a:cubicBezTo>
                    <a:pt x="730" y="786"/>
                    <a:pt x="730" y="789"/>
                    <a:pt x="732" y="791"/>
                  </a:cubicBezTo>
                  <a:cubicBezTo>
                    <a:pt x="732" y="792"/>
                    <a:pt x="733" y="792"/>
                    <a:pt x="735" y="792"/>
                  </a:cubicBezTo>
                  <a:cubicBezTo>
                    <a:pt x="736" y="792"/>
                    <a:pt x="736" y="792"/>
                    <a:pt x="737" y="791"/>
                  </a:cubicBezTo>
                  <a:cubicBezTo>
                    <a:pt x="739" y="790"/>
                    <a:pt x="739" y="787"/>
                    <a:pt x="738" y="785"/>
                  </a:cubicBezTo>
                  <a:cubicBezTo>
                    <a:pt x="736" y="784"/>
                    <a:pt x="734" y="784"/>
                    <a:pt x="732" y="785"/>
                  </a:cubicBezTo>
                  <a:close/>
                  <a:moveTo>
                    <a:pt x="788" y="729"/>
                  </a:moveTo>
                  <a:cubicBezTo>
                    <a:pt x="786" y="731"/>
                    <a:pt x="786" y="733"/>
                    <a:pt x="788" y="734"/>
                  </a:cubicBezTo>
                  <a:cubicBezTo>
                    <a:pt x="789" y="735"/>
                    <a:pt x="790" y="735"/>
                    <a:pt x="791" y="735"/>
                  </a:cubicBezTo>
                  <a:cubicBezTo>
                    <a:pt x="792" y="735"/>
                    <a:pt x="793" y="735"/>
                    <a:pt x="794" y="734"/>
                  </a:cubicBezTo>
                  <a:cubicBezTo>
                    <a:pt x="795" y="732"/>
                    <a:pt x="795" y="730"/>
                    <a:pt x="793" y="728"/>
                  </a:cubicBezTo>
                  <a:cubicBezTo>
                    <a:pt x="792" y="727"/>
                    <a:pt x="789" y="727"/>
                    <a:pt x="788" y="729"/>
                  </a:cubicBezTo>
                  <a:close/>
                  <a:moveTo>
                    <a:pt x="788" y="156"/>
                  </a:moveTo>
                  <a:cubicBezTo>
                    <a:pt x="787" y="154"/>
                    <a:pt x="784" y="154"/>
                    <a:pt x="783" y="156"/>
                  </a:cubicBezTo>
                  <a:cubicBezTo>
                    <a:pt x="781" y="157"/>
                    <a:pt x="781" y="160"/>
                    <a:pt x="782" y="161"/>
                  </a:cubicBezTo>
                  <a:cubicBezTo>
                    <a:pt x="783" y="162"/>
                    <a:pt x="784" y="163"/>
                    <a:pt x="785" y="163"/>
                  </a:cubicBezTo>
                  <a:cubicBezTo>
                    <a:pt x="786" y="163"/>
                    <a:pt x="787" y="162"/>
                    <a:pt x="788" y="162"/>
                  </a:cubicBezTo>
                  <a:cubicBezTo>
                    <a:pt x="790" y="160"/>
                    <a:pt x="790" y="158"/>
                    <a:pt x="788" y="156"/>
                  </a:cubicBezTo>
                  <a:close/>
                  <a:moveTo>
                    <a:pt x="778" y="144"/>
                  </a:moveTo>
                  <a:cubicBezTo>
                    <a:pt x="776" y="142"/>
                    <a:pt x="774" y="142"/>
                    <a:pt x="772" y="144"/>
                  </a:cubicBezTo>
                  <a:cubicBezTo>
                    <a:pt x="770" y="145"/>
                    <a:pt x="770" y="148"/>
                    <a:pt x="772" y="149"/>
                  </a:cubicBezTo>
                  <a:cubicBezTo>
                    <a:pt x="772" y="149"/>
                    <a:pt x="772" y="149"/>
                    <a:pt x="772" y="149"/>
                  </a:cubicBezTo>
                  <a:cubicBezTo>
                    <a:pt x="773" y="150"/>
                    <a:pt x="774" y="151"/>
                    <a:pt x="775" y="151"/>
                  </a:cubicBezTo>
                  <a:cubicBezTo>
                    <a:pt x="776" y="151"/>
                    <a:pt x="777" y="150"/>
                    <a:pt x="778" y="150"/>
                  </a:cubicBezTo>
                  <a:cubicBezTo>
                    <a:pt x="779" y="148"/>
                    <a:pt x="779" y="146"/>
                    <a:pt x="778" y="144"/>
                  </a:cubicBezTo>
                  <a:close/>
                  <a:moveTo>
                    <a:pt x="777" y="741"/>
                  </a:moveTo>
                  <a:cubicBezTo>
                    <a:pt x="776" y="742"/>
                    <a:pt x="776" y="745"/>
                    <a:pt x="778" y="746"/>
                  </a:cubicBezTo>
                  <a:cubicBezTo>
                    <a:pt x="778" y="747"/>
                    <a:pt x="779" y="747"/>
                    <a:pt x="780" y="747"/>
                  </a:cubicBezTo>
                  <a:cubicBezTo>
                    <a:pt x="781" y="747"/>
                    <a:pt x="782" y="747"/>
                    <a:pt x="783" y="746"/>
                  </a:cubicBezTo>
                  <a:cubicBezTo>
                    <a:pt x="785" y="745"/>
                    <a:pt x="785" y="742"/>
                    <a:pt x="783" y="741"/>
                  </a:cubicBezTo>
                  <a:cubicBezTo>
                    <a:pt x="781" y="739"/>
                    <a:pt x="779" y="739"/>
                    <a:pt x="777" y="741"/>
                  </a:cubicBezTo>
                  <a:close/>
                  <a:moveTo>
                    <a:pt x="731" y="100"/>
                  </a:moveTo>
                  <a:cubicBezTo>
                    <a:pt x="729" y="99"/>
                    <a:pt x="727" y="99"/>
                    <a:pt x="725" y="100"/>
                  </a:cubicBezTo>
                  <a:cubicBezTo>
                    <a:pt x="724" y="102"/>
                    <a:pt x="724" y="105"/>
                    <a:pt x="726" y="106"/>
                  </a:cubicBezTo>
                  <a:cubicBezTo>
                    <a:pt x="727" y="107"/>
                    <a:pt x="727" y="107"/>
                    <a:pt x="728" y="107"/>
                  </a:cubicBezTo>
                  <a:cubicBezTo>
                    <a:pt x="729" y="107"/>
                    <a:pt x="731" y="107"/>
                    <a:pt x="731" y="106"/>
                  </a:cubicBezTo>
                  <a:cubicBezTo>
                    <a:pt x="733" y="104"/>
                    <a:pt x="733" y="101"/>
                    <a:pt x="731" y="100"/>
                  </a:cubicBezTo>
                  <a:close/>
                  <a:moveTo>
                    <a:pt x="694" y="814"/>
                  </a:moveTo>
                  <a:cubicBezTo>
                    <a:pt x="692" y="815"/>
                    <a:pt x="692" y="817"/>
                    <a:pt x="693" y="819"/>
                  </a:cubicBezTo>
                  <a:cubicBezTo>
                    <a:pt x="694" y="820"/>
                    <a:pt x="695" y="821"/>
                    <a:pt x="696" y="821"/>
                  </a:cubicBezTo>
                  <a:cubicBezTo>
                    <a:pt x="697" y="821"/>
                    <a:pt x="698" y="821"/>
                    <a:pt x="699" y="820"/>
                  </a:cubicBezTo>
                  <a:cubicBezTo>
                    <a:pt x="701" y="819"/>
                    <a:pt x="701" y="816"/>
                    <a:pt x="700" y="815"/>
                  </a:cubicBezTo>
                  <a:cubicBezTo>
                    <a:pt x="699" y="813"/>
                    <a:pt x="696" y="812"/>
                    <a:pt x="694" y="814"/>
                  </a:cubicBezTo>
                  <a:close/>
                  <a:moveTo>
                    <a:pt x="692" y="71"/>
                  </a:moveTo>
                  <a:cubicBezTo>
                    <a:pt x="690" y="70"/>
                    <a:pt x="687" y="71"/>
                    <a:pt x="686" y="73"/>
                  </a:cubicBezTo>
                  <a:cubicBezTo>
                    <a:pt x="685" y="75"/>
                    <a:pt x="686" y="77"/>
                    <a:pt x="687" y="78"/>
                  </a:cubicBezTo>
                  <a:cubicBezTo>
                    <a:pt x="688" y="79"/>
                    <a:pt x="689" y="79"/>
                    <a:pt x="690" y="79"/>
                  </a:cubicBezTo>
                  <a:cubicBezTo>
                    <a:pt x="691" y="79"/>
                    <a:pt x="692" y="78"/>
                    <a:pt x="693" y="77"/>
                  </a:cubicBezTo>
                  <a:cubicBezTo>
                    <a:pt x="694" y="75"/>
                    <a:pt x="694" y="73"/>
                    <a:pt x="692" y="71"/>
                  </a:cubicBezTo>
                  <a:close/>
                  <a:moveTo>
                    <a:pt x="799" y="168"/>
                  </a:moveTo>
                  <a:cubicBezTo>
                    <a:pt x="797" y="167"/>
                    <a:pt x="795" y="166"/>
                    <a:pt x="793" y="168"/>
                  </a:cubicBezTo>
                  <a:cubicBezTo>
                    <a:pt x="791" y="169"/>
                    <a:pt x="791" y="172"/>
                    <a:pt x="792" y="173"/>
                  </a:cubicBezTo>
                  <a:cubicBezTo>
                    <a:pt x="793" y="174"/>
                    <a:pt x="794" y="175"/>
                    <a:pt x="796" y="175"/>
                  </a:cubicBezTo>
                  <a:cubicBezTo>
                    <a:pt x="796" y="175"/>
                    <a:pt x="797" y="175"/>
                    <a:pt x="798" y="174"/>
                  </a:cubicBezTo>
                  <a:cubicBezTo>
                    <a:pt x="800" y="173"/>
                    <a:pt x="800" y="170"/>
                    <a:pt x="799" y="168"/>
                  </a:cubicBezTo>
                  <a:close/>
                  <a:moveTo>
                    <a:pt x="678" y="63"/>
                  </a:moveTo>
                  <a:cubicBezTo>
                    <a:pt x="676" y="62"/>
                    <a:pt x="674" y="62"/>
                    <a:pt x="673" y="64"/>
                  </a:cubicBezTo>
                  <a:cubicBezTo>
                    <a:pt x="671" y="66"/>
                    <a:pt x="672" y="69"/>
                    <a:pt x="674" y="70"/>
                  </a:cubicBezTo>
                  <a:cubicBezTo>
                    <a:pt x="675" y="70"/>
                    <a:pt x="675" y="70"/>
                    <a:pt x="676" y="70"/>
                  </a:cubicBezTo>
                  <a:cubicBezTo>
                    <a:pt x="677" y="70"/>
                    <a:pt x="679" y="70"/>
                    <a:pt x="679" y="68"/>
                  </a:cubicBezTo>
                  <a:cubicBezTo>
                    <a:pt x="681" y="67"/>
                    <a:pt x="680" y="64"/>
                    <a:pt x="678" y="63"/>
                  </a:cubicBezTo>
                  <a:close/>
                  <a:moveTo>
                    <a:pt x="667" y="830"/>
                  </a:moveTo>
                  <a:cubicBezTo>
                    <a:pt x="667" y="830"/>
                    <a:pt x="667" y="830"/>
                    <a:pt x="667" y="830"/>
                  </a:cubicBezTo>
                  <a:cubicBezTo>
                    <a:pt x="666" y="831"/>
                    <a:pt x="665" y="834"/>
                    <a:pt x="666" y="836"/>
                  </a:cubicBezTo>
                  <a:cubicBezTo>
                    <a:pt x="667" y="837"/>
                    <a:pt x="668" y="838"/>
                    <a:pt x="669" y="838"/>
                  </a:cubicBezTo>
                  <a:cubicBezTo>
                    <a:pt x="670" y="838"/>
                    <a:pt x="671" y="838"/>
                    <a:pt x="671" y="837"/>
                  </a:cubicBezTo>
                  <a:cubicBezTo>
                    <a:pt x="673" y="836"/>
                    <a:pt x="674" y="834"/>
                    <a:pt x="673" y="832"/>
                  </a:cubicBezTo>
                  <a:cubicBezTo>
                    <a:pt x="672" y="830"/>
                    <a:pt x="669" y="829"/>
                    <a:pt x="667" y="830"/>
                  </a:cubicBezTo>
                  <a:close/>
                  <a:moveTo>
                    <a:pt x="681" y="822"/>
                  </a:moveTo>
                  <a:cubicBezTo>
                    <a:pt x="679" y="823"/>
                    <a:pt x="679" y="826"/>
                    <a:pt x="680" y="828"/>
                  </a:cubicBezTo>
                  <a:cubicBezTo>
                    <a:pt x="680" y="829"/>
                    <a:pt x="682" y="829"/>
                    <a:pt x="683" y="829"/>
                  </a:cubicBezTo>
                  <a:cubicBezTo>
                    <a:pt x="684" y="829"/>
                    <a:pt x="685" y="829"/>
                    <a:pt x="685" y="829"/>
                  </a:cubicBezTo>
                  <a:cubicBezTo>
                    <a:pt x="687" y="828"/>
                    <a:pt x="688" y="825"/>
                    <a:pt x="686" y="823"/>
                  </a:cubicBezTo>
                  <a:cubicBezTo>
                    <a:pt x="685" y="822"/>
                    <a:pt x="683" y="821"/>
                    <a:pt x="681" y="822"/>
                  </a:cubicBezTo>
                  <a:close/>
                  <a:moveTo>
                    <a:pt x="705" y="80"/>
                  </a:moveTo>
                  <a:cubicBezTo>
                    <a:pt x="703" y="79"/>
                    <a:pt x="701" y="80"/>
                    <a:pt x="700" y="81"/>
                  </a:cubicBezTo>
                  <a:cubicBezTo>
                    <a:pt x="698" y="83"/>
                    <a:pt x="699" y="86"/>
                    <a:pt x="701" y="87"/>
                  </a:cubicBezTo>
                  <a:cubicBezTo>
                    <a:pt x="701" y="87"/>
                    <a:pt x="701" y="87"/>
                    <a:pt x="701" y="87"/>
                  </a:cubicBezTo>
                  <a:cubicBezTo>
                    <a:pt x="701" y="88"/>
                    <a:pt x="702" y="88"/>
                    <a:pt x="703" y="88"/>
                  </a:cubicBezTo>
                  <a:cubicBezTo>
                    <a:pt x="704" y="88"/>
                    <a:pt x="705" y="87"/>
                    <a:pt x="706" y="86"/>
                  </a:cubicBezTo>
                  <a:cubicBezTo>
                    <a:pt x="707" y="84"/>
                    <a:pt x="707" y="82"/>
                    <a:pt x="705" y="80"/>
                  </a:cubicBezTo>
                  <a:close/>
                  <a:moveTo>
                    <a:pt x="720" y="795"/>
                  </a:moveTo>
                  <a:cubicBezTo>
                    <a:pt x="718" y="796"/>
                    <a:pt x="718" y="799"/>
                    <a:pt x="719" y="801"/>
                  </a:cubicBezTo>
                  <a:cubicBezTo>
                    <a:pt x="720" y="802"/>
                    <a:pt x="721" y="802"/>
                    <a:pt x="722" y="802"/>
                  </a:cubicBezTo>
                  <a:cubicBezTo>
                    <a:pt x="723" y="802"/>
                    <a:pt x="724" y="802"/>
                    <a:pt x="725" y="801"/>
                  </a:cubicBezTo>
                  <a:cubicBezTo>
                    <a:pt x="726" y="800"/>
                    <a:pt x="727" y="797"/>
                    <a:pt x="725" y="796"/>
                  </a:cubicBezTo>
                  <a:cubicBezTo>
                    <a:pt x="724" y="794"/>
                    <a:pt x="721" y="794"/>
                    <a:pt x="720" y="795"/>
                  </a:cubicBezTo>
                  <a:close/>
                  <a:moveTo>
                    <a:pt x="718" y="90"/>
                  </a:moveTo>
                  <a:cubicBezTo>
                    <a:pt x="716" y="89"/>
                    <a:pt x="714" y="89"/>
                    <a:pt x="713" y="91"/>
                  </a:cubicBezTo>
                  <a:cubicBezTo>
                    <a:pt x="711" y="93"/>
                    <a:pt x="712" y="95"/>
                    <a:pt x="713" y="96"/>
                  </a:cubicBezTo>
                  <a:cubicBezTo>
                    <a:pt x="714" y="97"/>
                    <a:pt x="715" y="97"/>
                    <a:pt x="716" y="97"/>
                  </a:cubicBezTo>
                  <a:cubicBezTo>
                    <a:pt x="717" y="97"/>
                    <a:pt x="718" y="97"/>
                    <a:pt x="719" y="96"/>
                  </a:cubicBezTo>
                  <a:cubicBezTo>
                    <a:pt x="720" y="94"/>
                    <a:pt x="720" y="91"/>
                    <a:pt x="718" y="90"/>
                  </a:cubicBezTo>
                  <a:close/>
                  <a:moveTo>
                    <a:pt x="707" y="804"/>
                  </a:moveTo>
                  <a:cubicBezTo>
                    <a:pt x="705" y="806"/>
                    <a:pt x="705" y="808"/>
                    <a:pt x="706" y="810"/>
                  </a:cubicBezTo>
                  <a:cubicBezTo>
                    <a:pt x="707" y="811"/>
                    <a:pt x="708" y="812"/>
                    <a:pt x="710" y="812"/>
                  </a:cubicBezTo>
                  <a:cubicBezTo>
                    <a:pt x="710" y="812"/>
                    <a:pt x="711" y="811"/>
                    <a:pt x="712" y="811"/>
                  </a:cubicBezTo>
                  <a:cubicBezTo>
                    <a:pt x="712" y="811"/>
                    <a:pt x="712" y="811"/>
                    <a:pt x="712" y="811"/>
                  </a:cubicBezTo>
                  <a:cubicBezTo>
                    <a:pt x="714" y="810"/>
                    <a:pt x="714" y="807"/>
                    <a:pt x="713" y="805"/>
                  </a:cubicBezTo>
                  <a:cubicBezTo>
                    <a:pt x="711" y="804"/>
                    <a:pt x="709" y="803"/>
                    <a:pt x="707" y="804"/>
                  </a:cubicBezTo>
                  <a:close/>
                  <a:moveTo>
                    <a:pt x="875" y="574"/>
                  </a:moveTo>
                  <a:cubicBezTo>
                    <a:pt x="873" y="573"/>
                    <a:pt x="870" y="574"/>
                    <a:pt x="870" y="576"/>
                  </a:cubicBezTo>
                  <a:cubicBezTo>
                    <a:pt x="869" y="578"/>
                    <a:pt x="870" y="581"/>
                    <a:pt x="872" y="581"/>
                  </a:cubicBezTo>
                  <a:cubicBezTo>
                    <a:pt x="873" y="581"/>
                    <a:pt x="873" y="582"/>
                    <a:pt x="873" y="582"/>
                  </a:cubicBezTo>
                  <a:cubicBezTo>
                    <a:pt x="875" y="582"/>
                    <a:pt x="877" y="580"/>
                    <a:pt x="877" y="579"/>
                  </a:cubicBezTo>
                  <a:cubicBezTo>
                    <a:pt x="877" y="579"/>
                    <a:pt x="877" y="579"/>
                    <a:pt x="877" y="579"/>
                  </a:cubicBezTo>
                  <a:cubicBezTo>
                    <a:pt x="878" y="577"/>
                    <a:pt x="877" y="574"/>
                    <a:pt x="875" y="574"/>
                  </a:cubicBezTo>
                  <a:close/>
                  <a:moveTo>
                    <a:pt x="883" y="543"/>
                  </a:moveTo>
                  <a:cubicBezTo>
                    <a:pt x="880" y="542"/>
                    <a:pt x="878" y="544"/>
                    <a:pt x="878" y="546"/>
                  </a:cubicBezTo>
                  <a:cubicBezTo>
                    <a:pt x="877" y="548"/>
                    <a:pt x="879" y="550"/>
                    <a:pt x="881" y="551"/>
                  </a:cubicBezTo>
                  <a:cubicBezTo>
                    <a:pt x="881" y="551"/>
                    <a:pt x="881" y="551"/>
                    <a:pt x="882" y="551"/>
                  </a:cubicBezTo>
                  <a:cubicBezTo>
                    <a:pt x="883" y="551"/>
                    <a:pt x="885" y="549"/>
                    <a:pt x="886" y="548"/>
                  </a:cubicBezTo>
                  <a:cubicBezTo>
                    <a:pt x="886" y="545"/>
                    <a:pt x="885" y="543"/>
                    <a:pt x="883" y="543"/>
                  </a:cubicBezTo>
                  <a:close/>
                  <a:moveTo>
                    <a:pt x="879" y="558"/>
                  </a:moveTo>
                  <a:cubicBezTo>
                    <a:pt x="877" y="558"/>
                    <a:pt x="875" y="559"/>
                    <a:pt x="874" y="561"/>
                  </a:cubicBezTo>
                  <a:cubicBezTo>
                    <a:pt x="873" y="563"/>
                    <a:pt x="875" y="565"/>
                    <a:pt x="877" y="566"/>
                  </a:cubicBezTo>
                  <a:cubicBezTo>
                    <a:pt x="877" y="566"/>
                    <a:pt x="877" y="566"/>
                    <a:pt x="878" y="566"/>
                  </a:cubicBezTo>
                  <a:cubicBezTo>
                    <a:pt x="880" y="566"/>
                    <a:pt x="881" y="565"/>
                    <a:pt x="882" y="563"/>
                  </a:cubicBezTo>
                  <a:cubicBezTo>
                    <a:pt x="882" y="561"/>
                    <a:pt x="881" y="559"/>
                    <a:pt x="879" y="558"/>
                  </a:cubicBezTo>
                  <a:close/>
                  <a:moveTo>
                    <a:pt x="865" y="604"/>
                  </a:moveTo>
                  <a:cubicBezTo>
                    <a:pt x="862" y="603"/>
                    <a:pt x="860" y="604"/>
                    <a:pt x="859" y="606"/>
                  </a:cubicBezTo>
                  <a:cubicBezTo>
                    <a:pt x="859" y="608"/>
                    <a:pt x="860" y="611"/>
                    <a:pt x="862" y="612"/>
                  </a:cubicBezTo>
                  <a:cubicBezTo>
                    <a:pt x="862" y="612"/>
                    <a:pt x="863" y="612"/>
                    <a:pt x="863" y="612"/>
                  </a:cubicBezTo>
                  <a:cubicBezTo>
                    <a:pt x="865" y="612"/>
                    <a:pt x="866" y="611"/>
                    <a:pt x="867" y="609"/>
                  </a:cubicBezTo>
                  <a:cubicBezTo>
                    <a:pt x="868" y="607"/>
                    <a:pt x="867" y="605"/>
                    <a:pt x="865" y="604"/>
                  </a:cubicBezTo>
                  <a:close/>
                  <a:moveTo>
                    <a:pt x="664" y="55"/>
                  </a:moveTo>
                  <a:cubicBezTo>
                    <a:pt x="662" y="54"/>
                    <a:pt x="660" y="55"/>
                    <a:pt x="659" y="56"/>
                  </a:cubicBezTo>
                  <a:cubicBezTo>
                    <a:pt x="658" y="58"/>
                    <a:pt x="658" y="61"/>
                    <a:pt x="660" y="62"/>
                  </a:cubicBezTo>
                  <a:cubicBezTo>
                    <a:pt x="661" y="62"/>
                    <a:pt x="662" y="62"/>
                    <a:pt x="662" y="62"/>
                  </a:cubicBezTo>
                  <a:cubicBezTo>
                    <a:pt x="664" y="62"/>
                    <a:pt x="665" y="62"/>
                    <a:pt x="666" y="60"/>
                  </a:cubicBezTo>
                  <a:cubicBezTo>
                    <a:pt x="667" y="58"/>
                    <a:pt x="666" y="56"/>
                    <a:pt x="664" y="55"/>
                  </a:cubicBezTo>
                  <a:close/>
                  <a:moveTo>
                    <a:pt x="886" y="527"/>
                  </a:moveTo>
                  <a:cubicBezTo>
                    <a:pt x="883" y="527"/>
                    <a:pt x="881" y="528"/>
                    <a:pt x="881" y="530"/>
                  </a:cubicBezTo>
                  <a:cubicBezTo>
                    <a:pt x="881" y="532"/>
                    <a:pt x="882" y="535"/>
                    <a:pt x="884" y="535"/>
                  </a:cubicBezTo>
                  <a:cubicBezTo>
                    <a:pt x="884" y="535"/>
                    <a:pt x="885" y="535"/>
                    <a:pt x="885" y="535"/>
                  </a:cubicBezTo>
                  <a:cubicBezTo>
                    <a:pt x="887" y="535"/>
                    <a:pt x="888" y="534"/>
                    <a:pt x="889" y="532"/>
                  </a:cubicBezTo>
                  <a:cubicBezTo>
                    <a:pt x="889" y="530"/>
                    <a:pt x="888" y="528"/>
                    <a:pt x="886" y="527"/>
                  </a:cubicBezTo>
                  <a:close/>
                  <a:moveTo>
                    <a:pt x="870" y="589"/>
                  </a:moveTo>
                  <a:cubicBezTo>
                    <a:pt x="868" y="588"/>
                    <a:pt x="865" y="589"/>
                    <a:pt x="865" y="591"/>
                  </a:cubicBezTo>
                  <a:cubicBezTo>
                    <a:pt x="864" y="594"/>
                    <a:pt x="865" y="596"/>
                    <a:pt x="867" y="597"/>
                  </a:cubicBezTo>
                  <a:cubicBezTo>
                    <a:pt x="868" y="597"/>
                    <a:pt x="868" y="597"/>
                    <a:pt x="869" y="597"/>
                  </a:cubicBezTo>
                  <a:cubicBezTo>
                    <a:pt x="870" y="597"/>
                    <a:pt x="872" y="596"/>
                    <a:pt x="872" y="594"/>
                  </a:cubicBezTo>
                  <a:cubicBezTo>
                    <a:pt x="873" y="592"/>
                    <a:pt x="872" y="590"/>
                    <a:pt x="870" y="589"/>
                  </a:cubicBezTo>
                  <a:close/>
                  <a:moveTo>
                    <a:pt x="892" y="480"/>
                  </a:moveTo>
                  <a:cubicBezTo>
                    <a:pt x="889" y="479"/>
                    <a:pt x="887" y="481"/>
                    <a:pt x="887" y="483"/>
                  </a:cubicBezTo>
                  <a:cubicBezTo>
                    <a:pt x="887" y="486"/>
                    <a:pt x="889" y="487"/>
                    <a:pt x="891" y="488"/>
                  </a:cubicBezTo>
                  <a:cubicBezTo>
                    <a:pt x="891" y="488"/>
                    <a:pt x="891" y="488"/>
                    <a:pt x="891" y="488"/>
                  </a:cubicBezTo>
                  <a:cubicBezTo>
                    <a:pt x="893" y="488"/>
                    <a:pt x="895" y="486"/>
                    <a:pt x="895" y="484"/>
                  </a:cubicBezTo>
                  <a:cubicBezTo>
                    <a:pt x="895" y="482"/>
                    <a:pt x="894" y="480"/>
                    <a:pt x="892" y="480"/>
                  </a:cubicBezTo>
                  <a:close/>
                  <a:moveTo>
                    <a:pt x="892" y="464"/>
                  </a:moveTo>
                  <a:cubicBezTo>
                    <a:pt x="890" y="464"/>
                    <a:pt x="888" y="465"/>
                    <a:pt x="888" y="468"/>
                  </a:cubicBezTo>
                  <a:cubicBezTo>
                    <a:pt x="888" y="470"/>
                    <a:pt x="890" y="472"/>
                    <a:pt x="892" y="472"/>
                  </a:cubicBezTo>
                  <a:cubicBezTo>
                    <a:pt x="892" y="472"/>
                    <a:pt x="892" y="472"/>
                    <a:pt x="892" y="472"/>
                  </a:cubicBezTo>
                  <a:cubicBezTo>
                    <a:pt x="894" y="472"/>
                    <a:pt x="896" y="470"/>
                    <a:pt x="896" y="468"/>
                  </a:cubicBezTo>
                  <a:cubicBezTo>
                    <a:pt x="896" y="466"/>
                    <a:pt x="895" y="464"/>
                    <a:pt x="892" y="464"/>
                  </a:cubicBezTo>
                  <a:close/>
                  <a:moveTo>
                    <a:pt x="890" y="496"/>
                  </a:moveTo>
                  <a:cubicBezTo>
                    <a:pt x="888" y="495"/>
                    <a:pt x="886" y="497"/>
                    <a:pt x="886" y="499"/>
                  </a:cubicBezTo>
                  <a:cubicBezTo>
                    <a:pt x="885" y="501"/>
                    <a:pt x="887" y="503"/>
                    <a:pt x="889" y="503"/>
                  </a:cubicBezTo>
                  <a:cubicBezTo>
                    <a:pt x="889" y="504"/>
                    <a:pt x="889" y="504"/>
                    <a:pt x="890" y="504"/>
                  </a:cubicBezTo>
                  <a:cubicBezTo>
                    <a:pt x="892" y="504"/>
                    <a:pt x="893" y="502"/>
                    <a:pt x="894" y="500"/>
                  </a:cubicBezTo>
                  <a:cubicBezTo>
                    <a:pt x="894" y="500"/>
                    <a:pt x="894" y="500"/>
                    <a:pt x="894" y="500"/>
                  </a:cubicBezTo>
                  <a:cubicBezTo>
                    <a:pt x="894" y="498"/>
                    <a:pt x="892" y="496"/>
                    <a:pt x="890" y="496"/>
                  </a:cubicBezTo>
                  <a:close/>
                  <a:moveTo>
                    <a:pt x="888" y="511"/>
                  </a:moveTo>
                  <a:cubicBezTo>
                    <a:pt x="886" y="511"/>
                    <a:pt x="884" y="513"/>
                    <a:pt x="884" y="515"/>
                  </a:cubicBezTo>
                  <a:cubicBezTo>
                    <a:pt x="883" y="517"/>
                    <a:pt x="885" y="519"/>
                    <a:pt x="887" y="519"/>
                  </a:cubicBezTo>
                  <a:cubicBezTo>
                    <a:pt x="887" y="519"/>
                    <a:pt x="887" y="519"/>
                    <a:pt x="888" y="519"/>
                  </a:cubicBezTo>
                  <a:cubicBezTo>
                    <a:pt x="889" y="519"/>
                    <a:pt x="891" y="518"/>
                    <a:pt x="892" y="516"/>
                  </a:cubicBezTo>
                  <a:cubicBezTo>
                    <a:pt x="892" y="514"/>
                    <a:pt x="890" y="512"/>
                    <a:pt x="888" y="511"/>
                  </a:cubicBezTo>
                  <a:close/>
                  <a:moveTo>
                    <a:pt x="838" y="662"/>
                  </a:moveTo>
                  <a:cubicBezTo>
                    <a:pt x="836" y="661"/>
                    <a:pt x="833" y="662"/>
                    <a:pt x="832" y="664"/>
                  </a:cubicBezTo>
                  <a:cubicBezTo>
                    <a:pt x="831" y="666"/>
                    <a:pt x="832" y="668"/>
                    <a:pt x="834" y="669"/>
                  </a:cubicBezTo>
                  <a:cubicBezTo>
                    <a:pt x="835" y="669"/>
                    <a:pt x="835" y="670"/>
                    <a:pt x="836" y="670"/>
                  </a:cubicBezTo>
                  <a:cubicBezTo>
                    <a:pt x="837" y="670"/>
                    <a:pt x="839" y="669"/>
                    <a:pt x="839" y="668"/>
                  </a:cubicBezTo>
                  <a:cubicBezTo>
                    <a:pt x="840" y="666"/>
                    <a:pt x="840" y="663"/>
                    <a:pt x="838" y="662"/>
                  </a:cubicBezTo>
                  <a:close/>
                  <a:moveTo>
                    <a:pt x="816" y="691"/>
                  </a:moveTo>
                  <a:cubicBezTo>
                    <a:pt x="815" y="693"/>
                    <a:pt x="815" y="695"/>
                    <a:pt x="817" y="696"/>
                  </a:cubicBezTo>
                  <a:cubicBezTo>
                    <a:pt x="818" y="697"/>
                    <a:pt x="818" y="697"/>
                    <a:pt x="819" y="697"/>
                  </a:cubicBezTo>
                  <a:cubicBezTo>
                    <a:pt x="820" y="697"/>
                    <a:pt x="822" y="696"/>
                    <a:pt x="823" y="695"/>
                  </a:cubicBezTo>
                  <a:cubicBezTo>
                    <a:pt x="824" y="693"/>
                    <a:pt x="823" y="691"/>
                    <a:pt x="821" y="690"/>
                  </a:cubicBezTo>
                  <a:cubicBezTo>
                    <a:pt x="820" y="688"/>
                    <a:pt x="817" y="689"/>
                    <a:pt x="816" y="691"/>
                  </a:cubicBezTo>
                  <a:close/>
                  <a:moveTo>
                    <a:pt x="827" y="208"/>
                  </a:moveTo>
                  <a:cubicBezTo>
                    <a:pt x="826" y="206"/>
                    <a:pt x="823" y="205"/>
                    <a:pt x="821" y="206"/>
                  </a:cubicBezTo>
                  <a:cubicBezTo>
                    <a:pt x="819" y="208"/>
                    <a:pt x="819" y="210"/>
                    <a:pt x="820" y="212"/>
                  </a:cubicBezTo>
                  <a:cubicBezTo>
                    <a:pt x="821" y="213"/>
                    <a:pt x="822" y="214"/>
                    <a:pt x="823" y="214"/>
                  </a:cubicBezTo>
                  <a:cubicBezTo>
                    <a:pt x="824" y="214"/>
                    <a:pt x="825" y="214"/>
                    <a:pt x="826" y="213"/>
                  </a:cubicBezTo>
                  <a:cubicBezTo>
                    <a:pt x="827" y="212"/>
                    <a:pt x="828" y="210"/>
                    <a:pt x="827" y="208"/>
                  </a:cubicBezTo>
                  <a:close/>
                  <a:moveTo>
                    <a:pt x="818" y="194"/>
                  </a:moveTo>
                  <a:cubicBezTo>
                    <a:pt x="818" y="194"/>
                    <a:pt x="818" y="194"/>
                    <a:pt x="818" y="194"/>
                  </a:cubicBezTo>
                  <a:cubicBezTo>
                    <a:pt x="817" y="192"/>
                    <a:pt x="814" y="192"/>
                    <a:pt x="812" y="193"/>
                  </a:cubicBezTo>
                  <a:cubicBezTo>
                    <a:pt x="810" y="194"/>
                    <a:pt x="810" y="197"/>
                    <a:pt x="811" y="199"/>
                  </a:cubicBezTo>
                  <a:cubicBezTo>
                    <a:pt x="812" y="200"/>
                    <a:pt x="813" y="200"/>
                    <a:pt x="815" y="200"/>
                  </a:cubicBezTo>
                  <a:cubicBezTo>
                    <a:pt x="815" y="200"/>
                    <a:pt x="816" y="200"/>
                    <a:pt x="817" y="200"/>
                  </a:cubicBezTo>
                  <a:cubicBezTo>
                    <a:pt x="819" y="199"/>
                    <a:pt x="819" y="196"/>
                    <a:pt x="818" y="194"/>
                  </a:cubicBezTo>
                  <a:close/>
                  <a:moveTo>
                    <a:pt x="809" y="181"/>
                  </a:moveTo>
                  <a:cubicBezTo>
                    <a:pt x="807" y="179"/>
                    <a:pt x="805" y="179"/>
                    <a:pt x="803" y="180"/>
                  </a:cubicBezTo>
                  <a:cubicBezTo>
                    <a:pt x="801" y="182"/>
                    <a:pt x="801" y="184"/>
                    <a:pt x="802" y="186"/>
                  </a:cubicBezTo>
                  <a:cubicBezTo>
                    <a:pt x="803" y="187"/>
                    <a:pt x="804" y="188"/>
                    <a:pt x="805" y="188"/>
                  </a:cubicBezTo>
                  <a:cubicBezTo>
                    <a:pt x="806" y="188"/>
                    <a:pt x="807" y="187"/>
                    <a:pt x="808" y="187"/>
                  </a:cubicBezTo>
                  <a:cubicBezTo>
                    <a:pt x="809" y="185"/>
                    <a:pt x="810" y="183"/>
                    <a:pt x="809" y="181"/>
                  </a:cubicBezTo>
                  <a:close/>
                  <a:moveTo>
                    <a:pt x="807" y="704"/>
                  </a:moveTo>
                  <a:cubicBezTo>
                    <a:pt x="806" y="706"/>
                    <a:pt x="806" y="708"/>
                    <a:pt x="808" y="709"/>
                  </a:cubicBezTo>
                  <a:cubicBezTo>
                    <a:pt x="809" y="710"/>
                    <a:pt x="809" y="710"/>
                    <a:pt x="810" y="710"/>
                  </a:cubicBezTo>
                  <a:cubicBezTo>
                    <a:pt x="811" y="710"/>
                    <a:pt x="813" y="709"/>
                    <a:pt x="813" y="708"/>
                  </a:cubicBezTo>
                  <a:cubicBezTo>
                    <a:pt x="815" y="707"/>
                    <a:pt x="814" y="704"/>
                    <a:pt x="812" y="703"/>
                  </a:cubicBezTo>
                  <a:cubicBezTo>
                    <a:pt x="811" y="702"/>
                    <a:pt x="808" y="702"/>
                    <a:pt x="807" y="704"/>
                  </a:cubicBezTo>
                  <a:close/>
                  <a:moveTo>
                    <a:pt x="845" y="648"/>
                  </a:moveTo>
                  <a:cubicBezTo>
                    <a:pt x="843" y="647"/>
                    <a:pt x="841" y="648"/>
                    <a:pt x="840" y="650"/>
                  </a:cubicBezTo>
                  <a:cubicBezTo>
                    <a:pt x="839" y="652"/>
                    <a:pt x="840" y="654"/>
                    <a:pt x="842" y="655"/>
                  </a:cubicBezTo>
                  <a:cubicBezTo>
                    <a:pt x="842" y="655"/>
                    <a:pt x="843" y="656"/>
                    <a:pt x="843" y="656"/>
                  </a:cubicBezTo>
                  <a:cubicBezTo>
                    <a:pt x="845" y="656"/>
                    <a:pt x="846" y="655"/>
                    <a:pt x="847" y="653"/>
                  </a:cubicBezTo>
                  <a:cubicBezTo>
                    <a:pt x="848" y="651"/>
                    <a:pt x="847" y="649"/>
                    <a:pt x="845" y="648"/>
                  </a:cubicBezTo>
                  <a:close/>
                  <a:moveTo>
                    <a:pt x="830" y="676"/>
                  </a:moveTo>
                  <a:cubicBezTo>
                    <a:pt x="828" y="675"/>
                    <a:pt x="826" y="675"/>
                    <a:pt x="824" y="677"/>
                  </a:cubicBezTo>
                  <a:cubicBezTo>
                    <a:pt x="824" y="677"/>
                    <a:pt x="824" y="677"/>
                    <a:pt x="824" y="677"/>
                  </a:cubicBezTo>
                  <a:cubicBezTo>
                    <a:pt x="823" y="679"/>
                    <a:pt x="824" y="682"/>
                    <a:pt x="826" y="683"/>
                  </a:cubicBezTo>
                  <a:cubicBezTo>
                    <a:pt x="826" y="683"/>
                    <a:pt x="827" y="683"/>
                    <a:pt x="828" y="683"/>
                  </a:cubicBezTo>
                  <a:cubicBezTo>
                    <a:pt x="829" y="683"/>
                    <a:pt x="830" y="683"/>
                    <a:pt x="831" y="682"/>
                  </a:cubicBezTo>
                  <a:cubicBezTo>
                    <a:pt x="832" y="680"/>
                    <a:pt x="832" y="677"/>
                    <a:pt x="830" y="676"/>
                  </a:cubicBezTo>
                  <a:close/>
                  <a:moveTo>
                    <a:pt x="320" y="18"/>
                  </a:moveTo>
                  <a:cubicBezTo>
                    <a:pt x="320" y="18"/>
                    <a:pt x="320" y="18"/>
                    <a:pt x="320" y="18"/>
                  </a:cubicBezTo>
                  <a:cubicBezTo>
                    <a:pt x="318" y="19"/>
                    <a:pt x="317" y="21"/>
                    <a:pt x="317" y="23"/>
                  </a:cubicBezTo>
                  <a:cubicBezTo>
                    <a:pt x="318" y="25"/>
                    <a:pt x="319" y="26"/>
                    <a:pt x="321" y="26"/>
                  </a:cubicBezTo>
                  <a:cubicBezTo>
                    <a:pt x="321" y="26"/>
                    <a:pt x="322" y="26"/>
                    <a:pt x="322" y="26"/>
                  </a:cubicBezTo>
                  <a:cubicBezTo>
                    <a:pt x="324" y="25"/>
                    <a:pt x="326" y="23"/>
                    <a:pt x="325" y="21"/>
                  </a:cubicBezTo>
                  <a:cubicBezTo>
                    <a:pt x="324" y="19"/>
                    <a:pt x="322" y="17"/>
                    <a:pt x="320" y="18"/>
                  </a:cubicBezTo>
                  <a:close/>
                  <a:moveTo>
                    <a:pt x="859" y="619"/>
                  </a:moveTo>
                  <a:cubicBezTo>
                    <a:pt x="857" y="618"/>
                    <a:pt x="854" y="619"/>
                    <a:pt x="853" y="621"/>
                  </a:cubicBezTo>
                  <a:cubicBezTo>
                    <a:pt x="852" y="623"/>
                    <a:pt x="853" y="625"/>
                    <a:pt x="855" y="626"/>
                  </a:cubicBezTo>
                  <a:cubicBezTo>
                    <a:pt x="856" y="627"/>
                    <a:pt x="857" y="627"/>
                    <a:pt x="857" y="627"/>
                  </a:cubicBezTo>
                  <a:cubicBezTo>
                    <a:pt x="859" y="627"/>
                    <a:pt x="860" y="626"/>
                    <a:pt x="861" y="624"/>
                  </a:cubicBezTo>
                  <a:cubicBezTo>
                    <a:pt x="862" y="622"/>
                    <a:pt x="861" y="620"/>
                    <a:pt x="859" y="619"/>
                  </a:cubicBezTo>
                  <a:close/>
                  <a:moveTo>
                    <a:pt x="797" y="716"/>
                  </a:moveTo>
                  <a:cubicBezTo>
                    <a:pt x="796" y="718"/>
                    <a:pt x="796" y="721"/>
                    <a:pt x="798" y="722"/>
                  </a:cubicBezTo>
                  <a:cubicBezTo>
                    <a:pt x="799" y="723"/>
                    <a:pt x="800" y="723"/>
                    <a:pt x="801" y="723"/>
                  </a:cubicBezTo>
                  <a:cubicBezTo>
                    <a:pt x="802" y="723"/>
                    <a:pt x="803" y="722"/>
                    <a:pt x="804" y="721"/>
                  </a:cubicBezTo>
                  <a:cubicBezTo>
                    <a:pt x="804" y="721"/>
                    <a:pt x="804" y="721"/>
                    <a:pt x="804" y="721"/>
                  </a:cubicBezTo>
                  <a:cubicBezTo>
                    <a:pt x="805" y="720"/>
                    <a:pt x="805" y="717"/>
                    <a:pt x="803" y="716"/>
                  </a:cubicBezTo>
                  <a:cubicBezTo>
                    <a:pt x="801" y="714"/>
                    <a:pt x="799" y="715"/>
                    <a:pt x="797" y="716"/>
                  </a:cubicBezTo>
                  <a:close/>
                  <a:moveTo>
                    <a:pt x="852" y="634"/>
                  </a:moveTo>
                  <a:cubicBezTo>
                    <a:pt x="850" y="633"/>
                    <a:pt x="848" y="634"/>
                    <a:pt x="847" y="636"/>
                  </a:cubicBezTo>
                  <a:cubicBezTo>
                    <a:pt x="846" y="638"/>
                    <a:pt x="847" y="640"/>
                    <a:pt x="849" y="641"/>
                  </a:cubicBezTo>
                  <a:cubicBezTo>
                    <a:pt x="849" y="641"/>
                    <a:pt x="850" y="641"/>
                    <a:pt x="850" y="641"/>
                  </a:cubicBezTo>
                  <a:cubicBezTo>
                    <a:pt x="852" y="641"/>
                    <a:pt x="853" y="640"/>
                    <a:pt x="854" y="639"/>
                  </a:cubicBezTo>
                  <a:cubicBezTo>
                    <a:pt x="855" y="637"/>
                    <a:pt x="854" y="635"/>
                    <a:pt x="852" y="634"/>
                  </a:cubicBezTo>
                  <a:close/>
                  <a:moveTo>
                    <a:pt x="441" y="889"/>
                  </a:moveTo>
                  <a:cubicBezTo>
                    <a:pt x="441" y="889"/>
                    <a:pt x="441" y="889"/>
                    <a:pt x="441" y="889"/>
                  </a:cubicBezTo>
                  <a:cubicBezTo>
                    <a:pt x="441" y="889"/>
                    <a:pt x="441" y="889"/>
                    <a:pt x="441" y="889"/>
                  </a:cubicBezTo>
                  <a:close/>
                  <a:moveTo>
                    <a:pt x="448" y="0"/>
                  </a:moveTo>
                  <a:cubicBezTo>
                    <a:pt x="448" y="0"/>
                    <a:pt x="448" y="0"/>
                    <a:pt x="447" y="0"/>
                  </a:cubicBezTo>
                  <a:cubicBezTo>
                    <a:pt x="447" y="0"/>
                    <a:pt x="447" y="0"/>
                    <a:pt x="447" y="0"/>
                  </a:cubicBezTo>
                  <a:cubicBezTo>
                    <a:pt x="445" y="0"/>
                    <a:pt x="443" y="1"/>
                    <a:pt x="443" y="4"/>
                  </a:cubicBezTo>
                  <a:cubicBezTo>
                    <a:pt x="443" y="6"/>
                    <a:pt x="445" y="8"/>
                    <a:pt x="447" y="8"/>
                  </a:cubicBezTo>
                  <a:cubicBezTo>
                    <a:pt x="447" y="8"/>
                    <a:pt x="447" y="8"/>
                    <a:pt x="447" y="8"/>
                  </a:cubicBezTo>
                  <a:cubicBezTo>
                    <a:pt x="448" y="8"/>
                    <a:pt x="448" y="8"/>
                    <a:pt x="448" y="8"/>
                  </a:cubicBezTo>
                  <a:cubicBezTo>
                    <a:pt x="448" y="8"/>
                    <a:pt x="448" y="8"/>
                    <a:pt x="448" y="8"/>
                  </a:cubicBezTo>
                  <a:cubicBezTo>
                    <a:pt x="450" y="8"/>
                    <a:pt x="452" y="6"/>
                    <a:pt x="452" y="4"/>
                  </a:cubicBezTo>
                  <a:cubicBezTo>
                    <a:pt x="452" y="1"/>
                    <a:pt x="450" y="0"/>
                    <a:pt x="448" y="0"/>
                  </a:cubicBezTo>
                  <a:close/>
                  <a:moveTo>
                    <a:pt x="441" y="889"/>
                  </a:moveTo>
                  <a:cubicBezTo>
                    <a:pt x="438" y="889"/>
                    <a:pt x="437" y="890"/>
                    <a:pt x="437" y="893"/>
                  </a:cubicBezTo>
                  <a:cubicBezTo>
                    <a:pt x="437" y="895"/>
                    <a:pt x="438" y="897"/>
                    <a:pt x="440" y="897"/>
                  </a:cubicBezTo>
                  <a:cubicBezTo>
                    <a:pt x="441" y="897"/>
                    <a:pt x="441" y="897"/>
                    <a:pt x="441" y="897"/>
                  </a:cubicBezTo>
                  <a:cubicBezTo>
                    <a:pt x="443" y="897"/>
                    <a:pt x="445" y="895"/>
                    <a:pt x="445" y="893"/>
                  </a:cubicBezTo>
                  <a:cubicBezTo>
                    <a:pt x="445" y="890"/>
                    <a:pt x="443" y="889"/>
                    <a:pt x="441" y="889"/>
                  </a:cubicBezTo>
                  <a:close/>
                  <a:moveTo>
                    <a:pt x="654" y="838"/>
                  </a:moveTo>
                  <a:cubicBezTo>
                    <a:pt x="652" y="839"/>
                    <a:pt x="651" y="841"/>
                    <a:pt x="652" y="843"/>
                  </a:cubicBezTo>
                  <a:cubicBezTo>
                    <a:pt x="653" y="845"/>
                    <a:pt x="654" y="845"/>
                    <a:pt x="655" y="845"/>
                  </a:cubicBezTo>
                  <a:cubicBezTo>
                    <a:pt x="656" y="845"/>
                    <a:pt x="657" y="845"/>
                    <a:pt x="657" y="845"/>
                  </a:cubicBezTo>
                  <a:cubicBezTo>
                    <a:pt x="659" y="844"/>
                    <a:pt x="660" y="841"/>
                    <a:pt x="659" y="840"/>
                  </a:cubicBezTo>
                  <a:cubicBezTo>
                    <a:pt x="658" y="838"/>
                    <a:pt x="656" y="837"/>
                    <a:pt x="654" y="838"/>
                  </a:cubicBezTo>
                  <a:close/>
                  <a:moveTo>
                    <a:pt x="415" y="1"/>
                  </a:moveTo>
                  <a:cubicBezTo>
                    <a:pt x="413" y="1"/>
                    <a:pt x="411" y="3"/>
                    <a:pt x="411" y="5"/>
                  </a:cubicBezTo>
                  <a:cubicBezTo>
                    <a:pt x="411" y="7"/>
                    <a:pt x="413" y="9"/>
                    <a:pt x="415" y="9"/>
                  </a:cubicBezTo>
                  <a:cubicBezTo>
                    <a:pt x="415" y="9"/>
                    <a:pt x="415" y="9"/>
                    <a:pt x="415" y="9"/>
                  </a:cubicBezTo>
                  <a:cubicBezTo>
                    <a:pt x="418" y="9"/>
                    <a:pt x="419" y="7"/>
                    <a:pt x="419" y="4"/>
                  </a:cubicBezTo>
                  <a:cubicBezTo>
                    <a:pt x="419" y="2"/>
                    <a:pt x="417" y="1"/>
                    <a:pt x="415" y="1"/>
                  </a:cubicBezTo>
                  <a:close/>
                  <a:moveTo>
                    <a:pt x="431" y="0"/>
                  </a:moveTo>
                  <a:cubicBezTo>
                    <a:pt x="429" y="0"/>
                    <a:pt x="427" y="2"/>
                    <a:pt x="427" y="4"/>
                  </a:cubicBezTo>
                  <a:cubicBezTo>
                    <a:pt x="427" y="6"/>
                    <a:pt x="429" y="8"/>
                    <a:pt x="431" y="8"/>
                  </a:cubicBezTo>
                  <a:cubicBezTo>
                    <a:pt x="431" y="8"/>
                    <a:pt x="431" y="8"/>
                    <a:pt x="431" y="8"/>
                  </a:cubicBezTo>
                  <a:cubicBezTo>
                    <a:pt x="433" y="8"/>
                    <a:pt x="435" y="6"/>
                    <a:pt x="435" y="4"/>
                  </a:cubicBezTo>
                  <a:cubicBezTo>
                    <a:pt x="435" y="2"/>
                    <a:pt x="433" y="0"/>
                    <a:pt x="431" y="0"/>
                  </a:cubicBezTo>
                  <a:close/>
                  <a:moveTo>
                    <a:pt x="472" y="888"/>
                  </a:moveTo>
                  <a:cubicBezTo>
                    <a:pt x="470" y="888"/>
                    <a:pt x="468" y="890"/>
                    <a:pt x="468" y="892"/>
                  </a:cubicBezTo>
                  <a:cubicBezTo>
                    <a:pt x="469" y="894"/>
                    <a:pt x="470" y="896"/>
                    <a:pt x="472" y="896"/>
                  </a:cubicBezTo>
                  <a:cubicBezTo>
                    <a:pt x="473" y="896"/>
                    <a:pt x="473" y="896"/>
                    <a:pt x="473" y="896"/>
                  </a:cubicBezTo>
                  <a:cubicBezTo>
                    <a:pt x="475" y="896"/>
                    <a:pt x="477" y="894"/>
                    <a:pt x="476" y="892"/>
                  </a:cubicBezTo>
                  <a:cubicBezTo>
                    <a:pt x="476" y="890"/>
                    <a:pt x="474" y="888"/>
                    <a:pt x="472" y="888"/>
                  </a:cubicBezTo>
                  <a:close/>
                  <a:moveTo>
                    <a:pt x="456" y="889"/>
                  </a:moveTo>
                  <a:cubicBezTo>
                    <a:pt x="454" y="889"/>
                    <a:pt x="452" y="890"/>
                    <a:pt x="453" y="893"/>
                  </a:cubicBezTo>
                  <a:cubicBezTo>
                    <a:pt x="453" y="895"/>
                    <a:pt x="454" y="897"/>
                    <a:pt x="457" y="897"/>
                  </a:cubicBezTo>
                  <a:cubicBezTo>
                    <a:pt x="457" y="897"/>
                    <a:pt x="457" y="897"/>
                    <a:pt x="457" y="897"/>
                  </a:cubicBezTo>
                  <a:cubicBezTo>
                    <a:pt x="459" y="897"/>
                    <a:pt x="461" y="895"/>
                    <a:pt x="461" y="893"/>
                  </a:cubicBezTo>
                  <a:cubicBezTo>
                    <a:pt x="460" y="890"/>
                    <a:pt x="459" y="889"/>
                    <a:pt x="456" y="889"/>
                  </a:cubicBezTo>
                  <a:close/>
                  <a:moveTo>
                    <a:pt x="480" y="1"/>
                  </a:moveTo>
                  <a:cubicBezTo>
                    <a:pt x="478" y="1"/>
                    <a:pt x="476" y="2"/>
                    <a:pt x="476" y="4"/>
                  </a:cubicBezTo>
                  <a:cubicBezTo>
                    <a:pt x="476" y="7"/>
                    <a:pt x="477" y="9"/>
                    <a:pt x="479" y="9"/>
                  </a:cubicBezTo>
                  <a:cubicBezTo>
                    <a:pt x="480" y="9"/>
                    <a:pt x="480" y="9"/>
                    <a:pt x="480" y="9"/>
                  </a:cubicBezTo>
                  <a:cubicBezTo>
                    <a:pt x="482" y="9"/>
                    <a:pt x="484" y="7"/>
                    <a:pt x="484" y="5"/>
                  </a:cubicBezTo>
                  <a:cubicBezTo>
                    <a:pt x="484" y="3"/>
                    <a:pt x="482" y="1"/>
                    <a:pt x="480" y="1"/>
                  </a:cubicBezTo>
                  <a:close/>
                  <a:moveTo>
                    <a:pt x="464" y="0"/>
                  </a:moveTo>
                  <a:cubicBezTo>
                    <a:pt x="462" y="0"/>
                    <a:pt x="460" y="2"/>
                    <a:pt x="460" y="4"/>
                  </a:cubicBezTo>
                  <a:cubicBezTo>
                    <a:pt x="460" y="6"/>
                    <a:pt x="461" y="8"/>
                    <a:pt x="464" y="8"/>
                  </a:cubicBezTo>
                  <a:cubicBezTo>
                    <a:pt x="464" y="8"/>
                    <a:pt x="464" y="8"/>
                    <a:pt x="464" y="8"/>
                  </a:cubicBezTo>
                  <a:cubicBezTo>
                    <a:pt x="466" y="8"/>
                    <a:pt x="468" y="6"/>
                    <a:pt x="468" y="4"/>
                  </a:cubicBezTo>
                  <a:cubicBezTo>
                    <a:pt x="468" y="2"/>
                    <a:pt x="466" y="0"/>
                    <a:pt x="464" y="0"/>
                  </a:cubicBezTo>
                  <a:close/>
                  <a:moveTo>
                    <a:pt x="399" y="2"/>
                  </a:moveTo>
                  <a:cubicBezTo>
                    <a:pt x="397" y="2"/>
                    <a:pt x="395" y="4"/>
                    <a:pt x="395" y="7"/>
                  </a:cubicBezTo>
                  <a:cubicBezTo>
                    <a:pt x="395" y="9"/>
                    <a:pt x="397" y="10"/>
                    <a:pt x="399" y="10"/>
                  </a:cubicBezTo>
                  <a:cubicBezTo>
                    <a:pt x="399" y="10"/>
                    <a:pt x="400" y="10"/>
                    <a:pt x="400" y="10"/>
                  </a:cubicBezTo>
                  <a:cubicBezTo>
                    <a:pt x="402" y="10"/>
                    <a:pt x="403" y="8"/>
                    <a:pt x="403" y="6"/>
                  </a:cubicBezTo>
                  <a:cubicBezTo>
                    <a:pt x="403" y="4"/>
                    <a:pt x="401" y="2"/>
                    <a:pt x="399" y="2"/>
                  </a:cubicBezTo>
                  <a:close/>
                  <a:moveTo>
                    <a:pt x="347" y="877"/>
                  </a:moveTo>
                  <a:cubicBezTo>
                    <a:pt x="344" y="876"/>
                    <a:pt x="342" y="878"/>
                    <a:pt x="342" y="880"/>
                  </a:cubicBezTo>
                  <a:cubicBezTo>
                    <a:pt x="341" y="882"/>
                    <a:pt x="343" y="884"/>
                    <a:pt x="345" y="885"/>
                  </a:cubicBezTo>
                  <a:cubicBezTo>
                    <a:pt x="345" y="885"/>
                    <a:pt x="345" y="885"/>
                    <a:pt x="346" y="885"/>
                  </a:cubicBezTo>
                  <a:cubicBezTo>
                    <a:pt x="348" y="885"/>
                    <a:pt x="349" y="884"/>
                    <a:pt x="350" y="882"/>
                  </a:cubicBezTo>
                  <a:cubicBezTo>
                    <a:pt x="350" y="880"/>
                    <a:pt x="349" y="877"/>
                    <a:pt x="347" y="877"/>
                  </a:cubicBezTo>
                  <a:close/>
                  <a:moveTo>
                    <a:pt x="351" y="10"/>
                  </a:moveTo>
                  <a:cubicBezTo>
                    <a:pt x="349" y="10"/>
                    <a:pt x="348" y="13"/>
                    <a:pt x="348" y="15"/>
                  </a:cubicBezTo>
                  <a:cubicBezTo>
                    <a:pt x="348" y="17"/>
                    <a:pt x="350" y="18"/>
                    <a:pt x="352" y="18"/>
                  </a:cubicBezTo>
                  <a:cubicBezTo>
                    <a:pt x="352" y="18"/>
                    <a:pt x="353" y="18"/>
                    <a:pt x="353" y="18"/>
                  </a:cubicBezTo>
                  <a:cubicBezTo>
                    <a:pt x="355" y="17"/>
                    <a:pt x="356" y="15"/>
                    <a:pt x="356" y="13"/>
                  </a:cubicBezTo>
                  <a:cubicBezTo>
                    <a:pt x="355" y="11"/>
                    <a:pt x="353" y="10"/>
                    <a:pt x="351" y="10"/>
                  </a:cubicBezTo>
                  <a:close/>
                  <a:moveTo>
                    <a:pt x="362" y="880"/>
                  </a:moveTo>
                  <a:cubicBezTo>
                    <a:pt x="360" y="880"/>
                    <a:pt x="358" y="881"/>
                    <a:pt x="357" y="883"/>
                  </a:cubicBezTo>
                  <a:cubicBezTo>
                    <a:pt x="357" y="886"/>
                    <a:pt x="358" y="888"/>
                    <a:pt x="361" y="888"/>
                  </a:cubicBezTo>
                  <a:cubicBezTo>
                    <a:pt x="361" y="888"/>
                    <a:pt x="361" y="888"/>
                    <a:pt x="361" y="888"/>
                  </a:cubicBezTo>
                  <a:cubicBezTo>
                    <a:pt x="363" y="888"/>
                    <a:pt x="365" y="887"/>
                    <a:pt x="365" y="885"/>
                  </a:cubicBezTo>
                  <a:cubicBezTo>
                    <a:pt x="366" y="883"/>
                    <a:pt x="364" y="881"/>
                    <a:pt x="362" y="880"/>
                  </a:cubicBezTo>
                  <a:close/>
                  <a:moveTo>
                    <a:pt x="331" y="873"/>
                  </a:moveTo>
                  <a:cubicBezTo>
                    <a:pt x="329" y="872"/>
                    <a:pt x="327" y="874"/>
                    <a:pt x="326" y="876"/>
                  </a:cubicBezTo>
                  <a:cubicBezTo>
                    <a:pt x="326" y="878"/>
                    <a:pt x="327" y="880"/>
                    <a:pt x="329" y="881"/>
                  </a:cubicBezTo>
                  <a:cubicBezTo>
                    <a:pt x="330" y="881"/>
                    <a:pt x="330" y="881"/>
                    <a:pt x="330" y="881"/>
                  </a:cubicBezTo>
                  <a:cubicBezTo>
                    <a:pt x="332" y="881"/>
                    <a:pt x="334" y="880"/>
                    <a:pt x="334" y="878"/>
                  </a:cubicBezTo>
                  <a:cubicBezTo>
                    <a:pt x="335" y="876"/>
                    <a:pt x="333" y="874"/>
                    <a:pt x="331" y="873"/>
                  </a:cubicBezTo>
                  <a:close/>
                  <a:moveTo>
                    <a:pt x="335" y="14"/>
                  </a:moveTo>
                  <a:cubicBezTo>
                    <a:pt x="333" y="14"/>
                    <a:pt x="332" y="16"/>
                    <a:pt x="333" y="19"/>
                  </a:cubicBezTo>
                  <a:cubicBezTo>
                    <a:pt x="333" y="20"/>
                    <a:pt x="335" y="22"/>
                    <a:pt x="336" y="22"/>
                  </a:cubicBezTo>
                  <a:cubicBezTo>
                    <a:pt x="337" y="22"/>
                    <a:pt x="337" y="22"/>
                    <a:pt x="337" y="21"/>
                  </a:cubicBezTo>
                  <a:cubicBezTo>
                    <a:pt x="340" y="21"/>
                    <a:pt x="341" y="19"/>
                    <a:pt x="340" y="17"/>
                  </a:cubicBezTo>
                  <a:cubicBezTo>
                    <a:pt x="340" y="14"/>
                    <a:pt x="338" y="13"/>
                    <a:pt x="335" y="14"/>
                  </a:cubicBezTo>
                  <a:close/>
                  <a:moveTo>
                    <a:pt x="378" y="883"/>
                  </a:moveTo>
                  <a:cubicBezTo>
                    <a:pt x="375" y="883"/>
                    <a:pt x="373" y="884"/>
                    <a:pt x="373" y="886"/>
                  </a:cubicBezTo>
                  <a:cubicBezTo>
                    <a:pt x="373" y="889"/>
                    <a:pt x="374" y="891"/>
                    <a:pt x="376" y="891"/>
                  </a:cubicBezTo>
                  <a:cubicBezTo>
                    <a:pt x="377" y="891"/>
                    <a:pt x="377" y="891"/>
                    <a:pt x="377" y="891"/>
                  </a:cubicBezTo>
                  <a:cubicBezTo>
                    <a:pt x="379" y="891"/>
                    <a:pt x="381" y="890"/>
                    <a:pt x="381" y="888"/>
                  </a:cubicBezTo>
                  <a:cubicBezTo>
                    <a:pt x="381" y="886"/>
                    <a:pt x="380" y="883"/>
                    <a:pt x="378" y="883"/>
                  </a:cubicBezTo>
                  <a:close/>
                  <a:moveTo>
                    <a:pt x="488" y="887"/>
                  </a:moveTo>
                  <a:cubicBezTo>
                    <a:pt x="486" y="887"/>
                    <a:pt x="484" y="889"/>
                    <a:pt x="484" y="891"/>
                  </a:cubicBezTo>
                  <a:cubicBezTo>
                    <a:pt x="485" y="893"/>
                    <a:pt x="486" y="895"/>
                    <a:pt x="488" y="895"/>
                  </a:cubicBezTo>
                  <a:cubicBezTo>
                    <a:pt x="488" y="895"/>
                    <a:pt x="489" y="895"/>
                    <a:pt x="489" y="895"/>
                  </a:cubicBezTo>
                  <a:cubicBezTo>
                    <a:pt x="491" y="895"/>
                    <a:pt x="493" y="893"/>
                    <a:pt x="492" y="891"/>
                  </a:cubicBezTo>
                  <a:cubicBezTo>
                    <a:pt x="492" y="888"/>
                    <a:pt x="490" y="887"/>
                    <a:pt x="488" y="887"/>
                  </a:cubicBezTo>
                  <a:close/>
                  <a:moveTo>
                    <a:pt x="393" y="885"/>
                  </a:moveTo>
                  <a:cubicBezTo>
                    <a:pt x="391" y="885"/>
                    <a:pt x="389" y="887"/>
                    <a:pt x="389" y="889"/>
                  </a:cubicBezTo>
                  <a:cubicBezTo>
                    <a:pt x="389" y="891"/>
                    <a:pt x="390" y="893"/>
                    <a:pt x="392" y="893"/>
                  </a:cubicBezTo>
                  <a:cubicBezTo>
                    <a:pt x="392" y="893"/>
                    <a:pt x="393" y="893"/>
                    <a:pt x="393" y="893"/>
                  </a:cubicBezTo>
                  <a:cubicBezTo>
                    <a:pt x="395" y="893"/>
                    <a:pt x="397" y="892"/>
                    <a:pt x="397" y="890"/>
                  </a:cubicBezTo>
                  <a:cubicBezTo>
                    <a:pt x="397" y="888"/>
                    <a:pt x="395" y="886"/>
                    <a:pt x="393" y="885"/>
                  </a:cubicBezTo>
                  <a:close/>
                  <a:moveTo>
                    <a:pt x="409" y="887"/>
                  </a:moveTo>
                  <a:cubicBezTo>
                    <a:pt x="407" y="887"/>
                    <a:pt x="405" y="888"/>
                    <a:pt x="405" y="891"/>
                  </a:cubicBezTo>
                  <a:cubicBezTo>
                    <a:pt x="405" y="893"/>
                    <a:pt x="406" y="895"/>
                    <a:pt x="408" y="895"/>
                  </a:cubicBezTo>
                  <a:cubicBezTo>
                    <a:pt x="408" y="895"/>
                    <a:pt x="409" y="895"/>
                    <a:pt x="409" y="895"/>
                  </a:cubicBezTo>
                  <a:cubicBezTo>
                    <a:pt x="411" y="895"/>
                    <a:pt x="412" y="893"/>
                    <a:pt x="413" y="891"/>
                  </a:cubicBezTo>
                  <a:cubicBezTo>
                    <a:pt x="413" y="889"/>
                    <a:pt x="411" y="887"/>
                    <a:pt x="409" y="887"/>
                  </a:cubicBezTo>
                  <a:close/>
                  <a:moveTo>
                    <a:pt x="383" y="4"/>
                  </a:moveTo>
                  <a:cubicBezTo>
                    <a:pt x="381" y="5"/>
                    <a:pt x="379" y="7"/>
                    <a:pt x="379" y="9"/>
                  </a:cubicBezTo>
                  <a:cubicBezTo>
                    <a:pt x="380" y="11"/>
                    <a:pt x="381" y="12"/>
                    <a:pt x="383" y="12"/>
                  </a:cubicBezTo>
                  <a:cubicBezTo>
                    <a:pt x="384" y="12"/>
                    <a:pt x="384" y="12"/>
                    <a:pt x="384" y="12"/>
                  </a:cubicBezTo>
                  <a:cubicBezTo>
                    <a:pt x="386" y="12"/>
                    <a:pt x="388" y="10"/>
                    <a:pt x="387" y="8"/>
                  </a:cubicBezTo>
                  <a:cubicBezTo>
                    <a:pt x="387" y="5"/>
                    <a:pt x="385" y="4"/>
                    <a:pt x="383" y="4"/>
                  </a:cubicBezTo>
                  <a:close/>
                  <a:moveTo>
                    <a:pt x="425" y="888"/>
                  </a:moveTo>
                  <a:cubicBezTo>
                    <a:pt x="423" y="888"/>
                    <a:pt x="421" y="890"/>
                    <a:pt x="421" y="892"/>
                  </a:cubicBezTo>
                  <a:cubicBezTo>
                    <a:pt x="421" y="894"/>
                    <a:pt x="422" y="896"/>
                    <a:pt x="424" y="896"/>
                  </a:cubicBezTo>
                  <a:cubicBezTo>
                    <a:pt x="424" y="896"/>
                    <a:pt x="425" y="896"/>
                    <a:pt x="425" y="896"/>
                  </a:cubicBezTo>
                  <a:cubicBezTo>
                    <a:pt x="427" y="896"/>
                    <a:pt x="428" y="894"/>
                    <a:pt x="429" y="892"/>
                  </a:cubicBezTo>
                  <a:cubicBezTo>
                    <a:pt x="429" y="890"/>
                    <a:pt x="427" y="888"/>
                    <a:pt x="425" y="888"/>
                  </a:cubicBezTo>
                  <a:close/>
                  <a:moveTo>
                    <a:pt x="611" y="858"/>
                  </a:moveTo>
                  <a:cubicBezTo>
                    <a:pt x="611" y="858"/>
                    <a:pt x="611" y="858"/>
                    <a:pt x="611" y="858"/>
                  </a:cubicBezTo>
                  <a:cubicBezTo>
                    <a:pt x="609" y="858"/>
                    <a:pt x="608" y="861"/>
                    <a:pt x="608" y="863"/>
                  </a:cubicBezTo>
                  <a:cubicBezTo>
                    <a:pt x="609" y="864"/>
                    <a:pt x="611" y="865"/>
                    <a:pt x="612" y="865"/>
                  </a:cubicBezTo>
                  <a:cubicBezTo>
                    <a:pt x="613" y="865"/>
                    <a:pt x="613" y="865"/>
                    <a:pt x="614" y="865"/>
                  </a:cubicBezTo>
                  <a:cubicBezTo>
                    <a:pt x="614" y="865"/>
                    <a:pt x="614" y="865"/>
                    <a:pt x="614" y="865"/>
                  </a:cubicBezTo>
                  <a:cubicBezTo>
                    <a:pt x="616" y="864"/>
                    <a:pt x="617" y="862"/>
                    <a:pt x="616" y="860"/>
                  </a:cubicBezTo>
                  <a:cubicBezTo>
                    <a:pt x="615" y="858"/>
                    <a:pt x="613" y="857"/>
                    <a:pt x="611" y="858"/>
                  </a:cubicBezTo>
                  <a:close/>
                  <a:moveTo>
                    <a:pt x="581" y="868"/>
                  </a:moveTo>
                  <a:cubicBezTo>
                    <a:pt x="579" y="869"/>
                    <a:pt x="578" y="871"/>
                    <a:pt x="578" y="873"/>
                  </a:cubicBezTo>
                  <a:cubicBezTo>
                    <a:pt x="579" y="875"/>
                    <a:pt x="580" y="876"/>
                    <a:pt x="582" y="876"/>
                  </a:cubicBezTo>
                  <a:cubicBezTo>
                    <a:pt x="582" y="876"/>
                    <a:pt x="583" y="876"/>
                    <a:pt x="583" y="876"/>
                  </a:cubicBezTo>
                  <a:cubicBezTo>
                    <a:pt x="585" y="875"/>
                    <a:pt x="587" y="873"/>
                    <a:pt x="586" y="871"/>
                  </a:cubicBezTo>
                  <a:cubicBezTo>
                    <a:pt x="585" y="869"/>
                    <a:pt x="583" y="868"/>
                    <a:pt x="581" y="868"/>
                  </a:cubicBezTo>
                  <a:close/>
                  <a:moveTo>
                    <a:pt x="596" y="863"/>
                  </a:moveTo>
                  <a:cubicBezTo>
                    <a:pt x="594" y="864"/>
                    <a:pt x="593" y="866"/>
                    <a:pt x="593" y="868"/>
                  </a:cubicBezTo>
                  <a:cubicBezTo>
                    <a:pt x="594" y="870"/>
                    <a:pt x="596" y="871"/>
                    <a:pt x="597" y="871"/>
                  </a:cubicBezTo>
                  <a:cubicBezTo>
                    <a:pt x="598" y="871"/>
                    <a:pt x="598" y="871"/>
                    <a:pt x="599" y="871"/>
                  </a:cubicBezTo>
                  <a:cubicBezTo>
                    <a:pt x="601" y="870"/>
                    <a:pt x="602" y="868"/>
                    <a:pt x="601" y="866"/>
                  </a:cubicBezTo>
                  <a:cubicBezTo>
                    <a:pt x="600" y="864"/>
                    <a:pt x="598" y="863"/>
                    <a:pt x="596" y="863"/>
                  </a:cubicBezTo>
                  <a:close/>
                  <a:moveTo>
                    <a:pt x="590" y="23"/>
                  </a:moveTo>
                  <a:cubicBezTo>
                    <a:pt x="588" y="22"/>
                    <a:pt x="586" y="23"/>
                    <a:pt x="585" y="25"/>
                  </a:cubicBezTo>
                  <a:cubicBezTo>
                    <a:pt x="585" y="27"/>
                    <a:pt x="586" y="29"/>
                    <a:pt x="588" y="30"/>
                  </a:cubicBezTo>
                  <a:cubicBezTo>
                    <a:pt x="588" y="30"/>
                    <a:pt x="588" y="30"/>
                    <a:pt x="588" y="30"/>
                  </a:cubicBezTo>
                  <a:cubicBezTo>
                    <a:pt x="588" y="30"/>
                    <a:pt x="589" y="30"/>
                    <a:pt x="589" y="30"/>
                  </a:cubicBezTo>
                  <a:cubicBezTo>
                    <a:pt x="591" y="30"/>
                    <a:pt x="592" y="29"/>
                    <a:pt x="593" y="28"/>
                  </a:cubicBezTo>
                  <a:cubicBezTo>
                    <a:pt x="593" y="26"/>
                    <a:pt x="592" y="23"/>
                    <a:pt x="590" y="23"/>
                  </a:cubicBezTo>
                  <a:close/>
                  <a:moveTo>
                    <a:pt x="621" y="34"/>
                  </a:moveTo>
                  <a:cubicBezTo>
                    <a:pt x="618" y="33"/>
                    <a:pt x="616" y="34"/>
                    <a:pt x="615" y="36"/>
                  </a:cubicBezTo>
                  <a:cubicBezTo>
                    <a:pt x="614" y="38"/>
                    <a:pt x="615" y="40"/>
                    <a:pt x="617" y="41"/>
                  </a:cubicBezTo>
                  <a:cubicBezTo>
                    <a:pt x="618" y="42"/>
                    <a:pt x="618" y="42"/>
                    <a:pt x="619" y="42"/>
                  </a:cubicBezTo>
                  <a:cubicBezTo>
                    <a:pt x="621" y="42"/>
                    <a:pt x="622" y="41"/>
                    <a:pt x="623" y="39"/>
                  </a:cubicBezTo>
                  <a:cubicBezTo>
                    <a:pt x="624" y="37"/>
                    <a:pt x="623" y="35"/>
                    <a:pt x="621" y="34"/>
                  </a:cubicBezTo>
                  <a:close/>
                  <a:moveTo>
                    <a:pt x="605" y="28"/>
                  </a:moveTo>
                  <a:cubicBezTo>
                    <a:pt x="603" y="27"/>
                    <a:pt x="601" y="28"/>
                    <a:pt x="600" y="30"/>
                  </a:cubicBezTo>
                  <a:cubicBezTo>
                    <a:pt x="600" y="32"/>
                    <a:pt x="601" y="35"/>
                    <a:pt x="603" y="35"/>
                  </a:cubicBezTo>
                  <a:cubicBezTo>
                    <a:pt x="603" y="36"/>
                    <a:pt x="604" y="36"/>
                    <a:pt x="604" y="36"/>
                  </a:cubicBezTo>
                  <a:cubicBezTo>
                    <a:pt x="606" y="36"/>
                    <a:pt x="607" y="35"/>
                    <a:pt x="608" y="33"/>
                  </a:cubicBezTo>
                  <a:cubicBezTo>
                    <a:pt x="609" y="31"/>
                    <a:pt x="608" y="29"/>
                    <a:pt x="605" y="28"/>
                  </a:cubicBezTo>
                  <a:close/>
                  <a:moveTo>
                    <a:pt x="640" y="845"/>
                  </a:moveTo>
                  <a:cubicBezTo>
                    <a:pt x="638" y="846"/>
                    <a:pt x="637" y="848"/>
                    <a:pt x="638" y="850"/>
                  </a:cubicBezTo>
                  <a:cubicBezTo>
                    <a:pt x="638" y="852"/>
                    <a:pt x="640" y="853"/>
                    <a:pt x="641" y="853"/>
                  </a:cubicBezTo>
                  <a:cubicBezTo>
                    <a:pt x="642" y="853"/>
                    <a:pt x="642" y="852"/>
                    <a:pt x="643" y="852"/>
                  </a:cubicBezTo>
                  <a:cubicBezTo>
                    <a:pt x="645" y="851"/>
                    <a:pt x="646" y="849"/>
                    <a:pt x="645" y="847"/>
                  </a:cubicBezTo>
                  <a:cubicBezTo>
                    <a:pt x="644" y="845"/>
                    <a:pt x="642" y="844"/>
                    <a:pt x="640" y="845"/>
                  </a:cubicBezTo>
                  <a:close/>
                  <a:moveTo>
                    <a:pt x="650" y="47"/>
                  </a:moveTo>
                  <a:cubicBezTo>
                    <a:pt x="648" y="46"/>
                    <a:pt x="645" y="47"/>
                    <a:pt x="644" y="49"/>
                  </a:cubicBezTo>
                  <a:cubicBezTo>
                    <a:pt x="643" y="51"/>
                    <a:pt x="644" y="54"/>
                    <a:pt x="646" y="55"/>
                  </a:cubicBezTo>
                  <a:cubicBezTo>
                    <a:pt x="647" y="55"/>
                    <a:pt x="647" y="55"/>
                    <a:pt x="648" y="55"/>
                  </a:cubicBezTo>
                  <a:cubicBezTo>
                    <a:pt x="649" y="55"/>
                    <a:pt x="651" y="54"/>
                    <a:pt x="652" y="53"/>
                  </a:cubicBezTo>
                  <a:cubicBezTo>
                    <a:pt x="653" y="51"/>
                    <a:pt x="652" y="48"/>
                    <a:pt x="650" y="47"/>
                  </a:cubicBezTo>
                  <a:close/>
                  <a:moveTo>
                    <a:pt x="635" y="40"/>
                  </a:moveTo>
                  <a:cubicBezTo>
                    <a:pt x="633" y="39"/>
                    <a:pt x="631" y="40"/>
                    <a:pt x="630" y="42"/>
                  </a:cubicBezTo>
                  <a:cubicBezTo>
                    <a:pt x="629" y="44"/>
                    <a:pt x="630" y="47"/>
                    <a:pt x="632" y="48"/>
                  </a:cubicBezTo>
                  <a:cubicBezTo>
                    <a:pt x="632" y="48"/>
                    <a:pt x="633" y="48"/>
                    <a:pt x="634" y="48"/>
                  </a:cubicBezTo>
                  <a:cubicBezTo>
                    <a:pt x="635" y="48"/>
                    <a:pt x="637" y="47"/>
                    <a:pt x="637" y="46"/>
                  </a:cubicBezTo>
                  <a:cubicBezTo>
                    <a:pt x="638" y="44"/>
                    <a:pt x="637" y="41"/>
                    <a:pt x="635" y="40"/>
                  </a:cubicBezTo>
                  <a:close/>
                  <a:moveTo>
                    <a:pt x="496" y="2"/>
                  </a:moveTo>
                  <a:cubicBezTo>
                    <a:pt x="494" y="2"/>
                    <a:pt x="492" y="3"/>
                    <a:pt x="492" y="6"/>
                  </a:cubicBezTo>
                  <a:cubicBezTo>
                    <a:pt x="491" y="8"/>
                    <a:pt x="493" y="10"/>
                    <a:pt x="495" y="10"/>
                  </a:cubicBezTo>
                  <a:cubicBezTo>
                    <a:pt x="495" y="10"/>
                    <a:pt x="495" y="10"/>
                    <a:pt x="496" y="10"/>
                  </a:cubicBezTo>
                  <a:cubicBezTo>
                    <a:pt x="498" y="10"/>
                    <a:pt x="499" y="9"/>
                    <a:pt x="500" y="7"/>
                  </a:cubicBezTo>
                  <a:cubicBezTo>
                    <a:pt x="500" y="4"/>
                    <a:pt x="498" y="2"/>
                    <a:pt x="496" y="2"/>
                  </a:cubicBezTo>
                  <a:close/>
                  <a:moveTo>
                    <a:pt x="625" y="852"/>
                  </a:moveTo>
                  <a:cubicBezTo>
                    <a:pt x="625" y="852"/>
                    <a:pt x="625" y="852"/>
                    <a:pt x="625" y="852"/>
                  </a:cubicBezTo>
                  <a:cubicBezTo>
                    <a:pt x="623" y="852"/>
                    <a:pt x="622" y="855"/>
                    <a:pt x="623" y="857"/>
                  </a:cubicBezTo>
                  <a:cubicBezTo>
                    <a:pt x="624" y="858"/>
                    <a:pt x="625" y="859"/>
                    <a:pt x="627" y="859"/>
                  </a:cubicBezTo>
                  <a:cubicBezTo>
                    <a:pt x="627" y="859"/>
                    <a:pt x="628" y="859"/>
                    <a:pt x="628" y="859"/>
                  </a:cubicBezTo>
                  <a:cubicBezTo>
                    <a:pt x="628" y="859"/>
                    <a:pt x="628" y="859"/>
                    <a:pt x="628" y="859"/>
                  </a:cubicBezTo>
                  <a:cubicBezTo>
                    <a:pt x="630" y="858"/>
                    <a:pt x="631" y="856"/>
                    <a:pt x="630" y="854"/>
                  </a:cubicBezTo>
                  <a:cubicBezTo>
                    <a:pt x="630" y="852"/>
                    <a:pt x="627" y="851"/>
                    <a:pt x="625" y="852"/>
                  </a:cubicBezTo>
                  <a:close/>
                  <a:moveTo>
                    <a:pt x="535" y="880"/>
                  </a:moveTo>
                  <a:cubicBezTo>
                    <a:pt x="533" y="881"/>
                    <a:pt x="531" y="883"/>
                    <a:pt x="532" y="885"/>
                  </a:cubicBezTo>
                  <a:cubicBezTo>
                    <a:pt x="532" y="887"/>
                    <a:pt x="534" y="888"/>
                    <a:pt x="536" y="888"/>
                  </a:cubicBezTo>
                  <a:cubicBezTo>
                    <a:pt x="536" y="888"/>
                    <a:pt x="536" y="888"/>
                    <a:pt x="537" y="888"/>
                  </a:cubicBezTo>
                  <a:cubicBezTo>
                    <a:pt x="539" y="887"/>
                    <a:pt x="540" y="885"/>
                    <a:pt x="540" y="883"/>
                  </a:cubicBezTo>
                  <a:cubicBezTo>
                    <a:pt x="539" y="881"/>
                    <a:pt x="537" y="880"/>
                    <a:pt x="535" y="880"/>
                  </a:cubicBezTo>
                  <a:close/>
                  <a:moveTo>
                    <a:pt x="519" y="883"/>
                  </a:moveTo>
                  <a:cubicBezTo>
                    <a:pt x="517" y="883"/>
                    <a:pt x="516" y="885"/>
                    <a:pt x="516" y="888"/>
                  </a:cubicBezTo>
                  <a:cubicBezTo>
                    <a:pt x="516" y="889"/>
                    <a:pt x="518" y="891"/>
                    <a:pt x="520" y="891"/>
                  </a:cubicBezTo>
                  <a:cubicBezTo>
                    <a:pt x="520" y="891"/>
                    <a:pt x="520" y="891"/>
                    <a:pt x="521" y="891"/>
                  </a:cubicBezTo>
                  <a:cubicBezTo>
                    <a:pt x="523" y="890"/>
                    <a:pt x="524" y="888"/>
                    <a:pt x="524" y="886"/>
                  </a:cubicBezTo>
                  <a:cubicBezTo>
                    <a:pt x="524" y="884"/>
                    <a:pt x="522" y="883"/>
                    <a:pt x="519" y="883"/>
                  </a:cubicBezTo>
                  <a:close/>
                  <a:moveTo>
                    <a:pt x="528" y="7"/>
                  </a:moveTo>
                  <a:cubicBezTo>
                    <a:pt x="526" y="6"/>
                    <a:pt x="524" y="8"/>
                    <a:pt x="523" y="10"/>
                  </a:cubicBezTo>
                  <a:cubicBezTo>
                    <a:pt x="523" y="12"/>
                    <a:pt x="524" y="14"/>
                    <a:pt x="526" y="15"/>
                  </a:cubicBezTo>
                  <a:cubicBezTo>
                    <a:pt x="527" y="15"/>
                    <a:pt x="527" y="15"/>
                    <a:pt x="527" y="15"/>
                  </a:cubicBezTo>
                  <a:cubicBezTo>
                    <a:pt x="529" y="15"/>
                    <a:pt x="531" y="13"/>
                    <a:pt x="531" y="11"/>
                  </a:cubicBezTo>
                  <a:cubicBezTo>
                    <a:pt x="532" y="9"/>
                    <a:pt x="530" y="7"/>
                    <a:pt x="528" y="7"/>
                  </a:cubicBezTo>
                  <a:close/>
                  <a:moveTo>
                    <a:pt x="504" y="885"/>
                  </a:moveTo>
                  <a:cubicBezTo>
                    <a:pt x="502" y="885"/>
                    <a:pt x="500" y="887"/>
                    <a:pt x="500" y="890"/>
                  </a:cubicBezTo>
                  <a:cubicBezTo>
                    <a:pt x="501" y="892"/>
                    <a:pt x="502" y="893"/>
                    <a:pt x="504" y="893"/>
                  </a:cubicBezTo>
                  <a:cubicBezTo>
                    <a:pt x="504" y="893"/>
                    <a:pt x="505" y="893"/>
                    <a:pt x="505" y="893"/>
                  </a:cubicBezTo>
                  <a:cubicBezTo>
                    <a:pt x="507" y="893"/>
                    <a:pt x="508" y="891"/>
                    <a:pt x="508" y="889"/>
                  </a:cubicBezTo>
                  <a:cubicBezTo>
                    <a:pt x="508" y="886"/>
                    <a:pt x="506" y="885"/>
                    <a:pt x="504" y="885"/>
                  </a:cubicBezTo>
                  <a:close/>
                  <a:moveTo>
                    <a:pt x="575" y="18"/>
                  </a:moveTo>
                  <a:cubicBezTo>
                    <a:pt x="573" y="17"/>
                    <a:pt x="571" y="18"/>
                    <a:pt x="570" y="20"/>
                  </a:cubicBezTo>
                  <a:cubicBezTo>
                    <a:pt x="569" y="23"/>
                    <a:pt x="571" y="25"/>
                    <a:pt x="573" y="25"/>
                  </a:cubicBezTo>
                  <a:cubicBezTo>
                    <a:pt x="573" y="26"/>
                    <a:pt x="573" y="26"/>
                    <a:pt x="574" y="26"/>
                  </a:cubicBezTo>
                  <a:cubicBezTo>
                    <a:pt x="576" y="26"/>
                    <a:pt x="577" y="24"/>
                    <a:pt x="578" y="23"/>
                  </a:cubicBezTo>
                  <a:cubicBezTo>
                    <a:pt x="578" y="21"/>
                    <a:pt x="577" y="18"/>
                    <a:pt x="575" y="18"/>
                  </a:cubicBezTo>
                  <a:close/>
                  <a:moveTo>
                    <a:pt x="512" y="4"/>
                  </a:moveTo>
                  <a:cubicBezTo>
                    <a:pt x="510" y="4"/>
                    <a:pt x="508" y="5"/>
                    <a:pt x="507" y="8"/>
                  </a:cubicBezTo>
                  <a:cubicBezTo>
                    <a:pt x="507" y="10"/>
                    <a:pt x="509" y="12"/>
                    <a:pt x="511" y="12"/>
                  </a:cubicBezTo>
                  <a:cubicBezTo>
                    <a:pt x="511" y="12"/>
                    <a:pt x="511" y="12"/>
                    <a:pt x="511" y="12"/>
                  </a:cubicBezTo>
                  <a:cubicBezTo>
                    <a:pt x="513" y="12"/>
                    <a:pt x="515" y="11"/>
                    <a:pt x="515" y="9"/>
                  </a:cubicBezTo>
                  <a:cubicBezTo>
                    <a:pt x="516" y="6"/>
                    <a:pt x="514" y="4"/>
                    <a:pt x="512" y="4"/>
                  </a:cubicBezTo>
                  <a:close/>
                  <a:moveTo>
                    <a:pt x="559" y="14"/>
                  </a:moveTo>
                  <a:cubicBezTo>
                    <a:pt x="557" y="13"/>
                    <a:pt x="555" y="14"/>
                    <a:pt x="555" y="16"/>
                  </a:cubicBezTo>
                  <a:cubicBezTo>
                    <a:pt x="554" y="19"/>
                    <a:pt x="555" y="21"/>
                    <a:pt x="557" y="21"/>
                  </a:cubicBezTo>
                  <a:cubicBezTo>
                    <a:pt x="558" y="21"/>
                    <a:pt x="558" y="21"/>
                    <a:pt x="558" y="21"/>
                  </a:cubicBezTo>
                  <a:cubicBezTo>
                    <a:pt x="560" y="21"/>
                    <a:pt x="562" y="20"/>
                    <a:pt x="562" y="18"/>
                  </a:cubicBezTo>
                  <a:cubicBezTo>
                    <a:pt x="563" y="16"/>
                    <a:pt x="562" y="14"/>
                    <a:pt x="559" y="14"/>
                  </a:cubicBezTo>
                  <a:close/>
                  <a:moveTo>
                    <a:pt x="566" y="873"/>
                  </a:moveTo>
                  <a:cubicBezTo>
                    <a:pt x="564" y="873"/>
                    <a:pt x="562" y="876"/>
                    <a:pt x="563" y="878"/>
                  </a:cubicBezTo>
                  <a:cubicBezTo>
                    <a:pt x="563" y="879"/>
                    <a:pt x="565" y="881"/>
                    <a:pt x="567" y="881"/>
                  </a:cubicBezTo>
                  <a:cubicBezTo>
                    <a:pt x="567" y="881"/>
                    <a:pt x="567" y="881"/>
                    <a:pt x="568" y="880"/>
                  </a:cubicBezTo>
                  <a:cubicBezTo>
                    <a:pt x="570" y="880"/>
                    <a:pt x="571" y="878"/>
                    <a:pt x="571" y="876"/>
                  </a:cubicBezTo>
                  <a:cubicBezTo>
                    <a:pt x="570" y="873"/>
                    <a:pt x="568" y="872"/>
                    <a:pt x="566" y="873"/>
                  </a:cubicBezTo>
                  <a:close/>
                  <a:moveTo>
                    <a:pt x="550" y="877"/>
                  </a:moveTo>
                  <a:cubicBezTo>
                    <a:pt x="548" y="877"/>
                    <a:pt x="547" y="879"/>
                    <a:pt x="547" y="882"/>
                  </a:cubicBezTo>
                  <a:cubicBezTo>
                    <a:pt x="548" y="883"/>
                    <a:pt x="550" y="885"/>
                    <a:pt x="551" y="885"/>
                  </a:cubicBezTo>
                  <a:cubicBezTo>
                    <a:pt x="552" y="885"/>
                    <a:pt x="552" y="885"/>
                    <a:pt x="552" y="884"/>
                  </a:cubicBezTo>
                  <a:cubicBezTo>
                    <a:pt x="554" y="884"/>
                    <a:pt x="556" y="882"/>
                    <a:pt x="555" y="880"/>
                  </a:cubicBezTo>
                  <a:cubicBezTo>
                    <a:pt x="555" y="878"/>
                    <a:pt x="553" y="876"/>
                    <a:pt x="550" y="877"/>
                  </a:cubicBezTo>
                  <a:close/>
                  <a:moveTo>
                    <a:pt x="544" y="10"/>
                  </a:moveTo>
                  <a:cubicBezTo>
                    <a:pt x="542" y="9"/>
                    <a:pt x="539" y="11"/>
                    <a:pt x="539" y="13"/>
                  </a:cubicBezTo>
                  <a:cubicBezTo>
                    <a:pt x="538" y="15"/>
                    <a:pt x="540" y="17"/>
                    <a:pt x="542" y="18"/>
                  </a:cubicBezTo>
                  <a:cubicBezTo>
                    <a:pt x="542" y="18"/>
                    <a:pt x="543" y="18"/>
                    <a:pt x="543" y="18"/>
                  </a:cubicBezTo>
                  <a:cubicBezTo>
                    <a:pt x="545" y="18"/>
                    <a:pt x="546" y="16"/>
                    <a:pt x="547" y="15"/>
                  </a:cubicBezTo>
                  <a:cubicBezTo>
                    <a:pt x="547" y="12"/>
                    <a:pt x="546" y="10"/>
                    <a:pt x="544" y="1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36"/>
            <p:cNvSpPr>
              <a:spLocks noEditPoints="1"/>
            </p:cNvSpPr>
            <p:nvPr/>
          </p:nvSpPr>
          <p:spPr bwMode="auto">
            <a:xfrm>
              <a:off x="2736851" y="2041525"/>
              <a:ext cx="3670300" cy="3667125"/>
            </a:xfrm>
            <a:custGeom>
              <a:avLst/>
              <a:gdLst>
                <a:gd name="T0" fmla="*/ 149 w 1156"/>
                <a:gd name="T1" fmla="*/ 958 h 1155"/>
                <a:gd name="T2" fmla="*/ 177 w 1156"/>
                <a:gd name="T3" fmla="*/ 987 h 1155"/>
                <a:gd name="T4" fmla="*/ 206 w 1156"/>
                <a:gd name="T5" fmla="*/ 1009 h 1155"/>
                <a:gd name="T6" fmla="*/ 63 w 1156"/>
                <a:gd name="T7" fmla="*/ 838 h 1155"/>
                <a:gd name="T8" fmla="*/ 134 w 1156"/>
                <a:gd name="T9" fmla="*/ 940 h 1155"/>
                <a:gd name="T10" fmla="*/ 129 w 1156"/>
                <a:gd name="T11" fmla="*/ 934 h 1155"/>
                <a:gd name="T12" fmla="*/ 104 w 1156"/>
                <a:gd name="T13" fmla="*/ 907 h 1155"/>
                <a:gd name="T14" fmla="*/ 357 w 1156"/>
                <a:gd name="T15" fmla="*/ 43 h 1155"/>
                <a:gd name="T16" fmla="*/ 322 w 1156"/>
                <a:gd name="T17" fmla="*/ 1095 h 1155"/>
                <a:gd name="T18" fmla="*/ 402 w 1156"/>
                <a:gd name="T19" fmla="*/ 27 h 1155"/>
                <a:gd name="T20" fmla="*/ 382 w 1156"/>
                <a:gd name="T21" fmla="*/ 1121 h 1155"/>
                <a:gd name="T22" fmla="*/ 239 w 1156"/>
                <a:gd name="T23" fmla="*/ 1045 h 1155"/>
                <a:gd name="T24" fmla="*/ 258 w 1156"/>
                <a:gd name="T25" fmla="*/ 96 h 1155"/>
                <a:gd name="T26" fmla="*/ 268 w 1156"/>
                <a:gd name="T27" fmla="*/ 1064 h 1155"/>
                <a:gd name="T28" fmla="*/ 270 w 1156"/>
                <a:gd name="T29" fmla="*/ 93 h 1155"/>
                <a:gd name="T30" fmla="*/ 1079 w 1156"/>
                <a:gd name="T31" fmla="*/ 301 h 1155"/>
                <a:gd name="T32" fmla="*/ 1095 w 1156"/>
                <a:gd name="T33" fmla="*/ 329 h 1155"/>
                <a:gd name="T34" fmla="*/ 73 w 1156"/>
                <a:gd name="T35" fmla="*/ 296 h 1155"/>
                <a:gd name="T36" fmla="*/ 104 w 1156"/>
                <a:gd name="T37" fmla="*/ 253 h 1155"/>
                <a:gd name="T38" fmla="*/ 1145 w 1156"/>
                <a:gd name="T39" fmla="*/ 525 h 1155"/>
                <a:gd name="T40" fmla="*/ 1145 w 1156"/>
                <a:gd name="T41" fmla="*/ 489 h 1155"/>
                <a:gd name="T42" fmla="*/ 1124 w 1156"/>
                <a:gd name="T43" fmla="*/ 403 h 1155"/>
                <a:gd name="T44" fmla="*/ 1136 w 1156"/>
                <a:gd name="T45" fmla="*/ 442 h 1155"/>
                <a:gd name="T46" fmla="*/ 5 w 1156"/>
                <a:gd name="T47" fmla="*/ 610 h 1155"/>
                <a:gd name="T48" fmla="*/ 4 w 1156"/>
                <a:gd name="T49" fmla="*/ 578 h 1155"/>
                <a:gd name="T50" fmla="*/ 8 w 1156"/>
                <a:gd name="T51" fmla="*/ 670 h 1155"/>
                <a:gd name="T52" fmla="*/ 19 w 1156"/>
                <a:gd name="T53" fmla="*/ 705 h 1155"/>
                <a:gd name="T54" fmla="*/ 23 w 1156"/>
                <a:gd name="T55" fmla="*/ 415 h 1155"/>
                <a:gd name="T56" fmla="*/ 23 w 1156"/>
                <a:gd name="T57" fmla="*/ 435 h 1155"/>
                <a:gd name="T58" fmla="*/ 10 w 1156"/>
                <a:gd name="T59" fmla="*/ 498 h 1155"/>
                <a:gd name="T60" fmla="*/ 14 w 1156"/>
                <a:gd name="T61" fmla="*/ 474 h 1155"/>
                <a:gd name="T62" fmla="*/ 985 w 1156"/>
                <a:gd name="T63" fmla="*/ 976 h 1155"/>
                <a:gd name="T64" fmla="*/ 962 w 1156"/>
                <a:gd name="T65" fmla="*/ 1003 h 1155"/>
                <a:gd name="T66" fmla="*/ 996 w 1156"/>
                <a:gd name="T67" fmla="*/ 964 h 1155"/>
                <a:gd name="T68" fmla="*/ 1013 w 1156"/>
                <a:gd name="T69" fmla="*/ 957 h 1155"/>
                <a:gd name="T70" fmla="*/ 887 w 1156"/>
                <a:gd name="T71" fmla="*/ 1056 h 1155"/>
                <a:gd name="T72" fmla="*/ 868 w 1156"/>
                <a:gd name="T73" fmla="*/ 86 h 1155"/>
                <a:gd name="T74" fmla="*/ 925 w 1156"/>
                <a:gd name="T75" fmla="*/ 1034 h 1155"/>
                <a:gd name="T76" fmla="*/ 919 w 1156"/>
                <a:gd name="T77" fmla="*/ 1039 h 1155"/>
                <a:gd name="T78" fmla="*/ 1134 w 1156"/>
                <a:gd name="T79" fmla="*/ 719 h 1155"/>
                <a:gd name="T80" fmla="*/ 1128 w 1156"/>
                <a:gd name="T81" fmla="*/ 742 h 1155"/>
                <a:gd name="T82" fmla="*/ 1144 w 1156"/>
                <a:gd name="T83" fmla="*/ 672 h 1155"/>
                <a:gd name="T84" fmla="*/ 1149 w 1156"/>
                <a:gd name="T85" fmla="*/ 633 h 1155"/>
                <a:gd name="T86" fmla="*/ 1058 w 1156"/>
                <a:gd name="T87" fmla="*/ 895 h 1155"/>
                <a:gd name="T88" fmla="*/ 1038 w 1156"/>
                <a:gd name="T89" fmla="*/ 921 h 1155"/>
                <a:gd name="T90" fmla="*/ 1101 w 1156"/>
                <a:gd name="T91" fmla="*/ 823 h 1155"/>
                <a:gd name="T92" fmla="*/ 1085 w 1156"/>
                <a:gd name="T93" fmla="*/ 846 h 1155"/>
                <a:gd name="T94" fmla="*/ 577 w 1156"/>
                <a:gd name="T95" fmla="*/ 8 h 1155"/>
                <a:gd name="T96" fmla="*/ 543 w 1156"/>
                <a:gd name="T97" fmla="*/ 1150 h 1155"/>
                <a:gd name="T98" fmla="*/ 625 w 1156"/>
                <a:gd name="T99" fmla="*/ 10 h 1155"/>
                <a:gd name="T100" fmla="*/ 610 w 1156"/>
                <a:gd name="T101" fmla="*/ 0 h 1155"/>
                <a:gd name="T102" fmla="*/ 642 w 1156"/>
                <a:gd name="T103" fmla="*/ 11 h 1155"/>
                <a:gd name="T104" fmla="*/ 430 w 1156"/>
                <a:gd name="T105" fmla="*/ 23 h 1155"/>
                <a:gd name="T106" fmla="*/ 485 w 1156"/>
                <a:gd name="T107" fmla="*/ 11 h 1155"/>
                <a:gd name="T108" fmla="*/ 495 w 1156"/>
                <a:gd name="T109" fmla="*/ 1145 h 1155"/>
                <a:gd name="T110" fmla="*/ 805 w 1156"/>
                <a:gd name="T111" fmla="*/ 1108 h 1155"/>
                <a:gd name="T112" fmla="*/ 768 w 1156"/>
                <a:gd name="T113" fmla="*/ 31 h 1155"/>
                <a:gd name="T114" fmla="*/ 837 w 1156"/>
                <a:gd name="T115" fmla="*/ 1089 h 1155"/>
                <a:gd name="T116" fmla="*/ 824 w 1156"/>
                <a:gd name="T117" fmla="*/ 63 h 1155"/>
                <a:gd name="T118" fmla="*/ 697 w 1156"/>
                <a:gd name="T119" fmla="*/ 1134 h 1155"/>
                <a:gd name="T120" fmla="*/ 657 w 1156"/>
                <a:gd name="T121" fmla="*/ 13 h 1155"/>
                <a:gd name="T122" fmla="*/ 728 w 1156"/>
                <a:gd name="T123" fmla="*/ 1127 h 1155"/>
                <a:gd name="T124" fmla="*/ 717 w 1156"/>
                <a:gd name="T125" fmla="*/ 1134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6" h="1155">
                  <a:moveTo>
                    <a:pt x="165" y="179"/>
                  </a:moveTo>
                  <a:cubicBezTo>
                    <a:pt x="163" y="177"/>
                    <a:pt x="161" y="178"/>
                    <a:pt x="159" y="179"/>
                  </a:cubicBezTo>
                  <a:cubicBezTo>
                    <a:pt x="158" y="181"/>
                    <a:pt x="158" y="183"/>
                    <a:pt x="159" y="185"/>
                  </a:cubicBezTo>
                  <a:cubicBezTo>
                    <a:pt x="160" y="186"/>
                    <a:pt x="161" y="186"/>
                    <a:pt x="162" y="186"/>
                  </a:cubicBezTo>
                  <a:cubicBezTo>
                    <a:pt x="163" y="186"/>
                    <a:pt x="164" y="185"/>
                    <a:pt x="165" y="185"/>
                  </a:cubicBezTo>
                  <a:cubicBezTo>
                    <a:pt x="166" y="183"/>
                    <a:pt x="166" y="181"/>
                    <a:pt x="165" y="179"/>
                  </a:cubicBezTo>
                  <a:close/>
                  <a:moveTo>
                    <a:pt x="166" y="976"/>
                  </a:moveTo>
                  <a:cubicBezTo>
                    <a:pt x="164" y="977"/>
                    <a:pt x="164" y="980"/>
                    <a:pt x="166" y="982"/>
                  </a:cubicBezTo>
                  <a:cubicBezTo>
                    <a:pt x="166" y="982"/>
                    <a:pt x="167" y="983"/>
                    <a:pt x="169" y="983"/>
                  </a:cubicBezTo>
                  <a:cubicBezTo>
                    <a:pt x="170" y="983"/>
                    <a:pt x="171" y="982"/>
                    <a:pt x="171" y="982"/>
                  </a:cubicBezTo>
                  <a:cubicBezTo>
                    <a:pt x="173" y="980"/>
                    <a:pt x="173" y="978"/>
                    <a:pt x="171" y="976"/>
                  </a:cubicBezTo>
                  <a:cubicBezTo>
                    <a:pt x="170" y="974"/>
                    <a:pt x="167" y="974"/>
                    <a:pt x="166" y="976"/>
                  </a:cubicBezTo>
                  <a:close/>
                  <a:moveTo>
                    <a:pt x="218" y="1019"/>
                  </a:moveTo>
                  <a:cubicBezTo>
                    <a:pt x="217" y="1017"/>
                    <a:pt x="214" y="1018"/>
                    <a:pt x="213" y="1019"/>
                  </a:cubicBezTo>
                  <a:cubicBezTo>
                    <a:pt x="211" y="1021"/>
                    <a:pt x="212" y="1024"/>
                    <a:pt x="213" y="1025"/>
                  </a:cubicBezTo>
                  <a:cubicBezTo>
                    <a:pt x="214" y="1026"/>
                    <a:pt x="215" y="1026"/>
                    <a:pt x="216" y="1026"/>
                  </a:cubicBezTo>
                  <a:cubicBezTo>
                    <a:pt x="217" y="1026"/>
                    <a:pt x="218" y="1025"/>
                    <a:pt x="219" y="1024"/>
                  </a:cubicBezTo>
                  <a:cubicBezTo>
                    <a:pt x="220" y="1023"/>
                    <a:pt x="220" y="1020"/>
                    <a:pt x="218" y="1019"/>
                  </a:cubicBezTo>
                  <a:close/>
                  <a:moveTo>
                    <a:pt x="144" y="952"/>
                  </a:moveTo>
                  <a:cubicBezTo>
                    <a:pt x="142" y="954"/>
                    <a:pt x="142" y="956"/>
                    <a:pt x="144" y="958"/>
                  </a:cubicBezTo>
                  <a:cubicBezTo>
                    <a:pt x="145" y="959"/>
                    <a:pt x="146" y="959"/>
                    <a:pt x="147" y="959"/>
                  </a:cubicBezTo>
                  <a:cubicBezTo>
                    <a:pt x="148" y="959"/>
                    <a:pt x="149" y="959"/>
                    <a:pt x="149" y="958"/>
                  </a:cubicBezTo>
                  <a:cubicBezTo>
                    <a:pt x="151" y="957"/>
                    <a:pt x="151" y="954"/>
                    <a:pt x="150" y="953"/>
                  </a:cubicBezTo>
                  <a:cubicBezTo>
                    <a:pt x="148" y="951"/>
                    <a:pt x="146" y="951"/>
                    <a:pt x="144" y="952"/>
                  </a:cubicBezTo>
                  <a:close/>
                  <a:moveTo>
                    <a:pt x="176" y="168"/>
                  </a:moveTo>
                  <a:cubicBezTo>
                    <a:pt x="175" y="166"/>
                    <a:pt x="172" y="166"/>
                    <a:pt x="170" y="168"/>
                  </a:cubicBezTo>
                  <a:cubicBezTo>
                    <a:pt x="170" y="168"/>
                    <a:pt x="170" y="168"/>
                    <a:pt x="170" y="168"/>
                  </a:cubicBezTo>
                  <a:cubicBezTo>
                    <a:pt x="169" y="169"/>
                    <a:pt x="169" y="172"/>
                    <a:pt x="170" y="173"/>
                  </a:cubicBezTo>
                  <a:cubicBezTo>
                    <a:pt x="171" y="174"/>
                    <a:pt x="172" y="174"/>
                    <a:pt x="173" y="174"/>
                  </a:cubicBezTo>
                  <a:cubicBezTo>
                    <a:pt x="174" y="174"/>
                    <a:pt x="175" y="174"/>
                    <a:pt x="176" y="173"/>
                  </a:cubicBezTo>
                  <a:cubicBezTo>
                    <a:pt x="178" y="172"/>
                    <a:pt x="178" y="169"/>
                    <a:pt x="176" y="168"/>
                  </a:cubicBezTo>
                  <a:close/>
                  <a:moveTo>
                    <a:pt x="154" y="191"/>
                  </a:moveTo>
                  <a:cubicBezTo>
                    <a:pt x="152" y="189"/>
                    <a:pt x="150" y="189"/>
                    <a:pt x="148" y="191"/>
                  </a:cubicBezTo>
                  <a:cubicBezTo>
                    <a:pt x="147" y="193"/>
                    <a:pt x="147" y="195"/>
                    <a:pt x="148" y="197"/>
                  </a:cubicBezTo>
                  <a:cubicBezTo>
                    <a:pt x="149" y="197"/>
                    <a:pt x="150" y="198"/>
                    <a:pt x="151" y="198"/>
                  </a:cubicBezTo>
                  <a:cubicBezTo>
                    <a:pt x="152" y="198"/>
                    <a:pt x="153" y="197"/>
                    <a:pt x="154" y="196"/>
                  </a:cubicBezTo>
                  <a:cubicBezTo>
                    <a:pt x="156" y="195"/>
                    <a:pt x="155" y="192"/>
                    <a:pt x="154" y="191"/>
                  </a:cubicBezTo>
                  <a:close/>
                  <a:moveTo>
                    <a:pt x="155" y="964"/>
                  </a:moveTo>
                  <a:cubicBezTo>
                    <a:pt x="153" y="966"/>
                    <a:pt x="153" y="968"/>
                    <a:pt x="155" y="970"/>
                  </a:cubicBezTo>
                  <a:cubicBezTo>
                    <a:pt x="155" y="971"/>
                    <a:pt x="156" y="971"/>
                    <a:pt x="157" y="971"/>
                  </a:cubicBezTo>
                  <a:cubicBezTo>
                    <a:pt x="158" y="971"/>
                    <a:pt x="159" y="971"/>
                    <a:pt x="160" y="970"/>
                  </a:cubicBezTo>
                  <a:cubicBezTo>
                    <a:pt x="162" y="969"/>
                    <a:pt x="162" y="966"/>
                    <a:pt x="160" y="964"/>
                  </a:cubicBezTo>
                  <a:cubicBezTo>
                    <a:pt x="159" y="963"/>
                    <a:pt x="156" y="963"/>
                    <a:pt x="155" y="964"/>
                  </a:cubicBezTo>
                  <a:close/>
                  <a:moveTo>
                    <a:pt x="177" y="987"/>
                  </a:moveTo>
                  <a:cubicBezTo>
                    <a:pt x="175" y="989"/>
                    <a:pt x="176" y="991"/>
                    <a:pt x="177" y="993"/>
                  </a:cubicBezTo>
                  <a:cubicBezTo>
                    <a:pt x="178" y="994"/>
                    <a:pt x="179" y="994"/>
                    <a:pt x="180" y="994"/>
                  </a:cubicBezTo>
                  <a:cubicBezTo>
                    <a:pt x="181" y="994"/>
                    <a:pt x="182" y="994"/>
                    <a:pt x="183" y="993"/>
                  </a:cubicBezTo>
                  <a:cubicBezTo>
                    <a:pt x="184" y="991"/>
                    <a:pt x="184" y="989"/>
                    <a:pt x="183" y="987"/>
                  </a:cubicBezTo>
                  <a:cubicBezTo>
                    <a:pt x="181" y="986"/>
                    <a:pt x="179" y="986"/>
                    <a:pt x="177" y="987"/>
                  </a:cubicBezTo>
                  <a:close/>
                  <a:moveTo>
                    <a:pt x="212" y="135"/>
                  </a:moveTo>
                  <a:cubicBezTo>
                    <a:pt x="210" y="134"/>
                    <a:pt x="208" y="134"/>
                    <a:pt x="206" y="135"/>
                  </a:cubicBezTo>
                  <a:cubicBezTo>
                    <a:pt x="204" y="136"/>
                    <a:pt x="204" y="139"/>
                    <a:pt x="206" y="141"/>
                  </a:cubicBezTo>
                  <a:cubicBezTo>
                    <a:pt x="206" y="142"/>
                    <a:pt x="207" y="142"/>
                    <a:pt x="209" y="142"/>
                  </a:cubicBezTo>
                  <a:cubicBezTo>
                    <a:pt x="210" y="142"/>
                    <a:pt x="210" y="142"/>
                    <a:pt x="211" y="141"/>
                  </a:cubicBezTo>
                  <a:cubicBezTo>
                    <a:pt x="213" y="140"/>
                    <a:pt x="213" y="137"/>
                    <a:pt x="212" y="135"/>
                  </a:cubicBezTo>
                  <a:close/>
                  <a:moveTo>
                    <a:pt x="200" y="146"/>
                  </a:moveTo>
                  <a:cubicBezTo>
                    <a:pt x="198" y="144"/>
                    <a:pt x="196" y="144"/>
                    <a:pt x="194" y="146"/>
                  </a:cubicBezTo>
                  <a:cubicBezTo>
                    <a:pt x="192" y="147"/>
                    <a:pt x="192" y="150"/>
                    <a:pt x="194" y="151"/>
                  </a:cubicBezTo>
                  <a:cubicBezTo>
                    <a:pt x="194" y="152"/>
                    <a:pt x="195" y="153"/>
                    <a:pt x="197" y="153"/>
                  </a:cubicBezTo>
                  <a:cubicBezTo>
                    <a:pt x="197" y="153"/>
                    <a:pt x="198" y="152"/>
                    <a:pt x="199" y="151"/>
                  </a:cubicBezTo>
                  <a:cubicBezTo>
                    <a:pt x="201" y="150"/>
                    <a:pt x="201" y="147"/>
                    <a:pt x="200" y="146"/>
                  </a:cubicBezTo>
                  <a:close/>
                  <a:moveTo>
                    <a:pt x="201" y="1009"/>
                  </a:moveTo>
                  <a:cubicBezTo>
                    <a:pt x="199" y="1011"/>
                    <a:pt x="199" y="1013"/>
                    <a:pt x="201" y="1015"/>
                  </a:cubicBezTo>
                  <a:cubicBezTo>
                    <a:pt x="202" y="1015"/>
                    <a:pt x="203" y="1016"/>
                    <a:pt x="204" y="1016"/>
                  </a:cubicBezTo>
                  <a:cubicBezTo>
                    <a:pt x="205" y="1016"/>
                    <a:pt x="206" y="1015"/>
                    <a:pt x="207" y="1014"/>
                  </a:cubicBezTo>
                  <a:cubicBezTo>
                    <a:pt x="208" y="1013"/>
                    <a:pt x="208" y="1010"/>
                    <a:pt x="206" y="1009"/>
                  </a:cubicBezTo>
                  <a:cubicBezTo>
                    <a:pt x="204" y="1007"/>
                    <a:pt x="202" y="1007"/>
                    <a:pt x="201" y="1009"/>
                  </a:cubicBezTo>
                  <a:close/>
                  <a:moveTo>
                    <a:pt x="188" y="157"/>
                  </a:moveTo>
                  <a:cubicBezTo>
                    <a:pt x="186" y="155"/>
                    <a:pt x="184" y="155"/>
                    <a:pt x="182" y="156"/>
                  </a:cubicBezTo>
                  <a:cubicBezTo>
                    <a:pt x="180" y="158"/>
                    <a:pt x="180" y="160"/>
                    <a:pt x="182" y="162"/>
                  </a:cubicBezTo>
                  <a:cubicBezTo>
                    <a:pt x="183" y="163"/>
                    <a:pt x="184" y="163"/>
                    <a:pt x="185" y="163"/>
                  </a:cubicBezTo>
                  <a:cubicBezTo>
                    <a:pt x="186" y="163"/>
                    <a:pt x="187" y="163"/>
                    <a:pt x="187" y="162"/>
                  </a:cubicBezTo>
                  <a:cubicBezTo>
                    <a:pt x="189" y="161"/>
                    <a:pt x="189" y="158"/>
                    <a:pt x="188" y="157"/>
                  </a:cubicBezTo>
                  <a:close/>
                  <a:moveTo>
                    <a:pt x="189" y="998"/>
                  </a:moveTo>
                  <a:cubicBezTo>
                    <a:pt x="187" y="1000"/>
                    <a:pt x="187" y="1002"/>
                    <a:pt x="189" y="1004"/>
                  </a:cubicBezTo>
                  <a:cubicBezTo>
                    <a:pt x="190" y="1005"/>
                    <a:pt x="191" y="1005"/>
                    <a:pt x="192" y="1005"/>
                  </a:cubicBezTo>
                  <a:cubicBezTo>
                    <a:pt x="193" y="1005"/>
                    <a:pt x="194" y="1005"/>
                    <a:pt x="195" y="1004"/>
                  </a:cubicBezTo>
                  <a:cubicBezTo>
                    <a:pt x="196" y="1002"/>
                    <a:pt x="196" y="1000"/>
                    <a:pt x="194" y="998"/>
                  </a:cubicBezTo>
                  <a:cubicBezTo>
                    <a:pt x="193" y="997"/>
                    <a:pt x="190" y="997"/>
                    <a:pt x="189" y="998"/>
                  </a:cubicBezTo>
                  <a:close/>
                  <a:moveTo>
                    <a:pt x="143" y="203"/>
                  </a:moveTo>
                  <a:cubicBezTo>
                    <a:pt x="142" y="201"/>
                    <a:pt x="139" y="201"/>
                    <a:pt x="138" y="203"/>
                  </a:cubicBezTo>
                  <a:cubicBezTo>
                    <a:pt x="136" y="205"/>
                    <a:pt x="136" y="207"/>
                    <a:pt x="138" y="209"/>
                  </a:cubicBezTo>
                  <a:cubicBezTo>
                    <a:pt x="139" y="209"/>
                    <a:pt x="140" y="210"/>
                    <a:pt x="141" y="210"/>
                  </a:cubicBezTo>
                  <a:cubicBezTo>
                    <a:pt x="142" y="210"/>
                    <a:pt x="143" y="209"/>
                    <a:pt x="144" y="208"/>
                  </a:cubicBezTo>
                  <a:cubicBezTo>
                    <a:pt x="145" y="207"/>
                    <a:pt x="145" y="204"/>
                    <a:pt x="143" y="203"/>
                  </a:cubicBezTo>
                  <a:close/>
                  <a:moveTo>
                    <a:pt x="70" y="835"/>
                  </a:moveTo>
                  <a:cubicBezTo>
                    <a:pt x="69" y="833"/>
                    <a:pt x="66" y="832"/>
                    <a:pt x="65" y="833"/>
                  </a:cubicBezTo>
                  <a:cubicBezTo>
                    <a:pt x="63" y="834"/>
                    <a:pt x="62" y="836"/>
                    <a:pt x="63" y="838"/>
                  </a:cubicBezTo>
                  <a:cubicBezTo>
                    <a:pt x="63" y="840"/>
                    <a:pt x="65" y="840"/>
                    <a:pt x="66" y="840"/>
                  </a:cubicBezTo>
                  <a:cubicBezTo>
                    <a:pt x="67" y="840"/>
                    <a:pt x="68" y="840"/>
                    <a:pt x="68" y="840"/>
                  </a:cubicBezTo>
                  <a:cubicBezTo>
                    <a:pt x="70" y="839"/>
                    <a:pt x="71" y="837"/>
                    <a:pt x="70" y="835"/>
                  </a:cubicBezTo>
                  <a:close/>
                  <a:moveTo>
                    <a:pt x="77" y="849"/>
                  </a:moveTo>
                  <a:cubicBezTo>
                    <a:pt x="77" y="849"/>
                    <a:pt x="77" y="849"/>
                    <a:pt x="77" y="849"/>
                  </a:cubicBezTo>
                  <a:cubicBezTo>
                    <a:pt x="76" y="847"/>
                    <a:pt x="74" y="846"/>
                    <a:pt x="72" y="847"/>
                  </a:cubicBezTo>
                  <a:cubicBezTo>
                    <a:pt x="70" y="848"/>
                    <a:pt x="69" y="850"/>
                    <a:pt x="70" y="852"/>
                  </a:cubicBezTo>
                  <a:cubicBezTo>
                    <a:pt x="71" y="854"/>
                    <a:pt x="72" y="855"/>
                    <a:pt x="74" y="855"/>
                  </a:cubicBezTo>
                  <a:cubicBezTo>
                    <a:pt x="74" y="855"/>
                    <a:pt x="75" y="854"/>
                    <a:pt x="76" y="854"/>
                  </a:cubicBezTo>
                  <a:cubicBezTo>
                    <a:pt x="78" y="853"/>
                    <a:pt x="78" y="851"/>
                    <a:pt x="77" y="849"/>
                  </a:cubicBezTo>
                  <a:close/>
                  <a:moveTo>
                    <a:pt x="63" y="820"/>
                  </a:moveTo>
                  <a:cubicBezTo>
                    <a:pt x="62" y="818"/>
                    <a:pt x="60" y="817"/>
                    <a:pt x="58" y="818"/>
                  </a:cubicBezTo>
                  <a:cubicBezTo>
                    <a:pt x="56" y="819"/>
                    <a:pt x="55" y="822"/>
                    <a:pt x="56" y="824"/>
                  </a:cubicBezTo>
                  <a:cubicBezTo>
                    <a:pt x="56" y="825"/>
                    <a:pt x="58" y="826"/>
                    <a:pt x="59" y="826"/>
                  </a:cubicBezTo>
                  <a:cubicBezTo>
                    <a:pt x="60" y="826"/>
                    <a:pt x="60" y="826"/>
                    <a:pt x="61" y="826"/>
                  </a:cubicBezTo>
                  <a:cubicBezTo>
                    <a:pt x="63" y="825"/>
                    <a:pt x="64" y="822"/>
                    <a:pt x="63" y="820"/>
                  </a:cubicBezTo>
                  <a:close/>
                  <a:moveTo>
                    <a:pt x="134" y="940"/>
                  </a:moveTo>
                  <a:cubicBezTo>
                    <a:pt x="132" y="941"/>
                    <a:pt x="132" y="944"/>
                    <a:pt x="133" y="946"/>
                  </a:cubicBezTo>
                  <a:cubicBezTo>
                    <a:pt x="134" y="947"/>
                    <a:pt x="135" y="947"/>
                    <a:pt x="136" y="947"/>
                  </a:cubicBezTo>
                  <a:cubicBezTo>
                    <a:pt x="137" y="947"/>
                    <a:pt x="138" y="947"/>
                    <a:pt x="139" y="946"/>
                  </a:cubicBezTo>
                  <a:cubicBezTo>
                    <a:pt x="141" y="945"/>
                    <a:pt x="141" y="942"/>
                    <a:pt x="139" y="941"/>
                  </a:cubicBezTo>
                  <a:cubicBezTo>
                    <a:pt x="138" y="939"/>
                    <a:pt x="136" y="939"/>
                    <a:pt x="134" y="940"/>
                  </a:cubicBezTo>
                  <a:close/>
                  <a:moveTo>
                    <a:pt x="50" y="791"/>
                  </a:moveTo>
                  <a:cubicBezTo>
                    <a:pt x="49" y="789"/>
                    <a:pt x="47" y="788"/>
                    <a:pt x="45" y="789"/>
                  </a:cubicBezTo>
                  <a:cubicBezTo>
                    <a:pt x="43" y="790"/>
                    <a:pt x="42" y="792"/>
                    <a:pt x="43" y="794"/>
                  </a:cubicBezTo>
                  <a:cubicBezTo>
                    <a:pt x="43" y="796"/>
                    <a:pt x="45" y="797"/>
                    <a:pt x="46" y="797"/>
                  </a:cubicBezTo>
                  <a:cubicBezTo>
                    <a:pt x="47" y="797"/>
                    <a:pt x="47" y="797"/>
                    <a:pt x="48" y="797"/>
                  </a:cubicBezTo>
                  <a:cubicBezTo>
                    <a:pt x="50" y="796"/>
                    <a:pt x="51" y="793"/>
                    <a:pt x="50" y="791"/>
                  </a:cubicBezTo>
                  <a:close/>
                  <a:moveTo>
                    <a:pt x="80" y="861"/>
                  </a:moveTo>
                  <a:cubicBezTo>
                    <a:pt x="78" y="862"/>
                    <a:pt x="77" y="865"/>
                    <a:pt x="78" y="866"/>
                  </a:cubicBezTo>
                  <a:cubicBezTo>
                    <a:pt x="79" y="868"/>
                    <a:pt x="80" y="868"/>
                    <a:pt x="82" y="868"/>
                  </a:cubicBezTo>
                  <a:cubicBezTo>
                    <a:pt x="82" y="868"/>
                    <a:pt x="83" y="868"/>
                    <a:pt x="84" y="868"/>
                  </a:cubicBezTo>
                  <a:cubicBezTo>
                    <a:pt x="85" y="867"/>
                    <a:pt x="86" y="864"/>
                    <a:pt x="85" y="862"/>
                  </a:cubicBezTo>
                  <a:cubicBezTo>
                    <a:pt x="84" y="861"/>
                    <a:pt x="81" y="860"/>
                    <a:pt x="80" y="861"/>
                  </a:cubicBezTo>
                  <a:close/>
                  <a:moveTo>
                    <a:pt x="56" y="806"/>
                  </a:moveTo>
                  <a:cubicBezTo>
                    <a:pt x="55" y="804"/>
                    <a:pt x="53" y="803"/>
                    <a:pt x="51" y="804"/>
                  </a:cubicBezTo>
                  <a:cubicBezTo>
                    <a:pt x="49" y="805"/>
                    <a:pt x="48" y="807"/>
                    <a:pt x="49" y="809"/>
                  </a:cubicBezTo>
                  <a:cubicBezTo>
                    <a:pt x="50" y="811"/>
                    <a:pt x="51" y="812"/>
                    <a:pt x="53" y="812"/>
                  </a:cubicBezTo>
                  <a:cubicBezTo>
                    <a:pt x="53" y="812"/>
                    <a:pt x="54" y="811"/>
                    <a:pt x="54" y="811"/>
                  </a:cubicBezTo>
                  <a:cubicBezTo>
                    <a:pt x="56" y="810"/>
                    <a:pt x="57" y="808"/>
                    <a:pt x="56" y="806"/>
                  </a:cubicBezTo>
                  <a:close/>
                  <a:moveTo>
                    <a:pt x="124" y="928"/>
                  </a:moveTo>
                  <a:cubicBezTo>
                    <a:pt x="122" y="929"/>
                    <a:pt x="122" y="931"/>
                    <a:pt x="123" y="933"/>
                  </a:cubicBezTo>
                  <a:cubicBezTo>
                    <a:pt x="124" y="934"/>
                    <a:pt x="125" y="935"/>
                    <a:pt x="126" y="935"/>
                  </a:cubicBezTo>
                  <a:cubicBezTo>
                    <a:pt x="127" y="935"/>
                    <a:pt x="128" y="934"/>
                    <a:pt x="129" y="934"/>
                  </a:cubicBezTo>
                  <a:cubicBezTo>
                    <a:pt x="131" y="932"/>
                    <a:pt x="131" y="930"/>
                    <a:pt x="129" y="928"/>
                  </a:cubicBezTo>
                  <a:cubicBezTo>
                    <a:pt x="128" y="926"/>
                    <a:pt x="126" y="926"/>
                    <a:pt x="124" y="928"/>
                  </a:cubicBezTo>
                  <a:close/>
                  <a:moveTo>
                    <a:pt x="133" y="215"/>
                  </a:moveTo>
                  <a:cubicBezTo>
                    <a:pt x="131" y="214"/>
                    <a:pt x="129" y="214"/>
                    <a:pt x="127" y="216"/>
                  </a:cubicBezTo>
                  <a:cubicBezTo>
                    <a:pt x="126" y="217"/>
                    <a:pt x="126" y="220"/>
                    <a:pt x="128" y="221"/>
                  </a:cubicBezTo>
                  <a:cubicBezTo>
                    <a:pt x="129" y="222"/>
                    <a:pt x="130" y="222"/>
                    <a:pt x="130" y="222"/>
                  </a:cubicBezTo>
                  <a:cubicBezTo>
                    <a:pt x="132" y="222"/>
                    <a:pt x="133" y="222"/>
                    <a:pt x="134" y="221"/>
                  </a:cubicBezTo>
                  <a:cubicBezTo>
                    <a:pt x="135" y="219"/>
                    <a:pt x="135" y="216"/>
                    <a:pt x="133" y="215"/>
                  </a:cubicBezTo>
                  <a:close/>
                  <a:moveTo>
                    <a:pt x="114" y="915"/>
                  </a:moveTo>
                  <a:cubicBezTo>
                    <a:pt x="112" y="916"/>
                    <a:pt x="112" y="919"/>
                    <a:pt x="113" y="920"/>
                  </a:cubicBezTo>
                  <a:cubicBezTo>
                    <a:pt x="114" y="921"/>
                    <a:pt x="115" y="922"/>
                    <a:pt x="117" y="922"/>
                  </a:cubicBezTo>
                  <a:cubicBezTo>
                    <a:pt x="117" y="922"/>
                    <a:pt x="118" y="922"/>
                    <a:pt x="119" y="921"/>
                  </a:cubicBezTo>
                  <a:cubicBezTo>
                    <a:pt x="121" y="920"/>
                    <a:pt x="121" y="917"/>
                    <a:pt x="120" y="916"/>
                  </a:cubicBezTo>
                  <a:cubicBezTo>
                    <a:pt x="119" y="914"/>
                    <a:pt x="116" y="913"/>
                    <a:pt x="114" y="915"/>
                  </a:cubicBezTo>
                  <a:close/>
                  <a:moveTo>
                    <a:pt x="96" y="888"/>
                  </a:moveTo>
                  <a:cubicBezTo>
                    <a:pt x="94" y="890"/>
                    <a:pt x="94" y="892"/>
                    <a:pt x="95" y="894"/>
                  </a:cubicBezTo>
                  <a:cubicBezTo>
                    <a:pt x="96" y="895"/>
                    <a:pt x="97" y="896"/>
                    <a:pt x="98" y="896"/>
                  </a:cubicBezTo>
                  <a:cubicBezTo>
                    <a:pt x="99" y="896"/>
                    <a:pt x="100" y="895"/>
                    <a:pt x="101" y="895"/>
                  </a:cubicBezTo>
                  <a:cubicBezTo>
                    <a:pt x="102" y="894"/>
                    <a:pt x="103" y="891"/>
                    <a:pt x="102" y="889"/>
                  </a:cubicBezTo>
                  <a:cubicBezTo>
                    <a:pt x="100" y="888"/>
                    <a:pt x="98" y="887"/>
                    <a:pt x="96" y="888"/>
                  </a:cubicBezTo>
                  <a:close/>
                  <a:moveTo>
                    <a:pt x="105" y="902"/>
                  </a:moveTo>
                  <a:cubicBezTo>
                    <a:pt x="103" y="903"/>
                    <a:pt x="103" y="905"/>
                    <a:pt x="104" y="907"/>
                  </a:cubicBezTo>
                  <a:cubicBezTo>
                    <a:pt x="105" y="908"/>
                    <a:pt x="106" y="909"/>
                    <a:pt x="107" y="909"/>
                  </a:cubicBezTo>
                  <a:cubicBezTo>
                    <a:pt x="108" y="909"/>
                    <a:pt x="109" y="909"/>
                    <a:pt x="110" y="908"/>
                  </a:cubicBezTo>
                  <a:cubicBezTo>
                    <a:pt x="111" y="907"/>
                    <a:pt x="112" y="904"/>
                    <a:pt x="111" y="903"/>
                  </a:cubicBezTo>
                  <a:cubicBezTo>
                    <a:pt x="109" y="901"/>
                    <a:pt x="107" y="900"/>
                    <a:pt x="105" y="902"/>
                  </a:cubicBezTo>
                  <a:close/>
                  <a:moveTo>
                    <a:pt x="88" y="875"/>
                  </a:moveTo>
                  <a:cubicBezTo>
                    <a:pt x="86" y="876"/>
                    <a:pt x="85" y="878"/>
                    <a:pt x="86" y="880"/>
                  </a:cubicBezTo>
                  <a:cubicBezTo>
                    <a:pt x="87" y="882"/>
                    <a:pt x="88" y="882"/>
                    <a:pt x="90" y="882"/>
                  </a:cubicBezTo>
                  <a:cubicBezTo>
                    <a:pt x="90" y="882"/>
                    <a:pt x="91" y="882"/>
                    <a:pt x="92" y="882"/>
                  </a:cubicBezTo>
                  <a:cubicBezTo>
                    <a:pt x="94" y="880"/>
                    <a:pt x="94" y="878"/>
                    <a:pt x="93" y="876"/>
                  </a:cubicBezTo>
                  <a:cubicBezTo>
                    <a:pt x="92" y="874"/>
                    <a:pt x="90" y="874"/>
                    <a:pt x="88" y="875"/>
                  </a:cubicBezTo>
                  <a:close/>
                  <a:moveTo>
                    <a:pt x="414" y="1123"/>
                  </a:moveTo>
                  <a:cubicBezTo>
                    <a:pt x="412" y="1122"/>
                    <a:pt x="410" y="1123"/>
                    <a:pt x="409" y="1125"/>
                  </a:cubicBezTo>
                  <a:cubicBezTo>
                    <a:pt x="408" y="1128"/>
                    <a:pt x="410" y="1130"/>
                    <a:pt x="412" y="1130"/>
                  </a:cubicBezTo>
                  <a:cubicBezTo>
                    <a:pt x="412" y="1131"/>
                    <a:pt x="413" y="1131"/>
                    <a:pt x="413" y="1131"/>
                  </a:cubicBezTo>
                  <a:cubicBezTo>
                    <a:pt x="415" y="1131"/>
                    <a:pt x="416" y="1130"/>
                    <a:pt x="417" y="1128"/>
                  </a:cubicBezTo>
                  <a:cubicBezTo>
                    <a:pt x="417" y="1126"/>
                    <a:pt x="416" y="1123"/>
                    <a:pt x="414" y="1123"/>
                  </a:cubicBezTo>
                  <a:close/>
                  <a:moveTo>
                    <a:pt x="357" y="43"/>
                  </a:moveTo>
                  <a:cubicBezTo>
                    <a:pt x="355" y="44"/>
                    <a:pt x="354" y="46"/>
                    <a:pt x="355" y="49"/>
                  </a:cubicBezTo>
                  <a:cubicBezTo>
                    <a:pt x="355" y="50"/>
                    <a:pt x="357" y="51"/>
                    <a:pt x="358" y="51"/>
                  </a:cubicBezTo>
                  <a:cubicBezTo>
                    <a:pt x="359" y="51"/>
                    <a:pt x="359" y="51"/>
                    <a:pt x="360" y="51"/>
                  </a:cubicBezTo>
                  <a:cubicBezTo>
                    <a:pt x="362" y="50"/>
                    <a:pt x="363" y="47"/>
                    <a:pt x="362" y="45"/>
                  </a:cubicBezTo>
                  <a:cubicBezTo>
                    <a:pt x="361" y="43"/>
                    <a:pt x="359" y="42"/>
                    <a:pt x="357" y="43"/>
                  </a:cubicBezTo>
                  <a:close/>
                  <a:moveTo>
                    <a:pt x="340" y="1095"/>
                  </a:moveTo>
                  <a:cubicBezTo>
                    <a:pt x="338" y="1094"/>
                    <a:pt x="335" y="1095"/>
                    <a:pt x="334" y="1097"/>
                  </a:cubicBezTo>
                  <a:cubicBezTo>
                    <a:pt x="333" y="1099"/>
                    <a:pt x="334" y="1101"/>
                    <a:pt x="336" y="1102"/>
                  </a:cubicBezTo>
                  <a:cubicBezTo>
                    <a:pt x="337" y="1102"/>
                    <a:pt x="337" y="1102"/>
                    <a:pt x="338" y="1102"/>
                  </a:cubicBezTo>
                  <a:cubicBezTo>
                    <a:pt x="339" y="1102"/>
                    <a:pt x="341" y="1101"/>
                    <a:pt x="342" y="1100"/>
                  </a:cubicBezTo>
                  <a:cubicBezTo>
                    <a:pt x="342" y="1098"/>
                    <a:pt x="342" y="1096"/>
                    <a:pt x="340" y="1095"/>
                  </a:cubicBezTo>
                  <a:close/>
                  <a:moveTo>
                    <a:pt x="354" y="1101"/>
                  </a:moveTo>
                  <a:cubicBezTo>
                    <a:pt x="352" y="1100"/>
                    <a:pt x="350" y="1101"/>
                    <a:pt x="349" y="1103"/>
                  </a:cubicBezTo>
                  <a:cubicBezTo>
                    <a:pt x="348" y="1105"/>
                    <a:pt x="349" y="1108"/>
                    <a:pt x="351" y="1108"/>
                  </a:cubicBezTo>
                  <a:cubicBezTo>
                    <a:pt x="352" y="1109"/>
                    <a:pt x="352" y="1109"/>
                    <a:pt x="353" y="1109"/>
                  </a:cubicBezTo>
                  <a:cubicBezTo>
                    <a:pt x="354" y="1109"/>
                    <a:pt x="356" y="1108"/>
                    <a:pt x="356" y="1106"/>
                  </a:cubicBezTo>
                  <a:cubicBezTo>
                    <a:pt x="357" y="1104"/>
                    <a:pt x="356" y="1102"/>
                    <a:pt x="354" y="1101"/>
                  </a:cubicBezTo>
                  <a:close/>
                  <a:moveTo>
                    <a:pt x="313" y="64"/>
                  </a:moveTo>
                  <a:cubicBezTo>
                    <a:pt x="311" y="65"/>
                    <a:pt x="310" y="67"/>
                    <a:pt x="311" y="69"/>
                  </a:cubicBezTo>
                  <a:cubicBezTo>
                    <a:pt x="312" y="70"/>
                    <a:pt x="313" y="71"/>
                    <a:pt x="315" y="71"/>
                  </a:cubicBezTo>
                  <a:cubicBezTo>
                    <a:pt x="315" y="71"/>
                    <a:pt x="316" y="71"/>
                    <a:pt x="317" y="71"/>
                  </a:cubicBezTo>
                  <a:cubicBezTo>
                    <a:pt x="319" y="70"/>
                    <a:pt x="319" y="67"/>
                    <a:pt x="318" y="65"/>
                  </a:cubicBezTo>
                  <a:cubicBezTo>
                    <a:pt x="317" y="63"/>
                    <a:pt x="315" y="63"/>
                    <a:pt x="313" y="64"/>
                  </a:cubicBezTo>
                  <a:close/>
                  <a:moveTo>
                    <a:pt x="325" y="1088"/>
                  </a:moveTo>
                  <a:cubicBezTo>
                    <a:pt x="325" y="1088"/>
                    <a:pt x="325" y="1088"/>
                    <a:pt x="325" y="1088"/>
                  </a:cubicBezTo>
                  <a:cubicBezTo>
                    <a:pt x="323" y="1087"/>
                    <a:pt x="321" y="1088"/>
                    <a:pt x="320" y="1090"/>
                  </a:cubicBezTo>
                  <a:cubicBezTo>
                    <a:pt x="319" y="1092"/>
                    <a:pt x="320" y="1094"/>
                    <a:pt x="322" y="1095"/>
                  </a:cubicBezTo>
                  <a:cubicBezTo>
                    <a:pt x="322" y="1095"/>
                    <a:pt x="323" y="1095"/>
                    <a:pt x="323" y="1095"/>
                  </a:cubicBezTo>
                  <a:cubicBezTo>
                    <a:pt x="325" y="1095"/>
                    <a:pt x="326" y="1095"/>
                    <a:pt x="327" y="1093"/>
                  </a:cubicBezTo>
                  <a:cubicBezTo>
                    <a:pt x="328" y="1091"/>
                    <a:pt x="327" y="1089"/>
                    <a:pt x="325" y="1088"/>
                  </a:cubicBezTo>
                  <a:close/>
                  <a:moveTo>
                    <a:pt x="327" y="56"/>
                  </a:moveTo>
                  <a:cubicBezTo>
                    <a:pt x="325" y="57"/>
                    <a:pt x="325" y="60"/>
                    <a:pt x="326" y="62"/>
                  </a:cubicBezTo>
                  <a:cubicBezTo>
                    <a:pt x="326" y="63"/>
                    <a:pt x="328" y="64"/>
                    <a:pt x="329" y="64"/>
                  </a:cubicBezTo>
                  <a:cubicBezTo>
                    <a:pt x="330" y="64"/>
                    <a:pt x="330" y="64"/>
                    <a:pt x="331" y="64"/>
                  </a:cubicBezTo>
                  <a:cubicBezTo>
                    <a:pt x="333" y="63"/>
                    <a:pt x="334" y="60"/>
                    <a:pt x="333" y="58"/>
                  </a:cubicBezTo>
                  <a:cubicBezTo>
                    <a:pt x="332" y="56"/>
                    <a:pt x="329" y="55"/>
                    <a:pt x="327" y="56"/>
                  </a:cubicBezTo>
                  <a:close/>
                  <a:moveTo>
                    <a:pt x="342" y="50"/>
                  </a:moveTo>
                  <a:cubicBezTo>
                    <a:pt x="340" y="51"/>
                    <a:pt x="339" y="53"/>
                    <a:pt x="340" y="55"/>
                  </a:cubicBezTo>
                  <a:cubicBezTo>
                    <a:pt x="341" y="56"/>
                    <a:pt x="342" y="57"/>
                    <a:pt x="344" y="57"/>
                  </a:cubicBezTo>
                  <a:cubicBezTo>
                    <a:pt x="344" y="57"/>
                    <a:pt x="345" y="57"/>
                    <a:pt x="345" y="57"/>
                  </a:cubicBezTo>
                  <a:cubicBezTo>
                    <a:pt x="347" y="56"/>
                    <a:pt x="348" y="54"/>
                    <a:pt x="347" y="52"/>
                  </a:cubicBezTo>
                  <a:cubicBezTo>
                    <a:pt x="346" y="50"/>
                    <a:pt x="344" y="49"/>
                    <a:pt x="342" y="50"/>
                  </a:cubicBezTo>
                  <a:close/>
                  <a:moveTo>
                    <a:pt x="402" y="27"/>
                  </a:moveTo>
                  <a:cubicBezTo>
                    <a:pt x="402" y="27"/>
                    <a:pt x="402" y="27"/>
                    <a:pt x="402" y="27"/>
                  </a:cubicBezTo>
                  <a:cubicBezTo>
                    <a:pt x="400" y="27"/>
                    <a:pt x="399" y="30"/>
                    <a:pt x="400" y="32"/>
                  </a:cubicBezTo>
                  <a:cubicBezTo>
                    <a:pt x="400" y="33"/>
                    <a:pt x="402" y="35"/>
                    <a:pt x="403" y="35"/>
                  </a:cubicBezTo>
                  <a:cubicBezTo>
                    <a:pt x="404" y="35"/>
                    <a:pt x="404" y="34"/>
                    <a:pt x="405" y="34"/>
                  </a:cubicBezTo>
                  <a:cubicBezTo>
                    <a:pt x="407" y="34"/>
                    <a:pt x="408" y="31"/>
                    <a:pt x="407" y="29"/>
                  </a:cubicBezTo>
                  <a:cubicBezTo>
                    <a:pt x="406" y="27"/>
                    <a:pt x="404" y="26"/>
                    <a:pt x="402" y="27"/>
                  </a:cubicBezTo>
                  <a:close/>
                  <a:moveTo>
                    <a:pt x="387" y="32"/>
                  </a:moveTo>
                  <a:cubicBezTo>
                    <a:pt x="385" y="33"/>
                    <a:pt x="384" y="35"/>
                    <a:pt x="384" y="37"/>
                  </a:cubicBezTo>
                  <a:cubicBezTo>
                    <a:pt x="385" y="39"/>
                    <a:pt x="386" y="40"/>
                    <a:pt x="388" y="40"/>
                  </a:cubicBezTo>
                  <a:cubicBezTo>
                    <a:pt x="389" y="40"/>
                    <a:pt x="389" y="40"/>
                    <a:pt x="389" y="39"/>
                  </a:cubicBezTo>
                  <a:cubicBezTo>
                    <a:pt x="392" y="39"/>
                    <a:pt x="393" y="36"/>
                    <a:pt x="392" y="34"/>
                  </a:cubicBezTo>
                  <a:cubicBezTo>
                    <a:pt x="391" y="32"/>
                    <a:pt x="389" y="31"/>
                    <a:pt x="387" y="32"/>
                  </a:cubicBezTo>
                  <a:close/>
                  <a:moveTo>
                    <a:pt x="44" y="776"/>
                  </a:moveTo>
                  <a:cubicBezTo>
                    <a:pt x="44" y="774"/>
                    <a:pt x="41" y="773"/>
                    <a:pt x="39" y="774"/>
                  </a:cubicBezTo>
                  <a:cubicBezTo>
                    <a:pt x="37" y="775"/>
                    <a:pt x="36" y="777"/>
                    <a:pt x="37" y="779"/>
                  </a:cubicBezTo>
                  <a:cubicBezTo>
                    <a:pt x="38" y="781"/>
                    <a:pt x="39" y="782"/>
                    <a:pt x="41" y="782"/>
                  </a:cubicBezTo>
                  <a:cubicBezTo>
                    <a:pt x="41" y="782"/>
                    <a:pt x="42" y="782"/>
                    <a:pt x="42" y="782"/>
                  </a:cubicBezTo>
                  <a:cubicBezTo>
                    <a:pt x="44" y="781"/>
                    <a:pt x="45" y="779"/>
                    <a:pt x="44" y="776"/>
                  </a:cubicBezTo>
                  <a:close/>
                  <a:moveTo>
                    <a:pt x="372" y="37"/>
                  </a:moveTo>
                  <a:cubicBezTo>
                    <a:pt x="370" y="38"/>
                    <a:pt x="369" y="40"/>
                    <a:pt x="369" y="43"/>
                  </a:cubicBezTo>
                  <a:cubicBezTo>
                    <a:pt x="370" y="44"/>
                    <a:pt x="371" y="45"/>
                    <a:pt x="373" y="45"/>
                  </a:cubicBezTo>
                  <a:cubicBezTo>
                    <a:pt x="374" y="45"/>
                    <a:pt x="374" y="45"/>
                    <a:pt x="375" y="45"/>
                  </a:cubicBezTo>
                  <a:cubicBezTo>
                    <a:pt x="377" y="44"/>
                    <a:pt x="378" y="42"/>
                    <a:pt x="377" y="40"/>
                  </a:cubicBezTo>
                  <a:cubicBezTo>
                    <a:pt x="376" y="38"/>
                    <a:pt x="374" y="37"/>
                    <a:pt x="372" y="37"/>
                  </a:cubicBezTo>
                  <a:close/>
                  <a:moveTo>
                    <a:pt x="384" y="1113"/>
                  </a:moveTo>
                  <a:cubicBezTo>
                    <a:pt x="382" y="1112"/>
                    <a:pt x="379" y="1113"/>
                    <a:pt x="379" y="1115"/>
                  </a:cubicBezTo>
                  <a:cubicBezTo>
                    <a:pt x="378" y="1117"/>
                    <a:pt x="379" y="1120"/>
                    <a:pt x="381" y="1120"/>
                  </a:cubicBezTo>
                  <a:cubicBezTo>
                    <a:pt x="382" y="1120"/>
                    <a:pt x="382" y="1121"/>
                    <a:pt x="382" y="1121"/>
                  </a:cubicBezTo>
                  <a:cubicBezTo>
                    <a:pt x="384" y="1121"/>
                    <a:pt x="386" y="1120"/>
                    <a:pt x="386" y="1118"/>
                  </a:cubicBezTo>
                  <a:cubicBezTo>
                    <a:pt x="387" y="1116"/>
                    <a:pt x="386" y="1114"/>
                    <a:pt x="384" y="1113"/>
                  </a:cubicBezTo>
                  <a:close/>
                  <a:moveTo>
                    <a:pt x="369" y="1107"/>
                  </a:moveTo>
                  <a:cubicBezTo>
                    <a:pt x="367" y="1106"/>
                    <a:pt x="365" y="1107"/>
                    <a:pt x="364" y="1109"/>
                  </a:cubicBezTo>
                  <a:cubicBezTo>
                    <a:pt x="363" y="1111"/>
                    <a:pt x="364" y="1114"/>
                    <a:pt x="366" y="1115"/>
                  </a:cubicBezTo>
                  <a:cubicBezTo>
                    <a:pt x="366" y="1115"/>
                    <a:pt x="367" y="1115"/>
                    <a:pt x="367" y="1115"/>
                  </a:cubicBezTo>
                  <a:cubicBezTo>
                    <a:pt x="369" y="1115"/>
                    <a:pt x="371" y="1114"/>
                    <a:pt x="371" y="1112"/>
                  </a:cubicBezTo>
                  <a:cubicBezTo>
                    <a:pt x="372" y="1110"/>
                    <a:pt x="371" y="1108"/>
                    <a:pt x="369" y="1107"/>
                  </a:cubicBezTo>
                  <a:close/>
                  <a:moveTo>
                    <a:pt x="283" y="1065"/>
                  </a:moveTo>
                  <a:cubicBezTo>
                    <a:pt x="281" y="1064"/>
                    <a:pt x="279" y="1064"/>
                    <a:pt x="278" y="1066"/>
                  </a:cubicBezTo>
                  <a:cubicBezTo>
                    <a:pt x="277" y="1068"/>
                    <a:pt x="277" y="1070"/>
                    <a:pt x="279" y="1072"/>
                  </a:cubicBezTo>
                  <a:cubicBezTo>
                    <a:pt x="280" y="1072"/>
                    <a:pt x="281" y="1072"/>
                    <a:pt x="281" y="1072"/>
                  </a:cubicBezTo>
                  <a:cubicBezTo>
                    <a:pt x="283" y="1072"/>
                    <a:pt x="284" y="1071"/>
                    <a:pt x="285" y="1070"/>
                  </a:cubicBezTo>
                  <a:cubicBezTo>
                    <a:pt x="286" y="1068"/>
                    <a:pt x="285" y="1066"/>
                    <a:pt x="283" y="1065"/>
                  </a:cubicBezTo>
                  <a:close/>
                  <a:moveTo>
                    <a:pt x="250" y="106"/>
                  </a:moveTo>
                  <a:cubicBezTo>
                    <a:pt x="249" y="105"/>
                    <a:pt x="246" y="104"/>
                    <a:pt x="244" y="105"/>
                  </a:cubicBezTo>
                  <a:cubicBezTo>
                    <a:pt x="242" y="107"/>
                    <a:pt x="242" y="109"/>
                    <a:pt x="243" y="111"/>
                  </a:cubicBezTo>
                  <a:cubicBezTo>
                    <a:pt x="244" y="112"/>
                    <a:pt x="245" y="113"/>
                    <a:pt x="247" y="113"/>
                  </a:cubicBezTo>
                  <a:cubicBezTo>
                    <a:pt x="247" y="113"/>
                    <a:pt x="248" y="112"/>
                    <a:pt x="249" y="112"/>
                  </a:cubicBezTo>
                  <a:cubicBezTo>
                    <a:pt x="251" y="111"/>
                    <a:pt x="251" y="108"/>
                    <a:pt x="250" y="106"/>
                  </a:cubicBezTo>
                  <a:close/>
                  <a:moveTo>
                    <a:pt x="238" y="1039"/>
                  </a:moveTo>
                  <a:cubicBezTo>
                    <a:pt x="237" y="1041"/>
                    <a:pt x="237" y="1043"/>
                    <a:pt x="239" y="1045"/>
                  </a:cubicBezTo>
                  <a:cubicBezTo>
                    <a:pt x="240" y="1045"/>
                    <a:pt x="240" y="1046"/>
                    <a:pt x="241" y="1046"/>
                  </a:cubicBezTo>
                  <a:cubicBezTo>
                    <a:pt x="242" y="1046"/>
                    <a:pt x="244" y="1045"/>
                    <a:pt x="244" y="1044"/>
                  </a:cubicBezTo>
                  <a:cubicBezTo>
                    <a:pt x="246" y="1042"/>
                    <a:pt x="245" y="1040"/>
                    <a:pt x="244" y="1038"/>
                  </a:cubicBezTo>
                  <a:cubicBezTo>
                    <a:pt x="242" y="1037"/>
                    <a:pt x="239" y="1037"/>
                    <a:pt x="238" y="1039"/>
                  </a:cubicBezTo>
                  <a:close/>
                  <a:moveTo>
                    <a:pt x="251" y="1048"/>
                  </a:moveTo>
                  <a:cubicBezTo>
                    <a:pt x="250" y="1050"/>
                    <a:pt x="250" y="1053"/>
                    <a:pt x="252" y="1054"/>
                  </a:cubicBezTo>
                  <a:cubicBezTo>
                    <a:pt x="253" y="1055"/>
                    <a:pt x="254" y="1055"/>
                    <a:pt x="254" y="1055"/>
                  </a:cubicBezTo>
                  <a:cubicBezTo>
                    <a:pt x="256" y="1055"/>
                    <a:pt x="257" y="1054"/>
                    <a:pt x="258" y="1053"/>
                  </a:cubicBezTo>
                  <a:cubicBezTo>
                    <a:pt x="259" y="1051"/>
                    <a:pt x="258" y="1049"/>
                    <a:pt x="257" y="1047"/>
                  </a:cubicBezTo>
                  <a:cubicBezTo>
                    <a:pt x="255" y="1046"/>
                    <a:pt x="252" y="1047"/>
                    <a:pt x="251" y="1048"/>
                  </a:cubicBezTo>
                  <a:close/>
                  <a:moveTo>
                    <a:pt x="237" y="116"/>
                  </a:moveTo>
                  <a:cubicBezTo>
                    <a:pt x="236" y="114"/>
                    <a:pt x="233" y="114"/>
                    <a:pt x="231" y="115"/>
                  </a:cubicBezTo>
                  <a:cubicBezTo>
                    <a:pt x="230" y="116"/>
                    <a:pt x="229" y="119"/>
                    <a:pt x="230" y="121"/>
                  </a:cubicBezTo>
                  <a:cubicBezTo>
                    <a:pt x="231" y="122"/>
                    <a:pt x="232" y="122"/>
                    <a:pt x="234" y="122"/>
                  </a:cubicBezTo>
                  <a:cubicBezTo>
                    <a:pt x="235" y="122"/>
                    <a:pt x="235" y="122"/>
                    <a:pt x="236" y="121"/>
                  </a:cubicBezTo>
                  <a:cubicBezTo>
                    <a:pt x="238" y="120"/>
                    <a:pt x="238" y="117"/>
                    <a:pt x="237" y="116"/>
                  </a:cubicBezTo>
                  <a:close/>
                  <a:moveTo>
                    <a:pt x="258" y="96"/>
                  </a:moveTo>
                  <a:cubicBezTo>
                    <a:pt x="256" y="98"/>
                    <a:pt x="255" y="100"/>
                    <a:pt x="256" y="102"/>
                  </a:cubicBezTo>
                  <a:cubicBezTo>
                    <a:pt x="257" y="103"/>
                    <a:pt x="258" y="104"/>
                    <a:pt x="260" y="104"/>
                  </a:cubicBezTo>
                  <a:cubicBezTo>
                    <a:pt x="261" y="104"/>
                    <a:pt x="261" y="103"/>
                    <a:pt x="262" y="103"/>
                  </a:cubicBezTo>
                  <a:cubicBezTo>
                    <a:pt x="264" y="102"/>
                    <a:pt x="264" y="99"/>
                    <a:pt x="263" y="97"/>
                  </a:cubicBezTo>
                  <a:cubicBezTo>
                    <a:pt x="262" y="96"/>
                    <a:pt x="259" y="95"/>
                    <a:pt x="258" y="96"/>
                  </a:cubicBezTo>
                  <a:close/>
                  <a:moveTo>
                    <a:pt x="225" y="1029"/>
                  </a:moveTo>
                  <a:cubicBezTo>
                    <a:pt x="224" y="1031"/>
                    <a:pt x="224" y="1034"/>
                    <a:pt x="226" y="1035"/>
                  </a:cubicBezTo>
                  <a:cubicBezTo>
                    <a:pt x="227" y="1036"/>
                    <a:pt x="228" y="1036"/>
                    <a:pt x="228" y="1036"/>
                  </a:cubicBezTo>
                  <a:cubicBezTo>
                    <a:pt x="230" y="1036"/>
                    <a:pt x="231" y="1035"/>
                    <a:pt x="232" y="1034"/>
                  </a:cubicBezTo>
                  <a:cubicBezTo>
                    <a:pt x="233" y="1033"/>
                    <a:pt x="233" y="1030"/>
                    <a:pt x="231" y="1029"/>
                  </a:cubicBezTo>
                  <a:cubicBezTo>
                    <a:pt x="229" y="1027"/>
                    <a:pt x="227" y="1028"/>
                    <a:pt x="225" y="1029"/>
                  </a:cubicBezTo>
                  <a:close/>
                  <a:moveTo>
                    <a:pt x="285" y="79"/>
                  </a:moveTo>
                  <a:cubicBezTo>
                    <a:pt x="283" y="80"/>
                    <a:pt x="282" y="83"/>
                    <a:pt x="283" y="85"/>
                  </a:cubicBezTo>
                  <a:cubicBezTo>
                    <a:pt x="284" y="86"/>
                    <a:pt x="285" y="87"/>
                    <a:pt x="287" y="87"/>
                  </a:cubicBezTo>
                  <a:cubicBezTo>
                    <a:pt x="288" y="87"/>
                    <a:pt x="288" y="86"/>
                    <a:pt x="289" y="86"/>
                  </a:cubicBezTo>
                  <a:cubicBezTo>
                    <a:pt x="291" y="85"/>
                    <a:pt x="291" y="82"/>
                    <a:pt x="290" y="81"/>
                  </a:cubicBezTo>
                  <a:cubicBezTo>
                    <a:pt x="289" y="79"/>
                    <a:pt x="287" y="78"/>
                    <a:pt x="285" y="79"/>
                  </a:cubicBezTo>
                  <a:close/>
                  <a:moveTo>
                    <a:pt x="311" y="1080"/>
                  </a:moveTo>
                  <a:cubicBezTo>
                    <a:pt x="309" y="1079"/>
                    <a:pt x="307" y="1080"/>
                    <a:pt x="306" y="1082"/>
                  </a:cubicBezTo>
                  <a:cubicBezTo>
                    <a:pt x="305" y="1084"/>
                    <a:pt x="305" y="1086"/>
                    <a:pt x="307" y="1088"/>
                  </a:cubicBezTo>
                  <a:cubicBezTo>
                    <a:pt x="308" y="1088"/>
                    <a:pt x="309" y="1088"/>
                    <a:pt x="309" y="1088"/>
                  </a:cubicBezTo>
                  <a:cubicBezTo>
                    <a:pt x="311" y="1088"/>
                    <a:pt x="312" y="1087"/>
                    <a:pt x="313" y="1086"/>
                  </a:cubicBezTo>
                  <a:cubicBezTo>
                    <a:pt x="314" y="1084"/>
                    <a:pt x="313" y="1081"/>
                    <a:pt x="311" y="1080"/>
                  </a:cubicBezTo>
                  <a:close/>
                  <a:moveTo>
                    <a:pt x="270" y="1056"/>
                  </a:moveTo>
                  <a:cubicBezTo>
                    <a:pt x="268" y="1055"/>
                    <a:pt x="265" y="1056"/>
                    <a:pt x="264" y="1057"/>
                  </a:cubicBezTo>
                  <a:cubicBezTo>
                    <a:pt x="263" y="1059"/>
                    <a:pt x="264" y="1062"/>
                    <a:pt x="265" y="1063"/>
                  </a:cubicBezTo>
                  <a:cubicBezTo>
                    <a:pt x="266" y="1063"/>
                    <a:pt x="267" y="1064"/>
                    <a:pt x="268" y="1064"/>
                  </a:cubicBezTo>
                  <a:cubicBezTo>
                    <a:pt x="269" y="1064"/>
                    <a:pt x="270" y="1063"/>
                    <a:pt x="271" y="1062"/>
                  </a:cubicBezTo>
                  <a:cubicBezTo>
                    <a:pt x="272" y="1060"/>
                    <a:pt x="272" y="1057"/>
                    <a:pt x="270" y="1056"/>
                  </a:cubicBezTo>
                  <a:close/>
                  <a:moveTo>
                    <a:pt x="299" y="71"/>
                  </a:moveTo>
                  <a:cubicBezTo>
                    <a:pt x="297" y="72"/>
                    <a:pt x="296" y="75"/>
                    <a:pt x="297" y="77"/>
                  </a:cubicBezTo>
                  <a:cubicBezTo>
                    <a:pt x="298" y="78"/>
                    <a:pt x="299" y="79"/>
                    <a:pt x="301" y="79"/>
                  </a:cubicBezTo>
                  <a:cubicBezTo>
                    <a:pt x="301" y="79"/>
                    <a:pt x="302" y="79"/>
                    <a:pt x="303" y="78"/>
                  </a:cubicBezTo>
                  <a:cubicBezTo>
                    <a:pt x="305" y="77"/>
                    <a:pt x="305" y="75"/>
                    <a:pt x="304" y="73"/>
                  </a:cubicBezTo>
                  <a:cubicBezTo>
                    <a:pt x="303" y="71"/>
                    <a:pt x="301" y="70"/>
                    <a:pt x="299" y="71"/>
                  </a:cubicBezTo>
                  <a:close/>
                  <a:moveTo>
                    <a:pt x="297" y="1073"/>
                  </a:moveTo>
                  <a:cubicBezTo>
                    <a:pt x="295" y="1072"/>
                    <a:pt x="293" y="1072"/>
                    <a:pt x="292" y="1074"/>
                  </a:cubicBezTo>
                  <a:cubicBezTo>
                    <a:pt x="291" y="1076"/>
                    <a:pt x="291" y="1079"/>
                    <a:pt x="293" y="1080"/>
                  </a:cubicBezTo>
                  <a:cubicBezTo>
                    <a:pt x="294" y="1080"/>
                    <a:pt x="294" y="1080"/>
                    <a:pt x="295" y="1080"/>
                  </a:cubicBezTo>
                  <a:cubicBezTo>
                    <a:pt x="296" y="1080"/>
                    <a:pt x="298" y="1080"/>
                    <a:pt x="299" y="1078"/>
                  </a:cubicBezTo>
                  <a:cubicBezTo>
                    <a:pt x="300" y="1076"/>
                    <a:pt x="299" y="1074"/>
                    <a:pt x="297" y="1073"/>
                  </a:cubicBezTo>
                  <a:close/>
                  <a:moveTo>
                    <a:pt x="224" y="125"/>
                  </a:moveTo>
                  <a:cubicBezTo>
                    <a:pt x="223" y="124"/>
                    <a:pt x="220" y="123"/>
                    <a:pt x="219" y="125"/>
                  </a:cubicBezTo>
                  <a:cubicBezTo>
                    <a:pt x="217" y="126"/>
                    <a:pt x="217" y="129"/>
                    <a:pt x="218" y="130"/>
                  </a:cubicBezTo>
                  <a:cubicBezTo>
                    <a:pt x="219" y="131"/>
                    <a:pt x="220" y="132"/>
                    <a:pt x="221" y="132"/>
                  </a:cubicBezTo>
                  <a:cubicBezTo>
                    <a:pt x="222" y="132"/>
                    <a:pt x="223" y="132"/>
                    <a:pt x="224" y="131"/>
                  </a:cubicBezTo>
                  <a:cubicBezTo>
                    <a:pt x="225" y="130"/>
                    <a:pt x="226" y="127"/>
                    <a:pt x="224" y="125"/>
                  </a:cubicBezTo>
                  <a:close/>
                  <a:moveTo>
                    <a:pt x="271" y="88"/>
                  </a:moveTo>
                  <a:cubicBezTo>
                    <a:pt x="269" y="89"/>
                    <a:pt x="269" y="91"/>
                    <a:pt x="270" y="93"/>
                  </a:cubicBezTo>
                  <a:cubicBezTo>
                    <a:pt x="271" y="94"/>
                    <a:pt x="272" y="95"/>
                    <a:pt x="273" y="95"/>
                  </a:cubicBezTo>
                  <a:cubicBezTo>
                    <a:pt x="274" y="95"/>
                    <a:pt x="275" y="95"/>
                    <a:pt x="275" y="94"/>
                  </a:cubicBezTo>
                  <a:cubicBezTo>
                    <a:pt x="277" y="93"/>
                    <a:pt x="278" y="91"/>
                    <a:pt x="277" y="89"/>
                  </a:cubicBezTo>
                  <a:cubicBezTo>
                    <a:pt x="275" y="87"/>
                    <a:pt x="273" y="86"/>
                    <a:pt x="271" y="88"/>
                  </a:cubicBezTo>
                  <a:close/>
                  <a:moveTo>
                    <a:pt x="41" y="374"/>
                  </a:moveTo>
                  <a:cubicBezTo>
                    <a:pt x="42" y="374"/>
                    <a:pt x="42" y="374"/>
                    <a:pt x="43" y="374"/>
                  </a:cubicBezTo>
                  <a:cubicBezTo>
                    <a:pt x="44" y="374"/>
                    <a:pt x="46" y="373"/>
                    <a:pt x="46" y="372"/>
                  </a:cubicBezTo>
                  <a:cubicBezTo>
                    <a:pt x="47" y="370"/>
                    <a:pt x="46" y="367"/>
                    <a:pt x="44" y="367"/>
                  </a:cubicBezTo>
                  <a:cubicBezTo>
                    <a:pt x="42" y="366"/>
                    <a:pt x="40" y="367"/>
                    <a:pt x="39" y="369"/>
                  </a:cubicBezTo>
                  <a:cubicBezTo>
                    <a:pt x="38" y="371"/>
                    <a:pt x="39" y="373"/>
                    <a:pt x="41" y="374"/>
                  </a:cubicBezTo>
                  <a:close/>
                  <a:moveTo>
                    <a:pt x="121" y="235"/>
                  </a:moveTo>
                  <a:cubicBezTo>
                    <a:pt x="122" y="235"/>
                    <a:pt x="123" y="234"/>
                    <a:pt x="124" y="233"/>
                  </a:cubicBezTo>
                  <a:cubicBezTo>
                    <a:pt x="125" y="231"/>
                    <a:pt x="125" y="229"/>
                    <a:pt x="123" y="228"/>
                  </a:cubicBezTo>
                  <a:cubicBezTo>
                    <a:pt x="121" y="226"/>
                    <a:pt x="119" y="227"/>
                    <a:pt x="117" y="228"/>
                  </a:cubicBezTo>
                  <a:cubicBezTo>
                    <a:pt x="116" y="230"/>
                    <a:pt x="116" y="233"/>
                    <a:pt x="118" y="234"/>
                  </a:cubicBezTo>
                  <a:cubicBezTo>
                    <a:pt x="119" y="234"/>
                    <a:pt x="120" y="235"/>
                    <a:pt x="121" y="235"/>
                  </a:cubicBezTo>
                  <a:close/>
                  <a:moveTo>
                    <a:pt x="1079" y="301"/>
                  </a:moveTo>
                  <a:cubicBezTo>
                    <a:pt x="1079" y="301"/>
                    <a:pt x="1080" y="301"/>
                    <a:pt x="1081" y="301"/>
                  </a:cubicBezTo>
                  <a:cubicBezTo>
                    <a:pt x="1083" y="300"/>
                    <a:pt x="1083" y="297"/>
                    <a:pt x="1082" y="295"/>
                  </a:cubicBezTo>
                  <a:cubicBezTo>
                    <a:pt x="1081" y="293"/>
                    <a:pt x="1079" y="293"/>
                    <a:pt x="1077" y="294"/>
                  </a:cubicBezTo>
                  <a:cubicBezTo>
                    <a:pt x="1075" y="295"/>
                    <a:pt x="1074" y="297"/>
                    <a:pt x="1075" y="299"/>
                  </a:cubicBezTo>
                  <a:cubicBezTo>
                    <a:pt x="1076" y="300"/>
                    <a:pt x="1077" y="301"/>
                    <a:pt x="1079" y="301"/>
                  </a:cubicBezTo>
                  <a:close/>
                  <a:moveTo>
                    <a:pt x="1071" y="287"/>
                  </a:moveTo>
                  <a:cubicBezTo>
                    <a:pt x="1071" y="287"/>
                    <a:pt x="1072" y="287"/>
                    <a:pt x="1073" y="287"/>
                  </a:cubicBezTo>
                  <a:cubicBezTo>
                    <a:pt x="1075" y="286"/>
                    <a:pt x="1075" y="283"/>
                    <a:pt x="1074" y="281"/>
                  </a:cubicBezTo>
                  <a:cubicBezTo>
                    <a:pt x="1073" y="279"/>
                    <a:pt x="1071" y="279"/>
                    <a:pt x="1069" y="280"/>
                  </a:cubicBezTo>
                  <a:cubicBezTo>
                    <a:pt x="1067" y="281"/>
                    <a:pt x="1066" y="283"/>
                    <a:pt x="1067" y="285"/>
                  </a:cubicBezTo>
                  <a:cubicBezTo>
                    <a:pt x="1068" y="287"/>
                    <a:pt x="1069" y="287"/>
                    <a:pt x="1071" y="287"/>
                  </a:cubicBezTo>
                  <a:close/>
                  <a:moveTo>
                    <a:pt x="1109" y="371"/>
                  </a:moveTo>
                  <a:cubicBezTo>
                    <a:pt x="1110" y="372"/>
                    <a:pt x="1111" y="373"/>
                    <a:pt x="1113" y="373"/>
                  </a:cubicBezTo>
                  <a:cubicBezTo>
                    <a:pt x="1113" y="373"/>
                    <a:pt x="1114" y="373"/>
                    <a:pt x="1114" y="373"/>
                  </a:cubicBezTo>
                  <a:cubicBezTo>
                    <a:pt x="1116" y="372"/>
                    <a:pt x="1117" y="370"/>
                    <a:pt x="1117" y="368"/>
                  </a:cubicBezTo>
                  <a:cubicBezTo>
                    <a:pt x="1116" y="366"/>
                    <a:pt x="1113" y="365"/>
                    <a:pt x="1111" y="366"/>
                  </a:cubicBezTo>
                  <a:cubicBezTo>
                    <a:pt x="1109" y="366"/>
                    <a:pt x="1108" y="369"/>
                    <a:pt x="1109" y="371"/>
                  </a:cubicBezTo>
                  <a:close/>
                  <a:moveTo>
                    <a:pt x="1103" y="356"/>
                  </a:moveTo>
                  <a:cubicBezTo>
                    <a:pt x="1104" y="358"/>
                    <a:pt x="1105" y="358"/>
                    <a:pt x="1107" y="358"/>
                  </a:cubicBezTo>
                  <a:cubicBezTo>
                    <a:pt x="1107" y="358"/>
                    <a:pt x="1108" y="358"/>
                    <a:pt x="1108" y="358"/>
                  </a:cubicBezTo>
                  <a:cubicBezTo>
                    <a:pt x="1110" y="357"/>
                    <a:pt x="1111" y="355"/>
                    <a:pt x="1110" y="353"/>
                  </a:cubicBezTo>
                  <a:cubicBezTo>
                    <a:pt x="1110" y="351"/>
                    <a:pt x="1107" y="350"/>
                    <a:pt x="1105" y="351"/>
                  </a:cubicBezTo>
                  <a:cubicBezTo>
                    <a:pt x="1103" y="352"/>
                    <a:pt x="1102" y="354"/>
                    <a:pt x="1103" y="356"/>
                  </a:cubicBezTo>
                  <a:close/>
                  <a:moveTo>
                    <a:pt x="1090" y="327"/>
                  </a:moveTo>
                  <a:cubicBezTo>
                    <a:pt x="1090" y="327"/>
                    <a:pt x="1090" y="327"/>
                    <a:pt x="1090" y="327"/>
                  </a:cubicBezTo>
                  <a:cubicBezTo>
                    <a:pt x="1091" y="329"/>
                    <a:pt x="1092" y="329"/>
                    <a:pt x="1094" y="329"/>
                  </a:cubicBezTo>
                  <a:cubicBezTo>
                    <a:pt x="1094" y="329"/>
                    <a:pt x="1095" y="329"/>
                    <a:pt x="1095" y="329"/>
                  </a:cubicBezTo>
                  <a:cubicBezTo>
                    <a:pt x="1097" y="328"/>
                    <a:pt x="1098" y="326"/>
                    <a:pt x="1097" y="324"/>
                  </a:cubicBezTo>
                  <a:cubicBezTo>
                    <a:pt x="1096" y="322"/>
                    <a:pt x="1094" y="321"/>
                    <a:pt x="1092" y="322"/>
                  </a:cubicBezTo>
                  <a:cubicBezTo>
                    <a:pt x="1090" y="323"/>
                    <a:pt x="1089" y="325"/>
                    <a:pt x="1090" y="327"/>
                  </a:cubicBezTo>
                  <a:close/>
                  <a:moveTo>
                    <a:pt x="1097" y="342"/>
                  </a:moveTo>
                  <a:cubicBezTo>
                    <a:pt x="1097" y="342"/>
                    <a:pt x="1097" y="342"/>
                    <a:pt x="1097" y="342"/>
                  </a:cubicBezTo>
                  <a:cubicBezTo>
                    <a:pt x="1097" y="343"/>
                    <a:pt x="1099" y="344"/>
                    <a:pt x="1100" y="344"/>
                  </a:cubicBezTo>
                  <a:cubicBezTo>
                    <a:pt x="1101" y="344"/>
                    <a:pt x="1101" y="344"/>
                    <a:pt x="1102" y="344"/>
                  </a:cubicBezTo>
                  <a:cubicBezTo>
                    <a:pt x="1104" y="343"/>
                    <a:pt x="1105" y="340"/>
                    <a:pt x="1104" y="338"/>
                  </a:cubicBezTo>
                  <a:cubicBezTo>
                    <a:pt x="1104" y="338"/>
                    <a:pt x="1104" y="338"/>
                    <a:pt x="1104" y="338"/>
                  </a:cubicBezTo>
                  <a:cubicBezTo>
                    <a:pt x="1103" y="336"/>
                    <a:pt x="1101" y="335"/>
                    <a:pt x="1099" y="336"/>
                  </a:cubicBezTo>
                  <a:cubicBezTo>
                    <a:pt x="1097" y="337"/>
                    <a:pt x="1096" y="340"/>
                    <a:pt x="1097" y="342"/>
                  </a:cubicBezTo>
                  <a:close/>
                  <a:moveTo>
                    <a:pt x="1083" y="313"/>
                  </a:moveTo>
                  <a:cubicBezTo>
                    <a:pt x="1084" y="314"/>
                    <a:pt x="1085" y="315"/>
                    <a:pt x="1086" y="315"/>
                  </a:cubicBezTo>
                  <a:cubicBezTo>
                    <a:pt x="1087" y="315"/>
                    <a:pt x="1088" y="315"/>
                    <a:pt x="1088" y="315"/>
                  </a:cubicBezTo>
                  <a:cubicBezTo>
                    <a:pt x="1090" y="314"/>
                    <a:pt x="1091" y="311"/>
                    <a:pt x="1090" y="309"/>
                  </a:cubicBezTo>
                  <a:cubicBezTo>
                    <a:pt x="1089" y="307"/>
                    <a:pt x="1086" y="307"/>
                    <a:pt x="1084" y="308"/>
                  </a:cubicBezTo>
                  <a:cubicBezTo>
                    <a:pt x="1083" y="309"/>
                    <a:pt x="1082" y="311"/>
                    <a:pt x="1083" y="313"/>
                  </a:cubicBezTo>
                  <a:close/>
                  <a:moveTo>
                    <a:pt x="75" y="301"/>
                  </a:moveTo>
                  <a:cubicBezTo>
                    <a:pt x="75" y="302"/>
                    <a:pt x="76" y="302"/>
                    <a:pt x="77" y="302"/>
                  </a:cubicBezTo>
                  <a:cubicBezTo>
                    <a:pt x="78" y="302"/>
                    <a:pt x="79" y="301"/>
                    <a:pt x="80" y="300"/>
                  </a:cubicBezTo>
                  <a:cubicBezTo>
                    <a:pt x="81" y="298"/>
                    <a:pt x="81" y="295"/>
                    <a:pt x="79" y="294"/>
                  </a:cubicBezTo>
                  <a:cubicBezTo>
                    <a:pt x="77" y="293"/>
                    <a:pt x="74" y="294"/>
                    <a:pt x="73" y="296"/>
                  </a:cubicBezTo>
                  <a:cubicBezTo>
                    <a:pt x="72" y="298"/>
                    <a:pt x="73" y="300"/>
                    <a:pt x="75" y="301"/>
                  </a:cubicBezTo>
                  <a:close/>
                  <a:moveTo>
                    <a:pt x="67" y="315"/>
                  </a:moveTo>
                  <a:cubicBezTo>
                    <a:pt x="68" y="316"/>
                    <a:pt x="68" y="316"/>
                    <a:pt x="69" y="316"/>
                  </a:cubicBezTo>
                  <a:cubicBezTo>
                    <a:pt x="71" y="316"/>
                    <a:pt x="72" y="315"/>
                    <a:pt x="73" y="314"/>
                  </a:cubicBezTo>
                  <a:cubicBezTo>
                    <a:pt x="74" y="312"/>
                    <a:pt x="73" y="309"/>
                    <a:pt x="71" y="308"/>
                  </a:cubicBezTo>
                  <a:cubicBezTo>
                    <a:pt x="69" y="307"/>
                    <a:pt x="67" y="308"/>
                    <a:pt x="66" y="310"/>
                  </a:cubicBezTo>
                  <a:cubicBezTo>
                    <a:pt x="65" y="312"/>
                    <a:pt x="65" y="314"/>
                    <a:pt x="67" y="315"/>
                  </a:cubicBezTo>
                  <a:close/>
                  <a:moveTo>
                    <a:pt x="39" y="762"/>
                  </a:moveTo>
                  <a:cubicBezTo>
                    <a:pt x="38" y="759"/>
                    <a:pt x="36" y="758"/>
                    <a:pt x="34" y="759"/>
                  </a:cubicBezTo>
                  <a:cubicBezTo>
                    <a:pt x="32" y="760"/>
                    <a:pt x="31" y="762"/>
                    <a:pt x="31" y="764"/>
                  </a:cubicBezTo>
                  <a:cubicBezTo>
                    <a:pt x="32" y="766"/>
                    <a:pt x="34" y="767"/>
                    <a:pt x="35" y="767"/>
                  </a:cubicBezTo>
                  <a:cubicBezTo>
                    <a:pt x="36" y="767"/>
                    <a:pt x="36" y="767"/>
                    <a:pt x="37" y="767"/>
                  </a:cubicBezTo>
                  <a:cubicBezTo>
                    <a:pt x="39" y="766"/>
                    <a:pt x="40" y="764"/>
                    <a:pt x="39" y="762"/>
                  </a:cubicBezTo>
                  <a:close/>
                  <a:moveTo>
                    <a:pt x="91" y="274"/>
                  </a:moveTo>
                  <a:cubicBezTo>
                    <a:pt x="92" y="274"/>
                    <a:pt x="92" y="274"/>
                    <a:pt x="93" y="274"/>
                  </a:cubicBezTo>
                  <a:cubicBezTo>
                    <a:pt x="94" y="274"/>
                    <a:pt x="96" y="274"/>
                    <a:pt x="97" y="272"/>
                  </a:cubicBezTo>
                  <a:cubicBezTo>
                    <a:pt x="98" y="270"/>
                    <a:pt x="97" y="268"/>
                    <a:pt x="95" y="267"/>
                  </a:cubicBezTo>
                  <a:cubicBezTo>
                    <a:pt x="93" y="266"/>
                    <a:pt x="91" y="266"/>
                    <a:pt x="90" y="268"/>
                  </a:cubicBezTo>
                  <a:cubicBezTo>
                    <a:pt x="89" y="270"/>
                    <a:pt x="89" y="272"/>
                    <a:pt x="91" y="274"/>
                  </a:cubicBezTo>
                  <a:close/>
                  <a:moveTo>
                    <a:pt x="102" y="261"/>
                  </a:moveTo>
                  <a:cubicBezTo>
                    <a:pt x="103" y="261"/>
                    <a:pt x="104" y="260"/>
                    <a:pt x="105" y="259"/>
                  </a:cubicBezTo>
                  <a:cubicBezTo>
                    <a:pt x="106" y="257"/>
                    <a:pt x="106" y="255"/>
                    <a:pt x="104" y="253"/>
                  </a:cubicBezTo>
                  <a:cubicBezTo>
                    <a:pt x="102" y="252"/>
                    <a:pt x="100" y="253"/>
                    <a:pt x="99" y="255"/>
                  </a:cubicBezTo>
                  <a:cubicBezTo>
                    <a:pt x="97" y="256"/>
                    <a:pt x="98" y="259"/>
                    <a:pt x="100" y="260"/>
                  </a:cubicBezTo>
                  <a:cubicBezTo>
                    <a:pt x="100" y="261"/>
                    <a:pt x="101" y="261"/>
                    <a:pt x="102" y="261"/>
                  </a:cubicBezTo>
                  <a:close/>
                  <a:moveTo>
                    <a:pt x="111" y="248"/>
                  </a:moveTo>
                  <a:cubicBezTo>
                    <a:pt x="112" y="248"/>
                    <a:pt x="114" y="247"/>
                    <a:pt x="114" y="246"/>
                  </a:cubicBezTo>
                  <a:cubicBezTo>
                    <a:pt x="116" y="244"/>
                    <a:pt x="115" y="242"/>
                    <a:pt x="113" y="240"/>
                  </a:cubicBezTo>
                  <a:cubicBezTo>
                    <a:pt x="112" y="239"/>
                    <a:pt x="109" y="240"/>
                    <a:pt x="108" y="241"/>
                  </a:cubicBezTo>
                  <a:cubicBezTo>
                    <a:pt x="107" y="243"/>
                    <a:pt x="107" y="246"/>
                    <a:pt x="109" y="247"/>
                  </a:cubicBezTo>
                  <a:cubicBezTo>
                    <a:pt x="109" y="247"/>
                    <a:pt x="110" y="248"/>
                    <a:pt x="111" y="248"/>
                  </a:cubicBezTo>
                  <a:close/>
                  <a:moveTo>
                    <a:pt x="1136" y="462"/>
                  </a:moveTo>
                  <a:cubicBezTo>
                    <a:pt x="1136" y="464"/>
                    <a:pt x="1138" y="465"/>
                    <a:pt x="1140" y="465"/>
                  </a:cubicBezTo>
                  <a:cubicBezTo>
                    <a:pt x="1140" y="465"/>
                    <a:pt x="1140" y="465"/>
                    <a:pt x="1141" y="465"/>
                  </a:cubicBezTo>
                  <a:cubicBezTo>
                    <a:pt x="1143" y="465"/>
                    <a:pt x="1144" y="463"/>
                    <a:pt x="1144" y="461"/>
                  </a:cubicBezTo>
                  <a:cubicBezTo>
                    <a:pt x="1143" y="458"/>
                    <a:pt x="1141" y="457"/>
                    <a:pt x="1139" y="457"/>
                  </a:cubicBezTo>
                  <a:cubicBezTo>
                    <a:pt x="1137" y="458"/>
                    <a:pt x="1136" y="460"/>
                    <a:pt x="1136" y="462"/>
                  </a:cubicBezTo>
                  <a:close/>
                  <a:moveTo>
                    <a:pt x="1150" y="537"/>
                  </a:moveTo>
                  <a:cubicBezTo>
                    <a:pt x="1148" y="537"/>
                    <a:pt x="1146" y="539"/>
                    <a:pt x="1146" y="541"/>
                  </a:cubicBezTo>
                  <a:cubicBezTo>
                    <a:pt x="1147" y="543"/>
                    <a:pt x="1148" y="545"/>
                    <a:pt x="1150" y="545"/>
                  </a:cubicBezTo>
                  <a:cubicBezTo>
                    <a:pt x="1151" y="545"/>
                    <a:pt x="1151" y="545"/>
                    <a:pt x="1151" y="545"/>
                  </a:cubicBezTo>
                  <a:cubicBezTo>
                    <a:pt x="1153" y="545"/>
                    <a:pt x="1155" y="543"/>
                    <a:pt x="1154" y="540"/>
                  </a:cubicBezTo>
                  <a:cubicBezTo>
                    <a:pt x="1154" y="538"/>
                    <a:pt x="1152" y="537"/>
                    <a:pt x="1150" y="537"/>
                  </a:cubicBezTo>
                  <a:close/>
                  <a:moveTo>
                    <a:pt x="1145" y="525"/>
                  </a:moveTo>
                  <a:cubicBezTo>
                    <a:pt x="1145" y="527"/>
                    <a:pt x="1147" y="529"/>
                    <a:pt x="1149" y="529"/>
                  </a:cubicBezTo>
                  <a:cubicBezTo>
                    <a:pt x="1149" y="529"/>
                    <a:pt x="1149" y="529"/>
                    <a:pt x="1150" y="529"/>
                  </a:cubicBezTo>
                  <a:cubicBezTo>
                    <a:pt x="1152" y="528"/>
                    <a:pt x="1153" y="527"/>
                    <a:pt x="1153" y="524"/>
                  </a:cubicBezTo>
                  <a:cubicBezTo>
                    <a:pt x="1153" y="522"/>
                    <a:pt x="1151" y="521"/>
                    <a:pt x="1149" y="521"/>
                  </a:cubicBezTo>
                  <a:cubicBezTo>
                    <a:pt x="1147" y="521"/>
                    <a:pt x="1145" y="523"/>
                    <a:pt x="1145" y="525"/>
                  </a:cubicBezTo>
                  <a:close/>
                  <a:moveTo>
                    <a:pt x="1144" y="509"/>
                  </a:moveTo>
                  <a:cubicBezTo>
                    <a:pt x="1144" y="511"/>
                    <a:pt x="1146" y="513"/>
                    <a:pt x="1148" y="513"/>
                  </a:cubicBezTo>
                  <a:cubicBezTo>
                    <a:pt x="1148" y="513"/>
                    <a:pt x="1148" y="513"/>
                    <a:pt x="1148" y="513"/>
                  </a:cubicBezTo>
                  <a:cubicBezTo>
                    <a:pt x="1150" y="512"/>
                    <a:pt x="1152" y="510"/>
                    <a:pt x="1152" y="508"/>
                  </a:cubicBezTo>
                  <a:cubicBezTo>
                    <a:pt x="1151" y="506"/>
                    <a:pt x="1149" y="505"/>
                    <a:pt x="1147" y="505"/>
                  </a:cubicBezTo>
                  <a:cubicBezTo>
                    <a:pt x="1145" y="505"/>
                    <a:pt x="1143" y="507"/>
                    <a:pt x="1144" y="509"/>
                  </a:cubicBezTo>
                  <a:close/>
                  <a:moveTo>
                    <a:pt x="1151" y="553"/>
                  </a:moveTo>
                  <a:cubicBezTo>
                    <a:pt x="1149" y="553"/>
                    <a:pt x="1147" y="555"/>
                    <a:pt x="1147" y="557"/>
                  </a:cubicBezTo>
                  <a:cubicBezTo>
                    <a:pt x="1147" y="559"/>
                    <a:pt x="1149" y="561"/>
                    <a:pt x="1151" y="561"/>
                  </a:cubicBezTo>
                  <a:cubicBezTo>
                    <a:pt x="1151" y="561"/>
                    <a:pt x="1151" y="561"/>
                    <a:pt x="1151" y="561"/>
                  </a:cubicBezTo>
                  <a:cubicBezTo>
                    <a:pt x="1154" y="561"/>
                    <a:pt x="1155" y="559"/>
                    <a:pt x="1155" y="557"/>
                  </a:cubicBezTo>
                  <a:cubicBezTo>
                    <a:pt x="1155" y="554"/>
                    <a:pt x="1153" y="553"/>
                    <a:pt x="1151" y="553"/>
                  </a:cubicBezTo>
                  <a:close/>
                  <a:moveTo>
                    <a:pt x="1141" y="493"/>
                  </a:moveTo>
                  <a:cubicBezTo>
                    <a:pt x="1142" y="495"/>
                    <a:pt x="1143" y="497"/>
                    <a:pt x="1145" y="497"/>
                  </a:cubicBezTo>
                  <a:cubicBezTo>
                    <a:pt x="1146" y="497"/>
                    <a:pt x="1146" y="497"/>
                    <a:pt x="1146" y="497"/>
                  </a:cubicBezTo>
                  <a:cubicBezTo>
                    <a:pt x="1148" y="497"/>
                    <a:pt x="1150" y="494"/>
                    <a:pt x="1149" y="492"/>
                  </a:cubicBezTo>
                  <a:cubicBezTo>
                    <a:pt x="1149" y="490"/>
                    <a:pt x="1147" y="489"/>
                    <a:pt x="1145" y="489"/>
                  </a:cubicBezTo>
                  <a:cubicBezTo>
                    <a:pt x="1143" y="489"/>
                    <a:pt x="1141" y="491"/>
                    <a:pt x="1141" y="493"/>
                  </a:cubicBezTo>
                  <a:close/>
                  <a:moveTo>
                    <a:pt x="1152" y="569"/>
                  </a:moveTo>
                  <a:cubicBezTo>
                    <a:pt x="1149" y="569"/>
                    <a:pt x="1148" y="570"/>
                    <a:pt x="1148" y="573"/>
                  </a:cubicBezTo>
                  <a:cubicBezTo>
                    <a:pt x="1148" y="575"/>
                    <a:pt x="1149" y="577"/>
                    <a:pt x="1152" y="577"/>
                  </a:cubicBezTo>
                  <a:cubicBezTo>
                    <a:pt x="1152" y="577"/>
                    <a:pt x="1152" y="577"/>
                    <a:pt x="1152" y="577"/>
                  </a:cubicBezTo>
                  <a:cubicBezTo>
                    <a:pt x="1154" y="577"/>
                    <a:pt x="1156" y="575"/>
                    <a:pt x="1156" y="573"/>
                  </a:cubicBezTo>
                  <a:cubicBezTo>
                    <a:pt x="1156" y="570"/>
                    <a:pt x="1154" y="569"/>
                    <a:pt x="1152" y="569"/>
                  </a:cubicBezTo>
                  <a:close/>
                  <a:moveTo>
                    <a:pt x="1124" y="416"/>
                  </a:moveTo>
                  <a:cubicBezTo>
                    <a:pt x="1125" y="418"/>
                    <a:pt x="1127" y="419"/>
                    <a:pt x="1128" y="419"/>
                  </a:cubicBezTo>
                  <a:cubicBezTo>
                    <a:pt x="1129" y="419"/>
                    <a:pt x="1129" y="419"/>
                    <a:pt x="1129" y="419"/>
                  </a:cubicBezTo>
                  <a:cubicBezTo>
                    <a:pt x="1132" y="418"/>
                    <a:pt x="1133" y="416"/>
                    <a:pt x="1132" y="414"/>
                  </a:cubicBezTo>
                  <a:cubicBezTo>
                    <a:pt x="1131" y="411"/>
                    <a:pt x="1129" y="410"/>
                    <a:pt x="1127" y="411"/>
                  </a:cubicBezTo>
                  <a:cubicBezTo>
                    <a:pt x="1125" y="412"/>
                    <a:pt x="1124" y="414"/>
                    <a:pt x="1124" y="416"/>
                  </a:cubicBezTo>
                  <a:close/>
                  <a:moveTo>
                    <a:pt x="1115" y="386"/>
                  </a:moveTo>
                  <a:cubicBezTo>
                    <a:pt x="1115" y="387"/>
                    <a:pt x="1117" y="388"/>
                    <a:pt x="1118" y="388"/>
                  </a:cubicBezTo>
                  <a:cubicBezTo>
                    <a:pt x="1119" y="388"/>
                    <a:pt x="1119" y="388"/>
                    <a:pt x="1120" y="388"/>
                  </a:cubicBezTo>
                  <a:cubicBezTo>
                    <a:pt x="1122" y="387"/>
                    <a:pt x="1123" y="385"/>
                    <a:pt x="1122" y="383"/>
                  </a:cubicBezTo>
                  <a:cubicBezTo>
                    <a:pt x="1121" y="381"/>
                    <a:pt x="1119" y="380"/>
                    <a:pt x="1117" y="381"/>
                  </a:cubicBezTo>
                  <a:cubicBezTo>
                    <a:pt x="1115" y="381"/>
                    <a:pt x="1114" y="384"/>
                    <a:pt x="1115" y="386"/>
                  </a:cubicBezTo>
                  <a:close/>
                  <a:moveTo>
                    <a:pt x="1120" y="401"/>
                  </a:moveTo>
                  <a:cubicBezTo>
                    <a:pt x="1120" y="401"/>
                    <a:pt x="1120" y="401"/>
                    <a:pt x="1120" y="401"/>
                  </a:cubicBezTo>
                  <a:cubicBezTo>
                    <a:pt x="1120" y="402"/>
                    <a:pt x="1122" y="403"/>
                    <a:pt x="1124" y="403"/>
                  </a:cubicBezTo>
                  <a:cubicBezTo>
                    <a:pt x="1124" y="403"/>
                    <a:pt x="1124" y="403"/>
                    <a:pt x="1125" y="403"/>
                  </a:cubicBezTo>
                  <a:cubicBezTo>
                    <a:pt x="1127" y="403"/>
                    <a:pt x="1128" y="400"/>
                    <a:pt x="1127" y="398"/>
                  </a:cubicBezTo>
                  <a:cubicBezTo>
                    <a:pt x="1127" y="396"/>
                    <a:pt x="1124" y="395"/>
                    <a:pt x="1122" y="396"/>
                  </a:cubicBezTo>
                  <a:cubicBezTo>
                    <a:pt x="1120" y="396"/>
                    <a:pt x="1119" y="399"/>
                    <a:pt x="1120" y="401"/>
                  </a:cubicBezTo>
                  <a:close/>
                  <a:moveTo>
                    <a:pt x="1129" y="431"/>
                  </a:moveTo>
                  <a:cubicBezTo>
                    <a:pt x="1129" y="433"/>
                    <a:pt x="1131" y="434"/>
                    <a:pt x="1133" y="434"/>
                  </a:cubicBezTo>
                  <a:cubicBezTo>
                    <a:pt x="1133" y="434"/>
                    <a:pt x="1133" y="434"/>
                    <a:pt x="1134" y="434"/>
                  </a:cubicBezTo>
                  <a:cubicBezTo>
                    <a:pt x="1136" y="433"/>
                    <a:pt x="1137" y="431"/>
                    <a:pt x="1136" y="429"/>
                  </a:cubicBezTo>
                  <a:cubicBezTo>
                    <a:pt x="1136" y="427"/>
                    <a:pt x="1134" y="426"/>
                    <a:pt x="1132" y="426"/>
                  </a:cubicBezTo>
                  <a:cubicBezTo>
                    <a:pt x="1129" y="427"/>
                    <a:pt x="1128" y="429"/>
                    <a:pt x="1129" y="431"/>
                  </a:cubicBezTo>
                  <a:close/>
                  <a:moveTo>
                    <a:pt x="1139" y="478"/>
                  </a:moveTo>
                  <a:cubicBezTo>
                    <a:pt x="1139" y="480"/>
                    <a:pt x="1141" y="481"/>
                    <a:pt x="1143" y="481"/>
                  </a:cubicBezTo>
                  <a:cubicBezTo>
                    <a:pt x="1143" y="481"/>
                    <a:pt x="1143" y="481"/>
                    <a:pt x="1144" y="481"/>
                  </a:cubicBezTo>
                  <a:cubicBezTo>
                    <a:pt x="1146" y="481"/>
                    <a:pt x="1147" y="479"/>
                    <a:pt x="1147" y="476"/>
                  </a:cubicBezTo>
                  <a:cubicBezTo>
                    <a:pt x="1146" y="474"/>
                    <a:pt x="1144" y="473"/>
                    <a:pt x="1142" y="473"/>
                  </a:cubicBezTo>
                  <a:cubicBezTo>
                    <a:pt x="1140" y="474"/>
                    <a:pt x="1139" y="476"/>
                    <a:pt x="1139" y="478"/>
                  </a:cubicBezTo>
                  <a:close/>
                  <a:moveTo>
                    <a:pt x="1133" y="447"/>
                  </a:moveTo>
                  <a:cubicBezTo>
                    <a:pt x="1133" y="447"/>
                    <a:pt x="1133" y="447"/>
                    <a:pt x="1133" y="447"/>
                  </a:cubicBezTo>
                  <a:cubicBezTo>
                    <a:pt x="1133" y="448"/>
                    <a:pt x="1135" y="450"/>
                    <a:pt x="1136" y="450"/>
                  </a:cubicBezTo>
                  <a:cubicBezTo>
                    <a:pt x="1137" y="450"/>
                    <a:pt x="1137" y="450"/>
                    <a:pt x="1137" y="450"/>
                  </a:cubicBezTo>
                  <a:cubicBezTo>
                    <a:pt x="1140" y="449"/>
                    <a:pt x="1141" y="447"/>
                    <a:pt x="1140" y="445"/>
                  </a:cubicBezTo>
                  <a:cubicBezTo>
                    <a:pt x="1140" y="443"/>
                    <a:pt x="1138" y="441"/>
                    <a:pt x="1136" y="442"/>
                  </a:cubicBezTo>
                  <a:cubicBezTo>
                    <a:pt x="1133" y="442"/>
                    <a:pt x="1132" y="444"/>
                    <a:pt x="1133" y="447"/>
                  </a:cubicBezTo>
                  <a:close/>
                  <a:moveTo>
                    <a:pt x="60" y="330"/>
                  </a:moveTo>
                  <a:cubicBezTo>
                    <a:pt x="61" y="330"/>
                    <a:pt x="61" y="330"/>
                    <a:pt x="62" y="330"/>
                  </a:cubicBezTo>
                  <a:cubicBezTo>
                    <a:pt x="63" y="330"/>
                    <a:pt x="65" y="329"/>
                    <a:pt x="65" y="328"/>
                  </a:cubicBezTo>
                  <a:cubicBezTo>
                    <a:pt x="66" y="326"/>
                    <a:pt x="66" y="324"/>
                    <a:pt x="64" y="323"/>
                  </a:cubicBezTo>
                  <a:cubicBezTo>
                    <a:pt x="62" y="322"/>
                    <a:pt x="59" y="322"/>
                    <a:pt x="58" y="324"/>
                  </a:cubicBezTo>
                  <a:cubicBezTo>
                    <a:pt x="57" y="326"/>
                    <a:pt x="58" y="329"/>
                    <a:pt x="60" y="330"/>
                  </a:cubicBezTo>
                  <a:close/>
                  <a:moveTo>
                    <a:pt x="83" y="287"/>
                  </a:moveTo>
                  <a:cubicBezTo>
                    <a:pt x="83" y="288"/>
                    <a:pt x="84" y="288"/>
                    <a:pt x="85" y="288"/>
                  </a:cubicBezTo>
                  <a:cubicBezTo>
                    <a:pt x="86" y="288"/>
                    <a:pt x="87" y="287"/>
                    <a:pt x="88" y="286"/>
                  </a:cubicBezTo>
                  <a:cubicBezTo>
                    <a:pt x="89" y="284"/>
                    <a:pt x="89" y="282"/>
                    <a:pt x="87" y="280"/>
                  </a:cubicBezTo>
                  <a:cubicBezTo>
                    <a:pt x="85" y="279"/>
                    <a:pt x="82" y="280"/>
                    <a:pt x="81" y="282"/>
                  </a:cubicBezTo>
                  <a:cubicBezTo>
                    <a:pt x="81" y="282"/>
                    <a:pt x="81" y="282"/>
                    <a:pt x="81" y="282"/>
                  </a:cubicBezTo>
                  <a:cubicBezTo>
                    <a:pt x="80" y="284"/>
                    <a:pt x="81" y="286"/>
                    <a:pt x="83" y="287"/>
                  </a:cubicBezTo>
                  <a:close/>
                  <a:moveTo>
                    <a:pt x="5" y="562"/>
                  </a:moveTo>
                  <a:cubicBezTo>
                    <a:pt x="5" y="562"/>
                    <a:pt x="5" y="562"/>
                    <a:pt x="5" y="562"/>
                  </a:cubicBezTo>
                  <a:cubicBezTo>
                    <a:pt x="7" y="562"/>
                    <a:pt x="9" y="560"/>
                    <a:pt x="9" y="558"/>
                  </a:cubicBezTo>
                  <a:cubicBezTo>
                    <a:pt x="9" y="556"/>
                    <a:pt x="7" y="554"/>
                    <a:pt x="5" y="554"/>
                  </a:cubicBezTo>
                  <a:cubicBezTo>
                    <a:pt x="3" y="554"/>
                    <a:pt x="1" y="556"/>
                    <a:pt x="1" y="558"/>
                  </a:cubicBezTo>
                  <a:cubicBezTo>
                    <a:pt x="1" y="560"/>
                    <a:pt x="2" y="562"/>
                    <a:pt x="5" y="562"/>
                  </a:cubicBezTo>
                  <a:close/>
                  <a:moveTo>
                    <a:pt x="5" y="610"/>
                  </a:moveTo>
                  <a:cubicBezTo>
                    <a:pt x="5" y="610"/>
                    <a:pt x="5" y="610"/>
                    <a:pt x="5" y="610"/>
                  </a:cubicBezTo>
                  <a:cubicBezTo>
                    <a:pt x="8" y="610"/>
                    <a:pt x="9" y="608"/>
                    <a:pt x="9" y="606"/>
                  </a:cubicBezTo>
                  <a:cubicBezTo>
                    <a:pt x="9" y="604"/>
                    <a:pt x="7" y="602"/>
                    <a:pt x="5" y="602"/>
                  </a:cubicBezTo>
                  <a:cubicBezTo>
                    <a:pt x="3" y="602"/>
                    <a:pt x="1" y="604"/>
                    <a:pt x="1" y="606"/>
                  </a:cubicBezTo>
                  <a:cubicBezTo>
                    <a:pt x="1" y="608"/>
                    <a:pt x="3" y="610"/>
                    <a:pt x="5" y="610"/>
                  </a:cubicBezTo>
                  <a:close/>
                  <a:moveTo>
                    <a:pt x="8" y="642"/>
                  </a:moveTo>
                  <a:cubicBezTo>
                    <a:pt x="10" y="642"/>
                    <a:pt x="12" y="640"/>
                    <a:pt x="12" y="638"/>
                  </a:cubicBezTo>
                  <a:cubicBezTo>
                    <a:pt x="11" y="635"/>
                    <a:pt x="10" y="634"/>
                    <a:pt x="7" y="634"/>
                  </a:cubicBezTo>
                  <a:cubicBezTo>
                    <a:pt x="5" y="634"/>
                    <a:pt x="4" y="636"/>
                    <a:pt x="4" y="638"/>
                  </a:cubicBezTo>
                  <a:cubicBezTo>
                    <a:pt x="4" y="640"/>
                    <a:pt x="6" y="642"/>
                    <a:pt x="8" y="642"/>
                  </a:cubicBezTo>
                  <a:cubicBezTo>
                    <a:pt x="8" y="642"/>
                    <a:pt x="8" y="642"/>
                    <a:pt x="8" y="642"/>
                  </a:cubicBezTo>
                  <a:close/>
                  <a:moveTo>
                    <a:pt x="5" y="594"/>
                  </a:moveTo>
                  <a:cubicBezTo>
                    <a:pt x="5" y="594"/>
                    <a:pt x="5" y="594"/>
                    <a:pt x="5" y="594"/>
                  </a:cubicBezTo>
                  <a:cubicBezTo>
                    <a:pt x="7" y="594"/>
                    <a:pt x="9" y="592"/>
                    <a:pt x="9" y="590"/>
                  </a:cubicBezTo>
                  <a:cubicBezTo>
                    <a:pt x="9" y="588"/>
                    <a:pt x="7" y="586"/>
                    <a:pt x="5" y="586"/>
                  </a:cubicBezTo>
                  <a:cubicBezTo>
                    <a:pt x="2" y="586"/>
                    <a:pt x="1" y="588"/>
                    <a:pt x="1" y="590"/>
                  </a:cubicBezTo>
                  <a:cubicBezTo>
                    <a:pt x="1" y="592"/>
                    <a:pt x="2" y="594"/>
                    <a:pt x="5" y="594"/>
                  </a:cubicBezTo>
                  <a:close/>
                  <a:moveTo>
                    <a:pt x="4" y="578"/>
                  </a:moveTo>
                  <a:cubicBezTo>
                    <a:pt x="5" y="578"/>
                    <a:pt x="5" y="578"/>
                    <a:pt x="5" y="578"/>
                  </a:cubicBezTo>
                  <a:cubicBezTo>
                    <a:pt x="7" y="578"/>
                    <a:pt x="8" y="576"/>
                    <a:pt x="9" y="574"/>
                  </a:cubicBezTo>
                  <a:cubicBezTo>
                    <a:pt x="9" y="572"/>
                    <a:pt x="7" y="570"/>
                    <a:pt x="5" y="570"/>
                  </a:cubicBezTo>
                  <a:cubicBezTo>
                    <a:pt x="2" y="570"/>
                    <a:pt x="1" y="572"/>
                    <a:pt x="1" y="574"/>
                  </a:cubicBezTo>
                  <a:cubicBezTo>
                    <a:pt x="0" y="576"/>
                    <a:pt x="2" y="578"/>
                    <a:pt x="4" y="578"/>
                  </a:cubicBezTo>
                  <a:close/>
                  <a:moveTo>
                    <a:pt x="10" y="658"/>
                  </a:moveTo>
                  <a:cubicBezTo>
                    <a:pt x="12" y="658"/>
                    <a:pt x="14" y="656"/>
                    <a:pt x="14" y="653"/>
                  </a:cubicBezTo>
                  <a:cubicBezTo>
                    <a:pt x="13" y="651"/>
                    <a:pt x="11" y="650"/>
                    <a:pt x="9" y="650"/>
                  </a:cubicBezTo>
                  <a:cubicBezTo>
                    <a:pt x="7" y="650"/>
                    <a:pt x="5" y="652"/>
                    <a:pt x="6" y="654"/>
                  </a:cubicBezTo>
                  <a:cubicBezTo>
                    <a:pt x="6" y="656"/>
                    <a:pt x="8" y="658"/>
                    <a:pt x="10" y="658"/>
                  </a:cubicBezTo>
                  <a:cubicBezTo>
                    <a:pt x="10" y="658"/>
                    <a:pt x="10" y="658"/>
                    <a:pt x="10" y="658"/>
                  </a:cubicBezTo>
                  <a:close/>
                  <a:moveTo>
                    <a:pt x="7" y="626"/>
                  </a:moveTo>
                  <a:cubicBezTo>
                    <a:pt x="9" y="626"/>
                    <a:pt x="10" y="624"/>
                    <a:pt x="10" y="622"/>
                  </a:cubicBezTo>
                  <a:cubicBezTo>
                    <a:pt x="10" y="619"/>
                    <a:pt x="8" y="618"/>
                    <a:pt x="6" y="618"/>
                  </a:cubicBezTo>
                  <a:cubicBezTo>
                    <a:pt x="4" y="618"/>
                    <a:pt x="2" y="620"/>
                    <a:pt x="2" y="622"/>
                  </a:cubicBezTo>
                  <a:cubicBezTo>
                    <a:pt x="2" y="624"/>
                    <a:pt x="4" y="626"/>
                    <a:pt x="6" y="626"/>
                  </a:cubicBezTo>
                  <a:cubicBezTo>
                    <a:pt x="6" y="626"/>
                    <a:pt x="6" y="626"/>
                    <a:pt x="7" y="626"/>
                  </a:cubicBezTo>
                  <a:close/>
                  <a:moveTo>
                    <a:pt x="30" y="731"/>
                  </a:moveTo>
                  <a:cubicBezTo>
                    <a:pt x="29" y="729"/>
                    <a:pt x="27" y="728"/>
                    <a:pt x="25" y="728"/>
                  </a:cubicBezTo>
                  <a:cubicBezTo>
                    <a:pt x="23" y="729"/>
                    <a:pt x="21" y="731"/>
                    <a:pt x="22" y="733"/>
                  </a:cubicBezTo>
                  <a:cubicBezTo>
                    <a:pt x="22" y="735"/>
                    <a:pt x="24" y="736"/>
                    <a:pt x="26" y="736"/>
                  </a:cubicBezTo>
                  <a:cubicBezTo>
                    <a:pt x="26" y="736"/>
                    <a:pt x="26" y="736"/>
                    <a:pt x="27" y="736"/>
                  </a:cubicBezTo>
                  <a:cubicBezTo>
                    <a:pt x="29" y="735"/>
                    <a:pt x="30" y="733"/>
                    <a:pt x="30" y="731"/>
                  </a:cubicBezTo>
                  <a:close/>
                  <a:moveTo>
                    <a:pt x="13" y="674"/>
                  </a:moveTo>
                  <a:cubicBezTo>
                    <a:pt x="15" y="673"/>
                    <a:pt x="16" y="671"/>
                    <a:pt x="16" y="669"/>
                  </a:cubicBezTo>
                  <a:cubicBezTo>
                    <a:pt x="16" y="667"/>
                    <a:pt x="14" y="665"/>
                    <a:pt x="11" y="666"/>
                  </a:cubicBezTo>
                  <a:cubicBezTo>
                    <a:pt x="9" y="666"/>
                    <a:pt x="8" y="668"/>
                    <a:pt x="8" y="670"/>
                  </a:cubicBezTo>
                  <a:cubicBezTo>
                    <a:pt x="8" y="672"/>
                    <a:pt x="10" y="674"/>
                    <a:pt x="12" y="674"/>
                  </a:cubicBezTo>
                  <a:cubicBezTo>
                    <a:pt x="12" y="674"/>
                    <a:pt x="12" y="674"/>
                    <a:pt x="13" y="674"/>
                  </a:cubicBezTo>
                  <a:close/>
                  <a:moveTo>
                    <a:pt x="34" y="746"/>
                  </a:moveTo>
                  <a:cubicBezTo>
                    <a:pt x="33" y="744"/>
                    <a:pt x="31" y="743"/>
                    <a:pt x="29" y="744"/>
                  </a:cubicBezTo>
                  <a:cubicBezTo>
                    <a:pt x="27" y="744"/>
                    <a:pt x="26" y="747"/>
                    <a:pt x="26" y="749"/>
                  </a:cubicBezTo>
                  <a:cubicBezTo>
                    <a:pt x="27" y="750"/>
                    <a:pt x="29" y="752"/>
                    <a:pt x="30" y="752"/>
                  </a:cubicBezTo>
                  <a:cubicBezTo>
                    <a:pt x="31" y="752"/>
                    <a:pt x="31" y="752"/>
                    <a:pt x="31" y="751"/>
                  </a:cubicBezTo>
                  <a:cubicBezTo>
                    <a:pt x="34" y="751"/>
                    <a:pt x="35" y="748"/>
                    <a:pt x="34" y="746"/>
                  </a:cubicBezTo>
                  <a:close/>
                  <a:moveTo>
                    <a:pt x="26" y="716"/>
                  </a:moveTo>
                  <a:cubicBezTo>
                    <a:pt x="26" y="716"/>
                    <a:pt x="26" y="716"/>
                    <a:pt x="26" y="716"/>
                  </a:cubicBezTo>
                  <a:cubicBezTo>
                    <a:pt x="25" y="714"/>
                    <a:pt x="23" y="712"/>
                    <a:pt x="21" y="713"/>
                  </a:cubicBezTo>
                  <a:cubicBezTo>
                    <a:pt x="19" y="713"/>
                    <a:pt x="17" y="716"/>
                    <a:pt x="18" y="718"/>
                  </a:cubicBezTo>
                  <a:cubicBezTo>
                    <a:pt x="18" y="720"/>
                    <a:pt x="20" y="721"/>
                    <a:pt x="22" y="721"/>
                  </a:cubicBezTo>
                  <a:cubicBezTo>
                    <a:pt x="22" y="721"/>
                    <a:pt x="22" y="721"/>
                    <a:pt x="23" y="721"/>
                  </a:cubicBezTo>
                  <a:cubicBezTo>
                    <a:pt x="25" y="720"/>
                    <a:pt x="26" y="718"/>
                    <a:pt x="26" y="716"/>
                  </a:cubicBezTo>
                  <a:close/>
                  <a:moveTo>
                    <a:pt x="16" y="689"/>
                  </a:moveTo>
                  <a:cubicBezTo>
                    <a:pt x="18" y="689"/>
                    <a:pt x="19" y="687"/>
                    <a:pt x="19" y="685"/>
                  </a:cubicBezTo>
                  <a:cubicBezTo>
                    <a:pt x="18" y="683"/>
                    <a:pt x="16" y="681"/>
                    <a:pt x="14" y="682"/>
                  </a:cubicBezTo>
                  <a:cubicBezTo>
                    <a:pt x="12" y="682"/>
                    <a:pt x="10" y="684"/>
                    <a:pt x="11" y="686"/>
                  </a:cubicBezTo>
                  <a:cubicBezTo>
                    <a:pt x="11" y="688"/>
                    <a:pt x="13" y="689"/>
                    <a:pt x="15" y="689"/>
                  </a:cubicBezTo>
                  <a:cubicBezTo>
                    <a:pt x="15" y="689"/>
                    <a:pt x="15" y="689"/>
                    <a:pt x="16" y="689"/>
                  </a:cubicBezTo>
                  <a:close/>
                  <a:moveTo>
                    <a:pt x="19" y="705"/>
                  </a:moveTo>
                  <a:cubicBezTo>
                    <a:pt x="21" y="705"/>
                    <a:pt x="22" y="702"/>
                    <a:pt x="22" y="700"/>
                  </a:cubicBezTo>
                  <a:cubicBezTo>
                    <a:pt x="21" y="698"/>
                    <a:pt x="19" y="697"/>
                    <a:pt x="17" y="697"/>
                  </a:cubicBezTo>
                  <a:cubicBezTo>
                    <a:pt x="15" y="698"/>
                    <a:pt x="14" y="700"/>
                    <a:pt x="14" y="702"/>
                  </a:cubicBezTo>
                  <a:cubicBezTo>
                    <a:pt x="14" y="704"/>
                    <a:pt x="16" y="705"/>
                    <a:pt x="18" y="705"/>
                  </a:cubicBezTo>
                  <a:cubicBezTo>
                    <a:pt x="18" y="705"/>
                    <a:pt x="19" y="705"/>
                    <a:pt x="19" y="705"/>
                  </a:cubicBezTo>
                  <a:close/>
                  <a:moveTo>
                    <a:pt x="18" y="451"/>
                  </a:moveTo>
                  <a:cubicBezTo>
                    <a:pt x="19" y="451"/>
                    <a:pt x="19" y="451"/>
                    <a:pt x="19" y="451"/>
                  </a:cubicBezTo>
                  <a:cubicBezTo>
                    <a:pt x="21" y="451"/>
                    <a:pt x="23" y="450"/>
                    <a:pt x="23" y="448"/>
                  </a:cubicBezTo>
                  <a:cubicBezTo>
                    <a:pt x="24" y="446"/>
                    <a:pt x="22" y="444"/>
                    <a:pt x="20" y="443"/>
                  </a:cubicBezTo>
                  <a:cubicBezTo>
                    <a:pt x="18" y="443"/>
                    <a:pt x="16" y="444"/>
                    <a:pt x="15" y="446"/>
                  </a:cubicBezTo>
                  <a:cubicBezTo>
                    <a:pt x="15" y="448"/>
                    <a:pt x="16" y="450"/>
                    <a:pt x="18" y="451"/>
                  </a:cubicBezTo>
                  <a:close/>
                  <a:moveTo>
                    <a:pt x="31" y="404"/>
                  </a:moveTo>
                  <a:cubicBezTo>
                    <a:pt x="31" y="405"/>
                    <a:pt x="32" y="405"/>
                    <a:pt x="32" y="405"/>
                  </a:cubicBezTo>
                  <a:cubicBezTo>
                    <a:pt x="34" y="405"/>
                    <a:pt x="35" y="404"/>
                    <a:pt x="36" y="402"/>
                  </a:cubicBezTo>
                  <a:cubicBezTo>
                    <a:pt x="36" y="400"/>
                    <a:pt x="35" y="398"/>
                    <a:pt x="33" y="397"/>
                  </a:cubicBezTo>
                  <a:cubicBezTo>
                    <a:pt x="31" y="396"/>
                    <a:pt x="29" y="397"/>
                    <a:pt x="28" y="399"/>
                  </a:cubicBezTo>
                  <a:cubicBezTo>
                    <a:pt x="27" y="402"/>
                    <a:pt x="29" y="404"/>
                    <a:pt x="31" y="404"/>
                  </a:cubicBezTo>
                  <a:close/>
                  <a:moveTo>
                    <a:pt x="26" y="420"/>
                  </a:moveTo>
                  <a:cubicBezTo>
                    <a:pt x="27" y="420"/>
                    <a:pt x="27" y="420"/>
                    <a:pt x="27" y="420"/>
                  </a:cubicBezTo>
                  <a:cubicBezTo>
                    <a:pt x="29" y="420"/>
                    <a:pt x="31" y="419"/>
                    <a:pt x="31" y="417"/>
                  </a:cubicBezTo>
                  <a:cubicBezTo>
                    <a:pt x="32" y="415"/>
                    <a:pt x="30" y="413"/>
                    <a:pt x="28" y="412"/>
                  </a:cubicBezTo>
                  <a:cubicBezTo>
                    <a:pt x="26" y="412"/>
                    <a:pt x="24" y="413"/>
                    <a:pt x="23" y="415"/>
                  </a:cubicBezTo>
                  <a:cubicBezTo>
                    <a:pt x="23" y="417"/>
                    <a:pt x="24" y="419"/>
                    <a:pt x="26" y="420"/>
                  </a:cubicBezTo>
                  <a:close/>
                  <a:moveTo>
                    <a:pt x="36" y="389"/>
                  </a:moveTo>
                  <a:cubicBezTo>
                    <a:pt x="36" y="389"/>
                    <a:pt x="37" y="389"/>
                    <a:pt x="37" y="389"/>
                  </a:cubicBezTo>
                  <a:cubicBezTo>
                    <a:pt x="39" y="389"/>
                    <a:pt x="40" y="388"/>
                    <a:pt x="41" y="387"/>
                  </a:cubicBezTo>
                  <a:cubicBezTo>
                    <a:pt x="42" y="385"/>
                    <a:pt x="41" y="382"/>
                    <a:pt x="38" y="382"/>
                  </a:cubicBezTo>
                  <a:cubicBezTo>
                    <a:pt x="36" y="381"/>
                    <a:pt x="34" y="382"/>
                    <a:pt x="33" y="384"/>
                  </a:cubicBezTo>
                  <a:cubicBezTo>
                    <a:pt x="33" y="386"/>
                    <a:pt x="34" y="388"/>
                    <a:pt x="36" y="389"/>
                  </a:cubicBezTo>
                  <a:close/>
                  <a:moveTo>
                    <a:pt x="47" y="359"/>
                  </a:moveTo>
                  <a:cubicBezTo>
                    <a:pt x="48" y="359"/>
                    <a:pt x="48" y="359"/>
                    <a:pt x="49" y="359"/>
                  </a:cubicBezTo>
                  <a:cubicBezTo>
                    <a:pt x="50" y="359"/>
                    <a:pt x="52" y="359"/>
                    <a:pt x="52" y="357"/>
                  </a:cubicBezTo>
                  <a:cubicBezTo>
                    <a:pt x="53" y="355"/>
                    <a:pt x="52" y="353"/>
                    <a:pt x="50" y="352"/>
                  </a:cubicBezTo>
                  <a:cubicBezTo>
                    <a:pt x="48" y="351"/>
                    <a:pt x="46" y="352"/>
                    <a:pt x="45" y="354"/>
                  </a:cubicBezTo>
                  <a:cubicBezTo>
                    <a:pt x="44" y="356"/>
                    <a:pt x="45" y="358"/>
                    <a:pt x="47" y="359"/>
                  </a:cubicBezTo>
                  <a:close/>
                  <a:moveTo>
                    <a:pt x="418" y="22"/>
                  </a:moveTo>
                  <a:cubicBezTo>
                    <a:pt x="418" y="22"/>
                    <a:pt x="418" y="22"/>
                    <a:pt x="418" y="22"/>
                  </a:cubicBezTo>
                  <a:cubicBezTo>
                    <a:pt x="415" y="23"/>
                    <a:pt x="414" y="25"/>
                    <a:pt x="415" y="27"/>
                  </a:cubicBezTo>
                  <a:cubicBezTo>
                    <a:pt x="415" y="29"/>
                    <a:pt x="417" y="30"/>
                    <a:pt x="419" y="30"/>
                  </a:cubicBezTo>
                  <a:cubicBezTo>
                    <a:pt x="419" y="30"/>
                    <a:pt x="419" y="30"/>
                    <a:pt x="420" y="30"/>
                  </a:cubicBezTo>
                  <a:cubicBezTo>
                    <a:pt x="422" y="29"/>
                    <a:pt x="423" y="27"/>
                    <a:pt x="422" y="25"/>
                  </a:cubicBezTo>
                  <a:cubicBezTo>
                    <a:pt x="422" y="23"/>
                    <a:pt x="420" y="21"/>
                    <a:pt x="418" y="22"/>
                  </a:cubicBezTo>
                  <a:close/>
                  <a:moveTo>
                    <a:pt x="22" y="435"/>
                  </a:moveTo>
                  <a:cubicBezTo>
                    <a:pt x="22" y="435"/>
                    <a:pt x="23" y="435"/>
                    <a:pt x="23" y="435"/>
                  </a:cubicBezTo>
                  <a:cubicBezTo>
                    <a:pt x="25" y="435"/>
                    <a:pt x="26" y="434"/>
                    <a:pt x="27" y="432"/>
                  </a:cubicBezTo>
                  <a:cubicBezTo>
                    <a:pt x="27" y="430"/>
                    <a:pt x="26" y="428"/>
                    <a:pt x="24" y="428"/>
                  </a:cubicBezTo>
                  <a:cubicBezTo>
                    <a:pt x="22" y="427"/>
                    <a:pt x="20" y="428"/>
                    <a:pt x="19" y="430"/>
                  </a:cubicBezTo>
                  <a:cubicBezTo>
                    <a:pt x="19" y="433"/>
                    <a:pt x="20" y="435"/>
                    <a:pt x="22" y="435"/>
                  </a:cubicBezTo>
                  <a:close/>
                  <a:moveTo>
                    <a:pt x="6" y="530"/>
                  </a:moveTo>
                  <a:cubicBezTo>
                    <a:pt x="6" y="530"/>
                    <a:pt x="7" y="530"/>
                    <a:pt x="7" y="530"/>
                  </a:cubicBezTo>
                  <a:cubicBezTo>
                    <a:pt x="9" y="530"/>
                    <a:pt x="10" y="528"/>
                    <a:pt x="11" y="526"/>
                  </a:cubicBezTo>
                  <a:cubicBezTo>
                    <a:pt x="11" y="524"/>
                    <a:pt x="9" y="522"/>
                    <a:pt x="7" y="522"/>
                  </a:cubicBezTo>
                  <a:cubicBezTo>
                    <a:pt x="5" y="522"/>
                    <a:pt x="3" y="523"/>
                    <a:pt x="3" y="526"/>
                  </a:cubicBezTo>
                  <a:cubicBezTo>
                    <a:pt x="3" y="528"/>
                    <a:pt x="4" y="530"/>
                    <a:pt x="6" y="530"/>
                  </a:cubicBezTo>
                  <a:close/>
                  <a:moveTo>
                    <a:pt x="53" y="344"/>
                  </a:moveTo>
                  <a:cubicBezTo>
                    <a:pt x="54" y="345"/>
                    <a:pt x="55" y="345"/>
                    <a:pt x="55" y="345"/>
                  </a:cubicBezTo>
                  <a:cubicBezTo>
                    <a:pt x="57" y="345"/>
                    <a:pt x="58" y="344"/>
                    <a:pt x="59" y="342"/>
                  </a:cubicBezTo>
                  <a:cubicBezTo>
                    <a:pt x="60" y="340"/>
                    <a:pt x="59" y="338"/>
                    <a:pt x="57" y="337"/>
                  </a:cubicBezTo>
                  <a:cubicBezTo>
                    <a:pt x="55" y="336"/>
                    <a:pt x="52" y="337"/>
                    <a:pt x="51" y="339"/>
                  </a:cubicBezTo>
                  <a:cubicBezTo>
                    <a:pt x="51" y="341"/>
                    <a:pt x="51" y="344"/>
                    <a:pt x="53" y="344"/>
                  </a:cubicBezTo>
                  <a:close/>
                  <a:moveTo>
                    <a:pt x="10" y="498"/>
                  </a:moveTo>
                  <a:cubicBezTo>
                    <a:pt x="10" y="498"/>
                    <a:pt x="10" y="498"/>
                    <a:pt x="10" y="498"/>
                  </a:cubicBezTo>
                  <a:cubicBezTo>
                    <a:pt x="12" y="498"/>
                    <a:pt x="14" y="497"/>
                    <a:pt x="14" y="495"/>
                  </a:cubicBezTo>
                  <a:cubicBezTo>
                    <a:pt x="15" y="493"/>
                    <a:pt x="13" y="491"/>
                    <a:pt x="11" y="490"/>
                  </a:cubicBezTo>
                  <a:cubicBezTo>
                    <a:pt x="9" y="490"/>
                    <a:pt x="7" y="491"/>
                    <a:pt x="6" y="494"/>
                  </a:cubicBezTo>
                  <a:cubicBezTo>
                    <a:pt x="6" y="496"/>
                    <a:pt x="8" y="498"/>
                    <a:pt x="10" y="498"/>
                  </a:cubicBezTo>
                  <a:close/>
                  <a:moveTo>
                    <a:pt x="5" y="546"/>
                  </a:moveTo>
                  <a:cubicBezTo>
                    <a:pt x="5" y="546"/>
                    <a:pt x="5" y="546"/>
                    <a:pt x="6" y="546"/>
                  </a:cubicBezTo>
                  <a:cubicBezTo>
                    <a:pt x="8" y="546"/>
                    <a:pt x="9" y="544"/>
                    <a:pt x="10" y="542"/>
                  </a:cubicBezTo>
                  <a:cubicBezTo>
                    <a:pt x="10" y="540"/>
                    <a:pt x="8" y="538"/>
                    <a:pt x="6" y="538"/>
                  </a:cubicBezTo>
                  <a:cubicBezTo>
                    <a:pt x="4" y="538"/>
                    <a:pt x="2" y="540"/>
                    <a:pt x="2" y="542"/>
                  </a:cubicBezTo>
                  <a:cubicBezTo>
                    <a:pt x="1" y="544"/>
                    <a:pt x="3" y="546"/>
                    <a:pt x="5" y="546"/>
                  </a:cubicBezTo>
                  <a:close/>
                  <a:moveTo>
                    <a:pt x="8" y="514"/>
                  </a:moveTo>
                  <a:cubicBezTo>
                    <a:pt x="8" y="514"/>
                    <a:pt x="8" y="514"/>
                    <a:pt x="8" y="514"/>
                  </a:cubicBezTo>
                  <a:cubicBezTo>
                    <a:pt x="10" y="514"/>
                    <a:pt x="12" y="513"/>
                    <a:pt x="12" y="511"/>
                  </a:cubicBezTo>
                  <a:cubicBezTo>
                    <a:pt x="13" y="508"/>
                    <a:pt x="11" y="506"/>
                    <a:pt x="9" y="506"/>
                  </a:cubicBezTo>
                  <a:cubicBezTo>
                    <a:pt x="7" y="506"/>
                    <a:pt x="5" y="507"/>
                    <a:pt x="4" y="510"/>
                  </a:cubicBezTo>
                  <a:cubicBezTo>
                    <a:pt x="4" y="512"/>
                    <a:pt x="6" y="514"/>
                    <a:pt x="8" y="514"/>
                  </a:cubicBezTo>
                  <a:close/>
                  <a:moveTo>
                    <a:pt x="15" y="467"/>
                  </a:moveTo>
                  <a:cubicBezTo>
                    <a:pt x="15" y="467"/>
                    <a:pt x="16" y="467"/>
                    <a:pt x="16" y="467"/>
                  </a:cubicBezTo>
                  <a:cubicBezTo>
                    <a:pt x="18" y="467"/>
                    <a:pt x="19" y="465"/>
                    <a:pt x="20" y="463"/>
                  </a:cubicBezTo>
                  <a:cubicBezTo>
                    <a:pt x="20" y="461"/>
                    <a:pt x="19" y="459"/>
                    <a:pt x="17" y="459"/>
                  </a:cubicBezTo>
                  <a:cubicBezTo>
                    <a:pt x="14" y="458"/>
                    <a:pt x="12" y="460"/>
                    <a:pt x="12" y="462"/>
                  </a:cubicBezTo>
                  <a:cubicBezTo>
                    <a:pt x="11" y="464"/>
                    <a:pt x="13" y="466"/>
                    <a:pt x="15" y="467"/>
                  </a:cubicBezTo>
                  <a:close/>
                  <a:moveTo>
                    <a:pt x="12" y="482"/>
                  </a:moveTo>
                  <a:cubicBezTo>
                    <a:pt x="12" y="482"/>
                    <a:pt x="13" y="482"/>
                    <a:pt x="13" y="482"/>
                  </a:cubicBezTo>
                  <a:cubicBezTo>
                    <a:pt x="15" y="482"/>
                    <a:pt x="16" y="481"/>
                    <a:pt x="17" y="479"/>
                  </a:cubicBezTo>
                  <a:cubicBezTo>
                    <a:pt x="17" y="477"/>
                    <a:pt x="16" y="475"/>
                    <a:pt x="14" y="474"/>
                  </a:cubicBezTo>
                  <a:cubicBezTo>
                    <a:pt x="11" y="474"/>
                    <a:pt x="9" y="476"/>
                    <a:pt x="9" y="478"/>
                  </a:cubicBezTo>
                  <a:cubicBezTo>
                    <a:pt x="9" y="480"/>
                    <a:pt x="10" y="482"/>
                    <a:pt x="12" y="482"/>
                  </a:cubicBezTo>
                  <a:close/>
                  <a:moveTo>
                    <a:pt x="399" y="1118"/>
                  </a:moveTo>
                  <a:cubicBezTo>
                    <a:pt x="397" y="1117"/>
                    <a:pt x="395" y="1118"/>
                    <a:pt x="394" y="1121"/>
                  </a:cubicBezTo>
                  <a:cubicBezTo>
                    <a:pt x="393" y="1123"/>
                    <a:pt x="394" y="1125"/>
                    <a:pt x="396" y="1126"/>
                  </a:cubicBezTo>
                  <a:cubicBezTo>
                    <a:pt x="397" y="1126"/>
                    <a:pt x="397" y="1126"/>
                    <a:pt x="398" y="1126"/>
                  </a:cubicBezTo>
                  <a:cubicBezTo>
                    <a:pt x="399" y="1126"/>
                    <a:pt x="401" y="1125"/>
                    <a:pt x="401" y="1123"/>
                  </a:cubicBezTo>
                  <a:cubicBezTo>
                    <a:pt x="402" y="1121"/>
                    <a:pt x="401" y="1119"/>
                    <a:pt x="399" y="1118"/>
                  </a:cubicBezTo>
                  <a:close/>
                  <a:moveTo>
                    <a:pt x="996" y="179"/>
                  </a:moveTo>
                  <a:cubicBezTo>
                    <a:pt x="995" y="177"/>
                    <a:pt x="992" y="177"/>
                    <a:pt x="991" y="179"/>
                  </a:cubicBezTo>
                  <a:cubicBezTo>
                    <a:pt x="989" y="180"/>
                    <a:pt x="989" y="183"/>
                    <a:pt x="991" y="184"/>
                  </a:cubicBezTo>
                  <a:cubicBezTo>
                    <a:pt x="991" y="185"/>
                    <a:pt x="992" y="186"/>
                    <a:pt x="993" y="186"/>
                  </a:cubicBezTo>
                  <a:cubicBezTo>
                    <a:pt x="994" y="186"/>
                    <a:pt x="995" y="185"/>
                    <a:pt x="996" y="184"/>
                  </a:cubicBezTo>
                  <a:cubicBezTo>
                    <a:pt x="998" y="183"/>
                    <a:pt x="998" y="180"/>
                    <a:pt x="996" y="179"/>
                  </a:cubicBezTo>
                  <a:close/>
                  <a:moveTo>
                    <a:pt x="974" y="987"/>
                  </a:moveTo>
                  <a:cubicBezTo>
                    <a:pt x="972" y="988"/>
                    <a:pt x="972" y="991"/>
                    <a:pt x="974" y="992"/>
                  </a:cubicBezTo>
                  <a:cubicBezTo>
                    <a:pt x="975" y="993"/>
                    <a:pt x="976" y="994"/>
                    <a:pt x="977" y="994"/>
                  </a:cubicBezTo>
                  <a:cubicBezTo>
                    <a:pt x="978" y="994"/>
                    <a:pt x="979" y="993"/>
                    <a:pt x="979" y="992"/>
                  </a:cubicBezTo>
                  <a:cubicBezTo>
                    <a:pt x="979" y="993"/>
                    <a:pt x="979" y="993"/>
                    <a:pt x="979" y="993"/>
                  </a:cubicBezTo>
                  <a:cubicBezTo>
                    <a:pt x="981" y="991"/>
                    <a:pt x="981" y="988"/>
                    <a:pt x="980" y="987"/>
                  </a:cubicBezTo>
                  <a:cubicBezTo>
                    <a:pt x="978" y="985"/>
                    <a:pt x="975" y="985"/>
                    <a:pt x="974" y="987"/>
                  </a:cubicBezTo>
                  <a:close/>
                  <a:moveTo>
                    <a:pt x="985" y="976"/>
                  </a:moveTo>
                  <a:cubicBezTo>
                    <a:pt x="985" y="976"/>
                    <a:pt x="985" y="976"/>
                    <a:pt x="985" y="976"/>
                  </a:cubicBezTo>
                  <a:cubicBezTo>
                    <a:pt x="984" y="977"/>
                    <a:pt x="984" y="980"/>
                    <a:pt x="985" y="981"/>
                  </a:cubicBezTo>
                  <a:cubicBezTo>
                    <a:pt x="986" y="982"/>
                    <a:pt x="987" y="982"/>
                    <a:pt x="988" y="982"/>
                  </a:cubicBezTo>
                  <a:cubicBezTo>
                    <a:pt x="989" y="982"/>
                    <a:pt x="990" y="982"/>
                    <a:pt x="991" y="981"/>
                  </a:cubicBezTo>
                  <a:cubicBezTo>
                    <a:pt x="991" y="981"/>
                    <a:pt x="991" y="981"/>
                    <a:pt x="991" y="981"/>
                  </a:cubicBezTo>
                  <a:cubicBezTo>
                    <a:pt x="992" y="980"/>
                    <a:pt x="992" y="977"/>
                    <a:pt x="991" y="975"/>
                  </a:cubicBezTo>
                  <a:cubicBezTo>
                    <a:pt x="989" y="974"/>
                    <a:pt x="987" y="974"/>
                    <a:pt x="985" y="976"/>
                  </a:cubicBezTo>
                  <a:close/>
                  <a:moveTo>
                    <a:pt x="985" y="167"/>
                  </a:moveTo>
                  <a:cubicBezTo>
                    <a:pt x="984" y="166"/>
                    <a:pt x="981" y="166"/>
                    <a:pt x="979" y="167"/>
                  </a:cubicBezTo>
                  <a:cubicBezTo>
                    <a:pt x="978" y="169"/>
                    <a:pt x="978" y="171"/>
                    <a:pt x="979" y="173"/>
                  </a:cubicBezTo>
                  <a:cubicBezTo>
                    <a:pt x="980" y="174"/>
                    <a:pt x="981" y="174"/>
                    <a:pt x="982" y="174"/>
                  </a:cubicBezTo>
                  <a:cubicBezTo>
                    <a:pt x="983" y="174"/>
                    <a:pt x="984" y="174"/>
                    <a:pt x="985" y="173"/>
                  </a:cubicBezTo>
                  <a:cubicBezTo>
                    <a:pt x="987" y="171"/>
                    <a:pt x="987" y="169"/>
                    <a:pt x="985" y="167"/>
                  </a:cubicBezTo>
                  <a:close/>
                  <a:moveTo>
                    <a:pt x="962" y="145"/>
                  </a:moveTo>
                  <a:cubicBezTo>
                    <a:pt x="960" y="144"/>
                    <a:pt x="957" y="144"/>
                    <a:pt x="956" y="146"/>
                  </a:cubicBezTo>
                  <a:cubicBezTo>
                    <a:pt x="954" y="147"/>
                    <a:pt x="955" y="150"/>
                    <a:pt x="956" y="151"/>
                  </a:cubicBezTo>
                  <a:cubicBezTo>
                    <a:pt x="957" y="152"/>
                    <a:pt x="958" y="152"/>
                    <a:pt x="959" y="152"/>
                  </a:cubicBezTo>
                  <a:cubicBezTo>
                    <a:pt x="960" y="152"/>
                    <a:pt x="961" y="152"/>
                    <a:pt x="962" y="151"/>
                  </a:cubicBezTo>
                  <a:cubicBezTo>
                    <a:pt x="963" y="149"/>
                    <a:pt x="963" y="147"/>
                    <a:pt x="962" y="145"/>
                  </a:cubicBezTo>
                  <a:close/>
                  <a:moveTo>
                    <a:pt x="968" y="998"/>
                  </a:moveTo>
                  <a:cubicBezTo>
                    <a:pt x="966" y="996"/>
                    <a:pt x="964" y="996"/>
                    <a:pt x="962" y="998"/>
                  </a:cubicBezTo>
                  <a:cubicBezTo>
                    <a:pt x="961" y="999"/>
                    <a:pt x="961" y="1002"/>
                    <a:pt x="962" y="1003"/>
                  </a:cubicBezTo>
                  <a:cubicBezTo>
                    <a:pt x="963" y="1004"/>
                    <a:pt x="964" y="1005"/>
                    <a:pt x="965" y="1005"/>
                  </a:cubicBezTo>
                  <a:cubicBezTo>
                    <a:pt x="966" y="1005"/>
                    <a:pt x="967" y="1004"/>
                    <a:pt x="968" y="1004"/>
                  </a:cubicBezTo>
                  <a:cubicBezTo>
                    <a:pt x="968" y="1004"/>
                    <a:pt x="968" y="1004"/>
                    <a:pt x="968" y="1004"/>
                  </a:cubicBezTo>
                  <a:cubicBezTo>
                    <a:pt x="969" y="1002"/>
                    <a:pt x="969" y="1000"/>
                    <a:pt x="968" y="998"/>
                  </a:cubicBezTo>
                  <a:close/>
                  <a:moveTo>
                    <a:pt x="973" y="156"/>
                  </a:moveTo>
                  <a:cubicBezTo>
                    <a:pt x="972" y="155"/>
                    <a:pt x="969" y="155"/>
                    <a:pt x="968" y="156"/>
                  </a:cubicBezTo>
                  <a:cubicBezTo>
                    <a:pt x="966" y="158"/>
                    <a:pt x="966" y="160"/>
                    <a:pt x="968" y="162"/>
                  </a:cubicBezTo>
                  <a:cubicBezTo>
                    <a:pt x="969" y="163"/>
                    <a:pt x="970" y="163"/>
                    <a:pt x="971" y="163"/>
                  </a:cubicBezTo>
                  <a:cubicBezTo>
                    <a:pt x="972" y="163"/>
                    <a:pt x="973" y="163"/>
                    <a:pt x="974" y="162"/>
                  </a:cubicBezTo>
                  <a:cubicBezTo>
                    <a:pt x="975" y="160"/>
                    <a:pt x="975" y="158"/>
                    <a:pt x="973" y="156"/>
                  </a:cubicBezTo>
                  <a:close/>
                  <a:moveTo>
                    <a:pt x="950" y="1008"/>
                  </a:moveTo>
                  <a:cubicBezTo>
                    <a:pt x="949" y="1010"/>
                    <a:pt x="949" y="1012"/>
                    <a:pt x="950" y="1014"/>
                  </a:cubicBezTo>
                  <a:cubicBezTo>
                    <a:pt x="951" y="1015"/>
                    <a:pt x="952" y="1015"/>
                    <a:pt x="953" y="1015"/>
                  </a:cubicBezTo>
                  <a:cubicBezTo>
                    <a:pt x="954" y="1015"/>
                    <a:pt x="955" y="1015"/>
                    <a:pt x="956" y="1014"/>
                  </a:cubicBezTo>
                  <a:cubicBezTo>
                    <a:pt x="957" y="1013"/>
                    <a:pt x="957" y="1010"/>
                    <a:pt x="956" y="1009"/>
                  </a:cubicBezTo>
                  <a:cubicBezTo>
                    <a:pt x="955" y="1007"/>
                    <a:pt x="952" y="1007"/>
                    <a:pt x="950" y="1008"/>
                  </a:cubicBezTo>
                  <a:close/>
                  <a:moveTo>
                    <a:pt x="996" y="964"/>
                  </a:moveTo>
                  <a:cubicBezTo>
                    <a:pt x="995" y="966"/>
                    <a:pt x="995" y="968"/>
                    <a:pt x="996" y="970"/>
                  </a:cubicBezTo>
                  <a:cubicBezTo>
                    <a:pt x="997" y="970"/>
                    <a:pt x="998" y="971"/>
                    <a:pt x="999" y="971"/>
                  </a:cubicBezTo>
                  <a:cubicBezTo>
                    <a:pt x="1000" y="971"/>
                    <a:pt x="1001" y="970"/>
                    <a:pt x="1002" y="969"/>
                  </a:cubicBezTo>
                  <a:cubicBezTo>
                    <a:pt x="1003" y="968"/>
                    <a:pt x="1003" y="965"/>
                    <a:pt x="1002" y="964"/>
                  </a:cubicBezTo>
                  <a:cubicBezTo>
                    <a:pt x="1000" y="962"/>
                    <a:pt x="998" y="962"/>
                    <a:pt x="996" y="964"/>
                  </a:cubicBezTo>
                  <a:close/>
                  <a:moveTo>
                    <a:pt x="1028" y="215"/>
                  </a:moveTo>
                  <a:cubicBezTo>
                    <a:pt x="1027" y="213"/>
                    <a:pt x="1024" y="213"/>
                    <a:pt x="1023" y="215"/>
                  </a:cubicBezTo>
                  <a:cubicBezTo>
                    <a:pt x="1021" y="216"/>
                    <a:pt x="1021" y="218"/>
                    <a:pt x="1022" y="220"/>
                  </a:cubicBezTo>
                  <a:cubicBezTo>
                    <a:pt x="1023" y="221"/>
                    <a:pt x="1024" y="222"/>
                    <a:pt x="1025" y="222"/>
                  </a:cubicBezTo>
                  <a:cubicBezTo>
                    <a:pt x="1026" y="222"/>
                    <a:pt x="1027" y="221"/>
                    <a:pt x="1028" y="221"/>
                  </a:cubicBezTo>
                  <a:cubicBezTo>
                    <a:pt x="1029" y="219"/>
                    <a:pt x="1030" y="217"/>
                    <a:pt x="1028" y="215"/>
                  </a:cubicBezTo>
                  <a:close/>
                  <a:moveTo>
                    <a:pt x="1018" y="203"/>
                  </a:moveTo>
                  <a:cubicBezTo>
                    <a:pt x="1016" y="201"/>
                    <a:pt x="1014" y="201"/>
                    <a:pt x="1012" y="202"/>
                  </a:cubicBezTo>
                  <a:cubicBezTo>
                    <a:pt x="1011" y="204"/>
                    <a:pt x="1010" y="206"/>
                    <a:pt x="1012" y="208"/>
                  </a:cubicBezTo>
                  <a:cubicBezTo>
                    <a:pt x="1013" y="209"/>
                    <a:pt x="1014" y="209"/>
                    <a:pt x="1015" y="209"/>
                  </a:cubicBezTo>
                  <a:cubicBezTo>
                    <a:pt x="1016" y="209"/>
                    <a:pt x="1017" y="209"/>
                    <a:pt x="1017" y="208"/>
                  </a:cubicBezTo>
                  <a:cubicBezTo>
                    <a:pt x="1019" y="207"/>
                    <a:pt x="1019" y="204"/>
                    <a:pt x="1018" y="203"/>
                  </a:cubicBezTo>
                  <a:close/>
                  <a:moveTo>
                    <a:pt x="1017" y="940"/>
                  </a:moveTo>
                  <a:cubicBezTo>
                    <a:pt x="1016" y="942"/>
                    <a:pt x="1016" y="944"/>
                    <a:pt x="1018" y="946"/>
                  </a:cubicBezTo>
                  <a:cubicBezTo>
                    <a:pt x="1018" y="946"/>
                    <a:pt x="1019" y="947"/>
                    <a:pt x="1020" y="947"/>
                  </a:cubicBezTo>
                  <a:cubicBezTo>
                    <a:pt x="1021" y="947"/>
                    <a:pt x="1022" y="946"/>
                    <a:pt x="1023" y="945"/>
                  </a:cubicBezTo>
                  <a:cubicBezTo>
                    <a:pt x="1025" y="943"/>
                    <a:pt x="1024" y="941"/>
                    <a:pt x="1023" y="940"/>
                  </a:cubicBezTo>
                  <a:cubicBezTo>
                    <a:pt x="1021" y="938"/>
                    <a:pt x="1018" y="938"/>
                    <a:pt x="1017" y="940"/>
                  </a:cubicBezTo>
                  <a:close/>
                  <a:moveTo>
                    <a:pt x="1007" y="952"/>
                  </a:moveTo>
                  <a:cubicBezTo>
                    <a:pt x="1005" y="954"/>
                    <a:pt x="1005" y="956"/>
                    <a:pt x="1007" y="958"/>
                  </a:cubicBezTo>
                  <a:cubicBezTo>
                    <a:pt x="1008" y="959"/>
                    <a:pt x="1009" y="959"/>
                    <a:pt x="1010" y="959"/>
                  </a:cubicBezTo>
                  <a:cubicBezTo>
                    <a:pt x="1011" y="959"/>
                    <a:pt x="1012" y="958"/>
                    <a:pt x="1013" y="957"/>
                  </a:cubicBezTo>
                  <a:cubicBezTo>
                    <a:pt x="1014" y="956"/>
                    <a:pt x="1014" y="953"/>
                    <a:pt x="1012" y="952"/>
                  </a:cubicBezTo>
                  <a:cubicBezTo>
                    <a:pt x="1011" y="950"/>
                    <a:pt x="1008" y="951"/>
                    <a:pt x="1007" y="952"/>
                  </a:cubicBezTo>
                  <a:close/>
                  <a:moveTo>
                    <a:pt x="1007" y="191"/>
                  </a:moveTo>
                  <a:cubicBezTo>
                    <a:pt x="1006" y="189"/>
                    <a:pt x="1003" y="189"/>
                    <a:pt x="1002" y="190"/>
                  </a:cubicBezTo>
                  <a:cubicBezTo>
                    <a:pt x="1000" y="192"/>
                    <a:pt x="1000" y="194"/>
                    <a:pt x="1001" y="196"/>
                  </a:cubicBezTo>
                  <a:cubicBezTo>
                    <a:pt x="1002" y="197"/>
                    <a:pt x="1003" y="197"/>
                    <a:pt x="1004" y="197"/>
                  </a:cubicBezTo>
                  <a:cubicBezTo>
                    <a:pt x="1005" y="197"/>
                    <a:pt x="1006" y="197"/>
                    <a:pt x="1007" y="196"/>
                  </a:cubicBezTo>
                  <a:cubicBezTo>
                    <a:pt x="1009" y="195"/>
                    <a:pt x="1009" y="192"/>
                    <a:pt x="1007" y="191"/>
                  </a:cubicBezTo>
                  <a:close/>
                  <a:moveTo>
                    <a:pt x="898" y="96"/>
                  </a:moveTo>
                  <a:cubicBezTo>
                    <a:pt x="898" y="96"/>
                    <a:pt x="898" y="96"/>
                    <a:pt x="898" y="96"/>
                  </a:cubicBezTo>
                  <a:cubicBezTo>
                    <a:pt x="896" y="95"/>
                    <a:pt x="893" y="95"/>
                    <a:pt x="892" y="97"/>
                  </a:cubicBezTo>
                  <a:cubicBezTo>
                    <a:pt x="891" y="99"/>
                    <a:pt x="891" y="101"/>
                    <a:pt x="893" y="103"/>
                  </a:cubicBezTo>
                  <a:cubicBezTo>
                    <a:pt x="893" y="103"/>
                    <a:pt x="893" y="103"/>
                    <a:pt x="893" y="103"/>
                  </a:cubicBezTo>
                  <a:cubicBezTo>
                    <a:pt x="894" y="103"/>
                    <a:pt x="895" y="103"/>
                    <a:pt x="896" y="103"/>
                  </a:cubicBezTo>
                  <a:cubicBezTo>
                    <a:pt x="897" y="103"/>
                    <a:pt x="898" y="103"/>
                    <a:pt x="899" y="102"/>
                  </a:cubicBezTo>
                  <a:cubicBezTo>
                    <a:pt x="900" y="100"/>
                    <a:pt x="900" y="97"/>
                    <a:pt x="898" y="96"/>
                  </a:cubicBezTo>
                  <a:close/>
                  <a:moveTo>
                    <a:pt x="887" y="1056"/>
                  </a:moveTo>
                  <a:cubicBezTo>
                    <a:pt x="885" y="1057"/>
                    <a:pt x="884" y="1059"/>
                    <a:pt x="886" y="1061"/>
                  </a:cubicBezTo>
                  <a:cubicBezTo>
                    <a:pt x="886" y="1063"/>
                    <a:pt x="888" y="1063"/>
                    <a:pt x="889" y="1063"/>
                  </a:cubicBezTo>
                  <a:cubicBezTo>
                    <a:pt x="890" y="1063"/>
                    <a:pt x="891" y="1063"/>
                    <a:pt x="891" y="1063"/>
                  </a:cubicBezTo>
                  <a:cubicBezTo>
                    <a:pt x="893" y="1061"/>
                    <a:pt x="894" y="1059"/>
                    <a:pt x="892" y="1057"/>
                  </a:cubicBezTo>
                  <a:cubicBezTo>
                    <a:pt x="891" y="1055"/>
                    <a:pt x="889" y="1055"/>
                    <a:pt x="887" y="1056"/>
                  </a:cubicBezTo>
                  <a:close/>
                  <a:moveTo>
                    <a:pt x="860" y="1072"/>
                  </a:moveTo>
                  <a:cubicBezTo>
                    <a:pt x="858" y="1073"/>
                    <a:pt x="857" y="1076"/>
                    <a:pt x="858" y="1078"/>
                  </a:cubicBezTo>
                  <a:cubicBezTo>
                    <a:pt x="859" y="1079"/>
                    <a:pt x="860" y="1080"/>
                    <a:pt x="862" y="1080"/>
                  </a:cubicBezTo>
                  <a:cubicBezTo>
                    <a:pt x="862" y="1080"/>
                    <a:pt x="863" y="1080"/>
                    <a:pt x="864" y="1079"/>
                  </a:cubicBezTo>
                  <a:cubicBezTo>
                    <a:pt x="866" y="1078"/>
                    <a:pt x="866" y="1076"/>
                    <a:pt x="865" y="1074"/>
                  </a:cubicBezTo>
                  <a:cubicBezTo>
                    <a:pt x="864" y="1072"/>
                    <a:pt x="862" y="1071"/>
                    <a:pt x="860" y="1072"/>
                  </a:cubicBezTo>
                  <a:close/>
                  <a:moveTo>
                    <a:pt x="900" y="1047"/>
                  </a:moveTo>
                  <a:cubicBezTo>
                    <a:pt x="898" y="1048"/>
                    <a:pt x="898" y="1051"/>
                    <a:pt x="899" y="1053"/>
                  </a:cubicBezTo>
                  <a:cubicBezTo>
                    <a:pt x="900" y="1054"/>
                    <a:pt x="901" y="1054"/>
                    <a:pt x="902" y="1054"/>
                  </a:cubicBezTo>
                  <a:cubicBezTo>
                    <a:pt x="903" y="1054"/>
                    <a:pt x="904" y="1054"/>
                    <a:pt x="905" y="1054"/>
                  </a:cubicBezTo>
                  <a:cubicBezTo>
                    <a:pt x="906" y="1052"/>
                    <a:pt x="907" y="1050"/>
                    <a:pt x="906" y="1048"/>
                  </a:cubicBezTo>
                  <a:cubicBezTo>
                    <a:pt x="904" y="1046"/>
                    <a:pt x="902" y="1046"/>
                    <a:pt x="900" y="1047"/>
                  </a:cubicBezTo>
                  <a:close/>
                  <a:moveTo>
                    <a:pt x="1027" y="928"/>
                  </a:moveTo>
                  <a:cubicBezTo>
                    <a:pt x="1026" y="929"/>
                    <a:pt x="1026" y="932"/>
                    <a:pt x="1028" y="933"/>
                  </a:cubicBezTo>
                  <a:cubicBezTo>
                    <a:pt x="1028" y="934"/>
                    <a:pt x="1029" y="934"/>
                    <a:pt x="1030" y="934"/>
                  </a:cubicBezTo>
                  <a:cubicBezTo>
                    <a:pt x="1031" y="934"/>
                    <a:pt x="1033" y="934"/>
                    <a:pt x="1033" y="933"/>
                  </a:cubicBezTo>
                  <a:cubicBezTo>
                    <a:pt x="1035" y="931"/>
                    <a:pt x="1034" y="928"/>
                    <a:pt x="1033" y="927"/>
                  </a:cubicBezTo>
                  <a:cubicBezTo>
                    <a:pt x="1031" y="926"/>
                    <a:pt x="1028" y="926"/>
                    <a:pt x="1027" y="928"/>
                  </a:cubicBezTo>
                  <a:close/>
                  <a:moveTo>
                    <a:pt x="870" y="79"/>
                  </a:moveTo>
                  <a:cubicBezTo>
                    <a:pt x="868" y="78"/>
                    <a:pt x="866" y="78"/>
                    <a:pt x="865" y="80"/>
                  </a:cubicBezTo>
                  <a:cubicBezTo>
                    <a:pt x="864" y="82"/>
                    <a:pt x="864" y="85"/>
                    <a:pt x="866" y="86"/>
                  </a:cubicBezTo>
                  <a:cubicBezTo>
                    <a:pt x="867" y="86"/>
                    <a:pt x="868" y="86"/>
                    <a:pt x="868" y="86"/>
                  </a:cubicBezTo>
                  <a:cubicBezTo>
                    <a:pt x="870" y="86"/>
                    <a:pt x="871" y="86"/>
                    <a:pt x="872" y="84"/>
                  </a:cubicBezTo>
                  <a:cubicBezTo>
                    <a:pt x="873" y="82"/>
                    <a:pt x="872" y="80"/>
                    <a:pt x="870" y="79"/>
                  </a:cubicBezTo>
                  <a:close/>
                  <a:moveTo>
                    <a:pt x="949" y="135"/>
                  </a:moveTo>
                  <a:cubicBezTo>
                    <a:pt x="948" y="133"/>
                    <a:pt x="945" y="133"/>
                    <a:pt x="944" y="135"/>
                  </a:cubicBezTo>
                  <a:cubicBezTo>
                    <a:pt x="942" y="137"/>
                    <a:pt x="943" y="139"/>
                    <a:pt x="944" y="141"/>
                  </a:cubicBezTo>
                  <a:cubicBezTo>
                    <a:pt x="945" y="141"/>
                    <a:pt x="946" y="142"/>
                    <a:pt x="947" y="142"/>
                  </a:cubicBezTo>
                  <a:cubicBezTo>
                    <a:pt x="948" y="142"/>
                    <a:pt x="949" y="141"/>
                    <a:pt x="950" y="140"/>
                  </a:cubicBezTo>
                  <a:cubicBezTo>
                    <a:pt x="951" y="139"/>
                    <a:pt x="951" y="136"/>
                    <a:pt x="949" y="135"/>
                  </a:cubicBezTo>
                  <a:close/>
                  <a:moveTo>
                    <a:pt x="873" y="1064"/>
                  </a:moveTo>
                  <a:cubicBezTo>
                    <a:pt x="872" y="1065"/>
                    <a:pt x="871" y="1068"/>
                    <a:pt x="872" y="1070"/>
                  </a:cubicBezTo>
                  <a:cubicBezTo>
                    <a:pt x="873" y="1071"/>
                    <a:pt x="874" y="1072"/>
                    <a:pt x="875" y="1072"/>
                  </a:cubicBezTo>
                  <a:cubicBezTo>
                    <a:pt x="876" y="1072"/>
                    <a:pt x="877" y="1071"/>
                    <a:pt x="878" y="1071"/>
                  </a:cubicBezTo>
                  <a:cubicBezTo>
                    <a:pt x="879" y="1070"/>
                    <a:pt x="880" y="1067"/>
                    <a:pt x="879" y="1066"/>
                  </a:cubicBezTo>
                  <a:cubicBezTo>
                    <a:pt x="878" y="1064"/>
                    <a:pt x="875" y="1063"/>
                    <a:pt x="873" y="1064"/>
                  </a:cubicBezTo>
                  <a:close/>
                  <a:moveTo>
                    <a:pt x="937" y="124"/>
                  </a:moveTo>
                  <a:cubicBezTo>
                    <a:pt x="935" y="123"/>
                    <a:pt x="933" y="123"/>
                    <a:pt x="931" y="125"/>
                  </a:cubicBezTo>
                  <a:cubicBezTo>
                    <a:pt x="930" y="127"/>
                    <a:pt x="930" y="129"/>
                    <a:pt x="932" y="131"/>
                  </a:cubicBezTo>
                  <a:cubicBezTo>
                    <a:pt x="933" y="131"/>
                    <a:pt x="934" y="132"/>
                    <a:pt x="934" y="132"/>
                  </a:cubicBezTo>
                  <a:cubicBezTo>
                    <a:pt x="936" y="132"/>
                    <a:pt x="937" y="131"/>
                    <a:pt x="938" y="130"/>
                  </a:cubicBezTo>
                  <a:cubicBezTo>
                    <a:pt x="939" y="128"/>
                    <a:pt x="939" y="126"/>
                    <a:pt x="937" y="124"/>
                  </a:cubicBezTo>
                  <a:close/>
                  <a:moveTo>
                    <a:pt x="926" y="1028"/>
                  </a:moveTo>
                  <a:cubicBezTo>
                    <a:pt x="924" y="1030"/>
                    <a:pt x="924" y="1032"/>
                    <a:pt x="925" y="1034"/>
                  </a:cubicBezTo>
                  <a:cubicBezTo>
                    <a:pt x="926" y="1035"/>
                    <a:pt x="927" y="1035"/>
                    <a:pt x="928" y="1035"/>
                  </a:cubicBezTo>
                  <a:cubicBezTo>
                    <a:pt x="929" y="1035"/>
                    <a:pt x="930" y="1035"/>
                    <a:pt x="931" y="1035"/>
                  </a:cubicBezTo>
                  <a:cubicBezTo>
                    <a:pt x="932" y="1033"/>
                    <a:pt x="933" y="1031"/>
                    <a:pt x="931" y="1029"/>
                  </a:cubicBezTo>
                  <a:cubicBezTo>
                    <a:pt x="930" y="1027"/>
                    <a:pt x="928" y="1027"/>
                    <a:pt x="926" y="1028"/>
                  </a:cubicBezTo>
                  <a:close/>
                  <a:moveTo>
                    <a:pt x="911" y="105"/>
                  </a:moveTo>
                  <a:cubicBezTo>
                    <a:pt x="909" y="104"/>
                    <a:pt x="907" y="104"/>
                    <a:pt x="905" y="106"/>
                  </a:cubicBezTo>
                  <a:cubicBezTo>
                    <a:pt x="904" y="108"/>
                    <a:pt x="905" y="110"/>
                    <a:pt x="906" y="112"/>
                  </a:cubicBezTo>
                  <a:cubicBezTo>
                    <a:pt x="907" y="112"/>
                    <a:pt x="908" y="112"/>
                    <a:pt x="909" y="112"/>
                  </a:cubicBezTo>
                  <a:cubicBezTo>
                    <a:pt x="910" y="112"/>
                    <a:pt x="911" y="112"/>
                    <a:pt x="912" y="111"/>
                  </a:cubicBezTo>
                  <a:cubicBezTo>
                    <a:pt x="913" y="109"/>
                    <a:pt x="913" y="106"/>
                    <a:pt x="911" y="105"/>
                  </a:cubicBezTo>
                  <a:close/>
                  <a:moveTo>
                    <a:pt x="938" y="1018"/>
                  </a:moveTo>
                  <a:cubicBezTo>
                    <a:pt x="938" y="1018"/>
                    <a:pt x="938" y="1018"/>
                    <a:pt x="938" y="1018"/>
                  </a:cubicBezTo>
                  <a:cubicBezTo>
                    <a:pt x="937" y="1020"/>
                    <a:pt x="936" y="1022"/>
                    <a:pt x="938" y="1024"/>
                  </a:cubicBezTo>
                  <a:cubicBezTo>
                    <a:pt x="938" y="1025"/>
                    <a:pt x="940" y="1026"/>
                    <a:pt x="941" y="1026"/>
                  </a:cubicBezTo>
                  <a:cubicBezTo>
                    <a:pt x="942" y="1026"/>
                    <a:pt x="943" y="1025"/>
                    <a:pt x="943" y="1025"/>
                  </a:cubicBezTo>
                  <a:cubicBezTo>
                    <a:pt x="945" y="1023"/>
                    <a:pt x="945" y="1021"/>
                    <a:pt x="944" y="1019"/>
                  </a:cubicBezTo>
                  <a:cubicBezTo>
                    <a:pt x="942" y="1017"/>
                    <a:pt x="940" y="1017"/>
                    <a:pt x="938" y="1018"/>
                  </a:cubicBezTo>
                  <a:close/>
                  <a:moveTo>
                    <a:pt x="913" y="1038"/>
                  </a:moveTo>
                  <a:cubicBezTo>
                    <a:pt x="911" y="1039"/>
                    <a:pt x="911" y="1042"/>
                    <a:pt x="912" y="1043"/>
                  </a:cubicBezTo>
                  <a:cubicBezTo>
                    <a:pt x="913" y="1044"/>
                    <a:pt x="914" y="1045"/>
                    <a:pt x="915" y="1045"/>
                  </a:cubicBezTo>
                  <a:cubicBezTo>
                    <a:pt x="916" y="1045"/>
                    <a:pt x="917" y="1045"/>
                    <a:pt x="918" y="1044"/>
                  </a:cubicBezTo>
                  <a:cubicBezTo>
                    <a:pt x="920" y="1043"/>
                    <a:pt x="920" y="1040"/>
                    <a:pt x="919" y="1039"/>
                  </a:cubicBezTo>
                  <a:cubicBezTo>
                    <a:pt x="917" y="1037"/>
                    <a:pt x="915" y="1037"/>
                    <a:pt x="913" y="1038"/>
                  </a:cubicBezTo>
                  <a:close/>
                  <a:moveTo>
                    <a:pt x="924" y="115"/>
                  </a:moveTo>
                  <a:cubicBezTo>
                    <a:pt x="922" y="113"/>
                    <a:pt x="920" y="114"/>
                    <a:pt x="919" y="115"/>
                  </a:cubicBezTo>
                  <a:cubicBezTo>
                    <a:pt x="917" y="117"/>
                    <a:pt x="918" y="120"/>
                    <a:pt x="919" y="121"/>
                  </a:cubicBezTo>
                  <a:cubicBezTo>
                    <a:pt x="920" y="122"/>
                    <a:pt x="921" y="122"/>
                    <a:pt x="922" y="122"/>
                  </a:cubicBezTo>
                  <a:cubicBezTo>
                    <a:pt x="923" y="122"/>
                    <a:pt x="924" y="121"/>
                    <a:pt x="925" y="120"/>
                  </a:cubicBezTo>
                  <a:cubicBezTo>
                    <a:pt x="926" y="118"/>
                    <a:pt x="926" y="116"/>
                    <a:pt x="924" y="115"/>
                  </a:cubicBezTo>
                  <a:close/>
                  <a:moveTo>
                    <a:pt x="884" y="87"/>
                  </a:moveTo>
                  <a:cubicBezTo>
                    <a:pt x="882" y="86"/>
                    <a:pt x="880" y="87"/>
                    <a:pt x="879" y="88"/>
                  </a:cubicBezTo>
                  <a:cubicBezTo>
                    <a:pt x="877" y="90"/>
                    <a:pt x="878" y="93"/>
                    <a:pt x="880" y="94"/>
                  </a:cubicBezTo>
                  <a:cubicBezTo>
                    <a:pt x="881" y="94"/>
                    <a:pt x="881" y="95"/>
                    <a:pt x="882" y="95"/>
                  </a:cubicBezTo>
                  <a:cubicBezTo>
                    <a:pt x="883" y="95"/>
                    <a:pt x="885" y="94"/>
                    <a:pt x="885" y="93"/>
                  </a:cubicBezTo>
                  <a:cubicBezTo>
                    <a:pt x="887" y="91"/>
                    <a:pt x="886" y="88"/>
                    <a:pt x="884" y="87"/>
                  </a:cubicBezTo>
                  <a:close/>
                  <a:moveTo>
                    <a:pt x="1132" y="727"/>
                  </a:moveTo>
                  <a:cubicBezTo>
                    <a:pt x="1130" y="726"/>
                    <a:pt x="1128" y="728"/>
                    <a:pt x="1127" y="730"/>
                  </a:cubicBezTo>
                  <a:cubicBezTo>
                    <a:pt x="1126" y="732"/>
                    <a:pt x="1128" y="734"/>
                    <a:pt x="1130" y="735"/>
                  </a:cubicBezTo>
                  <a:cubicBezTo>
                    <a:pt x="1130" y="735"/>
                    <a:pt x="1130" y="735"/>
                    <a:pt x="1131" y="735"/>
                  </a:cubicBezTo>
                  <a:cubicBezTo>
                    <a:pt x="1133" y="735"/>
                    <a:pt x="1134" y="734"/>
                    <a:pt x="1135" y="732"/>
                  </a:cubicBezTo>
                  <a:cubicBezTo>
                    <a:pt x="1135" y="730"/>
                    <a:pt x="1134" y="728"/>
                    <a:pt x="1132" y="727"/>
                  </a:cubicBezTo>
                  <a:close/>
                  <a:moveTo>
                    <a:pt x="1136" y="712"/>
                  </a:moveTo>
                  <a:cubicBezTo>
                    <a:pt x="1134" y="711"/>
                    <a:pt x="1132" y="712"/>
                    <a:pt x="1131" y="714"/>
                  </a:cubicBezTo>
                  <a:cubicBezTo>
                    <a:pt x="1130" y="717"/>
                    <a:pt x="1132" y="719"/>
                    <a:pt x="1134" y="719"/>
                  </a:cubicBezTo>
                  <a:cubicBezTo>
                    <a:pt x="1134" y="719"/>
                    <a:pt x="1135" y="719"/>
                    <a:pt x="1135" y="719"/>
                  </a:cubicBezTo>
                  <a:cubicBezTo>
                    <a:pt x="1137" y="719"/>
                    <a:pt x="1138" y="718"/>
                    <a:pt x="1139" y="716"/>
                  </a:cubicBezTo>
                  <a:cubicBezTo>
                    <a:pt x="1139" y="714"/>
                    <a:pt x="1138" y="712"/>
                    <a:pt x="1136" y="712"/>
                  </a:cubicBezTo>
                  <a:close/>
                  <a:moveTo>
                    <a:pt x="1139" y="696"/>
                  </a:moveTo>
                  <a:cubicBezTo>
                    <a:pt x="1137" y="695"/>
                    <a:pt x="1135" y="697"/>
                    <a:pt x="1135" y="699"/>
                  </a:cubicBezTo>
                  <a:cubicBezTo>
                    <a:pt x="1134" y="701"/>
                    <a:pt x="1136" y="703"/>
                    <a:pt x="1138" y="704"/>
                  </a:cubicBezTo>
                  <a:cubicBezTo>
                    <a:pt x="1138" y="704"/>
                    <a:pt x="1138" y="704"/>
                    <a:pt x="1139" y="704"/>
                  </a:cubicBezTo>
                  <a:cubicBezTo>
                    <a:pt x="1140" y="704"/>
                    <a:pt x="1142" y="703"/>
                    <a:pt x="1142" y="701"/>
                  </a:cubicBezTo>
                  <a:cubicBezTo>
                    <a:pt x="1143" y="699"/>
                    <a:pt x="1142" y="696"/>
                    <a:pt x="1139" y="696"/>
                  </a:cubicBezTo>
                  <a:close/>
                  <a:moveTo>
                    <a:pt x="1117" y="773"/>
                  </a:moveTo>
                  <a:cubicBezTo>
                    <a:pt x="1115" y="772"/>
                    <a:pt x="1113" y="773"/>
                    <a:pt x="1112" y="775"/>
                  </a:cubicBezTo>
                  <a:cubicBezTo>
                    <a:pt x="1111" y="777"/>
                    <a:pt x="1113" y="780"/>
                    <a:pt x="1115" y="780"/>
                  </a:cubicBezTo>
                  <a:cubicBezTo>
                    <a:pt x="1115" y="781"/>
                    <a:pt x="1116" y="781"/>
                    <a:pt x="1116" y="781"/>
                  </a:cubicBezTo>
                  <a:cubicBezTo>
                    <a:pt x="1118" y="781"/>
                    <a:pt x="1119" y="780"/>
                    <a:pt x="1120" y="778"/>
                  </a:cubicBezTo>
                  <a:cubicBezTo>
                    <a:pt x="1121" y="776"/>
                    <a:pt x="1119" y="774"/>
                    <a:pt x="1117" y="773"/>
                  </a:cubicBezTo>
                  <a:close/>
                  <a:moveTo>
                    <a:pt x="1123" y="758"/>
                  </a:moveTo>
                  <a:cubicBezTo>
                    <a:pt x="1121" y="757"/>
                    <a:pt x="1118" y="758"/>
                    <a:pt x="1118" y="760"/>
                  </a:cubicBezTo>
                  <a:cubicBezTo>
                    <a:pt x="1117" y="762"/>
                    <a:pt x="1118" y="765"/>
                    <a:pt x="1120" y="765"/>
                  </a:cubicBezTo>
                  <a:cubicBezTo>
                    <a:pt x="1121" y="766"/>
                    <a:pt x="1121" y="766"/>
                    <a:pt x="1121" y="766"/>
                  </a:cubicBezTo>
                  <a:cubicBezTo>
                    <a:pt x="1123" y="766"/>
                    <a:pt x="1125" y="765"/>
                    <a:pt x="1125" y="763"/>
                  </a:cubicBezTo>
                  <a:cubicBezTo>
                    <a:pt x="1126" y="761"/>
                    <a:pt x="1125" y="759"/>
                    <a:pt x="1123" y="758"/>
                  </a:cubicBezTo>
                  <a:close/>
                  <a:moveTo>
                    <a:pt x="1128" y="742"/>
                  </a:moveTo>
                  <a:cubicBezTo>
                    <a:pt x="1125" y="742"/>
                    <a:pt x="1123" y="743"/>
                    <a:pt x="1123" y="745"/>
                  </a:cubicBezTo>
                  <a:cubicBezTo>
                    <a:pt x="1122" y="747"/>
                    <a:pt x="1123" y="749"/>
                    <a:pt x="1125" y="750"/>
                  </a:cubicBezTo>
                  <a:cubicBezTo>
                    <a:pt x="1126" y="750"/>
                    <a:pt x="1126" y="750"/>
                    <a:pt x="1126" y="750"/>
                  </a:cubicBezTo>
                  <a:cubicBezTo>
                    <a:pt x="1128" y="750"/>
                    <a:pt x="1130" y="749"/>
                    <a:pt x="1130" y="747"/>
                  </a:cubicBezTo>
                  <a:cubicBezTo>
                    <a:pt x="1131" y="745"/>
                    <a:pt x="1130" y="743"/>
                    <a:pt x="1128" y="742"/>
                  </a:cubicBezTo>
                  <a:close/>
                  <a:moveTo>
                    <a:pt x="1142" y="680"/>
                  </a:moveTo>
                  <a:cubicBezTo>
                    <a:pt x="1140" y="680"/>
                    <a:pt x="1138" y="681"/>
                    <a:pt x="1138" y="683"/>
                  </a:cubicBezTo>
                  <a:cubicBezTo>
                    <a:pt x="1137" y="686"/>
                    <a:pt x="1139" y="688"/>
                    <a:pt x="1141" y="688"/>
                  </a:cubicBezTo>
                  <a:cubicBezTo>
                    <a:pt x="1141" y="688"/>
                    <a:pt x="1141" y="688"/>
                    <a:pt x="1142" y="688"/>
                  </a:cubicBezTo>
                  <a:cubicBezTo>
                    <a:pt x="1144" y="688"/>
                    <a:pt x="1145" y="687"/>
                    <a:pt x="1146" y="685"/>
                  </a:cubicBezTo>
                  <a:cubicBezTo>
                    <a:pt x="1146" y="683"/>
                    <a:pt x="1145" y="681"/>
                    <a:pt x="1142" y="680"/>
                  </a:cubicBezTo>
                  <a:close/>
                  <a:moveTo>
                    <a:pt x="1150" y="617"/>
                  </a:moveTo>
                  <a:cubicBezTo>
                    <a:pt x="1148" y="617"/>
                    <a:pt x="1146" y="618"/>
                    <a:pt x="1146" y="620"/>
                  </a:cubicBezTo>
                  <a:cubicBezTo>
                    <a:pt x="1146" y="623"/>
                    <a:pt x="1148" y="624"/>
                    <a:pt x="1150" y="625"/>
                  </a:cubicBezTo>
                  <a:cubicBezTo>
                    <a:pt x="1150" y="625"/>
                    <a:pt x="1150" y="625"/>
                    <a:pt x="1150" y="625"/>
                  </a:cubicBezTo>
                  <a:cubicBezTo>
                    <a:pt x="1152" y="625"/>
                    <a:pt x="1154" y="623"/>
                    <a:pt x="1154" y="621"/>
                  </a:cubicBezTo>
                  <a:cubicBezTo>
                    <a:pt x="1154" y="619"/>
                    <a:pt x="1153" y="617"/>
                    <a:pt x="1150" y="617"/>
                  </a:cubicBezTo>
                  <a:close/>
                  <a:moveTo>
                    <a:pt x="1145" y="664"/>
                  </a:moveTo>
                  <a:cubicBezTo>
                    <a:pt x="1143" y="664"/>
                    <a:pt x="1141" y="666"/>
                    <a:pt x="1141" y="668"/>
                  </a:cubicBezTo>
                  <a:cubicBezTo>
                    <a:pt x="1140" y="668"/>
                    <a:pt x="1140" y="668"/>
                    <a:pt x="1140" y="668"/>
                  </a:cubicBezTo>
                  <a:cubicBezTo>
                    <a:pt x="1140" y="670"/>
                    <a:pt x="1142" y="672"/>
                    <a:pt x="1144" y="672"/>
                  </a:cubicBezTo>
                  <a:cubicBezTo>
                    <a:pt x="1144" y="672"/>
                    <a:pt x="1144" y="672"/>
                    <a:pt x="1144" y="672"/>
                  </a:cubicBezTo>
                  <a:cubicBezTo>
                    <a:pt x="1146" y="672"/>
                    <a:pt x="1148" y="671"/>
                    <a:pt x="1148" y="669"/>
                  </a:cubicBezTo>
                  <a:cubicBezTo>
                    <a:pt x="1149" y="667"/>
                    <a:pt x="1147" y="665"/>
                    <a:pt x="1145" y="664"/>
                  </a:cubicBezTo>
                  <a:close/>
                  <a:moveTo>
                    <a:pt x="1152" y="585"/>
                  </a:moveTo>
                  <a:cubicBezTo>
                    <a:pt x="1149" y="585"/>
                    <a:pt x="1148" y="586"/>
                    <a:pt x="1148" y="589"/>
                  </a:cubicBezTo>
                  <a:cubicBezTo>
                    <a:pt x="1147" y="591"/>
                    <a:pt x="1149" y="593"/>
                    <a:pt x="1151" y="593"/>
                  </a:cubicBezTo>
                  <a:cubicBezTo>
                    <a:pt x="1151" y="593"/>
                    <a:pt x="1151" y="593"/>
                    <a:pt x="1152" y="593"/>
                  </a:cubicBezTo>
                  <a:cubicBezTo>
                    <a:pt x="1154" y="593"/>
                    <a:pt x="1155" y="591"/>
                    <a:pt x="1156" y="589"/>
                  </a:cubicBezTo>
                  <a:cubicBezTo>
                    <a:pt x="1156" y="587"/>
                    <a:pt x="1154" y="585"/>
                    <a:pt x="1152" y="585"/>
                  </a:cubicBezTo>
                  <a:close/>
                  <a:moveTo>
                    <a:pt x="1151" y="601"/>
                  </a:moveTo>
                  <a:cubicBezTo>
                    <a:pt x="1149" y="601"/>
                    <a:pt x="1147" y="602"/>
                    <a:pt x="1147" y="604"/>
                  </a:cubicBezTo>
                  <a:cubicBezTo>
                    <a:pt x="1147" y="607"/>
                    <a:pt x="1149" y="609"/>
                    <a:pt x="1151" y="609"/>
                  </a:cubicBezTo>
                  <a:cubicBezTo>
                    <a:pt x="1151" y="609"/>
                    <a:pt x="1151" y="609"/>
                    <a:pt x="1151" y="609"/>
                  </a:cubicBezTo>
                  <a:cubicBezTo>
                    <a:pt x="1153" y="609"/>
                    <a:pt x="1155" y="607"/>
                    <a:pt x="1155" y="605"/>
                  </a:cubicBezTo>
                  <a:cubicBezTo>
                    <a:pt x="1155" y="603"/>
                    <a:pt x="1153" y="601"/>
                    <a:pt x="1151" y="601"/>
                  </a:cubicBezTo>
                  <a:close/>
                  <a:moveTo>
                    <a:pt x="1147" y="649"/>
                  </a:moveTo>
                  <a:cubicBezTo>
                    <a:pt x="1145" y="648"/>
                    <a:pt x="1143" y="650"/>
                    <a:pt x="1143" y="652"/>
                  </a:cubicBezTo>
                  <a:cubicBezTo>
                    <a:pt x="1143" y="652"/>
                    <a:pt x="1143" y="652"/>
                    <a:pt x="1143" y="652"/>
                  </a:cubicBezTo>
                  <a:cubicBezTo>
                    <a:pt x="1142" y="654"/>
                    <a:pt x="1144" y="656"/>
                    <a:pt x="1146" y="656"/>
                  </a:cubicBezTo>
                  <a:cubicBezTo>
                    <a:pt x="1146" y="657"/>
                    <a:pt x="1147" y="657"/>
                    <a:pt x="1147" y="657"/>
                  </a:cubicBezTo>
                  <a:cubicBezTo>
                    <a:pt x="1149" y="657"/>
                    <a:pt x="1150" y="655"/>
                    <a:pt x="1151" y="653"/>
                  </a:cubicBezTo>
                  <a:cubicBezTo>
                    <a:pt x="1151" y="651"/>
                    <a:pt x="1149" y="649"/>
                    <a:pt x="1147" y="649"/>
                  </a:cubicBezTo>
                  <a:close/>
                  <a:moveTo>
                    <a:pt x="1149" y="633"/>
                  </a:moveTo>
                  <a:cubicBezTo>
                    <a:pt x="1147" y="632"/>
                    <a:pt x="1145" y="634"/>
                    <a:pt x="1145" y="636"/>
                  </a:cubicBezTo>
                  <a:cubicBezTo>
                    <a:pt x="1144" y="638"/>
                    <a:pt x="1146" y="640"/>
                    <a:pt x="1148" y="641"/>
                  </a:cubicBezTo>
                  <a:cubicBezTo>
                    <a:pt x="1148" y="641"/>
                    <a:pt x="1148" y="641"/>
                    <a:pt x="1149" y="641"/>
                  </a:cubicBezTo>
                  <a:cubicBezTo>
                    <a:pt x="1151" y="641"/>
                    <a:pt x="1152" y="639"/>
                    <a:pt x="1153" y="637"/>
                  </a:cubicBezTo>
                  <a:cubicBezTo>
                    <a:pt x="1153" y="635"/>
                    <a:pt x="1151" y="633"/>
                    <a:pt x="1149" y="633"/>
                  </a:cubicBezTo>
                  <a:close/>
                  <a:moveTo>
                    <a:pt x="1106" y="803"/>
                  </a:moveTo>
                  <a:cubicBezTo>
                    <a:pt x="1104" y="802"/>
                    <a:pt x="1101" y="803"/>
                    <a:pt x="1100" y="805"/>
                  </a:cubicBezTo>
                  <a:cubicBezTo>
                    <a:pt x="1099" y="807"/>
                    <a:pt x="1100" y="809"/>
                    <a:pt x="1102" y="810"/>
                  </a:cubicBezTo>
                  <a:cubicBezTo>
                    <a:pt x="1103" y="810"/>
                    <a:pt x="1103" y="811"/>
                    <a:pt x="1104" y="811"/>
                  </a:cubicBezTo>
                  <a:cubicBezTo>
                    <a:pt x="1106" y="811"/>
                    <a:pt x="1107" y="810"/>
                    <a:pt x="1108" y="808"/>
                  </a:cubicBezTo>
                  <a:cubicBezTo>
                    <a:pt x="1109" y="806"/>
                    <a:pt x="1108" y="804"/>
                    <a:pt x="1106" y="803"/>
                  </a:cubicBezTo>
                  <a:close/>
                  <a:moveTo>
                    <a:pt x="1112" y="788"/>
                  </a:moveTo>
                  <a:cubicBezTo>
                    <a:pt x="1110" y="787"/>
                    <a:pt x="1107" y="788"/>
                    <a:pt x="1106" y="790"/>
                  </a:cubicBezTo>
                  <a:cubicBezTo>
                    <a:pt x="1106" y="792"/>
                    <a:pt x="1107" y="795"/>
                    <a:pt x="1109" y="795"/>
                  </a:cubicBezTo>
                  <a:cubicBezTo>
                    <a:pt x="1109" y="796"/>
                    <a:pt x="1110" y="796"/>
                    <a:pt x="1110" y="796"/>
                  </a:cubicBezTo>
                  <a:cubicBezTo>
                    <a:pt x="1112" y="796"/>
                    <a:pt x="1113" y="795"/>
                    <a:pt x="1114" y="793"/>
                  </a:cubicBezTo>
                  <a:cubicBezTo>
                    <a:pt x="1114" y="793"/>
                    <a:pt x="1114" y="793"/>
                    <a:pt x="1114" y="793"/>
                  </a:cubicBezTo>
                  <a:cubicBezTo>
                    <a:pt x="1115" y="791"/>
                    <a:pt x="1114" y="789"/>
                    <a:pt x="1112" y="788"/>
                  </a:cubicBezTo>
                  <a:close/>
                  <a:moveTo>
                    <a:pt x="1060" y="888"/>
                  </a:moveTo>
                  <a:cubicBezTo>
                    <a:pt x="1059" y="887"/>
                    <a:pt x="1056" y="887"/>
                    <a:pt x="1055" y="889"/>
                  </a:cubicBezTo>
                  <a:cubicBezTo>
                    <a:pt x="1054" y="891"/>
                    <a:pt x="1054" y="893"/>
                    <a:pt x="1056" y="894"/>
                  </a:cubicBezTo>
                  <a:cubicBezTo>
                    <a:pt x="1057" y="895"/>
                    <a:pt x="1057" y="895"/>
                    <a:pt x="1058" y="895"/>
                  </a:cubicBezTo>
                  <a:cubicBezTo>
                    <a:pt x="1060" y="895"/>
                    <a:pt x="1061" y="894"/>
                    <a:pt x="1062" y="893"/>
                  </a:cubicBezTo>
                  <a:cubicBezTo>
                    <a:pt x="1063" y="891"/>
                    <a:pt x="1062" y="889"/>
                    <a:pt x="1060" y="888"/>
                  </a:cubicBezTo>
                  <a:close/>
                  <a:moveTo>
                    <a:pt x="1046" y="902"/>
                  </a:moveTo>
                  <a:cubicBezTo>
                    <a:pt x="1045" y="904"/>
                    <a:pt x="1045" y="906"/>
                    <a:pt x="1047" y="908"/>
                  </a:cubicBezTo>
                  <a:cubicBezTo>
                    <a:pt x="1048" y="908"/>
                    <a:pt x="1048" y="908"/>
                    <a:pt x="1049" y="908"/>
                  </a:cubicBezTo>
                  <a:cubicBezTo>
                    <a:pt x="1050" y="908"/>
                    <a:pt x="1052" y="908"/>
                    <a:pt x="1053" y="907"/>
                  </a:cubicBezTo>
                  <a:cubicBezTo>
                    <a:pt x="1054" y="905"/>
                    <a:pt x="1053" y="902"/>
                    <a:pt x="1052" y="901"/>
                  </a:cubicBezTo>
                  <a:cubicBezTo>
                    <a:pt x="1050" y="900"/>
                    <a:pt x="1047" y="900"/>
                    <a:pt x="1046" y="902"/>
                  </a:cubicBezTo>
                  <a:close/>
                  <a:moveTo>
                    <a:pt x="1057" y="254"/>
                  </a:moveTo>
                  <a:cubicBezTo>
                    <a:pt x="1056" y="252"/>
                    <a:pt x="1053" y="252"/>
                    <a:pt x="1051" y="253"/>
                  </a:cubicBezTo>
                  <a:cubicBezTo>
                    <a:pt x="1050" y="254"/>
                    <a:pt x="1049" y="257"/>
                    <a:pt x="1050" y="259"/>
                  </a:cubicBezTo>
                  <a:cubicBezTo>
                    <a:pt x="1051" y="260"/>
                    <a:pt x="1052" y="260"/>
                    <a:pt x="1054" y="260"/>
                  </a:cubicBezTo>
                  <a:cubicBezTo>
                    <a:pt x="1054" y="260"/>
                    <a:pt x="1055" y="260"/>
                    <a:pt x="1056" y="260"/>
                  </a:cubicBezTo>
                  <a:cubicBezTo>
                    <a:pt x="1058" y="258"/>
                    <a:pt x="1058" y="256"/>
                    <a:pt x="1057" y="254"/>
                  </a:cubicBezTo>
                  <a:close/>
                  <a:moveTo>
                    <a:pt x="1048" y="241"/>
                  </a:moveTo>
                  <a:cubicBezTo>
                    <a:pt x="1046" y="239"/>
                    <a:pt x="1044" y="239"/>
                    <a:pt x="1042" y="240"/>
                  </a:cubicBezTo>
                  <a:cubicBezTo>
                    <a:pt x="1040" y="241"/>
                    <a:pt x="1040" y="244"/>
                    <a:pt x="1041" y="246"/>
                  </a:cubicBezTo>
                  <a:cubicBezTo>
                    <a:pt x="1042" y="247"/>
                    <a:pt x="1043" y="247"/>
                    <a:pt x="1044" y="247"/>
                  </a:cubicBezTo>
                  <a:cubicBezTo>
                    <a:pt x="1045" y="247"/>
                    <a:pt x="1046" y="247"/>
                    <a:pt x="1047" y="246"/>
                  </a:cubicBezTo>
                  <a:cubicBezTo>
                    <a:pt x="1049" y="245"/>
                    <a:pt x="1049" y="243"/>
                    <a:pt x="1048" y="241"/>
                  </a:cubicBezTo>
                  <a:close/>
                  <a:moveTo>
                    <a:pt x="1037" y="915"/>
                  </a:moveTo>
                  <a:cubicBezTo>
                    <a:pt x="1035" y="917"/>
                    <a:pt x="1036" y="919"/>
                    <a:pt x="1038" y="921"/>
                  </a:cubicBezTo>
                  <a:cubicBezTo>
                    <a:pt x="1038" y="921"/>
                    <a:pt x="1039" y="921"/>
                    <a:pt x="1040" y="921"/>
                  </a:cubicBezTo>
                  <a:cubicBezTo>
                    <a:pt x="1041" y="921"/>
                    <a:pt x="1042" y="921"/>
                    <a:pt x="1043" y="920"/>
                  </a:cubicBezTo>
                  <a:cubicBezTo>
                    <a:pt x="1043" y="920"/>
                    <a:pt x="1043" y="920"/>
                    <a:pt x="1043" y="920"/>
                  </a:cubicBezTo>
                  <a:cubicBezTo>
                    <a:pt x="1044" y="918"/>
                    <a:pt x="1044" y="915"/>
                    <a:pt x="1042" y="914"/>
                  </a:cubicBezTo>
                  <a:cubicBezTo>
                    <a:pt x="1040" y="913"/>
                    <a:pt x="1038" y="913"/>
                    <a:pt x="1037" y="915"/>
                  </a:cubicBezTo>
                  <a:close/>
                  <a:moveTo>
                    <a:pt x="1066" y="268"/>
                  </a:moveTo>
                  <a:cubicBezTo>
                    <a:pt x="1065" y="266"/>
                    <a:pt x="1062" y="265"/>
                    <a:pt x="1060" y="266"/>
                  </a:cubicBezTo>
                  <a:cubicBezTo>
                    <a:pt x="1058" y="267"/>
                    <a:pt x="1058" y="270"/>
                    <a:pt x="1059" y="272"/>
                  </a:cubicBezTo>
                  <a:cubicBezTo>
                    <a:pt x="1060" y="273"/>
                    <a:pt x="1061" y="274"/>
                    <a:pt x="1062" y="274"/>
                  </a:cubicBezTo>
                  <a:cubicBezTo>
                    <a:pt x="1063" y="274"/>
                    <a:pt x="1064" y="273"/>
                    <a:pt x="1064" y="273"/>
                  </a:cubicBezTo>
                  <a:cubicBezTo>
                    <a:pt x="1066" y="272"/>
                    <a:pt x="1067" y="269"/>
                    <a:pt x="1066" y="268"/>
                  </a:cubicBezTo>
                  <a:close/>
                  <a:moveTo>
                    <a:pt x="1092" y="832"/>
                  </a:moveTo>
                  <a:cubicBezTo>
                    <a:pt x="1090" y="831"/>
                    <a:pt x="1088" y="832"/>
                    <a:pt x="1087" y="834"/>
                  </a:cubicBezTo>
                  <a:cubicBezTo>
                    <a:pt x="1086" y="836"/>
                    <a:pt x="1087" y="838"/>
                    <a:pt x="1089" y="839"/>
                  </a:cubicBezTo>
                  <a:cubicBezTo>
                    <a:pt x="1089" y="839"/>
                    <a:pt x="1090" y="840"/>
                    <a:pt x="1090" y="840"/>
                  </a:cubicBezTo>
                  <a:cubicBezTo>
                    <a:pt x="1092" y="840"/>
                    <a:pt x="1093" y="839"/>
                    <a:pt x="1094" y="837"/>
                  </a:cubicBezTo>
                  <a:cubicBezTo>
                    <a:pt x="1095" y="835"/>
                    <a:pt x="1094" y="833"/>
                    <a:pt x="1092" y="832"/>
                  </a:cubicBezTo>
                  <a:close/>
                  <a:moveTo>
                    <a:pt x="1099" y="818"/>
                  </a:moveTo>
                  <a:cubicBezTo>
                    <a:pt x="1097" y="817"/>
                    <a:pt x="1095" y="817"/>
                    <a:pt x="1094" y="819"/>
                  </a:cubicBezTo>
                  <a:cubicBezTo>
                    <a:pt x="1093" y="821"/>
                    <a:pt x="1094" y="824"/>
                    <a:pt x="1096" y="825"/>
                  </a:cubicBezTo>
                  <a:cubicBezTo>
                    <a:pt x="1096" y="825"/>
                    <a:pt x="1097" y="825"/>
                    <a:pt x="1097" y="825"/>
                  </a:cubicBezTo>
                  <a:cubicBezTo>
                    <a:pt x="1099" y="825"/>
                    <a:pt x="1100" y="824"/>
                    <a:pt x="1101" y="823"/>
                  </a:cubicBezTo>
                  <a:cubicBezTo>
                    <a:pt x="1102" y="821"/>
                    <a:pt x="1101" y="818"/>
                    <a:pt x="1099" y="818"/>
                  </a:cubicBezTo>
                  <a:close/>
                  <a:moveTo>
                    <a:pt x="1038" y="228"/>
                  </a:moveTo>
                  <a:cubicBezTo>
                    <a:pt x="1037" y="226"/>
                    <a:pt x="1034" y="226"/>
                    <a:pt x="1033" y="227"/>
                  </a:cubicBezTo>
                  <a:cubicBezTo>
                    <a:pt x="1031" y="228"/>
                    <a:pt x="1030" y="231"/>
                    <a:pt x="1032" y="233"/>
                  </a:cubicBezTo>
                  <a:cubicBezTo>
                    <a:pt x="1033" y="234"/>
                    <a:pt x="1034" y="234"/>
                    <a:pt x="1035" y="234"/>
                  </a:cubicBezTo>
                  <a:cubicBezTo>
                    <a:pt x="1036" y="234"/>
                    <a:pt x="1037" y="234"/>
                    <a:pt x="1037" y="233"/>
                  </a:cubicBezTo>
                  <a:cubicBezTo>
                    <a:pt x="1039" y="232"/>
                    <a:pt x="1039" y="230"/>
                    <a:pt x="1038" y="228"/>
                  </a:cubicBezTo>
                  <a:close/>
                  <a:moveTo>
                    <a:pt x="1069" y="874"/>
                  </a:moveTo>
                  <a:cubicBezTo>
                    <a:pt x="1067" y="873"/>
                    <a:pt x="1065" y="874"/>
                    <a:pt x="1063" y="875"/>
                  </a:cubicBezTo>
                  <a:cubicBezTo>
                    <a:pt x="1062" y="877"/>
                    <a:pt x="1063" y="880"/>
                    <a:pt x="1065" y="881"/>
                  </a:cubicBezTo>
                  <a:cubicBezTo>
                    <a:pt x="1065" y="881"/>
                    <a:pt x="1066" y="882"/>
                    <a:pt x="1067" y="882"/>
                  </a:cubicBezTo>
                  <a:cubicBezTo>
                    <a:pt x="1068" y="882"/>
                    <a:pt x="1069" y="881"/>
                    <a:pt x="1070" y="880"/>
                  </a:cubicBezTo>
                  <a:cubicBezTo>
                    <a:pt x="1070" y="880"/>
                    <a:pt x="1070" y="880"/>
                    <a:pt x="1070" y="880"/>
                  </a:cubicBezTo>
                  <a:cubicBezTo>
                    <a:pt x="1071" y="878"/>
                    <a:pt x="1071" y="875"/>
                    <a:pt x="1069" y="874"/>
                  </a:cubicBezTo>
                  <a:close/>
                  <a:moveTo>
                    <a:pt x="1077" y="860"/>
                  </a:moveTo>
                  <a:cubicBezTo>
                    <a:pt x="1075" y="859"/>
                    <a:pt x="1073" y="860"/>
                    <a:pt x="1072" y="862"/>
                  </a:cubicBezTo>
                  <a:cubicBezTo>
                    <a:pt x="1070" y="864"/>
                    <a:pt x="1071" y="866"/>
                    <a:pt x="1073" y="867"/>
                  </a:cubicBezTo>
                  <a:cubicBezTo>
                    <a:pt x="1074" y="868"/>
                    <a:pt x="1074" y="868"/>
                    <a:pt x="1075" y="868"/>
                  </a:cubicBezTo>
                  <a:cubicBezTo>
                    <a:pt x="1076" y="868"/>
                    <a:pt x="1078" y="867"/>
                    <a:pt x="1078" y="866"/>
                  </a:cubicBezTo>
                  <a:cubicBezTo>
                    <a:pt x="1078" y="866"/>
                    <a:pt x="1078" y="866"/>
                    <a:pt x="1078" y="866"/>
                  </a:cubicBezTo>
                  <a:cubicBezTo>
                    <a:pt x="1080" y="864"/>
                    <a:pt x="1079" y="861"/>
                    <a:pt x="1077" y="860"/>
                  </a:cubicBezTo>
                  <a:close/>
                  <a:moveTo>
                    <a:pt x="1085" y="846"/>
                  </a:moveTo>
                  <a:cubicBezTo>
                    <a:pt x="1083" y="845"/>
                    <a:pt x="1080" y="846"/>
                    <a:pt x="1079" y="848"/>
                  </a:cubicBezTo>
                  <a:cubicBezTo>
                    <a:pt x="1078" y="850"/>
                    <a:pt x="1079" y="852"/>
                    <a:pt x="1081" y="853"/>
                  </a:cubicBezTo>
                  <a:cubicBezTo>
                    <a:pt x="1082" y="854"/>
                    <a:pt x="1082" y="854"/>
                    <a:pt x="1083" y="854"/>
                  </a:cubicBezTo>
                  <a:cubicBezTo>
                    <a:pt x="1084" y="854"/>
                    <a:pt x="1086" y="853"/>
                    <a:pt x="1086" y="852"/>
                  </a:cubicBezTo>
                  <a:cubicBezTo>
                    <a:pt x="1087" y="850"/>
                    <a:pt x="1087" y="847"/>
                    <a:pt x="1085" y="846"/>
                  </a:cubicBezTo>
                  <a:close/>
                  <a:moveTo>
                    <a:pt x="476" y="1138"/>
                  </a:moveTo>
                  <a:cubicBezTo>
                    <a:pt x="474" y="1137"/>
                    <a:pt x="472" y="1139"/>
                    <a:pt x="471" y="1141"/>
                  </a:cubicBezTo>
                  <a:cubicBezTo>
                    <a:pt x="471" y="1143"/>
                    <a:pt x="472" y="1145"/>
                    <a:pt x="474" y="1145"/>
                  </a:cubicBezTo>
                  <a:cubicBezTo>
                    <a:pt x="475" y="1146"/>
                    <a:pt x="475" y="1146"/>
                    <a:pt x="475" y="1146"/>
                  </a:cubicBezTo>
                  <a:cubicBezTo>
                    <a:pt x="477" y="1146"/>
                    <a:pt x="479" y="1144"/>
                    <a:pt x="479" y="1142"/>
                  </a:cubicBezTo>
                  <a:cubicBezTo>
                    <a:pt x="480" y="1140"/>
                    <a:pt x="478" y="1138"/>
                    <a:pt x="476" y="1138"/>
                  </a:cubicBezTo>
                  <a:close/>
                  <a:moveTo>
                    <a:pt x="571" y="1147"/>
                  </a:moveTo>
                  <a:cubicBezTo>
                    <a:pt x="569" y="1147"/>
                    <a:pt x="567" y="1148"/>
                    <a:pt x="567" y="1151"/>
                  </a:cubicBezTo>
                  <a:cubicBezTo>
                    <a:pt x="567" y="1153"/>
                    <a:pt x="568" y="1155"/>
                    <a:pt x="571" y="1155"/>
                  </a:cubicBezTo>
                  <a:cubicBezTo>
                    <a:pt x="571" y="1155"/>
                    <a:pt x="571" y="1155"/>
                    <a:pt x="571" y="1155"/>
                  </a:cubicBezTo>
                  <a:cubicBezTo>
                    <a:pt x="573" y="1155"/>
                    <a:pt x="575" y="1153"/>
                    <a:pt x="575" y="1151"/>
                  </a:cubicBezTo>
                  <a:cubicBezTo>
                    <a:pt x="575" y="1149"/>
                    <a:pt x="573" y="1147"/>
                    <a:pt x="571" y="1147"/>
                  </a:cubicBezTo>
                  <a:close/>
                  <a:moveTo>
                    <a:pt x="578" y="0"/>
                  </a:moveTo>
                  <a:cubicBezTo>
                    <a:pt x="578" y="0"/>
                    <a:pt x="577" y="0"/>
                    <a:pt x="577" y="0"/>
                  </a:cubicBezTo>
                  <a:cubicBezTo>
                    <a:pt x="577" y="0"/>
                    <a:pt x="577" y="0"/>
                    <a:pt x="577" y="0"/>
                  </a:cubicBezTo>
                  <a:cubicBezTo>
                    <a:pt x="575" y="0"/>
                    <a:pt x="573" y="1"/>
                    <a:pt x="573" y="4"/>
                  </a:cubicBezTo>
                  <a:cubicBezTo>
                    <a:pt x="573" y="6"/>
                    <a:pt x="575" y="8"/>
                    <a:pt x="577" y="8"/>
                  </a:cubicBezTo>
                  <a:cubicBezTo>
                    <a:pt x="577" y="8"/>
                    <a:pt x="577" y="8"/>
                    <a:pt x="577" y="8"/>
                  </a:cubicBezTo>
                  <a:cubicBezTo>
                    <a:pt x="577" y="8"/>
                    <a:pt x="578" y="8"/>
                    <a:pt x="578" y="8"/>
                  </a:cubicBezTo>
                  <a:cubicBezTo>
                    <a:pt x="578" y="8"/>
                    <a:pt x="578" y="8"/>
                    <a:pt x="578" y="8"/>
                  </a:cubicBezTo>
                  <a:cubicBezTo>
                    <a:pt x="580" y="8"/>
                    <a:pt x="582" y="6"/>
                    <a:pt x="582" y="4"/>
                  </a:cubicBezTo>
                  <a:cubicBezTo>
                    <a:pt x="582" y="1"/>
                    <a:pt x="580" y="0"/>
                    <a:pt x="578" y="0"/>
                  </a:cubicBezTo>
                  <a:close/>
                  <a:moveTo>
                    <a:pt x="561" y="0"/>
                  </a:moveTo>
                  <a:cubicBezTo>
                    <a:pt x="558" y="0"/>
                    <a:pt x="557" y="2"/>
                    <a:pt x="557" y="4"/>
                  </a:cubicBezTo>
                  <a:cubicBezTo>
                    <a:pt x="557" y="6"/>
                    <a:pt x="559" y="8"/>
                    <a:pt x="561" y="8"/>
                  </a:cubicBezTo>
                  <a:cubicBezTo>
                    <a:pt x="561" y="8"/>
                    <a:pt x="561" y="8"/>
                    <a:pt x="561" y="8"/>
                  </a:cubicBezTo>
                  <a:cubicBezTo>
                    <a:pt x="563" y="8"/>
                    <a:pt x="565" y="6"/>
                    <a:pt x="565" y="4"/>
                  </a:cubicBezTo>
                  <a:cubicBezTo>
                    <a:pt x="565" y="2"/>
                    <a:pt x="563" y="0"/>
                    <a:pt x="561" y="0"/>
                  </a:cubicBezTo>
                  <a:close/>
                  <a:moveTo>
                    <a:pt x="528" y="2"/>
                  </a:moveTo>
                  <a:cubicBezTo>
                    <a:pt x="526" y="2"/>
                    <a:pt x="525" y="4"/>
                    <a:pt x="525" y="6"/>
                  </a:cubicBezTo>
                  <a:cubicBezTo>
                    <a:pt x="525" y="8"/>
                    <a:pt x="527" y="10"/>
                    <a:pt x="529" y="10"/>
                  </a:cubicBezTo>
                  <a:cubicBezTo>
                    <a:pt x="529" y="10"/>
                    <a:pt x="529" y="10"/>
                    <a:pt x="529" y="10"/>
                  </a:cubicBezTo>
                  <a:cubicBezTo>
                    <a:pt x="531" y="9"/>
                    <a:pt x="533" y="7"/>
                    <a:pt x="533" y="5"/>
                  </a:cubicBezTo>
                  <a:cubicBezTo>
                    <a:pt x="533" y="3"/>
                    <a:pt x="531" y="1"/>
                    <a:pt x="528" y="2"/>
                  </a:cubicBezTo>
                  <a:close/>
                  <a:moveTo>
                    <a:pt x="539" y="1145"/>
                  </a:moveTo>
                  <a:cubicBezTo>
                    <a:pt x="537" y="1145"/>
                    <a:pt x="535" y="1147"/>
                    <a:pt x="535" y="1149"/>
                  </a:cubicBezTo>
                  <a:cubicBezTo>
                    <a:pt x="535" y="1151"/>
                    <a:pt x="536" y="1153"/>
                    <a:pt x="538" y="1153"/>
                  </a:cubicBezTo>
                  <a:cubicBezTo>
                    <a:pt x="539" y="1153"/>
                    <a:pt x="539" y="1153"/>
                    <a:pt x="539" y="1153"/>
                  </a:cubicBezTo>
                  <a:cubicBezTo>
                    <a:pt x="541" y="1153"/>
                    <a:pt x="543" y="1152"/>
                    <a:pt x="543" y="1150"/>
                  </a:cubicBezTo>
                  <a:cubicBezTo>
                    <a:pt x="543" y="1147"/>
                    <a:pt x="541" y="1146"/>
                    <a:pt x="539" y="1145"/>
                  </a:cubicBezTo>
                  <a:close/>
                  <a:moveTo>
                    <a:pt x="587" y="1147"/>
                  </a:moveTo>
                  <a:cubicBezTo>
                    <a:pt x="584" y="1147"/>
                    <a:pt x="583" y="1148"/>
                    <a:pt x="583" y="1151"/>
                  </a:cubicBezTo>
                  <a:cubicBezTo>
                    <a:pt x="583" y="1153"/>
                    <a:pt x="585" y="1155"/>
                    <a:pt x="587" y="1155"/>
                  </a:cubicBezTo>
                  <a:cubicBezTo>
                    <a:pt x="587" y="1155"/>
                    <a:pt x="587" y="1155"/>
                    <a:pt x="587" y="1155"/>
                  </a:cubicBezTo>
                  <a:cubicBezTo>
                    <a:pt x="589" y="1155"/>
                    <a:pt x="591" y="1153"/>
                    <a:pt x="591" y="1151"/>
                  </a:cubicBezTo>
                  <a:cubicBezTo>
                    <a:pt x="591" y="1148"/>
                    <a:pt x="589" y="1147"/>
                    <a:pt x="587" y="1147"/>
                  </a:cubicBezTo>
                  <a:close/>
                  <a:moveTo>
                    <a:pt x="544" y="1"/>
                  </a:moveTo>
                  <a:cubicBezTo>
                    <a:pt x="542" y="1"/>
                    <a:pt x="541" y="3"/>
                    <a:pt x="541" y="5"/>
                  </a:cubicBezTo>
                  <a:cubicBezTo>
                    <a:pt x="541" y="7"/>
                    <a:pt x="543" y="9"/>
                    <a:pt x="545" y="9"/>
                  </a:cubicBezTo>
                  <a:cubicBezTo>
                    <a:pt x="545" y="9"/>
                    <a:pt x="545" y="8"/>
                    <a:pt x="545" y="8"/>
                  </a:cubicBezTo>
                  <a:cubicBezTo>
                    <a:pt x="547" y="8"/>
                    <a:pt x="549" y="6"/>
                    <a:pt x="549" y="4"/>
                  </a:cubicBezTo>
                  <a:cubicBezTo>
                    <a:pt x="549" y="2"/>
                    <a:pt x="547" y="0"/>
                    <a:pt x="544" y="1"/>
                  </a:cubicBezTo>
                  <a:close/>
                  <a:moveTo>
                    <a:pt x="555" y="1146"/>
                  </a:moveTo>
                  <a:cubicBezTo>
                    <a:pt x="553" y="1146"/>
                    <a:pt x="551" y="1148"/>
                    <a:pt x="551" y="1150"/>
                  </a:cubicBezTo>
                  <a:cubicBezTo>
                    <a:pt x="551" y="1152"/>
                    <a:pt x="552" y="1154"/>
                    <a:pt x="555" y="1154"/>
                  </a:cubicBezTo>
                  <a:cubicBezTo>
                    <a:pt x="555" y="1154"/>
                    <a:pt x="555" y="1154"/>
                    <a:pt x="555" y="1154"/>
                  </a:cubicBezTo>
                  <a:cubicBezTo>
                    <a:pt x="557" y="1154"/>
                    <a:pt x="559" y="1153"/>
                    <a:pt x="559" y="1150"/>
                  </a:cubicBezTo>
                  <a:cubicBezTo>
                    <a:pt x="559" y="1148"/>
                    <a:pt x="557" y="1146"/>
                    <a:pt x="555" y="1146"/>
                  </a:cubicBezTo>
                  <a:close/>
                  <a:moveTo>
                    <a:pt x="626" y="2"/>
                  </a:moveTo>
                  <a:cubicBezTo>
                    <a:pt x="624" y="1"/>
                    <a:pt x="622" y="3"/>
                    <a:pt x="622" y="5"/>
                  </a:cubicBezTo>
                  <a:cubicBezTo>
                    <a:pt x="622" y="7"/>
                    <a:pt x="623" y="9"/>
                    <a:pt x="625" y="10"/>
                  </a:cubicBezTo>
                  <a:cubicBezTo>
                    <a:pt x="626" y="10"/>
                    <a:pt x="626" y="10"/>
                    <a:pt x="626" y="10"/>
                  </a:cubicBezTo>
                  <a:cubicBezTo>
                    <a:pt x="628" y="10"/>
                    <a:pt x="630" y="8"/>
                    <a:pt x="630" y="6"/>
                  </a:cubicBezTo>
                  <a:cubicBezTo>
                    <a:pt x="630" y="4"/>
                    <a:pt x="628" y="2"/>
                    <a:pt x="626" y="2"/>
                  </a:cubicBezTo>
                  <a:close/>
                  <a:moveTo>
                    <a:pt x="618" y="1145"/>
                  </a:moveTo>
                  <a:cubicBezTo>
                    <a:pt x="616" y="1145"/>
                    <a:pt x="615" y="1147"/>
                    <a:pt x="615" y="1150"/>
                  </a:cubicBezTo>
                  <a:cubicBezTo>
                    <a:pt x="615" y="1152"/>
                    <a:pt x="617" y="1153"/>
                    <a:pt x="619" y="1153"/>
                  </a:cubicBezTo>
                  <a:cubicBezTo>
                    <a:pt x="619" y="1153"/>
                    <a:pt x="619" y="1153"/>
                    <a:pt x="619" y="1153"/>
                  </a:cubicBezTo>
                  <a:cubicBezTo>
                    <a:pt x="621" y="1153"/>
                    <a:pt x="623" y="1151"/>
                    <a:pt x="623" y="1149"/>
                  </a:cubicBezTo>
                  <a:cubicBezTo>
                    <a:pt x="623" y="1147"/>
                    <a:pt x="621" y="1145"/>
                    <a:pt x="618" y="1145"/>
                  </a:cubicBezTo>
                  <a:close/>
                  <a:moveTo>
                    <a:pt x="594" y="0"/>
                  </a:moveTo>
                  <a:cubicBezTo>
                    <a:pt x="592" y="0"/>
                    <a:pt x="590" y="1"/>
                    <a:pt x="590" y="4"/>
                  </a:cubicBezTo>
                  <a:cubicBezTo>
                    <a:pt x="590" y="6"/>
                    <a:pt x="591" y="8"/>
                    <a:pt x="594" y="8"/>
                  </a:cubicBezTo>
                  <a:cubicBezTo>
                    <a:pt x="594" y="8"/>
                    <a:pt x="594" y="8"/>
                    <a:pt x="594" y="8"/>
                  </a:cubicBezTo>
                  <a:cubicBezTo>
                    <a:pt x="596" y="8"/>
                    <a:pt x="598" y="6"/>
                    <a:pt x="598" y="4"/>
                  </a:cubicBezTo>
                  <a:cubicBezTo>
                    <a:pt x="598" y="2"/>
                    <a:pt x="596" y="0"/>
                    <a:pt x="594" y="0"/>
                  </a:cubicBezTo>
                  <a:close/>
                  <a:moveTo>
                    <a:pt x="634" y="1144"/>
                  </a:moveTo>
                  <a:cubicBezTo>
                    <a:pt x="632" y="1144"/>
                    <a:pt x="630" y="1146"/>
                    <a:pt x="631" y="1148"/>
                  </a:cubicBezTo>
                  <a:cubicBezTo>
                    <a:pt x="631" y="1150"/>
                    <a:pt x="633" y="1152"/>
                    <a:pt x="635" y="1152"/>
                  </a:cubicBezTo>
                  <a:cubicBezTo>
                    <a:pt x="635" y="1152"/>
                    <a:pt x="635" y="1152"/>
                    <a:pt x="635" y="1152"/>
                  </a:cubicBezTo>
                  <a:cubicBezTo>
                    <a:pt x="637" y="1152"/>
                    <a:pt x="639" y="1150"/>
                    <a:pt x="639" y="1148"/>
                  </a:cubicBezTo>
                  <a:cubicBezTo>
                    <a:pt x="638" y="1145"/>
                    <a:pt x="636" y="1144"/>
                    <a:pt x="634" y="1144"/>
                  </a:cubicBezTo>
                  <a:close/>
                  <a:moveTo>
                    <a:pt x="610" y="0"/>
                  </a:moveTo>
                  <a:cubicBezTo>
                    <a:pt x="608" y="0"/>
                    <a:pt x="606" y="2"/>
                    <a:pt x="606" y="4"/>
                  </a:cubicBezTo>
                  <a:cubicBezTo>
                    <a:pt x="606" y="6"/>
                    <a:pt x="607" y="8"/>
                    <a:pt x="610" y="8"/>
                  </a:cubicBezTo>
                  <a:cubicBezTo>
                    <a:pt x="610" y="8"/>
                    <a:pt x="610" y="8"/>
                    <a:pt x="610" y="8"/>
                  </a:cubicBezTo>
                  <a:cubicBezTo>
                    <a:pt x="612" y="8"/>
                    <a:pt x="614" y="7"/>
                    <a:pt x="614" y="5"/>
                  </a:cubicBezTo>
                  <a:cubicBezTo>
                    <a:pt x="614" y="2"/>
                    <a:pt x="612" y="1"/>
                    <a:pt x="610" y="0"/>
                  </a:cubicBezTo>
                  <a:close/>
                  <a:moveTo>
                    <a:pt x="603" y="1146"/>
                  </a:moveTo>
                  <a:cubicBezTo>
                    <a:pt x="600" y="1146"/>
                    <a:pt x="599" y="1148"/>
                    <a:pt x="599" y="1150"/>
                  </a:cubicBezTo>
                  <a:cubicBezTo>
                    <a:pt x="599" y="1152"/>
                    <a:pt x="601" y="1154"/>
                    <a:pt x="603" y="1154"/>
                  </a:cubicBezTo>
                  <a:cubicBezTo>
                    <a:pt x="603" y="1154"/>
                    <a:pt x="603" y="1154"/>
                    <a:pt x="603" y="1154"/>
                  </a:cubicBezTo>
                  <a:cubicBezTo>
                    <a:pt x="603" y="1154"/>
                    <a:pt x="603" y="1154"/>
                    <a:pt x="603" y="1154"/>
                  </a:cubicBezTo>
                  <a:cubicBezTo>
                    <a:pt x="605" y="1154"/>
                    <a:pt x="607" y="1152"/>
                    <a:pt x="607" y="1150"/>
                  </a:cubicBezTo>
                  <a:cubicBezTo>
                    <a:pt x="607" y="1148"/>
                    <a:pt x="605" y="1146"/>
                    <a:pt x="603" y="1146"/>
                  </a:cubicBezTo>
                  <a:close/>
                  <a:moveTo>
                    <a:pt x="449" y="14"/>
                  </a:moveTo>
                  <a:cubicBezTo>
                    <a:pt x="447" y="14"/>
                    <a:pt x="445" y="17"/>
                    <a:pt x="446" y="19"/>
                  </a:cubicBezTo>
                  <a:cubicBezTo>
                    <a:pt x="446" y="21"/>
                    <a:pt x="448" y="22"/>
                    <a:pt x="450" y="22"/>
                  </a:cubicBezTo>
                  <a:cubicBezTo>
                    <a:pt x="450" y="22"/>
                    <a:pt x="450" y="22"/>
                    <a:pt x="451" y="22"/>
                  </a:cubicBezTo>
                  <a:cubicBezTo>
                    <a:pt x="453" y="21"/>
                    <a:pt x="454" y="19"/>
                    <a:pt x="454" y="17"/>
                  </a:cubicBezTo>
                  <a:cubicBezTo>
                    <a:pt x="453" y="15"/>
                    <a:pt x="451" y="13"/>
                    <a:pt x="449" y="14"/>
                  </a:cubicBezTo>
                  <a:close/>
                  <a:moveTo>
                    <a:pt x="642" y="3"/>
                  </a:moveTo>
                  <a:cubicBezTo>
                    <a:pt x="640" y="3"/>
                    <a:pt x="638" y="4"/>
                    <a:pt x="638" y="7"/>
                  </a:cubicBezTo>
                  <a:cubicBezTo>
                    <a:pt x="638" y="9"/>
                    <a:pt x="639" y="11"/>
                    <a:pt x="641" y="11"/>
                  </a:cubicBezTo>
                  <a:cubicBezTo>
                    <a:pt x="641" y="11"/>
                    <a:pt x="642" y="11"/>
                    <a:pt x="642" y="11"/>
                  </a:cubicBezTo>
                  <a:cubicBezTo>
                    <a:pt x="644" y="11"/>
                    <a:pt x="645" y="10"/>
                    <a:pt x="646" y="8"/>
                  </a:cubicBezTo>
                  <a:cubicBezTo>
                    <a:pt x="646" y="5"/>
                    <a:pt x="644" y="3"/>
                    <a:pt x="642" y="3"/>
                  </a:cubicBezTo>
                  <a:close/>
                  <a:moveTo>
                    <a:pt x="460" y="1135"/>
                  </a:moveTo>
                  <a:cubicBezTo>
                    <a:pt x="458" y="1134"/>
                    <a:pt x="456" y="1135"/>
                    <a:pt x="456" y="1138"/>
                  </a:cubicBezTo>
                  <a:cubicBezTo>
                    <a:pt x="455" y="1140"/>
                    <a:pt x="456" y="1142"/>
                    <a:pt x="459" y="1142"/>
                  </a:cubicBezTo>
                  <a:cubicBezTo>
                    <a:pt x="459" y="1142"/>
                    <a:pt x="459" y="1142"/>
                    <a:pt x="459" y="1142"/>
                  </a:cubicBezTo>
                  <a:cubicBezTo>
                    <a:pt x="461" y="1142"/>
                    <a:pt x="463" y="1141"/>
                    <a:pt x="463" y="1139"/>
                  </a:cubicBezTo>
                  <a:cubicBezTo>
                    <a:pt x="464" y="1137"/>
                    <a:pt x="462" y="1135"/>
                    <a:pt x="460" y="1135"/>
                  </a:cubicBezTo>
                  <a:close/>
                  <a:moveTo>
                    <a:pt x="465" y="11"/>
                  </a:moveTo>
                  <a:cubicBezTo>
                    <a:pt x="462" y="11"/>
                    <a:pt x="461" y="13"/>
                    <a:pt x="461" y="15"/>
                  </a:cubicBezTo>
                  <a:cubicBezTo>
                    <a:pt x="462" y="17"/>
                    <a:pt x="463" y="19"/>
                    <a:pt x="465" y="19"/>
                  </a:cubicBezTo>
                  <a:cubicBezTo>
                    <a:pt x="466" y="19"/>
                    <a:pt x="466" y="19"/>
                    <a:pt x="466" y="18"/>
                  </a:cubicBezTo>
                  <a:cubicBezTo>
                    <a:pt x="468" y="18"/>
                    <a:pt x="470" y="16"/>
                    <a:pt x="469" y="14"/>
                  </a:cubicBezTo>
                  <a:cubicBezTo>
                    <a:pt x="469" y="12"/>
                    <a:pt x="467" y="10"/>
                    <a:pt x="465" y="11"/>
                  </a:cubicBezTo>
                  <a:close/>
                  <a:moveTo>
                    <a:pt x="523" y="1144"/>
                  </a:moveTo>
                  <a:cubicBezTo>
                    <a:pt x="521" y="1144"/>
                    <a:pt x="519" y="1146"/>
                    <a:pt x="519" y="1148"/>
                  </a:cubicBezTo>
                  <a:cubicBezTo>
                    <a:pt x="519" y="1150"/>
                    <a:pt x="520" y="1152"/>
                    <a:pt x="522" y="1152"/>
                  </a:cubicBezTo>
                  <a:cubicBezTo>
                    <a:pt x="523" y="1152"/>
                    <a:pt x="523" y="1152"/>
                    <a:pt x="523" y="1152"/>
                  </a:cubicBezTo>
                  <a:cubicBezTo>
                    <a:pt x="525" y="1152"/>
                    <a:pt x="527" y="1151"/>
                    <a:pt x="527" y="1148"/>
                  </a:cubicBezTo>
                  <a:cubicBezTo>
                    <a:pt x="527" y="1146"/>
                    <a:pt x="525" y="1144"/>
                    <a:pt x="523" y="1144"/>
                  </a:cubicBezTo>
                  <a:close/>
                  <a:moveTo>
                    <a:pt x="433" y="18"/>
                  </a:moveTo>
                  <a:cubicBezTo>
                    <a:pt x="431" y="18"/>
                    <a:pt x="430" y="21"/>
                    <a:pt x="430" y="23"/>
                  </a:cubicBezTo>
                  <a:cubicBezTo>
                    <a:pt x="431" y="24"/>
                    <a:pt x="432" y="26"/>
                    <a:pt x="434" y="26"/>
                  </a:cubicBezTo>
                  <a:cubicBezTo>
                    <a:pt x="434" y="26"/>
                    <a:pt x="435" y="26"/>
                    <a:pt x="435" y="26"/>
                  </a:cubicBezTo>
                  <a:cubicBezTo>
                    <a:pt x="437" y="25"/>
                    <a:pt x="439" y="23"/>
                    <a:pt x="438" y="21"/>
                  </a:cubicBezTo>
                  <a:cubicBezTo>
                    <a:pt x="437" y="19"/>
                    <a:pt x="435" y="17"/>
                    <a:pt x="433" y="18"/>
                  </a:cubicBezTo>
                  <a:close/>
                  <a:moveTo>
                    <a:pt x="429" y="1127"/>
                  </a:moveTo>
                  <a:cubicBezTo>
                    <a:pt x="427" y="1127"/>
                    <a:pt x="425" y="1128"/>
                    <a:pt x="424" y="1130"/>
                  </a:cubicBezTo>
                  <a:cubicBezTo>
                    <a:pt x="424" y="1132"/>
                    <a:pt x="425" y="1134"/>
                    <a:pt x="427" y="1135"/>
                  </a:cubicBezTo>
                  <a:cubicBezTo>
                    <a:pt x="428" y="1135"/>
                    <a:pt x="428" y="1135"/>
                    <a:pt x="428" y="1135"/>
                  </a:cubicBezTo>
                  <a:cubicBezTo>
                    <a:pt x="430" y="1135"/>
                    <a:pt x="432" y="1134"/>
                    <a:pt x="432" y="1132"/>
                  </a:cubicBezTo>
                  <a:cubicBezTo>
                    <a:pt x="433" y="1130"/>
                    <a:pt x="431" y="1128"/>
                    <a:pt x="429" y="1127"/>
                  </a:cubicBezTo>
                  <a:close/>
                  <a:moveTo>
                    <a:pt x="445" y="1131"/>
                  </a:moveTo>
                  <a:cubicBezTo>
                    <a:pt x="443" y="1131"/>
                    <a:pt x="440" y="1132"/>
                    <a:pt x="440" y="1134"/>
                  </a:cubicBezTo>
                  <a:cubicBezTo>
                    <a:pt x="439" y="1136"/>
                    <a:pt x="441" y="1138"/>
                    <a:pt x="443" y="1139"/>
                  </a:cubicBezTo>
                  <a:cubicBezTo>
                    <a:pt x="443" y="1139"/>
                    <a:pt x="443" y="1139"/>
                    <a:pt x="443" y="1139"/>
                  </a:cubicBezTo>
                  <a:cubicBezTo>
                    <a:pt x="443" y="1139"/>
                    <a:pt x="444" y="1139"/>
                    <a:pt x="444" y="1139"/>
                  </a:cubicBezTo>
                  <a:cubicBezTo>
                    <a:pt x="446" y="1139"/>
                    <a:pt x="447" y="1138"/>
                    <a:pt x="448" y="1136"/>
                  </a:cubicBezTo>
                  <a:cubicBezTo>
                    <a:pt x="448" y="1134"/>
                    <a:pt x="447" y="1132"/>
                    <a:pt x="445" y="1131"/>
                  </a:cubicBezTo>
                  <a:close/>
                  <a:moveTo>
                    <a:pt x="480" y="8"/>
                  </a:moveTo>
                  <a:cubicBezTo>
                    <a:pt x="478" y="8"/>
                    <a:pt x="477" y="10"/>
                    <a:pt x="477" y="12"/>
                  </a:cubicBezTo>
                  <a:cubicBezTo>
                    <a:pt x="477" y="14"/>
                    <a:pt x="479" y="16"/>
                    <a:pt x="481" y="16"/>
                  </a:cubicBezTo>
                  <a:cubicBezTo>
                    <a:pt x="481" y="16"/>
                    <a:pt x="482" y="16"/>
                    <a:pt x="482" y="16"/>
                  </a:cubicBezTo>
                  <a:cubicBezTo>
                    <a:pt x="484" y="15"/>
                    <a:pt x="485" y="13"/>
                    <a:pt x="485" y="11"/>
                  </a:cubicBezTo>
                  <a:cubicBezTo>
                    <a:pt x="485" y="9"/>
                    <a:pt x="483" y="7"/>
                    <a:pt x="480" y="8"/>
                  </a:cubicBezTo>
                  <a:close/>
                  <a:moveTo>
                    <a:pt x="512" y="3"/>
                  </a:moveTo>
                  <a:cubicBezTo>
                    <a:pt x="510" y="3"/>
                    <a:pt x="509" y="5"/>
                    <a:pt x="509" y="8"/>
                  </a:cubicBezTo>
                  <a:cubicBezTo>
                    <a:pt x="509" y="10"/>
                    <a:pt x="511" y="11"/>
                    <a:pt x="513" y="11"/>
                  </a:cubicBezTo>
                  <a:cubicBezTo>
                    <a:pt x="513" y="11"/>
                    <a:pt x="513" y="11"/>
                    <a:pt x="513" y="11"/>
                  </a:cubicBezTo>
                  <a:cubicBezTo>
                    <a:pt x="515" y="11"/>
                    <a:pt x="517" y="9"/>
                    <a:pt x="517" y="7"/>
                  </a:cubicBezTo>
                  <a:cubicBezTo>
                    <a:pt x="517" y="5"/>
                    <a:pt x="515" y="3"/>
                    <a:pt x="512" y="3"/>
                  </a:cubicBezTo>
                  <a:close/>
                  <a:moveTo>
                    <a:pt x="507" y="1142"/>
                  </a:moveTo>
                  <a:cubicBezTo>
                    <a:pt x="505" y="1142"/>
                    <a:pt x="503" y="1144"/>
                    <a:pt x="503" y="1146"/>
                  </a:cubicBezTo>
                  <a:cubicBezTo>
                    <a:pt x="503" y="1148"/>
                    <a:pt x="504" y="1150"/>
                    <a:pt x="506" y="1150"/>
                  </a:cubicBezTo>
                  <a:cubicBezTo>
                    <a:pt x="507" y="1150"/>
                    <a:pt x="507" y="1150"/>
                    <a:pt x="507" y="1150"/>
                  </a:cubicBezTo>
                  <a:cubicBezTo>
                    <a:pt x="509" y="1150"/>
                    <a:pt x="511" y="1149"/>
                    <a:pt x="511" y="1147"/>
                  </a:cubicBezTo>
                  <a:cubicBezTo>
                    <a:pt x="511" y="1145"/>
                    <a:pt x="510" y="1143"/>
                    <a:pt x="507" y="1142"/>
                  </a:cubicBezTo>
                  <a:close/>
                  <a:moveTo>
                    <a:pt x="512" y="3"/>
                  </a:moveTo>
                  <a:cubicBezTo>
                    <a:pt x="512" y="3"/>
                    <a:pt x="512" y="3"/>
                    <a:pt x="512" y="3"/>
                  </a:cubicBezTo>
                  <a:cubicBezTo>
                    <a:pt x="512" y="3"/>
                    <a:pt x="512" y="3"/>
                    <a:pt x="512" y="3"/>
                  </a:cubicBezTo>
                  <a:cubicBezTo>
                    <a:pt x="512" y="3"/>
                    <a:pt x="512" y="3"/>
                    <a:pt x="512" y="3"/>
                  </a:cubicBezTo>
                  <a:close/>
                  <a:moveTo>
                    <a:pt x="492" y="1140"/>
                  </a:moveTo>
                  <a:cubicBezTo>
                    <a:pt x="489" y="1140"/>
                    <a:pt x="487" y="1141"/>
                    <a:pt x="487" y="1144"/>
                  </a:cubicBezTo>
                  <a:cubicBezTo>
                    <a:pt x="487" y="1146"/>
                    <a:pt x="488" y="1148"/>
                    <a:pt x="490" y="1148"/>
                  </a:cubicBezTo>
                  <a:cubicBezTo>
                    <a:pt x="491" y="1148"/>
                    <a:pt x="491" y="1148"/>
                    <a:pt x="491" y="1148"/>
                  </a:cubicBezTo>
                  <a:cubicBezTo>
                    <a:pt x="493" y="1148"/>
                    <a:pt x="495" y="1147"/>
                    <a:pt x="495" y="1145"/>
                  </a:cubicBezTo>
                  <a:cubicBezTo>
                    <a:pt x="495" y="1143"/>
                    <a:pt x="494" y="1141"/>
                    <a:pt x="492" y="1140"/>
                  </a:cubicBezTo>
                  <a:close/>
                  <a:moveTo>
                    <a:pt x="496" y="5"/>
                  </a:moveTo>
                  <a:cubicBezTo>
                    <a:pt x="494" y="6"/>
                    <a:pt x="493" y="8"/>
                    <a:pt x="493" y="10"/>
                  </a:cubicBezTo>
                  <a:cubicBezTo>
                    <a:pt x="493" y="12"/>
                    <a:pt x="495" y="13"/>
                    <a:pt x="497" y="13"/>
                  </a:cubicBezTo>
                  <a:cubicBezTo>
                    <a:pt x="497" y="13"/>
                    <a:pt x="497" y="13"/>
                    <a:pt x="497" y="13"/>
                  </a:cubicBezTo>
                  <a:cubicBezTo>
                    <a:pt x="500" y="13"/>
                    <a:pt x="501" y="11"/>
                    <a:pt x="501" y="9"/>
                  </a:cubicBezTo>
                  <a:cubicBezTo>
                    <a:pt x="501" y="6"/>
                    <a:pt x="499" y="5"/>
                    <a:pt x="496" y="5"/>
                  </a:cubicBezTo>
                  <a:close/>
                  <a:moveTo>
                    <a:pt x="856" y="71"/>
                  </a:moveTo>
                  <a:cubicBezTo>
                    <a:pt x="854" y="70"/>
                    <a:pt x="852" y="70"/>
                    <a:pt x="851" y="72"/>
                  </a:cubicBezTo>
                  <a:cubicBezTo>
                    <a:pt x="850" y="74"/>
                    <a:pt x="851" y="77"/>
                    <a:pt x="852" y="78"/>
                  </a:cubicBezTo>
                  <a:cubicBezTo>
                    <a:pt x="853" y="78"/>
                    <a:pt x="854" y="78"/>
                    <a:pt x="854" y="78"/>
                  </a:cubicBezTo>
                  <a:cubicBezTo>
                    <a:pt x="856" y="78"/>
                    <a:pt x="857" y="78"/>
                    <a:pt x="858" y="76"/>
                  </a:cubicBezTo>
                  <a:cubicBezTo>
                    <a:pt x="859" y="74"/>
                    <a:pt x="858" y="72"/>
                    <a:pt x="856" y="71"/>
                  </a:cubicBezTo>
                  <a:close/>
                  <a:moveTo>
                    <a:pt x="783" y="37"/>
                  </a:moveTo>
                  <a:cubicBezTo>
                    <a:pt x="781" y="36"/>
                    <a:pt x="779" y="37"/>
                    <a:pt x="778" y="39"/>
                  </a:cubicBezTo>
                  <a:cubicBezTo>
                    <a:pt x="777" y="41"/>
                    <a:pt x="778" y="44"/>
                    <a:pt x="780" y="44"/>
                  </a:cubicBezTo>
                  <a:cubicBezTo>
                    <a:pt x="781" y="45"/>
                    <a:pt x="781" y="45"/>
                    <a:pt x="782" y="45"/>
                  </a:cubicBezTo>
                  <a:cubicBezTo>
                    <a:pt x="783" y="45"/>
                    <a:pt x="785" y="44"/>
                    <a:pt x="785" y="42"/>
                  </a:cubicBezTo>
                  <a:cubicBezTo>
                    <a:pt x="786" y="40"/>
                    <a:pt x="785" y="38"/>
                    <a:pt x="783" y="37"/>
                  </a:cubicBezTo>
                  <a:close/>
                  <a:moveTo>
                    <a:pt x="803" y="1101"/>
                  </a:moveTo>
                  <a:cubicBezTo>
                    <a:pt x="801" y="1101"/>
                    <a:pt x="800" y="1104"/>
                    <a:pt x="801" y="1106"/>
                  </a:cubicBezTo>
                  <a:cubicBezTo>
                    <a:pt x="802" y="1107"/>
                    <a:pt x="803" y="1108"/>
                    <a:pt x="805" y="1108"/>
                  </a:cubicBezTo>
                  <a:cubicBezTo>
                    <a:pt x="805" y="1108"/>
                    <a:pt x="806" y="1108"/>
                    <a:pt x="806" y="1108"/>
                  </a:cubicBezTo>
                  <a:cubicBezTo>
                    <a:pt x="808" y="1107"/>
                    <a:pt x="809" y="1105"/>
                    <a:pt x="808" y="1103"/>
                  </a:cubicBezTo>
                  <a:cubicBezTo>
                    <a:pt x="807" y="1101"/>
                    <a:pt x="805" y="1100"/>
                    <a:pt x="803" y="1101"/>
                  </a:cubicBezTo>
                  <a:close/>
                  <a:moveTo>
                    <a:pt x="798" y="43"/>
                  </a:moveTo>
                  <a:cubicBezTo>
                    <a:pt x="796" y="42"/>
                    <a:pt x="794" y="43"/>
                    <a:pt x="793" y="45"/>
                  </a:cubicBezTo>
                  <a:cubicBezTo>
                    <a:pt x="792" y="47"/>
                    <a:pt x="793" y="49"/>
                    <a:pt x="795" y="50"/>
                  </a:cubicBezTo>
                  <a:cubicBezTo>
                    <a:pt x="796" y="51"/>
                    <a:pt x="796" y="51"/>
                    <a:pt x="797" y="51"/>
                  </a:cubicBezTo>
                  <a:cubicBezTo>
                    <a:pt x="798" y="51"/>
                    <a:pt x="800" y="50"/>
                    <a:pt x="800" y="48"/>
                  </a:cubicBezTo>
                  <a:cubicBezTo>
                    <a:pt x="801" y="46"/>
                    <a:pt x="800" y="44"/>
                    <a:pt x="798" y="43"/>
                  </a:cubicBezTo>
                  <a:close/>
                  <a:moveTo>
                    <a:pt x="788" y="1107"/>
                  </a:moveTo>
                  <a:cubicBezTo>
                    <a:pt x="786" y="1107"/>
                    <a:pt x="785" y="1110"/>
                    <a:pt x="786" y="1112"/>
                  </a:cubicBezTo>
                  <a:cubicBezTo>
                    <a:pt x="787" y="1113"/>
                    <a:pt x="788" y="1114"/>
                    <a:pt x="790" y="1114"/>
                  </a:cubicBezTo>
                  <a:cubicBezTo>
                    <a:pt x="790" y="1114"/>
                    <a:pt x="791" y="1114"/>
                    <a:pt x="791" y="1114"/>
                  </a:cubicBezTo>
                  <a:cubicBezTo>
                    <a:pt x="793" y="1113"/>
                    <a:pt x="794" y="1111"/>
                    <a:pt x="794" y="1109"/>
                  </a:cubicBezTo>
                  <a:cubicBezTo>
                    <a:pt x="793" y="1107"/>
                    <a:pt x="790" y="1106"/>
                    <a:pt x="788" y="1107"/>
                  </a:cubicBezTo>
                  <a:close/>
                  <a:moveTo>
                    <a:pt x="773" y="1112"/>
                  </a:moveTo>
                  <a:cubicBezTo>
                    <a:pt x="771" y="1113"/>
                    <a:pt x="770" y="1115"/>
                    <a:pt x="771" y="1117"/>
                  </a:cubicBezTo>
                  <a:cubicBezTo>
                    <a:pt x="772" y="1119"/>
                    <a:pt x="773" y="1120"/>
                    <a:pt x="775" y="1120"/>
                  </a:cubicBezTo>
                  <a:cubicBezTo>
                    <a:pt x="775" y="1120"/>
                    <a:pt x="776" y="1120"/>
                    <a:pt x="776" y="1120"/>
                  </a:cubicBezTo>
                  <a:cubicBezTo>
                    <a:pt x="778" y="1119"/>
                    <a:pt x="779" y="1117"/>
                    <a:pt x="779" y="1115"/>
                  </a:cubicBezTo>
                  <a:cubicBezTo>
                    <a:pt x="778" y="1113"/>
                    <a:pt x="776" y="1112"/>
                    <a:pt x="773" y="1112"/>
                  </a:cubicBezTo>
                  <a:close/>
                  <a:moveTo>
                    <a:pt x="768" y="31"/>
                  </a:moveTo>
                  <a:cubicBezTo>
                    <a:pt x="766" y="31"/>
                    <a:pt x="763" y="32"/>
                    <a:pt x="763" y="34"/>
                  </a:cubicBezTo>
                  <a:cubicBezTo>
                    <a:pt x="762" y="36"/>
                    <a:pt x="763" y="38"/>
                    <a:pt x="765" y="39"/>
                  </a:cubicBezTo>
                  <a:cubicBezTo>
                    <a:pt x="766" y="39"/>
                    <a:pt x="766" y="39"/>
                    <a:pt x="766" y="39"/>
                  </a:cubicBezTo>
                  <a:cubicBezTo>
                    <a:pt x="768" y="39"/>
                    <a:pt x="770" y="38"/>
                    <a:pt x="770" y="37"/>
                  </a:cubicBezTo>
                  <a:cubicBezTo>
                    <a:pt x="771" y="34"/>
                    <a:pt x="770" y="32"/>
                    <a:pt x="768" y="31"/>
                  </a:cubicBezTo>
                  <a:close/>
                  <a:moveTo>
                    <a:pt x="813" y="49"/>
                  </a:moveTo>
                  <a:cubicBezTo>
                    <a:pt x="811" y="48"/>
                    <a:pt x="809" y="49"/>
                    <a:pt x="808" y="51"/>
                  </a:cubicBezTo>
                  <a:cubicBezTo>
                    <a:pt x="807" y="53"/>
                    <a:pt x="808" y="56"/>
                    <a:pt x="810" y="57"/>
                  </a:cubicBezTo>
                  <a:cubicBezTo>
                    <a:pt x="810" y="57"/>
                    <a:pt x="811" y="57"/>
                    <a:pt x="811" y="57"/>
                  </a:cubicBezTo>
                  <a:cubicBezTo>
                    <a:pt x="813" y="57"/>
                    <a:pt x="814" y="56"/>
                    <a:pt x="815" y="55"/>
                  </a:cubicBezTo>
                  <a:cubicBezTo>
                    <a:pt x="816" y="53"/>
                    <a:pt x="815" y="50"/>
                    <a:pt x="813" y="49"/>
                  </a:cubicBezTo>
                  <a:close/>
                  <a:moveTo>
                    <a:pt x="842" y="63"/>
                  </a:moveTo>
                  <a:cubicBezTo>
                    <a:pt x="840" y="62"/>
                    <a:pt x="838" y="63"/>
                    <a:pt x="837" y="65"/>
                  </a:cubicBezTo>
                  <a:cubicBezTo>
                    <a:pt x="836" y="67"/>
                    <a:pt x="836" y="69"/>
                    <a:pt x="838" y="70"/>
                  </a:cubicBezTo>
                  <a:cubicBezTo>
                    <a:pt x="839" y="71"/>
                    <a:pt x="840" y="71"/>
                    <a:pt x="840" y="71"/>
                  </a:cubicBezTo>
                  <a:cubicBezTo>
                    <a:pt x="842" y="71"/>
                    <a:pt x="843" y="70"/>
                    <a:pt x="844" y="69"/>
                  </a:cubicBezTo>
                  <a:cubicBezTo>
                    <a:pt x="845" y="67"/>
                    <a:pt x="844" y="64"/>
                    <a:pt x="842" y="63"/>
                  </a:cubicBezTo>
                  <a:close/>
                  <a:moveTo>
                    <a:pt x="832" y="1087"/>
                  </a:moveTo>
                  <a:cubicBezTo>
                    <a:pt x="830" y="1088"/>
                    <a:pt x="829" y="1091"/>
                    <a:pt x="830" y="1093"/>
                  </a:cubicBezTo>
                  <a:cubicBezTo>
                    <a:pt x="831" y="1094"/>
                    <a:pt x="832" y="1095"/>
                    <a:pt x="834" y="1095"/>
                  </a:cubicBezTo>
                  <a:cubicBezTo>
                    <a:pt x="834" y="1095"/>
                    <a:pt x="835" y="1095"/>
                    <a:pt x="835" y="1094"/>
                  </a:cubicBezTo>
                  <a:cubicBezTo>
                    <a:pt x="837" y="1093"/>
                    <a:pt x="838" y="1091"/>
                    <a:pt x="837" y="1089"/>
                  </a:cubicBezTo>
                  <a:cubicBezTo>
                    <a:pt x="836" y="1087"/>
                    <a:pt x="834" y="1086"/>
                    <a:pt x="832" y="1087"/>
                  </a:cubicBezTo>
                  <a:close/>
                  <a:moveTo>
                    <a:pt x="758" y="1118"/>
                  </a:moveTo>
                  <a:cubicBezTo>
                    <a:pt x="756" y="1118"/>
                    <a:pt x="755" y="1120"/>
                    <a:pt x="756" y="1123"/>
                  </a:cubicBezTo>
                  <a:cubicBezTo>
                    <a:pt x="756" y="1124"/>
                    <a:pt x="758" y="1125"/>
                    <a:pt x="760" y="1125"/>
                  </a:cubicBezTo>
                  <a:cubicBezTo>
                    <a:pt x="760" y="1125"/>
                    <a:pt x="761" y="1125"/>
                    <a:pt x="761" y="1125"/>
                  </a:cubicBezTo>
                  <a:cubicBezTo>
                    <a:pt x="763" y="1124"/>
                    <a:pt x="764" y="1122"/>
                    <a:pt x="764" y="1120"/>
                  </a:cubicBezTo>
                  <a:cubicBezTo>
                    <a:pt x="763" y="1118"/>
                    <a:pt x="761" y="1117"/>
                    <a:pt x="758" y="1118"/>
                  </a:cubicBezTo>
                  <a:close/>
                  <a:moveTo>
                    <a:pt x="846" y="1080"/>
                  </a:moveTo>
                  <a:cubicBezTo>
                    <a:pt x="844" y="1081"/>
                    <a:pt x="843" y="1083"/>
                    <a:pt x="844" y="1085"/>
                  </a:cubicBezTo>
                  <a:cubicBezTo>
                    <a:pt x="845" y="1087"/>
                    <a:pt x="846" y="1087"/>
                    <a:pt x="848" y="1087"/>
                  </a:cubicBezTo>
                  <a:cubicBezTo>
                    <a:pt x="848" y="1087"/>
                    <a:pt x="849" y="1087"/>
                    <a:pt x="850" y="1087"/>
                  </a:cubicBezTo>
                  <a:cubicBezTo>
                    <a:pt x="852" y="1086"/>
                    <a:pt x="852" y="1084"/>
                    <a:pt x="851" y="1082"/>
                  </a:cubicBezTo>
                  <a:cubicBezTo>
                    <a:pt x="850" y="1080"/>
                    <a:pt x="848" y="1079"/>
                    <a:pt x="846" y="1080"/>
                  </a:cubicBezTo>
                  <a:close/>
                  <a:moveTo>
                    <a:pt x="817" y="1094"/>
                  </a:moveTo>
                  <a:cubicBezTo>
                    <a:pt x="815" y="1095"/>
                    <a:pt x="815" y="1097"/>
                    <a:pt x="816" y="1099"/>
                  </a:cubicBezTo>
                  <a:cubicBezTo>
                    <a:pt x="816" y="1101"/>
                    <a:pt x="818" y="1102"/>
                    <a:pt x="819" y="1102"/>
                  </a:cubicBezTo>
                  <a:cubicBezTo>
                    <a:pt x="820" y="1102"/>
                    <a:pt x="820" y="1102"/>
                    <a:pt x="821" y="1101"/>
                  </a:cubicBezTo>
                  <a:cubicBezTo>
                    <a:pt x="823" y="1100"/>
                    <a:pt x="824" y="1098"/>
                    <a:pt x="823" y="1096"/>
                  </a:cubicBezTo>
                  <a:cubicBezTo>
                    <a:pt x="822" y="1094"/>
                    <a:pt x="819" y="1093"/>
                    <a:pt x="817" y="1094"/>
                  </a:cubicBezTo>
                  <a:close/>
                  <a:moveTo>
                    <a:pt x="828" y="56"/>
                  </a:moveTo>
                  <a:cubicBezTo>
                    <a:pt x="826" y="55"/>
                    <a:pt x="823" y="56"/>
                    <a:pt x="822" y="58"/>
                  </a:cubicBezTo>
                  <a:cubicBezTo>
                    <a:pt x="821" y="60"/>
                    <a:pt x="822" y="62"/>
                    <a:pt x="824" y="63"/>
                  </a:cubicBezTo>
                  <a:cubicBezTo>
                    <a:pt x="825" y="64"/>
                    <a:pt x="825" y="64"/>
                    <a:pt x="826" y="64"/>
                  </a:cubicBezTo>
                  <a:cubicBezTo>
                    <a:pt x="827" y="64"/>
                    <a:pt x="829" y="63"/>
                    <a:pt x="829" y="61"/>
                  </a:cubicBezTo>
                  <a:cubicBezTo>
                    <a:pt x="830" y="59"/>
                    <a:pt x="830" y="57"/>
                    <a:pt x="828" y="56"/>
                  </a:cubicBezTo>
                  <a:close/>
                  <a:moveTo>
                    <a:pt x="743" y="1122"/>
                  </a:moveTo>
                  <a:cubicBezTo>
                    <a:pt x="741" y="1123"/>
                    <a:pt x="740" y="1125"/>
                    <a:pt x="741" y="1127"/>
                  </a:cubicBezTo>
                  <a:cubicBezTo>
                    <a:pt x="741" y="1129"/>
                    <a:pt x="743" y="1130"/>
                    <a:pt x="744" y="1130"/>
                  </a:cubicBezTo>
                  <a:cubicBezTo>
                    <a:pt x="745" y="1130"/>
                    <a:pt x="745" y="1130"/>
                    <a:pt x="746" y="1130"/>
                  </a:cubicBezTo>
                  <a:cubicBezTo>
                    <a:pt x="748" y="1129"/>
                    <a:pt x="749" y="1127"/>
                    <a:pt x="748" y="1125"/>
                  </a:cubicBezTo>
                  <a:cubicBezTo>
                    <a:pt x="748" y="1123"/>
                    <a:pt x="745" y="1122"/>
                    <a:pt x="743" y="1122"/>
                  </a:cubicBezTo>
                  <a:close/>
                  <a:moveTo>
                    <a:pt x="674" y="8"/>
                  </a:moveTo>
                  <a:cubicBezTo>
                    <a:pt x="672" y="7"/>
                    <a:pt x="670" y="9"/>
                    <a:pt x="669" y="11"/>
                  </a:cubicBezTo>
                  <a:cubicBezTo>
                    <a:pt x="669" y="13"/>
                    <a:pt x="671" y="15"/>
                    <a:pt x="673" y="15"/>
                  </a:cubicBezTo>
                  <a:cubicBezTo>
                    <a:pt x="673" y="15"/>
                    <a:pt x="673" y="15"/>
                    <a:pt x="673" y="15"/>
                  </a:cubicBezTo>
                  <a:cubicBezTo>
                    <a:pt x="675" y="15"/>
                    <a:pt x="677" y="14"/>
                    <a:pt x="677" y="12"/>
                  </a:cubicBezTo>
                  <a:cubicBezTo>
                    <a:pt x="678" y="10"/>
                    <a:pt x="676" y="8"/>
                    <a:pt x="674" y="8"/>
                  </a:cubicBezTo>
                  <a:close/>
                  <a:moveTo>
                    <a:pt x="682" y="1137"/>
                  </a:moveTo>
                  <a:cubicBezTo>
                    <a:pt x="679" y="1138"/>
                    <a:pt x="678" y="1140"/>
                    <a:pt x="678" y="1142"/>
                  </a:cubicBezTo>
                  <a:cubicBezTo>
                    <a:pt x="679" y="1144"/>
                    <a:pt x="680" y="1145"/>
                    <a:pt x="682" y="1145"/>
                  </a:cubicBezTo>
                  <a:cubicBezTo>
                    <a:pt x="682" y="1145"/>
                    <a:pt x="683" y="1145"/>
                    <a:pt x="683" y="1145"/>
                  </a:cubicBezTo>
                  <a:cubicBezTo>
                    <a:pt x="685" y="1145"/>
                    <a:pt x="687" y="1143"/>
                    <a:pt x="686" y="1141"/>
                  </a:cubicBezTo>
                  <a:cubicBezTo>
                    <a:pt x="686" y="1138"/>
                    <a:pt x="684" y="1137"/>
                    <a:pt x="682" y="1137"/>
                  </a:cubicBezTo>
                  <a:close/>
                  <a:moveTo>
                    <a:pt x="697" y="1134"/>
                  </a:moveTo>
                  <a:cubicBezTo>
                    <a:pt x="695" y="1135"/>
                    <a:pt x="694" y="1137"/>
                    <a:pt x="694" y="1139"/>
                  </a:cubicBezTo>
                  <a:cubicBezTo>
                    <a:pt x="694" y="1141"/>
                    <a:pt x="696" y="1142"/>
                    <a:pt x="698" y="1142"/>
                  </a:cubicBezTo>
                  <a:cubicBezTo>
                    <a:pt x="698" y="1142"/>
                    <a:pt x="698" y="1142"/>
                    <a:pt x="699" y="1142"/>
                  </a:cubicBezTo>
                  <a:cubicBezTo>
                    <a:pt x="701" y="1142"/>
                    <a:pt x="702" y="1139"/>
                    <a:pt x="702" y="1137"/>
                  </a:cubicBezTo>
                  <a:cubicBezTo>
                    <a:pt x="701" y="1135"/>
                    <a:pt x="699" y="1134"/>
                    <a:pt x="697" y="1134"/>
                  </a:cubicBezTo>
                  <a:close/>
                  <a:moveTo>
                    <a:pt x="690" y="10"/>
                  </a:moveTo>
                  <a:cubicBezTo>
                    <a:pt x="688" y="10"/>
                    <a:pt x="686" y="11"/>
                    <a:pt x="685" y="14"/>
                  </a:cubicBezTo>
                  <a:cubicBezTo>
                    <a:pt x="685" y="16"/>
                    <a:pt x="686" y="18"/>
                    <a:pt x="688" y="18"/>
                  </a:cubicBezTo>
                  <a:cubicBezTo>
                    <a:pt x="689" y="18"/>
                    <a:pt x="689" y="18"/>
                    <a:pt x="689" y="18"/>
                  </a:cubicBezTo>
                  <a:cubicBezTo>
                    <a:pt x="691" y="18"/>
                    <a:pt x="693" y="17"/>
                    <a:pt x="693" y="15"/>
                  </a:cubicBezTo>
                  <a:cubicBezTo>
                    <a:pt x="694" y="13"/>
                    <a:pt x="692" y="11"/>
                    <a:pt x="690" y="10"/>
                  </a:cubicBezTo>
                  <a:close/>
                  <a:moveTo>
                    <a:pt x="666" y="1140"/>
                  </a:moveTo>
                  <a:cubicBezTo>
                    <a:pt x="664" y="1140"/>
                    <a:pt x="662" y="1142"/>
                    <a:pt x="662" y="1145"/>
                  </a:cubicBezTo>
                  <a:cubicBezTo>
                    <a:pt x="663" y="1147"/>
                    <a:pt x="665" y="1148"/>
                    <a:pt x="666" y="1148"/>
                  </a:cubicBezTo>
                  <a:cubicBezTo>
                    <a:pt x="667" y="1148"/>
                    <a:pt x="667" y="1148"/>
                    <a:pt x="667" y="1148"/>
                  </a:cubicBezTo>
                  <a:cubicBezTo>
                    <a:pt x="667" y="1148"/>
                    <a:pt x="667" y="1148"/>
                    <a:pt x="667" y="1148"/>
                  </a:cubicBezTo>
                  <a:cubicBezTo>
                    <a:pt x="669" y="1148"/>
                    <a:pt x="671" y="1145"/>
                    <a:pt x="670" y="1143"/>
                  </a:cubicBezTo>
                  <a:cubicBezTo>
                    <a:pt x="670" y="1141"/>
                    <a:pt x="668" y="1140"/>
                    <a:pt x="666" y="1140"/>
                  </a:cubicBezTo>
                  <a:close/>
                  <a:moveTo>
                    <a:pt x="658" y="5"/>
                  </a:moveTo>
                  <a:cubicBezTo>
                    <a:pt x="656" y="5"/>
                    <a:pt x="654" y="6"/>
                    <a:pt x="654" y="8"/>
                  </a:cubicBezTo>
                  <a:cubicBezTo>
                    <a:pt x="653" y="11"/>
                    <a:pt x="655" y="13"/>
                    <a:pt x="657" y="13"/>
                  </a:cubicBezTo>
                  <a:cubicBezTo>
                    <a:pt x="657" y="13"/>
                    <a:pt x="657" y="13"/>
                    <a:pt x="657" y="13"/>
                  </a:cubicBezTo>
                  <a:cubicBezTo>
                    <a:pt x="657" y="13"/>
                    <a:pt x="657" y="13"/>
                    <a:pt x="658" y="13"/>
                  </a:cubicBezTo>
                  <a:cubicBezTo>
                    <a:pt x="660" y="13"/>
                    <a:pt x="661" y="12"/>
                    <a:pt x="662" y="10"/>
                  </a:cubicBezTo>
                  <a:cubicBezTo>
                    <a:pt x="662" y="7"/>
                    <a:pt x="660" y="5"/>
                    <a:pt x="658" y="5"/>
                  </a:cubicBezTo>
                  <a:close/>
                  <a:moveTo>
                    <a:pt x="706" y="14"/>
                  </a:moveTo>
                  <a:cubicBezTo>
                    <a:pt x="704" y="13"/>
                    <a:pt x="701" y="15"/>
                    <a:pt x="701" y="17"/>
                  </a:cubicBezTo>
                  <a:cubicBezTo>
                    <a:pt x="700" y="19"/>
                    <a:pt x="702" y="21"/>
                    <a:pt x="704" y="22"/>
                  </a:cubicBezTo>
                  <a:cubicBezTo>
                    <a:pt x="704" y="22"/>
                    <a:pt x="705" y="22"/>
                    <a:pt x="705" y="22"/>
                  </a:cubicBezTo>
                  <a:cubicBezTo>
                    <a:pt x="707" y="22"/>
                    <a:pt x="708" y="20"/>
                    <a:pt x="709" y="19"/>
                  </a:cubicBezTo>
                  <a:cubicBezTo>
                    <a:pt x="709" y="16"/>
                    <a:pt x="708" y="14"/>
                    <a:pt x="706" y="14"/>
                  </a:cubicBezTo>
                  <a:close/>
                  <a:moveTo>
                    <a:pt x="752" y="26"/>
                  </a:moveTo>
                  <a:cubicBezTo>
                    <a:pt x="750" y="26"/>
                    <a:pt x="748" y="27"/>
                    <a:pt x="747" y="29"/>
                  </a:cubicBezTo>
                  <a:cubicBezTo>
                    <a:pt x="747" y="31"/>
                    <a:pt x="748" y="33"/>
                    <a:pt x="750" y="34"/>
                  </a:cubicBezTo>
                  <a:cubicBezTo>
                    <a:pt x="750" y="34"/>
                    <a:pt x="751" y="34"/>
                    <a:pt x="751" y="34"/>
                  </a:cubicBezTo>
                  <a:cubicBezTo>
                    <a:pt x="753" y="34"/>
                    <a:pt x="755" y="33"/>
                    <a:pt x="755" y="31"/>
                  </a:cubicBezTo>
                  <a:cubicBezTo>
                    <a:pt x="756" y="29"/>
                    <a:pt x="755" y="27"/>
                    <a:pt x="752" y="26"/>
                  </a:cubicBezTo>
                  <a:close/>
                  <a:moveTo>
                    <a:pt x="650" y="1142"/>
                  </a:moveTo>
                  <a:cubicBezTo>
                    <a:pt x="648" y="1142"/>
                    <a:pt x="646" y="1144"/>
                    <a:pt x="647" y="1147"/>
                  </a:cubicBezTo>
                  <a:cubicBezTo>
                    <a:pt x="647" y="1149"/>
                    <a:pt x="649" y="1150"/>
                    <a:pt x="651" y="1150"/>
                  </a:cubicBezTo>
                  <a:cubicBezTo>
                    <a:pt x="651" y="1150"/>
                    <a:pt x="651" y="1150"/>
                    <a:pt x="651" y="1150"/>
                  </a:cubicBezTo>
                  <a:cubicBezTo>
                    <a:pt x="653" y="1150"/>
                    <a:pt x="655" y="1148"/>
                    <a:pt x="655" y="1146"/>
                  </a:cubicBezTo>
                  <a:cubicBezTo>
                    <a:pt x="654" y="1143"/>
                    <a:pt x="652" y="1142"/>
                    <a:pt x="650" y="1142"/>
                  </a:cubicBezTo>
                  <a:close/>
                  <a:moveTo>
                    <a:pt x="728" y="1127"/>
                  </a:moveTo>
                  <a:cubicBezTo>
                    <a:pt x="726" y="1127"/>
                    <a:pt x="725" y="1130"/>
                    <a:pt x="725" y="1132"/>
                  </a:cubicBezTo>
                  <a:cubicBezTo>
                    <a:pt x="726" y="1133"/>
                    <a:pt x="727" y="1135"/>
                    <a:pt x="729" y="1135"/>
                  </a:cubicBezTo>
                  <a:cubicBezTo>
                    <a:pt x="729" y="1135"/>
                    <a:pt x="730" y="1135"/>
                    <a:pt x="730" y="1134"/>
                  </a:cubicBezTo>
                  <a:cubicBezTo>
                    <a:pt x="732" y="1134"/>
                    <a:pt x="734" y="1132"/>
                    <a:pt x="733" y="1130"/>
                  </a:cubicBezTo>
                  <a:cubicBezTo>
                    <a:pt x="732" y="1127"/>
                    <a:pt x="730" y="1126"/>
                    <a:pt x="728" y="1127"/>
                  </a:cubicBezTo>
                  <a:close/>
                  <a:moveTo>
                    <a:pt x="737" y="22"/>
                  </a:moveTo>
                  <a:cubicBezTo>
                    <a:pt x="735" y="21"/>
                    <a:pt x="733" y="22"/>
                    <a:pt x="732" y="24"/>
                  </a:cubicBezTo>
                  <a:cubicBezTo>
                    <a:pt x="731" y="27"/>
                    <a:pt x="733" y="29"/>
                    <a:pt x="735" y="29"/>
                  </a:cubicBezTo>
                  <a:cubicBezTo>
                    <a:pt x="735" y="29"/>
                    <a:pt x="736" y="30"/>
                    <a:pt x="736" y="30"/>
                  </a:cubicBezTo>
                  <a:cubicBezTo>
                    <a:pt x="738" y="30"/>
                    <a:pt x="739" y="28"/>
                    <a:pt x="740" y="27"/>
                  </a:cubicBezTo>
                  <a:cubicBezTo>
                    <a:pt x="740" y="25"/>
                    <a:pt x="739" y="22"/>
                    <a:pt x="737" y="22"/>
                  </a:cubicBezTo>
                  <a:close/>
                  <a:moveTo>
                    <a:pt x="721" y="17"/>
                  </a:moveTo>
                  <a:cubicBezTo>
                    <a:pt x="719" y="17"/>
                    <a:pt x="717" y="18"/>
                    <a:pt x="717" y="20"/>
                  </a:cubicBezTo>
                  <a:cubicBezTo>
                    <a:pt x="716" y="23"/>
                    <a:pt x="717" y="25"/>
                    <a:pt x="719" y="25"/>
                  </a:cubicBezTo>
                  <a:cubicBezTo>
                    <a:pt x="720" y="25"/>
                    <a:pt x="720" y="25"/>
                    <a:pt x="720" y="25"/>
                  </a:cubicBezTo>
                  <a:cubicBezTo>
                    <a:pt x="722" y="25"/>
                    <a:pt x="724" y="24"/>
                    <a:pt x="724" y="22"/>
                  </a:cubicBezTo>
                  <a:cubicBezTo>
                    <a:pt x="725" y="20"/>
                    <a:pt x="724" y="18"/>
                    <a:pt x="721" y="17"/>
                  </a:cubicBezTo>
                  <a:close/>
                  <a:moveTo>
                    <a:pt x="713" y="1131"/>
                  </a:moveTo>
                  <a:cubicBezTo>
                    <a:pt x="710" y="1131"/>
                    <a:pt x="709" y="1133"/>
                    <a:pt x="710" y="1136"/>
                  </a:cubicBezTo>
                  <a:cubicBezTo>
                    <a:pt x="710" y="1137"/>
                    <a:pt x="712" y="1139"/>
                    <a:pt x="714" y="1139"/>
                  </a:cubicBezTo>
                  <a:cubicBezTo>
                    <a:pt x="714" y="1139"/>
                    <a:pt x="714" y="1139"/>
                    <a:pt x="715" y="1138"/>
                  </a:cubicBezTo>
                  <a:cubicBezTo>
                    <a:pt x="717" y="1138"/>
                    <a:pt x="718" y="1136"/>
                    <a:pt x="717" y="1134"/>
                  </a:cubicBezTo>
                  <a:cubicBezTo>
                    <a:pt x="717" y="1131"/>
                    <a:pt x="715" y="1130"/>
                    <a:pt x="713" y="1131"/>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98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Line 23"/>
          <p:cNvSpPr>
            <a:spLocks noChangeShapeType="1"/>
          </p:cNvSpPr>
          <p:nvPr/>
        </p:nvSpPr>
        <p:spPr bwMode="auto">
          <a:xfrm>
            <a:off x="769717" y="3873961"/>
            <a:ext cx="1879970"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24"/>
          <p:cNvSpPr>
            <a:spLocks noChangeShapeType="1"/>
          </p:cNvSpPr>
          <p:nvPr/>
        </p:nvSpPr>
        <p:spPr bwMode="auto">
          <a:xfrm flipH="1">
            <a:off x="6494315" y="3873961"/>
            <a:ext cx="1926266"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21"/>
          <p:cNvSpPr>
            <a:spLocks noChangeShapeType="1"/>
          </p:cNvSpPr>
          <p:nvPr/>
        </p:nvSpPr>
        <p:spPr bwMode="auto">
          <a:xfrm>
            <a:off x="787078" y="2473076"/>
            <a:ext cx="2731626"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25"/>
          <p:cNvSpPr>
            <a:spLocks noChangeShapeType="1"/>
          </p:cNvSpPr>
          <p:nvPr/>
        </p:nvSpPr>
        <p:spPr bwMode="auto">
          <a:xfrm>
            <a:off x="787078" y="5274846"/>
            <a:ext cx="2731626"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22"/>
          <p:cNvSpPr>
            <a:spLocks noChangeShapeType="1"/>
          </p:cNvSpPr>
          <p:nvPr/>
        </p:nvSpPr>
        <p:spPr bwMode="auto">
          <a:xfrm flipH="1">
            <a:off x="5607934" y="2473076"/>
            <a:ext cx="2806861"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26"/>
          <p:cNvSpPr>
            <a:spLocks noChangeShapeType="1"/>
          </p:cNvSpPr>
          <p:nvPr/>
        </p:nvSpPr>
        <p:spPr bwMode="auto">
          <a:xfrm flipH="1">
            <a:off x="5607934" y="5274846"/>
            <a:ext cx="2806861"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6767513" y="2125944"/>
            <a:ext cx="1765300" cy="946233"/>
            <a:chOff x="611188" y="1882880"/>
            <a:chExt cx="1765300" cy="946233"/>
          </a:xfrm>
        </p:grpSpPr>
        <p:sp>
          <p:nvSpPr>
            <p:cNvPr id="14" name="TextBox 13"/>
            <p:cNvSpPr txBox="1"/>
            <p:nvPr/>
          </p:nvSpPr>
          <p:spPr>
            <a:xfrm>
              <a:off x="611188" y="2306213"/>
              <a:ext cx="1765300" cy="522900"/>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a:t>
              </a:r>
            </a:p>
          </p:txBody>
        </p:sp>
        <p:cxnSp>
          <p:nvCxnSpPr>
            <p:cNvPr id="15" name="Straight Connector 14"/>
            <p:cNvCxnSpPr/>
            <p:nvPr/>
          </p:nvCxnSpPr>
          <p:spPr>
            <a:xfrm>
              <a:off x="2196488" y="2230012"/>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1188" y="1882880"/>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grpSp>
      <p:grpSp>
        <p:nvGrpSpPr>
          <p:cNvPr id="17" name="Group 16"/>
          <p:cNvGrpSpPr/>
          <p:nvPr/>
        </p:nvGrpSpPr>
        <p:grpSpPr>
          <a:xfrm>
            <a:off x="6767513" y="3526830"/>
            <a:ext cx="1765300" cy="946233"/>
            <a:chOff x="611188" y="3451593"/>
            <a:chExt cx="1765300" cy="946233"/>
          </a:xfrm>
        </p:grpSpPr>
        <p:sp>
          <p:nvSpPr>
            <p:cNvPr id="18" name="TextBox 17"/>
            <p:cNvSpPr txBox="1"/>
            <p:nvPr/>
          </p:nvSpPr>
          <p:spPr>
            <a:xfrm>
              <a:off x="611188" y="3874926"/>
              <a:ext cx="1765300" cy="522900"/>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a:t>
              </a:r>
            </a:p>
          </p:txBody>
        </p:sp>
        <p:cxnSp>
          <p:nvCxnSpPr>
            <p:cNvPr id="19" name="Straight Connector 18"/>
            <p:cNvCxnSpPr/>
            <p:nvPr/>
          </p:nvCxnSpPr>
          <p:spPr>
            <a:xfrm>
              <a:off x="2196488" y="379872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1188" y="3451593"/>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grpSp>
      <p:grpSp>
        <p:nvGrpSpPr>
          <p:cNvPr id="21" name="Group 20"/>
          <p:cNvGrpSpPr/>
          <p:nvPr/>
        </p:nvGrpSpPr>
        <p:grpSpPr>
          <a:xfrm>
            <a:off x="6767513" y="4927714"/>
            <a:ext cx="1765300" cy="946233"/>
            <a:chOff x="611188" y="5020306"/>
            <a:chExt cx="1765300" cy="946233"/>
          </a:xfrm>
        </p:grpSpPr>
        <p:sp>
          <p:nvSpPr>
            <p:cNvPr id="22" name="TextBox 21"/>
            <p:cNvSpPr txBox="1"/>
            <p:nvPr/>
          </p:nvSpPr>
          <p:spPr>
            <a:xfrm>
              <a:off x="611188" y="5443639"/>
              <a:ext cx="1765300" cy="522900"/>
            </a:xfrm>
            <a:prstGeom prst="rect">
              <a:avLst/>
            </a:prstGeom>
            <a:noFill/>
          </p:spPr>
          <p:txBody>
            <a:bodyPr wrap="square" lIns="0" tIns="0" rIns="0" bIns="0" rtlCol="0">
              <a:spAutoFit/>
            </a:bodyPr>
            <a:lstStyle/>
            <a:p>
              <a:pPr algn="r">
                <a:lnSpc>
                  <a:spcPts val="1400"/>
                </a:lnSpc>
              </a:pPr>
              <a:r>
                <a:rPr lang="en-US" sz="1000">
                  <a:solidFill>
                    <a:schemeClr val="bg2"/>
                  </a:solidFill>
                </a:rPr>
                <a:t>Aenean commodo ligula eget dolor. Aenean massa. Cum sociis natoque penatibus et.</a:t>
              </a:r>
            </a:p>
          </p:txBody>
        </p:sp>
        <p:cxnSp>
          <p:nvCxnSpPr>
            <p:cNvPr id="23" name="Straight Connector 22"/>
            <p:cNvCxnSpPr/>
            <p:nvPr/>
          </p:nvCxnSpPr>
          <p:spPr>
            <a:xfrm>
              <a:off x="2196488" y="5367438"/>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1188" y="5020306"/>
              <a:ext cx="1765300" cy="246221"/>
            </a:xfrm>
            <a:prstGeom prst="rect">
              <a:avLst/>
            </a:prstGeom>
            <a:noFill/>
          </p:spPr>
          <p:txBody>
            <a:bodyPr wrap="square" lIns="0" tIns="0" rIns="0" bIns="0" rtlCol="0">
              <a:spAutoFit/>
            </a:bodyPr>
            <a:lstStyle/>
            <a:p>
              <a:pPr algn="r"/>
              <a:r>
                <a:rPr lang="en-US" sz="1600" b="1" smtClean="0">
                  <a:solidFill>
                    <a:schemeClr val="bg1"/>
                  </a:solidFill>
                </a:rPr>
                <a:t>Dummy Title</a:t>
              </a:r>
              <a:endParaRPr lang="en-US" sz="1600" b="1">
                <a:solidFill>
                  <a:schemeClr val="bg1"/>
                </a:solidFill>
              </a:endParaRPr>
            </a:p>
          </p:txBody>
        </p:sp>
      </p:grpSp>
      <p:grpSp>
        <p:nvGrpSpPr>
          <p:cNvPr id="25" name="Group 24"/>
          <p:cNvGrpSpPr/>
          <p:nvPr/>
        </p:nvGrpSpPr>
        <p:grpSpPr>
          <a:xfrm>
            <a:off x="611188" y="2125944"/>
            <a:ext cx="1765300" cy="946233"/>
            <a:chOff x="6767513" y="2021777"/>
            <a:chExt cx="1765300" cy="946233"/>
          </a:xfrm>
        </p:grpSpPr>
        <p:sp>
          <p:nvSpPr>
            <p:cNvPr id="26" name="TextBox 25"/>
            <p:cNvSpPr txBox="1"/>
            <p:nvPr/>
          </p:nvSpPr>
          <p:spPr>
            <a:xfrm>
              <a:off x="6767513" y="2445110"/>
              <a:ext cx="1765300" cy="522900"/>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a:t>
              </a:r>
            </a:p>
          </p:txBody>
        </p:sp>
        <p:cxnSp>
          <p:nvCxnSpPr>
            <p:cNvPr id="27" name="Straight Connector 26"/>
            <p:cNvCxnSpPr/>
            <p:nvPr/>
          </p:nvCxnSpPr>
          <p:spPr>
            <a:xfrm>
              <a:off x="6767513" y="2368909"/>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67513" y="2021777"/>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grpSp>
      <p:grpSp>
        <p:nvGrpSpPr>
          <p:cNvPr id="29" name="Group 28"/>
          <p:cNvGrpSpPr/>
          <p:nvPr/>
        </p:nvGrpSpPr>
        <p:grpSpPr>
          <a:xfrm>
            <a:off x="611188" y="3526829"/>
            <a:ext cx="1765300" cy="946233"/>
            <a:chOff x="6767513" y="3445807"/>
            <a:chExt cx="1765300" cy="946233"/>
          </a:xfrm>
        </p:grpSpPr>
        <p:sp>
          <p:nvSpPr>
            <p:cNvPr id="30" name="TextBox 29"/>
            <p:cNvSpPr txBox="1"/>
            <p:nvPr/>
          </p:nvSpPr>
          <p:spPr>
            <a:xfrm>
              <a:off x="6767513" y="3869140"/>
              <a:ext cx="1765300" cy="522900"/>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a:t>
              </a:r>
            </a:p>
          </p:txBody>
        </p:sp>
        <p:cxnSp>
          <p:nvCxnSpPr>
            <p:cNvPr id="31" name="Straight Connector 30"/>
            <p:cNvCxnSpPr/>
            <p:nvPr/>
          </p:nvCxnSpPr>
          <p:spPr>
            <a:xfrm>
              <a:off x="6767513" y="3792939"/>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67513" y="3445807"/>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grpSp>
      <p:grpSp>
        <p:nvGrpSpPr>
          <p:cNvPr id="33" name="Group 32"/>
          <p:cNvGrpSpPr/>
          <p:nvPr/>
        </p:nvGrpSpPr>
        <p:grpSpPr>
          <a:xfrm>
            <a:off x="611188" y="4927714"/>
            <a:ext cx="1765300" cy="946233"/>
            <a:chOff x="6767513" y="4869838"/>
            <a:chExt cx="1765300" cy="946233"/>
          </a:xfrm>
        </p:grpSpPr>
        <p:sp>
          <p:nvSpPr>
            <p:cNvPr id="34" name="TextBox 33"/>
            <p:cNvSpPr txBox="1"/>
            <p:nvPr/>
          </p:nvSpPr>
          <p:spPr>
            <a:xfrm>
              <a:off x="6767513" y="5293171"/>
              <a:ext cx="1765300" cy="522900"/>
            </a:xfrm>
            <a:prstGeom prst="rect">
              <a:avLst/>
            </a:prstGeom>
            <a:noFill/>
          </p:spPr>
          <p:txBody>
            <a:bodyPr wrap="square" lIns="0" tIns="0" rIns="0" bIns="0" rtlCol="0">
              <a:spAutoFit/>
            </a:bodyPr>
            <a:lstStyle/>
            <a:p>
              <a:pPr>
                <a:lnSpc>
                  <a:spcPts val="1400"/>
                </a:lnSpc>
              </a:pPr>
              <a:r>
                <a:rPr lang="en-US" sz="1000">
                  <a:solidFill>
                    <a:schemeClr val="bg2"/>
                  </a:solidFill>
                </a:rPr>
                <a:t>Aenean commodo ligula eget dolor. Aenean massa. Cum sociis natoque penatibus et.</a:t>
              </a:r>
            </a:p>
          </p:txBody>
        </p:sp>
        <p:cxnSp>
          <p:nvCxnSpPr>
            <p:cNvPr id="35" name="Straight Connector 34"/>
            <p:cNvCxnSpPr/>
            <p:nvPr/>
          </p:nvCxnSpPr>
          <p:spPr>
            <a:xfrm>
              <a:off x="6767513" y="5216970"/>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67513" y="4869838"/>
              <a:ext cx="1765300" cy="246221"/>
            </a:xfrm>
            <a:prstGeom prst="rect">
              <a:avLst/>
            </a:prstGeom>
            <a:noFill/>
          </p:spPr>
          <p:txBody>
            <a:bodyPr wrap="square" lIns="0" tIns="0" rIns="0" bIns="0" rtlCol="0">
              <a:spAutoFit/>
            </a:bodyPr>
            <a:lstStyle/>
            <a:p>
              <a:r>
                <a:rPr lang="en-US" sz="1600" b="1" smtClean="0">
                  <a:solidFill>
                    <a:schemeClr val="bg1"/>
                  </a:solidFill>
                </a:rPr>
                <a:t>Dummy Title</a:t>
              </a:r>
              <a:endParaRPr lang="en-US" sz="1600" b="1">
                <a:solidFill>
                  <a:schemeClr val="bg1"/>
                </a:solidFill>
              </a:endParaRPr>
            </a:p>
          </p:txBody>
        </p:sp>
      </p:grpSp>
      <p:sp>
        <p:nvSpPr>
          <p:cNvPr id="37" name="TextBox 36"/>
          <p:cNvSpPr txBox="1">
            <a:spLocks/>
          </p:cNvSpPr>
          <p:nvPr/>
        </p:nvSpPr>
        <p:spPr>
          <a:xfrm>
            <a:off x="3684019" y="3544145"/>
            <a:ext cx="1775962" cy="692497"/>
          </a:xfrm>
          <a:prstGeom prst="rect">
            <a:avLst/>
          </a:prstGeom>
          <a:noFill/>
        </p:spPr>
        <p:txBody>
          <a:bodyPr wrap="square" lIns="0" tIns="0" rIns="0" bIns="0" rtlCol="0">
            <a:spAutoFit/>
          </a:bodyPr>
          <a:lstStyle/>
          <a:p>
            <a:pPr algn="ctr">
              <a:lnSpc>
                <a:spcPts val="1800"/>
              </a:lnSpc>
            </a:pPr>
            <a:r>
              <a:rPr lang="en-US" sz="1600" b="1" smtClean="0">
                <a:solidFill>
                  <a:schemeClr val="bg1"/>
                </a:solidFill>
              </a:rPr>
              <a:t>GOOD</a:t>
            </a:r>
          </a:p>
          <a:p>
            <a:pPr algn="ctr">
              <a:lnSpc>
                <a:spcPts val="1800"/>
              </a:lnSpc>
            </a:pPr>
            <a:r>
              <a:rPr lang="en-US" sz="1600" b="1" smtClean="0">
                <a:solidFill>
                  <a:schemeClr val="bg1">
                    <a:alpha val="30000"/>
                  </a:schemeClr>
                </a:solidFill>
              </a:rPr>
              <a:t>TO</a:t>
            </a:r>
          </a:p>
          <a:p>
            <a:pPr algn="ctr">
              <a:lnSpc>
                <a:spcPts val="1800"/>
              </a:lnSpc>
            </a:pPr>
            <a:r>
              <a:rPr lang="en-US" sz="1600" b="1" smtClean="0">
                <a:solidFill>
                  <a:schemeClr val="bg1"/>
                </a:solidFill>
              </a:rPr>
              <a:t>GREAT</a:t>
            </a:r>
            <a:endParaRPr lang="en-US" sz="1600" b="1">
              <a:solidFill>
                <a:schemeClr val="bg1"/>
              </a:solidFill>
            </a:endParaRPr>
          </a:p>
        </p:txBody>
      </p:sp>
      <p:grpSp>
        <p:nvGrpSpPr>
          <p:cNvPr id="45" name="Group 44"/>
          <p:cNvGrpSpPr/>
          <p:nvPr/>
        </p:nvGrpSpPr>
        <p:grpSpPr>
          <a:xfrm>
            <a:off x="3422651" y="2133600"/>
            <a:ext cx="1244600" cy="1250950"/>
            <a:chOff x="3422651" y="2133600"/>
            <a:chExt cx="1244600" cy="1250950"/>
          </a:xfrm>
        </p:grpSpPr>
        <p:sp>
          <p:nvSpPr>
            <p:cNvPr id="71" name="Freeform 337"/>
            <p:cNvSpPr>
              <a:spLocks/>
            </p:cNvSpPr>
            <p:nvPr/>
          </p:nvSpPr>
          <p:spPr bwMode="auto">
            <a:xfrm>
              <a:off x="3543301" y="2473325"/>
              <a:ext cx="1123950" cy="911225"/>
            </a:xfrm>
            <a:custGeom>
              <a:avLst/>
              <a:gdLst>
                <a:gd name="T0" fmla="*/ 354 w 354"/>
                <a:gd name="T1" fmla="*/ 213 h 287"/>
                <a:gd name="T2" fmla="*/ 324 w 354"/>
                <a:gd name="T3" fmla="*/ 211 h 287"/>
                <a:gd name="T4" fmla="*/ 153 w 354"/>
                <a:gd name="T5" fmla="*/ 287 h 287"/>
                <a:gd name="T6" fmla="*/ 58 w 354"/>
                <a:gd name="T7" fmla="*/ 264 h 287"/>
                <a:gd name="T8" fmla="*/ 40 w 354"/>
                <a:gd name="T9" fmla="*/ 265 h 287"/>
                <a:gd name="T10" fmla="*/ 69 w 354"/>
                <a:gd name="T11" fmla="*/ 0 h 287"/>
                <a:gd name="T12" fmla="*/ 329 w 354"/>
                <a:gd name="T13" fmla="*/ 131 h 287"/>
                <a:gd name="T14" fmla="*/ 354 w 354"/>
                <a:gd name="T15" fmla="*/ 213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87">
                  <a:moveTo>
                    <a:pt x="354" y="213"/>
                  </a:moveTo>
                  <a:cubicBezTo>
                    <a:pt x="344" y="211"/>
                    <a:pt x="334" y="211"/>
                    <a:pt x="324" y="211"/>
                  </a:cubicBezTo>
                  <a:cubicBezTo>
                    <a:pt x="256" y="211"/>
                    <a:pt x="195" y="240"/>
                    <a:pt x="153" y="287"/>
                  </a:cubicBezTo>
                  <a:cubicBezTo>
                    <a:pt x="124" y="273"/>
                    <a:pt x="92" y="264"/>
                    <a:pt x="58" y="264"/>
                  </a:cubicBezTo>
                  <a:cubicBezTo>
                    <a:pt x="52" y="264"/>
                    <a:pt x="46" y="264"/>
                    <a:pt x="40" y="265"/>
                  </a:cubicBezTo>
                  <a:cubicBezTo>
                    <a:pt x="0" y="160"/>
                    <a:pt x="57" y="28"/>
                    <a:pt x="69" y="0"/>
                  </a:cubicBezTo>
                  <a:cubicBezTo>
                    <a:pt x="102" y="3"/>
                    <a:pt x="267" y="23"/>
                    <a:pt x="329" y="131"/>
                  </a:cubicBezTo>
                  <a:cubicBezTo>
                    <a:pt x="344" y="156"/>
                    <a:pt x="352" y="184"/>
                    <a:pt x="354" y="2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Oval 343"/>
            <p:cNvSpPr>
              <a:spLocks noChangeArrowheads="1"/>
            </p:cNvSpPr>
            <p:nvPr/>
          </p:nvSpPr>
          <p:spPr bwMode="auto">
            <a:xfrm>
              <a:off x="3435351" y="2146300"/>
              <a:ext cx="657225" cy="6572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344"/>
            <p:cNvSpPr>
              <a:spLocks noEditPoints="1"/>
            </p:cNvSpPr>
            <p:nvPr/>
          </p:nvSpPr>
          <p:spPr bwMode="auto">
            <a:xfrm>
              <a:off x="3422651" y="2133600"/>
              <a:ext cx="682625" cy="682625"/>
            </a:xfrm>
            <a:custGeom>
              <a:avLst/>
              <a:gdLst>
                <a:gd name="T0" fmla="*/ 107 w 215"/>
                <a:gd name="T1" fmla="*/ 215 h 215"/>
                <a:gd name="T2" fmla="*/ 0 w 215"/>
                <a:gd name="T3" fmla="*/ 107 h 215"/>
                <a:gd name="T4" fmla="*/ 107 w 215"/>
                <a:gd name="T5" fmla="*/ 0 h 215"/>
                <a:gd name="T6" fmla="*/ 215 w 215"/>
                <a:gd name="T7" fmla="*/ 107 h 215"/>
                <a:gd name="T8" fmla="*/ 107 w 215"/>
                <a:gd name="T9" fmla="*/ 215 h 215"/>
                <a:gd name="T10" fmla="*/ 107 w 215"/>
                <a:gd name="T11" fmla="*/ 8 h 215"/>
                <a:gd name="T12" fmla="*/ 8 w 215"/>
                <a:gd name="T13" fmla="*/ 107 h 215"/>
                <a:gd name="T14" fmla="*/ 107 w 215"/>
                <a:gd name="T15" fmla="*/ 207 h 215"/>
                <a:gd name="T16" fmla="*/ 207 w 215"/>
                <a:gd name="T17" fmla="*/ 107 h 215"/>
                <a:gd name="T18" fmla="*/ 107 w 215"/>
                <a:gd name="T19" fmla="*/ 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5">
                  <a:moveTo>
                    <a:pt x="107" y="215"/>
                  </a:moveTo>
                  <a:cubicBezTo>
                    <a:pt x="48" y="215"/>
                    <a:pt x="0" y="166"/>
                    <a:pt x="0" y="107"/>
                  </a:cubicBezTo>
                  <a:cubicBezTo>
                    <a:pt x="0" y="48"/>
                    <a:pt x="48" y="0"/>
                    <a:pt x="107" y="0"/>
                  </a:cubicBezTo>
                  <a:cubicBezTo>
                    <a:pt x="167" y="0"/>
                    <a:pt x="215" y="48"/>
                    <a:pt x="215" y="107"/>
                  </a:cubicBezTo>
                  <a:cubicBezTo>
                    <a:pt x="215" y="166"/>
                    <a:pt x="167" y="215"/>
                    <a:pt x="107" y="215"/>
                  </a:cubicBezTo>
                  <a:close/>
                  <a:moveTo>
                    <a:pt x="107" y="8"/>
                  </a:moveTo>
                  <a:cubicBezTo>
                    <a:pt x="53" y="8"/>
                    <a:pt x="8" y="53"/>
                    <a:pt x="8" y="107"/>
                  </a:cubicBezTo>
                  <a:cubicBezTo>
                    <a:pt x="8" y="162"/>
                    <a:pt x="53" y="207"/>
                    <a:pt x="107" y="207"/>
                  </a:cubicBezTo>
                  <a:cubicBezTo>
                    <a:pt x="162" y="207"/>
                    <a:pt x="207" y="162"/>
                    <a:pt x="207" y="107"/>
                  </a:cubicBezTo>
                  <a:cubicBezTo>
                    <a:pt x="207" y="53"/>
                    <a:pt x="162" y="8"/>
                    <a:pt x="107"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345"/>
            <p:cNvSpPr>
              <a:spLocks noEditPoints="1"/>
            </p:cNvSpPr>
            <p:nvPr/>
          </p:nvSpPr>
          <p:spPr bwMode="auto">
            <a:xfrm>
              <a:off x="3619501" y="2276475"/>
              <a:ext cx="288925" cy="419100"/>
            </a:xfrm>
            <a:custGeom>
              <a:avLst/>
              <a:gdLst>
                <a:gd name="T0" fmla="*/ 45 w 91"/>
                <a:gd name="T1" fmla="*/ 18 h 132"/>
                <a:gd name="T2" fmla="*/ 48 w 91"/>
                <a:gd name="T3" fmla="*/ 16 h 132"/>
                <a:gd name="T4" fmla="*/ 45 w 91"/>
                <a:gd name="T5" fmla="*/ 14 h 132"/>
                <a:gd name="T6" fmla="*/ 14 w 91"/>
                <a:gd name="T7" fmla="*/ 45 h 132"/>
                <a:gd name="T8" fmla="*/ 16 w 91"/>
                <a:gd name="T9" fmla="*/ 48 h 132"/>
                <a:gd name="T10" fmla="*/ 19 w 91"/>
                <a:gd name="T11" fmla="*/ 45 h 132"/>
                <a:gd name="T12" fmla="*/ 45 w 91"/>
                <a:gd name="T13" fmla="*/ 18 h 132"/>
                <a:gd name="T14" fmla="*/ 24 w 91"/>
                <a:gd name="T15" fmla="*/ 102 h 132"/>
                <a:gd name="T16" fmla="*/ 25 w 91"/>
                <a:gd name="T17" fmla="*/ 108 h 132"/>
                <a:gd name="T18" fmla="*/ 45 w 91"/>
                <a:gd name="T19" fmla="*/ 112 h 132"/>
                <a:gd name="T20" fmla="*/ 66 w 91"/>
                <a:gd name="T21" fmla="*/ 108 h 132"/>
                <a:gd name="T22" fmla="*/ 67 w 91"/>
                <a:gd name="T23" fmla="*/ 102 h 132"/>
                <a:gd name="T24" fmla="*/ 45 w 91"/>
                <a:gd name="T25" fmla="*/ 105 h 132"/>
                <a:gd name="T26" fmla="*/ 24 w 91"/>
                <a:gd name="T27" fmla="*/ 102 h 132"/>
                <a:gd name="T28" fmla="*/ 26 w 91"/>
                <a:gd name="T29" fmla="*/ 114 h 132"/>
                <a:gd name="T30" fmla="*/ 27 w 91"/>
                <a:gd name="T31" fmla="*/ 121 h 132"/>
                <a:gd name="T32" fmla="*/ 33 w 91"/>
                <a:gd name="T33" fmla="*/ 125 h 132"/>
                <a:gd name="T34" fmla="*/ 34 w 91"/>
                <a:gd name="T35" fmla="*/ 129 h 132"/>
                <a:gd name="T36" fmla="*/ 45 w 91"/>
                <a:gd name="T37" fmla="*/ 132 h 132"/>
                <a:gd name="T38" fmla="*/ 57 w 91"/>
                <a:gd name="T39" fmla="*/ 129 h 132"/>
                <a:gd name="T40" fmla="*/ 57 w 91"/>
                <a:gd name="T41" fmla="*/ 125 h 132"/>
                <a:gd name="T42" fmla="*/ 64 w 91"/>
                <a:gd name="T43" fmla="*/ 121 h 132"/>
                <a:gd name="T44" fmla="*/ 65 w 91"/>
                <a:gd name="T45" fmla="*/ 114 h 132"/>
                <a:gd name="T46" fmla="*/ 45 w 91"/>
                <a:gd name="T47" fmla="*/ 117 h 132"/>
                <a:gd name="T48" fmla="*/ 26 w 91"/>
                <a:gd name="T49" fmla="*/ 114 h 132"/>
                <a:gd name="T50" fmla="*/ 45 w 91"/>
                <a:gd name="T51" fmla="*/ 0 h 132"/>
                <a:gd name="T52" fmla="*/ 0 w 91"/>
                <a:gd name="T53" fmla="*/ 45 h 132"/>
                <a:gd name="T54" fmla="*/ 22 w 91"/>
                <a:gd name="T55" fmla="*/ 84 h 132"/>
                <a:gd name="T56" fmla="*/ 23 w 91"/>
                <a:gd name="T57" fmla="*/ 95 h 132"/>
                <a:gd name="T58" fmla="*/ 45 w 91"/>
                <a:gd name="T59" fmla="*/ 100 h 132"/>
                <a:gd name="T60" fmla="*/ 67 w 91"/>
                <a:gd name="T61" fmla="*/ 95 h 132"/>
                <a:gd name="T62" fmla="*/ 69 w 91"/>
                <a:gd name="T63" fmla="*/ 84 h 132"/>
                <a:gd name="T64" fmla="*/ 91 w 91"/>
                <a:gd name="T65" fmla="*/ 45 h 132"/>
                <a:gd name="T66" fmla="*/ 45 w 91"/>
                <a:gd name="T67" fmla="*/ 0 h 132"/>
                <a:gd name="T68" fmla="*/ 62 w 91"/>
                <a:gd name="T69" fmla="*/ 79 h 132"/>
                <a:gd name="T70" fmla="*/ 61 w 91"/>
                <a:gd name="T71" fmla="*/ 89 h 132"/>
                <a:gd name="T72" fmla="*/ 45 w 91"/>
                <a:gd name="T73" fmla="*/ 92 h 132"/>
                <a:gd name="T74" fmla="*/ 30 w 91"/>
                <a:gd name="T75" fmla="*/ 89 h 132"/>
                <a:gd name="T76" fmla="*/ 29 w 91"/>
                <a:gd name="T77" fmla="*/ 79 h 132"/>
                <a:gd name="T78" fmla="*/ 8 w 91"/>
                <a:gd name="T79" fmla="*/ 45 h 132"/>
                <a:gd name="T80" fmla="*/ 45 w 91"/>
                <a:gd name="T81" fmla="*/ 8 h 132"/>
                <a:gd name="T82" fmla="*/ 83 w 91"/>
                <a:gd name="T83" fmla="*/ 45 h 132"/>
                <a:gd name="T84" fmla="*/ 62 w 91"/>
                <a:gd name="T85" fmla="*/ 79 h 132"/>
                <a:gd name="T86" fmla="*/ 56 w 91"/>
                <a:gd name="T87" fmla="*/ 62 h 132"/>
                <a:gd name="T88" fmla="*/ 45 w 91"/>
                <a:gd name="T89" fmla="*/ 44 h 132"/>
                <a:gd name="T90" fmla="*/ 35 w 91"/>
                <a:gd name="T91" fmla="*/ 62 h 132"/>
                <a:gd name="T92" fmla="*/ 31 w 91"/>
                <a:gd name="T93" fmla="*/ 53 h 132"/>
                <a:gd name="T94" fmla="*/ 25 w 91"/>
                <a:gd name="T95" fmla="*/ 56 h 132"/>
                <a:gd name="T96" fmla="*/ 35 w 91"/>
                <a:gd name="T97" fmla="*/ 78 h 132"/>
                <a:gd name="T98" fmla="*/ 45 w 91"/>
                <a:gd name="T99" fmla="*/ 58 h 132"/>
                <a:gd name="T100" fmla="*/ 56 w 91"/>
                <a:gd name="T101" fmla="*/ 78 h 132"/>
                <a:gd name="T102" fmla="*/ 66 w 91"/>
                <a:gd name="T103" fmla="*/ 56 h 132"/>
                <a:gd name="T104" fmla="*/ 60 w 91"/>
                <a:gd name="T105" fmla="*/ 53 h 132"/>
                <a:gd name="T106" fmla="*/ 56 w 91"/>
                <a:gd name="T107" fmla="*/ 6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132">
                  <a:moveTo>
                    <a:pt x="45" y="18"/>
                  </a:moveTo>
                  <a:cubicBezTo>
                    <a:pt x="47" y="18"/>
                    <a:pt x="48" y="17"/>
                    <a:pt x="48" y="16"/>
                  </a:cubicBezTo>
                  <a:cubicBezTo>
                    <a:pt x="48" y="15"/>
                    <a:pt x="47" y="14"/>
                    <a:pt x="45" y="14"/>
                  </a:cubicBezTo>
                  <a:cubicBezTo>
                    <a:pt x="28" y="14"/>
                    <a:pt x="14" y="28"/>
                    <a:pt x="14" y="45"/>
                  </a:cubicBezTo>
                  <a:cubicBezTo>
                    <a:pt x="14" y="46"/>
                    <a:pt x="15" y="48"/>
                    <a:pt x="16" y="48"/>
                  </a:cubicBezTo>
                  <a:cubicBezTo>
                    <a:pt x="18" y="48"/>
                    <a:pt x="19" y="46"/>
                    <a:pt x="19" y="45"/>
                  </a:cubicBezTo>
                  <a:cubicBezTo>
                    <a:pt x="19" y="30"/>
                    <a:pt x="31" y="18"/>
                    <a:pt x="45" y="18"/>
                  </a:cubicBezTo>
                  <a:close/>
                  <a:moveTo>
                    <a:pt x="24" y="102"/>
                  </a:moveTo>
                  <a:cubicBezTo>
                    <a:pt x="25" y="108"/>
                    <a:pt x="25" y="108"/>
                    <a:pt x="25" y="108"/>
                  </a:cubicBezTo>
                  <a:cubicBezTo>
                    <a:pt x="31" y="111"/>
                    <a:pt x="38" y="112"/>
                    <a:pt x="45" y="112"/>
                  </a:cubicBezTo>
                  <a:cubicBezTo>
                    <a:pt x="53" y="112"/>
                    <a:pt x="60" y="111"/>
                    <a:pt x="66" y="108"/>
                  </a:cubicBezTo>
                  <a:cubicBezTo>
                    <a:pt x="67" y="102"/>
                    <a:pt x="67" y="102"/>
                    <a:pt x="67" y="102"/>
                  </a:cubicBezTo>
                  <a:cubicBezTo>
                    <a:pt x="60" y="104"/>
                    <a:pt x="53" y="105"/>
                    <a:pt x="45" y="105"/>
                  </a:cubicBezTo>
                  <a:cubicBezTo>
                    <a:pt x="38" y="105"/>
                    <a:pt x="31" y="104"/>
                    <a:pt x="24" y="102"/>
                  </a:cubicBezTo>
                  <a:close/>
                  <a:moveTo>
                    <a:pt x="26" y="114"/>
                  </a:moveTo>
                  <a:cubicBezTo>
                    <a:pt x="27" y="121"/>
                    <a:pt x="27" y="121"/>
                    <a:pt x="27" y="121"/>
                  </a:cubicBezTo>
                  <a:cubicBezTo>
                    <a:pt x="27" y="121"/>
                    <a:pt x="29" y="123"/>
                    <a:pt x="33" y="125"/>
                  </a:cubicBezTo>
                  <a:cubicBezTo>
                    <a:pt x="34" y="129"/>
                    <a:pt x="34" y="129"/>
                    <a:pt x="34" y="129"/>
                  </a:cubicBezTo>
                  <a:cubicBezTo>
                    <a:pt x="34" y="129"/>
                    <a:pt x="36" y="132"/>
                    <a:pt x="45" y="132"/>
                  </a:cubicBezTo>
                  <a:cubicBezTo>
                    <a:pt x="54" y="132"/>
                    <a:pt x="57" y="129"/>
                    <a:pt x="57" y="129"/>
                  </a:cubicBezTo>
                  <a:cubicBezTo>
                    <a:pt x="57" y="125"/>
                    <a:pt x="57" y="125"/>
                    <a:pt x="57" y="125"/>
                  </a:cubicBezTo>
                  <a:cubicBezTo>
                    <a:pt x="62" y="123"/>
                    <a:pt x="64" y="121"/>
                    <a:pt x="64" y="121"/>
                  </a:cubicBezTo>
                  <a:cubicBezTo>
                    <a:pt x="65" y="114"/>
                    <a:pt x="65" y="114"/>
                    <a:pt x="65" y="114"/>
                  </a:cubicBezTo>
                  <a:cubicBezTo>
                    <a:pt x="59" y="116"/>
                    <a:pt x="52" y="117"/>
                    <a:pt x="45" y="117"/>
                  </a:cubicBezTo>
                  <a:cubicBezTo>
                    <a:pt x="39" y="117"/>
                    <a:pt x="32" y="116"/>
                    <a:pt x="26" y="114"/>
                  </a:cubicBezTo>
                  <a:close/>
                  <a:moveTo>
                    <a:pt x="45" y="0"/>
                  </a:moveTo>
                  <a:cubicBezTo>
                    <a:pt x="20" y="0"/>
                    <a:pt x="0" y="20"/>
                    <a:pt x="0" y="45"/>
                  </a:cubicBezTo>
                  <a:cubicBezTo>
                    <a:pt x="0" y="62"/>
                    <a:pt x="9" y="76"/>
                    <a:pt x="22" y="84"/>
                  </a:cubicBezTo>
                  <a:cubicBezTo>
                    <a:pt x="23" y="95"/>
                    <a:pt x="23" y="95"/>
                    <a:pt x="23" y="95"/>
                  </a:cubicBezTo>
                  <a:cubicBezTo>
                    <a:pt x="30" y="98"/>
                    <a:pt x="37" y="100"/>
                    <a:pt x="45" y="100"/>
                  </a:cubicBezTo>
                  <a:cubicBezTo>
                    <a:pt x="53" y="100"/>
                    <a:pt x="61" y="98"/>
                    <a:pt x="67" y="95"/>
                  </a:cubicBezTo>
                  <a:cubicBezTo>
                    <a:pt x="69" y="84"/>
                    <a:pt x="69" y="84"/>
                    <a:pt x="69" y="84"/>
                  </a:cubicBezTo>
                  <a:cubicBezTo>
                    <a:pt x="82" y="76"/>
                    <a:pt x="91" y="62"/>
                    <a:pt x="91" y="45"/>
                  </a:cubicBezTo>
                  <a:cubicBezTo>
                    <a:pt x="91" y="20"/>
                    <a:pt x="71" y="0"/>
                    <a:pt x="45" y="0"/>
                  </a:cubicBezTo>
                  <a:close/>
                  <a:moveTo>
                    <a:pt x="62" y="79"/>
                  </a:moveTo>
                  <a:cubicBezTo>
                    <a:pt x="61" y="89"/>
                    <a:pt x="61" y="89"/>
                    <a:pt x="61" y="89"/>
                  </a:cubicBezTo>
                  <a:cubicBezTo>
                    <a:pt x="61" y="89"/>
                    <a:pt x="57" y="92"/>
                    <a:pt x="45" y="92"/>
                  </a:cubicBezTo>
                  <a:cubicBezTo>
                    <a:pt x="34" y="92"/>
                    <a:pt x="30" y="89"/>
                    <a:pt x="30" y="89"/>
                  </a:cubicBezTo>
                  <a:cubicBezTo>
                    <a:pt x="29" y="79"/>
                    <a:pt x="29" y="79"/>
                    <a:pt x="29" y="79"/>
                  </a:cubicBezTo>
                  <a:cubicBezTo>
                    <a:pt x="16" y="72"/>
                    <a:pt x="8" y="60"/>
                    <a:pt x="8" y="45"/>
                  </a:cubicBezTo>
                  <a:cubicBezTo>
                    <a:pt x="8" y="24"/>
                    <a:pt x="25" y="8"/>
                    <a:pt x="45" y="8"/>
                  </a:cubicBezTo>
                  <a:cubicBezTo>
                    <a:pt x="66" y="8"/>
                    <a:pt x="83" y="24"/>
                    <a:pt x="83" y="45"/>
                  </a:cubicBezTo>
                  <a:cubicBezTo>
                    <a:pt x="83" y="60"/>
                    <a:pt x="75" y="72"/>
                    <a:pt x="62" y="79"/>
                  </a:cubicBezTo>
                  <a:close/>
                  <a:moveTo>
                    <a:pt x="56" y="62"/>
                  </a:moveTo>
                  <a:cubicBezTo>
                    <a:pt x="45" y="44"/>
                    <a:pt x="45" y="44"/>
                    <a:pt x="45" y="44"/>
                  </a:cubicBezTo>
                  <a:cubicBezTo>
                    <a:pt x="35" y="62"/>
                    <a:pt x="35" y="62"/>
                    <a:pt x="35" y="62"/>
                  </a:cubicBezTo>
                  <a:cubicBezTo>
                    <a:pt x="31" y="53"/>
                    <a:pt x="31" y="53"/>
                    <a:pt x="31" y="53"/>
                  </a:cubicBezTo>
                  <a:cubicBezTo>
                    <a:pt x="25" y="56"/>
                    <a:pt x="25" y="56"/>
                    <a:pt x="25" y="56"/>
                  </a:cubicBezTo>
                  <a:cubicBezTo>
                    <a:pt x="35" y="78"/>
                    <a:pt x="35" y="78"/>
                    <a:pt x="35" y="78"/>
                  </a:cubicBezTo>
                  <a:cubicBezTo>
                    <a:pt x="45" y="58"/>
                    <a:pt x="45" y="58"/>
                    <a:pt x="45" y="58"/>
                  </a:cubicBezTo>
                  <a:cubicBezTo>
                    <a:pt x="56" y="78"/>
                    <a:pt x="56" y="78"/>
                    <a:pt x="56" y="78"/>
                  </a:cubicBezTo>
                  <a:cubicBezTo>
                    <a:pt x="66" y="56"/>
                    <a:pt x="66" y="56"/>
                    <a:pt x="66" y="56"/>
                  </a:cubicBezTo>
                  <a:cubicBezTo>
                    <a:pt x="60" y="53"/>
                    <a:pt x="60" y="53"/>
                    <a:pt x="60" y="53"/>
                  </a:cubicBezTo>
                  <a:lnTo>
                    <a:pt x="56" y="6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6" name="Group 45"/>
          <p:cNvGrpSpPr/>
          <p:nvPr/>
        </p:nvGrpSpPr>
        <p:grpSpPr>
          <a:xfrm>
            <a:off x="2616201" y="3365500"/>
            <a:ext cx="1374775" cy="1009650"/>
            <a:chOff x="2616201" y="3365500"/>
            <a:chExt cx="1374775" cy="1009650"/>
          </a:xfrm>
        </p:grpSpPr>
        <p:sp>
          <p:nvSpPr>
            <p:cNvPr id="67" name="Freeform 338"/>
            <p:cNvSpPr>
              <a:spLocks/>
            </p:cNvSpPr>
            <p:nvPr/>
          </p:nvSpPr>
          <p:spPr bwMode="auto">
            <a:xfrm>
              <a:off x="2955926" y="3365500"/>
              <a:ext cx="1035050" cy="1009650"/>
            </a:xfrm>
            <a:custGeom>
              <a:avLst/>
              <a:gdLst>
                <a:gd name="T0" fmla="*/ 279 w 326"/>
                <a:gd name="T1" fmla="*/ 160 h 318"/>
                <a:gd name="T2" fmla="*/ 290 w 326"/>
                <a:gd name="T3" fmla="*/ 231 h 318"/>
                <a:gd name="T4" fmla="*/ 223 w 326"/>
                <a:gd name="T5" fmla="*/ 302 h 318"/>
                <a:gd name="T6" fmla="*/ 214 w 326"/>
                <a:gd name="T7" fmla="*/ 318 h 318"/>
                <a:gd name="T8" fmla="*/ 0 w 326"/>
                <a:gd name="T9" fmla="*/ 160 h 318"/>
                <a:gd name="T10" fmla="*/ 243 w 326"/>
                <a:gd name="T11" fmla="*/ 0 h 318"/>
                <a:gd name="T12" fmla="*/ 326 w 326"/>
                <a:gd name="T13" fmla="*/ 20 h 318"/>
                <a:gd name="T14" fmla="*/ 279 w 326"/>
                <a:gd name="T15" fmla="*/ 16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18">
                  <a:moveTo>
                    <a:pt x="279" y="160"/>
                  </a:moveTo>
                  <a:cubicBezTo>
                    <a:pt x="279" y="185"/>
                    <a:pt x="282" y="209"/>
                    <a:pt x="290" y="231"/>
                  </a:cubicBezTo>
                  <a:cubicBezTo>
                    <a:pt x="263" y="249"/>
                    <a:pt x="240" y="273"/>
                    <a:pt x="223" y="302"/>
                  </a:cubicBezTo>
                  <a:cubicBezTo>
                    <a:pt x="220" y="307"/>
                    <a:pt x="217" y="312"/>
                    <a:pt x="214" y="318"/>
                  </a:cubicBezTo>
                  <a:cubicBezTo>
                    <a:pt x="103" y="300"/>
                    <a:pt x="17" y="185"/>
                    <a:pt x="0" y="160"/>
                  </a:cubicBezTo>
                  <a:cubicBezTo>
                    <a:pt x="19" y="133"/>
                    <a:pt x="118" y="0"/>
                    <a:pt x="243" y="0"/>
                  </a:cubicBezTo>
                  <a:cubicBezTo>
                    <a:pt x="272" y="0"/>
                    <a:pt x="300" y="8"/>
                    <a:pt x="326" y="20"/>
                  </a:cubicBezTo>
                  <a:cubicBezTo>
                    <a:pt x="296" y="58"/>
                    <a:pt x="279" y="107"/>
                    <a:pt x="279" y="1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Oval 346"/>
            <p:cNvSpPr>
              <a:spLocks noChangeArrowheads="1"/>
            </p:cNvSpPr>
            <p:nvPr/>
          </p:nvSpPr>
          <p:spPr bwMode="auto">
            <a:xfrm>
              <a:off x="2628901" y="3546475"/>
              <a:ext cx="654050" cy="6540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347"/>
            <p:cNvSpPr>
              <a:spLocks noEditPoints="1"/>
            </p:cNvSpPr>
            <p:nvPr/>
          </p:nvSpPr>
          <p:spPr bwMode="auto">
            <a:xfrm>
              <a:off x="2616201" y="3533775"/>
              <a:ext cx="679450" cy="679450"/>
            </a:xfrm>
            <a:custGeom>
              <a:avLst/>
              <a:gdLst>
                <a:gd name="T0" fmla="*/ 107 w 214"/>
                <a:gd name="T1" fmla="*/ 214 h 214"/>
                <a:gd name="T2" fmla="*/ 0 w 214"/>
                <a:gd name="T3" fmla="*/ 107 h 214"/>
                <a:gd name="T4" fmla="*/ 107 w 214"/>
                <a:gd name="T5" fmla="*/ 0 h 214"/>
                <a:gd name="T6" fmla="*/ 214 w 214"/>
                <a:gd name="T7" fmla="*/ 107 h 214"/>
                <a:gd name="T8" fmla="*/ 107 w 214"/>
                <a:gd name="T9" fmla="*/ 214 h 214"/>
                <a:gd name="T10" fmla="*/ 107 w 214"/>
                <a:gd name="T11" fmla="*/ 8 h 214"/>
                <a:gd name="T12" fmla="*/ 8 w 214"/>
                <a:gd name="T13" fmla="*/ 107 h 214"/>
                <a:gd name="T14" fmla="*/ 107 w 214"/>
                <a:gd name="T15" fmla="*/ 206 h 214"/>
                <a:gd name="T16" fmla="*/ 206 w 214"/>
                <a:gd name="T17" fmla="*/ 107 h 214"/>
                <a:gd name="T18" fmla="*/ 107 w 214"/>
                <a:gd name="T19"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4">
                  <a:moveTo>
                    <a:pt x="107" y="214"/>
                  </a:moveTo>
                  <a:cubicBezTo>
                    <a:pt x="48" y="214"/>
                    <a:pt x="0" y="166"/>
                    <a:pt x="0" y="107"/>
                  </a:cubicBezTo>
                  <a:cubicBezTo>
                    <a:pt x="0" y="48"/>
                    <a:pt x="48" y="0"/>
                    <a:pt x="107" y="0"/>
                  </a:cubicBezTo>
                  <a:cubicBezTo>
                    <a:pt x="166" y="0"/>
                    <a:pt x="214" y="48"/>
                    <a:pt x="214" y="107"/>
                  </a:cubicBezTo>
                  <a:cubicBezTo>
                    <a:pt x="214" y="166"/>
                    <a:pt x="166" y="214"/>
                    <a:pt x="107" y="214"/>
                  </a:cubicBezTo>
                  <a:close/>
                  <a:moveTo>
                    <a:pt x="107" y="8"/>
                  </a:moveTo>
                  <a:cubicBezTo>
                    <a:pt x="52" y="8"/>
                    <a:pt x="8" y="52"/>
                    <a:pt x="8" y="107"/>
                  </a:cubicBezTo>
                  <a:cubicBezTo>
                    <a:pt x="8" y="162"/>
                    <a:pt x="52" y="206"/>
                    <a:pt x="107" y="206"/>
                  </a:cubicBezTo>
                  <a:cubicBezTo>
                    <a:pt x="162" y="206"/>
                    <a:pt x="206" y="162"/>
                    <a:pt x="206" y="107"/>
                  </a:cubicBezTo>
                  <a:cubicBezTo>
                    <a:pt x="206" y="52"/>
                    <a:pt x="162" y="8"/>
                    <a:pt x="107"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48"/>
            <p:cNvSpPr>
              <a:spLocks noEditPoints="1"/>
            </p:cNvSpPr>
            <p:nvPr/>
          </p:nvSpPr>
          <p:spPr bwMode="auto">
            <a:xfrm>
              <a:off x="2797176" y="3695700"/>
              <a:ext cx="317500" cy="400050"/>
            </a:xfrm>
            <a:custGeom>
              <a:avLst/>
              <a:gdLst>
                <a:gd name="T0" fmla="*/ 50 w 100"/>
                <a:gd name="T1" fmla="*/ 64 h 126"/>
                <a:gd name="T2" fmla="*/ 24 w 100"/>
                <a:gd name="T3" fmla="*/ 90 h 126"/>
                <a:gd name="T4" fmla="*/ 50 w 100"/>
                <a:gd name="T5" fmla="*/ 116 h 126"/>
                <a:gd name="T6" fmla="*/ 76 w 100"/>
                <a:gd name="T7" fmla="*/ 90 h 126"/>
                <a:gd name="T8" fmla="*/ 50 w 100"/>
                <a:gd name="T9" fmla="*/ 64 h 126"/>
                <a:gd name="T10" fmla="*/ 50 w 100"/>
                <a:gd name="T11" fmla="*/ 113 h 126"/>
                <a:gd name="T12" fmla="*/ 27 w 100"/>
                <a:gd name="T13" fmla="*/ 90 h 126"/>
                <a:gd name="T14" fmla="*/ 50 w 100"/>
                <a:gd name="T15" fmla="*/ 67 h 126"/>
                <a:gd name="T16" fmla="*/ 73 w 100"/>
                <a:gd name="T17" fmla="*/ 90 h 126"/>
                <a:gd name="T18" fmla="*/ 50 w 100"/>
                <a:gd name="T19" fmla="*/ 113 h 126"/>
                <a:gd name="T20" fmla="*/ 54 w 100"/>
                <a:gd name="T21" fmla="*/ 75 h 126"/>
                <a:gd name="T22" fmla="*/ 50 w 100"/>
                <a:gd name="T23" fmla="*/ 75 h 126"/>
                <a:gd name="T24" fmla="*/ 42 w 100"/>
                <a:gd name="T25" fmla="*/ 80 h 126"/>
                <a:gd name="T26" fmla="*/ 42 w 100"/>
                <a:gd name="T27" fmla="*/ 84 h 126"/>
                <a:gd name="T28" fmla="*/ 48 w 100"/>
                <a:gd name="T29" fmla="*/ 84 h 126"/>
                <a:gd name="T30" fmla="*/ 48 w 100"/>
                <a:gd name="T31" fmla="*/ 102 h 126"/>
                <a:gd name="T32" fmla="*/ 44 w 100"/>
                <a:gd name="T33" fmla="*/ 102 h 126"/>
                <a:gd name="T34" fmla="*/ 44 w 100"/>
                <a:gd name="T35" fmla="*/ 105 h 126"/>
                <a:gd name="T36" fmla="*/ 58 w 100"/>
                <a:gd name="T37" fmla="*/ 105 h 126"/>
                <a:gd name="T38" fmla="*/ 58 w 100"/>
                <a:gd name="T39" fmla="*/ 102 h 126"/>
                <a:gd name="T40" fmla="*/ 54 w 100"/>
                <a:gd name="T41" fmla="*/ 102 h 126"/>
                <a:gd name="T42" fmla="*/ 54 w 100"/>
                <a:gd name="T43" fmla="*/ 75 h 126"/>
                <a:gd name="T44" fmla="*/ 100 w 100"/>
                <a:gd name="T45" fmla="*/ 20 h 126"/>
                <a:gd name="T46" fmla="*/ 93 w 100"/>
                <a:gd name="T47" fmla="*/ 13 h 126"/>
                <a:gd name="T48" fmla="*/ 70 w 100"/>
                <a:gd name="T49" fmla="*/ 61 h 126"/>
                <a:gd name="T50" fmla="*/ 63 w 100"/>
                <a:gd name="T51" fmla="*/ 57 h 126"/>
                <a:gd name="T52" fmla="*/ 87 w 100"/>
                <a:gd name="T53" fmla="*/ 7 h 126"/>
                <a:gd name="T54" fmla="*/ 80 w 100"/>
                <a:gd name="T55" fmla="*/ 0 h 126"/>
                <a:gd name="T56" fmla="*/ 19 w 100"/>
                <a:gd name="T57" fmla="*/ 0 h 126"/>
                <a:gd name="T58" fmla="*/ 13 w 100"/>
                <a:gd name="T59" fmla="*/ 7 h 126"/>
                <a:gd name="T60" fmla="*/ 37 w 100"/>
                <a:gd name="T61" fmla="*/ 57 h 126"/>
                <a:gd name="T62" fmla="*/ 30 w 100"/>
                <a:gd name="T63" fmla="*/ 61 h 126"/>
                <a:gd name="T64" fmla="*/ 6 w 100"/>
                <a:gd name="T65" fmla="*/ 13 h 126"/>
                <a:gd name="T66" fmla="*/ 0 w 100"/>
                <a:gd name="T67" fmla="*/ 20 h 126"/>
                <a:gd name="T68" fmla="*/ 23 w 100"/>
                <a:gd name="T69" fmla="*/ 67 h 126"/>
                <a:gd name="T70" fmla="*/ 14 w 100"/>
                <a:gd name="T71" fmla="*/ 90 h 126"/>
                <a:gd name="T72" fmla="*/ 50 w 100"/>
                <a:gd name="T73" fmla="*/ 126 h 126"/>
                <a:gd name="T74" fmla="*/ 86 w 100"/>
                <a:gd name="T75" fmla="*/ 90 h 126"/>
                <a:gd name="T76" fmla="*/ 77 w 100"/>
                <a:gd name="T77" fmla="*/ 67 h 126"/>
                <a:gd name="T78" fmla="*/ 100 w 100"/>
                <a:gd name="T79" fmla="*/ 20 h 126"/>
                <a:gd name="T80" fmla="*/ 24 w 100"/>
                <a:gd name="T81" fmla="*/ 9 h 126"/>
                <a:gd name="T82" fmla="*/ 76 w 100"/>
                <a:gd name="T83" fmla="*/ 9 h 126"/>
                <a:gd name="T84" fmla="*/ 72 w 100"/>
                <a:gd name="T85" fmla="*/ 18 h 126"/>
                <a:gd name="T86" fmla="*/ 28 w 100"/>
                <a:gd name="T87" fmla="*/ 18 h 126"/>
                <a:gd name="T88" fmla="*/ 24 w 100"/>
                <a:gd name="T89" fmla="*/ 9 h 126"/>
                <a:gd name="T90" fmla="*/ 33 w 100"/>
                <a:gd name="T91" fmla="*/ 27 h 126"/>
                <a:gd name="T92" fmla="*/ 67 w 100"/>
                <a:gd name="T93" fmla="*/ 27 h 126"/>
                <a:gd name="T94" fmla="*/ 54 w 100"/>
                <a:gd name="T95" fmla="*/ 55 h 126"/>
                <a:gd name="T96" fmla="*/ 50 w 100"/>
                <a:gd name="T97" fmla="*/ 54 h 126"/>
                <a:gd name="T98" fmla="*/ 46 w 100"/>
                <a:gd name="T99" fmla="*/ 55 h 126"/>
                <a:gd name="T100" fmla="*/ 33 w 100"/>
                <a:gd name="T101" fmla="*/ 27 h 126"/>
                <a:gd name="T102" fmla="*/ 78 w 100"/>
                <a:gd name="T103" fmla="*/ 90 h 126"/>
                <a:gd name="T104" fmla="*/ 50 w 100"/>
                <a:gd name="T105" fmla="*/ 118 h 126"/>
                <a:gd name="T106" fmla="*/ 22 w 100"/>
                <a:gd name="T107" fmla="*/ 90 h 126"/>
                <a:gd name="T108" fmla="*/ 50 w 100"/>
                <a:gd name="T109" fmla="*/ 62 h 126"/>
                <a:gd name="T110" fmla="*/ 78 w 100"/>
                <a:gd name="T111" fmla="*/ 9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126">
                  <a:moveTo>
                    <a:pt x="50" y="64"/>
                  </a:moveTo>
                  <a:cubicBezTo>
                    <a:pt x="36" y="64"/>
                    <a:pt x="24" y="76"/>
                    <a:pt x="24" y="90"/>
                  </a:cubicBezTo>
                  <a:cubicBezTo>
                    <a:pt x="24" y="104"/>
                    <a:pt x="36" y="116"/>
                    <a:pt x="50" y="116"/>
                  </a:cubicBezTo>
                  <a:cubicBezTo>
                    <a:pt x="64" y="116"/>
                    <a:pt x="76" y="104"/>
                    <a:pt x="76" y="90"/>
                  </a:cubicBezTo>
                  <a:cubicBezTo>
                    <a:pt x="76" y="76"/>
                    <a:pt x="64" y="64"/>
                    <a:pt x="50" y="64"/>
                  </a:cubicBezTo>
                  <a:close/>
                  <a:moveTo>
                    <a:pt x="50" y="113"/>
                  </a:moveTo>
                  <a:cubicBezTo>
                    <a:pt x="37" y="113"/>
                    <a:pt x="27" y="103"/>
                    <a:pt x="27" y="90"/>
                  </a:cubicBezTo>
                  <a:cubicBezTo>
                    <a:pt x="27" y="77"/>
                    <a:pt x="37" y="67"/>
                    <a:pt x="50" y="67"/>
                  </a:cubicBezTo>
                  <a:cubicBezTo>
                    <a:pt x="63" y="67"/>
                    <a:pt x="73" y="77"/>
                    <a:pt x="73" y="90"/>
                  </a:cubicBezTo>
                  <a:cubicBezTo>
                    <a:pt x="73" y="103"/>
                    <a:pt x="63" y="113"/>
                    <a:pt x="50" y="113"/>
                  </a:cubicBezTo>
                  <a:close/>
                  <a:moveTo>
                    <a:pt x="54" y="75"/>
                  </a:moveTo>
                  <a:cubicBezTo>
                    <a:pt x="50" y="75"/>
                    <a:pt x="50" y="75"/>
                    <a:pt x="50" y="75"/>
                  </a:cubicBezTo>
                  <a:cubicBezTo>
                    <a:pt x="50" y="75"/>
                    <a:pt x="48" y="80"/>
                    <a:pt x="42" y="80"/>
                  </a:cubicBezTo>
                  <a:cubicBezTo>
                    <a:pt x="42" y="84"/>
                    <a:pt x="42" y="84"/>
                    <a:pt x="42" y="84"/>
                  </a:cubicBezTo>
                  <a:cubicBezTo>
                    <a:pt x="48" y="84"/>
                    <a:pt x="48" y="84"/>
                    <a:pt x="48" y="84"/>
                  </a:cubicBezTo>
                  <a:cubicBezTo>
                    <a:pt x="48" y="102"/>
                    <a:pt x="48" y="102"/>
                    <a:pt x="48" y="102"/>
                  </a:cubicBezTo>
                  <a:cubicBezTo>
                    <a:pt x="44" y="102"/>
                    <a:pt x="44" y="102"/>
                    <a:pt x="44" y="102"/>
                  </a:cubicBezTo>
                  <a:cubicBezTo>
                    <a:pt x="44" y="105"/>
                    <a:pt x="44" y="105"/>
                    <a:pt x="44" y="105"/>
                  </a:cubicBezTo>
                  <a:cubicBezTo>
                    <a:pt x="58" y="105"/>
                    <a:pt x="58" y="105"/>
                    <a:pt x="58" y="105"/>
                  </a:cubicBezTo>
                  <a:cubicBezTo>
                    <a:pt x="58" y="102"/>
                    <a:pt x="58" y="102"/>
                    <a:pt x="58" y="102"/>
                  </a:cubicBezTo>
                  <a:cubicBezTo>
                    <a:pt x="54" y="102"/>
                    <a:pt x="54" y="102"/>
                    <a:pt x="54" y="102"/>
                  </a:cubicBezTo>
                  <a:lnTo>
                    <a:pt x="54" y="75"/>
                  </a:lnTo>
                  <a:close/>
                  <a:moveTo>
                    <a:pt x="100" y="20"/>
                  </a:moveTo>
                  <a:cubicBezTo>
                    <a:pt x="93" y="13"/>
                    <a:pt x="93" y="13"/>
                    <a:pt x="93" y="13"/>
                  </a:cubicBezTo>
                  <a:cubicBezTo>
                    <a:pt x="70" y="61"/>
                    <a:pt x="70" y="61"/>
                    <a:pt x="70" y="61"/>
                  </a:cubicBezTo>
                  <a:cubicBezTo>
                    <a:pt x="68" y="59"/>
                    <a:pt x="65" y="58"/>
                    <a:pt x="63" y="57"/>
                  </a:cubicBezTo>
                  <a:cubicBezTo>
                    <a:pt x="87" y="7"/>
                    <a:pt x="87" y="7"/>
                    <a:pt x="87" y="7"/>
                  </a:cubicBezTo>
                  <a:cubicBezTo>
                    <a:pt x="80" y="0"/>
                    <a:pt x="80" y="0"/>
                    <a:pt x="80" y="0"/>
                  </a:cubicBezTo>
                  <a:cubicBezTo>
                    <a:pt x="19" y="0"/>
                    <a:pt x="19" y="0"/>
                    <a:pt x="19" y="0"/>
                  </a:cubicBezTo>
                  <a:cubicBezTo>
                    <a:pt x="13" y="7"/>
                    <a:pt x="13" y="7"/>
                    <a:pt x="13" y="7"/>
                  </a:cubicBezTo>
                  <a:cubicBezTo>
                    <a:pt x="37" y="57"/>
                    <a:pt x="37" y="57"/>
                    <a:pt x="37" y="57"/>
                  </a:cubicBezTo>
                  <a:cubicBezTo>
                    <a:pt x="35" y="58"/>
                    <a:pt x="32" y="59"/>
                    <a:pt x="30" y="61"/>
                  </a:cubicBezTo>
                  <a:cubicBezTo>
                    <a:pt x="6" y="13"/>
                    <a:pt x="6" y="13"/>
                    <a:pt x="6" y="13"/>
                  </a:cubicBezTo>
                  <a:cubicBezTo>
                    <a:pt x="0" y="20"/>
                    <a:pt x="0" y="20"/>
                    <a:pt x="0" y="20"/>
                  </a:cubicBezTo>
                  <a:cubicBezTo>
                    <a:pt x="23" y="67"/>
                    <a:pt x="23" y="67"/>
                    <a:pt x="23" y="67"/>
                  </a:cubicBezTo>
                  <a:cubicBezTo>
                    <a:pt x="17" y="73"/>
                    <a:pt x="14" y="81"/>
                    <a:pt x="14" y="90"/>
                  </a:cubicBezTo>
                  <a:cubicBezTo>
                    <a:pt x="14" y="110"/>
                    <a:pt x="30" y="126"/>
                    <a:pt x="50" y="126"/>
                  </a:cubicBezTo>
                  <a:cubicBezTo>
                    <a:pt x="70" y="126"/>
                    <a:pt x="86" y="110"/>
                    <a:pt x="86" y="90"/>
                  </a:cubicBezTo>
                  <a:cubicBezTo>
                    <a:pt x="86" y="81"/>
                    <a:pt x="82" y="73"/>
                    <a:pt x="77" y="67"/>
                  </a:cubicBezTo>
                  <a:lnTo>
                    <a:pt x="100" y="20"/>
                  </a:lnTo>
                  <a:close/>
                  <a:moveTo>
                    <a:pt x="24" y="9"/>
                  </a:moveTo>
                  <a:cubicBezTo>
                    <a:pt x="76" y="9"/>
                    <a:pt x="76" y="9"/>
                    <a:pt x="76" y="9"/>
                  </a:cubicBezTo>
                  <a:cubicBezTo>
                    <a:pt x="72" y="18"/>
                    <a:pt x="72" y="18"/>
                    <a:pt x="72" y="18"/>
                  </a:cubicBezTo>
                  <a:cubicBezTo>
                    <a:pt x="28" y="18"/>
                    <a:pt x="28" y="18"/>
                    <a:pt x="28" y="18"/>
                  </a:cubicBezTo>
                  <a:lnTo>
                    <a:pt x="24" y="9"/>
                  </a:lnTo>
                  <a:close/>
                  <a:moveTo>
                    <a:pt x="33" y="27"/>
                  </a:moveTo>
                  <a:cubicBezTo>
                    <a:pt x="67" y="27"/>
                    <a:pt x="67" y="27"/>
                    <a:pt x="67" y="27"/>
                  </a:cubicBezTo>
                  <a:cubicBezTo>
                    <a:pt x="54" y="55"/>
                    <a:pt x="54" y="55"/>
                    <a:pt x="54" y="55"/>
                  </a:cubicBezTo>
                  <a:cubicBezTo>
                    <a:pt x="53" y="54"/>
                    <a:pt x="51" y="54"/>
                    <a:pt x="50" y="54"/>
                  </a:cubicBezTo>
                  <a:cubicBezTo>
                    <a:pt x="49" y="54"/>
                    <a:pt x="47" y="54"/>
                    <a:pt x="46" y="55"/>
                  </a:cubicBezTo>
                  <a:lnTo>
                    <a:pt x="33" y="27"/>
                  </a:lnTo>
                  <a:close/>
                  <a:moveTo>
                    <a:pt x="78" y="90"/>
                  </a:moveTo>
                  <a:cubicBezTo>
                    <a:pt x="78" y="106"/>
                    <a:pt x="65" y="118"/>
                    <a:pt x="50" y="118"/>
                  </a:cubicBezTo>
                  <a:cubicBezTo>
                    <a:pt x="34" y="118"/>
                    <a:pt x="22" y="106"/>
                    <a:pt x="22" y="90"/>
                  </a:cubicBezTo>
                  <a:cubicBezTo>
                    <a:pt x="22" y="75"/>
                    <a:pt x="34" y="62"/>
                    <a:pt x="50" y="62"/>
                  </a:cubicBezTo>
                  <a:cubicBezTo>
                    <a:pt x="65" y="62"/>
                    <a:pt x="78" y="75"/>
                    <a:pt x="78" y="9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7" name="Group 46"/>
          <p:cNvGrpSpPr/>
          <p:nvPr/>
        </p:nvGrpSpPr>
        <p:grpSpPr>
          <a:xfrm>
            <a:off x="5153026" y="3375025"/>
            <a:ext cx="1374775" cy="1006475"/>
            <a:chOff x="5153026" y="3375025"/>
            <a:chExt cx="1374775" cy="1006475"/>
          </a:xfrm>
        </p:grpSpPr>
        <p:sp>
          <p:nvSpPr>
            <p:cNvPr id="63" name="Freeform 341"/>
            <p:cNvSpPr>
              <a:spLocks/>
            </p:cNvSpPr>
            <p:nvPr/>
          </p:nvSpPr>
          <p:spPr bwMode="auto">
            <a:xfrm>
              <a:off x="5153026" y="3375025"/>
              <a:ext cx="1035050" cy="1006475"/>
            </a:xfrm>
            <a:custGeom>
              <a:avLst/>
              <a:gdLst>
                <a:gd name="T0" fmla="*/ 326 w 326"/>
                <a:gd name="T1" fmla="*/ 157 h 317"/>
                <a:gd name="T2" fmla="*/ 83 w 326"/>
                <a:gd name="T3" fmla="*/ 317 h 317"/>
                <a:gd name="T4" fmla="*/ 0 w 326"/>
                <a:gd name="T5" fmla="*/ 298 h 317"/>
                <a:gd name="T6" fmla="*/ 47 w 326"/>
                <a:gd name="T7" fmla="*/ 157 h 317"/>
                <a:gd name="T8" fmla="*/ 36 w 326"/>
                <a:gd name="T9" fmla="*/ 86 h 317"/>
                <a:gd name="T10" fmla="*/ 103 w 326"/>
                <a:gd name="T11" fmla="*/ 15 h 317"/>
                <a:gd name="T12" fmla="*/ 111 w 326"/>
                <a:gd name="T13" fmla="*/ 0 h 317"/>
                <a:gd name="T14" fmla="*/ 326 w 326"/>
                <a:gd name="T15" fmla="*/ 15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17">
                  <a:moveTo>
                    <a:pt x="326" y="157"/>
                  </a:moveTo>
                  <a:cubicBezTo>
                    <a:pt x="307" y="184"/>
                    <a:pt x="208" y="317"/>
                    <a:pt x="83" y="317"/>
                  </a:cubicBezTo>
                  <a:cubicBezTo>
                    <a:pt x="54" y="317"/>
                    <a:pt x="26" y="310"/>
                    <a:pt x="0" y="298"/>
                  </a:cubicBezTo>
                  <a:cubicBezTo>
                    <a:pt x="30" y="259"/>
                    <a:pt x="47" y="210"/>
                    <a:pt x="47" y="157"/>
                  </a:cubicBezTo>
                  <a:cubicBezTo>
                    <a:pt x="47" y="133"/>
                    <a:pt x="44" y="109"/>
                    <a:pt x="36" y="86"/>
                  </a:cubicBezTo>
                  <a:cubicBezTo>
                    <a:pt x="63" y="68"/>
                    <a:pt x="86" y="45"/>
                    <a:pt x="103" y="15"/>
                  </a:cubicBezTo>
                  <a:cubicBezTo>
                    <a:pt x="106" y="10"/>
                    <a:pt x="109" y="5"/>
                    <a:pt x="111" y="0"/>
                  </a:cubicBezTo>
                  <a:cubicBezTo>
                    <a:pt x="223" y="17"/>
                    <a:pt x="309" y="132"/>
                    <a:pt x="326" y="15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Oval 349"/>
            <p:cNvSpPr>
              <a:spLocks noChangeArrowheads="1"/>
            </p:cNvSpPr>
            <p:nvPr/>
          </p:nvSpPr>
          <p:spPr bwMode="auto">
            <a:xfrm>
              <a:off x="5861051" y="3546475"/>
              <a:ext cx="654050" cy="6540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50"/>
            <p:cNvSpPr>
              <a:spLocks noEditPoints="1"/>
            </p:cNvSpPr>
            <p:nvPr/>
          </p:nvSpPr>
          <p:spPr bwMode="auto">
            <a:xfrm>
              <a:off x="5848351" y="3533775"/>
              <a:ext cx="679450" cy="679450"/>
            </a:xfrm>
            <a:custGeom>
              <a:avLst/>
              <a:gdLst>
                <a:gd name="T0" fmla="*/ 107 w 214"/>
                <a:gd name="T1" fmla="*/ 214 h 214"/>
                <a:gd name="T2" fmla="*/ 0 w 214"/>
                <a:gd name="T3" fmla="*/ 107 h 214"/>
                <a:gd name="T4" fmla="*/ 107 w 214"/>
                <a:gd name="T5" fmla="*/ 0 h 214"/>
                <a:gd name="T6" fmla="*/ 214 w 214"/>
                <a:gd name="T7" fmla="*/ 107 h 214"/>
                <a:gd name="T8" fmla="*/ 107 w 214"/>
                <a:gd name="T9" fmla="*/ 214 h 214"/>
                <a:gd name="T10" fmla="*/ 107 w 214"/>
                <a:gd name="T11" fmla="*/ 8 h 214"/>
                <a:gd name="T12" fmla="*/ 8 w 214"/>
                <a:gd name="T13" fmla="*/ 107 h 214"/>
                <a:gd name="T14" fmla="*/ 107 w 214"/>
                <a:gd name="T15" fmla="*/ 206 h 214"/>
                <a:gd name="T16" fmla="*/ 206 w 214"/>
                <a:gd name="T17" fmla="*/ 107 h 214"/>
                <a:gd name="T18" fmla="*/ 107 w 214"/>
                <a:gd name="T19"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4">
                  <a:moveTo>
                    <a:pt x="107" y="214"/>
                  </a:moveTo>
                  <a:cubicBezTo>
                    <a:pt x="48" y="214"/>
                    <a:pt x="0" y="166"/>
                    <a:pt x="0" y="107"/>
                  </a:cubicBezTo>
                  <a:cubicBezTo>
                    <a:pt x="0" y="48"/>
                    <a:pt x="48" y="0"/>
                    <a:pt x="107" y="0"/>
                  </a:cubicBezTo>
                  <a:cubicBezTo>
                    <a:pt x="166" y="0"/>
                    <a:pt x="214" y="48"/>
                    <a:pt x="214" y="107"/>
                  </a:cubicBezTo>
                  <a:cubicBezTo>
                    <a:pt x="214" y="166"/>
                    <a:pt x="166" y="214"/>
                    <a:pt x="107" y="214"/>
                  </a:cubicBezTo>
                  <a:close/>
                  <a:moveTo>
                    <a:pt x="107" y="8"/>
                  </a:moveTo>
                  <a:cubicBezTo>
                    <a:pt x="52" y="8"/>
                    <a:pt x="8" y="52"/>
                    <a:pt x="8" y="107"/>
                  </a:cubicBezTo>
                  <a:cubicBezTo>
                    <a:pt x="8" y="162"/>
                    <a:pt x="52" y="206"/>
                    <a:pt x="107" y="206"/>
                  </a:cubicBezTo>
                  <a:cubicBezTo>
                    <a:pt x="162" y="206"/>
                    <a:pt x="206" y="162"/>
                    <a:pt x="206" y="107"/>
                  </a:cubicBezTo>
                  <a:cubicBezTo>
                    <a:pt x="206" y="52"/>
                    <a:pt x="162" y="8"/>
                    <a:pt x="107"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351"/>
            <p:cNvSpPr>
              <a:spLocks noEditPoints="1"/>
            </p:cNvSpPr>
            <p:nvPr/>
          </p:nvSpPr>
          <p:spPr bwMode="auto">
            <a:xfrm>
              <a:off x="6010276" y="3667125"/>
              <a:ext cx="355600" cy="368300"/>
            </a:xfrm>
            <a:custGeom>
              <a:avLst/>
              <a:gdLst>
                <a:gd name="T0" fmla="*/ 78 w 112"/>
                <a:gd name="T1" fmla="*/ 97 h 116"/>
                <a:gd name="T2" fmla="*/ 81 w 112"/>
                <a:gd name="T3" fmla="*/ 99 h 116"/>
                <a:gd name="T4" fmla="*/ 112 w 112"/>
                <a:gd name="T5" fmla="*/ 116 h 116"/>
                <a:gd name="T6" fmla="*/ 111 w 112"/>
                <a:gd name="T7" fmla="*/ 81 h 116"/>
                <a:gd name="T8" fmla="*/ 110 w 112"/>
                <a:gd name="T9" fmla="*/ 77 h 116"/>
                <a:gd name="T10" fmla="*/ 107 w 112"/>
                <a:gd name="T11" fmla="*/ 72 h 116"/>
                <a:gd name="T12" fmla="*/ 75 w 112"/>
                <a:gd name="T13" fmla="*/ 91 h 116"/>
                <a:gd name="T14" fmla="*/ 78 w 112"/>
                <a:gd name="T15" fmla="*/ 97 h 116"/>
                <a:gd name="T16" fmla="*/ 97 w 112"/>
                <a:gd name="T17" fmla="*/ 72 h 116"/>
                <a:gd name="T18" fmla="*/ 104 w 112"/>
                <a:gd name="T19" fmla="*/ 68 h 116"/>
                <a:gd name="T20" fmla="*/ 71 w 112"/>
                <a:gd name="T21" fmla="*/ 13 h 116"/>
                <a:gd name="T22" fmla="*/ 64 w 112"/>
                <a:gd name="T23" fmla="*/ 18 h 116"/>
                <a:gd name="T24" fmla="*/ 97 w 112"/>
                <a:gd name="T25" fmla="*/ 72 h 116"/>
                <a:gd name="T26" fmla="*/ 93 w 112"/>
                <a:gd name="T27" fmla="*/ 74 h 116"/>
                <a:gd name="T28" fmla="*/ 60 w 112"/>
                <a:gd name="T29" fmla="*/ 20 h 116"/>
                <a:gd name="T30" fmla="*/ 51 w 112"/>
                <a:gd name="T31" fmla="*/ 26 h 116"/>
                <a:gd name="T32" fmla="*/ 83 w 112"/>
                <a:gd name="T33" fmla="*/ 80 h 116"/>
                <a:gd name="T34" fmla="*/ 93 w 112"/>
                <a:gd name="T35" fmla="*/ 74 h 116"/>
                <a:gd name="T36" fmla="*/ 40 w 112"/>
                <a:gd name="T37" fmla="*/ 33 h 116"/>
                <a:gd name="T38" fmla="*/ 72 w 112"/>
                <a:gd name="T39" fmla="*/ 87 h 116"/>
                <a:gd name="T40" fmla="*/ 80 w 112"/>
                <a:gd name="T41" fmla="*/ 82 h 116"/>
                <a:gd name="T42" fmla="*/ 47 w 112"/>
                <a:gd name="T43" fmla="*/ 28 h 116"/>
                <a:gd name="T44" fmla="*/ 40 w 112"/>
                <a:gd name="T45" fmla="*/ 33 h 116"/>
                <a:gd name="T46" fmla="*/ 37 w 112"/>
                <a:gd name="T47" fmla="*/ 28 h 116"/>
                <a:gd name="T48" fmla="*/ 69 w 112"/>
                <a:gd name="T49" fmla="*/ 9 h 116"/>
                <a:gd name="T50" fmla="*/ 66 w 112"/>
                <a:gd name="T51" fmla="*/ 5 h 116"/>
                <a:gd name="T52" fmla="*/ 56 w 112"/>
                <a:gd name="T53" fmla="*/ 2 h 116"/>
                <a:gd name="T54" fmla="*/ 37 w 112"/>
                <a:gd name="T55" fmla="*/ 14 h 116"/>
                <a:gd name="T56" fmla="*/ 34 w 112"/>
                <a:gd name="T57" fmla="*/ 24 h 116"/>
                <a:gd name="T58" fmla="*/ 37 w 112"/>
                <a:gd name="T59" fmla="*/ 28 h 116"/>
                <a:gd name="T60" fmla="*/ 0 w 112"/>
                <a:gd name="T61" fmla="*/ 116 h 116"/>
                <a:gd name="T62" fmla="*/ 86 w 112"/>
                <a:gd name="T63" fmla="*/ 116 h 116"/>
                <a:gd name="T64" fmla="*/ 86 w 112"/>
                <a:gd name="T65" fmla="*/ 110 h 116"/>
                <a:gd name="T66" fmla="*/ 0 w 112"/>
                <a:gd name="T67" fmla="*/ 110 h 116"/>
                <a:gd name="T68" fmla="*/ 0 w 112"/>
                <a:gd name="T6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16">
                  <a:moveTo>
                    <a:pt x="78" y="97"/>
                  </a:moveTo>
                  <a:cubicBezTo>
                    <a:pt x="79" y="98"/>
                    <a:pt x="80" y="99"/>
                    <a:pt x="81" y="99"/>
                  </a:cubicBezTo>
                  <a:cubicBezTo>
                    <a:pt x="112" y="116"/>
                    <a:pt x="112" y="116"/>
                    <a:pt x="112" y="116"/>
                  </a:cubicBezTo>
                  <a:cubicBezTo>
                    <a:pt x="111" y="81"/>
                    <a:pt x="111" y="81"/>
                    <a:pt x="111" y="81"/>
                  </a:cubicBezTo>
                  <a:cubicBezTo>
                    <a:pt x="111" y="80"/>
                    <a:pt x="111" y="79"/>
                    <a:pt x="110" y="77"/>
                  </a:cubicBezTo>
                  <a:cubicBezTo>
                    <a:pt x="107" y="72"/>
                    <a:pt x="107" y="72"/>
                    <a:pt x="107" y="72"/>
                  </a:cubicBezTo>
                  <a:cubicBezTo>
                    <a:pt x="75" y="91"/>
                    <a:pt x="75" y="91"/>
                    <a:pt x="75" y="91"/>
                  </a:cubicBezTo>
                  <a:lnTo>
                    <a:pt x="78" y="97"/>
                  </a:lnTo>
                  <a:close/>
                  <a:moveTo>
                    <a:pt x="97" y="72"/>
                  </a:moveTo>
                  <a:cubicBezTo>
                    <a:pt x="104" y="68"/>
                    <a:pt x="104" y="68"/>
                    <a:pt x="104" y="68"/>
                  </a:cubicBezTo>
                  <a:cubicBezTo>
                    <a:pt x="71" y="13"/>
                    <a:pt x="71" y="13"/>
                    <a:pt x="71" y="13"/>
                  </a:cubicBezTo>
                  <a:cubicBezTo>
                    <a:pt x="64" y="18"/>
                    <a:pt x="64" y="18"/>
                    <a:pt x="64" y="18"/>
                  </a:cubicBezTo>
                  <a:lnTo>
                    <a:pt x="97" y="72"/>
                  </a:lnTo>
                  <a:close/>
                  <a:moveTo>
                    <a:pt x="93" y="74"/>
                  </a:moveTo>
                  <a:cubicBezTo>
                    <a:pt x="60" y="20"/>
                    <a:pt x="60" y="20"/>
                    <a:pt x="60" y="20"/>
                  </a:cubicBezTo>
                  <a:cubicBezTo>
                    <a:pt x="51" y="26"/>
                    <a:pt x="51" y="26"/>
                    <a:pt x="51" y="26"/>
                  </a:cubicBezTo>
                  <a:cubicBezTo>
                    <a:pt x="83" y="80"/>
                    <a:pt x="83" y="80"/>
                    <a:pt x="83" y="80"/>
                  </a:cubicBezTo>
                  <a:lnTo>
                    <a:pt x="93" y="74"/>
                  </a:lnTo>
                  <a:close/>
                  <a:moveTo>
                    <a:pt x="40" y="33"/>
                  </a:moveTo>
                  <a:cubicBezTo>
                    <a:pt x="72" y="87"/>
                    <a:pt x="72" y="87"/>
                    <a:pt x="72" y="87"/>
                  </a:cubicBezTo>
                  <a:cubicBezTo>
                    <a:pt x="80" y="82"/>
                    <a:pt x="80" y="82"/>
                    <a:pt x="80" y="82"/>
                  </a:cubicBezTo>
                  <a:cubicBezTo>
                    <a:pt x="47" y="28"/>
                    <a:pt x="47" y="28"/>
                    <a:pt x="47" y="28"/>
                  </a:cubicBezTo>
                  <a:lnTo>
                    <a:pt x="40" y="33"/>
                  </a:lnTo>
                  <a:close/>
                  <a:moveTo>
                    <a:pt x="37" y="28"/>
                  </a:moveTo>
                  <a:cubicBezTo>
                    <a:pt x="69" y="9"/>
                    <a:pt x="69" y="9"/>
                    <a:pt x="69" y="9"/>
                  </a:cubicBezTo>
                  <a:cubicBezTo>
                    <a:pt x="66" y="5"/>
                    <a:pt x="66" y="5"/>
                    <a:pt x="66" y="5"/>
                  </a:cubicBezTo>
                  <a:cubicBezTo>
                    <a:pt x="64" y="1"/>
                    <a:pt x="60" y="0"/>
                    <a:pt x="56" y="2"/>
                  </a:cubicBezTo>
                  <a:cubicBezTo>
                    <a:pt x="37" y="14"/>
                    <a:pt x="37" y="14"/>
                    <a:pt x="37" y="14"/>
                  </a:cubicBezTo>
                  <a:cubicBezTo>
                    <a:pt x="34" y="16"/>
                    <a:pt x="32" y="21"/>
                    <a:pt x="34" y="24"/>
                  </a:cubicBezTo>
                  <a:lnTo>
                    <a:pt x="37" y="28"/>
                  </a:lnTo>
                  <a:close/>
                  <a:moveTo>
                    <a:pt x="0" y="116"/>
                  </a:moveTo>
                  <a:cubicBezTo>
                    <a:pt x="86" y="116"/>
                    <a:pt x="86" y="116"/>
                    <a:pt x="86" y="116"/>
                  </a:cubicBezTo>
                  <a:cubicBezTo>
                    <a:pt x="86" y="110"/>
                    <a:pt x="86" y="110"/>
                    <a:pt x="86" y="110"/>
                  </a:cubicBezTo>
                  <a:cubicBezTo>
                    <a:pt x="0" y="110"/>
                    <a:pt x="0" y="110"/>
                    <a:pt x="0" y="110"/>
                  </a:cubicBezTo>
                  <a:lnTo>
                    <a:pt x="0" y="11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8" name="Group 47"/>
          <p:cNvGrpSpPr/>
          <p:nvPr/>
        </p:nvGrpSpPr>
        <p:grpSpPr>
          <a:xfrm>
            <a:off x="4606926" y="2133600"/>
            <a:ext cx="1114425" cy="1460500"/>
            <a:chOff x="4606926" y="2133600"/>
            <a:chExt cx="1114425" cy="1460500"/>
          </a:xfrm>
        </p:grpSpPr>
        <p:sp>
          <p:nvSpPr>
            <p:cNvPr id="59" name="Freeform 342"/>
            <p:cNvSpPr>
              <a:spLocks/>
            </p:cNvSpPr>
            <p:nvPr/>
          </p:nvSpPr>
          <p:spPr bwMode="auto">
            <a:xfrm>
              <a:off x="4606926" y="2473325"/>
              <a:ext cx="1025525" cy="1120775"/>
            </a:xfrm>
            <a:custGeom>
              <a:avLst/>
              <a:gdLst>
                <a:gd name="T0" fmla="*/ 260 w 323"/>
                <a:gd name="T1" fmla="*/ 291 h 353"/>
                <a:gd name="T2" fmla="*/ 202 w 323"/>
                <a:gd name="T3" fmla="*/ 353 h 353"/>
                <a:gd name="T4" fmla="*/ 37 w 323"/>
                <a:gd name="T5" fmla="*/ 216 h 353"/>
                <a:gd name="T6" fmla="*/ 9 w 323"/>
                <a:gd name="T7" fmla="*/ 122 h 353"/>
                <a:gd name="T8" fmla="*/ 0 w 323"/>
                <a:gd name="T9" fmla="*/ 107 h 353"/>
                <a:gd name="T10" fmla="*/ 243 w 323"/>
                <a:gd name="T11" fmla="*/ 0 h 353"/>
                <a:gd name="T12" fmla="*/ 260 w 323"/>
                <a:gd name="T13" fmla="*/ 291 h 353"/>
              </a:gdLst>
              <a:ahLst/>
              <a:cxnLst>
                <a:cxn ang="0">
                  <a:pos x="T0" y="T1"/>
                </a:cxn>
                <a:cxn ang="0">
                  <a:pos x="T2" y="T3"/>
                </a:cxn>
                <a:cxn ang="0">
                  <a:pos x="T4" y="T5"/>
                </a:cxn>
                <a:cxn ang="0">
                  <a:pos x="T6" y="T7"/>
                </a:cxn>
                <a:cxn ang="0">
                  <a:pos x="T8" y="T9"/>
                </a:cxn>
                <a:cxn ang="0">
                  <a:pos x="T10" y="T11"/>
                </a:cxn>
                <a:cxn ang="0">
                  <a:pos x="T12" y="T13"/>
                </a:cxn>
              </a:cxnLst>
              <a:rect l="0" t="0" r="r" b="b"/>
              <a:pathLst>
                <a:path w="323" h="353">
                  <a:moveTo>
                    <a:pt x="260" y="291"/>
                  </a:moveTo>
                  <a:cubicBezTo>
                    <a:pt x="246" y="316"/>
                    <a:pt x="225" y="337"/>
                    <a:pt x="202" y="353"/>
                  </a:cubicBezTo>
                  <a:cubicBezTo>
                    <a:pt x="174" y="284"/>
                    <a:pt x="112" y="232"/>
                    <a:pt x="37" y="216"/>
                  </a:cubicBezTo>
                  <a:cubicBezTo>
                    <a:pt x="35" y="184"/>
                    <a:pt x="26" y="152"/>
                    <a:pt x="9" y="122"/>
                  </a:cubicBezTo>
                  <a:cubicBezTo>
                    <a:pt x="6" y="117"/>
                    <a:pt x="3" y="112"/>
                    <a:pt x="0" y="107"/>
                  </a:cubicBezTo>
                  <a:cubicBezTo>
                    <a:pt x="71" y="20"/>
                    <a:pt x="213" y="3"/>
                    <a:pt x="243" y="0"/>
                  </a:cubicBezTo>
                  <a:cubicBezTo>
                    <a:pt x="257" y="30"/>
                    <a:pt x="323" y="183"/>
                    <a:pt x="260" y="29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Oval 352"/>
            <p:cNvSpPr>
              <a:spLocks noChangeArrowheads="1"/>
            </p:cNvSpPr>
            <p:nvPr/>
          </p:nvSpPr>
          <p:spPr bwMode="auto">
            <a:xfrm>
              <a:off x="5051426" y="2146300"/>
              <a:ext cx="657225" cy="6572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353"/>
            <p:cNvSpPr>
              <a:spLocks noEditPoints="1"/>
            </p:cNvSpPr>
            <p:nvPr/>
          </p:nvSpPr>
          <p:spPr bwMode="auto">
            <a:xfrm>
              <a:off x="5038726" y="2133600"/>
              <a:ext cx="682625" cy="682625"/>
            </a:xfrm>
            <a:custGeom>
              <a:avLst/>
              <a:gdLst>
                <a:gd name="T0" fmla="*/ 107 w 215"/>
                <a:gd name="T1" fmla="*/ 215 h 215"/>
                <a:gd name="T2" fmla="*/ 0 w 215"/>
                <a:gd name="T3" fmla="*/ 107 h 215"/>
                <a:gd name="T4" fmla="*/ 107 w 215"/>
                <a:gd name="T5" fmla="*/ 0 h 215"/>
                <a:gd name="T6" fmla="*/ 215 w 215"/>
                <a:gd name="T7" fmla="*/ 107 h 215"/>
                <a:gd name="T8" fmla="*/ 107 w 215"/>
                <a:gd name="T9" fmla="*/ 215 h 215"/>
                <a:gd name="T10" fmla="*/ 107 w 215"/>
                <a:gd name="T11" fmla="*/ 8 h 215"/>
                <a:gd name="T12" fmla="*/ 8 w 215"/>
                <a:gd name="T13" fmla="*/ 107 h 215"/>
                <a:gd name="T14" fmla="*/ 107 w 215"/>
                <a:gd name="T15" fmla="*/ 207 h 215"/>
                <a:gd name="T16" fmla="*/ 207 w 215"/>
                <a:gd name="T17" fmla="*/ 107 h 215"/>
                <a:gd name="T18" fmla="*/ 107 w 215"/>
                <a:gd name="T19" fmla="*/ 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5">
                  <a:moveTo>
                    <a:pt x="107" y="215"/>
                  </a:moveTo>
                  <a:cubicBezTo>
                    <a:pt x="48" y="215"/>
                    <a:pt x="0" y="167"/>
                    <a:pt x="0" y="107"/>
                  </a:cubicBezTo>
                  <a:cubicBezTo>
                    <a:pt x="0" y="48"/>
                    <a:pt x="48" y="0"/>
                    <a:pt x="107" y="0"/>
                  </a:cubicBezTo>
                  <a:cubicBezTo>
                    <a:pt x="167" y="0"/>
                    <a:pt x="215" y="48"/>
                    <a:pt x="215" y="107"/>
                  </a:cubicBezTo>
                  <a:cubicBezTo>
                    <a:pt x="215" y="167"/>
                    <a:pt x="167" y="215"/>
                    <a:pt x="107" y="215"/>
                  </a:cubicBezTo>
                  <a:close/>
                  <a:moveTo>
                    <a:pt x="107" y="8"/>
                  </a:moveTo>
                  <a:cubicBezTo>
                    <a:pt x="53" y="8"/>
                    <a:pt x="8" y="53"/>
                    <a:pt x="8" y="107"/>
                  </a:cubicBezTo>
                  <a:cubicBezTo>
                    <a:pt x="8" y="162"/>
                    <a:pt x="53" y="207"/>
                    <a:pt x="107" y="207"/>
                  </a:cubicBezTo>
                  <a:cubicBezTo>
                    <a:pt x="162" y="207"/>
                    <a:pt x="207" y="162"/>
                    <a:pt x="207" y="107"/>
                  </a:cubicBezTo>
                  <a:cubicBezTo>
                    <a:pt x="207" y="53"/>
                    <a:pt x="162" y="8"/>
                    <a:pt x="107"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54"/>
            <p:cNvSpPr>
              <a:spLocks noEditPoints="1"/>
            </p:cNvSpPr>
            <p:nvPr/>
          </p:nvSpPr>
          <p:spPr bwMode="auto">
            <a:xfrm>
              <a:off x="5241926" y="2295525"/>
              <a:ext cx="276225" cy="352425"/>
            </a:xfrm>
            <a:custGeom>
              <a:avLst/>
              <a:gdLst>
                <a:gd name="T0" fmla="*/ 126 w 174"/>
                <a:gd name="T1" fmla="*/ 38 h 222"/>
                <a:gd name="T2" fmla="*/ 30 w 174"/>
                <a:gd name="T3" fmla="*/ 38 h 222"/>
                <a:gd name="T4" fmla="*/ 30 w 174"/>
                <a:gd name="T5" fmla="*/ 50 h 222"/>
                <a:gd name="T6" fmla="*/ 126 w 174"/>
                <a:gd name="T7" fmla="*/ 50 h 222"/>
                <a:gd name="T8" fmla="*/ 126 w 174"/>
                <a:gd name="T9" fmla="*/ 38 h 222"/>
                <a:gd name="T10" fmla="*/ 126 w 174"/>
                <a:gd name="T11" fmla="*/ 92 h 222"/>
                <a:gd name="T12" fmla="*/ 30 w 174"/>
                <a:gd name="T13" fmla="*/ 92 h 222"/>
                <a:gd name="T14" fmla="*/ 30 w 174"/>
                <a:gd name="T15" fmla="*/ 104 h 222"/>
                <a:gd name="T16" fmla="*/ 126 w 174"/>
                <a:gd name="T17" fmla="*/ 104 h 222"/>
                <a:gd name="T18" fmla="*/ 126 w 174"/>
                <a:gd name="T19" fmla="*/ 92 h 222"/>
                <a:gd name="T20" fmla="*/ 126 w 174"/>
                <a:gd name="T21" fmla="*/ 64 h 222"/>
                <a:gd name="T22" fmla="*/ 30 w 174"/>
                <a:gd name="T23" fmla="*/ 64 h 222"/>
                <a:gd name="T24" fmla="*/ 30 w 174"/>
                <a:gd name="T25" fmla="*/ 78 h 222"/>
                <a:gd name="T26" fmla="*/ 126 w 174"/>
                <a:gd name="T27" fmla="*/ 78 h 222"/>
                <a:gd name="T28" fmla="*/ 126 w 174"/>
                <a:gd name="T29" fmla="*/ 64 h 222"/>
                <a:gd name="T30" fmla="*/ 156 w 174"/>
                <a:gd name="T31" fmla="*/ 20 h 222"/>
                <a:gd name="T32" fmla="*/ 156 w 174"/>
                <a:gd name="T33" fmla="*/ 0 h 222"/>
                <a:gd name="T34" fmla="*/ 0 w 174"/>
                <a:gd name="T35" fmla="*/ 0 h 222"/>
                <a:gd name="T36" fmla="*/ 0 w 174"/>
                <a:gd name="T37" fmla="*/ 202 h 222"/>
                <a:gd name="T38" fmla="*/ 18 w 174"/>
                <a:gd name="T39" fmla="*/ 202 h 222"/>
                <a:gd name="T40" fmla="*/ 18 w 174"/>
                <a:gd name="T41" fmla="*/ 222 h 222"/>
                <a:gd name="T42" fmla="*/ 174 w 174"/>
                <a:gd name="T43" fmla="*/ 222 h 222"/>
                <a:gd name="T44" fmla="*/ 174 w 174"/>
                <a:gd name="T45" fmla="*/ 20 h 222"/>
                <a:gd name="T46" fmla="*/ 156 w 174"/>
                <a:gd name="T47" fmla="*/ 20 h 222"/>
                <a:gd name="T48" fmla="*/ 10 w 174"/>
                <a:gd name="T49" fmla="*/ 192 h 222"/>
                <a:gd name="T50" fmla="*/ 10 w 174"/>
                <a:gd name="T51" fmla="*/ 12 h 222"/>
                <a:gd name="T52" fmla="*/ 144 w 174"/>
                <a:gd name="T53" fmla="*/ 12 h 222"/>
                <a:gd name="T54" fmla="*/ 144 w 174"/>
                <a:gd name="T55" fmla="*/ 146 h 222"/>
                <a:gd name="T56" fmla="*/ 98 w 174"/>
                <a:gd name="T57" fmla="*/ 146 h 222"/>
                <a:gd name="T58" fmla="*/ 98 w 174"/>
                <a:gd name="T59" fmla="*/ 192 h 222"/>
                <a:gd name="T60" fmla="*/ 10 w 174"/>
                <a:gd name="T61" fmla="*/ 192 h 222"/>
                <a:gd name="T62" fmla="*/ 164 w 174"/>
                <a:gd name="T63" fmla="*/ 212 h 222"/>
                <a:gd name="T64" fmla="*/ 30 w 174"/>
                <a:gd name="T65" fmla="*/ 212 h 222"/>
                <a:gd name="T66" fmla="*/ 30 w 174"/>
                <a:gd name="T67" fmla="*/ 202 h 222"/>
                <a:gd name="T68" fmla="*/ 104 w 174"/>
                <a:gd name="T69" fmla="*/ 202 h 222"/>
                <a:gd name="T70" fmla="*/ 156 w 174"/>
                <a:gd name="T71" fmla="*/ 150 h 222"/>
                <a:gd name="T72" fmla="*/ 156 w 174"/>
                <a:gd name="T73" fmla="*/ 30 h 222"/>
                <a:gd name="T74" fmla="*/ 164 w 174"/>
                <a:gd name="T75" fmla="*/ 30 h 222"/>
                <a:gd name="T76" fmla="*/ 164 w 174"/>
                <a:gd name="T77" fmla="*/ 212 h 222"/>
                <a:gd name="T78" fmla="*/ 30 w 174"/>
                <a:gd name="T79" fmla="*/ 132 h 222"/>
                <a:gd name="T80" fmla="*/ 78 w 174"/>
                <a:gd name="T81" fmla="*/ 132 h 222"/>
                <a:gd name="T82" fmla="*/ 78 w 174"/>
                <a:gd name="T83" fmla="*/ 118 h 222"/>
                <a:gd name="T84" fmla="*/ 30 w 174"/>
                <a:gd name="T85" fmla="*/ 118 h 222"/>
                <a:gd name="T86" fmla="*/ 30 w 174"/>
                <a:gd name="T87" fmla="*/ 13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222">
                  <a:moveTo>
                    <a:pt x="126" y="38"/>
                  </a:moveTo>
                  <a:lnTo>
                    <a:pt x="30" y="38"/>
                  </a:lnTo>
                  <a:lnTo>
                    <a:pt x="30" y="50"/>
                  </a:lnTo>
                  <a:lnTo>
                    <a:pt x="126" y="50"/>
                  </a:lnTo>
                  <a:lnTo>
                    <a:pt x="126" y="38"/>
                  </a:lnTo>
                  <a:close/>
                  <a:moveTo>
                    <a:pt x="126" y="92"/>
                  </a:moveTo>
                  <a:lnTo>
                    <a:pt x="30" y="92"/>
                  </a:lnTo>
                  <a:lnTo>
                    <a:pt x="30" y="104"/>
                  </a:lnTo>
                  <a:lnTo>
                    <a:pt x="126" y="104"/>
                  </a:lnTo>
                  <a:lnTo>
                    <a:pt x="126" y="92"/>
                  </a:lnTo>
                  <a:close/>
                  <a:moveTo>
                    <a:pt x="126" y="64"/>
                  </a:moveTo>
                  <a:lnTo>
                    <a:pt x="30" y="64"/>
                  </a:lnTo>
                  <a:lnTo>
                    <a:pt x="30" y="78"/>
                  </a:lnTo>
                  <a:lnTo>
                    <a:pt x="126" y="78"/>
                  </a:lnTo>
                  <a:lnTo>
                    <a:pt x="126" y="64"/>
                  </a:lnTo>
                  <a:close/>
                  <a:moveTo>
                    <a:pt x="156" y="20"/>
                  </a:moveTo>
                  <a:lnTo>
                    <a:pt x="156" y="0"/>
                  </a:lnTo>
                  <a:lnTo>
                    <a:pt x="0" y="0"/>
                  </a:lnTo>
                  <a:lnTo>
                    <a:pt x="0" y="202"/>
                  </a:lnTo>
                  <a:lnTo>
                    <a:pt x="18" y="202"/>
                  </a:lnTo>
                  <a:lnTo>
                    <a:pt x="18" y="222"/>
                  </a:lnTo>
                  <a:lnTo>
                    <a:pt x="174" y="222"/>
                  </a:lnTo>
                  <a:lnTo>
                    <a:pt x="174" y="20"/>
                  </a:lnTo>
                  <a:lnTo>
                    <a:pt x="156" y="20"/>
                  </a:lnTo>
                  <a:close/>
                  <a:moveTo>
                    <a:pt x="10" y="192"/>
                  </a:moveTo>
                  <a:lnTo>
                    <a:pt x="10" y="12"/>
                  </a:lnTo>
                  <a:lnTo>
                    <a:pt x="144" y="12"/>
                  </a:lnTo>
                  <a:lnTo>
                    <a:pt x="144" y="146"/>
                  </a:lnTo>
                  <a:lnTo>
                    <a:pt x="98" y="146"/>
                  </a:lnTo>
                  <a:lnTo>
                    <a:pt x="98" y="192"/>
                  </a:lnTo>
                  <a:lnTo>
                    <a:pt x="10" y="192"/>
                  </a:lnTo>
                  <a:close/>
                  <a:moveTo>
                    <a:pt x="164" y="212"/>
                  </a:moveTo>
                  <a:lnTo>
                    <a:pt x="30" y="212"/>
                  </a:lnTo>
                  <a:lnTo>
                    <a:pt x="30" y="202"/>
                  </a:lnTo>
                  <a:lnTo>
                    <a:pt x="104" y="202"/>
                  </a:lnTo>
                  <a:lnTo>
                    <a:pt x="156" y="150"/>
                  </a:lnTo>
                  <a:lnTo>
                    <a:pt x="156" y="30"/>
                  </a:lnTo>
                  <a:lnTo>
                    <a:pt x="164" y="30"/>
                  </a:lnTo>
                  <a:lnTo>
                    <a:pt x="164" y="212"/>
                  </a:lnTo>
                  <a:close/>
                  <a:moveTo>
                    <a:pt x="30" y="132"/>
                  </a:moveTo>
                  <a:lnTo>
                    <a:pt x="78" y="132"/>
                  </a:lnTo>
                  <a:lnTo>
                    <a:pt x="78" y="118"/>
                  </a:lnTo>
                  <a:lnTo>
                    <a:pt x="30" y="118"/>
                  </a:lnTo>
                  <a:lnTo>
                    <a:pt x="30" y="13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9" name="Group 48"/>
          <p:cNvGrpSpPr/>
          <p:nvPr/>
        </p:nvGrpSpPr>
        <p:grpSpPr>
          <a:xfrm>
            <a:off x="3422651" y="4152900"/>
            <a:ext cx="1114425" cy="1460500"/>
            <a:chOff x="3422651" y="4152900"/>
            <a:chExt cx="1114425" cy="1460500"/>
          </a:xfrm>
        </p:grpSpPr>
        <p:sp>
          <p:nvSpPr>
            <p:cNvPr id="55" name="Freeform 339"/>
            <p:cNvSpPr>
              <a:spLocks/>
            </p:cNvSpPr>
            <p:nvPr/>
          </p:nvSpPr>
          <p:spPr bwMode="auto">
            <a:xfrm>
              <a:off x="3511551" y="4152900"/>
              <a:ext cx="1025525" cy="1120775"/>
            </a:xfrm>
            <a:custGeom>
              <a:avLst/>
              <a:gdLst>
                <a:gd name="T0" fmla="*/ 323 w 323"/>
                <a:gd name="T1" fmla="*/ 246 h 353"/>
                <a:gd name="T2" fmla="*/ 79 w 323"/>
                <a:gd name="T3" fmla="*/ 353 h 353"/>
                <a:gd name="T4" fmla="*/ 63 w 323"/>
                <a:gd name="T5" fmla="*/ 63 h 353"/>
                <a:gd name="T6" fmla="*/ 121 w 323"/>
                <a:gd name="T7" fmla="*/ 0 h 353"/>
                <a:gd name="T8" fmla="*/ 286 w 323"/>
                <a:gd name="T9" fmla="*/ 138 h 353"/>
                <a:gd name="T10" fmla="*/ 314 w 323"/>
                <a:gd name="T11" fmla="*/ 231 h 353"/>
                <a:gd name="T12" fmla="*/ 323 w 323"/>
                <a:gd name="T13" fmla="*/ 246 h 353"/>
              </a:gdLst>
              <a:ahLst/>
              <a:cxnLst>
                <a:cxn ang="0">
                  <a:pos x="T0" y="T1"/>
                </a:cxn>
                <a:cxn ang="0">
                  <a:pos x="T2" y="T3"/>
                </a:cxn>
                <a:cxn ang="0">
                  <a:pos x="T4" y="T5"/>
                </a:cxn>
                <a:cxn ang="0">
                  <a:pos x="T6" y="T7"/>
                </a:cxn>
                <a:cxn ang="0">
                  <a:pos x="T8" y="T9"/>
                </a:cxn>
                <a:cxn ang="0">
                  <a:pos x="T10" y="T11"/>
                </a:cxn>
                <a:cxn ang="0">
                  <a:pos x="T12" y="T13"/>
                </a:cxn>
              </a:cxnLst>
              <a:rect l="0" t="0" r="r" b="b"/>
              <a:pathLst>
                <a:path w="323" h="353">
                  <a:moveTo>
                    <a:pt x="323" y="246"/>
                  </a:moveTo>
                  <a:cubicBezTo>
                    <a:pt x="252" y="334"/>
                    <a:pt x="110" y="350"/>
                    <a:pt x="79" y="353"/>
                  </a:cubicBezTo>
                  <a:cubicBezTo>
                    <a:pt x="66" y="323"/>
                    <a:pt x="0" y="171"/>
                    <a:pt x="63" y="63"/>
                  </a:cubicBezTo>
                  <a:cubicBezTo>
                    <a:pt x="77" y="37"/>
                    <a:pt x="98" y="17"/>
                    <a:pt x="121" y="0"/>
                  </a:cubicBezTo>
                  <a:cubicBezTo>
                    <a:pt x="149" y="69"/>
                    <a:pt x="211" y="122"/>
                    <a:pt x="286" y="138"/>
                  </a:cubicBezTo>
                  <a:cubicBezTo>
                    <a:pt x="288" y="170"/>
                    <a:pt x="297" y="202"/>
                    <a:pt x="314" y="231"/>
                  </a:cubicBezTo>
                  <a:cubicBezTo>
                    <a:pt x="317" y="236"/>
                    <a:pt x="320" y="241"/>
                    <a:pt x="323" y="24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Oval 355"/>
            <p:cNvSpPr>
              <a:spLocks noChangeArrowheads="1"/>
            </p:cNvSpPr>
            <p:nvPr/>
          </p:nvSpPr>
          <p:spPr bwMode="auto">
            <a:xfrm>
              <a:off x="3435351" y="4946650"/>
              <a:ext cx="657225" cy="6540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356"/>
            <p:cNvSpPr>
              <a:spLocks noEditPoints="1"/>
            </p:cNvSpPr>
            <p:nvPr/>
          </p:nvSpPr>
          <p:spPr bwMode="auto">
            <a:xfrm>
              <a:off x="3422651" y="4933950"/>
              <a:ext cx="682625" cy="679450"/>
            </a:xfrm>
            <a:custGeom>
              <a:avLst/>
              <a:gdLst>
                <a:gd name="T0" fmla="*/ 108 w 215"/>
                <a:gd name="T1" fmla="*/ 214 h 214"/>
                <a:gd name="T2" fmla="*/ 0 w 215"/>
                <a:gd name="T3" fmla="*/ 107 h 214"/>
                <a:gd name="T4" fmla="*/ 108 w 215"/>
                <a:gd name="T5" fmla="*/ 0 h 214"/>
                <a:gd name="T6" fmla="*/ 215 w 215"/>
                <a:gd name="T7" fmla="*/ 107 h 214"/>
                <a:gd name="T8" fmla="*/ 108 w 215"/>
                <a:gd name="T9" fmla="*/ 214 h 214"/>
                <a:gd name="T10" fmla="*/ 108 w 215"/>
                <a:gd name="T11" fmla="*/ 8 h 214"/>
                <a:gd name="T12" fmla="*/ 8 w 215"/>
                <a:gd name="T13" fmla="*/ 107 h 214"/>
                <a:gd name="T14" fmla="*/ 108 w 215"/>
                <a:gd name="T15" fmla="*/ 206 h 214"/>
                <a:gd name="T16" fmla="*/ 207 w 215"/>
                <a:gd name="T17" fmla="*/ 107 h 214"/>
                <a:gd name="T18" fmla="*/ 108 w 215"/>
                <a:gd name="T19"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4">
                  <a:moveTo>
                    <a:pt x="108" y="214"/>
                  </a:moveTo>
                  <a:cubicBezTo>
                    <a:pt x="48" y="214"/>
                    <a:pt x="0" y="166"/>
                    <a:pt x="0" y="107"/>
                  </a:cubicBezTo>
                  <a:cubicBezTo>
                    <a:pt x="0" y="48"/>
                    <a:pt x="48" y="0"/>
                    <a:pt x="108" y="0"/>
                  </a:cubicBezTo>
                  <a:cubicBezTo>
                    <a:pt x="167" y="0"/>
                    <a:pt x="215" y="48"/>
                    <a:pt x="215" y="107"/>
                  </a:cubicBezTo>
                  <a:cubicBezTo>
                    <a:pt x="215" y="166"/>
                    <a:pt x="167" y="214"/>
                    <a:pt x="108" y="214"/>
                  </a:cubicBezTo>
                  <a:close/>
                  <a:moveTo>
                    <a:pt x="108" y="8"/>
                  </a:moveTo>
                  <a:cubicBezTo>
                    <a:pt x="53" y="8"/>
                    <a:pt x="8" y="52"/>
                    <a:pt x="8" y="107"/>
                  </a:cubicBezTo>
                  <a:cubicBezTo>
                    <a:pt x="8" y="162"/>
                    <a:pt x="53" y="206"/>
                    <a:pt x="108" y="206"/>
                  </a:cubicBezTo>
                  <a:cubicBezTo>
                    <a:pt x="162" y="206"/>
                    <a:pt x="207" y="162"/>
                    <a:pt x="207" y="107"/>
                  </a:cubicBezTo>
                  <a:cubicBezTo>
                    <a:pt x="207" y="52"/>
                    <a:pt x="162" y="8"/>
                    <a:pt x="108"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357"/>
            <p:cNvSpPr>
              <a:spLocks noEditPoints="1"/>
            </p:cNvSpPr>
            <p:nvPr/>
          </p:nvSpPr>
          <p:spPr bwMode="auto">
            <a:xfrm>
              <a:off x="3575051" y="5121275"/>
              <a:ext cx="374650" cy="317500"/>
            </a:xfrm>
            <a:custGeom>
              <a:avLst/>
              <a:gdLst>
                <a:gd name="T0" fmla="*/ 5 w 118"/>
                <a:gd name="T1" fmla="*/ 96 h 100"/>
                <a:gd name="T2" fmla="*/ 10 w 118"/>
                <a:gd name="T3" fmla="*/ 100 h 100"/>
                <a:gd name="T4" fmla="*/ 32 w 118"/>
                <a:gd name="T5" fmla="*/ 100 h 100"/>
                <a:gd name="T6" fmla="*/ 32 w 118"/>
                <a:gd name="T7" fmla="*/ 54 h 100"/>
                <a:gd name="T8" fmla="*/ 5 w 118"/>
                <a:gd name="T9" fmla="*/ 81 h 100"/>
                <a:gd name="T10" fmla="*/ 5 w 118"/>
                <a:gd name="T11" fmla="*/ 96 h 100"/>
                <a:gd name="T12" fmla="*/ 42 w 118"/>
                <a:gd name="T13" fmla="*/ 65 h 100"/>
                <a:gd name="T14" fmla="*/ 42 w 118"/>
                <a:gd name="T15" fmla="*/ 100 h 100"/>
                <a:gd name="T16" fmla="*/ 68 w 118"/>
                <a:gd name="T17" fmla="*/ 100 h 100"/>
                <a:gd name="T18" fmla="*/ 68 w 118"/>
                <a:gd name="T19" fmla="*/ 69 h 100"/>
                <a:gd name="T20" fmla="*/ 57 w 118"/>
                <a:gd name="T21" fmla="*/ 80 h 100"/>
                <a:gd name="T22" fmla="*/ 42 w 118"/>
                <a:gd name="T23" fmla="*/ 65 h 100"/>
                <a:gd name="T24" fmla="*/ 79 w 118"/>
                <a:gd name="T25" fmla="*/ 58 h 100"/>
                <a:gd name="T26" fmla="*/ 79 w 118"/>
                <a:gd name="T27" fmla="*/ 100 h 100"/>
                <a:gd name="T28" fmla="*/ 101 w 118"/>
                <a:gd name="T29" fmla="*/ 100 h 100"/>
                <a:gd name="T30" fmla="*/ 105 w 118"/>
                <a:gd name="T31" fmla="*/ 96 h 100"/>
                <a:gd name="T32" fmla="*/ 105 w 118"/>
                <a:gd name="T33" fmla="*/ 32 h 100"/>
                <a:gd name="T34" fmla="*/ 83 w 118"/>
                <a:gd name="T35" fmla="*/ 54 h 100"/>
                <a:gd name="T36" fmla="*/ 79 w 118"/>
                <a:gd name="T37" fmla="*/ 58 h 100"/>
                <a:gd name="T38" fmla="*/ 95 w 118"/>
                <a:gd name="T39" fmla="*/ 2 h 100"/>
                <a:gd name="T40" fmla="*/ 91 w 118"/>
                <a:gd name="T41" fmla="*/ 7 h 100"/>
                <a:gd name="T42" fmla="*/ 96 w 118"/>
                <a:gd name="T43" fmla="*/ 11 h 100"/>
                <a:gd name="T44" fmla="*/ 101 w 118"/>
                <a:gd name="T45" fmla="*/ 11 h 100"/>
                <a:gd name="T46" fmla="*/ 57 w 118"/>
                <a:gd name="T47" fmla="*/ 54 h 100"/>
                <a:gd name="T48" fmla="*/ 32 w 118"/>
                <a:gd name="T49" fmla="*/ 29 h 100"/>
                <a:gd name="T50" fmla="*/ 2 w 118"/>
                <a:gd name="T51" fmla="*/ 58 h 100"/>
                <a:gd name="T52" fmla="*/ 2 w 118"/>
                <a:gd name="T53" fmla="*/ 65 h 100"/>
                <a:gd name="T54" fmla="*/ 9 w 118"/>
                <a:gd name="T55" fmla="*/ 65 h 100"/>
                <a:gd name="T56" fmla="*/ 32 w 118"/>
                <a:gd name="T57" fmla="*/ 42 h 100"/>
                <a:gd name="T58" fmla="*/ 57 w 118"/>
                <a:gd name="T59" fmla="*/ 68 h 100"/>
                <a:gd name="T60" fmla="*/ 107 w 118"/>
                <a:gd name="T61" fmla="*/ 17 h 100"/>
                <a:gd name="T62" fmla="*/ 107 w 118"/>
                <a:gd name="T63" fmla="*/ 22 h 100"/>
                <a:gd name="T64" fmla="*/ 111 w 118"/>
                <a:gd name="T65" fmla="*/ 28 h 100"/>
                <a:gd name="T66" fmla="*/ 112 w 118"/>
                <a:gd name="T67" fmla="*/ 28 h 100"/>
                <a:gd name="T68" fmla="*/ 116 w 118"/>
                <a:gd name="T69" fmla="*/ 23 h 100"/>
                <a:gd name="T70" fmla="*/ 118 w 118"/>
                <a:gd name="T71" fmla="*/ 0 h 100"/>
                <a:gd name="T72" fmla="*/ 95 w 118"/>
                <a:gd name="T73"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00">
                  <a:moveTo>
                    <a:pt x="5" y="96"/>
                  </a:moveTo>
                  <a:cubicBezTo>
                    <a:pt x="5" y="98"/>
                    <a:pt x="7" y="100"/>
                    <a:pt x="10" y="100"/>
                  </a:cubicBezTo>
                  <a:cubicBezTo>
                    <a:pt x="32" y="100"/>
                    <a:pt x="32" y="100"/>
                    <a:pt x="32" y="100"/>
                  </a:cubicBezTo>
                  <a:cubicBezTo>
                    <a:pt x="32" y="54"/>
                    <a:pt x="32" y="54"/>
                    <a:pt x="32" y="54"/>
                  </a:cubicBezTo>
                  <a:cubicBezTo>
                    <a:pt x="5" y="81"/>
                    <a:pt x="5" y="81"/>
                    <a:pt x="5" y="81"/>
                  </a:cubicBezTo>
                  <a:lnTo>
                    <a:pt x="5" y="96"/>
                  </a:lnTo>
                  <a:close/>
                  <a:moveTo>
                    <a:pt x="42" y="65"/>
                  </a:moveTo>
                  <a:cubicBezTo>
                    <a:pt x="42" y="100"/>
                    <a:pt x="42" y="100"/>
                    <a:pt x="42" y="100"/>
                  </a:cubicBezTo>
                  <a:cubicBezTo>
                    <a:pt x="68" y="100"/>
                    <a:pt x="68" y="100"/>
                    <a:pt x="68" y="100"/>
                  </a:cubicBezTo>
                  <a:cubicBezTo>
                    <a:pt x="68" y="69"/>
                    <a:pt x="68" y="69"/>
                    <a:pt x="68" y="69"/>
                  </a:cubicBezTo>
                  <a:cubicBezTo>
                    <a:pt x="57" y="80"/>
                    <a:pt x="57" y="80"/>
                    <a:pt x="57" y="80"/>
                  </a:cubicBezTo>
                  <a:lnTo>
                    <a:pt x="42" y="65"/>
                  </a:lnTo>
                  <a:close/>
                  <a:moveTo>
                    <a:pt x="79" y="58"/>
                  </a:moveTo>
                  <a:cubicBezTo>
                    <a:pt x="79" y="100"/>
                    <a:pt x="79" y="100"/>
                    <a:pt x="79" y="100"/>
                  </a:cubicBezTo>
                  <a:cubicBezTo>
                    <a:pt x="101" y="100"/>
                    <a:pt x="101" y="100"/>
                    <a:pt x="101" y="100"/>
                  </a:cubicBezTo>
                  <a:cubicBezTo>
                    <a:pt x="103" y="100"/>
                    <a:pt x="105" y="98"/>
                    <a:pt x="105" y="96"/>
                  </a:cubicBezTo>
                  <a:cubicBezTo>
                    <a:pt x="105" y="32"/>
                    <a:pt x="105" y="32"/>
                    <a:pt x="105" y="32"/>
                  </a:cubicBezTo>
                  <a:cubicBezTo>
                    <a:pt x="83" y="54"/>
                    <a:pt x="83" y="54"/>
                    <a:pt x="83" y="54"/>
                  </a:cubicBezTo>
                  <a:lnTo>
                    <a:pt x="79" y="58"/>
                  </a:lnTo>
                  <a:close/>
                  <a:moveTo>
                    <a:pt x="95" y="2"/>
                  </a:moveTo>
                  <a:cubicBezTo>
                    <a:pt x="92" y="2"/>
                    <a:pt x="90" y="4"/>
                    <a:pt x="91" y="7"/>
                  </a:cubicBezTo>
                  <a:cubicBezTo>
                    <a:pt x="91" y="10"/>
                    <a:pt x="93" y="11"/>
                    <a:pt x="96" y="11"/>
                  </a:cubicBezTo>
                  <a:cubicBezTo>
                    <a:pt x="101" y="11"/>
                    <a:pt x="101" y="11"/>
                    <a:pt x="101" y="11"/>
                  </a:cubicBezTo>
                  <a:cubicBezTo>
                    <a:pt x="57" y="54"/>
                    <a:pt x="57" y="54"/>
                    <a:pt x="57" y="54"/>
                  </a:cubicBezTo>
                  <a:cubicBezTo>
                    <a:pt x="32" y="29"/>
                    <a:pt x="32" y="29"/>
                    <a:pt x="32" y="29"/>
                  </a:cubicBezTo>
                  <a:cubicBezTo>
                    <a:pt x="2" y="58"/>
                    <a:pt x="2" y="58"/>
                    <a:pt x="2" y="58"/>
                  </a:cubicBezTo>
                  <a:cubicBezTo>
                    <a:pt x="0" y="60"/>
                    <a:pt x="0" y="63"/>
                    <a:pt x="2" y="65"/>
                  </a:cubicBezTo>
                  <a:cubicBezTo>
                    <a:pt x="4" y="67"/>
                    <a:pt x="7" y="67"/>
                    <a:pt x="9" y="65"/>
                  </a:cubicBezTo>
                  <a:cubicBezTo>
                    <a:pt x="32" y="42"/>
                    <a:pt x="32" y="42"/>
                    <a:pt x="32" y="42"/>
                  </a:cubicBezTo>
                  <a:cubicBezTo>
                    <a:pt x="57" y="68"/>
                    <a:pt x="57" y="68"/>
                    <a:pt x="57" y="68"/>
                  </a:cubicBezTo>
                  <a:cubicBezTo>
                    <a:pt x="107" y="17"/>
                    <a:pt x="107" y="17"/>
                    <a:pt x="107" y="17"/>
                  </a:cubicBezTo>
                  <a:cubicBezTo>
                    <a:pt x="107" y="22"/>
                    <a:pt x="107" y="22"/>
                    <a:pt x="107" y="22"/>
                  </a:cubicBezTo>
                  <a:cubicBezTo>
                    <a:pt x="107" y="25"/>
                    <a:pt x="109" y="27"/>
                    <a:pt x="111" y="28"/>
                  </a:cubicBezTo>
                  <a:cubicBezTo>
                    <a:pt x="111" y="28"/>
                    <a:pt x="112" y="28"/>
                    <a:pt x="112" y="28"/>
                  </a:cubicBezTo>
                  <a:cubicBezTo>
                    <a:pt x="114" y="28"/>
                    <a:pt x="116" y="26"/>
                    <a:pt x="116" y="23"/>
                  </a:cubicBezTo>
                  <a:cubicBezTo>
                    <a:pt x="118" y="0"/>
                    <a:pt x="118" y="0"/>
                    <a:pt x="118" y="0"/>
                  </a:cubicBezTo>
                  <a:lnTo>
                    <a:pt x="95" y="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0" name="Group 49"/>
          <p:cNvGrpSpPr/>
          <p:nvPr/>
        </p:nvGrpSpPr>
        <p:grpSpPr>
          <a:xfrm>
            <a:off x="4473576" y="4365625"/>
            <a:ext cx="1295400" cy="1282700"/>
            <a:chOff x="4473576" y="4365625"/>
            <a:chExt cx="1295400" cy="1282700"/>
          </a:xfrm>
        </p:grpSpPr>
        <p:sp>
          <p:nvSpPr>
            <p:cNvPr id="51" name="Freeform 340"/>
            <p:cNvSpPr>
              <a:spLocks/>
            </p:cNvSpPr>
            <p:nvPr/>
          </p:nvSpPr>
          <p:spPr bwMode="auto">
            <a:xfrm>
              <a:off x="4473576" y="4365625"/>
              <a:ext cx="1127125" cy="908050"/>
            </a:xfrm>
            <a:custGeom>
              <a:avLst/>
              <a:gdLst>
                <a:gd name="T0" fmla="*/ 286 w 355"/>
                <a:gd name="T1" fmla="*/ 286 h 286"/>
                <a:gd name="T2" fmla="*/ 26 w 355"/>
                <a:gd name="T3" fmla="*/ 156 h 286"/>
                <a:gd name="T4" fmla="*/ 0 w 355"/>
                <a:gd name="T5" fmla="*/ 74 h 286"/>
                <a:gd name="T6" fmla="*/ 31 w 355"/>
                <a:gd name="T7" fmla="*/ 76 h 286"/>
                <a:gd name="T8" fmla="*/ 202 w 355"/>
                <a:gd name="T9" fmla="*/ 0 h 286"/>
                <a:gd name="T10" fmla="*/ 297 w 355"/>
                <a:gd name="T11" fmla="*/ 22 h 286"/>
                <a:gd name="T12" fmla="*/ 315 w 355"/>
                <a:gd name="T13" fmla="*/ 21 h 286"/>
                <a:gd name="T14" fmla="*/ 286 w 355"/>
                <a:gd name="T15" fmla="*/ 286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286">
                  <a:moveTo>
                    <a:pt x="286" y="286"/>
                  </a:moveTo>
                  <a:cubicBezTo>
                    <a:pt x="253" y="283"/>
                    <a:pt x="88" y="264"/>
                    <a:pt x="26" y="156"/>
                  </a:cubicBezTo>
                  <a:cubicBezTo>
                    <a:pt x="11" y="130"/>
                    <a:pt x="3" y="102"/>
                    <a:pt x="0" y="74"/>
                  </a:cubicBezTo>
                  <a:cubicBezTo>
                    <a:pt x="10" y="75"/>
                    <a:pt x="21" y="76"/>
                    <a:pt x="31" y="76"/>
                  </a:cubicBezTo>
                  <a:cubicBezTo>
                    <a:pt x="99" y="76"/>
                    <a:pt x="160" y="46"/>
                    <a:pt x="202" y="0"/>
                  </a:cubicBezTo>
                  <a:cubicBezTo>
                    <a:pt x="231" y="13"/>
                    <a:pt x="263" y="22"/>
                    <a:pt x="297" y="22"/>
                  </a:cubicBezTo>
                  <a:cubicBezTo>
                    <a:pt x="303" y="22"/>
                    <a:pt x="309" y="22"/>
                    <a:pt x="315" y="21"/>
                  </a:cubicBezTo>
                  <a:cubicBezTo>
                    <a:pt x="355" y="127"/>
                    <a:pt x="298" y="259"/>
                    <a:pt x="286" y="28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358"/>
            <p:cNvSpPr>
              <a:spLocks/>
            </p:cNvSpPr>
            <p:nvPr/>
          </p:nvSpPr>
          <p:spPr bwMode="auto">
            <a:xfrm>
              <a:off x="5006976" y="4899025"/>
              <a:ext cx="746125" cy="749300"/>
            </a:xfrm>
            <a:custGeom>
              <a:avLst/>
              <a:gdLst>
                <a:gd name="T0" fmla="*/ 66 w 235"/>
                <a:gd name="T1" fmla="*/ 29 h 236"/>
                <a:gd name="T2" fmla="*/ 28 w 235"/>
                <a:gd name="T3" fmla="*/ 170 h 236"/>
                <a:gd name="T4" fmla="*/ 169 w 235"/>
                <a:gd name="T5" fmla="*/ 207 h 236"/>
                <a:gd name="T6" fmla="*/ 207 w 235"/>
                <a:gd name="T7" fmla="*/ 66 h 236"/>
                <a:gd name="T8" fmla="*/ 66 w 235"/>
                <a:gd name="T9" fmla="*/ 29 h 236"/>
              </a:gdLst>
              <a:ahLst/>
              <a:cxnLst>
                <a:cxn ang="0">
                  <a:pos x="T0" y="T1"/>
                </a:cxn>
                <a:cxn ang="0">
                  <a:pos x="T2" y="T3"/>
                </a:cxn>
                <a:cxn ang="0">
                  <a:pos x="T4" y="T5"/>
                </a:cxn>
                <a:cxn ang="0">
                  <a:pos x="T6" y="T7"/>
                </a:cxn>
                <a:cxn ang="0">
                  <a:pos x="T8" y="T9"/>
                </a:cxn>
              </a:cxnLst>
              <a:rect l="0" t="0" r="r" b="b"/>
              <a:pathLst>
                <a:path w="235" h="236">
                  <a:moveTo>
                    <a:pt x="66" y="29"/>
                  </a:moveTo>
                  <a:cubicBezTo>
                    <a:pt x="17" y="57"/>
                    <a:pt x="0" y="120"/>
                    <a:pt x="28" y="170"/>
                  </a:cubicBezTo>
                  <a:cubicBezTo>
                    <a:pt x="57" y="219"/>
                    <a:pt x="120" y="236"/>
                    <a:pt x="169" y="207"/>
                  </a:cubicBezTo>
                  <a:cubicBezTo>
                    <a:pt x="219" y="179"/>
                    <a:pt x="235" y="116"/>
                    <a:pt x="207" y="66"/>
                  </a:cubicBezTo>
                  <a:cubicBezTo>
                    <a:pt x="178" y="17"/>
                    <a:pt x="115" y="0"/>
                    <a:pt x="66" y="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359"/>
            <p:cNvSpPr>
              <a:spLocks noEditPoints="1"/>
            </p:cNvSpPr>
            <p:nvPr/>
          </p:nvSpPr>
          <p:spPr bwMode="auto">
            <a:xfrm>
              <a:off x="5029201" y="4933950"/>
              <a:ext cx="739775" cy="679450"/>
            </a:xfrm>
            <a:custGeom>
              <a:avLst/>
              <a:gdLst>
                <a:gd name="T0" fmla="*/ 111 w 233"/>
                <a:gd name="T1" fmla="*/ 214 h 214"/>
                <a:gd name="T2" fmla="*/ 111 w 233"/>
                <a:gd name="T3" fmla="*/ 214 h 214"/>
                <a:gd name="T4" fmla="*/ 18 w 233"/>
                <a:gd name="T5" fmla="*/ 161 h 214"/>
                <a:gd name="T6" fmla="*/ 7 w 233"/>
                <a:gd name="T7" fmla="*/ 79 h 214"/>
                <a:gd name="T8" fmla="*/ 57 w 233"/>
                <a:gd name="T9" fmla="*/ 14 h 214"/>
                <a:gd name="T10" fmla="*/ 110 w 233"/>
                <a:gd name="T11" fmla="*/ 0 h 214"/>
                <a:gd name="T12" fmla="*/ 203 w 233"/>
                <a:gd name="T13" fmla="*/ 53 h 214"/>
                <a:gd name="T14" fmla="*/ 164 w 233"/>
                <a:gd name="T15" fmla="*/ 200 h 214"/>
                <a:gd name="T16" fmla="*/ 111 w 233"/>
                <a:gd name="T17" fmla="*/ 214 h 214"/>
                <a:gd name="T18" fmla="*/ 110 w 233"/>
                <a:gd name="T19" fmla="*/ 8 h 214"/>
                <a:gd name="T20" fmla="*/ 61 w 233"/>
                <a:gd name="T21" fmla="*/ 21 h 214"/>
                <a:gd name="T22" fmla="*/ 15 w 233"/>
                <a:gd name="T23" fmla="*/ 81 h 214"/>
                <a:gd name="T24" fmla="*/ 25 w 233"/>
                <a:gd name="T25" fmla="*/ 157 h 214"/>
                <a:gd name="T26" fmla="*/ 111 w 233"/>
                <a:gd name="T27" fmla="*/ 206 h 214"/>
                <a:gd name="T28" fmla="*/ 111 w 233"/>
                <a:gd name="T29" fmla="*/ 206 h 214"/>
                <a:gd name="T30" fmla="*/ 160 w 233"/>
                <a:gd name="T31" fmla="*/ 193 h 214"/>
                <a:gd name="T32" fmla="*/ 196 w 233"/>
                <a:gd name="T33" fmla="*/ 57 h 214"/>
                <a:gd name="T34" fmla="*/ 110 w 233"/>
                <a:gd name="T35"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14">
                  <a:moveTo>
                    <a:pt x="111" y="214"/>
                  </a:moveTo>
                  <a:cubicBezTo>
                    <a:pt x="111" y="214"/>
                    <a:pt x="111" y="214"/>
                    <a:pt x="111" y="214"/>
                  </a:cubicBezTo>
                  <a:cubicBezTo>
                    <a:pt x="72" y="214"/>
                    <a:pt x="37" y="194"/>
                    <a:pt x="18" y="161"/>
                  </a:cubicBezTo>
                  <a:cubicBezTo>
                    <a:pt x="3" y="136"/>
                    <a:pt x="0" y="107"/>
                    <a:pt x="7" y="79"/>
                  </a:cubicBezTo>
                  <a:cubicBezTo>
                    <a:pt x="14" y="52"/>
                    <a:pt x="32" y="29"/>
                    <a:pt x="57" y="14"/>
                  </a:cubicBezTo>
                  <a:cubicBezTo>
                    <a:pt x="73" y="5"/>
                    <a:pt x="92" y="0"/>
                    <a:pt x="110" y="0"/>
                  </a:cubicBezTo>
                  <a:cubicBezTo>
                    <a:pt x="149" y="0"/>
                    <a:pt x="184" y="20"/>
                    <a:pt x="203" y="53"/>
                  </a:cubicBezTo>
                  <a:cubicBezTo>
                    <a:pt x="233" y="105"/>
                    <a:pt x="215" y="170"/>
                    <a:pt x="164" y="200"/>
                  </a:cubicBezTo>
                  <a:cubicBezTo>
                    <a:pt x="148" y="209"/>
                    <a:pt x="129" y="214"/>
                    <a:pt x="111" y="214"/>
                  </a:cubicBezTo>
                  <a:close/>
                  <a:moveTo>
                    <a:pt x="110" y="8"/>
                  </a:moveTo>
                  <a:cubicBezTo>
                    <a:pt x="93" y="8"/>
                    <a:pt x="76" y="12"/>
                    <a:pt x="61" y="21"/>
                  </a:cubicBezTo>
                  <a:cubicBezTo>
                    <a:pt x="38" y="34"/>
                    <a:pt x="22" y="56"/>
                    <a:pt x="15" y="81"/>
                  </a:cubicBezTo>
                  <a:cubicBezTo>
                    <a:pt x="8" y="107"/>
                    <a:pt x="11" y="134"/>
                    <a:pt x="25" y="157"/>
                  </a:cubicBezTo>
                  <a:cubicBezTo>
                    <a:pt x="42" y="187"/>
                    <a:pt x="75" y="206"/>
                    <a:pt x="111" y="206"/>
                  </a:cubicBezTo>
                  <a:cubicBezTo>
                    <a:pt x="111" y="206"/>
                    <a:pt x="111" y="206"/>
                    <a:pt x="111" y="206"/>
                  </a:cubicBezTo>
                  <a:cubicBezTo>
                    <a:pt x="128" y="206"/>
                    <a:pt x="145" y="202"/>
                    <a:pt x="160" y="193"/>
                  </a:cubicBezTo>
                  <a:cubicBezTo>
                    <a:pt x="208" y="166"/>
                    <a:pt x="224" y="105"/>
                    <a:pt x="196" y="57"/>
                  </a:cubicBezTo>
                  <a:cubicBezTo>
                    <a:pt x="179" y="27"/>
                    <a:pt x="146" y="8"/>
                    <a:pt x="110" y="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360"/>
            <p:cNvSpPr>
              <a:spLocks noEditPoints="1"/>
            </p:cNvSpPr>
            <p:nvPr/>
          </p:nvSpPr>
          <p:spPr bwMode="auto">
            <a:xfrm>
              <a:off x="5203826" y="5089525"/>
              <a:ext cx="355600" cy="396875"/>
            </a:xfrm>
            <a:custGeom>
              <a:avLst/>
              <a:gdLst>
                <a:gd name="T0" fmla="*/ 107 w 112"/>
                <a:gd name="T1" fmla="*/ 4 h 125"/>
                <a:gd name="T2" fmla="*/ 94 w 112"/>
                <a:gd name="T3" fmla="*/ 4 h 125"/>
                <a:gd name="T4" fmla="*/ 91 w 112"/>
                <a:gd name="T5" fmla="*/ 0 h 125"/>
                <a:gd name="T6" fmla="*/ 24 w 112"/>
                <a:gd name="T7" fmla="*/ 0 h 125"/>
                <a:gd name="T8" fmla="*/ 20 w 112"/>
                <a:gd name="T9" fmla="*/ 4 h 125"/>
                <a:gd name="T10" fmla="*/ 4 w 112"/>
                <a:gd name="T11" fmla="*/ 4 h 125"/>
                <a:gd name="T12" fmla="*/ 0 w 112"/>
                <a:gd name="T13" fmla="*/ 8 h 125"/>
                <a:gd name="T14" fmla="*/ 0 w 112"/>
                <a:gd name="T15" fmla="*/ 23 h 125"/>
                <a:gd name="T16" fmla="*/ 49 w 112"/>
                <a:gd name="T17" fmla="*/ 70 h 125"/>
                <a:gd name="T18" fmla="*/ 49 w 112"/>
                <a:gd name="T19" fmla="*/ 96 h 125"/>
                <a:gd name="T20" fmla="*/ 30 w 112"/>
                <a:gd name="T21" fmla="*/ 101 h 125"/>
                <a:gd name="T22" fmla="*/ 28 w 112"/>
                <a:gd name="T23" fmla="*/ 104 h 125"/>
                <a:gd name="T24" fmla="*/ 28 w 112"/>
                <a:gd name="T25" fmla="*/ 107 h 125"/>
                <a:gd name="T26" fmla="*/ 24 w 112"/>
                <a:gd name="T27" fmla="*/ 110 h 125"/>
                <a:gd name="T28" fmla="*/ 20 w 112"/>
                <a:gd name="T29" fmla="*/ 114 h 125"/>
                <a:gd name="T30" fmla="*/ 20 w 112"/>
                <a:gd name="T31" fmla="*/ 121 h 125"/>
                <a:gd name="T32" fmla="*/ 24 w 112"/>
                <a:gd name="T33" fmla="*/ 125 h 125"/>
                <a:gd name="T34" fmla="*/ 87 w 112"/>
                <a:gd name="T35" fmla="*/ 125 h 125"/>
                <a:gd name="T36" fmla="*/ 91 w 112"/>
                <a:gd name="T37" fmla="*/ 121 h 125"/>
                <a:gd name="T38" fmla="*/ 91 w 112"/>
                <a:gd name="T39" fmla="*/ 114 h 125"/>
                <a:gd name="T40" fmla="*/ 87 w 112"/>
                <a:gd name="T41" fmla="*/ 110 h 125"/>
                <a:gd name="T42" fmla="*/ 84 w 112"/>
                <a:gd name="T43" fmla="*/ 107 h 125"/>
                <a:gd name="T44" fmla="*/ 84 w 112"/>
                <a:gd name="T45" fmla="*/ 104 h 125"/>
                <a:gd name="T46" fmla="*/ 81 w 112"/>
                <a:gd name="T47" fmla="*/ 101 h 125"/>
                <a:gd name="T48" fmla="*/ 62 w 112"/>
                <a:gd name="T49" fmla="*/ 96 h 125"/>
                <a:gd name="T50" fmla="*/ 62 w 112"/>
                <a:gd name="T51" fmla="*/ 70 h 125"/>
                <a:gd name="T52" fmla="*/ 112 w 112"/>
                <a:gd name="T53" fmla="*/ 23 h 125"/>
                <a:gd name="T54" fmla="*/ 112 w 112"/>
                <a:gd name="T55" fmla="*/ 8 h 125"/>
                <a:gd name="T56" fmla="*/ 107 w 112"/>
                <a:gd name="T57" fmla="*/ 4 h 125"/>
                <a:gd name="T58" fmla="*/ 7 w 112"/>
                <a:gd name="T59" fmla="*/ 21 h 125"/>
                <a:gd name="T60" fmla="*/ 7 w 112"/>
                <a:gd name="T61" fmla="*/ 16 h 125"/>
                <a:gd name="T62" fmla="*/ 11 w 112"/>
                <a:gd name="T63" fmla="*/ 12 h 125"/>
                <a:gd name="T64" fmla="*/ 21 w 112"/>
                <a:gd name="T65" fmla="*/ 12 h 125"/>
                <a:gd name="T66" fmla="*/ 28 w 112"/>
                <a:gd name="T67" fmla="*/ 46 h 125"/>
                <a:gd name="T68" fmla="*/ 7 w 112"/>
                <a:gd name="T69" fmla="*/ 21 h 125"/>
                <a:gd name="T70" fmla="*/ 104 w 112"/>
                <a:gd name="T71" fmla="*/ 21 h 125"/>
                <a:gd name="T72" fmla="*/ 84 w 112"/>
                <a:gd name="T73" fmla="*/ 46 h 125"/>
                <a:gd name="T74" fmla="*/ 90 w 112"/>
                <a:gd name="T75" fmla="*/ 12 h 125"/>
                <a:gd name="T76" fmla="*/ 100 w 112"/>
                <a:gd name="T77" fmla="*/ 12 h 125"/>
                <a:gd name="T78" fmla="*/ 104 w 112"/>
                <a:gd name="T79" fmla="*/ 16 h 125"/>
                <a:gd name="T80" fmla="*/ 104 w 112"/>
                <a:gd name="T81" fmla="*/ 2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5">
                  <a:moveTo>
                    <a:pt x="107" y="4"/>
                  </a:moveTo>
                  <a:cubicBezTo>
                    <a:pt x="94" y="4"/>
                    <a:pt x="94" y="4"/>
                    <a:pt x="94" y="4"/>
                  </a:cubicBezTo>
                  <a:cubicBezTo>
                    <a:pt x="92" y="4"/>
                    <a:pt x="91" y="2"/>
                    <a:pt x="91" y="0"/>
                  </a:cubicBezTo>
                  <a:cubicBezTo>
                    <a:pt x="24" y="0"/>
                    <a:pt x="24" y="0"/>
                    <a:pt x="24" y="0"/>
                  </a:cubicBezTo>
                  <a:cubicBezTo>
                    <a:pt x="22" y="0"/>
                    <a:pt x="20" y="2"/>
                    <a:pt x="20" y="4"/>
                  </a:cubicBezTo>
                  <a:cubicBezTo>
                    <a:pt x="4" y="4"/>
                    <a:pt x="4" y="4"/>
                    <a:pt x="4" y="4"/>
                  </a:cubicBezTo>
                  <a:cubicBezTo>
                    <a:pt x="1" y="4"/>
                    <a:pt x="0" y="6"/>
                    <a:pt x="0" y="8"/>
                  </a:cubicBezTo>
                  <a:cubicBezTo>
                    <a:pt x="0" y="23"/>
                    <a:pt x="0" y="23"/>
                    <a:pt x="0" y="23"/>
                  </a:cubicBezTo>
                  <a:cubicBezTo>
                    <a:pt x="0" y="45"/>
                    <a:pt x="35" y="64"/>
                    <a:pt x="49" y="70"/>
                  </a:cubicBezTo>
                  <a:cubicBezTo>
                    <a:pt x="49" y="96"/>
                    <a:pt x="49" y="96"/>
                    <a:pt x="49" y="96"/>
                  </a:cubicBezTo>
                  <a:cubicBezTo>
                    <a:pt x="49" y="96"/>
                    <a:pt x="38" y="97"/>
                    <a:pt x="30" y="101"/>
                  </a:cubicBezTo>
                  <a:cubicBezTo>
                    <a:pt x="28" y="101"/>
                    <a:pt x="28" y="103"/>
                    <a:pt x="28" y="104"/>
                  </a:cubicBezTo>
                  <a:cubicBezTo>
                    <a:pt x="28" y="107"/>
                    <a:pt x="28" y="107"/>
                    <a:pt x="28" y="107"/>
                  </a:cubicBezTo>
                  <a:cubicBezTo>
                    <a:pt x="28" y="109"/>
                    <a:pt x="26" y="110"/>
                    <a:pt x="24" y="110"/>
                  </a:cubicBezTo>
                  <a:cubicBezTo>
                    <a:pt x="22" y="110"/>
                    <a:pt x="20" y="112"/>
                    <a:pt x="20" y="114"/>
                  </a:cubicBezTo>
                  <a:cubicBezTo>
                    <a:pt x="20" y="121"/>
                    <a:pt x="20" y="121"/>
                    <a:pt x="20" y="121"/>
                  </a:cubicBezTo>
                  <a:cubicBezTo>
                    <a:pt x="20" y="123"/>
                    <a:pt x="22" y="125"/>
                    <a:pt x="24" y="125"/>
                  </a:cubicBezTo>
                  <a:cubicBezTo>
                    <a:pt x="87" y="125"/>
                    <a:pt x="87" y="125"/>
                    <a:pt x="87" y="125"/>
                  </a:cubicBezTo>
                  <a:cubicBezTo>
                    <a:pt x="89" y="125"/>
                    <a:pt x="91" y="123"/>
                    <a:pt x="91" y="121"/>
                  </a:cubicBezTo>
                  <a:cubicBezTo>
                    <a:pt x="91" y="114"/>
                    <a:pt x="91" y="114"/>
                    <a:pt x="91" y="114"/>
                  </a:cubicBezTo>
                  <a:cubicBezTo>
                    <a:pt x="91" y="112"/>
                    <a:pt x="89" y="110"/>
                    <a:pt x="87" y="110"/>
                  </a:cubicBezTo>
                  <a:cubicBezTo>
                    <a:pt x="85" y="110"/>
                    <a:pt x="84" y="109"/>
                    <a:pt x="84" y="107"/>
                  </a:cubicBezTo>
                  <a:cubicBezTo>
                    <a:pt x="84" y="104"/>
                    <a:pt x="84" y="104"/>
                    <a:pt x="84" y="104"/>
                  </a:cubicBezTo>
                  <a:cubicBezTo>
                    <a:pt x="84" y="103"/>
                    <a:pt x="83" y="101"/>
                    <a:pt x="81" y="101"/>
                  </a:cubicBezTo>
                  <a:cubicBezTo>
                    <a:pt x="73" y="97"/>
                    <a:pt x="62" y="96"/>
                    <a:pt x="62" y="96"/>
                  </a:cubicBezTo>
                  <a:cubicBezTo>
                    <a:pt x="62" y="70"/>
                    <a:pt x="62" y="70"/>
                    <a:pt x="62" y="70"/>
                  </a:cubicBezTo>
                  <a:cubicBezTo>
                    <a:pt x="76" y="64"/>
                    <a:pt x="112" y="45"/>
                    <a:pt x="112" y="23"/>
                  </a:cubicBezTo>
                  <a:cubicBezTo>
                    <a:pt x="112" y="8"/>
                    <a:pt x="112" y="8"/>
                    <a:pt x="112" y="8"/>
                  </a:cubicBezTo>
                  <a:cubicBezTo>
                    <a:pt x="112" y="6"/>
                    <a:pt x="110" y="4"/>
                    <a:pt x="107" y="4"/>
                  </a:cubicBezTo>
                  <a:close/>
                  <a:moveTo>
                    <a:pt x="7" y="21"/>
                  </a:moveTo>
                  <a:cubicBezTo>
                    <a:pt x="7" y="16"/>
                    <a:pt x="7" y="16"/>
                    <a:pt x="7" y="16"/>
                  </a:cubicBezTo>
                  <a:cubicBezTo>
                    <a:pt x="7" y="14"/>
                    <a:pt x="9" y="12"/>
                    <a:pt x="11" y="12"/>
                  </a:cubicBezTo>
                  <a:cubicBezTo>
                    <a:pt x="21" y="12"/>
                    <a:pt x="21" y="12"/>
                    <a:pt x="21" y="12"/>
                  </a:cubicBezTo>
                  <a:cubicBezTo>
                    <a:pt x="21" y="12"/>
                    <a:pt x="21" y="36"/>
                    <a:pt x="28" y="46"/>
                  </a:cubicBezTo>
                  <a:cubicBezTo>
                    <a:pt x="28" y="46"/>
                    <a:pt x="7" y="37"/>
                    <a:pt x="7" y="21"/>
                  </a:cubicBezTo>
                  <a:close/>
                  <a:moveTo>
                    <a:pt x="104" y="21"/>
                  </a:moveTo>
                  <a:cubicBezTo>
                    <a:pt x="104" y="37"/>
                    <a:pt x="84" y="46"/>
                    <a:pt x="84" y="46"/>
                  </a:cubicBezTo>
                  <a:cubicBezTo>
                    <a:pt x="90" y="36"/>
                    <a:pt x="90" y="12"/>
                    <a:pt x="90" y="12"/>
                  </a:cubicBezTo>
                  <a:cubicBezTo>
                    <a:pt x="100" y="12"/>
                    <a:pt x="100" y="12"/>
                    <a:pt x="100" y="12"/>
                  </a:cubicBezTo>
                  <a:cubicBezTo>
                    <a:pt x="102" y="12"/>
                    <a:pt x="104" y="14"/>
                    <a:pt x="104" y="16"/>
                  </a:cubicBezTo>
                  <a:lnTo>
                    <a:pt x="104" y="2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00832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365"/>
          <p:cNvSpPr>
            <a:spLocks/>
          </p:cNvSpPr>
          <p:nvPr/>
        </p:nvSpPr>
        <p:spPr bwMode="auto">
          <a:xfrm>
            <a:off x="5356226" y="3292475"/>
            <a:ext cx="1570038" cy="1377950"/>
          </a:xfrm>
          <a:custGeom>
            <a:avLst/>
            <a:gdLst>
              <a:gd name="T0" fmla="*/ 495 w 495"/>
              <a:gd name="T1" fmla="*/ 173 h 434"/>
              <a:gd name="T2" fmla="*/ 400 w 495"/>
              <a:gd name="T3" fmla="*/ 173 h 434"/>
              <a:gd name="T4" fmla="*/ 400 w 495"/>
              <a:gd name="T5" fmla="*/ 34 h 434"/>
              <a:gd name="T6" fmla="*/ 366 w 495"/>
              <a:gd name="T7" fmla="*/ 0 h 434"/>
              <a:gd name="T8" fmla="*/ 128 w 495"/>
              <a:gd name="T9" fmla="*/ 0 h 434"/>
              <a:gd name="T10" fmla="*/ 94 w 495"/>
              <a:gd name="T11" fmla="*/ 34 h 434"/>
              <a:gd name="T12" fmla="*/ 94 w 495"/>
              <a:gd name="T13" fmla="*/ 173 h 434"/>
              <a:gd name="T14" fmla="*/ 0 w 495"/>
              <a:gd name="T15" fmla="*/ 173 h 434"/>
              <a:gd name="T16" fmla="*/ 247 w 495"/>
              <a:gd name="T17" fmla="*/ 434 h 434"/>
              <a:gd name="T18" fmla="*/ 495 w 495"/>
              <a:gd name="T19" fmla="*/ 17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5" h="434">
                <a:moveTo>
                  <a:pt x="495" y="173"/>
                </a:moveTo>
                <a:cubicBezTo>
                  <a:pt x="400" y="173"/>
                  <a:pt x="400" y="173"/>
                  <a:pt x="400" y="173"/>
                </a:cubicBezTo>
                <a:cubicBezTo>
                  <a:pt x="400" y="34"/>
                  <a:pt x="400" y="34"/>
                  <a:pt x="400" y="34"/>
                </a:cubicBezTo>
                <a:cubicBezTo>
                  <a:pt x="400" y="16"/>
                  <a:pt x="385" y="0"/>
                  <a:pt x="366" y="0"/>
                </a:cubicBezTo>
                <a:cubicBezTo>
                  <a:pt x="128" y="0"/>
                  <a:pt x="128" y="0"/>
                  <a:pt x="128" y="0"/>
                </a:cubicBezTo>
                <a:cubicBezTo>
                  <a:pt x="110" y="0"/>
                  <a:pt x="94" y="16"/>
                  <a:pt x="94" y="34"/>
                </a:cubicBezTo>
                <a:cubicBezTo>
                  <a:pt x="94" y="173"/>
                  <a:pt x="94" y="173"/>
                  <a:pt x="94" y="173"/>
                </a:cubicBezTo>
                <a:cubicBezTo>
                  <a:pt x="0" y="173"/>
                  <a:pt x="0" y="173"/>
                  <a:pt x="0" y="173"/>
                </a:cubicBezTo>
                <a:cubicBezTo>
                  <a:pt x="247" y="434"/>
                  <a:pt x="247" y="434"/>
                  <a:pt x="247" y="434"/>
                </a:cubicBezTo>
                <a:lnTo>
                  <a:pt x="495" y="17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366"/>
          <p:cNvSpPr>
            <a:spLocks/>
          </p:cNvSpPr>
          <p:nvPr/>
        </p:nvSpPr>
        <p:spPr bwMode="auto">
          <a:xfrm>
            <a:off x="5956301" y="4572000"/>
            <a:ext cx="371475" cy="231775"/>
          </a:xfrm>
          <a:custGeom>
            <a:avLst/>
            <a:gdLst>
              <a:gd name="T0" fmla="*/ 234 w 234"/>
              <a:gd name="T1" fmla="*/ 22 h 146"/>
              <a:gd name="T2" fmla="*/ 234 w 234"/>
              <a:gd name="T3" fmla="*/ 0 h 146"/>
              <a:gd name="T4" fmla="*/ 116 w 234"/>
              <a:gd name="T5" fmla="*/ 122 h 146"/>
              <a:gd name="T6" fmla="*/ 0 w 234"/>
              <a:gd name="T7" fmla="*/ 0 h 146"/>
              <a:gd name="T8" fmla="*/ 0 w 234"/>
              <a:gd name="T9" fmla="*/ 22 h 146"/>
              <a:gd name="T10" fmla="*/ 116 w 234"/>
              <a:gd name="T11" fmla="*/ 146 h 146"/>
              <a:gd name="T12" fmla="*/ 234 w 234"/>
              <a:gd name="T13" fmla="*/ 22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22"/>
                </a:moveTo>
                <a:lnTo>
                  <a:pt x="234" y="0"/>
                </a:lnTo>
                <a:lnTo>
                  <a:pt x="116" y="122"/>
                </a:lnTo>
                <a:lnTo>
                  <a:pt x="0" y="0"/>
                </a:lnTo>
                <a:lnTo>
                  <a:pt x="0" y="22"/>
                </a:lnTo>
                <a:lnTo>
                  <a:pt x="116" y="146"/>
                </a:lnTo>
                <a:lnTo>
                  <a:pt x="234" y="2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367"/>
          <p:cNvSpPr>
            <a:spLocks/>
          </p:cNvSpPr>
          <p:nvPr/>
        </p:nvSpPr>
        <p:spPr bwMode="auto">
          <a:xfrm>
            <a:off x="5956301" y="4686300"/>
            <a:ext cx="371475" cy="231775"/>
          </a:xfrm>
          <a:custGeom>
            <a:avLst/>
            <a:gdLst>
              <a:gd name="T0" fmla="*/ 234 w 234"/>
              <a:gd name="T1" fmla="*/ 24 h 146"/>
              <a:gd name="T2" fmla="*/ 234 w 234"/>
              <a:gd name="T3" fmla="*/ 0 h 146"/>
              <a:gd name="T4" fmla="*/ 116 w 234"/>
              <a:gd name="T5" fmla="*/ 124 h 146"/>
              <a:gd name="T6" fmla="*/ 0 w 234"/>
              <a:gd name="T7" fmla="*/ 0 h 146"/>
              <a:gd name="T8" fmla="*/ 0 w 234"/>
              <a:gd name="T9" fmla="*/ 24 h 146"/>
              <a:gd name="T10" fmla="*/ 116 w 234"/>
              <a:gd name="T11" fmla="*/ 146 h 146"/>
              <a:gd name="T12" fmla="*/ 234 w 234"/>
              <a:gd name="T13" fmla="*/ 24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24"/>
                </a:moveTo>
                <a:lnTo>
                  <a:pt x="234" y="0"/>
                </a:lnTo>
                <a:lnTo>
                  <a:pt x="116" y="124"/>
                </a:lnTo>
                <a:lnTo>
                  <a:pt x="0" y="0"/>
                </a:lnTo>
                <a:lnTo>
                  <a:pt x="0" y="24"/>
                </a:lnTo>
                <a:lnTo>
                  <a:pt x="116" y="146"/>
                </a:lnTo>
                <a:lnTo>
                  <a:pt x="234" y="2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368"/>
          <p:cNvSpPr>
            <a:spLocks noEditPoints="1"/>
          </p:cNvSpPr>
          <p:nvPr/>
        </p:nvSpPr>
        <p:spPr bwMode="auto">
          <a:xfrm>
            <a:off x="6111876" y="3006725"/>
            <a:ext cx="60325" cy="298450"/>
          </a:xfrm>
          <a:custGeom>
            <a:avLst/>
            <a:gdLst>
              <a:gd name="T0" fmla="*/ 9 w 19"/>
              <a:gd name="T1" fmla="*/ 72 h 94"/>
              <a:gd name="T2" fmla="*/ 5 w 19"/>
              <a:gd name="T3" fmla="*/ 76 h 94"/>
              <a:gd name="T4" fmla="*/ 9 w 19"/>
              <a:gd name="T5" fmla="*/ 80 h 94"/>
              <a:gd name="T6" fmla="*/ 13 w 19"/>
              <a:gd name="T7" fmla="*/ 76 h 94"/>
              <a:gd name="T8" fmla="*/ 9 w 19"/>
              <a:gd name="T9" fmla="*/ 72 h 94"/>
              <a:gd name="T10" fmla="*/ 9 w 19"/>
              <a:gd name="T11" fmla="*/ 0 h 94"/>
              <a:gd name="T12" fmla="*/ 0 w 19"/>
              <a:gd name="T13" fmla="*/ 10 h 94"/>
              <a:gd name="T14" fmla="*/ 9 w 19"/>
              <a:gd name="T15" fmla="*/ 20 h 94"/>
              <a:gd name="T16" fmla="*/ 19 w 19"/>
              <a:gd name="T17" fmla="*/ 10 h 94"/>
              <a:gd name="T18" fmla="*/ 9 w 19"/>
              <a:gd name="T19" fmla="*/ 0 h 94"/>
              <a:gd name="T20" fmla="*/ 9 w 19"/>
              <a:gd name="T21" fmla="*/ 57 h 94"/>
              <a:gd name="T22" fmla="*/ 5 w 19"/>
              <a:gd name="T23" fmla="*/ 61 h 94"/>
              <a:gd name="T24" fmla="*/ 9 w 19"/>
              <a:gd name="T25" fmla="*/ 65 h 94"/>
              <a:gd name="T26" fmla="*/ 13 w 19"/>
              <a:gd name="T27" fmla="*/ 61 h 94"/>
              <a:gd name="T28" fmla="*/ 9 w 19"/>
              <a:gd name="T29" fmla="*/ 57 h 94"/>
              <a:gd name="T30" fmla="*/ 7 w 19"/>
              <a:gd name="T31" fmla="*/ 88 h 94"/>
              <a:gd name="T32" fmla="*/ 5 w 19"/>
              <a:gd name="T33" fmla="*/ 90 h 94"/>
              <a:gd name="T34" fmla="*/ 7 w 19"/>
              <a:gd name="T35" fmla="*/ 93 h 94"/>
              <a:gd name="T36" fmla="*/ 9 w 19"/>
              <a:gd name="T37" fmla="*/ 94 h 94"/>
              <a:gd name="T38" fmla="*/ 12 w 19"/>
              <a:gd name="T39" fmla="*/ 93 h 94"/>
              <a:gd name="T40" fmla="*/ 13 w 19"/>
              <a:gd name="T41" fmla="*/ 90 h 94"/>
              <a:gd name="T42" fmla="*/ 12 w 19"/>
              <a:gd name="T43" fmla="*/ 88 h 94"/>
              <a:gd name="T44" fmla="*/ 7 w 19"/>
              <a:gd name="T45" fmla="*/ 88 h 94"/>
              <a:gd name="T46" fmla="*/ 9 w 19"/>
              <a:gd name="T47" fmla="*/ 27 h 94"/>
              <a:gd name="T48" fmla="*/ 5 w 19"/>
              <a:gd name="T49" fmla="*/ 31 h 94"/>
              <a:gd name="T50" fmla="*/ 9 w 19"/>
              <a:gd name="T51" fmla="*/ 35 h 94"/>
              <a:gd name="T52" fmla="*/ 13 w 19"/>
              <a:gd name="T53" fmla="*/ 31 h 94"/>
              <a:gd name="T54" fmla="*/ 9 w 19"/>
              <a:gd name="T55" fmla="*/ 27 h 94"/>
              <a:gd name="T56" fmla="*/ 9 w 19"/>
              <a:gd name="T57" fmla="*/ 42 h 94"/>
              <a:gd name="T58" fmla="*/ 5 w 19"/>
              <a:gd name="T59" fmla="*/ 46 h 94"/>
              <a:gd name="T60" fmla="*/ 9 w 19"/>
              <a:gd name="T61" fmla="*/ 50 h 94"/>
              <a:gd name="T62" fmla="*/ 13 w 19"/>
              <a:gd name="T63" fmla="*/ 46 h 94"/>
              <a:gd name="T64" fmla="*/ 9 w 19"/>
              <a:gd name="T65" fmla="*/ 4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72"/>
                </a:moveTo>
                <a:cubicBezTo>
                  <a:pt x="7" y="72"/>
                  <a:pt x="5" y="73"/>
                  <a:pt x="5" y="76"/>
                </a:cubicBezTo>
                <a:cubicBezTo>
                  <a:pt x="5" y="78"/>
                  <a:pt x="7" y="80"/>
                  <a:pt x="9" y="80"/>
                </a:cubicBezTo>
                <a:cubicBezTo>
                  <a:pt x="12" y="80"/>
                  <a:pt x="13" y="78"/>
                  <a:pt x="13" y="76"/>
                </a:cubicBezTo>
                <a:cubicBezTo>
                  <a:pt x="13" y="73"/>
                  <a:pt x="12" y="72"/>
                  <a:pt x="9" y="72"/>
                </a:cubicBezTo>
                <a:close/>
                <a:moveTo>
                  <a:pt x="9" y="0"/>
                </a:moveTo>
                <a:cubicBezTo>
                  <a:pt x="4" y="0"/>
                  <a:pt x="0" y="5"/>
                  <a:pt x="0" y="10"/>
                </a:cubicBezTo>
                <a:cubicBezTo>
                  <a:pt x="0" y="16"/>
                  <a:pt x="4" y="20"/>
                  <a:pt x="9" y="20"/>
                </a:cubicBezTo>
                <a:cubicBezTo>
                  <a:pt x="15" y="20"/>
                  <a:pt x="19" y="16"/>
                  <a:pt x="19" y="10"/>
                </a:cubicBezTo>
                <a:cubicBezTo>
                  <a:pt x="19" y="5"/>
                  <a:pt x="15" y="0"/>
                  <a:pt x="9" y="0"/>
                </a:cubicBezTo>
                <a:close/>
                <a:moveTo>
                  <a:pt x="9" y="57"/>
                </a:moveTo>
                <a:cubicBezTo>
                  <a:pt x="7" y="57"/>
                  <a:pt x="5" y="58"/>
                  <a:pt x="5" y="61"/>
                </a:cubicBezTo>
                <a:cubicBezTo>
                  <a:pt x="5" y="63"/>
                  <a:pt x="7" y="65"/>
                  <a:pt x="9" y="65"/>
                </a:cubicBezTo>
                <a:cubicBezTo>
                  <a:pt x="12" y="65"/>
                  <a:pt x="13" y="63"/>
                  <a:pt x="13" y="61"/>
                </a:cubicBezTo>
                <a:cubicBezTo>
                  <a:pt x="13" y="58"/>
                  <a:pt x="12" y="57"/>
                  <a:pt x="9" y="57"/>
                </a:cubicBezTo>
                <a:close/>
                <a:moveTo>
                  <a:pt x="7" y="88"/>
                </a:moveTo>
                <a:cubicBezTo>
                  <a:pt x="6" y="88"/>
                  <a:pt x="5" y="89"/>
                  <a:pt x="5" y="90"/>
                </a:cubicBezTo>
                <a:cubicBezTo>
                  <a:pt x="5" y="92"/>
                  <a:pt x="6" y="93"/>
                  <a:pt x="7" y="93"/>
                </a:cubicBezTo>
                <a:cubicBezTo>
                  <a:pt x="7" y="94"/>
                  <a:pt x="8" y="94"/>
                  <a:pt x="9" y="94"/>
                </a:cubicBezTo>
                <a:cubicBezTo>
                  <a:pt x="10" y="94"/>
                  <a:pt x="11" y="94"/>
                  <a:pt x="12" y="93"/>
                </a:cubicBezTo>
                <a:cubicBezTo>
                  <a:pt x="13" y="93"/>
                  <a:pt x="13" y="92"/>
                  <a:pt x="13" y="90"/>
                </a:cubicBezTo>
                <a:cubicBezTo>
                  <a:pt x="13" y="89"/>
                  <a:pt x="13" y="88"/>
                  <a:pt x="12" y="88"/>
                </a:cubicBezTo>
                <a:cubicBezTo>
                  <a:pt x="11" y="86"/>
                  <a:pt x="8" y="86"/>
                  <a:pt x="7" y="88"/>
                </a:cubicBezTo>
                <a:close/>
                <a:moveTo>
                  <a:pt x="9" y="27"/>
                </a:moveTo>
                <a:cubicBezTo>
                  <a:pt x="7" y="27"/>
                  <a:pt x="5" y="29"/>
                  <a:pt x="5" y="31"/>
                </a:cubicBezTo>
                <a:cubicBezTo>
                  <a:pt x="5" y="33"/>
                  <a:pt x="7" y="35"/>
                  <a:pt x="9" y="35"/>
                </a:cubicBezTo>
                <a:cubicBezTo>
                  <a:pt x="12" y="35"/>
                  <a:pt x="13" y="33"/>
                  <a:pt x="13" y="31"/>
                </a:cubicBezTo>
                <a:cubicBezTo>
                  <a:pt x="13" y="29"/>
                  <a:pt x="12" y="27"/>
                  <a:pt x="9" y="27"/>
                </a:cubicBezTo>
                <a:close/>
                <a:moveTo>
                  <a:pt x="9" y="42"/>
                </a:moveTo>
                <a:cubicBezTo>
                  <a:pt x="7" y="42"/>
                  <a:pt x="5" y="44"/>
                  <a:pt x="5" y="46"/>
                </a:cubicBezTo>
                <a:cubicBezTo>
                  <a:pt x="5" y="48"/>
                  <a:pt x="7" y="50"/>
                  <a:pt x="9" y="50"/>
                </a:cubicBezTo>
                <a:cubicBezTo>
                  <a:pt x="12" y="50"/>
                  <a:pt x="13" y="48"/>
                  <a:pt x="13" y="46"/>
                </a:cubicBezTo>
                <a:cubicBezTo>
                  <a:pt x="13" y="44"/>
                  <a:pt x="12" y="42"/>
                  <a:pt x="9" y="4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369"/>
          <p:cNvSpPr>
            <a:spLocks/>
          </p:cNvSpPr>
          <p:nvPr/>
        </p:nvSpPr>
        <p:spPr bwMode="auto">
          <a:xfrm>
            <a:off x="2217738" y="3292475"/>
            <a:ext cx="1570038" cy="1377950"/>
          </a:xfrm>
          <a:custGeom>
            <a:avLst/>
            <a:gdLst>
              <a:gd name="T0" fmla="*/ 495 w 495"/>
              <a:gd name="T1" fmla="*/ 173 h 434"/>
              <a:gd name="T2" fmla="*/ 401 w 495"/>
              <a:gd name="T3" fmla="*/ 173 h 434"/>
              <a:gd name="T4" fmla="*/ 401 w 495"/>
              <a:gd name="T5" fmla="*/ 34 h 434"/>
              <a:gd name="T6" fmla="*/ 367 w 495"/>
              <a:gd name="T7" fmla="*/ 0 h 434"/>
              <a:gd name="T8" fmla="*/ 129 w 495"/>
              <a:gd name="T9" fmla="*/ 0 h 434"/>
              <a:gd name="T10" fmla="*/ 95 w 495"/>
              <a:gd name="T11" fmla="*/ 34 h 434"/>
              <a:gd name="T12" fmla="*/ 95 w 495"/>
              <a:gd name="T13" fmla="*/ 173 h 434"/>
              <a:gd name="T14" fmla="*/ 0 w 495"/>
              <a:gd name="T15" fmla="*/ 173 h 434"/>
              <a:gd name="T16" fmla="*/ 248 w 495"/>
              <a:gd name="T17" fmla="*/ 434 h 434"/>
              <a:gd name="T18" fmla="*/ 495 w 495"/>
              <a:gd name="T19" fmla="*/ 17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5" h="434">
                <a:moveTo>
                  <a:pt x="495" y="173"/>
                </a:moveTo>
                <a:cubicBezTo>
                  <a:pt x="401" y="173"/>
                  <a:pt x="401" y="173"/>
                  <a:pt x="401" y="173"/>
                </a:cubicBezTo>
                <a:cubicBezTo>
                  <a:pt x="401" y="34"/>
                  <a:pt x="401" y="34"/>
                  <a:pt x="401" y="34"/>
                </a:cubicBezTo>
                <a:cubicBezTo>
                  <a:pt x="401" y="16"/>
                  <a:pt x="386" y="0"/>
                  <a:pt x="367" y="0"/>
                </a:cubicBezTo>
                <a:cubicBezTo>
                  <a:pt x="129" y="0"/>
                  <a:pt x="129" y="0"/>
                  <a:pt x="129" y="0"/>
                </a:cubicBezTo>
                <a:cubicBezTo>
                  <a:pt x="110" y="0"/>
                  <a:pt x="95" y="16"/>
                  <a:pt x="95" y="34"/>
                </a:cubicBezTo>
                <a:cubicBezTo>
                  <a:pt x="95" y="173"/>
                  <a:pt x="95" y="173"/>
                  <a:pt x="95" y="173"/>
                </a:cubicBezTo>
                <a:cubicBezTo>
                  <a:pt x="0" y="173"/>
                  <a:pt x="0" y="173"/>
                  <a:pt x="0" y="173"/>
                </a:cubicBezTo>
                <a:cubicBezTo>
                  <a:pt x="248" y="434"/>
                  <a:pt x="248" y="434"/>
                  <a:pt x="248" y="434"/>
                </a:cubicBezTo>
                <a:lnTo>
                  <a:pt x="495" y="1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370"/>
          <p:cNvSpPr>
            <a:spLocks/>
          </p:cNvSpPr>
          <p:nvPr/>
        </p:nvSpPr>
        <p:spPr bwMode="auto">
          <a:xfrm>
            <a:off x="2816226" y="4572000"/>
            <a:ext cx="371475" cy="231775"/>
          </a:xfrm>
          <a:custGeom>
            <a:avLst/>
            <a:gdLst>
              <a:gd name="T0" fmla="*/ 234 w 234"/>
              <a:gd name="T1" fmla="*/ 22 h 146"/>
              <a:gd name="T2" fmla="*/ 234 w 234"/>
              <a:gd name="T3" fmla="*/ 0 h 146"/>
              <a:gd name="T4" fmla="*/ 118 w 234"/>
              <a:gd name="T5" fmla="*/ 122 h 146"/>
              <a:gd name="T6" fmla="*/ 0 w 234"/>
              <a:gd name="T7" fmla="*/ 0 h 146"/>
              <a:gd name="T8" fmla="*/ 0 w 234"/>
              <a:gd name="T9" fmla="*/ 22 h 146"/>
              <a:gd name="T10" fmla="*/ 118 w 234"/>
              <a:gd name="T11" fmla="*/ 146 h 146"/>
              <a:gd name="T12" fmla="*/ 234 w 234"/>
              <a:gd name="T13" fmla="*/ 22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22"/>
                </a:moveTo>
                <a:lnTo>
                  <a:pt x="234" y="0"/>
                </a:lnTo>
                <a:lnTo>
                  <a:pt x="118" y="122"/>
                </a:lnTo>
                <a:lnTo>
                  <a:pt x="0" y="0"/>
                </a:lnTo>
                <a:lnTo>
                  <a:pt x="0" y="22"/>
                </a:lnTo>
                <a:lnTo>
                  <a:pt x="118" y="146"/>
                </a:lnTo>
                <a:lnTo>
                  <a:pt x="234" y="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371"/>
          <p:cNvSpPr>
            <a:spLocks/>
          </p:cNvSpPr>
          <p:nvPr/>
        </p:nvSpPr>
        <p:spPr bwMode="auto">
          <a:xfrm>
            <a:off x="2816226" y="4686300"/>
            <a:ext cx="371475" cy="231775"/>
          </a:xfrm>
          <a:custGeom>
            <a:avLst/>
            <a:gdLst>
              <a:gd name="T0" fmla="*/ 234 w 234"/>
              <a:gd name="T1" fmla="*/ 24 h 146"/>
              <a:gd name="T2" fmla="*/ 234 w 234"/>
              <a:gd name="T3" fmla="*/ 0 h 146"/>
              <a:gd name="T4" fmla="*/ 118 w 234"/>
              <a:gd name="T5" fmla="*/ 124 h 146"/>
              <a:gd name="T6" fmla="*/ 0 w 234"/>
              <a:gd name="T7" fmla="*/ 0 h 146"/>
              <a:gd name="T8" fmla="*/ 0 w 234"/>
              <a:gd name="T9" fmla="*/ 24 h 146"/>
              <a:gd name="T10" fmla="*/ 118 w 234"/>
              <a:gd name="T11" fmla="*/ 146 h 146"/>
              <a:gd name="T12" fmla="*/ 234 w 234"/>
              <a:gd name="T13" fmla="*/ 24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24"/>
                </a:moveTo>
                <a:lnTo>
                  <a:pt x="234" y="0"/>
                </a:lnTo>
                <a:lnTo>
                  <a:pt x="118" y="124"/>
                </a:lnTo>
                <a:lnTo>
                  <a:pt x="0" y="0"/>
                </a:lnTo>
                <a:lnTo>
                  <a:pt x="0" y="24"/>
                </a:lnTo>
                <a:lnTo>
                  <a:pt x="118" y="146"/>
                </a:lnTo>
                <a:lnTo>
                  <a:pt x="234" y="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72"/>
          <p:cNvSpPr>
            <a:spLocks noEditPoints="1"/>
          </p:cNvSpPr>
          <p:nvPr/>
        </p:nvSpPr>
        <p:spPr bwMode="auto">
          <a:xfrm>
            <a:off x="7678738" y="4375150"/>
            <a:ext cx="60325" cy="301625"/>
          </a:xfrm>
          <a:custGeom>
            <a:avLst/>
            <a:gdLst>
              <a:gd name="T0" fmla="*/ 10 w 19"/>
              <a:gd name="T1" fmla="*/ 24 h 95"/>
              <a:gd name="T2" fmla="*/ 14 w 19"/>
              <a:gd name="T3" fmla="*/ 20 h 95"/>
              <a:gd name="T4" fmla="*/ 10 w 19"/>
              <a:gd name="T5" fmla="*/ 16 h 95"/>
              <a:gd name="T6" fmla="*/ 6 w 19"/>
              <a:gd name="T7" fmla="*/ 20 h 95"/>
              <a:gd name="T8" fmla="*/ 10 w 19"/>
              <a:gd name="T9" fmla="*/ 24 h 95"/>
              <a:gd name="T10" fmla="*/ 10 w 19"/>
              <a:gd name="T11" fmla="*/ 39 h 95"/>
              <a:gd name="T12" fmla="*/ 14 w 19"/>
              <a:gd name="T13" fmla="*/ 35 h 95"/>
              <a:gd name="T14" fmla="*/ 10 w 19"/>
              <a:gd name="T15" fmla="*/ 31 h 95"/>
              <a:gd name="T16" fmla="*/ 6 w 19"/>
              <a:gd name="T17" fmla="*/ 35 h 95"/>
              <a:gd name="T18" fmla="*/ 10 w 19"/>
              <a:gd name="T19" fmla="*/ 39 h 95"/>
              <a:gd name="T20" fmla="*/ 10 w 19"/>
              <a:gd name="T21" fmla="*/ 9 h 95"/>
              <a:gd name="T22" fmla="*/ 13 w 19"/>
              <a:gd name="T23" fmla="*/ 8 h 95"/>
              <a:gd name="T24" fmla="*/ 14 w 19"/>
              <a:gd name="T25" fmla="*/ 5 h 95"/>
              <a:gd name="T26" fmla="*/ 13 w 19"/>
              <a:gd name="T27" fmla="*/ 2 h 95"/>
              <a:gd name="T28" fmla="*/ 7 w 19"/>
              <a:gd name="T29" fmla="*/ 2 h 95"/>
              <a:gd name="T30" fmla="*/ 6 w 19"/>
              <a:gd name="T31" fmla="*/ 5 h 95"/>
              <a:gd name="T32" fmla="*/ 7 w 19"/>
              <a:gd name="T33" fmla="*/ 8 h 95"/>
              <a:gd name="T34" fmla="*/ 10 w 19"/>
              <a:gd name="T35" fmla="*/ 9 h 95"/>
              <a:gd name="T36" fmla="*/ 10 w 19"/>
              <a:gd name="T37" fmla="*/ 75 h 95"/>
              <a:gd name="T38" fmla="*/ 0 w 19"/>
              <a:gd name="T39" fmla="*/ 85 h 95"/>
              <a:gd name="T40" fmla="*/ 10 w 19"/>
              <a:gd name="T41" fmla="*/ 95 h 95"/>
              <a:gd name="T42" fmla="*/ 19 w 19"/>
              <a:gd name="T43" fmla="*/ 85 h 95"/>
              <a:gd name="T44" fmla="*/ 10 w 19"/>
              <a:gd name="T45" fmla="*/ 75 h 95"/>
              <a:gd name="T46" fmla="*/ 10 w 19"/>
              <a:gd name="T47" fmla="*/ 68 h 95"/>
              <a:gd name="T48" fmla="*/ 14 w 19"/>
              <a:gd name="T49" fmla="*/ 64 h 95"/>
              <a:gd name="T50" fmla="*/ 10 w 19"/>
              <a:gd name="T51" fmla="*/ 60 h 95"/>
              <a:gd name="T52" fmla="*/ 6 w 19"/>
              <a:gd name="T53" fmla="*/ 64 h 95"/>
              <a:gd name="T54" fmla="*/ 10 w 19"/>
              <a:gd name="T55" fmla="*/ 68 h 95"/>
              <a:gd name="T56" fmla="*/ 10 w 19"/>
              <a:gd name="T57" fmla="*/ 54 h 95"/>
              <a:gd name="T58" fmla="*/ 14 w 19"/>
              <a:gd name="T59" fmla="*/ 50 h 95"/>
              <a:gd name="T60" fmla="*/ 10 w 19"/>
              <a:gd name="T61" fmla="*/ 46 h 95"/>
              <a:gd name="T62" fmla="*/ 6 w 19"/>
              <a:gd name="T63" fmla="*/ 50 h 95"/>
              <a:gd name="T64" fmla="*/ 10 w 19"/>
              <a:gd name="T65" fmla="*/ 5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10" y="24"/>
                </a:moveTo>
                <a:cubicBezTo>
                  <a:pt x="12" y="24"/>
                  <a:pt x="14" y="22"/>
                  <a:pt x="14" y="20"/>
                </a:cubicBezTo>
                <a:cubicBezTo>
                  <a:pt x="14" y="17"/>
                  <a:pt x="12" y="16"/>
                  <a:pt x="10" y="16"/>
                </a:cubicBezTo>
                <a:cubicBezTo>
                  <a:pt x="8" y="16"/>
                  <a:pt x="6" y="17"/>
                  <a:pt x="6" y="20"/>
                </a:cubicBezTo>
                <a:cubicBezTo>
                  <a:pt x="6" y="22"/>
                  <a:pt x="8" y="24"/>
                  <a:pt x="10" y="24"/>
                </a:cubicBezTo>
                <a:close/>
                <a:moveTo>
                  <a:pt x="10" y="39"/>
                </a:moveTo>
                <a:cubicBezTo>
                  <a:pt x="12" y="39"/>
                  <a:pt x="14" y="37"/>
                  <a:pt x="14" y="35"/>
                </a:cubicBezTo>
                <a:cubicBezTo>
                  <a:pt x="14" y="32"/>
                  <a:pt x="12" y="31"/>
                  <a:pt x="10" y="31"/>
                </a:cubicBezTo>
                <a:cubicBezTo>
                  <a:pt x="8" y="31"/>
                  <a:pt x="6" y="32"/>
                  <a:pt x="6" y="35"/>
                </a:cubicBezTo>
                <a:cubicBezTo>
                  <a:pt x="6" y="37"/>
                  <a:pt x="8" y="39"/>
                  <a:pt x="10" y="39"/>
                </a:cubicBezTo>
                <a:close/>
                <a:moveTo>
                  <a:pt x="10" y="9"/>
                </a:moveTo>
                <a:cubicBezTo>
                  <a:pt x="11" y="9"/>
                  <a:pt x="12" y="8"/>
                  <a:pt x="13" y="8"/>
                </a:cubicBezTo>
                <a:cubicBezTo>
                  <a:pt x="13" y="7"/>
                  <a:pt x="14" y="6"/>
                  <a:pt x="14" y="5"/>
                </a:cubicBezTo>
                <a:cubicBezTo>
                  <a:pt x="14" y="4"/>
                  <a:pt x="13" y="3"/>
                  <a:pt x="13" y="2"/>
                </a:cubicBezTo>
                <a:cubicBezTo>
                  <a:pt x="11" y="0"/>
                  <a:pt x="8" y="0"/>
                  <a:pt x="7" y="2"/>
                </a:cubicBezTo>
                <a:cubicBezTo>
                  <a:pt x="6" y="3"/>
                  <a:pt x="6" y="4"/>
                  <a:pt x="6" y="5"/>
                </a:cubicBezTo>
                <a:cubicBezTo>
                  <a:pt x="6" y="6"/>
                  <a:pt x="6" y="7"/>
                  <a:pt x="7" y="8"/>
                </a:cubicBezTo>
                <a:cubicBezTo>
                  <a:pt x="8" y="8"/>
                  <a:pt x="9" y="9"/>
                  <a:pt x="10" y="9"/>
                </a:cubicBezTo>
                <a:close/>
                <a:moveTo>
                  <a:pt x="10" y="75"/>
                </a:moveTo>
                <a:cubicBezTo>
                  <a:pt x="4" y="75"/>
                  <a:pt x="0" y="80"/>
                  <a:pt x="0" y="85"/>
                </a:cubicBezTo>
                <a:cubicBezTo>
                  <a:pt x="0" y="90"/>
                  <a:pt x="4" y="95"/>
                  <a:pt x="10" y="95"/>
                </a:cubicBezTo>
                <a:cubicBezTo>
                  <a:pt x="15" y="95"/>
                  <a:pt x="19" y="90"/>
                  <a:pt x="19" y="85"/>
                </a:cubicBezTo>
                <a:cubicBezTo>
                  <a:pt x="19" y="80"/>
                  <a:pt x="15" y="75"/>
                  <a:pt x="10" y="75"/>
                </a:cubicBezTo>
                <a:close/>
                <a:moveTo>
                  <a:pt x="10" y="68"/>
                </a:moveTo>
                <a:cubicBezTo>
                  <a:pt x="12" y="68"/>
                  <a:pt x="14" y="67"/>
                  <a:pt x="14" y="64"/>
                </a:cubicBezTo>
                <a:cubicBezTo>
                  <a:pt x="14" y="62"/>
                  <a:pt x="12" y="60"/>
                  <a:pt x="10" y="60"/>
                </a:cubicBezTo>
                <a:cubicBezTo>
                  <a:pt x="8" y="60"/>
                  <a:pt x="6" y="62"/>
                  <a:pt x="6" y="64"/>
                </a:cubicBezTo>
                <a:cubicBezTo>
                  <a:pt x="6" y="67"/>
                  <a:pt x="8" y="68"/>
                  <a:pt x="10" y="68"/>
                </a:cubicBezTo>
                <a:close/>
                <a:moveTo>
                  <a:pt x="10" y="54"/>
                </a:moveTo>
                <a:cubicBezTo>
                  <a:pt x="12" y="54"/>
                  <a:pt x="14" y="52"/>
                  <a:pt x="14" y="50"/>
                </a:cubicBezTo>
                <a:cubicBezTo>
                  <a:pt x="14" y="47"/>
                  <a:pt x="12" y="46"/>
                  <a:pt x="10" y="46"/>
                </a:cubicBezTo>
                <a:cubicBezTo>
                  <a:pt x="8" y="46"/>
                  <a:pt x="6" y="47"/>
                  <a:pt x="6" y="50"/>
                </a:cubicBezTo>
                <a:cubicBezTo>
                  <a:pt x="6" y="52"/>
                  <a:pt x="8" y="54"/>
                  <a:pt x="10" y="5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73"/>
          <p:cNvSpPr>
            <a:spLocks/>
          </p:cNvSpPr>
          <p:nvPr/>
        </p:nvSpPr>
        <p:spPr bwMode="auto">
          <a:xfrm>
            <a:off x="6926263" y="3013075"/>
            <a:ext cx="1568450" cy="1377950"/>
          </a:xfrm>
          <a:custGeom>
            <a:avLst/>
            <a:gdLst>
              <a:gd name="T0" fmla="*/ 494 w 494"/>
              <a:gd name="T1" fmla="*/ 261 h 434"/>
              <a:gd name="T2" fmla="*/ 400 w 494"/>
              <a:gd name="T3" fmla="*/ 261 h 434"/>
              <a:gd name="T4" fmla="*/ 400 w 494"/>
              <a:gd name="T5" fmla="*/ 400 h 434"/>
              <a:gd name="T6" fmla="*/ 366 w 494"/>
              <a:gd name="T7" fmla="*/ 434 h 434"/>
              <a:gd name="T8" fmla="*/ 128 w 494"/>
              <a:gd name="T9" fmla="*/ 434 h 434"/>
              <a:gd name="T10" fmla="*/ 94 w 494"/>
              <a:gd name="T11" fmla="*/ 400 h 434"/>
              <a:gd name="T12" fmla="*/ 94 w 494"/>
              <a:gd name="T13" fmla="*/ 261 h 434"/>
              <a:gd name="T14" fmla="*/ 0 w 494"/>
              <a:gd name="T15" fmla="*/ 261 h 434"/>
              <a:gd name="T16" fmla="*/ 247 w 494"/>
              <a:gd name="T17" fmla="*/ 0 h 434"/>
              <a:gd name="T18" fmla="*/ 494 w 494"/>
              <a:gd name="T19" fmla="*/ 26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34">
                <a:moveTo>
                  <a:pt x="494" y="261"/>
                </a:moveTo>
                <a:cubicBezTo>
                  <a:pt x="400" y="261"/>
                  <a:pt x="400" y="261"/>
                  <a:pt x="400" y="261"/>
                </a:cubicBezTo>
                <a:cubicBezTo>
                  <a:pt x="400" y="400"/>
                  <a:pt x="400" y="400"/>
                  <a:pt x="400" y="400"/>
                </a:cubicBezTo>
                <a:cubicBezTo>
                  <a:pt x="400" y="419"/>
                  <a:pt x="385" y="434"/>
                  <a:pt x="366" y="434"/>
                </a:cubicBezTo>
                <a:cubicBezTo>
                  <a:pt x="128" y="434"/>
                  <a:pt x="128" y="434"/>
                  <a:pt x="128" y="434"/>
                </a:cubicBezTo>
                <a:cubicBezTo>
                  <a:pt x="109" y="434"/>
                  <a:pt x="94" y="419"/>
                  <a:pt x="94" y="400"/>
                </a:cubicBezTo>
                <a:cubicBezTo>
                  <a:pt x="94" y="261"/>
                  <a:pt x="94" y="261"/>
                  <a:pt x="94" y="261"/>
                </a:cubicBezTo>
                <a:cubicBezTo>
                  <a:pt x="0" y="261"/>
                  <a:pt x="0" y="261"/>
                  <a:pt x="0" y="261"/>
                </a:cubicBezTo>
                <a:cubicBezTo>
                  <a:pt x="247" y="0"/>
                  <a:pt x="247" y="0"/>
                  <a:pt x="247" y="0"/>
                </a:cubicBezTo>
                <a:lnTo>
                  <a:pt x="494" y="26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374"/>
          <p:cNvSpPr>
            <a:spLocks/>
          </p:cNvSpPr>
          <p:nvPr/>
        </p:nvSpPr>
        <p:spPr bwMode="auto">
          <a:xfrm>
            <a:off x="7523163" y="2879725"/>
            <a:ext cx="371475" cy="231775"/>
          </a:xfrm>
          <a:custGeom>
            <a:avLst/>
            <a:gdLst>
              <a:gd name="T0" fmla="*/ 234 w 234"/>
              <a:gd name="T1" fmla="*/ 124 h 146"/>
              <a:gd name="T2" fmla="*/ 234 w 234"/>
              <a:gd name="T3" fmla="*/ 146 h 146"/>
              <a:gd name="T4" fmla="*/ 118 w 234"/>
              <a:gd name="T5" fmla="*/ 24 h 146"/>
              <a:gd name="T6" fmla="*/ 0 w 234"/>
              <a:gd name="T7" fmla="*/ 146 h 146"/>
              <a:gd name="T8" fmla="*/ 0 w 234"/>
              <a:gd name="T9" fmla="*/ 124 h 146"/>
              <a:gd name="T10" fmla="*/ 118 w 234"/>
              <a:gd name="T11" fmla="*/ 0 h 146"/>
              <a:gd name="T12" fmla="*/ 234 w 234"/>
              <a:gd name="T13" fmla="*/ 124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124"/>
                </a:moveTo>
                <a:lnTo>
                  <a:pt x="234" y="146"/>
                </a:lnTo>
                <a:lnTo>
                  <a:pt x="118" y="24"/>
                </a:lnTo>
                <a:lnTo>
                  <a:pt x="0" y="146"/>
                </a:lnTo>
                <a:lnTo>
                  <a:pt x="0" y="124"/>
                </a:lnTo>
                <a:lnTo>
                  <a:pt x="118" y="0"/>
                </a:lnTo>
                <a:lnTo>
                  <a:pt x="234" y="12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75"/>
          <p:cNvSpPr>
            <a:spLocks/>
          </p:cNvSpPr>
          <p:nvPr/>
        </p:nvSpPr>
        <p:spPr bwMode="auto">
          <a:xfrm>
            <a:off x="7523163" y="2765425"/>
            <a:ext cx="371475" cy="231775"/>
          </a:xfrm>
          <a:custGeom>
            <a:avLst/>
            <a:gdLst>
              <a:gd name="T0" fmla="*/ 234 w 234"/>
              <a:gd name="T1" fmla="*/ 122 h 146"/>
              <a:gd name="T2" fmla="*/ 234 w 234"/>
              <a:gd name="T3" fmla="*/ 146 h 146"/>
              <a:gd name="T4" fmla="*/ 118 w 234"/>
              <a:gd name="T5" fmla="*/ 24 h 146"/>
              <a:gd name="T6" fmla="*/ 0 w 234"/>
              <a:gd name="T7" fmla="*/ 146 h 146"/>
              <a:gd name="T8" fmla="*/ 0 w 234"/>
              <a:gd name="T9" fmla="*/ 122 h 146"/>
              <a:gd name="T10" fmla="*/ 118 w 234"/>
              <a:gd name="T11" fmla="*/ 0 h 146"/>
              <a:gd name="T12" fmla="*/ 234 w 234"/>
              <a:gd name="T13" fmla="*/ 122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122"/>
                </a:moveTo>
                <a:lnTo>
                  <a:pt x="234" y="146"/>
                </a:lnTo>
                <a:lnTo>
                  <a:pt x="118" y="24"/>
                </a:lnTo>
                <a:lnTo>
                  <a:pt x="0" y="146"/>
                </a:lnTo>
                <a:lnTo>
                  <a:pt x="0" y="122"/>
                </a:lnTo>
                <a:lnTo>
                  <a:pt x="118" y="0"/>
                </a:lnTo>
                <a:lnTo>
                  <a:pt x="234"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376"/>
          <p:cNvSpPr>
            <a:spLocks noEditPoints="1"/>
          </p:cNvSpPr>
          <p:nvPr/>
        </p:nvSpPr>
        <p:spPr bwMode="auto">
          <a:xfrm>
            <a:off x="4540251" y="4375150"/>
            <a:ext cx="63500" cy="301625"/>
          </a:xfrm>
          <a:custGeom>
            <a:avLst/>
            <a:gdLst>
              <a:gd name="T0" fmla="*/ 10 w 20"/>
              <a:gd name="T1" fmla="*/ 24 h 95"/>
              <a:gd name="T2" fmla="*/ 14 w 20"/>
              <a:gd name="T3" fmla="*/ 20 h 95"/>
              <a:gd name="T4" fmla="*/ 10 w 20"/>
              <a:gd name="T5" fmla="*/ 16 h 95"/>
              <a:gd name="T6" fmla="*/ 6 w 20"/>
              <a:gd name="T7" fmla="*/ 20 h 95"/>
              <a:gd name="T8" fmla="*/ 10 w 20"/>
              <a:gd name="T9" fmla="*/ 24 h 95"/>
              <a:gd name="T10" fmla="*/ 10 w 20"/>
              <a:gd name="T11" fmla="*/ 9 h 95"/>
              <a:gd name="T12" fmla="*/ 13 w 20"/>
              <a:gd name="T13" fmla="*/ 8 h 95"/>
              <a:gd name="T14" fmla="*/ 14 w 20"/>
              <a:gd name="T15" fmla="*/ 5 h 95"/>
              <a:gd name="T16" fmla="*/ 13 w 20"/>
              <a:gd name="T17" fmla="*/ 2 h 95"/>
              <a:gd name="T18" fmla="*/ 7 w 20"/>
              <a:gd name="T19" fmla="*/ 2 h 95"/>
              <a:gd name="T20" fmla="*/ 6 w 20"/>
              <a:gd name="T21" fmla="*/ 5 h 95"/>
              <a:gd name="T22" fmla="*/ 7 w 20"/>
              <a:gd name="T23" fmla="*/ 8 h 95"/>
              <a:gd name="T24" fmla="*/ 10 w 20"/>
              <a:gd name="T25" fmla="*/ 9 h 95"/>
              <a:gd name="T26" fmla="*/ 10 w 20"/>
              <a:gd name="T27" fmla="*/ 39 h 95"/>
              <a:gd name="T28" fmla="*/ 14 w 20"/>
              <a:gd name="T29" fmla="*/ 35 h 95"/>
              <a:gd name="T30" fmla="*/ 10 w 20"/>
              <a:gd name="T31" fmla="*/ 31 h 95"/>
              <a:gd name="T32" fmla="*/ 6 w 20"/>
              <a:gd name="T33" fmla="*/ 35 h 95"/>
              <a:gd name="T34" fmla="*/ 10 w 20"/>
              <a:gd name="T35" fmla="*/ 39 h 95"/>
              <a:gd name="T36" fmla="*/ 10 w 20"/>
              <a:gd name="T37" fmla="*/ 68 h 95"/>
              <a:gd name="T38" fmla="*/ 14 w 20"/>
              <a:gd name="T39" fmla="*/ 64 h 95"/>
              <a:gd name="T40" fmla="*/ 10 w 20"/>
              <a:gd name="T41" fmla="*/ 60 h 95"/>
              <a:gd name="T42" fmla="*/ 6 w 20"/>
              <a:gd name="T43" fmla="*/ 64 h 95"/>
              <a:gd name="T44" fmla="*/ 10 w 20"/>
              <a:gd name="T45" fmla="*/ 68 h 95"/>
              <a:gd name="T46" fmla="*/ 10 w 20"/>
              <a:gd name="T47" fmla="*/ 54 h 95"/>
              <a:gd name="T48" fmla="*/ 14 w 20"/>
              <a:gd name="T49" fmla="*/ 50 h 95"/>
              <a:gd name="T50" fmla="*/ 10 w 20"/>
              <a:gd name="T51" fmla="*/ 46 h 95"/>
              <a:gd name="T52" fmla="*/ 6 w 20"/>
              <a:gd name="T53" fmla="*/ 50 h 95"/>
              <a:gd name="T54" fmla="*/ 10 w 20"/>
              <a:gd name="T55" fmla="*/ 54 h 95"/>
              <a:gd name="T56" fmla="*/ 10 w 20"/>
              <a:gd name="T57" fmla="*/ 75 h 95"/>
              <a:gd name="T58" fmla="*/ 0 w 20"/>
              <a:gd name="T59" fmla="*/ 85 h 95"/>
              <a:gd name="T60" fmla="*/ 10 w 20"/>
              <a:gd name="T61" fmla="*/ 95 h 95"/>
              <a:gd name="T62" fmla="*/ 20 w 20"/>
              <a:gd name="T63" fmla="*/ 85 h 95"/>
              <a:gd name="T64" fmla="*/ 10 w 20"/>
              <a:gd name="T65"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95">
                <a:moveTo>
                  <a:pt x="10" y="24"/>
                </a:moveTo>
                <a:cubicBezTo>
                  <a:pt x="12" y="24"/>
                  <a:pt x="14" y="22"/>
                  <a:pt x="14" y="20"/>
                </a:cubicBezTo>
                <a:cubicBezTo>
                  <a:pt x="14" y="17"/>
                  <a:pt x="12" y="16"/>
                  <a:pt x="10" y="16"/>
                </a:cubicBezTo>
                <a:cubicBezTo>
                  <a:pt x="8" y="16"/>
                  <a:pt x="6" y="17"/>
                  <a:pt x="6" y="20"/>
                </a:cubicBezTo>
                <a:cubicBezTo>
                  <a:pt x="6" y="22"/>
                  <a:pt x="8" y="24"/>
                  <a:pt x="10" y="24"/>
                </a:cubicBezTo>
                <a:close/>
                <a:moveTo>
                  <a:pt x="10" y="9"/>
                </a:moveTo>
                <a:cubicBezTo>
                  <a:pt x="11" y="9"/>
                  <a:pt x="12" y="8"/>
                  <a:pt x="13" y="8"/>
                </a:cubicBezTo>
                <a:cubicBezTo>
                  <a:pt x="14" y="7"/>
                  <a:pt x="14" y="6"/>
                  <a:pt x="14" y="5"/>
                </a:cubicBezTo>
                <a:cubicBezTo>
                  <a:pt x="14" y="4"/>
                  <a:pt x="14" y="3"/>
                  <a:pt x="13" y="2"/>
                </a:cubicBezTo>
                <a:cubicBezTo>
                  <a:pt x="11" y="0"/>
                  <a:pt x="9" y="0"/>
                  <a:pt x="7" y="2"/>
                </a:cubicBezTo>
                <a:cubicBezTo>
                  <a:pt x="6" y="3"/>
                  <a:pt x="6" y="4"/>
                  <a:pt x="6" y="5"/>
                </a:cubicBezTo>
                <a:cubicBezTo>
                  <a:pt x="6" y="6"/>
                  <a:pt x="6" y="7"/>
                  <a:pt x="7" y="8"/>
                </a:cubicBezTo>
                <a:cubicBezTo>
                  <a:pt x="8" y="8"/>
                  <a:pt x="9" y="9"/>
                  <a:pt x="10" y="9"/>
                </a:cubicBezTo>
                <a:close/>
                <a:moveTo>
                  <a:pt x="10" y="39"/>
                </a:moveTo>
                <a:cubicBezTo>
                  <a:pt x="12" y="39"/>
                  <a:pt x="14" y="37"/>
                  <a:pt x="14" y="35"/>
                </a:cubicBezTo>
                <a:cubicBezTo>
                  <a:pt x="14" y="32"/>
                  <a:pt x="12" y="31"/>
                  <a:pt x="10" y="31"/>
                </a:cubicBezTo>
                <a:cubicBezTo>
                  <a:pt x="8" y="31"/>
                  <a:pt x="6" y="32"/>
                  <a:pt x="6" y="35"/>
                </a:cubicBezTo>
                <a:cubicBezTo>
                  <a:pt x="6" y="37"/>
                  <a:pt x="8" y="39"/>
                  <a:pt x="10" y="39"/>
                </a:cubicBezTo>
                <a:close/>
                <a:moveTo>
                  <a:pt x="10" y="68"/>
                </a:moveTo>
                <a:cubicBezTo>
                  <a:pt x="12" y="68"/>
                  <a:pt x="14" y="67"/>
                  <a:pt x="14" y="64"/>
                </a:cubicBezTo>
                <a:cubicBezTo>
                  <a:pt x="14" y="62"/>
                  <a:pt x="12" y="60"/>
                  <a:pt x="10" y="60"/>
                </a:cubicBezTo>
                <a:cubicBezTo>
                  <a:pt x="8" y="60"/>
                  <a:pt x="6" y="62"/>
                  <a:pt x="6" y="64"/>
                </a:cubicBezTo>
                <a:cubicBezTo>
                  <a:pt x="6" y="67"/>
                  <a:pt x="8" y="68"/>
                  <a:pt x="10" y="68"/>
                </a:cubicBezTo>
                <a:close/>
                <a:moveTo>
                  <a:pt x="10" y="54"/>
                </a:moveTo>
                <a:cubicBezTo>
                  <a:pt x="12" y="54"/>
                  <a:pt x="14" y="52"/>
                  <a:pt x="14" y="50"/>
                </a:cubicBezTo>
                <a:cubicBezTo>
                  <a:pt x="14" y="47"/>
                  <a:pt x="12" y="46"/>
                  <a:pt x="10" y="46"/>
                </a:cubicBezTo>
                <a:cubicBezTo>
                  <a:pt x="8" y="46"/>
                  <a:pt x="6" y="47"/>
                  <a:pt x="6" y="50"/>
                </a:cubicBezTo>
                <a:cubicBezTo>
                  <a:pt x="6" y="52"/>
                  <a:pt x="8" y="54"/>
                  <a:pt x="10" y="54"/>
                </a:cubicBezTo>
                <a:close/>
                <a:moveTo>
                  <a:pt x="10" y="75"/>
                </a:moveTo>
                <a:cubicBezTo>
                  <a:pt x="5" y="75"/>
                  <a:pt x="0" y="80"/>
                  <a:pt x="0" y="85"/>
                </a:cubicBezTo>
                <a:cubicBezTo>
                  <a:pt x="0" y="90"/>
                  <a:pt x="5" y="95"/>
                  <a:pt x="10" y="95"/>
                </a:cubicBezTo>
                <a:cubicBezTo>
                  <a:pt x="15" y="95"/>
                  <a:pt x="20" y="90"/>
                  <a:pt x="20" y="85"/>
                </a:cubicBezTo>
                <a:cubicBezTo>
                  <a:pt x="20" y="80"/>
                  <a:pt x="15" y="75"/>
                  <a:pt x="10" y="7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377"/>
          <p:cNvSpPr>
            <a:spLocks/>
          </p:cNvSpPr>
          <p:nvPr/>
        </p:nvSpPr>
        <p:spPr bwMode="auto">
          <a:xfrm>
            <a:off x="3787776" y="3013075"/>
            <a:ext cx="1568450" cy="1377950"/>
          </a:xfrm>
          <a:custGeom>
            <a:avLst/>
            <a:gdLst>
              <a:gd name="T0" fmla="*/ 494 w 494"/>
              <a:gd name="T1" fmla="*/ 261 h 434"/>
              <a:gd name="T2" fmla="*/ 400 w 494"/>
              <a:gd name="T3" fmla="*/ 261 h 434"/>
              <a:gd name="T4" fmla="*/ 400 w 494"/>
              <a:gd name="T5" fmla="*/ 400 h 434"/>
              <a:gd name="T6" fmla="*/ 366 w 494"/>
              <a:gd name="T7" fmla="*/ 434 h 434"/>
              <a:gd name="T8" fmla="*/ 128 w 494"/>
              <a:gd name="T9" fmla="*/ 434 h 434"/>
              <a:gd name="T10" fmla="*/ 94 w 494"/>
              <a:gd name="T11" fmla="*/ 400 h 434"/>
              <a:gd name="T12" fmla="*/ 94 w 494"/>
              <a:gd name="T13" fmla="*/ 261 h 434"/>
              <a:gd name="T14" fmla="*/ 0 w 494"/>
              <a:gd name="T15" fmla="*/ 261 h 434"/>
              <a:gd name="T16" fmla="*/ 247 w 494"/>
              <a:gd name="T17" fmla="*/ 0 h 434"/>
              <a:gd name="T18" fmla="*/ 494 w 494"/>
              <a:gd name="T19" fmla="*/ 26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34">
                <a:moveTo>
                  <a:pt x="494" y="261"/>
                </a:moveTo>
                <a:cubicBezTo>
                  <a:pt x="400" y="261"/>
                  <a:pt x="400" y="261"/>
                  <a:pt x="400" y="261"/>
                </a:cubicBezTo>
                <a:cubicBezTo>
                  <a:pt x="400" y="400"/>
                  <a:pt x="400" y="400"/>
                  <a:pt x="400" y="400"/>
                </a:cubicBezTo>
                <a:cubicBezTo>
                  <a:pt x="400" y="419"/>
                  <a:pt x="385" y="434"/>
                  <a:pt x="366" y="434"/>
                </a:cubicBezTo>
                <a:cubicBezTo>
                  <a:pt x="128" y="434"/>
                  <a:pt x="128" y="434"/>
                  <a:pt x="128" y="434"/>
                </a:cubicBezTo>
                <a:cubicBezTo>
                  <a:pt x="109" y="434"/>
                  <a:pt x="94" y="419"/>
                  <a:pt x="94" y="400"/>
                </a:cubicBezTo>
                <a:cubicBezTo>
                  <a:pt x="94" y="261"/>
                  <a:pt x="94" y="261"/>
                  <a:pt x="94" y="261"/>
                </a:cubicBezTo>
                <a:cubicBezTo>
                  <a:pt x="0" y="261"/>
                  <a:pt x="0" y="261"/>
                  <a:pt x="0" y="261"/>
                </a:cubicBezTo>
                <a:cubicBezTo>
                  <a:pt x="247" y="0"/>
                  <a:pt x="247" y="0"/>
                  <a:pt x="247" y="0"/>
                </a:cubicBezTo>
                <a:lnTo>
                  <a:pt x="494" y="26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378"/>
          <p:cNvSpPr>
            <a:spLocks/>
          </p:cNvSpPr>
          <p:nvPr/>
        </p:nvSpPr>
        <p:spPr bwMode="auto">
          <a:xfrm>
            <a:off x="4387851" y="2879725"/>
            <a:ext cx="368300" cy="231775"/>
          </a:xfrm>
          <a:custGeom>
            <a:avLst/>
            <a:gdLst>
              <a:gd name="T0" fmla="*/ 232 w 232"/>
              <a:gd name="T1" fmla="*/ 124 h 146"/>
              <a:gd name="T2" fmla="*/ 232 w 232"/>
              <a:gd name="T3" fmla="*/ 146 h 146"/>
              <a:gd name="T4" fmla="*/ 116 w 232"/>
              <a:gd name="T5" fmla="*/ 24 h 146"/>
              <a:gd name="T6" fmla="*/ 0 w 232"/>
              <a:gd name="T7" fmla="*/ 146 h 146"/>
              <a:gd name="T8" fmla="*/ 0 w 232"/>
              <a:gd name="T9" fmla="*/ 124 h 146"/>
              <a:gd name="T10" fmla="*/ 116 w 232"/>
              <a:gd name="T11" fmla="*/ 0 h 146"/>
              <a:gd name="T12" fmla="*/ 232 w 232"/>
              <a:gd name="T13" fmla="*/ 124 h 146"/>
            </a:gdLst>
            <a:ahLst/>
            <a:cxnLst>
              <a:cxn ang="0">
                <a:pos x="T0" y="T1"/>
              </a:cxn>
              <a:cxn ang="0">
                <a:pos x="T2" y="T3"/>
              </a:cxn>
              <a:cxn ang="0">
                <a:pos x="T4" y="T5"/>
              </a:cxn>
              <a:cxn ang="0">
                <a:pos x="T6" y="T7"/>
              </a:cxn>
              <a:cxn ang="0">
                <a:pos x="T8" y="T9"/>
              </a:cxn>
              <a:cxn ang="0">
                <a:pos x="T10" y="T11"/>
              </a:cxn>
              <a:cxn ang="0">
                <a:pos x="T12" y="T13"/>
              </a:cxn>
            </a:cxnLst>
            <a:rect l="0" t="0" r="r" b="b"/>
            <a:pathLst>
              <a:path w="232" h="146">
                <a:moveTo>
                  <a:pt x="232" y="124"/>
                </a:moveTo>
                <a:lnTo>
                  <a:pt x="232" y="146"/>
                </a:lnTo>
                <a:lnTo>
                  <a:pt x="116" y="24"/>
                </a:lnTo>
                <a:lnTo>
                  <a:pt x="0" y="146"/>
                </a:lnTo>
                <a:lnTo>
                  <a:pt x="0" y="124"/>
                </a:lnTo>
                <a:lnTo>
                  <a:pt x="116" y="0"/>
                </a:lnTo>
                <a:lnTo>
                  <a:pt x="232" y="1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379"/>
          <p:cNvSpPr>
            <a:spLocks/>
          </p:cNvSpPr>
          <p:nvPr/>
        </p:nvSpPr>
        <p:spPr bwMode="auto">
          <a:xfrm>
            <a:off x="4387851" y="2765425"/>
            <a:ext cx="368300" cy="231775"/>
          </a:xfrm>
          <a:custGeom>
            <a:avLst/>
            <a:gdLst>
              <a:gd name="T0" fmla="*/ 232 w 232"/>
              <a:gd name="T1" fmla="*/ 122 h 146"/>
              <a:gd name="T2" fmla="*/ 232 w 232"/>
              <a:gd name="T3" fmla="*/ 146 h 146"/>
              <a:gd name="T4" fmla="*/ 116 w 232"/>
              <a:gd name="T5" fmla="*/ 24 h 146"/>
              <a:gd name="T6" fmla="*/ 0 w 232"/>
              <a:gd name="T7" fmla="*/ 146 h 146"/>
              <a:gd name="T8" fmla="*/ 0 w 232"/>
              <a:gd name="T9" fmla="*/ 122 h 146"/>
              <a:gd name="T10" fmla="*/ 116 w 232"/>
              <a:gd name="T11" fmla="*/ 0 h 146"/>
              <a:gd name="T12" fmla="*/ 232 w 232"/>
              <a:gd name="T13" fmla="*/ 122 h 146"/>
            </a:gdLst>
            <a:ahLst/>
            <a:cxnLst>
              <a:cxn ang="0">
                <a:pos x="T0" y="T1"/>
              </a:cxn>
              <a:cxn ang="0">
                <a:pos x="T2" y="T3"/>
              </a:cxn>
              <a:cxn ang="0">
                <a:pos x="T4" y="T5"/>
              </a:cxn>
              <a:cxn ang="0">
                <a:pos x="T6" y="T7"/>
              </a:cxn>
              <a:cxn ang="0">
                <a:pos x="T8" y="T9"/>
              </a:cxn>
              <a:cxn ang="0">
                <a:pos x="T10" y="T11"/>
              </a:cxn>
              <a:cxn ang="0">
                <a:pos x="T12" y="T13"/>
              </a:cxn>
            </a:cxnLst>
            <a:rect l="0" t="0" r="r" b="b"/>
            <a:pathLst>
              <a:path w="232" h="146">
                <a:moveTo>
                  <a:pt x="232" y="122"/>
                </a:moveTo>
                <a:lnTo>
                  <a:pt x="232" y="146"/>
                </a:lnTo>
                <a:lnTo>
                  <a:pt x="116" y="24"/>
                </a:lnTo>
                <a:lnTo>
                  <a:pt x="0" y="146"/>
                </a:lnTo>
                <a:lnTo>
                  <a:pt x="0" y="122"/>
                </a:lnTo>
                <a:lnTo>
                  <a:pt x="116" y="0"/>
                </a:lnTo>
                <a:lnTo>
                  <a:pt x="232" y="12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80"/>
          <p:cNvSpPr>
            <a:spLocks noEditPoints="1"/>
          </p:cNvSpPr>
          <p:nvPr/>
        </p:nvSpPr>
        <p:spPr bwMode="auto">
          <a:xfrm>
            <a:off x="2971801" y="3006725"/>
            <a:ext cx="60325" cy="298450"/>
          </a:xfrm>
          <a:custGeom>
            <a:avLst/>
            <a:gdLst>
              <a:gd name="T0" fmla="*/ 10 w 19"/>
              <a:gd name="T1" fmla="*/ 72 h 94"/>
              <a:gd name="T2" fmla="*/ 6 w 19"/>
              <a:gd name="T3" fmla="*/ 76 h 94"/>
              <a:gd name="T4" fmla="*/ 10 w 19"/>
              <a:gd name="T5" fmla="*/ 80 h 94"/>
              <a:gd name="T6" fmla="*/ 14 w 19"/>
              <a:gd name="T7" fmla="*/ 76 h 94"/>
              <a:gd name="T8" fmla="*/ 10 w 19"/>
              <a:gd name="T9" fmla="*/ 72 h 94"/>
              <a:gd name="T10" fmla="*/ 10 w 19"/>
              <a:gd name="T11" fmla="*/ 57 h 94"/>
              <a:gd name="T12" fmla="*/ 6 w 19"/>
              <a:gd name="T13" fmla="*/ 61 h 94"/>
              <a:gd name="T14" fmla="*/ 10 w 19"/>
              <a:gd name="T15" fmla="*/ 65 h 94"/>
              <a:gd name="T16" fmla="*/ 14 w 19"/>
              <a:gd name="T17" fmla="*/ 61 h 94"/>
              <a:gd name="T18" fmla="*/ 10 w 19"/>
              <a:gd name="T19" fmla="*/ 57 h 94"/>
              <a:gd name="T20" fmla="*/ 7 w 19"/>
              <a:gd name="T21" fmla="*/ 88 h 94"/>
              <a:gd name="T22" fmla="*/ 6 w 19"/>
              <a:gd name="T23" fmla="*/ 90 h 94"/>
              <a:gd name="T24" fmla="*/ 7 w 19"/>
              <a:gd name="T25" fmla="*/ 93 h 94"/>
              <a:gd name="T26" fmla="*/ 10 w 19"/>
              <a:gd name="T27" fmla="*/ 94 h 94"/>
              <a:gd name="T28" fmla="*/ 12 w 19"/>
              <a:gd name="T29" fmla="*/ 93 h 94"/>
              <a:gd name="T30" fmla="*/ 14 w 19"/>
              <a:gd name="T31" fmla="*/ 90 h 94"/>
              <a:gd name="T32" fmla="*/ 12 w 19"/>
              <a:gd name="T33" fmla="*/ 88 h 94"/>
              <a:gd name="T34" fmla="*/ 7 w 19"/>
              <a:gd name="T35" fmla="*/ 88 h 94"/>
              <a:gd name="T36" fmla="*/ 10 w 19"/>
              <a:gd name="T37" fmla="*/ 0 h 94"/>
              <a:gd name="T38" fmla="*/ 0 w 19"/>
              <a:gd name="T39" fmla="*/ 10 h 94"/>
              <a:gd name="T40" fmla="*/ 10 w 19"/>
              <a:gd name="T41" fmla="*/ 20 h 94"/>
              <a:gd name="T42" fmla="*/ 19 w 19"/>
              <a:gd name="T43" fmla="*/ 10 h 94"/>
              <a:gd name="T44" fmla="*/ 10 w 19"/>
              <a:gd name="T45" fmla="*/ 0 h 94"/>
              <a:gd name="T46" fmla="*/ 10 w 19"/>
              <a:gd name="T47" fmla="*/ 27 h 94"/>
              <a:gd name="T48" fmla="*/ 6 w 19"/>
              <a:gd name="T49" fmla="*/ 31 h 94"/>
              <a:gd name="T50" fmla="*/ 10 w 19"/>
              <a:gd name="T51" fmla="*/ 35 h 94"/>
              <a:gd name="T52" fmla="*/ 14 w 19"/>
              <a:gd name="T53" fmla="*/ 31 h 94"/>
              <a:gd name="T54" fmla="*/ 10 w 19"/>
              <a:gd name="T55" fmla="*/ 27 h 94"/>
              <a:gd name="T56" fmla="*/ 10 w 19"/>
              <a:gd name="T57" fmla="*/ 42 h 94"/>
              <a:gd name="T58" fmla="*/ 6 w 19"/>
              <a:gd name="T59" fmla="*/ 46 h 94"/>
              <a:gd name="T60" fmla="*/ 10 w 19"/>
              <a:gd name="T61" fmla="*/ 50 h 94"/>
              <a:gd name="T62" fmla="*/ 14 w 19"/>
              <a:gd name="T63" fmla="*/ 46 h 94"/>
              <a:gd name="T64" fmla="*/ 10 w 19"/>
              <a:gd name="T65" fmla="*/ 4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72"/>
                </a:moveTo>
                <a:cubicBezTo>
                  <a:pt x="7" y="72"/>
                  <a:pt x="6" y="73"/>
                  <a:pt x="6" y="76"/>
                </a:cubicBezTo>
                <a:cubicBezTo>
                  <a:pt x="6" y="78"/>
                  <a:pt x="7" y="80"/>
                  <a:pt x="10" y="80"/>
                </a:cubicBezTo>
                <a:cubicBezTo>
                  <a:pt x="12" y="80"/>
                  <a:pt x="14" y="78"/>
                  <a:pt x="14" y="76"/>
                </a:cubicBezTo>
                <a:cubicBezTo>
                  <a:pt x="14" y="73"/>
                  <a:pt x="12" y="72"/>
                  <a:pt x="10" y="72"/>
                </a:cubicBezTo>
                <a:close/>
                <a:moveTo>
                  <a:pt x="10" y="57"/>
                </a:moveTo>
                <a:cubicBezTo>
                  <a:pt x="7" y="57"/>
                  <a:pt x="6" y="58"/>
                  <a:pt x="6" y="61"/>
                </a:cubicBezTo>
                <a:cubicBezTo>
                  <a:pt x="6" y="63"/>
                  <a:pt x="7" y="65"/>
                  <a:pt x="10" y="65"/>
                </a:cubicBezTo>
                <a:cubicBezTo>
                  <a:pt x="12" y="65"/>
                  <a:pt x="14" y="63"/>
                  <a:pt x="14" y="61"/>
                </a:cubicBezTo>
                <a:cubicBezTo>
                  <a:pt x="14" y="58"/>
                  <a:pt x="12" y="57"/>
                  <a:pt x="10" y="57"/>
                </a:cubicBezTo>
                <a:close/>
                <a:moveTo>
                  <a:pt x="7" y="88"/>
                </a:moveTo>
                <a:cubicBezTo>
                  <a:pt x="6" y="88"/>
                  <a:pt x="6" y="89"/>
                  <a:pt x="6" y="90"/>
                </a:cubicBezTo>
                <a:cubicBezTo>
                  <a:pt x="6" y="92"/>
                  <a:pt x="6" y="93"/>
                  <a:pt x="7" y="93"/>
                </a:cubicBezTo>
                <a:cubicBezTo>
                  <a:pt x="8" y="94"/>
                  <a:pt x="9" y="94"/>
                  <a:pt x="10" y="94"/>
                </a:cubicBezTo>
                <a:cubicBezTo>
                  <a:pt x="11" y="94"/>
                  <a:pt x="12" y="94"/>
                  <a:pt x="12" y="93"/>
                </a:cubicBezTo>
                <a:cubicBezTo>
                  <a:pt x="13" y="93"/>
                  <a:pt x="14" y="92"/>
                  <a:pt x="14" y="90"/>
                </a:cubicBezTo>
                <a:cubicBezTo>
                  <a:pt x="14" y="89"/>
                  <a:pt x="13" y="88"/>
                  <a:pt x="12" y="88"/>
                </a:cubicBezTo>
                <a:cubicBezTo>
                  <a:pt x="11" y="86"/>
                  <a:pt x="8" y="86"/>
                  <a:pt x="7" y="88"/>
                </a:cubicBezTo>
                <a:close/>
                <a:moveTo>
                  <a:pt x="10" y="0"/>
                </a:moveTo>
                <a:cubicBezTo>
                  <a:pt x="4" y="0"/>
                  <a:pt x="0" y="5"/>
                  <a:pt x="0" y="10"/>
                </a:cubicBezTo>
                <a:cubicBezTo>
                  <a:pt x="0" y="16"/>
                  <a:pt x="4" y="20"/>
                  <a:pt x="10" y="20"/>
                </a:cubicBezTo>
                <a:cubicBezTo>
                  <a:pt x="15" y="20"/>
                  <a:pt x="19" y="16"/>
                  <a:pt x="19" y="10"/>
                </a:cubicBezTo>
                <a:cubicBezTo>
                  <a:pt x="19" y="5"/>
                  <a:pt x="15" y="0"/>
                  <a:pt x="10" y="0"/>
                </a:cubicBezTo>
                <a:close/>
                <a:moveTo>
                  <a:pt x="10" y="27"/>
                </a:moveTo>
                <a:cubicBezTo>
                  <a:pt x="7" y="27"/>
                  <a:pt x="6" y="29"/>
                  <a:pt x="6" y="31"/>
                </a:cubicBezTo>
                <a:cubicBezTo>
                  <a:pt x="6" y="33"/>
                  <a:pt x="7" y="35"/>
                  <a:pt x="10" y="35"/>
                </a:cubicBezTo>
                <a:cubicBezTo>
                  <a:pt x="12" y="35"/>
                  <a:pt x="14" y="33"/>
                  <a:pt x="14" y="31"/>
                </a:cubicBezTo>
                <a:cubicBezTo>
                  <a:pt x="14" y="29"/>
                  <a:pt x="12" y="27"/>
                  <a:pt x="10" y="27"/>
                </a:cubicBezTo>
                <a:close/>
                <a:moveTo>
                  <a:pt x="10" y="42"/>
                </a:moveTo>
                <a:cubicBezTo>
                  <a:pt x="7" y="42"/>
                  <a:pt x="6" y="44"/>
                  <a:pt x="6" y="46"/>
                </a:cubicBezTo>
                <a:cubicBezTo>
                  <a:pt x="6" y="48"/>
                  <a:pt x="7" y="50"/>
                  <a:pt x="10" y="50"/>
                </a:cubicBezTo>
                <a:cubicBezTo>
                  <a:pt x="12" y="50"/>
                  <a:pt x="14" y="48"/>
                  <a:pt x="14" y="46"/>
                </a:cubicBezTo>
                <a:cubicBezTo>
                  <a:pt x="14" y="44"/>
                  <a:pt x="12" y="42"/>
                  <a:pt x="10" y="4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381"/>
          <p:cNvSpPr>
            <a:spLocks noEditPoints="1"/>
          </p:cNvSpPr>
          <p:nvPr/>
        </p:nvSpPr>
        <p:spPr bwMode="auto">
          <a:xfrm>
            <a:off x="1404938" y="4375150"/>
            <a:ext cx="60325" cy="301625"/>
          </a:xfrm>
          <a:custGeom>
            <a:avLst/>
            <a:gdLst>
              <a:gd name="T0" fmla="*/ 9 w 19"/>
              <a:gd name="T1" fmla="*/ 24 h 95"/>
              <a:gd name="T2" fmla="*/ 13 w 19"/>
              <a:gd name="T3" fmla="*/ 20 h 95"/>
              <a:gd name="T4" fmla="*/ 9 w 19"/>
              <a:gd name="T5" fmla="*/ 16 h 95"/>
              <a:gd name="T6" fmla="*/ 5 w 19"/>
              <a:gd name="T7" fmla="*/ 20 h 95"/>
              <a:gd name="T8" fmla="*/ 9 w 19"/>
              <a:gd name="T9" fmla="*/ 24 h 95"/>
              <a:gd name="T10" fmla="*/ 9 w 19"/>
              <a:gd name="T11" fmla="*/ 39 h 95"/>
              <a:gd name="T12" fmla="*/ 13 w 19"/>
              <a:gd name="T13" fmla="*/ 35 h 95"/>
              <a:gd name="T14" fmla="*/ 9 w 19"/>
              <a:gd name="T15" fmla="*/ 31 h 95"/>
              <a:gd name="T16" fmla="*/ 5 w 19"/>
              <a:gd name="T17" fmla="*/ 35 h 95"/>
              <a:gd name="T18" fmla="*/ 9 w 19"/>
              <a:gd name="T19" fmla="*/ 39 h 95"/>
              <a:gd name="T20" fmla="*/ 9 w 19"/>
              <a:gd name="T21" fmla="*/ 9 h 95"/>
              <a:gd name="T22" fmla="*/ 12 w 19"/>
              <a:gd name="T23" fmla="*/ 8 h 95"/>
              <a:gd name="T24" fmla="*/ 13 w 19"/>
              <a:gd name="T25" fmla="*/ 5 h 95"/>
              <a:gd name="T26" fmla="*/ 12 w 19"/>
              <a:gd name="T27" fmla="*/ 2 h 95"/>
              <a:gd name="T28" fmla="*/ 6 w 19"/>
              <a:gd name="T29" fmla="*/ 2 h 95"/>
              <a:gd name="T30" fmla="*/ 5 w 19"/>
              <a:gd name="T31" fmla="*/ 5 h 95"/>
              <a:gd name="T32" fmla="*/ 6 w 19"/>
              <a:gd name="T33" fmla="*/ 8 h 95"/>
              <a:gd name="T34" fmla="*/ 9 w 19"/>
              <a:gd name="T35" fmla="*/ 9 h 95"/>
              <a:gd name="T36" fmla="*/ 9 w 19"/>
              <a:gd name="T37" fmla="*/ 68 h 95"/>
              <a:gd name="T38" fmla="*/ 13 w 19"/>
              <a:gd name="T39" fmla="*/ 64 h 95"/>
              <a:gd name="T40" fmla="*/ 9 w 19"/>
              <a:gd name="T41" fmla="*/ 60 h 95"/>
              <a:gd name="T42" fmla="*/ 5 w 19"/>
              <a:gd name="T43" fmla="*/ 64 h 95"/>
              <a:gd name="T44" fmla="*/ 9 w 19"/>
              <a:gd name="T45" fmla="*/ 68 h 95"/>
              <a:gd name="T46" fmla="*/ 9 w 19"/>
              <a:gd name="T47" fmla="*/ 54 h 95"/>
              <a:gd name="T48" fmla="*/ 13 w 19"/>
              <a:gd name="T49" fmla="*/ 50 h 95"/>
              <a:gd name="T50" fmla="*/ 9 w 19"/>
              <a:gd name="T51" fmla="*/ 46 h 95"/>
              <a:gd name="T52" fmla="*/ 5 w 19"/>
              <a:gd name="T53" fmla="*/ 50 h 95"/>
              <a:gd name="T54" fmla="*/ 9 w 19"/>
              <a:gd name="T55" fmla="*/ 54 h 95"/>
              <a:gd name="T56" fmla="*/ 9 w 19"/>
              <a:gd name="T57" fmla="*/ 75 h 95"/>
              <a:gd name="T58" fmla="*/ 0 w 19"/>
              <a:gd name="T59" fmla="*/ 85 h 95"/>
              <a:gd name="T60" fmla="*/ 9 w 19"/>
              <a:gd name="T61" fmla="*/ 95 h 95"/>
              <a:gd name="T62" fmla="*/ 19 w 19"/>
              <a:gd name="T63" fmla="*/ 85 h 95"/>
              <a:gd name="T64" fmla="*/ 9 w 19"/>
              <a:gd name="T65"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9" y="24"/>
                </a:moveTo>
                <a:cubicBezTo>
                  <a:pt x="11" y="24"/>
                  <a:pt x="13" y="22"/>
                  <a:pt x="13" y="20"/>
                </a:cubicBezTo>
                <a:cubicBezTo>
                  <a:pt x="13" y="17"/>
                  <a:pt x="11" y="16"/>
                  <a:pt x="9" y="16"/>
                </a:cubicBezTo>
                <a:cubicBezTo>
                  <a:pt x="7" y="16"/>
                  <a:pt x="5" y="17"/>
                  <a:pt x="5" y="20"/>
                </a:cubicBezTo>
                <a:cubicBezTo>
                  <a:pt x="5" y="22"/>
                  <a:pt x="7" y="24"/>
                  <a:pt x="9" y="24"/>
                </a:cubicBezTo>
                <a:close/>
                <a:moveTo>
                  <a:pt x="9" y="39"/>
                </a:moveTo>
                <a:cubicBezTo>
                  <a:pt x="11" y="39"/>
                  <a:pt x="13" y="37"/>
                  <a:pt x="13" y="35"/>
                </a:cubicBezTo>
                <a:cubicBezTo>
                  <a:pt x="13" y="32"/>
                  <a:pt x="11" y="31"/>
                  <a:pt x="9" y="31"/>
                </a:cubicBezTo>
                <a:cubicBezTo>
                  <a:pt x="7" y="31"/>
                  <a:pt x="5" y="32"/>
                  <a:pt x="5" y="35"/>
                </a:cubicBezTo>
                <a:cubicBezTo>
                  <a:pt x="5" y="37"/>
                  <a:pt x="7" y="39"/>
                  <a:pt x="9" y="39"/>
                </a:cubicBezTo>
                <a:close/>
                <a:moveTo>
                  <a:pt x="9" y="9"/>
                </a:moveTo>
                <a:cubicBezTo>
                  <a:pt x="10" y="9"/>
                  <a:pt x="11" y="8"/>
                  <a:pt x="12" y="8"/>
                </a:cubicBezTo>
                <a:cubicBezTo>
                  <a:pt x="13" y="7"/>
                  <a:pt x="13" y="6"/>
                  <a:pt x="13" y="5"/>
                </a:cubicBezTo>
                <a:cubicBezTo>
                  <a:pt x="13" y="4"/>
                  <a:pt x="13" y="3"/>
                  <a:pt x="12" y="2"/>
                </a:cubicBezTo>
                <a:cubicBezTo>
                  <a:pt x="11" y="0"/>
                  <a:pt x="8" y="0"/>
                  <a:pt x="6" y="2"/>
                </a:cubicBezTo>
                <a:cubicBezTo>
                  <a:pt x="6" y="3"/>
                  <a:pt x="5" y="4"/>
                  <a:pt x="5" y="5"/>
                </a:cubicBezTo>
                <a:cubicBezTo>
                  <a:pt x="5" y="6"/>
                  <a:pt x="6" y="7"/>
                  <a:pt x="6" y="8"/>
                </a:cubicBezTo>
                <a:cubicBezTo>
                  <a:pt x="7" y="8"/>
                  <a:pt x="8" y="9"/>
                  <a:pt x="9" y="9"/>
                </a:cubicBezTo>
                <a:close/>
                <a:moveTo>
                  <a:pt x="9" y="68"/>
                </a:moveTo>
                <a:cubicBezTo>
                  <a:pt x="11" y="68"/>
                  <a:pt x="13" y="67"/>
                  <a:pt x="13" y="64"/>
                </a:cubicBezTo>
                <a:cubicBezTo>
                  <a:pt x="13" y="62"/>
                  <a:pt x="11" y="60"/>
                  <a:pt x="9" y="60"/>
                </a:cubicBezTo>
                <a:cubicBezTo>
                  <a:pt x="7" y="60"/>
                  <a:pt x="5" y="62"/>
                  <a:pt x="5" y="64"/>
                </a:cubicBezTo>
                <a:cubicBezTo>
                  <a:pt x="5" y="67"/>
                  <a:pt x="7" y="68"/>
                  <a:pt x="9" y="68"/>
                </a:cubicBezTo>
                <a:close/>
                <a:moveTo>
                  <a:pt x="9" y="54"/>
                </a:moveTo>
                <a:cubicBezTo>
                  <a:pt x="11" y="54"/>
                  <a:pt x="13" y="52"/>
                  <a:pt x="13" y="50"/>
                </a:cubicBezTo>
                <a:cubicBezTo>
                  <a:pt x="13" y="47"/>
                  <a:pt x="11" y="46"/>
                  <a:pt x="9" y="46"/>
                </a:cubicBezTo>
                <a:cubicBezTo>
                  <a:pt x="7" y="46"/>
                  <a:pt x="5" y="47"/>
                  <a:pt x="5" y="50"/>
                </a:cubicBezTo>
                <a:cubicBezTo>
                  <a:pt x="5" y="52"/>
                  <a:pt x="7" y="54"/>
                  <a:pt x="9" y="54"/>
                </a:cubicBezTo>
                <a:close/>
                <a:moveTo>
                  <a:pt x="9" y="75"/>
                </a:moveTo>
                <a:cubicBezTo>
                  <a:pt x="4" y="75"/>
                  <a:pt x="0" y="80"/>
                  <a:pt x="0" y="85"/>
                </a:cubicBezTo>
                <a:cubicBezTo>
                  <a:pt x="0" y="90"/>
                  <a:pt x="4" y="95"/>
                  <a:pt x="9" y="95"/>
                </a:cubicBezTo>
                <a:cubicBezTo>
                  <a:pt x="15" y="95"/>
                  <a:pt x="19" y="90"/>
                  <a:pt x="19" y="85"/>
                </a:cubicBezTo>
                <a:cubicBezTo>
                  <a:pt x="19" y="80"/>
                  <a:pt x="15" y="75"/>
                  <a:pt x="9"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382"/>
          <p:cNvSpPr>
            <a:spLocks/>
          </p:cNvSpPr>
          <p:nvPr/>
        </p:nvSpPr>
        <p:spPr bwMode="auto">
          <a:xfrm>
            <a:off x="649288" y="3013075"/>
            <a:ext cx="1568450" cy="1377950"/>
          </a:xfrm>
          <a:custGeom>
            <a:avLst/>
            <a:gdLst>
              <a:gd name="T0" fmla="*/ 494 w 494"/>
              <a:gd name="T1" fmla="*/ 261 h 434"/>
              <a:gd name="T2" fmla="*/ 400 w 494"/>
              <a:gd name="T3" fmla="*/ 261 h 434"/>
              <a:gd name="T4" fmla="*/ 400 w 494"/>
              <a:gd name="T5" fmla="*/ 400 h 434"/>
              <a:gd name="T6" fmla="*/ 366 w 494"/>
              <a:gd name="T7" fmla="*/ 434 h 434"/>
              <a:gd name="T8" fmla="*/ 128 w 494"/>
              <a:gd name="T9" fmla="*/ 434 h 434"/>
              <a:gd name="T10" fmla="*/ 94 w 494"/>
              <a:gd name="T11" fmla="*/ 400 h 434"/>
              <a:gd name="T12" fmla="*/ 94 w 494"/>
              <a:gd name="T13" fmla="*/ 261 h 434"/>
              <a:gd name="T14" fmla="*/ 0 w 494"/>
              <a:gd name="T15" fmla="*/ 261 h 434"/>
              <a:gd name="T16" fmla="*/ 247 w 494"/>
              <a:gd name="T17" fmla="*/ 0 h 434"/>
              <a:gd name="T18" fmla="*/ 494 w 494"/>
              <a:gd name="T19" fmla="*/ 26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34">
                <a:moveTo>
                  <a:pt x="494" y="261"/>
                </a:moveTo>
                <a:cubicBezTo>
                  <a:pt x="400" y="261"/>
                  <a:pt x="400" y="261"/>
                  <a:pt x="400" y="261"/>
                </a:cubicBezTo>
                <a:cubicBezTo>
                  <a:pt x="400" y="400"/>
                  <a:pt x="400" y="400"/>
                  <a:pt x="400" y="400"/>
                </a:cubicBezTo>
                <a:cubicBezTo>
                  <a:pt x="400" y="419"/>
                  <a:pt x="385" y="434"/>
                  <a:pt x="366" y="434"/>
                </a:cubicBezTo>
                <a:cubicBezTo>
                  <a:pt x="128" y="434"/>
                  <a:pt x="128" y="434"/>
                  <a:pt x="128" y="434"/>
                </a:cubicBezTo>
                <a:cubicBezTo>
                  <a:pt x="109" y="434"/>
                  <a:pt x="94" y="419"/>
                  <a:pt x="94" y="400"/>
                </a:cubicBezTo>
                <a:cubicBezTo>
                  <a:pt x="94" y="261"/>
                  <a:pt x="94" y="261"/>
                  <a:pt x="94" y="261"/>
                </a:cubicBezTo>
                <a:cubicBezTo>
                  <a:pt x="0" y="261"/>
                  <a:pt x="0" y="261"/>
                  <a:pt x="0" y="261"/>
                </a:cubicBezTo>
                <a:cubicBezTo>
                  <a:pt x="247" y="0"/>
                  <a:pt x="247" y="0"/>
                  <a:pt x="247" y="0"/>
                </a:cubicBezTo>
                <a:lnTo>
                  <a:pt x="494" y="26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383"/>
          <p:cNvSpPr>
            <a:spLocks/>
          </p:cNvSpPr>
          <p:nvPr/>
        </p:nvSpPr>
        <p:spPr bwMode="auto">
          <a:xfrm>
            <a:off x="1249363" y="2879725"/>
            <a:ext cx="371475" cy="231775"/>
          </a:xfrm>
          <a:custGeom>
            <a:avLst/>
            <a:gdLst>
              <a:gd name="T0" fmla="*/ 234 w 234"/>
              <a:gd name="T1" fmla="*/ 124 h 146"/>
              <a:gd name="T2" fmla="*/ 234 w 234"/>
              <a:gd name="T3" fmla="*/ 146 h 146"/>
              <a:gd name="T4" fmla="*/ 116 w 234"/>
              <a:gd name="T5" fmla="*/ 24 h 146"/>
              <a:gd name="T6" fmla="*/ 0 w 234"/>
              <a:gd name="T7" fmla="*/ 146 h 146"/>
              <a:gd name="T8" fmla="*/ 0 w 234"/>
              <a:gd name="T9" fmla="*/ 124 h 146"/>
              <a:gd name="T10" fmla="*/ 116 w 234"/>
              <a:gd name="T11" fmla="*/ 0 h 146"/>
              <a:gd name="T12" fmla="*/ 234 w 234"/>
              <a:gd name="T13" fmla="*/ 124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124"/>
                </a:moveTo>
                <a:lnTo>
                  <a:pt x="234" y="146"/>
                </a:lnTo>
                <a:lnTo>
                  <a:pt x="116" y="24"/>
                </a:lnTo>
                <a:lnTo>
                  <a:pt x="0" y="146"/>
                </a:lnTo>
                <a:lnTo>
                  <a:pt x="0" y="124"/>
                </a:lnTo>
                <a:lnTo>
                  <a:pt x="116" y="0"/>
                </a:lnTo>
                <a:lnTo>
                  <a:pt x="234" y="1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384"/>
          <p:cNvSpPr>
            <a:spLocks/>
          </p:cNvSpPr>
          <p:nvPr/>
        </p:nvSpPr>
        <p:spPr bwMode="auto">
          <a:xfrm>
            <a:off x="1249363" y="2765425"/>
            <a:ext cx="371475" cy="231775"/>
          </a:xfrm>
          <a:custGeom>
            <a:avLst/>
            <a:gdLst>
              <a:gd name="T0" fmla="*/ 234 w 234"/>
              <a:gd name="T1" fmla="*/ 122 h 146"/>
              <a:gd name="T2" fmla="*/ 234 w 234"/>
              <a:gd name="T3" fmla="*/ 146 h 146"/>
              <a:gd name="T4" fmla="*/ 116 w 234"/>
              <a:gd name="T5" fmla="*/ 24 h 146"/>
              <a:gd name="T6" fmla="*/ 0 w 234"/>
              <a:gd name="T7" fmla="*/ 146 h 146"/>
              <a:gd name="T8" fmla="*/ 0 w 234"/>
              <a:gd name="T9" fmla="*/ 122 h 146"/>
              <a:gd name="T10" fmla="*/ 116 w 234"/>
              <a:gd name="T11" fmla="*/ 0 h 146"/>
              <a:gd name="T12" fmla="*/ 234 w 234"/>
              <a:gd name="T13" fmla="*/ 122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122"/>
                </a:moveTo>
                <a:lnTo>
                  <a:pt x="234" y="146"/>
                </a:lnTo>
                <a:lnTo>
                  <a:pt x="116" y="24"/>
                </a:lnTo>
                <a:lnTo>
                  <a:pt x="0" y="146"/>
                </a:lnTo>
                <a:lnTo>
                  <a:pt x="0" y="122"/>
                </a:lnTo>
                <a:lnTo>
                  <a:pt x="116" y="0"/>
                </a:lnTo>
                <a:lnTo>
                  <a:pt x="234" y="12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smtClean="0"/>
              <a:t>Arrow Infographic</a:t>
            </a:r>
            <a:endParaRPr lang="en-US"/>
          </a:p>
        </p:txBody>
      </p:sp>
      <p:sp>
        <p:nvSpPr>
          <p:cNvPr id="3" name="Footer Placeholder 2"/>
          <p:cNvSpPr>
            <a:spLocks noGrp="1"/>
          </p:cNvSpPr>
          <p:nvPr>
            <p:ph type="ftr" sz="quarter" idx="11"/>
          </p:nvPr>
        </p:nvSpPr>
        <p:spPr/>
        <p:txBody>
          <a:bodyPr/>
          <a:lstStyle/>
          <a:p>
            <a:r>
              <a:rPr lang="en-US" smtClean="0"/>
              <a:t>Converting your business from Good to Great.</a:t>
            </a:r>
            <a:endParaRPr lang="en-US"/>
          </a:p>
        </p:txBody>
      </p:sp>
      <p:sp>
        <p:nvSpPr>
          <p:cNvPr id="4" name="Slide Number Placeholder 3"/>
          <p:cNvSpPr>
            <a:spLocks noGrp="1"/>
          </p:cNvSpPr>
          <p:nvPr>
            <p:ph type="sldNum" sz="quarter" idx="12"/>
          </p:nvPr>
        </p:nvSpPr>
        <p:spPr/>
        <p:txBody>
          <a:bodyPr/>
          <a:lstStyle/>
          <a:p>
            <a:fld id="{8409FBBB-C588-4B8D-A7FF-E25C81CC24C8}" type="slidenum">
              <a:rPr lang="en-US" smtClean="0"/>
              <a:t>99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7" name="Group 26"/>
          <p:cNvGrpSpPr/>
          <p:nvPr/>
        </p:nvGrpSpPr>
        <p:grpSpPr>
          <a:xfrm>
            <a:off x="649288" y="4729225"/>
            <a:ext cx="1568450" cy="963594"/>
            <a:chOff x="649288" y="4052106"/>
            <a:chExt cx="1568450" cy="963594"/>
          </a:xfrm>
        </p:grpSpPr>
        <p:sp>
          <p:nvSpPr>
            <p:cNvPr id="28" name="TextBox 27"/>
            <p:cNvSpPr txBox="1">
              <a:spLocks/>
            </p:cNvSpPr>
            <p:nvPr/>
          </p:nvSpPr>
          <p:spPr>
            <a:xfrm>
              <a:off x="649288" y="4492800"/>
              <a:ext cx="1568450" cy="522900"/>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Eenean massa sociis natoque penatibus.</a:t>
              </a:r>
            </a:p>
          </p:txBody>
        </p:sp>
        <p:cxnSp>
          <p:nvCxnSpPr>
            <p:cNvPr id="29" name="Straight Connector 28"/>
            <p:cNvCxnSpPr/>
            <p:nvPr/>
          </p:nvCxnSpPr>
          <p:spPr>
            <a:xfrm>
              <a:off x="1343513" y="4399238"/>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mtClean="0">
                  <a:solidFill>
                    <a:schemeClr val="bg1"/>
                  </a:solidFill>
                </a:rPr>
                <a:t>2016</a:t>
              </a:r>
              <a:endParaRPr lang="en-US" sz="1600" b="1">
                <a:solidFill>
                  <a:schemeClr val="bg1"/>
                </a:solidFill>
              </a:endParaRPr>
            </a:p>
          </p:txBody>
        </p:sp>
      </p:grpSp>
      <p:grpSp>
        <p:nvGrpSpPr>
          <p:cNvPr id="31" name="Group 30"/>
          <p:cNvGrpSpPr/>
          <p:nvPr/>
        </p:nvGrpSpPr>
        <p:grpSpPr>
          <a:xfrm>
            <a:off x="3787776" y="4729225"/>
            <a:ext cx="1568450" cy="963594"/>
            <a:chOff x="649288" y="4052106"/>
            <a:chExt cx="1568450" cy="963594"/>
          </a:xfrm>
        </p:grpSpPr>
        <p:sp>
          <p:nvSpPr>
            <p:cNvPr id="32" name="TextBox 31"/>
            <p:cNvSpPr txBox="1">
              <a:spLocks/>
            </p:cNvSpPr>
            <p:nvPr/>
          </p:nvSpPr>
          <p:spPr>
            <a:xfrm>
              <a:off x="649288" y="4492800"/>
              <a:ext cx="1568450" cy="522900"/>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Eenean massa sociis natoque penatibus.</a:t>
              </a:r>
            </a:p>
          </p:txBody>
        </p:sp>
        <p:cxnSp>
          <p:nvCxnSpPr>
            <p:cNvPr id="33" name="Straight Connector 32"/>
            <p:cNvCxnSpPr/>
            <p:nvPr/>
          </p:nvCxnSpPr>
          <p:spPr>
            <a:xfrm>
              <a:off x="1343513" y="43992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33"/>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mtClean="0">
                  <a:solidFill>
                    <a:schemeClr val="bg1"/>
                  </a:solidFill>
                </a:rPr>
                <a:t>2018</a:t>
              </a:r>
              <a:endParaRPr lang="en-US" sz="1600" b="1">
                <a:solidFill>
                  <a:schemeClr val="bg1"/>
                </a:solidFill>
              </a:endParaRPr>
            </a:p>
          </p:txBody>
        </p:sp>
      </p:grpSp>
      <p:grpSp>
        <p:nvGrpSpPr>
          <p:cNvPr id="35" name="Group 34"/>
          <p:cNvGrpSpPr/>
          <p:nvPr/>
        </p:nvGrpSpPr>
        <p:grpSpPr>
          <a:xfrm>
            <a:off x="6926263" y="4729225"/>
            <a:ext cx="1568450" cy="963594"/>
            <a:chOff x="649288" y="4052106"/>
            <a:chExt cx="1568450" cy="963594"/>
          </a:xfrm>
        </p:grpSpPr>
        <p:sp>
          <p:nvSpPr>
            <p:cNvPr id="36" name="TextBox 35"/>
            <p:cNvSpPr txBox="1">
              <a:spLocks/>
            </p:cNvSpPr>
            <p:nvPr/>
          </p:nvSpPr>
          <p:spPr>
            <a:xfrm>
              <a:off x="649288" y="4492800"/>
              <a:ext cx="1568450" cy="522900"/>
            </a:xfrm>
            <a:prstGeom prst="rect">
              <a:avLst/>
            </a:prstGeom>
            <a:noFill/>
          </p:spPr>
          <p:txBody>
            <a:bodyPr wrap="square" lIns="0" tIns="0" rIns="0" bIns="0" rtlCol="0">
              <a:spAutoFit/>
            </a:bodyPr>
            <a:lstStyle/>
            <a:p>
              <a:pPr algn="ctr">
                <a:lnSpc>
                  <a:spcPts val="1400"/>
                </a:lnSpc>
              </a:pPr>
              <a:r>
                <a:rPr lang="en-US" sz="1000">
                  <a:solidFill>
                    <a:schemeClr val="bg2"/>
                  </a:solidFill>
                </a:rPr>
                <a:t>Aenean commodo ligula eget dolor. Eenean massa sociis natoque penatibus.</a:t>
              </a:r>
            </a:p>
          </p:txBody>
        </p:sp>
        <p:cxnSp>
          <p:nvCxnSpPr>
            <p:cNvPr id="37" name="Straight Connector 36"/>
            <p:cNvCxnSpPr/>
            <p:nvPr/>
          </p:nvCxnSpPr>
          <p:spPr>
            <a:xfrm>
              <a:off x="1343513" y="4399238"/>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Box 37"/>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mtClean="0">
                  <a:solidFill>
                    <a:schemeClr val="bg1"/>
                  </a:solidFill>
                </a:rPr>
                <a:t>2020</a:t>
              </a:r>
              <a:endParaRPr lang="en-US" sz="1600" b="1">
                <a:solidFill>
                  <a:schemeClr val="bg1"/>
                </a:solidFill>
              </a:endParaRPr>
            </a:p>
          </p:txBody>
        </p:sp>
      </p:grpSp>
      <p:grpSp>
        <p:nvGrpSpPr>
          <p:cNvPr id="49" name="Group 48"/>
          <p:cNvGrpSpPr/>
          <p:nvPr/>
        </p:nvGrpSpPr>
        <p:grpSpPr>
          <a:xfrm>
            <a:off x="5357020" y="1949363"/>
            <a:ext cx="1568450" cy="977365"/>
            <a:chOff x="5357020" y="1949363"/>
            <a:chExt cx="1568450" cy="977365"/>
          </a:xfrm>
        </p:grpSpPr>
        <p:sp>
          <p:nvSpPr>
            <p:cNvPr id="40" name="TextBox 39"/>
            <p:cNvSpPr txBox="1">
              <a:spLocks/>
            </p:cNvSpPr>
            <p:nvPr/>
          </p:nvSpPr>
          <p:spPr>
            <a:xfrm rot="10800000" flipV="1">
              <a:off x="5357020" y="1949363"/>
              <a:ext cx="1568450" cy="538609"/>
            </a:xfrm>
            <a:prstGeom prst="rect">
              <a:avLst/>
            </a:prstGeom>
            <a:noFill/>
          </p:spPr>
          <p:txBody>
            <a:bodyPr wrap="square" lIns="0" tIns="0" rIns="0" bIns="0" rtlCol="0" anchor="b">
              <a:spAutoFit/>
            </a:bodyPr>
            <a:lstStyle/>
            <a:p>
              <a:pPr algn="ctr">
                <a:lnSpc>
                  <a:spcPts val="1400"/>
                </a:lnSpc>
              </a:pPr>
              <a:r>
                <a:rPr lang="en-US" sz="1000">
                  <a:solidFill>
                    <a:schemeClr val="bg2"/>
                  </a:solidFill>
                </a:rPr>
                <a:t>Aenean commodo ligula eget dolor. Eenean massa sociis natoque penatibus.</a:t>
              </a:r>
            </a:p>
          </p:txBody>
        </p:sp>
        <p:cxnSp>
          <p:nvCxnSpPr>
            <p:cNvPr id="41" name="Straight Connector 40"/>
            <p:cNvCxnSpPr/>
            <p:nvPr/>
          </p:nvCxnSpPr>
          <p:spPr>
            <a:xfrm flipV="1">
              <a:off x="6051245" y="2591170"/>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p:cNvSpPr>
            <p:nvPr/>
          </p:nvSpPr>
          <p:spPr>
            <a:xfrm rot="10800000" flipV="1">
              <a:off x="5357020" y="2680507"/>
              <a:ext cx="1568450" cy="246221"/>
            </a:xfrm>
            <a:prstGeom prst="rect">
              <a:avLst/>
            </a:prstGeom>
            <a:noFill/>
          </p:spPr>
          <p:txBody>
            <a:bodyPr wrap="square" lIns="0" tIns="0" rIns="0" bIns="0" rtlCol="0">
              <a:spAutoFit/>
            </a:bodyPr>
            <a:lstStyle/>
            <a:p>
              <a:pPr algn="ctr"/>
              <a:r>
                <a:rPr lang="en-US" sz="1600" b="1" smtClean="0">
                  <a:solidFill>
                    <a:schemeClr val="bg1"/>
                  </a:solidFill>
                </a:rPr>
                <a:t>2019</a:t>
              </a:r>
              <a:endParaRPr lang="en-US" sz="1600" b="1">
                <a:solidFill>
                  <a:schemeClr val="bg1"/>
                </a:solidFill>
              </a:endParaRPr>
            </a:p>
          </p:txBody>
        </p:sp>
      </p:grpSp>
      <p:grpSp>
        <p:nvGrpSpPr>
          <p:cNvPr id="47" name="Group 46"/>
          <p:cNvGrpSpPr/>
          <p:nvPr/>
        </p:nvGrpSpPr>
        <p:grpSpPr>
          <a:xfrm>
            <a:off x="2218532" y="1949363"/>
            <a:ext cx="1568450" cy="977365"/>
            <a:chOff x="2218532" y="1949363"/>
            <a:chExt cx="1568450" cy="977365"/>
          </a:xfrm>
        </p:grpSpPr>
        <p:sp>
          <p:nvSpPr>
            <p:cNvPr id="44" name="TextBox 43"/>
            <p:cNvSpPr txBox="1">
              <a:spLocks/>
            </p:cNvSpPr>
            <p:nvPr/>
          </p:nvSpPr>
          <p:spPr>
            <a:xfrm rot="10800000" flipV="1">
              <a:off x="2218532" y="1949363"/>
              <a:ext cx="1568450" cy="538609"/>
            </a:xfrm>
            <a:prstGeom prst="rect">
              <a:avLst/>
            </a:prstGeom>
            <a:noFill/>
          </p:spPr>
          <p:txBody>
            <a:bodyPr wrap="square" lIns="0" tIns="0" rIns="0" bIns="0" rtlCol="0" anchor="b">
              <a:spAutoFit/>
            </a:bodyPr>
            <a:lstStyle/>
            <a:p>
              <a:pPr algn="ctr">
                <a:lnSpc>
                  <a:spcPts val="1400"/>
                </a:lnSpc>
              </a:pPr>
              <a:r>
                <a:rPr lang="en-US" sz="1000">
                  <a:solidFill>
                    <a:schemeClr val="bg2"/>
                  </a:solidFill>
                </a:rPr>
                <a:t>Aenean commodo ligula eget dolor. Eenean massa sociis natoque penatibus.</a:t>
              </a:r>
            </a:p>
          </p:txBody>
        </p:sp>
        <p:cxnSp>
          <p:nvCxnSpPr>
            <p:cNvPr id="45" name="Straight Connector 44"/>
            <p:cNvCxnSpPr/>
            <p:nvPr/>
          </p:nvCxnSpPr>
          <p:spPr>
            <a:xfrm flipV="1">
              <a:off x="2912757" y="2591170"/>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a:spLocks/>
            </p:cNvSpPr>
            <p:nvPr/>
          </p:nvSpPr>
          <p:spPr>
            <a:xfrm rot="10800000" flipV="1">
              <a:off x="2218532" y="2680507"/>
              <a:ext cx="1568450" cy="246221"/>
            </a:xfrm>
            <a:prstGeom prst="rect">
              <a:avLst/>
            </a:prstGeom>
            <a:noFill/>
          </p:spPr>
          <p:txBody>
            <a:bodyPr wrap="square" lIns="0" tIns="0" rIns="0" bIns="0" rtlCol="0">
              <a:spAutoFit/>
            </a:bodyPr>
            <a:lstStyle/>
            <a:p>
              <a:pPr algn="ctr"/>
              <a:r>
                <a:rPr lang="en-US" sz="1600" b="1" smtClean="0">
                  <a:solidFill>
                    <a:schemeClr val="bg1"/>
                  </a:solidFill>
                </a:rPr>
                <a:t>2017</a:t>
              </a:r>
              <a:endParaRPr lang="en-US" sz="1600" b="1">
                <a:solidFill>
                  <a:schemeClr val="bg1"/>
                </a:solidFill>
              </a:endParaRPr>
            </a:p>
          </p:txBody>
        </p:sp>
      </p:grpSp>
      <p:sp>
        <p:nvSpPr>
          <p:cNvPr id="50" name="Freeform 186"/>
          <p:cNvSpPr>
            <a:spLocks noEditPoints="1"/>
          </p:cNvSpPr>
          <p:nvPr/>
        </p:nvSpPr>
        <p:spPr bwMode="auto">
          <a:xfrm>
            <a:off x="7577138" y="3300630"/>
            <a:ext cx="266700" cy="387350"/>
          </a:xfrm>
          <a:custGeom>
            <a:avLst/>
            <a:gdLst>
              <a:gd name="T0" fmla="*/ 22 w 84"/>
              <a:gd name="T1" fmla="*/ 94 h 122"/>
              <a:gd name="T2" fmla="*/ 23 w 84"/>
              <a:gd name="T3" fmla="*/ 100 h 122"/>
              <a:gd name="T4" fmla="*/ 42 w 84"/>
              <a:gd name="T5" fmla="*/ 104 h 122"/>
              <a:gd name="T6" fmla="*/ 60 w 84"/>
              <a:gd name="T7" fmla="*/ 100 h 122"/>
              <a:gd name="T8" fmla="*/ 61 w 84"/>
              <a:gd name="T9" fmla="*/ 94 h 122"/>
              <a:gd name="T10" fmla="*/ 42 w 84"/>
              <a:gd name="T11" fmla="*/ 98 h 122"/>
              <a:gd name="T12" fmla="*/ 22 w 84"/>
              <a:gd name="T13" fmla="*/ 94 h 122"/>
              <a:gd name="T14" fmla="*/ 24 w 84"/>
              <a:gd name="T15" fmla="*/ 106 h 122"/>
              <a:gd name="T16" fmla="*/ 25 w 84"/>
              <a:gd name="T17" fmla="*/ 112 h 122"/>
              <a:gd name="T18" fmla="*/ 31 w 84"/>
              <a:gd name="T19" fmla="*/ 116 h 122"/>
              <a:gd name="T20" fmla="*/ 31 w 84"/>
              <a:gd name="T21" fmla="*/ 119 h 122"/>
              <a:gd name="T22" fmla="*/ 42 w 84"/>
              <a:gd name="T23" fmla="*/ 122 h 122"/>
              <a:gd name="T24" fmla="*/ 52 w 84"/>
              <a:gd name="T25" fmla="*/ 119 h 122"/>
              <a:gd name="T26" fmla="*/ 53 w 84"/>
              <a:gd name="T27" fmla="*/ 116 h 122"/>
              <a:gd name="T28" fmla="*/ 59 w 84"/>
              <a:gd name="T29" fmla="*/ 112 h 122"/>
              <a:gd name="T30" fmla="*/ 59 w 84"/>
              <a:gd name="T31" fmla="*/ 106 h 122"/>
              <a:gd name="T32" fmla="*/ 42 w 84"/>
              <a:gd name="T33" fmla="*/ 109 h 122"/>
              <a:gd name="T34" fmla="*/ 24 w 84"/>
              <a:gd name="T35" fmla="*/ 106 h 122"/>
              <a:gd name="T36" fmla="*/ 42 w 84"/>
              <a:gd name="T37" fmla="*/ 0 h 122"/>
              <a:gd name="T38" fmla="*/ 0 w 84"/>
              <a:gd name="T39" fmla="*/ 42 h 122"/>
              <a:gd name="T40" fmla="*/ 20 w 84"/>
              <a:gd name="T41" fmla="*/ 78 h 122"/>
              <a:gd name="T42" fmla="*/ 22 w 84"/>
              <a:gd name="T43" fmla="*/ 89 h 122"/>
              <a:gd name="T44" fmla="*/ 42 w 84"/>
              <a:gd name="T45" fmla="*/ 93 h 122"/>
              <a:gd name="T46" fmla="*/ 62 w 84"/>
              <a:gd name="T47" fmla="*/ 89 h 122"/>
              <a:gd name="T48" fmla="*/ 63 w 84"/>
              <a:gd name="T49" fmla="*/ 78 h 122"/>
              <a:gd name="T50" fmla="*/ 84 w 84"/>
              <a:gd name="T51" fmla="*/ 42 h 122"/>
              <a:gd name="T52" fmla="*/ 42 w 84"/>
              <a:gd name="T53" fmla="*/ 0 h 122"/>
              <a:gd name="T54" fmla="*/ 57 w 84"/>
              <a:gd name="T55" fmla="*/ 73 h 122"/>
              <a:gd name="T56" fmla="*/ 56 w 84"/>
              <a:gd name="T57" fmla="*/ 83 h 122"/>
              <a:gd name="T58" fmla="*/ 42 w 84"/>
              <a:gd name="T59" fmla="*/ 85 h 122"/>
              <a:gd name="T60" fmla="*/ 27 w 84"/>
              <a:gd name="T61" fmla="*/ 83 h 122"/>
              <a:gd name="T62" fmla="*/ 26 w 84"/>
              <a:gd name="T63" fmla="*/ 73 h 122"/>
              <a:gd name="T64" fmla="*/ 7 w 84"/>
              <a:gd name="T65" fmla="*/ 42 h 122"/>
              <a:gd name="T66" fmla="*/ 42 w 84"/>
              <a:gd name="T67" fmla="*/ 8 h 122"/>
              <a:gd name="T68" fmla="*/ 76 w 84"/>
              <a:gd name="T69" fmla="*/ 42 h 122"/>
              <a:gd name="T70" fmla="*/ 57 w 84"/>
              <a:gd name="T71" fmla="*/ 73 h 122"/>
              <a:gd name="T72" fmla="*/ 42 w 84"/>
              <a:gd name="T73" fmla="*/ 18 h 122"/>
              <a:gd name="T74" fmla="*/ 44 w 84"/>
              <a:gd name="T75" fmla="*/ 15 h 122"/>
              <a:gd name="T76" fmla="*/ 42 w 84"/>
              <a:gd name="T77" fmla="*/ 13 h 122"/>
              <a:gd name="T78" fmla="*/ 13 w 84"/>
              <a:gd name="T79" fmla="*/ 42 h 122"/>
              <a:gd name="T80" fmla="*/ 15 w 84"/>
              <a:gd name="T81" fmla="*/ 44 h 122"/>
              <a:gd name="T82" fmla="*/ 17 w 84"/>
              <a:gd name="T83" fmla="*/ 42 h 122"/>
              <a:gd name="T84" fmla="*/ 42 w 84"/>
              <a:gd name="T85" fmla="*/ 18 h 122"/>
              <a:gd name="T86" fmla="*/ 51 w 84"/>
              <a:gd name="T87" fmla="*/ 58 h 122"/>
              <a:gd name="T88" fmla="*/ 42 w 84"/>
              <a:gd name="T89" fmla="*/ 41 h 122"/>
              <a:gd name="T90" fmla="*/ 32 w 84"/>
              <a:gd name="T91" fmla="*/ 58 h 122"/>
              <a:gd name="T92" fmla="*/ 28 w 84"/>
              <a:gd name="T93" fmla="*/ 49 h 122"/>
              <a:gd name="T94" fmla="*/ 22 w 84"/>
              <a:gd name="T95" fmla="*/ 52 h 122"/>
              <a:gd name="T96" fmla="*/ 32 w 84"/>
              <a:gd name="T97" fmla="*/ 72 h 122"/>
              <a:gd name="T98" fmla="*/ 42 w 84"/>
              <a:gd name="T99" fmla="*/ 55 h 122"/>
              <a:gd name="T100" fmla="*/ 51 w 84"/>
              <a:gd name="T101" fmla="*/ 72 h 122"/>
              <a:gd name="T102" fmla="*/ 61 w 84"/>
              <a:gd name="T103" fmla="*/ 52 h 122"/>
              <a:gd name="T104" fmla="*/ 55 w 84"/>
              <a:gd name="T105" fmla="*/ 49 h 122"/>
              <a:gd name="T106" fmla="*/ 51 w 84"/>
              <a:gd name="T107"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122">
                <a:moveTo>
                  <a:pt x="22" y="94"/>
                </a:moveTo>
                <a:cubicBezTo>
                  <a:pt x="23" y="100"/>
                  <a:pt x="23" y="100"/>
                  <a:pt x="23" y="100"/>
                </a:cubicBezTo>
                <a:cubicBezTo>
                  <a:pt x="29" y="103"/>
                  <a:pt x="35" y="104"/>
                  <a:pt x="42" y="104"/>
                </a:cubicBezTo>
                <a:cubicBezTo>
                  <a:pt x="48" y="104"/>
                  <a:pt x="55" y="103"/>
                  <a:pt x="60" y="100"/>
                </a:cubicBezTo>
                <a:cubicBezTo>
                  <a:pt x="61" y="94"/>
                  <a:pt x="61" y="94"/>
                  <a:pt x="61" y="94"/>
                </a:cubicBezTo>
                <a:cubicBezTo>
                  <a:pt x="55" y="96"/>
                  <a:pt x="49" y="98"/>
                  <a:pt x="42" y="98"/>
                </a:cubicBezTo>
                <a:cubicBezTo>
                  <a:pt x="35" y="98"/>
                  <a:pt x="28" y="96"/>
                  <a:pt x="22" y="94"/>
                </a:cubicBezTo>
                <a:close/>
                <a:moveTo>
                  <a:pt x="24" y="106"/>
                </a:moveTo>
                <a:cubicBezTo>
                  <a:pt x="25" y="112"/>
                  <a:pt x="25" y="112"/>
                  <a:pt x="25" y="112"/>
                </a:cubicBezTo>
                <a:cubicBezTo>
                  <a:pt x="25" y="112"/>
                  <a:pt x="26" y="114"/>
                  <a:pt x="31" y="116"/>
                </a:cubicBezTo>
                <a:cubicBezTo>
                  <a:pt x="31" y="119"/>
                  <a:pt x="31" y="119"/>
                  <a:pt x="31" y="119"/>
                </a:cubicBezTo>
                <a:cubicBezTo>
                  <a:pt x="31" y="119"/>
                  <a:pt x="33" y="122"/>
                  <a:pt x="42" y="122"/>
                </a:cubicBezTo>
                <a:cubicBezTo>
                  <a:pt x="50" y="122"/>
                  <a:pt x="52" y="119"/>
                  <a:pt x="52" y="119"/>
                </a:cubicBezTo>
                <a:cubicBezTo>
                  <a:pt x="53" y="116"/>
                  <a:pt x="53" y="116"/>
                  <a:pt x="53" y="116"/>
                </a:cubicBezTo>
                <a:cubicBezTo>
                  <a:pt x="57" y="114"/>
                  <a:pt x="59" y="112"/>
                  <a:pt x="59" y="112"/>
                </a:cubicBezTo>
                <a:cubicBezTo>
                  <a:pt x="59" y="106"/>
                  <a:pt x="59" y="106"/>
                  <a:pt x="59" y="106"/>
                </a:cubicBezTo>
                <a:cubicBezTo>
                  <a:pt x="54" y="108"/>
                  <a:pt x="48" y="109"/>
                  <a:pt x="42" y="109"/>
                </a:cubicBezTo>
                <a:cubicBezTo>
                  <a:pt x="35" y="109"/>
                  <a:pt x="29" y="108"/>
                  <a:pt x="24" y="106"/>
                </a:cubicBezTo>
                <a:close/>
                <a:moveTo>
                  <a:pt x="42" y="0"/>
                </a:moveTo>
                <a:cubicBezTo>
                  <a:pt x="19" y="0"/>
                  <a:pt x="0" y="19"/>
                  <a:pt x="0" y="42"/>
                </a:cubicBezTo>
                <a:cubicBezTo>
                  <a:pt x="0" y="57"/>
                  <a:pt x="8" y="71"/>
                  <a:pt x="20" y="78"/>
                </a:cubicBezTo>
                <a:cubicBezTo>
                  <a:pt x="22" y="89"/>
                  <a:pt x="22" y="89"/>
                  <a:pt x="22" y="89"/>
                </a:cubicBezTo>
                <a:cubicBezTo>
                  <a:pt x="27" y="91"/>
                  <a:pt x="34" y="93"/>
                  <a:pt x="42" y="93"/>
                </a:cubicBezTo>
                <a:cubicBezTo>
                  <a:pt x="49" y="93"/>
                  <a:pt x="56" y="91"/>
                  <a:pt x="62" y="89"/>
                </a:cubicBezTo>
                <a:cubicBezTo>
                  <a:pt x="63" y="78"/>
                  <a:pt x="63" y="78"/>
                  <a:pt x="63" y="78"/>
                </a:cubicBezTo>
                <a:cubicBezTo>
                  <a:pt x="75" y="71"/>
                  <a:pt x="84" y="57"/>
                  <a:pt x="84" y="42"/>
                </a:cubicBezTo>
                <a:cubicBezTo>
                  <a:pt x="84" y="19"/>
                  <a:pt x="65" y="0"/>
                  <a:pt x="42" y="0"/>
                </a:cubicBezTo>
                <a:close/>
                <a:moveTo>
                  <a:pt x="57" y="73"/>
                </a:moveTo>
                <a:cubicBezTo>
                  <a:pt x="56" y="83"/>
                  <a:pt x="56" y="83"/>
                  <a:pt x="56" y="83"/>
                </a:cubicBezTo>
                <a:cubicBezTo>
                  <a:pt x="56" y="83"/>
                  <a:pt x="52" y="85"/>
                  <a:pt x="42" y="85"/>
                </a:cubicBezTo>
                <a:cubicBezTo>
                  <a:pt x="31" y="85"/>
                  <a:pt x="27" y="83"/>
                  <a:pt x="27" y="83"/>
                </a:cubicBezTo>
                <a:cubicBezTo>
                  <a:pt x="26" y="73"/>
                  <a:pt x="26" y="73"/>
                  <a:pt x="26" y="73"/>
                </a:cubicBezTo>
                <a:cubicBezTo>
                  <a:pt x="15" y="67"/>
                  <a:pt x="7" y="56"/>
                  <a:pt x="7" y="42"/>
                </a:cubicBezTo>
                <a:cubicBezTo>
                  <a:pt x="7" y="23"/>
                  <a:pt x="23" y="8"/>
                  <a:pt x="42" y="8"/>
                </a:cubicBezTo>
                <a:cubicBezTo>
                  <a:pt x="61" y="8"/>
                  <a:pt x="76" y="23"/>
                  <a:pt x="76" y="42"/>
                </a:cubicBezTo>
                <a:cubicBezTo>
                  <a:pt x="76" y="56"/>
                  <a:pt x="68" y="67"/>
                  <a:pt x="57" y="73"/>
                </a:cubicBezTo>
                <a:close/>
                <a:moveTo>
                  <a:pt x="42" y="18"/>
                </a:moveTo>
                <a:cubicBezTo>
                  <a:pt x="43" y="18"/>
                  <a:pt x="44" y="17"/>
                  <a:pt x="44" y="15"/>
                </a:cubicBezTo>
                <a:cubicBezTo>
                  <a:pt x="44" y="14"/>
                  <a:pt x="43" y="13"/>
                  <a:pt x="42" y="13"/>
                </a:cubicBezTo>
                <a:cubicBezTo>
                  <a:pt x="26" y="13"/>
                  <a:pt x="13" y="26"/>
                  <a:pt x="13" y="42"/>
                </a:cubicBezTo>
                <a:cubicBezTo>
                  <a:pt x="13" y="43"/>
                  <a:pt x="14" y="44"/>
                  <a:pt x="15" y="44"/>
                </a:cubicBezTo>
                <a:cubicBezTo>
                  <a:pt x="16" y="44"/>
                  <a:pt x="17" y="43"/>
                  <a:pt x="17" y="42"/>
                </a:cubicBezTo>
                <a:cubicBezTo>
                  <a:pt x="17" y="29"/>
                  <a:pt x="28" y="18"/>
                  <a:pt x="42" y="18"/>
                </a:cubicBezTo>
                <a:close/>
                <a:moveTo>
                  <a:pt x="51" y="58"/>
                </a:moveTo>
                <a:cubicBezTo>
                  <a:pt x="42" y="41"/>
                  <a:pt x="42" y="41"/>
                  <a:pt x="42" y="41"/>
                </a:cubicBezTo>
                <a:cubicBezTo>
                  <a:pt x="32" y="58"/>
                  <a:pt x="32" y="58"/>
                  <a:pt x="32" y="58"/>
                </a:cubicBezTo>
                <a:cubicBezTo>
                  <a:pt x="28" y="49"/>
                  <a:pt x="28" y="49"/>
                  <a:pt x="28" y="49"/>
                </a:cubicBezTo>
                <a:cubicBezTo>
                  <a:pt x="22" y="52"/>
                  <a:pt x="22" y="52"/>
                  <a:pt x="22" y="52"/>
                </a:cubicBezTo>
                <a:cubicBezTo>
                  <a:pt x="32" y="72"/>
                  <a:pt x="32" y="72"/>
                  <a:pt x="32" y="72"/>
                </a:cubicBezTo>
                <a:cubicBezTo>
                  <a:pt x="42" y="55"/>
                  <a:pt x="42" y="55"/>
                  <a:pt x="42" y="55"/>
                </a:cubicBezTo>
                <a:cubicBezTo>
                  <a:pt x="51" y="72"/>
                  <a:pt x="51" y="72"/>
                  <a:pt x="51" y="72"/>
                </a:cubicBezTo>
                <a:cubicBezTo>
                  <a:pt x="61" y="52"/>
                  <a:pt x="61" y="52"/>
                  <a:pt x="61" y="52"/>
                </a:cubicBezTo>
                <a:cubicBezTo>
                  <a:pt x="55" y="49"/>
                  <a:pt x="55" y="49"/>
                  <a:pt x="55" y="49"/>
                </a:cubicBezTo>
                <a:lnTo>
                  <a:pt x="51" y="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7"/>
          <p:cNvSpPr>
            <a:spLocks noEditPoints="1"/>
          </p:cNvSpPr>
          <p:nvPr/>
        </p:nvSpPr>
        <p:spPr bwMode="auto">
          <a:xfrm>
            <a:off x="2819401" y="3989808"/>
            <a:ext cx="365125" cy="311150"/>
          </a:xfrm>
          <a:custGeom>
            <a:avLst/>
            <a:gdLst>
              <a:gd name="T0" fmla="*/ 5 w 115"/>
              <a:gd name="T1" fmla="*/ 94 h 98"/>
              <a:gd name="T2" fmla="*/ 9 w 115"/>
              <a:gd name="T3" fmla="*/ 98 h 98"/>
              <a:gd name="T4" fmla="*/ 31 w 115"/>
              <a:gd name="T5" fmla="*/ 98 h 98"/>
              <a:gd name="T6" fmla="*/ 31 w 115"/>
              <a:gd name="T7" fmla="*/ 54 h 98"/>
              <a:gd name="T8" fmla="*/ 5 w 115"/>
              <a:gd name="T9" fmla="*/ 79 h 98"/>
              <a:gd name="T10" fmla="*/ 5 w 115"/>
              <a:gd name="T11" fmla="*/ 94 h 98"/>
              <a:gd name="T12" fmla="*/ 41 w 115"/>
              <a:gd name="T13" fmla="*/ 64 h 98"/>
              <a:gd name="T14" fmla="*/ 41 w 115"/>
              <a:gd name="T15" fmla="*/ 98 h 98"/>
              <a:gd name="T16" fmla="*/ 66 w 115"/>
              <a:gd name="T17" fmla="*/ 98 h 98"/>
              <a:gd name="T18" fmla="*/ 66 w 115"/>
              <a:gd name="T19" fmla="*/ 67 h 98"/>
              <a:gd name="T20" fmla="*/ 55 w 115"/>
              <a:gd name="T21" fmla="*/ 78 h 98"/>
              <a:gd name="T22" fmla="*/ 41 w 115"/>
              <a:gd name="T23" fmla="*/ 64 h 98"/>
              <a:gd name="T24" fmla="*/ 92 w 115"/>
              <a:gd name="T25" fmla="*/ 2 h 98"/>
              <a:gd name="T26" fmla="*/ 88 w 115"/>
              <a:gd name="T27" fmla="*/ 7 h 98"/>
              <a:gd name="T28" fmla="*/ 93 w 115"/>
              <a:gd name="T29" fmla="*/ 12 h 98"/>
              <a:gd name="T30" fmla="*/ 98 w 115"/>
              <a:gd name="T31" fmla="*/ 11 h 98"/>
              <a:gd name="T32" fmla="*/ 55 w 115"/>
              <a:gd name="T33" fmla="*/ 54 h 98"/>
              <a:gd name="T34" fmla="*/ 31 w 115"/>
              <a:gd name="T35" fmla="*/ 29 h 98"/>
              <a:gd name="T36" fmla="*/ 2 w 115"/>
              <a:gd name="T37" fmla="*/ 58 h 98"/>
              <a:gd name="T38" fmla="*/ 2 w 115"/>
              <a:gd name="T39" fmla="*/ 64 h 98"/>
              <a:gd name="T40" fmla="*/ 8 w 115"/>
              <a:gd name="T41" fmla="*/ 64 h 98"/>
              <a:gd name="T42" fmla="*/ 31 w 115"/>
              <a:gd name="T43" fmla="*/ 42 h 98"/>
              <a:gd name="T44" fmla="*/ 55 w 115"/>
              <a:gd name="T45" fmla="*/ 66 h 98"/>
              <a:gd name="T46" fmla="*/ 104 w 115"/>
              <a:gd name="T47" fmla="*/ 18 h 98"/>
              <a:gd name="T48" fmla="*/ 104 w 115"/>
              <a:gd name="T49" fmla="*/ 23 h 98"/>
              <a:gd name="T50" fmla="*/ 108 w 115"/>
              <a:gd name="T51" fmla="*/ 28 h 98"/>
              <a:gd name="T52" fmla="*/ 108 w 115"/>
              <a:gd name="T53" fmla="*/ 28 h 98"/>
              <a:gd name="T54" fmla="*/ 113 w 115"/>
              <a:gd name="T55" fmla="*/ 23 h 98"/>
              <a:gd name="T56" fmla="*/ 115 w 115"/>
              <a:gd name="T57" fmla="*/ 0 h 98"/>
              <a:gd name="T58" fmla="*/ 92 w 115"/>
              <a:gd name="T59" fmla="*/ 2 h 98"/>
              <a:gd name="T60" fmla="*/ 77 w 115"/>
              <a:gd name="T61" fmla="*/ 57 h 98"/>
              <a:gd name="T62" fmla="*/ 77 w 115"/>
              <a:gd name="T63" fmla="*/ 98 h 98"/>
              <a:gd name="T64" fmla="*/ 98 w 115"/>
              <a:gd name="T65" fmla="*/ 98 h 98"/>
              <a:gd name="T66" fmla="*/ 102 w 115"/>
              <a:gd name="T67" fmla="*/ 94 h 98"/>
              <a:gd name="T68" fmla="*/ 102 w 115"/>
              <a:gd name="T69" fmla="*/ 32 h 98"/>
              <a:gd name="T70" fmla="*/ 80 w 115"/>
              <a:gd name="T71" fmla="*/ 54 h 98"/>
              <a:gd name="T72" fmla="*/ 77 w 115"/>
              <a:gd name="T73"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98">
                <a:moveTo>
                  <a:pt x="5" y="94"/>
                </a:moveTo>
                <a:cubicBezTo>
                  <a:pt x="5" y="96"/>
                  <a:pt x="7" y="98"/>
                  <a:pt x="9" y="98"/>
                </a:cubicBezTo>
                <a:cubicBezTo>
                  <a:pt x="31" y="98"/>
                  <a:pt x="31" y="98"/>
                  <a:pt x="31" y="98"/>
                </a:cubicBezTo>
                <a:cubicBezTo>
                  <a:pt x="31" y="54"/>
                  <a:pt x="31" y="54"/>
                  <a:pt x="31" y="54"/>
                </a:cubicBezTo>
                <a:cubicBezTo>
                  <a:pt x="5" y="79"/>
                  <a:pt x="5" y="79"/>
                  <a:pt x="5" y="79"/>
                </a:cubicBezTo>
                <a:lnTo>
                  <a:pt x="5" y="94"/>
                </a:lnTo>
                <a:close/>
                <a:moveTo>
                  <a:pt x="41" y="64"/>
                </a:moveTo>
                <a:cubicBezTo>
                  <a:pt x="41" y="98"/>
                  <a:pt x="41" y="98"/>
                  <a:pt x="41" y="98"/>
                </a:cubicBezTo>
                <a:cubicBezTo>
                  <a:pt x="66" y="98"/>
                  <a:pt x="66" y="98"/>
                  <a:pt x="66" y="98"/>
                </a:cubicBezTo>
                <a:cubicBezTo>
                  <a:pt x="66" y="67"/>
                  <a:pt x="66" y="67"/>
                  <a:pt x="66" y="67"/>
                </a:cubicBezTo>
                <a:cubicBezTo>
                  <a:pt x="55" y="78"/>
                  <a:pt x="55" y="78"/>
                  <a:pt x="55" y="78"/>
                </a:cubicBezTo>
                <a:lnTo>
                  <a:pt x="41" y="64"/>
                </a:lnTo>
                <a:close/>
                <a:moveTo>
                  <a:pt x="92" y="2"/>
                </a:moveTo>
                <a:cubicBezTo>
                  <a:pt x="89" y="3"/>
                  <a:pt x="88" y="5"/>
                  <a:pt x="88" y="7"/>
                </a:cubicBezTo>
                <a:cubicBezTo>
                  <a:pt x="88" y="10"/>
                  <a:pt x="90" y="12"/>
                  <a:pt x="93" y="12"/>
                </a:cubicBezTo>
                <a:cubicBezTo>
                  <a:pt x="98" y="11"/>
                  <a:pt x="98" y="11"/>
                  <a:pt x="98" y="11"/>
                </a:cubicBezTo>
                <a:cubicBezTo>
                  <a:pt x="55" y="54"/>
                  <a:pt x="55" y="54"/>
                  <a:pt x="55" y="54"/>
                </a:cubicBezTo>
                <a:cubicBezTo>
                  <a:pt x="31" y="29"/>
                  <a:pt x="31" y="29"/>
                  <a:pt x="31" y="29"/>
                </a:cubicBezTo>
                <a:cubicBezTo>
                  <a:pt x="2" y="58"/>
                  <a:pt x="2" y="58"/>
                  <a:pt x="2" y="58"/>
                </a:cubicBezTo>
                <a:cubicBezTo>
                  <a:pt x="0" y="59"/>
                  <a:pt x="0" y="62"/>
                  <a:pt x="2" y="64"/>
                </a:cubicBezTo>
                <a:cubicBezTo>
                  <a:pt x="4" y="66"/>
                  <a:pt x="6" y="66"/>
                  <a:pt x="8" y="64"/>
                </a:cubicBezTo>
                <a:cubicBezTo>
                  <a:pt x="31" y="42"/>
                  <a:pt x="31" y="42"/>
                  <a:pt x="31" y="42"/>
                </a:cubicBezTo>
                <a:cubicBezTo>
                  <a:pt x="55" y="66"/>
                  <a:pt x="55" y="66"/>
                  <a:pt x="55" y="66"/>
                </a:cubicBezTo>
                <a:cubicBezTo>
                  <a:pt x="104" y="18"/>
                  <a:pt x="104" y="18"/>
                  <a:pt x="104" y="18"/>
                </a:cubicBezTo>
                <a:cubicBezTo>
                  <a:pt x="104" y="23"/>
                  <a:pt x="104" y="23"/>
                  <a:pt x="104" y="23"/>
                </a:cubicBezTo>
                <a:cubicBezTo>
                  <a:pt x="104" y="25"/>
                  <a:pt x="105" y="27"/>
                  <a:pt x="108" y="28"/>
                </a:cubicBezTo>
                <a:cubicBezTo>
                  <a:pt x="108" y="28"/>
                  <a:pt x="108" y="28"/>
                  <a:pt x="108" y="28"/>
                </a:cubicBezTo>
                <a:cubicBezTo>
                  <a:pt x="111" y="28"/>
                  <a:pt x="113" y="26"/>
                  <a:pt x="113" y="23"/>
                </a:cubicBezTo>
                <a:cubicBezTo>
                  <a:pt x="115" y="0"/>
                  <a:pt x="115" y="0"/>
                  <a:pt x="115" y="0"/>
                </a:cubicBezTo>
                <a:lnTo>
                  <a:pt x="92" y="2"/>
                </a:lnTo>
                <a:close/>
                <a:moveTo>
                  <a:pt x="77" y="57"/>
                </a:moveTo>
                <a:cubicBezTo>
                  <a:pt x="77" y="98"/>
                  <a:pt x="77" y="98"/>
                  <a:pt x="77" y="98"/>
                </a:cubicBezTo>
                <a:cubicBezTo>
                  <a:pt x="98" y="98"/>
                  <a:pt x="98" y="98"/>
                  <a:pt x="98" y="98"/>
                </a:cubicBezTo>
                <a:cubicBezTo>
                  <a:pt x="100" y="98"/>
                  <a:pt x="102" y="96"/>
                  <a:pt x="102" y="94"/>
                </a:cubicBezTo>
                <a:cubicBezTo>
                  <a:pt x="102" y="32"/>
                  <a:pt x="102" y="32"/>
                  <a:pt x="102" y="32"/>
                </a:cubicBezTo>
                <a:cubicBezTo>
                  <a:pt x="80" y="54"/>
                  <a:pt x="80" y="54"/>
                  <a:pt x="80" y="54"/>
                </a:cubicBezTo>
                <a:lnTo>
                  <a:pt x="77" y="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8"/>
          <p:cNvSpPr>
            <a:spLocks noEditPoints="1"/>
          </p:cNvSpPr>
          <p:nvPr/>
        </p:nvSpPr>
        <p:spPr bwMode="auto">
          <a:xfrm>
            <a:off x="1290638" y="3329205"/>
            <a:ext cx="288925" cy="365125"/>
          </a:xfrm>
          <a:custGeom>
            <a:avLst/>
            <a:gdLst>
              <a:gd name="T0" fmla="*/ 130 w 182"/>
              <a:gd name="T1" fmla="*/ 38 h 230"/>
              <a:gd name="T2" fmla="*/ 30 w 182"/>
              <a:gd name="T3" fmla="*/ 38 h 230"/>
              <a:gd name="T4" fmla="*/ 30 w 182"/>
              <a:gd name="T5" fmla="*/ 52 h 230"/>
              <a:gd name="T6" fmla="*/ 130 w 182"/>
              <a:gd name="T7" fmla="*/ 52 h 230"/>
              <a:gd name="T8" fmla="*/ 130 w 182"/>
              <a:gd name="T9" fmla="*/ 38 h 230"/>
              <a:gd name="T10" fmla="*/ 130 w 182"/>
              <a:gd name="T11" fmla="*/ 66 h 230"/>
              <a:gd name="T12" fmla="*/ 30 w 182"/>
              <a:gd name="T13" fmla="*/ 66 h 230"/>
              <a:gd name="T14" fmla="*/ 30 w 182"/>
              <a:gd name="T15" fmla="*/ 80 h 230"/>
              <a:gd name="T16" fmla="*/ 130 w 182"/>
              <a:gd name="T17" fmla="*/ 80 h 230"/>
              <a:gd name="T18" fmla="*/ 130 w 182"/>
              <a:gd name="T19" fmla="*/ 66 h 230"/>
              <a:gd name="T20" fmla="*/ 162 w 182"/>
              <a:gd name="T21" fmla="*/ 20 h 230"/>
              <a:gd name="T22" fmla="*/ 162 w 182"/>
              <a:gd name="T23" fmla="*/ 0 h 230"/>
              <a:gd name="T24" fmla="*/ 0 w 182"/>
              <a:gd name="T25" fmla="*/ 0 h 230"/>
              <a:gd name="T26" fmla="*/ 0 w 182"/>
              <a:gd name="T27" fmla="*/ 210 h 230"/>
              <a:gd name="T28" fmla="*/ 20 w 182"/>
              <a:gd name="T29" fmla="*/ 210 h 230"/>
              <a:gd name="T30" fmla="*/ 20 w 182"/>
              <a:gd name="T31" fmla="*/ 230 h 230"/>
              <a:gd name="T32" fmla="*/ 182 w 182"/>
              <a:gd name="T33" fmla="*/ 230 h 230"/>
              <a:gd name="T34" fmla="*/ 182 w 182"/>
              <a:gd name="T35" fmla="*/ 20 h 230"/>
              <a:gd name="T36" fmla="*/ 162 w 182"/>
              <a:gd name="T37" fmla="*/ 20 h 230"/>
              <a:gd name="T38" fmla="*/ 10 w 182"/>
              <a:gd name="T39" fmla="*/ 198 h 230"/>
              <a:gd name="T40" fmla="*/ 10 w 182"/>
              <a:gd name="T41" fmla="*/ 12 h 230"/>
              <a:gd name="T42" fmla="*/ 150 w 182"/>
              <a:gd name="T43" fmla="*/ 12 h 230"/>
              <a:gd name="T44" fmla="*/ 150 w 182"/>
              <a:gd name="T45" fmla="*/ 150 h 230"/>
              <a:gd name="T46" fmla="*/ 102 w 182"/>
              <a:gd name="T47" fmla="*/ 150 h 230"/>
              <a:gd name="T48" fmla="*/ 102 w 182"/>
              <a:gd name="T49" fmla="*/ 198 h 230"/>
              <a:gd name="T50" fmla="*/ 10 w 182"/>
              <a:gd name="T51" fmla="*/ 198 h 230"/>
              <a:gd name="T52" fmla="*/ 170 w 182"/>
              <a:gd name="T53" fmla="*/ 218 h 230"/>
              <a:gd name="T54" fmla="*/ 30 w 182"/>
              <a:gd name="T55" fmla="*/ 218 h 230"/>
              <a:gd name="T56" fmla="*/ 30 w 182"/>
              <a:gd name="T57" fmla="*/ 210 h 230"/>
              <a:gd name="T58" fmla="*/ 108 w 182"/>
              <a:gd name="T59" fmla="*/ 210 h 230"/>
              <a:gd name="T60" fmla="*/ 162 w 182"/>
              <a:gd name="T61" fmla="*/ 156 h 230"/>
              <a:gd name="T62" fmla="*/ 162 w 182"/>
              <a:gd name="T63" fmla="*/ 32 h 230"/>
              <a:gd name="T64" fmla="*/ 170 w 182"/>
              <a:gd name="T65" fmla="*/ 32 h 230"/>
              <a:gd name="T66" fmla="*/ 170 w 182"/>
              <a:gd name="T67" fmla="*/ 218 h 230"/>
              <a:gd name="T68" fmla="*/ 30 w 182"/>
              <a:gd name="T69" fmla="*/ 136 h 230"/>
              <a:gd name="T70" fmla="*/ 80 w 182"/>
              <a:gd name="T71" fmla="*/ 136 h 230"/>
              <a:gd name="T72" fmla="*/ 80 w 182"/>
              <a:gd name="T73" fmla="*/ 122 h 230"/>
              <a:gd name="T74" fmla="*/ 30 w 182"/>
              <a:gd name="T75" fmla="*/ 122 h 230"/>
              <a:gd name="T76" fmla="*/ 30 w 182"/>
              <a:gd name="T77" fmla="*/ 136 h 230"/>
              <a:gd name="T78" fmla="*/ 130 w 182"/>
              <a:gd name="T79" fmla="*/ 94 h 230"/>
              <a:gd name="T80" fmla="*/ 30 w 182"/>
              <a:gd name="T81" fmla="*/ 94 h 230"/>
              <a:gd name="T82" fmla="*/ 30 w 182"/>
              <a:gd name="T83" fmla="*/ 108 h 230"/>
              <a:gd name="T84" fmla="*/ 130 w 182"/>
              <a:gd name="T85" fmla="*/ 108 h 230"/>
              <a:gd name="T86" fmla="*/ 130 w 182"/>
              <a:gd name="T87" fmla="*/ 9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 h="230">
                <a:moveTo>
                  <a:pt x="130" y="38"/>
                </a:moveTo>
                <a:lnTo>
                  <a:pt x="30" y="38"/>
                </a:lnTo>
                <a:lnTo>
                  <a:pt x="30" y="52"/>
                </a:lnTo>
                <a:lnTo>
                  <a:pt x="130" y="52"/>
                </a:lnTo>
                <a:lnTo>
                  <a:pt x="130" y="38"/>
                </a:lnTo>
                <a:close/>
                <a:moveTo>
                  <a:pt x="130" y="66"/>
                </a:moveTo>
                <a:lnTo>
                  <a:pt x="30" y="66"/>
                </a:lnTo>
                <a:lnTo>
                  <a:pt x="30" y="80"/>
                </a:lnTo>
                <a:lnTo>
                  <a:pt x="130" y="80"/>
                </a:lnTo>
                <a:lnTo>
                  <a:pt x="130" y="66"/>
                </a:lnTo>
                <a:close/>
                <a:moveTo>
                  <a:pt x="162" y="20"/>
                </a:moveTo>
                <a:lnTo>
                  <a:pt x="162" y="0"/>
                </a:lnTo>
                <a:lnTo>
                  <a:pt x="0" y="0"/>
                </a:lnTo>
                <a:lnTo>
                  <a:pt x="0" y="210"/>
                </a:lnTo>
                <a:lnTo>
                  <a:pt x="20" y="210"/>
                </a:lnTo>
                <a:lnTo>
                  <a:pt x="20" y="230"/>
                </a:lnTo>
                <a:lnTo>
                  <a:pt x="182" y="230"/>
                </a:lnTo>
                <a:lnTo>
                  <a:pt x="182" y="20"/>
                </a:lnTo>
                <a:lnTo>
                  <a:pt x="162" y="20"/>
                </a:lnTo>
                <a:close/>
                <a:moveTo>
                  <a:pt x="10" y="198"/>
                </a:moveTo>
                <a:lnTo>
                  <a:pt x="10" y="12"/>
                </a:lnTo>
                <a:lnTo>
                  <a:pt x="150" y="12"/>
                </a:lnTo>
                <a:lnTo>
                  <a:pt x="150" y="150"/>
                </a:lnTo>
                <a:lnTo>
                  <a:pt x="102" y="150"/>
                </a:lnTo>
                <a:lnTo>
                  <a:pt x="102" y="198"/>
                </a:lnTo>
                <a:lnTo>
                  <a:pt x="10" y="198"/>
                </a:lnTo>
                <a:close/>
                <a:moveTo>
                  <a:pt x="170" y="218"/>
                </a:moveTo>
                <a:lnTo>
                  <a:pt x="30" y="218"/>
                </a:lnTo>
                <a:lnTo>
                  <a:pt x="30" y="210"/>
                </a:lnTo>
                <a:lnTo>
                  <a:pt x="108" y="210"/>
                </a:lnTo>
                <a:lnTo>
                  <a:pt x="162" y="156"/>
                </a:lnTo>
                <a:lnTo>
                  <a:pt x="162" y="32"/>
                </a:lnTo>
                <a:lnTo>
                  <a:pt x="170" y="32"/>
                </a:lnTo>
                <a:lnTo>
                  <a:pt x="170" y="218"/>
                </a:lnTo>
                <a:close/>
                <a:moveTo>
                  <a:pt x="30" y="136"/>
                </a:moveTo>
                <a:lnTo>
                  <a:pt x="80" y="136"/>
                </a:lnTo>
                <a:lnTo>
                  <a:pt x="80" y="122"/>
                </a:lnTo>
                <a:lnTo>
                  <a:pt x="30" y="122"/>
                </a:lnTo>
                <a:lnTo>
                  <a:pt x="30" y="136"/>
                </a:lnTo>
                <a:close/>
                <a:moveTo>
                  <a:pt x="130" y="94"/>
                </a:moveTo>
                <a:lnTo>
                  <a:pt x="30" y="94"/>
                </a:lnTo>
                <a:lnTo>
                  <a:pt x="30" y="108"/>
                </a:lnTo>
                <a:lnTo>
                  <a:pt x="130" y="108"/>
                </a:lnTo>
                <a:lnTo>
                  <a:pt x="130"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89"/>
          <p:cNvSpPr>
            <a:spLocks noEditPoints="1"/>
          </p:cNvSpPr>
          <p:nvPr/>
        </p:nvSpPr>
        <p:spPr bwMode="auto">
          <a:xfrm>
            <a:off x="5978526" y="3983458"/>
            <a:ext cx="327025" cy="323850"/>
          </a:xfrm>
          <a:custGeom>
            <a:avLst/>
            <a:gdLst>
              <a:gd name="T0" fmla="*/ 36 w 103"/>
              <a:gd name="T1" fmla="*/ 61 h 102"/>
              <a:gd name="T2" fmla="*/ 67 w 103"/>
              <a:gd name="T3" fmla="*/ 61 h 102"/>
              <a:gd name="T4" fmla="*/ 74 w 103"/>
              <a:gd name="T5" fmla="*/ 57 h 102"/>
              <a:gd name="T6" fmla="*/ 29 w 103"/>
              <a:gd name="T7" fmla="*/ 57 h 102"/>
              <a:gd name="T8" fmla="*/ 36 w 103"/>
              <a:gd name="T9" fmla="*/ 61 h 102"/>
              <a:gd name="T10" fmla="*/ 50 w 103"/>
              <a:gd name="T11" fmla="*/ 71 h 102"/>
              <a:gd name="T12" fmla="*/ 52 w 103"/>
              <a:gd name="T13" fmla="*/ 71 h 102"/>
              <a:gd name="T14" fmla="*/ 59 w 103"/>
              <a:gd name="T15" fmla="*/ 66 h 102"/>
              <a:gd name="T16" fmla="*/ 43 w 103"/>
              <a:gd name="T17" fmla="*/ 66 h 102"/>
              <a:gd name="T18" fmla="*/ 50 w 103"/>
              <a:gd name="T19" fmla="*/ 71 h 102"/>
              <a:gd name="T20" fmla="*/ 21 w 103"/>
              <a:gd name="T21" fmla="*/ 51 h 102"/>
              <a:gd name="T22" fmla="*/ 22 w 103"/>
              <a:gd name="T23" fmla="*/ 52 h 102"/>
              <a:gd name="T24" fmla="*/ 81 w 103"/>
              <a:gd name="T25" fmla="*/ 52 h 102"/>
              <a:gd name="T26" fmla="*/ 82 w 103"/>
              <a:gd name="T27" fmla="*/ 51 h 102"/>
              <a:gd name="T28" fmla="*/ 82 w 103"/>
              <a:gd name="T29" fmla="*/ 47 h 102"/>
              <a:gd name="T30" fmla="*/ 21 w 103"/>
              <a:gd name="T31" fmla="*/ 47 h 102"/>
              <a:gd name="T32" fmla="*/ 21 w 103"/>
              <a:gd name="T33" fmla="*/ 51 h 102"/>
              <a:gd name="T34" fmla="*/ 100 w 103"/>
              <a:gd name="T35" fmla="*/ 32 h 102"/>
              <a:gd name="T36" fmla="*/ 55 w 103"/>
              <a:gd name="T37" fmla="*/ 2 h 102"/>
              <a:gd name="T38" fmla="*/ 48 w 103"/>
              <a:gd name="T39" fmla="*/ 2 h 102"/>
              <a:gd name="T40" fmla="*/ 3 w 103"/>
              <a:gd name="T41" fmla="*/ 32 h 102"/>
              <a:gd name="T42" fmla="*/ 0 w 103"/>
              <a:gd name="T43" fmla="*/ 38 h 102"/>
              <a:gd name="T44" fmla="*/ 0 w 103"/>
              <a:gd name="T45" fmla="*/ 96 h 102"/>
              <a:gd name="T46" fmla="*/ 6 w 103"/>
              <a:gd name="T47" fmla="*/ 102 h 102"/>
              <a:gd name="T48" fmla="*/ 96 w 103"/>
              <a:gd name="T49" fmla="*/ 102 h 102"/>
              <a:gd name="T50" fmla="*/ 103 w 103"/>
              <a:gd name="T51" fmla="*/ 96 h 102"/>
              <a:gd name="T52" fmla="*/ 103 w 103"/>
              <a:gd name="T53" fmla="*/ 38 h 102"/>
              <a:gd name="T54" fmla="*/ 100 w 103"/>
              <a:gd name="T55" fmla="*/ 32 h 102"/>
              <a:gd name="T56" fmla="*/ 96 w 103"/>
              <a:gd name="T57" fmla="*/ 47 h 102"/>
              <a:gd name="T58" fmla="*/ 51 w 103"/>
              <a:gd name="T59" fmla="*/ 77 h 102"/>
              <a:gd name="T60" fmla="*/ 6 w 103"/>
              <a:gd name="T61" fmla="*/ 47 h 102"/>
              <a:gd name="T62" fmla="*/ 6 w 103"/>
              <a:gd name="T63" fmla="*/ 41 h 102"/>
              <a:gd name="T64" fmla="*/ 10 w 103"/>
              <a:gd name="T65" fmla="*/ 37 h 102"/>
              <a:gd name="T66" fmla="*/ 93 w 103"/>
              <a:gd name="T67" fmla="*/ 37 h 102"/>
              <a:gd name="T68" fmla="*/ 96 w 103"/>
              <a:gd name="T69" fmla="*/ 41 h 102"/>
              <a:gd name="T70" fmla="*/ 96 w 103"/>
              <a:gd name="T71" fmla="*/ 4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 h="102">
                <a:moveTo>
                  <a:pt x="36" y="61"/>
                </a:moveTo>
                <a:cubicBezTo>
                  <a:pt x="67" y="61"/>
                  <a:pt x="67" y="61"/>
                  <a:pt x="67" y="61"/>
                </a:cubicBezTo>
                <a:cubicBezTo>
                  <a:pt x="74" y="57"/>
                  <a:pt x="74" y="57"/>
                  <a:pt x="74" y="57"/>
                </a:cubicBezTo>
                <a:cubicBezTo>
                  <a:pt x="29" y="57"/>
                  <a:pt x="29" y="57"/>
                  <a:pt x="29" y="57"/>
                </a:cubicBezTo>
                <a:lnTo>
                  <a:pt x="36" y="61"/>
                </a:lnTo>
                <a:close/>
                <a:moveTo>
                  <a:pt x="50" y="71"/>
                </a:moveTo>
                <a:cubicBezTo>
                  <a:pt x="52" y="71"/>
                  <a:pt x="52" y="71"/>
                  <a:pt x="52" y="71"/>
                </a:cubicBezTo>
                <a:cubicBezTo>
                  <a:pt x="59" y="66"/>
                  <a:pt x="59" y="66"/>
                  <a:pt x="59" y="66"/>
                </a:cubicBezTo>
                <a:cubicBezTo>
                  <a:pt x="43" y="66"/>
                  <a:pt x="43" y="66"/>
                  <a:pt x="43" y="66"/>
                </a:cubicBezTo>
                <a:lnTo>
                  <a:pt x="50" y="71"/>
                </a:lnTo>
                <a:close/>
                <a:moveTo>
                  <a:pt x="21" y="51"/>
                </a:moveTo>
                <a:cubicBezTo>
                  <a:pt x="22" y="52"/>
                  <a:pt x="22" y="52"/>
                  <a:pt x="22" y="52"/>
                </a:cubicBezTo>
                <a:cubicBezTo>
                  <a:pt x="81" y="52"/>
                  <a:pt x="81" y="52"/>
                  <a:pt x="81" y="52"/>
                </a:cubicBezTo>
                <a:cubicBezTo>
                  <a:pt x="82" y="51"/>
                  <a:pt x="82" y="51"/>
                  <a:pt x="82" y="51"/>
                </a:cubicBezTo>
                <a:cubicBezTo>
                  <a:pt x="82" y="47"/>
                  <a:pt x="82" y="47"/>
                  <a:pt x="82" y="47"/>
                </a:cubicBezTo>
                <a:cubicBezTo>
                  <a:pt x="21" y="47"/>
                  <a:pt x="21" y="47"/>
                  <a:pt x="21" y="47"/>
                </a:cubicBezTo>
                <a:lnTo>
                  <a:pt x="21" y="51"/>
                </a:lnTo>
                <a:close/>
                <a:moveTo>
                  <a:pt x="100" y="32"/>
                </a:moveTo>
                <a:cubicBezTo>
                  <a:pt x="55" y="2"/>
                  <a:pt x="55" y="2"/>
                  <a:pt x="55" y="2"/>
                </a:cubicBezTo>
                <a:cubicBezTo>
                  <a:pt x="53" y="0"/>
                  <a:pt x="50" y="0"/>
                  <a:pt x="48" y="2"/>
                </a:cubicBezTo>
                <a:cubicBezTo>
                  <a:pt x="3" y="32"/>
                  <a:pt x="3" y="32"/>
                  <a:pt x="3" y="32"/>
                </a:cubicBezTo>
                <a:cubicBezTo>
                  <a:pt x="1" y="34"/>
                  <a:pt x="0" y="36"/>
                  <a:pt x="0" y="38"/>
                </a:cubicBezTo>
                <a:cubicBezTo>
                  <a:pt x="0" y="96"/>
                  <a:pt x="0" y="96"/>
                  <a:pt x="0" y="96"/>
                </a:cubicBezTo>
                <a:cubicBezTo>
                  <a:pt x="0" y="100"/>
                  <a:pt x="3" y="102"/>
                  <a:pt x="6" y="102"/>
                </a:cubicBezTo>
                <a:cubicBezTo>
                  <a:pt x="96" y="102"/>
                  <a:pt x="96" y="102"/>
                  <a:pt x="96" y="102"/>
                </a:cubicBezTo>
                <a:cubicBezTo>
                  <a:pt x="100" y="102"/>
                  <a:pt x="103" y="100"/>
                  <a:pt x="103" y="96"/>
                </a:cubicBezTo>
                <a:cubicBezTo>
                  <a:pt x="103" y="38"/>
                  <a:pt x="103" y="38"/>
                  <a:pt x="103" y="38"/>
                </a:cubicBezTo>
                <a:cubicBezTo>
                  <a:pt x="103" y="36"/>
                  <a:pt x="102" y="34"/>
                  <a:pt x="100" y="32"/>
                </a:cubicBezTo>
                <a:close/>
                <a:moveTo>
                  <a:pt x="96" y="47"/>
                </a:moveTo>
                <a:cubicBezTo>
                  <a:pt x="51" y="77"/>
                  <a:pt x="51" y="77"/>
                  <a:pt x="51" y="77"/>
                </a:cubicBezTo>
                <a:cubicBezTo>
                  <a:pt x="6" y="47"/>
                  <a:pt x="6" y="47"/>
                  <a:pt x="6" y="47"/>
                </a:cubicBezTo>
                <a:cubicBezTo>
                  <a:pt x="6" y="41"/>
                  <a:pt x="6" y="41"/>
                  <a:pt x="6" y="41"/>
                </a:cubicBezTo>
                <a:cubicBezTo>
                  <a:pt x="6" y="39"/>
                  <a:pt x="8" y="37"/>
                  <a:pt x="10" y="37"/>
                </a:cubicBezTo>
                <a:cubicBezTo>
                  <a:pt x="93" y="37"/>
                  <a:pt x="93" y="37"/>
                  <a:pt x="93" y="37"/>
                </a:cubicBezTo>
                <a:cubicBezTo>
                  <a:pt x="95" y="37"/>
                  <a:pt x="96" y="39"/>
                  <a:pt x="96" y="41"/>
                </a:cubicBezTo>
                <a:lnTo>
                  <a:pt x="96" y="4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90"/>
          <p:cNvSpPr>
            <a:spLocks noEditPoints="1"/>
          </p:cNvSpPr>
          <p:nvPr/>
        </p:nvSpPr>
        <p:spPr bwMode="auto">
          <a:xfrm>
            <a:off x="4410076" y="3319680"/>
            <a:ext cx="323850" cy="361950"/>
          </a:xfrm>
          <a:custGeom>
            <a:avLst/>
            <a:gdLst>
              <a:gd name="T0" fmla="*/ 55 w 102"/>
              <a:gd name="T1" fmla="*/ 63 h 114"/>
              <a:gd name="T2" fmla="*/ 55 w 102"/>
              <a:gd name="T3" fmla="*/ 63 h 114"/>
              <a:gd name="T4" fmla="*/ 55 w 102"/>
              <a:gd name="T5" fmla="*/ 40 h 114"/>
              <a:gd name="T6" fmla="*/ 51 w 102"/>
              <a:gd name="T7" fmla="*/ 35 h 114"/>
              <a:gd name="T8" fmla="*/ 47 w 102"/>
              <a:gd name="T9" fmla="*/ 40 h 114"/>
              <a:gd name="T10" fmla="*/ 47 w 102"/>
              <a:gd name="T11" fmla="*/ 63 h 114"/>
              <a:gd name="T12" fmla="*/ 51 w 102"/>
              <a:gd name="T13" fmla="*/ 67 h 114"/>
              <a:gd name="T14" fmla="*/ 52 w 102"/>
              <a:gd name="T15" fmla="*/ 67 h 114"/>
              <a:gd name="T16" fmla="*/ 72 w 102"/>
              <a:gd name="T17" fmla="*/ 87 h 114"/>
              <a:gd name="T18" fmla="*/ 74 w 102"/>
              <a:gd name="T19" fmla="*/ 88 h 114"/>
              <a:gd name="T20" fmla="*/ 76 w 102"/>
              <a:gd name="T21" fmla="*/ 87 h 114"/>
              <a:gd name="T22" fmla="*/ 76 w 102"/>
              <a:gd name="T23" fmla="*/ 84 h 114"/>
              <a:gd name="T24" fmla="*/ 55 w 102"/>
              <a:gd name="T25" fmla="*/ 63 h 114"/>
              <a:gd name="T26" fmla="*/ 83 w 102"/>
              <a:gd name="T27" fmla="*/ 23 h 114"/>
              <a:gd name="T28" fmla="*/ 86 w 102"/>
              <a:gd name="T29" fmla="*/ 18 h 114"/>
              <a:gd name="T30" fmla="*/ 87 w 102"/>
              <a:gd name="T31" fmla="*/ 18 h 114"/>
              <a:gd name="T32" fmla="*/ 89 w 102"/>
              <a:gd name="T33" fmla="*/ 19 h 114"/>
              <a:gd name="T34" fmla="*/ 91 w 102"/>
              <a:gd name="T35" fmla="*/ 17 h 114"/>
              <a:gd name="T36" fmla="*/ 93 w 102"/>
              <a:gd name="T37" fmla="*/ 13 h 114"/>
              <a:gd name="T38" fmla="*/ 92 w 102"/>
              <a:gd name="T39" fmla="*/ 9 h 114"/>
              <a:gd name="T40" fmla="*/ 78 w 102"/>
              <a:gd name="T41" fmla="*/ 1 h 114"/>
              <a:gd name="T42" fmla="*/ 73 w 102"/>
              <a:gd name="T43" fmla="*/ 2 h 114"/>
              <a:gd name="T44" fmla="*/ 71 w 102"/>
              <a:gd name="T45" fmla="*/ 5 h 114"/>
              <a:gd name="T46" fmla="*/ 71 w 102"/>
              <a:gd name="T47" fmla="*/ 8 h 114"/>
              <a:gd name="T48" fmla="*/ 72 w 102"/>
              <a:gd name="T49" fmla="*/ 10 h 114"/>
              <a:gd name="T50" fmla="*/ 73 w 102"/>
              <a:gd name="T51" fmla="*/ 10 h 114"/>
              <a:gd name="T52" fmla="*/ 71 w 102"/>
              <a:gd name="T53" fmla="*/ 15 h 114"/>
              <a:gd name="T54" fmla="*/ 51 w 102"/>
              <a:gd name="T55" fmla="*/ 11 h 114"/>
              <a:gd name="T56" fmla="*/ 31 w 102"/>
              <a:gd name="T57" fmla="*/ 15 h 114"/>
              <a:gd name="T58" fmla="*/ 29 w 102"/>
              <a:gd name="T59" fmla="*/ 10 h 114"/>
              <a:gd name="T60" fmla="*/ 30 w 102"/>
              <a:gd name="T61" fmla="*/ 10 h 114"/>
              <a:gd name="T62" fmla="*/ 31 w 102"/>
              <a:gd name="T63" fmla="*/ 8 h 114"/>
              <a:gd name="T64" fmla="*/ 31 w 102"/>
              <a:gd name="T65" fmla="*/ 5 h 114"/>
              <a:gd name="T66" fmla="*/ 29 w 102"/>
              <a:gd name="T67" fmla="*/ 2 h 114"/>
              <a:gd name="T68" fmla="*/ 24 w 102"/>
              <a:gd name="T69" fmla="*/ 1 h 114"/>
              <a:gd name="T70" fmla="*/ 10 w 102"/>
              <a:gd name="T71" fmla="*/ 9 h 114"/>
              <a:gd name="T72" fmla="*/ 9 w 102"/>
              <a:gd name="T73" fmla="*/ 13 h 114"/>
              <a:gd name="T74" fmla="*/ 11 w 102"/>
              <a:gd name="T75" fmla="*/ 17 h 114"/>
              <a:gd name="T76" fmla="*/ 13 w 102"/>
              <a:gd name="T77" fmla="*/ 19 h 114"/>
              <a:gd name="T78" fmla="*/ 15 w 102"/>
              <a:gd name="T79" fmla="*/ 18 h 114"/>
              <a:gd name="T80" fmla="*/ 16 w 102"/>
              <a:gd name="T81" fmla="*/ 18 h 114"/>
              <a:gd name="T82" fmla="*/ 19 w 102"/>
              <a:gd name="T83" fmla="*/ 23 h 114"/>
              <a:gd name="T84" fmla="*/ 0 w 102"/>
              <a:gd name="T85" fmla="*/ 63 h 114"/>
              <a:gd name="T86" fmla="*/ 51 w 102"/>
              <a:gd name="T87" fmla="*/ 114 h 114"/>
              <a:gd name="T88" fmla="*/ 102 w 102"/>
              <a:gd name="T89" fmla="*/ 63 h 114"/>
              <a:gd name="T90" fmla="*/ 83 w 102"/>
              <a:gd name="T91" fmla="*/ 23 h 114"/>
              <a:gd name="T92" fmla="*/ 51 w 102"/>
              <a:gd name="T93" fmla="*/ 104 h 114"/>
              <a:gd name="T94" fmla="*/ 10 w 102"/>
              <a:gd name="T95" fmla="*/ 63 h 114"/>
              <a:gd name="T96" fmla="*/ 51 w 102"/>
              <a:gd name="T97" fmla="*/ 21 h 114"/>
              <a:gd name="T98" fmla="*/ 92 w 102"/>
              <a:gd name="T99" fmla="*/ 63 h 114"/>
              <a:gd name="T100" fmla="*/ 51 w 102"/>
              <a:gd name="T101" fmla="*/ 10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 h="114">
                <a:moveTo>
                  <a:pt x="55" y="63"/>
                </a:moveTo>
                <a:cubicBezTo>
                  <a:pt x="55" y="63"/>
                  <a:pt x="55" y="63"/>
                  <a:pt x="55" y="63"/>
                </a:cubicBezTo>
                <a:cubicBezTo>
                  <a:pt x="55" y="40"/>
                  <a:pt x="55" y="40"/>
                  <a:pt x="55" y="40"/>
                </a:cubicBezTo>
                <a:cubicBezTo>
                  <a:pt x="55" y="37"/>
                  <a:pt x="53" y="35"/>
                  <a:pt x="51" y="35"/>
                </a:cubicBezTo>
                <a:cubicBezTo>
                  <a:pt x="49" y="35"/>
                  <a:pt x="47" y="37"/>
                  <a:pt x="47" y="40"/>
                </a:cubicBezTo>
                <a:cubicBezTo>
                  <a:pt x="47" y="63"/>
                  <a:pt x="47" y="63"/>
                  <a:pt x="47" y="63"/>
                </a:cubicBezTo>
                <a:cubicBezTo>
                  <a:pt x="47" y="65"/>
                  <a:pt x="49" y="67"/>
                  <a:pt x="51" y="67"/>
                </a:cubicBezTo>
                <a:cubicBezTo>
                  <a:pt x="51" y="67"/>
                  <a:pt x="51" y="67"/>
                  <a:pt x="52" y="67"/>
                </a:cubicBezTo>
                <a:cubicBezTo>
                  <a:pt x="72" y="87"/>
                  <a:pt x="72" y="87"/>
                  <a:pt x="72" y="87"/>
                </a:cubicBezTo>
                <a:cubicBezTo>
                  <a:pt x="73" y="88"/>
                  <a:pt x="73" y="88"/>
                  <a:pt x="74" y="88"/>
                </a:cubicBezTo>
                <a:cubicBezTo>
                  <a:pt x="75" y="88"/>
                  <a:pt x="75" y="88"/>
                  <a:pt x="76" y="87"/>
                </a:cubicBezTo>
                <a:cubicBezTo>
                  <a:pt x="77" y="86"/>
                  <a:pt x="77" y="85"/>
                  <a:pt x="76" y="84"/>
                </a:cubicBezTo>
                <a:lnTo>
                  <a:pt x="55" y="63"/>
                </a:lnTo>
                <a:close/>
                <a:moveTo>
                  <a:pt x="83" y="23"/>
                </a:moveTo>
                <a:cubicBezTo>
                  <a:pt x="86" y="18"/>
                  <a:pt x="86" y="18"/>
                  <a:pt x="86" y="18"/>
                </a:cubicBezTo>
                <a:cubicBezTo>
                  <a:pt x="87" y="18"/>
                  <a:pt x="87" y="18"/>
                  <a:pt x="87" y="18"/>
                </a:cubicBezTo>
                <a:cubicBezTo>
                  <a:pt x="87" y="19"/>
                  <a:pt x="88" y="19"/>
                  <a:pt x="89" y="19"/>
                </a:cubicBezTo>
                <a:cubicBezTo>
                  <a:pt x="90" y="18"/>
                  <a:pt x="91" y="18"/>
                  <a:pt x="91" y="17"/>
                </a:cubicBezTo>
                <a:cubicBezTo>
                  <a:pt x="93" y="13"/>
                  <a:pt x="93" y="13"/>
                  <a:pt x="93" y="13"/>
                </a:cubicBezTo>
                <a:cubicBezTo>
                  <a:pt x="94" y="12"/>
                  <a:pt x="94" y="10"/>
                  <a:pt x="92" y="9"/>
                </a:cubicBezTo>
                <a:cubicBezTo>
                  <a:pt x="78" y="1"/>
                  <a:pt x="78" y="1"/>
                  <a:pt x="78" y="1"/>
                </a:cubicBezTo>
                <a:cubicBezTo>
                  <a:pt x="76" y="0"/>
                  <a:pt x="74" y="0"/>
                  <a:pt x="73" y="2"/>
                </a:cubicBezTo>
                <a:cubicBezTo>
                  <a:pt x="71" y="5"/>
                  <a:pt x="71" y="5"/>
                  <a:pt x="71" y="5"/>
                </a:cubicBezTo>
                <a:cubicBezTo>
                  <a:pt x="71" y="6"/>
                  <a:pt x="71" y="7"/>
                  <a:pt x="71" y="8"/>
                </a:cubicBezTo>
                <a:cubicBezTo>
                  <a:pt x="71" y="9"/>
                  <a:pt x="72" y="9"/>
                  <a:pt x="72" y="10"/>
                </a:cubicBezTo>
                <a:cubicBezTo>
                  <a:pt x="73" y="10"/>
                  <a:pt x="73" y="10"/>
                  <a:pt x="73" y="10"/>
                </a:cubicBezTo>
                <a:cubicBezTo>
                  <a:pt x="71" y="15"/>
                  <a:pt x="71" y="15"/>
                  <a:pt x="71" y="15"/>
                </a:cubicBezTo>
                <a:cubicBezTo>
                  <a:pt x="65" y="13"/>
                  <a:pt x="58" y="11"/>
                  <a:pt x="51" y="11"/>
                </a:cubicBezTo>
                <a:cubicBezTo>
                  <a:pt x="44" y="11"/>
                  <a:pt x="37" y="13"/>
                  <a:pt x="31" y="15"/>
                </a:cubicBezTo>
                <a:cubicBezTo>
                  <a:pt x="29" y="10"/>
                  <a:pt x="29" y="10"/>
                  <a:pt x="29" y="10"/>
                </a:cubicBezTo>
                <a:cubicBezTo>
                  <a:pt x="30" y="10"/>
                  <a:pt x="30" y="10"/>
                  <a:pt x="30" y="10"/>
                </a:cubicBezTo>
                <a:cubicBezTo>
                  <a:pt x="30" y="9"/>
                  <a:pt x="31" y="9"/>
                  <a:pt x="31" y="8"/>
                </a:cubicBezTo>
                <a:cubicBezTo>
                  <a:pt x="31" y="7"/>
                  <a:pt x="31" y="6"/>
                  <a:pt x="31" y="5"/>
                </a:cubicBezTo>
                <a:cubicBezTo>
                  <a:pt x="29" y="2"/>
                  <a:pt x="29" y="2"/>
                  <a:pt x="29" y="2"/>
                </a:cubicBezTo>
                <a:cubicBezTo>
                  <a:pt x="28" y="0"/>
                  <a:pt x="26" y="0"/>
                  <a:pt x="24" y="1"/>
                </a:cubicBezTo>
                <a:cubicBezTo>
                  <a:pt x="10" y="9"/>
                  <a:pt x="10" y="9"/>
                  <a:pt x="10" y="9"/>
                </a:cubicBezTo>
                <a:cubicBezTo>
                  <a:pt x="8" y="10"/>
                  <a:pt x="8" y="12"/>
                  <a:pt x="9" y="13"/>
                </a:cubicBezTo>
                <a:cubicBezTo>
                  <a:pt x="11" y="17"/>
                  <a:pt x="11" y="17"/>
                  <a:pt x="11" y="17"/>
                </a:cubicBezTo>
                <a:cubicBezTo>
                  <a:pt x="11" y="18"/>
                  <a:pt x="12" y="18"/>
                  <a:pt x="13" y="19"/>
                </a:cubicBezTo>
                <a:cubicBezTo>
                  <a:pt x="14" y="19"/>
                  <a:pt x="15" y="19"/>
                  <a:pt x="15" y="18"/>
                </a:cubicBezTo>
                <a:cubicBezTo>
                  <a:pt x="16" y="18"/>
                  <a:pt x="16" y="18"/>
                  <a:pt x="16" y="18"/>
                </a:cubicBezTo>
                <a:cubicBezTo>
                  <a:pt x="19" y="23"/>
                  <a:pt x="19" y="23"/>
                  <a:pt x="19" y="23"/>
                </a:cubicBezTo>
                <a:cubicBezTo>
                  <a:pt x="8" y="32"/>
                  <a:pt x="0" y="46"/>
                  <a:pt x="0" y="63"/>
                </a:cubicBezTo>
                <a:cubicBezTo>
                  <a:pt x="0" y="91"/>
                  <a:pt x="23" y="114"/>
                  <a:pt x="51" y="114"/>
                </a:cubicBezTo>
                <a:cubicBezTo>
                  <a:pt x="79" y="114"/>
                  <a:pt x="102" y="91"/>
                  <a:pt x="102" y="63"/>
                </a:cubicBezTo>
                <a:cubicBezTo>
                  <a:pt x="102" y="46"/>
                  <a:pt x="94" y="32"/>
                  <a:pt x="83" y="23"/>
                </a:cubicBezTo>
                <a:close/>
                <a:moveTo>
                  <a:pt x="51" y="104"/>
                </a:moveTo>
                <a:cubicBezTo>
                  <a:pt x="28" y="104"/>
                  <a:pt x="10" y="85"/>
                  <a:pt x="10" y="63"/>
                </a:cubicBezTo>
                <a:cubicBezTo>
                  <a:pt x="10" y="40"/>
                  <a:pt x="28" y="21"/>
                  <a:pt x="51" y="21"/>
                </a:cubicBezTo>
                <a:cubicBezTo>
                  <a:pt x="74" y="21"/>
                  <a:pt x="92" y="40"/>
                  <a:pt x="92" y="63"/>
                </a:cubicBezTo>
                <a:cubicBezTo>
                  <a:pt x="92" y="85"/>
                  <a:pt x="74" y="104"/>
                  <a:pt x="51" y="10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a:spLocks/>
          </p:cNvSpPr>
          <p:nvPr/>
        </p:nvSpPr>
        <p:spPr>
          <a:xfrm>
            <a:off x="649288" y="3809038"/>
            <a:ext cx="1568450" cy="492443"/>
          </a:xfrm>
          <a:prstGeom prst="rect">
            <a:avLst/>
          </a:prstGeom>
          <a:noFill/>
        </p:spPr>
        <p:txBody>
          <a:bodyPr wrap="square" lIns="0" tIns="0" rIns="0" bIns="0" rtlCol="0">
            <a:spAutoFit/>
          </a:bodyPr>
          <a:lstStyle/>
          <a:p>
            <a:pPr algn="ctr"/>
            <a:r>
              <a:rPr lang="en-US" sz="1600" b="1" smtClean="0">
                <a:solidFill>
                  <a:schemeClr val="tx2"/>
                </a:solidFill>
              </a:rPr>
              <a:t>Dummy</a:t>
            </a:r>
          </a:p>
          <a:p>
            <a:pPr algn="ctr"/>
            <a:r>
              <a:rPr lang="en-US" sz="1600" b="1" smtClean="0">
                <a:solidFill>
                  <a:schemeClr val="tx2"/>
                </a:solidFill>
              </a:rPr>
              <a:t>Title</a:t>
            </a:r>
            <a:endParaRPr lang="en-US" sz="1600" b="1">
              <a:solidFill>
                <a:schemeClr val="tx2"/>
              </a:solidFill>
            </a:endParaRPr>
          </a:p>
        </p:txBody>
      </p:sp>
      <p:sp>
        <p:nvSpPr>
          <p:cNvPr id="77" name="TextBox 76"/>
          <p:cNvSpPr txBox="1">
            <a:spLocks/>
          </p:cNvSpPr>
          <p:nvPr/>
        </p:nvSpPr>
        <p:spPr>
          <a:xfrm>
            <a:off x="3787776" y="3809038"/>
            <a:ext cx="1568450" cy="492443"/>
          </a:xfrm>
          <a:prstGeom prst="rect">
            <a:avLst/>
          </a:prstGeom>
          <a:noFill/>
        </p:spPr>
        <p:txBody>
          <a:bodyPr wrap="square" lIns="0" tIns="0" rIns="0" bIns="0" rtlCol="0">
            <a:spAutoFit/>
          </a:bodyPr>
          <a:lstStyle/>
          <a:p>
            <a:pPr algn="ctr"/>
            <a:r>
              <a:rPr lang="en-US" sz="1600" b="1" smtClean="0">
                <a:solidFill>
                  <a:schemeClr val="tx2"/>
                </a:solidFill>
              </a:rPr>
              <a:t>Dummy</a:t>
            </a:r>
          </a:p>
          <a:p>
            <a:pPr algn="ctr"/>
            <a:r>
              <a:rPr lang="en-US" sz="1600" b="1" smtClean="0">
                <a:solidFill>
                  <a:schemeClr val="tx2"/>
                </a:solidFill>
              </a:rPr>
              <a:t>Title</a:t>
            </a:r>
            <a:endParaRPr lang="en-US" sz="1600" b="1">
              <a:solidFill>
                <a:schemeClr val="tx2"/>
              </a:solidFill>
            </a:endParaRPr>
          </a:p>
        </p:txBody>
      </p:sp>
      <p:sp>
        <p:nvSpPr>
          <p:cNvPr id="78" name="TextBox 77"/>
          <p:cNvSpPr txBox="1">
            <a:spLocks/>
          </p:cNvSpPr>
          <p:nvPr/>
        </p:nvSpPr>
        <p:spPr>
          <a:xfrm>
            <a:off x="6926263" y="3809038"/>
            <a:ext cx="1568450" cy="492443"/>
          </a:xfrm>
          <a:prstGeom prst="rect">
            <a:avLst/>
          </a:prstGeom>
          <a:noFill/>
        </p:spPr>
        <p:txBody>
          <a:bodyPr wrap="square" lIns="0" tIns="0" rIns="0" bIns="0" rtlCol="0">
            <a:spAutoFit/>
          </a:bodyPr>
          <a:lstStyle/>
          <a:p>
            <a:pPr algn="ctr"/>
            <a:r>
              <a:rPr lang="en-US" sz="1600" b="1" smtClean="0">
                <a:solidFill>
                  <a:schemeClr val="tx2"/>
                </a:solidFill>
              </a:rPr>
              <a:t>Dummy</a:t>
            </a:r>
          </a:p>
          <a:p>
            <a:pPr algn="ctr"/>
            <a:r>
              <a:rPr lang="en-US" sz="1600" b="1" smtClean="0">
                <a:solidFill>
                  <a:schemeClr val="tx2"/>
                </a:solidFill>
              </a:rPr>
              <a:t>Title</a:t>
            </a:r>
            <a:endParaRPr lang="en-US" sz="1600" b="1">
              <a:solidFill>
                <a:schemeClr val="tx2"/>
              </a:solidFill>
            </a:endParaRPr>
          </a:p>
        </p:txBody>
      </p:sp>
      <p:sp>
        <p:nvSpPr>
          <p:cNvPr id="79" name="TextBox 78"/>
          <p:cNvSpPr txBox="1">
            <a:spLocks/>
          </p:cNvSpPr>
          <p:nvPr/>
        </p:nvSpPr>
        <p:spPr>
          <a:xfrm>
            <a:off x="2218532" y="3380775"/>
            <a:ext cx="1568450" cy="492443"/>
          </a:xfrm>
          <a:prstGeom prst="rect">
            <a:avLst/>
          </a:prstGeom>
          <a:noFill/>
        </p:spPr>
        <p:txBody>
          <a:bodyPr wrap="square" lIns="0" tIns="0" rIns="0" bIns="0" rtlCol="0">
            <a:spAutoFit/>
          </a:bodyPr>
          <a:lstStyle/>
          <a:p>
            <a:pPr algn="ctr"/>
            <a:r>
              <a:rPr lang="en-US" sz="1600" b="1" smtClean="0">
                <a:solidFill>
                  <a:schemeClr val="tx2"/>
                </a:solidFill>
              </a:rPr>
              <a:t>Dummy</a:t>
            </a:r>
          </a:p>
          <a:p>
            <a:pPr algn="ctr"/>
            <a:r>
              <a:rPr lang="en-US" sz="1600" b="1" smtClean="0">
                <a:solidFill>
                  <a:schemeClr val="tx2"/>
                </a:solidFill>
              </a:rPr>
              <a:t>Title</a:t>
            </a:r>
            <a:endParaRPr lang="en-US" sz="1600" b="1">
              <a:solidFill>
                <a:schemeClr val="tx2"/>
              </a:solidFill>
            </a:endParaRPr>
          </a:p>
        </p:txBody>
      </p:sp>
      <p:sp>
        <p:nvSpPr>
          <p:cNvPr id="80" name="TextBox 79"/>
          <p:cNvSpPr txBox="1">
            <a:spLocks/>
          </p:cNvSpPr>
          <p:nvPr/>
        </p:nvSpPr>
        <p:spPr>
          <a:xfrm>
            <a:off x="5357020" y="3380775"/>
            <a:ext cx="1568450" cy="492443"/>
          </a:xfrm>
          <a:prstGeom prst="rect">
            <a:avLst/>
          </a:prstGeom>
          <a:noFill/>
        </p:spPr>
        <p:txBody>
          <a:bodyPr wrap="square" lIns="0" tIns="0" rIns="0" bIns="0" rtlCol="0">
            <a:spAutoFit/>
          </a:bodyPr>
          <a:lstStyle/>
          <a:p>
            <a:pPr algn="ctr"/>
            <a:r>
              <a:rPr lang="en-US" sz="1600" b="1" smtClean="0">
                <a:solidFill>
                  <a:schemeClr val="tx2"/>
                </a:solidFill>
              </a:rPr>
              <a:t>Dummy</a:t>
            </a:r>
          </a:p>
          <a:p>
            <a:pPr algn="ctr"/>
            <a:r>
              <a:rPr lang="en-US" sz="1600" b="1" smtClean="0">
                <a:solidFill>
                  <a:schemeClr val="tx2"/>
                </a:solidFill>
              </a:rPr>
              <a:t>Title</a:t>
            </a:r>
            <a:endParaRPr lang="en-US" sz="1600" b="1">
              <a:solidFill>
                <a:schemeClr val="tx2"/>
              </a:solidFill>
            </a:endParaRPr>
          </a:p>
        </p:txBody>
      </p:sp>
    </p:spTree>
    <p:extLst>
      <p:ext uri="{BB962C8B-B14F-4D97-AF65-F5344CB8AC3E}">
        <p14:creationId xmlns:p14="http://schemas.microsoft.com/office/powerpoint/2010/main" val="1207775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0007_3">
      <a:dk1>
        <a:sysClr val="windowText" lastClr="000000"/>
      </a:dk1>
      <a:lt1>
        <a:srgbClr val="3D485D"/>
      </a:lt1>
      <a:dk2>
        <a:srgbClr val="FFFFFF"/>
      </a:dk2>
      <a:lt2>
        <a:srgbClr val="85898F"/>
      </a:lt2>
      <a:accent1>
        <a:srgbClr val="F15B67"/>
      </a:accent1>
      <a:accent2>
        <a:srgbClr val="5A6783"/>
      </a:accent2>
      <a:accent3>
        <a:srgbClr val="B5B5B5"/>
      </a:accent3>
      <a:accent4>
        <a:srgbClr val="B5B5B5"/>
      </a:accent4>
      <a:accent5>
        <a:srgbClr val="B5B5B5"/>
      </a:accent5>
      <a:accent6>
        <a:srgbClr val="B5B5B5"/>
      </a:accent6>
      <a:hlink>
        <a:srgbClr val="B5B5B5"/>
      </a:hlink>
      <a:folHlink>
        <a:srgbClr val="B5B5B5"/>
      </a:folHlink>
    </a:clrScheme>
    <a:fontScheme name="Style_Awesome">
      <a:majorFont>
        <a:latin typeface="Arial"/>
        <a:ea typeface="arial"/>
        <a:cs typeface=""/>
      </a:majorFont>
      <a:minorFont>
        <a:latin typeface="Arial"/>
        <a:ea typeface="arial"/>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2593</TotalTime>
  <Words>11381</Words>
  <Application>Microsoft Office PowerPoint</Application>
  <PresentationFormat>On-screen Show (4:3)</PresentationFormat>
  <Paragraphs>1730</Paragraphs>
  <Slides>100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100</vt:i4>
      </vt:variant>
    </vt:vector>
  </HeadingPairs>
  <TitlesOfParts>
    <vt:vector size="104" baseType="lpstr">
      <vt:lpstr>Arial</vt:lpstr>
      <vt:lpstr>Arial</vt:lpstr>
      <vt:lpstr>Calibri</vt:lpstr>
      <vt:lpstr>Office Theme</vt:lpstr>
      <vt:lpstr>BUSINESS MARKETING PRESENTAION SLIDES</vt:lpstr>
      <vt:lpstr>Contents</vt:lpstr>
      <vt:lpstr>Insert Your Section Break Title</vt:lpstr>
      <vt:lpstr>Business Infographic</vt:lpstr>
      <vt:lpstr>Target Marketing Infographic</vt:lpstr>
      <vt:lpstr>Business Infographic</vt:lpstr>
      <vt:lpstr>Growth Infographic</vt:lpstr>
      <vt:lpstr>Business Infographic</vt:lpstr>
      <vt:lpstr>SWOT analysis</vt:lpstr>
      <vt:lpstr>Arrow Infographic</vt:lpstr>
      <vt:lpstr>Business Infographic</vt:lpstr>
      <vt:lpstr>SWOT analysis</vt:lpstr>
      <vt:lpstr>Circulation Infographic</vt:lpstr>
      <vt:lpstr>Business Infographic</vt:lpstr>
      <vt:lpstr>Bulb Hand Infographic</vt:lpstr>
      <vt:lpstr>Arrow Infographic</vt:lpstr>
      <vt:lpstr>Step Infographic</vt:lpstr>
      <vt:lpstr>Road Infographic</vt:lpstr>
      <vt:lpstr>Business Infographic</vt:lpstr>
      <vt:lpstr>Cube Infographic</vt:lpstr>
      <vt:lpstr>Circulation Infographic</vt:lpstr>
      <vt:lpstr>Business Infographic</vt:lpstr>
      <vt:lpstr>6 Plan Infographic</vt:lpstr>
      <vt:lpstr>Star Infographic</vt:lpstr>
      <vt:lpstr>Timeline Infographic</vt:lpstr>
      <vt:lpstr>Business Mission</vt:lpstr>
      <vt:lpstr>Step Infographic</vt:lpstr>
      <vt:lpstr>Business Infographic</vt:lpstr>
      <vt:lpstr>Arrow Infographic</vt:lpstr>
      <vt:lpstr>Business Infographic</vt:lpstr>
      <vt:lpstr>Business Infographic</vt:lpstr>
      <vt:lpstr>Arrow Infographic</vt:lpstr>
      <vt:lpstr>Business Infographic</vt:lpstr>
      <vt:lpstr>4 Step Infographic</vt:lpstr>
      <vt:lpstr>Business Infographic</vt:lpstr>
      <vt:lpstr>Business Infographic</vt:lpstr>
      <vt:lpstr>Idea Infographic</vt:lpstr>
      <vt:lpstr>Arrow Infographic</vt:lpstr>
      <vt:lpstr>SWOT analysis</vt:lpstr>
      <vt:lpstr>4 Text Box (Circulation)</vt:lpstr>
      <vt:lpstr>Gear Infographic</vt:lpstr>
      <vt:lpstr>Hand Infographic</vt:lpstr>
      <vt:lpstr>2 Text Box (Circulation)</vt:lpstr>
      <vt:lpstr>Puzzle Infographic</vt:lpstr>
      <vt:lpstr>Business Infographic</vt:lpstr>
      <vt:lpstr>Globe Infographic</vt:lpstr>
      <vt:lpstr>Business Infographic</vt:lpstr>
      <vt:lpstr>Descent Step Infographic</vt:lpstr>
      <vt:lpstr>SWOT analysis</vt:lpstr>
      <vt:lpstr>Business Mission</vt:lpstr>
      <vt:lpstr>Rising Arrows</vt:lpstr>
      <vt:lpstr>Business Infographic</vt:lpstr>
      <vt:lpstr>SWOT analysis</vt:lpstr>
      <vt:lpstr>Business Infographic</vt:lpstr>
      <vt:lpstr>Up &amp; Down Infographic</vt:lpstr>
      <vt:lpstr>Balloon Infographic</vt:lpstr>
      <vt:lpstr>Business Infographic</vt:lpstr>
      <vt:lpstr>Business Infographic</vt:lpstr>
      <vt:lpstr>Bulb Infographic</vt:lpstr>
      <vt:lpstr>Business Infographic</vt:lpstr>
      <vt:lpstr>Business Infographic</vt:lpstr>
      <vt:lpstr>Business Infographic</vt:lpstr>
      <vt:lpstr>Profit &amp; Loss Infographic</vt:lpstr>
      <vt:lpstr>Triangle Infographic</vt:lpstr>
      <vt:lpstr>3 Wave Infographic</vt:lpstr>
      <vt:lpstr>Business Infographic</vt:lpstr>
      <vt:lpstr>Cart Infographic</vt:lpstr>
      <vt:lpstr>Block Infographic</vt:lpstr>
      <vt:lpstr>Brain Infographic</vt:lpstr>
      <vt:lpstr>SWOT analysis</vt:lpstr>
      <vt:lpstr>Bulb Infographic</vt:lpstr>
      <vt:lpstr>Business Infographic</vt:lpstr>
      <vt:lpstr>Puzzle Infographic</vt:lpstr>
      <vt:lpstr>Business Infographic</vt:lpstr>
      <vt:lpstr>5 Step Infographic</vt:lpstr>
      <vt:lpstr>Business Loop</vt:lpstr>
      <vt:lpstr>Truck Infographic</vt:lpstr>
      <vt:lpstr>Business Infographic</vt:lpstr>
      <vt:lpstr>Puzzle Infographic</vt:lpstr>
      <vt:lpstr>Triangle Infographic</vt:lpstr>
      <vt:lpstr>Arrow Infographic</vt:lpstr>
      <vt:lpstr>Label Infographic</vt:lpstr>
      <vt:lpstr>Hand Infographic</vt:lpstr>
      <vt:lpstr>Business Infographic</vt:lpstr>
      <vt:lpstr>Airplane Infographic</vt:lpstr>
      <vt:lpstr>Pyramid Infographic</vt:lpstr>
      <vt:lpstr>Step Infographic</vt:lpstr>
      <vt:lpstr>Business Infographic</vt:lpstr>
      <vt:lpstr>Star Infographic</vt:lpstr>
      <vt:lpstr>Business Infographic</vt:lpstr>
      <vt:lpstr>Business Infographic</vt:lpstr>
      <vt:lpstr>Business Loop</vt:lpstr>
      <vt:lpstr>Leaf Infographic</vt:lpstr>
      <vt:lpstr>Globe Infographic</vt:lpstr>
      <vt:lpstr>Business Infographic</vt:lpstr>
      <vt:lpstr>Increasing &amp; Decreasing</vt:lpstr>
      <vt:lpstr>Heart Infographic</vt:lpstr>
      <vt:lpstr>Business Infographic</vt:lpstr>
      <vt:lpstr>Arrow Infographic</vt:lpstr>
      <vt:lpstr>THANK YOU FOR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Lunik</dc:creator>
  <cp:lastModifiedBy>루닉(Lunik)</cp:lastModifiedBy>
  <cp:revision>168</cp:revision>
  <dcterms:created xsi:type="dcterms:W3CDTF">2016-02-11T06:09:32Z</dcterms:created>
  <dcterms:modified xsi:type="dcterms:W3CDTF">2016-08-10T13:12:55Z</dcterms:modified>
</cp:coreProperties>
</file>